
<file path=[Content_Types].xml><?xml version="1.0" encoding="utf-8"?>
<Types xmlns="http://schemas.openxmlformats.org/package/2006/content-types">
  <Default Extension="GIF" ContentType="image/gif"/>
  <Default Extension="jpeg" ContentType="image/jpeg"/>
  <Default Extension="mp3" ContentType="audio/mpeg"/>
  <Default Extension="png" ContentType="image/png"/>
  <Default Extension="rels" ContentType="application/vnd.openxmlformats-package.relationships+xml"/>
  <Default Extension="svg" ContentType="image/svg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theme/theme2.xml" ContentType="application/vnd.openxmlformats-officedocument.theme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theme/theme3.xml" ContentType="application/vnd.openxmlformats-officedocument.theme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theme/theme4.xml" ContentType="application/vnd.openxmlformats-officedocument.theme+xml"/>
  <Override PartName="/ppt/theme/theme5.xml" ContentType="application/vnd.openxmlformats-officedocument.theme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5" Type="http://schemas.openxmlformats.org/officeDocument/2006/relationships/custom-properties" Target="docProps/custom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>
  <p:sldMasterIdLst>
    <p:sldMasterId id="2147483648" r:id="rId1"/>
    <p:sldMasterId id="2147483660" r:id="rId2"/>
    <p:sldMasterId id="2147483672" r:id="rId3"/>
    <p:sldMasterId id="2147483684" r:id="rId4"/>
  </p:sldMasterIdLst>
  <p:notesMasterIdLst>
    <p:notesMasterId r:id="rId30"/>
  </p:notesMasterIdLst>
  <p:sldIdLst>
    <p:sldId id="381" r:id="rId5"/>
    <p:sldId id="372" r:id="rId6"/>
    <p:sldId id="356" r:id="rId7"/>
    <p:sldId id="461" r:id="rId8"/>
    <p:sldId id="378" r:id="rId9"/>
    <p:sldId id="460" r:id="rId10"/>
    <p:sldId id="417" r:id="rId11"/>
    <p:sldId id="465" r:id="rId12"/>
    <p:sldId id="442" r:id="rId13"/>
    <p:sldId id="444" r:id="rId14"/>
    <p:sldId id="445" r:id="rId15"/>
    <p:sldId id="447" r:id="rId16"/>
    <p:sldId id="448" r:id="rId17"/>
    <p:sldId id="449" r:id="rId18"/>
    <p:sldId id="450" r:id="rId19"/>
    <p:sldId id="451" r:id="rId20"/>
    <p:sldId id="452" r:id="rId21"/>
    <p:sldId id="453" r:id="rId22"/>
    <p:sldId id="454" r:id="rId23"/>
    <p:sldId id="458" r:id="rId24"/>
    <p:sldId id="459" r:id="rId25"/>
    <p:sldId id="456" r:id="rId26"/>
    <p:sldId id="462" r:id="rId27"/>
    <p:sldId id="463" r:id="rId28"/>
    <p:sldId id="464" r:id="rId29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3873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6765" autoAdjust="0"/>
    <p:restoredTop sz="94660"/>
  </p:normalViewPr>
  <p:slideViewPr>
    <p:cSldViewPr snapToGrid="0">
      <p:cViewPr varScale="1">
        <p:scale>
          <a:sx n="82" d="100"/>
          <a:sy n="82" d="100"/>
        </p:scale>
        <p:origin x="638" y="72"/>
      </p:cViewPr>
      <p:guideLst>
        <p:guide orient="horz" pos="2160"/>
        <p:guide pos="3873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9.xml"/><Relationship Id="rId18" Type="http://schemas.openxmlformats.org/officeDocument/2006/relationships/slide" Target="slides/slide14.xml"/><Relationship Id="rId26" Type="http://schemas.openxmlformats.org/officeDocument/2006/relationships/slide" Target="slides/slide22.xml"/><Relationship Id="rId3" Type="http://schemas.openxmlformats.org/officeDocument/2006/relationships/slideMaster" Target="slideMasters/slideMaster3.xml"/><Relationship Id="rId21" Type="http://schemas.openxmlformats.org/officeDocument/2006/relationships/slide" Target="slides/slide17.xml"/><Relationship Id="rId34" Type="http://schemas.openxmlformats.org/officeDocument/2006/relationships/tableStyles" Target="tableStyles.xml"/><Relationship Id="rId7" Type="http://schemas.openxmlformats.org/officeDocument/2006/relationships/slide" Target="slides/slide3.xml"/><Relationship Id="rId12" Type="http://schemas.openxmlformats.org/officeDocument/2006/relationships/slide" Target="slides/slide8.xml"/><Relationship Id="rId17" Type="http://schemas.openxmlformats.org/officeDocument/2006/relationships/slide" Target="slides/slide13.xml"/><Relationship Id="rId25" Type="http://schemas.openxmlformats.org/officeDocument/2006/relationships/slide" Target="slides/slide21.xml"/><Relationship Id="rId33" Type="http://schemas.openxmlformats.org/officeDocument/2006/relationships/theme" Target="theme/theme1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2.xml"/><Relationship Id="rId20" Type="http://schemas.openxmlformats.org/officeDocument/2006/relationships/slide" Target="slides/slide16.xml"/><Relationship Id="rId29" Type="http://schemas.openxmlformats.org/officeDocument/2006/relationships/slide" Target="slides/slide25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2.xml"/><Relationship Id="rId11" Type="http://schemas.openxmlformats.org/officeDocument/2006/relationships/slide" Target="slides/slide7.xml"/><Relationship Id="rId24" Type="http://schemas.openxmlformats.org/officeDocument/2006/relationships/slide" Target="slides/slide20.xml"/><Relationship Id="rId32" Type="http://schemas.openxmlformats.org/officeDocument/2006/relationships/viewProps" Target="viewProps.xml"/><Relationship Id="rId5" Type="http://schemas.openxmlformats.org/officeDocument/2006/relationships/slide" Target="slides/slide1.xml"/><Relationship Id="rId15" Type="http://schemas.openxmlformats.org/officeDocument/2006/relationships/slide" Target="slides/slide11.xml"/><Relationship Id="rId23" Type="http://schemas.openxmlformats.org/officeDocument/2006/relationships/slide" Target="slides/slide19.xml"/><Relationship Id="rId28" Type="http://schemas.openxmlformats.org/officeDocument/2006/relationships/slide" Target="slides/slide24.xml"/><Relationship Id="rId10" Type="http://schemas.openxmlformats.org/officeDocument/2006/relationships/slide" Target="slides/slide6.xml"/><Relationship Id="rId19" Type="http://schemas.openxmlformats.org/officeDocument/2006/relationships/slide" Target="slides/slide15.xml"/><Relationship Id="rId31" Type="http://schemas.openxmlformats.org/officeDocument/2006/relationships/presProps" Target="presProps.xml"/><Relationship Id="rId4" Type="http://schemas.openxmlformats.org/officeDocument/2006/relationships/slideMaster" Target="slideMasters/slideMaster4.xml"/><Relationship Id="rId9" Type="http://schemas.openxmlformats.org/officeDocument/2006/relationships/slide" Target="slides/slide5.xml"/><Relationship Id="rId14" Type="http://schemas.openxmlformats.org/officeDocument/2006/relationships/slide" Target="slides/slide10.xml"/><Relationship Id="rId22" Type="http://schemas.openxmlformats.org/officeDocument/2006/relationships/slide" Target="slides/slide18.xml"/><Relationship Id="rId27" Type="http://schemas.openxmlformats.org/officeDocument/2006/relationships/slide" Target="slides/slide23.xml"/><Relationship Id="rId30" Type="http://schemas.openxmlformats.org/officeDocument/2006/relationships/notesMaster" Target="notesMasters/notesMaster1.xml"/><Relationship Id="rId8" Type="http://schemas.openxmlformats.org/officeDocument/2006/relationships/slide" Target="slides/slide4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5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B182B3CE-4B46-473B-9C95-D0D84A13758B}" type="datetimeFigureOut">
              <a:rPr lang="en-US" smtClean="0"/>
              <a:t>4/2/2025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320ACEFB-C7C0-4BEC-BCFF-0419A0FF987C}" type="slidenum">
              <a:rPr lang="en-US" smtClean="0"/>
              <a:t>‹#›</a:t>
            </a:fld>
            <a:endParaRPr 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45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1800"/>
            </a:lvl1pPr>
            <a:lvl2pPr marL="342900" indent="0" algn="ctr">
              <a:buNone/>
              <a:defRPr sz="1500"/>
            </a:lvl2pPr>
            <a:lvl3pPr marL="685800" indent="0" algn="ctr">
              <a:buNone/>
              <a:defRPr sz="1350"/>
            </a:lvl3pPr>
            <a:lvl4pPr marL="1028700" indent="0" algn="ctr">
              <a:buNone/>
              <a:defRPr sz="1200"/>
            </a:lvl4pPr>
            <a:lvl5pPr marL="1371600" indent="0" algn="ctr">
              <a:buNone/>
              <a:defRPr sz="1200"/>
            </a:lvl5pPr>
            <a:lvl6pPr marL="1714500" indent="0" algn="ctr">
              <a:buNone/>
              <a:defRPr sz="1200"/>
            </a:lvl6pPr>
            <a:lvl7pPr marL="2057400" indent="0" algn="ctr">
              <a:buNone/>
              <a:defRPr sz="1200"/>
            </a:lvl7pPr>
            <a:lvl8pPr marL="2400300" indent="0" algn="ctr">
              <a:buNone/>
              <a:defRPr sz="1200"/>
            </a:lvl8pPr>
            <a:lvl9pPr marL="2743200" indent="0" algn="ctr">
              <a:buNone/>
              <a:defRPr sz="12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DF482EC-926D-4C5A-9790-48C7BDC6D9F0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t>4/2/2025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4B8B373-8D77-4B1D-89C4-87E4A3F9FEF4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</p:cSld>
  <p:clrMapOvr>
    <a:masterClrMapping/>
  </p:clrMapOvr>
  <p:hf sldNum="0" hdr="0" ftr="0" dt="0"/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DF482EC-926D-4C5A-9790-48C7BDC6D9F0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t>4/2/2025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4B8B373-8D77-4B1D-89C4-87E4A3F9FEF4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</p:cSld>
  <p:clrMapOvr>
    <a:masterClrMapping/>
  </p:clrMapOvr>
  <p:hf sldNum="0" hdr="0" ftr="0" dt="0"/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839200" y="274638"/>
            <a:ext cx="2743200" cy="58515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09600" y="274638"/>
            <a:ext cx="8070573" cy="585152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DF482EC-926D-4C5A-9790-48C7BDC6D9F0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t>4/2/2025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4B8B373-8D77-4B1D-89C4-87E4A3F9FEF4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</p:cSld>
  <p:clrMapOvr>
    <a:masterClrMapping/>
  </p:clrMapOvr>
  <p:hf sldNum="0" hdr="0" ftr="0" dt="0"/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DF482EC-926D-4C5A-9790-48C7BDC6D9F0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t>4/2/2025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4B8B373-8D77-4B1D-89C4-87E4A3F9FEF4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DF482EC-926D-4C5A-9790-48C7BDC6D9F0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t>4/2/2025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4B8B373-8D77-4B1D-89C4-87E4A3F9FEF4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1851" y="1710352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1851" y="4590077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DF482EC-926D-4C5A-9790-48C7BDC6D9F0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t>4/2/2025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4B8B373-8D77-4B1D-89C4-87E4A3F9FEF4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DF482EC-926D-4C5A-9790-48C7BDC6D9F0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t>4/2/2025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4B8B373-8D77-4B1D-89C4-87E4A3F9FEF4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365129"/>
            <a:ext cx="105156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9789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839789" y="2505075"/>
            <a:ext cx="5157787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72203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72203" y="2505075"/>
            <a:ext cx="5183188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DF482EC-926D-4C5A-9790-48C7BDC6D9F0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t>4/2/2025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4B8B373-8D77-4B1D-89C4-87E4A3F9FEF4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DF482EC-926D-4C5A-9790-48C7BDC6D9F0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t>4/2/2025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4B8B373-8D77-4B1D-89C4-87E4A3F9FEF4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DF482EC-926D-4C5A-9790-48C7BDC6D9F0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t>4/2/2025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4B8B373-8D77-4B1D-89C4-87E4A3F9FEF4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183188" y="988039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DF482EC-926D-4C5A-9790-48C7BDC6D9F0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t>4/2/2025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4B8B373-8D77-4B1D-89C4-87E4A3F9FEF4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DF482EC-926D-4C5A-9790-48C7BDC6D9F0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t>4/2/2025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4B8B373-8D77-4B1D-89C4-87E4A3F9FEF4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</p:cSld>
  <p:clrMapOvr>
    <a:masterClrMapping/>
  </p:clrMapOvr>
  <p:hf sldNum="0" hdr="0" ftr="0" dt="0"/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5183188" y="988039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DF482EC-926D-4C5A-9790-48C7BDC6D9F0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t>4/2/2025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4B8B373-8D77-4B1D-89C4-87E4A3F9FEF4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DF482EC-926D-4C5A-9790-48C7BDC6D9F0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t>4/2/2025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4B8B373-8D77-4B1D-89C4-87E4A3F9FEF4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724902" y="365125"/>
            <a:ext cx="2628900" cy="5811838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38203" y="365125"/>
            <a:ext cx="7734300" cy="5811838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DF482EC-926D-4C5A-9790-48C7BDC6D9F0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t>4/2/2025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4B8B373-8D77-4B1D-89C4-87E4A3F9FEF4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  <a:prstGeom prst="rect">
            <a:avLst/>
          </a:prstGeo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7"/>
            <a:ext cx="9144000" cy="1655763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/>
              <a:t>单击此处编辑母版副标题样式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838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5C29D125-B562-4347-ADBF-CEB97EBF439A}" type="datetimeFigureOut">
              <a:rPr lang="zh-CN" altLang="en-US" smtClean="0"/>
              <a:t>2025/4/2</a:t>
            </a:fld>
            <a:endParaRPr lang="zh-CN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4038600" y="6356351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86106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841D1BC4-8F64-43AE-90C8-3A20A5CCBD03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Click="0" advTm="2000">
        <p:random/>
      </p:transition>
    </mc:Choice>
    <mc:Fallback xmlns="">
      <p:transition spd="slow" advClick="0" advTm="2000">
        <p:random/>
      </p:transition>
    </mc:Fallback>
  </mc:AlternateContent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838200" y="1825625"/>
            <a:ext cx="10515600" cy="4351339"/>
          </a:xfrm>
          <a:prstGeom prst="rect">
            <a:avLst/>
          </a:prstGeo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838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5C29D125-B562-4347-ADBF-CEB97EBF439A}" type="datetimeFigureOut">
              <a:rPr lang="zh-CN" altLang="en-US" smtClean="0"/>
              <a:t>2025/4/2</a:t>
            </a:fld>
            <a:endParaRPr lang="zh-CN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4038600" y="6356351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86106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841D1BC4-8F64-43AE-90C8-3A20A5CCBD03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Click="0" advTm="2000">
        <p:random/>
      </p:transition>
    </mc:Choice>
    <mc:Fallback xmlns="">
      <p:transition spd="slow" advClick="0" advTm="2000">
        <p:random/>
      </p:transition>
    </mc:Fallback>
  </mc:AlternateContent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1851" y="1709739"/>
            <a:ext cx="10515600" cy="2852737"/>
          </a:xfrm>
          <a:prstGeom prst="rect">
            <a:avLst/>
          </a:prstGeo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1851" y="4589464"/>
            <a:ext cx="10515600" cy="150018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838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5C29D125-B562-4347-ADBF-CEB97EBF439A}" type="datetimeFigureOut">
              <a:rPr lang="zh-CN" altLang="en-US" smtClean="0"/>
              <a:t>2025/4/2</a:t>
            </a:fld>
            <a:endParaRPr lang="zh-CN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4038600" y="6356351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86106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841D1BC4-8F64-43AE-90C8-3A20A5CCBD03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Click="0" advTm="2000">
        <p:random/>
      </p:transition>
    </mc:Choice>
    <mc:Fallback xmlns="">
      <p:transition spd="slow" advClick="0" advTm="2000">
        <p:random/>
      </p:transition>
    </mc:Fallback>
  </mc:AlternateContent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9"/>
          </a:xfrm>
          <a:prstGeom prst="rect">
            <a:avLst/>
          </a:prstGeo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9"/>
          </a:xfrm>
          <a:prstGeom prst="rect">
            <a:avLst/>
          </a:prstGeo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>
          <a:xfrm>
            <a:off x="838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5C29D125-B562-4347-ADBF-CEB97EBF439A}" type="datetimeFigureOut">
              <a:rPr lang="zh-CN" altLang="en-US" smtClean="0"/>
              <a:t>2025/4/2</a:t>
            </a:fld>
            <a:endParaRPr lang="zh-CN" alt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>
          <a:xfrm>
            <a:off x="4038600" y="6356351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86106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841D1BC4-8F64-43AE-90C8-3A20A5CCBD03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Click="0" advTm="2000">
        <p:random/>
      </p:transition>
    </mc:Choice>
    <mc:Fallback xmlns="">
      <p:transition spd="slow" advClick="0" advTm="2000">
        <p:random/>
      </p:transition>
    </mc:Fallback>
  </mc:AlternateContent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9789" y="1681163"/>
            <a:ext cx="5157787" cy="823912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839789" y="2505075"/>
            <a:ext cx="5157787" cy="368458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>
          <a:xfrm>
            <a:off x="838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5C29D125-B562-4347-ADBF-CEB97EBF439A}" type="datetimeFigureOut">
              <a:rPr lang="zh-CN" altLang="en-US" smtClean="0"/>
              <a:t>2025/4/2</a:t>
            </a:fld>
            <a:endParaRPr lang="zh-CN" alt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>
          <a:xfrm>
            <a:off x="4038600" y="6356351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>
          <a:xfrm>
            <a:off x="86106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841D1BC4-8F64-43AE-90C8-3A20A5CCBD03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Click="0" advTm="2000">
        <p:random/>
      </p:transition>
    </mc:Choice>
    <mc:Fallback xmlns="">
      <p:transition spd="slow" advClick="0" advTm="2000">
        <p:random/>
      </p:transition>
    </mc:Fallback>
  </mc:AlternateContent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>
          <a:xfrm>
            <a:off x="838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5C29D125-B562-4347-ADBF-CEB97EBF439A}" type="datetimeFigureOut">
              <a:rPr lang="zh-CN" altLang="en-US" smtClean="0"/>
              <a:t>2025/4/2</a:t>
            </a:fld>
            <a:endParaRPr lang="zh-CN" alt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>
          <a:xfrm>
            <a:off x="4038600" y="6356351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6106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841D1BC4-8F64-43AE-90C8-3A20A5CCBD03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Click="0" advTm="2000">
        <p:random/>
      </p:transition>
    </mc:Choice>
    <mc:Fallback xmlns="">
      <p:transition spd="slow" advClick="0" advTm="2000">
        <p:random/>
      </p:transition>
    </mc:Fallback>
  </mc:AlternateContent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>
          <a:xfrm>
            <a:off x="838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5C29D125-B562-4347-ADBF-CEB97EBF439A}" type="datetimeFigureOut">
              <a:rPr lang="zh-CN" altLang="en-US" smtClean="0"/>
              <a:t>2025/4/2</a:t>
            </a:fld>
            <a:endParaRPr lang="zh-CN" alt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>
          <a:xfrm>
            <a:off x="4038600" y="6356351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>
          <a:xfrm>
            <a:off x="86106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841D1BC4-8F64-43AE-90C8-3A20A5CCBD03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Click="0" advTm="2000">
        <p:random/>
      </p:transition>
    </mc:Choice>
    <mc:Fallback xmlns="">
      <p:transition spd="slow" advClick="0" advTm="2000">
        <p:random/>
      </p:transition>
    </mc:Fallback>
  </mc:AlternateContent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1851" y="1709738"/>
            <a:ext cx="10515600" cy="2852737"/>
          </a:xfrm>
        </p:spPr>
        <p:txBody>
          <a:bodyPr anchor="b"/>
          <a:lstStyle>
            <a:lvl1pPr>
              <a:defRPr sz="45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1851" y="4589463"/>
            <a:ext cx="10515600" cy="1500187"/>
          </a:xfrm>
        </p:spPr>
        <p:txBody>
          <a:bodyPr/>
          <a:lstStyle>
            <a:lvl1pPr marL="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1pPr>
            <a:lvl2pPr marL="342900" indent="0">
              <a:buNone/>
              <a:defRPr sz="1500">
                <a:solidFill>
                  <a:schemeClr val="tx1">
                    <a:tint val="75000"/>
                  </a:schemeClr>
                </a:solidFill>
              </a:defRPr>
            </a:lvl2pPr>
            <a:lvl3pPr marL="685800" indent="0">
              <a:buNone/>
              <a:defRPr sz="1350">
                <a:solidFill>
                  <a:schemeClr val="tx1">
                    <a:tint val="75000"/>
                  </a:schemeClr>
                </a:solidFill>
              </a:defRPr>
            </a:lvl3pPr>
            <a:lvl4pPr marL="10287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4pPr>
            <a:lvl5pPr marL="13716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5pPr>
            <a:lvl6pPr marL="17145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6pPr>
            <a:lvl7pPr marL="20574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7pPr>
            <a:lvl8pPr marL="24003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8pPr>
            <a:lvl9pPr marL="27432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DF482EC-926D-4C5A-9790-48C7BDC6D9F0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t>4/2/2025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4B8B373-8D77-4B1D-89C4-87E4A3F9FEF4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</p:cSld>
  <p:clrMapOvr>
    <a:masterClrMapping/>
  </p:clrMapOvr>
  <p:hf sldNum="0" hdr="0" ftr="0" dt="0"/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  <a:prstGeom prst="rect">
            <a:avLst/>
          </a:prstGeo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  <a:prstGeom prst="rect">
            <a:avLst/>
          </a:prstGeo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>
          <a:xfrm>
            <a:off x="838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5C29D125-B562-4347-ADBF-CEB97EBF439A}" type="datetimeFigureOut">
              <a:rPr lang="zh-CN" altLang="en-US" smtClean="0"/>
              <a:t>2025/4/2</a:t>
            </a:fld>
            <a:endParaRPr lang="zh-CN" alt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>
          <a:xfrm>
            <a:off x="4038600" y="6356351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86106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841D1BC4-8F64-43AE-90C8-3A20A5CCBD03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Click="0" advTm="2000">
        <p:random/>
      </p:transition>
    </mc:Choice>
    <mc:Fallback xmlns="">
      <p:transition spd="slow" advClick="0" advTm="2000">
        <p:random/>
      </p:transition>
    </mc:Fallback>
  </mc:AlternateContent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  <a:prstGeom prst="rect">
            <a:avLst/>
          </a:prstGeo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  <a:prstGeom prst="rect">
            <a:avLst/>
          </a:prstGeom>
        </p:spPr>
        <p:txBody>
          <a:bodyPr anchor="t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zh-CN" altLang="en-US"/>
              <a:t>单击图标添加图片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>
          <a:xfrm>
            <a:off x="838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5C29D125-B562-4347-ADBF-CEB97EBF439A}" type="datetimeFigureOut">
              <a:rPr lang="zh-CN" altLang="en-US" smtClean="0"/>
              <a:t>2025/4/2</a:t>
            </a:fld>
            <a:endParaRPr lang="zh-CN" alt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>
          <a:xfrm>
            <a:off x="4038600" y="6356351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86106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841D1BC4-8F64-43AE-90C8-3A20A5CCBD03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Click="0" advTm="2000">
        <p:random/>
      </p:transition>
    </mc:Choice>
    <mc:Fallback xmlns="">
      <p:transition spd="slow" advClick="0" advTm="2000">
        <p:random/>
      </p:transition>
    </mc:Fallback>
  </mc:AlternateContent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38200" y="1825625"/>
            <a:ext cx="10515600" cy="4351339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838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5C29D125-B562-4347-ADBF-CEB97EBF439A}" type="datetimeFigureOut">
              <a:rPr lang="zh-CN" altLang="en-US" smtClean="0"/>
              <a:t>2025/4/2</a:t>
            </a:fld>
            <a:endParaRPr lang="zh-CN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4038600" y="6356351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86106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841D1BC4-8F64-43AE-90C8-3A20A5CCBD03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Click="0" advTm="2000">
        <p:random/>
      </p:transition>
    </mc:Choice>
    <mc:Fallback xmlns="">
      <p:transition spd="slow" advClick="0" advTm="2000">
        <p:random/>
      </p:transition>
    </mc:Fallback>
  </mc:AlternateContent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垂直排列标题与&#10;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9"/>
          </a:xfrm>
          <a:prstGeom prst="rect">
            <a:avLst/>
          </a:prstGeom>
        </p:spPr>
        <p:txBody>
          <a:bodyPr vert="eaVert"/>
          <a:lstStyle/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9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8382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5C29D125-B562-4347-ADBF-CEB97EBF439A}" type="datetimeFigureOut">
              <a:rPr lang="zh-CN" altLang="en-US" smtClean="0"/>
              <a:t>2025/4/2</a:t>
            </a:fld>
            <a:endParaRPr lang="zh-CN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4038600" y="6356351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8610600" y="6356351"/>
            <a:ext cx="2743200" cy="365125"/>
          </a:xfrm>
          <a:prstGeom prst="rect">
            <a:avLst/>
          </a:prstGeom>
        </p:spPr>
        <p:txBody>
          <a:bodyPr/>
          <a:lstStyle/>
          <a:p>
            <a:fld id="{841D1BC4-8F64-43AE-90C8-3A20A5CCBD03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Click="0" advTm="2000">
        <p:random/>
      </p:transition>
    </mc:Choice>
    <mc:Fallback xmlns="">
      <p:transition spd="slow" advClick="0" advTm="2000">
        <p:random/>
      </p:transition>
    </mc:Fallback>
  </mc:AlternateContent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767EA87D-FF89-4B5C-B970-05E2D59A95AD}" type="slidenum">
              <a:rPr lang="en-US">
                <a:solidFill>
                  <a:srgbClr val="000000"/>
                </a:solidFill>
              </a:r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7D97F1BB-A648-44D7-A61C-6FF9E74E7825}" type="slidenum">
              <a:rPr lang="en-US">
                <a:solidFill>
                  <a:srgbClr val="000000"/>
                </a:solidFill>
              </a:r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1851" y="1709740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1851" y="4589465"/>
            <a:ext cx="105156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8CEE2346-7DBF-4D64-A224-6230E905DFDA}" type="slidenum">
              <a:rPr lang="en-US">
                <a:solidFill>
                  <a:srgbClr val="000000"/>
                </a:solidFill>
              </a:r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09600" y="1600202"/>
            <a:ext cx="5384800" cy="4525963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97600" y="1600202"/>
            <a:ext cx="5384800" cy="4525963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E809879B-535F-44F8-8180-41D089AADC1F}" type="slidenum">
              <a:rPr lang="en-US">
                <a:solidFill>
                  <a:srgbClr val="000000"/>
                </a:solidFill>
              </a:r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40317" y="365127"/>
            <a:ext cx="105156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40319" y="1681163"/>
            <a:ext cx="5158316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840319" y="2505075"/>
            <a:ext cx="5158316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71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717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EC3DC1A8-6E72-44B7-8109-FD2263805932}" type="slidenum">
              <a:rPr lang="en-US">
                <a:solidFill>
                  <a:srgbClr val="000000"/>
                </a:solidFill>
              </a:r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A2FD985A-039C-43CD-8B2E-AA5975789423}" type="slidenum">
              <a:rPr lang="en-US">
                <a:solidFill>
                  <a:srgbClr val="000000"/>
                </a:solidFill>
              </a:r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09600" y="1600200"/>
            <a:ext cx="5376672" cy="4525963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205728" y="1600200"/>
            <a:ext cx="5376672" cy="4525963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DF482EC-926D-4C5A-9790-48C7BDC6D9F0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t>4/2/2025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4B8B373-8D77-4B1D-89C4-87E4A3F9FEF4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</p:cSld>
  <p:clrMapOvr>
    <a:masterClrMapping/>
  </p:clrMapOvr>
  <p:hf sldNum="0" hdr="0" ftr="0" dt="0"/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5C59EF5D-4F0A-4A52-B008-790FD0566AC3}" type="slidenum">
              <a:rPr lang="en-US">
                <a:solidFill>
                  <a:srgbClr val="000000"/>
                </a:solidFill>
              </a:r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40319" y="457200"/>
            <a:ext cx="393276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183717" y="987427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40319" y="2057400"/>
            <a:ext cx="393276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3188B899-474D-43A2-90EB-59AD6FA1064F}" type="slidenum">
              <a:rPr lang="en-US">
                <a:solidFill>
                  <a:srgbClr val="000000"/>
                </a:solidFill>
              </a:r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40319" y="457200"/>
            <a:ext cx="393276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5183717" y="987427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40319" y="2057400"/>
            <a:ext cx="393276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7567E5BC-5971-4900-BE35-7701656BA3BF}" type="slidenum">
              <a:rPr lang="en-US">
                <a:solidFill>
                  <a:srgbClr val="000000"/>
                </a:solidFill>
              </a:r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4397D0DE-7FA6-468E-8977-76CB77C26AC7}" type="slidenum">
              <a:rPr lang="en-US">
                <a:solidFill>
                  <a:srgbClr val="000000"/>
                </a:solidFill>
              </a:r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839200" y="274640"/>
            <a:ext cx="2743200" cy="58515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09600" y="274640"/>
            <a:ext cx="8026400" cy="585152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A02305B4-8DCD-4878-934F-5487DF6CD341}" type="slidenum">
              <a:rPr lang="en-US">
                <a:solidFill>
                  <a:srgbClr val="000000"/>
                </a:solidFill>
              </a:r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ontent Placeholder 1"/>
          <p:cNvSpPr>
            <a:spLocks noGrp="1"/>
          </p:cNvSpPr>
          <p:nvPr>
            <p:ph/>
          </p:nvPr>
        </p:nvSpPr>
        <p:spPr>
          <a:xfrm>
            <a:off x="609600" y="274640"/>
            <a:ext cx="10972800" cy="5851525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F2A74958-84CC-4487-BD40-73CAF1C04B65}" type="slidenum">
              <a:rPr lang="en-US">
                <a:solidFill>
                  <a:srgbClr val="000000"/>
                </a:solidFill>
              </a:r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 preserve="1">
  <p:cSld name="Title, Conten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600" y="274638"/>
            <a:ext cx="10972800" cy="1143000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09600" y="1600202"/>
            <a:ext cx="5384800" cy="4525963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6197600" y="1600200"/>
            <a:ext cx="5384800" cy="21859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6197600" y="3938590"/>
            <a:ext cx="5384800" cy="2187575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8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7934132-070D-45F8-AC0A-C3A1D81A7371}" type="slidenum">
              <a:rPr lang="en-US">
                <a:solidFill>
                  <a:srgbClr val="000000"/>
                </a:solidFill>
              </a:r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3C558D8-6DA1-4F07-9137-7451619A972C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t>4/2/2025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13EDBD4-B2D3-4BF9-8CE2-C490C99821DD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Title 7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10" name="Content Placeholder 9"/>
          <p:cNvSpPr>
            <a:spLocks noGrp="1"/>
          </p:cNvSpPr>
          <p:nvPr>
            <p:ph sz="quarter" idx="13"/>
          </p:nvPr>
        </p:nvSpPr>
        <p:spPr>
          <a:xfrm>
            <a:off x="1524000" y="731520"/>
            <a:ext cx="8534400" cy="347472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18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18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DF482EC-926D-4C5A-9790-48C7BDC6D9F0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t>4/2/2025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4B8B373-8D77-4B1D-89C4-87E4A3F9FEF4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</p:cSld>
  <p:clrMapOvr>
    <a:masterClrMapping/>
  </p:clrMapOvr>
  <p:hf sldNum="0" hdr="0" ftr="0" dt="0"/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DF482EC-926D-4C5A-9790-48C7BDC6D9F0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t>4/2/2025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4B8B373-8D77-4B1D-89C4-87E4A3F9FEF4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</p:cSld>
  <p:clrMapOvr>
    <a:masterClrMapping/>
  </p:clrMapOvr>
  <p:hf sldNum="0" hdr="0" ftr="0" dt="0"/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DF482EC-926D-4C5A-9790-48C7BDC6D9F0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t>4/2/2025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4B8B373-8D77-4B1D-89C4-87E4A3F9FEF4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</p:cSld>
  <p:clrMapOvr>
    <a:masterClrMapping/>
  </p:clrMapOvr>
  <p:hf sldNum="0" hdr="0" ftr="0" dt="0"/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24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2400"/>
            </a:lvl1pPr>
            <a:lvl2pPr>
              <a:defRPr sz="2100"/>
            </a:lvl2pPr>
            <a:lvl3pPr>
              <a:defRPr sz="1800"/>
            </a:lvl3pPr>
            <a:lvl4pPr>
              <a:defRPr sz="1500"/>
            </a:lvl4pPr>
            <a:lvl5pPr>
              <a:defRPr sz="1500"/>
            </a:lvl5pPr>
            <a:lvl6pPr>
              <a:defRPr sz="1500"/>
            </a:lvl6pPr>
            <a:lvl7pPr>
              <a:defRPr sz="1500"/>
            </a:lvl7pPr>
            <a:lvl8pPr>
              <a:defRPr sz="1500"/>
            </a:lvl8pPr>
            <a:lvl9pPr>
              <a:defRPr sz="15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200"/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DF482EC-926D-4C5A-9790-48C7BDC6D9F0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t>4/2/2025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4B8B373-8D77-4B1D-89C4-87E4A3F9FEF4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</p:cSld>
  <p:clrMapOvr>
    <a:masterClrMapping/>
  </p:clrMapOvr>
  <p:hf sldNum="0" hdr="0" ftr="0" dt="0"/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24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2400"/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200"/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DF482EC-926D-4C5A-9790-48C7BDC6D9F0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t>4/2/2025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4B8B373-8D77-4B1D-89C4-87E4A3F9FEF4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</p:cSld>
  <p:clrMapOvr>
    <a:masterClrMapping/>
  </p:clrMapOvr>
  <p:hf sldNum="0" hdr="0" ftr="0" dt="0"/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.xml"/><Relationship Id="rId3" Type="http://schemas.openxmlformats.org/officeDocument/2006/relationships/slideLayout" Target="../slideLayouts/slideLayout14.xml"/><Relationship Id="rId7" Type="http://schemas.openxmlformats.org/officeDocument/2006/relationships/slideLayout" Target="../slideLayouts/slideLayout18.xml"/><Relationship Id="rId12" Type="http://schemas.openxmlformats.org/officeDocument/2006/relationships/theme" Target="../theme/theme2.xml"/><Relationship Id="rId2" Type="http://schemas.openxmlformats.org/officeDocument/2006/relationships/slideLayout" Target="../slideLayouts/slideLayout13.xml"/><Relationship Id="rId1" Type="http://schemas.openxmlformats.org/officeDocument/2006/relationships/slideLayout" Target="../slideLayouts/slideLayout12.xml"/><Relationship Id="rId6" Type="http://schemas.openxmlformats.org/officeDocument/2006/relationships/slideLayout" Target="../slideLayouts/slideLayout17.xml"/><Relationship Id="rId11" Type="http://schemas.openxmlformats.org/officeDocument/2006/relationships/slideLayout" Target="../slideLayouts/slideLayout22.xml"/><Relationship Id="rId5" Type="http://schemas.openxmlformats.org/officeDocument/2006/relationships/slideLayout" Target="../slideLayouts/slideLayout16.xml"/><Relationship Id="rId10" Type="http://schemas.openxmlformats.org/officeDocument/2006/relationships/slideLayout" Target="../slideLayouts/slideLayout21.xml"/><Relationship Id="rId4" Type="http://schemas.openxmlformats.org/officeDocument/2006/relationships/slideLayout" Target="../slideLayouts/slideLayout15.xml"/><Relationship Id="rId9" Type="http://schemas.openxmlformats.org/officeDocument/2006/relationships/slideLayout" Target="../slideLayouts/slideLayout20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0.xml"/><Relationship Id="rId3" Type="http://schemas.openxmlformats.org/officeDocument/2006/relationships/slideLayout" Target="../slideLayouts/slideLayout25.xml"/><Relationship Id="rId7" Type="http://schemas.openxmlformats.org/officeDocument/2006/relationships/slideLayout" Target="../slideLayouts/slideLayout29.xml"/><Relationship Id="rId12" Type="http://schemas.openxmlformats.org/officeDocument/2006/relationships/theme" Target="../theme/theme3.xml"/><Relationship Id="rId2" Type="http://schemas.openxmlformats.org/officeDocument/2006/relationships/slideLayout" Target="../slideLayouts/slideLayout24.xml"/><Relationship Id="rId1" Type="http://schemas.openxmlformats.org/officeDocument/2006/relationships/slideLayout" Target="../slideLayouts/slideLayout23.xml"/><Relationship Id="rId6" Type="http://schemas.openxmlformats.org/officeDocument/2006/relationships/slideLayout" Target="../slideLayouts/slideLayout28.xml"/><Relationship Id="rId11" Type="http://schemas.openxmlformats.org/officeDocument/2006/relationships/slideLayout" Target="../slideLayouts/slideLayout33.xml"/><Relationship Id="rId5" Type="http://schemas.openxmlformats.org/officeDocument/2006/relationships/slideLayout" Target="../slideLayouts/slideLayout27.xml"/><Relationship Id="rId10" Type="http://schemas.openxmlformats.org/officeDocument/2006/relationships/slideLayout" Target="../slideLayouts/slideLayout32.xml"/><Relationship Id="rId4" Type="http://schemas.openxmlformats.org/officeDocument/2006/relationships/slideLayout" Target="../slideLayouts/slideLayout26.xml"/><Relationship Id="rId9" Type="http://schemas.openxmlformats.org/officeDocument/2006/relationships/slideLayout" Target="../slideLayouts/slideLayout31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1.xml"/><Relationship Id="rId13" Type="http://schemas.openxmlformats.org/officeDocument/2006/relationships/slideLayout" Target="../slideLayouts/slideLayout46.xml"/><Relationship Id="rId3" Type="http://schemas.openxmlformats.org/officeDocument/2006/relationships/slideLayout" Target="../slideLayouts/slideLayout36.xml"/><Relationship Id="rId7" Type="http://schemas.openxmlformats.org/officeDocument/2006/relationships/slideLayout" Target="../slideLayouts/slideLayout40.xml"/><Relationship Id="rId12" Type="http://schemas.openxmlformats.org/officeDocument/2006/relationships/slideLayout" Target="../slideLayouts/slideLayout45.xml"/><Relationship Id="rId2" Type="http://schemas.openxmlformats.org/officeDocument/2006/relationships/slideLayout" Target="../slideLayouts/slideLayout35.xml"/><Relationship Id="rId1" Type="http://schemas.openxmlformats.org/officeDocument/2006/relationships/slideLayout" Target="../slideLayouts/slideLayout34.xml"/><Relationship Id="rId6" Type="http://schemas.openxmlformats.org/officeDocument/2006/relationships/slideLayout" Target="../slideLayouts/slideLayout39.xml"/><Relationship Id="rId11" Type="http://schemas.openxmlformats.org/officeDocument/2006/relationships/slideLayout" Target="../slideLayouts/slideLayout44.xml"/><Relationship Id="rId5" Type="http://schemas.openxmlformats.org/officeDocument/2006/relationships/slideLayout" Target="../slideLayouts/slideLayout38.xml"/><Relationship Id="rId15" Type="http://schemas.openxmlformats.org/officeDocument/2006/relationships/theme" Target="../theme/theme4.xml"/><Relationship Id="rId10" Type="http://schemas.openxmlformats.org/officeDocument/2006/relationships/slideLayout" Target="../slideLayouts/slideLayout43.xml"/><Relationship Id="rId4" Type="http://schemas.openxmlformats.org/officeDocument/2006/relationships/slideLayout" Target="../slideLayouts/slideLayout37.xml"/><Relationship Id="rId9" Type="http://schemas.openxmlformats.org/officeDocument/2006/relationships/slideLayout" Target="../slideLayouts/slideLayout42.xml"/><Relationship Id="rId14" Type="http://schemas.openxmlformats.org/officeDocument/2006/relationships/slideLayout" Target="../slideLayouts/slideLayout47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>
            <a:alpha val="10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Title 1025"/>
          <p:cNvSpPr>
            <a:spLocks noGrp="1"/>
          </p:cNvSpPr>
          <p:nvPr>
            <p:ph type="title"/>
          </p:nvPr>
        </p:nvSpPr>
        <p:spPr>
          <a:xfrm>
            <a:off x="609600" y="274638"/>
            <a:ext cx="10972800" cy="1143000"/>
          </a:xfrm>
          <a:prstGeom prst="rect">
            <a:avLst/>
          </a:prstGeom>
          <a:noFill/>
          <a:ln w="9525">
            <a:noFill/>
          </a:ln>
        </p:spPr>
        <p:txBody>
          <a:bodyPr anchor="ctr" anchorCtr="0"/>
          <a:lstStyle/>
          <a:p>
            <a:pPr lvl="0"/>
            <a:r>
              <a:t>Click to edit Master title style</a:t>
            </a:r>
          </a:p>
        </p:txBody>
      </p:sp>
      <p:sp>
        <p:nvSpPr>
          <p:cNvPr id="1027" name="Text Placeholder 1026"/>
          <p:cNvSpPr>
            <a:spLocks noGrp="1"/>
          </p:cNvSpPr>
          <p:nvPr>
            <p:ph type="body" idx="1"/>
          </p:nvPr>
        </p:nvSpPr>
        <p:spPr>
          <a:xfrm>
            <a:off x="609600" y="1600200"/>
            <a:ext cx="10972800" cy="4525963"/>
          </a:xfrm>
          <a:prstGeom prst="rect">
            <a:avLst/>
          </a:prstGeom>
          <a:noFill/>
          <a:ln w="9525">
            <a:noFill/>
          </a:ln>
        </p:spPr>
        <p:txBody>
          <a:bodyPr/>
          <a:lstStyle/>
          <a:p>
            <a:pPr lvl="0"/>
            <a:r>
              <a:t>Click to edit Master text styles</a:t>
            </a:r>
          </a:p>
          <a:p>
            <a:pPr lvl="1"/>
            <a:r>
              <a:t>Second level</a:t>
            </a:r>
          </a:p>
          <a:p>
            <a:pPr lvl="2"/>
            <a:r>
              <a:t>Third level</a:t>
            </a:r>
          </a:p>
          <a:p>
            <a:pPr lvl="3"/>
            <a:r>
              <a:t>Fourth level</a:t>
            </a:r>
          </a:p>
          <a:p>
            <a:pPr lvl="4"/>
            <a:r>
              <a:t>Fifth level</a:t>
            </a:r>
          </a:p>
        </p:txBody>
      </p:sp>
      <p:sp>
        <p:nvSpPr>
          <p:cNvPr id="1028" name="Date Placeholder 1027"/>
          <p:cNvSpPr>
            <a:spLocks noGrp="1"/>
          </p:cNvSpPr>
          <p:nvPr>
            <p:ph type="dt" sz="half" idx="2"/>
          </p:nvPr>
        </p:nvSpPr>
        <p:spPr>
          <a:xfrm>
            <a:off x="609600" y="6245225"/>
            <a:ext cx="2844800" cy="476250"/>
          </a:xfrm>
          <a:prstGeom prst="rect">
            <a:avLst/>
          </a:prstGeom>
          <a:noFill/>
          <a:ln w="9525">
            <a:noFill/>
          </a:ln>
        </p:spPr>
        <p:txBody>
          <a:bodyPr/>
          <a:lstStyle>
            <a:lvl1pPr>
              <a:defRPr sz="1400"/>
            </a:lvl1pPr>
          </a:lstStyle>
          <a:p>
            <a:fld id="{5DF482EC-926D-4C5A-9790-48C7BDC6D9F0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t>4/2/2025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1029" name="Footer Placeholder 1028"/>
          <p:cNvSpPr>
            <a:spLocks noGrp="1"/>
          </p:cNvSpPr>
          <p:nvPr>
            <p:ph type="ftr" sz="quarter" idx="3"/>
          </p:nvPr>
        </p:nvSpPr>
        <p:spPr>
          <a:xfrm>
            <a:off x="4165600" y="6245225"/>
            <a:ext cx="3860800" cy="476250"/>
          </a:xfrm>
          <a:prstGeom prst="rect">
            <a:avLst/>
          </a:prstGeom>
          <a:noFill/>
          <a:ln w="9525">
            <a:noFill/>
          </a:ln>
        </p:spPr>
        <p:txBody>
          <a:bodyPr/>
          <a:lstStyle>
            <a:lvl1pPr algn="ctr">
              <a:defRPr sz="1400"/>
            </a:lvl1pPr>
          </a:lstStyle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1030" name="Slide Number Placeholder 1029"/>
          <p:cNvSpPr>
            <a:spLocks noGrp="1"/>
          </p:cNvSpPr>
          <p:nvPr>
            <p:ph type="sldNum" sz="quarter" idx="4"/>
          </p:nvPr>
        </p:nvSpPr>
        <p:spPr>
          <a:xfrm>
            <a:off x="8737600" y="6245225"/>
            <a:ext cx="2844800" cy="476250"/>
          </a:xfrm>
          <a:prstGeom prst="rect">
            <a:avLst/>
          </a:prstGeom>
          <a:noFill/>
          <a:ln w="9525">
            <a:noFill/>
          </a:ln>
        </p:spPr>
        <p:txBody>
          <a:bodyPr/>
          <a:lstStyle>
            <a:lvl1pPr algn="r">
              <a:defRPr sz="1400"/>
            </a:lvl1pPr>
          </a:lstStyle>
          <a:p>
            <a:fld id="{24B8B373-8D77-4B1D-89C4-87E4A3F9FEF4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hf sldNum="0" hdr="0" ftr="0" dt="0"/>
  <p:txStyles>
    <p:titleStyle>
      <a:lvl1pPr marL="0" lvl="0" indent="0" algn="ctr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None/>
        <a:defRPr sz="4400" b="0" i="0" u="none" kern="1200" baseline="0">
          <a:solidFill>
            <a:schemeClr val="tx2"/>
          </a:solidFill>
          <a:latin typeface="+mj-lt"/>
          <a:ea typeface="+mj-ea"/>
          <a:cs typeface="+mj-cs"/>
        </a:defRPr>
      </a:lvl1pPr>
    </p:titleStyle>
    <p:bodyStyle>
      <a:lvl1pPr marL="342900" lvl="0" indent="-342900" algn="l" defTabSz="914400" eaLnBrk="1" fontAlgn="base" latinLnBrk="0" hangingPunct="1">
        <a:lnSpc>
          <a:spcPct val="100000"/>
        </a:lnSpc>
        <a:spcBef>
          <a:spcPct val="20000"/>
        </a:spcBef>
        <a:spcAft>
          <a:spcPct val="0"/>
        </a:spcAft>
        <a:buChar char="•"/>
        <a:defRPr sz="3200" b="0" i="0" u="none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742950" lvl="1" indent="-285750" algn="l" defTabSz="914400" eaLnBrk="1" fontAlgn="base" latinLnBrk="0" hangingPunct="1">
        <a:lnSpc>
          <a:spcPct val="100000"/>
        </a:lnSpc>
        <a:spcBef>
          <a:spcPct val="20000"/>
        </a:spcBef>
        <a:spcAft>
          <a:spcPct val="0"/>
        </a:spcAft>
        <a:buChar char="–"/>
        <a:defRPr sz="2800" b="0" i="0" u="none" kern="1200" baseline="0">
          <a:solidFill>
            <a:schemeClr val="tx1"/>
          </a:solidFill>
          <a:latin typeface="+mn-lt"/>
          <a:ea typeface="+mn-ea"/>
          <a:cs typeface="+mn-cs"/>
        </a:defRPr>
      </a:lvl2pPr>
      <a:lvl3pPr marL="1143000" lvl="2" indent="-228600" algn="l" defTabSz="914400" eaLnBrk="1" fontAlgn="base" latinLnBrk="0" hangingPunct="1">
        <a:lnSpc>
          <a:spcPct val="100000"/>
        </a:lnSpc>
        <a:spcBef>
          <a:spcPct val="20000"/>
        </a:spcBef>
        <a:spcAft>
          <a:spcPct val="0"/>
        </a:spcAft>
        <a:buChar char="•"/>
        <a:defRPr sz="2400" b="0" i="0" u="none" kern="1200" baseline="0">
          <a:solidFill>
            <a:schemeClr val="tx1"/>
          </a:solidFill>
          <a:latin typeface="+mn-lt"/>
          <a:ea typeface="+mn-ea"/>
          <a:cs typeface="+mn-cs"/>
        </a:defRPr>
      </a:lvl3pPr>
      <a:lvl4pPr marL="1600200" lvl="3" indent="-228600" algn="l" defTabSz="914400" eaLnBrk="1" fontAlgn="base" latinLnBrk="0" hangingPunct="1">
        <a:lnSpc>
          <a:spcPct val="100000"/>
        </a:lnSpc>
        <a:spcBef>
          <a:spcPct val="20000"/>
        </a:spcBef>
        <a:spcAft>
          <a:spcPct val="0"/>
        </a:spcAft>
        <a:buChar char="–"/>
        <a:defRPr sz="2000" b="0" i="0" u="none" kern="1200" baseline="0">
          <a:solidFill>
            <a:schemeClr val="tx1"/>
          </a:solidFill>
          <a:latin typeface="+mn-lt"/>
          <a:ea typeface="+mn-ea"/>
          <a:cs typeface="+mn-cs"/>
        </a:defRPr>
      </a:lvl4pPr>
      <a:lvl5pPr marL="2057400" lvl="4" indent="-228600" algn="l" defTabSz="914400" eaLnBrk="1" fontAlgn="base" latinLnBrk="0" hangingPunct="1">
        <a:lnSpc>
          <a:spcPct val="100000"/>
        </a:lnSpc>
        <a:spcBef>
          <a:spcPct val="20000"/>
        </a:spcBef>
        <a:spcAft>
          <a:spcPct val="0"/>
        </a:spcAft>
        <a:buChar char="»"/>
        <a:defRPr sz="2000" b="0" i="0" u="none" kern="1200" baseline="0">
          <a:solidFill>
            <a:schemeClr val="tx1"/>
          </a:solidFill>
          <a:latin typeface="+mn-lt"/>
          <a:ea typeface="+mn-ea"/>
          <a:cs typeface="+mn-cs"/>
        </a:defRPr>
      </a:lvl5pPr>
      <a:lvl6pPr marL="2514600" lvl="5" indent="-228600" algn="l" defTabSz="914400" eaLnBrk="1" fontAlgn="base" latinLnBrk="0" hangingPunct="1">
        <a:lnSpc>
          <a:spcPct val="100000"/>
        </a:lnSpc>
        <a:spcBef>
          <a:spcPct val="20000"/>
        </a:spcBef>
        <a:spcAft>
          <a:spcPct val="0"/>
        </a:spcAft>
        <a:buChar char="»"/>
        <a:defRPr sz="2000" b="0" i="0" u="none" kern="1200" baseline="0">
          <a:solidFill>
            <a:schemeClr val="tx1"/>
          </a:solidFill>
          <a:latin typeface="+mn-lt"/>
          <a:ea typeface="+mn-ea"/>
          <a:cs typeface="+mn-cs"/>
        </a:defRPr>
      </a:lvl6pPr>
      <a:lvl7pPr marL="2971800" lvl="6" indent="-228600" algn="l" defTabSz="914400" eaLnBrk="1" fontAlgn="base" latinLnBrk="0" hangingPunct="1">
        <a:lnSpc>
          <a:spcPct val="100000"/>
        </a:lnSpc>
        <a:spcBef>
          <a:spcPct val="20000"/>
        </a:spcBef>
        <a:spcAft>
          <a:spcPct val="0"/>
        </a:spcAft>
        <a:buChar char="»"/>
        <a:defRPr sz="2000" b="0" i="0" u="none" kern="1200" baseline="0">
          <a:solidFill>
            <a:schemeClr val="tx1"/>
          </a:solidFill>
          <a:latin typeface="+mn-lt"/>
          <a:ea typeface="+mn-ea"/>
          <a:cs typeface="+mn-cs"/>
        </a:defRPr>
      </a:lvl7pPr>
      <a:lvl8pPr marL="3429000" lvl="7" indent="-228600" algn="l" defTabSz="914400" eaLnBrk="1" fontAlgn="base" latinLnBrk="0" hangingPunct="1">
        <a:lnSpc>
          <a:spcPct val="100000"/>
        </a:lnSpc>
        <a:spcBef>
          <a:spcPct val="20000"/>
        </a:spcBef>
        <a:spcAft>
          <a:spcPct val="0"/>
        </a:spcAft>
        <a:buChar char="»"/>
        <a:defRPr sz="2000" b="0" i="0" u="none" kern="1200" baseline="0">
          <a:solidFill>
            <a:schemeClr val="tx1"/>
          </a:solidFill>
          <a:latin typeface="+mn-lt"/>
          <a:ea typeface="+mn-ea"/>
          <a:cs typeface="+mn-cs"/>
        </a:defRPr>
      </a:lvl8pPr>
      <a:lvl9pPr marL="3886200" lvl="8" indent="-228600" algn="l" defTabSz="914400" eaLnBrk="1" fontAlgn="base" latinLnBrk="0" hangingPunct="1">
        <a:lnSpc>
          <a:spcPct val="100000"/>
        </a:lnSpc>
        <a:spcBef>
          <a:spcPct val="20000"/>
        </a:spcBef>
        <a:spcAft>
          <a:spcPct val="0"/>
        </a:spcAft>
        <a:buChar char="»"/>
        <a:defRPr sz="2000" b="0" i="0" u="none" kern="1200" baseline="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lvl1pPr marL="0" lvl="0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Font typeface="Arial" panose="020B0604020202020204" pitchFamily="34" charset="0"/>
        <a:buNone/>
        <a:defRPr sz="1800" b="0" i="0" u="none" kern="1200" baseline="0">
          <a:solidFill>
            <a:schemeClr val="tx1"/>
          </a:solidFill>
          <a:latin typeface="+mn-lt"/>
          <a:ea typeface="+mn-ea"/>
          <a:cs typeface="+mn-cs"/>
        </a:defRPr>
      </a:lvl1pPr>
      <a:lvl2pPr marL="457200" lvl="1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Arial" panose="020B0604020202020204" pitchFamily="34" charset="0"/>
          <a:ea typeface="+mn-ea"/>
          <a:cs typeface="+mn-cs"/>
        </a:defRPr>
      </a:lvl2pPr>
      <a:lvl3pPr marL="914400" lvl="2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Arial" panose="020B0604020202020204" pitchFamily="34" charset="0"/>
          <a:ea typeface="+mn-ea"/>
          <a:cs typeface="+mn-cs"/>
        </a:defRPr>
      </a:lvl3pPr>
      <a:lvl4pPr marL="1371600" lvl="3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Arial" panose="020B0604020202020204" pitchFamily="34" charset="0"/>
          <a:ea typeface="+mn-ea"/>
          <a:cs typeface="+mn-cs"/>
        </a:defRPr>
      </a:lvl4pPr>
      <a:lvl5pPr marL="1828800" lvl="4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Arial" panose="020B0604020202020204" pitchFamily="34" charset="0"/>
          <a:ea typeface="+mn-ea"/>
          <a:cs typeface="+mn-cs"/>
        </a:defRPr>
      </a:lvl5pPr>
      <a:lvl6pPr marL="2286000" lvl="5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Arial" panose="020B0604020202020204" pitchFamily="34" charset="0"/>
          <a:ea typeface="+mn-ea"/>
          <a:cs typeface="+mn-cs"/>
        </a:defRPr>
      </a:lvl6pPr>
      <a:lvl7pPr marL="2743200" lvl="6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Arial" panose="020B0604020202020204" pitchFamily="34" charset="0"/>
          <a:ea typeface="+mn-ea"/>
          <a:cs typeface="+mn-cs"/>
        </a:defRPr>
      </a:lvl7pPr>
      <a:lvl8pPr marL="3200400" lvl="7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Arial" panose="020B0604020202020204" pitchFamily="34" charset="0"/>
          <a:ea typeface="+mn-ea"/>
          <a:cs typeface="+mn-cs"/>
        </a:defRPr>
      </a:lvl8pPr>
      <a:lvl9pPr marL="3657600" lvl="8" indent="0" algn="l" defTabSz="914400" eaLnBrk="1" fontAlgn="base" latinLnBrk="0" hangingPunct="1">
        <a:lnSpc>
          <a:spcPct val="100000"/>
        </a:lnSpc>
        <a:spcBef>
          <a:spcPct val="0"/>
        </a:spcBef>
        <a:spcAft>
          <a:spcPct val="0"/>
        </a:spcAft>
        <a:buFont typeface="Arial" panose="020B0604020202020204" pitchFamily="34" charset="0"/>
        <a:buNone/>
        <a:defRPr b="0" i="0" u="none" kern="1200" baseline="0">
          <a:solidFill>
            <a:schemeClr val="tx1"/>
          </a:solidFill>
          <a:latin typeface="Arial" panose="020B0604020202020204" pitchFamily="34" charset="0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838200" y="365129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838200" y="6356964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5DF482EC-926D-4C5A-9790-48C7BDC6D9F0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t>4/2/2025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038600" y="6356964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610600" y="6356964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24B8B373-8D77-4B1D-89C4-87E4A3F9FEF4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  <p:sldLayoutId id="2147483666" r:id="rId6"/>
    <p:sldLayoutId id="2147483667" r:id="rId7"/>
    <p:sldLayoutId id="2147483668" r:id="rId8"/>
    <p:sldLayoutId id="2147483669" r:id="rId9"/>
    <p:sldLayoutId id="2147483670" r:id="rId10"/>
    <p:sldLayoutId id="2147483671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 bg1="lt1" tx1="dk1" bg2="lt2" tx2="dk2" accent1="accent1" accent2="accent2" accent3="accent3" accent4="accent4" accent5="accent5" accent6="accent6" hlink="hlink" folHlink="folHlink"/>
  <p:sldLayoutIdLst>
    <p:sldLayoutId id="2147483673" r:id="rId1"/>
    <p:sldLayoutId id="2147483674" r:id="rId2"/>
    <p:sldLayoutId id="2147483675" r:id="rId3"/>
    <p:sldLayoutId id="2147483676" r:id="rId4"/>
    <p:sldLayoutId id="2147483677" r:id="rId5"/>
    <p:sldLayoutId id="2147483678" r:id="rId6"/>
    <p:sldLayoutId id="2147483679" r:id="rId7"/>
    <p:sldLayoutId id="2147483680" r:id="rId8"/>
    <p:sldLayoutId id="2147483681" r:id="rId9"/>
    <p:sldLayoutId id="2147483682" r:id="rId10"/>
    <p:sldLayoutId id="2147483683" r:id="rId11"/>
  </p:sldLayoutIdLst>
  <mc:AlternateContent xmlns:mc="http://schemas.openxmlformats.org/markup-compatibility/2006" xmlns:p14="http://schemas.microsoft.com/office/powerpoint/2010/main">
    <mc:Choice Requires="p14">
      <p:transition spd="slow" p14:dur="1500" advClick="0" advTm="2000">
        <p:random/>
      </p:transition>
    </mc:Choice>
    <mc:Fallback xmlns="">
      <p:transition spd="slow" advClick="0" advTm="2000">
        <p:random/>
      </p:transition>
    </mc:Fallback>
  </mc:AlternateConten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609600" y="274638"/>
            <a:ext cx="109728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/>
          <a:lstStyle/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09600" y="1600202"/>
            <a:ext cx="10972800" cy="45259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09600" y="6245225"/>
            <a:ext cx="28448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/>
          <a:lstStyle>
            <a:lvl1pPr eaLnBrk="1" hangingPunct="1">
              <a:defRPr sz="1400" b="0">
                <a:latin typeface="+mn-lt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4165600" y="6245225"/>
            <a:ext cx="38608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/>
          <a:lstStyle>
            <a:lvl1pPr algn="ctr" eaLnBrk="1" hangingPunct="1">
              <a:defRPr sz="1400" b="0">
                <a:latin typeface="+mn-lt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737600" y="6245225"/>
            <a:ext cx="28448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/>
          <a:lstStyle>
            <a:lvl1pPr algn="r" eaLnBrk="1" hangingPunct="1">
              <a:defRPr sz="1400" b="0">
                <a:latin typeface="Arial" panose="020B0604020202020204" pitchFamily="34" charset="0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fld id="{80DBF48A-0B79-48C1-B6B3-66925F2C4F9D}" type="slidenum">
              <a:rPr lang="en-US">
                <a:solidFill>
                  <a:srgbClr val="000000"/>
                </a:solidFill>
              </a:r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85" r:id="rId1"/>
    <p:sldLayoutId id="2147483686" r:id="rId2"/>
    <p:sldLayoutId id="2147483687" r:id="rId3"/>
    <p:sldLayoutId id="2147483688" r:id="rId4"/>
    <p:sldLayoutId id="2147483689" r:id="rId5"/>
    <p:sldLayoutId id="2147483690" r:id="rId6"/>
    <p:sldLayoutId id="2147483691" r:id="rId7"/>
    <p:sldLayoutId id="2147483692" r:id="rId8"/>
    <p:sldLayoutId id="2147483693" r:id="rId9"/>
    <p:sldLayoutId id="2147483694" r:id="rId10"/>
    <p:sldLayoutId id="2147483695" r:id="rId11"/>
    <p:sldLayoutId id="2147483696" r:id="rId12"/>
    <p:sldLayoutId id="2147483697" r:id="rId13"/>
    <p:sldLayoutId id="2147483698" r:id="rId14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 kern="12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anose="020B0604020202020204" pitchFamily="34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3.xml"/><Relationship Id="rId4" Type="http://schemas.openxmlformats.org/officeDocument/2006/relationships/image" Target="../media/image3.png"/></Relationships>
</file>

<file path=ppt/slides/_rels/slide10.xml.rels><?xml version="1.0" encoding="UTF-8" standalone="yes"?>
<Relationships xmlns="http://schemas.openxmlformats.org/package/2006/relationships"><Relationship Id="rId8" Type="http://schemas.openxmlformats.org/officeDocument/2006/relationships/image" Target="../media/image22.png"/><Relationship Id="rId3" Type="http://schemas.openxmlformats.org/officeDocument/2006/relationships/slideLayout" Target="../slideLayouts/slideLayout12.xml"/><Relationship Id="rId7" Type="http://schemas.openxmlformats.org/officeDocument/2006/relationships/image" Target="../media/image21.png"/><Relationship Id="rId2" Type="http://schemas.openxmlformats.org/officeDocument/2006/relationships/audio" Target="../media/media2.mp3"/><Relationship Id="rId1" Type="http://schemas.microsoft.com/office/2007/relationships/media" Target="../media/media2.mp3"/><Relationship Id="rId6" Type="http://schemas.openxmlformats.org/officeDocument/2006/relationships/image" Target="../media/image20.png"/><Relationship Id="rId5" Type="http://schemas.openxmlformats.org/officeDocument/2006/relationships/image" Target="../media/image19.png"/><Relationship Id="rId4" Type="http://schemas.openxmlformats.org/officeDocument/2006/relationships/image" Target="../media/image18.png"/><Relationship Id="rId9" Type="http://schemas.openxmlformats.org/officeDocument/2006/relationships/image" Target="../media/image17.png"/></Relationships>
</file>

<file path=ppt/slides/_rels/slide11.xml.rels><?xml version="1.0" encoding="UTF-8" standalone="yes"?>
<Relationships xmlns="http://schemas.openxmlformats.org/package/2006/relationships"><Relationship Id="rId8" Type="http://schemas.openxmlformats.org/officeDocument/2006/relationships/image" Target="../media/image22.png"/><Relationship Id="rId3" Type="http://schemas.openxmlformats.org/officeDocument/2006/relationships/slideLayout" Target="../slideLayouts/slideLayout12.xml"/><Relationship Id="rId7" Type="http://schemas.openxmlformats.org/officeDocument/2006/relationships/image" Target="../media/image23.png"/><Relationship Id="rId2" Type="http://schemas.openxmlformats.org/officeDocument/2006/relationships/audio" Target="../media/media3.mp3"/><Relationship Id="rId1" Type="http://schemas.microsoft.com/office/2007/relationships/media" Target="../media/media3.mp3"/><Relationship Id="rId6" Type="http://schemas.openxmlformats.org/officeDocument/2006/relationships/image" Target="../media/image20.png"/><Relationship Id="rId5" Type="http://schemas.openxmlformats.org/officeDocument/2006/relationships/image" Target="../media/image19.png"/><Relationship Id="rId4" Type="http://schemas.openxmlformats.org/officeDocument/2006/relationships/image" Target="../media/image18.png"/><Relationship Id="rId9" Type="http://schemas.openxmlformats.org/officeDocument/2006/relationships/image" Target="../media/image17.png"/></Relationships>
</file>

<file path=ppt/slides/_rels/slide12.xml.rels><?xml version="1.0" encoding="UTF-8" standalone="yes"?>
<Relationships xmlns="http://schemas.openxmlformats.org/package/2006/relationships"><Relationship Id="rId8" Type="http://schemas.openxmlformats.org/officeDocument/2006/relationships/image" Target="../media/image22.png"/><Relationship Id="rId3" Type="http://schemas.openxmlformats.org/officeDocument/2006/relationships/slideLayout" Target="../slideLayouts/slideLayout12.xml"/><Relationship Id="rId7" Type="http://schemas.openxmlformats.org/officeDocument/2006/relationships/image" Target="../media/image24.png"/><Relationship Id="rId2" Type="http://schemas.openxmlformats.org/officeDocument/2006/relationships/audio" Target="../media/media4.mp3"/><Relationship Id="rId1" Type="http://schemas.microsoft.com/office/2007/relationships/media" Target="../media/media4.mp3"/><Relationship Id="rId6" Type="http://schemas.openxmlformats.org/officeDocument/2006/relationships/image" Target="../media/image20.png"/><Relationship Id="rId5" Type="http://schemas.openxmlformats.org/officeDocument/2006/relationships/image" Target="../media/image19.png"/><Relationship Id="rId4" Type="http://schemas.openxmlformats.org/officeDocument/2006/relationships/image" Target="../media/image18.png"/><Relationship Id="rId9" Type="http://schemas.openxmlformats.org/officeDocument/2006/relationships/image" Target="../media/image17.png"/></Relationships>
</file>

<file path=ppt/slides/_rels/slide13.xml.rels><?xml version="1.0" encoding="UTF-8" standalone="yes"?>
<Relationships xmlns="http://schemas.openxmlformats.org/package/2006/relationships"><Relationship Id="rId8" Type="http://schemas.openxmlformats.org/officeDocument/2006/relationships/image" Target="../media/image22.png"/><Relationship Id="rId3" Type="http://schemas.openxmlformats.org/officeDocument/2006/relationships/slideLayout" Target="../slideLayouts/slideLayout12.xml"/><Relationship Id="rId7" Type="http://schemas.openxmlformats.org/officeDocument/2006/relationships/image" Target="../media/image25.png"/><Relationship Id="rId2" Type="http://schemas.openxmlformats.org/officeDocument/2006/relationships/audio" Target="../media/media5.mp3"/><Relationship Id="rId1" Type="http://schemas.microsoft.com/office/2007/relationships/media" Target="../media/media5.mp3"/><Relationship Id="rId6" Type="http://schemas.openxmlformats.org/officeDocument/2006/relationships/image" Target="../media/image20.png"/><Relationship Id="rId5" Type="http://schemas.openxmlformats.org/officeDocument/2006/relationships/image" Target="../media/image19.png"/><Relationship Id="rId4" Type="http://schemas.openxmlformats.org/officeDocument/2006/relationships/image" Target="../media/image18.png"/><Relationship Id="rId9" Type="http://schemas.openxmlformats.org/officeDocument/2006/relationships/image" Target="../media/image17.png"/></Relationships>
</file>

<file path=ppt/slides/_rels/slide14.xml.rels><?xml version="1.0" encoding="UTF-8" standalone="yes"?>
<Relationships xmlns="http://schemas.openxmlformats.org/package/2006/relationships"><Relationship Id="rId8" Type="http://schemas.openxmlformats.org/officeDocument/2006/relationships/image" Target="../media/image22.png"/><Relationship Id="rId3" Type="http://schemas.openxmlformats.org/officeDocument/2006/relationships/slideLayout" Target="../slideLayouts/slideLayout12.xml"/><Relationship Id="rId7" Type="http://schemas.openxmlformats.org/officeDocument/2006/relationships/image" Target="../media/image26.png"/><Relationship Id="rId2" Type="http://schemas.openxmlformats.org/officeDocument/2006/relationships/audio" Target="../media/media6.mp3"/><Relationship Id="rId1" Type="http://schemas.microsoft.com/office/2007/relationships/media" Target="../media/media6.mp3"/><Relationship Id="rId6" Type="http://schemas.openxmlformats.org/officeDocument/2006/relationships/image" Target="../media/image20.png"/><Relationship Id="rId5" Type="http://schemas.openxmlformats.org/officeDocument/2006/relationships/image" Target="../media/image19.png"/><Relationship Id="rId4" Type="http://schemas.openxmlformats.org/officeDocument/2006/relationships/image" Target="../media/image18.png"/><Relationship Id="rId9" Type="http://schemas.openxmlformats.org/officeDocument/2006/relationships/image" Target="../media/image17.png"/></Relationships>
</file>

<file path=ppt/slides/_rels/slide15.xml.rels><?xml version="1.0" encoding="UTF-8" standalone="yes"?>
<Relationships xmlns="http://schemas.openxmlformats.org/package/2006/relationships"><Relationship Id="rId8" Type="http://schemas.openxmlformats.org/officeDocument/2006/relationships/image" Target="../media/image22.png"/><Relationship Id="rId3" Type="http://schemas.openxmlformats.org/officeDocument/2006/relationships/slideLayout" Target="../slideLayouts/slideLayout12.xml"/><Relationship Id="rId7" Type="http://schemas.openxmlformats.org/officeDocument/2006/relationships/image" Target="../media/image27.png"/><Relationship Id="rId2" Type="http://schemas.openxmlformats.org/officeDocument/2006/relationships/audio" Target="../media/media7.mp3"/><Relationship Id="rId1" Type="http://schemas.microsoft.com/office/2007/relationships/media" Target="../media/media7.mp3"/><Relationship Id="rId6" Type="http://schemas.openxmlformats.org/officeDocument/2006/relationships/image" Target="../media/image20.png"/><Relationship Id="rId5" Type="http://schemas.openxmlformats.org/officeDocument/2006/relationships/image" Target="../media/image19.png"/><Relationship Id="rId4" Type="http://schemas.openxmlformats.org/officeDocument/2006/relationships/image" Target="../media/image18.png"/><Relationship Id="rId9" Type="http://schemas.openxmlformats.org/officeDocument/2006/relationships/image" Target="../media/image17.png"/></Relationships>
</file>

<file path=ppt/slides/_rels/slide16.xml.rels><?xml version="1.0" encoding="UTF-8" standalone="yes"?>
<Relationships xmlns="http://schemas.openxmlformats.org/package/2006/relationships"><Relationship Id="rId8" Type="http://schemas.openxmlformats.org/officeDocument/2006/relationships/image" Target="../media/image22.png"/><Relationship Id="rId3" Type="http://schemas.openxmlformats.org/officeDocument/2006/relationships/slideLayout" Target="../slideLayouts/slideLayout12.xml"/><Relationship Id="rId7" Type="http://schemas.openxmlformats.org/officeDocument/2006/relationships/image" Target="../media/image28.png"/><Relationship Id="rId2" Type="http://schemas.openxmlformats.org/officeDocument/2006/relationships/audio" Target="../media/media8.mp3"/><Relationship Id="rId1" Type="http://schemas.microsoft.com/office/2007/relationships/media" Target="../media/media8.mp3"/><Relationship Id="rId6" Type="http://schemas.openxmlformats.org/officeDocument/2006/relationships/image" Target="../media/image20.png"/><Relationship Id="rId5" Type="http://schemas.openxmlformats.org/officeDocument/2006/relationships/image" Target="../media/image19.png"/><Relationship Id="rId4" Type="http://schemas.openxmlformats.org/officeDocument/2006/relationships/image" Target="../media/image18.png"/><Relationship Id="rId9" Type="http://schemas.openxmlformats.org/officeDocument/2006/relationships/image" Target="../media/image17.png"/></Relationships>
</file>

<file path=ppt/slides/_rels/slide17.xml.rels><?xml version="1.0" encoding="UTF-8" standalone="yes"?>
<Relationships xmlns="http://schemas.openxmlformats.org/package/2006/relationships"><Relationship Id="rId8" Type="http://schemas.openxmlformats.org/officeDocument/2006/relationships/image" Target="../media/image22.png"/><Relationship Id="rId3" Type="http://schemas.openxmlformats.org/officeDocument/2006/relationships/slideLayout" Target="../slideLayouts/slideLayout12.xml"/><Relationship Id="rId7" Type="http://schemas.openxmlformats.org/officeDocument/2006/relationships/image" Target="../media/image29.png"/><Relationship Id="rId2" Type="http://schemas.openxmlformats.org/officeDocument/2006/relationships/audio" Target="../media/media9.mp3"/><Relationship Id="rId1" Type="http://schemas.microsoft.com/office/2007/relationships/media" Target="../media/media9.mp3"/><Relationship Id="rId6" Type="http://schemas.openxmlformats.org/officeDocument/2006/relationships/image" Target="../media/image20.png"/><Relationship Id="rId5" Type="http://schemas.openxmlformats.org/officeDocument/2006/relationships/image" Target="../media/image19.png"/><Relationship Id="rId4" Type="http://schemas.openxmlformats.org/officeDocument/2006/relationships/image" Target="../media/image18.png"/><Relationship Id="rId9" Type="http://schemas.openxmlformats.org/officeDocument/2006/relationships/image" Target="../media/image17.png"/></Relationships>
</file>

<file path=ppt/slides/_rels/slide18.xml.rels><?xml version="1.0" encoding="UTF-8" standalone="yes"?>
<Relationships xmlns="http://schemas.openxmlformats.org/package/2006/relationships"><Relationship Id="rId8" Type="http://schemas.openxmlformats.org/officeDocument/2006/relationships/image" Target="../media/image22.png"/><Relationship Id="rId3" Type="http://schemas.openxmlformats.org/officeDocument/2006/relationships/slideLayout" Target="../slideLayouts/slideLayout12.xml"/><Relationship Id="rId7" Type="http://schemas.openxmlformats.org/officeDocument/2006/relationships/image" Target="../media/image30.png"/><Relationship Id="rId2" Type="http://schemas.openxmlformats.org/officeDocument/2006/relationships/audio" Target="../media/media10.mp3"/><Relationship Id="rId1" Type="http://schemas.microsoft.com/office/2007/relationships/media" Target="../media/media10.mp3"/><Relationship Id="rId6" Type="http://schemas.openxmlformats.org/officeDocument/2006/relationships/image" Target="../media/image20.png"/><Relationship Id="rId5" Type="http://schemas.openxmlformats.org/officeDocument/2006/relationships/image" Target="../media/image19.png"/><Relationship Id="rId4" Type="http://schemas.openxmlformats.org/officeDocument/2006/relationships/image" Target="../media/image18.png"/><Relationship Id="rId9" Type="http://schemas.openxmlformats.org/officeDocument/2006/relationships/image" Target="../media/image17.png"/></Relationships>
</file>

<file path=ppt/slides/_rels/slide19.xml.rels><?xml version="1.0" encoding="UTF-8" standalone="yes"?>
<Relationships xmlns="http://schemas.openxmlformats.org/package/2006/relationships"><Relationship Id="rId8" Type="http://schemas.openxmlformats.org/officeDocument/2006/relationships/image" Target="../media/image22.png"/><Relationship Id="rId3" Type="http://schemas.openxmlformats.org/officeDocument/2006/relationships/slideLayout" Target="../slideLayouts/slideLayout12.xml"/><Relationship Id="rId7" Type="http://schemas.openxmlformats.org/officeDocument/2006/relationships/image" Target="../media/image31.png"/><Relationship Id="rId2" Type="http://schemas.openxmlformats.org/officeDocument/2006/relationships/audio" Target="../media/media11.mp3"/><Relationship Id="rId1" Type="http://schemas.microsoft.com/office/2007/relationships/media" Target="../media/media11.mp3"/><Relationship Id="rId6" Type="http://schemas.openxmlformats.org/officeDocument/2006/relationships/image" Target="../media/image20.png"/><Relationship Id="rId5" Type="http://schemas.openxmlformats.org/officeDocument/2006/relationships/image" Target="../media/image19.png"/><Relationship Id="rId4" Type="http://schemas.openxmlformats.org/officeDocument/2006/relationships/image" Target="../media/image18.png"/><Relationship Id="rId9" Type="http://schemas.openxmlformats.org/officeDocument/2006/relationships/image" Target="../media/image17.png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2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3.xml"/><Relationship Id="rId7" Type="http://schemas.openxmlformats.org/officeDocument/2006/relationships/image" Target="../media/image17.png"/><Relationship Id="rId2" Type="http://schemas.openxmlformats.org/officeDocument/2006/relationships/audio" Target="../media/media12.mp3"/><Relationship Id="rId1" Type="http://schemas.microsoft.com/office/2007/relationships/media" Target="../media/media12.mp3"/><Relationship Id="rId6" Type="http://schemas.openxmlformats.org/officeDocument/2006/relationships/image" Target="../media/image16.svg"/><Relationship Id="rId5" Type="http://schemas.openxmlformats.org/officeDocument/2006/relationships/image" Target="../media/image15.png"/><Relationship Id="rId4" Type="http://schemas.openxmlformats.org/officeDocument/2006/relationships/image" Target="../media/image14.png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3.xml"/><Relationship Id="rId7" Type="http://schemas.openxmlformats.org/officeDocument/2006/relationships/image" Target="../media/image17.png"/><Relationship Id="rId2" Type="http://schemas.openxmlformats.org/officeDocument/2006/relationships/audio" Target="../media/media13.mp3"/><Relationship Id="rId1" Type="http://schemas.microsoft.com/office/2007/relationships/media" Target="../media/media13.mp3"/><Relationship Id="rId6" Type="http://schemas.openxmlformats.org/officeDocument/2006/relationships/image" Target="../media/image16.svg"/><Relationship Id="rId5" Type="http://schemas.openxmlformats.org/officeDocument/2006/relationships/image" Target="../media/image15.png"/><Relationship Id="rId4" Type="http://schemas.openxmlformats.org/officeDocument/2006/relationships/image" Target="../media/image14.png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png"/><Relationship Id="rId2" Type="http://schemas.openxmlformats.org/officeDocument/2006/relationships/image" Target="../media/image18.png"/><Relationship Id="rId1" Type="http://schemas.openxmlformats.org/officeDocument/2006/relationships/slideLayout" Target="../slideLayouts/slideLayout12.xml"/><Relationship Id="rId5" Type="http://schemas.openxmlformats.org/officeDocument/2006/relationships/image" Target="../media/image11.png"/><Relationship Id="rId4" Type="http://schemas.openxmlformats.org/officeDocument/2006/relationships/image" Target="../media/image20.png"/></Relationships>
</file>

<file path=ppt/slides/_rels/slide23.xml.rels><?xml version="1.0" encoding="UTF-8" standalone="yes"?>
<Relationships xmlns="http://schemas.openxmlformats.org/package/2006/relationships"><Relationship Id="rId8" Type="http://schemas.openxmlformats.org/officeDocument/2006/relationships/image" Target="../media/image22.png"/><Relationship Id="rId3" Type="http://schemas.openxmlformats.org/officeDocument/2006/relationships/slideLayout" Target="../slideLayouts/slideLayout12.xml"/><Relationship Id="rId7" Type="http://schemas.openxmlformats.org/officeDocument/2006/relationships/image" Target="../media/image21.png"/><Relationship Id="rId2" Type="http://schemas.openxmlformats.org/officeDocument/2006/relationships/audio" Target="../media/media2.mp3"/><Relationship Id="rId1" Type="http://schemas.microsoft.com/office/2007/relationships/media" Target="../media/media2.mp3"/><Relationship Id="rId6" Type="http://schemas.openxmlformats.org/officeDocument/2006/relationships/image" Target="../media/image20.png"/><Relationship Id="rId5" Type="http://schemas.openxmlformats.org/officeDocument/2006/relationships/image" Target="../media/image19.png"/><Relationship Id="rId10" Type="http://schemas.openxmlformats.org/officeDocument/2006/relationships/image" Target="../media/image32.png"/><Relationship Id="rId4" Type="http://schemas.openxmlformats.org/officeDocument/2006/relationships/image" Target="../media/image18.png"/><Relationship Id="rId9" Type="http://schemas.openxmlformats.org/officeDocument/2006/relationships/image" Target="../media/image17.png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3.xml"/><Relationship Id="rId7" Type="http://schemas.openxmlformats.org/officeDocument/2006/relationships/image" Target="../media/image17.png"/><Relationship Id="rId2" Type="http://schemas.openxmlformats.org/officeDocument/2006/relationships/audio" Target="../media/media13.mp3"/><Relationship Id="rId1" Type="http://schemas.microsoft.com/office/2007/relationships/media" Target="../media/media13.mp3"/><Relationship Id="rId6" Type="http://schemas.openxmlformats.org/officeDocument/2006/relationships/image" Target="../media/image16.svg"/><Relationship Id="rId5" Type="http://schemas.openxmlformats.org/officeDocument/2006/relationships/image" Target="../media/image15.png"/><Relationship Id="rId4" Type="http://schemas.openxmlformats.org/officeDocument/2006/relationships/image" Target="../media/image14.png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3.png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9.png"/><Relationship Id="rId5" Type="http://schemas.openxmlformats.org/officeDocument/2006/relationships/image" Target="../media/image8.png"/><Relationship Id="rId4" Type="http://schemas.openxmlformats.org/officeDocument/2006/relationships/image" Target="../media/image7.pn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10.GIF"/><Relationship Id="rId1" Type="http://schemas.openxmlformats.org/officeDocument/2006/relationships/slideLayout" Target="../slideLayouts/slideLayout40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3.pn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10.GIF"/><Relationship Id="rId1" Type="http://schemas.openxmlformats.org/officeDocument/2006/relationships/slideLayout" Target="../slideLayouts/slideLayout40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10.GIF"/><Relationship Id="rId1" Type="http://schemas.openxmlformats.org/officeDocument/2006/relationships/slideLayout" Target="../slideLayouts/slideLayout40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3.xml"/><Relationship Id="rId7" Type="http://schemas.openxmlformats.org/officeDocument/2006/relationships/image" Target="../media/image17.png"/><Relationship Id="rId2" Type="http://schemas.openxmlformats.org/officeDocument/2006/relationships/audio" Target="../media/media1.mp3"/><Relationship Id="rId1" Type="http://schemas.microsoft.com/office/2007/relationships/media" Target="../media/media1.mp3"/><Relationship Id="rId6" Type="http://schemas.openxmlformats.org/officeDocument/2006/relationships/image" Target="../media/image16.svg"/><Relationship Id="rId5" Type="http://schemas.openxmlformats.org/officeDocument/2006/relationships/image" Target="../media/image15.png"/><Relationship Id="rId4" Type="http://schemas.openxmlformats.org/officeDocument/2006/relationships/image" Target="../media/image14.pn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10.GIF"/><Relationship Id="rId1" Type="http://schemas.openxmlformats.org/officeDocument/2006/relationships/slideLayout" Target="../slideLayouts/slideLayout40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US"/>
          </a:p>
        </p:txBody>
      </p:sp>
      <p:pic>
        <p:nvPicPr>
          <p:cNvPr id="4" name="Content Placeholder 3"/>
          <p:cNvPicPr>
            <a:picLocks noGrp="1" noChangeAspect="1"/>
          </p:cNvPicPr>
          <p:nvPr>
            <p:ph idx="1"/>
          </p:nvPr>
        </p:nvPicPr>
        <p:blipFill>
          <a:blip r:embed="rId2"/>
          <a:stretch>
            <a:fillRect/>
          </a:stretch>
        </p:blipFill>
        <p:spPr>
          <a:xfrm>
            <a:off x="779899" y="276110"/>
            <a:ext cx="10976229" cy="6197918"/>
          </a:xfrm>
          <a:prstGeom prst="rect">
            <a:avLst/>
          </a:prstGeom>
        </p:spPr>
      </p:pic>
      <p:sp>
        <p:nvSpPr>
          <p:cNvPr id="5" name="TextBox 5"/>
          <p:cNvSpPr txBox="1"/>
          <p:nvPr/>
        </p:nvSpPr>
        <p:spPr>
          <a:xfrm>
            <a:off x="599313" y="1252576"/>
            <a:ext cx="11535156" cy="867930"/>
          </a:xfrm>
          <a:prstGeom prst="rect">
            <a:avLst/>
          </a:prstGeom>
          <a:noFill/>
        </p:spPr>
        <p:txBody>
          <a:bodyPr wrap="square" rtlCol="0">
            <a:spAutoFit/>
            <a:scene3d>
              <a:camera prst="orthographicFront"/>
              <a:lightRig rig="threePt" dir="t"/>
            </a:scene3d>
          </a:bodyPr>
          <a:lstStyle/>
          <a:p>
            <a:pPr algn="ctr"/>
            <a:r>
              <a:rPr lang="en-US" sz="2520" b="1" dirty="0"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cs typeface="Times New Roman" panose="02020603050405020304" pitchFamily="18" charset="0"/>
              </a:rPr>
              <a:t>UBND QUẬN DƯƠNG KINH</a:t>
            </a:r>
          </a:p>
          <a:p>
            <a:pPr algn="ctr"/>
            <a:r>
              <a:rPr lang="en-US" sz="2520" b="1" u="sng" dirty="0"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cs typeface="Times New Roman" panose="02020603050405020304" pitchFamily="18" charset="0"/>
              </a:rPr>
              <a:t>TRƯỜNG TIỂU HỌC ANH DŨNG </a:t>
            </a:r>
          </a:p>
        </p:txBody>
      </p:sp>
      <p:sp>
        <p:nvSpPr>
          <p:cNvPr id="7" name="TextBox 5"/>
          <p:cNvSpPr txBox="1"/>
          <p:nvPr/>
        </p:nvSpPr>
        <p:spPr>
          <a:xfrm>
            <a:off x="1272210" y="2780928"/>
            <a:ext cx="10139891" cy="2507481"/>
          </a:xfrm>
          <a:prstGeom prst="rect">
            <a:avLst/>
          </a:prstGeom>
          <a:noFill/>
        </p:spPr>
        <p:txBody>
          <a:bodyPr wrap="square" rtlCol="0">
            <a:spAutoFit/>
            <a:scene3d>
              <a:camera prst="orthographicFront"/>
              <a:lightRig rig="threePt" dir="t"/>
            </a:scene3d>
          </a:bodyPr>
          <a:lstStyle/>
          <a:p>
            <a:pPr algn="ctr"/>
            <a:r>
              <a:rPr lang="en-US" sz="2520" b="1" dirty="0">
                <a:solidFill>
                  <a:srgbClr val="FF0000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ÂM NHẠC </a:t>
            </a:r>
          </a:p>
          <a:p>
            <a:pPr algn="ctr"/>
            <a:endParaRPr lang="en-US" sz="2520" b="1" dirty="0">
              <a:solidFill>
                <a:srgbClr val="FF0000"/>
              </a:solidFill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ctr"/>
            <a:r>
              <a:rPr lang="en-US" sz="2667" b="1" dirty="0">
                <a:solidFill>
                  <a:srgbClr val="FF0000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TIẾT 13: HỌC BÀI HÁT TẾT LÀ TẾT  </a:t>
            </a:r>
            <a:endParaRPr lang="en-US" sz="2667" b="1" dirty="0">
              <a:solidFill>
                <a:srgbClr val="FF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ctr"/>
            <a:endParaRPr lang="en-US" sz="2667" b="1" dirty="0">
              <a:solidFill>
                <a:srgbClr val="FF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eaLnBrk="1" hangingPunct="1"/>
            <a:r>
              <a:rPr lang="en-US" sz="2800" b="1" i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     </a:t>
            </a:r>
            <a:endParaRPr lang="en-US" sz="2520" b="1" dirty="0">
              <a:solidFill>
                <a:srgbClr val="FF0000"/>
              </a:solidFill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ctr"/>
            <a:endParaRPr lang="en-US" sz="2520" b="1" dirty="0">
              <a:solidFill>
                <a:schemeClr val="accent1">
                  <a:lumMod val="75000"/>
                </a:schemeClr>
              </a:solidFill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  <a:cs typeface="Times New Roman" panose="02020603050405020304" pitchFamily="18" charset="0"/>
            </a:endParaRPr>
          </a:p>
        </p:txBody>
      </p:sp>
      <p:pic>
        <p:nvPicPr>
          <p:cNvPr id="9" name="Content Placeholder 5" descr="C:\Users\Administrator\Desktop\hinh nen dep pp\HIH NG NGHEP BAI G\z2577138619550_26fc373cf1c0551cf8f2d8fdf957b063.pn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99313" y="4706874"/>
            <a:ext cx="3617024" cy="183565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1" name="Picture 10"/>
          <p:cNvPicPr>
            <a:picLocks noChangeAspect="1"/>
          </p:cNvPicPr>
          <p:nvPr/>
        </p:nvPicPr>
        <p:blipFill>
          <a:blip r:embed="rId4">
            <a:clrChange>
              <a:clrFrom>
                <a:srgbClr val="FFFFFF">
                  <a:alpha val="100000"/>
                </a:srgbClr>
              </a:clrFrom>
              <a:clrTo>
                <a:srgbClr val="FFFFFF">
                  <a:alpha val="100000"/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8203695" y="3745040"/>
            <a:ext cx="3442145" cy="2887218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Click="0" advTm="2000">
        <p:random/>
      </p:transition>
    </mc:Choice>
    <mc:Fallback xmlns="">
      <p:transition spd="slow" advClick="0" advTm="2000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8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14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5" grpId="1"/>
      <p:bldP spid="7" grpId="0"/>
      <p:bldP spid="7" grpId="1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Picture 2" descr="C:\Users\Administrator\Desktop\hinh nen dep pp\CON VAT+CAY, HIH ANH NHO NGHEP TRAH\4d93d3c41d690499dcf3d031be2765e9.png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02180" y="0"/>
            <a:ext cx="1559560" cy="66230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1269" name="Group 5"/>
          <p:cNvGrpSpPr/>
          <p:nvPr/>
        </p:nvGrpSpPr>
        <p:grpSpPr bwMode="auto">
          <a:xfrm>
            <a:off x="684684" y="1652806"/>
            <a:ext cx="195263" cy="369887"/>
            <a:chOff x="3890" y="144"/>
            <a:chExt cx="232" cy="441"/>
          </a:xfrm>
        </p:grpSpPr>
        <p:sp>
          <p:nvSpPr>
            <p:cNvPr id="10407" name="Freeform 6"/>
            <p:cNvSpPr/>
            <p:nvPr/>
          </p:nvSpPr>
          <p:spPr bwMode="auto">
            <a:xfrm>
              <a:off x="3897" y="144"/>
              <a:ext cx="166" cy="157"/>
            </a:xfrm>
            <a:custGeom>
              <a:avLst/>
              <a:gdLst>
                <a:gd name="T0" fmla="*/ 0 w 101"/>
                <a:gd name="T1" fmla="*/ 0 h 96"/>
                <a:gd name="T2" fmla="*/ 1750 w 101"/>
                <a:gd name="T3" fmla="*/ 2175 h 96"/>
                <a:gd name="T4" fmla="*/ 3072 w 101"/>
                <a:gd name="T5" fmla="*/ 4694 h 96"/>
                <a:gd name="T6" fmla="*/ 5851 w 101"/>
                <a:gd name="T7" fmla="*/ 6448 h 96"/>
                <a:gd name="T8" fmla="*/ 8946 w 101"/>
                <a:gd name="T9" fmla="*/ 8040 h 96"/>
                <a:gd name="T10" fmla="*/ 11418 w 101"/>
                <a:gd name="T11" fmla="*/ 8800 h 96"/>
                <a:gd name="T12" fmla="*/ 13638 w 101"/>
                <a:gd name="T13" fmla="*/ 9209 h 96"/>
                <a:gd name="T14" fmla="*/ 15136 w 101"/>
                <a:gd name="T15" fmla="*/ 10292 h 96"/>
                <a:gd name="T16" fmla="*/ 17557 w 101"/>
                <a:gd name="T17" fmla="*/ 10545 h 96"/>
                <a:gd name="T18" fmla="*/ 19438 w 101"/>
                <a:gd name="T19" fmla="*/ 11360 h 96"/>
                <a:gd name="T20" fmla="*/ 20987 w 101"/>
                <a:gd name="T21" fmla="*/ 12076 h 96"/>
                <a:gd name="T22" fmla="*/ 22415 w 101"/>
                <a:gd name="T23" fmla="*/ 12742 h 96"/>
                <a:gd name="T24" fmla="*/ 24165 w 101"/>
                <a:gd name="T25" fmla="*/ 13700 h 96"/>
                <a:gd name="T26" fmla="*/ 28383 w 101"/>
                <a:gd name="T27" fmla="*/ 16189 h 96"/>
                <a:gd name="T28" fmla="*/ 31948 w 101"/>
                <a:gd name="T29" fmla="*/ 18578 h 96"/>
                <a:gd name="T30" fmla="*/ 34493 w 101"/>
                <a:gd name="T31" fmla="*/ 21910 h 96"/>
                <a:gd name="T32" fmla="*/ 36840 w 101"/>
                <a:gd name="T33" fmla="*/ 25373 h 96"/>
                <a:gd name="T34" fmla="*/ 37551 w 101"/>
                <a:gd name="T35" fmla="*/ 27784 h 96"/>
                <a:gd name="T36" fmla="*/ 38496 w 101"/>
                <a:gd name="T37" fmla="*/ 30383 h 96"/>
                <a:gd name="T38" fmla="*/ 38869 w 101"/>
                <a:gd name="T39" fmla="*/ 32906 h 96"/>
                <a:gd name="T40" fmla="*/ 39301 w 101"/>
                <a:gd name="T41" fmla="*/ 35168 h 96"/>
                <a:gd name="T42" fmla="*/ 38164 w 101"/>
                <a:gd name="T43" fmla="*/ 34079 h 96"/>
                <a:gd name="T44" fmla="*/ 37398 w 101"/>
                <a:gd name="T45" fmla="*/ 32697 h 96"/>
                <a:gd name="T46" fmla="*/ 36840 w 101"/>
                <a:gd name="T47" fmla="*/ 30676 h 96"/>
                <a:gd name="T48" fmla="*/ 35741 w 101"/>
                <a:gd name="T49" fmla="*/ 28850 h 96"/>
                <a:gd name="T50" fmla="*/ 34922 w 101"/>
                <a:gd name="T51" fmla="*/ 27527 h 96"/>
                <a:gd name="T52" fmla="*/ 33077 w 101"/>
                <a:gd name="T53" fmla="*/ 24631 h 96"/>
                <a:gd name="T54" fmla="*/ 30196 w 101"/>
                <a:gd name="T55" fmla="*/ 22405 h 96"/>
                <a:gd name="T56" fmla="*/ 27635 w 101"/>
                <a:gd name="T57" fmla="*/ 20121 h 96"/>
                <a:gd name="T58" fmla="*/ 24581 w 101"/>
                <a:gd name="T59" fmla="*/ 18578 h 96"/>
                <a:gd name="T60" fmla="*/ 22847 w 101"/>
                <a:gd name="T61" fmla="*/ 17641 h 96"/>
                <a:gd name="T62" fmla="*/ 20543 w 101"/>
                <a:gd name="T63" fmla="*/ 16832 h 96"/>
                <a:gd name="T64" fmla="*/ 18314 w 101"/>
                <a:gd name="T65" fmla="*/ 16590 h 96"/>
                <a:gd name="T66" fmla="*/ 16303 w 101"/>
                <a:gd name="T67" fmla="*/ 16189 h 96"/>
                <a:gd name="T68" fmla="*/ 13901 w 101"/>
                <a:gd name="T69" fmla="*/ 15558 h 96"/>
                <a:gd name="T70" fmla="*/ 11668 w 101"/>
                <a:gd name="T71" fmla="*/ 15061 h 96"/>
                <a:gd name="T72" fmla="*/ 8946 w 101"/>
                <a:gd name="T73" fmla="*/ 14488 h 96"/>
                <a:gd name="T74" fmla="*/ 6645 w 101"/>
                <a:gd name="T75" fmla="*/ 14488 h 96"/>
                <a:gd name="T76" fmla="*/ 0 w 101"/>
                <a:gd name="T77" fmla="*/ 0 h 9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101" h="96">
                  <a:moveTo>
                    <a:pt x="0" y="0"/>
                  </a:moveTo>
                  <a:lnTo>
                    <a:pt x="4" y="6"/>
                  </a:lnTo>
                  <a:lnTo>
                    <a:pt x="8" y="13"/>
                  </a:lnTo>
                  <a:lnTo>
                    <a:pt x="15" y="18"/>
                  </a:lnTo>
                  <a:lnTo>
                    <a:pt x="23" y="22"/>
                  </a:lnTo>
                  <a:lnTo>
                    <a:pt x="29" y="24"/>
                  </a:lnTo>
                  <a:lnTo>
                    <a:pt x="35" y="25"/>
                  </a:lnTo>
                  <a:lnTo>
                    <a:pt x="39" y="28"/>
                  </a:lnTo>
                  <a:lnTo>
                    <a:pt x="45" y="29"/>
                  </a:lnTo>
                  <a:lnTo>
                    <a:pt x="50" y="31"/>
                  </a:lnTo>
                  <a:lnTo>
                    <a:pt x="54" y="33"/>
                  </a:lnTo>
                  <a:lnTo>
                    <a:pt x="58" y="35"/>
                  </a:lnTo>
                  <a:lnTo>
                    <a:pt x="62" y="37"/>
                  </a:lnTo>
                  <a:lnTo>
                    <a:pt x="73" y="44"/>
                  </a:lnTo>
                  <a:lnTo>
                    <a:pt x="82" y="51"/>
                  </a:lnTo>
                  <a:lnTo>
                    <a:pt x="89" y="60"/>
                  </a:lnTo>
                  <a:lnTo>
                    <a:pt x="95" y="69"/>
                  </a:lnTo>
                  <a:lnTo>
                    <a:pt x="97" y="76"/>
                  </a:lnTo>
                  <a:lnTo>
                    <a:pt x="99" y="83"/>
                  </a:lnTo>
                  <a:lnTo>
                    <a:pt x="100" y="90"/>
                  </a:lnTo>
                  <a:lnTo>
                    <a:pt x="101" y="96"/>
                  </a:lnTo>
                  <a:lnTo>
                    <a:pt x="98" y="93"/>
                  </a:lnTo>
                  <a:lnTo>
                    <a:pt x="96" y="89"/>
                  </a:lnTo>
                  <a:lnTo>
                    <a:pt x="95" y="84"/>
                  </a:lnTo>
                  <a:lnTo>
                    <a:pt x="92" y="79"/>
                  </a:lnTo>
                  <a:lnTo>
                    <a:pt x="90" y="75"/>
                  </a:lnTo>
                  <a:lnTo>
                    <a:pt x="85" y="67"/>
                  </a:lnTo>
                  <a:lnTo>
                    <a:pt x="78" y="61"/>
                  </a:lnTo>
                  <a:lnTo>
                    <a:pt x="71" y="55"/>
                  </a:lnTo>
                  <a:lnTo>
                    <a:pt x="63" y="51"/>
                  </a:lnTo>
                  <a:lnTo>
                    <a:pt x="59" y="48"/>
                  </a:lnTo>
                  <a:lnTo>
                    <a:pt x="53" y="46"/>
                  </a:lnTo>
                  <a:lnTo>
                    <a:pt x="47" y="45"/>
                  </a:lnTo>
                  <a:lnTo>
                    <a:pt x="42" y="44"/>
                  </a:lnTo>
                  <a:lnTo>
                    <a:pt x="36" y="43"/>
                  </a:lnTo>
                  <a:lnTo>
                    <a:pt x="30" y="41"/>
                  </a:lnTo>
                  <a:lnTo>
                    <a:pt x="23" y="40"/>
                  </a:lnTo>
                  <a:lnTo>
                    <a:pt x="17" y="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08" name="Freeform 7"/>
            <p:cNvSpPr/>
            <p:nvPr/>
          </p:nvSpPr>
          <p:spPr bwMode="auto">
            <a:xfrm>
              <a:off x="3926" y="209"/>
              <a:ext cx="163" cy="154"/>
            </a:xfrm>
            <a:custGeom>
              <a:avLst/>
              <a:gdLst>
                <a:gd name="T0" fmla="*/ 0 w 102"/>
                <a:gd name="T1" fmla="*/ 0 h 94"/>
                <a:gd name="T2" fmla="*/ 1114 w 102"/>
                <a:gd name="T3" fmla="*/ 1782 h 94"/>
                <a:gd name="T4" fmla="*/ 2280 w 102"/>
                <a:gd name="T5" fmla="*/ 3637 h 94"/>
                <a:gd name="T6" fmla="*/ 3783 w 102"/>
                <a:gd name="T7" fmla="*/ 5698 h 94"/>
                <a:gd name="T8" fmla="*/ 6400 w 102"/>
                <a:gd name="T9" fmla="*/ 7484 h 94"/>
                <a:gd name="T10" fmla="*/ 7827 w 102"/>
                <a:gd name="T11" fmla="*/ 8241 h 94"/>
                <a:gd name="T12" fmla="*/ 9305 w 102"/>
                <a:gd name="T13" fmla="*/ 8688 h 94"/>
                <a:gd name="T14" fmla="*/ 10544 w 102"/>
                <a:gd name="T15" fmla="*/ 9761 h 94"/>
                <a:gd name="T16" fmla="*/ 12161 w 102"/>
                <a:gd name="T17" fmla="*/ 10021 h 94"/>
                <a:gd name="T18" fmla="*/ 13609 w 102"/>
                <a:gd name="T19" fmla="*/ 10962 h 94"/>
                <a:gd name="T20" fmla="*/ 14766 w 102"/>
                <a:gd name="T21" fmla="*/ 11152 h 94"/>
                <a:gd name="T22" fmla="*/ 15790 w 102"/>
                <a:gd name="T23" fmla="*/ 12261 h 94"/>
                <a:gd name="T24" fmla="*/ 16850 w 102"/>
                <a:gd name="T25" fmla="*/ 12910 h 94"/>
                <a:gd name="T26" fmla="*/ 19988 w 102"/>
                <a:gd name="T27" fmla="*/ 15294 h 94"/>
                <a:gd name="T28" fmla="*/ 22389 w 102"/>
                <a:gd name="T29" fmla="*/ 18270 h 94"/>
                <a:gd name="T30" fmla="*/ 24669 w 102"/>
                <a:gd name="T31" fmla="*/ 21150 h 94"/>
                <a:gd name="T32" fmla="*/ 26380 w 102"/>
                <a:gd name="T33" fmla="*/ 25056 h 94"/>
                <a:gd name="T34" fmla="*/ 26927 w 102"/>
                <a:gd name="T35" fmla="*/ 27458 h 94"/>
                <a:gd name="T36" fmla="*/ 27379 w 102"/>
                <a:gd name="T37" fmla="*/ 29932 h 94"/>
                <a:gd name="T38" fmla="*/ 27951 w 102"/>
                <a:gd name="T39" fmla="*/ 32538 h 94"/>
                <a:gd name="T40" fmla="*/ 28212 w 102"/>
                <a:gd name="T41" fmla="*/ 35133 h 94"/>
                <a:gd name="T42" fmla="*/ 26927 w 102"/>
                <a:gd name="T43" fmla="*/ 33985 h 94"/>
                <a:gd name="T44" fmla="*/ 26615 w 102"/>
                <a:gd name="T45" fmla="*/ 32538 h 94"/>
                <a:gd name="T46" fmla="*/ 26117 w 102"/>
                <a:gd name="T47" fmla="*/ 30327 h 94"/>
                <a:gd name="T48" fmla="*/ 25813 w 102"/>
                <a:gd name="T49" fmla="*/ 28534 h 94"/>
                <a:gd name="T50" fmla="*/ 25009 w 102"/>
                <a:gd name="T51" fmla="*/ 26896 h 94"/>
                <a:gd name="T52" fmla="*/ 23763 w 102"/>
                <a:gd name="T53" fmla="*/ 23968 h 94"/>
                <a:gd name="T54" fmla="*/ 21813 w 102"/>
                <a:gd name="T55" fmla="*/ 21727 h 94"/>
                <a:gd name="T56" fmla="*/ 19988 w 102"/>
                <a:gd name="T57" fmla="*/ 19861 h 94"/>
                <a:gd name="T58" fmla="*/ 17654 w 102"/>
                <a:gd name="T59" fmla="*/ 18270 h 94"/>
                <a:gd name="T60" fmla="*/ 16153 w 102"/>
                <a:gd name="T61" fmla="*/ 17174 h 94"/>
                <a:gd name="T62" fmla="*/ 14766 w 102"/>
                <a:gd name="T63" fmla="*/ 16417 h 94"/>
                <a:gd name="T64" fmla="*/ 12858 w 102"/>
                <a:gd name="T65" fmla="*/ 15991 h 94"/>
                <a:gd name="T66" fmla="*/ 11394 w 102"/>
                <a:gd name="T67" fmla="*/ 15294 h 94"/>
                <a:gd name="T68" fmla="*/ 9660 w 102"/>
                <a:gd name="T69" fmla="*/ 14630 h 94"/>
                <a:gd name="T70" fmla="*/ 8046 w 102"/>
                <a:gd name="T71" fmla="*/ 14630 h 94"/>
                <a:gd name="T72" fmla="*/ 6400 w 102"/>
                <a:gd name="T73" fmla="*/ 14234 h 94"/>
                <a:gd name="T74" fmla="*/ 5035 w 102"/>
                <a:gd name="T75" fmla="*/ 13962 h 94"/>
                <a:gd name="T76" fmla="*/ 0 w 102"/>
                <a:gd name="T77" fmla="*/ 0 h 94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102" h="94">
                  <a:moveTo>
                    <a:pt x="0" y="0"/>
                  </a:moveTo>
                  <a:lnTo>
                    <a:pt x="4" y="5"/>
                  </a:lnTo>
                  <a:lnTo>
                    <a:pt x="8" y="10"/>
                  </a:lnTo>
                  <a:lnTo>
                    <a:pt x="14" y="15"/>
                  </a:lnTo>
                  <a:lnTo>
                    <a:pt x="23" y="20"/>
                  </a:lnTo>
                  <a:lnTo>
                    <a:pt x="28" y="22"/>
                  </a:lnTo>
                  <a:lnTo>
                    <a:pt x="34" y="23"/>
                  </a:lnTo>
                  <a:lnTo>
                    <a:pt x="38" y="26"/>
                  </a:lnTo>
                  <a:lnTo>
                    <a:pt x="44" y="27"/>
                  </a:lnTo>
                  <a:lnTo>
                    <a:pt x="49" y="29"/>
                  </a:lnTo>
                  <a:lnTo>
                    <a:pt x="53" y="30"/>
                  </a:lnTo>
                  <a:lnTo>
                    <a:pt x="57" y="33"/>
                  </a:lnTo>
                  <a:lnTo>
                    <a:pt x="61" y="35"/>
                  </a:lnTo>
                  <a:lnTo>
                    <a:pt x="72" y="41"/>
                  </a:lnTo>
                  <a:lnTo>
                    <a:pt x="81" y="49"/>
                  </a:lnTo>
                  <a:lnTo>
                    <a:pt x="89" y="57"/>
                  </a:lnTo>
                  <a:lnTo>
                    <a:pt x="95" y="67"/>
                  </a:lnTo>
                  <a:lnTo>
                    <a:pt x="97" y="73"/>
                  </a:lnTo>
                  <a:lnTo>
                    <a:pt x="99" y="80"/>
                  </a:lnTo>
                  <a:lnTo>
                    <a:pt x="101" y="87"/>
                  </a:lnTo>
                  <a:lnTo>
                    <a:pt x="102" y="94"/>
                  </a:lnTo>
                  <a:lnTo>
                    <a:pt x="97" y="91"/>
                  </a:lnTo>
                  <a:lnTo>
                    <a:pt x="96" y="87"/>
                  </a:lnTo>
                  <a:lnTo>
                    <a:pt x="94" y="81"/>
                  </a:lnTo>
                  <a:lnTo>
                    <a:pt x="93" y="76"/>
                  </a:lnTo>
                  <a:lnTo>
                    <a:pt x="90" y="72"/>
                  </a:lnTo>
                  <a:lnTo>
                    <a:pt x="86" y="64"/>
                  </a:lnTo>
                  <a:lnTo>
                    <a:pt x="79" y="58"/>
                  </a:lnTo>
                  <a:lnTo>
                    <a:pt x="72" y="53"/>
                  </a:lnTo>
                  <a:lnTo>
                    <a:pt x="64" y="49"/>
                  </a:lnTo>
                  <a:lnTo>
                    <a:pt x="58" y="46"/>
                  </a:lnTo>
                  <a:lnTo>
                    <a:pt x="53" y="44"/>
                  </a:lnTo>
                  <a:lnTo>
                    <a:pt x="46" y="43"/>
                  </a:lnTo>
                  <a:lnTo>
                    <a:pt x="41" y="41"/>
                  </a:lnTo>
                  <a:lnTo>
                    <a:pt x="35" y="39"/>
                  </a:lnTo>
                  <a:lnTo>
                    <a:pt x="29" y="39"/>
                  </a:lnTo>
                  <a:lnTo>
                    <a:pt x="23" y="38"/>
                  </a:lnTo>
                  <a:lnTo>
                    <a:pt x="18" y="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09" name="Freeform 8"/>
            <p:cNvSpPr/>
            <p:nvPr/>
          </p:nvSpPr>
          <p:spPr bwMode="auto">
            <a:xfrm>
              <a:off x="3952" y="271"/>
              <a:ext cx="170" cy="183"/>
            </a:xfrm>
            <a:custGeom>
              <a:avLst/>
              <a:gdLst>
                <a:gd name="T0" fmla="*/ 0 w 103"/>
                <a:gd name="T1" fmla="*/ 0 h 113"/>
                <a:gd name="T2" fmla="*/ 1804 w 103"/>
                <a:gd name="T3" fmla="*/ 2214 h 113"/>
                <a:gd name="T4" fmla="*/ 4573 w 103"/>
                <a:gd name="T5" fmla="*/ 4581 h 113"/>
                <a:gd name="T6" fmla="*/ 7643 w 103"/>
                <a:gd name="T7" fmla="*/ 6803 h 113"/>
                <a:gd name="T8" fmla="*/ 11073 w 103"/>
                <a:gd name="T9" fmla="*/ 7798 h 113"/>
                <a:gd name="T10" fmla="*/ 13384 w 103"/>
                <a:gd name="T11" fmla="*/ 8790 h 113"/>
                <a:gd name="T12" fmla="*/ 15642 w 103"/>
                <a:gd name="T13" fmla="*/ 9025 h 113"/>
                <a:gd name="T14" fmla="*/ 17589 w 103"/>
                <a:gd name="T15" fmla="*/ 9793 h 113"/>
                <a:gd name="T16" fmla="*/ 20098 w 103"/>
                <a:gd name="T17" fmla="*/ 10407 h 113"/>
                <a:gd name="T18" fmla="*/ 22521 w 103"/>
                <a:gd name="T19" fmla="*/ 11017 h 113"/>
                <a:gd name="T20" fmla="*/ 25132 w 103"/>
                <a:gd name="T21" fmla="*/ 11638 h 113"/>
                <a:gd name="T22" fmla="*/ 26982 w 103"/>
                <a:gd name="T23" fmla="*/ 12395 h 113"/>
                <a:gd name="T24" fmla="*/ 29030 w 103"/>
                <a:gd name="T25" fmla="*/ 13014 h 113"/>
                <a:gd name="T26" fmla="*/ 32686 w 103"/>
                <a:gd name="T27" fmla="*/ 14857 h 113"/>
                <a:gd name="T28" fmla="*/ 35740 w 103"/>
                <a:gd name="T29" fmla="*/ 16854 h 113"/>
                <a:gd name="T30" fmla="*/ 37601 w 103"/>
                <a:gd name="T31" fmla="*/ 19225 h 113"/>
                <a:gd name="T32" fmla="*/ 39130 w 103"/>
                <a:gd name="T33" fmla="*/ 22065 h 113"/>
                <a:gd name="T34" fmla="*/ 41480 w 103"/>
                <a:gd name="T35" fmla="*/ 26214 h 113"/>
                <a:gd name="T36" fmla="*/ 42175 w 103"/>
                <a:gd name="T37" fmla="*/ 29272 h 113"/>
                <a:gd name="T38" fmla="*/ 42175 w 103"/>
                <a:gd name="T39" fmla="*/ 32508 h 113"/>
                <a:gd name="T40" fmla="*/ 41498 w 103"/>
                <a:gd name="T41" fmla="*/ 36257 h 113"/>
                <a:gd name="T42" fmla="*/ 40371 w 103"/>
                <a:gd name="T43" fmla="*/ 36723 h 113"/>
                <a:gd name="T44" fmla="*/ 40371 w 103"/>
                <a:gd name="T45" fmla="*/ 34132 h 113"/>
                <a:gd name="T46" fmla="*/ 40371 w 103"/>
                <a:gd name="T47" fmla="*/ 30901 h 113"/>
                <a:gd name="T48" fmla="*/ 39130 w 103"/>
                <a:gd name="T49" fmla="*/ 27295 h 113"/>
                <a:gd name="T50" fmla="*/ 38001 w 103"/>
                <a:gd name="T51" fmla="*/ 24284 h 113"/>
                <a:gd name="T52" fmla="*/ 36459 w 103"/>
                <a:gd name="T53" fmla="*/ 21989 h 113"/>
                <a:gd name="T54" fmla="*/ 35078 w 103"/>
                <a:gd name="T55" fmla="*/ 19840 h 113"/>
                <a:gd name="T56" fmla="*/ 32686 w 103"/>
                <a:gd name="T57" fmla="*/ 18467 h 113"/>
                <a:gd name="T58" fmla="*/ 29733 w 103"/>
                <a:gd name="T59" fmla="*/ 16854 h 113"/>
                <a:gd name="T60" fmla="*/ 27695 w 103"/>
                <a:gd name="T61" fmla="*/ 16221 h 113"/>
                <a:gd name="T62" fmla="*/ 25143 w 103"/>
                <a:gd name="T63" fmla="*/ 15229 h 113"/>
                <a:gd name="T64" fmla="*/ 22090 w 103"/>
                <a:gd name="T65" fmla="*/ 14857 h 113"/>
                <a:gd name="T66" fmla="*/ 18717 w 103"/>
                <a:gd name="T67" fmla="*/ 14235 h 113"/>
                <a:gd name="T68" fmla="*/ 15642 w 103"/>
                <a:gd name="T69" fmla="*/ 14002 h 113"/>
                <a:gd name="T70" fmla="*/ 12458 w 103"/>
                <a:gd name="T71" fmla="*/ 13014 h 113"/>
                <a:gd name="T72" fmla="*/ 9477 w 103"/>
                <a:gd name="T73" fmla="*/ 12629 h 113"/>
                <a:gd name="T74" fmla="*/ 6457 w 103"/>
                <a:gd name="T75" fmla="*/ 12395 h 113"/>
                <a:gd name="T76" fmla="*/ 0 w 103"/>
                <a:gd name="T77" fmla="*/ 0 h 113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103" h="113">
                  <a:moveTo>
                    <a:pt x="0" y="0"/>
                  </a:moveTo>
                  <a:lnTo>
                    <a:pt x="4" y="7"/>
                  </a:lnTo>
                  <a:lnTo>
                    <a:pt x="11" y="14"/>
                  </a:lnTo>
                  <a:lnTo>
                    <a:pt x="19" y="21"/>
                  </a:lnTo>
                  <a:lnTo>
                    <a:pt x="27" y="24"/>
                  </a:lnTo>
                  <a:lnTo>
                    <a:pt x="33" y="27"/>
                  </a:lnTo>
                  <a:lnTo>
                    <a:pt x="38" y="28"/>
                  </a:lnTo>
                  <a:lnTo>
                    <a:pt x="43" y="30"/>
                  </a:lnTo>
                  <a:lnTo>
                    <a:pt x="49" y="32"/>
                  </a:lnTo>
                  <a:lnTo>
                    <a:pt x="55" y="34"/>
                  </a:lnTo>
                  <a:lnTo>
                    <a:pt x="61" y="36"/>
                  </a:lnTo>
                  <a:lnTo>
                    <a:pt x="66" y="38"/>
                  </a:lnTo>
                  <a:lnTo>
                    <a:pt x="71" y="40"/>
                  </a:lnTo>
                  <a:lnTo>
                    <a:pt x="80" y="46"/>
                  </a:lnTo>
                  <a:lnTo>
                    <a:pt x="87" y="52"/>
                  </a:lnTo>
                  <a:lnTo>
                    <a:pt x="92" y="59"/>
                  </a:lnTo>
                  <a:lnTo>
                    <a:pt x="96" y="68"/>
                  </a:lnTo>
                  <a:lnTo>
                    <a:pt x="101" y="80"/>
                  </a:lnTo>
                  <a:lnTo>
                    <a:pt x="103" y="90"/>
                  </a:lnTo>
                  <a:lnTo>
                    <a:pt x="103" y="100"/>
                  </a:lnTo>
                  <a:lnTo>
                    <a:pt x="102" y="111"/>
                  </a:lnTo>
                  <a:lnTo>
                    <a:pt x="99" y="113"/>
                  </a:lnTo>
                  <a:lnTo>
                    <a:pt x="99" y="105"/>
                  </a:lnTo>
                  <a:lnTo>
                    <a:pt x="99" y="95"/>
                  </a:lnTo>
                  <a:lnTo>
                    <a:pt x="96" y="84"/>
                  </a:lnTo>
                  <a:lnTo>
                    <a:pt x="93" y="75"/>
                  </a:lnTo>
                  <a:lnTo>
                    <a:pt x="89" y="67"/>
                  </a:lnTo>
                  <a:lnTo>
                    <a:pt x="86" y="61"/>
                  </a:lnTo>
                  <a:lnTo>
                    <a:pt x="80" y="57"/>
                  </a:lnTo>
                  <a:lnTo>
                    <a:pt x="73" y="52"/>
                  </a:lnTo>
                  <a:lnTo>
                    <a:pt x="68" y="50"/>
                  </a:lnTo>
                  <a:lnTo>
                    <a:pt x="62" y="47"/>
                  </a:lnTo>
                  <a:lnTo>
                    <a:pt x="54" y="46"/>
                  </a:lnTo>
                  <a:lnTo>
                    <a:pt x="46" y="44"/>
                  </a:lnTo>
                  <a:lnTo>
                    <a:pt x="38" y="43"/>
                  </a:lnTo>
                  <a:lnTo>
                    <a:pt x="30" y="40"/>
                  </a:lnTo>
                  <a:lnTo>
                    <a:pt x="23" y="39"/>
                  </a:lnTo>
                  <a:lnTo>
                    <a:pt x="16" y="3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10" name="Freeform 9"/>
            <p:cNvSpPr/>
            <p:nvPr/>
          </p:nvSpPr>
          <p:spPr bwMode="auto">
            <a:xfrm>
              <a:off x="3890" y="144"/>
              <a:ext cx="164" cy="441"/>
            </a:xfrm>
            <a:custGeom>
              <a:avLst/>
              <a:gdLst>
                <a:gd name="T0" fmla="*/ 16760 w 102"/>
                <a:gd name="T1" fmla="*/ 43470 h 269"/>
                <a:gd name="T2" fmla="*/ 29895 w 102"/>
                <a:gd name="T3" fmla="*/ 80041 h 269"/>
                <a:gd name="T4" fmla="*/ 30477 w 102"/>
                <a:gd name="T5" fmla="*/ 83070 h 269"/>
                <a:gd name="T6" fmla="*/ 30477 w 102"/>
                <a:gd name="T7" fmla="*/ 86008 h 269"/>
                <a:gd name="T8" fmla="*/ 29895 w 102"/>
                <a:gd name="T9" fmla="*/ 88864 h 269"/>
                <a:gd name="T10" fmla="*/ 28653 w 102"/>
                <a:gd name="T11" fmla="*/ 91477 h 269"/>
                <a:gd name="T12" fmla="*/ 27168 w 102"/>
                <a:gd name="T13" fmla="*/ 94274 h 269"/>
                <a:gd name="T14" fmla="*/ 25637 w 102"/>
                <a:gd name="T15" fmla="*/ 96728 h 269"/>
                <a:gd name="T16" fmla="*/ 23531 w 102"/>
                <a:gd name="T17" fmla="*/ 98895 h 269"/>
                <a:gd name="T18" fmla="*/ 21606 w 102"/>
                <a:gd name="T19" fmla="*/ 100217 h 269"/>
                <a:gd name="T20" fmla="*/ 20117 w 102"/>
                <a:gd name="T21" fmla="*/ 100932 h 269"/>
                <a:gd name="T22" fmla="*/ 18649 w 102"/>
                <a:gd name="T23" fmla="*/ 100932 h 269"/>
                <a:gd name="T24" fmla="*/ 17275 w 102"/>
                <a:gd name="T25" fmla="*/ 101381 h 269"/>
                <a:gd name="T26" fmla="*/ 16315 w 102"/>
                <a:gd name="T27" fmla="*/ 100932 h 269"/>
                <a:gd name="T28" fmla="*/ 14865 w 102"/>
                <a:gd name="T29" fmla="*/ 100712 h 269"/>
                <a:gd name="T30" fmla="*/ 14070 w 102"/>
                <a:gd name="T31" fmla="*/ 99809 h 269"/>
                <a:gd name="T32" fmla="*/ 13151 w 102"/>
                <a:gd name="T33" fmla="*/ 98468 h 269"/>
                <a:gd name="T34" fmla="*/ 12567 w 102"/>
                <a:gd name="T35" fmla="*/ 97164 h 269"/>
                <a:gd name="T36" fmla="*/ 11917 w 102"/>
                <a:gd name="T37" fmla="*/ 94571 h 269"/>
                <a:gd name="T38" fmla="*/ 11917 w 102"/>
                <a:gd name="T39" fmla="*/ 91477 h 269"/>
                <a:gd name="T40" fmla="*/ 12567 w 102"/>
                <a:gd name="T41" fmla="*/ 88452 h 269"/>
                <a:gd name="T42" fmla="*/ 13438 w 102"/>
                <a:gd name="T43" fmla="*/ 85526 h 269"/>
                <a:gd name="T44" fmla="*/ 14865 w 102"/>
                <a:gd name="T45" fmla="*/ 82672 h 269"/>
                <a:gd name="T46" fmla="*/ 16315 w 102"/>
                <a:gd name="T47" fmla="*/ 80246 h 269"/>
                <a:gd name="T48" fmla="*/ 18593 w 102"/>
                <a:gd name="T49" fmla="*/ 78006 h 269"/>
                <a:gd name="T50" fmla="*/ 20117 w 102"/>
                <a:gd name="T51" fmla="*/ 76800 h 269"/>
                <a:gd name="T52" fmla="*/ 21691 w 102"/>
                <a:gd name="T53" fmla="*/ 75875 h 269"/>
                <a:gd name="T54" fmla="*/ 23531 w 102"/>
                <a:gd name="T55" fmla="*/ 75455 h 269"/>
                <a:gd name="T56" fmla="*/ 24693 w 102"/>
                <a:gd name="T57" fmla="*/ 75455 h 269"/>
                <a:gd name="T58" fmla="*/ 26232 w 102"/>
                <a:gd name="T59" fmla="*/ 75455 h 269"/>
                <a:gd name="T60" fmla="*/ 0 w 102"/>
                <a:gd name="T61" fmla="*/ 667 h 269"/>
                <a:gd name="T62" fmla="*/ 1518 w 102"/>
                <a:gd name="T63" fmla="*/ 0 h 269"/>
                <a:gd name="T64" fmla="*/ 6483 w 102"/>
                <a:gd name="T65" fmla="*/ 15127 h 269"/>
                <a:gd name="T66" fmla="*/ 11917 w 102"/>
                <a:gd name="T67" fmla="*/ 29024 h 269"/>
                <a:gd name="T68" fmla="*/ 16760 w 102"/>
                <a:gd name="T69" fmla="*/ 43470 h 269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102" h="269">
                  <a:moveTo>
                    <a:pt x="56" y="115"/>
                  </a:moveTo>
                  <a:lnTo>
                    <a:pt x="100" y="212"/>
                  </a:lnTo>
                  <a:lnTo>
                    <a:pt x="102" y="220"/>
                  </a:lnTo>
                  <a:lnTo>
                    <a:pt x="102" y="228"/>
                  </a:lnTo>
                  <a:lnTo>
                    <a:pt x="100" y="236"/>
                  </a:lnTo>
                  <a:lnTo>
                    <a:pt x="96" y="243"/>
                  </a:lnTo>
                  <a:lnTo>
                    <a:pt x="91" y="250"/>
                  </a:lnTo>
                  <a:lnTo>
                    <a:pt x="86" y="257"/>
                  </a:lnTo>
                  <a:lnTo>
                    <a:pt x="79" y="262"/>
                  </a:lnTo>
                  <a:lnTo>
                    <a:pt x="72" y="266"/>
                  </a:lnTo>
                  <a:lnTo>
                    <a:pt x="67" y="268"/>
                  </a:lnTo>
                  <a:lnTo>
                    <a:pt x="63" y="268"/>
                  </a:lnTo>
                  <a:lnTo>
                    <a:pt x="58" y="269"/>
                  </a:lnTo>
                  <a:lnTo>
                    <a:pt x="55" y="268"/>
                  </a:lnTo>
                  <a:lnTo>
                    <a:pt x="50" y="267"/>
                  </a:lnTo>
                  <a:lnTo>
                    <a:pt x="47" y="265"/>
                  </a:lnTo>
                  <a:lnTo>
                    <a:pt x="44" y="261"/>
                  </a:lnTo>
                  <a:lnTo>
                    <a:pt x="42" y="258"/>
                  </a:lnTo>
                  <a:lnTo>
                    <a:pt x="40" y="251"/>
                  </a:lnTo>
                  <a:lnTo>
                    <a:pt x="40" y="243"/>
                  </a:lnTo>
                  <a:lnTo>
                    <a:pt x="42" y="235"/>
                  </a:lnTo>
                  <a:lnTo>
                    <a:pt x="45" y="227"/>
                  </a:lnTo>
                  <a:lnTo>
                    <a:pt x="50" y="219"/>
                  </a:lnTo>
                  <a:lnTo>
                    <a:pt x="55" y="213"/>
                  </a:lnTo>
                  <a:lnTo>
                    <a:pt x="62" y="207"/>
                  </a:lnTo>
                  <a:lnTo>
                    <a:pt x="67" y="204"/>
                  </a:lnTo>
                  <a:lnTo>
                    <a:pt x="73" y="201"/>
                  </a:lnTo>
                  <a:lnTo>
                    <a:pt x="79" y="200"/>
                  </a:lnTo>
                  <a:lnTo>
                    <a:pt x="83" y="200"/>
                  </a:lnTo>
                  <a:lnTo>
                    <a:pt x="88" y="200"/>
                  </a:lnTo>
                  <a:lnTo>
                    <a:pt x="0" y="2"/>
                  </a:lnTo>
                  <a:lnTo>
                    <a:pt x="5" y="0"/>
                  </a:lnTo>
                  <a:lnTo>
                    <a:pt x="22" y="40"/>
                  </a:lnTo>
                  <a:lnTo>
                    <a:pt x="40" y="77"/>
                  </a:lnTo>
                  <a:lnTo>
                    <a:pt x="56" y="115"/>
                  </a:lnTo>
                  <a:close/>
                </a:path>
              </a:pathLst>
            </a:custGeom>
            <a:solidFill>
              <a:srgbClr val="8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pic>
        <p:nvPicPr>
          <p:cNvPr id="13" name="Picture 12"/>
          <p:cNvPicPr>
            <a:picLocks noChangeAspect="1"/>
          </p:cNvPicPr>
          <p:nvPr/>
        </p:nvPicPr>
        <p:blipFill>
          <a:blip r:embed="rId5">
            <a:clrChange>
              <a:clrFrom>
                <a:srgbClr val="FFFFFF">
                  <a:alpha val="100000"/>
                </a:srgbClr>
              </a:clrFrom>
              <a:clrTo>
                <a:srgbClr val="FFFFFF">
                  <a:alpha val="100000"/>
                  <a:alpha val="0"/>
                </a:srgbClr>
              </a:clrTo>
            </a:clrChange>
          </a:blip>
          <a:stretch>
            <a:fillRect/>
          </a:stretch>
        </p:blipFill>
        <p:spPr>
          <a:xfrm flipH="1">
            <a:off x="-158750" y="125095"/>
            <a:ext cx="2421890" cy="1522730"/>
          </a:xfrm>
          <a:prstGeom prst="rect">
            <a:avLst/>
          </a:prstGeom>
        </p:spPr>
      </p:pic>
      <p:grpSp>
        <p:nvGrpSpPr>
          <p:cNvPr id="156" name="Group 5"/>
          <p:cNvGrpSpPr/>
          <p:nvPr/>
        </p:nvGrpSpPr>
        <p:grpSpPr bwMode="auto">
          <a:xfrm>
            <a:off x="219710" y="571818"/>
            <a:ext cx="195263" cy="369887"/>
            <a:chOff x="3890" y="144"/>
            <a:chExt cx="232" cy="441"/>
          </a:xfrm>
        </p:grpSpPr>
        <p:sp>
          <p:nvSpPr>
            <p:cNvPr id="157" name="Freeform 6"/>
            <p:cNvSpPr/>
            <p:nvPr/>
          </p:nvSpPr>
          <p:spPr bwMode="auto">
            <a:xfrm>
              <a:off x="3897" y="144"/>
              <a:ext cx="166" cy="157"/>
            </a:xfrm>
            <a:custGeom>
              <a:avLst/>
              <a:gdLst>
                <a:gd name="T0" fmla="*/ 0 w 101"/>
                <a:gd name="T1" fmla="*/ 0 h 96"/>
                <a:gd name="T2" fmla="*/ 1750 w 101"/>
                <a:gd name="T3" fmla="*/ 2175 h 96"/>
                <a:gd name="T4" fmla="*/ 3072 w 101"/>
                <a:gd name="T5" fmla="*/ 4694 h 96"/>
                <a:gd name="T6" fmla="*/ 5851 w 101"/>
                <a:gd name="T7" fmla="*/ 6448 h 96"/>
                <a:gd name="T8" fmla="*/ 8946 w 101"/>
                <a:gd name="T9" fmla="*/ 8040 h 96"/>
                <a:gd name="T10" fmla="*/ 11418 w 101"/>
                <a:gd name="T11" fmla="*/ 8800 h 96"/>
                <a:gd name="T12" fmla="*/ 13638 w 101"/>
                <a:gd name="T13" fmla="*/ 9209 h 96"/>
                <a:gd name="T14" fmla="*/ 15136 w 101"/>
                <a:gd name="T15" fmla="*/ 10292 h 96"/>
                <a:gd name="T16" fmla="*/ 17557 w 101"/>
                <a:gd name="T17" fmla="*/ 10545 h 96"/>
                <a:gd name="T18" fmla="*/ 19438 w 101"/>
                <a:gd name="T19" fmla="*/ 11360 h 96"/>
                <a:gd name="T20" fmla="*/ 20987 w 101"/>
                <a:gd name="T21" fmla="*/ 12076 h 96"/>
                <a:gd name="T22" fmla="*/ 22415 w 101"/>
                <a:gd name="T23" fmla="*/ 12742 h 96"/>
                <a:gd name="T24" fmla="*/ 24165 w 101"/>
                <a:gd name="T25" fmla="*/ 13700 h 96"/>
                <a:gd name="T26" fmla="*/ 28383 w 101"/>
                <a:gd name="T27" fmla="*/ 16189 h 96"/>
                <a:gd name="T28" fmla="*/ 31948 w 101"/>
                <a:gd name="T29" fmla="*/ 18578 h 96"/>
                <a:gd name="T30" fmla="*/ 34493 w 101"/>
                <a:gd name="T31" fmla="*/ 21910 h 96"/>
                <a:gd name="T32" fmla="*/ 36840 w 101"/>
                <a:gd name="T33" fmla="*/ 25373 h 96"/>
                <a:gd name="T34" fmla="*/ 37551 w 101"/>
                <a:gd name="T35" fmla="*/ 27784 h 96"/>
                <a:gd name="T36" fmla="*/ 38496 w 101"/>
                <a:gd name="T37" fmla="*/ 30383 h 96"/>
                <a:gd name="T38" fmla="*/ 38869 w 101"/>
                <a:gd name="T39" fmla="*/ 32906 h 96"/>
                <a:gd name="T40" fmla="*/ 39301 w 101"/>
                <a:gd name="T41" fmla="*/ 35168 h 96"/>
                <a:gd name="T42" fmla="*/ 38164 w 101"/>
                <a:gd name="T43" fmla="*/ 34079 h 96"/>
                <a:gd name="T44" fmla="*/ 37398 w 101"/>
                <a:gd name="T45" fmla="*/ 32697 h 96"/>
                <a:gd name="T46" fmla="*/ 36840 w 101"/>
                <a:gd name="T47" fmla="*/ 30676 h 96"/>
                <a:gd name="T48" fmla="*/ 35741 w 101"/>
                <a:gd name="T49" fmla="*/ 28850 h 96"/>
                <a:gd name="T50" fmla="*/ 34922 w 101"/>
                <a:gd name="T51" fmla="*/ 27527 h 96"/>
                <a:gd name="T52" fmla="*/ 33077 w 101"/>
                <a:gd name="T53" fmla="*/ 24631 h 96"/>
                <a:gd name="T54" fmla="*/ 30196 w 101"/>
                <a:gd name="T55" fmla="*/ 22405 h 96"/>
                <a:gd name="T56" fmla="*/ 27635 w 101"/>
                <a:gd name="T57" fmla="*/ 20121 h 96"/>
                <a:gd name="T58" fmla="*/ 24581 w 101"/>
                <a:gd name="T59" fmla="*/ 18578 h 96"/>
                <a:gd name="T60" fmla="*/ 22847 w 101"/>
                <a:gd name="T61" fmla="*/ 17641 h 96"/>
                <a:gd name="T62" fmla="*/ 20543 w 101"/>
                <a:gd name="T63" fmla="*/ 16832 h 96"/>
                <a:gd name="T64" fmla="*/ 18314 w 101"/>
                <a:gd name="T65" fmla="*/ 16590 h 96"/>
                <a:gd name="T66" fmla="*/ 16303 w 101"/>
                <a:gd name="T67" fmla="*/ 16189 h 96"/>
                <a:gd name="T68" fmla="*/ 13901 w 101"/>
                <a:gd name="T69" fmla="*/ 15558 h 96"/>
                <a:gd name="T70" fmla="*/ 11668 w 101"/>
                <a:gd name="T71" fmla="*/ 15061 h 96"/>
                <a:gd name="T72" fmla="*/ 8946 w 101"/>
                <a:gd name="T73" fmla="*/ 14488 h 96"/>
                <a:gd name="T74" fmla="*/ 6645 w 101"/>
                <a:gd name="T75" fmla="*/ 14488 h 96"/>
                <a:gd name="T76" fmla="*/ 0 w 101"/>
                <a:gd name="T77" fmla="*/ 0 h 9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101" h="96">
                  <a:moveTo>
                    <a:pt x="0" y="0"/>
                  </a:moveTo>
                  <a:lnTo>
                    <a:pt x="4" y="6"/>
                  </a:lnTo>
                  <a:lnTo>
                    <a:pt x="8" y="13"/>
                  </a:lnTo>
                  <a:lnTo>
                    <a:pt x="15" y="18"/>
                  </a:lnTo>
                  <a:lnTo>
                    <a:pt x="23" y="22"/>
                  </a:lnTo>
                  <a:lnTo>
                    <a:pt x="29" y="24"/>
                  </a:lnTo>
                  <a:lnTo>
                    <a:pt x="35" y="25"/>
                  </a:lnTo>
                  <a:lnTo>
                    <a:pt x="39" y="28"/>
                  </a:lnTo>
                  <a:lnTo>
                    <a:pt x="45" y="29"/>
                  </a:lnTo>
                  <a:lnTo>
                    <a:pt x="50" y="31"/>
                  </a:lnTo>
                  <a:lnTo>
                    <a:pt x="54" y="33"/>
                  </a:lnTo>
                  <a:lnTo>
                    <a:pt x="58" y="35"/>
                  </a:lnTo>
                  <a:lnTo>
                    <a:pt x="62" y="37"/>
                  </a:lnTo>
                  <a:lnTo>
                    <a:pt x="73" y="44"/>
                  </a:lnTo>
                  <a:lnTo>
                    <a:pt x="82" y="51"/>
                  </a:lnTo>
                  <a:lnTo>
                    <a:pt x="89" y="60"/>
                  </a:lnTo>
                  <a:lnTo>
                    <a:pt x="95" y="69"/>
                  </a:lnTo>
                  <a:lnTo>
                    <a:pt x="97" y="76"/>
                  </a:lnTo>
                  <a:lnTo>
                    <a:pt x="99" y="83"/>
                  </a:lnTo>
                  <a:lnTo>
                    <a:pt x="100" y="90"/>
                  </a:lnTo>
                  <a:lnTo>
                    <a:pt x="101" y="96"/>
                  </a:lnTo>
                  <a:lnTo>
                    <a:pt x="98" y="93"/>
                  </a:lnTo>
                  <a:lnTo>
                    <a:pt x="96" y="89"/>
                  </a:lnTo>
                  <a:lnTo>
                    <a:pt x="95" y="84"/>
                  </a:lnTo>
                  <a:lnTo>
                    <a:pt x="92" y="79"/>
                  </a:lnTo>
                  <a:lnTo>
                    <a:pt x="90" y="75"/>
                  </a:lnTo>
                  <a:lnTo>
                    <a:pt x="85" y="67"/>
                  </a:lnTo>
                  <a:lnTo>
                    <a:pt x="78" y="61"/>
                  </a:lnTo>
                  <a:lnTo>
                    <a:pt x="71" y="55"/>
                  </a:lnTo>
                  <a:lnTo>
                    <a:pt x="63" y="51"/>
                  </a:lnTo>
                  <a:lnTo>
                    <a:pt x="59" y="48"/>
                  </a:lnTo>
                  <a:lnTo>
                    <a:pt x="53" y="46"/>
                  </a:lnTo>
                  <a:lnTo>
                    <a:pt x="47" y="45"/>
                  </a:lnTo>
                  <a:lnTo>
                    <a:pt x="42" y="44"/>
                  </a:lnTo>
                  <a:lnTo>
                    <a:pt x="36" y="43"/>
                  </a:lnTo>
                  <a:lnTo>
                    <a:pt x="30" y="41"/>
                  </a:lnTo>
                  <a:lnTo>
                    <a:pt x="23" y="40"/>
                  </a:lnTo>
                  <a:lnTo>
                    <a:pt x="17" y="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8" name="Freeform 7"/>
            <p:cNvSpPr/>
            <p:nvPr/>
          </p:nvSpPr>
          <p:spPr bwMode="auto">
            <a:xfrm>
              <a:off x="3926" y="209"/>
              <a:ext cx="163" cy="154"/>
            </a:xfrm>
            <a:custGeom>
              <a:avLst/>
              <a:gdLst>
                <a:gd name="T0" fmla="*/ 0 w 102"/>
                <a:gd name="T1" fmla="*/ 0 h 94"/>
                <a:gd name="T2" fmla="*/ 1114 w 102"/>
                <a:gd name="T3" fmla="*/ 1782 h 94"/>
                <a:gd name="T4" fmla="*/ 2280 w 102"/>
                <a:gd name="T5" fmla="*/ 3637 h 94"/>
                <a:gd name="T6" fmla="*/ 3783 w 102"/>
                <a:gd name="T7" fmla="*/ 5698 h 94"/>
                <a:gd name="T8" fmla="*/ 6400 w 102"/>
                <a:gd name="T9" fmla="*/ 7484 h 94"/>
                <a:gd name="T10" fmla="*/ 7827 w 102"/>
                <a:gd name="T11" fmla="*/ 8241 h 94"/>
                <a:gd name="T12" fmla="*/ 9305 w 102"/>
                <a:gd name="T13" fmla="*/ 8688 h 94"/>
                <a:gd name="T14" fmla="*/ 10544 w 102"/>
                <a:gd name="T15" fmla="*/ 9761 h 94"/>
                <a:gd name="T16" fmla="*/ 12161 w 102"/>
                <a:gd name="T17" fmla="*/ 10021 h 94"/>
                <a:gd name="T18" fmla="*/ 13609 w 102"/>
                <a:gd name="T19" fmla="*/ 10962 h 94"/>
                <a:gd name="T20" fmla="*/ 14766 w 102"/>
                <a:gd name="T21" fmla="*/ 11152 h 94"/>
                <a:gd name="T22" fmla="*/ 15790 w 102"/>
                <a:gd name="T23" fmla="*/ 12261 h 94"/>
                <a:gd name="T24" fmla="*/ 16850 w 102"/>
                <a:gd name="T25" fmla="*/ 12910 h 94"/>
                <a:gd name="T26" fmla="*/ 19988 w 102"/>
                <a:gd name="T27" fmla="*/ 15294 h 94"/>
                <a:gd name="T28" fmla="*/ 22389 w 102"/>
                <a:gd name="T29" fmla="*/ 18270 h 94"/>
                <a:gd name="T30" fmla="*/ 24669 w 102"/>
                <a:gd name="T31" fmla="*/ 21150 h 94"/>
                <a:gd name="T32" fmla="*/ 26380 w 102"/>
                <a:gd name="T33" fmla="*/ 25056 h 94"/>
                <a:gd name="T34" fmla="*/ 26927 w 102"/>
                <a:gd name="T35" fmla="*/ 27458 h 94"/>
                <a:gd name="T36" fmla="*/ 27379 w 102"/>
                <a:gd name="T37" fmla="*/ 29932 h 94"/>
                <a:gd name="T38" fmla="*/ 27951 w 102"/>
                <a:gd name="T39" fmla="*/ 32538 h 94"/>
                <a:gd name="T40" fmla="*/ 28212 w 102"/>
                <a:gd name="T41" fmla="*/ 35133 h 94"/>
                <a:gd name="T42" fmla="*/ 26927 w 102"/>
                <a:gd name="T43" fmla="*/ 33985 h 94"/>
                <a:gd name="T44" fmla="*/ 26615 w 102"/>
                <a:gd name="T45" fmla="*/ 32538 h 94"/>
                <a:gd name="T46" fmla="*/ 26117 w 102"/>
                <a:gd name="T47" fmla="*/ 30327 h 94"/>
                <a:gd name="T48" fmla="*/ 25813 w 102"/>
                <a:gd name="T49" fmla="*/ 28534 h 94"/>
                <a:gd name="T50" fmla="*/ 25009 w 102"/>
                <a:gd name="T51" fmla="*/ 26896 h 94"/>
                <a:gd name="T52" fmla="*/ 23763 w 102"/>
                <a:gd name="T53" fmla="*/ 23968 h 94"/>
                <a:gd name="T54" fmla="*/ 21813 w 102"/>
                <a:gd name="T55" fmla="*/ 21727 h 94"/>
                <a:gd name="T56" fmla="*/ 19988 w 102"/>
                <a:gd name="T57" fmla="*/ 19861 h 94"/>
                <a:gd name="T58" fmla="*/ 17654 w 102"/>
                <a:gd name="T59" fmla="*/ 18270 h 94"/>
                <a:gd name="T60" fmla="*/ 16153 w 102"/>
                <a:gd name="T61" fmla="*/ 17174 h 94"/>
                <a:gd name="T62" fmla="*/ 14766 w 102"/>
                <a:gd name="T63" fmla="*/ 16417 h 94"/>
                <a:gd name="T64" fmla="*/ 12858 w 102"/>
                <a:gd name="T65" fmla="*/ 15991 h 94"/>
                <a:gd name="T66" fmla="*/ 11394 w 102"/>
                <a:gd name="T67" fmla="*/ 15294 h 94"/>
                <a:gd name="T68" fmla="*/ 9660 w 102"/>
                <a:gd name="T69" fmla="*/ 14630 h 94"/>
                <a:gd name="T70" fmla="*/ 8046 w 102"/>
                <a:gd name="T71" fmla="*/ 14630 h 94"/>
                <a:gd name="T72" fmla="*/ 6400 w 102"/>
                <a:gd name="T73" fmla="*/ 14234 h 94"/>
                <a:gd name="T74" fmla="*/ 5035 w 102"/>
                <a:gd name="T75" fmla="*/ 13962 h 94"/>
                <a:gd name="T76" fmla="*/ 0 w 102"/>
                <a:gd name="T77" fmla="*/ 0 h 94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102" h="94">
                  <a:moveTo>
                    <a:pt x="0" y="0"/>
                  </a:moveTo>
                  <a:lnTo>
                    <a:pt x="4" y="5"/>
                  </a:lnTo>
                  <a:lnTo>
                    <a:pt x="8" y="10"/>
                  </a:lnTo>
                  <a:lnTo>
                    <a:pt x="14" y="15"/>
                  </a:lnTo>
                  <a:lnTo>
                    <a:pt x="23" y="20"/>
                  </a:lnTo>
                  <a:lnTo>
                    <a:pt x="28" y="22"/>
                  </a:lnTo>
                  <a:lnTo>
                    <a:pt x="34" y="23"/>
                  </a:lnTo>
                  <a:lnTo>
                    <a:pt x="38" y="26"/>
                  </a:lnTo>
                  <a:lnTo>
                    <a:pt x="44" y="27"/>
                  </a:lnTo>
                  <a:lnTo>
                    <a:pt x="49" y="29"/>
                  </a:lnTo>
                  <a:lnTo>
                    <a:pt x="53" y="30"/>
                  </a:lnTo>
                  <a:lnTo>
                    <a:pt x="57" y="33"/>
                  </a:lnTo>
                  <a:lnTo>
                    <a:pt x="61" y="35"/>
                  </a:lnTo>
                  <a:lnTo>
                    <a:pt x="72" y="41"/>
                  </a:lnTo>
                  <a:lnTo>
                    <a:pt x="81" y="49"/>
                  </a:lnTo>
                  <a:lnTo>
                    <a:pt x="89" y="57"/>
                  </a:lnTo>
                  <a:lnTo>
                    <a:pt x="95" y="67"/>
                  </a:lnTo>
                  <a:lnTo>
                    <a:pt x="97" y="73"/>
                  </a:lnTo>
                  <a:lnTo>
                    <a:pt x="99" y="80"/>
                  </a:lnTo>
                  <a:lnTo>
                    <a:pt x="101" y="87"/>
                  </a:lnTo>
                  <a:lnTo>
                    <a:pt x="102" y="94"/>
                  </a:lnTo>
                  <a:lnTo>
                    <a:pt x="97" y="91"/>
                  </a:lnTo>
                  <a:lnTo>
                    <a:pt x="96" y="87"/>
                  </a:lnTo>
                  <a:lnTo>
                    <a:pt x="94" y="81"/>
                  </a:lnTo>
                  <a:lnTo>
                    <a:pt x="93" y="76"/>
                  </a:lnTo>
                  <a:lnTo>
                    <a:pt x="90" y="72"/>
                  </a:lnTo>
                  <a:lnTo>
                    <a:pt x="86" y="64"/>
                  </a:lnTo>
                  <a:lnTo>
                    <a:pt x="79" y="58"/>
                  </a:lnTo>
                  <a:lnTo>
                    <a:pt x="72" y="53"/>
                  </a:lnTo>
                  <a:lnTo>
                    <a:pt x="64" y="49"/>
                  </a:lnTo>
                  <a:lnTo>
                    <a:pt x="58" y="46"/>
                  </a:lnTo>
                  <a:lnTo>
                    <a:pt x="53" y="44"/>
                  </a:lnTo>
                  <a:lnTo>
                    <a:pt x="46" y="43"/>
                  </a:lnTo>
                  <a:lnTo>
                    <a:pt x="41" y="41"/>
                  </a:lnTo>
                  <a:lnTo>
                    <a:pt x="35" y="39"/>
                  </a:lnTo>
                  <a:lnTo>
                    <a:pt x="29" y="39"/>
                  </a:lnTo>
                  <a:lnTo>
                    <a:pt x="23" y="38"/>
                  </a:lnTo>
                  <a:lnTo>
                    <a:pt x="18" y="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" name="Freeform 8"/>
            <p:cNvSpPr/>
            <p:nvPr/>
          </p:nvSpPr>
          <p:spPr bwMode="auto">
            <a:xfrm>
              <a:off x="3952" y="271"/>
              <a:ext cx="170" cy="183"/>
            </a:xfrm>
            <a:custGeom>
              <a:avLst/>
              <a:gdLst>
                <a:gd name="T0" fmla="*/ 0 w 103"/>
                <a:gd name="T1" fmla="*/ 0 h 113"/>
                <a:gd name="T2" fmla="*/ 1804 w 103"/>
                <a:gd name="T3" fmla="*/ 2214 h 113"/>
                <a:gd name="T4" fmla="*/ 4573 w 103"/>
                <a:gd name="T5" fmla="*/ 4581 h 113"/>
                <a:gd name="T6" fmla="*/ 7643 w 103"/>
                <a:gd name="T7" fmla="*/ 6803 h 113"/>
                <a:gd name="T8" fmla="*/ 11073 w 103"/>
                <a:gd name="T9" fmla="*/ 7798 h 113"/>
                <a:gd name="T10" fmla="*/ 13384 w 103"/>
                <a:gd name="T11" fmla="*/ 8790 h 113"/>
                <a:gd name="T12" fmla="*/ 15642 w 103"/>
                <a:gd name="T13" fmla="*/ 9025 h 113"/>
                <a:gd name="T14" fmla="*/ 17589 w 103"/>
                <a:gd name="T15" fmla="*/ 9793 h 113"/>
                <a:gd name="T16" fmla="*/ 20098 w 103"/>
                <a:gd name="T17" fmla="*/ 10407 h 113"/>
                <a:gd name="T18" fmla="*/ 22521 w 103"/>
                <a:gd name="T19" fmla="*/ 11017 h 113"/>
                <a:gd name="T20" fmla="*/ 25132 w 103"/>
                <a:gd name="T21" fmla="*/ 11638 h 113"/>
                <a:gd name="T22" fmla="*/ 26982 w 103"/>
                <a:gd name="T23" fmla="*/ 12395 h 113"/>
                <a:gd name="T24" fmla="*/ 29030 w 103"/>
                <a:gd name="T25" fmla="*/ 13014 h 113"/>
                <a:gd name="T26" fmla="*/ 32686 w 103"/>
                <a:gd name="T27" fmla="*/ 14857 h 113"/>
                <a:gd name="T28" fmla="*/ 35740 w 103"/>
                <a:gd name="T29" fmla="*/ 16854 h 113"/>
                <a:gd name="T30" fmla="*/ 37601 w 103"/>
                <a:gd name="T31" fmla="*/ 19225 h 113"/>
                <a:gd name="T32" fmla="*/ 39130 w 103"/>
                <a:gd name="T33" fmla="*/ 22065 h 113"/>
                <a:gd name="T34" fmla="*/ 41480 w 103"/>
                <a:gd name="T35" fmla="*/ 26214 h 113"/>
                <a:gd name="T36" fmla="*/ 42175 w 103"/>
                <a:gd name="T37" fmla="*/ 29272 h 113"/>
                <a:gd name="T38" fmla="*/ 42175 w 103"/>
                <a:gd name="T39" fmla="*/ 32508 h 113"/>
                <a:gd name="T40" fmla="*/ 41498 w 103"/>
                <a:gd name="T41" fmla="*/ 36257 h 113"/>
                <a:gd name="T42" fmla="*/ 40371 w 103"/>
                <a:gd name="T43" fmla="*/ 36723 h 113"/>
                <a:gd name="T44" fmla="*/ 40371 w 103"/>
                <a:gd name="T45" fmla="*/ 34132 h 113"/>
                <a:gd name="T46" fmla="*/ 40371 w 103"/>
                <a:gd name="T47" fmla="*/ 30901 h 113"/>
                <a:gd name="T48" fmla="*/ 39130 w 103"/>
                <a:gd name="T49" fmla="*/ 27295 h 113"/>
                <a:gd name="T50" fmla="*/ 38001 w 103"/>
                <a:gd name="T51" fmla="*/ 24284 h 113"/>
                <a:gd name="T52" fmla="*/ 36459 w 103"/>
                <a:gd name="T53" fmla="*/ 21989 h 113"/>
                <a:gd name="T54" fmla="*/ 35078 w 103"/>
                <a:gd name="T55" fmla="*/ 19840 h 113"/>
                <a:gd name="T56" fmla="*/ 32686 w 103"/>
                <a:gd name="T57" fmla="*/ 18467 h 113"/>
                <a:gd name="T58" fmla="*/ 29733 w 103"/>
                <a:gd name="T59" fmla="*/ 16854 h 113"/>
                <a:gd name="T60" fmla="*/ 27695 w 103"/>
                <a:gd name="T61" fmla="*/ 16221 h 113"/>
                <a:gd name="T62" fmla="*/ 25143 w 103"/>
                <a:gd name="T63" fmla="*/ 15229 h 113"/>
                <a:gd name="T64" fmla="*/ 22090 w 103"/>
                <a:gd name="T65" fmla="*/ 14857 h 113"/>
                <a:gd name="T66" fmla="*/ 18717 w 103"/>
                <a:gd name="T67" fmla="*/ 14235 h 113"/>
                <a:gd name="T68" fmla="*/ 15642 w 103"/>
                <a:gd name="T69" fmla="*/ 14002 h 113"/>
                <a:gd name="T70" fmla="*/ 12458 w 103"/>
                <a:gd name="T71" fmla="*/ 13014 h 113"/>
                <a:gd name="T72" fmla="*/ 9477 w 103"/>
                <a:gd name="T73" fmla="*/ 12629 h 113"/>
                <a:gd name="T74" fmla="*/ 6457 w 103"/>
                <a:gd name="T75" fmla="*/ 12395 h 113"/>
                <a:gd name="T76" fmla="*/ 0 w 103"/>
                <a:gd name="T77" fmla="*/ 0 h 113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103" h="113">
                  <a:moveTo>
                    <a:pt x="0" y="0"/>
                  </a:moveTo>
                  <a:lnTo>
                    <a:pt x="4" y="7"/>
                  </a:lnTo>
                  <a:lnTo>
                    <a:pt x="11" y="14"/>
                  </a:lnTo>
                  <a:lnTo>
                    <a:pt x="19" y="21"/>
                  </a:lnTo>
                  <a:lnTo>
                    <a:pt x="27" y="24"/>
                  </a:lnTo>
                  <a:lnTo>
                    <a:pt x="33" y="27"/>
                  </a:lnTo>
                  <a:lnTo>
                    <a:pt x="38" y="28"/>
                  </a:lnTo>
                  <a:lnTo>
                    <a:pt x="43" y="30"/>
                  </a:lnTo>
                  <a:lnTo>
                    <a:pt x="49" y="32"/>
                  </a:lnTo>
                  <a:lnTo>
                    <a:pt x="55" y="34"/>
                  </a:lnTo>
                  <a:lnTo>
                    <a:pt x="61" y="36"/>
                  </a:lnTo>
                  <a:lnTo>
                    <a:pt x="66" y="38"/>
                  </a:lnTo>
                  <a:lnTo>
                    <a:pt x="71" y="40"/>
                  </a:lnTo>
                  <a:lnTo>
                    <a:pt x="80" y="46"/>
                  </a:lnTo>
                  <a:lnTo>
                    <a:pt x="87" y="52"/>
                  </a:lnTo>
                  <a:lnTo>
                    <a:pt x="92" y="59"/>
                  </a:lnTo>
                  <a:lnTo>
                    <a:pt x="96" y="68"/>
                  </a:lnTo>
                  <a:lnTo>
                    <a:pt x="101" y="80"/>
                  </a:lnTo>
                  <a:lnTo>
                    <a:pt x="103" y="90"/>
                  </a:lnTo>
                  <a:lnTo>
                    <a:pt x="103" y="100"/>
                  </a:lnTo>
                  <a:lnTo>
                    <a:pt x="102" y="111"/>
                  </a:lnTo>
                  <a:lnTo>
                    <a:pt x="99" y="113"/>
                  </a:lnTo>
                  <a:lnTo>
                    <a:pt x="99" y="105"/>
                  </a:lnTo>
                  <a:lnTo>
                    <a:pt x="99" y="95"/>
                  </a:lnTo>
                  <a:lnTo>
                    <a:pt x="96" y="84"/>
                  </a:lnTo>
                  <a:lnTo>
                    <a:pt x="93" y="75"/>
                  </a:lnTo>
                  <a:lnTo>
                    <a:pt x="89" y="67"/>
                  </a:lnTo>
                  <a:lnTo>
                    <a:pt x="86" y="61"/>
                  </a:lnTo>
                  <a:lnTo>
                    <a:pt x="80" y="57"/>
                  </a:lnTo>
                  <a:lnTo>
                    <a:pt x="73" y="52"/>
                  </a:lnTo>
                  <a:lnTo>
                    <a:pt x="68" y="50"/>
                  </a:lnTo>
                  <a:lnTo>
                    <a:pt x="62" y="47"/>
                  </a:lnTo>
                  <a:lnTo>
                    <a:pt x="54" y="46"/>
                  </a:lnTo>
                  <a:lnTo>
                    <a:pt x="46" y="44"/>
                  </a:lnTo>
                  <a:lnTo>
                    <a:pt x="38" y="43"/>
                  </a:lnTo>
                  <a:lnTo>
                    <a:pt x="30" y="40"/>
                  </a:lnTo>
                  <a:lnTo>
                    <a:pt x="23" y="39"/>
                  </a:lnTo>
                  <a:lnTo>
                    <a:pt x="16" y="3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0" name="Freeform 9"/>
            <p:cNvSpPr/>
            <p:nvPr/>
          </p:nvSpPr>
          <p:spPr bwMode="auto">
            <a:xfrm>
              <a:off x="3890" y="144"/>
              <a:ext cx="164" cy="441"/>
            </a:xfrm>
            <a:custGeom>
              <a:avLst/>
              <a:gdLst>
                <a:gd name="T0" fmla="*/ 16760 w 102"/>
                <a:gd name="T1" fmla="*/ 43470 h 269"/>
                <a:gd name="T2" fmla="*/ 29895 w 102"/>
                <a:gd name="T3" fmla="*/ 80041 h 269"/>
                <a:gd name="T4" fmla="*/ 30477 w 102"/>
                <a:gd name="T5" fmla="*/ 83070 h 269"/>
                <a:gd name="T6" fmla="*/ 30477 w 102"/>
                <a:gd name="T7" fmla="*/ 86008 h 269"/>
                <a:gd name="T8" fmla="*/ 29895 w 102"/>
                <a:gd name="T9" fmla="*/ 88864 h 269"/>
                <a:gd name="T10" fmla="*/ 28653 w 102"/>
                <a:gd name="T11" fmla="*/ 91477 h 269"/>
                <a:gd name="T12" fmla="*/ 27168 w 102"/>
                <a:gd name="T13" fmla="*/ 94274 h 269"/>
                <a:gd name="T14" fmla="*/ 25637 w 102"/>
                <a:gd name="T15" fmla="*/ 96728 h 269"/>
                <a:gd name="T16" fmla="*/ 23531 w 102"/>
                <a:gd name="T17" fmla="*/ 98895 h 269"/>
                <a:gd name="T18" fmla="*/ 21606 w 102"/>
                <a:gd name="T19" fmla="*/ 100217 h 269"/>
                <a:gd name="T20" fmla="*/ 20117 w 102"/>
                <a:gd name="T21" fmla="*/ 100932 h 269"/>
                <a:gd name="T22" fmla="*/ 18649 w 102"/>
                <a:gd name="T23" fmla="*/ 100932 h 269"/>
                <a:gd name="T24" fmla="*/ 17275 w 102"/>
                <a:gd name="T25" fmla="*/ 101381 h 269"/>
                <a:gd name="T26" fmla="*/ 16315 w 102"/>
                <a:gd name="T27" fmla="*/ 100932 h 269"/>
                <a:gd name="T28" fmla="*/ 14865 w 102"/>
                <a:gd name="T29" fmla="*/ 100712 h 269"/>
                <a:gd name="T30" fmla="*/ 14070 w 102"/>
                <a:gd name="T31" fmla="*/ 99809 h 269"/>
                <a:gd name="T32" fmla="*/ 13151 w 102"/>
                <a:gd name="T33" fmla="*/ 98468 h 269"/>
                <a:gd name="T34" fmla="*/ 12567 w 102"/>
                <a:gd name="T35" fmla="*/ 97164 h 269"/>
                <a:gd name="T36" fmla="*/ 11917 w 102"/>
                <a:gd name="T37" fmla="*/ 94571 h 269"/>
                <a:gd name="T38" fmla="*/ 11917 w 102"/>
                <a:gd name="T39" fmla="*/ 91477 h 269"/>
                <a:gd name="T40" fmla="*/ 12567 w 102"/>
                <a:gd name="T41" fmla="*/ 88452 h 269"/>
                <a:gd name="T42" fmla="*/ 13438 w 102"/>
                <a:gd name="T43" fmla="*/ 85526 h 269"/>
                <a:gd name="T44" fmla="*/ 14865 w 102"/>
                <a:gd name="T45" fmla="*/ 82672 h 269"/>
                <a:gd name="T46" fmla="*/ 16315 w 102"/>
                <a:gd name="T47" fmla="*/ 80246 h 269"/>
                <a:gd name="T48" fmla="*/ 18593 w 102"/>
                <a:gd name="T49" fmla="*/ 78006 h 269"/>
                <a:gd name="T50" fmla="*/ 20117 w 102"/>
                <a:gd name="T51" fmla="*/ 76800 h 269"/>
                <a:gd name="T52" fmla="*/ 21691 w 102"/>
                <a:gd name="T53" fmla="*/ 75875 h 269"/>
                <a:gd name="T54" fmla="*/ 23531 w 102"/>
                <a:gd name="T55" fmla="*/ 75455 h 269"/>
                <a:gd name="T56" fmla="*/ 24693 w 102"/>
                <a:gd name="T57" fmla="*/ 75455 h 269"/>
                <a:gd name="T58" fmla="*/ 26232 w 102"/>
                <a:gd name="T59" fmla="*/ 75455 h 269"/>
                <a:gd name="T60" fmla="*/ 0 w 102"/>
                <a:gd name="T61" fmla="*/ 667 h 269"/>
                <a:gd name="T62" fmla="*/ 1518 w 102"/>
                <a:gd name="T63" fmla="*/ 0 h 269"/>
                <a:gd name="T64" fmla="*/ 6483 w 102"/>
                <a:gd name="T65" fmla="*/ 15127 h 269"/>
                <a:gd name="T66" fmla="*/ 11917 w 102"/>
                <a:gd name="T67" fmla="*/ 29024 h 269"/>
                <a:gd name="T68" fmla="*/ 16760 w 102"/>
                <a:gd name="T69" fmla="*/ 43470 h 269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102" h="269">
                  <a:moveTo>
                    <a:pt x="56" y="115"/>
                  </a:moveTo>
                  <a:lnTo>
                    <a:pt x="100" y="212"/>
                  </a:lnTo>
                  <a:lnTo>
                    <a:pt x="102" y="220"/>
                  </a:lnTo>
                  <a:lnTo>
                    <a:pt x="102" y="228"/>
                  </a:lnTo>
                  <a:lnTo>
                    <a:pt x="100" y="236"/>
                  </a:lnTo>
                  <a:lnTo>
                    <a:pt x="96" y="243"/>
                  </a:lnTo>
                  <a:lnTo>
                    <a:pt x="91" y="250"/>
                  </a:lnTo>
                  <a:lnTo>
                    <a:pt x="86" y="257"/>
                  </a:lnTo>
                  <a:lnTo>
                    <a:pt x="79" y="262"/>
                  </a:lnTo>
                  <a:lnTo>
                    <a:pt x="72" y="266"/>
                  </a:lnTo>
                  <a:lnTo>
                    <a:pt x="67" y="268"/>
                  </a:lnTo>
                  <a:lnTo>
                    <a:pt x="63" y="268"/>
                  </a:lnTo>
                  <a:lnTo>
                    <a:pt x="58" y="269"/>
                  </a:lnTo>
                  <a:lnTo>
                    <a:pt x="55" y="268"/>
                  </a:lnTo>
                  <a:lnTo>
                    <a:pt x="50" y="267"/>
                  </a:lnTo>
                  <a:lnTo>
                    <a:pt x="47" y="265"/>
                  </a:lnTo>
                  <a:lnTo>
                    <a:pt x="44" y="261"/>
                  </a:lnTo>
                  <a:lnTo>
                    <a:pt x="42" y="258"/>
                  </a:lnTo>
                  <a:lnTo>
                    <a:pt x="40" y="251"/>
                  </a:lnTo>
                  <a:lnTo>
                    <a:pt x="40" y="243"/>
                  </a:lnTo>
                  <a:lnTo>
                    <a:pt x="42" y="235"/>
                  </a:lnTo>
                  <a:lnTo>
                    <a:pt x="45" y="227"/>
                  </a:lnTo>
                  <a:lnTo>
                    <a:pt x="50" y="219"/>
                  </a:lnTo>
                  <a:lnTo>
                    <a:pt x="55" y="213"/>
                  </a:lnTo>
                  <a:lnTo>
                    <a:pt x="62" y="207"/>
                  </a:lnTo>
                  <a:lnTo>
                    <a:pt x="67" y="204"/>
                  </a:lnTo>
                  <a:lnTo>
                    <a:pt x="73" y="201"/>
                  </a:lnTo>
                  <a:lnTo>
                    <a:pt x="79" y="200"/>
                  </a:lnTo>
                  <a:lnTo>
                    <a:pt x="83" y="200"/>
                  </a:lnTo>
                  <a:lnTo>
                    <a:pt x="88" y="200"/>
                  </a:lnTo>
                  <a:lnTo>
                    <a:pt x="0" y="2"/>
                  </a:lnTo>
                  <a:lnTo>
                    <a:pt x="5" y="0"/>
                  </a:lnTo>
                  <a:lnTo>
                    <a:pt x="22" y="40"/>
                  </a:lnTo>
                  <a:lnTo>
                    <a:pt x="40" y="77"/>
                  </a:lnTo>
                  <a:lnTo>
                    <a:pt x="56" y="115"/>
                  </a:lnTo>
                  <a:close/>
                </a:path>
              </a:pathLst>
            </a:custGeom>
            <a:solidFill>
              <a:srgbClr val="8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61" name="Group 12"/>
          <p:cNvGrpSpPr/>
          <p:nvPr/>
        </p:nvGrpSpPr>
        <p:grpSpPr bwMode="auto">
          <a:xfrm>
            <a:off x="310515" y="1726565"/>
            <a:ext cx="260350" cy="347663"/>
            <a:chOff x="2832" y="663"/>
            <a:chExt cx="310" cy="415"/>
          </a:xfrm>
        </p:grpSpPr>
        <p:sp>
          <p:nvSpPr>
            <p:cNvPr id="162" name="Freeform 13"/>
            <p:cNvSpPr/>
            <p:nvPr/>
          </p:nvSpPr>
          <p:spPr bwMode="auto">
            <a:xfrm>
              <a:off x="2839" y="663"/>
              <a:ext cx="209" cy="111"/>
            </a:xfrm>
            <a:custGeom>
              <a:avLst/>
              <a:gdLst>
                <a:gd name="T0" fmla="*/ 0 w 126"/>
                <a:gd name="T1" fmla="*/ 0 h 68"/>
                <a:gd name="T2" fmla="*/ 1893 w 126"/>
                <a:gd name="T3" fmla="*/ 1461 h 68"/>
                <a:gd name="T4" fmla="*/ 4769 w 126"/>
                <a:gd name="T5" fmla="*/ 3224 h 68"/>
                <a:gd name="T6" fmla="*/ 8350 w 126"/>
                <a:gd name="T7" fmla="*/ 5090 h 68"/>
                <a:gd name="T8" fmla="*/ 11988 w 126"/>
                <a:gd name="T9" fmla="*/ 5681 h 68"/>
                <a:gd name="T10" fmla="*/ 14618 w 126"/>
                <a:gd name="T11" fmla="*/ 5681 h 68"/>
                <a:gd name="T12" fmla="*/ 17201 w 126"/>
                <a:gd name="T13" fmla="*/ 5681 h 68"/>
                <a:gd name="T14" fmla="*/ 19885 w 126"/>
                <a:gd name="T15" fmla="*/ 5681 h 68"/>
                <a:gd name="T16" fmla="*/ 22247 w 126"/>
                <a:gd name="T17" fmla="*/ 6156 h 68"/>
                <a:gd name="T18" fmla="*/ 24949 w 126"/>
                <a:gd name="T19" fmla="*/ 6156 h 68"/>
                <a:gd name="T20" fmla="*/ 26973 w 126"/>
                <a:gd name="T21" fmla="*/ 6355 h 68"/>
                <a:gd name="T22" fmla="*/ 28532 w 126"/>
                <a:gd name="T23" fmla="*/ 6795 h 68"/>
                <a:gd name="T24" fmla="*/ 30887 w 126"/>
                <a:gd name="T25" fmla="*/ 7264 h 68"/>
                <a:gd name="T26" fmla="*/ 33476 w 126"/>
                <a:gd name="T27" fmla="*/ 7904 h 68"/>
                <a:gd name="T28" fmla="*/ 36101 w 126"/>
                <a:gd name="T29" fmla="*/ 8591 h 68"/>
                <a:gd name="T30" fmla="*/ 38106 w 126"/>
                <a:gd name="T31" fmla="*/ 9273 h 68"/>
                <a:gd name="T32" fmla="*/ 40863 w 126"/>
                <a:gd name="T33" fmla="*/ 10374 h 68"/>
                <a:gd name="T34" fmla="*/ 42867 w 126"/>
                <a:gd name="T35" fmla="*/ 11461 h 68"/>
                <a:gd name="T36" fmla="*/ 45255 w 126"/>
                <a:gd name="T37" fmla="*/ 12505 h 68"/>
                <a:gd name="T38" fmla="*/ 46889 w 126"/>
                <a:gd name="T39" fmla="*/ 14024 h 68"/>
                <a:gd name="T40" fmla="*/ 48878 w 126"/>
                <a:gd name="T41" fmla="*/ 15325 h 68"/>
                <a:gd name="T42" fmla="*/ 50782 w 126"/>
                <a:gd name="T43" fmla="*/ 17594 h 68"/>
                <a:gd name="T44" fmla="*/ 52482 w 126"/>
                <a:gd name="T45" fmla="*/ 19774 h 68"/>
                <a:gd name="T46" fmla="*/ 53922 w 126"/>
                <a:gd name="T47" fmla="*/ 22140 h 68"/>
                <a:gd name="T48" fmla="*/ 54712 w 126"/>
                <a:gd name="T49" fmla="*/ 24317 h 68"/>
                <a:gd name="T50" fmla="*/ 52827 w 126"/>
                <a:gd name="T51" fmla="*/ 23935 h 68"/>
                <a:gd name="T52" fmla="*/ 51233 w 126"/>
                <a:gd name="T53" fmla="*/ 22556 h 68"/>
                <a:gd name="T54" fmla="*/ 50092 w 126"/>
                <a:gd name="T55" fmla="*/ 20413 h 68"/>
                <a:gd name="T56" fmla="*/ 48878 w 126"/>
                <a:gd name="T57" fmla="*/ 19113 h 68"/>
                <a:gd name="T58" fmla="*/ 47327 w 126"/>
                <a:gd name="T59" fmla="*/ 17594 h 68"/>
                <a:gd name="T60" fmla="*/ 44111 w 126"/>
                <a:gd name="T61" fmla="*/ 15325 h 68"/>
                <a:gd name="T62" fmla="*/ 40863 w 126"/>
                <a:gd name="T63" fmla="*/ 14024 h 68"/>
                <a:gd name="T64" fmla="*/ 37345 w 126"/>
                <a:gd name="T65" fmla="*/ 12505 h 68"/>
                <a:gd name="T66" fmla="*/ 33476 w 126"/>
                <a:gd name="T67" fmla="*/ 11857 h 68"/>
                <a:gd name="T68" fmla="*/ 30887 w 126"/>
                <a:gd name="T69" fmla="*/ 11461 h 68"/>
                <a:gd name="T70" fmla="*/ 28268 w 126"/>
                <a:gd name="T71" fmla="*/ 11461 h 68"/>
                <a:gd name="T72" fmla="*/ 25110 w 126"/>
                <a:gd name="T73" fmla="*/ 11092 h 68"/>
                <a:gd name="T74" fmla="*/ 22973 w 126"/>
                <a:gd name="T75" fmla="*/ 11461 h 68"/>
                <a:gd name="T76" fmla="*/ 20354 w 126"/>
                <a:gd name="T77" fmla="*/ 11461 h 68"/>
                <a:gd name="T78" fmla="*/ 17201 w 126"/>
                <a:gd name="T79" fmla="*/ 11857 h 68"/>
                <a:gd name="T80" fmla="*/ 14618 w 126"/>
                <a:gd name="T81" fmla="*/ 11857 h 68"/>
                <a:gd name="T82" fmla="*/ 11988 w 126"/>
                <a:gd name="T83" fmla="*/ 12262 h 68"/>
                <a:gd name="T84" fmla="*/ 0 w 126"/>
                <a:gd name="T85" fmla="*/ 0 h 68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26" h="68">
                  <a:moveTo>
                    <a:pt x="0" y="0"/>
                  </a:moveTo>
                  <a:lnTo>
                    <a:pt x="4" y="4"/>
                  </a:lnTo>
                  <a:lnTo>
                    <a:pt x="11" y="9"/>
                  </a:lnTo>
                  <a:lnTo>
                    <a:pt x="19" y="14"/>
                  </a:lnTo>
                  <a:lnTo>
                    <a:pt x="28" y="16"/>
                  </a:lnTo>
                  <a:lnTo>
                    <a:pt x="34" y="16"/>
                  </a:lnTo>
                  <a:lnTo>
                    <a:pt x="40" y="16"/>
                  </a:lnTo>
                  <a:lnTo>
                    <a:pt x="46" y="16"/>
                  </a:lnTo>
                  <a:lnTo>
                    <a:pt x="51" y="17"/>
                  </a:lnTo>
                  <a:lnTo>
                    <a:pt x="57" y="17"/>
                  </a:lnTo>
                  <a:lnTo>
                    <a:pt x="62" y="18"/>
                  </a:lnTo>
                  <a:lnTo>
                    <a:pt x="66" y="19"/>
                  </a:lnTo>
                  <a:lnTo>
                    <a:pt x="71" y="20"/>
                  </a:lnTo>
                  <a:lnTo>
                    <a:pt x="77" y="22"/>
                  </a:lnTo>
                  <a:lnTo>
                    <a:pt x="83" y="24"/>
                  </a:lnTo>
                  <a:lnTo>
                    <a:pt x="88" y="26"/>
                  </a:lnTo>
                  <a:lnTo>
                    <a:pt x="94" y="29"/>
                  </a:lnTo>
                  <a:lnTo>
                    <a:pt x="99" y="32"/>
                  </a:lnTo>
                  <a:lnTo>
                    <a:pt x="104" y="35"/>
                  </a:lnTo>
                  <a:lnTo>
                    <a:pt x="108" y="39"/>
                  </a:lnTo>
                  <a:lnTo>
                    <a:pt x="113" y="43"/>
                  </a:lnTo>
                  <a:lnTo>
                    <a:pt x="117" y="49"/>
                  </a:lnTo>
                  <a:lnTo>
                    <a:pt x="121" y="55"/>
                  </a:lnTo>
                  <a:lnTo>
                    <a:pt x="124" y="62"/>
                  </a:lnTo>
                  <a:lnTo>
                    <a:pt x="126" y="68"/>
                  </a:lnTo>
                  <a:lnTo>
                    <a:pt x="122" y="67"/>
                  </a:lnTo>
                  <a:lnTo>
                    <a:pt x="118" y="63"/>
                  </a:lnTo>
                  <a:lnTo>
                    <a:pt x="116" y="57"/>
                  </a:lnTo>
                  <a:lnTo>
                    <a:pt x="113" y="53"/>
                  </a:lnTo>
                  <a:lnTo>
                    <a:pt x="109" y="49"/>
                  </a:lnTo>
                  <a:lnTo>
                    <a:pt x="102" y="43"/>
                  </a:lnTo>
                  <a:lnTo>
                    <a:pt x="94" y="39"/>
                  </a:lnTo>
                  <a:lnTo>
                    <a:pt x="86" y="35"/>
                  </a:lnTo>
                  <a:lnTo>
                    <a:pt x="77" y="33"/>
                  </a:lnTo>
                  <a:lnTo>
                    <a:pt x="71" y="32"/>
                  </a:lnTo>
                  <a:lnTo>
                    <a:pt x="65" y="32"/>
                  </a:lnTo>
                  <a:lnTo>
                    <a:pt x="58" y="31"/>
                  </a:lnTo>
                  <a:lnTo>
                    <a:pt x="53" y="32"/>
                  </a:lnTo>
                  <a:lnTo>
                    <a:pt x="47" y="32"/>
                  </a:lnTo>
                  <a:lnTo>
                    <a:pt x="40" y="33"/>
                  </a:lnTo>
                  <a:lnTo>
                    <a:pt x="34" y="33"/>
                  </a:lnTo>
                  <a:lnTo>
                    <a:pt x="28" y="3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3" name="Freeform 14"/>
            <p:cNvSpPr/>
            <p:nvPr/>
          </p:nvSpPr>
          <p:spPr bwMode="auto">
            <a:xfrm>
              <a:off x="2888" y="719"/>
              <a:ext cx="202" cy="111"/>
            </a:xfrm>
            <a:custGeom>
              <a:avLst/>
              <a:gdLst>
                <a:gd name="T0" fmla="*/ 0 w 125"/>
                <a:gd name="T1" fmla="*/ 0 h 67"/>
                <a:gd name="T2" fmla="*/ 1214 w 125"/>
                <a:gd name="T3" fmla="*/ 2051 h 67"/>
                <a:gd name="T4" fmla="*/ 3171 w 125"/>
                <a:gd name="T5" fmla="*/ 3398 h 67"/>
                <a:gd name="T6" fmla="*/ 5727 w 125"/>
                <a:gd name="T7" fmla="*/ 5630 h 67"/>
                <a:gd name="T8" fmla="*/ 8654 w 125"/>
                <a:gd name="T9" fmla="*/ 5893 h 67"/>
                <a:gd name="T10" fmla="*/ 10470 w 125"/>
                <a:gd name="T11" fmla="*/ 5893 h 67"/>
                <a:gd name="T12" fmla="*/ 12057 w 125"/>
                <a:gd name="T13" fmla="*/ 6420 h 67"/>
                <a:gd name="T14" fmla="*/ 13985 w 125"/>
                <a:gd name="T15" fmla="*/ 6420 h 67"/>
                <a:gd name="T16" fmla="*/ 15940 w 125"/>
                <a:gd name="T17" fmla="*/ 7029 h 67"/>
                <a:gd name="T18" fmla="*/ 17580 w 125"/>
                <a:gd name="T19" fmla="*/ 7029 h 67"/>
                <a:gd name="T20" fmla="*/ 19074 w 125"/>
                <a:gd name="T21" fmla="*/ 7836 h 67"/>
                <a:gd name="T22" fmla="*/ 20662 w 125"/>
                <a:gd name="T23" fmla="*/ 7871 h 67"/>
                <a:gd name="T24" fmla="*/ 22226 w 125"/>
                <a:gd name="T25" fmla="*/ 8567 h 67"/>
                <a:gd name="T26" fmla="*/ 23792 w 125"/>
                <a:gd name="T27" fmla="*/ 9008 h 67"/>
                <a:gd name="T28" fmla="*/ 25759 w 125"/>
                <a:gd name="T29" fmla="*/ 9763 h 67"/>
                <a:gd name="T30" fmla="*/ 27697 w 125"/>
                <a:gd name="T31" fmla="*/ 11059 h 67"/>
                <a:gd name="T32" fmla="*/ 29382 w 125"/>
                <a:gd name="T33" fmla="*/ 11841 h 67"/>
                <a:gd name="T34" fmla="*/ 30824 w 125"/>
                <a:gd name="T35" fmla="*/ 13040 h 67"/>
                <a:gd name="T36" fmla="*/ 32558 w 125"/>
                <a:gd name="T37" fmla="*/ 14924 h 67"/>
                <a:gd name="T38" fmla="*/ 33534 w 125"/>
                <a:gd name="T39" fmla="*/ 16175 h 67"/>
                <a:gd name="T40" fmla="*/ 35119 w 125"/>
                <a:gd name="T41" fmla="*/ 18322 h 67"/>
                <a:gd name="T42" fmla="*/ 36691 w 125"/>
                <a:gd name="T43" fmla="*/ 20904 h 67"/>
                <a:gd name="T44" fmla="*/ 37666 w 125"/>
                <a:gd name="T45" fmla="*/ 22919 h 67"/>
                <a:gd name="T46" fmla="*/ 39057 w 125"/>
                <a:gd name="T47" fmla="*/ 26037 h 67"/>
                <a:gd name="T48" fmla="*/ 39631 w 125"/>
                <a:gd name="T49" fmla="*/ 28679 h 67"/>
                <a:gd name="T50" fmla="*/ 38107 w 125"/>
                <a:gd name="T51" fmla="*/ 28182 h 67"/>
                <a:gd name="T52" fmla="*/ 37065 w 125"/>
                <a:gd name="T53" fmla="*/ 26610 h 67"/>
                <a:gd name="T54" fmla="*/ 36082 w 125"/>
                <a:gd name="T55" fmla="*/ 24215 h 67"/>
                <a:gd name="T56" fmla="*/ 35119 w 125"/>
                <a:gd name="T57" fmla="*/ 22067 h 67"/>
                <a:gd name="T58" fmla="*/ 34372 w 125"/>
                <a:gd name="T59" fmla="*/ 20904 h 67"/>
                <a:gd name="T60" fmla="*/ 31952 w 125"/>
                <a:gd name="T61" fmla="*/ 18322 h 67"/>
                <a:gd name="T62" fmla="*/ 29382 w 125"/>
                <a:gd name="T63" fmla="*/ 16175 h 67"/>
                <a:gd name="T64" fmla="*/ 26360 w 125"/>
                <a:gd name="T65" fmla="*/ 14924 h 67"/>
                <a:gd name="T66" fmla="*/ 23581 w 125"/>
                <a:gd name="T67" fmla="*/ 14193 h 67"/>
                <a:gd name="T68" fmla="*/ 21622 w 125"/>
                <a:gd name="T69" fmla="*/ 13040 h 67"/>
                <a:gd name="T70" fmla="*/ 20038 w 125"/>
                <a:gd name="T71" fmla="*/ 13040 h 67"/>
                <a:gd name="T72" fmla="*/ 18093 w 125"/>
                <a:gd name="T73" fmla="*/ 12982 h 67"/>
                <a:gd name="T74" fmla="*/ 16155 w 125"/>
                <a:gd name="T75" fmla="*/ 13040 h 67"/>
                <a:gd name="T76" fmla="*/ 13985 w 125"/>
                <a:gd name="T77" fmla="*/ 13040 h 67"/>
                <a:gd name="T78" fmla="*/ 12057 w 125"/>
                <a:gd name="T79" fmla="*/ 14193 h 67"/>
                <a:gd name="T80" fmla="*/ 10237 w 125"/>
                <a:gd name="T81" fmla="*/ 14193 h 67"/>
                <a:gd name="T82" fmla="*/ 8280 w 125"/>
                <a:gd name="T83" fmla="*/ 14452 h 67"/>
                <a:gd name="T84" fmla="*/ 0 w 125"/>
                <a:gd name="T85" fmla="*/ 0 h 6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25" h="67">
                  <a:moveTo>
                    <a:pt x="0" y="0"/>
                  </a:moveTo>
                  <a:lnTo>
                    <a:pt x="4" y="5"/>
                  </a:lnTo>
                  <a:lnTo>
                    <a:pt x="10" y="8"/>
                  </a:lnTo>
                  <a:lnTo>
                    <a:pt x="18" y="13"/>
                  </a:lnTo>
                  <a:lnTo>
                    <a:pt x="27" y="14"/>
                  </a:lnTo>
                  <a:lnTo>
                    <a:pt x="33" y="14"/>
                  </a:lnTo>
                  <a:lnTo>
                    <a:pt x="38" y="15"/>
                  </a:lnTo>
                  <a:lnTo>
                    <a:pt x="44" y="15"/>
                  </a:lnTo>
                  <a:lnTo>
                    <a:pt x="50" y="16"/>
                  </a:lnTo>
                  <a:lnTo>
                    <a:pt x="56" y="16"/>
                  </a:lnTo>
                  <a:lnTo>
                    <a:pt x="60" y="18"/>
                  </a:lnTo>
                  <a:lnTo>
                    <a:pt x="65" y="19"/>
                  </a:lnTo>
                  <a:lnTo>
                    <a:pt x="70" y="20"/>
                  </a:lnTo>
                  <a:lnTo>
                    <a:pt x="75" y="21"/>
                  </a:lnTo>
                  <a:lnTo>
                    <a:pt x="81" y="23"/>
                  </a:lnTo>
                  <a:lnTo>
                    <a:pt x="87" y="26"/>
                  </a:lnTo>
                  <a:lnTo>
                    <a:pt x="93" y="28"/>
                  </a:lnTo>
                  <a:lnTo>
                    <a:pt x="97" y="31"/>
                  </a:lnTo>
                  <a:lnTo>
                    <a:pt x="103" y="35"/>
                  </a:lnTo>
                  <a:lnTo>
                    <a:pt x="106" y="38"/>
                  </a:lnTo>
                  <a:lnTo>
                    <a:pt x="111" y="43"/>
                  </a:lnTo>
                  <a:lnTo>
                    <a:pt x="116" y="49"/>
                  </a:lnTo>
                  <a:lnTo>
                    <a:pt x="119" y="54"/>
                  </a:lnTo>
                  <a:lnTo>
                    <a:pt x="123" y="61"/>
                  </a:lnTo>
                  <a:lnTo>
                    <a:pt x="125" y="67"/>
                  </a:lnTo>
                  <a:lnTo>
                    <a:pt x="120" y="66"/>
                  </a:lnTo>
                  <a:lnTo>
                    <a:pt x="117" y="62"/>
                  </a:lnTo>
                  <a:lnTo>
                    <a:pt x="114" y="57"/>
                  </a:lnTo>
                  <a:lnTo>
                    <a:pt x="111" y="52"/>
                  </a:lnTo>
                  <a:lnTo>
                    <a:pt x="108" y="49"/>
                  </a:lnTo>
                  <a:lnTo>
                    <a:pt x="101" y="43"/>
                  </a:lnTo>
                  <a:lnTo>
                    <a:pt x="93" y="38"/>
                  </a:lnTo>
                  <a:lnTo>
                    <a:pt x="83" y="35"/>
                  </a:lnTo>
                  <a:lnTo>
                    <a:pt x="74" y="33"/>
                  </a:lnTo>
                  <a:lnTo>
                    <a:pt x="68" y="31"/>
                  </a:lnTo>
                  <a:lnTo>
                    <a:pt x="63" y="31"/>
                  </a:lnTo>
                  <a:lnTo>
                    <a:pt x="57" y="30"/>
                  </a:lnTo>
                  <a:lnTo>
                    <a:pt x="51" y="31"/>
                  </a:lnTo>
                  <a:lnTo>
                    <a:pt x="44" y="31"/>
                  </a:lnTo>
                  <a:lnTo>
                    <a:pt x="38" y="33"/>
                  </a:lnTo>
                  <a:lnTo>
                    <a:pt x="32" y="33"/>
                  </a:lnTo>
                  <a:lnTo>
                    <a:pt x="26" y="3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" name="Freeform 15"/>
            <p:cNvSpPr/>
            <p:nvPr/>
          </p:nvSpPr>
          <p:spPr bwMode="auto">
            <a:xfrm>
              <a:off x="2927" y="774"/>
              <a:ext cx="215" cy="138"/>
            </a:xfrm>
            <a:custGeom>
              <a:avLst/>
              <a:gdLst>
                <a:gd name="T0" fmla="*/ 0 w 131"/>
                <a:gd name="T1" fmla="*/ 0 h 85"/>
                <a:gd name="T2" fmla="*/ 1096 w 131"/>
                <a:gd name="T3" fmla="*/ 1002 h 85"/>
                <a:gd name="T4" fmla="*/ 2559 w 131"/>
                <a:gd name="T5" fmla="*/ 1627 h 85"/>
                <a:gd name="T6" fmla="*/ 4200 w 131"/>
                <a:gd name="T7" fmla="*/ 2641 h 85"/>
                <a:gd name="T8" fmla="*/ 6158 w 131"/>
                <a:gd name="T9" fmla="*/ 3280 h 85"/>
                <a:gd name="T10" fmla="*/ 7707 w 131"/>
                <a:gd name="T11" fmla="*/ 3911 h 85"/>
                <a:gd name="T12" fmla="*/ 9514 w 131"/>
                <a:gd name="T13" fmla="*/ 4288 h 85"/>
                <a:gd name="T14" fmla="*/ 11313 w 131"/>
                <a:gd name="T15" fmla="*/ 4939 h 85"/>
                <a:gd name="T16" fmla="*/ 13056 w 131"/>
                <a:gd name="T17" fmla="*/ 5325 h 85"/>
                <a:gd name="T18" fmla="*/ 15265 w 131"/>
                <a:gd name="T19" fmla="*/ 5325 h 85"/>
                <a:gd name="T20" fmla="*/ 17471 w 131"/>
                <a:gd name="T21" fmla="*/ 5325 h 85"/>
                <a:gd name="T22" fmla="*/ 20353 w 131"/>
                <a:gd name="T23" fmla="*/ 5731 h 85"/>
                <a:gd name="T24" fmla="*/ 22519 w 131"/>
                <a:gd name="T25" fmla="*/ 5731 h 85"/>
                <a:gd name="T26" fmla="*/ 24380 w 131"/>
                <a:gd name="T27" fmla="*/ 5952 h 85"/>
                <a:gd name="T28" fmla="*/ 26763 w 131"/>
                <a:gd name="T29" fmla="*/ 6350 h 85"/>
                <a:gd name="T30" fmla="*/ 29010 w 131"/>
                <a:gd name="T31" fmla="*/ 6350 h 85"/>
                <a:gd name="T32" fmla="*/ 31423 w 131"/>
                <a:gd name="T33" fmla="*/ 6577 h 85"/>
                <a:gd name="T34" fmla="*/ 35168 w 131"/>
                <a:gd name="T35" fmla="*/ 8019 h 85"/>
                <a:gd name="T36" fmla="*/ 38106 w 131"/>
                <a:gd name="T37" fmla="*/ 9046 h 85"/>
                <a:gd name="T38" fmla="*/ 41118 w 131"/>
                <a:gd name="T39" fmla="*/ 11212 h 85"/>
                <a:gd name="T40" fmla="*/ 43924 w 131"/>
                <a:gd name="T41" fmla="*/ 13862 h 85"/>
                <a:gd name="T42" fmla="*/ 46481 w 131"/>
                <a:gd name="T43" fmla="*/ 17180 h 85"/>
                <a:gd name="T44" fmla="*/ 48213 w 131"/>
                <a:gd name="T45" fmla="*/ 20844 h 85"/>
                <a:gd name="T46" fmla="*/ 49585 w 131"/>
                <a:gd name="T47" fmla="*/ 24137 h 85"/>
                <a:gd name="T48" fmla="*/ 50013 w 131"/>
                <a:gd name="T49" fmla="*/ 27892 h 85"/>
                <a:gd name="T50" fmla="*/ 49322 w 131"/>
                <a:gd name="T51" fmla="*/ 28548 h 85"/>
                <a:gd name="T52" fmla="*/ 48213 w 131"/>
                <a:gd name="T53" fmla="*/ 25853 h 85"/>
                <a:gd name="T54" fmla="*/ 47060 w 131"/>
                <a:gd name="T55" fmla="*/ 22121 h 85"/>
                <a:gd name="T56" fmla="*/ 45129 w 131"/>
                <a:gd name="T57" fmla="*/ 19210 h 85"/>
                <a:gd name="T58" fmla="*/ 43525 w 131"/>
                <a:gd name="T59" fmla="*/ 16555 h 85"/>
                <a:gd name="T60" fmla="*/ 41118 w 131"/>
                <a:gd name="T61" fmla="*/ 14035 h 85"/>
                <a:gd name="T62" fmla="*/ 38920 w 131"/>
                <a:gd name="T63" fmla="*/ 12839 h 85"/>
                <a:gd name="T64" fmla="*/ 36269 w 131"/>
                <a:gd name="T65" fmla="*/ 11212 h 85"/>
                <a:gd name="T66" fmla="*/ 33404 w 131"/>
                <a:gd name="T67" fmla="*/ 10309 h 85"/>
                <a:gd name="T68" fmla="*/ 31423 w 131"/>
                <a:gd name="T69" fmla="*/ 10197 h 85"/>
                <a:gd name="T70" fmla="*/ 28674 w 131"/>
                <a:gd name="T71" fmla="*/ 10197 h 85"/>
                <a:gd name="T72" fmla="*/ 25628 w 131"/>
                <a:gd name="T73" fmla="*/ 10197 h 85"/>
                <a:gd name="T74" fmla="*/ 22519 w 131"/>
                <a:gd name="T75" fmla="*/ 10309 h 85"/>
                <a:gd name="T76" fmla="*/ 19146 w 131"/>
                <a:gd name="T77" fmla="*/ 10309 h 85"/>
                <a:gd name="T78" fmla="*/ 15615 w 131"/>
                <a:gd name="T79" fmla="*/ 10678 h 85"/>
                <a:gd name="T80" fmla="*/ 12649 w 131"/>
                <a:gd name="T81" fmla="*/ 10678 h 85"/>
                <a:gd name="T82" fmla="*/ 10107 w 131"/>
                <a:gd name="T83" fmla="*/ 11212 h 85"/>
                <a:gd name="T84" fmla="*/ 0 w 131"/>
                <a:gd name="T85" fmla="*/ 0 h 85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31" h="85">
                  <a:moveTo>
                    <a:pt x="0" y="0"/>
                  </a:moveTo>
                  <a:lnTo>
                    <a:pt x="3" y="3"/>
                  </a:lnTo>
                  <a:lnTo>
                    <a:pt x="7" y="5"/>
                  </a:lnTo>
                  <a:lnTo>
                    <a:pt x="11" y="8"/>
                  </a:lnTo>
                  <a:lnTo>
                    <a:pt x="16" y="10"/>
                  </a:lnTo>
                  <a:lnTo>
                    <a:pt x="20" y="12"/>
                  </a:lnTo>
                  <a:lnTo>
                    <a:pt x="25" y="13"/>
                  </a:lnTo>
                  <a:lnTo>
                    <a:pt x="30" y="15"/>
                  </a:lnTo>
                  <a:lnTo>
                    <a:pt x="34" y="16"/>
                  </a:lnTo>
                  <a:lnTo>
                    <a:pt x="40" y="16"/>
                  </a:lnTo>
                  <a:lnTo>
                    <a:pt x="46" y="16"/>
                  </a:lnTo>
                  <a:lnTo>
                    <a:pt x="53" y="17"/>
                  </a:lnTo>
                  <a:lnTo>
                    <a:pt x="59" y="17"/>
                  </a:lnTo>
                  <a:lnTo>
                    <a:pt x="64" y="18"/>
                  </a:lnTo>
                  <a:lnTo>
                    <a:pt x="70" y="19"/>
                  </a:lnTo>
                  <a:lnTo>
                    <a:pt x="76" y="19"/>
                  </a:lnTo>
                  <a:lnTo>
                    <a:pt x="82" y="20"/>
                  </a:lnTo>
                  <a:lnTo>
                    <a:pt x="92" y="24"/>
                  </a:lnTo>
                  <a:lnTo>
                    <a:pt x="100" y="27"/>
                  </a:lnTo>
                  <a:lnTo>
                    <a:pt x="108" y="33"/>
                  </a:lnTo>
                  <a:lnTo>
                    <a:pt x="115" y="41"/>
                  </a:lnTo>
                  <a:lnTo>
                    <a:pt x="122" y="51"/>
                  </a:lnTo>
                  <a:lnTo>
                    <a:pt x="126" y="62"/>
                  </a:lnTo>
                  <a:lnTo>
                    <a:pt x="130" y="72"/>
                  </a:lnTo>
                  <a:lnTo>
                    <a:pt x="131" y="83"/>
                  </a:lnTo>
                  <a:lnTo>
                    <a:pt x="129" y="85"/>
                  </a:lnTo>
                  <a:lnTo>
                    <a:pt x="126" y="77"/>
                  </a:lnTo>
                  <a:lnTo>
                    <a:pt x="123" y="66"/>
                  </a:lnTo>
                  <a:lnTo>
                    <a:pt x="118" y="57"/>
                  </a:lnTo>
                  <a:lnTo>
                    <a:pt x="114" y="49"/>
                  </a:lnTo>
                  <a:lnTo>
                    <a:pt x="108" y="42"/>
                  </a:lnTo>
                  <a:lnTo>
                    <a:pt x="102" y="38"/>
                  </a:lnTo>
                  <a:lnTo>
                    <a:pt x="95" y="33"/>
                  </a:lnTo>
                  <a:lnTo>
                    <a:pt x="87" y="31"/>
                  </a:lnTo>
                  <a:lnTo>
                    <a:pt x="82" y="30"/>
                  </a:lnTo>
                  <a:lnTo>
                    <a:pt x="75" y="30"/>
                  </a:lnTo>
                  <a:lnTo>
                    <a:pt x="67" y="30"/>
                  </a:lnTo>
                  <a:lnTo>
                    <a:pt x="59" y="31"/>
                  </a:lnTo>
                  <a:lnTo>
                    <a:pt x="50" y="31"/>
                  </a:lnTo>
                  <a:lnTo>
                    <a:pt x="41" y="32"/>
                  </a:lnTo>
                  <a:lnTo>
                    <a:pt x="33" y="32"/>
                  </a:lnTo>
                  <a:lnTo>
                    <a:pt x="26" y="3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" name="Freeform 16"/>
            <p:cNvSpPr/>
            <p:nvPr/>
          </p:nvSpPr>
          <p:spPr bwMode="auto">
            <a:xfrm>
              <a:off x="2832" y="663"/>
              <a:ext cx="261" cy="415"/>
            </a:xfrm>
            <a:custGeom>
              <a:avLst/>
              <a:gdLst>
                <a:gd name="T0" fmla="*/ 30276 w 160"/>
                <a:gd name="T1" fmla="*/ 36615 h 254"/>
                <a:gd name="T2" fmla="*/ 54544 w 160"/>
                <a:gd name="T3" fmla="*/ 67379 h 254"/>
                <a:gd name="T4" fmla="*/ 56229 w 160"/>
                <a:gd name="T5" fmla="*/ 69780 h 254"/>
                <a:gd name="T6" fmla="*/ 56867 w 160"/>
                <a:gd name="T7" fmla="*/ 72664 h 254"/>
                <a:gd name="T8" fmla="*/ 56867 w 160"/>
                <a:gd name="T9" fmla="*/ 75517 h 254"/>
                <a:gd name="T10" fmla="*/ 56242 w 160"/>
                <a:gd name="T11" fmla="*/ 78910 h 254"/>
                <a:gd name="T12" fmla="*/ 55813 w 160"/>
                <a:gd name="T13" fmla="*/ 82180 h 254"/>
                <a:gd name="T14" fmla="*/ 54034 w 160"/>
                <a:gd name="T15" fmla="*/ 84938 h 254"/>
                <a:gd name="T16" fmla="*/ 52241 w 160"/>
                <a:gd name="T17" fmla="*/ 87465 h 254"/>
                <a:gd name="T18" fmla="*/ 50048 w 160"/>
                <a:gd name="T19" fmla="*/ 89434 h 254"/>
                <a:gd name="T20" fmla="*/ 48595 w 160"/>
                <a:gd name="T21" fmla="*/ 90851 h 254"/>
                <a:gd name="T22" fmla="*/ 46884 w 160"/>
                <a:gd name="T23" fmla="*/ 91256 h 254"/>
                <a:gd name="T24" fmla="*/ 45487 w 160"/>
                <a:gd name="T25" fmla="*/ 91898 h 254"/>
                <a:gd name="T26" fmla="*/ 43768 w 160"/>
                <a:gd name="T27" fmla="*/ 91898 h 254"/>
                <a:gd name="T28" fmla="*/ 42117 w 160"/>
                <a:gd name="T29" fmla="*/ 91503 h 254"/>
                <a:gd name="T30" fmla="*/ 40956 w 160"/>
                <a:gd name="T31" fmla="*/ 91256 h 254"/>
                <a:gd name="T32" fmla="*/ 39887 w 160"/>
                <a:gd name="T33" fmla="*/ 90455 h 254"/>
                <a:gd name="T34" fmla="*/ 38263 w 160"/>
                <a:gd name="T35" fmla="*/ 89014 h 254"/>
                <a:gd name="T36" fmla="*/ 37196 w 160"/>
                <a:gd name="T37" fmla="*/ 86369 h 254"/>
                <a:gd name="T38" fmla="*/ 36556 w 160"/>
                <a:gd name="T39" fmla="*/ 83892 h 254"/>
                <a:gd name="T40" fmla="*/ 36556 w 160"/>
                <a:gd name="T41" fmla="*/ 80664 h 254"/>
                <a:gd name="T42" fmla="*/ 36948 w 160"/>
                <a:gd name="T43" fmla="*/ 77639 h 254"/>
                <a:gd name="T44" fmla="*/ 37586 w 160"/>
                <a:gd name="T45" fmla="*/ 74839 h 254"/>
                <a:gd name="T46" fmla="*/ 39375 w 160"/>
                <a:gd name="T47" fmla="*/ 72022 h 254"/>
                <a:gd name="T48" fmla="*/ 40956 w 160"/>
                <a:gd name="T49" fmla="*/ 69532 h 254"/>
                <a:gd name="T50" fmla="*/ 42714 w 160"/>
                <a:gd name="T51" fmla="*/ 67379 h 254"/>
                <a:gd name="T52" fmla="*/ 44021 w 160"/>
                <a:gd name="T53" fmla="*/ 66263 h 254"/>
                <a:gd name="T54" fmla="*/ 46146 w 160"/>
                <a:gd name="T55" fmla="*/ 64642 h 254"/>
                <a:gd name="T56" fmla="*/ 47908 w 160"/>
                <a:gd name="T57" fmla="*/ 64399 h 254"/>
                <a:gd name="T58" fmla="*/ 49388 w 160"/>
                <a:gd name="T59" fmla="*/ 63993 h 254"/>
                <a:gd name="T60" fmla="*/ 0 w 160"/>
                <a:gd name="T61" fmla="*/ 1060 h 254"/>
                <a:gd name="T62" fmla="*/ 1700 w 160"/>
                <a:gd name="T63" fmla="*/ 0 h 254"/>
                <a:gd name="T64" fmla="*/ 11781 w 160"/>
                <a:gd name="T65" fmla="*/ 12344 h 254"/>
                <a:gd name="T66" fmla="*/ 20975 w 160"/>
                <a:gd name="T67" fmla="*/ 24578 h 254"/>
                <a:gd name="T68" fmla="*/ 30276 w 160"/>
                <a:gd name="T69" fmla="*/ 36615 h 254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160" h="254">
                  <a:moveTo>
                    <a:pt x="85" y="101"/>
                  </a:moveTo>
                  <a:lnTo>
                    <a:pt x="154" y="186"/>
                  </a:lnTo>
                  <a:lnTo>
                    <a:pt x="158" y="193"/>
                  </a:lnTo>
                  <a:lnTo>
                    <a:pt x="160" y="201"/>
                  </a:lnTo>
                  <a:lnTo>
                    <a:pt x="160" y="209"/>
                  </a:lnTo>
                  <a:lnTo>
                    <a:pt x="159" y="218"/>
                  </a:lnTo>
                  <a:lnTo>
                    <a:pt x="157" y="227"/>
                  </a:lnTo>
                  <a:lnTo>
                    <a:pt x="152" y="235"/>
                  </a:lnTo>
                  <a:lnTo>
                    <a:pt x="147" y="242"/>
                  </a:lnTo>
                  <a:lnTo>
                    <a:pt x="141" y="247"/>
                  </a:lnTo>
                  <a:lnTo>
                    <a:pt x="137" y="251"/>
                  </a:lnTo>
                  <a:lnTo>
                    <a:pt x="132" y="252"/>
                  </a:lnTo>
                  <a:lnTo>
                    <a:pt x="128" y="254"/>
                  </a:lnTo>
                  <a:lnTo>
                    <a:pt x="123" y="254"/>
                  </a:lnTo>
                  <a:lnTo>
                    <a:pt x="119" y="253"/>
                  </a:lnTo>
                  <a:lnTo>
                    <a:pt x="115" y="252"/>
                  </a:lnTo>
                  <a:lnTo>
                    <a:pt x="112" y="250"/>
                  </a:lnTo>
                  <a:lnTo>
                    <a:pt x="108" y="246"/>
                  </a:lnTo>
                  <a:lnTo>
                    <a:pt x="105" y="239"/>
                  </a:lnTo>
                  <a:lnTo>
                    <a:pt x="103" y="232"/>
                  </a:lnTo>
                  <a:lnTo>
                    <a:pt x="103" y="223"/>
                  </a:lnTo>
                  <a:lnTo>
                    <a:pt x="104" y="215"/>
                  </a:lnTo>
                  <a:lnTo>
                    <a:pt x="106" y="207"/>
                  </a:lnTo>
                  <a:lnTo>
                    <a:pt x="111" y="199"/>
                  </a:lnTo>
                  <a:lnTo>
                    <a:pt x="115" y="192"/>
                  </a:lnTo>
                  <a:lnTo>
                    <a:pt x="120" y="186"/>
                  </a:lnTo>
                  <a:lnTo>
                    <a:pt x="124" y="183"/>
                  </a:lnTo>
                  <a:lnTo>
                    <a:pt x="130" y="179"/>
                  </a:lnTo>
                  <a:lnTo>
                    <a:pt x="135" y="178"/>
                  </a:lnTo>
                  <a:lnTo>
                    <a:pt x="139" y="177"/>
                  </a:lnTo>
                  <a:lnTo>
                    <a:pt x="0" y="3"/>
                  </a:lnTo>
                  <a:lnTo>
                    <a:pt x="5" y="0"/>
                  </a:lnTo>
                  <a:lnTo>
                    <a:pt x="33" y="34"/>
                  </a:lnTo>
                  <a:lnTo>
                    <a:pt x="59" y="68"/>
                  </a:lnTo>
                  <a:lnTo>
                    <a:pt x="85" y="101"/>
                  </a:lnTo>
                  <a:close/>
                </a:path>
              </a:pathLst>
            </a:custGeom>
            <a:solidFill>
              <a:srgbClr val="333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66" name="Freeform 19"/>
          <p:cNvSpPr/>
          <p:nvPr/>
        </p:nvSpPr>
        <p:spPr bwMode="auto">
          <a:xfrm rot="19620000">
            <a:off x="1630643" y="1320837"/>
            <a:ext cx="155575" cy="245110"/>
          </a:xfrm>
          <a:custGeom>
            <a:avLst/>
            <a:gdLst>
              <a:gd name="T0" fmla="*/ 2147483647 w 316"/>
              <a:gd name="T1" fmla="*/ 2147483647 h 419"/>
              <a:gd name="T2" fmla="*/ 2147483647 w 316"/>
              <a:gd name="T3" fmla="*/ 2147483647 h 419"/>
              <a:gd name="T4" fmla="*/ 2147483647 w 316"/>
              <a:gd name="T5" fmla="*/ 0 h 419"/>
              <a:gd name="T6" fmla="*/ 2147483647 w 316"/>
              <a:gd name="T7" fmla="*/ 2147483647 h 419"/>
              <a:gd name="T8" fmla="*/ 2147483647 w 316"/>
              <a:gd name="T9" fmla="*/ 2147483647 h 419"/>
              <a:gd name="T10" fmla="*/ 2147483647 w 316"/>
              <a:gd name="T11" fmla="*/ 2147483647 h 419"/>
              <a:gd name="T12" fmla="*/ 2147483647 w 316"/>
              <a:gd name="T13" fmla="*/ 2147483647 h 419"/>
              <a:gd name="T14" fmla="*/ 2147483647 w 316"/>
              <a:gd name="T15" fmla="*/ 2147483647 h 419"/>
              <a:gd name="T16" fmla="*/ 2147483647 w 316"/>
              <a:gd name="T17" fmla="*/ 2147483647 h 419"/>
              <a:gd name="T18" fmla="*/ 2147483647 w 316"/>
              <a:gd name="T19" fmla="*/ 2147483647 h 419"/>
              <a:gd name="T20" fmla="*/ 2147483647 w 316"/>
              <a:gd name="T21" fmla="*/ 2147483647 h 419"/>
              <a:gd name="T22" fmla="*/ 2147483647 w 316"/>
              <a:gd name="T23" fmla="*/ 2147483647 h 419"/>
              <a:gd name="T24" fmla="*/ 2147483647 w 316"/>
              <a:gd name="T25" fmla="*/ 2147483647 h 419"/>
              <a:gd name="T26" fmla="*/ 2147483647 w 316"/>
              <a:gd name="T27" fmla="*/ 2147483647 h 419"/>
              <a:gd name="T28" fmla="*/ 2147483647 w 316"/>
              <a:gd name="T29" fmla="*/ 2147483647 h 419"/>
              <a:gd name="T30" fmla="*/ 2147483647 w 316"/>
              <a:gd name="T31" fmla="*/ 2147483647 h 419"/>
              <a:gd name="T32" fmla="*/ 2147483647 w 316"/>
              <a:gd name="T33" fmla="*/ 2147483647 h 419"/>
              <a:gd name="T34" fmla="*/ 2147483647 w 316"/>
              <a:gd name="T35" fmla="*/ 2147483647 h 419"/>
              <a:gd name="T36" fmla="*/ 2147483647 w 316"/>
              <a:gd name="T37" fmla="*/ 2147483647 h 419"/>
              <a:gd name="T38" fmla="*/ 2147483647 w 316"/>
              <a:gd name="T39" fmla="*/ 2147483647 h 419"/>
              <a:gd name="T40" fmla="*/ 2147483647 w 316"/>
              <a:gd name="T41" fmla="*/ 2147483647 h 419"/>
              <a:gd name="T42" fmla="*/ 2147483647 w 316"/>
              <a:gd name="T43" fmla="*/ 2147483647 h 419"/>
              <a:gd name="T44" fmla="*/ 2147483647 w 316"/>
              <a:gd name="T45" fmla="*/ 2147483647 h 419"/>
              <a:gd name="T46" fmla="*/ 2147483647 w 316"/>
              <a:gd name="T47" fmla="*/ 2147483647 h 419"/>
              <a:gd name="T48" fmla="*/ 2147483647 w 316"/>
              <a:gd name="T49" fmla="*/ 2147483647 h 419"/>
              <a:gd name="T50" fmla="*/ 2147483647 w 316"/>
              <a:gd name="T51" fmla="*/ 2147483647 h 419"/>
              <a:gd name="T52" fmla="*/ 2147483647 w 316"/>
              <a:gd name="T53" fmla="*/ 2147483647 h 419"/>
              <a:gd name="T54" fmla="*/ 2147483647 w 316"/>
              <a:gd name="T55" fmla="*/ 2147483647 h 419"/>
              <a:gd name="T56" fmla="*/ 2147483647 w 316"/>
              <a:gd name="T57" fmla="*/ 2147483647 h 419"/>
              <a:gd name="T58" fmla="*/ 2147483647 w 316"/>
              <a:gd name="T59" fmla="*/ 2147483647 h 419"/>
              <a:gd name="T60" fmla="*/ 2147483647 w 316"/>
              <a:gd name="T61" fmla="*/ 2147483647 h 419"/>
              <a:gd name="T62" fmla="*/ 2147483647 w 316"/>
              <a:gd name="T63" fmla="*/ 2147483647 h 419"/>
              <a:gd name="T64" fmla="*/ 2147483647 w 316"/>
              <a:gd name="T65" fmla="*/ 2147483647 h 419"/>
              <a:gd name="T66" fmla="*/ 2147483647 w 316"/>
              <a:gd name="T67" fmla="*/ 2147483647 h 419"/>
              <a:gd name="T68" fmla="*/ 0 w 316"/>
              <a:gd name="T69" fmla="*/ 2147483647 h 419"/>
              <a:gd name="T70" fmla="*/ 2147483647 w 316"/>
              <a:gd name="T71" fmla="*/ 2147483647 h 419"/>
              <a:gd name="T72" fmla="*/ 2147483647 w 316"/>
              <a:gd name="T73" fmla="*/ 2147483647 h 419"/>
              <a:gd name="T74" fmla="*/ 2147483647 w 316"/>
              <a:gd name="T75" fmla="*/ 2147483647 h 419"/>
              <a:gd name="T76" fmla="*/ 2147483647 w 316"/>
              <a:gd name="T77" fmla="*/ 2147483647 h 419"/>
              <a:gd name="T78" fmla="*/ 2147483647 w 316"/>
              <a:gd name="T79" fmla="*/ 2147483647 h 419"/>
              <a:gd name="T80" fmla="*/ 2147483647 w 316"/>
              <a:gd name="T81" fmla="*/ 2147483647 h 419"/>
              <a:gd name="T82" fmla="*/ 2147483647 w 316"/>
              <a:gd name="T83" fmla="*/ 2147483647 h 419"/>
              <a:gd name="T84" fmla="*/ 2147483647 w 316"/>
              <a:gd name="T85" fmla="*/ 2147483647 h 419"/>
              <a:gd name="T86" fmla="*/ 2147483647 w 316"/>
              <a:gd name="T87" fmla="*/ 2147483647 h 419"/>
              <a:gd name="T88" fmla="*/ 2147483647 w 316"/>
              <a:gd name="T89" fmla="*/ 2147483647 h 419"/>
              <a:gd name="T90" fmla="*/ 2147483647 w 316"/>
              <a:gd name="T91" fmla="*/ 2147483647 h 419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316" h="419">
                <a:moveTo>
                  <a:pt x="167" y="335"/>
                </a:moveTo>
                <a:lnTo>
                  <a:pt x="200" y="3"/>
                </a:lnTo>
                <a:lnTo>
                  <a:pt x="252" y="0"/>
                </a:lnTo>
                <a:lnTo>
                  <a:pt x="243" y="62"/>
                </a:lnTo>
                <a:lnTo>
                  <a:pt x="265" y="81"/>
                </a:lnTo>
                <a:lnTo>
                  <a:pt x="286" y="105"/>
                </a:lnTo>
                <a:lnTo>
                  <a:pt x="305" y="134"/>
                </a:lnTo>
                <a:lnTo>
                  <a:pt x="316" y="167"/>
                </a:lnTo>
                <a:lnTo>
                  <a:pt x="316" y="205"/>
                </a:lnTo>
                <a:lnTo>
                  <a:pt x="304" y="245"/>
                </a:lnTo>
                <a:lnTo>
                  <a:pt x="274" y="289"/>
                </a:lnTo>
                <a:lnTo>
                  <a:pt x="223" y="334"/>
                </a:lnTo>
                <a:lnTo>
                  <a:pt x="214" y="326"/>
                </a:lnTo>
                <a:lnTo>
                  <a:pt x="229" y="307"/>
                </a:lnTo>
                <a:lnTo>
                  <a:pt x="246" y="283"/>
                </a:lnTo>
                <a:lnTo>
                  <a:pt x="262" y="256"/>
                </a:lnTo>
                <a:lnTo>
                  <a:pt x="275" y="225"/>
                </a:lnTo>
                <a:lnTo>
                  <a:pt x="281" y="192"/>
                </a:lnTo>
                <a:lnTo>
                  <a:pt x="277" y="159"/>
                </a:lnTo>
                <a:lnTo>
                  <a:pt x="261" y="128"/>
                </a:lnTo>
                <a:lnTo>
                  <a:pt x="230" y="98"/>
                </a:lnTo>
                <a:lnTo>
                  <a:pt x="184" y="345"/>
                </a:lnTo>
                <a:lnTo>
                  <a:pt x="183" y="349"/>
                </a:lnTo>
                <a:lnTo>
                  <a:pt x="178" y="358"/>
                </a:lnTo>
                <a:lnTo>
                  <a:pt x="170" y="372"/>
                </a:lnTo>
                <a:lnTo>
                  <a:pt x="159" y="387"/>
                </a:lnTo>
                <a:lnTo>
                  <a:pt x="142" y="401"/>
                </a:lnTo>
                <a:lnTo>
                  <a:pt x="124" y="412"/>
                </a:lnTo>
                <a:lnTo>
                  <a:pt x="100" y="419"/>
                </a:lnTo>
                <a:lnTo>
                  <a:pt x="72" y="419"/>
                </a:lnTo>
                <a:lnTo>
                  <a:pt x="44" y="412"/>
                </a:lnTo>
                <a:lnTo>
                  <a:pt x="25" y="398"/>
                </a:lnTo>
                <a:lnTo>
                  <a:pt x="11" y="382"/>
                </a:lnTo>
                <a:lnTo>
                  <a:pt x="3" y="364"/>
                </a:lnTo>
                <a:lnTo>
                  <a:pt x="0" y="345"/>
                </a:lnTo>
                <a:lnTo>
                  <a:pt x="1" y="327"/>
                </a:lnTo>
                <a:lnTo>
                  <a:pt x="6" y="312"/>
                </a:lnTo>
                <a:lnTo>
                  <a:pt x="16" y="301"/>
                </a:lnTo>
                <a:lnTo>
                  <a:pt x="29" y="291"/>
                </a:lnTo>
                <a:lnTo>
                  <a:pt x="47" y="283"/>
                </a:lnTo>
                <a:lnTo>
                  <a:pt x="68" y="278"/>
                </a:lnTo>
                <a:lnTo>
                  <a:pt x="91" y="275"/>
                </a:lnTo>
                <a:lnTo>
                  <a:pt x="112" y="279"/>
                </a:lnTo>
                <a:lnTo>
                  <a:pt x="134" y="289"/>
                </a:lnTo>
                <a:lnTo>
                  <a:pt x="153" y="307"/>
                </a:lnTo>
                <a:lnTo>
                  <a:pt x="167" y="33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7" name="Freeform 180"/>
          <p:cNvSpPr/>
          <p:nvPr/>
        </p:nvSpPr>
        <p:spPr bwMode="auto">
          <a:xfrm>
            <a:off x="1019141" y="140335"/>
            <a:ext cx="185738" cy="188913"/>
          </a:xfrm>
          <a:custGeom>
            <a:avLst/>
            <a:gdLst>
              <a:gd name="T0" fmla="*/ 2147483647 w 137"/>
              <a:gd name="T1" fmla="*/ 2147483647 h 139"/>
              <a:gd name="T2" fmla="*/ 2147483647 w 137"/>
              <a:gd name="T3" fmla="*/ 0 h 139"/>
              <a:gd name="T4" fmla="*/ 2147483647 w 137"/>
              <a:gd name="T5" fmla="*/ 2147483647 h 139"/>
              <a:gd name="T6" fmla="*/ 2147483647 w 137"/>
              <a:gd name="T7" fmla="*/ 2147483647 h 139"/>
              <a:gd name="T8" fmla="*/ 2147483647 w 137"/>
              <a:gd name="T9" fmla="*/ 2147483647 h 139"/>
              <a:gd name="T10" fmla="*/ 2147483647 w 137"/>
              <a:gd name="T11" fmla="*/ 2147483647 h 139"/>
              <a:gd name="T12" fmla="*/ 2147483647 w 137"/>
              <a:gd name="T13" fmla="*/ 2147483647 h 139"/>
              <a:gd name="T14" fmla="*/ 2147483647 w 137"/>
              <a:gd name="T15" fmla="*/ 2147483647 h 139"/>
              <a:gd name="T16" fmla="*/ 2147483647 w 137"/>
              <a:gd name="T17" fmla="*/ 2147483647 h 139"/>
              <a:gd name="T18" fmla="*/ 2147483647 w 137"/>
              <a:gd name="T19" fmla="*/ 2147483647 h 139"/>
              <a:gd name="T20" fmla="*/ 2147483647 w 137"/>
              <a:gd name="T21" fmla="*/ 2147483647 h 139"/>
              <a:gd name="T22" fmla="*/ 2147483647 w 137"/>
              <a:gd name="T23" fmla="*/ 2147483647 h 139"/>
              <a:gd name="T24" fmla="*/ 2147483647 w 137"/>
              <a:gd name="T25" fmla="*/ 2147483647 h 139"/>
              <a:gd name="T26" fmla="*/ 2147483647 w 137"/>
              <a:gd name="T27" fmla="*/ 2147483647 h 139"/>
              <a:gd name="T28" fmla="*/ 0 w 137"/>
              <a:gd name="T29" fmla="*/ 2147483647 h 139"/>
              <a:gd name="T30" fmla="*/ 0 w 137"/>
              <a:gd name="T31" fmla="*/ 2147483647 h 139"/>
              <a:gd name="T32" fmla="*/ 2147483647 w 137"/>
              <a:gd name="T33" fmla="*/ 2147483647 h 139"/>
              <a:gd name="T34" fmla="*/ 2147483647 w 137"/>
              <a:gd name="T35" fmla="*/ 2147483647 h 139"/>
              <a:gd name="T36" fmla="*/ 2147483647 w 137"/>
              <a:gd name="T37" fmla="*/ 2147483647 h 139"/>
              <a:gd name="T38" fmla="*/ 2147483647 w 137"/>
              <a:gd name="T39" fmla="*/ 2147483647 h 139"/>
              <a:gd name="T40" fmla="*/ 2147483647 w 137"/>
              <a:gd name="T41" fmla="*/ 2147483647 h 139"/>
              <a:gd name="T42" fmla="*/ 2147483647 w 137"/>
              <a:gd name="T43" fmla="*/ 2147483647 h 139"/>
              <a:gd name="T44" fmla="*/ 2147483647 w 137"/>
              <a:gd name="T45" fmla="*/ 2147483647 h 139"/>
              <a:gd name="T46" fmla="*/ 2147483647 w 137"/>
              <a:gd name="T47" fmla="*/ 2147483647 h 139"/>
              <a:gd name="T48" fmla="*/ 2147483647 w 137"/>
              <a:gd name="T49" fmla="*/ 2147483647 h 139"/>
              <a:gd name="T50" fmla="*/ 2147483647 w 137"/>
              <a:gd name="T51" fmla="*/ 2147483647 h 139"/>
              <a:gd name="T52" fmla="*/ 2147483647 w 137"/>
              <a:gd name="T53" fmla="*/ 2147483647 h 139"/>
              <a:gd name="T54" fmla="*/ 2147483647 w 137"/>
              <a:gd name="T55" fmla="*/ 2147483647 h 139"/>
              <a:gd name="T56" fmla="*/ 2147483647 w 137"/>
              <a:gd name="T57" fmla="*/ 2147483647 h 139"/>
              <a:gd name="T58" fmla="*/ 2147483647 w 137"/>
              <a:gd name="T59" fmla="*/ 2147483647 h 139"/>
              <a:gd name="T60" fmla="*/ 2147483647 w 137"/>
              <a:gd name="T61" fmla="*/ 2147483647 h 139"/>
              <a:gd name="T62" fmla="*/ 2147483647 w 137"/>
              <a:gd name="T63" fmla="*/ 2147483647 h 139"/>
              <a:gd name="T64" fmla="*/ 2147483647 w 137"/>
              <a:gd name="T65" fmla="*/ 2147483647 h 139"/>
              <a:gd name="T66" fmla="*/ 2147483647 w 137"/>
              <a:gd name="T67" fmla="*/ 2147483647 h 139"/>
              <a:gd name="T68" fmla="*/ 2147483647 w 137"/>
              <a:gd name="T69" fmla="*/ 2147483647 h 139"/>
              <a:gd name="T70" fmla="*/ 2147483647 w 137"/>
              <a:gd name="T71" fmla="*/ 2147483647 h 139"/>
              <a:gd name="T72" fmla="*/ 2147483647 w 137"/>
              <a:gd name="T73" fmla="*/ 2147483647 h 139"/>
              <a:gd name="T74" fmla="*/ 2147483647 w 137"/>
              <a:gd name="T75" fmla="*/ 2147483647 h 139"/>
              <a:gd name="T76" fmla="*/ 2147483647 w 137"/>
              <a:gd name="T77" fmla="*/ 2147483647 h 139"/>
              <a:gd name="T78" fmla="*/ 2147483647 w 137"/>
              <a:gd name="T79" fmla="*/ 2147483647 h 139"/>
              <a:gd name="T80" fmla="*/ 2147483647 w 137"/>
              <a:gd name="T81" fmla="*/ 2147483647 h 139"/>
              <a:gd name="T82" fmla="*/ 2147483647 w 137"/>
              <a:gd name="T83" fmla="*/ 2147483647 h 139"/>
              <a:gd name="T84" fmla="*/ 2147483647 w 137"/>
              <a:gd name="T85" fmla="*/ 2147483647 h 139"/>
              <a:gd name="T86" fmla="*/ 2147483647 w 137"/>
              <a:gd name="T87" fmla="*/ 2147483647 h 139"/>
              <a:gd name="T88" fmla="*/ 2147483647 w 137"/>
              <a:gd name="T89" fmla="*/ 2147483647 h 139"/>
              <a:gd name="T90" fmla="*/ 2147483647 w 137"/>
              <a:gd name="T91" fmla="*/ 2147483647 h 139"/>
              <a:gd name="T92" fmla="*/ 2147483647 w 137"/>
              <a:gd name="T93" fmla="*/ 2147483647 h 139"/>
              <a:gd name="T94" fmla="*/ 2147483647 w 137"/>
              <a:gd name="T95" fmla="*/ 2147483647 h 139"/>
              <a:gd name="T96" fmla="*/ 2147483647 w 137"/>
              <a:gd name="T97" fmla="*/ 2147483647 h 139"/>
              <a:gd name="T98" fmla="*/ 2147483647 w 137"/>
              <a:gd name="T99" fmla="*/ 2147483647 h 139"/>
              <a:gd name="T100" fmla="*/ 2147483647 w 137"/>
              <a:gd name="T101" fmla="*/ 2147483647 h 139"/>
              <a:gd name="T102" fmla="*/ 2147483647 w 137"/>
              <a:gd name="T103" fmla="*/ 2147483647 h 139"/>
              <a:gd name="T104" fmla="*/ 2147483647 w 137"/>
              <a:gd name="T105" fmla="*/ 2147483647 h 139"/>
              <a:gd name="T106" fmla="*/ 2147483647 w 137"/>
              <a:gd name="T107" fmla="*/ 2147483647 h 139"/>
              <a:gd name="T108" fmla="*/ 2147483647 w 137"/>
              <a:gd name="T109" fmla="*/ 2147483647 h 139"/>
              <a:gd name="T110" fmla="*/ 2147483647 w 137"/>
              <a:gd name="T111" fmla="*/ 2147483647 h 139"/>
              <a:gd name="T112" fmla="*/ 2147483647 w 137"/>
              <a:gd name="T113" fmla="*/ 2147483647 h 139"/>
              <a:gd name="T114" fmla="*/ 2147483647 w 137"/>
              <a:gd name="T115" fmla="*/ 2147483647 h 139"/>
              <a:gd name="T116" fmla="*/ 2147483647 w 137"/>
              <a:gd name="T117" fmla="*/ 2147483647 h 139"/>
              <a:gd name="T118" fmla="*/ 2147483647 w 137"/>
              <a:gd name="T119" fmla="*/ 2147483647 h 139"/>
              <a:gd name="T120" fmla="*/ 2147483647 w 137"/>
              <a:gd name="T121" fmla="*/ 2147483647 h 139"/>
              <a:gd name="T122" fmla="*/ 2147483647 w 137"/>
              <a:gd name="T123" fmla="*/ 2147483647 h 139"/>
              <a:gd name="T124" fmla="*/ 2147483647 w 137"/>
              <a:gd name="T125" fmla="*/ 2147483647 h 139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137" h="139">
                <a:moveTo>
                  <a:pt x="137" y="13"/>
                </a:moveTo>
                <a:lnTo>
                  <a:pt x="58" y="0"/>
                </a:lnTo>
                <a:lnTo>
                  <a:pt x="46" y="97"/>
                </a:lnTo>
                <a:lnTo>
                  <a:pt x="43" y="95"/>
                </a:lnTo>
                <a:lnTo>
                  <a:pt x="40" y="94"/>
                </a:lnTo>
                <a:lnTo>
                  <a:pt x="36" y="93"/>
                </a:lnTo>
                <a:lnTo>
                  <a:pt x="33" y="91"/>
                </a:lnTo>
                <a:lnTo>
                  <a:pt x="28" y="91"/>
                </a:lnTo>
                <a:lnTo>
                  <a:pt x="23" y="91"/>
                </a:lnTo>
                <a:lnTo>
                  <a:pt x="18" y="94"/>
                </a:lnTo>
                <a:lnTo>
                  <a:pt x="12" y="96"/>
                </a:lnTo>
                <a:lnTo>
                  <a:pt x="8" y="99"/>
                </a:lnTo>
                <a:lnTo>
                  <a:pt x="4" y="103"/>
                </a:lnTo>
                <a:lnTo>
                  <a:pt x="1" y="108"/>
                </a:lnTo>
                <a:lnTo>
                  <a:pt x="0" y="112"/>
                </a:lnTo>
                <a:lnTo>
                  <a:pt x="0" y="114"/>
                </a:lnTo>
                <a:lnTo>
                  <a:pt x="1" y="117"/>
                </a:lnTo>
                <a:lnTo>
                  <a:pt x="2" y="120"/>
                </a:lnTo>
                <a:lnTo>
                  <a:pt x="3" y="122"/>
                </a:lnTo>
                <a:lnTo>
                  <a:pt x="5" y="124"/>
                </a:lnTo>
                <a:lnTo>
                  <a:pt x="8" y="126"/>
                </a:lnTo>
                <a:lnTo>
                  <a:pt x="10" y="127"/>
                </a:lnTo>
                <a:lnTo>
                  <a:pt x="13" y="127"/>
                </a:lnTo>
                <a:lnTo>
                  <a:pt x="19" y="127"/>
                </a:lnTo>
                <a:lnTo>
                  <a:pt x="24" y="127"/>
                </a:lnTo>
                <a:lnTo>
                  <a:pt x="29" y="125"/>
                </a:lnTo>
                <a:lnTo>
                  <a:pt x="34" y="122"/>
                </a:lnTo>
                <a:lnTo>
                  <a:pt x="39" y="119"/>
                </a:lnTo>
                <a:lnTo>
                  <a:pt x="42" y="116"/>
                </a:lnTo>
                <a:lnTo>
                  <a:pt x="46" y="112"/>
                </a:lnTo>
                <a:lnTo>
                  <a:pt x="47" y="108"/>
                </a:lnTo>
                <a:lnTo>
                  <a:pt x="58" y="25"/>
                </a:lnTo>
                <a:lnTo>
                  <a:pt x="129" y="35"/>
                </a:lnTo>
                <a:lnTo>
                  <a:pt x="119" y="108"/>
                </a:lnTo>
                <a:lnTo>
                  <a:pt x="117" y="106"/>
                </a:lnTo>
                <a:lnTo>
                  <a:pt x="115" y="105"/>
                </a:lnTo>
                <a:lnTo>
                  <a:pt x="111" y="104"/>
                </a:lnTo>
                <a:lnTo>
                  <a:pt x="107" y="103"/>
                </a:lnTo>
                <a:lnTo>
                  <a:pt x="102" y="103"/>
                </a:lnTo>
                <a:lnTo>
                  <a:pt x="97" y="103"/>
                </a:lnTo>
                <a:lnTo>
                  <a:pt x="92" y="105"/>
                </a:lnTo>
                <a:lnTo>
                  <a:pt x="87" y="108"/>
                </a:lnTo>
                <a:lnTo>
                  <a:pt x="82" y="111"/>
                </a:lnTo>
                <a:lnTo>
                  <a:pt x="79" y="114"/>
                </a:lnTo>
                <a:lnTo>
                  <a:pt x="76" y="118"/>
                </a:lnTo>
                <a:lnTo>
                  <a:pt x="74" y="122"/>
                </a:lnTo>
                <a:lnTo>
                  <a:pt x="74" y="126"/>
                </a:lnTo>
                <a:lnTo>
                  <a:pt x="76" y="128"/>
                </a:lnTo>
                <a:lnTo>
                  <a:pt x="77" y="131"/>
                </a:lnTo>
                <a:lnTo>
                  <a:pt x="78" y="133"/>
                </a:lnTo>
                <a:lnTo>
                  <a:pt x="80" y="135"/>
                </a:lnTo>
                <a:lnTo>
                  <a:pt x="82" y="136"/>
                </a:lnTo>
                <a:lnTo>
                  <a:pt x="85" y="137"/>
                </a:lnTo>
                <a:lnTo>
                  <a:pt x="88" y="139"/>
                </a:lnTo>
                <a:lnTo>
                  <a:pt x="94" y="139"/>
                </a:lnTo>
                <a:lnTo>
                  <a:pt x="99" y="137"/>
                </a:lnTo>
                <a:lnTo>
                  <a:pt x="104" y="136"/>
                </a:lnTo>
                <a:lnTo>
                  <a:pt x="109" y="134"/>
                </a:lnTo>
                <a:lnTo>
                  <a:pt x="114" y="131"/>
                </a:lnTo>
                <a:lnTo>
                  <a:pt x="117" y="127"/>
                </a:lnTo>
                <a:lnTo>
                  <a:pt x="120" y="122"/>
                </a:lnTo>
                <a:lnTo>
                  <a:pt x="122" y="118"/>
                </a:lnTo>
                <a:lnTo>
                  <a:pt x="137" y="13"/>
                </a:lnTo>
                <a:close/>
              </a:path>
            </a:pathLst>
          </a:custGeom>
          <a:solidFill>
            <a:srgbClr val="FF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8" name="Freeform 180"/>
          <p:cNvSpPr/>
          <p:nvPr/>
        </p:nvSpPr>
        <p:spPr bwMode="auto">
          <a:xfrm>
            <a:off x="1109980" y="662305"/>
            <a:ext cx="185738" cy="188913"/>
          </a:xfrm>
          <a:custGeom>
            <a:avLst/>
            <a:gdLst>
              <a:gd name="T0" fmla="*/ 2147483647 w 137"/>
              <a:gd name="T1" fmla="*/ 2147483647 h 139"/>
              <a:gd name="T2" fmla="*/ 2147483647 w 137"/>
              <a:gd name="T3" fmla="*/ 0 h 139"/>
              <a:gd name="T4" fmla="*/ 2147483647 w 137"/>
              <a:gd name="T5" fmla="*/ 2147483647 h 139"/>
              <a:gd name="T6" fmla="*/ 2147483647 w 137"/>
              <a:gd name="T7" fmla="*/ 2147483647 h 139"/>
              <a:gd name="T8" fmla="*/ 2147483647 w 137"/>
              <a:gd name="T9" fmla="*/ 2147483647 h 139"/>
              <a:gd name="T10" fmla="*/ 2147483647 w 137"/>
              <a:gd name="T11" fmla="*/ 2147483647 h 139"/>
              <a:gd name="T12" fmla="*/ 2147483647 w 137"/>
              <a:gd name="T13" fmla="*/ 2147483647 h 139"/>
              <a:gd name="T14" fmla="*/ 2147483647 w 137"/>
              <a:gd name="T15" fmla="*/ 2147483647 h 139"/>
              <a:gd name="T16" fmla="*/ 2147483647 w 137"/>
              <a:gd name="T17" fmla="*/ 2147483647 h 139"/>
              <a:gd name="T18" fmla="*/ 2147483647 w 137"/>
              <a:gd name="T19" fmla="*/ 2147483647 h 139"/>
              <a:gd name="T20" fmla="*/ 2147483647 w 137"/>
              <a:gd name="T21" fmla="*/ 2147483647 h 139"/>
              <a:gd name="T22" fmla="*/ 2147483647 w 137"/>
              <a:gd name="T23" fmla="*/ 2147483647 h 139"/>
              <a:gd name="T24" fmla="*/ 2147483647 w 137"/>
              <a:gd name="T25" fmla="*/ 2147483647 h 139"/>
              <a:gd name="T26" fmla="*/ 2147483647 w 137"/>
              <a:gd name="T27" fmla="*/ 2147483647 h 139"/>
              <a:gd name="T28" fmla="*/ 0 w 137"/>
              <a:gd name="T29" fmla="*/ 2147483647 h 139"/>
              <a:gd name="T30" fmla="*/ 0 w 137"/>
              <a:gd name="T31" fmla="*/ 2147483647 h 139"/>
              <a:gd name="T32" fmla="*/ 2147483647 w 137"/>
              <a:gd name="T33" fmla="*/ 2147483647 h 139"/>
              <a:gd name="T34" fmla="*/ 2147483647 w 137"/>
              <a:gd name="T35" fmla="*/ 2147483647 h 139"/>
              <a:gd name="T36" fmla="*/ 2147483647 w 137"/>
              <a:gd name="T37" fmla="*/ 2147483647 h 139"/>
              <a:gd name="T38" fmla="*/ 2147483647 w 137"/>
              <a:gd name="T39" fmla="*/ 2147483647 h 139"/>
              <a:gd name="T40" fmla="*/ 2147483647 w 137"/>
              <a:gd name="T41" fmla="*/ 2147483647 h 139"/>
              <a:gd name="T42" fmla="*/ 2147483647 w 137"/>
              <a:gd name="T43" fmla="*/ 2147483647 h 139"/>
              <a:gd name="T44" fmla="*/ 2147483647 w 137"/>
              <a:gd name="T45" fmla="*/ 2147483647 h 139"/>
              <a:gd name="T46" fmla="*/ 2147483647 w 137"/>
              <a:gd name="T47" fmla="*/ 2147483647 h 139"/>
              <a:gd name="T48" fmla="*/ 2147483647 w 137"/>
              <a:gd name="T49" fmla="*/ 2147483647 h 139"/>
              <a:gd name="T50" fmla="*/ 2147483647 w 137"/>
              <a:gd name="T51" fmla="*/ 2147483647 h 139"/>
              <a:gd name="T52" fmla="*/ 2147483647 w 137"/>
              <a:gd name="T53" fmla="*/ 2147483647 h 139"/>
              <a:gd name="T54" fmla="*/ 2147483647 w 137"/>
              <a:gd name="T55" fmla="*/ 2147483647 h 139"/>
              <a:gd name="T56" fmla="*/ 2147483647 w 137"/>
              <a:gd name="T57" fmla="*/ 2147483647 h 139"/>
              <a:gd name="T58" fmla="*/ 2147483647 w 137"/>
              <a:gd name="T59" fmla="*/ 2147483647 h 139"/>
              <a:gd name="T60" fmla="*/ 2147483647 w 137"/>
              <a:gd name="T61" fmla="*/ 2147483647 h 139"/>
              <a:gd name="T62" fmla="*/ 2147483647 w 137"/>
              <a:gd name="T63" fmla="*/ 2147483647 h 139"/>
              <a:gd name="T64" fmla="*/ 2147483647 w 137"/>
              <a:gd name="T65" fmla="*/ 2147483647 h 139"/>
              <a:gd name="T66" fmla="*/ 2147483647 w 137"/>
              <a:gd name="T67" fmla="*/ 2147483647 h 139"/>
              <a:gd name="T68" fmla="*/ 2147483647 w 137"/>
              <a:gd name="T69" fmla="*/ 2147483647 h 139"/>
              <a:gd name="T70" fmla="*/ 2147483647 w 137"/>
              <a:gd name="T71" fmla="*/ 2147483647 h 139"/>
              <a:gd name="T72" fmla="*/ 2147483647 w 137"/>
              <a:gd name="T73" fmla="*/ 2147483647 h 139"/>
              <a:gd name="T74" fmla="*/ 2147483647 w 137"/>
              <a:gd name="T75" fmla="*/ 2147483647 h 139"/>
              <a:gd name="T76" fmla="*/ 2147483647 w 137"/>
              <a:gd name="T77" fmla="*/ 2147483647 h 139"/>
              <a:gd name="T78" fmla="*/ 2147483647 w 137"/>
              <a:gd name="T79" fmla="*/ 2147483647 h 139"/>
              <a:gd name="T80" fmla="*/ 2147483647 w 137"/>
              <a:gd name="T81" fmla="*/ 2147483647 h 139"/>
              <a:gd name="T82" fmla="*/ 2147483647 w 137"/>
              <a:gd name="T83" fmla="*/ 2147483647 h 139"/>
              <a:gd name="T84" fmla="*/ 2147483647 w 137"/>
              <a:gd name="T85" fmla="*/ 2147483647 h 139"/>
              <a:gd name="T86" fmla="*/ 2147483647 w 137"/>
              <a:gd name="T87" fmla="*/ 2147483647 h 139"/>
              <a:gd name="T88" fmla="*/ 2147483647 w 137"/>
              <a:gd name="T89" fmla="*/ 2147483647 h 139"/>
              <a:gd name="T90" fmla="*/ 2147483647 w 137"/>
              <a:gd name="T91" fmla="*/ 2147483647 h 139"/>
              <a:gd name="T92" fmla="*/ 2147483647 w 137"/>
              <a:gd name="T93" fmla="*/ 2147483647 h 139"/>
              <a:gd name="T94" fmla="*/ 2147483647 w 137"/>
              <a:gd name="T95" fmla="*/ 2147483647 h 139"/>
              <a:gd name="T96" fmla="*/ 2147483647 w 137"/>
              <a:gd name="T97" fmla="*/ 2147483647 h 139"/>
              <a:gd name="T98" fmla="*/ 2147483647 w 137"/>
              <a:gd name="T99" fmla="*/ 2147483647 h 139"/>
              <a:gd name="T100" fmla="*/ 2147483647 w 137"/>
              <a:gd name="T101" fmla="*/ 2147483647 h 139"/>
              <a:gd name="T102" fmla="*/ 2147483647 w 137"/>
              <a:gd name="T103" fmla="*/ 2147483647 h 139"/>
              <a:gd name="T104" fmla="*/ 2147483647 w 137"/>
              <a:gd name="T105" fmla="*/ 2147483647 h 139"/>
              <a:gd name="T106" fmla="*/ 2147483647 w 137"/>
              <a:gd name="T107" fmla="*/ 2147483647 h 139"/>
              <a:gd name="T108" fmla="*/ 2147483647 w 137"/>
              <a:gd name="T109" fmla="*/ 2147483647 h 139"/>
              <a:gd name="T110" fmla="*/ 2147483647 w 137"/>
              <a:gd name="T111" fmla="*/ 2147483647 h 139"/>
              <a:gd name="T112" fmla="*/ 2147483647 w 137"/>
              <a:gd name="T113" fmla="*/ 2147483647 h 139"/>
              <a:gd name="T114" fmla="*/ 2147483647 w 137"/>
              <a:gd name="T115" fmla="*/ 2147483647 h 139"/>
              <a:gd name="T116" fmla="*/ 2147483647 w 137"/>
              <a:gd name="T117" fmla="*/ 2147483647 h 139"/>
              <a:gd name="T118" fmla="*/ 2147483647 w 137"/>
              <a:gd name="T119" fmla="*/ 2147483647 h 139"/>
              <a:gd name="T120" fmla="*/ 2147483647 w 137"/>
              <a:gd name="T121" fmla="*/ 2147483647 h 139"/>
              <a:gd name="T122" fmla="*/ 2147483647 w 137"/>
              <a:gd name="T123" fmla="*/ 2147483647 h 139"/>
              <a:gd name="T124" fmla="*/ 2147483647 w 137"/>
              <a:gd name="T125" fmla="*/ 2147483647 h 139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137" h="139">
                <a:moveTo>
                  <a:pt x="137" y="13"/>
                </a:moveTo>
                <a:lnTo>
                  <a:pt x="58" y="0"/>
                </a:lnTo>
                <a:lnTo>
                  <a:pt x="46" y="97"/>
                </a:lnTo>
                <a:lnTo>
                  <a:pt x="43" y="95"/>
                </a:lnTo>
                <a:lnTo>
                  <a:pt x="40" y="94"/>
                </a:lnTo>
                <a:lnTo>
                  <a:pt x="36" y="93"/>
                </a:lnTo>
                <a:lnTo>
                  <a:pt x="33" y="91"/>
                </a:lnTo>
                <a:lnTo>
                  <a:pt x="28" y="91"/>
                </a:lnTo>
                <a:lnTo>
                  <a:pt x="23" y="91"/>
                </a:lnTo>
                <a:lnTo>
                  <a:pt x="18" y="94"/>
                </a:lnTo>
                <a:lnTo>
                  <a:pt x="12" y="96"/>
                </a:lnTo>
                <a:lnTo>
                  <a:pt x="8" y="99"/>
                </a:lnTo>
                <a:lnTo>
                  <a:pt x="4" y="103"/>
                </a:lnTo>
                <a:lnTo>
                  <a:pt x="1" y="108"/>
                </a:lnTo>
                <a:lnTo>
                  <a:pt x="0" y="112"/>
                </a:lnTo>
                <a:lnTo>
                  <a:pt x="0" y="114"/>
                </a:lnTo>
                <a:lnTo>
                  <a:pt x="1" y="117"/>
                </a:lnTo>
                <a:lnTo>
                  <a:pt x="2" y="120"/>
                </a:lnTo>
                <a:lnTo>
                  <a:pt x="3" y="122"/>
                </a:lnTo>
                <a:lnTo>
                  <a:pt x="5" y="124"/>
                </a:lnTo>
                <a:lnTo>
                  <a:pt x="8" y="126"/>
                </a:lnTo>
                <a:lnTo>
                  <a:pt x="10" y="127"/>
                </a:lnTo>
                <a:lnTo>
                  <a:pt x="13" y="127"/>
                </a:lnTo>
                <a:lnTo>
                  <a:pt x="19" y="127"/>
                </a:lnTo>
                <a:lnTo>
                  <a:pt x="24" y="127"/>
                </a:lnTo>
                <a:lnTo>
                  <a:pt x="29" y="125"/>
                </a:lnTo>
                <a:lnTo>
                  <a:pt x="34" y="122"/>
                </a:lnTo>
                <a:lnTo>
                  <a:pt x="39" y="119"/>
                </a:lnTo>
                <a:lnTo>
                  <a:pt x="42" y="116"/>
                </a:lnTo>
                <a:lnTo>
                  <a:pt x="46" y="112"/>
                </a:lnTo>
                <a:lnTo>
                  <a:pt x="47" y="108"/>
                </a:lnTo>
                <a:lnTo>
                  <a:pt x="58" y="25"/>
                </a:lnTo>
                <a:lnTo>
                  <a:pt x="129" y="35"/>
                </a:lnTo>
                <a:lnTo>
                  <a:pt x="119" y="108"/>
                </a:lnTo>
                <a:lnTo>
                  <a:pt x="117" y="106"/>
                </a:lnTo>
                <a:lnTo>
                  <a:pt x="115" y="105"/>
                </a:lnTo>
                <a:lnTo>
                  <a:pt x="111" y="104"/>
                </a:lnTo>
                <a:lnTo>
                  <a:pt x="107" y="103"/>
                </a:lnTo>
                <a:lnTo>
                  <a:pt x="102" y="103"/>
                </a:lnTo>
                <a:lnTo>
                  <a:pt x="97" y="103"/>
                </a:lnTo>
                <a:lnTo>
                  <a:pt x="92" y="105"/>
                </a:lnTo>
                <a:lnTo>
                  <a:pt x="87" y="108"/>
                </a:lnTo>
                <a:lnTo>
                  <a:pt x="82" y="111"/>
                </a:lnTo>
                <a:lnTo>
                  <a:pt x="79" y="114"/>
                </a:lnTo>
                <a:lnTo>
                  <a:pt x="76" y="118"/>
                </a:lnTo>
                <a:lnTo>
                  <a:pt x="74" y="122"/>
                </a:lnTo>
                <a:lnTo>
                  <a:pt x="74" y="126"/>
                </a:lnTo>
                <a:lnTo>
                  <a:pt x="76" y="128"/>
                </a:lnTo>
                <a:lnTo>
                  <a:pt x="77" y="131"/>
                </a:lnTo>
                <a:lnTo>
                  <a:pt x="78" y="133"/>
                </a:lnTo>
                <a:lnTo>
                  <a:pt x="80" y="135"/>
                </a:lnTo>
                <a:lnTo>
                  <a:pt x="82" y="136"/>
                </a:lnTo>
                <a:lnTo>
                  <a:pt x="85" y="137"/>
                </a:lnTo>
                <a:lnTo>
                  <a:pt x="88" y="139"/>
                </a:lnTo>
                <a:lnTo>
                  <a:pt x="94" y="139"/>
                </a:lnTo>
                <a:lnTo>
                  <a:pt x="99" y="137"/>
                </a:lnTo>
                <a:lnTo>
                  <a:pt x="104" y="136"/>
                </a:lnTo>
                <a:lnTo>
                  <a:pt x="109" y="134"/>
                </a:lnTo>
                <a:lnTo>
                  <a:pt x="114" y="131"/>
                </a:lnTo>
                <a:lnTo>
                  <a:pt x="117" y="127"/>
                </a:lnTo>
                <a:lnTo>
                  <a:pt x="120" y="122"/>
                </a:lnTo>
                <a:lnTo>
                  <a:pt x="122" y="118"/>
                </a:lnTo>
                <a:lnTo>
                  <a:pt x="137" y="13"/>
                </a:lnTo>
                <a:close/>
              </a:path>
            </a:pathLst>
          </a:custGeom>
          <a:solidFill>
            <a:srgbClr val="FF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pic>
        <p:nvPicPr>
          <p:cNvPr id="302" name="Picture 301"/>
          <p:cNvPicPr>
            <a:picLocks noChangeAspect="1"/>
          </p:cNvPicPr>
          <p:nvPr/>
        </p:nvPicPr>
        <p:blipFill>
          <a:blip r:embed="rId6">
            <a:clrChange>
              <a:clrFrom>
                <a:srgbClr val="FFFFFF">
                  <a:alpha val="100000"/>
                </a:srgbClr>
              </a:clrFrom>
              <a:clrTo>
                <a:srgbClr val="FFFFFF">
                  <a:alpha val="100000"/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10967955" y="1558397"/>
            <a:ext cx="2674425" cy="5002530"/>
          </a:xfrm>
          <a:prstGeom prst="rect">
            <a:avLst/>
          </a:prstGeom>
        </p:spPr>
      </p:pic>
      <p:grpSp>
        <p:nvGrpSpPr>
          <p:cNvPr id="303" name="Group 34"/>
          <p:cNvGrpSpPr/>
          <p:nvPr/>
        </p:nvGrpSpPr>
        <p:grpSpPr bwMode="auto">
          <a:xfrm>
            <a:off x="-115295" y="6145323"/>
            <a:ext cx="12489180" cy="723540"/>
            <a:chOff x="0" y="4105"/>
            <a:chExt cx="5511" cy="215"/>
          </a:xfrm>
        </p:grpSpPr>
        <p:sp>
          <p:nvSpPr>
            <p:cNvPr id="306" name="Freeform 37"/>
            <p:cNvSpPr/>
            <p:nvPr/>
          </p:nvSpPr>
          <p:spPr bwMode="auto">
            <a:xfrm>
              <a:off x="1050" y="4238"/>
              <a:ext cx="236" cy="75"/>
            </a:xfrm>
            <a:custGeom>
              <a:avLst/>
              <a:gdLst>
                <a:gd name="T0" fmla="*/ 102 w 236"/>
                <a:gd name="T1" fmla="*/ 2 h 75"/>
                <a:gd name="T2" fmla="*/ 78 w 236"/>
                <a:gd name="T3" fmla="*/ 0 h 75"/>
                <a:gd name="T4" fmla="*/ 57 w 236"/>
                <a:gd name="T5" fmla="*/ 3 h 75"/>
                <a:gd name="T6" fmla="*/ 37 w 236"/>
                <a:gd name="T7" fmla="*/ 6 h 75"/>
                <a:gd name="T8" fmla="*/ 20 w 236"/>
                <a:gd name="T9" fmla="*/ 13 h 75"/>
                <a:gd name="T10" fmla="*/ 8 w 236"/>
                <a:gd name="T11" fmla="*/ 22 h 75"/>
                <a:gd name="T12" fmla="*/ 0 w 236"/>
                <a:gd name="T13" fmla="*/ 32 h 75"/>
                <a:gd name="T14" fmla="*/ 0 w 236"/>
                <a:gd name="T15" fmla="*/ 45 h 75"/>
                <a:gd name="T16" fmla="*/ 6 w 236"/>
                <a:gd name="T17" fmla="*/ 61 h 75"/>
                <a:gd name="T18" fmla="*/ 40 w 236"/>
                <a:gd name="T19" fmla="*/ 68 h 75"/>
                <a:gd name="T20" fmla="*/ 69 w 236"/>
                <a:gd name="T21" fmla="*/ 73 h 75"/>
                <a:gd name="T22" fmla="*/ 95 w 236"/>
                <a:gd name="T23" fmla="*/ 75 h 75"/>
                <a:gd name="T24" fmla="*/ 116 w 236"/>
                <a:gd name="T25" fmla="*/ 75 h 75"/>
                <a:gd name="T26" fmla="*/ 136 w 236"/>
                <a:gd name="T27" fmla="*/ 75 h 75"/>
                <a:gd name="T28" fmla="*/ 156 w 236"/>
                <a:gd name="T29" fmla="*/ 73 h 75"/>
                <a:gd name="T30" fmla="*/ 175 w 236"/>
                <a:gd name="T31" fmla="*/ 69 h 75"/>
                <a:gd name="T32" fmla="*/ 195 w 236"/>
                <a:gd name="T33" fmla="*/ 65 h 75"/>
                <a:gd name="T34" fmla="*/ 214 w 236"/>
                <a:gd name="T35" fmla="*/ 60 h 75"/>
                <a:gd name="T36" fmla="*/ 226 w 236"/>
                <a:gd name="T37" fmla="*/ 54 h 75"/>
                <a:gd name="T38" fmla="*/ 232 w 236"/>
                <a:gd name="T39" fmla="*/ 47 h 75"/>
                <a:gd name="T40" fmla="*/ 236 w 236"/>
                <a:gd name="T41" fmla="*/ 38 h 75"/>
                <a:gd name="T42" fmla="*/ 236 w 236"/>
                <a:gd name="T43" fmla="*/ 31 h 75"/>
                <a:gd name="T44" fmla="*/ 233 w 236"/>
                <a:gd name="T45" fmla="*/ 24 h 75"/>
                <a:gd name="T46" fmla="*/ 230 w 236"/>
                <a:gd name="T47" fmla="*/ 17 h 75"/>
                <a:gd name="T48" fmla="*/ 224 w 236"/>
                <a:gd name="T49" fmla="*/ 12 h 75"/>
                <a:gd name="T50" fmla="*/ 217 w 236"/>
                <a:gd name="T51" fmla="*/ 9 h 75"/>
                <a:gd name="T52" fmla="*/ 209 w 236"/>
                <a:gd name="T53" fmla="*/ 6 h 75"/>
                <a:gd name="T54" fmla="*/ 200 w 236"/>
                <a:gd name="T55" fmla="*/ 5 h 75"/>
                <a:gd name="T56" fmla="*/ 189 w 236"/>
                <a:gd name="T57" fmla="*/ 5 h 75"/>
                <a:gd name="T58" fmla="*/ 180 w 236"/>
                <a:gd name="T59" fmla="*/ 8 h 75"/>
                <a:gd name="T60" fmla="*/ 171 w 236"/>
                <a:gd name="T61" fmla="*/ 9 h 75"/>
                <a:gd name="T62" fmla="*/ 163 w 236"/>
                <a:gd name="T63" fmla="*/ 11 h 75"/>
                <a:gd name="T64" fmla="*/ 157 w 236"/>
                <a:gd name="T65" fmla="*/ 13 h 75"/>
                <a:gd name="T66" fmla="*/ 153 w 236"/>
                <a:gd name="T67" fmla="*/ 15 h 75"/>
                <a:gd name="T68" fmla="*/ 146 w 236"/>
                <a:gd name="T69" fmla="*/ 15 h 75"/>
                <a:gd name="T70" fmla="*/ 140 w 236"/>
                <a:gd name="T71" fmla="*/ 13 h 75"/>
                <a:gd name="T72" fmla="*/ 134 w 236"/>
                <a:gd name="T73" fmla="*/ 11 h 75"/>
                <a:gd name="T74" fmla="*/ 127 w 236"/>
                <a:gd name="T75" fmla="*/ 9 h 75"/>
                <a:gd name="T76" fmla="*/ 119 w 236"/>
                <a:gd name="T77" fmla="*/ 5 h 75"/>
                <a:gd name="T78" fmla="*/ 111 w 236"/>
                <a:gd name="T79" fmla="*/ 3 h 75"/>
                <a:gd name="T80" fmla="*/ 102 w 236"/>
                <a:gd name="T81" fmla="*/ 2 h 7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236" h="75">
                  <a:moveTo>
                    <a:pt x="102" y="2"/>
                  </a:moveTo>
                  <a:lnTo>
                    <a:pt x="78" y="0"/>
                  </a:lnTo>
                  <a:lnTo>
                    <a:pt x="57" y="3"/>
                  </a:lnTo>
                  <a:lnTo>
                    <a:pt x="37" y="6"/>
                  </a:lnTo>
                  <a:lnTo>
                    <a:pt x="20" y="13"/>
                  </a:lnTo>
                  <a:lnTo>
                    <a:pt x="8" y="22"/>
                  </a:lnTo>
                  <a:lnTo>
                    <a:pt x="0" y="32"/>
                  </a:lnTo>
                  <a:lnTo>
                    <a:pt x="0" y="45"/>
                  </a:lnTo>
                  <a:lnTo>
                    <a:pt x="6" y="61"/>
                  </a:lnTo>
                  <a:lnTo>
                    <a:pt x="40" y="68"/>
                  </a:lnTo>
                  <a:lnTo>
                    <a:pt x="69" y="73"/>
                  </a:lnTo>
                  <a:lnTo>
                    <a:pt x="95" y="75"/>
                  </a:lnTo>
                  <a:lnTo>
                    <a:pt x="116" y="75"/>
                  </a:lnTo>
                  <a:lnTo>
                    <a:pt x="136" y="75"/>
                  </a:lnTo>
                  <a:lnTo>
                    <a:pt x="156" y="73"/>
                  </a:lnTo>
                  <a:lnTo>
                    <a:pt x="175" y="69"/>
                  </a:lnTo>
                  <a:lnTo>
                    <a:pt x="195" y="65"/>
                  </a:lnTo>
                  <a:lnTo>
                    <a:pt x="214" y="60"/>
                  </a:lnTo>
                  <a:lnTo>
                    <a:pt x="226" y="54"/>
                  </a:lnTo>
                  <a:lnTo>
                    <a:pt x="232" y="47"/>
                  </a:lnTo>
                  <a:lnTo>
                    <a:pt x="236" y="38"/>
                  </a:lnTo>
                  <a:lnTo>
                    <a:pt x="236" y="31"/>
                  </a:lnTo>
                  <a:lnTo>
                    <a:pt x="233" y="24"/>
                  </a:lnTo>
                  <a:lnTo>
                    <a:pt x="230" y="17"/>
                  </a:lnTo>
                  <a:lnTo>
                    <a:pt x="224" y="12"/>
                  </a:lnTo>
                  <a:lnTo>
                    <a:pt x="217" y="9"/>
                  </a:lnTo>
                  <a:lnTo>
                    <a:pt x="209" y="6"/>
                  </a:lnTo>
                  <a:lnTo>
                    <a:pt x="200" y="5"/>
                  </a:lnTo>
                  <a:lnTo>
                    <a:pt x="189" y="5"/>
                  </a:lnTo>
                  <a:lnTo>
                    <a:pt x="180" y="8"/>
                  </a:lnTo>
                  <a:lnTo>
                    <a:pt x="171" y="9"/>
                  </a:lnTo>
                  <a:lnTo>
                    <a:pt x="163" y="11"/>
                  </a:lnTo>
                  <a:lnTo>
                    <a:pt x="157" y="13"/>
                  </a:lnTo>
                  <a:lnTo>
                    <a:pt x="153" y="15"/>
                  </a:lnTo>
                  <a:lnTo>
                    <a:pt x="146" y="15"/>
                  </a:lnTo>
                  <a:lnTo>
                    <a:pt x="140" y="13"/>
                  </a:lnTo>
                  <a:lnTo>
                    <a:pt x="134" y="11"/>
                  </a:lnTo>
                  <a:lnTo>
                    <a:pt x="127" y="9"/>
                  </a:lnTo>
                  <a:lnTo>
                    <a:pt x="119" y="5"/>
                  </a:lnTo>
                  <a:lnTo>
                    <a:pt x="111" y="3"/>
                  </a:lnTo>
                  <a:lnTo>
                    <a:pt x="102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307" name="Group 38"/>
            <p:cNvGrpSpPr/>
            <p:nvPr/>
          </p:nvGrpSpPr>
          <p:grpSpPr bwMode="auto">
            <a:xfrm>
              <a:off x="0" y="4105"/>
              <a:ext cx="1479" cy="215"/>
              <a:chOff x="3452" y="4125"/>
              <a:chExt cx="1479" cy="215"/>
            </a:xfrm>
          </p:grpSpPr>
          <p:sp>
            <p:nvSpPr>
              <p:cNvPr id="308" name="Freeform 39"/>
              <p:cNvSpPr/>
              <p:nvPr/>
            </p:nvSpPr>
            <p:spPr bwMode="auto">
              <a:xfrm>
                <a:off x="3592" y="4158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2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9" y="1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0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" name="Freeform 40"/>
              <p:cNvSpPr/>
              <p:nvPr/>
            </p:nvSpPr>
            <p:spPr bwMode="auto">
              <a:xfrm>
                <a:off x="3668" y="4235"/>
                <a:ext cx="16" cy="16"/>
              </a:xfrm>
              <a:custGeom>
                <a:avLst/>
                <a:gdLst>
                  <a:gd name="T0" fmla="*/ 0 w 34"/>
                  <a:gd name="T1" fmla="*/ 1 h 32"/>
                  <a:gd name="T2" fmla="*/ 0 w 34"/>
                  <a:gd name="T3" fmla="*/ 1 h 32"/>
                  <a:gd name="T4" fmla="*/ 0 w 34"/>
                  <a:gd name="T5" fmla="*/ 1 h 32"/>
                  <a:gd name="T6" fmla="*/ 0 w 34"/>
                  <a:gd name="T7" fmla="*/ 1 h 32"/>
                  <a:gd name="T8" fmla="*/ 0 w 34"/>
                  <a:gd name="T9" fmla="*/ 0 h 32"/>
                  <a:gd name="T10" fmla="*/ 0 w 34"/>
                  <a:gd name="T11" fmla="*/ 0 h 32"/>
                  <a:gd name="T12" fmla="*/ 0 w 34"/>
                  <a:gd name="T13" fmla="*/ 1 h 32"/>
                  <a:gd name="T14" fmla="*/ 0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0 w 34"/>
                  <a:gd name="T21" fmla="*/ 1 h 32"/>
                  <a:gd name="T22" fmla="*/ 0 w 34"/>
                  <a:gd name="T23" fmla="*/ 1 h 32"/>
                  <a:gd name="T24" fmla="*/ 0 w 34"/>
                  <a:gd name="T25" fmla="*/ 1 h 32"/>
                  <a:gd name="T26" fmla="*/ 0 w 34"/>
                  <a:gd name="T27" fmla="*/ 1 h 32"/>
                  <a:gd name="T28" fmla="*/ 0 w 34"/>
                  <a:gd name="T29" fmla="*/ 1 h 32"/>
                  <a:gd name="T30" fmla="*/ 0 w 34"/>
                  <a:gd name="T31" fmla="*/ 1 h 32"/>
                  <a:gd name="T32" fmla="*/ 0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3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8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" name="Freeform 41"/>
              <p:cNvSpPr/>
              <p:nvPr/>
            </p:nvSpPr>
            <p:spPr bwMode="auto">
              <a:xfrm>
                <a:off x="3668" y="4194"/>
                <a:ext cx="16" cy="17"/>
              </a:xfrm>
              <a:custGeom>
                <a:avLst/>
                <a:gdLst>
                  <a:gd name="T0" fmla="*/ 0 w 33"/>
                  <a:gd name="T1" fmla="*/ 1 h 32"/>
                  <a:gd name="T2" fmla="*/ 0 w 33"/>
                  <a:gd name="T3" fmla="*/ 1 h 32"/>
                  <a:gd name="T4" fmla="*/ 0 w 33"/>
                  <a:gd name="T5" fmla="*/ 1 h 32"/>
                  <a:gd name="T6" fmla="*/ 0 w 33"/>
                  <a:gd name="T7" fmla="*/ 1 h 32"/>
                  <a:gd name="T8" fmla="*/ 0 w 33"/>
                  <a:gd name="T9" fmla="*/ 0 h 32"/>
                  <a:gd name="T10" fmla="*/ 0 w 33"/>
                  <a:gd name="T11" fmla="*/ 0 h 32"/>
                  <a:gd name="T12" fmla="*/ 0 w 33"/>
                  <a:gd name="T13" fmla="*/ 1 h 32"/>
                  <a:gd name="T14" fmla="*/ 0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0 w 33"/>
                  <a:gd name="T21" fmla="*/ 1 h 32"/>
                  <a:gd name="T22" fmla="*/ 0 w 33"/>
                  <a:gd name="T23" fmla="*/ 1 h 32"/>
                  <a:gd name="T24" fmla="*/ 0 w 33"/>
                  <a:gd name="T25" fmla="*/ 1 h 32"/>
                  <a:gd name="T26" fmla="*/ 0 w 33"/>
                  <a:gd name="T27" fmla="*/ 1 h 32"/>
                  <a:gd name="T28" fmla="*/ 0 w 33"/>
                  <a:gd name="T29" fmla="*/ 1 h 32"/>
                  <a:gd name="T30" fmla="*/ 0 w 33"/>
                  <a:gd name="T31" fmla="*/ 1 h 32"/>
                  <a:gd name="T32" fmla="*/ 0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19"/>
                    </a:moveTo>
                    <a:lnTo>
                      <a:pt x="33" y="13"/>
                    </a:lnTo>
                    <a:lnTo>
                      <a:pt x="30" y="7"/>
                    </a:lnTo>
                    <a:lnTo>
                      <a:pt x="26" y="2"/>
                    </a:lnTo>
                    <a:lnTo>
                      <a:pt x="20" y="0"/>
                    </a:lnTo>
                    <a:lnTo>
                      <a:pt x="13" y="0"/>
                    </a:lnTo>
                    <a:lnTo>
                      <a:pt x="7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29" y="25"/>
                    </a:lnTo>
                    <a:lnTo>
                      <a:pt x="33" y="1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" name="Freeform 42"/>
              <p:cNvSpPr/>
              <p:nvPr/>
            </p:nvSpPr>
            <p:spPr bwMode="auto">
              <a:xfrm>
                <a:off x="3671" y="4153"/>
                <a:ext cx="16" cy="17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6" y="3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4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4" y="30"/>
                    </a:lnTo>
                    <a:lnTo>
                      <a:pt x="29" y="25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" name="Freeform 43"/>
              <p:cNvSpPr/>
              <p:nvPr/>
            </p:nvSpPr>
            <p:spPr bwMode="auto">
              <a:xfrm>
                <a:off x="3772" y="4256"/>
                <a:ext cx="17" cy="16"/>
              </a:xfrm>
              <a:custGeom>
                <a:avLst/>
                <a:gdLst>
                  <a:gd name="T0" fmla="*/ 1 w 33"/>
                  <a:gd name="T1" fmla="*/ 1 h 32"/>
                  <a:gd name="T2" fmla="*/ 1 w 33"/>
                  <a:gd name="T3" fmla="*/ 1 h 32"/>
                  <a:gd name="T4" fmla="*/ 1 w 33"/>
                  <a:gd name="T5" fmla="*/ 1 h 32"/>
                  <a:gd name="T6" fmla="*/ 1 w 33"/>
                  <a:gd name="T7" fmla="*/ 1 h 32"/>
                  <a:gd name="T8" fmla="*/ 1 w 33"/>
                  <a:gd name="T9" fmla="*/ 0 h 32"/>
                  <a:gd name="T10" fmla="*/ 1 w 33"/>
                  <a:gd name="T11" fmla="*/ 0 h 32"/>
                  <a:gd name="T12" fmla="*/ 1 w 33"/>
                  <a:gd name="T13" fmla="*/ 1 h 32"/>
                  <a:gd name="T14" fmla="*/ 1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1 w 33"/>
                  <a:gd name="T21" fmla="*/ 1 h 32"/>
                  <a:gd name="T22" fmla="*/ 1 w 33"/>
                  <a:gd name="T23" fmla="*/ 1 h 32"/>
                  <a:gd name="T24" fmla="*/ 1 w 33"/>
                  <a:gd name="T25" fmla="*/ 1 h 32"/>
                  <a:gd name="T26" fmla="*/ 1 w 33"/>
                  <a:gd name="T27" fmla="*/ 1 h 32"/>
                  <a:gd name="T28" fmla="*/ 1 w 33"/>
                  <a:gd name="T29" fmla="*/ 1 h 32"/>
                  <a:gd name="T30" fmla="*/ 1 w 33"/>
                  <a:gd name="T31" fmla="*/ 1 h 32"/>
                  <a:gd name="T32" fmla="*/ 1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20"/>
                    </a:moveTo>
                    <a:lnTo>
                      <a:pt x="33" y="14"/>
                    </a:lnTo>
                    <a:lnTo>
                      <a:pt x="31" y="8"/>
                    </a:lnTo>
                    <a:lnTo>
                      <a:pt x="26" y="4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3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7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30" y="26"/>
                    </a:lnTo>
                    <a:lnTo>
                      <a:pt x="33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" name="Freeform 44"/>
              <p:cNvSpPr/>
              <p:nvPr/>
            </p:nvSpPr>
            <p:spPr bwMode="auto">
              <a:xfrm>
                <a:off x="3768" y="4216"/>
                <a:ext cx="17" cy="16"/>
              </a:xfrm>
              <a:custGeom>
                <a:avLst/>
                <a:gdLst>
                  <a:gd name="T0" fmla="*/ 1 w 32"/>
                  <a:gd name="T1" fmla="*/ 0 h 33"/>
                  <a:gd name="T2" fmla="*/ 1 w 32"/>
                  <a:gd name="T3" fmla="*/ 0 h 33"/>
                  <a:gd name="T4" fmla="*/ 1 w 32"/>
                  <a:gd name="T5" fmla="*/ 0 h 33"/>
                  <a:gd name="T6" fmla="*/ 1 w 32"/>
                  <a:gd name="T7" fmla="*/ 0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0 h 33"/>
                  <a:gd name="T14" fmla="*/ 1 w 32"/>
                  <a:gd name="T15" fmla="*/ 0 h 33"/>
                  <a:gd name="T16" fmla="*/ 0 w 32"/>
                  <a:gd name="T17" fmla="*/ 0 h 33"/>
                  <a:gd name="T18" fmla="*/ 0 w 32"/>
                  <a:gd name="T19" fmla="*/ 0 h 33"/>
                  <a:gd name="T20" fmla="*/ 1 w 32"/>
                  <a:gd name="T21" fmla="*/ 0 h 33"/>
                  <a:gd name="T22" fmla="*/ 1 w 32"/>
                  <a:gd name="T23" fmla="*/ 0 h 33"/>
                  <a:gd name="T24" fmla="*/ 1 w 32"/>
                  <a:gd name="T25" fmla="*/ 0 h 33"/>
                  <a:gd name="T26" fmla="*/ 1 w 32"/>
                  <a:gd name="T27" fmla="*/ 0 h 33"/>
                  <a:gd name="T28" fmla="*/ 1 w 32"/>
                  <a:gd name="T29" fmla="*/ 0 h 33"/>
                  <a:gd name="T30" fmla="*/ 1 w 32"/>
                  <a:gd name="T31" fmla="*/ 0 h 33"/>
                  <a:gd name="T32" fmla="*/ 1 w 32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9"/>
                    </a:lnTo>
                    <a:lnTo>
                      <a:pt x="26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3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3"/>
                    </a:ln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" name="Freeform 45"/>
              <p:cNvSpPr/>
              <p:nvPr/>
            </p:nvSpPr>
            <p:spPr bwMode="auto">
              <a:xfrm>
                <a:off x="3774" y="4175"/>
                <a:ext cx="16" cy="17"/>
              </a:xfrm>
              <a:custGeom>
                <a:avLst/>
                <a:gdLst>
                  <a:gd name="T0" fmla="*/ 0 w 33"/>
                  <a:gd name="T1" fmla="*/ 1 h 33"/>
                  <a:gd name="T2" fmla="*/ 0 w 33"/>
                  <a:gd name="T3" fmla="*/ 1 h 33"/>
                  <a:gd name="T4" fmla="*/ 0 w 33"/>
                  <a:gd name="T5" fmla="*/ 1 h 33"/>
                  <a:gd name="T6" fmla="*/ 0 w 33"/>
                  <a:gd name="T7" fmla="*/ 1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1 h 33"/>
                  <a:gd name="T14" fmla="*/ 0 w 33"/>
                  <a:gd name="T15" fmla="*/ 1 h 33"/>
                  <a:gd name="T16" fmla="*/ 0 w 33"/>
                  <a:gd name="T17" fmla="*/ 1 h 33"/>
                  <a:gd name="T18" fmla="*/ 0 w 33"/>
                  <a:gd name="T19" fmla="*/ 1 h 33"/>
                  <a:gd name="T20" fmla="*/ 0 w 33"/>
                  <a:gd name="T21" fmla="*/ 1 h 33"/>
                  <a:gd name="T22" fmla="*/ 0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0 w 33"/>
                  <a:gd name="T29" fmla="*/ 1 h 33"/>
                  <a:gd name="T30" fmla="*/ 0 w 33"/>
                  <a:gd name="T31" fmla="*/ 1 h 33"/>
                  <a:gd name="T32" fmla="*/ 0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33" y="21"/>
                    </a:moveTo>
                    <a:lnTo>
                      <a:pt x="33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5" y="31"/>
                    </a:lnTo>
                    <a:lnTo>
                      <a:pt x="29" y="26"/>
                    </a:lnTo>
                    <a:lnTo>
                      <a:pt x="33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" name="Freeform 46"/>
              <p:cNvSpPr/>
              <p:nvPr/>
            </p:nvSpPr>
            <p:spPr bwMode="auto">
              <a:xfrm>
                <a:off x="3789" y="4136"/>
                <a:ext cx="16" cy="17"/>
              </a:xfrm>
              <a:custGeom>
                <a:avLst/>
                <a:gdLst>
                  <a:gd name="T0" fmla="*/ 1 w 32"/>
                  <a:gd name="T1" fmla="*/ 1 h 34"/>
                  <a:gd name="T2" fmla="*/ 1 w 32"/>
                  <a:gd name="T3" fmla="*/ 1 h 34"/>
                  <a:gd name="T4" fmla="*/ 1 w 32"/>
                  <a:gd name="T5" fmla="*/ 1 h 34"/>
                  <a:gd name="T6" fmla="*/ 1 w 32"/>
                  <a:gd name="T7" fmla="*/ 1 h 34"/>
                  <a:gd name="T8" fmla="*/ 1 w 32"/>
                  <a:gd name="T9" fmla="*/ 0 h 34"/>
                  <a:gd name="T10" fmla="*/ 1 w 32"/>
                  <a:gd name="T11" fmla="*/ 0 h 34"/>
                  <a:gd name="T12" fmla="*/ 1 w 32"/>
                  <a:gd name="T13" fmla="*/ 1 h 34"/>
                  <a:gd name="T14" fmla="*/ 1 w 32"/>
                  <a:gd name="T15" fmla="*/ 1 h 34"/>
                  <a:gd name="T16" fmla="*/ 0 w 32"/>
                  <a:gd name="T17" fmla="*/ 1 h 34"/>
                  <a:gd name="T18" fmla="*/ 0 w 32"/>
                  <a:gd name="T19" fmla="*/ 1 h 34"/>
                  <a:gd name="T20" fmla="*/ 1 w 32"/>
                  <a:gd name="T21" fmla="*/ 1 h 34"/>
                  <a:gd name="T22" fmla="*/ 1 w 32"/>
                  <a:gd name="T23" fmla="*/ 1 h 34"/>
                  <a:gd name="T24" fmla="*/ 1 w 32"/>
                  <a:gd name="T25" fmla="*/ 1 h 34"/>
                  <a:gd name="T26" fmla="*/ 1 w 32"/>
                  <a:gd name="T27" fmla="*/ 1 h 34"/>
                  <a:gd name="T28" fmla="*/ 1 w 32"/>
                  <a:gd name="T29" fmla="*/ 1 h 34"/>
                  <a:gd name="T30" fmla="*/ 1 w 32"/>
                  <a:gd name="T31" fmla="*/ 1 h 34"/>
                  <a:gd name="T32" fmla="*/ 1 w 32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4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4"/>
                    </a:lnTo>
                    <a:lnTo>
                      <a:pt x="20" y="34"/>
                    </a:lnTo>
                    <a:lnTo>
                      <a:pt x="25" y="32"/>
                    </a:lnTo>
                    <a:lnTo>
                      <a:pt x="30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" name="Freeform 47"/>
              <p:cNvSpPr/>
              <p:nvPr/>
            </p:nvSpPr>
            <p:spPr bwMode="auto">
              <a:xfrm>
                <a:off x="3842" y="4235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" name="Freeform 48"/>
              <p:cNvSpPr/>
              <p:nvPr/>
            </p:nvSpPr>
            <p:spPr bwMode="auto">
              <a:xfrm>
                <a:off x="3857" y="4201"/>
                <a:ext cx="16" cy="16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lnTo>
                      <a:pt x="18" y="32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" name="Freeform 49"/>
              <p:cNvSpPr/>
              <p:nvPr/>
            </p:nvSpPr>
            <p:spPr bwMode="auto">
              <a:xfrm>
                <a:off x="3861" y="4164"/>
                <a:ext cx="16" cy="17"/>
              </a:xfrm>
              <a:custGeom>
                <a:avLst/>
                <a:gdLst>
                  <a:gd name="T0" fmla="*/ 1 w 32"/>
                  <a:gd name="T1" fmla="*/ 1 h 33"/>
                  <a:gd name="T2" fmla="*/ 1 w 32"/>
                  <a:gd name="T3" fmla="*/ 1 h 33"/>
                  <a:gd name="T4" fmla="*/ 1 w 32"/>
                  <a:gd name="T5" fmla="*/ 1 h 33"/>
                  <a:gd name="T6" fmla="*/ 1 w 32"/>
                  <a:gd name="T7" fmla="*/ 1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1 h 33"/>
                  <a:gd name="T14" fmla="*/ 1 w 32"/>
                  <a:gd name="T15" fmla="*/ 1 h 33"/>
                  <a:gd name="T16" fmla="*/ 0 w 32"/>
                  <a:gd name="T17" fmla="*/ 1 h 33"/>
                  <a:gd name="T18" fmla="*/ 0 w 32"/>
                  <a:gd name="T19" fmla="*/ 1 h 33"/>
                  <a:gd name="T20" fmla="*/ 1 w 32"/>
                  <a:gd name="T21" fmla="*/ 1 h 33"/>
                  <a:gd name="T22" fmla="*/ 1 w 32"/>
                  <a:gd name="T23" fmla="*/ 1 h 33"/>
                  <a:gd name="T24" fmla="*/ 1 w 32"/>
                  <a:gd name="T25" fmla="*/ 1 h 33"/>
                  <a:gd name="T26" fmla="*/ 1 w 32"/>
                  <a:gd name="T27" fmla="*/ 1 h 33"/>
                  <a:gd name="T28" fmla="*/ 1 w 32"/>
                  <a:gd name="T29" fmla="*/ 1 h 33"/>
                  <a:gd name="T30" fmla="*/ 1 w 32"/>
                  <a:gd name="T31" fmla="*/ 1 h 33"/>
                  <a:gd name="T32" fmla="*/ 1 w 32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" name="Freeform 50"/>
              <p:cNvSpPr/>
              <p:nvPr/>
            </p:nvSpPr>
            <p:spPr bwMode="auto">
              <a:xfrm>
                <a:off x="4066" y="4265"/>
                <a:ext cx="40" cy="40"/>
              </a:xfrm>
              <a:custGeom>
                <a:avLst/>
                <a:gdLst>
                  <a:gd name="T0" fmla="*/ 1 w 80"/>
                  <a:gd name="T1" fmla="*/ 0 h 80"/>
                  <a:gd name="T2" fmla="*/ 1 w 80"/>
                  <a:gd name="T3" fmla="*/ 0 h 80"/>
                  <a:gd name="T4" fmla="*/ 1 w 80"/>
                  <a:gd name="T5" fmla="*/ 1 h 80"/>
                  <a:gd name="T6" fmla="*/ 1 w 80"/>
                  <a:gd name="T7" fmla="*/ 1 h 80"/>
                  <a:gd name="T8" fmla="*/ 1 w 80"/>
                  <a:gd name="T9" fmla="*/ 1 h 80"/>
                  <a:gd name="T10" fmla="*/ 1 w 80"/>
                  <a:gd name="T11" fmla="*/ 1 h 80"/>
                  <a:gd name="T12" fmla="*/ 1 w 80"/>
                  <a:gd name="T13" fmla="*/ 1 h 80"/>
                  <a:gd name="T14" fmla="*/ 1 w 80"/>
                  <a:gd name="T15" fmla="*/ 1 h 80"/>
                  <a:gd name="T16" fmla="*/ 0 w 80"/>
                  <a:gd name="T17" fmla="*/ 1 h 80"/>
                  <a:gd name="T18" fmla="*/ 0 w 80"/>
                  <a:gd name="T19" fmla="*/ 1 h 80"/>
                  <a:gd name="T20" fmla="*/ 0 w 80"/>
                  <a:gd name="T21" fmla="*/ 1 h 80"/>
                  <a:gd name="T22" fmla="*/ 1 w 80"/>
                  <a:gd name="T23" fmla="*/ 1 h 80"/>
                  <a:gd name="T24" fmla="*/ 1 w 80"/>
                  <a:gd name="T25" fmla="*/ 1 h 80"/>
                  <a:gd name="T26" fmla="*/ 1 w 80"/>
                  <a:gd name="T27" fmla="*/ 1 h 80"/>
                  <a:gd name="T28" fmla="*/ 1 w 80"/>
                  <a:gd name="T29" fmla="*/ 1 h 80"/>
                  <a:gd name="T30" fmla="*/ 1 w 80"/>
                  <a:gd name="T31" fmla="*/ 1 h 80"/>
                  <a:gd name="T32" fmla="*/ 1 w 80"/>
                  <a:gd name="T33" fmla="*/ 1 h 80"/>
                  <a:gd name="T34" fmla="*/ 1 w 80"/>
                  <a:gd name="T35" fmla="*/ 1 h 80"/>
                  <a:gd name="T36" fmla="*/ 1 w 80"/>
                  <a:gd name="T37" fmla="*/ 1 h 80"/>
                  <a:gd name="T38" fmla="*/ 1 w 80"/>
                  <a:gd name="T39" fmla="*/ 1 h 80"/>
                  <a:gd name="T40" fmla="*/ 1 w 80"/>
                  <a:gd name="T41" fmla="*/ 1 h 80"/>
                  <a:gd name="T42" fmla="*/ 1 w 80"/>
                  <a:gd name="T43" fmla="*/ 1 h 80"/>
                  <a:gd name="T44" fmla="*/ 1 w 80"/>
                  <a:gd name="T45" fmla="*/ 1 h 80"/>
                  <a:gd name="T46" fmla="*/ 1 w 80"/>
                  <a:gd name="T47" fmla="*/ 1 h 80"/>
                  <a:gd name="T48" fmla="*/ 1 w 80"/>
                  <a:gd name="T49" fmla="*/ 1 h 80"/>
                  <a:gd name="T50" fmla="*/ 1 w 80"/>
                  <a:gd name="T51" fmla="*/ 1 h 80"/>
                  <a:gd name="T52" fmla="*/ 1 w 80"/>
                  <a:gd name="T53" fmla="*/ 1 h 80"/>
                  <a:gd name="T54" fmla="*/ 1 w 80"/>
                  <a:gd name="T55" fmla="*/ 1 h 80"/>
                  <a:gd name="T56" fmla="*/ 1 w 80"/>
                  <a:gd name="T57" fmla="*/ 1 h 80"/>
                  <a:gd name="T58" fmla="*/ 1 w 80"/>
                  <a:gd name="T59" fmla="*/ 1 h 80"/>
                  <a:gd name="T60" fmla="*/ 1 w 80"/>
                  <a:gd name="T61" fmla="*/ 1 h 80"/>
                  <a:gd name="T62" fmla="*/ 1 w 80"/>
                  <a:gd name="T63" fmla="*/ 1 h 80"/>
                  <a:gd name="T64" fmla="*/ 1 w 80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80">
                    <a:moveTo>
                      <a:pt x="46" y="0"/>
                    </a:moveTo>
                    <a:lnTo>
                      <a:pt x="38" y="0"/>
                    </a:lnTo>
                    <a:lnTo>
                      <a:pt x="30" y="2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9"/>
                    </a:lnTo>
                    <a:lnTo>
                      <a:pt x="3" y="26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9"/>
                    </a:lnTo>
                    <a:lnTo>
                      <a:pt x="18" y="74"/>
                    </a:lnTo>
                    <a:lnTo>
                      <a:pt x="24" y="78"/>
                    </a:lnTo>
                    <a:lnTo>
                      <a:pt x="32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7"/>
                    </a:lnTo>
                    <a:lnTo>
                      <a:pt x="62" y="73"/>
                    </a:lnTo>
                    <a:lnTo>
                      <a:pt x="68" y="67"/>
                    </a:lnTo>
                    <a:lnTo>
                      <a:pt x="73" y="62"/>
                    </a:lnTo>
                    <a:lnTo>
                      <a:pt x="76" y="55"/>
                    </a:lnTo>
                    <a:lnTo>
                      <a:pt x="79" y="47"/>
                    </a:lnTo>
                    <a:lnTo>
                      <a:pt x="80" y="39"/>
                    </a:lnTo>
                    <a:lnTo>
                      <a:pt x="79" y="30"/>
                    </a:lnTo>
                    <a:lnTo>
                      <a:pt x="76" y="24"/>
                    </a:lnTo>
                    <a:lnTo>
                      <a:pt x="73" y="17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" name="Freeform 51"/>
              <p:cNvSpPr/>
              <p:nvPr/>
            </p:nvSpPr>
            <p:spPr bwMode="auto">
              <a:xfrm>
                <a:off x="4136" y="4223"/>
                <a:ext cx="40" cy="39"/>
              </a:xfrm>
              <a:custGeom>
                <a:avLst/>
                <a:gdLst>
                  <a:gd name="T0" fmla="*/ 1 w 79"/>
                  <a:gd name="T1" fmla="*/ 0 h 80"/>
                  <a:gd name="T2" fmla="*/ 1 w 79"/>
                  <a:gd name="T3" fmla="*/ 0 h 80"/>
                  <a:gd name="T4" fmla="*/ 1 w 79"/>
                  <a:gd name="T5" fmla="*/ 0 h 80"/>
                  <a:gd name="T6" fmla="*/ 1 w 79"/>
                  <a:gd name="T7" fmla="*/ 0 h 80"/>
                  <a:gd name="T8" fmla="*/ 1 w 79"/>
                  <a:gd name="T9" fmla="*/ 0 h 80"/>
                  <a:gd name="T10" fmla="*/ 1 w 79"/>
                  <a:gd name="T11" fmla="*/ 0 h 80"/>
                  <a:gd name="T12" fmla="*/ 1 w 79"/>
                  <a:gd name="T13" fmla="*/ 0 h 80"/>
                  <a:gd name="T14" fmla="*/ 1 w 79"/>
                  <a:gd name="T15" fmla="*/ 0 h 80"/>
                  <a:gd name="T16" fmla="*/ 0 w 79"/>
                  <a:gd name="T17" fmla="*/ 0 h 80"/>
                  <a:gd name="T18" fmla="*/ 0 w 79"/>
                  <a:gd name="T19" fmla="*/ 0 h 80"/>
                  <a:gd name="T20" fmla="*/ 1 w 79"/>
                  <a:gd name="T21" fmla="*/ 0 h 80"/>
                  <a:gd name="T22" fmla="*/ 1 w 79"/>
                  <a:gd name="T23" fmla="*/ 0 h 80"/>
                  <a:gd name="T24" fmla="*/ 1 w 79"/>
                  <a:gd name="T25" fmla="*/ 0 h 80"/>
                  <a:gd name="T26" fmla="*/ 1 w 79"/>
                  <a:gd name="T27" fmla="*/ 0 h 80"/>
                  <a:gd name="T28" fmla="*/ 1 w 79"/>
                  <a:gd name="T29" fmla="*/ 0 h 80"/>
                  <a:gd name="T30" fmla="*/ 1 w 79"/>
                  <a:gd name="T31" fmla="*/ 0 h 80"/>
                  <a:gd name="T32" fmla="*/ 1 w 79"/>
                  <a:gd name="T33" fmla="*/ 0 h 80"/>
                  <a:gd name="T34" fmla="*/ 1 w 79"/>
                  <a:gd name="T35" fmla="*/ 0 h 80"/>
                  <a:gd name="T36" fmla="*/ 1 w 79"/>
                  <a:gd name="T37" fmla="*/ 0 h 80"/>
                  <a:gd name="T38" fmla="*/ 1 w 79"/>
                  <a:gd name="T39" fmla="*/ 0 h 80"/>
                  <a:gd name="T40" fmla="*/ 1 w 79"/>
                  <a:gd name="T41" fmla="*/ 0 h 80"/>
                  <a:gd name="T42" fmla="*/ 1 w 79"/>
                  <a:gd name="T43" fmla="*/ 0 h 80"/>
                  <a:gd name="T44" fmla="*/ 1 w 79"/>
                  <a:gd name="T45" fmla="*/ 0 h 80"/>
                  <a:gd name="T46" fmla="*/ 1 w 79"/>
                  <a:gd name="T47" fmla="*/ 0 h 80"/>
                  <a:gd name="T48" fmla="*/ 1 w 79"/>
                  <a:gd name="T49" fmla="*/ 0 h 80"/>
                  <a:gd name="T50" fmla="*/ 1 w 79"/>
                  <a:gd name="T51" fmla="*/ 0 h 80"/>
                  <a:gd name="T52" fmla="*/ 1 w 79"/>
                  <a:gd name="T53" fmla="*/ 0 h 80"/>
                  <a:gd name="T54" fmla="*/ 1 w 79"/>
                  <a:gd name="T55" fmla="*/ 0 h 80"/>
                  <a:gd name="T56" fmla="*/ 1 w 79"/>
                  <a:gd name="T57" fmla="*/ 0 h 80"/>
                  <a:gd name="T58" fmla="*/ 1 w 79"/>
                  <a:gd name="T59" fmla="*/ 0 h 80"/>
                  <a:gd name="T60" fmla="*/ 1 w 79"/>
                  <a:gd name="T61" fmla="*/ 0 h 80"/>
                  <a:gd name="T62" fmla="*/ 1 w 79"/>
                  <a:gd name="T63" fmla="*/ 0 h 80"/>
                  <a:gd name="T64" fmla="*/ 1 w 79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79" h="80">
                    <a:moveTo>
                      <a:pt x="47" y="0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4"/>
                    </a:lnTo>
                    <a:lnTo>
                      <a:pt x="17" y="7"/>
                    </a:lnTo>
                    <a:lnTo>
                      <a:pt x="11" y="13"/>
                    </a:lnTo>
                    <a:lnTo>
                      <a:pt x="5" y="19"/>
                    </a:lnTo>
                    <a:lnTo>
                      <a:pt x="2" y="26"/>
                    </a:lnTo>
                    <a:lnTo>
                      <a:pt x="0" y="34"/>
                    </a:lnTo>
                    <a:lnTo>
                      <a:pt x="0" y="42"/>
                    </a:lnTo>
                    <a:lnTo>
                      <a:pt x="1" y="49"/>
                    </a:lnTo>
                    <a:lnTo>
                      <a:pt x="3" y="57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8" y="74"/>
                    </a:lnTo>
                    <a:lnTo>
                      <a:pt x="25" y="78"/>
                    </a:lnTo>
                    <a:lnTo>
                      <a:pt x="33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6"/>
                    </a:lnTo>
                    <a:lnTo>
                      <a:pt x="63" y="73"/>
                    </a:lnTo>
                    <a:lnTo>
                      <a:pt x="69" y="67"/>
                    </a:lnTo>
                    <a:lnTo>
                      <a:pt x="73" y="61"/>
                    </a:lnTo>
                    <a:lnTo>
                      <a:pt x="77" y="55"/>
                    </a:lnTo>
                    <a:lnTo>
                      <a:pt x="79" y="46"/>
                    </a:lnTo>
                    <a:lnTo>
                      <a:pt x="79" y="38"/>
                    </a:lnTo>
                    <a:lnTo>
                      <a:pt x="78" y="31"/>
                    </a:lnTo>
                    <a:lnTo>
                      <a:pt x="76" y="23"/>
                    </a:lnTo>
                    <a:lnTo>
                      <a:pt x="72" y="18"/>
                    </a:lnTo>
                    <a:lnTo>
                      <a:pt x="68" y="12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1" name="Freeform 52"/>
              <p:cNvSpPr/>
              <p:nvPr/>
            </p:nvSpPr>
            <p:spPr bwMode="auto">
              <a:xfrm>
                <a:off x="4059" y="4190"/>
                <a:ext cx="40" cy="40"/>
              </a:xfrm>
              <a:custGeom>
                <a:avLst/>
                <a:gdLst>
                  <a:gd name="T0" fmla="*/ 1 w 80"/>
                  <a:gd name="T1" fmla="*/ 0 h 78"/>
                  <a:gd name="T2" fmla="*/ 1 w 80"/>
                  <a:gd name="T3" fmla="*/ 0 h 78"/>
                  <a:gd name="T4" fmla="*/ 1 w 80"/>
                  <a:gd name="T5" fmla="*/ 0 h 78"/>
                  <a:gd name="T6" fmla="*/ 1 w 80"/>
                  <a:gd name="T7" fmla="*/ 1 h 78"/>
                  <a:gd name="T8" fmla="*/ 1 w 80"/>
                  <a:gd name="T9" fmla="*/ 1 h 78"/>
                  <a:gd name="T10" fmla="*/ 1 w 80"/>
                  <a:gd name="T11" fmla="*/ 1 h 78"/>
                  <a:gd name="T12" fmla="*/ 1 w 80"/>
                  <a:gd name="T13" fmla="*/ 1 h 78"/>
                  <a:gd name="T14" fmla="*/ 1 w 80"/>
                  <a:gd name="T15" fmla="*/ 1 h 78"/>
                  <a:gd name="T16" fmla="*/ 1 w 80"/>
                  <a:gd name="T17" fmla="*/ 1 h 78"/>
                  <a:gd name="T18" fmla="*/ 0 w 80"/>
                  <a:gd name="T19" fmla="*/ 1 h 78"/>
                  <a:gd name="T20" fmla="*/ 1 w 80"/>
                  <a:gd name="T21" fmla="*/ 1 h 78"/>
                  <a:gd name="T22" fmla="*/ 1 w 80"/>
                  <a:gd name="T23" fmla="*/ 1 h 78"/>
                  <a:gd name="T24" fmla="*/ 1 w 80"/>
                  <a:gd name="T25" fmla="*/ 1 h 78"/>
                  <a:gd name="T26" fmla="*/ 1 w 80"/>
                  <a:gd name="T27" fmla="*/ 1 h 78"/>
                  <a:gd name="T28" fmla="*/ 1 w 80"/>
                  <a:gd name="T29" fmla="*/ 1 h 78"/>
                  <a:gd name="T30" fmla="*/ 1 w 80"/>
                  <a:gd name="T31" fmla="*/ 1 h 78"/>
                  <a:gd name="T32" fmla="*/ 1 w 80"/>
                  <a:gd name="T33" fmla="*/ 1 h 78"/>
                  <a:gd name="T34" fmla="*/ 1 w 80"/>
                  <a:gd name="T35" fmla="*/ 1 h 78"/>
                  <a:gd name="T36" fmla="*/ 1 w 80"/>
                  <a:gd name="T37" fmla="*/ 1 h 78"/>
                  <a:gd name="T38" fmla="*/ 1 w 80"/>
                  <a:gd name="T39" fmla="*/ 1 h 78"/>
                  <a:gd name="T40" fmla="*/ 1 w 80"/>
                  <a:gd name="T41" fmla="*/ 1 h 78"/>
                  <a:gd name="T42" fmla="*/ 1 w 80"/>
                  <a:gd name="T43" fmla="*/ 1 h 78"/>
                  <a:gd name="T44" fmla="*/ 1 w 80"/>
                  <a:gd name="T45" fmla="*/ 1 h 78"/>
                  <a:gd name="T46" fmla="*/ 1 w 80"/>
                  <a:gd name="T47" fmla="*/ 1 h 78"/>
                  <a:gd name="T48" fmla="*/ 1 w 80"/>
                  <a:gd name="T49" fmla="*/ 1 h 78"/>
                  <a:gd name="T50" fmla="*/ 1 w 80"/>
                  <a:gd name="T51" fmla="*/ 1 h 78"/>
                  <a:gd name="T52" fmla="*/ 1 w 80"/>
                  <a:gd name="T53" fmla="*/ 1 h 78"/>
                  <a:gd name="T54" fmla="*/ 1 w 80"/>
                  <a:gd name="T55" fmla="*/ 1 h 78"/>
                  <a:gd name="T56" fmla="*/ 1 w 80"/>
                  <a:gd name="T57" fmla="*/ 1 h 78"/>
                  <a:gd name="T58" fmla="*/ 1 w 80"/>
                  <a:gd name="T59" fmla="*/ 1 h 78"/>
                  <a:gd name="T60" fmla="*/ 1 w 80"/>
                  <a:gd name="T61" fmla="*/ 1 h 78"/>
                  <a:gd name="T62" fmla="*/ 1 w 80"/>
                  <a:gd name="T63" fmla="*/ 1 h 78"/>
                  <a:gd name="T64" fmla="*/ 1 w 80"/>
                  <a:gd name="T65" fmla="*/ 0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8" y="0"/>
                    </a:moveTo>
                    <a:lnTo>
                      <a:pt x="40" y="0"/>
                    </a:lnTo>
                    <a:lnTo>
                      <a:pt x="32" y="0"/>
                    </a:lnTo>
                    <a:lnTo>
                      <a:pt x="25" y="3"/>
                    </a:lnTo>
                    <a:lnTo>
                      <a:pt x="18" y="7"/>
                    </a:lnTo>
                    <a:lnTo>
                      <a:pt x="12" y="11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2" y="32"/>
                    </a:lnTo>
                    <a:lnTo>
                      <a:pt x="0" y="40"/>
                    </a:lnTo>
                    <a:lnTo>
                      <a:pt x="2" y="47"/>
                    </a:lnTo>
                    <a:lnTo>
                      <a:pt x="4" y="55"/>
                    </a:lnTo>
                    <a:lnTo>
                      <a:pt x="7" y="61"/>
                    </a:lnTo>
                    <a:lnTo>
                      <a:pt x="13" y="67"/>
                    </a:lnTo>
                    <a:lnTo>
                      <a:pt x="19" y="72"/>
                    </a:lnTo>
                    <a:lnTo>
                      <a:pt x="26" y="76"/>
                    </a:lnTo>
                    <a:lnTo>
                      <a:pt x="34" y="78"/>
                    </a:lnTo>
                    <a:lnTo>
                      <a:pt x="42" y="78"/>
                    </a:lnTo>
                    <a:lnTo>
                      <a:pt x="50" y="77"/>
                    </a:lnTo>
                    <a:lnTo>
                      <a:pt x="57" y="75"/>
                    </a:lnTo>
                    <a:lnTo>
                      <a:pt x="64" y="71"/>
                    </a:lnTo>
                    <a:lnTo>
                      <a:pt x="70" y="65"/>
                    </a:lnTo>
                    <a:lnTo>
                      <a:pt x="74" y="60"/>
                    </a:lnTo>
                    <a:lnTo>
                      <a:pt x="78" y="53"/>
                    </a:lnTo>
                    <a:lnTo>
                      <a:pt x="80" y="45"/>
                    </a:lnTo>
                    <a:lnTo>
                      <a:pt x="80" y="37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3" y="6"/>
                    </a:lnTo>
                    <a:lnTo>
                      <a:pt x="56" y="2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2" name="Freeform 53"/>
              <p:cNvSpPr/>
              <p:nvPr/>
            </p:nvSpPr>
            <p:spPr bwMode="auto">
              <a:xfrm>
                <a:off x="3990" y="4195"/>
                <a:ext cx="39" cy="39"/>
              </a:xfrm>
              <a:custGeom>
                <a:avLst/>
                <a:gdLst>
                  <a:gd name="T0" fmla="*/ 0 w 80"/>
                  <a:gd name="T1" fmla="*/ 1 h 78"/>
                  <a:gd name="T2" fmla="*/ 0 w 80"/>
                  <a:gd name="T3" fmla="*/ 0 h 78"/>
                  <a:gd name="T4" fmla="*/ 0 w 80"/>
                  <a:gd name="T5" fmla="*/ 1 h 78"/>
                  <a:gd name="T6" fmla="*/ 0 w 80"/>
                  <a:gd name="T7" fmla="*/ 1 h 78"/>
                  <a:gd name="T8" fmla="*/ 0 w 80"/>
                  <a:gd name="T9" fmla="*/ 1 h 78"/>
                  <a:gd name="T10" fmla="*/ 0 w 80"/>
                  <a:gd name="T11" fmla="*/ 1 h 78"/>
                  <a:gd name="T12" fmla="*/ 0 w 80"/>
                  <a:gd name="T13" fmla="*/ 1 h 78"/>
                  <a:gd name="T14" fmla="*/ 0 w 80"/>
                  <a:gd name="T15" fmla="*/ 1 h 78"/>
                  <a:gd name="T16" fmla="*/ 0 w 80"/>
                  <a:gd name="T17" fmla="*/ 1 h 78"/>
                  <a:gd name="T18" fmla="*/ 0 w 80"/>
                  <a:gd name="T19" fmla="*/ 1 h 78"/>
                  <a:gd name="T20" fmla="*/ 0 w 80"/>
                  <a:gd name="T21" fmla="*/ 1 h 78"/>
                  <a:gd name="T22" fmla="*/ 0 w 80"/>
                  <a:gd name="T23" fmla="*/ 1 h 78"/>
                  <a:gd name="T24" fmla="*/ 0 w 80"/>
                  <a:gd name="T25" fmla="*/ 1 h 78"/>
                  <a:gd name="T26" fmla="*/ 0 w 80"/>
                  <a:gd name="T27" fmla="*/ 1 h 78"/>
                  <a:gd name="T28" fmla="*/ 0 w 80"/>
                  <a:gd name="T29" fmla="*/ 1 h 78"/>
                  <a:gd name="T30" fmla="*/ 0 w 80"/>
                  <a:gd name="T31" fmla="*/ 1 h 78"/>
                  <a:gd name="T32" fmla="*/ 0 w 80"/>
                  <a:gd name="T33" fmla="*/ 1 h 78"/>
                  <a:gd name="T34" fmla="*/ 0 w 80"/>
                  <a:gd name="T35" fmla="*/ 1 h 78"/>
                  <a:gd name="T36" fmla="*/ 0 w 80"/>
                  <a:gd name="T37" fmla="*/ 1 h 78"/>
                  <a:gd name="T38" fmla="*/ 0 w 80"/>
                  <a:gd name="T39" fmla="*/ 1 h 78"/>
                  <a:gd name="T40" fmla="*/ 0 w 80"/>
                  <a:gd name="T41" fmla="*/ 1 h 78"/>
                  <a:gd name="T42" fmla="*/ 0 w 80"/>
                  <a:gd name="T43" fmla="*/ 1 h 78"/>
                  <a:gd name="T44" fmla="*/ 0 w 80"/>
                  <a:gd name="T45" fmla="*/ 1 h 78"/>
                  <a:gd name="T46" fmla="*/ 0 w 80"/>
                  <a:gd name="T47" fmla="*/ 1 h 78"/>
                  <a:gd name="T48" fmla="*/ 0 w 80"/>
                  <a:gd name="T49" fmla="*/ 1 h 78"/>
                  <a:gd name="T50" fmla="*/ 0 w 80"/>
                  <a:gd name="T51" fmla="*/ 1 h 78"/>
                  <a:gd name="T52" fmla="*/ 0 w 80"/>
                  <a:gd name="T53" fmla="*/ 1 h 78"/>
                  <a:gd name="T54" fmla="*/ 0 w 80"/>
                  <a:gd name="T55" fmla="*/ 1 h 78"/>
                  <a:gd name="T56" fmla="*/ 0 w 80"/>
                  <a:gd name="T57" fmla="*/ 1 h 78"/>
                  <a:gd name="T58" fmla="*/ 0 w 80"/>
                  <a:gd name="T59" fmla="*/ 1 h 78"/>
                  <a:gd name="T60" fmla="*/ 0 w 80"/>
                  <a:gd name="T61" fmla="*/ 1 h 78"/>
                  <a:gd name="T62" fmla="*/ 0 w 80"/>
                  <a:gd name="T63" fmla="*/ 1 h 78"/>
                  <a:gd name="T64" fmla="*/ 0 w 80"/>
                  <a:gd name="T65" fmla="*/ 1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7" y="1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3"/>
                    </a:lnTo>
                    <a:lnTo>
                      <a:pt x="17" y="7"/>
                    </a:lnTo>
                    <a:lnTo>
                      <a:pt x="12" y="12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1" y="32"/>
                    </a:lnTo>
                    <a:lnTo>
                      <a:pt x="0" y="40"/>
                    </a:lnTo>
                    <a:lnTo>
                      <a:pt x="1" y="48"/>
                    </a:lnTo>
                    <a:lnTo>
                      <a:pt x="4" y="55"/>
                    </a:lnTo>
                    <a:lnTo>
                      <a:pt x="7" y="62"/>
                    </a:lnTo>
                    <a:lnTo>
                      <a:pt x="13" y="68"/>
                    </a:lnTo>
                    <a:lnTo>
                      <a:pt x="19" y="73"/>
                    </a:lnTo>
                    <a:lnTo>
                      <a:pt x="25" y="76"/>
                    </a:lnTo>
                    <a:lnTo>
                      <a:pt x="33" y="78"/>
                    </a:lnTo>
                    <a:lnTo>
                      <a:pt x="42" y="78"/>
                    </a:lnTo>
                    <a:lnTo>
                      <a:pt x="50" y="78"/>
                    </a:lnTo>
                    <a:lnTo>
                      <a:pt x="57" y="75"/>
                    </a:lnTo>
                    <a:lnTo>
                      <a:pt x="63" y="71"/>
                    </a:lnTo>
                    <a:lnTo>
                      <a:pt x="69" y="67"/>
                    </a:lnTo>
                    <a:lnTo>
                      <a:pt x="74" y="61"/>
                    </a:lnTo>
                    <a:lnTo>
                      <a:pt x="77" y="54"/>
                    </a:lnTo>
                    <a:lnTo>
                      <a:pt x="80" y="46"/>
                    </a:lnTo>
                    <a:lnTo>
                      <a:pt x="80" y="38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2" y="6"/>
                    </a:lnTo>
                    <a:lnTo>
                      <a:pt x="55" y="2"/>
                    </a:lnTo>
                    <a:lnTo>
                      <a:pt x="47" y="1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3" name="Freeform 54"/>
              <p:cNvSpPr/>
              <p:nvPr/>
            </p:nvSpPr>
            <p:spPr bwMode="auto">
              <a:xfrm>
                <a:off x="4127" y="4147"/>
                <a:ext cx="39" cy="39"/>
              </a:xfrm>
              <a:custGeom>
                <a:avLst/>
                <a:gdLst>
                  <a:gd name="T0" fmla="*/ 0 w 80"/>
                  <a:gd name="T1" fmla="*/ 0 h 79"/>
                  <a:gd name="T2" fmla="*/ 0 w 80"/>
                  <a:gd name="T3" fmla="*/ 0 h 79"/>
                  <a:gd name="T4" fmla="*/ 0 w 80"/>
                  <a:gd name="T5" fmla="*/ 0 h 79"/>
                  <a:gd name="T6" fmla="*/ 0 w 80"/>
                  <a:gd name="T7" fmla="*/ 0 h 79"/>
                  <a:gd name="T8" fmla="*/ 0 w 80"/>
                  <a:gd name="T9" fmla="*/ 0 h 79"/>
                  <a:gd name="T10" fmla="*/ 0 w 80"/>
                  <a:gd name="T11" fmla="*/ 0 h 79"/>
                  <a:gd name="T12" fmla="*/ 0 w 80"/>
                  <a:gd name="T13" fmla="*/ 0 h 79"/>
                  <a:gd name="T14" fmla="*/ 0 w 80"/>
                  <a:gd name="T15" fmla="*/ 0 h 79"/>
                  <a:gd name="T16" fmla="*/ 0 w 80"/>
                  <a:gd name="T17" fmla="*/ 0 h 79"/>
                  <a:gd name="T18" fmla="*/ 0 w 80"/>
                  <a:gd name="T19" fmla="*/ 0 h 79"/>
                  <a:gd name="T20" fmla="*/ 0 w 80"/>
                  <a:gd name="T21" fmla="*/ 0 h 79"/>
                  <a:gd name="T22" fmla="*/ 0 w 80"/>
                  <a:gd name="T23" fmla="*/ 0 h 79"/>
                  <a:gd name="T24" fmla="*/ 0 w 80"/>
                  <a:gd name="T25" fmla="*/ 0 h 79"/>
                  <a:gd name="T26" fmla="*/ 0 w 80"/>
                  <a:gd name="T27" fmla="*/ 0 h 79"/>
                  <a:gd name="T28" fmla="*/ 0 w 80"/>
                  <a:gd name="T29" fmla="*/ 0 h 79"/>
                  <a:gd name="T30" fmla="*/ 0 w 80"/>
                  <a:gd name="T31" fmla="*/ 0 h 79"/>
                  <a:gd name="T32" fmla="*/ 0 w 80"/>
                  <a:gd name="T33" fmla="*/ 0 h 79"/>
                  <a:gd name="T34" fmla="*/ 0 w 80"/>
                  <a:gd name="T35" fmla="*/ 0 h 79"/>
                  <a:gd name="T36" fmla="*/ 0 w 80"/>
                  <a:gd name="T37" fmla="*/ 0 h 79"/>
                  <a:gd name="T38" fmla="*/ 0 w 80"/>
                  <a:gd name="T39" fmla="*/ 0 h 79"/>
                  <a:gd name="T40" fmla="*/ 0 w 80"/>
                  <a:gd name="T41" fmla="*/ 0 h 79"/>
                  <a:gd name="T42" fmla="*/ 0 w 80"/>
                  <a:gd name="T43" fmla="*/ 0 h 79"/>
                  <a:gd name="T44" fmla="*/ 0 w 80"/>
                  <a:gd name="T45" fmla="*/ 0 h 79"/>
                  <a:gd name="T46" fmla="*/ 0 w 80"/>
                  <a:gd name="T47" fmla="*/ 0 h 79"/>
                  <a:gd name="T48" fmla="*/ 0 w 80"/>
                  <a:gd name="T49" fmla="*/ 0 h 79"/>
                  <a:gd name="T50" fmla="*/ 0 w 80"/>
                  <a:gd name="T51" fmla="*/ 0 h 79"/>
                  <a:gd name="T52" fmla="*/ 0 w 80"/>
                  <a:gd name="T53" fmla="*/ 0 h 79"/>
                  <a:gd name="T54" fmla="*/ 0 w 80"/>
                  <a:gd name="T55" fmla="*/ 0 h 79"/>
                  <a:gd name="T56" fmla="*/ 0 w 80"/>
                  <a:gd name="T57" fmla="*/ 0 h 79"/>
                  <a:gd name="T58" fmla="*/ 0 w 80"/>
                  <a:gd name="T59" fmla="*/ 0 h 79"/>
                  <a:gd name="T60" fmla="*/ 0 w 80"/>
                  <a:gd name="T61" fmla="*/ 0 h 79"/>
                  <a:gd name="T62" fmla="*/ 0 w 80"/>
                  <a:gd name="T63" fmla="*/ 0 h 79"/>
                  <a:gd name="T64" fmla="*/ 0 w 80"/>
                  <a:gd name="T65" fmla="*/ 0 h 7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9">
                    <a:moveTo>
                      <a:pt x="46" y="0"/>
                    </a:moveTo>
                    <a:lnTo>
                      <a:pt x="38" y="0"/>
                    </a:lnTo>
                    <a:lnTo>
                      <a:pt x="30" y="0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8"/>
                    </a:lnTo>
                    <a:lnTo>
                      <a:pt x="2" y="24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40" y="79"/>
                    </a:lnTo>
                    <a:lnTo>
                      <a:pt x="49" y="79"/>
                    </a:lnTo>
                    <a:lnTo>
                      <a:pt x="55" y="75"/>
                    </a:lnTo>
                    <a:lnTo>
                      <a:pt x="62" y="72"/>
                    </a:lnTo>
                    <a:lnTo>
                      <a:pt x="68" y="67"/>
                    </a:lnTo>
                    <a:lnTo>
                      <a:pt x="73" y="61"/>
                    </a:lnTo>
                    <a:lnTo>
                      <a:pt x="76" y="54"/>
                    </a:lnTo>
                    <a:lnTo>
                      <a:pt x="78" y="46"/>
                    </a:lnTo>
                    <a:lnTo>
                      <a:pt x="80" y="38"/>
                    </a:lnTo>
                    <a:lnTo>
                      <a:pt x="78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4" name="Freeform 55"/>
              <p:cNvSpPr/>
              <p:nvPr/>
            </p:nvSpPr>
            <p:spPr bwMode="auto">
              <a:xfrm>
                <a:off x="4216" y="4162"/>
                <a:ext cx="37" cy="39"/>
              </a:xfrm>
              <a:custGeom>
                <a:avLst/>
                <a:gdLst>
                  <a:gd name="T0" fmla="*/ 1 w 73"/>
                  <a:gd name="T1" fmla="*/ 0 h 79"/>
                  <a:gd name="T2" fmla="*/ 1 w 73"/>
                  <a:gd name="T3" fmla="*/ 0 h 79"/>
                  <a:gd name="T4" fmla="*/ 1 w 73"/>
                  <a:gd name="T5" fmla="*/ 0 h 79"/>
                  <a:gd name="T6" fmla="*/ 1 w 73"/>
                  <a:gd name="T7" fmla="*/ 0 h 79"/>
                  <a:gd name="T8" fmla="*/ 1 w 73"/>
                  <a:gd name="T9" fmla="*/ 0 h 79"/>
                  <a:gd name="T10" fmla="*/ 1 w 73"/>
                  <a:gd name="T11" fmla="*/ 0 h 79"/>
                  <a:gd name="T12" fmla="*/ 1 w 73"/>
                  <a:gd name="T13" fmla="*/ 0 h 79"/>
                  <a:gd name="T14" fmla="*/ 1 w 73"/>
                  <a:gd name="T15" fmla="*/ 0 h 79"/>
                  <a:gd name="T16" fmla="*/ 1 w 73"/>
                  <a:gd name="T17" fmla="*/ 0 h 79"/>
                  <a:gd name="T18" fmla="*/ 1 w 73"/>
                  <a:gd name="T19" fmla="*/ 0 h 79"/>
                  <a:gd name="T20" fmla="*/ 1 w 73"/>
                  <a:gd name="T21" fmla="*/ 0 h 79"/>
                  <a:gd name="T22" fmla="*/ 1 w 73"/>
                  <a:gd name="T23" fmla="*/ 0 h 79"/>
                  <a:gd name="T24" fmla="*/ 0 w 73"/>
                  <a:gd name="T25" fmla="*/ 0 h 79"/>
                  <a:gd name="T26" fmla="*/ 0 w 73"/>
                  <a:gd name="T27" fmla="*/ 0 h 79"/>
                  <a:gd name="T28" fmla="*/ 0 w 73"/>
                  <a:gd name="T29" fmla="*/ 0 h 79"/>
                  <a:gd name="T30" fmla="*/ 1 w 73"/>
                  <a:gd name="T31" fmla="*/ 0 h 79"/>
                  <a:gd name="T32" fmla="*/ 1 w 73"/>
                  <a:gd name="T33" fmla="*/ 0 h 79"/>
                  <a:gd name="T34" fmla="*/ 1 w 73"/>
                  <a:gd name="T35" fmla="*/ 0 h 79"/>
                  <a:gd name="T36" fmla="*/ 1 w 73"/>
                  <a:gd name="T37" fmla="*/ 0 h 79"/>
                  <a:gd name="T38" fmla="*/ 1 w 73"/>
                  <a:gd name="T39" fmla="*/ 0 h 79"/>
                  <a:gd name="T40" fmla="*/ 1 w 73"/>
                  <a:gd name="T41" fmla="*/ 0 h 79"/>
                  <a:gd name="T42" fmla="*/ 1 w 73"/>
                  <a:gd name="T43" fmla="*/ 0 h 79"/>
                  <a:gd name="T44" fmla="*/ 1 w 73"/>
                  <a:gd name="T45" fmla="*/ 0 h 79"/>
                  <a:gd name="T46" fmla="*/ 1 w 73"/>
                  <a:gd name="T47" fmla="*/ 0 h 79"/>
                  <a:gd name="T48" fmla="*/ 1 w 73"/>
                  <a:gd name="T49" fmla="*/ 0 h 79"/>
                  <a:gd name="T50" fmla="*/ 1 w 73"/>
                  <a:gd name="T51" fmla="*/ 0 h 79"/>
                  <a:gd name="T52" fmla="*/ 1 w 73"/>
                  <a:gd name="T53" fmla="*/ 0 h 79"/>
                  <a:gd name="T54" fmla="*/ 1 w 73"/>
                  <a:gd name="T55" fmla="*/ 0 h 79"/>
                  <a:gd name="T56" fmla="*/ 1 w 73"/>
                  <a:gd name="T57" fmla="*/ 0 h 79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73" h="79">
                    <a:moveTo>
                      <a:pt x="73" y="19"/>
                    </a:moveTo>
                    <a:lnTo>
                      <a:pt x="69" y="12"/>
                    </a:lnTo>
                    <a:lnTo>
                      <a:pt x="62" y="7"/>
                    </a:lnTo>
                    <a:lnTo>
                      <a:pt x="54" y="2"/>
                    </a:lnTo>
                    <a:lnTo>
                      <a:pt x="46" y="0"/>
                    </a:lnTo>
                    <a:lnTo>
                      <a:pt x="38" y="0"/>
                    </a:lnTo>
                    <a:lnTo>
                      <a:pt x="30" y="1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0" y="12"/>
                    </a:lnTo>
                    <a:lnTo>
                      <a:pt x="5" y="19"/>
                    </a:lnTo>
                    <a:lnTo>
                      <a:pt x="2" y="25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49"/>
                    </a:lnTo>
                    <a:lnTo>
                      <a:pt x="3" y="55"/>
                    </a:lnTo>
                    <a:lnTo>
                      <a:pt x="7" y="62"/>
                    </a:lnTo>
                    <a:lnTo>
                      <a:pt x="11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35" y="79"/>
                    </a:lnTo>
                    <a:lnTo>
                      <a:pt x="38" y="79"/>
                    </a:lnTo>
                    <a:lnTo>
                      <a:pt x="41" y="79"/>
                    </a:lnTo>
                    <a:lnTo>
                      <a:pt x="43" y="79"/>
                    </a:lnTo>
                    <a:lnTo>
                      <a:pt x="48" y="70"/>
                    </a:lnTo>
                    <a:lnTo>
                      <a:pt x="58" y="52"/>
                    </a:lnTo>
                    <a:lnTo>
                      <a:pt x="69" y="31"/>
                    </a:lnTo>
                    <a:lnTo>
                      <a:pt x="73" y="19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" name="Freeform 56"/>
              <p:cNvSpPr/>
              <p:nvPr/>
            </p:nvSpPr>
            <p:spPr bwMode="auto">
              <a:xfrm>
                <a:off x="3983" y="4266"/>
                <a:ext cx="31" cy="33"/>
              </a:xfrm>
              <a:custGeom>
                <a:avLst/>
                <a:gdLst>
                  <a:gd name="T0" fmla="*/ 1 w 61"/>
                  <a:gd name="T1" fmla="*/ 1 h 66"/>
                  <a:gd name="T2" fmla="*/ 1 w 61"/>
                  <a:gd name="T3" fmla="*/ 1 h 66"/>
                  <a:gd name="T4" fmla="*/ 1 w 61"/>
                  <a:gd name="T5" fmla="*/ 1 h 66"/>
                  <a:gd name="T6" fmla="*/ 1 w 61"/>
                  <a:gd name="T7" fmla="*/ 1 h 66"/>
                  <a:gd name="T8" fmla="*/ 1 w 61"/>
                  <a:gd name="T9" fmla="*/ 1 h 66"/>
                  <a:gd name="T10" fmla="*/ 1 w 61"/>
                  <a:gd name="T11" fmla="*/ 1 h 66"/>
                  <a:gd name="T12" fmla="*/ 1 w 61"/>
                  <a:gd name="T13" fmla="*/ 1 h 66"/>
                  <a:gd name="T14" fmla="*/ 1 w 61"/>
                  <a:gd name="T15" fmla="*/ 1 h 66"/>
                  <a:gd name="T16" fmla="*/ 1 w 61"/>
                  <a:gd name="T17" fmla="*/ 1 h 66"/>
                  <a:gd name="T18" fmla="*/ 1 w 61"/>
                  <a:gd name="T19" fmla="*/ 1 h 66"/>
                  <a:gd name="T20" fmla="*/ 1 w 61"/>
                  <a:gd name="T21" fmla="*/ 1 h 66"/>
                  <a:gd name="T22" fmla="*/ 1 w 61"/>
                  <a:gd name="T23" fmla="*/ 1 h 66"/>
                  <a:gd name="T24" fmla="*/ 1 w 61"/>
                  <a:gd name="T25" fmla="*/ 1 h 66"/>
                  <a:gd name="T26" fmla="*/ 1 w 61"/>
                  <a:gd name="T27" fmla="*/ 0 h 66"/>
                  <a:gd name="T28" fmla="*/ 1 w 61"/>
                  <a:gd name="T29" fmla="*/ 1 h 66"/>
                  <a:gd name="T30" fmla="*/ 1 w 61"/>
                  <a:gd name="T31" fmla="*/ 1 h 66"/>
                  <a:gd name="T32" fmla="*/ 0 w 61"/>
                  <a:gd name="T33" fmla="*/ 1 h 66"/>
                  <a:gd name="T34" fmla="*/ 1 w 61"/>
                  <a:gd name="T35" fmla="*/ 1 h 66"/>
                  <a:gd name="T36" fmla="*/ 1 w 61"/>
                  <a:gd name="T37" fmla="*/ 1 h 66"/>
                  <a:gd name="T38" fmla="*/ 1 w 61"/>
                  <a:gd name="T39" fmla="*/ 1 h 66"/>
                  <a:gd name="T40" fmla="*/ 1 w 61"/>
                  <a:gd name="T41" fmla="*/ 1 h 66"/>
                  <a:gd name="T42" fmla="*/ 1 w 61"/>
                  <a:gd name="T43" fmla="*/ 1 h 66"/>
                  <a:gd name="T44" fmla="*/ 1 w 61"/>
                  <a:gd name="T45" fmla="*/ 1 h 66"/>
                  <a:gd name="T46" fmla="*/ 1 w 61"/>
                  <a:gd name="T47" fmla="*/ 1 h 66"/>
                  <a:gd name="T48" fmla="*/ 1 w 61"/>
                  <a:gd name="T49" fmla="*/ 1 h 6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61" h="66">
                    <a:moveTo>
                      <a:pt x="53" y="66"/>
                    </a:moveTo>
                    <a:lnTo>
                      <a:pt x="57" y="61"/>
                    </a:lnTo>
                    <a:lnTo>
                      <a:pt x="59" y="56"/>
                    </a:lnTo>
                    <a:lnTo>
                      <a:pt x="60" y="52"/>
                    </a:lnTo>
                    <a:lnTo>
                      <a:pt x="61" y="47"/>
                    </a:lnTo>
                    <a:lnTo>
                      <a:pt x="61" y="39"/>
                    </a:lnTo>
                    <a:lnTo>
                      <a:pt x="60" y="31"/>
                    </a:lnTo>
                    <a:lnTo>
                      <a:pt x="58" y="24"/>
                    </a:lnTo>
                    <a:lnTo>
                      <a:pt x="55" y="17"/>
                    </a:lnTo>
                    <a:lnTo>
                      <a:pt x="50" y="11"/>
                    </a:lnTo>
                    <a:lnTo>
                      <a:pt x="43" y="7"/>
                    </a:lnTo>
                    <a:lnTo>
                      <a:pt x="36" y="3"/>
                    </a:lnTo>
                    <a:lnTo>
                      <a:pt x="29" y="1"/>
                    </a:lnTo>
                    <a:lnTo>
                      <a:pt x="21" y="0"/>
                    </a:lnTo>
                    <a:lnTo>
                      <a:pt x="13" y="1"/>
                    </a:lnTo>
                    <a:lnTo>
                      <a:pt x="6" y="3"/>
                    </a:lnTo>
                    <a:lnTo>
                      <a:pt x="0" y="7"/>
                    </a:lnTo>
                    <a:lnTo>
                      <a:pt x="2" y="9"/>
                    </a:lnTo>
                    <a:lnTo>
                      <a:pt x="5" y="14"/>
                    </a:lnTo>
                    <a:lnTo>
                      <a:pt x="11" y="22"/>
                    </a:lnTo>
                    <a:lnTo>
                      <a:pt x="19" y="31"/>
                    </a:lnTo>
                    <a:lnTo>
                      <a:pt x="27" y="41"/>
                    </a:lnTo>
                    <a:lnTo>
                      <a:pt x="35" y="51"/>
                    </a:lnTo>
                    <a:lnTo>
                      <a:pt x="44" y="59"/>
                    </a:lnTo>
                    <a:lnTo>
                      <a:pt x="53" y="66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" name="Freeform 57"/>
              <p:cNvSpPr/>
              <p:nvPr/>
            </p:nvSpPr>
            <p:spPr bwMode="auto">
              <a:xfrm>
                <a:off x="4852" y="4125"/>
                <a:ext cx="17" cy="17"/>
              </a:xfrm>
              <a:custGeom>
                <a:avLst/>
                <a:gdLst>
                  <a:gd name="T0" fmla="*/ 1 w 34"/>
                  <a:gd name="T1" fmla="*/ 1 h 34"/>
                  <a:gd name="T2" fmla="*/ 1 w 34"/>
                  <a:gd name="T3" fmla="*/ 1 h 34"/>
                  <a:gd name="T4" fmla="*/ 1 w 34"/>
                  <a:gd name="T5" fmla="*/ 1 h 34"/>
                  <a:gd name="T6" fmla="*/ 1 w 34"/>
                  <a:gd name="T7" fmla="*/ 1 h 34"/>
                  <a:gd name="T8" fmla="*/ 1 w 34"/>
                  <a:gd name="T9" fmla="*/ 1 h 34"/>
                  <a:gd name="T10" fmla="*/ 1 w 34"/>
                  <a:gd name="T11" fmla="*/ 1 h 34"/>
                  <a:gd name="T12" fmla="*/ 1 w 34"/>
                  <a:gd name="T13" fmla="*/ 1 h 34"/>
                  <a:gd name="T14" fmla="*/ 1 w 34"/>
                  <a:gd name="T15" fmla="*/ 1 h 34"/>
                  <a:gd name="T16" fmla="*/ 1 w 34"/>
                  <a:gd name="T17" fmla="*/ 1 h 34"/>
                  <a:gd name="T18" fmla="*/ 1 w 34"/>
                  <a:gd name="T19" fmla="*/ 0 h 34"/>
                  <a:gd name="T20" fmla="*/ 1 w 34"/>
                  <a:gd name="T21" fmla="*/ 1 h 34"/>
                  <a:gd name="T22" fmla="*/ 1 w 34"/>
                  <a:gd name="T23" fmla="*/ 1 h 34"/>
                  <a:gd name="T24" fmla="*/ 0 w 34"/>
                  <a:gd name="T25" fmla="*/ 1 h 34"/>
                  <a:gd name="T26" fmla="*/ 0 w 34"/>
                  <a:gd name="T27" fmla="*/ 1 h 34"/>
                  <a:gd name="T28" fmla="*/ 1 w 34"/>
                  <a:gd name="T29" fmla="*/ 1 h 34"/>
                  <a:gd name="T30" fmla="*/ 1 w 34"/>
                  <a:gd name="T31" fmla="*/ 1 h 34"/>
                  <a:gd name="T32" fmla="*/ 1 w 34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4">
                    <a:moveTo>
                      <a:pt x="12" y="34"/>
                    </a:moveTo>
                    <a:lnTo>
                      <a:pt x="19" y="34"/>
                    </a:lnTo>
                    <a:lnTo>
                      <a:pt x="24" y="33"/>
                    </a:lnTo>
                    <a:lnTo>
                      <a:pt x="29" y="28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2" y="10"/>
                    </a:lnTo>
                    <a:lnTo>
                      <a:pt x="28" y="5"/>
                    </a:lnTo>
                    <a:lnTo>
                      <a:pt x="22" y="2"/>
                    </a:lnTo>
                    <a:lnTo>
                      <a:pt x="15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6" y="30"/>
                    </a:lnTo>
                    <a:lnTo>
                      <a:pt x="12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" name="Freeform 58"/>
              <p:cNvSpPr/>
              <p:nvPr/>
            </p:nvSpPr>
            <p:spPr bwMode="auto">
              <a:xfrm>
                <a:off x="4885" y="4152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0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1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1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8" y="3"/>
                    </a:lnTo>
                    <a:lnTo>
                      <a:pt x="22" y="0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1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" name="Freeform 59"/>
              <p:cNvSpPr/>
              <p:nvPr/>
            </p:nvSpPr>
            <p:spPr bwMode="auto">
              <a:xfrm>
                <a:off x="4701" y="4202"/>
                <a:ext cx="17" cy="17"/>
              </a:xfrm>
              <a:custGeom>
                <a:avLst/>
                <a:gdLst>
                  <a:gd name="T0" fmla="*/ 1 w 34"/>
                  <a:gd name="T1" fmla="*/ 1 h 33"/>
                  <a:gd name="T2" fmla="*/ 1 w 34"/>
                  <a:gd name="T3" fmla="*/ 1 h 33"/>
                  <a:gd name="T4" fmla="*/ 1 w 34"/>
                  <a:gd name="T5" fmla="*/ 1 h 33"/>
                  <a:gd name="T6" fmla="*/ 1 w 34"/>
                  <a:gd name="T7" fmla="*/ 1 h 33"/>
                  <a:gd name="T8" fmla="*/ 1 w 34"/>
                  <a:gd name="T9" fmla="*/ 1 h 33"/>
                  <a:gd name="T10" fmla="*/ 1 w 34"/>
                  <a:gd name="T11" fmla="*/ 1 h 33"/>
                  <a:gd name="T12" fmla="*/ 1 w 34"/>
                  <a:gd name="T13" fmla="*/ 1 h 33"/>
                  <a:gd name="T14" fmla="*/ 1 w 34"/>
                  <a:gd name="T15" fmla="*/ 1 h 33"/>
                  <a:gd name="T16" fmla="*/ 1 w 34"/>
                  <a:gd name="T17" fmla="*/ 1 h 33"/>
                  <a:gd name="T18" fmla="*/ 1 w 34"/>
                  <a:gd name="T19" fmla="*/ 0 h 33"/>
                  <a:gd name="T20" fmla="*/ 1 w 34"/>
                  <a:gd name="T21" fmla="*/ 1 h 33"/>
                  <a:gd name="T22" fmla="*/ 1 w 34"/>
                  <a:gd name="T23" fmla="*/ 1 h 33"/>
                  <a:gd name="T24" fmla="*/ 1 w 34"/>
                  <a:gd name="T25" fmla="*/ 1 h 33"/>
                  <a:gd name="T26" fmla="*/ 0 w 34"/>
                  <a:gd name="T27" fmla="*/ 1 h 33"/>
                  <a:gd name="T28" fmla="*/ 1 w 34"/>
                  <a:gd name="T29" fmla="*/ 1 h 33"/>
                  <a:gd name="T30" fmla="*/ 1 w 34"/>
                  <a:gd name="T31" fmla="*/ 1 h 33"/>
                  <a:gd name="T32" fmla="*/ 1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3"/>
                    </a:moveTo>
                    <a:lnTo>
                      <a:pt x="19" y="33"/>
                    </a:lnTo>
                    <a:lnTo>
                      <a:pt x="25" y="32"/>
                    </a:lnTo>
                    <a:lnTo>
                      <a:pt x="29" y="28"/>
                    </a:lnTo>
                    <a:lnTo>
                      <a:pt x="33" y="22"/>
                    </a:lnTo>
                    <a:lnTo>
                      <a:pt x="34" y="16"/>
                    </a:lnTo>
                    <a:lnTo>
                      <a:pt x="33" y="9"/>
                    </a:lnTo>
                    <a:lnTo>
                      <a:pt x="28" y="5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10" y="2"/>
                    </a:lnTo>
                    <a:lnTo>
                      <a:pt x="5" y="6"/>
                    </a:lnTo>
                    <a:lnTo>
                      <a:pt x="2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30"/>
                    </a:lnTo>
                    <a:lnTo>
                      <a:pt x="12" y="3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" name="Freeform 60"/>
              <p:cNvSpPr/>
              <p:nvPr/>
            </p:nvSpPr>
            <p:spPr bwMode="auto">
              <a:xfrm>
                <a:off x="4742" y="4201"/>
                <a:ext cx="16" cy="17"/>
              </a:xfrm>
              <a:custGeom>
                <a:avLst/>
                <a:gdLst>
                  <a:gd name="T0" fmla="*/ 0 w 34"/>
                  <a:gd name="T1" fmla="*/ 1 h 33"/>
                  <a:gd name="T2" fmla="*/ 0 w 34"/>
                  <a:gd name="T3" fmla="*/ 1 h 33"/>
                  <a:gd name="T4" fmla="*/ 0 w 34"/>
                  <a:gd name="T5" fmla="*/ 1 h 33"/>
                  <a:gd name="T6" fmla="*/ 0 w 34"/>
                  <a:gd name="T7" fmla="*/ 1 h 33"/>
                  <a:gd name="T8" fmla="*/ 0 w 34"/>
                  <a:gd name="T9" fmla="*/ 1 h 33"/>
                  <a:gd name="T10" fmla="*/ 0 w 34"/>
                  <a:gd name="T11" fmla="*/ 1 h 33"/>
                  <a:gd name="T12" fmla="*/ 0 w 34"/>
                  <a:gd name="T13" fmla="*/ 1 h 33"/>
                  <a:gd name="T14" fmla="*/ 0 w 34"/>
                  <a:gd name="T15" fmla="*/ 1 h 33"/>
                  <a:gd name="T16" fmla="*/ 0 w 34"/>
                  <a:gd name="T17" fmla="*/ 1 h 33"/>
                  <a:gd name="T18" fmla="*/ 0 w 34"/>
                  <a:gd name="T19" fmla="*/ 0 h 33"/>
                  <a:gd name="T20" fmla="*/ 0 w 34"/>
                  <a:gd name="T21" fmla="*/ 1 h 33"/>
                  <a:gd name="T22" fmla="*/ 0 w 34"/>
                  <a:gd name="T23" fmla="*/ 1 h 33"/>
                  <a:gd name="T24" fmla="*/ 0 w 34"/>
                  <a:gd name="T25" fmla="*/ 1 h 33"/>
                  <a:gd name="T26" fmla="*/ 0 w 34"/>
                  <a:gd name="T27" fmla="*/ 1 h 33"/>
                  <a:gd name="T28" fmla="*/ 0 w 34"/>
                  <a:gd name="T29" fmla="*/ 1 h 33"/>
                  <a:gd name="T30" fmla="*/ 0 w 34"/>
                  <a:gd name="T31" fmla="*/ 1 h 33"/>
                  <a:gd name="T32" fmla="*/ 0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2"/>
                    </a:moveTo>
                    <a:lnTo>
                      <a:pt x="19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1" y="9"/>
                    </a:lnTo>
                    <a:lnTo>
                      <a:pt x="28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" name="Freeform 61"/>
              <p:cNvSpPr/>
              <p:nvPr/>
            </p:nvSpPr>
            <p:spPr bwMode="auto">
              <a:xfrm>
                <a:off x="4782" y="4209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1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5" y="29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1" name="Freeform 62"/>
              <p:cNvSpPr/>
              <p:nvPr/>
            </p:nvSpPr>
            <p:spPr bwMode="auto">
              <a:xfrm>
                <a:off x="4820" y="4226"/>
                <a:ext cx="17" cy="17"/>
              </a:xfrm>
              <a:custGeom>
                <a:avLst/>
                <a:gdLst>
                  <a:gd name="T0" fmla="*/ 1 w 33"/>
                  <a:gd name="T1" fmla="*/ 1 h 34"/>
                  <a:gd name="T2" fmla="*/ 1 w 33"/>
                  <a:gd name="T3" fmla="*/ 1 h 34"/>
                  <a:gd name="T4" fmla="*/ 1 w 33"/>
                  <a:gd name="T5" fmla="*/ 1 h 34"/>
                  <a:gd name="T6" fmla="*/ 1 w 33"/>
                  <a:gd name="T7" fmla="*/ 1 h 34"/>
                  <a:gd name="T8" fmla="*/ 1 w 33"/>
                  <a:gd name="T9" fmla="*/ 1 h 34"/>
                  <a:gd name="T10" fmla="*/ 1 w 33"/>
                  <a:gd name="T11" fmla="*/ 1 h 34"/>
                  <a:gd name="T12" fmla="*/ 1 w 33"/>
                  <a:gd name="T13" fmla="*/ 1 h 34"/>
                  <a:gd name="T14" fmla="*/ 1 w 33"/>
                  <a:gd name="T15" fmla="*/ 1 h 34"/>
                  <a:gd name="T16" fmla="*/ 1 w 33"/>
                  <a:gd name="T17" fmla="*/ 1 h 34"/>
                  <a:gd name="T18" fmla="*/ 1 w 33"/>
                  <a:gd name="T19" fmla="*/ 0 h 34"/>
                  <a:gd name="T20" fmla="*/ 1 w 33"/>
                  <a:gd name="T21" fmla="*/ 1 h 34"/>
                  <a:gd name="T22" fmla="*/ 1 w 33"/>
                  <a:gd name="T23" fmla="*/ 1 h 34"/>
                  <a:gd name="T24" fmla="*/ 1 w 33"/>
                  <a:gd name="T25" fmla="*/ 1 h 34"/>
                  <a:gd name="T26" fmla="*/ 0 w 33"/>
                  <a:gd name="T27" fmla="*/ 1 h 34"/>
                  <a:gd name="T28" fmla="*/ 1 w 33"/>
                  <a:gd name="T29" fmla="*/ 1 h 34"/>
                  <a:gd name="T30" fmla="*/ 1 w 33"/>
                  <a:gd name="T31" fmla="*/ 1 h 34"/>
                  <a:gd name="T32" fmla="*/ 1 w 33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4">
                    <a:moveTo>
                      <a:pt x="11" y="34"/>
                    </a:moveTo>
                    <a:lnTo>
                      <a:pt x="18" y="34"/>
                    </a:lnTo>
                    <a:lnTo>
                      <a:pt x="24" y="33"/>
                    </a:lnTo>
                    <a:lnTo>
                      <a:pt x="30" y="28"/>
                    </a:lnTo>
                    <a:lnTo>
                      <a:pt x="33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7" y="5"/>
                    </a:lnTo>
                    <a:lnTo>
                      <a:pt x="22" y="1"/>
                    </a:lnTo>
                    <a:lnTo>
                      <a:pt x="16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1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5" y="30"/>
                    </a:lnTo>
                    <a:lnTo>
                      <a:pt x="11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" name="Freeform 63"/>
              <p:cNvSpPr/>
              <p:nvPr/>
            </p:nvSpPr>
            <p:spPr bwMode="auto">
              <a:xfrm>
                <a:off x="4853" y="4250"/>
                <a:ext cx="16" cy="16"/>
              </a:xfrm>
              <a:custGeom>
                <a:avLst/>
                <a:gdLst>
                  <a:gd name="T0" fmla="*/ 0 w 33"/>
                  <a:gd name="T1" fmla="*/ 0 h 33"/>
                  <a:gd name="T2" fmla="*/ 0 w 33"/>
                  <a:gd name="T3" fmla="*/ 0 h 33"/>
                  <a:gd name="T4" fmla="*/ 0 w 33"/>
                  <a:gd name="T5" fmla="*/ 0 h 33"/>
                  <a:gd name="T6" fmla="*/ 0 w 33"/>
                  <a:gd name="T7" fmla="*/ 0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0 h 33"/>
                  <a:gd name="T14" fmla="*/ 0 w 33"/>
                  <a:gd name="T15" fmla="*/ 0 h 33"/>
                  <a:gd name="T16" fmla="*/ 0 w 33"/>
                  <a:gd name="T17" fmla="*/ 0 h 33"/>
                  <a:gd name="T18" fmla="*/ 0 w 33"/>
                  <a:gd name="T19" fmla="*/ 0 h 33"/>
                  <a:gd name="T20" fmla="*/ 0 w 33"/>
                  <a:gd name="T21" fmla="*/ 0 h 33"/>
                  <a:gd name="T22" fmla="*/ 0 w 33"/>
                  <a:gd name="T23" fmla="*/ 0 h 33"/>
                  <a:gd name="T24" fmla="*/ 0 w 33"/>
                  <a:gd name="T25" fmla="*/ 0 h 33"/>
                  <a:gd name="T26" fmla="*/ 0 w 33"/>
                  <a:gd name="T27" fmla="*/ 0 h 33"/>
                  <a:gd name="T28" fmla="*/ 0 w 33"/>
                  <a:gd name="T29" fmla="*/ 0 h 33"/>
                  <a:gd name="T30" fmla="*/ 0 w 33"/>
                  <a:gd name="T31" fmla="*/ 0 h 33"/>
                  <a:gd name="T32" fmla="*/ 0 w 33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2" y="32"/>
                    </a:moveTo>
                    <a:lnTo>
                      <a:pt x="18" y="33"/>
                    </a:lnTo>
                    <a:lnTo>
                      <a:pt x="25" y="32"/>
                    </a:lnTo>
                    <a:lnTo>
                      <a:pt x="29" y="27"/>
                    </a:lnTo>
                    <a:lnTo>
                      <a:pt x="33" y="21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1" y="1"/>
                    </a:lnTo>
                    <a:lnTo>
                      <a:pt x="15" y="0"/>
                    </a:lnTo>
                    <a:lnTo>
                      <a:pt x="8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3" name="Freeform 64"/>
              <p:cNvSpPr/>
              <p:nvPr/>
            </p:nvSpPr>
            <p:spPr bwMode="auto">
              <a:xfrm>
                <a:off x="4680" y="4230"/>
                <a:ext cx="188" cy="72"/>
              </a:xfrm>
              <a:custGeom>
                <a:avLst/>
                <a:gdLst>
                  <a:gd name="T0" fmla="*/ 1 w 376"/>
                  <a:gd name="T1" fmla="*/ 1 h 144"/>
                  <a:gd name="T2" fmla="*/ 1 w 376"/>
                  <a:gd name="T3" fmla="*/ 1 h 144"/>
                  <a:gd name="T4" fmla="*/ 1 w 376"/>
                  <a:gd name="T5" fmla="*/ 1 h 144"/>
                  <a:gd name="T6" fmla="*/ 1 w 376"/>
                  <a:gd name="T7" fmla="*/ 1 h 144"/>
                  <a:gd name="T8" fmla="*/ 1 w 376"/>
                  <a:gd name="T9" fmla="*/ 1 h 144"/>
                  <a:gd name="T10" fmla="*/ 1 w 376"/>
                  <a:gd name="T11" fmla="*/ 1 h 144"/>
                  <a:gd name="T12" fmla="*/ 1 w 376"/>
                  <a:gd name="T13" fmla="*/ 1 h 144"/>
                  <a:gd name="T14" fmla="*/ 1 w 376"/>
                  <a:gd name="T15" fmla="*/ 1 h 144"/>
                  <a:gd name="T16" fmla="*/ 1 w 376"/>
                  <a:gd name="T17" fmla="*/ 1 h 144"/>
                  <a:gd name="T18" fmla="*/ 1 w 376"/>
                  <a:gd name="T19" fmla="*/ 1 h 144"/>
                  <a:gd name="T20" fmla="*/ 1 w 376"/>
                  <a:gd name="T21" fmla="*/ 1 h 144"/>
                  <a:gd name="T22" fmla="*/ 1 w 376"/>
                  <a:gd name="T23" fmla="*/ 1 h 144"/>
                  <a:gd name="T24" fmla="*/ 1 w 376"/>
                  <a:gd name="T25" fmla="*/ 1 h 144"/>
                  <a:gd name="T26" fmla="*/ 1 w 376"/>
                  <a:gd name="T27" fmla="*/ 1 h 144"/>
                  <a:gd name="T28" fmla="*/ 1 w 376"/>
                  <a:gd name="T29" fmla="*/ 1 h 144"/>
                  <a:gd name="T30" fmla="*/ 1 w 376"/>
                  <a:gd name="T31" fmla="*/ 1 h 144"/>
                  <a:gd name="T32" fmla="*/ 1 w 376"/>
                  <a:gd name="T33" fmla="*/ 1 h 144"/>
                  <a:gd name="T34" fmla="*/ 1 w 376"/>
                  <a:gd name="T35" fmla="*/ 1 h 144"/>
                  <a:gd name="T36" fmla="*/ 1 w 376"/>
                  <a:gd name="T37" fmla="*/ 1 h 144"/>
                  <a:gd name="T38" fmla="*/ 1 w 376"/>
                  <a:gd name="T39" fmla="*/ 0 h 144"/>
                  <a:gd name="T40" fmla="*/ 1 w 376"/>
                  <a:gd name="T41" fmla="*/ 1 h 144"/>
                  <a:gd name="T42" fmla="*/ 1 w 376"/>
                  <a:gd name="T43" fmla="*/ 1 h 144"/>
                  <a:gd name="T44" fmla="*/ 1 w 376"/>
                  <a:gd name="T45" fmla="*/ 1 h 144"/>
                  <a:gd name="T46" fmla="*/ 1 w 376"/>
                  <a:gd name="T47" fmla="*/ 1 h 144"/>
                  <a:gd name="T48" fmla="*/ 0 w 376"/>
                  <a:gd name="T49" fmla="*/ 1 h 144"/>
                  <a:gd name="T50" fmla="*/ 1 w 376"/>
                  <a:gd name="T51" fmla="*/ 1 h 144"/>
                  <a:gd name="T52" fmla="*/ 1 w 376"/>
                  <a:gd name="T53" fmla="*/ 1 h 144"/>
                  <a:gd name="T54" fmla="*/ 1 w 376"/>
                  <a:gd name="T55" fmla="*/ 1 h 144"/>
                  <a:gd name="T56" fmla="*/ 1 w 376"/>
                  <a:gd name="T57" fmla="*/ 1 h 144"/>
                  <a:gd name="T58" fmla="*/ 1 w 376"/>
                  <a:gd name="T59" fmla="*/ 1 h 144"/>
                  <a:gd name="T60" fmla="*/ 1 w 376"/>
                  <a:gd name="T61" fmla="*/ 1 h 144"/>
                  <a:gd name="T62" fmla="*/ 1 w 376"/>
                  <a:gd name="T63" fmla="*/ 1 h 144"/>
                  <a:gd name="T64" fmla="*/ 1 w 376"/>
                  <a:gd name="T65" fmla="*/ 1 h 144"/>
                  <a:gd name="T66" fmla="*/ 1 w 376"/>
                  <a:gd name="T67" fmla="*/ 1 h 144"/>
                  <a:gd name="T68" fmla="*/ 1 w 376"/>
                  <a:gd name="T69" fmla="*/ 1 h 144"/>
                  <a:gd name="T70" fmla="*/ 1 w 376"/>
                  <a:gd name="T71" fmla="*/ 1 h 144"/>
                  <a:gd name="T72" fmla="*/ 1 w 376"/>
                  <a:gd name="T73" fmla="*/ 1 h 144"/>
                  <a:gd name="T74" fmla="*/ 1 w 376"/>
                  <a:gd name="T75" fmla="*/ 1 h 144"/>
                  <a:gd name="T76" fmla="*/ 1 w 376"/>
                  <a:gd name="T77" fmla="*/ 1 h 144"/>
                  <a:gd name="T78" fmla="*/ 1 w 376"/>
                  <a:gd name="T79" fmla="*/ 1 h 144"/>
                  <a:gd name="T80" fmla="*/ 1 w 376"/>
                  <a:gd name="T81" fmla="*/ 1 h 144"/>
                  <a:gd name="T82" fmla="*/ 1 w 376"/>
                  <a:gd name="T83" fmla="*/ 1 h 144"/>
                  <a:gd name="T84" fmla="*/ 1 w 376"/>
                  <a:gd name="T85" fmla="*/ 1 h 144"/>
                  <a:gd name="T86" fmla="*/ 1 w 376"/>
                  <a:gd name="T87" fmla="*/ 1 h 144"/>
                  <a:gd name="T88" fmla="*/ 1 w 376"/>
                  <a:gd name="T89" fmla="*/ 1 h 144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376" h="144">
                    <a:moveTo>
                      <a:pt x="340" y="144"/>
                    </a:moveTo>
                    <a:lnTo>
                      <a:pt x="344" y="141"/>
                    </a:lnTo>
                    <a:lnTo>
                      <a:pt x="349" y="137"/>
                    </a:lnTo>
                    <a:lnTo>
                      <a:pt x="353" y="134"/>
                    </a:lnTo>
                    <a:lnTo>
                      <a:pt x="358" y="130"/>
                    </a:lnTo>
                    <a:lnTo>
                      <a:pt x="363" y="127"/>
                    </a:lnTo>
                    <a:lnTo>
                      <a:pt x="367" y="122"/>
                    </a:lnTo>
                    <a:lnTo>
                      <a:pt x="372" y="119"/>
                    </a:lnTo>
                    <a:lnTo>
                      <a:pt x="376" y="114"/>
                    </a:lnTo>
                    <a:lnTo>
                      <a:pt x="358" y="95"/>
                    </a:lnTo>
                    <a:lnTo>
                      <a:pt x="337" y="76"/>
                    </a:lnTo>
                    <a:lnTo>
                      <a:pt x="314" y="60"/>
                    </a:lnTo>
                    <a:lnTo>
                      <a:pt x="291" y="46"/>
                    </a:lnTo>
                    <a:lnTo>
                      <a:pt x="266" y="34"/>
                    </a:lnTo>
                    <a:lnTo>
                      <a:pt x="239" y="23"/>
                    </a:lnTo>
                    <a:lnTo>
                      <a:pt x="213" y="15"/>
                    </a:lnTo>
                    <a:lnTo>
                      <a:pt x="186" y="9"/>
                    </a:lnTo>
                    <a:lnTo>
                      <a:pt x="160" y="5"/>
                    </a:lnTo>
                    <a:lnTo>
                      <a:pt x="133" y="1"/>
                    </a:lnTo>
                    <a:lnTo>
                      <a:pt x="108" y="0"/>
                    </a:lnTo>
                    <a:lnTo>
                      <a:pt x="83" y="1"/>
                    </a:lnTo>
                    <a:lnTo>
                      <a:pt x="60" y="4"/>
                    </a:lnTo>
                    <a:lnTo>
                      <a:pt x="38" y="7"/>
                    </a:lnTo>
                    <a:lnTo>
                      <a:pt x="17" y="13"/>
                    </a:lnTo>
                    <a:lnTo>
                      <a:pt x="0" y="20"/>
                    </a:lnTo>
                    <a:lnTo>
                      <a:pt x="4" y="32"/>
                    </a:lnTo>
                    <a:lnTo>
                      <a:pt x="9" y="45"/>
                    </a:lnTo>
                    <a:lnTo>
                      <a:pt x="15" y="58"/>
                    </a:lnTo>
                    <a:lnTo>
                      <a:pt x="21" y="69"/>
                    </a:lnTo>
                    <a:lnTo>
                      <a:pt x="40" y="60"/>
                    </a:lnTo>
                    <a:lnTo>
                      <a:pt x="61" y="54"/>
                    </a:lnTo>
                    <a:lnTo>
                      <a:pt x="83" y="50"/>
                    </a:lnTo>
                    <a:lnTo>
                      <a:pt x="106" y="47"/>
                    </a:lnTo>
                    <a:lnTo>
                      <a:pt x="128" y="47"/>
                    </a:lnTo>
                    <a:lnTo>
                      <a:pt x="151" y="49"/>
                    </a:lnTo>
                    <a:lnTo>
                      <a:pt x="174" y="52"/>
                    </a:lnTo>
                    <a:lnTo>
                      <a:pt x="197" y="58"/>
                    </a:lnTo>
                    <a:lnTo>
                      <a:pt x="219" y="65"/>
                    </a:lnTo>
                    <a:lnTo>
                      <a:pt x="241" y="73"/>
                    </a:lnTo>
                    <a:lnTo>
                      <a:pt x="261" y="82"/>
                    </a:lnTo>
                    <a:lnTo>
                      <a:pt x="280" y="92"/>
                    </a:lnTo>
                    <a:lnTo>
                      <a:pt x="298" y="104"/>
                    </a:lnTo>
                    <a:lnTo>
                      <a:pt x="314" y="117"/>
                    </a:lnTo>
                    <a:lnTo>
                      <a:pt x="328" y="130"/>
                    </a:lnTo>
                    <a:lnTo>
                      <a:pt x="340" y="144"/>
                    </a:lnTo>
                    <a:close/>
                  </a:path>
                </a:pathLst>
              </a:custGeom>
              <a:solidFill>
                <a:srgbClr val="D100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4" name="Freeform 65"/>
              <p:cNvSpPr/>
              <p:nvPr/>
            </p:nvSpPr>
            <p:spPr bwMode="auto">
              <a:xfrm>
                <a:off x="3482" y="4271"/>
                <a:ext cx="1433" cy="69"/>
              </a:xfrm>
              <a:custGeom>
                <a:avLst/>
                <a:gdLst>
                  <a:gd name="T0" fmla="*/ 0 w 2868"/>
                  <a:gd name="T1" fmla="*/ 1 h 137"/>
                  <a:gd name="T2" fmla="*/ 0 w 2868"/>
                  <a:gd name="T3" fmla="*/ 0 h 137"/>
                  <a:gd name="T4" fmla="*/ 0 w 2868"/>
                  <a:gd name="T5" fmla="*/ 0 h 137"/>
                  <a:gd name="T6" fmla="*/ 0 w 2868"/>
                  <a:gd name="T7" fmla="*/ 1 h 137"/>
                  <a:gd name="T8" fmla="*/ 0 w 2868"/>
                  <a:gd name="T9" fmla="*/ 1 h 1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868" h="137">
                    <a:moveTo>
                      <a:pt x="2868" y="134"/>
                    </a:moveTo>
                    <a:lnTo>
                      <a:pt x="2868" y="0"/>
                    </a:lnTo>
                    <a:lnTo>
                      <a:pt x="0" y="0"/>
                    </a:lnTo>
                    <a:lnTo>
                      <a:pt x="7" y="137"/>
                    </a:lnTo>
                    <a:lnTo>
                      <a:pt x="2868" y="134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5" name="Freeform 66"/>
              <p:cNvSpPr/>
              <p:nvPr/>
            </p:nvSpPr>
            <p:spPr bwMode="auto">
              <a:xfrm>
                <a:off x="3452" y="4178"/>
                <a:ext cx="202" cy="140"/>
              </a:xfrm>
              <a:custGeom>
                <a:avLst/>
                <a:gdLst>
                  <a:gd name="T0" fmla="*/ 1 w 404"/>
                  <a:gd name="T1" fmla="*/ 0 h 281"/>
                  <a:gd name="T2" fmla="*/ 1 w 404"/>
                  <a:gd name="T3" fmla="*/ 0 h 281"/>
                  <a:gd name="T4" fmla="*/ 1 w 404"/>
                  <a:gd name="T5" fmla="*/ 0 h 281"/>
                  <a:gd name="T6" fmla="*/ 1 w 404"/>
                  <a:gd name="T7" fmla="*/ 0 h 281"/>
                  <a:gd name="T8" fmla="*/ 1 w 404"/>
                  <a:gd name="T9" fmla="*/ 0 h 281"/>
                  <a:gd name="T10" fmla="*/ 1 w 404"/>
                  <a:gd name="T11" fmla="*/ 0 h 281"/>
                  <a:gd name="T12" fmla="*/ 1 w 404"/>
                  <a:gd name="T13" fmla="*/ 0 h 281"/>
                  <a:gd name="T14" fmla="*/ 1 w 404"/>
                  <a:gd name="T15" fmla="*/ 0 h 281"/>
                  <a:gd name="T16" fmla="*/ 1 w 404"/>
                  <a:gd name="T17" fmla="*/ 0 h 281"/>
                  <a:gd name="T18" fmla="*/ 1 w 404"/>
                  <a:gd name="T19" fmla="*/ 0 h 281"/>
                  <a:gd name="T20" fmla="*/ 1 w 404"/>
                  <a:gd name="T21" fmla="*/ 0 h 281"/>
                  <a:gd name="T22" fmla="*/ 1 w 404"/>
                  <a:gd name="T23" fmla="*/ 0 h 281"/>
                  <a:gd name="T24" fmla="*/ 1 w 404"/>
                  <a:gd name="T25" fmla="*/ 0 h 281"/>
                  <a:gd name="T26" fmla="*/ 1 w 404"/>
                  <a:gd name="T27" fmla="*/ 0 h 281"/>
                  <a:gd name="T28" fmla="*/ 1 w 404"/>
                  <a:gd name="T29" fmla="*/ 0 h 281"/>
                  <a:gd name="T30" fmla="*/ 1 w 404"/>
                  <a:gd name="T31" fmla="*/ 0 h 281"/>
                  <a:gd name="T32" fmla="*/ 1 w 404"/>
                  <a:gd name="T33" fmla="*/ 0 h 281"/>
                  <a:gd name="T34" fmla="*/ 1 w 404"/>
                  <a:gd name="T35" fmla="*/ 0 h 281"/>
                  <a:gd name="T36" fmla="*/ 1 w 404"/>
                  <a:gd name="T37" fmla="*/ 0 h 281"/>
                  <a:gd name="T38" fmla="*/ 1 w 404"/>
                  <a:gd name="T39" fmla="*/ 0 h 281"/>
                  <a:gd name="T40" fmla="*/ 1 w 404"/>
                  <a:gd name="T41" fmla="*/ 0 h 281"/>
                  <a:gd name="T42" fmla="*/ 1 w 404"/>
                  <a:gd name="T43" fmla="*/ 0 h 281"/>
                  <a:gd name="T44" fmla="*/ 1 w 404"/>
                  <a:gd name="T45" fmla="*/ 0 h 281"/>
                  <a:gd name="T46" fmla="*/ 1 w 404"/>
                  <a:gd name="T47" fmla="*/ 0 h 281"/>
                  <a:gd name="T48" fmla="*/ 1 w 404"/>
                  <a:gd name="T49" fmla="*/ 0 h 281"/>
                  <a:gd name="T50" fmla="*/ 1 w 404"/>
                  <a:gd name="T51" fmla="*/ 0 h 281"/>
                  <a:gd name="T52" fmla="*/ 1 w 404"/>
                  <a:gd name="T53" fmla="*/ 0 h 281"/>
                  <a:gd name="T54" fmla="*/ 1 w 404"/>
                  <a:gd name="T55" fmla="*/ 0 h 281"/>
                  <a:gd name="T56" fmla="*/ 1 w 404"/>
                  <a:gd name="T57" fmla="*/ 0 h 281"/>
                  <a:gd name="T58" fmla="*/ 1 w 404"/>
                  <a:gd name="T59" fmla="*/ 0 h 281"/>
                  <a:gd name="T60" fmla="*/ 1 w 404"/>
                  <a:gd name="T61" fmla="*/ 0 h 281"/>
                  <a:gd name="T62" fmla="*/ 1 w 404"/>
                  <a:gd name="T63" fmla="*/ 0 h 281"/>
                  <a:gd name="T64" fmla="*/ 1 w 404"/>
                  <a:gd name="T65" fmla="*/ 0 h 281"/>
                  <a:gd name="T66" fmla="*/ 1 w 404"/>
                  <a:gd name="T67" fmla="*/ 0 h 281"/>
                  <a:gd name="T68" fmla="*/ 1 w 404"/>
                  <a:gd name="T69" fmla="*/ 0 h 281"/>
                  <a:gd name="T70" fmla="*/ 1 w 404"/>
                  <a:gd name="T71" fmla="*/ 0 h 281"/>
                  <a:gd name="T72" fmla="*/ 1 w 404"/>
                  <a:gd name="T73" fmla="*/ 0 h 281"/>
                  <a:gd name="T74" fmla="*/ 1 w 404"/>
                  <a:gd name="T75" fmla="*/ 0 h 281"/>
                  <a:gd name="T76" fmla="*/ 1 w 404"/>
                  <a:gd name="T77" fmla="*/ 0 h 281"/>
                  <a:gd name="T78" fmla="*/ 1 w 404"/>
                  <a:gd name="T79" fmla="*/ 0 h 281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4" h="281">
                    <a:moveTo>
                      <a:pt x="339" y="270"/>
                    </a:moveTo>
                    <a:lnTo>
                      <a:pt x="323" y="270"/>
                    </a:lnTo>
                    <a:lnTo>
                      <a:pt x="306" y="271"/>
                    </a:lnTo>
                    <a:lnTo>
                      <a:pt x="290" y="271"/>
                    </a:lnTo>
                    <a:lnTo>
                      <a:pt x="274" y="271"/>
                    </a:lnTo>
                    <a:lnTo>
                      <a:pt x="258" y="273"/>
                    </a:lnTo>
                    <a:lnTo>
                      <a:pt x="241" y="273"/>
                    </a:lnTo>
                    <a:lnTo>
                      <a:pt x="225" y="274"/>
                    </a:lnTo>
                    <a:lnTo>
                      <a:pt x="209" y="274"/>
                    </a:lnTo>
                    <a:lnTo>
                      <a:pt x="194" y="275"/>
                    </a:lnTo>
                    <a:lnTo>
                      <a:pt x="178" y="276"/>
                    </a:lnTo>
                    <a:lnTo>
                      <a:pt x="163" y="276"/>
                    </a:lnTo>
                    <a:lnTo>
                      <a:pt x="148" y="277"/>
                    </a:lnTo>
                    <a:lnTo>
                      <a:pt x="133" y="278"/>
                    </a:lnTo>
                    <a:lnTo>
                      <a:pt x="118" y="279"/>
                    </a:lnTo>
                    <a:lnTo>
                      <a:pt x="103" y="279"/>
                    </a:lnTo>
                    <a:lnTo>
                      <a:pt x="89" y="281"/>
                    </a:lnTo>
                    <a:lnTo>
                      <a:pt x="86" y="258"/>
                    </a:lnTo>
                    <a:lnTo>
                      <a:pt x="80" y="233"/>
                    </a:lnTo>
                    <a:lnTo>
                      <a:pt x="72" y="209"/>
                    </a:lnTo>
                    <a:lnTo>
                      <a:pt x="62" y="185"/>
                    </a:lnTo>
                    <a:lnTo>
                      <a:pt x="49" y="163"/>
                    </a:lnTo>
                    <a:lnTo>
                      <a:pt x="34" y="142"/>
                    </a:lnTo>
                    <a:lnTo>
                      <a:pt x="18" y="125"/>
                    </a:lnTo>
                    <a:lnTo>
                      <a:pt x="0" y="112"/>
                    </a:lnTo>
                    <a:lnTo>
                      <a:pt x="20" y="118"/>
                    </a:lnTo>
                    <a:lnTo>
                      <a:pt x="40" y="127"/>
                    </a:lnTo>
                    <a:lnTo>
                      <a:pt x="57" y="139"/>
                    </a:lnTo>
                    <a:lnTo>
                      <a:pt x="73" y="155"/>
                    </a:lnTo>
                    <a:lnTo>
                      <a:pt x="89" y="173"/>
                    </a:lnTo>
                    <a:lnTo>
                      <a:pt x="103" y="196"/>
                    </a:lnTo>
                    <a:lnTo>
                      <a:pt x="118" y="223"/>
                    </a:lnTo>
                    <a:lnTo>
                      <a:pt x="133" y="254"/>
                    </a:lnTo>
                    <a:lnTo>
                      <a:pt x="140" y="223"/>
                    </a:lnTo>
                    <a:lnTo>
                      <a:pt x="142" y="188"/>
                    </a:lnTo>
                    <a:lnTo>
                      <a:pt x="142" y="153"/>
                    </a:lnTo>
                    <a:lnTo>
                      <a:pt x="139" y="116"/>
                    </a:lnTo>
                    <a:lnTo>
                      <a:pt x="133" y="81"/>
                    </a:lnTo>
                    <a:lnTo>
                      <a:pt x="125" y="50"/>
                    </a:lnTo>
                    <a:lnTo>
                      <a:pt x="115" y="23"/>
                    </a:lnTo>
                    <a:lnTo>
                      <a:pt x="102" y="5"/>
                    </a:lnTo>
                    <a:lnTo>
                      <a:pt x="121" y="18"/>
                    </a:lnTo>
                    <a:lnTo>
                      <a:pt x="140" y="34"/>
                    </a:lnTo>
                    <a:lnTo>
                      <a:pt x="157" y="53"/>
                    </a:lnTo>
                    <a:lnTo>
                      <a:pt x="174" y="78"/>
                    </a:lnTo>
                    <a:lnTo>
                      <a:pt x="188" y="106"/>
                    </a:lnTo>
                    <a:lnTo>
                      <a:pt x="201" y="141"/>
                    </a:lnTo>
                    <a:lnTo>
                      <a:pt x="212" y="183"/>
                    </a:lnTo>
                    <a:lnTo>
                      <a:pt x="218" y="231"/>
                    </a:lnTo>
                    <a:lnTo>
                      <a:pt x="229" y="208"/>
                    </a:lnTo>
                    <a:lnTo>
                      <a:pt x="237" y="183"/>
                    </a:lnTo>
                    <a:lnTo>
                      <a:pt x="243" y="154"/>
                    </a:lnTo>
                    <a:lnTo>
                      <a:pt x="245" y="124"/>
                    </a:lnTo>
                    <a:lnTo>
                      <a:pt x="245" y="93"/>
                    </a:lnTo>
                    <a:lnTo>
                      <a:pt x="241" y="62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0" y="30"/>
                    </a:lnTo>
                    <a:lnTo>
                      <a:pt x="255" y="57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8" y="128"/>
                    </a:lnTo>
                    <a:lnTo>
                      <a:pt x="294" y="151"/>
                    </a:lnTo>
                    <a:lnTo>
                      <a:pt x="298" y="173"/>
                    </a:lnTo>
                    <a:lnTo>
                      <a:pt x="299" y="195"/>
                    </a:lnTo>
                    <a:lnTo>
                      <a:pt x="312" y="173"/>
                    </a:lnTo>
                    <a:lnTo>
                      <a:pt x="326" y="148"/>
                    </a:lnTo>
                    <a:lnTo>
                      <a:pt x="340" y="121"/>
                    </a:lnTo>
                    <a:lnTo>
                      <a:pt x="354" y="94"/>
                    </a:lnTo>
                    <a:lnTo>
                      <a:pt x="366" y="67"/>
                    </a:lnTo>
                    <a:lnTo>
                      <a:pt x="375" y="42"/>
                    </a:lnTo>
                    <a:lnTo>
                      <a:pt x="382" y="20"/>
                    </a:lnTo>
                    <a:lnTo>
                      <a:pt x="384" y="3"/>
                    </a:lnTo>
                    <a:lnTo>
                      <a:pt x="392" y="27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4" y="112"/>
                    </a:lnTo>
                    <a:lnTo>
                      <a:pt x="398" y="146"/>
                    </a:lnTo>
                    <a:lnTo>
                      <a:pt x="388" y="184"/>
                    </a:lnTo>
                    <a:lnTo>
                      <a:pt x="368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6" name="Freeform 67"/>
              <p:cNvSpPr/>
              <p:nvPr/>
            </p:nvSpPr>
            <p:spPr bwMode="auto">
              <a:xfrm>
                <a:off x="4880" y="4200"/>
                <a:ext cx="51" cy="71"/>
              </a:xfrm>
              <a:custGeom>
                <a:avLst/>
                <a:gdLst>
                  <a:gd name="T0" fmla="*/ 1 w 102"/>
                  <a:gd name="T1" fmla="*/ 1 h 142"/>
                  <a:gd name="T2" fmla="*/ 0 w 102"/>
                  <a:gd name="T3" fmla="*/ 1 h 142"/>
                  <a:gd name="T4" fmla="*/ 1 w 102"/>
                  <a:gd name="T5" fmla="*/ 1 h 142"/>
                  <a:gd name="T6" fmla="*/ 1 w 102"/>
                  <a:gd name="T7" fmla="*/ 1 h 142"/>
                  <a:gd name="T8" fmla="*/ 1 w 102"/>
                  <a:gd name="T9" fmla="*/ 1 h 142"/>
                  <a:gd name="T10" fmla="*/ 1 w 102"/>
                  <a:gd name="T11" fmla="*/ 1 h 142"/>
                  <a:gd name="T12" fmla="*/ 1 w 102"/>
                  <a:gd name="T13" fmla="*/ 1 h 142"/>
                  <a:gd name="T14" fmla="*/ 1 w 102"/>
                  <a:gd name="T15" fmla="*/ 1 h 142"/>
                  <a:gd name="T16" fmla="*/ 1 w 102"/>
                  <a:gd name="T17" fmla="*/ 1 h 142"/>
                  <a:gd name="T18" fmla="*/ 1 w 102"/>
                  <a:gd name="T19" fmla="*/ 0 h 142"/>
                  <a:gd name="T20" fmla="*/ 1 w 102"/>
                  <a:gd name="T21" fmla="*/ 1 h 142"/>
                  <a:gd name="T22" fmla="*/ 1 w 102"/>
                  <a:gd name="T23" fmla="*/ 1 h 142"/>
                  <a:gd name="T24" fmla="*/ 1 w 102"/>
                  <a:gd name="T25" fmla="*/ 1 h 142"/>
                  <a:gd name="T26" fmla="*/ 1 w 102"/>
                  <a:gd name="T27" fmla="*/ 1 h 14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2" h="142">
                    <a:moveTo>
                      <a:pt x="71" y="142"/>
                    </a:moveTo>
                    <a:lnTo>
                      <a:pt x="0" y="142"/>
                    </a:lnTo>
                    <a:lnTo>
                      <a:pt x="6" y="123"/>
                    </a:lnTo>
                    <a:lnTo>
                      <a:pt x="16" y="102"/>
                    </a:lnTo>
                    <a:lnTo>
                      <a:pt x="27" y="82"/>
                    </a:lnTo>
                    <a:lnTo>
                      <a:pt x="41" y="61"/>
                    </a:lnTo>
                    <a:lnTo>
                      <a:pt x="56" y="43"/>
                    </a:lnTo>
                    <a:lnTo>
                      <a:pt x="71" y="26"/>
                    </a:lnTo>
                    <a:lnTo>
                      <a:pt x="87" y="12"/>
                    </a:lnTo>
                    <a:lnTo>
                      <a:pt x="102" y="0"/>
                    </a:lnTo>
                    <a:lnTo>
                      <a:pt x="84" y="41"/>
                    </a:lnTo>
                    <a:lnTo>
                      <a:pt x="74" y="78"/>
                    </a:lnTo>
                    <a:lnTo>
                      <a:pt x="71" y="112"/>
                    </a:lnTo>
                    <a:lnTo>
                      <a:pt x="71" y="14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7" name="Freeform 68"/>
              <p:cNvSpPr/>
              <p:nvPr/>
            </p:nvSpPr>
            <p:spPr bwMode="auto">
              <a:xfrm>
                <a:off x="3666" y="4127"/>
                <a:ext cx="558" cy="206"/>
              </a:xfrm>
              <a:custGeom>
                <a:avLst/>
                <a:gdLst>
                  <a:gd name="T0" fmla="*/ 0 w 1117"/>
                  <a:gd name="T1" fmla="*/ 1 h 412"/>
                  <a:gd name="T2" fmla="*/ 0 w 1117"/>
                  <a:gd name="T3" fmla="*/ 1 h 412"/>
                  <a:gd name="T4" fmla="*/ 0 w 1117"/>
                  <a:gd name="T5" fmla="*/ 1 h 412"/>
                  <a:gd name="T6" fmla="*/ 0 w 1117"/>
                  <a:gd name="T7" fmla="*/ 1 h 412"/>
                  <a:gd name="T8" fmla="*/ 0 w 1117"/>
                  <a:gd name="T9" fmla="*/ 1 h 412"/>
                  <a:gd name="T10" fmla="*/ 0 w 1117"/>
                  <a:gd name="T11" fmla="*/ 1 h 412"/>
                  <a:gd name="T12" fmla="*/ 0 w 1117"/>
                  <a:gd name="T13" fmla="*/ 1 h 412"/>
                  <a:gd name="T14" fmla="*/ 0 w 1117"/>
                  <a:gd name="T15" fmla="*/ 1 h 412"/>
                  <a:gd name="T16" fmla="*/ 0 w 1117"/>
                  <a:gd name="T17" fmla="*/ 1 h 412"/>
                  <a:gd name="T18" fmla="*/ 0 w 1117"/>
                  <a:gd name="T19" fmla="*/ 1 h 412"/>
                  <a:gd name="T20" fmla="*/ 0 w 1117"/>
                  <a:gd name="T21" fmla="*/ 1 h 412"/>
                  <a:gd name="T22" fmla="*/ 0 w 1117"/>
                  <a:gd name="T23" fmla="*/ 1 h 412"/>
                  <a:gd name="T24" fmla="*/ 0 w 1117"/>
                  <a:gd name="T25" fmla="*/ 1 h 412"/>
                  <a:gd name="T26" fmla="*/ 0 w 1117"/>
                  <a:gd name="T27" fmla="*/ 1 h 412"/>
                  <a:gd name="T28" fmla="*/ 0 w 1117"/>
                  <a:gd name="T29" fmla="*/ 1 h 412"/>
                  <a:gd name="T30" fmla="*/ 0 w 1117"/>
                  <a:gd name="T31" fmla="*/ 1 h 412"/>
                  <a:gd name="T32" fmla="*/ 0 w 1117"/>
                  <a:gd name="T33" fmla="*/ 1 h 412"/>
                  <a:gd name="T34" fmla="*/ 0 w 1117"/>
                  <a:gd name="T35" fmla="*/ 1 h 412"/>
                  <a:gd name="T36" fmla="*/ 0 w 1117"/>
                  <a:gd name="T37" fmla="*/ 1 h 412"/>
                  <a:gd name="T38" fmla="*/ 0 w 1117"/>
                  <a:gd name="T39" fmla="*/ 1 h 412"/>
                  <a:gd name="T40" fmla="*/ 0 w 1117"/>
                  <a:gd name="T41" fmla="*/ 1 h 412"/>
                  <a:gd name="T42" fmla="*/ 0 w 1117"/>
                  <a:gd name="T43" fmla="*/ 1 h 412"/>
                  <a:gd name="T44" fmla="*/ 0 w 1117"/>
                  <a:gd name="T45" fmla="*/ 1 h 412"/>
                  <a:gd name="T46" fmla="*/ 0 w 1117"/>
                  <a:gd name="T47" fmla="*/ 1 h 412"/>
                  <a:gd name="T48" fmla="*/ 0 w 1117"/>
                  <a:gd name="T49" fmla="*/ 1 h 412"/>
                  <a:gd name="T50" fmla="*/ 0 w 1117"/>
                  <a:gd name="T51" fmla="*/ 1 h 412"/>
                  <a:gd name="T52" fmla="*/ 0 w 1117"/>
                  <a:gd name="T53" fmla="*/ 1 h 412"/>
                  <a:gd name="T54" fmla="*/ 0 w 1117"/>
                  <a:gd name="T55" fmla="*/ 1 h 412"/>
                  <a:gd name="T56" fmla="*/ 0 w 1117"/>
                  <a:gd name="T57" fmla="*/ 1 h 412"/>
                  <a:gd name="T58" fmla="*/ 0 w 1117"/>
                  <a:gd name="T59" fmla="*/ 1 h 412"/>
                  <a:gd name="T60" fmla="*/ 0 w 1117"/>
                  <a:gd name="T61" fmla="*/ 1 h 412"/>
                  <a:gd name="T62" fmla="*/ 0 w 1117"/>
                  <a:gd name="T63" fmla="*/ 1 h 412"/>
                  <a:gd name="T64" fmla="*/ 0 w 1117"/>
                  <a:gd name="T65" fmla="*/ 0 h 412"/>
                  <a:gd name="T66" fmla="*/ 0 w 1117"/>
                  <a:gd name="T67" fmla="*/ 1 h 412"/>
                  <a:gd name="T68" fmla="*/ 0 w 1117"/>
                  <a:gd name="T69" fmla="*/ 1 h 412"/>
                  <a:gd name="T70" fmla="*/ 0 w 1117"/>
                  <a:gd name="T71" fmla="*/ 1 h 412"/>
                  <a:gd name="T72" fmla="*/ 0 w 1117"/>
                  <a:gd name="T73" fmla="*/ 1 h 412"/>
                  <a:gd name="T74" fmla="*/ 0 w 1117"/>
                  <a:gd name="T75" fmla="*/ 1 h 412"/>
                  <a:gd name="T76" fmla="*/ 0 w 1117"/>
                  <a:gd name="T77" fmla="*/ 1 h 412"/>
                  <a:gd name="T78" fmla="*/ 0 w 1117"/>
                  <a:gd name="T79" fmla="*/ 1 h 412"/>
                  <a:gd name="T80" fmla="*/ 0 w 1117"/>
                  <a:gd name="T81" fmla="*/ 1 h 412"/>
                  <a:gd name="T82" fmla="*/ 0 w 1117"/>
                  <a:gd name="T83" fmla="*/ 1 h 412"/>
                  <a:gd name="T84" fmla="*/ 0 w 1117"/>
                  <a:gd name="T85" fmla="*/ 1 h 412"/>
                  <a:gd name="T86" fmla="*/ 0 w 1117"/>
                  <a:gd name="T87" fmla="*/ 1 h 412"/>
                  <a:gd name="T88" fmla="*/ 0 w 1117"/>
                  <a:gd name="T89" fmla="*/ 1 h 412"/>
                  <a:gd name="T90" fmla="*/ 0 w 1117"/>
                  <a:gd name="T91" fmla="*/ 1 h 412"/>
                  <a:gd name="T92" fmla="*/ 0 w 1117"/>
                  <a:gd name="T93" fmla="*/ 1 h 412"/>
                  <a:gd name="T94" fmla="*/ 0 w 1117"/>
                  <a:gd name="T95" fmla="*/ 1 h 412"/>
                  <a:gd name="T96" fmla="*/ 0 w 1117"/>
                  <a:gd name="T97" fmla="*/ 1 h 412"/>
                  <a:gd name="T98" fmla="*/ 0 w 1117"/>
                  <a:gd name="T99" fmla="*/ 1 h 412"/>
                  <a:gd name="T100" fmla="*/ 0 w 1117"/>
                  <a:gd name="T101" fmla="*/ 1 h 412"/>
                  <a:gd name="T102" fmla="*/ 0 w 1117"/>
                  <a:gd name="T103" fmla="*/ 1 h 412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1117" h="412">
                    <a:moveTo>
                      <a:pt x="1093" y="212"/>
                    </a:moveTo>
                    <a:lnTo>
                      <a:pt x="1073" y="229"/>
                    </a:lnTo>
                    <a:lnTo>
                      <a:pt x="1052" y="248"/>
                    </a:lnTo>
                    <a:lnTo>
                      <a:pt x="1032" y="265"/>
                    </a:lnTo>
                    <a:lnTo>
                      <a:pt x="1011" y="284"/>
                    </a:lnTo>
                    <a:lnTo>
                      <a:pt x="990" y="301"/>
                    </a:lnTo>
                    <a:lnTo>
                      <a:pt x="971" y="317"/>
                    </a:lnTo>
                    <a:lnTo>
                      <a:pt x="951" y="334"/>
                    </a:lnTo>
                    <a:lnTo>
                      <a:pt x="934" y="349"/>
                    </a:lnTo>
                    <a:lnTo>
                      <a:pt x="917" y="363"/>
                    </a:lnTo>
                    <a:lnTo>
                      <a:pt x="900" y="376"/>
                    </a:lnTo>
                    <a:lnTo>
                      <a:pt x="888" y="387"/>
                    </a:lnTo>
                    <a:lnTo>
                      <a:pt x="876" y="397"/>
                    </a:lnTo>
                    <a:lnTo>
                      <a:pt x="867" y="403"/>
                    </a:lnTo>
                    <a:lnTo>
                      <a:pt x="860" y="409"/>
                    </a:lnTo>
                    <a:lnTo>
                      <a:pt x="857" y="412"/>
                    </a:lnTo>
                    <a:lnTo>
                      <a:pt x="826" y="410"/>
                    </a:lnTo>
                    <a:lnTo>
                      <a:pt x="791" y="409"/>
                    </a:lnTo>
                    <a:lnTo>
                      <a:pt x="753" y="408"/>
                    </a:lnTo>
                    <a:lnTo>
                      <a:pt x="714" y="406"/>
                    </a:lnTo>
                    <a:lnTo>
                      <a:pt x="672" y="403"/>
                    </a:lnTo>
                    <a:lnTo>
                      <a:pt x="630" y="401"/>
                    </a:lnTo>
                    <a:lnTo>
                      <a:pt x="587" y="399"/>
                    </a:lnTo>
                    <a:lnTo>
                      <a:pt x="542" y="395"/>
                    </a:lnTo>
                    <a:lnTo>
                      <a:pt x="499" y="393"/>
                    </a:lnTo>
                    <a:lnTo>
                      <a:pt x="455" y="391"/>
                    </a:lnTo>
                    <a:lnTo>
                      <a:pt x="412" y="387"/>
                    </a:lnTo>
                    <a:lnTo>
                      <a:pt x="371" y="385"/>
                    </a:lnTo>
                    <a:lnTo>
                      <a:pt x="330" y="383"/>
                    </a:lnTo>
                    <a:lnTo>
                      <a:pt x="292" y="380"/>
                    </a:lnTo>
                    <a:lnTo>
                      <a:pt x="257" y="378"/>
                    </a:lnTo>
                    <a:lnTo>
                      <a:pt x="224" y="377"/>
                    </a:lnTo>
                    <a:lnTo>
                      <a:pt x="209" y="376"/>
                    </a:lnTo>
                    <a:lnTo>
                      <a:pt x="193" y="376"/>
                    </a:lnTo>
                    <a:lnTo>
                      <a:pt x="178" y="375"/>
                    </a:lnTo>
                    <a:lnTo>
                      <a:pt x="162" y="375"/>
                    </a:lnTo>
                    <a:lnTo>
                      <a:pt x="147" y="374"/>
                    </a:lnTo>
                    <a:lnTo>
                      <a:pt x="131" y="374"/>
                    </a:lnTo>
                    <a:lnTo>
                      <a:pt x="116" y="372"/>
                    </a:lnTo>
                    <a:lnTo>
                      <a:pt x="101" y="372"/>
                    </a:lnTo>
                    <a:lnTo>
                      <a:pt x="80" y="334"/>
                    </a:lnTo>
                    <a:lnTo>
                      <a:pt x="63" y="289"/>
                    </a:lnTo>
                    <a:lnTo>
                      <a:pt x="48" y="241"/>
                    </a:lnTo>
                    <a:lnTo>
                      <a:pt x="36" y="190"/>
                    </a:lnTo>
                    <a:lnTo>
                      <a:pt x="24" y="142"/>
                    </a:lnTo>
                    <a:lnTo>
                      <a:pt x="15" y="97"/>
                    </a:lnTo>
                    <a:lnTo>
                      <a:pt x="7" y="58"/>
                    </a:lnTo>
                    <a:lnTo>
                      <a:pt x="0" y="28"/>
                    </a:lnTo>
                    <a:lnTo>
                      <a:pt x="11" y="62"/>
                    </a:lnTo>
                    <a:lnTo>
                      <a:pt x="25" y="100"/>
                    </a:lnTo>
                    <a:lnTo>
                      <a:pt x="41" y="141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4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1" y="284"/>
                    </a:lnTo>
                    <a:lnTo>
                      <a:pt x="138" y="257"/>
                    </a:lnTo>
                    <a:lnTo>
                      <a:pt x="146" y="234"/>
                    </a:lnTo>
                    <a:lnTo>
                      <a:pt x="156" y="211"/>
                    </a:lnTo>
                    <a:lnTo>
                      <a:pt x="169" y="191"/>
                    </a:lnTo>
                    <a:lnTo>
                      <a:pt x="184" y="172"/>
                    </a:lnTo>
                    <a:lnTo>
                      <a:pt x="204" y="153"/>
                    </a:lnTo>
                    <a:lnTo>
                      <a:pt x="227" y="136"/>
                    </a:lnTo>
                    <a:lnTo>
                      <a:pt x="214" y="158"/>
                    </a:lnTo>
                    <a:lnTo>
                      <a:pt x="201" y="184"/>
                    </a:lnTo>
                    <a:lnTo>
                      <a:pt x="191" y="216"/>
                    </a:lnTo>
                    <a:lnTo>
                      <a:pt x="184" y="248"/>
                    </a:lnTo>
                    <a:lnTo>
                      <a:pt x="182" y="281"/>
                    </a:lnTo>
                    <a:lnTo>
                      <a:pt x="188" y="314"/>
                    </a:lnTo>
                    <a:lnTo>
                      <a:pt x="200" y="344"/>
                    </a:lnTo>
                    <a:lnTo>
                      <a:pt x="224" y="370"/>
                    </a:lnTo>
                    <a:lnTo>
                      <a:pt x="250" y="344"/>
                    </a:lnTo>
                    <a:lnTo>
                      <a:pt x="270" y="305"/>
                    </a:lnTo>
                    <a:lnTo>
                      <a:pt x="284" y="261"/>
                    </a:lnTo>
                    <a:lnTo>
                      <a:pt x="291" y="211"/>
                    </a:lnTo>
                    <a:lnTo>
                      <a:pt x="290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7" y="8"/>
                    </a:lnTo>
                    <a:lnTo>
                      <a:pt x="261" y="35"/>
                    </a:lnTo>
                    <a:lnTo>
                      <a:pt x="282" y="63"/>
                    </a:lnTo>
                    <a:lnTo>
                      <a:pt x="299" y="96"/>
                    </a:lnTo>
                    <a:lnTo>
                      <a:pt x="314" y="130"/>
                    </a:lnTo>
                    <a:lnTo>
                      <a:pt x="326" y="168"/>
                    </a:lnTo>
                    <a:lnTo>
                      <a:pt x="334" y="211"/>
                    </a:lnTo>
                    <a:lnTo>
                      <a:pt x="340" y="258"/>
                    </a:lnTo>
                    <a:lnTo>
                      <a:pt x="341" y="309"/>
                    </a:lnTo>
                    <a:lnTo>
                      <a:pt x="355" y="288"/>
                    </a:lnTo>
                    <a:lnTo>
                      <a:pt x="371" y="266"/>
                    </a:lnTo>
                    <a:lnTo>
                      <a:pt x="389" y="244"/>
                    </a:lnTo>
                    <a:lnTo>
                      <a:pt x="409" y="222"/>
                    </a:lnTo>
                    <a:lnTo>
                      <a:pt x="429" y="203"/>
                    </a:lnTo>
                    <a:lnTo>
                      <a:pt x="450" y="184"/>
                    </a:lnTo>
                    <a:lnTo>
                      <a:pt x="471" y="171"/>
                    </a:lnTo>
                    <a:lnTo>
                      <a:pt x="492" y="160"/>
                    </a:lnTo>
                    <a:lnTo>
                      <a:pt x="482" y="180"/>
                    </a:lnTo>
                    <a:lnTo>
                      <a:pt x="469" y="203"/>
                    </a:lnTo>
                    <a:lnTo>
                      <a:pt x="451" y="227"/>
                    </a:lnTo>
                    <a:lnTo>
                      <a:pt x="433" y="251"/>
                    </a:lnTo>
                    <a:lnTo>
                      <a:pt x="416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1" y="334"/>
                    </a:lnTo>
                    <a:lnTo>
                      <a:pt x="388" y="339"/>
                    </a:lnTo>
                    <a:lnTo>
                      <a:pt x="397" y="344"/>
                    </a:lnTo>
                    <a:lnTo>
                      <a:pt x="408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3" y="360"/>
                    </a:lnTo>
                    <a:lnTo>
                      <a:pt x="457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3"/>
                    </a:lnTo>
                    <a:lnTo>
                      <a:pt x="374" y="66"/>
                    </a:lnTo>
                    <a:lnTo>
                      <a:pt x="345" y="36"/>
                    </a:lnTo>
                    <a:lnTo>
                      <a:pt x="374" y="58"/>
                    </a:lnTo>
                    <a:lnTo>
                      <a:pt x="399" y="79"/>
                    </a:lnTo>
                    <a:lnTo>
                      <a:pt x="423" y="103"/>
                    </a:lnTo>
                    <a:lnTo>
                      <a:pt x="443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3" y="10"/>
                    </a:lnTo>
                    <a:lnTo>
                      <a:pt x="489" y="39"/>
                    </a:lnTo>
                    <a:lnTo>
                      <a:pt x="505" y="71"/>
                    </a:lnTo>
                    <a:lnTo>
                      <a:pt x="519" y="106"/>
                    </a:lnTo>
                    <a:lnTo>
                      <a:pt x="531" y="145"/>
                    </a:lnTo>
                    <a:lnTo>
                      <a:pt x="539" y="189"/>
                    </a:lnTo>
                    <a:lnTo>
                      <a:pt x="541" y="236"/>
                    </a:lnTo>
                    <a:lnTo>
                      <a:pt x="538" y="290"/>
                    </a:lnTo>
                    <a:lnTo>
                      <a:pt x="526" y="349"/>
                    </a:lnTo>
                    <a:lnTo>
                      <a:pt x="553" y="322"/>
                    </a:lnTo>
                    <a:lnTo>
                      <a:pt x="576" y="288"/>
                    </a:lnTo>
                    <a:lnTo>
                      <a:pt x="594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2" y="126"/>
                    </a:lnTo>
                    <a:lnTo>
                      <a:pt x="584" y="84"/>
                    </a:lnTo>
                    <a:lnTo>
                      <a:pt x="551" y="44"/>
                    </a:lnTo>
                    <a:lnTo>
                      <a:pt x="566" y="52"/>
                    </a:lnTo>
                    <a:lnTo>
                      <a:pt x="581" y="60"/>
                    </a:lnTo>
                    <a:lnTo>
                      <a:pt x="596" y="69"/>
                    </a:lnTo>
                    <a:lnTo>
                      <a:pt x="610" y="82"/>
                    </a:lnTo>
                    <a:lnTo>
                      <a:pt x="622" y="96"/>
                    </a:lnTo>
                    <a:lnTo>
                      <a:pt x="632" y="113"/>
                    </a:lnTo>
                    <a:lnTo>
                      <a:pt x="641" y="134"/>
                    </a:lnTo>
                    <a:lnTo>
                      <a:pt x="647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8" y="32"/>
                    </a:lnTo>
                    <a:lnTo>
                      <a:pt x="645" y="0"/>
                    </a:lnTo>
                    <a:lnTo>
                      <a:pt x="655" y="38"/>
                    </a:lnTo>
                    <a:lnTo>
                      <a:pt x="661" y="82"/>
                    </a:lnTo>
                    <a:lnTo>
                      <a:pt x="662" y="129"/>
                    </a:lnTo>
                    <a:lnTo>
                      <a:pt x="660" y="179"/>
                    </a:lnTo>
                    <a:lnTo>
                      <a:pt x="652" y="228"/>
                    </a:lnTo>
                    <a:lnTo>
                      <a:pt x="641" y="277"/>
                    </a:lnTo>
                    <a:lnTo>
                      <a:pt x="626" y="320"/>
                    </a:lnTo>
                    <a:lnTo>
                      <a:pt x="609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79" y="255"/>
                    </a:lnTo>
                    <a:lnTo>
                      <a:pt x="697" y="212"/>
                    </a:lnTo>
                    <a:lnTo>
                      <a:pt x="712" y="167"/>
                    </a:lnTo>
                    <a:lnTo>
                      <a:pt x="722" y="122"/>
                    </a:lnTo>
                    <a:lnTo>
                      <a:pt x="730" y="77"/>
                    </a:lnTo>
                    <a:lnTo>
                      <a:pt x="733" y="33"/>
                    </a:lnTo>
                    <a:lnTo>
                      <a:pt x="742" y="88"/>
                    </a:lnTo>
                    <a:lnTo>
                      <a:pt x="746" y="148"/>
                    </a:lnTo>
                    <a:lnTo>
                      <a:pt x="743" y="210"/>
                    </a:lnTo>
                    <a:lnTo>
                      <a:pt x="730" y="269"/>
                    </a:lnTo>
                    <a:lnTo>
                      <a:pt x="743" y="252"/>
                    </a:lnTo>
                    <a:lnTo>
                      <a:pt x="756" y="232"/>
                    </a:lnTo>
                    <a:lnTo>
                      <a:pt x="770" y="206"/>
                    </a:lnTo>
                    <a:lnTo>
                      <a:pt x="784" y="181"/>
                    </a:lnTo>
                    <a:lnTo>
                      <a:pt x="797" y="154"/>
                    </a:lnTo>
                    <a:lnTo>
                      <a:pt x="808" y="130"/>
                    </a:lnTo>
                    <a:lnTo>
                      <a:pt x="816" y="109"/>
                    </a:lnTo>
                    <a:lnTo>
                      <a:pt x="821" y="93"/>
                    </a:lnTo>
                    <a:lnTo>
                      <a:pt x="819" y="118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4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6" y="295"/>
                    </a:lnTo>
                    <a:lnTo>
                      <a:pt x="725" y="324"/>
                    </a:lnTo>
                    <a:lnTo>
                      <a:pt x="752" y="307"/>
                    </a:lnTo>
                    <a:lnTo>
                      <a:pt x="777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69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0" y="166"/>
                    </a:lnTo>
                    <a:lnTo>
                      <a:pt x="882" y="194"/>
                    </a:lnTo>
                    <a:lnTo>
                      <a:pt x="873" y="220"/>
                    </a:lnTo>
                    <a:lnTo>
                      <a:pt x="861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35" y="308"/>
                    </a:lnTo>
                    <a:lnTo>
                      <a:pt x="850" y="297"/>
                    </a:lnTo>
                    <a:lnTo>
                      <a:pt x="866" y="284"/>
                    </a:lnTo>
                    <a:lnTo>
                      <a:pt x="882" y="269"/>
                    </a:lnTo>
                    <a:lnTo>
                      <a:pt x="897" y="252"/>
                    </a:lnTo>
                    <a:lnTo>
                      <a:pt x="912" y="234"/>
                    </a:lnTo>
                    <a:lnTo>
                      <a:pt x="927" y="216"/>
                    </a:lnTo>
                    <a:lnTo>
                      <a:pt x="941" y="195"/>
                    </a:lnTo>
                    <a:lnTo>
                      <a:pt x="955" y="174"/>
                    </a:lnTo>
                    <a:lnTo>
                      <a:pt x="967" y="153"/>
                    </a:lnTo>
                    <a:lnTo>
                      <a:pt x="979" y="133"/>
                    </a:lnTo>
                    <a:lnTo>
                      <a:pt x="990" y="112"/>
                    </a:lnTo>
                    <a:lnTo>
                      <a:pt x="999" y="91"/>
                    </a:lnTo>
                    <a:lnTo>
                      <a:pt x="1008" y="70"/>
                    </a:lnTo>
                    <a:lnTo>
                      <a:pt x="1014" y="52"/>
                    </a:lnTo>
                    <a:lnTo>
                      <a:pt x="1020" y="33"/>
                    </a:lnTo>
                    <a:lnTo>
                      <a:pt x="1012" y="71"/>
                    </a:lnTo>
                    <a:lnTo>
                      <a:pt x="1004" y="107"/>
                    </a:lnTo>
                    <a:lnTo>
                      <a:pt x="994" y="141"/>
                    </a:lnTo>
                    <a:lnTo>
                      <a:pt x="983" y="173"/>
                    </a:lnTo>
                    <a:lnTo>
                      <a:pt x="968" y="206"/>
                    </a:lnTo>
                    <a:lnTo>
                      <a:pt x="950" y="242"/>
                    </a:lnTo>
                    <a:lnTo>
                      <a:pt x="927" y="279"/>
                    </a:lnTo>
                    <a:lnTo>
                      <a:pt x="897" y="322"/>
                    </a:lnTo>
                    <a:lnTo>
                      <a:pt x="910" y="314"/>
                    </a:lnTo>
                    <a:lnTo>
                      <a:pt x="925" y="304"/>
                    </a:lnTo>
                    <a:lnTo>
                      <a:pt x="940" y="294"/>
                    </a:lnTo>
                    <a:lnTo>
                      <a:pt x="956" y="282"/>
                    </a:lnTo>
                    <a:lnTo>
                      <a:pt x="972" y="270"/>
                    </a:lnTo>
                    <a:lnTo>
                      <a:pt x="988" y="257"/>
                    </a:lnTo>
                    <a:lnTo>
                      <a:pt x="1005" y="243"/>
                    </a:lnTo>
                    <a:lnTo>
                      <a:pt x="1021" y="228"/>
                    </a:lnTo>
                    <a:lnTo>
                      <a:pt x="1037" y="213"/>
                    </a:lnTo>
                    <a:lnTo>
                      <a:pt x="1052" y="197"/>
                    </a:lnTo>
                    <a:lnTo>
                      <a:pt x="1067" y="182"/>
                    </a:lnTo>
                    <a:lnTo>
                      <a:pt x="1080" y="166"/>
                    </a:lnTo>
                    <a:lnTo>
                      <a:pt x="1092" y="150"/>
                    </a:lnTo>
                    <a:lnTo>
                      <a:pt x="1102" y="135"/>
                    </a:lnTo>
                    <a:lnTo>
                      <a:pt x="1111" y="119"/>
                    </a:lnTo>
                    <a:lnTo>
                      <a:pt x="1117" y="104"/>
                    </a:lnTo>
                    <a:lnTo>
                      <a:pt x="1110" y="136"/>
                    </a:lnTo>
                    <a:lnTo>
                      <a:pt x="1103" y="166"/>
                    </a:lnTo>
                    <a:lnTo>
                      <a:pt x="1099" y="192"/>
                    </a:lnTo>
                    <a:lnTo>
                      <a:pt x="1093" y="21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" name="Freeform 69"/>
              <p:cNvSpPr/>
              <p:nvPr/>
            </p:nvSpPr>
            <p:spPr bwMode="auto">
              <a:xfrm>
                <a:off x="4164" y="4179"/>
                <a:ext cx="202" cy="141"/>
              </a:xfrm>
              <a:custGeom>
                <a:avLst/>
                <a:gdLst>
                  <a:gd name="T0" fmla="*/ 1 w 403"/>
                  <a:gd name="T1" fmla="*/ 1 h 280"/>
                  <a:gd name="T2" fmla="*/ 1 w 403"/>
                  <a:gd name="T3" fmla="*/ 1 h 280"/>
                  <a:gd name="T4" fmla="*/ 1 w 403"/>
                  <a:gd name="T5" fmla="*/ 1 h 280"/>
                  <a:gd name="T6" fmla="*/ 1 w 403"/>
                  <a:gd name="T7" fmla="*/ 1 h 280"/>
                  <a:gd name="T8" fmla="*/ 1 w 403"/>
                  <a:gd name="T9" fmla="*/ 1 h 280"/>
                  <a:gd name="T10" fmla="*/ 1 w 403"/>
                  <a:gd name="T11" fmla="*/ 1 h 280"/>
                  <a:gd name="T12" fmla="*/ 1 w 403"/>
                  <a:gd name="T13" fmla="*/ 1 h 280"/>
                  <a:gd name="T14" fmla="*/ 1 w 403"/>
                  <a:gd name="T15" fmla="*/ 1 h 280"/>
                  <a:gd name="T16" fmla="*/ 1 w 403"/>
                  <a:gd name="T17" fmla="*/ 1 h 280"/>
                  <a:gd name="T18" fmla="*/ 1 w 403"/>
                  <a:gd name="T19" fmla="*/ 1 h 280"/>
                  <a:gd name="T20" fmla="*/ 1 w 403"/>
                  <a:gd name="T21" fmla="*/ 1 h 280"/>
                  <a:gd name="T22" fmla="*/ 1 w 403"/>
                  <a:gd name="T23" fmla="*/ 1 h 280"/>
                  <a:gd name="T24" fmla="*/ 1 w 403"/>
                  <a:gd name="T25" fmla="*/ 1 h 280"/>
                  <a:gd name="T26" fmla="*/ 1 w 403"/>
                  <a:gd name="T27" fmla="*/ 1 h 280"/>
                  <a:gd name="T28" fmla="*/ 1 w 403"/>
                  <a:gd name="T29" fmla="*/ 1 h 280"/>
                  <a:gd name="T30" fmla="*/ 1 w 403"/>
                  <a:gd name="T31" fmla="*/ 1 h 280"/>
                  <a:gd name="T32" fmla="*/ 1 w 403"/>
                  <a:gd name="T33" fmla="*/ 1 h 280"/>
                  <a:gd name="T34" fmla="*/ 1 w 403"/>
                  <a:gd name="T35" fmla="*/ 1 h 280"/>
                  <a:gd name="T36" fmla="*/ 1 w 403"/>
                  <a:gd name="T37" fmla="*/ 1 h 280"/>
                  <a:gd name="T38" fmla="*/ 1 w 403"/>
                  <a:gd name="T39" fmla="*/ 1 h 280"/>
                  <a:gd name="T40" fmla="*/ 1 w 403"/>
                  <a:gd name="T41" fmla="*/ 1 h 280"/>
                  <a:gd name="T42" fmla="*/ 1 w 403"/>
                  <a:gd name="T43" fmla="*/ 1 h 280"/>
                  <a:gd name="T44" fmla="*/ 1 w 403"/>
                  <a:gd name="T45" fmla="*/ 1 h 280"/>
                  <a:gd name="T46" fmla="*/ 1 w 403"/>
                  <a:gd name="T47" fmla="*/ 1 h 280"/>
                  <a:gd name="T48" fmla="*/ 1 w 403"/>
                  <a:gd name="T49" fmla="*/ 1 h 280"/>
                  <a:gd name="T50" fmla="*/ 1 w 403"/>
                  <a:gd name="T51" fmla="*/ 1 h 280"/>
                  <a:gd name="T52" fmla="*/ 1 w 403"/>
                  <a:gd name="T53" fmla="*/ 1 h 280"/>
                  <a:gd name="T54" fmla="*/ 1 w 403"/>
                  <a:gd name="T55" fmla="*/ 1 h 280"/>
                  <a:gd name="T56" fmla="*/ 1 w 403"/>
                  <a:gd name="T57" fmla="*/ 1 h 280"/>
                  <a:gd name="T58" fmla="*/ 1 w 403"/>
                  <a:gd name="T59" fmla="*/ 1 h 280"/>
                  <a:gd name="T60" fmla="*/ 1 w 403"/>
                  <a:gd name="T61" fmla="*/ 1 h 280"/>
                  <a:gd name="T62" fmla="*/ 1 w 403"/>
                  <a:gd name="T63" fmla="*/ 1 h 280"/>
                  <a:gd name="T64" fmla="*/ 1 w 403"/>
                  <a:gd name="T65" fmla="*/ 1 h 280"/>
                  <a:gd name="T66" fmla="*/ 1 w 403"/>
                  <a:gd name="T67" fmla="*/ 1 h 280"/>
                  <a:gd name="T68" fmla="*/ 1 w 403"/>
                  <a:gd name="T69" fmla="*/ 1 h 280"/>
                  <a:gd name="T70" fmla="*/ 1 w 403"/>
                  <a:gd name="T71" fmla="*/ 1 h 280"/>
                  <a:gd name="T72" fmla="*/ 1 w 403"/>
                  <a:gd name="T73" fmla="*/ 1 h 280"/>
                  <a:gd name="T74" fmla="*/ 1 w 403"/>
                  <a:gd name="T75" fmla="*/ 1 h 280"/>
                  <a:gd name="T76" fmla="*/ 1 w 403"/>
                  <a:gd name="T77" fmla="*/ 1 h 280"/>
                  <a:gd name="T78" fmla="*/ 1 w 403"/>
                  <a:gd name="T79" fmla="*/ 1 h 28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3" h="280">
                    <a:moveTo>
                      <a:pt x="339" y="270"/>
                    </a:moveTo>
                    <a:lnTo>
                      <a:pt x="322" y="270"/>
                    </a:lnTo>
                    <a:lnTo>
                      <a:pt x="305" y="271"/>
                    </a:lnTo>
                    <a:lnTo>
                      <a:pt x="289" y="271"/>
                    </a:lnTo>
                    <a:lnTo>
                      <a:pt x="273" y="272"/>
                    </a:lnTo>
                    <a:lnTo>
                      <a:pt x="257" y="272"/>
                    </a:lnTo>
                    <a:lnTo>
                      <a:pt x="241" y="273"/>
                    </a:lnTo>
                    <a:lnTo>
                      <a:pt x="225" y="273"/>
                    </a:lnTo>
                    <a:lnTo>
                      <a:pt x="210" y="274"/>
                    </a:lnTo>
                    <a:lnTo>
                      <a:pt x="194" y="274"/>
                    </a:lnTo>
                    <a:lnTo>
                      <a:pt x="179" y="275"/>
                    </a:lnTo>
                    <a:lnTo>
                      <a:pt x="164" y="277"/>
                    </a:lnTo>
                    <a:lnTo>
                      <a:pt x="149" y="277"/>
                    </a:lnTo>
                    <a:lnTo>
                      <a:pt x="134" y="278"/>
                    </a:lnTo>
                    <a:lnTo>
                      <a:pt x="119" y="279"/>
                    </a:lnTo>
                    <a:lnTo>
                      <a:pt x="104" y="279"/>
                    </a:lnTo>
                    <a:lnTo>
                      <a:pt x="90" y="280"/>
                    </a:lnTo>
                    <a:lnTo>
                      <a:pt x="86" y="257"/>
                    </a:lnTo>
                    <a:lnTo>
                      <a:pt x="81" y="233"/>
                    </a:lnTo>
                    <a:lnTo>
                      <a:pt x="73" y="209"/>
                    </a:lnTo>
                    <a:lnTo>
                      <a:pt x="62" y="184"/>
                    </a:lnTo>
                    <a:lnTo>
                      <a:pt x="50" y="162"/>
                    </a:lnTo>
                    <a:lnTo>
                      <a:pt x="35" y="142"/>
                    </a:lnTo>
                    <a:lnTo>
                      <a:pt x="18" y="124"/>
                    </a:lnTo>
                    <a:lnTo>
                      <a:pt x="0" y="112"/>
                    </a:lnTo>
                    <a:lnTo>
                      <a:pt x="22" y="117"/>
                    </a:lnTo>
                    <a:lnTo>
                      <a:pt x="40" y="127"/>
                    </a:lnTo>
                    <a:lnTo>
                      <a:pt x="58" y="138"/>
                    </a:lnTo>
                    <a:lnTo>
                      <a:pt x="74" y="154"/>
                    </a:lnTo>
                    <a:lnTo>
                      <a:pt x="89" y="173"/>
                    </a:lnTo>
                    <a:lnTo>
                      <a:pt x="104" y="196"/>
                    </a:lnTo>
                    <a:lnTo>
                      <a:pt x="117" y="222"/>
                    </a:lnTo>
                    <a:lnTo>
                      <a:pt x="132" y="254"/>
                    </a:lnTo>
                    <a:lnTo>
                      <a:pt x="139" y="222"/>
                    </a:lnTo>
                    <a:lnTo>
                      <a:pt x="143" y="188"/>
                    </a:lnTo>
                    <a:lnTo>
                      <a:pt x="142" y="152"/>
                    </a:lnTo>
                    <a:lnTo>
                      <a:pt x="139" y="115"/>
                    </a:lnTo>
                    <a:lnTo>
                      <a:pt x="134" y="81"/>
                    </a:lnTo>
                    <a:lnTo>
                      <a:pt x="126" y="49"/>
                    </a:lnTo>
                    <a:lnTo>
                      <a:pt x="115" y="23"/>
                    </a:lnTo>
                    <a:lnTo>
                      <a:pt x="103" y="4"/>
                    </a:lnTo>
                    <a:lnTo>
                      <a:pt x="121" y="17"/>
                    </a:lnTo>
                    <a:lnTo>
                      <a:pt x="139" y="33"/>
                    </a:lnTo>
                    <a:lnTo>
                      <a:pt x="157" y="53"/>
                    </a:lnTo>
                    <a:lnTo>
                      <a:pt x="173" y="77"/>
                    </a:lnTo>
                    <a:lnTo>
                      <a:pt x="188" y="106"/>
                    </a:lnTo>
                    <a:lnTo>
                      <a:pt x="200" y="141"/>
                    </a:lnTo>
                    <a:lnTo>
                      <a:pt x="211" y="182"/>
                    </a:lnTo>
                    <a:lnTo>
                      <a:pt x="218" y="230"/>
                    </a:lnTo>
                    <a:lnTo>
                      <a:pt x="228" y="207"/>
                    </a:lnTo>
                    <a:lnTo>
                      <a:pt x="236" y="182"/>
                    </a:lnTo>
                    <a:lnTo>
                      <a:pt x="242" y="153"/>
                    </a:lnTo>
                    <a:lnTo>
                      <a:pt x="245" y="123"/>
                    </a:lnTo>
                    <a:lnTo>
                      <a:pt x="245" y="92"/>
                    </a:lnTo>
                    <a:lnTo>
                      <a:pt x="242" y="61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1" y="30"/>
                    </a:lnTo>
                    <a:lnTo>
                      <a:pt x="255" y="56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7" y="128"/>
                    </a:lnTo>
                    <a:lnTo>
                      <a:pt x="294" y="151"/>
                    </a:lnTo>
                    <a:lnTo>
                      <a:pt x="297" y="173"/>
                    </a:lnTo>
                    <a:lnTo>
                      <a:pt x="298" y="195"/>
                    </a:lnTo>
                    <a:lnTo>
                      <a:pt x="312" y="173"/>
                    </a:lnTo>
                    <a:lnTo>
                      <a:pt x="326" y="149"/>
                    </a:lnTo>
                    <a:lnTo>
                      <a:pt x="340" y="121"/>
                    </a:lnTo>
                    <a:lnTo>
                      <a:pt x="354" y="93"/>
                    </a:lnTo>
                    <a:lnTo>
                      <a:pt x="366" y="67"/>
                    </a:lnTo>
                    <a:lnTo>
                      <a:pt x="375" y="41"/>
                    </a:lnTo>
                    <a:lnTo>
                      <a:pt x="382" y="19"/>
                    </a:lnTo>
                    <a:lnTo>
                      <a:pt x="385" y="2"/>
                    </a:lnTo>
                    <a:lnTo>
                      <a:pt x="392" y="26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3" y="112"/>
                    </a:lnTo>
                    <a:lnTo>
                      <a:pt x="398" y="145"/>
                    </a:lnTo>
                    <a:lnTo>
                      <a:pt x="387" y="183"/>
                    </a:lnTo>
                    <a:lnTo>
                      <a:pt x="367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" name="Freeform 70"/>
              <p:cNvSpPr/>
              <p:nvPr/>
            </p:nvSpPr>
            <p:spPr bwMode="auto">
              <a:xfrm>
                <a:off x="4368" y="4177"/>
                <a:ext cx="123" cy="143"/>
              </a:xfrm>
              <a:custGeom>
                <a:avLst/>
                <a:gdLst>
                  <a:gd name="T0" fmla="*/ 1 w 246"/>
                  <a:gd name="T1" fmla="*/ 1 h 285"/>
                  <a:gd name="T2" fmla="*/ 1 w 246"/>
                  <a:gd name="T3" fmla="*/ 1 h 285"/>
                  <a:gd name="T4" fmla="*/ 1 w 246"/>
                  <a:gd name="T5" fmla="*/ 1 h 285"/>
                  <a:gd name="T6" fmla="*/ 1 w 246"/>
                  <a:gd name="T7" fmla="*/ 1 h 285"/>
                  <a:gd name="T8" fmla="*/ 1 w 246"/>
                  <a:gd name="T9" fmla="*/ 1 h 285"/>
                  <a:gd name="T10" fmla="*/ 1 w 246"/>
                  <a:gd name="T11" fmla="*/ 1 h 285"/>
                  <a:gd name="T12" fmla="*/ 1 w 246"/>
                  <a:gd name="T13" fmla="*/ 1 h 285"/>
                  <a:gd name="T14" fmla="*/ 1 w 246"/>
                  <a:gd name="T15" fmla="*/ 1 h 285"/>
                  <a:gd name="T16" fmla="*/ 0 w 246"/>
                  <a:gd name="T17" fmla="*/ 1 h 285"/>
                  <a:gd name="T18" fmla="*/ 1 w 246"/>
                  <a:gd name="T19" fmla="*/ 1 h 285"/>
                  <a:gd name="T20" fmla="*/ 1 w 246"/>
                  <a:gd name="T21" fmla="*/ 1 h 285"/>
                  <a:gd name="T22" fmla="*/ 1 w 246"/>
                  <a:gd name="T23" fmla="*/ 1 h 285"/>
                  <a:gd name="T24" fmla="*/ 1 w 246"/>
                  <a:gd name="T25" fmla="*/ 1 h 285"/>
                  <a:gd name="T26" fmla="*/ 1 w 246"/>
                  <a:gd name="T27" fmla="*/ 1 h 285"/>
                  <a:gd name="T28" fmla="*/ 1 w 246"/>
                  <a:gd name="T29" fmla="*/ 1 h 285"/>
                  <a:gd name="T30" fmla="*/ 1 w 246"/>
                  <a:gd name="T31" fmla="*/ 1 h 285"/>
                  <a:gd name="T32" fmla="*/ 1 w 246"/>
                  <a:gd name="T33" fmla="*/ 1 h 285"/>
                  <a:gd name="T34" fmla="*/ 1 w 246"/>
                  <a:gd name="T35" fmla="*/ 1 h 285"/>
                  <a:gd name="T36" fmla="*/ 1 w 246"/>
                  <a:gd name="T37" fmla="*/ 1 h 285"/>
                  <a:gd name="T38" fmla="*/ 1 w 246"/>
                  <a:gd name="T39" fmla="*/ 1 h 285"/>
                  <a:gd name="T40" fmla="*/ 1 w 246"/>
                  <a:gd name="T41" fmla="*/ 1 h 285"/>
                  <a:gd name="T42" fmla="*/ 1 w 246"/>
                  <a:gd name="T43" fmla="*/ 1 h 285"/>
                  <a:gd name="T44" fmla="*/ 1 w 246"/>
                  <a:gd name="T45" fmla="*/ 1 h 285"/>
                  <a:gd name="T46" fmla="*/ 1 w 246"/>
                  <a:gd name="T47" fmla="*/ 1 h 285"/>
                  <a:gd name="T48" fmla="*/ 1 w 246"/>
                  <a:gd name="T49" fmla="*/ 0 h 285"/>
                  <a:gd name="T50" fmla="*/ 1 w 246"/>
                  <a:gd name="T51" fmla="*/ 1 h 285"/>
                  <a:gd name="T52" fmla="*/ 1 w 246"/>
                  <a:gd name="T53" fmla="*/ 1 h 285"/>
                  <a:gd name="T54" fmla="*/ 1 w 246"/>
                  <a:gd name="T55" fmla="*/ 1 h 285"/>
                  <a:gd name="T56" fmla="*/ 1 w 246"/>
                  <a:gd name="T57" fmla="*/ 1 h 285"/>
                  <a:gd name="T58" fmla="*/ 1 w 246"/>
                  <a:gd name="T59" fmla="*/ 1 h 285"/>
                  <a:gd name="T60" fmla="*/ 1 w 246"/>
                  <a:gd name="T61" fmla="*/ 1 h 285"/>
                  <a:gd name="T62" fmla="*/ 1 w 246"/>
                  <a:gd name="T63" fmla="*/ 1 h 285"/>
                  <a:gd name="T64" fmla="*/ 1 w 246"/>
                  <a:gd name="T65" fmla="*/ 1 h 2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46" h="285">
                    <a:moveTo>
                      <a:pt x="85" y="285"/>
                    </a:moveTo>
                    <a:lnTo>
                      <a:pt x="75" y="285"/>
                    </a:lnTo>
                    <a:lnTo>
                      <a:pt x="63" y="285"/>
                    </a:lnTo>
                    <a:lnTo>
                      <a:pt x="53" y="285"/>
                    </a:lnTo>
                    <a:lnTo>
                      <a:pt x="42" y="285"/>
                    </a:lnTo>
                    <a:lnTo>
                      <a:pt x="32" y="285"/>
                    </a:lnTo>
                    <a:lnTo>
                      <a:pt x="22" y="285"/>
                    </a:lnTo>
                    <a:lnTo>
                      <a:pt x="10" y="285"/>
                    </a:lnTo>
                    <a:lnTo>
                      <a:pt x="0" y="285"/>
                    </a:lnTo>
                    <a:lnTo>
                      <a:pt x="3" y="270"/>
                    </a:lnTo>
                    <a:lnTo>
                      <a:pt x="8" y="253"/>
                    </a:lnTo>
                    <a:lnTo>
                      <a:pt x="14" y="235"/>
                    </a:lnTo>
                    <a:lnTo>
                      <a:pt x="22" y="217"/>
                    </a:lnTo>
                    <a:lnTo>
                      <a:pt x="30" y="197"/>
                    </a:lnTo>
                    <a:lnTo>
                      <a:pt x="40" y="178"/>
                    </a:lnTo>
                    <a:lnTo>
                      <a:pt x="52" y="157"/>
                    </a:lnTo>
                    <a:lnTo>
                      <a:pt x="64" y="137"/>
                    </a:lnTo>
                    <a:lnTo>
                      <a:pt x="80" y="118"/>
                    </a:lnTo>
                    <a:lnTo>
                      <a:pt x="96" y="98"/>
                    </a:lnTo>
                    <a:lnTo>
                      <a:pt x="116" y="79"/>
                    </a:lnTo>
                    <a:lnTo>
                      <a:pt x="137" y="60"/>
                    </a:lnTo>
                    <a:lnTo>
                      <a:pt x="161" y="43"/>
                    </a:lnTo>
                    <a:lnTo>
                      <a:pt x="186" y="28"/>
                    </a:lnTo>
                    <a:lnTo>
                      <a:pt x="215" y="13"/>
                    </a:lnTo>
                    <a:lnTo>
                      <a:pt x="246" y="0"/>
                    </a:lnTo>
                    <a:lnTo>
                      <a:pt x="215" y="30"/>
                    </a:lnTo>
                    <a:lnTo>
                      <a:pt x="186" y="60"/>
                    </a:lnTo>
                    <a:lnTo>
                      <a:pt x="160" y="91"/>
                    </a:lnTo>
                    <a:lnTo>
                      <a:pt x="136" y="124"/>
                    </a:lnTo>
                    <a:lnTo>
                      <a:pt x="116" y="158"/>
                    </a:lnTo>
                    <a:lnTo>
                      <a:pt x="100" y="196"/>
                    </a:lnTo>
                    <a:lnTo>
                      <a:pt x="90" y="238"/>
                    </a:lnTo>
                    <a:lnTo>
                      <a:pt x="85" y="285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" name="Freeform 71"/>
              <p:cNvSpPr/>
              <p:nvPr/>
            </p:nvSpPr>
            <p:spPr bwMode="auto">
              <a:xfrm>
                <a:off x="4389" y="4134"/>
                <a:ext cx="493" cy="199"/>
              </a:xfrm>
              <a:custGeom>
                <a:avLst/>
                <a:gdLst>
                  <a:gd name="T0" fmla="*/ 1 w 986"/>
                  <a:gd name="T1" fmla="*/ 1 h 398"/>
                  <a:gd name="T2" fmla="*/ 1 w 986"/>
                  <a:gd name="T3" fmla="*/ 1 h 398"/>
                  <a:gd name="T4" fmla="*/ 1 w 986"/>
                  <a:gd name="T5" fmla="*/ 1 h 398"/>
                  <a:gd name="T6" fmla="*/ 1 w 986"/>
                  <a:gd name="T7" fmla="*/ 1 h 398"/>
                  <a:gd name="T8" fmla="*/ 1 w 986"/>
                  <a:gd name="T9" fmla="*/ 1 h 398"/>
                  <a:gd name="T10" fmla="*/ 1 w 986"/>
                  <a:gd name="T11" fmla="*/ 1 h 398"/>
                  <a:gd name="T12" fmla="*/ 1 w 986"/>
                  <a:gd name="T13" fmla="*/ 1 h 398"/>
                  <a:gd name="T14" fmla="*/ 1 w 986"/>
                  <a:gd name="T15" fmla="*/ 1 h 398"/>
                  <a:gd name="T16" fmla="*/ 1 w 986"/>
                  <a:gd name="T17" fmla="*/ 1 h 398"/>
                  <a:gd name="T18" fmla="*/ 1 w 986"/>
                  <a:gd name="T19" fmla="*/ 1 h 398"/>
                  <a:gd name="T20" fmla="*/ 1 w 986"/>
                  <a:gd name="T21" fmla="*/ 1 h 398"/>
                  <a:gd name="T22" fmla="*/ 1 w 986"/>
                  <a:gd name="T23" fmla="*/ 1 h 398"/>
                  <a:gd name="T24" fmla="*/ 1 w 986"/>
                  <a:gd name="T25" fmla="*/ 1 h 398"/>
                  <a:gd name="T26" fmla="*/ 1 w 986"/>
                  <a:gd name="T27" fmla="*/ 1 h 398"/>
                  <a:gd name="T28" fmla="*/ 1 w 986"/>
                  <a:gd name="T29" fmla="*/ 1 h 398"/>
                  <a:gd name="T30" fmla="*/ 1 w 986"/>
                  <a:gd name="T31" fmla="*/ 1 h 398"/>
                  <a:gd name="T32" fmla="*/ 1 w 986"/>
                  <a:gd name="T33" fmla="*/ 1 h 398"/>
                  <a:gd name="T34" fmla="*/ 1 w 986"/>
                  <a:gd name="T35" fmla="*/ 1 h 398"/>
                  <a:gd name="T36" fmla="*/ 1 w 986"/>
                  <a:gd name="T37" fmla="*/ 1 h 398"/>
                  <a:gd name="T38" fmla="*/ 1 w 986"/>
                  <a:gd name="T39" fmla="*/ 1 h 398"/>
                  <a:gd name="T40" fmla="*/ 1 w 986"/>
                  <a:gd name="T41" fmla="*/ 1 h 398"/>
                  <a:gd name="T42" fmla="*/ 1 w 986"/>
                  <a:gd name="T43" fmla="*/ 1 h 398"/>
                  <a:gd name="T44" fmla="*/ 1 w 986"/>
                  <a:gd name="T45" fmla="*/ 1 h 398"/>
                  <a:gd name="T46" fmla="*/ 1 w 986"/>
                  <a:gd name="T47" fmla="*/ 1 h 398"/>
                  <a:gd name="T48" fmla="*/ 1 w 986"/>
                  <a:gd name="T49" fmla="*/ 1 h 398"/>
                  <a:gd name="T50" fmla="*/ 1 w 986"/>
                  <a:gd name="T51" fmla="*/ 1 h 398"/>
                  <a:gd name="T52" fmla="*/ 1 w 986"/>
                  <a:gd name="T53" fmla="*/ 1 h 398"/>
                  <a:gd name="T54" fmla="*/ 1 w 986"/>
                  <a:gd name="T55" fmla="*/ 1 h 398"/>
                  <a:gd name="T56" fmla="*/ 1 w 986"/>
                  <a:gd name="T57" fmla="*/ 1 h 398"/>
                  <a:gd name="T58" fmla="*/ 1 w 986"/>
                  <a:gd name="T59" fmla="*/ 1 h 398"/>
                  <a:gd name="T60" fmla="*/ 1 w 986"/>
                  <a:gd name="T61" fmla="*/ 1 h 398"/>
                  <a:gd name="T62" fmla="*/ 1 w 986"/>
                  <a:gd name="T63" fmla="*/ 1 h 398"/>
                  <a:gd name="T64" fmla="*/ 1 w 986"/>
                  <a:gd name="T65" fmla="*/ 1 h 398"/>
                  <a:gd name="T66" fmla="*/ 1 w 986"/>
                  <a:gd name="T67" fmla="*/ 1 h 398"/>
                  <a:gd name="T68" fmla="*/ 1 w 986"/>
                  <a:gd name="T69" fmla="*/ 1 h 398"/>
                  <a:gd name="T70" fmla="*/ 1 w 986"/>
                  <a:gd name="T71" fmla="*/ 1 h 398"/>
                  <a:gd name="T72" fmla="*/ 1 w 986"/>
                  <a:gd name="T73" fmla="*/ 1 h 398"/>
                  <a:gd name="T74" fmla="*/ 1 w 986"/>
                  <a:gd name="T75" fmla="*/ 1 h 398"/>
                  <a:gd name="T76" fmla="*/ 1 w 986"/>
                  <a:gd name="T77" fmla="*/ 1 h 398"/>
                  <a:gd name="T78" fmla="*/ 1 w 986"/>
                  <a:gd name="T79" fmla="*/ 1 h 398"/>
                  <a:gd name="T80" fmla="*/ 1 w 986"/>
                  <a:gd name="T81" fmla="*/ 1 h 398"/>
                  <a:gd name="T82" fmla="*/ 1 w 986"/>
                  <a:gd name="T83" fmla="*/ 1 h 398"/>
                  <a:gd name="T84" fmla="*/ 1 w 986"/>
                  <a:gd name="T85" fmla="*/ 1 h 398"/>
                  <a:gd name="T86" fmla="*/ 1 w 986"/>
                  <a:gd name="T87" fmla="*/ 1 h 398"/>
                  <a:gd name="T88" fmla="*/ 1 w 986"/>
                  <a:gd name="T89" fmla="*/ 1 h 398"/>
                  <a:gd name="T90" fmla="*/ 1 w 986"/>
                  <a:gd name="T91" fmla="*/ 1 h 398"/>
                  <a:gd name="T92" fmla="*/ 1 w 986"/>
                  <a:gd name="T93" fmla="*/ 1 h 398"/>
                  <a:gd name="T94" fmla="*/ 1 w 986"/>
                  <a:gd name="T95" fmla="*/ 1 h 398"/>
                  <a:gd name="T96" fmla="*/ 1 w 986"/>
                  <a:gd name="T97" fmla="*/ 1 h 398"/>
                  <a:gd name="T98" fmla="*/ 1 w 986"/>
                  <a:gd name="T99" fmla="*/ 1 h 398"/>
                  <a:gd name="T100" fmla="*/ 1 w 986"/>
                  <a:gd name="T101" fmla="*/ 1 h 398"/>
                  <a:gd name="T102" fmla="*/ 1 w 986"/>
                  <a:gd name="T103" fmla="*/ 1 h 398"/>
                  <a:gd name="T104" fmla="*/ 1 w 986"/>
                  <a:gd name="T105" fmla="*/ 1 h 398"/>
                  <a:gd name="T106" fmla="*/ 1 w 986"/>
                  <a:gd name="T107" fmla="*/ 1 h 398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986" h="398">
                    <a:moveTo>
                      <a:pt x="901" y="398"/>
                    </a:moveTo>
                    <a:lnTo>
                      <a:pt x="867" y="398"/>
                    </a:lnTo>
                    <a:lnTo>
                      <a:pt x="829" y="398"/>
                    </a:lnTo>
                    <a:lnTo>
                      <a:pt x="789" y="398"/>
                    </a:lnTo>
                    <a:lnTo>
                      <a:pt x="747" y="396"/>
                    </a:lnTo>
                    <a:lnTo>
                      <a:pt x="702" y="396"/>
                    </a:lnTo>
                    <a:lnTo>
                      <a:pt x="656" y="394"/>
                    </a:lnTo>
                    <a:lnTo>
                      <a:pt x="608" y="393"/>
                    </a:lnTo>
                    <a:lnTo>
                      <a:pt x="561" y="392"/>
                    </a:lnTo>
                    <a:lnTo>
                      <a:pt x="513" y="389"/>
                    </a:lnTo>
                    <a:lnTo>
                      <a:pt x="467" y="388"/>
                    </a:lnTo>
                    <a:lnTo>
                      <a:pt x="421" y="386"/>
                    </a:lnTo>
                    <a:lnTo>
                      <a:pt x="376" y="384"/>
                    </a:lnTo>
                    <a:lnTo>
                      <a:pt x="334" y="383"/>
                    </a:lnTo>
                    <a:lnTo>
                      <a:pt x="294" y="380"/>
                    </a:lnTo>
                    <a:lnTo>
                      <a:pt x="258" y="378"/>
                    </a:lnTo>
                    <a:lnTo>
                      <a:pt x="225" y="377"/>
                    </a:lnTo>
                    <a:lnTo>
                      <a:pt x="210" y="376"/>
                    </a:lnTo>
                    <a:lnTo>
                      <a:pt x="194" y="376"/>
                    </a:lnTo>
                    <a:lnTo>
                      <a:pt x="179" y="374"/>
                    </a:lnTo>
                    <a:lnTo>
                      <a:pt x="163" y="373"/>
                    </a:lnTo>
                    <a:lnTo>
                      <a:pt x="148" y="373"/>
                    </a:lnTo>
                    <a:lnTo>
                      <a:pt x="132" y="372"/>
                    </a:lnTo>
                    <a:lnTo>
                      <a:pt x="117" y="372"/>
                    </a:lnTo>
                    <a:lnTo>
                      <a:pt x="102" y="372"/>
                    </a:lnTo>
                    <a:lnTo>
                      <a:pt x="81" y="334"/>
                    </a:lnTo>
                    <a:lnTo>
                      <a:pt x="64" y="289"/>
                    </a:lnTo>
                    <a:lnTo>
                      <a:pt x="48" y="241"/>
                    </a:lnTo>
                    <a:lnTo>
                      <a:pt x="35" y="190"/>
                    </a:lnTo>
                    <a:lnTo>
                      <a:pt x="23" y="142"/>
                    </a:lnTo>
                    <a:lnTo>
                      <a:pt x="14" y="97"/>
                    </a:lnTo>
                    <a:lnTo>
                      <a:pt x="6" y="57"/>
                    </a:lnTo>
                    <a:lnTo>
                      <a:pt x="0" y="27"/>
                    </a:lnTo>
                    <a:lnTo>
                      <a:pt x="12" y="62"/>
                    </a:lnTo>
                    <a:lnTo>
                      <a:pt x="26" y="100"/>
                    </a:lnTo>
                    <a:lnTo>
                      <a:pt x="42" y="140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5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0" y="283"/>
                    </a:lnTo>
                    <a:lnTo>
                      <a:pt x="139" y="257"/>
                    </a:lnTo>
                    <a:lnTo>
                      <a:pt x="147" y="234"/>
                    </a:lnTo>
                    <a:lnTo>
                      <a:pt x="157" y="211"/>
                    </a:lnTo>
                    <a:lnTo>
                      <a:pt x="170" y="190"/>
                    </a:lnTo>
                    <a:lnTo>
                      <a:pt x="185" y="170"/>
                    </a:lnTo>
                    <a:lnTo>
                      <a:pt x="204" y="152"/>
                    </a:lnTo>
                    <a:lnTo>
                      <a:pt x="227" y="135"/>
                    </a:lnTo>
                    <a:lnTo>
                      <a:pt x="215" y="157"/>
                    </a:lnTo>
                    <a:lnTo>
                      <a:pt x="202" y="184"/>
                    </a:lnTo>
                    <a:lnTo>
                      <a:pt x="191" y="214"/>
                    </a:lnTo>
                    <a:lnTo>
                      <a:pt x="185" y="248"/>
                    </a:lnTo>
                    <a:lnTo>
                      <a:pt x="182" y="281"/>
                    </a:lnTo>
                    <a:lnTo>
                      <a:pt x="188" y="313"/>
                    </a:lnTo>
                    <a:lnTo>
                      <a:pt x="201" y="343"/>
                    </a:lnTo>
                    <a:lnTo>
                      <a:pt x="225" y="370"/>
                    </a:lnTo>
                    <a:lnTo>
                      <a:pt x="250" y="343"/>
                    </a:lnTo>
                    <a:lnTo>
                      <a:pt x="271" y="305"/>
                    </a:lnTo>
                    <a:lnTo>
                      <a:pt x="285" y="260"/>
                    </a:lnTo>
                    <a:lnTo>
                      <a:pt x="292" y="211"/>
                    </a:lnTo>
                    <a:lnTo>
                      <a:pt x="291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8" y="8"/>
                    </a:lnTo>
                    <a:lnTo>
                      <a:pt x="262" y="34"/>
                    </a:lnTo>
                    <a:lnTo>
                      <a:pt x="282" y="63"/>
                    </a:lnTo>
                    <a:lnTo>
                      <a:pt x="300" y="95"/>
                    </a:lnTo>
                    <a:lnTo>
                      <a:pt x="315" y="130"/>
                    </a:lnTo>
                    <a:lnTo>
                      <a:pt x="325" y="168"/>
                    </a:lnTo>
                    <a:lnTo>
                      <a:pt x="333" y="211"/>
                    </a:lnTo>
                    <a:lnTo>
                      <a:pt x="339" y="258"/>
                    </a:lnTo>
                    <a:lnTo>
                      <a:pt x="340" y="309"/>
                    </a:lnTo>
                    <a:lnTo>
                      <a:pt x="354" y="288"/>
                    </a:lnTo>
                    <a:lnTo>
                      <a:pt x="370" y="266"/>
                    </a:lnTo>
                    <a:lnTo>
                      <a:pt x="388" y="244"/>
                    </a:lnTo>
                    <a:lnTo>
                      <a:pt x="409" y="222"/>
                    </a:lnTo>
                    <a:lnTo>
                      <a:pt x="430" y="203"/>
                    </a:lnTo>
                    <a:lnTo>
                      <a:pt x="451" y="184"/>
                    </a:lnTo>
                    <a:lnTo>
                      <a:pt x="471" y="170"/>
                    </a:lnTo>
                    <a:lnTo>
                      <a:pt x="492" y="160"/>
                    </a:lnTo>
                    <a:lnTo>
                      <a:pt x="483" y="180"/>
                    </a:lnTo>
                    <a:lnTo>
                      <a:pt x="469" y="203"/>
                    </a:lnTo>
                    <a:lnTo>
                      <a:pt x="452" y="227"/>
                    </a:lnTo>
                    <a:lnTo>
                      <a:pt x="433" y="251"/>
                    </a:lnTo>
                    <a:lnTo>
                      <a:pt x="415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0" y="334"/>
                    </a:lnTo>
                    <a:lnTo>
                      <a:pt x="388" y="339"/>
                    </a:lnTo>
                    <a:lnTo>
                      <a:pt x="396" y="343"/>
                    </a:lnTo>
                    <a:lnTo>
                      <a:pt x="407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4" y="360"/>
                    </a:lnTo>
                    <a:lnTo>
                      <a:pt x="458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2"/>
                    </a:lnTo>
                    <a:lnTo>
                      <a:pt x="375" y="65"/>
                    </a:lnTo>
                    <a:lnTo>
                      <a:pt x="346" y="36"/>
                    </a:lnTo>
                    <a:lnTo>
                      <a:pt x="375" y="57"/>
                    </a:lnTo>
                    <a:lnTo>
                      <a:pt x="400" y="79"/>
                    </a:lnTo>
                    <a:lnTo>
                      <a:pt x="423" y="102"/>
                    </a:lnTo>
                    <a:lnTo>
                      <a:pt x="444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4" y="10"/>
                    </a:lnTo>
                    <a:lnTo>
                      <a:pt x="490" y="39"/>
                    </a:lnTo>
                    <a:lnTo>
                      <a:pt x="506" y="70"/>
                    </a:lnTo>
                    <a:lnTo>
                      <a:pt x="520" y="106"/>
                    </a:lnTo>
                    <a:lnTo>
                      <a:pt x="531" y="145"/>
                    </a:lnTo>
                    <a:lnTo>
                      <a:pt x="539" y="188"/>
                    </a:lnTo>
                    <a:lnTo>
                      <a:pt x="542" y="236"/>
                    </a:lnTo>
                    <a:lnTo>
                      <a:pt x="538" y="290"/>
                    </a:lnTo>
                    <a:lnTo>
                      <a:pt x="527" y="349"/>
                    </a:lnTo>
                    <a:lnTo>
                      <a:pt x="553" y="321"/>
                    </a:lnTo>
                    <a:lnTo>
                      <a:pt x="576" y="288"/>
                    </a:lnTo>
                    <a:lnTo>
                      <a:pt x="595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3" y="125"/>
                    </a:lnTo>
                    <a:lnTo>
                      <a:pt x="584" y="83"/>
                    </a:lnTo>
                    <a:lnTo>
                      <a:pt x="552" y="42"/>
                    </a:lnTo>
                    <a:lnTo>
                      <a:pt x="567" y="50"/>
                    </a:lnTo>
                    <a:lnTo>
                      <a:pt x="582" y="59"/>
                    </a:lnTo>
                    <a:lnTo>
                      <a:pt x="597" y="69"/>
                    </a:lnTo>
                    <a:lnTo>
                      <a:pt x="611" y="80"/>
                    </a:lnTo>
                    <a:lnTo>
                      <a:pt x="622" y="95"/>
                    </a:lnTo>
                    <a:lnTo>
                      <a:pt x="633" y="113"/>
                    </a:lnTo>
                    <a:lnTo>
                      <a:pt x="642" y="134"/>
                    </a:lnTo>
                    <a:lnTo>
                      <a:pt x="648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9" y="32"/>
                    </a:lnTo>
                    <a:lnTo>
                      <a:pt x="645" y="0"/>
                    </a:lnTo>
                    <a:lnTo>
                      <a:pt x="656" y="38"/>
                    </a:lnTo>
                    <a:lnTo>
                      <a:pt x="661" y="82"/>
                    </a:lnTo>
                    <a:lnTo>
                      <a:pt x="663" y="129"/>
                    </a:lnTo>
                    <a:lnTo>
                      <a:pt x="660" y="178"/>
                    </a:lnTo>
                    <a:lnTo>
                      <a:pt x="652" y="228"/>
                    </a:lnTo>
                    <a:lnTo>
                      <a:pt x="642" y="276"/>
                    </a:lnTo>
                    <a:lnTo>
                      <a:pt x="627" y="320"/>
                    </a:lnTo>
                    <a:lnTo>
                      <a:pt x="610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80" y="255"/>
                    </a:lnTo>
                    <a:lnTo>
                      <a:pt x="697" y="212"/>
                    </a:lnTo>
                    <a:lnTo>
                      <a:pt x="711" y="167"/>
                    </a:lnTo>
                    <a:lnTo>
                      <a:pt x="722" y="122"/>
                    </a:lnTo>
                    <a:lnTo>
                      <a:pt x="729" y="77"/>
                    </a:lnTo>
                    <a:lnTo>
                      <a:pt x="733" y="33"/>
                    </a:lnTo>
                    <a:lnTo>
                      <a:pt x="741" y="87"/>
                    </a:lnTo>
                    <a:lnTo>
                      <a:pt x="745" y="147"/>
                    </a:lnTo>
                    <a:lnTo>
                      <a:pt x="743" y="210"/>
                    </a:lnTo>
                    <a:lnTo>
                      <a:pt x="730" y="268"/>
                    </a:lnTo>
                    <a:lnTo>
                      <a:pt x="743" y="252"/>
                    </a:lnTo>
                    <a:lnTo>
                      <a:pt x="757" y="232"/>
                    </a:lnTo>
                    <a:lnTo>
                      <a:pt x="771" y="206"/>
                    </a:lnTo>
                    <a:lnTo>
                      <a:pt x="785" y="180"/>
                    </a:lnTo>
                    <a:lnTo>
                      <a:pt x="797" y="153"/>
                    </a:lnTo>
                    <a:lnTo>
                      <a:pt x="809" y="129"/>
                    </a:lnTo>
                    <a:lnTo>
                      <a:pt x="817" y="108"/>
                    </a:lnTo>
                    <a:lnTo>
                      <a:pt x="821" y="93"/>
                    </a:lnTo>
                    <a:lnTo>
                      <a:pt x="819" y="117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5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7" y="295"/>
                    </a:lnTo>
                    <a:lnTo>
                      <a:pt x="726" y="324"/>
                    </a:lnTo>
                    <a:lnTo>
                      <a:pt x="752" y="306"/>
                    </a:lnTo>
                    <a:lnTo>
                      <a:pt x="778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70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1" y="166"/>
                    </a:lnTo>
                    <a:lnTo>
                      <a:pt x="882" y="193"/>
                    </a:lnTo>
                    <a:lnTo>
                      <a:pt x="873" y="220"/>
                    </a:lnTo>
                    <a:lnTo>
                      <a:pt x="862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49" y="297"/>
                    </a:lnTo>
                    <a:lnTo>
                      <a:pt x="877" y="271"/>
                    </a:lnTo>
                    <a:lnTo>
                      <a:pt x="902" y="237"/>
                    </a:lnTo>
                    <a:lnTo>
                      <a:pt x="925" y="200"/>
                    </a:lnTo>
                    <a:lnTo>
                      <a:pt x="945" y="161"/>
                    </a:lnTo>
                    <a:lnTo>
                      <a:pt x="962" y="122"/>
                    </a:lnTo>
                    <a:lnTo>
                      <a:pt x="976" y="83"/>
                    </a:lnTo>
                    <a:lnTo>
                      <a:pt x="986" y="46"/>
                    </a:lnTo>
                    <a:lnTo>
                      <a:pt x="980" y="86"/>
                    </a:lnTo>
                    <a:lnTo>
                      <a:pt x="979" y="128"/>
                    </a:lnTo>
                    <a:lnTo>
                      <a:pt x="980" y="169"/>
                    </a:lnTo>
                    <a:lnTo>
                      <a:pt x="984" y="210"/>
                    </a:lnTo>
                    <a:lnTo>
                      <a:pt x="986" y="247"/>
                    </a:lnTo>
                    <a:lnTo>
                      <a:pt x="986" y="282"/>
                    </a:lnTo>
                    <a:lnTo>
                      <a:pt x="983" y="312"/>
                    </a:lnTo>
                    <a:lnTo>
                      <a:pt x="975" y="339"/>
                    </a:lnTo>
                    <a:lnTo>
                      <a:pt x="901" y="398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41" name="Group 72"/>
            <p:cNvGrpSpPr/>
            <p:nvPr/>
          </p:nvGrpSpPr>
          <p:grpSpPr bwMode="auto">
            <a:xfrm>
              <a:off x="1344" y="4105"/>
              <a:ext cx="1479" cy="215"/>
              <a:chOff x="3452" y="4125"/>
              <a:chExt cx="1479" cy="215"/>
            </a:xfrm>
          </p:grpSpPr>
          <p:sp>
            <p:nvSpPr>
              <p:cNvPr id="342" name="Freeform 73"/>
              <p:cNvSpPr/>
              <p:nvPr/>
            </p:nvSpPr>
            <p:spPr bwMode="auto">
              <a:xfrm>
                <a:off x="3592" y="4158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2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9" y="1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0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" name="Freeform 74"/>
              <p:cNvSpPr/>
              <p:nvPr/>
            </p:nvSpPr>
            <p:spPr bwMode="auto">
              <a:xfrm>
                <a:off x="3668" y="4235"/>
                <a:ext cx="16" cy="16"/>
              </a:xfrm>
              <a:custGeom>
                <a:avLst/>
                <a:gdLst>
                  <a:gd name="T0" fmla="*/ 0 w 34"/>
                  <a:gd name="T1" fmla="*/ 1 h 32"/>
                  <a:gd name="T2" fmla="*/ 0 w 34"/>
                  <a:gd name="T3" fmla="*/ 1 h 32"/>
                  <a:gd name="T4" fmla="*/ 0 w 34"/>
                  <a:gd name="T5" fmla="*/ 1 h 32"/>
                  <a:gd name="T6" fmla="*/ 0 w 34"/>
                  <a:gd name="T7" fmla="*/ 1 h 32"/>
                  <a:gd name="T8" fmla="*/ 0 w 34"/>
                  <a:gd name="T9" fmla="*/ 0 h 32"/>
                  <a:gd name="T10" fmla="*/ 0 w 34"/>
                  <a:gd name="T11" fmla="*/ 0 h 32"/>
                  <a:gd name="T12" fmla="*/ 0 w 34"/>
                  <a:gd name="T13" fmla="*/ 1 h 32"/>
                  <a:gd name="T14" fmla="*/ 0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0 w 34"/>
                  <a:gd name="T21" fmla="*/ 1 h 32"/>
                  <a:gd name="T22" fmla="*/ 0 w 34"/>
                  <a:gd name="T23" fmla="*/ 1 h 32"/>
                  <a:gd name="T24" fmla="*/ 0 w 34"/>
                  <a:gd name="T25" fmla="*/ 1 h 32"/>
                  <a:gd name="T26" fmla="*/ 0 w 34"/>
                  <a:gd name="T27" fmla="*/ 1 h 32"/>
                  <a:gd name="T28" fmla="*/ 0 w 34"/>
                  <a:gd name="T29" fmla="*/ 1 h 32"/>
                  <a:gd name="T30" fmla="*/ 0 w 34"/>
                  <a:gd name="T31" fmla="*/ 1 h 32"/>
                  <a:gd name="T32" fmla="*/ 0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3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8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4" name="Freeform 75"/>
              <p:cNvSpPr/>
              <p:nvPr/>
            </p:nvSpPr>
            <p:spPr bwMode="auto">
              <a:xfrm>
                <a:off x="3668" y="4194"/>
                <a:ext cx="16" cy="17"/>
              </a:xfrm>
              <a:custGeom>
                <a:avLst/>
                <a:gdLst>
                  <a:gd name="T0" fmla="*/ 0 w 33"/>
                  <a:gd name="T1" fmla="*/ 1 h 32"/>
                  <a:gd name="T2" fmla="*/ 0 w 33"/>
                  <a:gd name="T3" fmla="*/ 1 h 32"/>
                  <a:gd name="T4" fmla="*/ 0 w 33"/>
                  <a:gd name="T5" fmla="*/ 1 h 32"/>
                  <a:gd name="T6" fmla="*/ 0 w 33"/>
                  <a:gd name="T7" fmla="*/ 1 h 32"/>
                  <a:gd name="T8" fmla="*/ 0 w 33"/>
                  <a:gd name="T9" fmla="*/ 0 h 32"/>
                  <a:gd name="T10" fmla="*/ 0 w 33"/>
                  <a:gd name="T11" fmla="*/ 0 h 32"/>
                  <a:gd name="T12" fmla="*/ 0 w 33"/>
                  <a:gd name="T13" fmla="*/ 1 h 32"/>
                  <a:gd name="T14" fmla="*/ 0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0 w 33"/>
                  <a:gd name="T21" fmla="*/ 1 h 32"/>
                  <a:gd name="T22" fmla="*/ 0 w 33"/>
                  <a:gd name="T23" fmla="*/ 1 h 32"/>
                  <a:gd name="T24" fmla="*/ 0 w 33"/>
                  <a:gd name="T25" fmla="*/ 1 h 32"/>
                  <a:gd name="T26" fmla="*/ 0 w 33"/>
                  <a:gd name="T27" fmla="*/ 1 h 32"/>
                  <a:gd name="T28" fmla="*/ 0 w 33"/>
                  <a:gd name="T29" fmla="*/ 1 h 32"/>
                  <a:gd name="T30" fmla="*/ 0 w 33"/>
                  <a:gd name="T31" fmla="*/ 1 h 32"/>
                  <a:gd name="T32" fmla="*/ 0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19"/>
                    </a:moveTo>
                    <a:lnTo>
                      <a:pt x="33" y="13"/>
                    </a:lnTo>
                    <a:lnTo>
                      <a:pt x="30" y="7"/>
                    </a:lnTo>
                    <a:lnTo>
                      <a:pt x="26" y="2"/>
                    </a:lnTo>
                    <a:lnTo>
                      <a:pt x="20" y="0"/>
                    </a:lnTo>
                    <a:lnTo>
                      <a:pt x="13" y="0"/>
                    </a:lnTo>
                    <a:lnTo>
                      <a:pt x="7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29" y="25"/>
                    </a:lnTo>
                    <a:lnTo>
                      <a:pt x="33" y="1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5" name="Freeform 76"/>
              <p:cNvSpPr/>
              <p:nvPr/>
            </p:nvSpPr>
            <p:spPr bwMode="auto">
              <a:xfrm>
                <a:off x="3671" y="4153"/>
                <a:ext cx="16" cy="17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6" y="3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4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4" y="30"/>
                    </a:lnTo>
                    <a:lnTo>
                      <a:pt x="29" y="25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6" name="Freeform 77"/>
              <p:cNvSpPr/>
              <p:nvPr/>
            </p:nvSpPr>
            <p:spPr bwMode="auto">
              <a:xfrm>
                <a:off x="3772" y="4256"/>
                <a:ext cx="17" cy="16"/>
              </a:xfrm>
              <a:custGeom>
                <a:avLst/>
                <a:gdLst>
                  <a:gd name="T0" fmla="*/ 1 w 33"/>
                  <a:gd name="T1" fmla="*/ 1 h 32"/>
                  <a:gd name="T2" fmla="*/ 1 w 33"/>
                  <a:gd name="T3" fmla="*/ 1 h 32"/>
                  <a:gd name="T4" fmla="*/ 1 w 33"/>
                  <a:gd name="T5" fmla="*/ 1 h 32"/>
                  <a:gd name="T6" fmla="*/ 1 w 33"/>
                  <a:gd name="T7" fmla="*/ 1 h 32"/>
                  <a:gd name="T8" fmla="*/ 1 w 33"/>
                  <a:gd name="T9" fmla="*/ 0 h 32"/>
                  <a:gd name="T10" fmla="*/ 1 w 33"/>
                  <a:gd name="T11" fmla="*/ 0 h 32"/>
                  <a:gd name="T12" fmla="*/ 1 w 33"/>
                  <a:gd name="T13" fmla="*/ 1 h 32"/>
                  <a:gd name="T14" fmla="*/ 1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1 w 33"/>
                  <a:gd name="T21" fmla="*/ 1 h 32"/>
                  <a:gd name="T22" fmla="*/ 1 w 33"/>
                  <a:gd name="T23" fmla="*/ 1 h 32"/>
                  <a:gd name="T24" fmla="*/ 1 w 33"/>
                  <a:gd name="T25" fmla="*/ 1 h 32"/>
                  <a:gd name="T26" fmla="*/ 1 w 33"/>
                  <a:gd name="T27" fmla="*/ 1 h 32"/>
                  <a:gd name="T28" fmla="*/ 1 w 33"/>
                  <a:gd name="T29" fmla="*/ 1 h 32"/>
                  <a:gd name="T30" fmla="*/ 1 w 33"/>
                  <a:gd name="T31" fmla="*/ 1 h 32"/>
                  <a:gd name="T32" fmla="*/ 1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20"/>
                    </a:moveTo>
                    <a:lnTo>
                      <a:pt x="33" y="14"/>
                    </a:lnTo>
                    <a:lnTo>
                      <a:pt x="31" y="8"/>
                    </a:lnTo>
                    <a:lnTo>
                      <a:pt x="26" y="4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3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7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30" y="26"/>
                    </a:lnTo>
                    <a:lnTo>
                      <a:pt x="33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7" name="Freeform 78"/>
              <p:cNvSpPr/>
              <p:nvPr/>
            </p:nvSpPr>
            <p:spPr bwMode="auto">
              <a:xfrm>
                <a:off x="3768" y="4216"/>
                <a:ext cx="17" cy="16"/>
              </a:xfrm>
              <a:custGeom>
                <a:avLst/>
                <a:gdLst>
                  <a:gd name="T0" fmla="*/ 1 w 32"/>
                  <a:gd name="T1" fmla="*/ 0 h 33"/>
                  <a:gd name="T2" fmla="*/ 1 w 32"/>
                  <a:gd name="T3" fmla="*/ 0 h 33"/>
                  <a:gd name="T4" fmla="*/ 1 w 32"/>
                  <a:gd name="T5" fmla="*/ 0 h 33"/>
                  <a:gd name="T6" fmla="*/ 1 w 32"/>
                  <a:gd name="T7" fmla="*/ 0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0 h 33"/>
                  <a:gd name="T14" fmla="*/ 1 w 32"/>
                  <a:gd name="T15" fmla="*/ 0 h 33"/>
                  <a:gd name="T16" fmla="*/ 0 w 32"/>
                  <a:gd name="T17" fmla="*/ 0 h 33"/>
                  <a:gd name="T18" fmla="*/ 0 w 32"/>
                  <a:gd name="T19" fmla="*/ 0 h 33"/>
                  <a:gd name="T20" fmla="*/ 1 w 32"/>
                  <a:gd name="T21" fmla="*/ 0 h 33"/>
                  <a:gd name="T22" fmla="*/ 1 w 32"/>
                  <a:gd name="T23" fmla="*/ 0 h 33"/>
                  <a:gd name="T24" fmla="*/ 1 w 32"/>
                  <a:gd name="T25" fmla="*/ 0 h 33"/>
                  <a:gd name="T26" fmla="*/ 1 w 32"/>
                  <a:gd name="T27" fmla="*/ 0 h 33"/>
                  <a:gd name="T28" fmla="*/ 1 w 32"/>
                  <a:gd name="T29" fmla="*/ 0 h 33"/>
                  <a:gd name="T30" fmla="*/ 1 w 32"/>
                  <a:gd name="T31" fmla="*/ 0 h 33"/>
                  <a:gd name="T32" fmla="*/ 1 w 32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9"/>
                    </a:lnTo>
                    <a:lnTo>
                      <a:pt x="26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3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3"/>
                    </a:ln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8" name="Freeform 79"/>
              <p:cNvSpPr/>
              <p:nvPr/>
            </p:nvSpPr>
            <p:spPr bwMode="auto">
              <a:xfrm>
                <a:off x="3774" y="4175"/>
                <a:ext cx="16" cy="17"/>
              </a:xfrm>
              <a:custGeom>
                <a:avLst/>
                <a:gdLst>
                  <a:gd name="T0" fmla="*/ 0 w 33"/>
                  <a:gd name="T1" fmla="*/ 1 h 33"/>
                  <a:gd name="T2" fmla="*/ 0 w 33"/>
                  <a:gd name="T3" fmla="*/ 1 h 33"/>
                  <a:gd name="T4" fmla="*/ 0 w 33"/>
                  <a:gd name="T5" fmla="*/ 1 h 33"/>
                  <a:gd name="T6" fmla="*/ 0 w 33"/>
                  <a:gd name="T7" fmla="*/ 1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1 h 33"/>
                  <a:gd name="T14" fmla="*/ 0 w 33"/>
                  <a:gd name="T15" fmla="*/ 1 h 33"/>
                  <a:gd name="T16" fmla="*/ 0 w 33"/>
                  <a:gd name="T17" fmla="*/ 1 h 33"/>
                  <a:gd name="T18" fmla="*/ 0 w 33"/>
                  <a:gd name="T19" fmla="*/ 1 h 33"/>
                  <a:gd name="T20" fmla="*/ 0 w 33"/>
                  <a:gd name="T21" fmla="*/ 1 h 33"/>
                  <a:gd name="T22" fmla="*/ 0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0 w 33"/>
                  <a:gd name="T29" fmla="*/ 1 h 33"/>
                  <a:gd name="T30" fmla="*/ 0 w 33"/>
                  <a:gd name="T31" fmla="*/ 1 h 33"/>
                  <a:gd name="T32" fmla="*/ 0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33" y="21"/>
                    </a:moveTo>
                    <a:lnTo>
                      <a:pt x="33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5" y="31"/>
                    </a:lnTo>
                    <a:lnTo>
                      <a:pt x="29" y="26"/>
                    </a:lnTo>
                    <a:lnTo>
                      <a:pt x="33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" name="Freeform 80"/>
              <p:cNvSpPr/>
              <p:nvPr/>
            </p:nvSpPr>
            <p:spPr bwMode="auto">
              <a:xfrm>
                <a:off x="3789" y="4136"/>
                <a:ext cx="16" cy="17"/>
              </a:xfrm>
              <a:custGeom>
                <a:avLst/>
                <a:gdLst>
                  <a:gd name="T0" fmla="*/ 1 w 32"/>
                  <a:gd name="T1" fmla="*/ 1 h 34"/>
                  <a:gd name="T2" fmla="*/ 1 w 32"/>
                  <a:gd name="T3" fmla="*/ 1 h 34"/>
                  <a:gd name="T4" fmla="*/ 1 w 32"/>
                  <a:gd name="T5" fmla="*/ 1 h 34"/>
                  <a:gd name="T6" fmla="*/ 1 w 32"/>
                  <a:gd name="T7" fmla="*/ 1 h 34"/>
                  <a:gd name="T8" fmla="*/ 1 w 32"/>
                  <a:gd name="T9" fmla="*/ 0 h 34"/>
                  <a:gd name="T10" fmla="*/ 1 w 32"/>
                  <a:gd name="T11" fmla="*/ 0 h 34"/>
                  <a:gd name="T12" fmla="*/ 1 w 32"/>
                  <a:gd name="T13" fmla="*/ 1 h 34"/>
                  <a:gd name="T14" fmla="*/ 1 w 32"/>
                  <a:gd name="T15" fmla="*/ 1 h 34"/>
                  <a:gd name="T16" fmla="*/ 0 w 32"/>
                  <a:gd name="T17" fmla="*/ 1 h 34"/>
                  <a:gd name="T18" fmla="*/ 0 w 32"/>
                  <a:gd name="T19" fmla="*/ 1 h 34"/>
                  <a:gd name="T20" fmla="*/ 1 w 32"/>
                  <a:gd name="T21" fmla="*/ 1 h 34"/>
                  <a:gd name="T22" fmla="*/ 1 w 32"/>
                  <a:gd name="T23" fmla="*/ 1 h 34"/>
                  <a:gd name="T24" fmla="*/ 1 w 32"/>
                  <a:gd name="T25" fmla="*/ 1 h 34"/>
                  <a:gd name="T26" fmla="*/ 1 w 32"/>
                  <a:gd name="T27" fmla="*/ 1 h 34"/>
                  <a:gd name="T28" fmla="*/ 1 w 32"/>
                  <a:gd name="T29" fmla="*/ 1 h 34"/>
                  <a:gd name="T30" fmla="*/ 1 w 32"/>
                  <a:gd name="T31" fmla="*/ 1 h 34"/>
                  <a:gd name="T32" fmla="*/ 1 w 32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4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4"/>
                    </a:lnTo>
                    <a:lnTo>
                      <a:pt x="20" y="34"/>
                    </a:lnTo>
                    <a:lnTo>
                      <a:pt x="25" y="32"/>
                    </a:lnTo>
                    <a:lnTo>
                      <a:pt x="30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" name="Freeform 81"/>
              <p:cNvSpPr/>
              <p:nvPr/>
            </p:nvSpPr>
            <p:spPr bwMode="auto">
              <a:xfrm>
                <a:off x="3842" y="4235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1" name="Freeform 82"/>
              <p:cNvSpPr/>
              <p:nvPr/>
            </p:nvSpPr>
            <p:spPr bwMode="auto">
              <a:xfrm>
                <a:off x="3857" y="4201"/>
                <a:ext cx="16" cy="16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lnTo>
                      <a:pt x="18" y="32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2" name="Freeform 83"/>
              <p:cNvSpPr/>
              <p:nvPr/>
            </p:nvSpPr>
            <p:spPr bwMode="auto">
              <a:xfrm>
                <a:off x="3861" y="4164"/>
                <a:ext cx="16" cy="17"/>
              </a:xfrm>
              <a:custGeom>
                <a:avLst/>
                <a:gdLst>
                  <a:gd name="T0" fmla="*/ 1 w 32"/>
                  <a:gd name="T1" fmla="*/ 1 h 33"/>
                  <a:gd name="T2" fmla="*/ 1 w 32"/>
                  <a:gd name="T3" fmla="*/ 1 h 33"/>
                  <a:gd name="T4" fmla="*/ 1 w 32"/>
                  <a:gd name="T5" fmla="*/ 1 h 33"/>
                  <a:gd name="T6" fmla="*/ 1 w 32"/>
                  <a:gd name="T7" fmla="*/ 1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1 h 33"/>
                  <a:gd name="T14" fmla="*/ 1 w 32"/>
                  <a:gd name="T15" fmla="*/ 1 h 33"/>
                  <a:gd name="T16" fmla="*/ 0 w 32"/>
                  <a:gd name="T17" fmla="*/ 1 h 33"/>
                  <a:gd name="T18" fmla="*/ 0 w 32"/>
                  <a:gd name="T19" fmla="*/ 1 h 33"/>
                  <a:gd name="T20" fmla="*/ 1 w 32"/>
                  <a:gd name="T21" fmla="*/ 1 h 33"/>
                  <a:gd name="T22" fmla="*/ 1 w 32"/>
                  <a:gd name="T23" fmla="*/ 1 h 33"/>
                  <a:gd name="T24" fmla="*/ 1 w 32"/>
                  <a:gd name="T25" fmla="*/ 1 h 33"/>
                  <a:gd name="T26" fmla="*/ 1 w 32"/>
                  <a:gd name="T27" fmla="*/ 1 h 33"/>
                  <a:gd name="T28" fmla="*/ 1 w 32"/>
                  <a:gd name="T29" fmla="*/ 1 h 33"/>
                  <a:gd name="T30" fmla="*/ 1 w 32"/>
                  <a:gd name="T31" fmla="*/ 1 h 33"/>
                  <a:gd name="T32" fmla="*/ 1 w 32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3" name="Freeform 84"/>
              <p:cNvSpPr/>
              <p:nvPr/>
            </p:nvSpPr>
            <p:spPr bwMode="auto">
              <a:xfrm>
                <a:off x="4066" y="4265"/>
                <a:ext cx="40" cy="40"/>
              </a:xfrm>
              <a:custGeom>
                <a:avLst/>
                <a:gdLst>
                  <a:gd name="T0" fmla="*/ 1 w 80"/>
                  <a:gd name="T1" fmla="*/ 0 h 80"/>
                  <a:gd name="T2" fmla="*/ 1 w 80"/>
                  <a:gd name="T3" fmla="*/ 0 h 80"/>
                  <a:gd name="T4" fmla="*/ 1 w 80"/>
                  <a:gd name="T5" fmla="*/ 1 h 80"/>
                  <a:gd name="T6" fmla="*/ 1 w 80"/>
                  <a:gd name="T7" fmla="*/ 1 h 80"/>
                  <a:gd name="T8" fmla="*/ 1 w 80"/>
                  <a:gd name="T9" fmla="*/ 1 h 80"/>
                  <a:gd name="T10" fmla="*/ 1 w 80"/>
                  <a:gd name="T11" fmla="*/ 1 h 80"/>
                  <a:gd name="T12" fmla="*/ 1 w 80"/>
                  <a:gd name="T13" fmla="*/ 1 h 80"/>
                  <a:gd name="T14" fmla="*/ 1 w 80"/>
                  <a:gd name="T15" fmla="*/ 1 h 80"/>
                  <a:gd name="T16" fmla="*/ 0 w 80"/>
                  <a:gd name="T17" fmla="*/ 1 h 80"/>
                  <a:gd name="T18" fmla="*/ 0 w 80"/>
                  <a:gd name="T19" fmla="*/ 1 h 80"/>
                  <a:gd name="T20" fmla="*/ 0 w 80"/>
                  <a:gd name="T21" fmla="*/ 1 h 80"/>
                  <a:gd name="T22" fmla="*/ 1 w 80"/>
                  <a:gd name="T23" fmla="*/ 1 h 80"/>
                  <a:gd name="T24" fmla="*/ 1 w 80"/>
                  <a:gd name="T25" fmla="*/ 1 h 80"/>
                  <a:gd name="T26" fmla="*/ 1 w 80"/>
                  <a:gd name="T27" fmla="*/ 1 h 80"/>
                  <a:gd name="T28" fmla="*/ 1 w 80"/>
                  <a:gd name="T29" fmla="*/ 1 h 80"/>
                  <a:gd name="T30" fmla="*/ 1 w 80"/>
                  <a:gd name="T31" fmla="*/ 1 h 80"/>
                  <a:gd name="T32" fmla="*/ 1 w 80"/>
                  <a:gd name="T33" fmla="*/ 1 h 80"/>
                  <a:gd name="T34" fmla="*/ 1 w 80"/>
                  <a:gd name="T35" fmla="*/ 1 h 80"/>
                  <a:gd name="T36" fmla="*/ 1 w 80"/>
                  <a:gd name="T37" fmla="*/ 1 h 80"/>
                  <a:gd name="T38" fmla="*/ 1 w 80"/>
                  <a:gd name="T39" fmla="*/ 1 h 80"/>
                  <a:gd name="T40" fmla="*/ 1 w 80"/>
                  <a:gd name="T41" fmla="*/ 1 h 80"/>
                  <a:gd name="T42" fmla="*/ 1 w 80"/>
                  <a:gd name="T43" fmla="*/ 1 h 80"/>
                  <a:gd name="T44" fmla="*/ 1 w 80"/>
                  <a:gd name="T45" fmla="*/ 1 h 80"/>
                  <a:gd name="T46" fmla="*/ 1 w 80"/>
                  <a:gd name="T47" fmla="*/ 1 h 80"/>
                  <a:gd name="T48" fmla="*/ 1 w 80"/>
                  <a:gd name="T49" fmla="*/ 1 h 80"/>
                  <a:gd name="T50" fmla="*/ 1 w 80"/>
                  <a:gd name="T51" fmla="*/ 1 h 80"/>
                  <a:gd name="T52" fmla="*/ 1 w 80"/>
                  <a:gd name="T53" fmla="*/ 1 h 80"/>
                  <a:gd name="T54" fmla="*/ 1 w 80"/>
                  <a:gd name="T55" fmla="*/ 1 h 80"/>
                  <a:gd name="T56" fmla="*/ 1 w 80"/>
                  <a:gd name="T57" fmla="*/ 1 h 80"/>
                  <a:gd name="T58" fmla="*/ 1 w 80"/>
                  <a:gd name="T59" fmla="*/ 1 h 80"/>
                  <a:gd name="T60" fmla="*/ 1 w 80"/>
                  <a:gd name="T61" fmla="*/ 1 h 80"/>
                  <a:gd name="T62" fmla="*/ 1 w 80"/>
                  <a:gd name="T63" fmla="*/ 1 h 80"/>
                  <a:gd name="T64" fmla="*/ 1 w 80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80">
                    <a:moveTo>
                      <a:pt x="46" y="0"/>
                    </a:moveTo>
                    <a:lnTo>
                      <a:pt x="38" y="0"/>
                    </a:lnTo>
                    <a:lnTo>
                      <a:pt x="30" y="2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9"/>
                    </a:lnTo>
                    <a:lnTo>
                      <a:pt x="3" y="26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9"/>
                    </a:lnTo>
                    <a:lnTo>
                      <a:pt x="18" y="74"/>
                    </a:lnTo>
                    <a:lnTo>
                      <a:pt x="24" y="78"/>
                    </a:lnTo>
                    <a:lnTo>
                      <a:pt x="32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7"/>
                    </a:lnTo>
                    <a:lnTo>
                      <a:pt x="62" y="73"/>
                    </a:lnTo>
                    <a:lnTo>
                      <a:pt x="68" y="67"/>
                    </a:lnTo>
                    <a:lnTo>
                      <a:pt x="73" y="62"/>
                    </a:lnTo>
                    <a:lnTo>
                      <a:pt x="76" y="55"/>
                    </a:lnTo>
                    <a:lnTo>
                      <a:pt x="79" y="47"/>
                    </a:lnTo>
                    <a:lnTo>
                      <a:pt x="80" y="39"/>
                    </a:lnTo>
                    <a:lnTo>
                      <a:pt x="79" y="30"/>
                    </a:lnTo>
                    <a:lnTo>
                      <a:pt x="76" y="24"/>
                    </a:lnTo>
                    <a:lnTo>
                      <a:pt x="73" y="17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4" name="Freeform 85"/>
              <p:cNvSpPr/>
              <p:nvPr/>
            </p:nvSpPr>
            <p:spPr bwMode="auto">
              <a:xfrm>
                <a:off x="4136" y="4223"/>
                <a:ext cx="40" cy="39"/>
              </a:xfrm>
              <a:custGeom>
                <a:avLst/>
                <a:gdLst>
                  <a:gd name="T0" fmla="*/ 1 w 79"/>
                  <a:gd name="T1" fmla="*/ 0 h 80"/>
                  <a:gd name="T2" fmla="*/ 1 w 79"/>
                  <a:gd name="T3" fmla="*/ 0 h 80"/>
                  <a:gd name="T4" fmla="*/ 1 w 79"/>
                  <a:gd name="T5" fmla="*/ 0 h 80"/>
                  <a:gd name="T6" fmla="*/ 1 w 79"/>
                  <a:gd name="T7" fmla="*/ 0 h 80"/>
                  <a:gd name="T8" fmla="*/ 1 w 79"/>
                  <a:gd name="T9" fmla="*/ 0 h 80"/>
                  <a:gd name="T10" fmla="*/ 1 w 79"/>
                  <a:gd name="T11" fmla="*/ 0 h 80"/>
                  <a:gd name="T12" fmla="*/ 1 w 79"/>
                  <a:gd name="T13" fmla="*/ 0 h 80"/>
                  <a:gd name="T14" fmla="*/ 1 w 79"/>
                  <a:gd name="T15" fmla="*/ 0 h 80"/>
                  <a:gd name="T16" fmla="*/ 0 w 79"/>
                  <a:gd name="T17" fmla="*/ 0 h 80"/>
                  <a:gd name="T18" fmla="*/ 0 w 79"/>
                  <a:gd name="T19" fmla="*/ 0 h 80"/>
                  <a:gd name="T20" fmla="*/ 1 w 79"/>
                  <a:gd name="T21" fmla="*/ 0 h 80"/>
                  <a:gd name="T22" fmla="*/ 1 w 79"/>
                  <a:gd name="T23" fmla="*/ 0 h 80"/>
                  <a:gd name="T24" fmla="*/ 1 w 79"/>
                  <a:gd name="T25" fmla="*/ 0 h 80"/>
                  <a:gd name="T26" fmla="*/ 1 w 79"/>
                  <a:gd name="T27" fmla="*/ 0 h 80"/>
                  <a:gd name="T28" fmla="*/ 1 w 79"/>
                  <a:gd name="T29" fmla="*/ 0 h 80"/>
                  <a:gd name="T30" fmla="*/ 1 w 79"/>
                  <a:gd name="T31" fmla="*/ 0 h 80"/>
                  <a:gd name="T32" fmla="*/ 1 w 79"/>
                  <a:gd name="T33" fmla="*/ 0 h 80"/>
                  <a:gd name="T34" fmla="*/ 1 w 79"/>
                  <a:gd name="T35" fmla="*/ 0 h 80"/>
                  <a:gd name="T36" fmla="*/ 1 w 79"/>
                  <a:gd name="T37" fmla="*/ 0 h 80"/>
                  <a:gd name="T38" fmla="*/ 1 w 79"/>
                  <a:gd name="T39" fmla="*/ 0 h 80"/>
                  <a:gd name="T40" fmla="*/ 1 w 79"/>
                  <a:gd name="T41" fmla="*/ 0 h 80"/>
                  <a:gd name="T42" fmla="*/ 1 w 79"/>
                  <a:gd name="T43" fmla="*/ 0 h 80"/>
                  <a:gd name="T44" fmla="*/ 1 w 79"/>
                  <a:gd name="T45" fmla="*/ 0 h 80"/>
                  <a:gd name="T46" fmla="*/ 1 w 79"/>
                  <a:gd name="T47" fmla="*/ 0 h 80"/>
                  <a:gd name="T48" fmla="*/ 1 w 79"/>
                  <a:gd name="T49" fmla="*/ 0 h 80"/>
                  <a:gd name="T50" fmla="*/ 1 w 79"/>
                  <a:gd name="T51" fmla="*/ 0 h 80"/>
                  <a:gd name="T52" fmla="*/ 1 w 79"/>
                  <a:gd name="T53" fmla="*/ 0 h 80"/>
                  <a:gd name="T54" fmla="*/ 1 w 79"/>
                  <a:gd name="T55" fmla="*/ 0 h 80"/>
                  <a:gd name="T56" fmla="*/ 1 w 79"/>
                  <a:gd name="T57" fmla="*/ 0 h 80"/>
                  <a:gd name="T58" fmla="*/ 1 w 79"/>
                  <a:gd name="T59" fmla="*/ 0 h 80"/>
                  <a:gd name="T60" fmla="*/ 1 w 79"/>
                  <a:gd name="T61" fmla="*/ 0 h 80"/>
                  <a:gd name="T62" fmla="*/ 1 w 79"/>
                  <a:gd name="T63" fmla="*/ 0 h 80"/>
                  <a:gd name="T64" fmla="*/ 1 w 79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79" h="80">
                    <a:moveTo>
                      <a:pt x="47" y="0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4"/>
                    </a:lnTo>
                    <a:lnTo>
                      <a:pt x="17" y="7"/>
                    </a:lnTo>
                    <a:lnTo>
                      <a:pt x="11" y="13"/>
                    </a:lnTo>
                    <a:lnTo>
                      <a:pt x="5" y="19"/>
                    </a:lnTo>
                    <a:lnTo>
                      <a:pt x="2" y="26"/>
                    </a:lnTo>
                    <a:lnTo>
                      <a:pt x="0" y="34"/>
                    </a:lnTo>
                    <a:lnTo>
                      <a:pt x="0" y="42"/>
                    </a:lnTo>
                    <a:lnTo>
                      <a:pt x="1" y="49"/>
                    </a:lnTo>
                    <a:lnTo>
                      <a:pt x="3" y="57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8" y="74"/>
                    </a:lnTo>
                    <a:lnTo>
                      <a:pt x="25" y="78"/>
                    </a:lnTo>
                    <a:lnTo>
                      <a:pt x="33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6"/>
                    </a:lnTo>
                    <a:lnTo>
                      <a:pt x="63" y="73"/>
                    </a:lnTo>
                    <a:lnTo>
                      <a:pt x="69" y="67"/>
                    </a:lnTo>
                    <a:lnTo>
                      <a:pt x="73" y="61"/>
                    </a:lnTo>
                    <a:lnTo>
                      <a:pt x="77" y="55"/>
                    </a:lnTo>
                    <a:lnTo>
                      <a:pt x="79" y="46"/>
                    </a:lnTo>
                    <a:lnTo>
                      <a:pt x="79" y="38"/>
                    </a:lnTo>
                    <a:lnTo>
                      <a:pt x="78" y="31"/>
                    </a:lnTo>
                    <a:lnTo>
                      <a:pt x="76" y="23"/>
                    </a:lnTo>
                    <a:lnTo>
                      <a:pt x="72" y="18"/>
                    </a:lnTo>
                    <a:lnTo>
                      <a:pt x="68" y="12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5" name="Freeform 86"/>
              <p:cNvSpPr/>
              <p:nvPr/>
            </p:nvSpPr>
            <p:spPr bwMode="auto">
              <a:xfrm>
                <a:off x="4059" y="4190"/>
                <a:ext cx="40" cy="40"/>
              </a:xfrm>
              <a:custGeom>
                <a:avLst/>
                <a:gdLst>
                  <a:gd name="T0" fmla="*/ 1 w 80"/>
                  <a:gd name="T1" fmla="*/ 0 h 78"/>
                  <a:gd name="T2" fmla="*/ 1 w 80"/>
                  <a:gd name="T3" fmla="*/ 0 h 78"/>
                  <a:gd name="T4" fmla="*/ 1 w 80"/>
                  <a:gd name="T5" fmla="*/ 0 h 78"/>
                  <a:gd name="T6" fmla="*/ 1 w 80"/>
                  <a:gd name="T7" fmla="*/ 1 h 78"/>
                  <a:gd name="T8" fmla="*/ 1 w 80"/>
                  <a:gd name="T9" fmla="*/ 1 h 78"/>
                  <a:gd name="T10" fmla="*/ 1 w 80"/>
                  <a:gd name="T11" fmla="*/ 1 h 78"/>
                  <a:gd name="T12" fmla="*/ 1 w 80"/>
                  <a:gd name="T13" fmla="*/ 1 h 78"/>
                  <a:gd name="T14" fmla="*/ 1 w 80"/>
                  <a:gd name="T15" fmla="*/ 1 h 78"/>
                  <a:gd name="T16" fmla="*/ 1 w 80"/>
                  <a:gd name="T17" fmla="*/ 1 h 78"/>
                  <a:gd name="T18" fmla="*/ 0 w 80"/>
                  <a:gd name="T19" fmla="*/ 1 h 78"/>
                  <a:gd name="T20" fmla="*/ 1 w 80"/>
                  <a:gd name="T21" fmla="*/ 1 h 78"/>
                  <a:gd name="T22" fmla="*/ 1 w 80"/>
                  <a:gd name="T23" fmla="*/ 1 h 78"/>
                  <a:gd name="T24" fmla="*/ 1 w 80"/>
                  <a:gd name="T25" fmla="*/ 1 h 78"/>
                  <a:gd name="T26" fmla="*/ 1 w 80"/>
                  <a:gd name="T27" fmla="*/ 1 h 78"/>
                  <a:gd name="T28" fmla="*/ 1 w 80"/>
                  <a:gd name="T29" fmla="*/ 1 h 78"/>
                  <a:gd name="T30" fmla="*/ 1 w 80"/>
                  <a:gd name="T31" fmla="*/ 1 h 78"/>
                  <a:gd name="T32" fmla="*/ 1 w 80"/>
                  <a:gd name="T33" fmla="*/ 1 h 78"/>
                  <a:gd name="T34" fmla="*/ 1 w 80"/>
                  <a:gd name="T35" fmla="*/ 1 h 78"/>
                  <a:gd name="T36" fmla="*/ 1 w 80"/>
                  <a:gd name="T37" fmla="*/ 1 h 78"/>
                  <a:gd name="T38" fmla="*/ 1 w 80"/>
                  <a:gd name="T39" fmla="*/ 1 h 78"/>
                  <a:gd name="T40" fmla="*/ 1 w 80"/>
                  <a:gd name="T41" fmla="*/ 1 h 78"/>
                  <a:gd name="T42" fmla="*/ 1 w 80"/>
                  <a:gd name="T43" fmla="*/ 1 h 78"/>
                  <a:gd name="T44" fmla="*/ 1 w 80"/>
                  <a:gd name="T45" fmla="*/ 1 h 78"/>
                  <a:gd name="T46" fmla="*/ 1 w 80"/>
                  <a:gd name="T47" fmla="*/ 1 h 78"/>
                  <a:gd name="T48" fmla="*/ 1 w 80"/>
                  <a:gd name="T49" fmla="*/ 1 h 78"/>
                  <a:gd name="T50" fmla="*/ 1 w 80"/>
                  <a:gd name="T51" fmla="*/ 1 h 78"/>
                  <a:gd name="T52" fmla="*/ 1 w 80"/>
                  <a:gd name="T53" fmla="*/ 1 h 78"/>
                  <a:gd name="T54" fmla="*/ 1 w 80"/>
                  <a:gd name="T55" fmla="*/ 1 h 78"/>
                  <a:gd name="T56" fmla="*/ 1 w 80"/>
                  <a:gd name="T57" fmla="*/ 1 h 78"/>
                  <a:gd name="T58" fmla="*/ 1 w 80"/>
                  <a:gd name="T59" fmla="*/ 1 h 78"/>
                  <a:gd name="T60" fmla="*/ 1 w 80"/>
                  <a:gd name="T61" fmla="*/ 1 h 78"/>
                  <a:gd name="T62" fmla="*/ 1 w 80"/>
                  <a:gd name="T63" fmla="*/ 1 h 78"/>
                  <a:gd name="T64" fmla="*/ 1 w 80"/>
                  <a:gd name="T65" fmla="*/ 0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8" y="0"/>
                    </a:moveTo>
                    <a:lnTo>
                      <a:pt x="40" y="0"/>
                    </a:lnTo>
                    <a:lnTo>
                      <a:pt x="32" y="0"/>
                    </a:lnTo>
                    <a:lnTo>
                      <a:pt x="25" y="3"/>
                    </a:lnTo>
                    <a:lnTo>
                      <a:pt x="18" y="7"/>
                    </a:lnTo>
                    <a:lnTo>
                      <a:pt x="12" y="11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2" y="32"/>
                    </a:lnTo>
                    <a:lnTo>
                      <a:pt x="0" y="40"/>
                    </a:lnTo>
                    <a:lnTo>
                      <a:pt x="2" y="47"/>
                    </a:lnTo>
                    <a:lnTo>
                      <a:pt x="4" y="55"/>
                    </a:lnTo>
                    <a:lnTo>
                      <a:pt x="7" y="61"/>
                    </a:lnTo>
                    <a:lnTo>
                      <a:pt x="13" y="67"/>
                    </a:lnTo>
                    <a:lnTo>
                      <a:pt x="19" y="72"/>
                    </a:lnTo>
                    <a:lnTo>
                      <a:pt x="26" y="76"/>
                    </a:lnTo>
                    <a:lnTo>
                      <a:pt x="34" y="78"/>
                    </a:lnTo>
                    <a:lnTo>
                      <a:pt x="42" y="78"/>
                    </a:lnTo>
                    <a:lnTo>
                      <a:pt x="50" y="77"/>
                    </a:lnTo>
                    <a:lnTo>
                      <a:pt x="57" y="75"/>
                    </a:lnTo>
                    <a:lnTo>
                      <a:pt x="64" y="71"/>
                    </a:lnTo>
                    <a:lnTo>
                      <a:pt x="70" y="65"/>
                    </a:lnTo>
                    <a:lnTo>
                      <a:pt x="74" y="60"/>
                    </a:lnTo>
                    <a:lnTo>
                      <a:pt x="78" y="53"/>
                    </a:lnTo>
                    <a:lnTo>
                      <a:pt x="80" y="45"/>
                    </a:lnTo>
                    <a:lnTo>
                      <a:pt x="80" y="37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3" y="6"/>
                    </a:lnTo>
                    <a:lnTo>
                      <a:pt x="56" y="2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6" name="Freeform 87"/>
              <p:cNvSpPr/>
              <p:nvPr/>
            </p:nvSpPr>
            <p:spPr bwMode="auto">
              <a:xfrm>
                <a:off x="3990" y="4195"/>
                <a:ext cx="39" cy="39"/>
              </a:xfrm>
              <a:custGeom>
                <a:avLst/>
                <a:gdLst>
                  <a:gd name="T0" fmla="*/ 0 w 80"/>
                  <a:gd name="T1" fmla="*/ 1 h 78"/>
                  <a:gd name="T2" fmla="*/ 0 w 80"/>
                  <a:gd name="T3" fmla="*/ 0 h 78"/>
                  <a:gd name="T4" fmla="*/ 0 w 80"/>
                  <a:gd name="T5" fmla="*/ 1 h 78"/>
                  <a:gd name="T6" fmla="*/ 0 w 80"/>
                  <a:gd name="T7" fmla="*/ 1 h 78"/>
                  <a:gd name="T8" fmla="*/ 0 w 80"/>
                  <a:gd name="T9" fmla="*/ 1 h 78"/>
                  <a:gd name="T10" fmla="*/ 0 w 80"/>
                  <a:gd name="T11" fmla="*/ 1 h 78"/>
                  <a:gd name="T12" fmla="*/ 0 w 80"/>
                  <a:gd name="T13" fmla="*/ 1 h 78"/>
                  <a:gd name="T14" fmla="*/ 0 w 80"/>
                  <a:gd name="T15" fmla="*/ 1 h 78"/>
                  <a:gd name="T16" fmla="*/ 0 w 80"/>
                  <a:gd name="T17" fmla="*/ 1 h 78"/>
                  <a:gd name="T18" fmla="*/ 0 w 80"/>
                  <a:gd name="T19" fmla="*/ 1 h 78"/>
                  <a:gd name="T20" fmla="*/ 0 w 80"/>
                  <a:gd name="T21" fmla="*/ 1 h 78"/>
                  <a:gd name="T22" fmla="*/ 0 w 80"/>
                  <a:gd name="T23" fmla="*/ 1 h 78"/>
                  <a:gd name="T24" fmla="*/ 0 w 80"/>
                  <a:gd name="T25" fmla="*/ 1 h 78"/>
                  <a:gd name="T26" fmla="*/ 0 w 80"/>
                  <a:gd name="T27" fmla="*/ 1 h 78"/>
                  <a:gd name="T28" fmla="*/ 0 w 80"/>
                  <a:gd name="T29" fmla="*/ 1 h 78"/>
                  <a:gd name="T30" fmla="*/ 0 w 80"/>
                  <a:gd name="T31" fmla="*/ 1 h 78"/>
                  <a:gd name="T32" fmla="*/ 0 w 80"/>
                  <a:gd name="T33" fmla="*/ 1 h 78"/>
                  <a:gd name="T34" fmla="*/ 0 w 80"/>
                  <a:gd name="T35" fmla="*/ 1 h 78"/>
                  <a:gd name="T36" fmla="*/ 0 w 80"/>
                  <a:gd name="T37" fmla="*/ 1 h 78"/>
                  <a:gd name="T38" fmla="*/ 0 w 80"/>
                  <a:gd name="T39" fmla="*/ 1 h 78"/>
                  <a:gd name="T40" fmla="*/ 0 w 80"/>
                  <a:gd name="T41" fmla="*/ 1 h 78"/>
                  <a:gd name="T42" fmla="*/ 0 w 80"/>
                  <a:gd name="T43" fmla="*/ 1 h 78"/>
                  <a:gd name="T44" fmla="*/ 0 w 80"/>
                  <a:gd name="T45" fmla="*/ 1 h 78"/>
                  <a:gd name="T46" fmla="*/ 0 w 80"/>
                  <a:gd name="T47" fmla="*/ 1 h 78"/>
                  <a:gd name="T48" fmla="*/ 0 w 80"/>
                  <a:gd name="T49" fmla="*/ 1 h 78"/>
                  <a:gd name="T50" fmla="*/ 0 w 80"/>
                  <a:gd name="T51" fmla="*/ 1 h 78"/>
                  <a:gd name="T52" fmla="*/ 0 w 80"/>
                  <a:gd name="T53" fmla="*/ 1 h 78"/>
                  <a:gd name="T54" fmla="*/ 0 w 80"/>
                  <a:gd name="T55" fmla="*/ 1 h 78"/>
                  <a:gd name="T56" fmla="*/ 0 w 80"/>
                  <a:gd name="T57" fmla="*/ 1 h 78"/>
                  <a:gd name="T58" fmla="*/ 0 w 80"/>
                  <a:gd name="T59" fmla="*/ 1 h 78"/>
                  <a:gd name="T60" fmla="*/ 0 w 80"/>
                  <a:gd name="T61" fmla="*/ 1 h 78"/>
                  <a:gd name="T62" fmla="*/ 0 w 80"/>
                  <a:gd name="T63" fmla="*/ 1 h 78"/>
                  <a:gd name="T64" fmla="*/ 0 w 80"/>
                  <a:gd name="T65" fmla="*/ 1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7" y="1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3"/>
                    </a:lnTo>
                    <a:lnTo>
                      <a:pt x="17" y="7"/>
                    </a:lnTo>
                    <a:lnTo>
                      <a:pt x="12" y="12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1" y="32"/>
                    </a:lnTo>
                    <a:lnTo>
                      <a:pt x="0" y="40"/>
                    </a:lnTo>
                    <a:lnTo>
                      <a:pt x="1" y="48"/>
                    </a:lnTo>
                    <a:lnTo>
                      <a:pt x="4" y="55"/>
                    </a:lnTo>
                    <a:lnTo>
                      <a:pt x="7" y="62"/>
                    </a:lnTo>
                    <a:lnTo>
                      <a:pt x="13" y="68"/>
                    </a:lnTo>
                    <a:lnTo>
                      <a:pt x="19" y="73"/>
                    </a:lnTo>
                    <a:lnTo>
                      <a:pt x="25" y="76"/>
                    </a:lnTo>
                    <a:lnTo>
                      <a:pt x="33" y="78"/>
                    </a:lnTo>
                    <a:lnTo>
                      <a:pt x="42" y="78"/>
                    </a:lnTo>
                    <a:lnTo>
                      <a:pt x="50" y="78"/>
                    </a:lnTo>
                    <a:lnTo>
                      <a:pt x="57" y="75"/>
                    </a:lnTo>
                    <a:lnTo>
                      <a:pt x="63" y="71"/>
                    </a:lnTo>
                    <a:lnTo>
                      <a:pt x="69" y="67"/>
                    </a:lnTo>
                    <a:lnTo>
                      <a:pt x="74" y="61"/>
                    </a:lnTo>
                    <a:lnTo>
                      <a:pt x="77" y="54"/>
                    </a:lnTo>
                    <a:lnTo>
                      <a:pt x="80" y="46"/>
                    </a:lnTo>
                    <a:lnTo>
                      <a:pt x="80" y="38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2" y="6"/>
                    </a:lnTo>
                    <a:lnTo>
                      <a:pt x="55" y="2"/>
                    </a:lnTo>
                    <a:lnTo>
                      <a:pt x="47" y="1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7" name="Freeform 88"/>
              <p:cNvSpPr/>
              <p:nvPr/>
            </p:nvSpPr>
            <p:spPr bwMode="auto">
              <a:xfrm>
                <a:off x="4127" y="4147"/>
                <a:ext cx="39" cy="39"/>
              </a:xfrm>
              <a:custGeom>
                <a:avLst/>
                <a:gdLst>
                  <a:gd name="T0" fmla="*/ 0 w 80"/>
                  <a:gd name="T1" fmla="*/ 0 h 79"/>
                  <a:gd name="T2" fmla="*/ 0 w 80"/>
                  <a:gd name="T3" fmla="*/ 0 h 79"/>
                  <a:gd name="T4" fmla="*/ 0 w 80"/>
                  <a:gd name="T5" fmla="*/ 0 h 79"/>
                  <a:gd name="T6" fmla="*/ 0 w 80"/>
                  <a:gd name="T7" fmla="*/ 0 h 79"/>
                  <a:gd name="T8" fmla="*/ 0 w 80"/>
                  <a:gd name="T9" fmla="*/ 0 h 79"/>
                  <a:gd name="T10" fmla="*/ 0 w 80"/>
                  <a:gd name="T11" fmla="*/ 0 h 79"/>
                  <a:gd name="T12" fmla="*/ 0 w 80"/>
                  <a:gd name="T13" fmla="*/ 0 h 79"/>
                  <a:gd name="T14" fmla="*/ 0 w 80"/>
                  <a:gd name="T15" fmla="*/ 0 h 79"/>
                  <a:gd name="T16" fmla="*/ 0 w 80"/>
                  <a:gd name="T17" fmla="*/ 0 h 79"/>
                  <a:gd name="T18" fmla="*/ 0 w 80"/>
                  <a:gd name="T19" fmla="*/ 0 h 79"/>
                  <a:gd name="T20" fmla="*/ 0 w 80"/>
                  <a:gd name="T21" fmla="*/ 0 h 79"/>
                  <a:gd name="T22" fmla="*/ 0 w 80"/>
                  <a:gd name="T23" fmla="*/ 0 h 79"/>
                  <a:gd name="T24" fmla="*/ 0 w 80"/>
                  <a:gd name="T25" fmla="*/ 0 h 79"/>
                  <a:gd name="T26" fmla="*/ 0 w 80"/>
                  <a:gd name="T27" fmla="*/ 0 h 79"/>
                  <a:gd name="T28" fmla="*/ 0 w 80"/>
                  <a:gd name="T29" fmla="*/ 0 h 79"/>
                  <a:gd name="T30" fmla="*/ 0 w 80"/>
                  <a:gd name="T31" fmla="*/ 0 h 79"/>
                  <a:gd name="T32" fmla="*/ 0 w 80"/>
                  <a:gd name="T33" fmla="*/ 0 h 79"/>
                  <a:gd name="T34" fmla="*/ 0 w 80"/>
                  <a:gd name="T35" fmla="*/ 0 h 79"/>
                  <a:gd name="T36" fmla="*/ 0 w 80"/>
                  <a:gd name="T37" fmla="*/ 0 h 79"/>
                  <a:gd name="T38" fmla="*/ 0 w 80"/>
                  <a:gd name="T39" fmla="*/ 0 h 79"/>
                  <a:gd name="T40" fmla="*/ 0 w 80"/>
                  <a:gd name="T41" fmla="*/ 0 h 79"/>
                  <a:gd name="T42" fmla="*/ 0 w 80"/>
                  <a:gd name="T43" fmla="*/ 0 h 79"/>
                  <a:gd name="T44" fmla="*/ 0 w 80"/>
                  <a:gd name="T45" fmla="*/ 0 h 79"/>
                  <a:gd name="T46" fmla="*/ 0 w 80"/>
                  <a:gd name="T47" fmla="*/ 0 h 79"/>
                  <a:gd name="T48" fmla="*/ 0 w 80"/>
                  <a:gd name="T49" fmla="*/ 0 h 79"/>
                  <a:gd name="T50" fmla="*/ 0 w 80"/>
                  <a:gd name="T51" fmla="*/ 0 h 79"/>
                  <a:gd name="T52" fmla="*/ 0 w 80"/>
                  <a:gd name="T53" fmla="*/ 0 h 79"/>
                  <a:gd name="T54" fmla="*/ 0 w 80"/>
                  <a:gd name="T55" fmla="*/ 0 h 79"/>
                  <a:gd name="T56" fmla="*/ 0 w 80"/>
                  <a:gd name="T57" fmla="*/ 0 h 79"/>
                  <a:gd name="T58" fmla="*/ 0 w 80"/>
                  <a:gd name="T59" fmla="*/ 0 h 79"/>
                  <a:gd name="T60" fmla="*/ 0 w 80"/>
                  <a:gd name="T61" fmla="*/ 0 h 79"/>
                  <a:gd name="T62" fmla="*/ 0 w 80"/>
                  <a:gd name="T63" fmla="*/ 0 h 79"/>
                  <a:gd name="T64" fmla="*/ 0 w 80"/>
                  <a:gd name="T65" fmla="*/ 0 h 7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9">
                    <a:moveTo>
                      <a:pt x="46" y="0"/>
                    </a:moveTo>
                    <a:lnTo>
                      <a:pt x="38" y="0"/>
                    </a:lnTo>
                    <a:lnTo>
                      <a:pt x="30" y="0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8"/>
                    </a:lnTo>
                    <a:lnTo>
                      <a:pt x="2" y="24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40" y="79"/>
                    </a:lnTo>
                    <a:lnTo>
                      <a:pt x="49" y="79"/>
                    </a:lnTo>
                    <a:lnTo>
                      <a:pt x="55" y="75"/>
                    </a:lnTo>
                    <a:lnTo>
                      <a:pt x="62" y="72"/>
                    </a:lnTo>
                    <a:lnTo>
                      <a:pt x="68" y="67"/>
                    </a:lnTo>
                    <a:lnTo>
                      <a:pt x="73" y="61"/>
                    </a:lnTo>
                    <a:lnTo>
                      <a:pt x="76" y="54"/>
                    </a:lnTo>
                    <a:lnTo>
                      <a:pt x="78" y="46"/>
                    </a:lnTo>
                    <a:lnTo>
                      <a:pt x="80" y="38"/>
                    </a:lnTo>
                    <a:lnTo>
                      <a:pt x="78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8" name="Freeform 89"/>
              <p:cNvSpPr/>
              <p:nvPr/>
            </p:nvSpPr>
            <p:spPr bwMode="auto">
              <a:xfrm>
                <a:off x="4216" y="4162"/>
                <a:ext cx="37" cy="39"/>
              </a:xfrm>
              <a:custGeom>
                <a:avLst/>
                <a:gdLst>
                  <a:gd name="T0" fmla="*/ 1 w 73"/>
                  <a:gd name="T1" fmla="*/ 0 h 79"/>
                  <a:gd name="T2" fmla="*/ 1 w 73"/>
                  <a:gd name="T3" fmla="*/ 0 h 79"/>
                  <a:gd name="T4" fmla="*/ 1 w 73"/>
                  <a:gd name="T5" fmla="*/ 0 h 79"/>
                  <a:gd name="T6" fmla="*/ 1 w 73"/>
                  <a:gd name="T7" fmla="*/ 0 h 79"/>
                  <a:gd name="T8" fmla="*/ 1 w 73"/>
                  <a:gd name="T9" fmla="*/ 0 h 79"/>
                  <a:gd name="T10" fmla="*/ 1 w 73"/>
                  <a:gd name="T11" fmla="*/ 0 h 79"/>
                  <a:gd name="T12" fmla="*/ 1 w 73"/>
                  <a:gd name="T13" fmla="*/ 0 h 79"/>
                  <a:gd name="T14" fmla="*/ 1 w 73"/>
                  <a:gd name="T15" fmla="*/ 0 h 79"/>
                  <a:gd name="T16" fmla="*/ 1 w 73"/>
                  <a:gd name="T17" fmla="*/ 0 h 79"/>
                  <a:gd name="T18" fmla="*/ 1 w 73"/>
                  <a:gd name="T19" fmla="*/ 0 h 79"/>
                  <a:gd name="T20" fmla="*/ 1 w 73"/>
                  <a:gd name="T21" fmla="*/ 0 h 79"/>
                  <a:gd name="T22" fmla="*/ 1 w 73"/>
                  <a:gd name="T23" fmla="*/ 0 h 79"/>
                  <a:gd name="T24" fmla="*/ 0 w 73"/>
                  <a:gd name="T25" fmla="*/ 0 h 79"/>
                  <a:gd name="T26" fmla="*/ 0 w 73"/>
                  <a:gd name="T27" fmla="*/ 0 h 79"/>
                  <a:gd name="T28" fmla="*/ 0 w 73"/>
                  <a:gd name="T29" fmla="*/ 0 h 79"/>
                  <a:gd name="T30" fmla="*/ 1 w 73"/>
                  <a:gd name="T31" fmla="*/ 0 h 79"/>
                  <a:gd name="T32" fmla="*/ 1 w 73"/>
                  <a:gd name="T33" fmla="*/ 0 h 79"/>
                  <a:gd name="T34" fmla="*/ 1 w 73"/>
                  <a:gd name="T35" fmla="*/ 0 h 79"/>
                  <a:gd name="T36" fmla="*/ 1 w 73"/>
                  <a:gd name="T37" fmla="*/ 0 h 79"/>
                  <a:gd name="T38" fmla="*/ 1 w 73"/>
                  <a:gd name="T39" fmla="*/ 0 h 79"/>
                  <a:gd name="T40" fmla="*/ 1 w 73"/>
                  <a:gd name="T41" fmla="*/ 0 h 79"/>
                  <a:gd name="T42" fmla="*/ 1 w 73"/>
                  <a:gd name="T43" fmla="*/ 0 h 79"/>
                  <a:gd name="T44" fmla="*/ 1 w 73"/>
                  <a:gd name="T45" fmla="*/ 0 h 79"/>
                  <a:gd name="T46" fmla="*/ 1 w 73"/>
                  <a:gd name="T47" fmla="*/ 0 h 79"/>
                  <a:gd name="T48" fmla="*/ 1 w 73"/>
                  <a:gd name="T49" fmla="*/ 0 h 79"/>
                  <a:gd name="T50" fmla="*/ 1 w 73"/>
                  <a:gd name="T51" fmla="*/ 0 h 79"/>
                  <a:gd name="T52" fmla="*/ 1 w 73"/>
                  <a:gd name="T53" fmla="*/ 0 h 79"/>
                  <a:gd name="T54" fmla="*/ 1 w 73"/>
                  <a:gd name="T55" fmla="*/ 0 h 79"/>
                  <a:gd name="T56" fmla="*/ 1 w 73"/>
                  <a:gd name="T57" fmla="*/ 0 h 79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73" h="79">
                    <a:moveTo>
                      <a:pt x="73" y="19"/>
                    </a:moveTo>
                    <a:lnTo>
                      <a:pt x="69" y="12"/>
                    </a:lnTo>
                    <a:lnTo>
                      <a:pt x="62" y="7"/>
                    </a:lnTo>
                    <a:lnTo>
                      <a:pt x="54" y="2"/>
                    </a:lnTo>
                    <a:lnTo>
                      <a:pt x="46" y="0"/>
                    </a:lnTo>
                    <a:lnTo>
                      <a:pt x="38" y="0"/>
                    </a:lnTo>
                    <a:lnTo>
                      <a:pt x="30" y="1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0" y="12"/>
                    </a:lnTo>
                    <a:lnTo>
                      <a:pt x="5" y="19"/>
                    </a:lnTo>
                    <a:lnTo>
                      <a:pt x="2" y="25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49"/>
                    </a:lnTo>
                    <a:lnTo>
                      <a:pt x="3" y="55"/>
                    </a:lnTo>
                    <a:lnTo>
                      <a:pt x="7" y="62"/>
                    </a:lnTo>
                    <a:lnTo>
                      <a:pt x="11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35" y="79"/>
                    </a:lnTo>
                    <a:lnTo>
                      <a:pt x="38" y="79"/>
                    </a:lnTo>
                    <a:lnTo>
                      <a:pt x="41" y="79"/>
                    </a:lnTo>
                    <a:lnTo>
                      <a:pt x="43" y="79"/>
                    </a:lnTo>
                    <a:lnTo>
                      <a:pt x="48" y="70"/>
                    </a:lnTo>
                    <a:lnTo>
                      <a:pt x="58" y="52"/>
                    </a:lnTo>
                    <a:lnTo>
                      <a:pt x="69" y="31"/>
                    </a:lnTo>
                    <a:lnTo>
                      <a:pt x="73" y="19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" name="Freeform 90"/>
              <p:cNvSpPr/>
              <p:nvPr/>
            </p:nvSpPr>
            <p:spPr bwMode="auto">
              <a:xfrm>
                <a:off x="3983" y="4266"/>
                <a:ext cx="31" cy="33"/>
              </a:xfrm>
              <a:custGeom>
                <a:avLst/>
                <a:gdLst>
                  <a:gd name="T0" fmla="*/ 1 w 61"/>
                  <a:gd name="T1" fmla="*/ 1 h 66"/>
                  <a:gd name="T2" fmla="*/ 1 w 61"/>
                  <a:gd name="T3" fmla="*/ 1 h 66"/>
                  <a:gd name="T4" fmla="*/ 1 w 61"/>
                  <a:gd name="T5" fmla="*/ 1 h 66"/>
                  <a:gd name="T6" fmla="*/ 1 w 61"/>
                  <a:gd name="T7" fmla="*/ 1 h 66"/>
                  <a:gd name="T8" fmla="*/ 1 w 61"/>
                  <a:gd name="T9" fmla="*/ 1 h 66"/>
                  <a:gd name="T10" fmla="*/ 1 w 61"/>
                  <a:gd name="T11" fmla="*/ 1 h 66"/>
                  <a:gd name="T12" fmla="*/ 1 w 61"/>
                  <a:gd name="T13" fmla="*/ 1 h 66"/>
                  <a:gd name="T14" fmla="*/ 1 w 61"/>
                  <a:gd name="T15" fmla="*/ 1 h 66"/>
                  <a:gd name="T16" fmla="*/ 1 w 61"/>
                  <a:gd name="T17" fmla="*/ 1 h 66"/>
                  <a:gd name="T18" fmla="*/ 1 w 61"/>
                  <a:gd name="T19" fmla="*/ 1 h 66"/>
                  <a:gd name="T20" fmla="*/ 1 w 61"/>
                  <a:gd name="T21" fmla="*/ 1 h 66"/>
                  <a:gd name="T22" fmla="*/ 1 w 61"/>
                  <a:gd name="T23" fmla="*/ 1 h 66"/>
                  <a:gd name="T24" fmla="*/ 1 w 61"/>
                  <a:gd name="T25" fmla="*/ 1 h 66"/>
                  <a:gd name="T26" fmla="*/ 1 w 61"/>
                  <a:gd name="T27" fmla="*/ 0 h 66"/>
                  <a:gd name="T28" fmla="*/ 1 w 61"/>
                  <a:gd name="T29" fmla="*/ 1 h 66"/>
                  <a:gd name="T30" fmla="*/ 1 w 61"/>
                  <a:gd name="T31" fmla="*/ 1 h 66"/>
                  <a:gd name="T32" fmla="*/ 0 w 61"/>
                  <a:gd name="T33" fmla="*/ 1 h 66"/>
                  <a:gd name="T34" fmla="*/ 1 w 61"/>
                  <a:gd name="T35" fmla="*/ 1 h 66"/>
                  <a:gd name="T36" fmla="*/ 1 w 61"/>
                  <a:gd name="T37" fmla="*/ 1 h 66"/>
                  <a:gd name="T38" fmla="*/ 1 w 61"/>
                  <a:gd name="T39" fmla="*/ 1 h 66"/>
                  <a:gd name="T40" fmla="*/ 1 w 61"/>
                  <a:gd name="T41" fmla="*/ 1 h 66"/>
                  <a:gd name="T42" fmla="*/ 1 w 61"/>
                  <a:gd name="T43" fmla="*/ 1 h 66"/>
                  <a:gd name="T44" fmla="*/ 1 w 61"/>
                  <a:gd name="T45" fmla="*/ 1 h 66"/>
                  <a:gd name="T46" fmla="*/ 1 w 61"/>
                  <a:gd name="T47" fmla="*/ 1 h 66"/>
                  <a:gd name="T48" fmla="*/ 1 w 61"/>
                  <a:gd name="T49" fmla="*/ 1 h 6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61" h="66">
                    <a:moveTo>
                      <a:pt x="53" y="66"/>
                    </a:moveTo>
                    <a:lnTo>
                      <a:pt x="57" y="61"/>
                    </a:lnTo>
                    <a:lnTo>
                      <a:pt x="59" y="56"/>
                    </a:lnTo>
                    <a:lnTo>
                      <a:pt x="60" y="52"/>
                    </a:lnTo>
                    <a:lnTo>
                      <a:pt x="61" y="47"/>
                    </a:lnTo>
                    <a:lnTo>
                      <a:pt x="61" y="39"/>
                    </a:lnTo>
                    <a:lnTo>
                      <a:pt x="60" y="31"/>
                    </a:lnTo>
                    <a:lnTo>
                      <a:pt x="58" y="24"/>
                    </a:lnTo>
                    <a:lnTo>
                      <a:pt x="55" y="17"/>
                    </a:lnTo>
                    <a:lnTo>
                      <a:pt x="50" y="11"/>
                    </a:lnTo>
                    <a:lnTo>
                      <a:pt x="43" y="7"/>
                    </a:lnTo>
                    <a:lnTo>
                      <a:pt x="36" y="3"/>
                    </a:lnTo>
                    <a:lnTo>
                      <a:pt x="29" y="1"/>
                    </a:lnTo>
                    <a:lnTo>
                      <a:pt x="21" y="0"/>
                    </a:lnTo>
                    <a:lnTo>
                      <a:pt x="13" y="1"/>
                    </a:lnTo>
                    <a:lnTo>
                      <a:pt x="6" y="3"/>
                    </a:lnTo>
                    <a:lnTo>
                      <a:pt x="0" y="7"/>
                    </a:lnTo>
                    <a:lnTo>
                      <a:pt x="2" y="9"/>
                    </a:lnTo>
                    <a:lnTo>
                      <a:pt x="5" y="14"/>
                    </a:lnTo>
                    <a:lnTo>
                      <a:pt x="11" y="22"/>
                    </a:lnTo>
                    <a:lnTo>
                      <a:pt x="19" y="31"/>
                    </a:lnTo>
                    <a:lnTo>
                      <a:pt x="27" y="41"/>
                    </a:lnTo>
                    <a:lnTo>
                      <a:pt x="35" y="51"/>
                    </a:lnTo>
                    <a:lnTo>
                      <a:pt x="44" y="59"/>
                    </a:lnTo>
                    <a:lnTo>
                      <a:pt x="53" y="66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0" name="Freeform 91"/>
              <p:cNvSpPr/>
              <p:nvPr/>
            </p:nvSpPr>
            <p:spPr bwMode="auto">
              <a:xfrm>
                <a:off x="4852" y="4125"/>
                <a:ext cx="17" cy="17"/>
              </a:xfrm>
              <a:custGeom>
                <a:avLst/>
                <a:gdLst>
                  <a:gd name="T0" fmla="*/ 1 w 34"/>
                  <a:gd name="T1" fmla="*/ 1 h 34"/>
                  <a:gd name="T2" fmla="*/ 1 w 34"/>
                  <a:gd name="T3" fmla="*/ 1 h 34"/>
                  <a:gd name="T4" fmla="*/ 1 w 34"/>
                  <a:gd name="T5" fmla="*/ 1 h 34"/>
                  <a:gd name="T6" fmla="*/ 1 w 34"/>
                  <a:gd name="T7" fmla="*/ 1 h 34"/>
                  <a:gd name="T8" fmla="*/ 1 w 34"/>
                  <a:gd name="T9" fmla="*/ 1 h 34"/>
                  <a:gd name="T10" fmla="*/ 1 w 34"/>
                  <a:gd name="T11" fmla="*/ 1 h 34"/>
                  <a:gd name="T12" fmla="*/ 1 w 34"/>
                  <a:gd name="T13" fmla="*/ 1 h 34"/>
                  <a:gd name="T14" fmla="*/ 1 w 34"/>
                  <a:gd name="T15" fmla="*/ 1 h 34"/>
                  <a:gd name="T16" fmla="*/ 1 w 34"/>
                  <a:gd name="T17" fmla="*/ 1 h 34"/>
                  <a:gd name="T18" fmla="*/ 1 w 34"/>
                  <a:gd name="T19" fmla="*/ 0 h 34"/>
                  <a:gd name="T20" fmla="*/ 1 w 34"/>
                  <a:gd name="T21" fmla="*/ 1 h 34"/>
                  <a:gd name="T22" fmla="*/ 1 w 34"/>
                  <a:gd name="T23" fmla="*/ 1 h 34"/>
                  <a:gd name="T24" fmla="*/ 0 w 34"/>
                  <a:gd name="T25" fmla="*/ 1 h 34"/>
                  <a:gd name="T26" fmla="*/ 0 w 34"/>
                  <a:gd name="T27" fmla="*/ 1 h 34"/>
                  <a:gd name="T28" fmla="*/ 1 w 34"/>
                  <a:gd name="T29" fmla="*/ 1 h 34"/>
                  <a:gd name="T30" fmla="*/ 1 w 34"/>
                  <a:gd name="T31" fmla="*/ 1 h 34"/>
                  <a:gd name="T32" fmla="*/ 1 w 34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4">
                    <a:moveTo>
                      <a:pt x="12" y="34"/>
                    </a:moveTo>
                    <a:lnTo>
                      <a:pt x="19" y="34"/>
                    </a:lnTo>
                    <a:lnTo>
                      <a:pt x="24" y="33"/>
                    </a:lnTo>
                    <a:lnTo>
                      <a:pt x="29" y="28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2" y="10"/>
                    </a:lnTo>
                    <a:lnTo>
                      <a:pt x="28" y="5"/>
                    </a:lnTo>
                    <a:lnTo>
                      <a:pt x="22" y="2"/>
                    </a:lnTo>
                    <a:lnTo>
                      <a:pt x="15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6" y="30"/>
                    </a:lnTo>
                    <a:lnTo>
                      <a:pt x="12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" name="Freeform 92"/>
              <p:cNvSpPr/>
              <p:nvPr/>
            </p:nvSpPr>
            <p:spPr bwMode="auto">
              <a:xfrm>
                <a:off x="4885" y="4152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0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1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1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8" y="3"/>
                    </a:lnTo>
                    <a:lnTo>
                      <a:pt x="22" y="0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1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2" name="Freeform 93"/>
              <p:cNvSpPr/>
              <p:nvPr/>
            </p:nvSpPr>
            <p:spPr bwMode="auto">
              <a:xfrm>
                <a:off x="4701" y="4202"/>
                <a:ext cx="17" cy="17"/>
              </a:xfrm>
              <a:custGeom>
                <a:avLst/>
                <a:gdLst>
                  <a:gd name="T0" fmla="*/ 1 w 34"/>
                  <a:gd name="T1" fmla="*/ 1 h 33"/>
                  <a:gd name="T2" fmla="*/ 1 w 34"/>
                  <a:gd name="T3" fmla="*/ 1 h 33"/>
                  <a:gd name="T4" fmla="*/ 1 w 34"/>
                  <a:gd name="T5" fmla="*/ 1 h 33"/>
                  <a:gd name="T6" fmla="*/ 1 w 34"/>
                  <a:gd name="T7" fmla="*/ 1 h 33"/>
                  <a:gd name="T8" fmla="*/ 1 w 34"/>
                  <a:gd name="T9" fmla="*/ 1 h 33"/>
                  <a:gd name="T10" fmla="*/ 1 w 34"/>
                  <a:gd name="T11" fmla="*/ 1 h 33"/>
                  <a:gd name="T12" fmla="*/ 1 w 34"/>
                  <a:gd name="T13" fmla="*/ 1 h 33"/>
                  <a:gd name="T14" fmla="*/ 1 w 34"/>
                  <a:gd name="T15" fmla="*/ 1 h 33"/>
                  <a:gd name="T16" fmla="*/ 1 w 34"/>
                  <a:gd name="T17" fmla="*/ 1 h 33"/>
                  <a:gd name="T18" fmla="*/ 1 w 34"/>
                  <a:gd name="T19" fmla="*/ 0 h 33"/>
                  <a:gd name="T20" fmla="*/ 1 w 34"/>
                  <a:gd name="T21" fmla="*/ 1 h 33"/>
                  <a:gd name="T22" fmla="*/ 1 w 34"/>
                  <a:gd name="T23" fmla="*/ 1 h 33"/>
                  <a:gd name="T24" fmla="*/ 1 w 34"/>
                  <a:gd name="T25" fmla="*/ 1 h 33"/>
                  <a:gd name="T26" fmla="*/ 0 w 34"/>
                  <a:gd name="T27" fmla="*/ 1 h 33"/>
                  <a:gd name="T28" fmla="*/ 1 w 34"/>
                  <a:gd name="T29" fmla="*/ 1 h 33"/>
                  <a:gd name="T30" fmla="*/ 1 w 34"/>
                  <a:gd name="T31" fmla="*/ 1 h 33"/>
                  <a:gd name="T32" fmla="*/ 1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3"/>
                    </a:moveTo>
                    <a:lnTo>
                      <a:pt x="19" y="33"/>
                    </a:lnTo>
                    <a:lnTo>
                      <a:pt x="25" y="32"/>
                    </a:lnTo>
                    <a:lnTo>
                      <a:pt x="29" y="28"/>
                    </a:lnTo>
                    <a:lnTo>
                      <a:pt x="33" y="22"/>
                    </a:lnTo>
                    <a:lnTo>
                      <a:pt x="34" y="16"/>
                    </a:lnTo>
                    <a:lnTo>
                      <a:pt x="33" y="9"/>
                    </a:lnTo>
                    <a:lnTo>
                      <a:pt x="28" y="5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10" y="2"/>
                    </a:lnTo>
                    <a:lnTo>
                      <a:pt x="5" y="6"/>
                    </a:lnTo>
                    <a:lnTo>
                      <a:pt x="2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30"/>
                    </a:lnTo>
                    <a:lnTo>
                      <a:pt x="12" y="3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" name="Freeform 94"/>
              <p:cNvSpPr/>
              <p:nvPr/>
            </p:nvSpPr>
            <p:spPr bwMode="auto">
              <a:xfrm>
                <a:off x="4742" y="4201"/>
                <a:ext cx="16" cy="17"/>
              </a:xfrm>
              <a:custGeom>
                <a:avLst/>
                <a:gdLst>
                  <a:gd name="T0" fmla="*/ 0 w 34"/>
                  <a:gd name="T1" fmla="*/ 1 h 33"/>
                  <a:gd name="T2" fmla="*/ 0 w 34"/>
                  <a:gd name="T3" fmla="*/ 1 h 33"/>
                  <a:gd name="T4" fmla="*/ 0 w 34"/>
                  <a:gd name="T5" fmla="*/ 1 h 33"/>
                  <a:gd name="T6" fmla="*/ 0 w 34"/>
                  <a:gd name="T7" fmla="*/ 1 h 33"/>
                  <a:gd name="T8" fmla="*/ 0 w 34"/>
                  <a:gd name="T9" fmla="*/ 1 h 33"/>
                  <a:gd name="T10" fmla="*/ 0 w 34"/>
                  <a:gd name="T11" fmla="*/ 1 h 33"/>
                  <a:gd name="T12" fmla="*/ 0 w 34"/>
                  <a:gd name="T13" fmla="*/ 1 h 33"/>
                  <a:gd name="T14" fmla="*/ 0 w 34"/>
                  <a:gd name="T15" fmla="*/ 1 h 33"/>
                  <a:gd name="T16" fmla="*/ 0 w 34"/>
                  <a:gd name="T17" fmla="*/ 1 h 33"/>
                  <a:gd name="T18" fmla="*/ 0 w 34"/>
                  <a:gd name="T19" fmla="*/ 0 h 33"/>
                  <a:gd name="T20" fmla="*/ 0 w 34"/>
                  <a:gd name="T21" fmla="*/ 1 h 33"/>
                  <a:gd name="T22" fmla="*/ 0 w 34"/>
                  <a:gd name="T23" fmla="*/ 1 h 33"/>
                  <a:gd name="T24" fmla="*/ 0 w 34"/>
                  <a:gd name="T25" fmla="*/ 1 h 33"/>
                  <a:gd name="T26" fmla="*/ 0 w 34"/>
                  <a:gd name="T27" fmla="*/ 1 h 33"/>
                  <a:gd name="T28" fmla="*/ 0 w 34"/>
                  <a:gd name="T29" fmla="*/ 1 h 33"/>
                  <a:gd name="T30" fmla="*/ 0 w 34"/>
                  <a:gd name="T31" fmla="*/ 1 h 33"/>
                  <a:gd name="T32" fmla="*/ 0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2"/>
                    </a:moveTo>
                    <a:lnTo>
                      <a:pt x="19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1" y="9"/>
                    </a:lnTo>
                    <a:lnTo>
                      <a:pt x="28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4" name="Freeform 95"/>
              <p:cNvSpPr/>
              <p:nvPr/>
            </p:nvSpPr>
            <p:spPr bwMode="auto">
              <a:xfrm>
                <a:off x="4782" y="4209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1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5" y="29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5" name="Freeform 96"/>
              <p:cNvSpPr/>
              <p:nvPr/>
            </p:nvSpPr>
            <p:spPr bwMode="auto">
              <a:xfrm>
                <a:off x="4820" y="4226"/>
                <a:ext cx="17" cy="17"/>
              </a:xfrm>
              <a:custGeom>
                <a:avLst/>
                <a:gdLst>
                  <a:gd name="T0" fmla="*/ 1 w 33"/>
                  <a:gd name="T1" fmla="*/ 1 h 34"/>
                  <a:gd name="T2" fmla="*/ 1 w 33"/>
                  <a:gd name="T3" fmla="*/ 1 h 34"/>
                  <a:gd name="T4" fmla="*/ 1 w 33"/>
                  <a:gd name="T5" fmla="*/ 1 h 34"/>
                  <a:gd name="T6" fmla="*/ 1 w 33"/>
                  <a:gd name="T7" fmla="*/ 1 h 34"/>
                  <a:gd name="T8" fmla="*/ 1 w 33"/>
                  <a:gd name="T9" fmla="*/ 1 h 34"/>
                  <a:gd name="T10" fmla="*/ 1 w 33"/>
                  <a:gd name="T11" fmla="*/ 1 h 34"/>
                  <a:gd name="T12" fmla="*/ 1 w 33"/>
                  <a:gd name="T13" fmla="*/ 1 h 34"/>
                  <a:gd name="T14" fmla="*/ 1 w 33"/>
                  <a:gd name="T15" fmla="*/ 1 h 34"/>
                  <a:gd name="T16" fmla="*/ 1 w 33"/>
                  <a:gd name="T17" fmla="*/ 1 h 34"/>
                  <a:gd name="T18" fmla="*/ 1 w 33"/>
                  <a:gd name="T19" fmla="*/ 0 h 34"/>
                  <a:gd name="T20" fmla="*/ 1 w 33"/>
                  <a:gd name="T21" fmla="*/ 1 h 34"/>
                  <a:gd name="T22" fmla="*/ 1 w 33"/>
                  <a:gd name="T23" fmla="*/ 1 h 34"/>
                  <a:gd name="T24" fmla="*/ 1 w 33"/>
                  <a:gd name="T25" fmla="*/ 1 h 34"/>
                  <a:gd name="T26" fmla="*/ 0 w 33"/>
                  <a:gd name="T27" fmla="*/ 1 h 34"/>
                  <a:gd name="T28" fmla="*/ 1 w 33"/>
                  <a:gd name="T29" fmla="*/ 1 h 34"/>
                  <a:gd name="T30" fmla="*/ 1 w 33"/>
                  <a:gd name="T31" fmla="*/ 1 h 34"/>
                  <a:gd name="T32" fmla="*/ 1 w 33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4">
                    <a:moveTo>
                      <a:pt x="11" y="34"/>
                    </a:moveTo>
                    <a:lnTo>
                      <a:pt x="18" y="34"/>
                    </a:lnTo>
                    <a:lnTo>
                      <a:pt x="24" y="33"/>
                    </a:lnTo>
                    <a:lnTo>
                      <a:pt x="30" y="28"/>
                    </a:lnTo>
                    <a:lnTo>
                      <a:pt x="33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7" y="5"/>
                    </a:lnTo>
                    <a:lnTo>
                      <a:pt x="22" y="1"/>
                    </a:lnTo>
                    <a:lnTo>
                      <a:pt x="16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1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5" y="30"/>
                    </a:lnTo>
                    <a:lnTo>
                      <a:pt x="11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6" name="Freeform 97"/>
              <p:cNvSpPr/>
              <p:nvPr/>
            </p:nvSpPr>
            <p:spPr bwMode="auto">
              <a:xfrm>
                <a:off x="4853" y="4250"/>
                <a:ext cx="16" cy="16"/>
              </a:xfrm>
              <a:custGeom>
                <a:avLst/>
                <a:gdLst>
                  <a:gd name="T0" fmla="*/ 0 w 33"/>
                  <a:gd name="T1" fmla="*/ 0 h 33"/>
                  <a:gd name="T2" fmla="*/ 0 w 33"/>
                  <a:gd name="T3" fmla="*/ 0 h 33"/>
                  <a:gd name="T4" fmla="*/ 0 w 33"/>
                  <a:gd name="T5" fmla="*/ 0 h 33"/>
                  <a:gd name="T6" fmla="*/ 0 w 33"/>
                  <a:gd name="T7" fmla="*/ 0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0 h 33"/>
                  <a:gd name="T14" fmla="*/ 0 w 33"/>
                  <a:gd name="T15" fmla="*/ 0 h 33"/>
                  <a:gd name="T16" fmla="*/ 0 w 33"/>
                  <a:gd name="T17" fmla="*/ 0 h 33"/>
                  <a:gd name="T18" fmla="*/ 0 w 33"/>
                  <a:gd name="T19" fmla="*/ 0 h 33"/>
                  <a:gd name="T20" fmla="*/ 0 w 33"/>
                  <a:gd name="T21" fmla="*/ 0 h 33"/>
                  <a:gd name="T22" fmla="*/ 0 w 33"/>
                  <a:gd name="T23" fmla="*/ 0 h 33"/>
                  <a:gd name="T24" fmla="*/ 0 w 33"/>
                  <a:gd name="T25" fmla="*/ 0 h 33"/>
                  <a:gd name="T26" fmla="*/ 0 w 33"/>
                  <a:gd name="T27" fmla="*/ 0 h 33"/>
                  <a:gd name="T28" fmla="*/ 0 w 33"/>
                  <a:gd name="T29" fmla="*/ 0 h 33"/>
                  <a:gd name="T30" fmla="*/ 0 w 33"/>
                  <a:gd name="T31" fmla="*/ 0 h 33"/>
                  <a:gd name="T32" fmla="*/ 0 w 33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2" y="32"/>
                    </a:moveTo>
                    <a:lnTo>
                      <a:pt x="18" y="33"/>
                    </a:lnTo>
                    <a:lnTo>
                      <a:pt x="25" y="32"/>
                    </a:lnTo>
                    <a:lnTo>
                      <a:pt x="29" y="27"/>
                    </a:lnTo>
                    <a:lnTo>
                      <a:pt x="33" y="21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1" y="1"/>
                    </a:lnTo>
                    <a:lnTo>
                      <a:pt x="15" y="0"/>
                    </a:lnTo>
                    <a:lnTo>
                      <a:pt x="8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7" name="Freeform 98"/>
              <p:cNvSpPr/>
              <p:nvPr/>
            </p:nvSpPr>
            <p:spPr bwMode="auto">
              <a:xfrm>
                <a:off x="4680" y="4230"/>
                <a:ext cx="188" cy="72"/>
              </a:xfrm>
              <a:custGeom>
                <a:avLst/>
                <a:gdLst>
                  <a:gd name="T0" fmla="*/ 1 w 376"/>
                  <a:gd name="T1" fmla="*/ 1 h 144"/>
                  <a:gd name="T2" fmla="*/ 1 w 376"/>
                  <a:gd name="T3" fmla="*/ 1 h 144"/>
                  <a:gd name="T4" fmla="*/ 1 w 376"/>
                  <a:gd name="T5" fmla="*/ 1 h 144"/>
                  <a:gd name="T6" fmla="*/ 1 w 376"/>
                  <a:gd name="T7" fmla="*/ 1 h 144"/>
                  <a:gd name="T8" fmla="*/ 1 w 376"/>
                  <a:gd name="T9" fmla="*/ 1 h 144"/>
                  <a:gd name="T10" fmla="*/ 1 w 376"/>
                  <a:gd name="T11" fmla="*/ 1 h 144"/>
                  <a:gd name="T12" fmla="*/ 1 w 376"/>
                  <a:gd name="T13" fmla="*/ 1 h 144"/>
                  <a:gd name="T14" fmla="*/ 1 w 376"/>
                  <a:gd name="T15" fmla="*/ 1 h 144"/>
                  <a:gd name="T16" fmla="*/ 1 w 376"/>
                  <a:gd name="T17" fmla="*/ 1 h 144"/>
                  <a:gd name="T18" fmla="*/ 1 w 376"/>
                  <a:gd name="T19" fmla="*/ 1 h 144"/>
                  <a:gd name="T20" fmla="*/ 1 w 376"/>
                  <a:gd name="T21" fmla="*/ 1 h 144"/>
                  <a:gd name="T22" fmla="*/ 1 w 376"/>
                  <a:gd name="T23" fmla="*/ 1 h 144"/>
                  <a:gd name="T24" fmla="*/ 1 w 376"/>
                  <a:gd name="T25" fmla="*/ 1 h 144"/>
                  <a:gd name="T26" fmla="*/ 1 w 376"/>
                  <a:gd name="T27" fmla="*/ 1 h 144"/>
                  <a:gd name="T28" fmla="*/ 1 w 376"/>
                  <a:gd name="T29" fmla="*/ 1 h 144"/>
                  <a:gd name="T30" fmla="*/ 1 w 376"/>
                  <a:gd name="T31" fmla="*/ 1 h 144"/>
                  <a:gd name="T32" fmla="*/ 1 w 376"/>
                  <a:gd name="T33" fmla="*/ 1 h 144"/>
                  <a:gd name="T34" fmla="*/ 1 w 376"/>
                  <a:gd name="T35" fmla="*/ 1 h 144"/>
                  <a:gd name="T36" fmla="*/ 1 w 376"/>
                  <a:gd name="T37" fmla="*/ 1 h 144"/>
                  <a:gd name="T38" fmla="*/ 1 w 376"/>
                  <a:gd name="T39" fmla="*/ 0 h 144"/>
                  <a:gd name="T40" fmla="*/ 1 w 376"/>
                  <a:gd name="T41" fmla="*/ 1 h 144"/>
                  <a:gd name="T42" fmla="*/ 1 w 376"/>
                  <a:gd name="T43" fmla="*/ 1 h 144"/>
                  <a:gd name="T44" fmla="*/ 1 w 376"/>
                  <a:gd name="T45" fmla="*/ 1 h 144"/>
                  <a:gd name="T46" fmla="*/ 1 w 376"/>
                  <a:gd name="T47" fmla="*/ 1 h 144"/>
                  <a:gd name="T48" fmla="*/ 0 w 376"/>
                  <a:gd name="T49" fmla="*/ 1 h 144"/>
                  <a:gd name="T50" fmla="*/ 1 w 376"/>
                  <a:gd name="T51" fmla="*/ 1 h 144"/>
                  <a:gd name="T52" fmla="*/ 1 w 376"/>
                  <a:gd name="T53" fmla="*/ 1 h 144"/>
                  <a:gd name="T54" fmla="*/ 1 w 376"/>
                  <a:gd name="T55" fmla="*/ 1 h 144"/>
                  <a:gd name="T56" fmla="*/ 1 w 376"/>
                  <a:gd name="T57" fmla="*/ 1 h 144"/>
                  <a:gd name="T58" fmla="*/ 1 w 376"/>
                  <a:gd name="T59" fmla="*/ 1 h 144"/>
                  <a:gd name="T60" fmla="*/ 1 w 376"/>
                  <a:gd name="T61" fmla="*/ 1 h 144"/>
                  <a:gd name="T62" fmla="*/ 1 w 376"/>
                  <a:gd name="T63" fmla="*/ 1 h 144"/>
                  <a:gd name="T64" fmla="*/ 1 w 376"/>
                  <a:gd name="T65" fmla="*/ 1 h 144"/>
                  <a:gd name="T66" fmla="*/ 1 w 376"/>
                  <a:gd name="T67" fmla="*/ 1 h 144"/>
                  <a:gd name="T68" fmla="*/ 1 w 376"/>
                  <a:gd name="T69" fmla="*/ 1 h 144"/>
                  <a:gd name="T70" fmla="*/ 1 w 376"/>
                  <a:gd name="T71" fmla="*/ 1 h 144"/>
                  <a:gd name="T72" fmla="*/ 1 w 376"/>
                  <a:gd name="T73" fmla="*/ 1 h 144"/>
                  <a:gd name="T74" fmla="*/ 1 w 376"/>
                  <a:gd name="T75" fmla="*/ 1 h 144"/>
                  <a:gd name="T76" fmla="*/ 1 w 376"/>
                  <a:gd name="T77" fmla="*/ 1 h 144"/>
                  <a:gd name="T78" fmla="*/ 1 w 376"/>
                  <a:gd name="T79" fmla="*/ 1 h 144"/>
                  <a:gd name="T80" fmla="*/ 1 w 376"/>
                  <a:gd name="T81" fmla="*/ 1 h 144"/>
                  <a:gd name="T82" fmla="*/ 1 w 376"/>
                  <a:gd name="T83" fmla="*/ 1 h 144"/>
                  <a:gd name="T84" fmla="*/ 1 w 376"/>
                  <a:gd name="T85" fmla="*/ 1 h 144"/>
                  <a:gd name="T86" fmla="*/ 1 w 376"/>
                  <a:gd name="T87" fmla="*/ 1 h 144"/>
                  <a:gd name="T88" fmla="*/ 1 w 376"/>
                  <a:gd name="T89" fmla="*/ 1 h 144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376" h="144">
                    <a:moveTo>
                      <a:pt x="340" y="144"/>
                    </a:moveTo>
                    <a:lnTo>
                      <a:pt x="344" y="141"/>
                    </a:lnTo>
                    <a:lnTo>
                      <a:pt x="349" y="137"/>
                    </a:lnTo>
                    <a:lnTo>
                      <a:pt x="353" y="134"/>
                    </a:lnTo>
                    <a:lnTo>
                      <a:pt x="358" y="130"/>
                    </a:lnTo>
                    <a:lnTo>
                      <a:pt x="363" y="127"/>
                    </a:lnTo>
                    <a:lnTo>
                      <a:pt x="367" y="122"/>
                    </a:lnTo>
                    <a:lnTo>
                      <a:pt x="372" y="119"/>
                    </a:lnTo>
                    <a:lnTo>
                      <a:pt x="376" y="114"/>
                    </a:lnTo>
                    <a:lnTo>
                      <a:pt x="358" y="95"/>
                    </a:lnTo>
                    <a:lnTo>
                      <a:pt x="337" y="76"/>
                    </a:lnTo>
                    <a:lnTo>
                      <a:pt x="314" y="60"/>
                    </a:lnTo>
                    <a:lnTo>
                      <a:pt x="291" y="46"/>
                    </a:lnTo>
                    <a:lnTo>
                      <a:pt x="266" y="34"/>
                    </a:lnTo>
                    <a:lnTo>
                      <a:pt x="239" y="23"/>
                    </a:lnTo>
                    <a:lnTo>
                      <a:pt x="213" y="15"/>
                    </a:lnTo>
                    <a:lnTo>
                      <a:pt x="186" y="9"/>
                    </a:lnTo>
                    <a:lnTo>
                      <a:pt x="160" y="5"/>
                    </a:lnTo>
                    <a:lnTo>
                      <a:pt x="133" y="1"/>
                    </a:lnTo>
                    <a:lnTo>
                      <a:pt x="108" y="0"/>
                    </a:lnTo>
                    <a:lnTo>
                      <a:pt x="83" y="1"/>
                    </a:lnTo>
                    <a:lnTo>
                      <a:pt x="60" y="4"/>
                    </a:lnTo>
                    <a:lnTo>
                      <a:pt x="38" y="7"/>
                    </a:lnTo>
                    <a:lnTo>
                      <a:pt x="17" y="13"/>
                    </a:lnTo>
                    <a:lnTo>
                      <a:pt x="0" y="20"/>
                    </a:lnTo>
                    <a:lnTo>
                      <a:pt x="4" y="32"/>
                    </a:lnTo>
                    <a:lnTo>
                      <a:pt x="9" y="45"/>
                    </a:lnTo>
                    <a:lnTo>
                      <a:pt x="15" y="58"/>
                    </a:lnTo>
                    <a:lnTo>
                      <a:pt x="21" y="69"/>
                    </a:lnTo>
                    <a:lnTo>
                      <a:pt x="40" y="60"/>
                    </a:lnTo>
                    <a:lnTo>
                      <a:pt x="61" y="54"/>
                    </a:lnTo>
                    <a:lnTo>
                      <a:pt x="83" y="50"/>
                    </a:lnTo>
                    <a:lnTo>
                      <a:pt x="106" y="47"/>
                    </a:lnTo>
                    <a:lnTo>
                      <a:pt x="128" y="47"/>
                    </a:lnTo>
                    <a:lnTo>
                      <a:pt x="151" y="49"/>
                    </a:lnTo>
                    <a:lnTo>
                      <a:pt x="174" y="52"/>
                    </a:lnTo>
                    <a:lnTo>
                      <a:pt x="197" y="58"/>
                    </a:lnTo>
                    <a:lnTo>
                      <a:pt x="219" y="65"/>
                    </a:lnTo>
                    <a:lnTo>
                      <a:pt x="241" y="73"/>
                    </a:lnTo>
                    <a:lnTo>
                      <a:pt x="261" y="82"/>
                    </a:lnTo>
                    <a:lnTo>
                      <a:pt x="280" y="92"/>
                    </a:lnTo>
                    <a:lnTo>
                      <a:pt x="298" y="104"/>
                    </a:lnTo>
                    <a:lnTo>
                      <a:pt x="314" y="117"/>
                    </a:lnTo>
                    <a:lnTo>
                      <a:pt x="328" y="130"/>
                    </a:lnTo>
                    <a:lnTo>
                      <a:pt x="340" y="144"/>
                    </a:lnTo>
                    <a:close/>
                  </a:path>
                </a:pathLst>
              </a:custGeom>
              <a:solidFill>
                <a:srgbClr val="D100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8" name="Freeform 99"/>
              <p:cNvSpPr/>
              <p:nvPr/>
            </p:nvSpPr>
            <p:spPr bwMode="auto">
              <a:xfrm>
                <a:off x="3482" y="4271"/>
                <a:ext cx="1433" cy="69"/>
              </a:xfrm>
              <a:custGeom>
                <a:avLst/>
                <a:gdLst>
                  <a:gd name="T0" fmla="*/ 0 w 2868"/>
                  <a:gd name="T1" fmla="*/ 1 h 137"/>
                  <a:gd name="T2" fmla="*/ 0 w 2868"/>
                  <a:gd name="T3" fmla="*/ 0 h 137"/>
                  <a:gd name="T4" fmla="*/ 0 w 2868"/>
                  <a:gd name="T5" fmla="*/ 0 h 137"/>
                  <a:gd name="T6" fmla="*/ 0 w 2868"/>
                  <a:gd name="T7" fmla="*/ 1 h 137"/>
                  <a:gd name="T8" fmla="*/ 0 w 2868"/>
                  <a:gd name="T9" fmla="*/ 1 h 1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868" h="137">
                    <a:moveTo>
                      <a:pt x="2868" y="134"/>
                    </a:moveTo>
                    <a:lnTo>
                      <a:pt x="2868" y="0"/>
                    </a:lnTo>
                    <a:lnTo>
                      <a:pt x="0" y="0"/>
                    </a:lnTo>
                    <a:lnTo>
                      <a:pt x="7" y="137"/>
                    </a:lnTo>
                    <a:lnTo>
                      <a:pt x="2868" y="134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9" name="Freeform 100"/>
              <p:cNvSpPr/>
              <p:nvPr/>
            </p:nvSpPr>
            <p:spPr bwMode="auto">
              <a:xfrm>
                <a:off x="3452" y="4178"/>
                <a:ext cx="202" cy="140"/>
              </a:xfrm>
              <a:custGeom>
                <a:avLst/>
                <a:gdLst>
                  <a:gd name="T0" fmla="*/ 1 w 404"/>
                  <a:gd name="T1" fmla="*/ 0 h 281"/>
                  <a:gd name="T2" fmla="*/ 1 w 404"/>
                  <a:gd name="T3" fmla="*/ 0 h 281"/>
                  <a:gd name="T4" fmla="*/ 1 w 404"/>
                  <a:gd name="T5" fmla="*/ 0 h 281"/>
                  <a:gd name="T6" fmla="*/ 1 w 404"/>
                  <a:gd name="T7" fmla="*/ 0 h 281"/>
                  <a:gd name="T8" fmla="*/ 1 w 404"/>
                  <a:gd name="T9" fmla="*/ 0 h 281"/>
                  <a:gd name="T10" fmla="*/ 1 w 404"/>
                  <a:gd name="T11" fmla="*/ 0 h 281"/>
                  <a:gd name="T12" fmla="*/ 1 w 404"/>
                  <a:gd name="T13" fmla="*/ 0 h 281"/>
                  <a:gd name="T14" fmla="*/ 1 w 404"/>
                  <a:gd name="T15" fmla="*/ 0 h 281"/>
                  <a:gd name="T16" fmla="*/ 1 w 404"/>
                  <a:gd name="T17" fmla="*/ 0 h 281"/>
                  <a:gd name="T18" fmla="*/ 1 w 404"/>
                  <a:gd name="T19" fmla="*/ 0 h 281"/>
                  <a:gd name="T20" fmla="*/ 1 w 404"/>
                  <a:gd name="T21" fmla="*/ 0 h 281"/>
                  <a:gd name="T22" fmla="*/ 1 w 404"/>
                  <a:gd name="T23" fmla="*/ 0 h 281"/>
                  <a:gd name="T24" fmla="*/ 1 w 404"/>
                  <a:gd name="T25" fmla="*/ 0 h 281"/>
                  <a:gd name="T26" fmla="*/ 1 w 404"/>
                  <a:gd name="T27" fmla="*/ 0 h 281"/>
                  <a:gd name="T28" fmla="*/ 1 w 404"/>
                  <a:gd name="T29" fmla="*/ 0 h 281"/>
                  <a:gd name="T30" fmla="*/ 1 w 404"/>
                  <a:gd name="T31" fmla="*/ 0 h 281"/>
                  <a:gd name="T32" fmla="*/ 1 w 404"/>
                  <a:gd name="T33" fmla="*/ 0 h 281"/>
                  <a:gd name="T34" fmla="*/ 1 w 404"/>
                  <a:gd name="T35" fmla="*/ 0 h 281"/>
                  <a:gd name="T36" fmla="*/ 1 w 404"/>
                  <a:gd name="T37" fmla="*/ 0 h 281"/>
                  <a:gd name="T38" fmla="*/ 1 w 404"/>
                  <a:gd name="T39" fmla="*/ 0 h 281"/>
                  <a:gd name="T40" fmla="*/ 1 w 404"/>
                  <a:gd name="T41" fmla="*/ 0 h 281"/>
                  <a:gd name="T42" fmla="*/ 1 w 404"/>
                  <a:gd name="T43" fmla="*/ 0 h 281"/>
                  <a:gd name="T44" fmla="*/ 1 w 404"/>
                  <a:gd name="T45" fmla="*/ 0 h 281"/>
                  <a:gd name="T46" fmla="*/ 1 w 404"/>
                  <a:gd name="T47" fmla="*/ 0 h 281"/>
                  <a:gd name="T48" fmla="*/ 1 w 404"/>
                  <a:gd name="T49" fmla="*/ 0 h 281"/>
                  <a:gd name="T50" fmla="*/ 1 w 404"/>
                  <a:gd name="T51" fmla="*/ 0 h 281"/>
                  <a:gd name="T52" fmla="*/ 1 w 404"/>
                  <a:gd name="T53" fmla="*/ 0 h 281"/>
                  <a:gd name="T54" fmla="*/ 1 w 404"/>
                  <a:gd name="T55" fmla="*/ 0 h 281"/>
                  <a:gd name="T56" fmla="*/ 1 w 404"/>
                  <a:gd name="T57" fmla="*/ 0 h 281"/>
                  <a:gd name="T58" fmla="*/ 1 w 404"/>
                  <a:gd name="T59" fmla="*/ 0 h 281"/>
                  <a:gd name="T60" fmla="*/ 1 w 404"/>
                  <a:gd name="T61" fmla="*/ 0 h 281"/>
                  <a:gd name="T62" fmla="*/ 1 w 404"/>
                  <a:gd name="T63" fmla="*/ 0 h 281"/>
                  <a:gd name="T64" fmla="*/ 1 w 404"/>
                  <a:gd name="T65" fmla="*/ 0 h 281"/>
                  <a:gd name="T66" fmla="*/ 1 w 404"/>
                  <a:gd name="T67" fmla="*/ 0 h 281"/>
                  <a:gd name="T68" fmla="*/ 1 w 404"/>
                  <a:gd name="T69" fmla="*/ 0 h 281"/>
                  <a:gd name="T70" fmla="*/ 1 w 404"/>
                  <a:gd name="T71" fmla="*/ 0 h 281"/>
                  <a:gd name="T72" fmla="*/ 1 w 404"/>
                  <a:gd name="T73" fmla="*/ 0 h 281"/>
                  <a:gd name="T74" fmla="*/ 1 w 404"/>
                  <a:gd name="T75" fmla="*/ 0 h 281"/>
                  <a:gd name="T76" fmla="*/ 1 w 404"/>
                  <a:gd name="T77" fmla="*/ 0 h 281"/>
                  <a:gd name="T78" fmla="*/ 1 w 404"/>
                  <a:gd name="T79" fmla="*/ 0 h 281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4" h="281">
                    <a:moveTo>
                      <a:pt x="339" y="270"/>
                    </a:moveTo>
                    <a:lnTo>
                      <a:pt x="323" y="270"/>
                    </a:lnTo>
                    <a:lnTo>
                      <a:pt x="306" y="271"/>
                    </a:lnTo>
                    <a:lnTo>
                      <a:pt x="290" y="271"/>
                    </a:lnTo>
                    <a:lnTo>
                      <a:pt x="274" y="271"/>
                    </a:lnTo>
                    <a:lnTo>
                      <a:pt x="258" y="273"/>
                    </a:lnTo>
                    <a:lnTo>
                      <a:pt x="241" y="273"/>
                    </a:lnTo>
                    <a:lnTo>
                      <a:pt x="225" y="274"/>
                    </a:lnTo>
                    <a:lnTo>
                      <a:pt x="209" y="274"/>
                    </a:lnTo>
                    <a:lnTo>
                      <a:pt x="194" y="275"/>
                    </a:lnTo>
                    <a:lnTo>
                      <a:pt x="178" y="276"/>
                    </a:lnTo>
                    <a:lnTo>
                      <a:pt x="163" y="276"/>
                    </a:lnTo>
                    <a:lnTo>
                      <a:pt x="148" y="277"/>
                    </a:lnTo>
                    <a:lnTo>
                      <a:pt x="133" y="278"/>
                    </a:lnTo>
                    <a:lnTo>
                      <a:pt x="118" y="279"/>
                    </a:lnTo>
                    <a:lnTo>
                      <a:pt x="103" y="279"/>
                    </a:lnTo>
                    <a:lnTo>
                      <a:pt x="89" y="281"/>
                    </a:lnTo>
                    <a:lnTo>
                      <a:pt x="86" y="258"/>
                    </a:lnTo>
                    <a:lnTo>
                      <a:pt x="80" y="233"/>
                    </a:lnTo>
                    <a:lnTo>
                      <a:pt x="72" y="209"/>
                    </a:lnTo>
                    <a:lnTo>
                      <a:pt x="62" y="185"/>
                    </a:lnTo>
                    <a:lnTo>
                      <a:pt x="49" y="163"/>
                    </a:lnTo>
                    <a:lnTo>
                      <a:pt x="34" y="142"/>
                    </a:lnTo>
                    <a:lnTo>
                      <a:pt x="18" y="125"/>
                    </a:lnTo>
                    <a:lnTo>
                      <a:pt x="0" y="112"/>
                    </a:lnTo>
                    <a:lnTo>
                      <a:pt x="20" y="118"/>
                    </a:lnTo>
                    <a:lnTo>
                      <a:pt x="40" y="127"/>
                    </a:lnTo>
                    <a:lnTo>
                      <a:pt x="57" y="139"/>
                    </a:lnTo>
                    <a:lnTo>
                      <a:pt x="73" y="155"/>
                    </a:lnTo>
                    <a:lnTo>
                      <a:pt x="89" y="173"/>
                    </a:lnTo>
                    <a:lnTo>
                      <a:pt x="103" y="196"/>
                    </a:lnTo>
                    <a:lnTo>
                      <a:pt x="118" y="223"/>
                    </a:lnTo>
                    <a:lnTo>
                      <a:pt x="133" y="254"/>
                    </a:lnTo>
                    <a:lnTo>
                      <a:pt x="140" y="223"/>
                    </a:lnTo>
                    <a:lnTo>
                      <a:pt x="142" y="188"/>
                    </a:lnTo>
                    <a:lnTo>
                      <a:pt x="142" y="153"/>
                    </a:lnTo>
                    <a:lnTo>
                      <a:pt x="139" y="116"/>
                    </a:lnTo>
                    <a:lnTo>
                      <a:pt x="133" y="81"/>
                    </a:lnTo>
                    <a:lnTo>
                      <a:pt x="125" y="50"/>
                    </a:lnTo>
                    <a:lnTo>
                      <a:pt x="115" y="23"/>
                    </a:lnTo>
                    <a:lnTo>
                      <a:pt x="102" y="5"/>
                    </a:lnTo>
                    <a:lnTo>
                      <a:pt x="121" y="18"/>
                    </a:lnTo>
                    <a:lnTo>
                      <a:pt x="140" y="34"/>
                    </a:lnTo>
                    <a:lnTo>
                      <a:pt x="157" y="53"/>
                    </a:lnTo>
                    <a:lnTo>
                      <a:pt x="174" y="78"/>
                    </a:lnTo>
                    <a:lnTo>
                      <a:pt x="188" y="106"/>
                    </a:lnTo>
                    <a:lnTo>
                      <a:pt x="201" y="141"/>
                    </a:lnTo>
                    <a:lnTo>
                      <a:pt x="212" y="183"/>
                    </a:lnTo>
                    <a:lnTo>
                      <a:pt x="218" y="231"/>
                    </a:lnTo>
                    <a:lnTo>
                      <a:pt x="229" y="208"/>
                    </a:lnTo>
                    <a:lnTo>
                      <a:pt x="237" y="183"/>
                    </a:lnTo>
                    <a:lnTo>
                      <a:pt x="243" y="154"/>
                    </a:lnTo>
                    <a:lnTo>
                      <a:pt x="245" y="124"/>
                    </a:lnTo>
                    <a:lnTo>
                      <a:pt x="245" y="93"/>
                    </a:lnTo>
                    <a:lnTo>
                      <a:pt x="241" y="62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0" y="30"/>
                    </a:lnTo>
                    <a:lnTo>
                      <a:pt x="255" y="57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8" y="128"/>
                    </a:lnTo>
                    <a:lnTo>
                      <a:pt x="294" y="151"/>
                    </a:lnTo>
                    <a:lnTo>
                      <a:pt x="298" y="173"/>
                    </a:lnTo>
                    <a:lnTo>
                      <a:pt x="299" y="195"/>
                    </a:lnTo>
                    <a:lnTo>
                      <a:pt x="312" y="173"/>
                    </a:lnTo>
                    <a:lnTo>
                      <a:pt x="326" y="148"/>
                    </a:lnTo>
                    <a:lnTo>
                      <a:pt x="340" y="121"/>
                    </a:lnTo>
                    <a:lnTo>
                      <a:pt x="354" y="94"/>
                    </a:lnTo>
                    <a:lnTo>
                      <a:pt x="366" y="67"/>
                    </a:lnTo>
                    <a:lnTo>
                      <a:pt x="375" y="42"/>
                    </a:lnTo>
                    <a:lnTo>
                      <a:pt x="382" y="20"/>
                    </a:lnTo>
                    <a:lnTo>
                      <a:pt x="384" y="3"/>
                    </a:lnTo>
                    <a:lnTo>
                      <a:pt x="392" y="27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4" y="112"/>
                    </a:lnTo>
                    <a:lnTo>
                      <a:pt x="398" y="146"/>
                    </a:lnTo>
                    <a:lnTo>
                      <a:pt x="388" y="184"/>
                    </a:lnTo>
                    <a:lnTo>
                      <a:pt x="368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0" name="Freeform 101"/>
              <p:cNvSpPr/>
              <p:nvPr/>
            </p:nvSpPr>
            <p:spPr bwMode="auto">
              <a:xfrm>
                <a:off x="4880" y="4200"/>
                <a:ext cx="51" cy="71"/>
              </a:xfrm>
              <a:custGeom>
                <a:avLst/>
                <a:gdLst>
                  <a:gd name="T0" fmla="*/ 1 w 102"/>
                  <a:gd name="T1" fmla="*/ 1 h 142"/>
                  <a:gd name="T2" fmla="*/ 0 w 102"/>
                  <a:gd name="T3" fmla="*/ 1 h 142"/>
                  <a:gd name="T4" fmla="*/ 1 w 102"/>
                  <a:gd name="T5" fmla="*/ 1 h 142"/>
                  <a:gd name="T6" fmla="*/ 1 w 102"/>
                  <a:gd name="T7" fmla="*/ 1 h 142"/>
                  <a:gd name="T8" fmla="*/ 1 w 102"/>
                  <a:gd name="T9" fmla="*/ 1 h 142"/>
                  <a:gd name="T10" fmla="*/ 1 w 102"/>
                  <a:gd name="T11" fmla="*/ 1 h 142"/>
                  <a:gd name="T12" fmla="*/ 1 w 102"/>
                  <a:gd name="T13" fmla="*/ 1 h 142"/>
                  <a:gd name="T14" fmla="*/ 1 w 102"/>
                  <a:gd name="T15" fmla="*/ 1 h 142"/>
                  <a:gd name="T16" fmla="*/ 1 w 102"/>
                  <a:gd name="T17" fmla="*/ 1 h 142"/>
                  <a:gd name="T18" fmla="*/ 1 w 102"/>
                  <a:gd name="T19" fmla="*/ 0 h 142"/>
                  <a:gd name="T20" fmla="*/ 1 w 102"/>
                  <a:gd name="T21" fmla="*/ 1 h 142"/>
                  <a:gd name="T22" fmla="*/ 1 w 102"/>
                  <a:gd name="T23" fmla="*/ 1 h 142"/>
                  <a:gd name="T24" fmla="*/ 1 w 102"/>
                  <a:gd name="T25" fmla="*/ 1 h 142"/>
                  <a:gd name="T26" fmla="*/ 1 w 102"/>
                  <a:gd name="T27" fmla="*/ 1 h 14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2" h="142">
                    <a:moveTo>
                      <a:pt x="71" y="142"/>
                    </a:moveTo>
                    <a:lnTo>
                      <a:pt x="0" y="142"/>
                    </a:lnTo>
                    <a:lnTo>
                      <a:pt x="6" y="123"/>
                    </a:lnTo>
                    <a:lnTo>
                      <a:pt x="16" y="102"/>
                    </a:lnTo>
                    <a:lnTo>
                      <a:pt x="27" y="82"/>
                    </a:lnTo>
                    <a:lnTo>
                      <a:pt x="41" y="61"/>
                    </a:lnTo>
                    <a:lnTo>
                      <a:pt x="56" y="43"/>
                    </a:lnTo>
                    <a:lnTo>
                      <a:pt x="71" y="26"/>
                    </a:lnTo>
                    <a:lnTo>
                      <a:pt x="87" y="12"/>
                    </a:lnTo>
                    <a:lnTo>
                      <a:pt x="102" y="0"/>
                    </a:lnTo>
                    <a:lnTo>
                      <a:pt x="84" y="41"/>
                    </a:lnTo>
                    <a:lnTo>
                      <a:pt x="74" y="78"/>
                    </a:lnTo>
                    <a:lnTo>
                      <a:pt x="71" y="112"/>
                    </a:lnTo>
                    <a:lnTo>
                      <a:pt x="71" y="14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1" name="Freeform 102"/>
              <p:cNvSpPr/>
              <p:nvPr/>
            </p:nvSpPr>
            <p:spPr bwMode="auto">
              <a:xfrm>
                <a:off x="3666" y="4127"/>
                <a:ext cx="558" cy="206"/>
              </a:xfrm>
              <a:custGeom>
                <a:avLst/>
                <a:gdLst>
                  <a:gd name="T0" fmla="*/ 0 w 1117"/>
                  <a:gd name="T1" fmla="*/ 1 h 412"/>
                  <a:gd name="T2" fmla="*/ 0 w 1117"/>
                  <a:gd name="T3" fmla="*/ 1 h 412"/>
                  <a:gd name="T4" fmla="*/ 0 w 1117"/>
                  <a:gd name="T5" fmla="*/ 1 h 412"/>
                  <a:gd name="T6" fmla="*/ 0 w 1117"/>
                  <a:gd name="T7" fmla="*/ 1 h 412"/>
                  <a:gd name="T8" fmla="*/ 0 w 1117"/>
                  <a:gd name="T9" fmla="*/ 1 h 412"/>
                  <a:gd name="T10" fmla="*/ 0 w 1117"/>
                  <a:gd name="T11" fmla="*/ 1 h 412"/>
                  <a:gd name="T12" fmla="*/ 0 w 1117"/>
                  <a:gd name="T13" fmla="*/ 1 h 412"/>
                  <a:gd name="T14" fmla="*/ 0 w 1117"/>
                  <a:gd name="T15" fmla="*/ 1 h 412"/>
                  <a:gd name="T16" fmla="*/ 0 w 1117"/>
                  <a:gd name="T17" fmla="*/ 1 h 412"/>
                  <a:gd name="T18" fmla="*/ 0 w 1117"/>
                  <a:gd name="T19" fmla="*/ 1 h 412"/>
                  <a:gd name="T20" fmla="*/ 0 w 1117"/>
                  <a:gd name="T21" fmla="*/ 1 h 412"/>
                  <a:gd name="T22" fmla="*/ 0 w 1117"/>
                  <a:gd name="T23" fmla="*/ 1 h 412"/>
                  <a:gd name="T24" fmla="*/ 0 w 1117"/>
                  <a:gd name="T25" fmla="*/ 1 h 412"/>
                  <a:gd name="T26" fmla="*/ 0 w 1117"/>
                  <a:gd name="T27" fmla="*/ 1 h 412"/>
                  <a:gd name="T28" fmla="*/ 0 w 1117"/>
                  <a:gd name="T29" fmla="*/ 1 h 412"/>
                  <a:gd name="T30" fmla="*/ 0 w 1117"/>
                  <a:gd name="T31" fmla="*/ 1 h 412"/>
                  <a:gd name="T32" fmla="*/ 0 w 1117"/>
                  <a:gd name="T33" fmla="*/ 1 h 412"/>
                  <a:gd name="T34" fmla="*/ 0 w 1117"/>
                  <a:gd name="T35" fmla="*/ 1 h 412"/>
                  <a:gd name="T36" fmla="*/ 0 w 1117"/>
                  <a:gd name="T37" fmla="*/ 1 h 412"/>
                  <a:gd name="T38" fmla="*/ 0 w 1117"/>
                  <a:gd name="T39" fmla="*/ 1 h 412"/>
                  <a:gd name="T40" fmla="*/ 0 w 1117"/>
                  <a:gd name="T41" fmla="*/ 1 h 412"/>
                  <a:gd name="T42" fmla="*/ 0 w 1117"/>
                  <a:gd name="T43" fmla="*/ 1 h 412"/>
                  <a:gd name="T44" fmla="*/ 0 w 1117"/>
                  <a:gd name="T45" fmla="*/ 1 h 412"/>
                  <a:gd name="T46" fmla="*/ 0 w 1117"/>
                  <a:gd name="T47" fmla="*/ 1 h 412"/>
                  <a:gd name="T48" fmla="*/ 0 w 1117"/>
                  <a:gd name="T49" fmla="*/ 1 h 412"/>
                  <a:gd name="T50" fmla="*/ 0 w 1117"/>
                  <a:gd name="T51" fmla="*/ 1 h 412"/>
                  <a:gd name="T52" fmla="*/ 0 w 1117"/>
                  <a:gd name="T53" fmla="*/ 1 h 412"/>
                  <a:gd name="T54" fmla="*/ 0 w 1117"/>
                  <a:gd name="T55" fmla="*/ 1 h 412"/>
                  <a:gd name="T56" fmla="*/ 0 w 1117"/>
                  <a:gd name="T57" fmla="*/ 1 h 412"/>
                  <a:gd name="T58" fmla="*/ 0 w 1117"/>
                  <a:gd name="T59" fmla="*/ 1 h 412"/>
                  <a:gd name="T60" fmla="*/ 0 w 1117"/>
                  <a:gd name="T61" fmla="*/ 1 h 412"/>
                  <a:gd name="T62" fmla="*/ 0 w 1117"/>
                  <a:gd name="T63" fmla="*/ 1 h 412"/>
                  <a:gd name="T64" fmla="*/ 0 w 1117"/>
                  <a:gd name="T65" fmla="*/ 0 h 412"/>
                  <a:gd name="T66" fmla="*/ 0 w 1117"/>
                  <a:gd name="T67" fmla="*/ 1 h 412"/>
                  <a:gd name="T68" fmla="*/ 0 w 1117"/>
                  <a:gd name="T69" fmla="*/ 1 h 412"/>
                  <a:gd name="T70" fmla="*/ 0 w 1117"/>
                  <a:gd name="T71" fmla="*/ 1 h 412"/>
                  <a:gd name="T72" fmla="*/ 0 w 1117"/>
                  <a:gd name="T73" fmla="*/ 1 h 412"/>
                  <a:gd name="T74" fmla="*/ 0 w 1117"/>
                  <a:gd name="T75" fmla="*/ 1 h 412"/>
                  <a:gd name="T76" fmla="*/ 0 w 1117"/>
                  <a:gd name="T77" fmla="*/ 1 h 412"/>
                  <a:gd name="T78" fmla="*/ 0 w 1117"/>
                  <a:gd name="T79" fmla="*/ 1 h 412"/>
                  <a:gd name="T80" fmla="*/ 0 w 1117"/>
                  <a:gd name="T81" fmla="*/ 1 h 412"/>
                  <a:gd name="T82" fmla="*/ 0 w 1117"/>
                  <a:gd name="T83" fmla="*/ 1 h 412"/>
                  <a:gd name="T84" fmla="*/ 0 w 1117"/>
                  <a:gd name="T85" fmla="*/ 1 h 412"/>
                  <a:gd name="T86" fmla="*/ 0 w 1117"/>
                  <a:gd name="T87" fmla="*/ 1 h 412"/>
                  <a:gd name="T88" fmla="*/ 0 w 1117"/>
                  <a:gd name="T89" fmla="*/ 1 h 412"/>
                  <a:gd name="T90" fmla="*/ 0 w 1117"/>
                  <a:gd name="T91" fmla="*/ 1 h 412"/>
                  <a:gd name="T92" fmla="*/ 0 w 1117"/>
                  <a:gd name="T93" fmla="*/ 1 h 412"/>
                  <a:gd name="T94" fmla="*/ 0 w 1117"/>
                  <a:gd name="T95" fmla="*/ 1 h 412"/>
                  <a:gd name="T96" fmla="*/ 0 w 1117"/>
                  <a:gd name="T97" fmla="*/ 1 h 412"/>
                  <a:gd name="T98" fmla="*/ 0 w 1117"/>
                  <a:gd name="T99" fmla="*/ 1 h 412"/>
                  <a:gd name="T100" fmla="*/ 0 w 1117"/>
                  <a:gd name="T101" fmla="*/ 1 h 412"/>
                  <a:gd name="T102" fmla="*/ 0 w 1117"/>
                  <a:gd name="T103" fmla="*/ 1 h 412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1117" h="412">
                    <a:moveTo>
                      <a:pt x="1093" y="212"/>
                    </a:moveTo>
                    <a:lnTo>
                      <a:pt x="1073" y="229"/>
                    </a:lnTo>
                    <a:lnTo>
                      <a:pt x="1052" y="248"/>
                    </a:lnTo>
                    <a:lnTo>
                      <a:pt x="1032" y="265"/>
                    </a:lnTo>
                    <a:lnTo>
                      <a:pt x="1011" y="284"/>
                    </a:lnTo>
                    <a:lnTo>
                      <a:pt x="990" y="301"/>
                    </a:lnTo>
                    <a:lnTo>
                      <a:pt x="971" y="317"/>
                    </a:lnTo>
                    <a:lnTo>
                      <a:pt x="951" y="334"/>
                    </a:lnTo>
                    <a:lnTo>
                      <a:pt x="934" y="349"/>
                    </a:lnTo>
                    <a:lnTo>
                      <a:pt x="917" y="363"/>
                    </a:lnTo>
                    <a:lnTo>
                      <a:pt x="900" y="376"/>
                    </a:lnTo>
                    <a:lnTo>
                      <a:pt x="888" y="387"/>
                    </a:lnTo>
                    <a:lnTo>
                      <a:pt x="876" y="397"/>
                    </a:lnTo>
                    <a:lnTo>
                      <a:pt x="867" y="403"/>
                    </a:lnTo>
                    <a:lnTo>
                      <a:pt x="860" y="409"/>
                    </a:lnTo>
                    <a:lnTo>
                      <a:pt x="857" y="412"/>
                    </a:lnTo>
                    <a:lnTo>
                      <a:pt x="826" y="410"/>
                    </a:lnTo>
                    <a:lnTo>
                      <a:pt x="791" y="409"/>
                    </a:lnTo>
                    <a:lnTo>
                      <a:pt x="753" y="408"/>
                    </a:lnTo>
                    <a:lnTo>
                      <a:pt x="714" y="406"/>
                    </a:lnTo>
                    <a:lnTo>
                      <a:pt x="672" y="403"/>
                    </a:lnTo>
                    <a:lnTo>
                      <a:pt x="630" y="401"/>
                    </a:lnTo>
                    <a:lnTo>
                      <a:pt x="587" y="399"/>
                    </a:lnTo>
                    <a:lnTo>
                      <a:pt x="542" y="395"/>
                    </a:lnTo>
                    <a:lnTo>
                      <a:pt x="499" y="393"/>
                    </a:lnTo>
                    <a:lnTo>
                      <a:pt x="455" y="391"/>
                    </a:lnTo>
                    <a:lnTo>
                      <a:pt x="412" y="387"/>
                    </a:lnTo>
                    <a:lnTo>
                      <a:pt x="371" y="385"/>
                    </a:lnTo>
                    <a:lnTo>
                      <a:pt x="330" y="383"/>
                    </a:lnTo>
                    <a:lnTo>
                      <a:pt x="292" y="380"/>
                    </a:lnTo>
                    <a:lnTo>
                      <a:pt x="257" y="378"/>
                    </a:lnTo>
                    <a:lnTo>
                      <a:pt x="224" y="377"/>
                    </a:lnTo>
                    <a:lnTo>
                      <a:pt x="209" y="376"/>
                    </a:lnTo>
                    <a:lnTo>
                      <a:pt x="193" y="376"/>
                    </a:lnTo>
                    <a:lnTo>
                      <a:pt x="178" y="375"/>
                    </a:lnTo>
                    <a:lnTo>
                      <a:pt x="162" y="375"/>
                    </a:lnTo>
                    <a:lnTo>
                      <a:pt x="147" y="374"/>
                    </a:lnTo>
                    <a:lnTo>
                      <a:pt x="131" y="374"/>
                    </a:lnTo>
                    <a:lnTo>
                      <a:pt x="116" y="372"/>
                    </a:lnTo>
                    <a:lnTo>
                      <a:pt x="101" y="372"/>
                    </a:lnTo>
                    <a:lnTo>
                      <a:pt x="80" y="334"/>
                    </a:lnTo>
                    <a:lnTo>
                      <a:pt x="63" y="289"/>
                    </a:lnTo>
                    <a:lnTo>
                      <a:pt x="48" y="241"/>
                    </a:lnTo>
                    <a:lnTo>
                      <a:pt x="36" y="190"/>
                    </a:lnTo>
                    <a:lnTo>
                      <a:pt x="24" y="142"/>
                    </a:lnTo>
                    <a:lnTo>
                      <a:pt x="15" y="97"/>
                    </a:lnTo>
                    <a:lnTo>
                      <a:pt x="7" y="58"/>
                    </a:lnTo>
                    <a:lnTo>
                      <a:pt x="0" y="28"/>
                    </a:lnTo>
                    <a:lnTo>
                      <a:pt x="11" y="62"/>
                    </a:lnTo>
                    <a:lnTo>
                      <a:pt x="25" y="100"/>
                    </a:lnTo>
                    <a:lnTo>
                      <a:pt x="41" y="141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4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1" y="284"/>
                    </a:lnTo>
                    <a:lnTo>
                      <a:pt x="138" y="257"/>
                    </a:lnTo>
                    <a:lnTo>
                      <a:pt x="146" y="234"/>
                    </a:lnTo>
                    <a:lnTo>
                      <a:pt x="156" y="211"/>
                    </a:lnTo>
                    <a:lnTo>
                      <a:pt x="169" y="191"/>
                    </a:lnTo>
                    <a:lnTo>
                      <a:pt x="184" y="172"/>
                    </a:lnTo>
                    <a:lnTo>
                      <a:pt x="204" y="153"/>
                    </a:lnTo>
                    <a:lnTo>
                      <a:pt x="227" y="136"/>
                    </a:lnTo>
                    <a:lnTo>
                      <a:pt x="214" y="158"/>
                    </a:lnTo>
                    <a:lnTo>
                      <a:pt x="201" y="184"/>
                    </a:lnTo>
                    <a:lnTo>
                      <a:pt x="191" y="216"/>
                    </a:lnTo>
                    <a:lnTo>
                      <a:pt x="184" y="248"/>
                    </a:lnTo>
                    <a:lnTo>
                      <a:pt x="182" y="281"/>
                    </a:lnTo>
                    <a:lnTo>
                      <a:pt x="188" y="314"/>
                    </a:lnTo>
                    <a:lnTo>
                      <a:pt x="200" y="344"/>
                    </a:lnTo>
                    <a:lnTo>
                      <a:pt x="224" y="370"/>
                    </a:lnTo>
                    <a:lnTo>
                      <a:pt x="250" y="344"/>
                    </a:lnTo>
                    <a:lnTo>
                      <a:pt x="270" y="305"/>
                    </a:lnTo>
                    <a:lnTo>
                      <a:pt x="284" y="261"/>
                    </a:lnTo>
                    <a:lnTo>
                      <a:pt x="291" y="211"/>
                    </a:lnTo>
                    <a:lnTo>
                      <a:pt x="290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7" y="8"/>
                    </a:lnTo>
                    <a:lnTo>
                      <a:pt x="261" y="35"/>
                    </a:lnTo>
                    <a:lnTo>
                      <a:pt x="282" y="63"/>
                    </a:lnTo>
                    <a:lnTo>
                      <a:pt x="299" y="96"/>
                    </a:lnTo>
                    <a:lnTo>
                      <a:pt x="314" y="130"/>
                    </a:lnTo>
                    <a:lnTo>
                      <a:pt x="326" y="168"/>
                    </a:lnTo>
                    <a:lnTo>
                      <a:pt x="334" y="211"/>
                    </a:lnTo>
                    <a:lnTo>
                      <a:pt x="340" y="258"/>
                    </a:lnTo>
                    <a:lnTo>
                      <a:pt x="341" y="309"/>
                    </a:lnTo>
                    <a:lnTo>
                      <a:pt x="355" y="288"/>
                    </a:lnTo>
                    <a:lnTo>
                      <a:pt x="371" y="266"/>
                    </a:lnTo>
                    <a:lnTo>
                      <a:pt x="389" y="244"/>
                    </a:lnTo>
                    <a:lnTo>
                      <a:pt x="409" y="222"/>
                    </a:lnTo>
                    <a:lnTo>
                      <a:pt x="429" y="203"/>
                    </a:lnTo>
                    <a:lnTo>
                      <a:pt x="450" y="184"/>
                    </a:lnTo>
                    <a:lnTo>
                      <a:pt x="471" y="171"/>
                    </a:lnTo>
                    <a:lnTo>
                      <a:pt x="492" y="160"/>
                    </a:lnTo>
                    <a:lnTo>
                      <a:pt x="482" y="180"/>
                    </a:lnTo>
                    <a:lnTo>
                      <a:pt x="469" y="203"/>
                    </a:lnTo>
                    <a:lnTo>
                      <a:pt x="451" y="227"/>
                    </a:lnTo>
                    <a:lnTo>
                      <a:pt x="433" y="251"/>
                    </a:lnTo>
                    <a:lnTo>
                      <a:pt x="416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1" y="334"/>
                    </a:lnTo>
                    <a:lnTo>
                      <a:pt x="388" y="339"/>
                    </a:lnTo>
                    <a:lnTo>
                      <a:pt x="397" y="344"/>
                    </a:lnTo>
                    <a:lnTo>
                      <a:pt x="408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3" y="360"/>
                    </a:lnTo>
                    <a:lnTo>
                      <a:pt x="457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3"/>
                    </a:lnTo>
                    <a:lnTo>
                      <a:pt x="374" y="66"/>
                    </a:lnTo>
                    <a:lnTo>
                      <a:pt x="345" y="36"/>
                    </a:lnTo>
                    <a:lnTo>
                      <a:pt x="374" y="58"/>
                    </a:lnTo>
                    <a:lnTo>
                      <a:pt x="399" y="79"/>
                    </a:lnTo>
                    <a:lnTo>
                      <a:pt x="423" y="103"/>
                    </a:lnTo>
                    <a:lnTo>
                      <a:pt x="443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3" y="10"/>
                    </a:lnTo>
                    <a:lnTo>
                      <a:pt x="489" y="39"/>
                    </a:lnTo>
                    <a:lnTo>
                      <a:pt x="505" y="71"/>
                    </a:lnTo>
                    <a:lnTo>
                      <a:pt x="519" y="106"/>
                    </a:lnTo>
                    <a:lnTo>
                      <a:pt x="531" y="145"/>
                    </a:lnTo>
                    <a:lnTo>
                      <a:pt x="539" y="189"/>
                    </a:lnTo>
                    <a:lnTo>
                      <a:pt x="541" y="236"/>
                    </a:lnTo>
                    <a:lnTo>
                      <a:pt x="538" y="290"/>
                    </a:lnTo>
                    <a:lnTo>
                      <a:pt x="526" y="349"/>
                    </a:lnTo>
                    <a:lnTo>
                      <a:pt x="553" y="322"/>
                    </a:lnTo>
                    <a:lnTo>
                      <a:pt x="576" y="288"/>
                    </a:lnTo>
                    <a:lnTo>
                      <a:pt x="594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2" y="126"/>
                    </a:lnTo>
                    <a:lnTo>
                      <a:pt x="584" y="84"/>
                    </a:lnTo>
                    <a:lnTo>
                      <a:pt x="551" y="44"/>
                    </a:lnTo>
                    <a:lnTo>
                      <a:pt x="566" y="52"/>
                    </a:lnTo>
                    <a:lnTo>
                      <a:pt x="581" y="60"/>
                    </a:lnTo>
                    <a:lnTo>
                      <a:pt x="596" y="69"/>
                    </a:lnTo>
                    <a:lnTo>
                      <a:pt x="610" y="82"/>
                    </a:lnTo>
                    <a:lnTo>
                      <a:pt x="622" y="96"/>
                    </a:lnTo>
                    <a:lnTo>
                      <a:pt x="632" y="113"/>
                    </a:lnTo>
                    <a:lnTo>
                      <a:pt x="641" y="134"/>
                    </a:lnTo>
                    <a:lnTo>
                      <a:pt x="647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8" y="32"/>
                    </a:lnTo>
                    <a:lnTo>
                      <a:pt x="645" y="0"/>
                    </a:lnTo>
                    <a:lnTo>
                      <a:pt x="655" y="38"/>
                    </a:lnTo>
                    <a:lnTo>
                      <a:pt x="661" y="82"/>
                    </a:lnTo>
                    <a:lnTo>
                      <a:pt x="662" y="129"/>
                    </a:lnTo>
                    <a:lnTo>
                      <a:pt x="660" y="179"/>
                    </a:lnTo>
                    <a:lnTo>
                      <a:pt x="652" y="228"/>
                    </a:lnTo>
                    <a:lnTo>
                      <a:pt x="641" y="277"/>
                    </a:lnTo>
                    <a:lnTo>
                      <a:pt x="626" y="320"/>
                    </a:lnTo>
                    <a:lnTo>
                      <a:pt x="609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79" y="255"/>
                    </a:lnTo>
                    <a:lnTo>
                      <a:pt x="697" y="212"/>
                    </a:lnTo>
                    <a:lnTo>
                      <a:pt x="712" y="167"/>
                    </a:lnTo>
                    <a:lnTo>
                      <a:pt x="722" y="122"/>
                    </a:lnTo>
                    <a:lnTo>
                      <a:pt x="730" y="77"/>
                    </a:lnTo>
                    <a:lnTo>
                      <a:pt x="733" y="33"/>
                    </a:lnTo>
                    <a:lnTo>
                      <a:pt x="742" y="88"/>
                    </a:lnTo>
                    <a:lnTo>
                      <a:pt x="746" y="148"/>
                    </a:lnTo>
                    <a:lnTo>
                      <a:pt x="743" y="210"/>
                    </a:lnTo>
                    <a:lnTo>
                      <a:pt x="730" y="269"/>
                    </a:lnTo>
                    <a:lnTo>
                      <a:pt x="743" y="252"/>
                    </a:lnTo>
                    <a:lnTo>
                      <a:pt x="756" y="232"/>
                    </a:lnTo>
                    <a:lnTo>
                      <a:pt x="770" y="206"/>
                    </a:lnTo>
                    <a:lnTo>
                      <a:pt x="784" y="181"/>
                    </a:lnTo>
                    <a:lnTo>
                      <a:pt x="797" y="154"/>
                    </a:lnTo>
                    <a:lnTo>
                      <a:pt x="808" y="130"/>
                    </a:lnTo>
                    <a:lnTo>
                      <a:pt x="816" y="109"/>
                    </a:lnTo>
                    <a:lnTo>
                      <a:pt x="821" y="93"/>
                    </a:lnTo>
                    <a:lnTo>
                      <a:pt x="819" y="118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4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6" y="295"/>
                    </a:lnTo>
                    <a:lnTo>
                      <a:pt x="725" y="324"/>
                    </a:lnTo>
                    <a:lnTo>
                      <a:pt x="752" y="307"/>
                    </a:lnTo>
                    <a:lnTo>
                      <a:pt x="777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69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0" y="166"/>
                    </a:lnTo>
                    <a:lnTo>
                      <a:pt x="882" y="194"/>
                    </a:lnTo>
                    <a:lnTo>
                      <a:pt x="873" y="220"/>
                    </a:lnTo>
                    <a:lnTo>
                      <a:pt x="861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35" y="308"/>
                    </a:lnTo>
                    <a:lnTo>
                      <a:pt x="850" y="297"/>
                    </a:lnTo>
                    <a:lnTo>
                      <a:pt x="866" y="284"/>
                    </a:lnTo>
                    <a:lnTo>
                      <a:pt x="882" y="269"/>
                    </a:lnTo>
                    <a:lnTo>
                      <a:pt x="897" y="252"/>
                    </a:lnTo>
                    <a:lnTo>
                      <a:pt x="912" y="234"/>
                    </a:lnTo>
                    <a:lnTo>
                      <a:pt x="927" y="216"/>
                    </a:lnTo>
                    <a:lnTo>
                      <a:pt x="941" y="195"/>
                    </a:lnTo>
                    <a:lnTo>
                      <a:pt x="955" y="174"/>
                    </a:lnTo>
                    <a:lnTo>
                      <a:pt x="967" y="153"/>
                    </a:lnTo>
                    <a:lnTo>
                      <a:pt x="979" y="133"/>
                    </a:lnTo>
                    <a:lnTo>
                      <a:pt x="990" y="112"/>
                    </a:lnTo>
                    <a:lnTo>
                      <a:pt x="999" y="91"/>
                    </a:lnTo>
                    <a:lnTo>
                      <a:pt x="1008" y="70"/>
                    </a:lnTo>
                    <a:lnTo>
                      <a:pt x="1014" y="52"/>
                    </a:lnTo>
                    <a:lnTo>
                      <a:pt x="1020" y="33"/>
                    </a:lnTo>
                    <a:lnTo>
                      <a:pt x="1012" y="71"/>
                    </a:lnTo>
                    <a:lnTo>
                      <a:pt x="1004" y="107"/>
                    </a:lnTo>
                    <a:lnTo>
                      <a:pt x="994" y="141"/>
                    </a:lnTo>
                    <a:lnTo>
                      <a:pt x="983" y="173"/>
                    </a:lnTo>
                    <a:lnTo>
                      <a:pt x="968" y="206"/>
                    </a:lnTo>
                    <a:lnTo>
                      <a:pt x="950" y="242"/>
                    </a:lnTo>
                    <a:lnTo>
                      <a:pt x="927" y="279"/>
                    </a:lnTo>
                    <a:lnTo>
                      <a:pt x="897" y="322"/>
                    </a:lnTo>
                    <a:lnTo>
                      <a:pt x="910" y="314"/>
                    </a:lnTo>
                    <a:lnTo>
                      <a:pt x="925" y="304"/>
                    </a:lnTo>
                    <a:lnTo>
                      <a:pt x="940" y="294"/>
                    </a:lnTo>
                    <a:lnTo>
                      <a:pt x="956" y="282"/>
                    </a:lnTo>
                    <a:lnTo>
                      <a:pt x="972" y="270"/>
                    </a:lnTo>
                    <a:lnTo>
                      <a:pt x="988" y="257"/>
                    </a:lnTo>
                    <a:lnTo>
                      <a:pt x="1005" y="243"/>
                    </a:lnTo>
                    <a:lnTo>
                      <a:pt x="1021" y="228"/>
                    </a:lnTo>
                    <a:lnTo>
                      <a:pt x="1037" y="213"/>
                    </a:lnTo>
                    <a:lnTo>
                      <a:pt x="1052" y="197"/>
                    </a:lnTo>
                    <a:lnTo>
                      <a:pt x="1067" y="182"/>
                    </a:lnTo>
                    <a:lnTo>
                      <a:pt x="1080" y="166"/>
                    </a:lnTo>
                    <a:lnTo>
                      <a:pt x="1092" y="150"/>
                    </a:lnTo>
                    <a:lnTo>
                      <a:pt x="1102" y="135"/>
                    </a:lnTo>
                    <a:lnTo>
                      <a:pt x="1111" y="119"/>
                    </a:lnTo>
                    <a:lnTo>
                      <a:pt x="1117" y="104"/>
                    </a:lnTo>
                    <a:lnTo>
                      <a:pt x="1110" y="136"/>
                    </a:lnTo>
                    <a:lnTo>
                      <a:pt x="1103" y="166"/>
                    </a:lnTo>
                    <a:lnTo>
                      <a:pt x="1099" y="192"/>
                    </a:lnTo>
                    <a:lnTo>
                      <a:pt x="1093" y="21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2" name="Freeform 103"/>
              <p:cNvSpPr/>
              <p:nvPr/>
            </p:nvSpPr>
            <p:spPr bwMode="auto">
              <a:xfrm>
                <a:off x="4164" y="4179"/>
                <a:ext cx="202" cy="141"/>
              </a:xfrm>
              <a:custGeom>
                <a:avLst/>
                <a:gdLst>
                  <a:gd name="T0" fmla="*/ 1 w 403"/>
                  <a:gd name="T1" fmla="*/ 1 h 280"/>
                  <a:gd name="T2" fmla="*/ 1 w 403"/>
                  <a:gd name="T3" fmla="*/ 1 h 280"/>
                  <a:gd name="T4" fmla="*/ 1 w 403"/>
                  <a:gd name="T5" fmla="*/ 1 h 280"/>
                  <a:gd name="T6" fmla="*/ 1 w 403"/>
                  <a:gd name="T7" fmla="*/ 1 h 280"/>
                  <a:gd name="T8" fmla="*/ 1 w 403"/>
                  <a:gd name="T9" fmla="*/ 1 h 280"/>
                  <a:gd name="T10" fmla="*/ 1 w 403"/>
                  <a:gd name="T11" fmla="*/ 1 h 280"/>
                  <a:gd name="T12" fmla="*/ 1 w 403"/>
                  <a:gd name="T13" fmla="*/ 1 h 280"/>
                  <a:gd name="T14" fmla="*/ 1 w 403"/>
                  <a:gd name="T15" fmla="*/ 1 h 280"/>
                  <a:gd name="T16" fmla="*/ 1 w 403"/>
                  <a:gd name="T17" fmla="*/ 1 h 280"/>
                  <a:gd name="T18" fmla="*/ 1 w 403"/>
                  <a:gd name="T19" fmla="*/ 1 h 280"/>
                  <a:gd name="T20" fmla="*/ 1 w 403"/>
                  <a:gd name="T21" fmla="*/ 1 h 280"/>
                  <a:gd name="T22" fmla="*/ 1 w 403"/>
                  <a:gd name="T23" fmla="*/ 1 h 280"/>
                  <a:gd name="T24" fmla="*/ 1 w 403"/>
                  <a:gd name="T25" fmla="*/ 1 h 280"/>
                  <a:gd name="T26" fmla="*/ 1 w 403"/>
                  <a:gd name="T27" fmla="*/ 1 h 280"/>
                  <a:gd name="T28" fmla="*/ 1 w 403"/>
                  <a:gd name="T29" fmla="*/ 1 h 280"/>
                  <a:gd name="T30" fmla="*/ 1 w 403"/>
                  <a:gd name="T31" fmla="*/ 1 h 280"/>
                  <a:gd name="T32" fmla="*/ 1 w 403"/>
                  <a:gd name="T33" fmla="*/ 1 h 280"/>
                  <a:gd name="T34" fmla="*/ 1 w 403"/>
                  <a:gd name="T35" fmla="*/ 1 h 280"/>
                  <a:gd name="T36" fmla="*/ 1 w 403"/>
                  <a:gd name="T37" fmla="*/ 1 h 280"/>
                  <a:gd name="T38" fmla="*/ 1 w 403"/>
                  <a:gd name="T39" fmla="*/ 1 h 280"/>
                  <a:gd name="T40" fmla="*/ 1 w 403"/>
                  <a:gd name="T41" fmla="*/ 1 h 280"/>
                  <a:gd name="T42" fmla="*/ 1 w 403"/>
                  <a:gd name="T43" fmla="*/ 1 h 280"/>
                  <a:gd name="T44" fmla="*/ 1 w 403"/>
                  <a:gd name="T45" fmla="*/ 1 h 280"/>
                  <a:gd name="T46" fmla="*/ 1 w 403"/>
                  <a:gd name="T47" fmla="*/ 1 h 280"/>
                  <a:gd name="T48" fmla="*/ 1 w 403"/>
                  <a:gd name="T49" fmla="*/ 1 h 280"/>
                  <a:gd name="T50" fmla="*/ 1 w 403"/>
                  <a:gd name="T51" fmla="*/ 1 h 280"/>
                  <a:gd name="T52" fmla="*/ 1 w 403"/>
                  <a:gd name="T53" fmla="*/ 1 h 280"/>
                  <a:gd name="T54" fmla="*/ 1 w 403"/>
                  <a:gd name="T55" fmla="*/ 1 h 280"/>
                  <a:gd name="T56" fmla="*/ 1 w 403"/>
                  <a:gd name="T57" fmla="*/ 1 h 280"/>
                  <a:gd name="T58" fmla="*/ 1 w 403"/>
                  <a:gd name="T59" fmla="*/ 1 h 280"/>
                  <a:gd name="T60" fmla="*/ 1 w 403"/>
                  <a:gd name="T61" fmla="*/ 1 h 280"/>
                  <a:gd name="T62" fmla="*/ 1 w 403"/>
                  <a:gd name="T63" fmla="*/ 1 h 280"/>
                  <a:gd name="T64" fmla="*/ 1 w 403"/>
                  <a:gd name="T65" fmla="*/ 1 h 280"/>
                  <a:gd name="T66" fmla="*/ 1 w 403"/>
                  <a:gd name="T67" fmla="*/ 1 h 280"/>
                  <a:gd name="T68" fmla="*/ 1 w 403"/>
                  <a:gd name="T69" fmla="*/ 1 h 280"/>
                  <a:gd name="T70" fmla="*/ 1 w 403"/>
                  <a:gd name="T71" fmla="*/ 1 h 280"/>
                  <a:gd name="T72" fmla="*/ 1 w 403"/>
                  <a:gd name="T73" fmla="*/ 1 h 280"/>
                  <a:gd name="T74" fmla="*/ 1 w 403"/>
                  <a:gd name="T75" fmla="*/ 1 h 280"/>
                  <a:gd name="T76" fmla="*/ 1 w 403"/>
                  <a:gd name="T77" fmla="*/ 1 h 280"/>
                  <a:gd name="T78" fmla="*/ 1 w 403"/>
                  <a:gd name="T79" fmla="*/ 1 h 28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3" h="280">
                    <a:moveTo>
                      <a:pt x="339" y="270"/>
                    </a:moveTo>
                    <a:lnTo>
                      <a:pt x="322" y="270"/>
                    </a:lnTo>
                    <a:lnTo>
                      <a:pt x="305" y="271"/>
                    </a:lnTo>
                    <a:lnTo>
                      <a:pt x="289" y="271"/>
                    </a:lnTo>
                    <a:lnTo>
                      <a:pt x="273" y="272"/>
                    </a:lnTo>
                    <a:lnTo>
                      <a:pt x="257" y="272"/>
                    </a:lnTo>
                    <a:lnTo>
                      <a:pt x="241" y="273"/>
                    </a:lnTo>
                    <a:lnTo>
                      <a:pt x="225" y="273"/>
                    </a:lnTo>
                    <a:lnTo>
                      <a:pt x="210" y="274"/>
                    </a:lnTo>
                    <a:lnTo>
                      <a:pt x="194" y="274"/>
                    </a:lnTo>
                    <a:lnTo>
                      <a:pt x="179" y="275"/>
                    </a:lnTo>
                    <a:lnTo>
                      <a:pt x="164" y="277"/>
                    </a:lnTo>
                    <a:lnTo>
                      <a:pt x="149" y="277"/>
                    </a:lnTo>
                    <a:lnTo>
                      <a:pt x="134" y="278"/>
                    </a:lnTo>
                    <a:lnTo>
                      <a:pt x="119" y="279"/>
                    </a:lnTo>
                    <a:lnTo>
                      <a:pt x="104" y="279"/>
                    </a:lnTo>
                    <a:lnTo>
                      <a:pt x="90" y="280"/>
                    </a:lnTo>
                    <a:lnTo>
                      <a:pt x="86" y="257"/>
                    </a:lnTo>
                    <a:lnTo>
                      <a:pt x="81" y="233"/>
                    </a:lnTo>
                    <a:lnTo>
                      <a:pt x="73" y="209"/>
                    </a:lnTo>
                    <a:lnTo>
                      <a:pt x="62" y="184"/>
                    </a:lnTo>
                    <a:lnTo>
                      <a:pt x="50" y="162"/>
                    </a:lnTo>
                    <a:lnTo>
                      <a:pt x="35" y="142"/>
                    </a:lnTo>
                    <a:lnTo>
                      <a:pt x="18" y="124"/>
                    </a:lnTo>
                    <a:lnTo>
                      <a:pt x="0" y="112"/>
                    </a:lnTo>
                    <a:lnTo>
                      <a:pt x="22" y="117"/>
                    </a:lnTo>
                    <a:lnTo>
                      <a:pt x="40" y="127"/>
                    </a:lnTo>
                    <a:lnTo>
                      <a:pt x="58" y="138"/>
                    </a:lnTo>
                    <a:lnTo>
                      <a:pt x="74" y="154"/>
                    </a:lnTo>
                    <a:lnTo>
                      <a:pt x="89" y="173"/>
                    </a:lnTo>
                    <a:lnTo>
                      <a:pt x="104" y="196"/>
                    </a:lnTo>
                    <a:lnTo>
                      <a:pt x="117" y="222"/>
                    </a:lnTo>
                    <a:lnTo>
                      <a:pt x="132" y="254"/>
                    </a:lnTo>
                    <a:lnTo>
                      <a:pt x="139" y="222"/>
                    </a:lnTo>
                    <a:lnTo>
                      <a:pt x="143" y="188"/>
                    </a:lnTo>
                    <a:lnTo>
                      <a:pt x="142" y="152"/>
                    </a:lnTo>
                    <a:lnTo>
                      <a:pt x="139" y="115"/>
                    </a:lnTo>
                    <a:lnTo>
                      <a:pt x="134" y="81"/>
                    </a:lnTo>
                    <a:lnTo>
                      <a:pt x="126" y="49"/>
                    </a:lnTo>
                    <a:lnTo>
                      <a:pt x="115" y="23"/>
                    </a:lnTo>
                    <a:lnTo>
                      <a:pt x="103" y="4"/>
                    </a:lnTo>
                    <a:lnTo>
                      <a:pt x="121" y="17"/>
                    </a:lnTo>
                    <a:lnTo>
                      <a:pt x="139" y="33"/>
                    </a:lnTo>
                    <a:lnTo>
                      <a:pt x="157" y="53"/>
                    </a:lnTo>
                    <a:lnTo>
                      <a:pt x="173" y="77"/>
                    </a:lnTo>
                    <a:lnTo>
                      <a:pt x="188" y="106"/>
                    </a:lnTo>
                    <a:lnTo>
                      <a:pt x="200" y="141"/>
                    </a:lnTo>
                    <a:lnTo>
                      <a:pt x="211" y="182"/>
                    </a:lnTo>
                    <a:lnTo>
                      <a:pt x="218" y="230"/>
                    </a:lnTo>
                    <a:lnTo>
                      <a:pt x="228" y="207"/>
                    </a:lnTo>
                    <a:lnTo>
                      <a:pt x="236" y="182"/>
                    </a:lnTo>
                    <a:lnTo>
                      <a:pt x="242" y="153"/>
                    </a:lnTo>
                    <a:lnTo>
                      <a:pt x="245" y="123"/>
                    </a:lnTo>
                    <a:lnTo>
                      <a:pt x="245" y="92"/>
                    </a:lnTo>
                    <a:lnTo>
                      <a:pt x="242" y="61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1" y="30"/>
                    </a:lnTo>
                    <a:lnTo>
                      <a:pt x="255" y="56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7" y="128"/>
                    </a:lnTo>
                    <a:lnTo>
                      <a:pt x="294" y="151"/>
                    </a:lnTo>
                    <a:lnTo>
                      <a:pt x="297" y="173"/>
                    </a:lnTo>
                    <a:lnTo>
                      <a:pt x="298" y="195"/>
                    </a:lnTo>
                    <a:lnTo>
                      <a:pt x="312" y="173"/>
                    </a:lnTo>
                    <a:lnTo>
                      <a:pt x="326" y="149"/>
                    </a:lnTo>
                    <a:lnTo>
                      <a:pt x="340" y="121"/>
                    </a:lnTo>
                    <a:lnTo>
                      <a:pt x="354" y="93"/>
                    </a:lnTo>
                    <a:lnTo>
                      <a:pt x="366" y="67"/>
                    </a:lnTo>
                    <a:lnTo>
                      <a:pt x="375" y="41"/>
                    </a:lnTo>
                    <a:lnTo>
                      <a:pt x="382" y="19"/>
                    </a:lnTo>
                    <a:lnTo>
                      <a:pt x="385" y="2"/>
                    </a:lnTo>
                    <a:lnTo>
                      <a:pt x="392" y="26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3" y="112"/>
                    </a:lnTo>
                    <a:lnTo>
                      <a:pt x="398" y="145"/>
                    </a:lnTo>
                    <a:lnTo>
                      <a:pt x="387" y="183"/>
                    </a:lnTo>
                    <a:lnTo>
                      <a:pt x="367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3" name="Freeform 104"/>
              <p:cNvSpPr/>
              <p:nvPr/>
            </p:nvSpPr>
            <p:spPr bwMode="auto">
              <a:xfrm>
                <a:off x="4368" y="4177"/>
                <a:ext cx="123" cy="143"/>
              </a:xfrm>
              <a:custGeom>
                <a:avLst/>
                <a:gdLst>
                  <a:gd name="T0" fmla="*/ 1 w 246"/>
                  <a:gd name="T1" fmla="*/ 1 h 285"/>
                  <a:gd name="T2" fmla="*/ 1 w 246"/>
                  <a:gd name="T3" fmla="*/ 1 h 285"/>
                  <a:gd name="T4" fmla="*/ 1 w 246"/>
                  <a:gd name="T5" fmla="*/ 1 h 285"/>
                  <a:gd name="T6" fmla="*/ 1 w 246"/>
                  <a:gd name="T7" fmla="*/ 1 h 285"/>
                  <a:gd name="T8" fmla="*/ 1 w 246"/>
                  <a:gd name="T9" fmla="*/ 1 h 285"/>
                  <a:gd name="T10" fmla="*/ 1 w 246"/>
                  <a:gd name="T11" fmla="*/ 1 h 285"/>
                  <a:gd name="T12" fmla="*/ 1 w 246"/>
                  <a:gd name="T13" fmla="*/ 1 h 285"/>
                  <a:gd name="T14" fmla="*/ 1 w 246"/>
                  <a:gd name="T15" fmla="*/ 1 h 285"/>
                  <a:gd name="T16" fmla="*/ 0 w 246"/>
                  <a:gd name="T17" fmla="*/ 1 h 285"/>
                  <a:gd name="T18" fmla="*/ 1 w 246"/>
                  <a:gd name="T19" fmla="*/ 1 h 285"/>
                  <a:gd name="T20" fmla="*/ 1 w 246"/>
                  <a:gd name="T21" fmla="*/ 1 h 285"/>
                  <a:gd name="T22" fmla="*/ 1 w 246"/>
                  <a:gd name="T23" fmla="*/ 1 h 285"/>
                  <a:gd name="T24" fmla="*/ 1 w 246"/>
                  <a:gd name="T25" fmla="*/ 1 h 285"/>
                  <a:gd name="T26" fmla="*/ 1 w 246"/>
                  <a:gd name="T27" fmla="*/ 1 h 285"/>
                  <a:gd name="T28" fmla="*/ 1 w 246"/>
                  <a:gd name="T29" fmla="*/ 1 h 285"/>
                  <a:gd name="T30" fmla="*/ 1 w 246"/>
                  <a:gd name="T31" fmla="*/ 1 h 285"/>
                  <a:gd name="T32" fmla="*/ 1 w 246"/>
                  <a:gd name="T33" fmla="*/ 1 h 285"/>
                  <a:gd name="T34" fmla="*/ 1 w 246"/>
                  <a:gd name="T35" fmla="*/ 1 h 285"/>
                  <a:gd name="T36" fmla="*/ 1 w 246"/>
                  <a:gd name="T37" fmla="*/ 1 h 285"/>
                  <a:gd name="T38" fmla="*/ 1 w 246"/>
                  <a:gd name="T39" fmla="*/ 1 h 285"/>
                  <a:gd name="T40" fmla="*/ 1 w 246"/>
                  <a:gd name="T41" fmla="*/ 1 h 285"/>
                  <a:gd name="T42" fmla="*/ 1 w 246"/>
                  <a:gd name="T43" fmla="*/ 1 h 285"/>
                  <a:gd name="T44" fmla="*/ 1 w 246"/>
                  <a:gd name="T45" fmla="*/ 1 h 285"/>
                  <a:gd name="T46" fmla="*/ 1 w 246"/>
                  <a:gd name="T47" fmla="*/ 1 h 285"/>
                  <a:gd name="T48" fmla="*/ 1 w 246"/>
                  <a:gd name="T49" fmla="*/ 0 h 285"/>
                  <a:gd name="T50" fmla="*/ 1 w 246"/>
                  <a:gd name="T51" fmla="*/ 1 h 285"/>
                  <a:gd name="T52" fmla="*/ 1 w 246"/>
                  <a:gd name="T53" fmla="*/ 1 h 285"/>
                  <a:gd name="T54" fmla="*/ 1 w 246"/>
                  <a:gd name="T55" fmla="*/ 1 h 285"/>
                  <a:gd name="T56" fmla="*/ 1 w 246"/>
                  <a:gd name="T57" fmla="*/ 1 h 285"/>
                  <a:gd name="T58" fmla="*/ 1 w 246"/>
                  <a:gd name="T59" fmla="*/ 1 h 285"/>
                  <a:gd name="T60" fmla="*/ 1 w 246"/>
                  <a:gd name="T61" fmla="*/ 1 h 285"/>
                  <a:gd name="T62" fmla="*/ 1 w 246"/>
                  <a:gd name="T63" fmla="*/ 1 h 285"/>
                  <a:gd name="T64" fmla="*/ 1 w 246"/>
                  <a:gd name="T65" fmla="*/ 1 h 2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46" h="285">
                    <a:moveTo>
                      <a:pt x="85" y="285"/>
                    </a:moveTo>
                    <a:lnTo>
                      <a:pt x="75" y="285"/>
                    </a:lnTo>
                    <a:lnTo>
                      <a:pt x="63" y="285"/>
                    </a:lnTo>
                    <a:lnTo>
                      <a:pt x="53" y="285"/>
                    </a:lnTo>
                    <a:lnTo>
                      <a:pt x="42" y="285"/>
                    </a:lnTo>
                    <a:lnTo>
                      <a:pt x="32" y="285"/>
                    </a:lnTo>
                    <a:lnTo>
                      <a:pt x="22" y="285"/>
                    </a:lnTo>
                    <a:lnTo>
                      <a:pt x="10" y="285"/>
                    </a:lnTo>
                    <a:lnTo>
                      <a:pt x="0" y="285"/>
                    </a:lnTo>
                    <a:lnTo>
                      <a:pt x="3" y="270"/>
                    </a:lnTo>
                    <a:lnTo>
                      <a:pt x="8" y="253"/>
                    </a:lnTo>
                    <a:lnTo>
                      <a:pt x="14" y="235"/>
                    </a:lnTo>
                    <a:lnTo>
                      <a:pt x="22" y="217"/>
                    </a:lnTo>
                    <a:lnTo>
                      <a:pt x="30" y="197"/>
                    </a:lnTo>
                    <a:lnTo>
                      <a:pt x="40" y="178"/>
                    </a:lnTo>
                    <a:lnTo>
                      <a:pt x="52" y="157"/>
                    </a:lnTo>
                    <a:lnTo>
                      <a:pt x="64" y="137"/>
                    </a:lnTo>
                    <a:lnTo>
                      <a:pt x="80" y="118"/>
                    </a:lnTo>
                    <a:lnTo>
                      <a:pt x="96" y="98"/>
                    </a:lnTo>
                    <a:lnTo>
                      <a:pt x="116" y="79"/>
                    </a:lnTo>
                    <a:lnTo>
                      <a:pt x="137" y="60"/>
                    </a:lnTo>
                    <a:lnTo>
                      <a:pt x="161" y="43"/>
                    </a:lnTo>
                    <a:lnTo>
                      <a:pt x="186" y="28"/>
                    </a:lnTo>
                    <a:lnTo>
                      <a:pt x="215" y="13"/>
                    </a:lnTo>
                    <a:lnTo>
                      <a:pt x="246" y="0"/>
                    </a:lnTo>
                    <a:lnTo>
                      <a:pt x="215" y="30"/>
                    </a:lnTo>
                    <a:lnTo>
                      <a:pt x="186" y="60"/>
                    </a:lnTo>
                    <a:lnTo>
                      <a:pt x="160" y="91"/>
                    </a:lnTo>
                    <a:lnTo>
                      <a:pt x="136" y="124"/>
                    </a:lnTo>
                    <a:lnTo>
                      <a:pt x="116" y="158"/>
                    </a:lnTo>
                    <a:lnTo>
                      <a:pt x="100" y="196"/>
                    </a:lnTo>
                    <a:lnTo>
                      <a:pt x="90" y="238"/>
                    </a:lnTo>
                    <a:lnTo>
                      <a:pt x="85" y="285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4" name="Freeform 105"/>
              <p:cNvSpPr/>
              <p:nvPr/>
            </p:nvSpPr>
            <p:spPr bwMode="auto">
              <a:xfrm>
                <a:off x="4389" y="4134"/>
                <a:ext cx="493" cy="199"/>
              </a:xfrm>
              <a:custGeom>
                <a:avLst/>
                <a:gdLst>
                  <a:gd name="T0" fmla="*/ 1 w 986"/>
                  <a:gd name="T1" fmla="*/ 1 h 398"/>
                  <a:gd name="T2" fmla="*/ 1 w 986"/>
                  <a:gd name="T3" fmla="*/ 1 h 398"/>
                  <a:gd name="T4" fmla="*/ 1 w 986"/>
                  <a:gd name="T5" fmla="*/ 1 h 398"/>
                  <a:gd name="T6" fmla="*/ 1 w 986"/>
                  <a:gd name="T7" fmla="*/ 1 h 398"/>
                  <a:gd name="T8" fmla="*/ 1 w 986"/>
                  <a:gd name="T9" fmla="*/ 1 h 398"/>
                  <a:gd name="T10" fmla="*/ 1 w 986"/>
                  <a:gd name="T11" fmla="*/ 1 h 398"/>
                  <a:gd name="T12" fmla="*/ 1 w 986"/>
                  <a:gd name="T13" fmla="*/ 1 h 398"/>
                  <a:gd name="T14" fmla="*/ 1 w 986"/>
                  <a:gd name="T15" fmla="*/ 1 h 398"/>
                  <a:gd name="T16" fmla="*/ 1 w 986"/>
                  <a:gd name="T17" fmla="*/ 1 h 398"/>
                  <a:gd name="T18" fmla="*/ 1 w 986"/>
                  <a:gd name="T19" fmla="*/ 1 h 398"/>
                  <a:gd name="T20" fmla="*/ 1 w 986"/>
                  <a:gd name="T21" fmla="*/ 1 h 398"/>
                  <a:gd name="T22" fmla="*/ 1 w 986"/>
                  <a:gd name="T23" fmla="*/ 1 h 398"/>
                  <a:gd name="T24" fmla="*/ 1 w 986"/>
                  <a:gd name="T25" fmla="*/ 1 h 398"/>
                  <a:gd name="T26" fmla="*/ 1 w 986"/>
                  <a:gd name="T27" fmla="*/ 1 h 398"/>
                  <a:gd name="T28" fmla="*/ 1 w 986"/>
                  <a:gd name="T29" fmla="*/ 1 h 398"/>
                  <a:gd name="T30" fmla="*/ 1 w 986"/>
                  <a:gd name="T31" fmla="*/ 1 h 398"/>
                  <a:gd name="T32" fmla="*/ 1 w 986"/>
                  <a:gd name="T33" fmla="*/ 1 h 398"/>
                  <a:gd name="T34" fmla="*/ 1 w 986"/>
                  <a:gd name="T35" fmla="*/ 1 h 398"/>
                  <a:gd name="T36" fmla="*/ 1 w 986"/>
                  <a:gd name="T37" fmla="*/ 1 h 398"/>
                  <a:gd name="T38" fmla="*/ 1 w 986"/>
                  <a:gd name="T39" fmla="*/ 1 h 398"/>
                  <a:gd name="T40" fmla="*/ 1 w 986"/>
                  <a:gd name="T41" fmla="*/ 1 h 398"/>
                  <a:gd name="T42" fmla="*/ 1 w 986"/>
                  <a:gd name="T43" fmla="*/ 1 h 398"/>
                  <a:gd name="T44" fmla="*/ 1 w 986"/>
                  <a:gd name="T45" fmla="*/ 1 h 398"/>
                  <a:gd name="T46" fmla="*/ 1 w 986"/>
                  <a:gd name="T47" fmla="*/ 1 h 398"/>
                  <a:gd name="T48" fmla="*/ 1 w 986"/>
                  <a:gd name="T49" fmla="*/ 1 h 398"/>
                  <a:gd name="T50" fmla="*/ 1 w 986"/>
                  <a:gd name="T51" fmla="*/ 1 h 398"/>
                  <a:gd name="T52" fmla="*/ 1 w 986"/>
                  <a:gd name="T53" fmla="*/ 1 h 398"/>
                  <a:gd name="T54" fmla="*/ 1 w 986"/>
                  <a:gd name="T55" fmla="*/ 1 h 398"/>
                  <a:gd name="T56" fmla="*/ 1 w 986"/>
                  <a:gd name="T57" fmla="*/ 1 h 398"/>
                  <a:gd name="T58" fmla="*/ 1 w 986"/>
                  <a:gd name="T59" fmla="*/ 1 h 398"/>
                  <a:gd name="T60" fmla="*/ 1 w 986"/>
                  <a:gd name="T61" fmla="*/ 1 h 398"/>
                  <a:gd name="T62" fmla="*/ 1 w 986"/>
                  <a:gd name="T63" fmla="*/ 1 h 398"/>
                  <a:gd name="T64" fmla="*/ 1 w 986"/>
                  <a:gd name="T65" fmla="*/ 1 h 398"/>
                  <a:gd name="T66" fmla="*/ 1 w 986"/>
                  <a:gd name="T67" fmla="*/ 1 h 398"/>
                  <a:gd name="T68" fmla="*/ 1 w 986"/>
                  <a:gd name="T69" fmla="*/ 1 h 398"/>
                  <a:gd name="T70" fmla="*/ 1 w 986"/>
                  <a:gd name="T71" fmla="*/ 1 h 398"/>
                  <a:gd name="T72" fmla="*/ 1 w 986"/>
                  <a:gd name="T73" fmla="*/ 1 h 398"/>
                  <a:gd name="T74" fmla="*/ 1 w 986"/>
                  <a:gd name="T75" fmla="*/ 1 h 398"/>
                  <a:gd name="T76" fmla="*/ 1 w 986"/>
                  <a:gd name="T77" fmla="*/ 1 h 398"/>
                  <a:gd name="T78" fmla="*/ 1 w 986"/>
                  <a:gd name="T79" fmla="*/ 1 h 398"/>
                  <a:gd name="T80" fmla="*/ 1 w 986"/>
                  <a:gd name="T81" fmla="*/ 1 h 398"/>
                  <a:gd name="T82" fmla="*/ 1 w 986"/>
                  <a:gd name="T83" fmla="*/ 1 h 398"/>
                  <a:gd name="T84" fmla="*/ 1 w 986"/>
                  <a:gd name="T85" fmla="*/ 1 h 398"/>
                  <a:gd name="T86" fmla="*/ 1 w 986"/>
                  <a:gd name="T87" fmla="*/ 1 h 398"/>
                  <a:gd name="T88" fmla="*/ 1 w 986"/>
                  <a:gd name="T89" fmla="*/ 1 h 398"/>
                  <a:gd name="T90" fmla="*/ 1 w 986"/>
                  <a:gd name="T91" fmla="*/ 1 h 398"/>
                  <a:gd name="T92" fmla="*/ 1 w 986"/>
                  <a:gd name="T93" fmla="*/ 1 h 398"/>
                  <a:gd name="T94" fmla="*/ 1 w 986"/>
                  <a:gd name="T95" fmla="*/ 1 h 398"/>
                  <a:gd name="T96" fmla="*/ 1 w 986"/>
                  <a:gd name="T97" fmla="*/ 1 h 398"/>
                  <a:gd name="T98" fmla="*/ 1 w 986"/>
                  <a:gd name="T99" fmla="*/ 1 h 398"/>
                  <a:gd name="T100" fmla="*/ 1 w 986"/>
                  <a:gd name="T101" fmla="*/ 1 h 398"/>
                  <a:gd name="T102" fmla="*/ 1 w 986"/>
                  <a:gd name="T103" fmla="*/ 1 h 398"/>
                  <a:gd name="T104" fmla="*/ 1 w 986"/>
                  <a:gd name="T105" fmla="*/ 1 h 398"/>
                  <a:gd name="T106" fmla="*/ 1 w 986"/>
                  <a:gd name="T107" fmla="*/ 1 h 398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986" h="398">
                    <a:moveTo>
                      <a:pt x="901" y="398"/>
                    </a:moveTo>
                    <a:lnTo>
                      <a:pt x="867" y="398"/>
                    </a:lnTo>
                    <a:lnTo>
                      <a:pt x="829" y="398"/>
                    </a:lnTo>
                    <a:lnTo>
                      <a:pt x="789" y="398"/>
                    </a:lnTo>
                    <a:lnTo>
                      <a:pt x="747" y="396"/>
                    </a:lnTo>
                    <a:lnTo>
                      <a:pt x="702" y="396"/>
                    </a:lnTo>
                    <a:lnTo>
                      <a:pt x="656" y="394"/>
                    </a:lnTo>
                    <a:lnTo>
                      <a:pt x="608" y="393"/>
                    </a:lnTo>
                    <a:lnTo>
                      <a:pt x="561" y="392"/>
                    </a:lnTo>
                    <a:lnTo>
                      <a:pt x="513" y="389"/>
                    </a:lnTo>
                    <a:lnTo>
                      <a:pt x="467" y="388"/>
                    </a:lnTo>
                    <a:lnTo>
                      <a:pt x="421" y="386"/>
                    </a:lnTo>
                    <a:lnTo>
                      <a:pt x="376" y="384"/>
                    </a:lnTo>
                    <a:lnTo>
                      <a:pt x="334" y="383"/>
                    </a:lnTo>
                    <a:lnTo>
                      <a:pt x="294" y="380"/>
                    </a:lnTo>
                    <a:lnTo>
                      <a:pt x="258" y="378"/>
                    </a:lnTo>
                    <a:lnTo>
                      <a:pt x="225" y="377"/>
                    </a:lnTo>
                    <a:lnTo>
                      <a:pt x="210" y="376"/>
                    </a:lnTo>
                    <a:lnTo>
                      <a:pt x="194" y="376"/>
                    </a:lnTo>
                    <a:lnTo>
                      <a:pt x="179" y="374"/>
                    </a:lnTo>
                    <a:lnTo>
                      <a:pt x="163" y="373"/>
                    </a:lnTo>
                    <a:lnTo>
                      <a:pt x="148" y="373"/>
                    </a:lnTo>
                    <a:lnTo>
                      <a:pt x="132" y="372"/>
                    </a:lnTo>
                    <a:lnTo>
                      <a:pt x="117" y="372"/>
                    </a:lnTo>
                    <a:lnTo>
                      <a:pt x="102" y="372"/>
                    </a:lnTo>
                    <a:lnTo>
                      <a:pt x="81" y="334"/>
                    </a:lnTo>
                    <a:lnTo>
                      <a:pt x="64" y="289"/>
                    </a:lnTo>
                    <a:lnTo>
                      <a:pt x="48" y="241"/>
                    </a:lnTo>
                    <a:lnTo>
                      <a:pt x="35" y="190"/>
                    </a:lnTo>
                    <a:lnTo>
                      <a:pt x="23" y="142"/>
                    </a:lnTo>
                    <a:lnTo>
                      <a:pt x="14" y="97"/>
                    </a:lnTo>
                    <a:lnTo>
                      <a:pt x="6" y="57"/>
                    </a:lnTo>
                    <a:lnTo>
                      <a:pt x="0" y="27"/>
                    </a:lnTo>
                    <a:lnTo>
                      <a:pt x="12" y="62"/>
                    </a:lnTo>
                    <a:lnTo>
                      <a:pt x="26" y="100"/>
                    </a:lnTo>
                    <a:lnTo>
                      <a:pt x="42" y="140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5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0" y="283"/>
                    </a:lnTo>
                    <a:lnTo>
                      <a:pt x="139" y="257"/>
                    </a:lnTo>
                    <a:lnTo>
                      <a:pt x="147" y="234"/>
                    </a:lnTo>
                    <a:lnTo>
                      <a:pt x="157" y="211"/>
                    </a:lnTo>
                    <a:lnTo>
                      <a:pt x="170" y="190"/>
                    </a:lnTo>
                    <a:lnTo>
                      <a:pt x="185" y="170"/>
                    </a:lnTo>
                    <a:lnTo>
                      <a:pt x="204" y="152"/>
                    </a:lnTo>
                    <a:lnTo>
                      <a:pt x="227" y="135"/>
                    </a:lnTo>
                    <a:lnTo>
                      <a:pt x="215" y="157"/>
                    </a:lnTo>
                    <a:lnTo>
                      <a:pt x="202" y="184"/>
                    </a:lnTo>
                    <a:lnTo>
                      <a:pt x="191" y="214"/>
                    </a:lnTo>
                    <a:lnTo>
                      <a:pt x="185" y="248"/>
                    </a:lnTo>
                    <a:lnTo>
                      <a:pt x="182" y="281"/>
                    </a:lnTo>
                    <a:lnTo>
                      <a:pt x="188" y="313"/>
                    </a:lnTo>
                    <a:lnTo>
                      <a:pt x="201" y="343"/>
                    </a:lnTo>
                    <a:lnTo>
                      <a:pt x="225" y="370"/>
                    </a:lnTo>
                    <a:lnTo>
                      <a:pt x="250" y="343"/>
                    </a:lnTo>
                    <a:lnTo>
                      <a:pt x="271" y="305"/>
                    </a:lnTo>
                    <a:lnTo>
                      <a:pt x="285" y="260"/>
                    </a:lnTo>
                    <a:lnTo>
                      <a:pt x="292" y="211"/>
                    </a:lnTo>
                    <a:lnTo>
                      <a:pt x="291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8" y="8"/>
                    </a:lnTo>
                    <a:lnTo>
                      <a:pt x="262" y="34"/>
                    </a:lnTo>
                    <a:lnTo>
                      <a:pt x="282" y="63"/>
                    </a:lnTo>
                    <a:lnTo>
                      <a:pt x="300" y="95"/>
                    </a:lnTo>
                    <a:lnTo>
                      <a:pt x="315" y="130"/>
                    </a:lnTo>
                    <a:lnTo>
                      <a:pt x="325" y="168"/>
                    </a:lnTo>
                    <a:lnTo>
                      <a:pt x="333" y="211"/>
                    </a:lnTo>
                    <a:lnTo>
                      <a:pt x="339" y="258"/>
                    </a:lnTo>
                    <a:lnTo>
                      <a:pt x="340" y="309"/>
                    </a:lnTo>
                    <a:lnTo>
                      <a:pt x="354" y="288"/>
                    </a:lnTo>
                    <a:lnTo>
                      <a:pt x="370" y="266"/>
                    </a:lnTo>
                    <a:lnTo>
                      <a:pt x="388" y="244"/>
                    </a:lnTo>
                    <a:lnTo>
                      <a:pt x="409" y="222"/>
                    </a:lnTo>
                    <a:lnTo>
                      <a:pt x="430" y="203"/>
                    </a:lnTo>
                    <a:lnTo>
                      <a:pt x="451" y="184"/>
                    </a:lnTo>
                    <a:lnTo>
                      <a:pt x="471" y="170"/>
                    </a:lnTo>
                    <a:lnTo>
                      <a:pt x="492" y="160"/>
                    </a:lnTo>
                    <a:lnTo>
                      <a:pt x="483" y="180"/>
                    </a:lnTo>
                    <a:lnTo>
                      <a:pt x="469" y="203"/>
                    </a:lnTo>
                    <a:lnTo>
                      <a:pt x="452" y="227"/>
                    </a:lnTo>
                    <a:lnTo>
                      <a:pt x="433" y="251"/>
                    </a:lnTo>
                    <a:lnTo>
                      <a:pt x="415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0" y="334"/>
                    </a:lnTo>
                    <a:lnTo>
                      <a:pt x="388" y="339"/>
                    </a:lnTo>
                    <a:lnTo>
                      <a:pt x="396" y="343"/>
                    </a:lnTo>
                    <a:lnTo>
                      <a:pt x="407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4" y="360"/>
                    </a:lnTo>
                    <a:lnTo>
                      <a:pt x="458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2"/>
                    </a:lnTo>
                    <a:lnTo>
                      <a:pt x="375" y="65"/>
                    </a:lnTo>
                    <a:lnTo>
                      <a:pt x="346" y="36"/>
                    </a:lnTo>
                    <a:lnTo>
                      <a:pt x="375" y="57"/>
                    </a:lnTo>
                    <a:lnTo>
                      <a:pt x="400" y="79"/>
                    </a:lnTo>
                    <a:lnTo>
                      <a:pt x="423" y="102"/>
                    </a:lnTo>
                    <a:lnTo>
                      <a:pt x="444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4" y="10"/>
                    </a:lnTo>
                    <a:lnTo>
                      <a:pt x="490" y="39"/>
                    </a:lnTo>
                    <a:lnTo>
                      <a:pt x="506" y="70"/>
                    </a:lnTo>
                    <a:lnTo>
                      <a:pt x="520" y="106"/>
                    </a:lnTo>
                    <a:lnTo>
                      <a:pt x="531" y="145"/>
                    </a:lnTo>
                    <a:lnTo>
                      <a:pt x="539" y="188"/>
                    </a:lnTo>
                    <a:lnTo>
                      <a:pt x="542" y="236"/>
                    </a:lnTo>
                    <a:lnTo>
                      <a:pt x="538" y="290"/>
                    </a:lnTo>
                    <a:lnTo>
                      <a:pt x="527" y="349"/>
                    </a:lnTo>
                    <a:lnTo>
                      <a:pt x="553" y="321"/>
                    </a:lnTo>
                    <a:lnTo>
                      <a:pt x="576" y="288"/>
                    </a:lnTo>
                    <a:lnTo>
                      <a:pt x="595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3" y="125"/>
                    </a:lnTo>
                    <a:lnTo>
                      <a:pt x="584" y="83"/>
                    </a:lnTo>
                    <a:lnTo>
                      <a:pt x="552" y="42"/>
                    </a:lnTo>
                    <a:lnTo>
                      <a:pt x="567" y="50"/>
                    </a:lnTo>
                    <a:lnTo>
                      <a:pt x="582" y="59"/>
                    </a:lnTo>
                    <a:lnTo>
                      <a:pt x="597" y="69"/>
                    </a:lnTo>
                    <a:lnTo>
                      <a:pt x="611" y="80"/>
                    </a:lnTo>
                    <a:lnTo>
                      <a:pt x="622" y="95"/>
                    </a:lnTo>
                    <a:lnTo>
                      <a:pt x="633" y="113"/>
                    </a:lnTo>
                    <a:lnTo>
                      <a:pt x="642" y="134"/>
                    </a:lnTo>
                    <a:lnTo>
                      <a:pt x="648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9" y="32"/>
                    </a:lnTo>
                    <a:lnTo>
                      <a:pt x="645" y="0"/>
                    </a:lnTo>
                    <a:lnTo>
                      <a:pt x="656" y="38"/>
                    </a:lnTo>
                    <a:lnTo>
                      <a:pt x="661" y="82"/>
                    </a:lnTo>
                    <a:lnTo>
                      <a:pt x="663" y="129"/>
                    </a:lnTo>
                    <a:lnTo>
                      <a:pt x="660" y="178"/>
                    </a:lnTo>
                    <a:lnTo>
                      <a:pt x="652" y="228"/>
                    </a:lnTo>
                    <a:lnTo>
                      <a:pt x="642" y="276"/>
                    </a:lnTo>
                    <a:lnTo>
                      <a:pt x="627" y="320"/>
                    </a:lnTo>
                    <a:lnTo>
                      <a:pt x="610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80" y="255"/>
                    </a:lnTo>
                    <a:lnTo>
                      <a:pt x="697" y="212"/>
                    </a:lnTo>
                    <a:lnTo>
                      <a:pt x="711" y="167"/>
                    </a:lnTo>
                    <a:lnTo>
                      <a:pt x="722" y="122"/>
                    </a:lnTo>
                    <a:lnTo>
                      <a:pt x="729" y="77"/>
                    </a:lnTo>
                    <a:lnTo>
                      <a:pt x="733" y="33"/>
                    </a:lnTo>
                    <a:lnTo>
                      <a:pt x="741" y="87"/>
                    </a:lnTo>
                    <a:lnTo>
                      <a:pt x="745" y="147"/>
                    </a:lnTo>
                    <a:lnTo>
                      <a:pt x="743" y="210"/>
                    </a:lnTo>
                    <a:lnTo>
                      <a:pt x="730" y="268"/>
                    </a:lnTo>
                    <a:lnTo>
                      <a:pt x="743" y="252"/>
                    </a:lnTo>
                    <a:lnTo>
                      <a:pt x="757" y="232"/>
                    </a:lnTo>
                    <a:lnTo>
                      <a:pt x="771" y="206"/>
                    </a:lnTo>
                    <a:lnTo>
                      <a:pt x="785" y="180"/>
                    </a:lnTo>
                    <a:lnTo>
                      <a:pt x="797" y="153"/>
                    </a:lnTo>
                    <a:lnTo>
                      <a:pt x="809" y="129"/>
                    </a:lnTo>
                    <a:lnTo>
                      <a:pt x="817" y="108"/>
                    </a:lnTo>
                    <a:lnTo>
                      <a:pt x="821" y="93"/>
                    </a:lnTo>
                    <a:lnTo>
                      <a:pt x="819" y="117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5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7" y="295"/>
                    </a:lnTo>
                    <a:lnTo>
                      <a:pt x="726" y="324"/>
                    </a:lnTo>
                    <a:lnTo>
                      <a:pt x="752" y="306"/>
                    </a:lnTo>
                    <a:lnTo>
                      <a:pt x="778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70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1" y="166"/>
                    </a:lnTo>
                    <a:lnTo>
                      <a:pt x="882" y="193"/>
                    </a:lnTo>
                    <a:lnTo>
                      <a:pt x="873" y="220"/>
                    </a:lnTo>
                    <a:lnTo>
                      <a:pt x="862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49" y="297"/>
                    </a:lnTo>
                    <a:lnTo>
                      <a:pt x="877" y="271"/>
                    </a:lnTo>
                    <a:lnTo>
                      <a:pt x="902" y="237"/>
                    </a:lnTo>
                    <a:lnTo>
                      <a:pt x="925" y="200"/>
                    </a:lnTo>
                    <a:lnTo>
                      <a:pt x="945" y="161"/>
                    </a:lnTo>
                    <a:lnTo>
                      <a:pt x="962" y="122"/>
                    </a:lnTo>
                    <a:lnTo>
                      <a:pt x="976" y="83"/>
                    </a:lnTo>
                    <a:lnTo>
                      <a:pt x="986" y="46"/>
                    </a:lnTo>
                    <a:lnTo>
                      <a:pt x="980" y="86"/>
                    </a:lnTo>
                    <a:lnTo>
                      <a:pt x="979" y="128"/>
                    </a:lnTo>
                    <a:lnTo>
                      <a:pt x="980" y="169"/>
                    </a:lnTo>
                    <a:lnTo>
                      <a:pt x="984" y="210"/>
                    </a:lnTo>
                    <a:lnTo>
                      <a:pt x="986" y="247"/>
                    </a:lnTo>
                    <a:lnTo>
                      <a:pt x="986" y="282"/>
                    </a:lnTo>
                    <a:lnTo>
                      <a:pt x="983" y="312"/>
                    </a:lnTo>
                    <a:lnTo>
                      <a:pt x="975" y="339"/>
                    </a:lnTo>
                    <a:lnTo>
                      <a:pt x="901" y="398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75" name="Group 106"/>
            <p:cNvGrpSpPr/>
            <p:nvPr/>
          </p:nvGrpSpPr>
          <p:grpSpPr bwMode="auto">
            <a:xfrm>
              <a:off x="2688" y="4105"/>
              <a:ext cx="1479" cy="215"/>
              <a:chOff x="3452" y="4125"/>
              <a:chExt cx="1479" cy="215"/>
            </a:xfrm>
          </p:grpSpPr>
          <p:sp>
            <p:nvSpPr>
              <p:cNvPr id="376" name="Freeform 107"/>
              <p:cNvSpPr/>
              <p:nvPr/>
            </p:nvSpPr>
            <p:spPr bwMode="auto">
              <a:xfrm>
                <a:off x="3592" y="4158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2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9" y="1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0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7" name="Freeform 108"/>
              <p:cNvSpPr/>
              <p:nvPr/>
            </p:nvSpPr>
            <p:spPr bwMode="auto">
              <a:xfrm>
                <a:off x="3668" y="4235"/>
                <a:ext cx="16" cy="16"/>
              </a:xfrm>
              <a:custGeom>
                <a:avLst/>
                <a:gdLst>
                  <a:gd name="T0" fmla="*/ 0 w 34"/>
                  <a:gd name="T1" fmla="*/ 1 h 32"/>
                  <a:gd name="T2" fmla="*/ 0 w 34"/>
                  <a:gd name="T3" fmla="*/ 1 h 32"/>
                  <a:gd name="T4" fmla="*/ 0 w 34"/>
                  <a:gd name="T5" fmla="*/ 1 h 32"/>
                  <a:gd name="T6" fmla="*/ 0 w 34"/>
                  <a:gd name="T7" fmla="*/ 1 h 32"/>
                  <a:gd name="T8" fmla="*/ 0 w 34"/>
                  <a:gd name="T9" fmla="*/ 0 h 32"/>
                  <a:gd name="T10" fmla="*/ 0 w 34"/>
                  <a:gd name="T11" fmla="*/ 0 h 32"/>
                  <a:gd name="T12" fmla="*/ 0 w 34"/>
                  <a:gd name="T13" fmla="*/ 1 h 32"/>
                  <a:gd name="T14" fmla="*/ 0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0 w 34"/>
                  <a:gd name="T21" fmla="*/ 1 h 32"/>
                  <a:gd name="T22" fmla="*/ 0 w 34"/>
                  <a:gd name="T23" fmla="*/ 1 h 32"/>
                  <a:gd name="T24" fmla="*/ 0 w 34"/>
                  <a:gd name="T25" fmla="*/ 1 h 32"/>
                  <a:gd name="T26" fmla="*/ 0 w 34"/>
                  <a:gd name="T27" fmla="*/ 1 h 32"/>
                  <a:gd name="T28" fmla="*/ 0 w 34"/>
                  <a:gd name="T29" fmla="*/ 1 h 32"/>
                  <a:gd name="T30" fmla="*/ 0 w 34"/>
                  <a:gd name="T31" fmla="*/ 1 h 32"/>
                  <a:gd name="T32" fmla="*/ 0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3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8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8" name="Freeform 109"/>
              <p:cNvSpPr/>
              <p:nvPr/>
            </p:nvSpPr>
            <p:spPr bwMode="auto">
              <a:xfrm>
                <a:off x="3668" y="4194"/>
                <a:ext cx="16" cy="17"/>
              </a:xfrm>
              <a:custGeom>
                <a:avLst/>
                <a:gdLst>
                  <a:gd name="T0" fmla="*/ 0 w 33"/>
                  <a:gd name="T1" fmla="*/ 1 h 32"/>
                  <a:gd name="T2" fmla="*/ 0 w 33"/>
                  <a:gd name="T3" fmla="*/ 1 h 32"/>
                  <a:gd name="T4" fmla="*/ 0 w 33"/>
                  <a:gd name="T5" fmla="*/ 1 h 32"/>
                  <a:gd name="T6" fmla="*/ 0 w 33"/>
                  <a:gd name="T7" fmla="*/ 1 h 32"/>
                  <a:gd name="T8" fmla="*/ 0 w 33"/>
                  <a:gd name="T9" fmla="*/ 0 h 32"/>
                  <a:gd name="T10" fmla="*/ 0 w 33"/>
                  <a:gd name="T11" fmla="*/ 0 h 32"/>
                  <a:gd name="T12" fmla="*/ 0 w 33"/>
                  <a:gd name="T13" fmla="*/ 1 h 32"/>
                  <a:gd name="T14" fmla="*/ 0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0 w 33"/>
                  <a:gd name="T21" fmla="*/ 1 h 32"/>
                  <a:gd name="T22" fmla="*/ 0 w 33"/>
                  <a:gd name="T23" fmla="*/ 1 h 32"/>
                  <a:gd name="T24" fmla="*/ 0 w 33"/>
                  <a:gd name="T25" fmla="*/ 1 h 32"/>
                  <a:gd name="T26" fmla="*/ 0 w 33"/>
                  <a:gd name="T27" fmla="*/ 1 h 32"/>
                  <a:gd name="T28" fmla="*/ 0 w 33"/>
                  <a:gd name="T29" fmla="*/ 1 h 32"/>
                  <a:gd name="T30" fmla="*/ 0 w 33"/>
                  <a:gd name="T31" fmla="*/ 1 h 32"/>
                  <a:gd name="T32" fmla="*/ 0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19"/>
                    </a:moveTo>
                    <a:lnTo>
                      <a:pt x="33" y="13"/>
                    </a:lnTo>
                    <a:lnTo>
                      <a:pt x="30" y="7"/>
                    </a:lnTo>
                    <a:lnTo>
                      <a:pt x="26" y="2"/>
                    </a:lnTo>
                    <a:lnTo>
                      <a:pt x="20" y="0"/>
                    </a:lnTo>
                    <a:lnTo>
                      <a:pt x="13" y="0"/>
                    </a:lnTo>
                    <a:lnTo>
                      <a:pt x="7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29" y="25"/>
                    </a:lnTo>
                    <a:lnTo>
                      <a:pt x="33" y="1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" name="Freeform 110"/>
              <p:cNvSpPr/>
              <p:nvPr/>
            </p:nvSpPr>
            <p:spPr bwMode="auto">
              <a:xfrm>
                <a:off x="3671" y="4153"/>
                <a:ext cx="16" cy="17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6" y="3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4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4" y="30"/>
                    </a:lnTo>
                    <a:lnTo>
                      <a:pt x="29" y="25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" name="Freeform 111"/>
              <p:cNvSpPr/>
              <p:nvPr/>
            </p:nvSpPr>
            <p:spPr bwMode="auto">
              <a:xfrm>
                <a:off x="3772" y="4256"/>
                <a:ext cx="17" cy="16"/>
              </a:xfrm>
              <a:custGeom>
                <a:avLst/>
                <a:gdLst>
                  <a:gd name="T0" fmla="*/ 1 w 33"/>
                  <a:gd name="T1" fmla="*/ 1 h 32"/>
                  <a:gd name="T2" fmla="*/ 1 w 33"/>
                  <a:gd name="T3" fmla="*/ 1 h 32"/>
                  <a:gd name="T4" fmla="*/ 1 w 33"/>
                  <a:gd name="T5" fmla="*/ 1 h 32"/>
                  <a:gd name="T6" fmla="*/ 1 w 33"/>
                  <a:gd name="T7" fmla="*/ 1 h 32"/>
                  <a:gd name="T8" fmla="*/ 1 w 33"/>
                  <a:gd name="T9" fmla="*/ 0 h 32"/>
                  <a:gd name="T10" fmla="*/ 1 w 33"/>
                  <a:gd name="T11" fmla="*/ 0 h 32"/>
                  <a:gd name="T12" fmla="*/ 1 w 33"/>
                  <a:gd name="T13" fmla="*/ 1 h 32"/>
                  <a:gd name="T14" fmla="*/ 1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1 w 33"/>
                  <a:gd name="T21" fmla="*/ 1 h 32"/>
                  <a:gd name="T22" fmla="*/ 1 w 33"/>
                  <a:gd name="T23" fmla="*/ 1 h 32"/>
                  <a:gd name="T24" fmla="*/ 1 w 33"/>
                  <a:gd name="T25" fmla="*/ 1 h 32"/>
                  <a:gd name="T26" fmla="*/ 1 w 33"/>
                  <a:gd name="T27" fmla="*/ 1 h 32"/>
                  <a:gd name="T28" fmla="*/ 1 w 33"/>
                  <a:gd name="T29" fmla="*/ 1 h 32"/>
                  <a:gd name="T30" fmla="*/ 1 w 33"/>
                  <a:gd name="T31" fmla="*/ 1 h 32"/>
                  <a:gd name="T32" fmla="*/ 1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20"/>
                    </a:moveTo>
                    <a:lnTo>
                      <a:pt x="33" y="14"/>
                    </a:lnTo>
                    <a:lnTo>
                      <a:pt x="31" y="8"/>
                    </a:lnTo>
                    <a:lnTo>
                      <a:pt x="26" y="4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3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7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30" y="26"/>
                    </a:lnTo>
                    <a:lnTo>
                      <a:pt x="33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" name="Freeform 112"/>
              <p:cNvSpPr/>
              <p:nvPr/>
            </p:nvSpPr>
            <p:spPr bwMode="auto">
              <a:xfrm>
                <a:off x="3768" y="4216"/>
                <a:ext cx="17" cy="16"/>
              </a:xfrm>
              <a:custGeom>
                <a:avLst/>
                <a:gdLst>
                  <a:gd name="T0" fmla="*/ 1 w 32"/>
                  <a:gd name="T1" fmla="*/ 0 h 33"/>
                  <a:gd name="T2" fmla="*/ 1 w 32"/>
                  <a:gd name="T3" fmla="*/ 0 h 33"/>
                  <a:gd name="T4" fmla="*/ 1 w 32"/>
                  <a:gd name="T5" fmla="*/ 0 h 33"/>
                  <a:gd name="T6" fmla="*/ 1 w 32"/>
                  <a:gd name="T7" fmla="*/ 0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0 h 33"/>
                  <a:gd name="T14" fmla="*/ 1 w 32"/>
                  <a:gd name="T15" fmla="*/ 0 h 33"/>
                  <a:gd name="T16" fmla="*/ 0 w 32"/>
                  <a:gd name="T17" fmla="*/ 0 h 33"/>
                  <a:gd name="T18" fmla="*/ 0 w 32"/>
                  <a:gd name="T19" fmla="*/ 0 h 33"/>
                  <a:gd name="T20" fmla="*/ 1 w 32"/>
                  <a:gd name="T21" fmla="*/ 0 h 33"/>
                  <a:gd name="T22" fmla="*/ 1 w 32"/>
                  <a:gd name="T23" fmla="*/ 0 h 33"/>
                  <a:gd name="T24" fmla="*/ 1 w 32"/>
                  <a:gd name="T25" fmla="*/ 0 h 33"/>
                  <a:gd name="T26" fmla="*/ 1 w 32"/>
                  <a:gd name="T27" fmla="*/ 0 h 33"/>
                  <a:gd name="T28" fmla="*/ 1 w 32"/>
                  <a:gd name="T29" fmla="*/ 0 h 33"/>
                  <a:gd name="T30" fmla="*/ 1 w 32"/>
                  <a:gd name="T31" fmla="*/ 0 h 33"/>
                  <a:gd name="T32" fmla="*/ 1 w 32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9"/>
                    </a:lnTo>
                    <a:lnTo>
                      <a:pt x="26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3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3"/>
                    </a:ln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" name="Freeform 113"/>
              <p:cNvSpPr/>
              <p:nvPr/>
            </p:nvSpPr>
            <p:spPr bwMode="auto">
              <a:xfrm>
                <a:off x="3774" y="4175"/>
                <a:ext cx="16" cy="17"/>
              </a:xfrm>
              <a:custGeom>
                <a:avLst/>
                <a:gdLst>
                  <a:gd name="T0" fmla="*/ 0 w 33"/>
                  <a:gd name="T1" fmla="*/ 1 h 33"/>
                  <a:gd name="T2" fmla="*/ 0 w 33"/>
                  <a:gd name="T3" fmla="*/ 1 h 33"/>
                  <a:gd name="T4" fmla="*/ 0 w 33"/>
                  <a:gd name="T5" fmla="*/ 1 h 33"/>
                  <a:gd name="T6" fmla="*/ 0 w 33"/>
                  <a:gd name="T7" fmla="*/ 1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1 h 33"/>
                  <a:gd name="T14" fmla="*/ 0 w 33"/>
                  <a:gd name="T15" fmla="*/ 1 h 33"/>
                  <a:gd name="T16" fmla="*/ 0 w 33"/>
                  <a:gd name="T17" fmla="*/ 1 h 33"/>
                  <a:gd name="T18" fmla="*/ 0 w 33"/>
                  <a:gd name="T19" fmla="*/ 1 h 33"/>
                  <a:gd name="T20" fmla="*/ 0 w 33"/>
                  <a:gd name="T21" fmla="*/ 1 h 33"/>
                  <a:gd name="T22" fmla="*/ 0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0 w 33"/>
                  <a:gd name="T29" fmla="*/ 1 h 33"/>
                  <a:gd name="T30" fmla="*/ 0 w 33"/>
                  <a:gd name="T31" fmla="*/ 1 h 33"/>
                  <a:gd name="T32" fmla="*/ 0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33" y="21"/>
                    </a:moveTo>
                    <a:lnTo>
                      <a:pt x="33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5" y="31"/>
                    </a:lnTo>
                    <a:lnTo>
                      <a:pt x="29" y="26"/>
                    </a:lnTo>
                    <a:lnTo>
                      <a:pt x="33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" name="Freeform 114"/>
              <p:cNvSpPr/>
              <p:nvPr/>
            </p:nvSpPr>
            <p:spPr bwMode="auto">
              <a:xfrm>
                <a:off x="3789" y="4136"/>
                <a:ext cx="16" cy="17"/>
              </a:xfrm>
              <a:custGeom>
                <a:avLst/>
                <a:gdLst>
                  <a:gd name="T0" fmla="*/ 1 w 32"/>
                  <a:gd name="T1" fmla="*/ 1 h 34"/>
                  <a:gd name="T2" fmla="*/ 1 w 32"/>
                  <a:gd name="T3" fmla="*/ 1 h 34"/>
                  <a:gd name="T4" fmla="*/ 1 w 32"/>
                  <a:gd name="T5" fmla="*/ 1 h 34"/>
                  <a:gd name="T6" fmla="*/ 1 w 32"/>
                  <a:gd name="T7" fmla="*/ 1 h 34"/>
                  <a:gd name="T8" fmla="*/ 1 w 32"/>
                  <a:gd name="T9" fmla="*/ 0 h 34"/>
                  <a:gd name="T10" fmla="*/ 1 w 32"/>
                  <a:gd name="T11" fmla="*/ 0 h 34"/>
                  <a:gd name="T12" fmla="*/ 1 w 32"/>
                  <a:gd name="T13" fmla="*/ 1 h 34"/>
                  <a:gd name="T14" fmla="*/ 1 w 32"/>
                  <a:gd name="T15" fmla="*/ 1 h 34"/>
                  <a:gd name="T16" fmla="*/ 0 w 32"/>
                  <a:gd name="T17" fmla="*/ 1 h 34"/>
                  <a:gd name="T18" fmla="*/ 0 w 32"/>
                  <a:gd name="T19" fmla="*/ 1 h 34"/>
                  <a:gd name="T20" fmla="*/ 1 w 32"/>
                  <a:gd name="T21" fmla="*/ 1 h 34"/>
                  <a:gd name="T22" fmla="*/ 1 w 32"/>
                  <a:gd name="T23" fmla="*/ 1 h 34"/>
                  <a:gd name="T24" fmla="*/ 1 w 32"/>
                  <a:gd name="T25" fmla="*/ 1 h 34"/>
                  <a:gd name="T26" fmla="*/ 1 w 32"/>
                  <a:gd name="T27" fmla="*/ 1 h 34"/>
                  <a:gd name="T28" fmla="*/ 1 w 32"/>
                  <a:gd name="T29" fmla="*/ 1 h 34"/>
                  <a:gd name="T30" fmla="*/ 1 w 32"/>
                  <a:gd name="T31" fmla="*/ 1 h 34"/>
                  <a:gd name="T32" fmla="*/ 1 w 32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4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4"/>
                    </a:lnTo>
                    <a:lnTo>
                      <a:pt x="20" y="34"/>
                    </a:lnTo>
                    <a:lnTo>
                      <a:pt x="25" y="32"/>
                    </a:lnTo>
                    <a:lnTo>
                      <a:pt x="30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4" name="Freeform 115"/>
              <p:cNvSpPr/>
              <p:nvPr/>
            </p:nvSpPr>
            <p:spPr bwMode="auto">
              <a:xfrm>
                <a:off x="3842" y="4235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5" name="Freeform 116"/>
              <p:cNvSpPr/>
              <p:nvPr/>
            </p:nvSpPr>
            <p:spPr bwMode="auto">
              <a:xfrm>
                <a:off x="3857" y="4201"/>
                <a:ext cx="16" cy="16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lnTo>
                      <a:pt x="18" y="32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6" name="Freeform 117"/>
              <p:cNvSpPr/>
              <p:nvPr/>
            </p:nvSpPr>
            <p:spPr bwMode="auto">
              <a:xfrm>
                <a:off x="3861" y="4164"/>
                <a:ext cx="16" cy="17"/>
              </a:xfrm>
              <a:custGeom>
                <a:avLst/>
                <a:gdLst>
                  <a:gd name="T0" fmla="*/ 1 w 32"/>
                  <a:gd name="T1" fmla="*/ 1 h 33"/>
                  <a:gd name="T2" fmla="*/ 1 w 32"/>
                  <a:gd name="T3" fmla="*/ 1 h 33"/>
                  <a:gd name="T4" fmla="*/ 1 w 32"/>
                  <a:gd name="T5" fmla="*/ 1 h 33"/>
                  <a:gd name="T6" fmla="*/ 1 w 32"/>
                  <a:gd name="T7" fmla="*/ 1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1 h 33"/>
                  <a:gd name="T14" fmla="*/ 1 w 32"/>
                  <a:gd name="T15" fmla="*/ 1 h 33"/>
                  <a:gd name="T16" fmla="*/ 0 w 32"/>
                  <a:gd name="T17" fmla="*/ 1 h 33"/>
                  <a:gd name="T18" fmla="*/ 0 w 32"/>
                  <a:gd name="T19" fmla="*/ 1 h 33"/>
                  <a:gd name="T20" fmla="*/ 1 w 32"/>
                  <a:gd name="T21" fmla="*/ 1 h 33"/>
                  <a:gd name="T22" fmla="*/ 1 w 32"/>
                  <a:gd name="T23" fmla="*/ 1 h 33"/>
                  <a:gd name="T24" fmla="*/ 1 w 32"/>
                  <a:gd name="T25" fmla="*/ 1 h 33"/>
                  <a:gd name="T26" fmla="*/ 1 w 32"/>
                  <a:gd name="T27" fmla="*/ 1 h 33"/>
                  <a:gd name="T28" fmla="*/ 1 w 32"/>
                  <a:gd name="T29" fmla="*/ 1 h 33"/>
                  <a:gd name="T30" fmla="*/ 1 w 32"/>
                  <a:gd name="T31" fmla="*/ 1 h 33"/>
                  <a:gd name="T32" fmla="*/ 1 w 32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7" name="Freeform 118"/>
              <p:cNvSpPr/>
              <p:nvPr/>
            </p:nvSpPr>
            <p:spPr bwMode="auto">
              <a:xfrm>
                <a:off x="4066" y="4265"/>
                <a:ext cx="40" cy="40"/>
              </a:xfrm>
              <a:custGeom>
                <a:avLst/>
                <a:gdLst>
                  <a:gd name="T0" fmla="*/ 1 w 80"/>
                  <a:gd name="T1" fmla="*/ 0 h 80"/>
                  <a:gd name="T2" fmla="*/ 1 w 80"/>
                  <a:gd name="T3" fmla="*/ 0 h 80"/>
                  <a:gd name="T4" fmla="*/ 1 w 80"/>
                  <a:gd name="T5" fmla="*/ 1 h 80"/>
                  <a:gd name="T6" fmla="*/ 1 w 80"/>
                  <a:gd name="T7" fmla="*/ 1 h 80"/>
                  <a:gd name="T8" fmla="*/ 1 w 80"/>
                  <a:gd name="T9" fmla="*/ 1 h 80"/>
                  <a:gd name="T10" fmla="*/ 1 w 80"/>
                  <a:gd name="T11" fmla="*/ 1 h 80"/>
                  <a:gd name="T12" fmla="*/ 1 w 80"/>
                  <a:gd name="T13" fmla="*/ 1 h 80"/>
                  <a:gd name="T14" fmla="*/ 1 w 80"/>
                  <a:gd name="T15" fmla="*/ 1 h 80"/>
                  <a:gd name="T16" fmla="*/ 0 w 80"/>
                  <a:gd name="T17" fmla="*/ 1 h 80"/>
                  <a:gd name="T18" fmla="*/ 0 w 80"/>
                  <a:gd name="T19" fmla="*/ 1 h 80"/>
                  <a:gd name="T20" fmla="*/ 0 w 80"/>
                  <a:gd name="T21" fmla="*/ 1 h 80"/>
                  <a:gd name="T22" fmla="*/ 1 w 80"/>
                  <a:gd name="T23" fmla="*/ 1 h 80"/>
                  <a:gd name="T24" fmla="*/ 1 w 80"/>
                  <a:gd name="T25" fmla="*/ 1 h 80"/>
                  <a:gd name="T26" fmla="*/ 1 w 80"/>
                  <a:gd name="T27" fmla="*/ 1 h 80"/>
                  <a:gd name="T28" fmla="*/ 1 w 80"/>
                  <a:gd name="T29" fmla="*/ 1 h 80"/>
                  <a:gd name="T30" fmla="*/ 1 w 80"/>
                  <a:gd name="T31" fmla="*/ 1 h 80"/>
                  <a:gd name="T32" fmla="*/ 1 w 80"/>
                  <a:gd name="T33" fmla="*/ 1 h 80"/>
                  <a:gd name="T34" fmla="*/ 1 w 80"/>
                  <a:gd name="T35" fmla="*/ 1 h 80"/>
                  <a:gd name="T36" fmla="*/ 1 w 80"/>
                  <a:gd name="T37" fmla="*/ 1 h 80"/>
                  <a:gd name="T38" fmla="*/ 1 w 80"/>
                  <a:gd name="T39" fmla="*/ 1 h 80"/>
                  <a:gd name="T40" fmla="*/ 1 w 80"/>
                  <a:gd name="T41" fmla="*/ 1 h 80"/>
                  <a:gd name="T42" fmla="*/ 1 w 80"/>
                  <a:gd name="T43" fmla="*/ 1 h 80"/>
                  <a:gd name="T44" fmla="*/ 1 w 80"/>
                  <a:gd name="T45" fmla="*/ 1 h 80"/>
                  <a:gd name="T46" fmla="*/ 1 w 80"/>
                  <a:gd name="T47" fmla="*/ 1 h 80"/>
                  <a:gd name="T48" fmla="*/ 1 w 80"/>
                  <a:gd name="T49" fmla="*/ 1 h 80"/>
                  <a:gd name="T50" fmla="*/ 1 w 80"/>
                  <a:gd name="T51" fmla="*/ 1 h 80"/>
                  <a:gd name="T52" fmla="*/ 1 w 80"/>
                  <a:gd name="T53" fmla="*/ 1 h 80"/>
                  <a:gd name="T54" fmla="*/ 1 w 80"/>
                  <a:gd name="T55" fmla="*/ 1 h 80"/>
                  <a:gd name="T56" fmla="*/ 1 w 80"/>
                  <a:gd name="T57" fmla="*/ 1 h 80"/>
                  <a:gd name="T58" fmla="*/ 1 w 80"/>
                  <a:gd name="T59" fmla="*/ 1 h 80"/>
                  <a:gd name="T60" fmla="*/ 1 w 80"/>
                  <a:gd name="T61" fmla="*/ 1 h 80"/>
                  <a:gd name="T62" fmla="*/ 1 w 80"/>
                  <a:gd name="T63" fmla="*/ 1 h 80"/>
                  <a:gd name="T64" fmla="*/ 1 w 80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80">
                    <a:moveTo>
                      <a:pt x="46" y="0"/>
                    </a:moveTo>
                    <a:lnTo>
                      <a:pt x="38" y="0"/>
                    </a:lnTo>
                    <a:lnTo>
                      <a:pt x="30" y="2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9"/>
                    </a:lnTo>
                    <a:lnTo>
                      <a:pt x="3" y="26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9"/>
                    </a:lnTo>
                    <a:lnTo>
                      <a:pt x="18" y="74"/>
                    </a:lnTo>
                    <a:lnTo>
                      <a:pt x="24" y="78"/>
                    </a:lnTo>
                    <a:lnTo>
                      <a:pt x="32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7"/>
                    </a:lnTo>
                    <a:lnTo>
                      <a:pt x="62" y="73"/>
                    </a:lnTo>
                    <a:lnTo>
                      <a:pt x="68" y="67"/>
                    </a:lnTo>
                    <a:lnTo>
                      <a:pt x="73" y="62"/>
                    </a:lnTo>
                    <a:lnTo>
                      <a:pt x="76" y="55"/>
                    </a:lnTo>
                    <a:lnTo>
                      <a:pt x="79" y="47"/>
                    </a:lnTo>
                    <a:lnTo>
                      <a:pt x="80" y="39"/>
                    </a:lnTo>
                    <a:lnTo>
                      <a:pt x="79" y="30"/>
                    </a:lnTo>
                    <a:lnTo>
                      <a:pt x="76" y="24"/>
                    </a:lnTo>
                    <a:lnTo>
                      <a:pt x="73" y="17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8" name="Freeform 119"/>
              <p:cNvSpPr/>
              <p:nvPr/>
            </p:nvSpPr>
            <p:spPr bwMode="auto">
              <a:xfrm>
                <a:off x="4136" y="4223"/>
                <a:ext cx="40" cy="39"/>
              </a:xfrm>
              <a:custGeom>
                <a:avLst/>
                <a:gdLst>
                  <a:gd name="T0" fmla="*/ 1 w 79"/>
                  <a:gd name="T1" fmla="*/ 0 h 80"/>
                  <a:gd name="T2" fmla="*/ 1 w 79"/>
                  <a:gd name="T3" fmla="*/ 0 h 80"/>
                  <a:gd name="T4" fmla="*/ 1 w 79"/>
                  <a:gd name="T5" fmla="*/ 0 h 80"/>
                  <a:gd name="T6" fmla="*/ 1 w 79"/>
                  <a:gd name="T7" fmla="*/ 0 h 80"/>
                  <a:gd name="T8" fmla="*/ 1 w 79"/>
                  <a:gd name="T9" fmla="*/ 0 h 80"/>
                  <a:gd name="T10" fmla="*/ 1 w 79"/>
                  <a:gd name="T11" fmla="*/ 0 h 80"/>
                  <a:gd name="T12" fmla="*/ 1 w 79"/>
                  <a:gd name="T13" fmla="*/ 0 h 80"/>
                  <a:gd name="T14" fmla="*/ 1 w 79"/>
                  <a:gd name="T15" fmla="*/ 0 h 80"/>
                  <a:gd name="T16" fmla="*/ 0 w 79"/>
                  <a:gd name="T17" fmla="*/ 0 h 80"/>
                  <a:gd name="T18" fmla="*/ 0 w 79"/>
                  <a:gd name="T19" fmla="*/ 0 h 80"/>
                  <a:gd name="T20" fmla="*/ 1 w 79"/>
                  <a:gd name="T21" fmla="*/ 0 h 80"/>
                  <a:gd name="T22" fmla="*/ 1 w 79"/>
                  <a:gd name="T23" fmla="*/ 0 h 80"/>
                  <a:gd name="T24" fmla="*/ 1 w 79"/>
                  <a:gd name="T25" fmla="*/ 0 h 80"/>
                  <a:gd name="T26" fmla="*/ 1 w 79"/>
                  <a:gd name="T27" fmla="*/ 0 h 80"/>
                  <a:gd name="T28" fmla="*/ 1 w 79"/>
                  <a:gd name="T29" fmla="*/ 0 h 80"/>
                  <a:gd name="T30" fmla="*/ 1 w 79"/>
                  <a:gd name="T31" fmla="*/ 0 h 80"/>
                  <a:gd name="T32" fmla="*/ 1 w 79"/>
                  <a:gd name="T33" fmla="*/ 0 h 80"/>
                  <a:gd name="T34" fmla="*/ 1 w 79"/>
                  <a:gd name="T35" fmla="*/ 0 h 80"/>
                  <a:gd name="T36" fmla="*/ 1 w 79"/>
                  <a:gd name="T37" fmla="*/ 0 h 80"/>
                  <a:gd name="T38" fmla="*/ 1 w 79"/>
                  <a:gd name="T39" fmla="*/ 0 h 80"/>
                  <a:gd name="T40" fmla="*/ 1 w 79"/>
                  <a:gd name="T41" fmla="*/ 0 h 80"/>
                  <a:gd name="T42" fmla="*/ 1 w 79"/>
                  <a:gd name="T43" fmla="*/ 0 h 80"/>
                  <a:gd name="T44" fmla="*/ 1 w 79"/>
                  <a:gd name="T45" fmla="*/ 0 h 80"/>
                  <a:gd name="T46" fmla="*/ 1 w 79"/>
                  <a:gd name="T47" fmla="*/ 0 h 80"/>
                  <a:gd name="T48" fmla="*/ 1 w 79"/>
                  <a:gd name="T49" fmla="*/ 0 h 80"/>
                  <a:gd name="T50" fmla="*/ 1 w 79"/>
                  <a:gd name="T51" fmla="*/ 0 h 80"/>
                  <a:gd name="T52" fmla="*/ 1 w 79"/>
                  <a:gd name="T53" fmla="*/ 0 h 80"/>
                  <a:gd name="T54" fmla="*/ 1 w 79"/>
                  <a:gd name="T55" fmla="*/ 0 h 80"/>
                  <a:gd name="T56" fmla="*/ 1 w 79"/>
                  <a:gd name="T57" fmla="*/ 0 h 80"/>
                  <a:gd name="T58" fmla="*/ 1 w 79"/>
                  <a:gd name="T59" fmla="*/ 0 h 80"/>
                  <a:gd name="T60" fmla="*/ 1 w 79"/>
                  <a:gd name="T61" fmla="*/ 0 h 80"/>
                  <a:gd name="T62" fmla="*/ 1 w 79"/>
                  <a:gd name="T63" fmla="*/ 0 h 80"/>
                  <a:gd name="T64" fmla="*/ 1 w 79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79" h="80">
                    <a:moveTo>
                      <a:pt x="47" y="0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4"/>
                    </a:lnTo>
                    <a:lnTo>
                      <a:pt x="17" y="7"/>
                    </a:lnTo>
                    <a:lnTo>
                      <a:pt x="11" y="13"/>
                    </a:lnTo>
                    <a:lnTo>
                      <a:pt x="5" y="19"/>
                    </a:lnTo>
                    <a:lnTo>
                      <a:pt x="2" y="26"/>
                    </a:lnTo>
                    <a:lnTo>
                      <a:pt x="0" y="34"/>
                    </a:lnTo>
                    <a:lnTo>
                      <a:pt x="0" y="42"/>
                    </a:lnTo>
                    <a:lnTo>
                      <a:pt x="1" y="49"/>
                    </a:lnTo>
                    <a:lnTo>
                      <a:pt x="3" y="57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8" y="74"/>
                    </a:lnTo>
                    <a:lnTo>
                      <a:pt x="25" y="78"/>
                    </a:lnTo>
                    <a:lnTo>
                      <a:pt x="33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6"/>
                    </a:lnTo>
                    <a:lnTo>
                      <a:pt x="63" y="73"/>
                    </a:lnTo>
                    <a:lnTo>
                      <a:pt x="69" y="67"/>
                    </a:lnTo>
                    <a:lnTo>
                      <a:pt x="73" y="61"/>
                    </a:lnTo>
                    <a:lnTo>
                      <a:pt x="77" y="55"/>
                    </a:lnTo>
                    <a:lnTo>
                      <a:pt x="79" y="46"/>
                    </a:lnTo>
                    <a:lnTo>
                      <a:pt x="79" y="38"/>
                    </a:lnTo>
                    <a:lnTo>
                      <a:pt x="78" y="31"/>
                    </a:lnTo>
                    <a:lnTo>
                      <a:pt x="76" y="23"/>
                    </a:lnTo>
                    <a:lnTo>
                      <a:pt x="72" y="18"/>
                    </a:lnTo>
                    <a:lnTo>
                      <a:pt x="68" y="12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9" name="Freeform 120"/>
              <p:cNvSpPr/>
              <p:nvPr/>
            </p:nvSpPr>
            <p:spPr bwMode="auto">
              <a:xfrm>
                <a:off x="4059" y="4190"/>
                <a:ext cx="40" cy="40"/>
              </a:xfrm>
              <a:custGeom>
                <a:avLst/>
                <a:gdLst>
                  <a:gd name="T0" fmla="*/ 1 w 80"/>
                  <a:gd name="T1" fmla="*/ 0 h 78"/>
                  <a:gd name="T2" fmla="*/ 1 w 80"/>
                  <a:gd name="T3" fmla="*/ 0 h 78"/>
                  <a:gd name="T4" fmla="*/ 1 w 80"/>
                  <a:gd name="T5" fmla="*/ 0 h 78"/>
                  <a:gd name="T6" fmla="*/ 1 w 80"/>
                  <a:gd name="T7" fmla="*/ 1 h 78"/>
                  <a:gd name="T8" fmla="*/ 1 w 80"/>
                  <a:gd name="T9" fmla="*/ 1 h 78"/>
                  <a:gd name="T10" fmla="*/ 1 w 80"/>
                  <a:gd name="T11" fmla="*/ 1 h 78"/>
                  <a:gd name="T12" fmla="*/ 1 w 80"/>
                  <a:gd name="T13" fmla="*/ 1 h 78"/>
                  <a:gd name="T14" fmla="*/ 1 w 80"/>
                  <a:gd name="T15" fmla="*/ 1 h 78"/>
                  <a:gd name="T16" fmla="*/ 1 w 80"/>
                  <a:gd name="T17" fmla="*/ 1 h 78"/>
                  <a:gd name="T18" fmla="*/ 0 w 80"/>
                  <a:gd name="T19" fmla="*/ 1 h 78"/>
                  <a:gd name="T20" fmla="*/ 1 w 80"/>
                  <a:gd name="T21" fmla="*/ 1 h 78"/>
                  <a:gd name="T22" fmla="*/ 1 w 80"/>
                  <a:gd name="T23" fmla="*/ 1 h 78"/>
                  <a:gd name="T24" fmla="*/ 1 w 80"/>
                  <a:gd name="T25" fmla="*/ 1 h 78"/>
                  <a:gd name="T26" fmla="*/ 1 w 80"/>
                  <a:gd name="T27" fmla="*/ 1 h 78"/>
                  <a:gd name="T28" fmla="*/ 1 w 80"/>
                  <a:gd name="T29" fmla="*/ 1 h 78"/>
                  <a:gd name="T30" fmla="*/ 1 w 80"/>
                  <a:gd name="T31" fmla="*/ 1 h 78"/>
                  <a:gd name="T32" fmla="*/ 1 w 80"/>
                  <a:gd name="T33" fmla="*/ 1 h 78"/>
                  <a:gd name="T34" fmla="*/ 1 w 80"/>
                  <a:gd name="T35" fmla="*/ 1 h 78"/>
                  <a:gd name="T36" fmla="*/ 1 w 80"/>
                  <a:gd name="T37" fmla="*/ 1 h 78"/>
                  <a:gd name="T38" fmla="*/ 1 w 80"/>
                  <a:gd name="T39" fmla="*/ 1 h 78"/>
                  <a:gd name="T40" fmla="*/ 1 w 80"/>
                  <a:gd name="T41" fmla="*/ 1 h 78"/>
                  <a:gd name="T42" fmla="*/ 1 w 80"/>
                  <a:gd name="T43" fmla="*/ 1 h 78"/>
                  <a:gd name="T44" fmla="*/ 1 w 80"/>
                  <a:gd name="T45" fmla="*/ 1 h 78"/>
                  <a:gd name="T46" fmla="*/ 1 w 80"/>
                  <a:gd name="T47" fmla="*/ 1 h 78"/>
                  <a:gd name="T48" fmla="*/ 1 w 80"/>
                  <a:gd name="T49" fmla="*/ 1 h 78"/>
                  <a:gd name="T50" fmla="*/ 1 w 80"/>
                  <a:gd name="T51" fmla="*/ 1 h 78"/>
                  <a:gd name="T52" fmla="*/ 1 w 80"/>
                  <a:gd name="T53" fmla="*/ 1 h 78"/>
                  <a:gd name="T54" fmla="*/ 1 w 80"/>
                  <a:gd name="T55" fmla="*/ 1 h 78"/>
                  <a:gd name="T56" fmla="*/ 1 w 80"/>
                  <a:gd name="T57" fmla="*/ 1 h 78"/>
                  <a:gd name="T58" fmla="*/ 1 w 80"/>
                  <a:gd name="T59" fmla="*/ 1 h 78"/>
                  <a:gd name="T60" fmla="*/ 1 w 80"/>
                  <a:gd name="T61" fmla="*/ 1 h 78"/>
                  <a:gd name="T62" fmla="*/ 1 w 80"/>
                  <a:gd name="T63" fmla="*/ 1 h 78"/>
                  <a:gd name="T64" fmla="*/ 1 w 80"/>
                  <a:gd name="T65" fmla="*/ 0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8" y="0"/>
                    </a:moveTo>
                    <a:lnTo>
                      <a:pt x="40" y="0"/>
                    </a:lnTo>
                    <a:lnTo>
                      <a:pt x="32" y="0"/>
                    </a:lnTo>
                    <a:lnTo>
                      <a:pt x="25" y="3"/>
                    </a:lnTo>
                    <a:lnTo>
                      <a:pt x="18" y="7"/>
                    </a:lnTo>
                    <a:lnTo>
                      <a:pt x="12" y="11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2" y="32"/>
                    </a:lnTo>
                    <a:lnTo>
                      <a:pt x="0" y="40"/>
                    </a:lnTo>
                    <a:lnTo>
                      <a:pt x="2" y="47"/>
                    </a:lnTo>
                    <a:lnTo>
                      <a:pt x="4" y="55"/>
                    </a:lnTo>
                    <a:lnTo>
                      <a:pt x="7" y="61"/>
                    </a:lnTo>
                    <a:lnTo>
                      <a:pt x="13" y="67"/>
                    </a:lnTo>
                    <a:lnTo>
                      <a:pt x="19" y="72"/>
                    </a:lnTo>
                    <a:lnTo>
                      <a:pt x="26" y="76"/>
                    </a:lnTo>
                    <a:lnTo>
                      <a:pt x="34" y="78"/>
                    </a:lnTo>
                    <a:lnTo>
                      <a:pt x="42" y="78"/>
                    </a:lnTo>
                    <a:lnTo>
                      <a:pt x="50" y="77"/>
                    </a:lnTo>
                    <a:lnTo>
                      <a:pt x="57" y="75"/>
                    </a:lnTo>
                    <a:lnTo>
                      <a:pt x="64" y="71"/>
                    </a:lnTo>
                    <a:lnTo>
                      <a:pt x="70" y="65"/>
                    </a:lnTo>
                    <a:lnTo>
                      <a:pt x="74" y="60"/>
                    </a:lnTo>
                    <a:lnTo>
                      <a:pt x="78" y="53"/>
                    </a:lnTo>
                    <a:lnTo>
                      <a:pt x="80" y="45"/>
                    </a:lnTo>
                    <a:lnTo>
                      <a:pt x="80" y="37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3" y="6"/>
                    </a:lnTo>
                    <a:lnTo>
                      <a:pt x="56" y="2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" name="Freeform 121"/>
              <p:cNvSpPr/>
              <p:nvPr/>
            </p:nvSpPr>
            <p:spPr bwMode="auto">
              <a:xfrm>
                <a:off x="3990" y="4195"/>
                <a:ext cx="39" cy="39"/>
              </a:xfrm>
              <a:custGeom>
                <a:avLst/>
                <a:gdLst>
                  <a:gd name="T0" fmla="*/ 0 w 80"/>
                  <a:gd name="T1" fmla="*/ 1 h 78"/>
                  <a:gd name="T2" fmla="*/ 0 w 80"/>
                  <a:gd name="T3" fmla="*/ 0 h 78"/>
                  <a:gd name="T4" fmla="*/ 0 w 80"/>
                  <a:gd name="T5" fmla="*/ 1 h 78"/>
                  <a:gd name="T6" fmla="*/ 0 w 80"/>
                  <a:gd name="T7" fmla="*/ 1 h 78"/>
                  <a:gd name="T8" fmla="*/ 0 w 80"/>
                  <a:gd name="T9" fmla="*/ 1 h 78"/>
                  <a:gd name="T10" fmla="*/ 0 w 80"/>
                  <a:gd name="T11" fmla="*/ 1 h 78"/>
                  <a:gd name="T12" fmla="*/ 0 w 80"/>
                  <a:gd name="T13" fmla="*/ 1 h 78"/>
                  <a:gd name="T14" fmla="*/ 0 w 80"/>
                  <a:gd name="T15" fmla="*/ 1 h 78"/>
                  <a:gd name="T16" fmla="*/ 0 w 80"/>
                  <a:gd name="T17" fmla="*/ 1 h 78"/>
                  <a:gd name="T18" fmla="*/ 0 w 80"/>
                  <a:gd name="T19" fmla="*/ 1 h 78"/>
                  <a:gd name="T20" fmla="*/ 0 w 80"/>
                  <a:gd name="T21" fmla="*/ 1 h 78"/>
                  <a:gd name="T22" fmla="*/ 0 w 80"/>
                  <a:gd name="T23" fmla="*/ 1 h 78"/>
                  <a:gd name="T24" fmla="*/ 0 w 80"/>
                  <a:gd name="T25" fmla="*/ 1 h 78"/>
                  <a:gd name="T26" fmla="*/ 0 w 80"/>
                  <a:gd name="T27" fmla="*/ 1 h 78"/>
                  <a:gd name="T28" fmla="*/ 0 w 80"/>
                  <a:gd name="T29" fmla="*/ 1 h 78"/>
                  <a:gd name="T30" fmla="*/ 0 w 80"/>
                  <a:gd name="T31" fmla="*/ 1 h 78"/>
                  <a:gd name="T32" fmla="*/ 0 w 80"/>
                  <a:gd name="T33" fmla="*/ 1 h 78"/>
                  <a:gd name="T34" fmla="*/ 0 w 80"/>
                  <a:gd name="T35" fmla="*/ 1 h 78"/>
                  <a:gd name="T36" fmla="*/ 0 w 80"/>
                  <a:gd name="T37" fmla="*/ 1 h 78"/>
                  <a:gd name="T38" fmla="*/ 0 w 80"/>
                  <a:gd name="T39" fmla="*/ 1 h 78"/>
                  <a:gd name="T40" fmla="*/ 0 w 80"/>
                  <a:gd name="T41" fmla="*/ 1 h 78"/>
                  <a:gd name="T42" fmla="*/ 0 w 80"/>
                  <a:gd name="T43" fmla="*/ 1 h 78"/>
                  <a:gd name="T44" fmla="*/ 0 w 80"/>
                  <a:gd name="T45" fmla="*/ 1 h 78"/>
                  <a:gd name="T46" fmla="*/ 0 w 80"/>
                  <a:gd name="T47" fmla="*/ 1 h 78"/>
                  <a:gd name="T48" fmla="*/ 0 w 80"/>
                  <a:gd name="T49" fmla="*/ 1 h 78"/>
                  <a:gd name="T50" fmla="*/ 0 w 80"/>
                  <a:gd name="T51" fmla="*/ 1 h 78"/>
                  <a:gd name="T52" fmla="*/ 0 w 80"/>
                  <a:gd name="T53" fmla="*/ 1 h 78"/>
                  <a:gd name="T54" fmla="*/ 0 w 80"/>
                  <a:gd name="T55" fmla="*/ 1 h 78"/>
                  <a:gd name="T56" fmla="*/ 0 w 80"/>
                  <a:gd name="T57" fmla="*/ 1 h 78"/>
                  <a:gd name="T58" fmla="*/ 0 w 80"/>
                  <a:gd name="T59" fmla="*/ 1 h 78"/>
                  <a:gd name="T60" fmla="*/ 0 w 80"/>
                  <a:gd name="T61" fmla="*/ 1 h 78"/>
                  <a:gd name="T62" fmla="*/ 0 w 80"/>
                  <a:gd name="T63" fmla="*/ 1 h 78"/>
                  <a:gd name="T64" fmla="*/ 0 w 80"/>
                  <a:gd name="T65" fmla="*/ 1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7" y="1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3"/>
                    </a:lnTo>
                    <a:lnTo>
                      <a:pt x="17" y="7"/>
                    </a:lnTo>
                    <a:lnTo>
                      <a:pt x="12" y="12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1" y="32"/>
                    </a:lnTo>
                    <a:lnTo>
                      <a:pt x="0" y="40"/>
                    </a:lnTo>
                    <a:lnTo>
                      <a:pt x="1" y="48"/>
                    </a:lnTo>
                    <a:lnTo>
                      <a:pt x="4" y="55"/>
                    </a:lnTo>
                    <a:lnTo>
                      <a:pt x="7" y="62"/>
                    </a:lnTo>
                    <a:lnTo>
                      <a:pt x="13" y="68"/>
                    </a:lnTo>
                    <a:lnTo>
                      <a:pt x="19" y="73"/>
                    </a:lnTo>
                    <a:lnTo>
                      <a:pt x="25" y="76"/>
                    </a:lnTo>
                    <a:lnTo>
                      <a:pt x="33" y="78"/>
                    </a:lnTo>
                    <a:lnTo>
                      <a:pt x="42" y="78"/>
                    </a:lnTo>
                    <a:lnTo>
                      <a:pt x="50" y="78"/>
                    </a:lnTo>
                    <a:lnTo>
                      <a:pt x="57" y="75"/>
                    </a:lnTo>
                    <a:lnTo>
                      <a:pt x="63" y="71"/>
                    </a:lnTo>
                    <a:lnTo>
                      <a:pt x="69" y="67"/>
                    </a:lnTo>
                    <a:lnTo>
                      <a:pt x="74" y="61"/>
                    </a:lnTo>
                    <a:lnTo>
                      <a:pt x="77" y="54"/>
                    </a:lnTo>
                    <a:lnTo>
                      <a:pt x="80" y="46"/>
                    </a:lnTo>
                    <a:lnTo>
                      <a:pt x="80" y="38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2" y="6"/>
                    </a:lnTo>
                    <a:lnTo>
                      <a:pt x="55" y="2"/>
                    </a:lnTo>
                    <a:lnTo>
                      <a:pt x="47" y="1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" name="Freeform 122"/>
              <p:cNvSpPr/>
              <p:nvPr/>
            </p:nvSpPr>
            <p:spPr bwMode="auto">
              <a:xfrm>
                <a:off x="4127" y="4147"/>
                <a:ext cx="39" cy="39"/>
              </a:xfrm>
              <a:custGeom>
                <a:avLst/>
                <a:gdLst>
                  <a:gd name="T0" fmla="*/ 0 w 80"/>
                  <a:gd name="T1" fmla="*/ 0 h 79"/>
                  <a:gd name="T2" fmla="*/ 0 w 80"/>
                  <a:gd name="T3" fmla="*/ 0 h 79"/>
                  <a:gd name="T4" fmla="*/ 0 w 80"/>
                  <a:gd name="T5" fmla="*/ 0 h 79"/>
                  <a:gd name="T6" fmla="*/ 0 w 80"/>
                  <a:gd name="T7" fmla="*/ 0 h 79"/>
                  <a:gd name="T8" fmla="*/ 0 w 80"/>
                  <a:gd name="T9" fmla="*/ 0 h 79"/>
                  <a:gd name="T10" fmla="*/ 0 w 80"/>
                  <a:gd name="T11" fmla="*/ 0 h 79"/>
                  <a:gd name="T12" fmla="*/ 0 w 80"/>
                  <a:gd name="T13" fmla="*/ 0 h 79"/>
                  <a:gd name="T14" fmla="*/ 0 w 80"/>
                  <a:gd name="T15" fmla="*/ 0 h 79"/>
                  <a:gd name="T16" fmla="*/ 0 w 80"/>
                  <a:gd name="T17" fmla="*/ 0 h 79"/>
                  <a:gd name="T18" fmla="*/ 0 w 80"/>
                  <a:gd name="T19" fmla="*/ 0 h 79"/>
                  <a:gd name="T20" fmla="*/ 0 w 80"/>
                  <a:gd name="T21" fmla="*/ 0 h 79"/>
                  <a:gd name="T22" fmla="*/ 0 w 80"/>
                  <a:gd name="T23" fmla="*/ 0 h 79"/>
                  <a:gd name="T24" fmla="*/ 0 w 80"/>
                  <a:gd name="T25" fmla="*/ 0 h 79"/>
                  <a:gd name="T26" fmla="*/ 0 w 80"/>
                  <a:gd name="T27" fmla="*/ 0 h 79"/>
                  <a:gd name="T28" fmla="*/ 0 w 80"/>
                  <a:gd name="T29" fmla="*/ 0 h 79"/>
                  <a:gd name="T30" fmla="*/ 0 w 80"/>
                  <a:gd name="T31" fmla="*/ 0 h 79"/>
                  <a:gd name="T32" fmla="*/ 0 w 80"/>
                  <a:gd name="T33" fmla="*/ 0 h 79"/>
                  <a:gd name="T34" fmla="*/ 0 w 80"/>
                  <a:gd name="T35" fmla="*/ 0 h 79"/>
                  <a:gd name="T36" fmla="*/ 0 w 80"/>
                  <a:gd name="T37" fmla="*/ 0 h 79"/>
                  <a:gd name="T38" fmla="*/ 0 w 80"/>
                  <a:gd name="T39" fmla="*/ 0 h 79"/>
                  <a:gd name="T40" fmla="*/ 0 w 80"/>
                  <a:gd name="T41" fmla="*/ 0 h 79"/>
                  <a:gd name="T42" fmla="*/ 0 w 80"/>
                  <a:gd name="T43" fmla="*/ 0 h 79"/>
                  <a:gd name="T44" fmla="*/ 0 w 80"/>
                  <a:gd name="T45" fmla="*/ 0 h 79"/>
                  <a:gd name="T46" fmla="*/ 0 w 80"/>
                  <a:gd name="T47" fmla="*/ 0 h 79"/>
                  <a:gd name="T48" fmla="*/ 0 w 80"/>
                  <a:gd name="T49" fmla="*/ 0 h 79"/>
                  <a:gd name="T50" fmla="*/ 0 w 80"/>
                  <a:gd name="T51" fmla="*/ 0 h 79"/>
                  <a:gd name="T52" fmla="*/ 0 w 80"/>
                  <a:gd name="T53" fmla="*/ 0 h 79"/>
                  <a:gd name="T54" fmla="*/ 0 w 80"/>
                  <a:gd name="T55" fmla="*/ 0 h 79"/>
                  <a:gd name="T56" fmla="*/ 0 w 80"/>
                  <a:gd name="T57" fmla="*/ 0 h 79"/>
                  <a:gd name="T58" fmla="*/ 0 w 80"/>
                  <a:gd name="T59" fmla="*/ 0 h 79"/>
                  <a:gd name="T60" fmla="*/ 0 w 80"/>
                  <a:gd name="T61" fmla="*/ 0 h 79"/>
                  <a:gd name="T62" fmla="*/ 0 w 80"/>
                  <a:gd name="T63" fmla="*/ 0 h 79"/>
                  <a:gd name="T64" fmla="*/ 0 w 80"/>
                  <a:gd name="T65" fmla="*/ 0 h 7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9">
                    <a:moveTo>
                      <a:pt x="46" y="0"/>
                    </a:moveTo>
                    <a:lnTo>
                      <a:pt x="38" y="0"/>
                    </a:lnTo>
                    <a:lnTo>
                      <a:pt x="30" y="0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8"/>
                    </a:lnTo>
                    <a:lnTo>
                      <a:pt x="2" y="24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40" y="79"/>
                    </a:lnTo>
                    <a:lnTo>
                      <a:pt x="49" y="79"/>
                    </a:lnTo>
                    <a:lnTo>
                      <a:pt x="55" y="75"/>
                    </a:lnTo>
                    <a:lnTo>
                      <a:pt x="62" y="72"/>
                    </a:lnTo>
                    <a:lnTo>
                      <a:pt x="68" y="67"/>
                    </a:lnTo>
                    <a:lnTo>
                      <a:pt x="73" y="61"/>
                    </a:lnTo>
                    <a:lnTo>
                      <a:pt x="76" y="54"/>
                    </a:lnTo>
                    <a:lnTo>
                      <a:pt x="78" y="46"/>
                    </a:lnTo>
                    <a:lnTo>
                      <a:pt x="80" y="38"/>
                    </a:lnTo>
                    <a:lnTo>
                      <a:pt x="78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" name="Freeform 123"/>
              <p:cNvSpPr/>
              <p:nvPr/>
            </p:nvSpPr>
            <p:spPr bwMode="auto">
              <a:xfrm>
                <a:off x="4216" y="4162"/>
                <a:ext cx="37" cy="39"/>
              </a:xfrm>
              <a:custGeom>
                <a:avLst/>
                <a:gdLst>
                  <a:gd name="T0" fmla="*/ 1 w 73"/>
                  <a:gd name="T1" fmla="*/ 0 h 79"/>
                  <a:gd name="T2" fmla="*/ 1 w 73"/>
                  <a:gd name="T3" fmla="*/ 0 h 79"/>
                  <a:gd name="T4" fmla="*/ 1 w 73"/>
                  <a:gd name="T5" fmla="*/ 0 h 79"/>
                  <a:gd name="T6" fmla="*/ 1 w 73"/>
                  <a:gd name="T7" fmla="*/ 0 h 79"/>
                  <a:gd name="T8" fmla="*/ 1 w 73"/>
                  <a:gd name="T9" fmla="*/ 0 h 79"/>
                  <a:gd name="T10" fmla="*/ 1 w 73"/>
                  <a:gd name="T11" fmla="*/ 0 h 79"/>
                  <a:gd name="T12" fmla="*/ 1 w 73"/>
                  <a:gd name="T13" fmla="*/ 0 h 79"/>
                  <a:gd name="T14" fmla="*/ 1 w 73"/>
                  <a:gd name="T15" fmla="*/ 0 h 79"/>
                  <a:gd name="T16" fmla="*/ 1 w 73"/>
                  <a:gd name="T17" fmla="*/ 0 h 79"/>
                  <a:gd name="T18" fmla="*/ 1 w 73"/>
                  <a:gd name="T19" fmla="*/ 0 h 79"/>
                  <a:gd name="T20" fmla="*/ 1 w 73"/>
                  <a:gd name="T21" fmla="*/ 0 h 79"/>
                  <a:gd name="T22" fmla="*/ 1 w 73"/>
                  <a:gd name="T23" fmla="*/ 0 h 79"/>
                  <a:gd name="T24" fmla="*/ 0 w 73"/>
                  <a:gd name="T25" fmla="*/ 0 h 79"/>
                  <a:gd name="T26" fmla="*/ 0 w 73"/>
                  <a:gd name="T27" fmla="*/ 0 h 79"/>
                  <a:gd name="T28" fmla="*/ 0 w 73"/>
                  <a:gd name="T29" fmla="*/ 0 h 79"/>
                  <a:gd name="T30" fmla="*/ 1 w 73"/>
                  <a:gd name="T31" fmla="*/ 0 h 79"/>
                  <a:gd name="T32" fmla="*/ 1 w 73"/>
                  <a:gd name="T33" fmla="*/ 0 h 79"/>
                  <a:gd name="T34" fmla="*/ 1 w 73"/>
                  <a:gd name="T35" fmla="*/ 0 h 79"/>
                  <a:gd name="T36" fmla="*/ 1 w 73"/>
                  <a:gd name="T37" fmla="*/ 0 h 79"/>
                  <a:gd name="T38" fmla="*/ 1 w 73"/>
                  <a:gd name="T39" fmla="*/ 0 h 79"/>
                  <a:gd name="T40" fmla="*/ 1 w 73"/>
                  <a:gd name="T41" fmla="*/ 0 h 79"/>
                  <a:gd name="T42" fmla="*/ 1 w 73"/>
                  <a:gd name="T43" fmla="*/ 0 h 79"/>
                  <a:gd name="T44" fmla="*/ 1 w 73"/>
                  <a:gd name="T45" fmla="*/ 0 h 79"/>
                  <a:gd name="T46" fmla="*/ 1 w 73"/>
                  <a:gd name="T47" fmla="*/ 0 h 79"/>
                  <a:gd name="T48" fmla="*/ 1 w 73"/>
                  <a:gd name="T49" fmla="*/ 0 h 79"/>
                  <a:gd name="T50" fmla="*/ 1 w 73"/>
                  <a:gd name="T51" fmla="*/ 0 h 79"/>
                  <a:gd name="T52" fmla="*/ 1 w 73"/>
                  <a:gd name="T53" fmla="*/ 0 h 79"/>
                  <a:gd name="T54" fmla="*/ 1 w 73"/>
                  <a:gd name="T55" fmla="*/ 0 h 79"/>
                  <a:gd name="T56" fmla="*/ 1 w 73"/>
                  <a:gd name="T57" fmla="*/ 0 h 79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73" h="79">
                    <a:moveTo>
                      <a:pt x="73" y="19"/>
                    </a:moveTo>
                    <a:lnTo>
                      <a:pt x="69" y="12"/>
                    </a:lnTo>
                    <a:lnTo>
                      <a:pt x="62" y="7"/>
                    </a:lnTo>
                    <a:lnTo>
                      <a:pt x="54" y="2"/>
                    </a:lnTo>
                    <a:lnTo>
                      <a:pt x="46" y="0"/>
                    </a:lnTo>
                    <a:lnTo>
                      <a:pt x="38" y="0"/>
                    </a:lnTo>
                    <a:lnTo>
                      <a:pt x="30" y="1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0" y="12"/>
                    </a:lnTo>
                    <a:lnTo>
                      <a:pt x="5" y="19"/>
                    </a:lnTo>
                    <a:lnTo>
                      <a:pt x="2" y="25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49"/>
                    </a:lnTo>
                    <a:lnTo>
                      <a:pt x="3" y="55"/>
                    </a:lnTo>
                    <a:lnTo>
                      <a:pt x="7" y="62"/>
                    </a:lnTo>
                    <a:lnTo>
                      <a:pt x="11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35" y="79"/>
                    </a:lnTo>
                    <a:lnTo>
                      <a:pt x="38" y="79"/>
                    </a:lnTo>
                    <a:lnTo>
                      <a:pt x="41" y="79"/>
                    </a:lnTo>
                    <a:lnTo>
                      <a:pt x="43" y="79"/>
                    </a:lnTo>
                    <a:lnTo>
                      <a:pt x="48" y="70"/>
                    </a:lnTo>
                    <a:lnTo>
                      <a:pt x="58" y="52"/>
                    </a:lnTo>
                    <a:lnTo>
                      <a:pt x="69" y="31"/>
                    </a:lnTo>
                    <a:lnTo>
                      <a:pt x="73" y="19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3" name="Freeform 124"/>
              <p:cNvSpPr/>
              <p:nvPr/>
            </p:nvSpPr>
            <p:spPr bwMode="auto">
              <a:xfrm>
                <a:off x="3983" y="4266"/>
                <a:ext cx="31" cy="33"/>
              </a:xfrm>
              <a:custGeom>
                <a:avLst/>
                <a:gdLst>
                  <a:gd name="T0" fmla="*/ 1 w 61"/>
                  <a:gd name="T1" fmla="*/ 1 h 66"/>
                  <a:gd name="T2" fmla="*/ 1 w 61"/>
                  <a:gd name="T3" fmla="*/ 1 h 66"/>
                  <a:gd name="T4" fmla="*/ 1 w 61"/>
                  <a:gd name="T5" fmla="*/ 1 h 66"/>
                  <a:gd name="T6" fmla="*/ 1 w 61"/>
                  <a:gd name="T7" fmla="*/ 1 h 66"/>
                  <a:gd name="T8" fmla="*/ 1 w 61"/>
                  <a:gd name="T9" fmla="*/ 1 h 66"/>
                  <a:gd name="T10" fmla="*/ 1 w 61"/>
                  <a:gd name="T11" fmla="*/ 1 h 66"/>
                  <a:gd name="T12" fmla="*/ 1 w 61"/>
                  <a:gd name="T13" fmla="*/ 1 h 66"/>
                  <a:gd name="T14" fmla="*/ 1 w 61"/>
                  <a:gd name="T15" fmla="*/ 1 h 66"/>
                  <a:gd name="T16" fmla="*/ 1 w 61"/>
                  <a:gd name="T17" fmla="*/ 1 h 66"/>
                  <a:gd name="T18" fmla="*/ 1 w 61"/>
                  <a:gd name="T19" fmla="*/ 1 h 66"/>
                  <a:gd name="T20" fmla="*/ 1 w 61"/>
                  <a:gd name="T21" fmla="*/ 1 h 66"/>
                  <a:gd name="T22" fmla="*/ 1 w 61"/>
                  <a:gd name="T23" fmla="*/ 1 h 66"/>
                  <a:gd name="T24" fmla="*/ 1 w 61"/>
                  <a:gd name="T25" fmla="*/ 1 h 66"/>
                  <a:gd name="T26" fmla="*/ 1 w 61"/>
                  <a:gd name="T27" fmla="*/ 0 h 66"/>
                  <a:gd name="T28" fmla="*/ 1 w 61"/>
                  <a:gd name="T29" fmla="*/ 1 h 66"/>
                  <a:gd name="T30" fmla="*/ 1 w 61"/>
                  <a:gd name="T31" fmla="*/ 1 h 66"/>
                  <a:gd name="T32" fmla="*/ 0 w 61"/>
                  <a:gd name="T33" fmla="*/ 1 h 66"/>
                  <a:gd name="T34" fmla="*/ 1 w 61"/>
                  <a:gd name="T35" fmla="*/ 1 h 66"/>
                  <a:gd name="T36" fmla="*/ 1 w 61"/>
                  <a:gd name="T37" fmla="*/ 1 h 66"/>
                  <a:gd name="T38" fmla="*/ 1 w 61"/>
                  <a:gd name="T39" fmla="*/ 1 h 66"/>
                  <a:gd name="T40" fmla="*/ 1 w 61"/>
                  <a:gd name="T41" fmla="*/ 1 h 66"/>
                  <a:gd name="T42" fmla="*/ 1 w 61"/>
                  <a:gd name="T43" fmla="*/ 1 h 66"/>
                  <a:gd name="T44" fmla="*/ 1 w 61"/>
                  <a:gd name="T45" fmla="*/ 1 h 66"/>
                  <a:gd name="T46" fmla="*/ 1 w 61"/>
                  <a:gd name="T47" fmla="*/ 1 h 66"/>
                  <a:gd name="T48" fmla="*/ 1 w 61"/>
                  <a:gd name="T49" fmla="*/ 1 h 6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61" h="66">
                    <a:moveTo>
                      <a:pt x="53" y="66"/>
                    </a:moveTo>
                    <a:lnTo>
                      <a:pt x="57" y="61"/>
                    </a:lnTo>
                    <a:lnTo>
                      <a:pt x="59" y="56"/>
                    </a:lnTo>
                    <a:lnTo>
                      <a:pt x="60" y="52"/>
                    </a:lnTo>
                    <a:lnTo>
                      <a:pt x="61" y="47"/>
                    </a:lnTo>
                    <a:lnTo>
                      <a:pt x="61" y="39"/>
                    </a:lnTo>
                    <a:lnTo>
                      <a:pt x="60" y="31"/>
                    </a:lnTo>
                    <a:lnTo>
                      <a:pt x="58" y="24"/>
                    </a:lnTo>
                    <a:lnTo>
                      <a:pt x="55" y="17"/>
                    </a:lnTo>
                    <a:lnTo>
                      <a:pt x="50" y="11"/>
                    </a:lnTo>
                    <a:lnTo>
                      <a:pt x="43" y="7"/>
                    </a:lnTo>
                    <a:lnTo>
                      <a:pt x="36" y="3"/>
                    </a:lnTo>
                    <a:lnTo>
                      <a:pt x="29" y="1"/>
                    </a:lnTo>
                    <a:lnTo>
                      <a:pt x="21" y="0"/>
                    </a:lnTo>
                    <a:lnTo>
                      <a:pt x="13" y="1"/>
                    </a:lnTo>
                    <a:lnTo>
                      <a:pt x="6" y="3"/>
                    </a:lnTo>
                    <a:lnTo>
                      <a:pt x="0" y="7"/>
                    </a:lnTo>
                    <a:lnTo>
                      <a:pt x="2" y="9"/>
                    </a:lnTo>
                    <a:lnTo>
                      <a:pt x="5" y="14"/>
                    </a:lnTo>
                    <a:lnTo>
                      <a:pt x="11" y="22"/>
                    </a:lnTo>
                    <a:lnTo>
                      <a:pt x="19" y="31"/>
                    </a:lnTo>
                    <a:lnTo>
                      <a:pt x="27" y="41"/>
                    </a:lnTo>
                    <a:lnTo>
                      <a:pt x="35" y="51"/>
                    </a:lnTo>
                    <a:lnTo>
                      <a:pt x="44" y="59"/>
                    </a:lnTo>
                    <a:lnTo>
                      <a:pt x="53" y="66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4" name="Freeform 125"/>
              <p:cNvSpPr/>
              <p:nvPr/>
            </p:nvSpPr>
            <p:spPr bwMode="auto">
              <a:xfrm>
                <a:off x="4852" y="4125"/>
                <a:ext cx="17" cy="17"/>
              </a:xfrm>
              <a:custGeom>
                <a:avLst/>
                <a:gdLst>
                  <a:gd name="T0" fmla="*/ 1 w 34"/>
                  <a:gd name="T1" fmla="*/ 1 h 34"/>
                  <a:gd name="T2" fmla="*/ 1 w 34"/>
                  <a:gd name="T3" fmla="*/ 1 h 34"/>
                  <a:gd name="T4" fmla="*/ 1 w 34"/>
                  <a:gd name="T5" fmla="*/ 1 h 34"/>
                  <a:gd name="T6" fmla="*/ 1 w 34"/>
                  <a:gd name="T7" fmla="*/ 1 h 34"/>
                  <a:gd name="T8" fmla="*/ 1 w 34"/>
                  <a:gd name="T9" fmla="*/ 1 h 34"/>
                  <a:gd name="T10" fmla="*/ 1 w 34"/>
                  <a:gd name="T11" fmla="*/ 1 h 34"/>
                  <a:gd name="T12" fmla="*/ 1 w 34"/>
                  <a:gd name="T13" fmla="*/ 1 h 34"/>
                  <a:gd name="T14" fmla="*/ 1 w 34"/>
                  <a:gd name="T15" fmla="*/ 1 h 34"/>
                  <a:gd name="T16" fmla="*/ 1 w 34"/>
                  <a:gd name="T17" fmla="*/ 1 h 34"/>
                  <a:gd name="T18" fmla="*/ 1 w 34"/>
                  <a:gd name="T19" fmla="*/ 0 h 34"/>
                  <a:gd name="T20" fmla="*/ 1 w 34"/>
                  <a:gd name="T21" fmla="*/ 1 h 34"/>
                  <a:gd name="T22" fmla="*/ 1 w 34"/>
                  <a:gd name="T23" fmla="*/ 1 h 34"/>
                  <a:gd name="T24" fmla="*/ 0 w 34"/>
                  <a:gd name="T25" fmla="*/ 1 h 34"/>
                  <a:gd name="T26" fmla="*/ 0 w 34"/>
                  <a:gd name="T27" fmla="*/ 1 h 34"/>
                  <a:gd name="T28" fmla="*/ 1 w 34"/>
                  <a:gd name="T29" fmla="*/ 1 h 34"/>
                  <a:gd name="T30" fmla="*/ 1 w 34"/>
                  <a:gd name="T31" fmla="*/ 1 h 34"/>
                  <a:gd name="T32" fmla="*/ 1 w 34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4">
                    <a:moveTo>
                      <a:pt x="12" y="34"/>
                    </a:moveTo>
                    <a:lnTo>
                      <a:pt x="19" y="34"/>
                    </a:lnTo>
                    <a:lnTo>
                      <a:pt x="24" y="33"/>
                    </a:lnTo>
                    <a:lnTo>
                      <a:pt x="29" y="28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2" y="10"/>
                    </a:lnTo>
                    <a:lnTo>
                      <a:pt x="28" y="5"/>
                    </a:lnTo>
                    <a:lnTo>
                      <a:pt x="22" y="2"/>
                    </a:lnTo>
                    <a:lnTo>
                      <a:pt x="15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6" y="30"/>
                    </a:lnTo>
                    <a:lnTo>
                      <a:pt x="12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5" name="Freeform 126"/>
              <p:cNvSpPr/>
              <p:nvPr/>
            </p:nvSpPr>
            <p:spPr bwMode="auto">
              <a:xfrm>
                <a:off x="4885" y="4152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0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1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1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8" y="3"/>
                    </a:lnTo>
                    <a:lnTo>
                      <a:pt x="22" y="0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1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6" name="Freeform 127"/>
              <p:cNvSpPr/>
              <p:nvPr/>
            </p:nvSpPr>
            <p:spPr bwMode="auto">
              <a:xfrm>
                <a:off x="4701" y="4202"/>
                <a:ext cx="17" cy="17"/>
              </a:xfrm>
              <a:custGeom>
                <a:avLst/>
                <a:gdLst>
                  <a:gd name="T0" fmla="*/ 1 w 34"/>
                  <a:gd name="T1" fmla="*/ 1 h 33"/>
                  <a:gd name="T2" fmla="*/ 1 w 34"/>
                  <a:gd name="T3" fmla="*/ 1 h 33"/>
                  <a:gd name="T4" fmla="*/ 1 w 34"/>
                  <a:gd name="T5" fmla="*/ 1 h 33"/>
                  <a:gd name="T6" fmla="*/ 1 w 34"/>
                  <a:gd name="T7" fmla="*/ 1 h 33"/>
                  <a:gd name="T8" fmla="*/ 1 w 34"/>
                  <a:gd name="T9" fmla="*/ 1 h 33"/>
                  <a:gd name="T10" fmla="*/ 1 w 34"/>
                  <a:gd name="T11" fmla="*/ 1 h 33"/>
                  <a:gd name="T12" fmla="*/ 1 w 34"/>
                  <a:gd name="T13" fmla="*/ 1 h 33"/>
                  <a:gd name="T14" fmla="*/ 1 w 34"/>
                  <a:gd name="T15" fmla="*/ 1 h 33"/>
                  <a:gd name="T16" fmla="*/ 1 w 34"/>
                  <a:gd name="T17" fmla="*/ 1 h 33"/>
                  <a:gd name="T18" fmla="*/ 1 w 34"/>
                  <a:gd name="T19" fmla="*/ 0 h 33"/>
                  <a:gd name="T20" fmla="*/ 1 w 34"/>
                  <a:gd name="T21" fmla="*/ 1 h 33"/>
                  <a:gd name="T22" fmla="*/ 1 w 34"/>
                  <a:gd name="T23" fmla="*/ 1 h 33"/>
                  <a:gd name="T24" fmla="*/ 1 w 34"/>
                  <a:gd name="T25" fmla="*/ 1 h 33"/>
                  <a:gd name="T26" fmla="*/ 0 w 34"/>
                  <a:gd name="T27" fmla="*/ 1 h 33"/>
                  <a:gd name="T28" fmla="*/ 1 w 34"/>
                  <a:gd name="T29" fmla="*/ 1 h 33"/>
                  <a:gd name="T30" fmla="*/ 1 w 34"/>
                  <a:gd name="T31" fmla="*/ 1 h 33"/>
                  <a:gd name="T32" fmla="*/ 1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3"/>
                    </a:moveTo>
                    <a:lnTo>
                      <a:pt x="19" y="33"/>
                    </a:lnTo>
                    <a:lnTo>
                      <a:pt x="25" y="32"/>
                    </a:lnTo>
                    <a:lnTo>
                      <a:pt x="29" y="28"/>
                    </a:lnTo>
                    <a:lnTo>
                      <a:pt x="33" y="22"/>
                    </a:lnTo>
                    <a:lnTo>
                      <a:pt x="34" y="16"/>
                    </a:lnTo>
                    <a:lnTo>
                      <a:pt x="33" y="9"/>
                    </a:lnTo>
                    <a:lnTo>
                      <a:pt x="28" y="5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10" y="2"/>
                    </a:lnTo>
                    <a:lnTo>
                      <a:pt x="5" y="6"/>
                    </a:lnTo>
                    <a:lnTo>
                      <a:pt x="2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30"/>
                    </a:lnTo>
                    <a:lnTo>
                      <a:pt x="12" y="3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7" name="Freeform 128"/>
              <p:cNvSpPr/>
              <p:nvPr/>
            </p:nvSpPr>
            <p:spPr bwMode="auto">
              <a:xfrm>
                <a:off x="4742" y="4201"/>
                <a:ext cx="16" cy="17"/>
              </a:xfrm>
              <a:custGeom>
                <a:avLst/>
                <a:gdLst>
                  <a:gd name="T0" fmla="*/ 0 w 34"/>
                  <a:gd name="T1" fmla="*/ 1 h 33"/>
                  <a:gd name="T2" fmla="*/ 0 w 34"/>
                  <a:gd name="T3" fmla="*/ 1 h 33"/>
                  <a:gd name="T4" fmla="*/ 0 w 34"/>
                  <a:gd name="T5" fmla="*/ 1 h 33"/>
                  <a:gd name="T6" fmla="*/ 0 w 34"/>
                  <a:gd name="T7" fmla="*/ 1 h 33"/>
                  <a:gd name="T8" fmla="*/ 0 w 34"/>
                  <a:gd name="T9" fmla="*/ 1 h 33"/>
                  <a:gd name="T10" fmla="*/ 0 w 34"/>
                  <a:gd name="T11" fmla="*/ 1 h 33"/>
                  <a:gd name="T12" fmla="*/ 0 w 34"/>
                  <a:gd name="T13" fmla="*/ 1 h 33"/>
                  <a:gd name="T14" fmla="*/ 0 w 34"/>
                  <a:gd name="T15" fmla="*/ 1 h 33"/>
                  <a:gd name="T16" fmla="*/ 0 w 34"/>
                  <a:gd name="T17" fmla="*/ 1 h 33"/>
                  <a:gd name="T18" fmla="*/ 0 w 34"/>
                  <a:gd name="T19" fmla="*/ 0 h 33"/>
                  <a:gd name="T20" fmla="*/ 0 w 34"/>
                  <a:gd name="T21" fmla="*/ 1 h 33"/>
                  <a:gd name="T22" fmla="*/ 0 w 34"/>
                  <a:gd name="T23" fmla="*/ 1 h 33"/>
                  <a:gd name="T24" fmla="*/ 0 w 34"/>
                  <a:gd name="T25" fmla="*/ 1 h 33"/>
                  <a:gd name="T26" fmla="*/ 0 w 34"/>
                  <a:gd name="T27" fmla="*/ 1 h 33"/>
                  <a:gd name="T28" fmla="*/ 0 w 34"/>
                  <a:gd name="T29" fmla="*/ 1 h 33"/>
                  <a:gd name="T30" fmla="*/ 0 w 34"/>
                  <a:gd name="T31" fmla="*/ 1 h 33"/>
                  <a:gd name="T32" fmla="*/ 0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2"/>
                    </a:moveTo>
                    <a:lnTo>
                      <a:pt x="19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1" y="9"/>
                    </a:lnTo>
                    <a:lnTo>
                      <a:pt x="28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8" name="Freeform 129"/>
              <p:cNvSpPr/>
              <p:nvPr/>
            </p:nvSpPr>
            <p:spPr bwMode="auto">
              <a:xfrm>
                <a:off x="4782" y="4209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1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5" y="29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9" name="Freeform 130"/>
              <p:cNvSpPr/>
              <p:nvPr/>
            </p:nvSpPr>
            <p:spPr bwMode="auto">
              <a:xfrm>
                <a:off x="4820" y="4226"/>
                <a:ext cx="17" cy="17"/>
              </a:xfrm>
              <a:custGeom>
                <a:avLst/>
                <a:gdLst>
                  <a:gd name="T0" fmla="*/ 1 w 33"/>
                  <a:gd name="T1" fmla="*/ 1 h 34"/>
                  <a:gd name="T2" fmla="*/ 1 w 33"/>
                  <a:gd name="T3" fmla="*/ 1 h 34"/>
                  <a:gd name="T4" fmla="*/ 1 w 33"/>
                  <a:gd name="T5" fmla="*/ 1 h 34"/>
                  <a:gd name="T6" fmla="*/ 1 w 33"/>
                  <a:gd name="T7" fmla="*/ 1 h 34"/>
                  <a:gd name="T8" fmla="*/ 1 w 33"/>
                  <a:gd name="T9" fmla="*/ 1 h 34"/>
                  <a:gd name="T10" fmla="*/ 1 w 33"/>
                  <a:gd name="T11" fmla="*/ 1 h 34"/>
                  <a:gd name="T12" fmla="*/ 1 w 33"/>
                  <a:gd name="T13" fmla="*/ 1 h 34"/>
                  <a:gd name="T14" fmla="*/ 1 w 33"/>
                  <a:gd name="T15" fmla="*/ 1 h 34"/>
                  <a:gd name="T16" fmla="*/ 1 w 33"/>
                  <a:gd name="T17" fmla="*/ 1 h 34"/>
                  <a:gd name="T18" fmla="*/ 1 w 33"/>
                  <a:gd name="T19" fmla="*/ 0 h 34"/>
                  <a:gd name="T20" fmla="*/ 1 w 33"/>
                  <a:gd name="T21" fmla="*/ 1 h 34"/>
                  <a:gd name="T22" fmla="*/ 1 w 33"/>
                  <a:gd name="T23" fmla="*/ 1 h 34"/>
                  <a:gd name="T24" fmla="*/ 1 w 33"/>
                  <a:gd name="T25" fmla="*/ 1 h 34"/>
                  <a:gd name="T26" fmla="*/ 0 w 33"/>
                  <a:gd name="T27" fmla="*/ 1 h 34"/>
                  <a:gd name="T28" fmla="*/ 1 w 33"/>
                  <a:gd name="T29" fmla="*/ 1 h 34"/>
                  <a:gd name="T30" fmla="*/ 1 w 33"/>
                  <a:gd name="T31" fmla="*/ 1 h 34"/>
                  <a:gd name="T32" fmla="*/ 1 w 33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4">
                    <a:moveTo>
                      <a:pt x="11" y="34"/>
                    </a:moveTo>
                    <a:lnTo>
                      <a:pt x="18" y="34"/>
                    </a:lnTo>
                    <a:lnTo>
                      <a:pt x="24" y="33"/>
                    </a:lnTo>
                    <a:lnTo>
                      <a:pt x="30" y="28"/>
                    </a:lnTo>
                    <a:lnTo>
                      <a:pt x="33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7" y="5"/>
                    </a:lnTo>
                    <a:lnTo>
                      <a:pt x="22" y="1"/>
                    </a:lnTo>
                    <a:lnTo>
                      <a:pt x="16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1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5" y="30"/>
                    </a:lnTo>
                    <a:lnTo>
                      <a:pt x="11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" name="Freeform 131"/>
              <p:cNvSpPr/>
              <p:nvPr/>
            </p:nvSpPr>
            <p:spPr bwMode="auto">
              <a:xfrm>
                <a:off x="4853" y="4250"/>
                <a:ext cx="16" cy="16"/>
              </a:xfrm>
              <a:custGeom>
                <a:avLst/>
                <a:gdLst>
                  <a:gd name="T0" fmla="*/ 0 w 33"/>
                  <a:gd name="T1" fmla="*/ 0 h 33"/>
                  <a:gd name="T2" fmla="*/ 0 w 33"/>
                  <a:gd name="T3" fmla="*/ 0 h 33"/>
                  <a:gd name="T4" fmla="*/ 0 w 33"/>
                  <a:gd name="T5" fmla="*/ 0 h 33"/>
                  <a:gd name="T6" fmla="*/ 0 w 33"/>
                  <a:gd name="T7" fmla="*/ 0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0 h 33"/>
                  <a:gd name="T14" fmla="*/ 0 w 33"/>
                  <a:gd name="T15" fmla="*/ 0 h 33"/>
                  <a:gd name="T16" fmla="*/ 0 w 33"/>
                  <a:gd name="T17" fmla="*/ 0 h 33"/>
                  <a:gd name="T18" fmla="*/ 0 w 33"/>
                  <a:gd name="T19" fmla="*/ 0 h 33"/>
                  <a:gd name="T20" fmla="*/ 0 w 33"/>
                  <a:gd name="T21" fmla="*/ 0 h 33"/>
                  <a:gd name="T22" fmla="*/ 0 w 33"/>
                  <a:gd name="T23" fmla="*/ 0 h 33"/>
                  <a:gd name="T24" fmla="*/ 0 w 33"/>
                  <a:gd name="T25" fmla="*/ 0 h 33"/>
                  <a:gd name="T26" fmla="*/ 0 w 33"/>
                  <a:gd name="T27" fmla="*/ 0 h 33"/>
                  <a:gd name="T28" fmla="*/ 0 w 33"/>
                  <a:gd name="T29" fmla="*/ 0 h 33"/>
                  <a:gd name="T30" fmla="*/ 0 w 33"/>
                  <a:gd name="T31" fmla="*/ 0 h 33"/>
                  <a:gd name="T32" fmla="*/ 0 w 33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2" y="32"/>
                    </a:moveTo>
                    <a:lnTo>
                      <a:pt x="18" y="33"/>
                    </a:lnTo>
                    <a:lnTo>
                      <a:pt x="25" y="32"/>
                    </a:lnTo>
                    <a:lnTo>
                      <a:pt x="29" y="27"/>
                    </a:lnTo>
                    <a:lnTo>
                      <a:pt x="33" y="21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1" y="1"/>
                    </a:lnTo>
                    <a:lnTo>
                      <a:pt x="15" y="0"/>
                    </a:lnTo>
                    <a:lnTo>
                      <a:pt x="8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" name="Freeform 132"/>
              <p:cNvSpPr/>
              <p:nvPr/>
            </p:nvSpPr>
            <p:spPr bwMode="auto">
              <a:xfrm>
                <a:off x="4680" y="4230"/>
                <a:ext cx="188" cy="72"/>
              </a:xfrm>
              <a:custGeom>
                <a:avLst/>
                <a:gdLst>
                  <a:gd name="T0" fmla="*/ 1 w 376"/>
                  <a:gd name="T1" fmla="*/ 1 h 144"/>
                  <a:gd name="T2" fmla="*/ 1 w 376"/>
                  <a:gd name="T3" fmla="*/ 1 h 144"/>
                  <a:gd name="T4" fmla="*/ 1 w 376"/>
                  <a:gd name="T5" fmla="*/ 1 h 144"/>
                  <a:gd name="T6" fmla="*/ 1 w 376"/>
                  <a:gd name="T7" fmla="*/ 1 h 144"/>
                  <a:gd name="T8" fmla="*/ 1 w 376"/>
                  <a:gd name="T9" fmla="*/ 1 h 144"/>
                  <a:gd name="T10" fmla="*/ 1 w 376"/>
                  <a:gd name="T11" fmla="*/ 1 h 144"/>
                  <a:gd name="T12" fmla="*/ 1 w 376"/>
                  <a:gd name="T13" fmla="*/ 1 h 144"/>
                  <a:gd name="T14" fmla="*/ 1 w 376"/>
                  <a:gd name="T15" fmla="*/ 1 h 144"/>
                  <a:gd name="T16" fmla="*/ 1 w 376"/>
                  <a:gd name="T17" fmla="*/ 1 h 144"/>
                  <a:gd name="T18" fmla="*/ 1 w 376"/>
                  <a:gd name="T19" fmla="*/ 1 h 144"/>
                  <a:gd name="T20" fmla="*/ 1 w 376"/>
                  <a:gd name="T21" fmla="*/ 1 h 144"/>
                  <a:gd name="T22" fmla="*/ 1 w 376"/>
                  <a:gd name="T23" fmla="*/ 1 h 144"/>
                  <a:gd name="T24" fmla="*/ 1 w 376"/>
                  <a:gd name="T25" fmla="*/ 1 h 144"/>
                  <a:gd name="T26" fmla="*/ 1 w 376"/>
                  <a:gd name="T27" fmla="*/ 1 h 144"/>
                  <a:gd name="T28" fmla="*/ 1 w 376"/>
                  <a:gd name="T29" fmla="*/ 1 h 144"/>
                  <a:gd name="T30" fmla="*/ 1 w 376"/>
                  <a:gd name="T31" fmla="*/ 1 h 144"/>
                  <a:gd name="T32" fmla="*/ 1 w 376"/>
                  <a:gd name="T33" fmla="*/ 1 h 144"/>
                  <a:gd name="T34" fmla="*/ 1 w 376"/>
                  <a:gd name="T35" fmla="*/ 1 h 144"/>
                  <a:gd name="T36" fmla="*/ 1 w 376"/>
                  <a:gd name="T37" fmla="*/ 1 h 144"/>
                  <a:gd name="T38" fmla="*/ 1 w 376"/>
                  <a:gd name="T39" fmla="*/ 0 h 144"/>
                  <a:gd name="T40" fmla="*/ 1 w 376"/>
                  <a:gd name="T41" fmla="*/ 1 h 144"/>
                  <a:gd name="T42" fmla="*/ 1 w 376"/>
                  <a:gd name="T43" fmla="*/ 1 h 144"/>
                  <a:gd name="T44" fmla="*/ 1 w 376"/>
                  <a:gd name="T45" fmla="*/ 1 h 144"/>
                  <a:gd name="T46" fmla="*/ 1 w 376"/>
                  <a:gd name="T47" fmla="*/ 1 h 144"/>
                  <a:gd name="T48" fmla="*/ 0 w 376"/>
                  <a:gd name="T49" fmla="*/ 1 h 144"/>
                  <a:gd name="T50" fmla="*/ 1 w 376"/>
                  <a:gd name="T51" fmla="*/ 1 h 144"/>
                  <a:gd name="T52" fmla="*/ 1 w 376"/>
                  <a:gd name="T53" fmla="*/ 1 h 144"/>
                  <a:gd name="T54" fmla="*/ 1 w 376"/>
                  <a:gd name="T55" fmla="*/ 1 h 144"/>
                  <a:gd name="T56" fmla="*/ 1 w 376"/>
                  <a:gd name="T57" fmla="*/ 1 h 144"/>
                  <a:gd name="T58" fmla="*/ 1 w 376"/>
                  <a:gd name="T59" fmla="*/ 1 h 144"/>
                  <a:gd name="T60" fmla="*/ 1 w 376"/>
                  <a:gd name="T61" fmla="*/ 1 h 144"/>
                  <a:gd name="T62" fmla="*/ 1 w 376"/>
                  <a:gd name="T63" fmla="*/ 1 h 144"/>
                  <a:gd name="T64" fmla="*/ 1 w 376"/>
                  <a:gd name="T65" fmla="*/ 1 h 144"/>
                  <a:gd name="T66" fmla="*/ 1 w 376"/>
                  <a:gd name="T67" fmla="*/ 1 h 144"/>
                  <a:gd name="T68" fmla="*/ 1 w 376"/>
                  <a:gd name="T69" fmla="*/ 1 h 144"/>
                  <a:gd name="T70" fmla="*/ 1 w 376"/>
                  <a:gd name="T71" fmla="*/ 1 h 144"/>
                  <a:gd name="T72" fmla="*/ 1 w 376"/>
                  <a:gd name="T73" fmla="*/ 1 h 144"/>
                  <a:gd name="T74" fmla="*/ 1 w 376"/>
                  <a:gd name="T75" fmla="*/ 1 h 144"/>
                  <a:gd name="T76" fmla="*/ 1 w 376"/>
                  <a:gd name="T77" fmla="*/ 1 h 144"/>
                  <a:gd name="T78" fmla="*/ 1 w 376"/>
                  <a:gd name="T79" fmla="*/ 1 h 144"/>
                  <a:gd name="T80" fmla="*/ 1 w 376"/>
                  <a:gd name="T81" fmla="*/ 1 h 144"/>
                  <a:gd name="T82" fmla="*/ 1 w 376"/>
                  <a:gd name="T83" fmla="*/ 1 h 144"/>
                  <a:gd name="T84" fmla="*/ 1 w 376"/>
                  <a:gd name="T85" fmla="*/ 1 h 144"/>
                  <a:gd name="T86" fmla="*/ 1 w 376"/>
                  <a:gd name="T87" fmla="*/ 1 h 144"/>
                  <a:gd name="T88" fmla="*/ 1 w 376"/>
                  <a:gd name="T89" fmla="*/ 1 h 144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376" h="144">
                    <a:moveTo>
                      <a:pt x="340" y="144"/>
                    </a:moveTo>
                    <a:lnTo>
                      <a:pt x="344" y="141"/>
                    </a:lnTo>
                    <a:lnTo>
                      <a:pt x="349" y="137"/>
                    </a:lnTo>
                    <a:lnTo>
                      <a:pt x="353" y="134"/>
                    </a:lnTo>
                    <a:lnTo>
                      <a:pt x="358" y="130"/>
                    </a:lnTo>
                    <a:lnTo>
                      <a:pt x="363" y="127"/>
                    </a:lnTo>
                    <a:lnTo>
                      <a:pt x="367" y="122"/>
                    </a:lnTo>
                    <a:lnTo>
                      <a:pt x="372" y="119"/>
                    </a:lnTo>
                    <a:lnTo>
                      <a:pt x="376" y="114"/>
                    </a:lnTo>
                    <a:lnTo>
                      <a:pt x="358" y="95"/>
                    </a:lnTo>
                    <a:lnTo>
                      <a:pt x="337" y="76"/>
                    </a:lnTo>
                    <a:lnTo>
                      <a:pt x="314" y="60"/>
                    </a:lnTo>
                    <a:lnTo>
                      <a:pt x="291" y="46"/>
                    </a:lnTo>
                    <a:lnTo>
                      <a:pt x="266" y="34"/>
                    </a:lnTo>
                    <a:lnTo>
                      <a:pt x="239" y="23"/>
                    </a:lnTo>
                    <a:lnTo>
                      <a:pt x="213" y="15"/>
                    </a:lnTo>
                    <a:lnTo>
                      <a:pt x="186" y="9"/>
                    </a:lnTo>
                    <a:lnTo>
                      <a:pt x="160" y="5"/>
                    </a:lnTo>
                    <a:lnTo>
                      <a:pt x="133" y="1"/>
                    </a:lnTo>
                    <a:lnTo>
                      <a:pt x="108" y="0"/>
                    </a:lnTo>
                    <a:lnTo>
                      <a:pt x="83" y="1"/>
                    </a:lnTo>
                    <a:lnTo>
                      <a:pt x="60" y="4"/>
                    </a:lnTo>
                    <a:lnTo>
                      <a:pt x="38" y="7"/>
                    </a:lnTo>
                    <a:lnTo>
                      <a:pt x="17" y="13"/>
                    </a:lnTo>
                    <a:lnTo>
                      <a:pt x="0" y="20"/>
                    </a:lnTo>
                    <a:lnTo>
                      <a:pt x="4" y="32"/>
                    </a:lnTo>
                    <a:lnTo>
                      <a:pt x="9" y="45"/>
                    </a:lnTo>
                    <a:lnTo>
                      <a:pt x="15" y="58"/>
                    </a:lnTo>
                    <a:lnTo>
                      <a:pt x="21" y="69"/>
                    </a:lnTo>
                    <a:lnTo>
                      <a:pt x="40" y="60"/>
                    </a:lnTo>
                    <a:lnTo>
                      <a:pt x="61" y="54"/>
                    </a:lnTo>
                    <a:lnTo>
                      <a:pt x="83" y="50"/>
                    </a:lnTo>
                    <a:lnTo>
                      <a:pt x="106" y="47"/>
                    </a:lnTo>
                    <a:lnTo>
                      <a:pt x="128" y="47"/>
                    </a:lnTo>
                    <a:lnTo>
                      <a:pt x="151" y="49"/>
                    </a:lnTo>
                    <a:lnTo>
                      <a:pt x="174" y="52"/>
                    </a:lnTo>
                    <a:lnTo>
                      <a:pt x="197" y="58"/>
                    </a:lnTo>
                    <a:lnTo>
                      <a:pt x="219" y="65"/>
                    </a:lnTo>
                    <a:lnTo>
                      <a:pt x="241" y="73"/>
                    </a:lnTo>
                    <a:lnTo>
                      <a:pt x="261" y="82"/>
                    </a:lnTo>
                    <a:lnTo>
                      <a:pt x="280" y="92"/>
                    </a:lnTo>
                    <a:lnTo>
                      <a:pt x="298" y="104"/>
                    </a:lnTo>
                    <a:lnTo>
                      <a:pt x="314" y="117"/>
                    </a:lnTo>
                    <a:lnTo>
                      <a:pt x="328" y="130"/>
                    </a:lnTo>
                    <a:lnTo>
                      <a:pt x="340" y="144"/>
                    </a:lnTo>
                    <a:close/>
                  </a:path>
                </a:pathLst>
              </a:custGeom>
              <a:solidFill>
                <a:srgbClr val="D100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" name="Freeform 133"/>
              <p:cNvSpPr/>
              <p:nvPr/>
            </p:nvSpPr>
            <p:spPr bwMode="auto">
              <a:xfrm>
                <a:off x="3482" y="4271"/>
                <a:ext cx="1433" cy="69"/>
              </a:xfrm>
              <a:custGeom>
                <a:avLst/>
                <a:gdLst>
                  <a:gd name="T0" fmla="*/ 0 w 2868"/>
                  <a:gd name="T1" fmla="*/ 1 h 137"/>
                  <a:gd name="T2" fmla="*/ 0 w 2868"/>
                  <a:gd name="T3" fmla="*/ 0 h 137"/>
                  <a:gd name="T4" fmla="*/ 0 w 2868"/>
                  <a:gd name="T5" fmla="*/ 0 h 137"/>
                  <a:gd name="T6" fmla="*/ 0 w 2868"/>
                  <a:gd name="T7" fmla="*/ 1 h 137"/>
                  <a:gd name="T8" fmla="*/ 0 w 2868"/>
                  <a:gd name="T9" fmla="*/ 1 h 1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868" h="137">
                    <a:moveTo>
                      <a:pt x="2868" y="134"/>
                    </a:moveTo>
                    <a:lnTo>
                      <a:pt x="2868" y="0"/>
                    </a:lnTo>
                    <a:lnTo>
                      <a:pt x="0" y="0"/>
                    </a:lnTo>
                    <a:lnTo>
                      <a:pt x="7" y="137"/>
                    </a:lnTo>
                    <a:lnTo>
                      <a:pt x="2868" y="134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" name="Freeform 134"/>
              <p:cNvSpPr/>
              <p:nvPr/>
            </p:nvSpPr>
            <p:spPr bwMode="auto">
              <a:xfrm>
                <a:off x="3452" y="4178"/>
                <a:ext cx="202" cy="140"/>
              </a:xfrm>
              <a:custGeom>
                <a:avLst/>
                <a:gdLst>
                  <a:gd name="T0" fmla="*/ 1 w 404"/>
                  <a:gd name="T1" fmla="*/ 0 h 281"/>
                  <a:gd name="T2" fmla="*/ 1 w 404"/>
                  <a:gd name="T3" fmla="*/ 0 h 281"/>
                  <a:gd name="T4" fmla="*/ 1 w 404"/>
                  <a:gd name="T5" fmla="*/ 0 h 281"/>
                  <a:gd name="T6" fmla="*/ 1 w 404"/>
                  <a:gd name="T7" fmla="*/ 0 h 281"/>
                  <a:gd name="T8" fmla="*/ 1 w 404"/>
                  <a:gd name="T9" fmla="*/ 0 h 281"/>
                  <a:gd name="T10" fmla="*/ 1 w 404"/>
                  <a:gd name="T11" fmla="*/ 0 h 281"/>
                  <a:gd name="T12" fmla="*/ 1 w 404"/>
                  <a:gd name="T13" fmla="*/ 0 h 281"/>
                  <a:gd name="T14" fmla="*/ 1 w 404"/>
                  <a:gd name="T15" fmla="*/ 0 h 281"/>
                  <a:gd name="T16" fmla="*/ 1 w 404"/>
                  <a:gd name="T17" fmla="*/ 0 h 281"/>
                  <a:gd name="T18" fmla="*/ 1 w 404"/>
                  <a:gd name="T19" fmla="*/ 0 h 281"/>
                  <a:gd name="T20" fmla="*/ 1 w 404"/>
                  <a:gd name="T21" fmla="*/ 0 h 281"/>
                  <a:gd name="T22" fmla="*/ 1 w 404"/>
                  <a:gd name="T23" fmla="*/ 0 h 281"/>
                  <a:gd name="T24" fmla="*/ 1 w 404"/>
                  <a:gd name="T25" fmla="*/ 0 h 281"/>
                  <a:gd name="T26" fmla="*/ 1 w 404"/>
                  <a:gd name="T27" fmla="*/ 0 h 281"/>
                  <a:gd name="T28" fmla="*/ 1 w 404"/>
                  <a:gd name="T29" fmla="*/ 0 h 281"/>
                  <a:gd name="T30" fmla="*/ 1 w 404"/>
                  <a:gd name="T31" fmla="*/ 0 h 281"/>
                  <a:gd name="T32" fmla="*/ 1 w 404"/>
                  <a:gd name="T33" fmla="*/ 0 h 281"/>
                  <a:gd name="T34" fmla="*/ 1 w 404"/>
                  <a:gd name="T35" fmla="*/ 0 h 281"/>
                  <a:gd name="T36" fmla="*/ 1 w 404"/>
                  <a:gd name="T37" fmla="*/ 0 h 281"/>
                  <a:gd name="T38" fmla="*/ 1 w 404"/>
                  <a:gd name="T39" fmla="*/ 0 h 281"/>
                  <a:gd name="T40" fmla="*/ 1 w 404"/>
                  <a:gd name="T41" fmla="*/ 0 h 281"/>
                  <a:gd name="T42" fmla="*/ 1 w 404"/>
                  <a:gd name="T43" fmla="*/ 0 h 281"/>
                  <a:gd name="T44" fmla="*/ 1 w 404"/>
                  <a:gd name="T45" fmla="*/ 0 h 281"/>
                  <a:gd name="T46" fmla="*/ 1 w 404"/>
                  <a:gd name="T47" fmla="*/ 0 h 281"/>
                  <a:gd name="T48" fmla="*/ 1 w 404"/>
                  <a:gd name="T49" fmla="*/ 0 h 281"/>
                  <a:gd name="T50" fmla="*/ 1 w 404"/>
                  <a:gd name="T51" fmla="*/ 0 h 281"/>
                  <a:gd name="T52" fmla="*/ 1 w 404"/>
                  <a:gd name="T53" fmla="*/ 0 h 281"/>
                  <a:gd name="T54" fmla="*/ 1 w 404"/>
                  <a:gd name="T55" fmla="*/ 0 h 281"/>
                  <a:gd name="T56" fmla="*/ 1 w 404"/>
                  <a:gd name="T57" fmla="*/ 0 h 281"/>
                  <a:gd name="T58" fmla="*/ 1 w 404"/>
                  <a:gd name="T59" fmla="*/ 0 h 281"/>
                  <a:gd name="T60" fmla="*/ 1 w 404"/>
                  <a:gd name="T61" fmla="*/ 0 h 281"/>
                  <a:gd name="T62" fmla="*/ 1 w 404"/>
                  <a:gd name="T63" fmla="*/ 0 h 281"/>
                  <a:gd name="T64" fmla="*/ 1 w 404"/>
                  <a:gd name="T65" fmla="*/ 0 h 281"/>
                  <a:gd name="T66" fmla="*/ 1 w 404"/>
                  <a:gd name="T67" fmla="*/ 0 h 281"/>
                  <a:gd name="T68" fmla="*/ 1 w 404"/>
                  <a:gd name="T69" fmla="*/ 0 h 281"/>
                  <a:gd name="T70" fmla="*/ 1 w 404"/>
                  <a:gd name="T71" fmla="*/ 0 h 281"/>
                  <a:gd name="T72" fmla="*/ 1 w 404"/>
                  <a:gd name="T73" fmla="*/ 0 h 281"/>
                  <a:gd name="T74" fmla="*/ 1 w 404"/>
                  <a:gd name="T75" fmla="*/ 0 h 281"/>
                  <a:gd name="T76" fmla="*/ 1 w 404"/>
                  <a:gd name="T77" fmla="*/ 0 h 281"/>
                  <a:gd name="T78" fmla="*/ 1 w 404"/>
                  <a:gd name="T79" fmla="*/ 0 h 281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4" h="281">
                    <a:moveTo>
                      <a:pt x="339" y="270"/>
                    </a:moveTo>
                    <a:lnTo>
                      <a:pt x="323" y="270"/>
                    </a:lnTo>
                    <a:lnTo>
                      <a:pt x="306" y="271"/>
                    </a:lnTo>
                    <a:lnTo>
                      <a:pt x="290" y="271"/>
                    </a:lnTo>
                    <a:lnTo>
                      <a:pt x="274" y="271"/>
                    </a:lnTo>
                    <a:lnTo>
                      <a:pt x="258" y="273"/>
                    </a:lnTo>
                    <a:lnTo>
                      <a:pt x="241" y="273"/>
                    </a:lnTo>
                    <a:lnTo>
                      <a:pt x="225" y="274"/>
                    </a:lnTo>
                    <a:lnTo>
                      <a:pt x="209" y="274"/>
                    </a:lnTo>
                    <a:lnTo>
                      <a:pt x="194" y="275"/>
                    </a:lnTo>
                    <a:lnTo>
                      <a:pt x="178" y="276"/>
                    </a:lnTo>
                    <a:lnTo>
                      <a:pt x="163" y="276"/>
                    </a:lnTo>
                    <a:lnTo>
                      <a:pt x="148" y="277"/>
                    </a:lnTo>
                    <a:lnTo>
                      <a:pt x="133" y="278"/>
                    </a:lnTo>
                    <a:lnTo>
                      <a:pt x="118" y="279"/>
                    </a:lnTo>
                    <a:lnTo>
                      <a:pt x="103" y="279"/>
                    </a:lnTo>
                    <a:lnTo>
                      <a:pt x="89" y="281"/>
                    </a:lnTo>
                    <a:lnTo>
                      <a:pt x="86" y="258"/>
                    </a:lnTo>
                    <a:lnTo>
                      <a:pt x="80" y="233"/>
                    </a:lnTo>
                    <a:lnTo>
                      <a:pt x="72" y="209"/>
                    </a:lnTo>
                    <a:lnTo>
                      <a:pt x="62" y="185"/>
                    </a:lnTo>
                    <a:lnTo>
                      <a:pt x="49" y="163"/>
                    </a:lnTo>
                    <a:lnTo>
                      <a:pt x="34" y="142"/>
                    </a:lnTo>
                    <a:lnTo>
                      <a:pt x="18" y="125"/>
                    </a:lnTo>
                    <a:lnTo>
                      <a:pt x="0" y="112"/>
                    </a:lnTo>
                    <a:lnTo>
                      <a:pt x="20" y="118"/>
                    </a:lnTo>
                    <a:lnTo>
                      <a:pt x="40" y="127"/>
                    </a:lnTo>
                    <a:lnTo>
                      <a:pt x="57" y="139"/>
                    </a:lnTo>
                    <a:lnTo>
                      <a:pt x="73" y="155"/>
                    </a:lnTo>
                    <a:lnTo>
                      <a:pt x="89" y="173"/>
                    </a:lnTo>
                    <a:lnTo>
                      <a:pt x="103" y="196"/>
                    </a:lnTo>
                    <a:lnTo>
                      <a:pt x="118" y="223"/>
                    </a:lnTo>
                    <a:lnTo>
                      <a:pt x="133" y="254"/>
                    </a:lnTo>
                    <a:lnTo>
                      <a:pt x="140" y="223"/>
                    </a:lnTo>
                    <a:lnTo>
                      <a:pt x="142" y="188"/>
                    </a:lnTo>
                    <a:lnTo>
                      <a:pt x="142" y="153"/>
                    </a:lnTo>
                    <a:lnTo>
                      <a:pt x="139" y="116"/>
                    </a:lnTo>
                    <a:lnTo>
                      <a:pt x="133" y="81"/>
                    </a:lnTo>
                    <a:lnTo>
                      <a:pt x="125" y="50"/>
                    </a:lnTo>
                    <a:lnTo>
                      <a:pt x="115" y="23"/>
                    </a:lnTo>
                    <a:lnTo>
                      <a:pt x="102" y="5"/>
                    </a:lnTo>
                    <a:lnTo>
                      <a:pt x="121" y="18"/>
                    </a:lnTo>
                    <a:lnTo>
                      <a:pt x="140" y="34"/>
                    </a:lnTo>
                    <a:lnTo>
                      <a:pt x="157" y="53"/>
                    </a:lnTo>
                    <a:lnTo>
                      <a:pt x="174" y="78"/>
                    </a:lnTo>
                    <a:lnTo>
                      <a:pt x="188" y="106"/>
                    </a:lnTo>
                    <a:lnTo>
                      <a:pt x="201" y="141"/>
                    </a:lnTo>
                    <a:lnTo>
                      <a:pt x="212" y="183"/>
                    </a:lnTo>
                    <a:lnTo>
                      <a:pt x="218" y="231"/>
                    </a:lnTo>
                    <a:lnTo>
                      <a:pt x="229" y="208"/>
                    </a:lnTo>
                    <a:lnTo>
                      <a:pt x="237" y="183"/>
                    </a:lnTo>
                    <a:lnTo>
                      <a:pt x="243" y="154"/>
                    </a:lnTo>
                    <a:lnTo>
                      <a:pt x="245" y="124"/>
                    </a:lnTo>
                    <a:lnTo>
                      <a:pt x="245" y="93"/>
                    </a:lnTo>
                    <a:lnTo>
                      <a:pt x="241" y="62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0" y="30"/>
                    </a:lnTo>
                    <a:lnTo>
                      <a:pt x="255" y="57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8" y="128"/>
                    </a:lnTo>
                    <a:lnTo>
                      <a:pt x="294" y="151"/>
                    </a:lnTo>
                    <a:lnTo>
                      <a:pt x="298" y="173"/>
                    </a:lnTo>
                    <a:lnTo>
                      <a:pt x="299" y="195"/>
                    </a:lnTo>
                    <a:lnTo>
                      <a:pt x="312" y="173"/>
                    </a:lnTo>
                    <a:lnTo>
                      <a:pt x="326" y="148"/>
                    </a:lnTo>
                    <a:lnTo>
                      <a:pt x="340" y="121"/>
                    </a:lnTo>
                    <a:lnTo>
                      <a:pt x="354" y="94"/>
                    </a:lnTo>
                    <a:lnTo>
                      <a:pt x="366" y="67"/>
                    </a:lnTo>
                    <a:lnTo>
                      <a:pt x="375" y="42"/>
                    </a:lnTo>
                    <a:lnTo>
                      <a:pt x="382" y="20"/>
                    </a:lnTo>
                    <a:lnTo>
                      <a:pt x="384" y="3"/>
                    </a:lnTo>
                    <a:lnTo>
                      <a:pt x="392" y="27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4" y="112"/>
                    </a:lnTo>
                    <a:lnTo>
                      <a:pt x="398" y="146"/>
                    </a:lnTo>
                    <a:lnTo>
                      <a:pt x="388" y="184"/>
                    </a:lnTo>
                    <a:lnTo>
                      <a:pt x="368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" name="Freeform 135"/>
              <p:cNvSpPr/>
              <p:nvPr/>
            </p:nvSpPr>
            <p:spPr bwMode="auto">
              <a:xfrm>
                <a:off x="4880" y="4200"/>
                <a:ext cx="51" cy="71"/>
              </a:xfrm>
              <a:custGeom>
                <a:avLst/>
                <a:gdLst>
                  <a:gd name="T0" fmla="*/ 1 w 102"/>
                  <a:gd name="T1" fmla="*/ 1 h 142"/>
                  <a:gd name="T2" fmla="*/ 0 w 102"/>
                  <a:gd name="T3" fmla="*/ 1 h 142"/>
                  <a:gd name="T4" fmla="*/ 1 w 102"/>
                  <a:gd name="T5" fmla="*/ 1 h 142"/>
                  <a:gd name="T6" fmla="*/ 1 w 102"/>
                  <a:gd name="T7" fmla="*/ 1 h 142"/>
                  <a:gd name="T8" fmla="*/ 1 w 102"/>
                  <a:gd name="T9" fmla="*/ 1 h 142"/>
                  <a:gd name="T10" fmla="*/ 1 w 102"/>
                  <a:gd name="T11" fmla="*/ 1 h 142"/>
                  <a:gd name="T12" fmla="*/ 1 w 102"/>
                  <a:gd name="T13" fmla="*/ 1 h 142"/>
                  <a:gd name="T14" fmla="*/ 1 w 102"/>
                  <a:gd name="T15" fmla="*/ 1 h 142"/>
                  <a:gd name="T16" fmla="*/ 1 w 102"/>
                  <a:gd name="T17" fmla="*/ 1 h 142"/>
                  <a:gd name="T18" fmla="*/ 1 w 102"/>
                  <a:gd name="T19" fmla="*/ 0 h 142"/>
                  <a:gd name="T20" fmla="*/ 1 w 102"/>
                  <a:gd name="T21" fmla="*/ 1 h 142"/>
                  <a:gd name="T22" fmla="*/ 1 w 102"/>
                  <a:gd name="T23" fmla="*/ 1 h 142"/>
                  <a:gd name="T24" fmla="*/ 1 w 102"/>
                  <a:gd name="T25" fmla="*/ 1 h 142"/>
                  <a:gd name="T26" fmla="*/ 1 w 102"/>
                  <a:gd name="T27" fmla="*/ 1 h 14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2" h="142">
                    <a:moveTo>
                      <a:pt x="71" y="142"/>
                    </a:moveTo>
                    <a:lnTo>
                      <a:pt x="0" y="142"/>
                    </a:lnTo>
                    <a:lnTo>
                      <a:pt x="6" y="123"/>
                    </a:lnTo>
                    <a:lnTo>
                      <a:pt x="16" y="102"/>
                    </a:lnTo>
                    <a:lnTo>
                      <a:pt x="27" y="82"/>
                    </a:lnTo>
                    <a:lnTo>
                      <a:pt x="41" y="61"/>
                    </a:lnTo>
                    <a:lnTo>
                      <a:pt x="56" y="43"/>
                    </a:lnTo>
                    <a:lnTo>
                      <a:pt x="71" y="26"/>
                    </a:lnTo>
                    <a:lnTo>
                      <a:pt x="87" y="12"/>
                    </a:lnTo>
                    <a:lnTo>
                      <a:pt x="102" y="0"/>
                    </a:lnTo>
                    <a:lnTo>
                      <a:pt x="84" y="41"/>
                    </a:lnTo>
                    <a:lnTo>
                      <a:pt x="74" y="78"/>
                    </a:lnTo>
                    <a:lnTo>
                      <a:pt x="71" y="112"/>
                    </a:lnTo>
                    <a:lnTo>
                      <a:pt x="71" y="14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" name="Freeform 136"/>
              <p:cNvSpPr/>
              <p:nvPr/>
            </p:nvSpPr>
            <p:spPr bwMode="auto">
              <a:xfrm>
                <a:off x="3666" y="4127"/>
                <a:ext cx="558" cy="206"/>
              </a:xfrm>
              <a:custGeom>
                <a:avLst/>
                <a:gdLst>
                  <a:gd name="T0" fmla="*/ 0 w 1117"/>
                  <a:gd name="T1" fmla="*/ 1 h 412"/>
                  <a:gd name="T2" fmla="*/ 0 w 1117"/>
                  <a:gd name="T3" fmla="*/ 1 h 412"/>
                  <a:gd name="T4" fmla="*/ 0 w 1117"/>
                  <a:gd name="T5" fmla="*/ 1 h 412"/>
                  <a:gd name="T6" fmla="*/ 0 w 1117"/>
                  <a:gd name="T7" fmla="*/ 1 h 412"/>
                  <a:gd name="T8" fmla="*/ 0 w 1117"/>
                  <a:gd name="T9" fmla="*/ 1 h 412"/>
                  <a:gd name="T10" fmla="*/ 0 w 1117"/>
                  <a:gd name="T11" fmla="*/ 1 h 412"/>
                  <a:gd name="T12" fmla="*/ 0 w 1117"/>
                  <a:gd name="T13" fmla="*/ 1 h 412"/>
                  <a:gd name="T14" fmla="*/ 0 w 1117"/>
                  <a:gd name="T15" fmla="*/ 1 h 412"/>
                  <a:gd name="T16" fmla="*/ 0 w 1117"/>
                  <a:gd name="T17" fmla="*/ 1 h 412"/>
                  <a:gd name="T18" fmla="*/ 0 w 1117"/>
                  <a:gd name="T19" fmla="*/ 1 h 412"/>
                  <a:gd name="T20" fmla="*/ 0 w 1117"/>
                  <a:gd name="T21" fmla="*/ 1 h 412"/>
                  <a:gd name="T22" fmla="*/ 0 w 1117"/>
                  <a:gd name="T23" fmla="*/ 1 h 412"/>
                  <a:gd name="T24" fmla="*/ 0 w 1117"/>
                  <a:gd name="T25" fmla="*/ 1 h 412"/>
                  <a:gd name="T26" fmla="*/ 0 w 1117"/>
                  <a:gd name="T27" fmla="*/ 1 h 412"/>
                  <a:gd name="T28" fmla="*/ 0 w 1117"/>
                  <a:gd name="T29" fmla="*/ 1 h 412"/>
                  <a:gd name="T30" fmla="*/ 0 w 1117"/>
                  <a:gd name="T31" fmla="*/ 1 h 412"/>
                  <a:gd name="T32" fmla="*/ 0 w 1117"/>
                  <a:gd name="T33" fmla="*/ 1 h 412"/>
                  <a:gd name="T34" fmla="*/ 0 w 1117"/>
                  <a:gd name="T35" fmla="*/ 1 h 412"/>
                  <a:gd name="T36" fmla="*/ 0 w 1117"/>
                  <a:gd name="T37" fmla="*/ 1 h 412"/>
                  <a:gd name="T38" fmla="*/ 0 w 1117"/>
                  <a:gd name="T39" fmla="*/ 1 h 412"/>
                  <a:gd name="T40" fmla="*/ 0 w 1117"/>
                  <a:gd name="T41" fmla="*/ 1 h 412"/>
                  <a:gd name="T42" fmla="*/ 0 w 1117"/>
                  <a:gd name="T43" fmla="*/ 1 h 412"/>
                  <a:gd name="T44" fmla="*/ 0 w 1117"/>
                  <a:gd name="T45" fmla="*/ 1 h 412"/>
                  <a:gd name="T46" fmla="*/ 0 w 1117"/>
                  <a:gd name="T47" fmla="*/ 1 h 412"/>
                  <a:gd name="T48" fmla="*/ 0 w 1117"/>
                  <a:gd name="T49" fmla="*/ 1 h 412"/>
                  <a:gd name="T50" fmla="*/ 0 w 1117"/>
                  <a:gd name="T51" fmla="*/ 1 h 412"/>
                  <a:gd name="T52" fmla="*/ 0 w 1117"/>
                  <a:gd name="T53" fmla="*/ 1 h 412"/>
                  <a:gd name="T54" fmla="*/ 0 w 1117"/>
                  <a:gd name="T55" fmla="*/ 1 h 412"/>
                  <a:gd name="T56" fmla="*/ 0 w 1117"/>
                  <a:gd name="T57" fmla="*/ 1 h 412"/>
                  <a:gd name="T58" fmla="*/ 0 w 1117"/>
                  <a:gd name="T59" fmla="*/ 1 h 412"/>
                  <a:gd name="T60" fmla="*/ 0 w 1117"/>
                  <a:gd name="T61" fmla="*/ 1 h 412"/>
                  <a:gd name="T62" fmla="*/ 0 w 1117"/>
                  <a:gd name="T63" fmla="*/ 1 h 412"/>
                  <a:gd name="T64" fmla="*/ 0 w 1117"/>
                  <a:gd name="T65" fmla="*/ 0 h 412"/>
                  <a:gd name="T66" fmla="*/ 0 w 1117"/>
                  <a:gd name="T67" fmla="*/ 1 h 412"/>
                  <a:gd name="T68" fmla="*/ 0 w 1117"/>
                  <a:gd name="T69" fmla="*/ 1 h 412"/>
                  <a:gd name="T70" fmla="*/ 0 w 1117"/>
                  <a:gd name="T71" fmla="*/ 1 h 412"/>
                  <a:gd name="T72" fmla="*/ 0 w 1117"/>
                  <a:gd name="T73" fmla="*/ 1 h 412"/>
                  <a:gd name="T74" fmla="*/ 0 w 1117"/>
                  <a:gd name="T75" fmla="*/ 1 h 412"/>
                  <a:gd name="T76" fmla="*/ 0 w 1117"/>
                  <a:gd name="T77" fmla="*/ 1 h 412"/>
                  <a:gd name="T78" fmla="*/ 0 w 1117"/>
                  <a:gd name="T79" fmla="*/ 1 h 412"/>
                  <a:gd name="T80" fmla="*/ 0 w 1117"/>
                  <a:gd name="T81" fmla="*/ 1 h 412"/>
                  <a:gd name="T82" fmla="*/ 0 w 1117"/>
                  <a:gd name="T83" fmla="*/ 1 h 412"/>
                  <a:gd name="T84" fmla="*/ 0 w 1117"/>
                  <a:gd name="T85" fmla="*/ 1 h 412"/>
                  <a:gd name="T86" fmla="*/ 0 w 1117"/>
                  <a:gd name="T87" fmla="*/ 1 h 412"/>
                  <a:gd name="T88" fmla="*/ 0 w 1117"/>
                  <a:gd name="T89" fmla="*/ 1 h 412"/>
                  <a:gd name="T90" fmla="*/ 0 w 1117"/>
                  <a:gd name="T91" fmla="*/ 1 h 412"/>
                  <a:gd name="T92" fmla="*/ 0 w 1117"/>
                  <a:gd name="T93" fmla="*/ 1 h 412"/>
                  <a:gd name="T94" fmla="*/ 0 w 1117"/>
                  <a:gd name="T95" fmla="*/ 1 h 412"/>
                  <a:gd name="T96" fmla="*/ 0 w 1117"/>
                  <a:gd name="T97" fmla="*/ 1 h 412"/>
                  <a:gd name="T98" fmla="*/ 0 w 1117"/>
                  <a:gd name="T99" fmla="*/ 1 h 412"/>
                  <a:gd name="T100" fmla="*/ 0 w 1117"/>
                  <a:gd name="T101" fmla="*/ 1 h 412"/>
                  <a:gd name="T102" fmla="*/ 0 w 1117"/>
                  <a:gd name="T103" fmla="*/ 1 h 412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1117" h="412">
                    <a:moveTo>
                      <a:pt x="1093" y="212"/>
                    </a:moveTo>
                    <a:lnTo>
                      <a:pt x="1073" y="229"/>
                    </a:lnTo>
                    <a:lnTo>
                      <a:pt x="1052" y="248"/>
                    </a:lnTo>
                    <a:lnTo>
                      <a:pt x="1032" y="265"/>
                    </a:lnTo>
                    <a:lnTo>
                      <a:pt x="1011" y="284"/>
                    </a:lnTo>
                    <a:lnTo>
                      <a:pt x="990" y="301"/>
                    </a:lnTo>
                    <a:lnTo>
                      <a:pt x="971" y="317"/>
                    </a:lnTo>
                    <a:lnTo>
                      <a:pt x="951" y="334"/>
                    </a:lnTo>
                    <a:lnTo>
                      <a:pt x="934" y="349"/>
                    </a:lnTo>
                    <a:lnTo>
                      <a:pt x="917" y="363"/>
                    </a:lnTo>
                    <a:lnTo>
                      <a:pt x="900" y="376"/>
                    </a:lnTo>
                    <a:lnTo>
                      <a:pt x="888" y="387"/>
                    </a:lnTo>
                    <a:lnTo>
                      <a:pt x="876" y="397"/>
                    </a:lnTo>
                    <a:lnTo>
                      <a:pt x="867" y="403"/>
                    </a:lnTo>
                    <a:lnTo>
                      <a:pt x="860" y="409"/>
                    </a:lnTo>
                    <a:lnTo>
                      <a:pt x="857" y="412"/>
                    </a:lnTo>
                    <a:lnTo>
                      <a:pt x="826" y="410"/>
                    </a:lnTo>
                    <a:lnTo>
                      <a:pt x="791" y="409"/>
                    </a:lnTo>
                    <a:lnTo>
                      <a:pt x="753" y="408"/>
                    </a:lnTo>
                    <a:lnTo>
                      <a:pt x="714" y="406"/>
                    </a:lnTo>
                    <a:lnTo>
                      <a:pt x="672" y="403"/>
                    </a:lnTo>
                    <a:lnTo>
                      <a:pt x="630" y="401"/>
                    </a:lnTo>
                    <a:lnTo>
                      <a:pt x="587" y="399"/>
                    </a:lnTo>
                    <a:lnTo>
                      <a:pt x="542" y="395"/>
                    </a:lnTo>
                    <a:lnTo>
                      <a:pt x="499" y="393"/>
                    </a:lnTo>
                    <a:lnTo>
                      <a:pt x="455" y="391"/>
                    </a:lnTo>
                    <a:lnTo>
                      <a:pt x="412" y="387"/>
                    </a:lnTo>
                    <a:lnTo>
                      <a:pt x="371" y="385"/>
                    </a:lnTo>
                    <a:lnTo>
                      <a:pt x="330" y="383"/>
                    </a:lnTo>
                    <a:lnTo>
                      <a:pt x="292" y="380"/>
                    </a:lnTo>
                    <a:lnTo>
                      <a:pt x="257" y="378"/>
                    </a:lnTo>
                    <a:lnTo>
                      <a:pt x="224" y="377"/>
                    </a:lnTo>
                    <a:lnTo>
                      <a:pt x="209" y="376"/>
                    </a:lnTo>
                    <a:lnTo>
                      <a:pt x="193" y="376"/>
                    </a:lnTo>
                    <a:lnTo>
                      <a:pt x="178" y="375"/>
                    </a:lnTo>
                    <a:lnTo>
                      <a:pt x="162" y="375"/>
                    </a:lnTo>
                    <a:lnTo>
                      <a:pt x="147" y="374"/>
                    </a:lnTo>
                    <a:lnTo>
                      <a:pt x="131" y="374"/>
                    </a:lnTo>
                    <a:lnTo>
                      <a:pt x="116" y="372"/>
                    </a:lnTo>
                    <a:lnTo>
                      <a:pt x="101" y="372"/>
                    </a:lnTo>
                    <a:lnTo>
                      <a:pt x="80" y="334"/>
                    </a:lnTo>
                    <a:lnTo>
                      <a:pt x="63" y="289"/>
                    </a:lnTo>
                    <a:lnTo>
                      <a:pt x="48" y="241"/>
                    </a:lnTo>
                    <a:lnTo>
                      <a:pt x="36" y="190"/>
                    </a:lnTo>
                    <a:lnTo>
                      <a:pt x="24" y="142"/>
                    </a:lnTo>
                    <a:lnTo>
                      <a:pt x="15" y="97"/>
                    </a:lnTo>
                    <a:lnTo>
                      <a:pt x="7" y="58"/>
                    </a:lnTo>
                    <a:lnTo>
                      <a:pt x="0" y="28"/>
                    </a:lnTo>
                    <a:lnTo>
                      <a:pt x="11" y="62"/>
                    </a:lnTo>
                    <a:lnTo>
                      <a:pt x="25" y="100"/>
                    </a:lnTo>
                    <a:lnTo>
                      <a:pt x="41" y="141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4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1" y="284"/>
                    </a:lnTo>
                    <a:lnTo>
                      <a:pt x="138" y="257"/>
                    </a:lnTo>
                    <a:lnTo>
                      <a:pt x="146" y="234"/>
                    </a:lnTo>
                    <a:lnTo>
                      <a:pt x="156" y="211"/>
                    </a:lnTo>
                    <a:lnTo>
                      <a:pt x="169" y="191"/>
                    </a:lnTo>
                    <a:lnTo>
                      <a:pt x="184" y="172"/>
                    </a:lnTo>
                    <a:lnTo>
                      <a:pt x="204" y="153"/>
                    </a:lnTo>
                    <a:lnTo>
                      <a:pt x="227" y="136"/>
                    </a:lnTo>
                    <a:lnTo>
                      <a:pt x="214" y="158"/>
                    </a:lnTo>
                    <a:lnTo>
                      <a:pt x="201" y="184"/>
                    </a:lnTo>
                    <a:lnTo>
                      <a:pt x="191" y="216"/>
                    </a:lnTo>
                    <a:lnTo>
                      <a:pt x="184" y="248"/>
                    </a:lnTo>
                    <a:lnTo>
                      <a:pt x="182" y="281"/>
                    </a:lnTo>
                    <a:lnTo>
                      <a:pt x="188" y="314"/>
                    </a:lnTo>
                    <a:lnTo>
                      <a:pt x="200" y="344"/>
                    </a:lnTo>
                    <a:lnTo>
                      <a:pt x="224" y="370"/>
                    </a:lnTo>
                    <a:lnTo>
                      <a:pt x="250" y="344"/>
                    </a:lnTo>
                    <a:lnTo>
                      <a:pt x="270" y="305"/>
                    </a:lnTo>
                    <a:lnTo>
                      <a:pt x="284" y="261"/>
                    </a:lnTo>
                    <a:lnTo>
                      <a:pt x="291" y="211"/>
                    </a:lnTo>
                    <a:lnTo>
                      <a:pt x="290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7" y="8"/>
                    </a:lnTo>
                    <a:lnTo>
                      <a:pt x="261" y="35"/>
                    </a:lnTo>
                    <a:lnTo>
                      <a:pt x="282" y="63"/>
                    </a:lnTo>
                    <a:lnTo>
                      <a:pt x="299" y="96"/>
                    </a:lnTo>
                    <a:lnTo>
                      <a:pt x="314" y="130"/>
                    </a:lnTo>
                    <a:lnTo>
                      <a:pt x="326" y="168"/>
                    </a:lnTo>
                    <a:lnTo>
                      <a:pt x="334" y="211"/>
                    </a:lnTo>
                    <a:lnTo>
                      <a:pt x="340" y="258"/>
                    </a:lnTo>
                    <a:lnTo>
                      <a:pt x="341" y="309"/>
                    </a:lnTo>
                    <a:lnTo>
                      <a:pt x="355" y="288"/>
                    </a:lnTo>
                    <a:lnTo>
                      <a:pt x="371" y="266"/>
                    </a:lnTo>
                    <a:lnTo>
                      <a:pt x="389" y="244"/>
                    </a:lnTo>
                    <a:lnTo>
                      <a:pt x="409" y="222"/>
                    </a:lnTo>
                    <a:lnTo>
                      <a:pt x="429" y="203"/>
                    </a:lnTo>
                    <a:lnTo>
                      <a:pt x="450" y="184"/>
                    </a:lnTo>
                    <a:lnTo>
                      <a:pt x="471" y="171"/>
                    </a:lnTo>
                    <a:lnTo>
                      <a:pt x="492" y="160"/>
                    </a:lnTo>
                    <a:lnTo>
                      <a:pt x="482" y="180"/>
                    </a:lnTo>
                    <a:lnTo>
                      <a:pt x="469" y="203"/>
                    </a:lnTo>
                    <a:lnTo>
                      <a:pt x="451" y="227"/>
                    </a:lnTo>
                    <a:lnTo>
                      <a:pt x="433" y="251"/>
                    </a:lnTo>
                    <a:lnTo>
                      <a:pt x="416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1" y="334"/>
                    </a:lnTo>
                    <a:lnTo>
                      <a:pt x="388" y="339"/>
                    </a:lnTo>
                    <a:lnTo>
                      <a:pt x="397" y="344"/>
                    </a:lnTo>
                    <a:lnTo>
                      <a:pt x="408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3" y="360"/>
                    </a:lnTo>
                    <a:lnTo>
                      <a:pt x="457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3"/>
                    </a:lnTo>
                    <a:lnTo>
                      <a:pt x="374" y="66"/>
                    </a:lnTo>
                    <a:lnTo>
                      <a:pt x="345" y="36"/>
                    </a:lnTo>
                    <a:lnTo>
                      <a:pt x="374" y="58"/>
                    </a:lnTo>
                    <a:lnTo>
                      <a:pt x="399" y="79"/>
                    </a:lnTo>
                    <a:lnTo>
                      <a:pt x="423" y="103"/>
                    </a:lnTo>
                    <a:lnTo>
                      <a:pt x="443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3" y="10"/>
                    </a:lnTo>
                    <a:lnTo>
                      <a:pt x="489" y="39"/>
                    </a:lnTo>
                    <a:lnTo>
                      <a:pt x="505" y="71"/>
                    </a:lnTo>
                    <a:lnTo>
                      <a:pt x="519" y="106"/>
                    </a:lnTo>
                    <a:lnTo>
                      <a:pt x="531" y="145"/>
                    </a:lnTo>
                    <a:lnTo>
                      <a:pt x="539" y="189"/>
                    </a:lnTo>
                    <a:lnTo>
                      <a:pt x="541" y="236"/>
                    </a:lnTo>
                    <a:lnTo>
                      <a:pt x="538" y="290"/>
                    </a:lnTo>
                    <a:lnTo>
                      <a:pt x="526" y="349"/>
                    </a:lnTo>
                    <a:lnTo>
                      <a:pt x="553" y="322"/>
                    </a:lnTo>
                    <a:lnTo>
                      <a:pt x="576" y="288"/>
                    </a:lnTo>
                    <a:lnTo>
                      <a:pt x="594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2" y="126"/>
                    </a:lnTo>
                    <a:lnTo>
                      <a:pt x="584" y="84"/>
                    </a:lnTo>
                    <a:lnTo>
                      <a:pt x="551" y="44"/>
                    </a:lnTo>
                    <a:lnTo>
                      <a:pt x="566" y="52"/>
                    </a:lnTo>
                    <a:lnTo>
                      <a:pt x="581" y="60"/>
                    </a:lnTo>
                    <a:lnTo>
                      <a:pt x="596" y="69"/>
                    </a:lnTo>
                    <a:lnTo>
                      <a:pt x="610" y="82"/>
                    </a:lnTo>
                    <a:lnTo>
                      <a:pt x="622" y="96"/>
                    </a:lnTo>
                    <a:lnTo>
                      <a:pt x="632" y="113"/>
                    </a:lnTo>
                    <a:lnTo>
                      <a:pt x="641" y="134"/>
                    </a:lnTo>
                    <a:lnTo>
                      <a:pt x="647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8" y="32"/>
                    </a:lnTo>
                    <a:lnTo>
                      <a:pt x="645" y="0"/>
                    </a:lnTo>
                    <a:lnTo>
                      <a:pt x="655" y="38"/>
                    </a:lnTo>
                    <a:lnTo>
                      <a:pt x="661" y="82"/>
                    </a:lnTo>
                    <a:lnTo>
                      <a:pt x="662" y="129"/>
                    </a:lnTo>
                    <a:lnTo>
                      <a:pt x="660" y="179"/>
                    </a:lnTo>
                    <a:lnTo>
                      <a:pt x="652" y="228"/>
                    </a:lnTo>
                    <a:lnTo>
                      <a:pt x="641" y="277"/>
                    </a:lnTo>
                    <a:lnTo>
                      <a:pt x="626" y="320"/>
                    </a:lnTo>
                    <a:lnTo>
                      <a:pt x="609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79" y="255"/>
                    </a:lnTo>
                    <a:lnTo>
                      <a:pt x="697" y="212"/>
                    </a:lnTo>
                    <a:lnTo>
                      <a:pt x="712" y="167"/>
                    </a:lnTo>
                    <a:lnTo>
                      <a:pt x="722" y="122"/>
                    </a:lnTo>
                    <a:lnTo>
                      <a:pt x="730" y="77"/>
                    </a:lnTo>
                    <a:lnTo>
                      <a:pt x="733" y="33"/>
                    </a:lnTo>
                    <a:lnTo>
                      <a:pt x="742" y="88"/>
                    </a:lnTo>
                    <a:lnTo>
                      <a:pt x="746" y="148"/>
                    </a:lnTo>
                    <a:lnTo>
                      <a:pt x="743" y="210"/>
                    </a:lnTo>
                    <a:lnTo>
                      <a:pt x="730" y="269"/>
                    </a:lnTo>
                    <a:lnTo>
                      <a:pt x="743" y="252"/>
                    </a:lnTo>
                    <a:lnTo>
                      <a:pt x="756" y="232"/>
                    </a:lnTo>
                    <a:lnTo>
                      <a:pt x="770" y="206"/>
                    </a:lnTo>
                    <a:lnTo>
                      <a:pt x="784" y="181"/>
                    </a:lnTo>
                    <a:lnTo>
                      <a:pt x="797" y="154"/>
                    </a:lnTo>
                    <a:lnTo>
                      <a:pt x="808" y="130"/>
                    </a:lnTo>
                    <a:lnTo>
                      <a:pt x="816" y="109"/>
                    </a:lnTo>
                    <a:lnTo>
                      <a:pt x="821" y="93"/>
                    </a:lnTo>
                    <a:lnTo>
                      <a:pt x="819" y="118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4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6" y="295"/>
                    </a:lnTo>
                    <a:lnTo>
                      <a:pt x="725" y="324"/>
                    </a:lnTo>
                    <a:lnTo>
                      <a:pt x="752" y="307"/>
                    </a:lnTo>
                    <a:lnTo>
                      <a:pt x="777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69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0" y="166"/>
                    </a:lnTo>
                    <a:lnTo>
                      <a:pt x="882" y="194"/>
                    </a:lnTo>
                    <a:lnTo>
                      <a:pt x="873" y="220"/>
                    </a:lnTo>
                    <a:lnTo>
                      <a:pt x="861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35" y="308"/>
                    </a:lnTo>
                    <a:lnTo>
                      <a:pt x="850" y="297"/>
                    </a:lnTo>
                    <a:lnTo>
                      <a:pt x="866" y="284"/>
                    </a:lnTo>
                    <a:lnTo>
                      <a:pt x="882" y="269"/>
                    </a:lnTo>
                    <a:lnTo>
                      <a:pt x="897" y="252"/>
                    </a:lnTo>
                    <a:lnTo>
                      <a:pt x="912" y="234"/>
                    </a:lnTo>
                    <a:lnTo>
                      <a:pt x="927" y="216"/>
                    </a:lnTo>
                    <a:lnTo>
                      <a:pt x="941" y="195"/>
                    </a:lnTo>
                    <a:lnTo>
                      <a:pt x="955" y="174"/>
                    </a:lnTo>
                    <a:lnTo>
                      <a:pt x="967" y="153"/>
                    </a:lnTo>
                    <a:lnTo>
                      <a:pt x="979" y="133"/>
                    </a:lnTo>
                    <a:lnTo>
                      <a:pt x="990" y="112"/>
                    </a:lnTo>
                    <a:lnTo>
                      <a:pt x="999" y="91"/>
                    </a:lnTo>
                    <a:lnTo>
                      <a:pt x="1008" y="70"/>
                    </a:lnTo>
                    <a:lnTo>
                      <a:pt x="1014" y="52"/>
                    </a:lnTo>
                    <a:lnTo>
                      <a:pt x="1020" y="33"/>
                    </a:lnTo>
                    <a:lnTo>
                      <a:pt x="1012" y="71"/>
                    </a:lnTo>
                    <a:lnTo>
                      <a:pt x="1004" y="107"/>
                    </a:lnTo>
                    <a:lnTo>
                      <a:pt x="994" y="141"/>
                    </a:lnTo>
                    <a:lnTo>
                      <a:pt x="983" y="173"/>
                    </a:lnTo>
                    <a:lnTo>
                      <a:pt x="968" y="206"/>
                    </a:lnTo>
                    <a:lnTo>
                      <a:pt x="950" y="242"/>
                    </a:lnTo>
                    <a:lnTo>
                      <a:pt x="927" y="279"/>
                    </a:lnTo>
                    <a:lnTo>
                      <a:pt x="897" y="322"/>
                    </a:lnTo>
                    <a:lnTo>
                      <a:pt x="910" y="314"/>
                    </a:lnTo>
                    <a:lnTo>
                      <a:pt x="925" y="304"/>
                    </a:lnTo>
                    <a:lnTo>
                      <a:pt x="940" y="294"/>
                    </a:lnTo>
                    <a:lnTo>
                      <a:pt x="956" y="282"/>
                    </a:lnTo>
                    <a:lnTo>
                      <a:pt x="972" y="270"/>
                    </a:lnTo>
                    <a:lnTo>
                      <a:pt x="988" y="257"/>
                    </a:lnTo>
                    <a:lnTo>
                      <a:pt x="1005" y="243"/>
                    </a:lnTo>
                    <a:lnTo>
                      <a:pt x="1021" y="228"/>
                    </a:lnTo>
                    <a:lnTo>
                      <a:pt x="1037" y="213"/>
                    </a:lnTo>
                    <a:lnTo>
                      <a:pt x="1052" y="197"/>
                    </a:lnTo>
                    <a:lnTo>
                      <a:pt x="1067" y="182"/>
                    </a:lnTo>
                    <a:lnTo>
                      <a:pt x="1080" y="166"/>
                    </a:lnTo>
                    <a:lnTo>
                      <a:pt x="1092" y="150"/>
                    </a:lnTo>
                    <a:lnTo>
                      <a:pt x="1102" y="135"/>
                    </a:lnTo>
                    <a:lnTo>
                      <a:pt x="1111" y="119"/>
                    </a:lnTo>
                    <a:lnTo>
                      <a:pt x="1117" y="104"/>
                    </a:lnTo>
                    <a:lnTo>
                      <a:pt x="1110" y="136"/>
                    </a:lnTo>
                    <a:lnTo>
                      <a:pt x="1103" y="166"/>
                    </a:lnTo>
                    <a:lnTo>
                      <a:pt x="1099" y="192"/>
                    </a:lnTo>
                    <a:lnTo>
                      <a:pt x="1093" y="21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6" name="Freeform 137"/>
              <p:cNvSpPr/>
              <p:nvPr/>
            </p:nvSpPr>
            <p:spPr bwMode="auto">
              <a:xfrm>
                <a:off x="4164" y="4179"/>
                <a:ext cx="202" cy="141"/>
              </a:xfrm>
              <a:custGeom>
                <a:avLst/>
                <a:gdLst>
                  <a:gd name="T0" fmla="*/ 1 w 403"/>
                  <a:gd name="T1" fmla="*/ 1 h 280"/>
                  <a:gd name="T2" fmla="*/ 1 w 403"/>
                  <a:gd name="T3" fmla="*/ 1 h 280"/>
                  <a:gd name="T4" fmla="*/ 1 w 403"/>
                  <a:gd name="T5" fmla="*/ 1 h 280"/>
                  <a:gd name="T6" fmla="*/ 1 w 403"/>
                  <a:gd name="T7" fmla="*/ 1 h 280"/>
                  <a:gd name="T8" fmla="*/ 1 w 403"/>
                  <a:gd name="T9" fmla="*/ 1 h 280"/>
                  <a:gd name="T10" fmla="*/ 1 w 403"/>
                  <a:gd name="T11" fmla="*/ 1 h 280"/>
                  <a:gd name="T12" fmla="*/ 1 w 403"/>
                  <a:gd name="T13" fmla="*/ 1 h 280"/>
                  <a:gd name="T14" fmla="*/ 1 w 403"/>
                  <a:gd name="T15" fmla="*/ 1 h 280"/>
                  <a:gd name="T16" fmla="*/ 1 w 403"/>
                  <a:gd name="T17" fmla="*/ 1 h 280"/>
                  <a:gd name="T18" fmla="*/ 1 w 403"/>
                  <a:gd name="T19" fmla="*/ 1 h 280"/>
                  <a:gd name="T20" fmla="*/ 1 w 403"/>
                  <a:gd name="T21" fmla="*/ 1 h 280"/>
                  <a:gd name="T22" fmla="*/ 1 w 403"/>
                  <a:gd name="T23" fmla="*/ 1 h 280"/>
                  <a:gd name="T24" fmla="*/ 1 w 403"/>
                  <a:gd name="T25" fmla="*/ 1 h 280"/>
                  <a:gd name="T26" fmla="*/ 1 w 403"/>
                  <a:gd name="T27" fmla="*/ 1 h 280"/>
                  <a:gd name="T28" fmla="*/ 1 w 403"/>
                  <a:gd name="T29" fmla="*/ 1 h 280"/>
                  <a:gd name="T30" fmla="*/ 1 w 403"/>
                  <a:gd name="T31" fmla="*/ 1 h 280"/>
                  <a:gd name="T32" fmla="*/ 1 w 403"/>
                  <a:gd name="T33" fmla="*/ 1 h 280"/>
                  <a:gd name="T34" fmla="*/ 1 w 403"/>
                  <a:gd name="T35" fmla="*/ 1 h 280"/>
                  <a:gd name="T36" fmla="*/ 1 w 403"/>
                  <a:gd name="T37" fmla="*/ 1 h 280"/>
                  <a:gd name="T38" fmla="*/ 1 w 403"/>
                  <a:gd name="T39" fmla="*/ 1 h 280"/>
                  <a:gd name="T40" fmla="*/ 1 w 403"/>
                  <a:gd name="T41" fmla="*/ 1 h 280"/>
                  <a:gd name="T42" fmla="*/ 1 w 403"/>
                  <a:gd name="T43" fmla="*/ 1 h 280"/>
                  <a:gd name="T44" fmla="*/ 1 w 403"/>
                  <a:gd name="T45" fmla="*/ 1 h 280"/>
                  <a:gd name="T46" fmla="*/ 1 w 403"/>
                  <a:gd name="T47" fmla="*/ 1 h 280"/>
                  <a:gd name="T48" fmla="*/ 1 w 403"/>
                  <a:gd name="T49" fmla="*/ 1 h 280"/>
                  <a:gd name="T50" fmla="*/ 1 w 403"/>
                  <a:gd name="T51" fmla="*/ 1 h 280"/>
                  <a:gd name="T52" fmla="*/ 1 w 403"/>
                  <a:gd name="T53" fmla="*/ 1 h 280"/>
                  <a:gd name="T54" fmla="*/ 1 w 403"/>
                  <a:gd name="T55" fmla="*/ 1 h 280"/>
                  <a:gd name="T56" fmla="*/ 1 w 403"/>
                  <a:gd name="T57" fmla="*/ 1 h 280"/>
                  <a:gd name="T58" fmla="*/ 1 w 403"/>
                  <a:gd name="T59" fmla="*/ 1 h 280"/>
                  <a:gd name="T60" fmla="*/ 1 w 403"/>
                  <a:gd name="T61" fmla="*/ 1 h 280"/>
                  <a:gd name="T62" fmla="*/ 1 w 403"/>
                  <a:gd name="T63" fmla="*/ 1 h 280"/>
                  <a:gd name="T64" fmla="*/ 1 w 403"/>
                  <a:gd name="T65" fmla="*/ 1 h 280"/>
                  <a:gd name="T66" fmla="*/ 1 w 403"/>
                  <a:gd name="T67" fmla="*/ 1 h 280"/>
                  <a:gd name="T68" fmla="*/ 1 w 403"/>
                  <a:gd name="T69" fmla="*/ 1 h 280"/>
                  <a:gd name="T70" fmla="*/ 1 w 403"/>
                  <a:gd name="T71" fmla="*/ 1 h 280"/>
                  <a:gd name="T72" fmla="*/ 1 w 403"/>
                  <a:gd name="T73" fmla="*/ 1 h 280"/>
                  <a:gd name="T74" fmla="*/ 1 w 403"/>
                  <a:gd name="T75" fmla="*/ 1 h 280"/>
                  <a:gd name="T76" fmla="*/ 1 w 403"/>
                  <a:gd name="T77" fmla="*/ 1 h 280"/>
                  <a:gd name="T78" fmla="*/ 1 w 403"/>
                  <a:gd name="T79" fmla="*/ 1 h 28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3" h="280">
                    <a:moveTo>
                      <a:pt x="339" y="270"/>
                    </a:moveTo>
                    <a:lnTo>
                      <a:pt x="322" y="270"/>
                    </a:lnTo>
                    <a:lnTo>
                      <a:pt x="305" y="271"/>
                    </a:lnTo>
                    <a:lnTo>
                      <a:pt x="289" y="271"/>
                    </a:lnTo>
                    <a:lnTo>
                      <a:pt x="273" y="272"/>
                    </a:lnTo>
                    <a:lnTo>
                      <a:pt x="257" y="272"/>
                    </a:lnTo>
                    <a:lnTo>
                      <a:pt x="241" y="273"/>
                    </a:lnTo>
                    <a:lnTo>
                      <a:pt x="225" y="273"/>
                    </a:lnTo>
                    <a:lnTo>
                      <a:pt x="210" y="274"/>
                    </a:lnTo>
                    <a:lnTo>
                      <a:pt x="194" y="274"/>
                    </a:lnTo>
                    <a:lnTo>
                      <a:pt x="179" y="275"/>
                    </a:lnTo>
                    <a:lnTo>
                      <a:pt x="164" y="277"/>
                    </a:lnTo>
                    <a:lnTo>
                      <a:pt x="149" y="277"/>
                    </a:lnTo>
                    <a:lnTo>
                      <a:pt x="134" y="278"/>
                    </a:lnTo>
                    <a:lnTo>
                      <a:pt x="119" y="279"/>
                    </a:lnTo>
                    <a:lnTo>
                      <a:pt x="104" y="279"/>
                    </a:lnTo>
                    <a:lnTo>
                      <a:pt x="90" y="280"/>
                    </a:lnTo>
                    <a:lnTo>
                      <a:pt x="86" y="257"/>
                    </a:lnTo>
                    <a:lnTo>
                      <a:pt x="81" y="233"/>
                    </a:lnTo>
                    <a:lnTo>
                      <a:pt x="73" y="209"/>
                    </a:lnTo>
                    <a:lnTo>
                      <a:pt x="62" y="184"/>
                    </a:lnTo>
                    <a:lnTo>
                      <a:pt x="50" y="162"/>
                    </a:lnTo>
                    <a:lnTo>
                      <a:pt x="35" y="142"/>
                    </a:lnTo>
                    <a:lnTo>
                      <a:pt x="18" y="124"/>
                    </a:lnTo>
                    <a:lnTo>
                      <a:pt x="0" y="112"/>
                    </a:lnTo>
                    <a:lnTo>
                      <a:pt x="22" y="117"/>
                    </a:lnTo>
                    <a:lnTo>
                      <a:pt x="40" y="127"/>
                    </a:lnTo>
                    <a:lnTo>
                      <a:pt x="58" y="138"/>
                    </a:lnTo>
                    <a:lnTo>
                      <a:pt x="74" y="154"/>
                    </a:lnTo>
                    <a:lnTo>
                      <a:pt x="89" y="173"/>
                    </a:lnTo>
                    <a:lnTo>
                      <a:pt x="104" y="196"/>
                    </a:lnTo>
                    <a:lnTo>
                      <a:pt x="117" y="222"/>
                    </a:lnTo>
                    <a:lnTo>
                      <a:pt x="132" y="254"/>
                    </a:lnTo>
                    <a:lnTo>
                      <a:pt x="139" y="222"/>
                    </a:lnTo>
                    <a:lnTo>
                      <a:pt x="143" y="188"/>
                    </a:lnTo>
                    <a:lnTo>
                      <a:pt x="142" y="152"/>
                    </a:lnTo>
                    <a:lnTo>
                      <a:pt x="139" y="115"/>
                    </a:lnTo>
                    <a:lnTo>
                      <a:pt x="134" y="81"/>
                    </a:lnTo>
                    <a:lnTo>
                      <a:pt x="126" y="49"/>
                    </a:lnTo>
                    <a:lnTo>
                      <a:pt x="115" y="23"/>
                    </a:lnTo>
                    <a:lnTo>
                      <a:pt x="103" y="4"/>
                    </a:lnTo>
                    <a:lnTo>
                      <a:pt x="121" y="17"/>
                    </a:lnTo>
                    <a:lnTo>
                      <a:pt x="139" y="33"/>
                    </a:lnTo>
                    <a:lnTo>
                      <a:pt x="157" y="53"/>
                    </a:lnTo>
                    <a:lnTo>
                      <a:pt x="173" y="77"/>
                    </a:lnTo>
                    <a:lnTo>
                      <a:pt x="188" y="106"/>
                    </a:lnTo>
                    <a:lnTo>
                      <a:pt x="200" y="141"/>
                    </a:lnTo>
                    <a:lnTo>
                      <a:pt x="211" y="182"/>
                    </a:lnTo>
                    <a:lnTo>
                      <a:pt x="218" y="230"/>
                    </a:lnTo>
                    <a:lnTo>
                      <a:pt x="228" y="207"/>
                    </a:lnTo>
                    <a:lnTo>
                      <a:pt x="236" y="182"/>
                    </a:lnTo>
                    <a:lnTo>
                      <a:pt x="242" y="153"/>
                    </a:lnTo>
                    <a:lnTo>
                      <a:pt x="245" y="123"/>
                    </a:lnTo>
                    <a:lnTo>
                      <a:pt x="245" y="92"/>
                    </a:lnTo>
                    <a:lnTo>
                      <a:pt x="242" y="61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1" y="30"/>
                    </a:lnTo>
                    <a:lnTo>
                      <a:pt x="255" y="56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7" y="128"/>
                    </a:lnTo>
                    <a:lnTo>
                      <a:pt x="294" y="151"/>
                    </a:lnTo>
                    <a:lnTo>
                      <a:pt x="297" y="173"/>
                    </a:lnTo>
                    <a:lnTo>
                      <a:pt x="298" y="195"/>
                    </a:lnTo>
                    <a:lnTo>
                      <a:pt x="312" y="173"/>
                    </a:lnTo>
                    <a:lnTo>
                      <a:pt x="326" y="149"/>
                    </a:lnTo>
                    <a:lnTo>
                      <a:pt x="340" y="121"/>
                    </a:lnTo>
                    <a:lnTo>
                      <a:pt x="354" y="93"/>
                    </a:lnTo>
                    <a:lnTo>
                      <a:pt x="366" y="67"/>
                    </a:lnTo>
                    <a:lnTo>
                      <a:pt x="375" y="41"/>
                    </a:lnTo>
                    <a:lnTo>
                      <a:pt x="382" y="19"/>
                    </a:lnTo>
                    <a:lnTo>
                      <a:pt x="385" y="2"/>
                    </a:lnTo>
                    <a:lnTo>
                      <a:pt x="392" y="26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3" y="112"/>
                    </a:lnTo>
                    <a:lnTo>
                      <a:pt x="398" y="145"/>
                    </a:lnTo>
                    <a:lnTo>
                      <a:pt x="387" y="183"/>
                    </a:lnTo>
                    <a:lnTo>
                      <a:pt x="367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7" name="Freeform 138"/>
              <p:cNvSpPr/>
              <p:nvPr/>
            </p:nvSpPr>
            <p:spPr bwMode="auto">
              <a:xfrm>
                <a:off x="4368" y="4177"/>
                <a:ext cx="123" cy="143"/>
              </a:xfrm>
              <a:custGeom>
                <a:avLst/>
                <a:gdLst>
                  <a:gd name="T0" fmla="*/ 1 w 246"/>
                  <a:gd name="T1" fmla="*/ 1 h 285"/>
                  <a:gd name="T2" fmla="*/ 1 w 246"/>
                  <a:gd name="T3" fmla="*/ 1 h 285"/>
                  <a:gd name="T4" fmla="*/ 1 w 246"/>
                  <a:gd name="T5" fmla="*/ 1 h 285"/>
                  <a:gd name="T6" fmla="*/ 1 w 246"/>
                  <a:gd name="T7" fmla="*/ 1 h 285"/>
                  <a:gd name="T8" fmla="*/ 1 w 246"/>
                  <a:gd name="T9" fmla="*/ 1 h 285"/>
                  <a:gd name="T10" fmla="*/ 1 w 246"/>
                  <a:gd name="T11" fmla="*/ 1 h 285"/>
                  <a:gd name="T12" fmla="*/ 1 w 246"/>
                  <a:gd name="T13" fmla="*/ 1 h 285"/>
                  <a:gd name="T14" fmla="*/ 1 w 246"/>
                  <a:gd name="T15" fmla="*/ 1 h 285"/>
                  <a:gd name="T16" fmla="*/ 0 w 246"/>
                  <a:gd name="T17" fmla="*/ 1 h 285"/>
                  <a:gd name="T18" fmla="*/ 1 w 246"/>
                  <a:gd name="T19" fmla="*/ 1 h 285"/>
                  <a:gd name="T20" fmla="*/ 1 w 246"/>
                  <a:gd name="T21" fmla="*/ 1 h 285"/>
                  <a:gd name="T22" fmla="*/ 1 w 246"/>
                  <a:gd name="T23" fmla="*/ 1 h 285"/>
                  <a:gd name="T24" fmla="*/ 1 w 246"/>
                  <a:gd name="T25" fmla="*/ 1 h 285"/>
                  <a:gd name="T26" fmla="*/ 1 w 246"/>
                  <a:gd name="T27" fmla="*/ 1 h 285"/>
                  <a:gd name="T28" fmla="*/ 1 w 246"/>
                  <a:gd name="T29" fmla="*/ 1 h 285"/>
                  <a:gd name="T30" fmla="*/ 1 w 246"/>
                  <a:gd name="T31" fmla="*/ 1 h 285"/>
                  <a:gd name="T32" fmla="*/ 1 w 246"/>
                  <a:gd name="T33" fmla="*/ 1 h 285"/>
                  <a:gd name="T34" fmla="*/ 1 w 246"/>
                  <a:gd name="T35" fmla="*/ 1 h 285"/>
                  <a:gd name="T36" fmla="*/ 1 w 246"/>
                  <a:gd name="T37" fmla="*/ 1 h 285"/>
                  <a:gd name="T38" fmla="*/ 1 w 246"/>
                  <a:gd name="T39" fmla="*/ 1 h 285"/>
                  <a:gd name="T40" fmla="*/ 1 w 246"/>
                  <a:gd name="T41" fmla="*/ 1 h 285"/>
                  <a:gd name="T42" fmla="*/ 1 w 246"/>
                  <a:gd name="T43" fmla="*/ 1 h 285"/>
                  <a:gd name="T44" fmla="*/ 1 w 246"/>
                  <a:gd name="T45" fmla="*/ 1 h 285"/>
                  <a:gd name="T46" fmla="*/ 1 w 246"/>
                  <a:gd name="T47" fmla="*/ 1 h 285"/>
                  <a:gd name="T48" fmla="*/ 1 w 246"/>
                  <a:gd name="T49" fmla="*/ 0 h 285"/>
                  <a:gd name="T50" fmla="*/ 1 w 246"/>
                  <a:gd name="T51" fmla="*/ 1 h 285"/>
                  <a:gd name="T52" fmla="*/ 1 w 246"/>
                  <a:gd name="T53" fmla="*/ 1 h 285"/>
                  <a:gd name="T54" fmla="*/ 1 w 246"/>
                  <a:gd name="T55" fmla="*/ 1 h 285"/>
                  <a:gd name="T56" fmla="*/ 1 w 246"/>
                  <a:gd name="T57" fmla="*/ 1 h 285"/>
                  <a:gd name="T58" fmla="*/ 1 w 246"/>
                  <a:gd name="T59" fmla="*/ 1 h 285"/>
                  <a:gd name="T60" fmla="*/ 1 w 246"/>
                  <a:gd name="T61" fmla="*/ 1 h 285"/>
                  <a:gd name="T62" fmla="*/ 1 w 246"/>
                  <a:gd name="T63" fmla="*/ 1 h 285"/>
                  <a:gd name="T64" fmla="*/ 1 w 246"/>
                  <a:gd name="T65" fmla="*/ 1 h 2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46" h="285">
                    <a:moveTo>
                      <a:pt x="85" y="285"/>
                    </a:moveTo>
                    <a:lnTo>
                      <a:pt x="75" y="285"/>
                    </a:lnTo>
                    <a:lnTo>
                      <a:pt x="63" y="285"/>
                    </a:lnTo>
                    <a:lnTo>
                      <a:pt x="53" y="285"/>
                    </a:lnTo>
                    <a:lnTo>
                      <a:pt x="42" y="285"/>
                    </a:lnTo>
                    <a:lnTo>
                      <a:pt x="32" y="285"/>
                    </a:lnTo>
                    <a:lnTo>
                      <a:pt x="22" y="285"/>
                    </a:lnTo>
                    <a:lnTo>
                      <a:pt x="10" y="285"/>
                    </a:lnTo>
                    <a:lnTo>
                      <a:pt x="0" y="285"/>
                    </a:lnTo>
                    <a:lnTo>
                      <a:pt x="3" y="270"/>
                    </a:lnTo>
                    <a:lnTo>
                      <a:pt x="8" y="253"/>
                    </a:lnTo>
                    <a:lnTo>
                      <a:pt x="14" y="235"/>
                    </a:lnTo>
                    <a:lnTo>
                      <a:pt x="22" y="217"/>
                    </a:lnTo>
                    <a:lnTo>
                      <a:pt x="30" y="197"/>
                    </a:lnTo>
                    <a:lnTo>
                      <a:pt x="40" y="178"/>
                    </a:lnTo>
                    <a:lnTo>
                      <a:pt x="52" y="157"/>
                    </a:lnTo>
                    <a:lnTo>
                      <a:pt x="64" y="137"/>
                    </a:lnTo>
                    <a:lnTo>
                      <a:pt x="80" y="118"/>
                    </a:lnTo>
                    <a:lnTo>
                      <a:pt x="96" y="98"/>
                    </a:lnTo>
                    <a:lnTo>
                      <a:pt x="116" y="79"/>
                    </a:lnTo>
                    <a:lnTo>
                      <a:pt x="137" y="60"/>
                    </a:lnTo>
                    <a:lnTo>
                      <a:pt x="161" y="43"/>
                    </a:lnTo>
                    <a:lnTo>
                      <a:pt x="186" y="28"/>
                    </a:lnTo>
                    <a:lnTo>
                      <a:pt x="215" y="13"/>
                    </a:lnTo>
                    <a:lnTo>
                      <a:pt x="246" y="0"/>
                    </a:lnTo>
                    <a:lnTo>
                      <a:pt x="215" y="30"/>
                    </a:lnTo>
                    <a:lnTo>
                      <a:pt x="186" y="60"/>
                    </a:lnTo>
                    <a:lnTo>
                      <a:pt x="160" y="91"/>
                    </a:lnTo>
                    <a:lnTo>
                      <a:pt x="136" y="124"/>
                    </a:lnTo>
                    <a:lnTo>
                      <a:pt x="116" y="158"/>
                    </a:lnTo>
                    <a:lnTo>
                      <a:pt x="100" y="196"/>
                    </a:lnTo>
                    <a:lnTo>
                      <a:pt x="90" y="238"/>
                    </a:lnTo>
                    <a:lnTo>
                      <a:pt x="85" y="285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8" name="Freeform 139"/>
              <p:cNvSpPr/>
              <p:nvPr/>
            </p:nvSpPr>
            <p:spPr bwMode="auto">
              <a:xfrm>
                <a:off x="4389" y="4134"/>
                <a:ext cx="493" cy="199"/>
              </a:xfrm>
              <a:custGeom>
                <a:avLst/>
                <a:gdLst>
                  <a:gd name="T0" fmla="*/ 1 w 986"/>
                  <a:gd name="T1" fmla="*/ 1 h 398"/>
                  <a:gd name="T2" fmla="*/ 1 w 986"/>
                  <a:gd name="T3" fmla="*/ 1 h 398"/>
                  <a:gd name="T4" fmla="*/ 1 w 986"/>
                  <a:gd name="T5" fmla="*/ 1 h 398"/>
                  <a:gd name="T6" fmla="*/ 1 w 986"/>
                  <a:gd name="T7" fmla="*/ 1 h 398"/>
                  <a:gd name="T8" fmla="*/ 1 w 986"/>
                  <a:gd name="T9" fmla="*/ 1 h 398"/>
                  <a:gd name="T10" fmla="*/ 1 w 986"/>
                  <a:gd name="T11" fmla="*/ 1 h 398"/>
                  <a:gd name="T12" fmla="*/ 1 w 986"/>
                  <a:gd name="T13" fmla="*/ 1 h 398"/>
                  <a:gd name="T14" fmla="*/ 1 w 986"/>
                  <a:gd name="T15" fmla="*/ 1 h 398"/>
                  <a:gd name="T16" fmla="*/ 1 w 986"/>
                  <a:gd name="T17" fmla="*/ 1 h 398"/>
                  <a:gd name="T18" fmla="*/ 1 w 986"/>
                  <a:gd name="T19" fmla="*/ 1 h 398"/>
                  <a:gd name="T20" fmla="*/ 1 w 986"/>
                  <a:gd name="T21" fmla="*/ 1 h 398"/>
                  <a:gd name="T22" fmla="*/ 1 w 986"/>
                  <a:gd name="T23" fmla="*/ 1 h 398"/>
                  <a:gd name="T24" fmla="*/ 1 w 986"/>
                  <a:gd name="T25" fmla="*/ 1 h 398"/>
                  <a:gd name="T26" fmla="*/ 1 w 986"/>
                  <a:gd name="T27" fmla="*/ 1 h 398"/>
                  <a:gd name="T28" fmla="*/ 1 w 986"/>
                  <a:gd name="T29" fmla="*/ 1 h 398"/>
                  <a:gd name="T30" fmla="*/ 1 w 986"/>
                  <a:gd name="T31" fmla="*/ 1 h 398"/>
                  <a:gd name="T32" fmla="*/ 1 w 986"/>
                  <a:gd name="T33" fmla="*/ 1 h 398"/>
                  <a:gd name="T34" fmla="*/ 1 w 986"/>
                  <a:gd name="T35" fmla="*/ 1 h 398"/>
                  <a:gd name="T36" fmla="*/ 1 w 986"/>
                  <a:gd name="T37" fmla="*/ 1 h 398"/>
                  <a:gd name="T38" fmla="*/ 1 w 986"/>
                  <a:gd name="T39" fmla="*/ 1 h 398"/>
                  <a:gd name="T40" fmla="*/ 1 w 986"/>
                  <a:gd name="T41" fmla="*/ 1 h 398"/>
                  <a:gd name="T42" fmla="*/ 1 w 986"/>
                  <a:gd name="T43" fmla="*/ 1 h 398"/>
                  <a:gd name="T44" fmla="*/ 1 w 986"/>
                  <a:gd name="T45" fmla="*/ 1 h 398"/>
                  <a:gd name="T46" fmla="*/ 1 w 986"/>
                  <a:gd name="T47" fmla="*/ 1 h 398"/>
                  <a:gd name="T48" fmla="*/ 1 w 986"/>
                  <a:gd name="T49" fmla="*/ 1 h 398"/>
                  <a:gd name="T50" fmla="*/ 1 w 986"/>
                  <a:gd name="T51" fmla="*/ 1 h 398"/>
                  <a:gd name="T52" fmla="*/ 1 w 986"/>
                  <a:gd name="T53" fmla="*/ 1 h 398"/>
                  <a:gd name="T54" fmla="*/ 1 w 986"/>
                  <a:gd name="T55" fmla="*/ 1 h 398"/>
                  <a:gd name="T56" fmla="*/ 1 w 986"/>
                  <a:gd name="T57" fmla="*/ 1 h 398"/>
                  <a:gd name="T58" fmla="*/ 1 w 986"/>
                  <a:gd name="T59" fmla="*/ 1 h 398"/>
                  <a:gd name="T60" fmla="*/ 1 w 986"/>
                  <a:gd name="T61" fmla="*/ 1 h 398"/>
                  <a:gd name="T62" fmla="*/ 1 w 986"/>
                  <a:gd name="T63" fmla="*/ 1 h 398"/>
                  <a:gd name="T64" fmla="*/ 1 w 986"/>
                  <a:gd name="T65" fmla="*/ 1 h 398"/>
                  <a:gd name="T66" fmla="*/ 1 w 986"/>
                  <a:gd name="T67" fmla="*/ 1 h 398"/>
                  <a:gd name="T68" fmla="*/ 1 w 986"/>
                  <a:gd name="T69" fmla="*/ 1 h 398"/>
                  <a:gd name="T70" fmla="*/ 1 w 986"/>
                  <a:gd name="T71" fmla="*/ 1 h 398"/>
                  <a:gd name="T72" fmla="*/ 1 w 986"/>
                  <a:gd name="T73" fmla="*/ 1 h 398"/>
                  <a:gd name="T74" fmla="*/ 1 w 986"/>
                  <a:gd name="T75" fmla="*/ 1 h 398"/>
                  <a:gd name="T76" fmla="*/ 1 w 986"/>
                  <a:gd name="T77" fmla="*/ 1 h 398"/>
                  <a:gd name="T78" fmla="*/ 1 w 986"/>
                  <a:gd name="T79" fmla="*/ 1 h 398"/>
                  <a:gd name="T80" fmla="*/ 1 w 986"/>
                  <a:gd name="T81" fmla="*/ 1 h 398"/>
                  <a:gd name="T82" fmla="*/ 1 w 986"/>
                  <a:gd name="T83" fmla="*/ 1 h 398"/>
                  <a:gd name="T84" fmla="*/ 1 w 986"/>
                  <a:gd name="T85" fmla="*/ 1 h 398"/>
                  <a:gd name="T86" fmla="*/ 1 w 986"/>
                  <a:gd name="T87" fmla="*/ 1 h 398"/>
                  <a:gd name="T88" fmla="*/ 1 w 986"/>
                  <a:gd name="T89" fmla="*/ 1 h 398"/>
                  <a:gd name="T90" fmla="*/ 1 w 986"/>
                  <a:gd name="T91" fmla="*/ 1 h 398"/>
                  <a:gd name="T92" fmla="*/ 1 w 986"/>
                  <a:gd name="T93" fmla="*/ 1 h 398"/>
                  <a:gd name="T94" fmla="*/ 1 w 986"/>
                  <a:gd name="T95" fmla="*/ 1 h 398"/>
                  <a:gd name="T96" fmla="*/ 1 w 986"/>
                  <a:gd name="T97" fmla="*/ 1 h 398"/>
                  <a:gd name="T98" fmla="*/ 1 w 986"/>
                  <a:gd name="T99" fmla="*/ 1 h 398"/>
                  <a:gd name="T100" fmla="*/ 1 w 986"/>
                  <a:gd name="T101" fmla="*/ 1 h 398"/>
                  <a:gd name="T102" fmla="*/ 1 w 986"/>
                  <a:gd name="T103" fmla="*/ 1 h 398"/>
                  <a:gd name="T104" fmla="*/ 1 w 986"/>
                  <a:gd name="T105" fmla="*/ 1 h 398"/>
                  <a:gd name="T106" fmla="*/ 1 w 986"/>
                  <a:gd name="T107" fmla="*/ 1 h 398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986" h="398">
                    <a:moveTo>
                      <a:pt x="901" y="398"/>
                    </a:moveTo>
                    <a:lnTo>
                      <a:pt x="867" y="398"/>
                    </a:lnTo>
                    <a:lnTo>
                      <a:pt x="829" y="398"/>
                    </a:lnTo>
                    <a:lnTo>
                      <a:pt x="789" y="398"/>
                    </a:lnTo>
                    <a:lnTo>
                      <a:pt x="747" y="396"/>
                    </a:lnTo>
                    <a:lnTo>
                      <a:pt x="702" y="396"/>
                    </a:lnTo>
                    <a:lnTo>
                      <a:pt x="656" y="394"/>
                    </a:lnTo>
                    <a:lnTo>
                      <a:pt x="608" y="393"/>
                    </a:lnTo>
                    <a:lnTo>
                      <a:pt x="561" y="392"/>
                    </a:lnTo>
                    <a:lnTo>
                      <a:pt x="513" y="389"/>
                    </a:lnTo>
                    <a:lnTo>
                      <a:pt x="467" y="388"/>
                    </a:lnTo>
                    <a:lnTo>
                      <a:pt x="421" y="386"/>
                    </a:lnTo>
                    <a:lnTo>
                      <a:pt x="376" y="384"/>
                    </a:lnTo>
                    <a:lnTo>
                      <a:pt x="334" y="383"/>
                    </a:lnTo>
                    <a:lnTo>
                      <a:pt x="294" y="380"/>
                    </a:lnTo>
                    <a:lnTo>
                      <a:pt x="258" y="378"/>
                    </a:lnTo>
                    <a:lnTo>
                      <a:pt x="225" y="377"/>
                    </a:lnTo>
                    <a:lnTo>
                      <a:pt x="210" y="376"/>
                    </a:lnTo>
                    <a:lnTo>
                      <a:pt x="194" y="376"/>
                    </a:lnTo>
                    <a:lnTo>
                      <a:pt x="179" y="374"/>
                    </a:lnTo>
                    <a:lnTo>
                      <a:pt x="163" y="373"/>
                    </a:lnTo>
                    <a:lnTo>
                      <a:pt x="148" y="373"/>
                    </a:lnTo>
                    <a:lnTo>
                      <a:pt x="132" y="372"/>
                    </a:lnTo>
                    <a:lnTo>
                      <a:pt x="117" y="372"/>
                    </a:lnTo>
                    <a:lnTo>
                      <a:pt x="102" y="372"/>
                    </a:lnTo>
                    <a:lnTo>
                      <a:pt x="81" y="334"/>
                    </a:lnTo>
                    <a:lnTo>
                      <a:pt x="64" y="289"/>
                    </a:lnTo>
                    <a:lnTo>
                      <a:pt x="48" y="241"/>
                    </a:lnTo>
                    <a:lnTo>
                      <a:pt x="35" y="190"/>
                    </a:lnTo>
                    <a:lnTo>
                      <a:pt x="23" y="142"/>
                    </a:lnTo>
                    <a:lnTo>
                      <a:pt x="14" y="97"/>
                    </a:lnTo>
                    <a:lnTo>
                      <a:pt x="6" y="57"/>
                    </a:lnTo>
                    <a:lnTo>
                      <a:pt x="0" y="27"/>
                    </a:lnTo>
                    <a:lnTo>
                      <a:pt x="12" y="62"/>
                    </a:lnTo>
                    <a:lnTo>
                      <a:pt x="26" y="100"/>
                    </a:lnTo>
                    <a:lnTo>
                      <a:pt x="42" y="140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5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0" y="283"/>
                    </a:lnTo>
                    <a:lnTo>
                      <a:pt x="139" y="257"/>
                    </a:lnTo>
                    <a:lnTo>
                      <a:pt x="147" y="234"/>
                    </a:lnTo>
                    <a:lnTo>
                      <a:pt x="157" y="211"/>
                    </a:lnTo>
                    <a:lnTo>
                      <a:pt x="170" y="190"/>
                    </a:lnTo>
                    <a:lnTo>
                      <a:pt x="185" y="170"/>
                    </a:lnTo>
                    <a:lnTo>
                      <a:pt x="204" y="152"/>
                    </a:lnTo>
                    <a:lnTo>
                      <a:pt x="227" y="135"/>
                    </a:lnTo>
                    <a:lnTo>
                      <a:pt x="215" y="157"/>
                    </a:lnTo>
                    <a:lnTo>
                      <a:pt x="202" y="184"/>
                    </a:lnTo>
                    <a:lnTo>
                      <a:pt x="191" y="214"/>
                    </a:lnTo>
                    <a:lnTo>
                      <a:pt x="185" y="248"/>
                    </a:lnTo>
                    <a:lnTo>
                      <a:pt x="182" y="281"/>
                    </a:lnTo>
                    <a:lnTo>
                      <a:pt x="188" y="313"/>
                    </a:lnTo>
                    <a:lnTo>
                      <a:pt x="201" y="343"/>
                    </a:lnTo>
                    <a:lnTo>
                      <a:pt x="225" y="370"/>
                    </a:lnTo>
                    <a:lnTo>
                      <a:pt x="250" y="343"/>
                    </a:lnTo>
                    <a:lnTo>
                      <a:pt x="271" y="305"/>
                    </a:lnTo>
                    <a:lnTo>
                      <a:pt x="285" y="260"/>
                    </a:lnTo>
                    <a:lnTo>
                      <a:pt x="292" y="211"/>
                    </a:lnTo>
                    <a:lnTo>
                      <a:pt x="291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8" y="8"/>
                    </a:lnTo>
                    <a:lnTo>
                      <a:pt x="262" y="34"/>
                    </a:lnTo>
                    <a:lnTo>
                      <a:pt x="282" y="63"/>
                    </a:lnTo>
                    <a:lnTo>
                      <a:pt x="300" y="95"/>
                    </a:lnTo>
                    <a:lnTo>
                      <a:pt x="315" y="130"/>
                    </a:lnTo>
                    <a:lnTo>
                      <a:pt x="325" y="168"/>
                    </a:lnTo>
                    <a:lnTo>
                      <a:pt x="333" y="211"/>
                    </a:lnTo>
                    <a:lnTo>
                      <a:pt x="339" y="258"/>
                    </a:lnTo>
                    <a:lnTo>
                      <a:pt x="340" y="309"/>
                    </a:lnTo>
                    <a:lnTo>
                      <a:pt x="354" y="288"/>
                    </a:lnTo>
                    <a:lnTo>
                      <a:pt x="370" y="266"/>
                    </a:lnTo>
                    <a:lnTo>
                      <a:pt x="388" y="244"/>
                    </a:lnTo>
                    <a:lnTo>
                      <a:pt x="409" y="222"/>
                    </a:lnTo>
                    <a:lnTo>
                      <a:pt x="430" y="203"/>
                    </a:lnTo>
                    <a:lnTo>
                      <a:pt x="451" y="184"/>
                    </a:lnTo>
                    <a:lnTo>
                      <a:pt x="471" y="170"/>
                    </a:lnTo>
                    <a:lnTo>
                      <a:pt x="492" y="160"/>
                    </a:lnTo>
                    <a:lnTo>
                      <a:pt x="483" y="180"/>
                    </a:lnTo>
                    <a:lnTo>
                      <a:pt x="469" y="203"/>
                    </a:lnTo>
                    <a:lnTo>
                      <a:pt x="452" y="227"/>
                    </a:lnTo>
                    <a:lnTo>
                      <a:pt x="433" y="251"/>
                    </a:lnTo>
                    <a:lnTo>
                      <a:pt x="415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0" y="334"/>
                    </a:lnTo>
                    <a:lnTo>
                      <a:pt x="388" y="339"/>
                    </a:lnTo>
                    <a:lnTo>
                      <a:pt x="396" y="343"/>
                    </a:lnTo>
                    <a:lnTo>
                      <a:pt x="407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4" y="360"/>
                    </a:lnTo>
                    <a:lnTo>
                      <a:pt x="458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2"/>
                    </a:lnTo>
                    <a:lnTo>
                      <a:pt x="375" y="65"/>
                    </a:lnTo>
                    <a:lnTo>
                      <a:pt x="346" y="36"/>
                    </a:lnTo>
                    <a:lnTo>
                      <a:pt x="375" y="57"/>
                    </a:lnTo>
                    <a:lnTo>
                      <a:pt x="400" y="79"/>
                    </a:lnTo>
                    <a:lnTo>
                      <a:pt x="423" y="102"/>
                    </a:lnTo>
                    <a:lnTo>
                      <a:pt x="444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4" y="10"/>
                    </a:lnTo>
                    <a:lnTo>
                      <a:pt x="490" y="39"/>
                    </a:lnTo>
                    <a:lnTo>
                      <a:pt x="506" y="70"/>
                    </a:lnTo>
                    <a:lnTo>
                      <a:pt x="520" y="106"/>
                    </a:lnTo>
                    <a:lnTo>
                      <a:pt x="531" y="145"/>
                    </a:lnTo>
                    <a:lnTo>
                      <a:pt x="539" y="188"/>
                    </a:lnTo>
                    <a:lnTo>
                      <a:pt x="542" y="236"/>
                    </a:lnTo>
                    <a:lnTo>
                      <a:pt x="538" y="290"/>
                    </a:lnTo>
                    <a:lnTo>
                      <a:pt x="527" y="349"/>
                    </a:lnTo>
                    <a:lnTo>
                      <a:pt x="553" y="321"/>
                    </a:lnTo>
                    <a:lnTo>
                      <a:pt x="576" y="288"/>
                    </a:lnTo>
                    <a:lnTo>
                      <a:pt x="595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3" y="125"/>
                    </a:lnTo>
                    <a:lnTo>
                      <a:pt x="584" y="83"/>
                    </a:lnTo>
                    <a:lnTo>
                      <a:pt x="552" y="42"/>
                    </a:lnTo>
                    <a:lnTo>
                      <a:pt x="567" y="50"/>
                    </a:lnTo>
                    <a:lnTo>
                      <a:pt x="582" y="59"/>
                    </a:lnTo>
                    <a:lnTo>
                      <a:pt x="597" y="69"/>
                    </a:lnTo>
                    <a:lnTo>
                      <a:pt x="611" y="80"/>
                    </a:lnTo>
                    <a:lnTo>
                      <a:pt x="622" y="95"/>
                    </a:lnTo>
                    <a:lnTo>
                      <a:pt x="633" y="113"/>
                    </a:lnTo>
                    <a:lnTo>
                      <a:pt x="642" y="134"/>
                    </a:lnTo>
                    <a:lnTo>
                      <a:pt x="648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9" y="32"/>
                    </a:lnTo>
                    <a:lnTo>
                      <a:pt x="645" y="0"/>
                    </a:lnTo>
                    <a:lnTo>
                      <a:pt x="656" y="38"/>
                    </a:lnTo>
                    <a:lnTo>
                      <a:pt x="661" y="82"/>
                    </a:lnTo>
                    <a:lnTo>
                      <a:pt x="663" y="129"/>
                    </a:lnTo>
                    <a:lnTo>
                      <a:pt x="660" y="178"/>
                    </a:lnTo>
                    <a:lnTo>
                      <a:pt x="652" y="228"/>
                    </a:lnTo>
                    <a:lnTo>
                      <a:pt x="642" y="276"/>
                    </a:lnTo>
                    <a:lnTo>
                      <a:pt x="627" y="320"/>
                    </a:lnTo>
                    <a:lnTo>
                      <a:pt x="610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80" y="255"/>
                    </a:lnTo>
                    <a:lnTo>
                      <a:pt x="697" y="212"/>
                    </a:lnTo>
                    <a:lnTo>
                      <a:pt x="711" y="167"/>
                    </a:lnTo>
                    <a:lnTo>
                      <a:pt x="722" y="122"/>
                    </a:lnTo>
                    <a:lnTo>
                      <a:pt x="729" y="77"/>
                    </a:lnTo>
                    <a:lnTo>
                      <a:pt x="733" y="33"/>
                    </a:lnTo>
                    <a:lnTo>
                      <a:pt x="741" y="87"/>
                    </a:lnTo>
                    <a:lnTo>
                      <a:pt x="745" y="147"/>
                    </a:lnTo>
                    <a:lnTo>
                      <a:pt x="743" y="210"/>
                    </a:lnTo>
                    <a:lnTo>
                      <a:pt x="730" y="268"/>
                    </a:lnTo>
                    <a:lnTo>
                      <a:pt x="743" y="252"/>
                    </a:lnTo>
                    <a:lnTo>
                      <a:pt x="757" y="232"/>
                    </a:lnTo>
                    <a:lnTo>
                      <a:pt x="771" y="206"/>
                    </a:lnTo>
                    <a:lnTo>
                      <a:pt x="785" y="180"/>
                    </a:lnTo>
                    <a:lnTo>
                      <a:pt x="797" y="153"/>
                    </a:lnTo>
                    <a:lnTo>
                      <a:pt x="809" y="129"/>
                    </a:lnTo>
                    <a:lnTo>
                      <a:pt x="817" y="108"/>
                    </a:lnTo>
                    <a:lnTo>
                      <a:pt x="821" y="93"/>
                    </a:lnTo>
                    <a:lnTo>
                      <a:pt x="819" y="117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5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7" y="295"/>
                    </a:lnTo>
                    <a:lnTo>
                      <a:pt x="726" y="324"/>
                    </a:lnTo>
                    <a:lnTo>
                      <a:pt x="752" y="306"/>
                    </a:lnTo>
                    <a:lnTo>
                      <a:pt x="778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70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1" y="166"/>
                    </a:lnTo>
                    <a:lnTo>
                      <a:pt x="882" y="193"/>
                    </a:lnTo>
                    <a:lnTo>
                      <a:pt x="873" y="220"/>
                    </a:lnTo>
                    <a:lnTo>
                      <a:pt x="862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49" y="297"/>
                    </a:lnTo>
                    <a:lnTo>
                      <a:pt x="877" y="271"/>
                    </a:lnTo>
                    <a:lnTo>
                      <a:pt x="902" y="237"/>
                    </a:lnTo>
                    <a:lnTo>
                      <a:pt x="925" y="200"/>
                    </a:lnTo>
                    <a:lnTo>
                      <a:pt x="945" y="161"/>
                    </a:lnTo>
                    <a:lnTo>
                      <a:pt x="962" y="122"/>
                    </a:lnTo>
                    <a:lnTo>
                      <a:pt x="976" y="83"/>
                    </a:lnTo>
                    <a:lnTo>
                      <a:pt x="986" y="46"/>
                    </a:lnTo>
                    <a:lnTo>
                      <a:pt x="980" y="86"/>
                    </a:lnTo>
                    <a:lnTo>
                      <a:pt x="979" y="128"/>
                    </a:lnTo>
                    <a:lnTo>
                      <a:pt x="980" y="169"/>
                    </a:lnTo>
                    <a:lnTo>
                      <a:pt x="984" y="210"/>
                    </a:lnTo>
                    <a:lnTo>
                      <a:pt x="986" y="247"/>
                    </a:lnTo>
                    <a:lnTo>
                      <a:pt x="986" y="282"/>
                    </a:lnTo>
                    <a:lnTo>
                      <a:pt x="983" y="312"/>
                    </a:lnTo>
                    <a:lnTo>
                      <a:pt x="975" y="339"/>
                    </a:lnTo>
                    <a:lnTo>
                      <a:pt x="901" y="398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09" name="Group 140"/>
            <p:cNvGrpSpPr/>
            <p:nvPr/>
          </p:nvGrpSpPr>
          <p:grpSpPr bwMode="auto">
            <a:xfrm>
              <a:off x="4032" y="4105"/>
              <a:ext cx="1479" cy="215"/>
              <a:chOff x="3452" y="4125"/>
              <a:chExt cx="1479" cy="215"/>
            </a:xfrm>
          </p:grpSpPr>
          <p:sp>
            <p:nvSpPr>
              <p:cNvPr id="410" name="Freeform 141"/>
              <p:cNvSpPr/>
              <p:nvPr/>
            </p:nvSpPr>
            <p:spPr bwMode="auto">
              <a:xfrm>
                <a:off x="3592" y="4158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2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9" y="1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0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" name="Freeform 142"/>
              <p:cNvSpPr/>
              <p:nvPr/>
            </p:nvSpPr>
            <p:spPr bwMode="auto">
              <a:xfrm>
                <a:off x="3668" y="4235"/>
                <a:ext cx="16" cy="16"/>
              </a:xfrm>
              <a:custGeom>
                <a:avLst/>
                <a:gdLst>
                  <a:gd name="T0" fmla="*/ 0 w 34"/>
                  <a:gd name="T1" fmla="*/ 1 h 32"/>
                  <a:gd name="T2" fmla="*/ 0 w 34"/>
                  <a:gd name="T3" fmla="*/ 1 h 32"/>
                  <a:gd name="T4" fmla="*/ 0 w 34"/>
                  <a:gd name="T5" fmla="*/ 1 h 32"/>
                  <a:gd name="T6" fmla="*/ 0 w 34"/>
                  <a:gd name="T7" fmla="*/ 1 h 32"/>
                  <a:gd name="T8" fmla="*/ 0 w 34"/>
                  <a:gd name="T9" fmla="*/ 0 h 32"/>
                  <a:gd name="T10" fmla="*/ 0 w 34"/>
                  <a:gd name="T11" fmla="*/ 0 h 32"/>
                  <a:gd name="T12" fmla="*/ 0 w 34"/>
                  <a:gd name="T13" fmla="*/ 1 h 32"/>
                  <a:gd name="T14" fmla="*/ 0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0 w 34"/>
                  <a:gd name="T21" fmla="*/ 1 h 32"/>
                  <a:gd name="T22" fmla="*/ 0 w 34"/>
                  <a:gd name="T23" fmla="*/ 1 h 32"/>
                  <a:gd name="T24" fmla="*/ 0 w 34"/>
                  <a:gd name="T25" fmla="*/ 1 h 32"/>
                  <a:gd name="T26" fmla="*/ 0 w 34"/>
                  <a:gd name="T27" fmla="*/ 1 h 32"/>
                  <a:gd name="T28" fmla="*/ 0 w 34"/>
                  <a:gd name="T29" fmla="*/ 1 h 32"/>
                  <a:gd name="T30" fmla="*/ 0 w 34"/>
                  <a:gd name="T31" fmla="*/ 1 h 32"/>
                  <a:gd name="T32" fmla="*/ 0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3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8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" name="Freeform 143"/>
              <p:cNvSpPr/>
              <p:nvPr/>
            </p:nvSpPr>
            <p:spPr bwMode="auto">
              <a:xfrm>
                <a:off x="3668" y="4194"/>
                <a:ext cx="16" cy="17"/>
              </a:xfrm>
              <a:custGeom>
                <a:avLst/>
                <a:gdLst>
                  <a:gd name="T0" fmla="*/ 0 w 33"/>
                  <a:gd name="T1" fmla="*/ 1 h 32"/>
                  <a:gd name="T2" fmla="*/ 0 w 33"/>
                  <a:gd name="T3" fmla="*/ 1 h 32"/>
                  <a:gd name="T4" fmla="*/ 0 w 33"/>
                  <a:gd name="T5" fmla="*/ 1 h 32"/>
                  <a:gd name="T6" fmla="*/ 0 w 33"/>
                  <a:gd name="T7" fmla="*/ 1 h 32"/>
                  <a:gd name="T8" fmla="*/ 0 w 33"/>
                  <a:gd name="T9" fmla="*/ 0 h 32"/>
                  <a:gd name="T10" fmla="*/ 0 w 33"/>
                  <a:gd name="T11" fmla="*/ 0 h 32"/>
                  <a:gd name="T12" fmla="*/ 0 w 33"/>
                  <a:gd name="T13" fmla="*/ 1 h 32"/>
                  <a:gd name="T14" fmla="*/ 0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0 w 33"/>
                  <a:gd name="T21" fmla="*/ 1 h 32"/>
                  <a:gd name="T22" fmla="*/ 0 w 33"/>
                  <a:gd name="T23" fmla="*/ 1 h 32"/>
                  <a:gd name="T24" fmla="*/ 0 w 33"/>
                  <a:gd name="T25" fmla="*/ 1 h 32"/>
                  <a:gd name="T26" fmla="*/ 0 w 33"/>
                  <a:gd name="T27" fmla="*/ 1 h 32"/>
                  <a:gd name="T28" fmla="*/ 0 w 33"/>
                  <a:gd name="T29" fmla="*/ 1 h 32"/>
                  <a:gd name="T30" fmla="*/ 0 w 33"/>
                  <a:gd name="T31" fmla="*/ 1 h 32"/>
                  <a:gd name="T32" fmla="*/ 0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19"/>
                    </a:moveTo>
                    <a:lnTo>
                      <a:pt x="33" y="13"/>
                    </a:lnTo>
                    <a:lnTo>
                      <a:pt x="30" y="7"/>
                    </a:lnTo>
                    <a:lnTo>
                      <a:pt x="26" y="2"/>
                    </a:lnTo>
                    <a:lnTo>
                      <a:pt x="20" y="0"/>
                    </a:lnTo>
                    <a:lnTo>
                      <a:pt x="13" y="0"/>
                    </a:lnTo>
                    <a:lnTo>
                      <a:pt x="7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29" y="25"/>
                    </a:lnTo>
                    <a:lnTo>
                      <a:pt x="33" y="1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" name="Freeform 144"/>
              <p:cNvSpPr/>
              <p:nvPr/>
            </p:nvSpPr>
            <p:spPr bwMode="auto">
              <a:xfrm>
                <a:off x="3671" y="4153"/>
                <a:ext cx="16" cy="17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6" y="3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4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4" y="30"/>
                    </a:lnTo>
                    <a:lnTo>
                      <a:pt x="29" y="25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" name="Freeform 145"/>
              <p:cNvSpPr/>
              <p:nvPr/>
            </p:nvSpPr>
            <p:spPr bwMode="auto">
              <a:xfrm>
                <a:off x="3772" y="4256"/>
                <a:ext cx="17" cy="16"/>
              </a:xfrm>
              <a:custGeom>
                <a:avLst/>
                <a:gdLst>
                  <a:gd name="T0" fmla="*/ 1 w 33"/>
                  <a:gd name="T1" fmla="*/ 1 h 32"/>
                  <a:gd name="T2" fmla="*/ 1 w 33"/>
                  <a:gd name="T3" fmla="*/ 1 h 32"/>
                  <a:gd name="T4" fmla="*/ 1 w 33"/>
                  <a:gd name="T5" fmla="*/ 1 h 32"/>
                  <a:gd name="T6" fmla="*/ 1 w 33"/>
                  <a:gd name="T7" fmla="*/ 1 h 32"/>
                  <a:gd name="T8" fmla="*/ 1 w 33"/>
                  <a:gd name="T9" fmla="*/ 0 h 32"/>
                  <a:gd name="T10" fmla="*/ 1 w 33"/>
                  <a:gd name="T11" fmla="*/ 0 h 32"/>
                  <a:gd name="T12" fmla="*/ 1 w 33"/>
                  <a:gd name="T13" fmla="*/ 1 h 32"/>
                  <a:gd name="T14" fmla="*/ 1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1 w 33"/>
                  <a:gd name="T21" fmla="*/ 1 h 32"/>
                  <a:gd name="T22" fmla="*/ 1 w 33"/>
                  <a:gd name="T23" fmla="*/ 1 h 32"/>
                  <a:gd name="T24" fmla="*/ 1 w 33"/>
                  <a:gd name="T25" fmla="*/ 1 h 32"/>
                  <a:gd name="T26" fmla="*/ 1 w 33"/>
                  <a:gd name="T27" fmla="*/ 1 h 32"/>
                  <a:gd name="T28" fmla="*/ 1 w 33"/>
                  <a:gd name="T29" fmla="*/ 1 h 32"/>
                  <a:gd name="T30" fmla="*/ 1 w 33"/>
                  <a:gd name="T31" fmla="*/ 1 h 32"/>
                  <a:gd name="T32" fmla="*/ 1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20"/>
                    </a:moveTo>
                    <a:lnTo>
                      <a:pt x="33" y="14"/>
                    </a:lnTo>
                    <a:lnTo>
                      <a:pt x="31" y="8"/>
                    </a:lnTo>
                    <a:lnTo>
                      <a:pt x="26" y="4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3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7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30" y="26"/>
                    </a:lnTo>
                    <a:lnTo>
                      <a:pt x="33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5" name="Freeform 146"/>
              <p:cNvSpPr/>
              <p:nvPr/>
            </p:nvSpPr>
            <p:spPr bwMode="auto">
              <a:xfrm>
                <a:off x="3768" y="4216"/>
                <a:ext cx="17" cy="16"/>
              </a:xfrm>
              <a:custGeom>
                <a:avLst/>
                <a:gdLst>
                  <a:gd name="T0" fmla="*/ 1 w 32"/>
                  <a:gd name="T1" fmla="*/ 0 h 33"/>
                  <a:gd name="T2" fmla="*/ 1 w 32"/>
                  <a:gd name="T3" fmla="*/ 0 h 33"/>
                  <a:gd name="T4" fmla="*/ 1 w 32"/>
                  <a:gd name="T5" fmla="*/ 0 h 33"/>
                  <a:gd name="T6" fmla="*/ 1 w 32"/>
                  <a:gd name="T7" fmla="*/ 0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0 h 33"/>
                  <a:gd name="T14" fmla="*/ 1 w 32"/>
                  <a:gd name="T15" fmla="*/ 0 h 33"/>
                  <a:gd name="T16" fmla="*/ 0 w 32"/>
                  <a:gd name="T17" fmla="*/ 0 h 33"/>
                  <a:gd name="T18" fmla="*/ 0 w 32"/>
                  <a:gd name="T19" fmla="*/ 0 h 33"/>
                  <a:gd name="T20" fmla="*/ 1 w 32"/>
                  <a:gd name="T21" fmla="*/ 0 h 33"/>
                  <a:gd name="T22" fmla="*/ 1 w 32"/>
                  <a:gd name="T23" fmla="*/ 0 h 33"/>
                  <a:gd name="T24" fmla="*/ 1 w 32"/>
                  <a:gd name="T25" fmla="*/ 0 h 33"/>
                  <a:gd name="T26" fmla="*/ 1 w 32"/>
                  <a:gd name="T27" fmla="*/ 0 h 33"/>
                  <a:gd name="T28" fmla="*/ 1 w 32"/>
                  <a:gd name="T29" fmla="*/ 0 h 33"/>
                  <a:gd name="T30" fmla="*/ 1 w 32"/>
                  <a:gd name="T31" fmla="*/ 0 h 33"/>
                  <a:gd name="T32" fmla="*/ 1 w 32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9"/>
                    </a:lnTo>
                    <a:lnTo>
                      <a:pt x="26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3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3"/>
                    </a:ln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" name="Freeform 147"/>
              <p:cNvSpPr/>
              <p:nvPr/>
            </p:nvSpPr>
            <p:spPr bwMode="auto">
              <a:xfrm>
                <a:off x="3774" y="4175"/>
                <a:ext cx="16" cy="17"/>
              </a:xfrm>
              <a:custGeom>
                <a:avLst/>
                <a:gdLst>
                  <a:gd name="T0" fmla="*/ 0 w 33"/>
                  <a:gd name="T1" fmla="*/ 1 h 33"/>
                  <a:gd name="T2" fmla="*/ 0 w 33"/>
                  <a:gd name="T3" fmla="*/ 1 h 33"/>
                  <a:gd name="T4" fmla="*/ 0 w 33"/>
                  <a:gd name="T5" fmla="*/ 1 h 33"/>
                  <a:gd name="T6" fmla="*/ 0 w 33"/>
                  <a:gd name="T7" fmla="*/ 1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1 h 33"/>
                  <a:gd name="T14" fmla="*/ 0 w 33"/>
                  <a:gd name="T15" fmla="*/ 1 h 33"/>
                  <a:gd name="T16" fmla="*/ 0 w 33"/>
                  <a:gd name="T17" fmla="*/ 1 h 33"/>
                  <a:gd name="T18" fmla="*/ 0 w 33"/>
                  <a:gd name="T19" fmla="*/ 1 h 33"/>
                  <a:gd name="T20" fmla="*/ 0 w 33"/>
                  <a:gd name="T21" fmla="*/ 1 h 33"/>
                  <a:gd name="T22" fmla="*/ 0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0 w 33"/>
                  <a:gd name="T29" fmla="*/ 1 h 33"/>
                  <a:gd name="T30" fmla="*/ 0 w 33"/>
                  <a:gd name="T31" fmla="*/ 1 h 33"/>
                  <a:gd name="T32" fmla="*/ 0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33" y="21"/>
                    </a:moveTo>
                    <a:lnTo>
                      <a:pt x="33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5" y="31"/>
                    </a:lnTo>
                    <a:lnTo>
                      <a:pt x="29" y="26"/>
                    </a:lnTo>
                    <a:lnTo>
                      <a:pt x="33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7" name="Freeform 148"/>
              <p:cNvSpPr/>
              <p:nvPr/>
            </p:nvSpPr>
            <p:spPr bwMode="auto">
              <a:xfrm>
                <a:off x="3789" y="4136"/>
                <a:ext cx="16" cy="17"/>
              </a:xfrm>
              <a:custGeom>
                <a:avLst/>
                <a:gdLst>
                  <a:gd name="T0" fmla="*/ 1 w 32"/>
                  <a:gd name="T1" fmla="*/ 1 h 34"/>
                  <a:gd name="T2" fmla="*/ 1 w 32"/>
                  <a:gd name="T3" fmla="*/ 1 h 34"/>
                  <a:gd name="T4" fmla="*/ 1 w 32"/>
                  <a:gd name="T5" fmla="*/ 1 h 34"/>
                  <a:gd name="T6" fmla="*/ 1 w 32"/>
                  <a:gd name="T7" fmla="*/ 1 h 34"/>
                  <a:gd name="T8" fmla="*/ 1 w 32"/>
                  <a:gd name="T9" fmla="*/ 0 h 34"/>
                  <a:gd name="T10" fmla="*/ 1 w 32"/>
                  <a:gd name="T11" fmla="*/ 0 h 34"/>
                  <a:gd name="T12" fmla="*/ 1 w 32"/>
                  <a:gd name="T13" fmla="*/ 1 h 34"/>
                  <a:gd name="T14" fmla="*/ 1 w 32"/>
                  <a:gd name="T15" fmla="*/ 1 h 34"/>
                  <a:gd name="T16" fmla="*/ 0 w 32"/>
                  <a:gd name="T17" fmla="*/ 1 h 34"/>
                  <a:gd name="T18" fmla="*/ 0 w 32"/>
                  <a:gd name="T19" fmla="*/ 1 h 34"/>
                  <a:gd name="T20" fmla="*/ 1 w 32"/>
                  <a:gd name="T21" fmla="*/ 1 h 34"/>
                  <a:gd name="T22" fmla="*/ 1 w 32"/>
                  <a:gd name="T23" fmla="*/ 1 h 34"/>
                  <a:gd name="T24" fmla="*/ 1 w 32"/>
                  <a:gd name="T25" fmla="*/ 1 h 34"/>
                  <a:gd name="T26" fmla="*/ 1 w 32"/>
                  <a:gd name="T27" fmla="*/ 1 h 34"/>
                  <a:gd name="T28" fmla="*/ 1 w 32"/>
                  <a:gd name="T29" fmla="*/ 1 h 34"/>
                  <a:gd name="T30" fmla="*/ 1 w 32"/>
                  <a:gd name="T31" fmla="*/ 1 h 34"/>
                  <a:gd name="T32" fmla="*/ 1 w 32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4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4"/>
                    </a:lnTo>
                    <a:lnTo>
                      <a:pt x="20" y="34"/>
                    </a:lnTo>
                    <a:lnTo>
                      <a:pt x="25" y="32"/>
                    </a:lnTo>
                    <a:lnTo>
                      <a:pt x="30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8" name="Freeform 149"/>
              <p:cNvSpPr/>
              <p:nvPr/>
            </p:nvSpPr>
            <p:spPr bwMode="auto">
              <a:xfrm>
                <a:off x="3842" y="4235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9" name="Freeform 150"/>
              <p:cNvSpPr/>
              <p:nvPr/>
            </p:nvSpPr>
            <p:spPr bwMode="auto">
              <a:xfrm>
                <a:off x="3857" y="4201"/>
                <a:ext cx="16" cy="16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lnTo>
                      <a:pt x="18" y="32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0" name="Freeform 151"/>
              <p:cNvSpPr/>
              <p:nvPr/>
            </p:nvSpPr>
            <p:spPr bwMode="auto">
              <a:xfrm>
                <a:off x="3861" y="4164"/>
                <a:ext cx="16" cy="17"/>
              </a:xfrm>
              <a:custGeom>
                <a:avLst/>
                <a:gdLst>
                  <a:gd name="T0" fmla="*/ 1 w 32"/>
                  <a:gd name="T1" fmla="*/ 1 h 33"/>
                  <a:gd name="T2" fmla="*/ 1 w 32"/>
                  <a:gd name="T3" fmla="*/ 1 h 33"/>
                  <a:gd name="T4" fmla="*/ 1 w 32"/>
                  <a:gd name="T5" fmla="*/ 1 h 33"/>
                  <a:gd name="T6" fmla="*/ 1 w 32"/>
                  <a:gd name="T7" fmla="*/ 1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1 h 33"/>
                  <a:gd name="T14" fmla="*/ 1 w 32"/>
                  <a:gd name="T15" fmla="*/ 1 h 33"/>
                  <a:gd name="T16" fmla="*/ 0 w 32"/>
                  <a:gd name="T17" fmla="*/ 1 h 33"/>
                  <a:gd name="T18" fmla="*/ 0 w 32"/>
                  <a:gd name="T19" fmla="*/ 1 h 33"/>
                  <a:gd name="T20" fmla="*/ 1 w 32"/>
                  <a:gd name="T21" fmla="*/ 1 h 33"/>
                  <a:gd name="T22" fmla="*/ 1 w 32"/>
                  <a:gd name="T23" fmla="*/ 1 h 33"/>
                  <a:gd name="T24" fmla="*/ 1 w 32"/>
                  <a:gd name="T25" fmla="*/ 1 h 33"/>
                  <a:gd name="T26" fmla="*/ 1 w 32"/>
                  <a:gd name="T27" fmla="*/ 1 h 33"/>
                  <a:gd name="T28" fmla="*/ 1 w 32"/>
                  <a:gd name="T29" fmla="*/ 1 h 33"/>
                  <a:gd name="T30" fmla="*/ 1 w 32"/>
                  <a:gd name="T31" fmla="*/ 1 h 33"/>
                  <a:gd name="T32" fmla="*/ 1 w 32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" name="Freeform 152"/>
              <p:cNvSpPr/>
              <p:nvPr/>
            </p:nvSpPr>
            <p:spPr bwMode="auto">
              <a:xfrm>
                <a:off x="4066" y="4265"/>
                <a:ext cx="40" cy="40"/>
              </a:xfrm>
              <a:custGeom>
                <a:avLst/>
                <a:gdLst>
                  <a:gd name="T0" fmla="*/ 1 w 80"/>
                  <a:gd name="T1" fmla="*/ 0 h 80"/>
                  <a:gd name="T2" fmla="*/ 1 w 80"/>
                  <a:gd name="T3" fmla="*/ 0 h 80"/>
                  <a:gd name="T4" fmla="*/ 1 w 80"/>
                  <a:gd name="T5" fmla="*/ 1 h 80"/>
                  <a:gd name="T6" fmla="*/ 1 w 80"/>
                  <a:gd name="T7" fmla="*/ 1 h 80"/>
                  <a:gd name="T8" fmla="*/ 1 w 80"/>
                  <a:gd name="T9" fmla="*/ 1 h 80"/>
                  <a:gd name="T10" fmla="*/ 1 w 80"/>
                  <a:gd name="T11" fmla="*/ 1 h 80"/>
                  <a:gd name="T12" fmla="*/ 1 w 80"/>
                  <a:gd name="T13" fmla="*/ 1 h 80"/>
                  <a:gd name="T14" fmla="*/ 1 w 80"/>
                  <a:gd name="T15" fmla="*/ 1 h 80"/>
                  <a:gd name="T16" fmla="*/ 0 w 80"/>
                  <a:gd name="T17" fmla="*/ 1 h 80"/>
                  <a:gd name="T18" fmla="*/ 0 w 80"/>
                  <a:gd name="T19" fmla="*/ 1 h 80"/>
                  <a:gd name="T20" fmla="*/ 0 w 80"/>
                  <a:gd name="T21" fmla="*/ 1 h 80"/>
                  <a:gd name="T22" fmla="*/ 1 w 80"/>
                  <a:gd name="T23" fmla="*/ 1 h 80"/>
                  <a:gd name="T24" fmla="*/ 1 w 80"/>
                  <a:gd name="T25" fmla="*/ 1 h 80"/>
                  <a:gd name="T26" fmla="*/ 1 w 80"/>
                  <a:gd name="T27" fmla="*/ 1 h 80"/>
                  <a:gd name="T28" fmla="*/ 1 w 80"/>
                  <a:gd name="T29" fmla="*/ 1 h 80"/>
                  <a:gd name="T30" fmla="*/ 1 w 80"/>
                  <a:gd name="T31" fmla="*/ 1 h 80"/>
                  <a:gd name="T32" fmla="*/ 1 w 80"/>
                  <a:gd name="T33" fmla="*/ 1 h 80"/>
                  <a:gd name="T34" fmla="*/ 1 w 80"/>
                  <a:gd name="T35" fmla="*/ 1 h 80"/>
                  <a:gd name="T36" fmla="*/ 1 w 80"/>
                  <a:gd name="T37" fmla="*/ 1 h 80"/>
                  <a:gd name="T38" fmla="*/ 1 w 80"/>
                  <a:gd name="T39" fmla="*/ 1 h 80"/>
                  <a:gd name="T40" fmla="*/ 1 w 80"/>
                  <a:gd name="T41" fmla="*/ 1 h 80"/>
                  <a:gd name="T42" fmla="*/ 1 w 80"/>
                  <a:gd name="T43" fmla="*/ 1 h 80"/>
                  <a:gd name="T44" fmla="*/ 1 w 80"/>
                  <a:gd name="T45" fmla="*/ 1 h 80"/>
                  <a:gd name="T46" fmla="*/ 1 w 80"/>
                  <a:gd name="T47" fmla="*/ 1 h 80"/>
                  <a:gd name="T48" fmla="*/ 1 w 80"/>
                  <a:gd name="T49" fmla="*/ 1 h 80"/>
                  <a:gd name="T50" fmla="*/ 1 w 80"/>
                  <a:gd name="T51" fmla="*/ 1 h 80"/>
                  <a:gd name="T52" fmla="*/ 1 w 80"/>
                  <a:gd name="T53" fmla="*/ 1 h 80"/>
                  <a:gd name="T54" fmla="*/ 1 w 80"/>
                  <a:gd name="T55" fmla="*/ 1 h 80"/>
                  <a:gd name="T56" fmla="*/ 1 w 80"/>
                  <a:gd name="T57" fmla="*/ 1 h 80"/>
                  <a:gd name="T58" fmla="*/ 1 w 80"/>
                  <a:gd name="T59" fmla="*/ 1 h 80"/>
                  <a:gd name="T60" fmla="*/ 1 w 80"/>
                  <a:gd name="T61" fmla="*/ 1 h 80"/>
                  <a:gd name="T62" fmla="*/ 1 w 80"/>
                  <a:gd name="T63" fmla="*/ 1 h 80"/>
                  <a:gd name="T64" fmla="*/ 1 w 80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80">
                    <a:moveTo>
                      <a:pt x="46" y="0"/>
                    </a:moveTo>
                    <a:lnTo>
                      <a:pt x="38" y="0"/>
                    </a:lnTo>
                    <a:lnTo>
                      <a:pt x="30" y="2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9"/>
                    </a:lnTo>
                    <a:lnTo>
                      <a:pt x="3" y="26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9"/>
                    </a:lnTo>
                    <a:lnTo>
                      <a:pt x="18" y="74"/>
                    </a:lnTo>
                    <a:lnTo>
                      <a:pt x="24" y="78"/>
                    </a:lnTo>
                    <a:lnTo>
                      <a:pt x="32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7"/>
                    </a:lnTo>
                    <a:lnTo>
                      <a:pt x="62" y="73"/>
                    </a:lnTo>
                    <a:lnTo>
                      <a:pt x="68" y="67"/>
                    </a:lnTo>
                    <a:lnTo>
                      <a:pt x="73" y="62"/>
                    </a:lnTo>
                    <a:lnTo>
                      <a:pt x="76" y="55"/>
                    </a:lnTo>
                    <a:lnTo>
                      <a:pt x="79" y="47"/>
                    </a:lnTo>
                    <a:lnTo>
                      <a:pt x="80" y="39"/>
                    </a:lnTo>
                    <a:lnTo>
                      <a:pt x="79" y="30"/>
                    </a:lnTo>
                    <a:lnTo>
                      <a:pt x="76" y="24"/>
                    </a:lnTo>
                    <a:lnTo>
                      <a:pt x="73" y="17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2" name="Freeform 153"/>
              <p:cNvSpPr/>
              <p:nvPr/>
            </p:nvSpPr>
            <p:spPr bwMode="auto">
              <a:xfrm>
                <a:off x="4136" y="4223"/>
                <a:ext cx="40" cy="39"/>
              </a:xfrm>
              <a:custGeom>
                <a:avLst/>
                <a:gdLst>
                  <a:gd name="T0" fmla="*/ 1 w 79"/>
                  <a:gd name="T1" fmla="*/ 0 h 80"/>
                  <a:gd name="T2" fmla="*/ 1 w 79"/>
                  <a:gd name="T3" fmla="*/ 0 h 80"/>
                  <a:gd name="T4" fmla="*/ 1 w 79"/>
                  <a:gd name="T5" fmla="*/ 0 h 80"/>
                  <a:gd name="T6" fmla="*/ 1 w 79"/>
                  <a:gd name="T7" fmla="*/ 0 h 80"/>
                  <a:gd name="T8" fmla="*/ 1 w 79"/>
                  <a:gd name="T9" fmla="*/ 0 h 80"/>
                  <a:gd name="T10" fmla="*/ 1 w 79"/>
                  <a:gd name="T11" fmla="*/ 0 h 80"/>
                  <a:gd name="T12" fmla="*/ 1 w 79"/>
                  <a:gd name="T13" fmla="*/ 0 h 80"/>
                  <a:gd name="T14" fmla="*/ 1 w 79"/>
                  <a:gd name="T15" fmla="*/ 0 h 80"/>
                  <a:gd name="T16" fmla="*/ 0 w 79"/>
                  <a:gd name="T17" fmla="*/ 0 h 80"/>
                  <a:gd name="T18" fmla="*/ 0 w 79"/>
                  <a:gd name="T19" fmla="*/ 0 h 80"/>
                  <a:gd name="T20" fmla="*/ 1 w 79"/>
                  <a:gd name="T21" fmla="*/ 0 h 80"/>
                  <a:gd name="T22" fmla="*/ 1 w 79"/>
                  <a:gd name="T23" fmla="*/ 0 h 80"/>
                  <a:gd name="T24" fmla="*/ 1 w 79"/>
                  <a:gd name="T25" fmla="*/ 0 h 80"/>
                  <a:gd name="T26" fmla="*/ 1 w 79"/>
                  <a:gd name="T27" fmla="*/ 0 h 80"/>
                  <a:gd name="T28" fmla="*/ 1 w 79"/>
                  <a:gd name="T29" fmla="*/ 0 h 80"/>
                  <a:gd name="T30" fmla="*/ 1 w 79"/>
                  <a:gd name="T31" fmla="*/ 0 h 80"/>
                  <a:gd name="T32" fmla="*/ 1 w 79"/>
                  <a:gd name="T33" fmla="*/ 0 h 80"/>
                  <a:gd name="T34" fmla="*/ 1 w 79"/>
                  <a:gd name="T35" fmla="*/ 0 h 80"/>
                  <a:gd name="T36" fmla="*/ 1 w 79"/>
                  <a:gd name="T37" fmla="*/ 0 h 80"/>
                  <a:gd name="T38" fmla="*/ 1 w 79"/>
                  <a:gd name="T39" fmla="*/ 0 h 80"/>
                  <a:gd name="T40" fmla="*/ 1 w 79"/>
                  <a:gd name="T41" fmla="*/ 0 h 80"/>
                  <a:gd name="T42" fmla="*/ 1 w 79"/>
                  <a:gd name="T43" fmla="*/ 0 h 80"/>
                  <a:gd name="T44" fmla="*/ 1 w 79"/>
                  <a:gd name="T45" fmla="*/ 0 h 80"/>
                  <a:gd name="T46" fmla="*/ 1 w 79"/>
                  <a:gd name="T47" fmla="*/ 0 h 80"/>
                  <a:gd name="T48" fmla="*/ 1 w 79"/>
                  <a:gd name="T49" fmla="*/ 0 h 80"/>
                  <a:gd name="T50" fmla="*/ 1 w 79"/>
                  <a:gd name="T51" fmla="*/ 0 h 80"/>
                  <a:gd name="T52" fmla="*/ 1 w 79"/>
                  <a:gd name="T53" fmla="*/ 0 h 80"/>
                  <a:gd name="T54" fmla="*/ 1 w 79"/>
                  <a:gd name="T55" fmla="*/ 0 h 80"/>
                  <a:gd name="T56" fmla="*/ 1 w 79"/>
                  <a:gd name="T57" fmla="*/ 0 h 80"/>
                  <a:gd name="T58" fmla="*/ 1 w 79"/>
                  <a:gd name="T59" fmla="*/ 0 h 80"/>
                  <a:gd name="T60" fmla="*/ 1 w 79"/>
                  <a:gd name="T61" fmla="*/ 0 h 80"/>
                  <a:gd name="T62" fmla="*/ 1 w 79"/>
                  <a:gd name="T63" fmla="*/ 0 h 80"/>
                  <a:gd name="T64" fmla="*/ 1 w 79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79" h="80">
                    <a:moveTo>
                      <a:pt x="47" y="0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4"/>
                    </a:lnTo>
                    <a:lnTo>
                      <a:pt x="17" y="7"/>
                    </a:lnTo>
                    <a:lnTo>
                      <a:pt x="11" y="13"/>
                    </a:lnTo>
                    <a:lnTo>
                      <a:pt x="5" y="19"/>
                    </a:lnTo>
                    <a:lnTo>
                      <a:pt x="2" y="26"/>
                    </a:lnTo>
                    <a:lnTo>
                      <a:pt x="0" y="34"/>
                    </a:lnTo>
                    <a:lnTo>
                      <a:pt x="0" y="42"/>
                    </a:lnTo>
                    <a:lnTo>
                      <a:pt x="1" y="49"/>
                    </a:lnTo>
                    <a:lnTo>
                      <a:pt x="3" y="57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8" y="74"/>
                    </a:lnTo>
                    <a:lnTo>
                      <a:pt x="25" y="78"/>
                    </a:lnTo>
                    <a:lnTo>
                      <a:pt x="33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6"/>
                    </a:lnTo>
                    <a:lnTo>
                      <a:pt x="63" y="73"/>
                    </a:lnTo>
                    <a:lnTo>
                      <a:pt x="69" y="67"/>
                    </a:lnTo>
                    <a:lnTo>
                      <a:pt x="73" y="61"/>
                    </a:lnTo>
                    <a:lnTo>
                      <a:pt x="77" y="55"/>
                    </a:lnTo>
                    <a:lnTo>
                      <a:pt x="79" y="46"/>
                    </a:lnTo>
                    <a:lnTo>
                      <a:pt x="79" y="38"/>
                    </a:lnTo>
                    <a:lnTo>
                      <a:pt x="78" y="31"/>
                    </a:lnTo>
                    <a:lnTo>
                      <a:pt x="76" y="23"/>
                    </a:lnTo>
                    <a:lnTo>
                      <a:pt x="72" y="18"/>
                    </a:lnTo>
                    <a:lnTo>
                      <a:pt x="68" y="12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3" name="Freeform 154"/>
              <p:cNvSpPr/>
              <p:nvPr/>
            </p:nvSpPr>
            <p:spPr bwMode="auto">
              <a:xfrm>
                <a:off x="4059" y="4190"/>
                <a:ext cx="40" cy="40"/>
              </a:xfrm>
              <a:custGeom>
                <a:avLst/>
                <a:gdLst>
                  <a:gd name="T0" fmla="*/ 1 w 80"/>
                  <a:gd name="T1" fmla="*/ 0 h 78"/>
                  <a:gd name="T2" fmla="*/ 1 w 80"/>
                  <a:gd name="T3" fmla="*/ 0 h 78"/>
                  <a:gd name="T4" fmla="*/ 1 w 80"/>
                  <a:gd name="T5" fmla="*/ 0 h 78"/>
                  <a:gd name="T6" fmla="*/ 1 w 80"/>
                  <a:gd name="T7" fmla="*/ 1 h 78"/>
                  <a:gd name="T8" fmla="*/ 1 w 80"/>
                  <a:gd name="T9" fmla="*/ 1 h 78"/>
                  <a:gd name="T10" fmla="*/ 1 w 80"/>
                  <a:gd name="T11" fmla="*/ 1 h 78"/>
                  <a:gd name="T12" fmla="*/ 1 w 80"/>
                  <a:gd name="T13" fmla="*/ 1 h 78"/>
                  <a:gd name="T14" fmla="*/ 1 w 80"/>
                  <a:gd name="T15" fmla="*/ 1 h 78"/>
                  <a:gd name="T16" fmla="*/ 1 w 80"/>
                  <a:gd name="T17" fmla="*/ 1 h 78"/>
                  <a:gd name="T18" fmla="*/ 0 w 80"/>
                  <a:gd name="T19" fmla="*/ 1 h 78"/>
                  <a:gd name="T20" fmla="*/ 1 w 80"/>
                  <a:gd name="T21" fmla="*/ 1 h 78"/>
                  <a:gd name="T22" fmla="*/ 1 w 80"/>
                  <a:gd name="T23" fmla="*/ 1 h 78"/>
                  <a:gd name="T24" fmla="*/ 1 w 80"/>
                  <a:gd name="T25" fmla="*/ 1 h 78"/>
                  <a:gd name="T26" fmla="*/ 1 w 80"/>
                  <a:gd name="T27" fmla="*/ 1 h 78"/>
                  <a:gd name="T28" fmla="*/ 1 w 80"/>
                  <a:gd name="T29" fmla="*/ 1 h 78"/>
                  <a:gd name="T30" fmla="*/ 1 w 80"/>
                  <a:gd name="T31" fmla="*/ 1 h 78"/>
                  <a:gd name="T32" fmla="*/ 1 w 80"/>
                  <a:gd name="T33" fmla="*/ 1 h 78"/>
                  <a:gd name="T34" fmla="*/ 1 w 80"/>
                  <a:gd name="T35" fmla="*/ 1 h 78"/>
                  <a:gd name="T36" fmla="*/ 1 w 80"/>
                  <a:gd name="T37" fmla="*/ 1 h 78"/>
                  <a:gd name="T38" fmla="*/ 1 w 80"/>
                  <a:gd name="T39" fmla="*/ 1 h 78"/>
                  <a:gd name="T40" fmla="*/ 1 w 80"/>
                  <a:gd name="T41" fmla="*/ 1 h 78"/>
                  <a:gd name="T42" fmla="*/ 1 w 80"/>
                  <a:gd name="T43" fmla="*/ 1 h 78"/>
                  <a:gd name="T44" fmla="*/ 1 w 80"/>
                  <a:gd name="T45" fmla="*/ 1 h 78"/>
                  <a:gd name="T46" fmla="*/ 1 w 80"/>
                  <a:gd name="T47" fmla="*/ 1 h 78"/>
                  <a:gd name="T48" fmla="*/ 1 w 80"/>
                  <a:gd name="T49" fmla="*/ 1 h 78"/>
                  <a:gd name="T50" fmla="*/ 1 w 80"/>
                  <a:gd name="T51" fmla="*/ 1 h 78"/>
                  <a:gd name="T52" fmla="*/ 1 w 80"/>
                  <a:gd name="T53" fmla="*/ 1 h 78"/>
                  <a:gd name="T54" fmla="*/ 1 w 80"/>
                  <a:gd name="T55" fmla="*/ 1 h 78"/>
                  <a:gd name="T56" fmla="*/ 1 w 80"/>
                  <a:gd name="T57" fmla="*/ 1 h 78"/>
                  <a:gd name="T58" fmla="*/ 1 w 80"/>
                  <a:gd name="T59" fmla="*/ 1 h 78"/>
                  <a:gd name="T60" fmla="*/ 1 w 80"/>
                  <a:gd name="T61" fmla="*/ 1 h 78"/>
                  <a:gd name="T62" fmla="*/ 1 w 80"/>
                  <a:gd name="T63" fmla="*/ 1 h 78"/>
                  <a:gd name="T64" fmla="*/ 1 w 80"/>
                  <a:gd name="T65" fmla="*/ 0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8" y="0"/>
                    </a:moveTo>
                    <a:lnTo>
                      <a:pt x="40" y="0"/>
                    </a:lnTo>
                    <a:lnTo>
                      <a:pt x="32" y="0"/>
                    </a:lnTo>
                    <a:lnTo>
                      <a:pt x="25" y="3"/>
                    </a:lnTo>
                    <a:lnTo>
                      <a:pt x="18" y="7"/>
                    </a:lnTo>
                    <a:lnTo>
                      <a:pt x="12" y="11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2" y="32"/>
                    </a:lnTo>
                    <a:lnTo>
                      <a:pt x="0" y="40"/>
                    </a:lnTo>
                    <a:lnTo>
                      <a:pt x="2" y="47"/>
                    </a:lnTo>
                    <a:lnTo>
                      <a:pt x="4" y="55"/>
                    </a:lnTo>
                    <a:lnTo>
                      <a:pt x="7" y="61"/>
                    </a:lnTo>
                    <a:lnTo>
                      <a:pt x="13" y="67"/>
                    </a:lnTo>
                    <a:lnTo>
                      <a:pt x="19" y="72"/>
                    </a:lnTo>
                    <a:lnTo>
                      <a:pt x="26" y="76"/>
                    </a:lnTo>
                    <a:lnTo>
                      <a:pt x="34" y="78"/>
                    </a:lnTo>
                    <a:lnTo>
                      <a:pt x="42" y="78"/>
                    </a:lnTo>
                    <a:lnTo>
                      <a:pt x="50" y="77"/>
                    </a:lnTo>
                    <a:lnTo>
                      <a:pt x="57" y="75"/>
                    </a:lnTo>
                    <a:lnTo>
                      <a:pt x="64" y="71"/>
                    </a:lnTo>
                    <a:lnTo>
                      <a:pt x="70" y="65"/>
                    </a:lnTo>
                    <a:lnTo>
                      <a:pt x="74" y="60"/>
                    </a:lnTo>
                    <a:lnTo>
                      <a:pt x="78" y="53"/>
                    </a:lnTo>
                    <a:lnTo>
                      <a:pt x="80" y="45"/>
                    </a:lnTo>
                    <a:lnTo>
                      <a:pt x="80" y="37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3" y="6"/>
                    </a:lnTo>
                    <a:lnTo>
                      <a:pt x="56" y="2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4" name="Freeform 155"/>
              <p:cNvSpPr/>
              <p:nvPr/>
            </p:nvSpPr>
            <p:spPr bwMode="auto">
              <a:xfrm>
                <a:off x="3990" y="4195"/>
                <a:ext cx="39" cy="39"/>
              </a:xfrm>
              <a:custGeom>
                <a:avLst/>
                <a:gdLst>
                  <a:gd name="T0" fmla="*/ 0 w 80"/>
                  <a:gd name="T1" fmla="*/ 1 h 78"/>
                  <a:gd name="T2" fmla="*/ 0 w 80"/>
                  <a:gd name="T3" fmla="*/ 0 h 78"/>
                  <a:gd name="T4" fmla="*/ 0 w 80"/>
                  <a:gd name="T5" fmla="*/ 1 h 78"/>
                  <a:gd name="T6" fmla="*/ 0 w 80"/>
                  <a:gd name="T7" fmla="*/ 1 h 78"/>
                  <a:gd name="T8" fmla="*/ 0 w 80"/>
                  <a:gd name="T9" fmla="*/ 1 h 78"/>
                  <a:gd name="T10" fmla="*/ 0 w 80"/>
                  <a:gd name="T11" fmla="*/ 1 h 78"/>
                  <a:gd name="T12" fmla="*/ 0 w 80"/>
                  <a:gd name="T13" fmla="*/ 1 h 78"/>
                  <a:gd name="T14" fmla="*/ 0 w 80"/>
                  <a:gd name="T15" fmla="*/ 1 h 78"/>
                  <a:gd name="T16" fmla="*/ 0 w 80"/>
                  <a:gd name="T17" fmla="*/ 1 h 78"/>
                  <a:gd name="T18" fmla="*/ 0 w 80"/>
                  <a:gd name="T19" fmla="*/ 1 h 78"/>
                  <a:gd name="T20" fmla="*/ 0 w 80"/>
                  <a:gd name="T21" fmla="*/ 1 h 78"/>
                  <a:gd name="T22" fmla="*/ 0 w 80"/>
                  <a:gd name="T23" fmla="*/ 1 h 78"/>
                  <a:gd name="T24" fmla="*/ 0 w 80"/>
                  <a:gd name="T25" fmla="*/ 1 h 78"/>
                  <a:gd name="T26" fmla="*/ 0 w 80"/>
                  <a:gd name="T27" fmla="*/ 1 h 78"/>
                  <a:gd name="T28" fmla="*/ 0 w 80"/>
                  <a:gd name="T29" fmla="*/ 1 h 78"/>
                  <a:gd name="T30" fmla="*/ 0 w 80"/>
                  <a:gd name="T31" fmla="*/ 1 h 78"/>
                  <a:gd name="T32" fmla="*/ 0 w 80"/>
                  <a:gd name="T33" fmla="*/ 1 h 78"/>
                  <a:gd name="T34" fmla="*/ 0 w 80"/>
                  <a:gd name="T35" fmla="*/ 1 h 78"/>
                  <a:gd name="T36" fmla="*/ 0 w 80"/>
                  <a:gd name="T37" fmla="*/ 1 h 78"/>
                  <a:gd name="T38" fmla="*/ 0 w 80"/>
                  <a:gd name="T39" fmla="*/ 1 h 78"/>
                  <a:gd name="T40" fmla="*/ 0 w 80"/>
                  <a:gd name="T41" fmla="*/ 1 h 78"/>
                  <a:gd name="T42" fmla="*/ 0 w 80"/>
                  <a:gd name="T43" fmla="*/ 1 h 78"/>
                  <a:gd name="T44" fmla="*/ 0 w 80"/>
                  <a:gd name="T45" fmla="*/ 1 h 78"/>
                  <a:gd name="T46" fmla="*/ 0 w 80"/>
                  <a:gd name="T47" fmla="*/ 1 h 78"/>
                  <a:gd name="T48" fmla="*/ 0 w 80"/>
                  <a:gd name="T49" fmla="*/ 1 h 78"/>
                  <a:gd name="T50" fmla="*/ 0 w 80"/>
                  <a:gd name="T51" fmla="*/ 1 h 78"/>
                  <a:gd name="T52" fmla="*/ 0 w 80"/>
                  <a:gd name="T53" fmla="*/ 1 h 78"/>
                  <a:gd name="T54" fmla="*/ 0 w 80"/>
                  <a:gd name="T55" fmla="*/ 1 h 78"/>
                  <a:gd name="T56" fmla="*/ 0 w 80"/>
                  <a:gd name="T57" fmla="*/ 1 h 78"/>
                  <a:gd name="T58" fmla="*/ 0 w 80"/>
                  <a:gd name="T59" fmla="*/ 1 h 78"/>
                  <a:gd name="T60" fmla="*/ 0 w 80"/>
                  <a:gd name="T61" fmla="*/ 1 h 78"/>
                  <a:gd name="T62" fmla="*/ 0 w 80"/>
                  <a:gd name="T63" fmla="*/ 1 h 78"/>
                  <a:gd name="T64" fmla="*/ 0 w 80"/>
                  <a:gd name="T65" fmla="*/ 1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7" y="1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3"/>
                    </a:lnTo>
                    <a:lnTo>
                      <a:pt x="17" y="7"/>
                    </a:lnTo>
                    <a:lnTo>
                      <a:pt x="12" y="12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1" y="32"/>
                    </a:lnTo>
                    <a:lnTo>
                      <a:pt x="0" y="40"/>
                    </a:lnTo>
                    <a:lnTo>
                      <a:pt x="1" y="48"/>
                    </a:lnTo>
                    <a:lnTo>
                      <a:pt x="4" y="55"/>
                    </a:lnTo>
                    <a:lnTo>
                      <a:pt x="7" y="62"/>
                    </a:lnTo>
                    <a:lnTo>
                      <a:pt x="13" y="68"/>
                    </a:lnTo>
                    <a:lnTo>
                      <a:pt x="19" y="73"/>
                    </a:lnTo>
                    <a:lnTo>
                      <a:pt x="25" y="76"/>
                    </a:lnTo>
                    <a:lnTo>
                      <a:pt x="33" y="78"/>
                    </a:lnTo>
                    <a:lnTo>
                      <a:pt x="42" y="78"/>
                    </a:lnTo>
                    <a:lnTo>
                      <a:pt x="50" y="78"/>
                    </a:lnTo>
                    <a:lnTo>
                      <a:pt x="57" y="75"/>
                    </a:lnTo>
                    <a:lnTo>
                      <a:pt x="63" y="71"/>
                    </a:lnTo>
                    <a:lnTo>
                      <a:pt x="69" y="67"/>
                    </a:lnTo>
                    <a:lnTo>
                      <a:pt x="74" y="61"/>
                    </a:lnTo>
                    <a:lnTo>
                      <a:pt x="77" y="54"/>
                    </a:lnTo>
                    <a:lnTo>
                      <a:pt x="80" y="46"/>
                    </a:lnTo>
                    <a:lnTo>
                      <a:pt x="80" y="38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2" y="6"/>
                    </a:lnTo>
                    <a:lnTo>
                      <a:pt x="55" y="2"/>
                    </a:lnTo>
                    <a:lnTo>
                      <a:pt x="47" y="1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" name="Freeform 156"/>
              <p:cNvSpPr/>
              <p:nvPr/>
            </p:nvSpPr>
            <p:spPr bwMode="auto">
              <a:xfrm>
                <a:off x="4127" y="4147"/>
                <a:ext cx="39" cy="39"/>
              </a:xfrm>
              <a:custGeom>
                <a:avLst/>
                <a:gdLst>
                  <a:gd name="T0" fmla="*/ 0 w 80"/>
                  <a:gd name="T1" fmla="*/ 0 h 79"/>
                  <a:gd name="T2" fmla="*/ 0 w 80"/>
                  <a:gd name="T3" fmla="*/ 0 h 79"/>
                  <a:gd name="T4" fmla="*/ 0 w 80"/>
                  <a:gd name="T5" fmla="*/ 0 h 79"/>
                  <a:gd name="T6" fmla="*/ 0 w 80"/>
                  <a:gd name="T7" fmla="*/ 0 h 79"/>
                  <a:gd name="T8" fmla="*/ 0 w 80"/>
                  <a:gd name="T9" fmla="*/ 0 h 79"/>
                  <a:gd name="T10" fmla="*/ 0 w 80"/>
                  <a:gd name="T11" fmla="*/ 0 h 79"/>
                  <a:gd name="T12" fmla="*/ 0 w 80"/>
                  <a:gd name="T13" fmla="*/ 0 h 79"/>
                  <a:gd name="T14" fmla="*/ 0 w 80"/>
                  <a:gd name="T15" fmla="*/ 0 h 79"/>
                  <a:gd name="T16" fmla="*/ 0 w 80"/>
                  <a:gd name="T17" fmla="*/ 0 h 79"/>
                  <a:gd name="T18" fmla="*/ 0 w 80"/>
                  <a:gd name="T19" fmla="*/ 0 h 79"/>
                  <a:gd name="T20" fmla="*/ 0 w 80"/>
                  <a:gd name="T21" fmla="*/ 0 h 79"/>
                  <a:gd name="T22" fmla="*/ 0 w 80"/>
                  <a:gd name="T23" fmla="*/ 0 h 79"/>
                  <a:gd name="T24" fmla="*/ 0 w 80"/>
                  <a:gd name="T25" fmla="*/ 0 h 79"/>
                  <a:gd name="T26" fmla="*/ 0 w 80"/>
                  <a:gd name="T27" fmla="*/ 0 h 79"/>
                  <a:gd name="T28" fmla="*/ 0 w 80"/>
                  <a:gd name="T29" fmla="*/ 0 h 79"/>
                  <a:gd name="T30" fmla="*/ 0 w 80"/>
                  <a:gd name="T31" fmla="*/ 0 h 79"/>
                  <a:gd name="T32" fmla="*/ 0 w 80"/>
                  <a:gd name="T33" fmla="*/ 0 h 79"/>
                  <a:gd name="T34" fmla="*/ 0 w 80"/>
                  <a:gd name="T35" fmla="*/ 0 h 79"/>
                  <a:gd name="T36" fmla="*/ 0 w 80"/>
                  <a:gd name="T37" fmla="*/ 0 h 79"/>
                  <a:gd name="T38" fmla="*/ 0 w 80"/>
                  <a:gd name="T39" fmla="*/ 0 h 79"/>
                  <a:gd name="T40" fmla="*/ 0 w 80"/>
                  <a:gd name="T41" fmla="*/ 0 h 79"/>
                  <a:gd name="T42" fmla="*/ 0 w 80"/>
                  <a:gd name="T43" fmla="*/ 0 h 79"/>
                  <a:gd name="T44" fmla="*/ 0 w 80"/>
                  <a:gd name="T45" fmla="*/ 0 h 79"/>
                  <a:gd name="T46" fmla="*/ 0 w 80"/>
                  <a:gd name="T47" fmla="*/ 0 h 79"/>
                  <a:gd name="T48" fmla="*/ 0 w 80"/>
                  <a:gd name="T49" fmla="*/ 0 h 79"/>
                  <a:gd name="T50" fmla="*/ 0 w 80"/>
                  <a:gd name="T51" fmla="*/ 0 h 79"/>
                  <a:gd name="T52" fmla="*/ 0 w 80"/>
                  <a:gd name="T53" fmla="*/ 0 h 79"/>
                  <a:gd name="T54" fmla="*/ 0 w 80"/>
                  <a:gd name="T55" fmla="*/ 0 h 79"/>
                  <a:gd name="T56" fmla="*/ 0 w 80"/>
                  <a:gd name="T57" fmla="*/ 0 h 79"/>
                  <a:gd name="T58" fmla="*/ 0 w 80"/>
                  <a:gd name="T59" fmla="*/ 0 h 79"/>
                  <a:gd name="T60" fmla="*/ 0 w 80"/>
                  <a:gd name="T61" fmla="*/ 0 h 79"/>
                  <a:gd name="T62" fmla="*/ 0 w 80"/>
                  <a:gd name="T63" fmla="*/ 0 h 79"/>
                  <a:gd name="T64" fmla="*/ 0 w 80"/>
                  <a:gd name="T65" fmla="*/ 0 h 7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9">
                    <a:moveTo>
                      <a:pt x="46" y="0"/>
                    </a:moveTo>
                    <a:lnTo>
                      <a:pt x="38" y="0"/>
                    </a:lnTo>
                    <a:lnTo>
                      <a:pt x="30" y="0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8"/>
                    </a:lnTo>
                    <a:lnTo>
                      <a:pt x="2" y="24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40" y="79"/>
                    </a:lnTo>
                    <a:lnTo>
                      <a:pt x="49" y="79"/>
                    </a:lnTo>
                    <a:lnTo>
                      <a:pt x="55" y="75"/>
                    </a:lnTo>
                    <a:lnTo>
                      <a:pt x="62" y="72"/>
                    </a:lnTo>
                    <a:lnTo>
                      <a:pt x="68" y="67"/>
                    </a:lnTo>
                    <a:lnTo>
                      <a:pt x="73" y="61"/>
                    </a:lnTo>
                    <a:lnTo>
                      <a:pt x="76" y="54"/>
                    </a:lnTo>
                    <a:lnTo>
                      <a:pt x="78" y="46"/>
                    </a:lnTo>
                    <a:lnTo>
                      <a:pt x="80" y="38"/>
                    </a:lnTo>
                    <a:lnTo>
                      <a:pt x="78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6" name="Freeform 157"/>
              <p:cNvSpPr/>
              <p:nvPr/>
            </p:nvSpPr>
            <p:spPr bwMode="auto">
              <a:xfrm>
                <a:off x="4216" y="4162"/>
                <a:ext cx="37" cy="39"/>
              </a:xfrm>
              <a:custGeom>
                <a:avLst/>
                <a:gdLst>
                  <a:gd name="T0" fmla="*/ 1 w 73"/>
                  <a:gd name="T1" fmla="*/ 0 h 79"/>
                  <a:gd name="T2" fmla="*/ 1 w 73"/>
                  <a:gd name="T3" fmla="*/ 0 h 79"/>
                  <a:gd name="T4" fmla="*/ 1 w 73"/>
                  <a:gd name="T5" fmla="*/ 0 h 79"/>
                  <a:gd name="T6" fmla="*/ 1 w 73"/>
                  <a:gd name="T7" fmla="*/ 0 h 79"/>
                  <a:gd name="T8" fmla="*/ 1 w 73"/>
                  <a:gd name="T9" fmla="*/ 0 h 79"/>
                  <a:gd name="T10" fmla="*/ 1 w 73"/>
                  <a:gd name="T11" fmla="*/ 0 h 79"/>
                  <a:gd name="T12" fmla="*/ 1 w 73"/>
                  <a:gd name="T13" fmla="*/ 0 h 79"/>
                  <a:gd name="T14" fmla="*/ 1 w 73"/>
                  <a:gd name="T15" fmla="*/ 0 h 79"/>
                  <a:gd name="T16" fmla="*/ 1 w 73"/>
                  <a:gd name="T17" fmla="*/ 0 h 79"/>
                  <a:gd name="T18" fmla="*/ 1 w 73"/>
                  <a:gd name="T19" fmla="*/ 0 h 79"/>
                  <a:gd name="T20" fmla="*/ 1 w 73"/>
                  <a:gd name="T21" fmla="*/ 0 h 79"/>
                  <a:gd name="T22" fmla="*/ 1 w 73"/>
                  <a:gd name="T23" fmla="*/ 0 h 79"/>
                  <a:gd name="T24" fmla="*/ 0 w 73"/>
                  <a:gd name="T25" fmla="*/ 0 h 79"/>
                  <a:gd name="T26" fmla="*/ 0 w 73"/>
                  <a:gd name="T27" fmla="*/ 0 h 79"/>
                  <a:gd name="T28" fmla="*/ 0 w 73"/>
                  <a:gd name="T29" fmla="*/ 0 h 79"/>
                  <a:gd name="T30" fmla="*/ 1 w 73"/>
                  <a:gd name="T31" fmla="*/ 0 h 79"/>
                  <a:gd name="T32" fmla="*/ 1 w 73"/>
                  <a:gd name="T33" fmla="*/ 0 h 79"/>
                  <a:gd name="T34" fmla="*/ 1 w 73"/>
                  <a:gd name="T35" fmla="*/ 0 h 79"/>
                  <a:gd name="T36" fmla="*/ 1 w 73"/>
                  <a:gd name="T37" fmla="*/ 0 h 79"/>
                  <a:gd name="T38" fmla="*/ 1 w 73"/>
                  <a:gd name="T39" fmla="*/ 0 h 79"/>
                  <a:gd name="T40" fmla="*/ 1 w 73"/>
                  <a:gd name="T41" fmla="*/ 0 h 79"/>
                  <a:gd name="T42" fmla="*/ 1 w 73"/>
                  <a:gd name="T43" fmla="*/ 0 h 79"/>
                  <a:gd name="T44" fmla="*/ 1 w 73"/>
                  <a:gd name="T45" fmla="*/ 0 h 79"/>
                  <a:gd name="T46" fmla="*/ 1 w 73"/>
                  <a:gd name="T47" fmla="*/ 0 h 79"/>
                  <a:gd name="T48" fmla="*/ 1 w 73"/>
                  <a:gd name="T49" fmla="*/ 0 h 79"/>
                  <a:gd name="T50" fmla="*/ 1 w 73"/>
                  <a:gd name="T51" fmla="*/ 0 h 79"/>
                  <a:gd name="T52" fmla="*/ 1 w 73"/>
                  <a:gd name="T53" fmla="*/ 0 h 79"/>
                  <a:gd name="T54" fmla="*/ 1 w 73"/>
                  <a:gd name="T55" fmla="*/ 0 h 79"/>
                  <a:gd name="T56" fmla="*/ 1 w 73"/>
                  <a:gd name="T57" fmla="*/ 0 h 79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73" h="79">
                    <a:moveTo>
                      <a:pt x="73" y="19"/>
                    </a:moveTo>
                    <a:lnTo>
                      <a:pt x="69" y="12"/>
                    </a:lnTo>
                    <a:lnTo>
                      <a:pt x="62" y="7"/>
                    </a:lnTo>
                    <a:lnTo>
                      <a:pt x="54" y="2"/>
                    </a:lnTo>
                    <a:lnTo>
                      <a:pt x="46" y="0"/>
                    </a:lnTo>
                    <a:lnTo>
                      <a:pt x="38" y="0"/>
                    </a:lnTo>
                    <a:lnTo>
                      <a:pt x="30" y="1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0" y="12"/>
                    </a:lnTo>
                    <a:lnTo>
                      <a:pt x="5" y="19"/>
                    </a:lnTo>
                    <a:lnTo>
                      <a:pt x="2" y="25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49"/>
                    </a:lnTo>
                    <a:lnTo>
                      <a:pt x="3" y="55"/>
                    </a:lnTo>
                    <a:lnTo>
                      <a:pt x="7" y="62"/>
                    </a:lnTo>
                    <a:lnTo>
                      <a:pt x="11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35" y="79"/>
                    </a:lnTo>
                    <a:lnTo>
                      <a:pt x="38" y="79"/>
                    </a:lnTo>
                    <a:lnTo>
                      <a:pt x="41" y="79"/>
                    </a:lnTo>
                    <a:lnTo>
                      <a:pt x="43" y="79"/>
                    </a:lnTo>
                    <a:lnTo>
                      <a:pt x="48" y="70"/>
                    </a:lnTo>
                    <a:lnTo>
                      <a:pt x="58" y="52"/>
                    </a:lnTo>
                    <a:lnTo>
                      <a:pt x="69" y="31"/>
                    </a:lnTo>
                    <a:lnTo>
                      <a:pt x="73" y="19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7" name="Freeform 158"/>
              <p:cNvSpPr/>
              <p:nvPr/>
            </p:nvSpPr>
            <p:spPr bwMode="auto">
              <a:xfrm>
                <a:off x="3983" y="4266"/>
                <a:ext cx="31" cy="33"/>
              </a:xfrm>
              <a:custGeom>
                <a:avLst/>
                <a:gdLst>
                  <a:gd name="T0" fmla="*/ 1 w 61"/>
                  <a:gd name="T1" fmla="*/ 1 h 66"/>
                  <a:gd name="T2" fmla="*/ 1 w 61"/>
                  <a:gd name="T3" fmla="*/ 1 h 66"/>
                  <a:gd name="T4" fmla="*/ 1 w 61"/>
                  <a:gd name="T5" fmla="*/ 1 h 66"/>
                  <a:gd name="T6" fmla="*/ 1 w 61"/>
                  <a:gd name="T7" fmla="*/ 1 h 66"/>
                  <a:gd name="T8" fmla="*/ 1 w 61"/>
                  <a:gd name="T9" fmla="*/ 1 h 66"/>
                  <a:gd name="T10" fmla="*/ 1 w 61"/>
                  <a:gd name="T11" fmla="*/ 1 h 66"/>
                  <a:gd name="T12" fmla="*/ 1 w 61"/>
                  <a:gd name="T13" fmla="*/ 1 h 66"/>
                  <a:gd name="T14" fmla="*/ 1 w 61"/>
                  <a:gd name="T15" fmla="*/ 1 h 66"/>
                  <a:gd name="T16" fmla="*/ 1 w 61"/>
                  <a:gd name="T17" fmla="*/ 1 h 66"/>
                  <a:gd name="T18" fmla="*/ 1 w 61"/>
                  <a:gd name="T19" fmla="*/ 1 h 66"/>
                  <a:gd name="T20" fmla="*/ 1 w 61"/>
                  <a:gd name="T21" fmla="*/ 1 h 66"/>
                  <a:gd name="T22" fmla="*/ 1 w 61"/>
                  <a:gd name="T23" fmla="*/ 1 h 66"/>
                  <a:gd name="T24" fmla="*/ 1 w 61"/>
                  <a:gd name="T25" fmla="*/ 1 h 66"/>
                  <a:gd name="T26" fmla="*/ 1 w 61"/>
                  <a:gd name="T27" fmla="*/ 0 h 66"/>
                  <a:gd name="T28" fmla="*/ 1 w 61"/>
                  <a:gd name="T29" fmla="*/ 1 h 66"/>
                  <a:gd name="T30" fmla="*/ 1 w 61"/>
                  <a:gd name="T31" fmla="*/ 1 h 66"/>
                  <a:gd name="T32" fmla="*/ 0 w 61"/>
                  <a:gd name="T33" fmla="*/ 1 h 66"/>
                  <a:gd name="T34" fmla="*/ 1 w 61"/>
                  <a:gd name="T35" fmla="*/ 1 h 66"/>
                  <a:gd name="T36" fmla="*/ 1 w 61"/>
                  <a:gd name="T37" fmla="*/ 1 h 66"/>
                  <a:gd name="T38" fmla="*/ 1 w 61"/>
                  <a:gd name="T39" fmla="*/ 1 h 66"/>
                  <a:gd name="T40" fmla="*/ 1 w 61"/>
                  <a:gd name="T41" fmla="*/ 1 h 66"/>
                  <a:gd name="T42" fmla="*/ 1 w 61"/>
                  <a:gd name="T43" fmla="*/ 1 h 66"/>
                  <a:gd name="T44" fmla="*/ 1 w 61"/>
                  <a:gd name="T45" fmla="*/ 1 h 66"/>
                  <a:gd name="T46" fmla="*/ 1 w 61"/>
                  <a:gd name="T47" fmla="*/ 1 h 66"/>
                  <a:gd name="T48" fmla="*/ 1 w 61"/>
                  <a:gd name="T49" fmla="*/ 1 h 6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61" h="66">
                    <a:moveTo>
                      <a:pt x="53" y="66"/>
                    </a:moveTo>
                    <a:lnTo>
                      <a:pt x="57" y="61"/>
                    </a:lnTo>
                    <a:lnTo>
                      <a:pt x="59" y="56"/>
                    </a:lnTo>
                    <a:lnTo>
                      <a:pt x="60" y="52"/>
                    </a:lnTo>
                    <a:lnTo>
                      <a:pt x="61" y="47"/>
                    </a:lnTo>
                    <a:lnTo>
                      <a:pt x="61" y="39"/>
                    </a:lnTo>
                    <a:lnTo>
                      <a:pt x="60" y="31"/>
                    </a:lnTo>
                    <a:lnTo>
                      <a:pt x="58" y="24"/>
                    </a:lnTo>
                    <a:lnTo>
                      <a:pt x="55" y="17"/>
                    </a:lnTo>
                    <a:lnTo>
                      <a:pt x="50" y="11"/>
                    </a:lnTo>
                    <a:lnTo>
                      <a:pt x="43" y="7"/>
                    </a:lnTo>
                    <a:lnTo>
                      <a:pt x="36" y="3"/>
                    </a:lnTo>
                    <a:lnTo>
                      <a:pt x="29" y="1"/>
                    </a:lnTo>
                    <a:lnTo>
                      <a:pt x="21" y="0"/>
                    </a:lnTo>
                    <a:lnTo>
                      <a:pt x="13" y="1"/>
                    </a:lnTo>
                    <a:lnTo>
                      <a:pt x="6" y="3"/>
                    </a:lnTo>
                    <a:lnTo>
                      <a:pt x="0" y="7"/>
                    </a:lnTo>
                    <a:lnTo>
                      <a:pt x="2" y="9"/>
                    </a:lnTo>
                    <a:lnTo>
                      <a:pt x="5" y="14"/>
                    </a:lnTo>
                    <a:lnTo>
                      <a:pt x="11" y="22"/>
                    </a:lnTo>
                    <a:lnTo>
                      <a:pt x="19" y="31"/>
                    </a:lnTo>
                    <a:lnTo>
                      <a:pt x="27" y="41"/>
                    </a:lnTo>
                    <a:lnTo>
                      <a:pt x="35" y="51"/>
                    </a:lnTo>
                    <a:lnTo>
                      <a:pt x="44" y="59"/>
                    </a:lnTo>
                    <a:lnTo>
                      <a:pt x="53" y="66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8" name="Freeform 159"/>
              <p:cNvSpPr/>
              <p:nvPr/>
            </p:nvSpPr>
            <p:spPr bwMode="auto">
              <a:xfrm>
                <a:off x="4852" y="4125"/>
                <a:ext cx="17" cy="17"/>
              </a:xfrm>
              <a:custGeom>
                <a:avLst/>
                <a:gdLst>
                  <a:gd name="T0" fmla="*/ 1 w 34"/>
                  <a:gd name="T1" fmla="*/ 1 h 34"/>
                  <a:gd name="T2" fmla="*/ 1 w 34"/>
                  <a:gd name="T3" fmla="*/ 1 h 34"/>
                  <a:gd name="T4" fmla="*/ 1 w 34"/>
                  <a:gd name="T5" fmla="*/ 1 h 34"/>
                  <a:gd name="T6" fmla="*/ 1 w 34"/>
                  <a:gd name="T7" fmla="*/ 1 h 34"/>
                  <a:gd name="T8" fmla="*/ 1 w 34"/>
                  <a:gd name="T9" fmla="*/ 1 h 34"/>
                  <a:gd name="T10" fmla="*/ 1 w 34"/>
                  <a:gd name="T11" fmla="*/ 1 h 34"/>
                  <a:gd name="T12" fmla="*/ 1 w 34"/>
                  <a:gd name="T13" fmla="*/ 1 h 34"/>
                  <a:gd name="T14" fmla="*/ 1 w 34"/>
                  <a:gd name="T15" fmla="*/ 1 h 34"/>
                  <a:gd name="T16" fmla="*/ 1 w 34"/>
                  <a:gd name="T17" fmla="*/ 1 h 34"/>
                  <a:gd name="T18" fmla="*/ 1 w 34"/>
                  <a:gd name="T19" fmla="*/ 0 h 34"/>
                  <a:gd name="T20" fmla="*/ 1 w 34"/>
                  <a:gd name="T21" fmla="*/ 1 h 34"/>
                  <a:gd name="T22" fmla="*/ 1 w 34"/>
                  <a:gd name="T23" fmla="*/ 1 h 34"/>
                  <a:gd name="T24" fmla="*/ 0 w 34"/>
                  <a:gd name="T25" fmla="*/ 1 h 34"/>
                  <a:gd name="T26" fmla="*/ 0 w 34"/>
                  <a:gd name="T27" fmla="*/ 1 h 34"/>
                  <a:gd name="T28" fmla="*/ 1 w 34"/>
                  <a:gd name="T29" fmla="*/ 1 h 34"/>
                  <a:gd name="T30" fmla="*/ 1 w 34"/>
                  <a:gd name="T31" fmla="*/ 1 h 34"/>
                  <a:gd name="T32" fmla="*/ 1 w 34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4">
                    <a:moveTo>
                      <a:pt x="12" y="34"/>
                    </a:moveTo>
                    <a:lnTo>
                      <a:pt x="19" y="34"/>
                    </a:lnTo>
                    <a:lnTo>
                      <a:pt x="24" y="33"/>
                    </a:lnTo>
                    <a:lnTo>
                      <a:pt x="29" y="28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2" y="10"/>
                    </a:lnTo>
                    <a:lnTo>
                      <a:pt x="28" y="5"/>
                    </a:lnTo>
                    <a:lnTo>
                      <a:pt x="22" y="2"/>
                    </a:lnTo>
                    <a:lnTo>
                      <a:pt x="15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6" y="30"/>
                    </a:lnTo>
                    <a:lnTo>
                      <a:pt x="12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9" name="Freeform 160"/>
              <p:cNvSpPr/>
              <p:nvPr/>
            </p:nvSpPr>
            <p:spPr bwMode="auto">
              <a:xfrm>
                <a:off x="4885" y="4152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0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1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1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8" y="3"/>
                    </a:lnTo>
                    <a:lnTo>
                      <a:pt x="22" y="0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1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0" name="Freeform 161"/>
              <p:cNvSpPr/>
              <p:nvPr/>
            </p:nvSpPr>
            <p:spPr bwMode="auto">
              <a:xfrm>
                <a:off x="4701" y="4202"/>
                <a:ext cx="17" cy="17"/>
              </a:xfrm>
              <a:custGeom>
                <a:avLst/>
                <a:gdLst>
                  <a:gd name="T0" fmla="*/ 1 w 34"/>
                  <a:gd name="T1" fmla="*/ 1 h 33"/>
                  <a:gd name="T2" fmla="*/ 1 w 34"/>
                  <a:gd name="T3" fmla="*/ 1 h 33"/>
                  <a:gd name="T4" fmla="*/ 1 w 34"/>
                  <a:gd name="T5" fmla="*/ 1 h 33"/>
                  <a:gd name="T6" fmla="*/ 1 w 34"/>
                  <a:gd name="T7" fmla="*/ 1 h 33"/>
                  <a:gd name="T8" fmla="*/ 1 w 34"/>
                  <a:gd name="T9" fmla="*/ 1 h 33"/>
                  <a:gd name="T10" fmla="*/ 1 w 34"/>
                  <a:gd name="T11" fmla="*/ 1 h 33"/>
                  <a:gd name="T12" fmla="*/ 1 w 34"/>
                  <a:gd name="T13" fmla="*/ 1 h 33"/>
                  <a:gd name="T14" fmla="*/ 1 w 34"/>
                  <a:gd name="T15" fmla="*/ 1 h 33"/>
                  <a:gd name="T16" fmla="*/ 1 w 34"/>
                  <a:gd name="T17" fmla="*/ 1 h 33"/>
                  <a:gd name="T18" fmla="*/ 1 w 34"/>
                  <a:gd name="T19" fmla="*/ 0 h 33"/>
                  <a:gd name="T20" fmla="*/ 1 w 34"/>
                  <a:gd name="T21" fmla="*/ 1 h 33"/>
                  <a:gd name="T22" fmla="*/ 1 w 34"/>
                  <a:gd name="T23" fmla="*/ 1 h 33"/>
                  <a:gd name="T24" fmla="*/ 1 w 34"/>
                  <a:gd name="T25" fmla="*/ 1 h 33"/>
                  <a:gd name="T26" fmla="*/ 0 w 34"/>
                  <a:gd name="T27" fmla="*/ 1 h 33"/>
                  <a:gd name="T28" fmla="*/ 1 w 34"/>
                  <a:gd name="T29" fmla="*/ 1 h 33"/>
                  <a:gd name="T30" fmla="*/ 1 w 34"/>
                  <a:gd name="T31" fmla="*/ 1 h 33"/>
                  <a:gd name="T32" fmla="*/ 1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3"/>
                    </a:moveTo>
                    <a:lnTo>
                      <a:pt x="19" y="33"/>
                    </a:lnTo>
                    <a:lnTo>
                      <a:pt x="25" y="32"/>
                    </a:lnTo>
                    <a:lnTo>
                      <a:pt x="29" y="28"/>
                    </a:lnTo>
                    <a:lnTo>
                      <a:pt x="33" y="22"/>
                    </a:lnTo>
                    <a:lnTo>
                      <a:pt x="34" y="16"/>
                    </a:lnTo>
                    <a:lnTo>
                      <a:pt x="33" y="9"/>
                    </a:lnTo>
                    <a:lnTo>
                      <a:pt x="28" y="5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10" y="2"/>
                    </a:lnTo>
                    <a:lnTo>
                      <a:pt x="5" y="6"/>
                    </a:lnTo>
                    <a:lnTo>
                      <a:pt x="2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30"/>
                    </a:lnTo>
                    <a:lnTo>
                      <a:pt x="12" y="3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" name="Freeform 162"/>
              <p:cNvSpPr/>
              <p:nvPr/>
            </p:nvSpPr>
            <p:spPr bwMode="auto">
              <a:xfrm>
                <a:off x="4742" y="4201"/>
                <a:ext cx="16" cy="17"/>
              </a:xfrm>
              <a:custGeom>
                <a:avLst/>
                <a:gdLst>
                  <a:gd name="T0" fmla="*/ 0 w 34"/>
                  <a:gd name="T1" fmla="*/ 1 h 33"/>
                  <a:gd name="T2" fmla="*/ 0 w 34"/>
                  <a:gd name="T3" fmla="*/ 1 h 33"/>
                  <a:gd name="T4" fmla="*/ 0 w 34"/>
                  <a:gd name="T5" fmla="*/ 1 h 33"/>
                  <a:gd name="T6" fmla="*/ 0 w 34"/>
                  <a:gd name="T7" fmla="*/ 1 h 33"/>
                  <a:gd name="T8" fmla="*/ 0 w 34"/>
                  <a:gd name="T9" fmla="*/ 1 h 33"/>
                  <a:gd name="T10" fmla="*/ 0 w 34"/>
                  <a:gd name="T11" fmla="*/ 1 h 33"/>
                  <a:gd name="T12" fmla="*/ 0 w 34"/>
                  <a:gd name="T13" fmla="*/ 1 h 33"/>
                  <a:gd name="T14" fmla="*/ 0 w 34"/>
                  <a:gd name="T15" fmla="*/ 1 h 33"/>
                  <a:gd name="T16" fmla="*/ 0 w 34"/>
                  <a:gd name="T17" fmla="*/ 1 h 33"/>
                  <a:gd name="T18" fmla="*/ 0 w 34"/>
                  <a:gd name="T19" fmla="*/ 0 h 33"/>
                  <a:gd name="T20" fmla="*/ 0 w 34"/>
                  <a:gd name="T21" fmla="*/ 1 h 33"/>
                  <a:gd name="T22" fmla="*/ 0 w 34"/>
                  <a:gd name="T23" fmla="*/ 1 h 33"/>
                  <a:gd name="T24" fmla="*/ 0 w 34"/>
                  <a:gd name="T25" fmla="*/ 1 h 33"/>
                  <a:gd name="T26" fmla="*/ 0 w 34"/>
                  <a:gd name="T27" fmla="*/ 1 h 33"/>
                  <a:gd name="T28" fmla="*/ 0 w 34"/>
                  <a:gd name="T29" fmla="*/ 1 h 33"/>
                  <a:gd name="T30" fmla="*/ 0 w 34"/>
                  <a:gd name="T31" fmla="*/ 1 h 33"/>
                  <a:gd name="T32" fmla="*/ 0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2"/>
                    </a:moveTo>
                    <a:lnTo>
                      <a:pt x="19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1" y="9"/>
                    </a:lnTo>
                    <a:lnTo>
                      <a:pt x="28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" name="Freeform 163"/>
              <p:cNvSpPr/>
              <p:nvPr/>
            </p:nvSpPr>
            <p:spPr bwMode="auto">
              <a:xfrm>
                <a:off x="4782" y="4209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1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5" y="29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" name="Freeform 164"/>
              <p:cNvSpPr/>
              <p:nvPr/>
            </p:nvSpPr>
            <p:spPr bwMode="auto">
              <a:xfrm>
                <a:off x="4820" y="4226"/>
                <a:ext cx="17" cy="17"/>
              </a:xfrm>
              <a:custGeom>
                <a:avLst/>
                <a:gdLst>
                  <a:gd name="T0" fmla="*/ 1 w 33"/>
                  <a:gd name="T1" fmla="*/ 1 h 34"/>
                  <a:gd name="T2" fmla="*/ 1 w 33"/>
                  <a:gd name="T3" fmla="*/ 1 h 34"/>
                  <a:gd name="T4" fmla="*/ 1 w 33"/>
                  <a:gd name="T5" fmla="*/ 1 h 34"/>
                  <a:gd name="T6" fmla="*/ 1 w 33"/>
                  <a:gd name="T7" fmla="*/ 1 h 34"/>
                  <a:gd name="T8" fmla="*/ 1 w 33"/>
                  <a:gd name="T9" fmla="*/ 1 h 34"/>
                  <a:gd name="T10" fmla="*/ 1 w 33"/>
                  <a:gd name="T11" fmla="*/ 1 h 34"/>
                  <a:gd name="T12" fmla="*/ 1 w 33"/>
                  <a:gd name="T13" fmla="*/ 1 h 34"/>
                  <a:gd name="T14" fmla="*/ 1 w 33"/>
                  <a:gd name="T15" fmla="*/ 1 h 34"/>
                  <a:gd name="T16" fmla="*/ 1 w 33"/>
                  <a:gd name="T17" fmla="*/ 1 h 34"/>
                  <a:gd name="T18" fmla="*/ 1 w 33"/>
                  <a:gd name="T19" fmla="*/ 0 h 34"/>
                  <a:gd name="T20" fmla="*/ 1 w 33"/>
                  <a:gd name="T21" fmla="*/ 1 h 34"/>
                  <a:gd name="T22" fmla="*/ 1 w 33"/>
                  <a:gd name="T23" fmla="*/ 1 h 34"/>
                  <a:gd name="T24" fmla="*/ 1 w 33"/>
                  <a:gd name="T25" fmla="*/ 1 h 34"/>
                  <a:gd name="T26" fmla="*/ 0 w 33"/>
                  <a:gd name="T27" fmla="*/ 1 h 34"/>
                  <a:gd name="T28" fmla="*/ 1 w 33"/>
                  <a:gd name="T29" fmla="*/ 1 h 34"/>
                  <a:gd name="T30" fmla="*/ 1 w 33"/>
                  <a:gd name="T31" fmla="*/ 1 h 34"/>
                  <a:gd name="T32" fmla="*/ 1 w 33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4">
                    <a:moveTo>
                      <a:pt x="11" y="34"/>
                    </a:moveTo>
                    <a:lnTo>
                      <a:pt x="18" y="34"/>
                    </a:lnTo>
                    <a:lnTo>
                      <a:pt x="24" y="33"/>
                    </a:lnTo>
                    <a:lnTo>
                      <a:pt x="30" y="28"/>
                    </a:lnTo>
                    <a:lnTo>
                      <a:pt x="33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7" y="5"/>
                    </a:lnTo>
                    <a:lnTo>
                      <a:pt x="22" y="1"/>
                    </a:lnTo>
                    <a:lnTo>
                      <a:pt x="16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1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5" y="30"/>
                    </a:lnTo>
                    <a:lnTo>
                      <a:pt x="11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4" name="Freeform 165"/>
              <p:cNvSpPr/>
              <p:nvPr/>
            </p:nvSpPr>
            <p:spPr bwMode="auto">
              <a:xfrm>
                <a:off x="4853" y="4250"/>
                <a:ext cx="16" cy="16"/>
              </a:xfrm>
              <a:custGeom>
                <a:avLst/>
                <a:gdLst>
                  <a:gd name="T0" fmla="*/ 0 w 33"/>
                  <a:gd name="T1" fmla="*/ 0 h 33"/>
                  <a:gd name="T2" fmla="*/ 0 w 33"/>
                  <a:gd name="T3" fmla="*/ 0 h 33"/>
                  <a:gd name="T4" fmla="*/ 0 w 33"/>
                  <a:gd name="T5" fmla="*/ 0 h 33"/>
                  <a:gd name="T6" fmla="*/ 0 w 33"/>
                  <a:gd name="T7" fmla="*/ 0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0 h 33"/>
                  <a:gd name="T14" fmla="*/ 0 w 33"/>
                  <a:gd name="T15" fmla="*/ 0 h 33"/>
                  <a:gd name="T16" fmla="*/ 0 w 33"/>
                  <a:gd name="T17" fmla="*/ 0 h 33"/>
                  <a:gd name="T18" fmla="*/ 0 w 33"/>
                  <a:gd name="T19" fmla="*/ 0 h 33"/>
                  <a:gd name="T20" fmla="*/ 0 w 33"/>
                  <a:gd name="T21" fmla="*/ 0 h 33"/>
                  <a:gd name="T22" fmla="*/ 0 w 33"/>
                  <a:gd name="T23" fmla="*/ 0 h 33"/>
                  <a:gd name="T24" fmla="*/ 0 w 33"/>
                  <a:gd name="T25" fmla="*/ 0 h 33"/>
                  <a:gd name="T26" fmla="*/ 0 w 33"/>
                  <a:gd name="T27" fmla="*/ 0 h 33"/>
                  <a:gd name="T28" fmla="*/ 0 w 33"/>
                  <a:gd name="T29" fmla="*/ 0 h 33"/>
                  <a:gd name="T30" fmla="*/ 0 w 33"/>
                  <a:gd name="T31" fmla="*/ 0 h 33"/>
                  <a:gd name="T32" fmla="*/ 0 w 33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2" y="32"/>
                    </a:moveTo>
                    <a:lnTo>
                      <a:pt x="18" y="33"/>
                    </a:lnTo>
                    <a:lnTo>
                      <a:pt x="25" y="32"/>
                    </a:lnTo>
                    <a:lnTo>
                      <a:pt x="29" y="27"/>
                    </a:lnTo>
                    <a:lnTo>
                      <a:pt x="33" y="21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1" y="1"/>
                    </a:lnTo>
                    <a:lnTo>
                      <a:pt x="15" y="0"/>
                    </a:lnTo>
                    <a:lnTo>
                      <a:pt x="8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5" name="Freeform 166"/>
              <p:cNvSpPr/>
              <p:nvPr/>
            </p:nvSpPr>
            <p:spPr bwMode="auto">
              <a:xfrm>
                <a:off x="4680" y="4230"/>
                <a:ext cx="188" cy="72"/>
              </a:xfrm>
              <a:custGeom>
                <a:avLst/>
                <a:gdLst>
                  <a:gd name="T0" fmla="*/ 1 w 376"/>
                  <a:gd name="T1" fmla="*/ 1 h 144"/>
                  <a:gd name="T2" fmla="*/ 1 w 376"/>
                  <a:gd name="T3" fmla="*/ 1 h 144"/>
                  <a:gd name="T4" fmla="*/ 1 w 376"/>
                  <a:gd name="T5" fmla="*/ 1 h 144"/>
                  <a:gd name="T6" fmla="*/ 1 w 376"/>
                  <a:gd name="T7" fmla="*/ 1 h 144"/>
                  <a:gd name="T8" fmla="*/ 1 w 376"/>
                  <a:gd name="T9" fmla="*/ 1 h 144"/>
                  <a:gd name="T10" fmla="*/ 1 w 376"/>
                  <a:gd name="T11" fmla="*/ 1 h 144"/>
                  <a:gd name="T12" fmla="*/ 1 w 376"/>
                  <a:gd name="T13" fmla="*/ 1 h 144"/>
                  <a:gd name="T14" fmla="*/ 1 w 376"/>
                  <a:gd name="T15" fmla="*/ 1 h 144"/>
                  <a:gd name="T16" fmla="*/ 1 w 376"/>
                  <a:gd name="T17" fmla="*/ 1 h 144"/>
                  <a:gd name="T18" fmla="*/ 1 w 376"/>
                  <a:gd name="T19" fmla="*/ 1 h 144"/>
                  <a:gd name="T20" fmla="*/ 1 w 376"/>
                  <a:gd name="T21" fmla="*/ 1 h 144"/>
                  <a:gd name="T22" fmla="*/ 1 w 376"/>
                  <a:gd name="T23" fmla="*/ 1 h 144"/>
                  <a:gd name="T24" fmla="*/ 1 w 376"/>
                  <a:gd name="T25" fmla="*/ 1 h 144"/>
                  <a:gd name="T26" fmla="*/ 1 w 376"/>
                  <a:gd name="T27" fmla="*/ 1 h 144"/>
                  <a:gd name="T28" fmla="*/ 1 w 376"/>
                  <a:gd name="T29" fmla="*/ 1 h 144"/>
                  <a:gd name="T30" fmla="*/ 1 w 376"/>
                  <a:gd name="T31" fmla="*/ 1 h 144"/>
                  <a:gd name="T32" fmla="*/ 1 w 376"/>
                  <a:gd name="T33" fmla="*/ 1 h 144"/>
                  <a:gd name="T34" fmla="*/ 1 w 376"/>
                  <a:gd name="T35" fmla="*/ 1 h 144"/>
                  <a:gd name="T36" fmla="*/ 1 w 376"/>
                  <a:gd name="T37" fmla="*/ 1 h 144"/>
                  <a:gd name="T38" fmla="*/ 1 w 376"/>
                  <a:gd name="T39" fmla="*/ 0 h 144"/>
                  <a:gd name="T40" fmla="*/ 1 w 376"/>
                  <a:gd name="T41" fmla="*/ 1 h 144"/>
                  <a:gd name="T42" fmla="*/ 1 w 376"/>
                  <a:gd name="T43" fmla="*/ 1 h 144"/>
                  <a:gd name="T44" fmla="*/ 1 w 376"/>
                  <a:gd name="T45" fmla="*/ 1 h 144"/>
                  <a:gd name="T46" fmla="*/ 1 w 376"/>
                  <a:gd name="T47" fmla="*/ 1 h 144"/>
                  <a:gd name="T48" fmla="*/ 0 w 376"/>
                  <a:gd name="T49" fmla="*/ 1 h 144"/>
                  <a:gd name="T50" fmla="*/ 1 w 376"/>
                  <a:gd name="T51" fmla="*/ 1 h 144"/>
                  <a:gd name="T52" fmla="*/ 1 w 376"/>
                  <a:gd name="T53" fmla="*/ 1 h 144"/>
                  <a:gd name="T54" fmla="*/ 1 w 376"/>
                  <a:gd name="T55" fmla="*/ 1 h 144"/>
                  <a:gd name="T56" fmla="*/ 1 w 376"/>
                  <a:gd name="T57" fmla="*/ 1 h 144"/>
                  <a:gd name="T58" fmla="*/ 1 w 376"/>
                  <a:gd name="T59" fmla="*/ 1 h 144"/>
                  <a:gd name="T60" fmla="*/ 1 w 376"/>
                  <a:gd name="T61" fmla="*/ 1 h 144"/>
                  <a:gd name="T62" fmla="*/ 1 w 376"/>
                  <a:gd name="T63" fmla="*/ 1 h 144"/>
                  <a:gd name="T64" fmla="*/ 1 w 376"/>
                  <a:gd name="T65" fmla="*/ 1 h 144"/>
                  <a:gd name="T66" fmla="*/ 1 w 376"/>
                  <a:gd name="T67" fmla="*/ 1 h 144"/>
                  <a:gd name="T68" fmla="*/ 1 w 376"/>
                  <a:gd name="T69" fmla="*/ 1 h 144"/>
                  <a:gd name="T70" fmla="*/ 1 w 376"/>
                  <a:gd name="T71" fmla="*/ 1 h 144"/>
                  <a:gd name="T72" fmla="*/ 1 w 376"/>
                  <a:gd name="T73" fmla="*/ 1 h 144"/>
                  <a:gd name="T74" fmla="*/ 1 w 376"/>
                  <a:gd name="T75" fmla="*/ 1 h 144"/>
                  <a:gd name="T76" fmla="*/ 1 w 376"/>
                  <a:gd name="T77" fmla="*/ 1 h 144"/>
                  <a:gd name="T78" fmla="*/ 1 w 376"/>
                  <a:gd name="T79" fmla="*/ 1 h 144"/>
                  <a:gd name="T80" fmla="*/ 1 w 376"/>
                  <a:gd name="T81" fmla="*/ 1 h 144"/>
                  <a:gd name="T82" fmla="*/ 1 w 376"/>
                  <a:gd name="T83" fmla="*/ 1 h 144"/>
                  <a:gd name="T84" fmla="*/ 1 w 376"/>
                  <a:gd name="T85" fmla="*/ 1 h 144"/>
                  <a:gd name="T86" fmla="*/ 1 w 376"/>
                  <a:gd name="T87" fmla="*/ 1 h 144"/>
                  <a:gd name="T88" fmla="*/ 1 w 376"/>
                  <a:gd name="T89" fmla="*/ 1 h 144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376" h="144">
                    <a:moveTo>
                      <a:pt x="340" y="144"/>
                    </a:moveTo>
                    <a:lnTo>
                      <a:pt x="344" y="141"/>
                    </a:lnTo>
                    <a:lnTo>
                      <a:pt x="349" y="137"/>
                    </a:lnTo>
                    <a:lnTo>
                      <a:pt x="353" y="134"/>
                    </a:lnTo>
                    <a:lnTo>
                      <a:pt x="358" y="130"/>
                    </a:lnTo>
                    <a:lnTo>
                      <a:pt x="363" y="127"/>
                    </a:lnTo>
                    <a:lnTo>
                      <a:pt x="367" y="122"/>
                    </a:lnTo>
                    <a:lnTo>
                      <a:pt x="372" y="119"/>
                    </a:lnTo>
                    <a:lnTo>
                      <a:pt x="376" y="114"/>
                    </a:lnTo>
                    <a:lnTo>
                      <a:pt x="358" y="95"/>
                    </a:lnTo>
                    <a:lnTo>
                      <a:pt x="337" y="76"/>
                    </a:lnTo>
                    <a:lnTo>
                      <a:pt x="314" y="60"/>
                    </a:lnTo>
                    <a:lnTo>
                      <a:pt x="291" y="46"/>
                    </a:lnTo>
                    <a:lnTo>
                      <a:pt x="266" y="34"/>
                    </a:lnTo>
                    <a:lnTo>
                      <a:pt x="239" y="23"/>
                    </a:lnTo>
                    <a:lnTo>
                      <a:pt x="213" y="15"/>
                    </a:lnTo>
                    <a:lnTo>
                      <a:pt x="186" y="9"/>
                    </a:lnTo>
                    <a:lnTo>
                      <a:pt x="160" y="5"/>
                    </a:lnTo>
                    <a:lnTo>
                      <a:pt x="133" y="1"/>
                    </a:lnTo>
                    <a:lnTo>
                      <a:pt x="108" y="0"/>
                    </a:lnTo>
                    <a:lnTo>
                      <a:pt x="83" y="1"/>
                    </a:lnTo>
                    <a:lnTo>
                      <a:pt x="60" y="4"/>
                    </a:lnTo>
                    <a:lnTo>
                      <a:pt x="38" y="7"/>
                    </a:lnTo>
                    <a:lnTo>
                      <a:pt x="17" y="13"/>
                    </a:lnTo>
                    <a:lnTo>
                      <a:pt x="0" y="20"/>
                    </a:lnTo>
                    <a:lnTo>
                      <a:pt x="4" y="32"/>
                    </a:lnTo>
                    <a:lnTo>
                      <a:pt x="9" y="45"/>
                    </a:lnTo>
                    <a:lnTo>
                      <a:pt x="15" y="58"/>
                    </a:lnTo>
                    <a:lnTo>
                      <a:pt x="21" y="69"/>
                    </a:lnTo>
                    <a:lnTo>
                      <a:pt x="40" y="60"/>
                    </a:lnTo>
                    <a:lnTo>
                      <a:pt x="61" y="54"/>
                    </a:lnTo>
                    <a:lnTo>
                      <a:pt x="83" y="50"/>
                    </a:lnTo>
                    <a:lnTo>
                      <a:pt x="106" y="47"/>
                    </a:lnTo>
                    <a:lnTo>
                      <a:pt x="128" y="47"/>
                    </a:lnTo>
                    <a:lnTo>
                      <a:pt x="151" y="49"/>
                    </a:lnTo>
                    <a:lnTo>
                      <a:pt x="174" y="52"/>
                    </a:lnTo>
                    <a:lnTo>
                      <a:pt x="197" y="58"/>
                    </a:lnTo>
                    <a:lnTo>
                      <a:pt x="219" y="65"/>
                    </a:lnTo>
                    <a:lnTo>
                      <a:pt x="241" y="73"/>
                    </a:lnTo>
                    <a:lnTo>
                      <a:pt x="261" y="82"/>
                    </a:lnTo>
                    <a:lnTo>
                      <a:pt x="280" y="92"/>
                    </a:lnTo>
                    <a:lnTo>
                      <a:pt x="298" y="104"/>
                    </a:lnTo>
                    <a:lnTo>
                      <a:pt x="314" y="117"/>
                    </a:lnTo>
                    <a:lnTo>
                      <a:pt x="328" y="130"/>
                    </a:lnTo>
                    <a:lnTo>
                      <a:pt x="340" y="144"/>
                    </a:lnTo>
                    <a:close/>
                  </a:path>
                </a:pathLst>
              </a:custGeom>
              <a:solidFill>
                <a:srgbClr val="D100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" name="Freeform 167"/>
              <p:cNvSpPr/>
              <p:nvPr/>
            </p:nvSpPr>
            <p:spPr bwMode="auto">
              <a:xfrm>
                <a:off x="3482" y="4271"/>
                <a:ext cx="1433" cy="69"/>
              </a:xfrm>
              <a:custGeom>
                <a:avLst/>
                <a:gdLst>
                  <a:gd name="T0" fmla="*/ 0 w 2868"/>
                  <a:gd name="T1" fmla="*/ 1 h 137"/>
                  <a:gd name="T2" fmla="*/ 0 w 2868"/>
                  <a:gd name="T3" fmla="*/ 0 h 137"/>
                  <a:gd name="T4" fmla="*/ 0 w 2868"/>
                  <a:gd name="T5" fmla="*/ 0 h 137"/>
                  <a:gd name="T6" fmla="*/ 0 w 2868"/>
                  <a:gd name="T7" fmla="*/ 1 h 137"/>
                  <a:gd name="T8" fmla="*/ 0 w 2868"/>
                  <a:gd name="T9" fmla="*/ 1 h 1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868" h="137">
                    <a:moveTo>
                      <a:pt x="2868" y="134"/>
                    </a:moveTo>
                    <a:lnTo>
                      <a:pt x="2868" y="0"/>
                    </a:lnTo>
                    <a:lnTo>
                      <a:pt x="0" y="0"/>
                    </a:lnTo>
                    <a:lnTo>
                      <a:pt x="7" y="137"/>
                    </a:lnTo>
                    <a:lnTo>
                      <a:pt x="2868" y="134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7" name="Freeform 168"/>
              <p:cNvSpPr/>
              <p:nvPr/>
            </p:nvSpPr>
            <p:spPr bwMode="auto">
              <a:xfrm>
                <a:off x="3452" y="4178"/>
                <a:ext cx="202" cy="140"/>
              </a:xfrm>
              <a:custGeom>
                <a:avLst/>
                <a:gdLst>
                  <a:gd name="T0" fmla="*/ 1 w 404"/>
                  <a:gd name="T1" fmla="*/ 0 h 281"/>
                  <a:gd name="T2" fmla="*/ 1 w 404"/>
                  <a:gd name="T3" fmla="*/ 0 h 281"/>
                  <a:gd name="T4" fmla="*/ 1 w 404"/>
                  <a:gd name="T5" fmla="*/ 0 h 281"/>
                  <a:gd name="T6" fmla="*/ 1 w 404"/>
                  <a:gd name="T7" fmla="*/ 0 h 281"/>
                  <a:gd name="T8" fmla="*/ 1 w 404"/>
                  <a:gd name="T9" fmla="*/ 0 h 281"/>
                  <a:gd name="T10" fmla="*/ 1 w 404"/>
                  <a:gd name="T11" fmla="*/ 0 h 281"/>
                  <a:gd name="T12" fmla="*/ 1 w 404"/>
                  <a:gd name="T13" fmla="*/ 0 h 281"/>
                  <a:gd name="T14" fmla="*/ 1 w 404"/>
                  <a:gd name="T15" fmla="*/ 0 h 281"/>
                  <a:gd name="T16" fmla="*/ 1 w 404"/>
                  <a:gd name="T17" fmla="*/ 0 h 281"/>
                  <a:gd name="T18" fmla="*/ 1 w 404"/>
                  <a:gd name="T19" fmla="*/ 0 h 281"/>
                  <a:gd name="T20" fmla="*/ 1 w 404"/>
                  <a:gd name="T21" fmla="*/ 0 h 281"/>
                  <a:gd name="T22" fmla="*/ 1 w 404"/>
                  <a:gd name="T23" fmla="*/ 0 h 281"/>
                  <a:gd name="T24" fmla="*/ 1 w 404"/>
                  <a:gd name="T25" fmla="*/ 0 h 281"/>
                  <a:gd name="T26" fmla="*/ 1 w 404"/>
                  <a:gd name="T27" fmla="*/ 0 h 281"/>
                  <a:gd name="T28" fmla="*/ 1 w 404"/>
                  <a:gd name="T29" fmla="*/ 0 h 281"/>
                  <a:gd name="T30" fmla="*/ 1 w 404"/>
                  <a:gd name="T31" fmla="*/ 0 h 281"/>
                  <a:gd name="T32" fmla="*/ 1 w 404"/>
                  <a:gd name="T33" fmla="*/ 0 h 281"/>
                  <a:gd name="T34" fmla="*/ 1 w 404"/>
                  <a:gd name="T35" fmla="*/ 0 h 281"/>
                  <a:gd name="T36" fmla="*/ 1 w 404"/>
                  <a:gd name="T37" fmla="*/ 0 h 281"/>
                  <a:gd name="T38" fmla="*/ 1 w 404"/>
                  <a:gd name="T39" fmla="*/ 0 h 281"/>
                  <a:gd name="T40" fmla="*/ 1 w 404"/>
                  <a:gd name="T41" fmla="*/ 0 h 281"/>
                  <a:gd name="T42" fmla="*/ 1 w 404"/>
                  <a:gd name="T43" fmla="*/ 0 h 281"/>
                  <a:gd name="T44" fmla="*/ 1 w 404"/>
                  <a:gd name="T45" fmla="*/ 0 h 281"/>
                  <a:gd name="T46" fmla="*/ 1 w 404"/>
                  <a:gd name="T47" fmla="*/ 0 h 281"/>
                  <a:gd name="T48" fmla="*/ 1 w 404"/>
                  <a:gd name="T49" fmla="*/ 0 h 281"/>
                  <a:gd name="T50" fmla="*/ 1 w 404"/>
                  <a:gd name="T51" fmla="*/ 0 h 281"/>
                  <a:gd name="T52" fmla="*/ 1 w 404"/>
                  <a:gd name="T53" fmla="*/ 0 h 281"/>
                  <a:gd name="T54" fmla="*/ 1 w 404"/>
                  <a:gd name="T55" fmla="*/ 0 h 281"/>
                  <a:gd name="T56" fmla="*/ 1 w 404"/>
                  <a:gd name="T57" fmla="*/ 0 h 281"/>
                  <a:gd name="T58" fmla="*/ 1 w 404"/>
                  <a:gd name="T59" fmla="*/ 0 h 281"/>
                  <a:gd name="T60" fmla="*/ 1 w 404"/>
                  <a:gd name="T61" fmla="*/ 0 h 281"/>
                  <a:gd name="T62" fmla="*/ 1 w 404"/>
                  <a:gd name="T63" fmla="*/ 0 h 281"/>
                  <a:gd name="T64" fmla="*/ 1 w 404"/>
                  <a:gd name="T65" fmla="*/ 0 h 281"/>
                  <a:gd name="T66" fmla="*/ 1 w 404"/>
                  <a:gd name="T67" fmla="*/ 0 h 281"/>
                  <a:gd name="T68" fmla="*/ 1 w 404"/>
                  <a:gd name="T69" fmla="*/ 0 h 281"/>
                  <a:gd name="T70" fmla="*/ 1 w 404"/>
                  <a:gd name="T71" fmla="*/ 0 h 281"/>
                  <a:gd name="T72" fmla="*/ 1 w 404"/>
                  <a:gd name="T73" fmla="*/ 0 h 281"/>
                  <a:gd name="T74" fmla="*/ 1 w 404"/>
                  <a:gd name="T75" fmla="*/ 0 h 281"/>
                  <a:gd name="T76" fmla="*/ 1 w 404"/>
                  <a:gd name="T77" fmla="*/ 0 h 281"/>
                  <a:gd name="T78" fmla="*/ 1 w 404"/>
                  <a:gd name="T79" fmla="*/ 0 h 281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4" h="281">
                    <a:moveTo>
                      <a:pt x="339" y="270"/>
                    </a:moveTo>
                    <a:lnTo>
                      <a:pt x="323" y="270"/>
                    </a:lnTo>
                    <a:lnTo>
                      <a:pt x="306" y="271"/>
                    </a:lnTo>
                    <a:lnTo>
                      <a:pt x="290" y="271"/>
                    </a:lnTo>
                    <a:lnTo>
                      <a:pt x="274" y="271"/>
                    </a:lnTo>
                    <a:lnTo>
                      <a:pt x="258" y="273"/>
                    </a:lnTo>
                    <a:lnTo>
                      <a:pt x="241" y="273"/>
                    </a:lnTo>
                    <a:lnTo>
                      <a:pt x="225" y="274"/>
                    </a:lnTo>
                    <a:lnTo>
                      <a:pt x="209" y="274"/>
                    </a:lnTo>
                    <a:lnTo>
                      <a:pt x="194" y="275"/>
                    </a:lnTo>
                    <a:lnTo>
                      <a:pt x="178" y="276"/>
                    </a:lnTo>
                    <a:lnTo>
                      <a:pt x="163" y="276"/>
                    </a:lnTo>
                    <a:lnTo>
                      <a:pt x="148" y="277"/>
                    </a:lnTo>
                    <a:lnTo>
                      <a:pt x="133" y="278"/>
                    </a:lnTo>
                    <a:lnTo>
                      <a:pt x="118" y="279"/>
                    </a:lnTo>
                    <a:lnTo>
                      <a:pt x="103" y="279"/>
                    </a:lnTo>
                    <a:lnTo>
                      <a:pt x="89" y="281"/>
                    </a:lnTo>
                    <a:lnTo>
                      <a:pt x="86" y="258"/>
                    </a:lnTo>
                    <a:lnTo>
                      <a:pt x="80" y="233"/>
                    </a:lnTo>
                    <a:lnTo>
                      <a:pt x="72" y="209"/>
                    </a:lnTo>
                    <a:lnTo>
                      <a:pt x="62" y="185"/>
                    </a:lnTo>
                    <a:lnTo>
                      <a:pt x="49" y="163"/>
                    </a:lnTo>
                    <a:lnTo>
                      <a:pt x="34" y="142"/>
                    </a:lnTo>
                    <a:lnTo>
                      <a:pt x="18" y="125"/>
                    </a:lnTo>
                    <a:lnTo>
                      <a:pt x="0" y="112"/>
                    </a:lnTo>
                    <a:lnTo>
                      <a:pt x="20" y="118"/>
                    </a:lnTo>
                    <a:lnTo>
                      <a:pt x="40" y="127"/>
                    </a:lnTo>
                    <a:lnTo>
                      <a:pt x="57" y="139"/>
                    </a:lnTo>
                    <a:lnTo>
                      <a:pt x="73" y="155"/>
                    </a:lnTo>
                    <a:lnTo>
                      <a:pt x="89" y="173"/>
                    </a:lnTo>
                    <a:lnTo>
                      <a:pt x="103" y="196"/>
                    </a:lnTo>
                    <a:lnTo>
                      <a:pt x="118" y="223"/>
                    </a:lnTo>
                    <a:lnTo>
                      <a:pt x="133" y="254"/>
                    </a:lnTo>
                    <a:lnTo>
                      <a:pt x="140" y="223"/>
                    </a:lnTo>
                    <a:lnTo>
                      <a:pt x="142" y="188"/>
                    </a:lnTo>
                    <a:lnTo>
                      <a:pt x="142" y="153"/>
                    </a:lnTo>
                    <a:lnTo>
                      <a:pt x="139" y="116"/>
                    </a:lnTo>
                    <a:lnTo>
                      <a:pt x="133" y="81"/>
                    </a:lnTo>
                    <a:lnTo>
                      <a:pt x="125" y="50"/>
                    </a:lnTo>
                    <a:lnTo>
                      <a:pt x="115" y="23"/>
                    </a:lnTo>
                    <a:lnTo>
                      <a:pt x="102" y="5"/>
                    </a:lnTo>
                    <a:lnTo>
                      <a:pt x="121" y="18"/>
                    </a:lnTo>
                    <a:lnTo>
                      <a:pt x="140" y="34"/>
                    </a:lnTo>
                    <a:lnTo>
                      <a:pt x="157" y="53"/>
                    </a:lnTo>
                    <a:lnTo>
                      <a:pt x="174" y="78"/>
                    </a:lnTo>
                    <a:lnTo>
                      <a:pt x="188" y="106"/>
                    </a:lnTo>
                    <a:lnTo>
                      <a:pt x="201" y="141"/>
                    </a:lnTo>
                    <a:lnTo>
                      <a:pt x="212" y="183"/>
                    </a:lnTo>
                    <a:lnTo>
                      <a:pt x="218" y="231"/>
                    </a:lnTo>
                    <a:lnTo>
                      <a:pt x="229" y="208"/>
                    </a:lnTo>
                    <a:lnTo>
                      <a:pt x="237" y="183"/>
                    </a:lnTo>
                    <a:lnTo>
                      <a:pt x="243" y="154"/>
                    </a:lnTo>
                    <a:lnTo>
                      <a:pt x="245" y="124"/>
                    </a:lnTo>
                    <a:lnTo>
                      <a:pt x="245" y="93"/>
                    </a:lnTo>
                    <a:lnTo>
                      <a:pt x="241" y="62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0" y="30"/>
                    </a:lnTo>
                    <a:lnTo>
                      <a:pt x="255" y="57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8" y="128"/>
                    </a:lnTo>
                    <a:lnTo>
                      <a:pt x="294" y="151"/>
                    </a:lnTo>
                    <a:lnTo>
                      <a:pt x="298" y="173"/>
                    </a:lnTo>
                    <a:lnTo>
                      <a:pt x="299" y="195"/>
                    </a:lnTo>
                    <a:lnTo>
                      <a:pt x="312" y="173"/>
                    </a:lnTo>
                    <a:lnTo>
                      <a:pt x="326" y="148"/>
                    </a:lnTo>
                    <a:lnTo>
                      <a:pt x="340" y="121"/>
                    </a:lnTo>
                    <a:lnTo>
                      <a:pt x="354" y="94"/>
                    </a:lnTo>
                    <a:lnTo>
                      <a:pt x="366" y="67"/>
                    </a:lnTo>
                    <a:lnTo>
                      <a:pt x="375" y="42"/>
                    </a:lnTo>
                    <a:lnTo>
                      <a:pt x="382" y="20"/>
                    </a:lnTo>
                    <a:lnTo>
                      <a:pt x="384" y="3"/>
                    </a:lnTo>
                    <a:lnTo>
                      <a:pt x="392" y="27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4" y="112"/>
                    </a:lnTo>
                    <a:lnTo>
                      <a:pt x="398" y="146"/>
                    </a:lnTo>
                    <a:lnTo>
                      <a:pt x="388" y="184"/>
                    </a:lnTo>
                    <a:lnTo>
                      <a:pt x="368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8" name="Freeform 169"/>
              <p:cNvSpPr/>
              <p:nvPr/>
            </p:nvSpPr>
            <p:spPr bwMode="auto">
              <a:xfrm>
                <a:off x="4880" y="4200"/>
                <a:ext cx="51" cy="71"/>
              </a:xfrm>
              <a:custGeom>
                <a:avLst/>
                <a:gdLst>
                  <a:gd name="T0" fmla="*/ 1 w 102"/>
                  <a:gd name="T1" fmla="*/ 1 h 142"/>
                  <a:gd name="T2" fmla="*/ 0 w 102"/>
                  <a:gd name="T3" fmla="*/ 1 h 142"/>
                  <a:gd name="T4" fmla="*/ 1 w 102"/>
                  <a:gd name="T5" fmla="*/ 1 h 142"/>
                  <a:gd name="T6" fmla="*/ 1 w 102"/>
                  <a:gd name="T7" fmla="*/ 1 h 142"/>
                  <a:gd name="T8" fmla="*/ 1 w 102"/>
                  <a:gd name="T9" fmla="*/ 1 h 142"/>
                  <a:gd name="T10" fmla="*/ 1 w 102"/>
                  <a:gd name="T11" fmla="*/ 1 h 142"/>
                  <a:gd name="T12" fmla="*/ 1 w 102"/>
                  <a:gd name="T13" fmla="*/ 1 h 142"/>
                  <a:gd name="T14" fmla="*/ 1 w 102"/>
                  <a:gd name="T15" fmla="*/ 1 h 142"/>
                  <a:gd name="T16" fmla="*/ 1 w 102"/>
                  <a:gd name="T17" fmla="*/ 1 h 142"/>
                  <a:gd name="T18" fmla="*/ 1 w 102"/>
                  <a:gd name="T19" fmla="*/ 0 h 142"/>
                  <a:gd name="T20" fmla="*/ 1 w 102"/>
                  <a:gd name="T21" fmla="*/ 1 h 142"/>
                  <a:gd name="T22" fmla="*/ 1 w 102"/>
                  <a:gd name="T23" fmla="*/ 1 h 142"/>
                  <a:gd name="T24" fmla="*/ 1 w 102"/>
                  <a:gd name="T25" fmla="*/ 1 h 142"/>
                  <a:gd name="T26" fmla="*/ 1 w 102"/>
                  <a:gd name="T27" fmla="*/ 1 h 14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2" h="142">
                    <a:moveTo>
                      <a:pt x="71" y="142"/>
                    </a:moveTo>
                    <a:lnTo>
                      <a:pt x="0" y="142"/>
                    </a:lnTo>
                    <a:lnTo>
                      <a:pt x="6" y="123"/>
                    </a:lnTo>
                    <a:lnTo>
                      <a:pt x="16" y="102"/>
                    </a:lnTo>
                    <a:lnTo>
                      <a:pt x="27" y="82"/>
                    </a:lnTo>
                    <a:lnTo>
                      <a:pt x="41" y="61"/>
                    </a:lnTo>
                    <a:lnTo>
                      <a:pt x="56" y="43"/>
                    </a:lnTo>
                    <a:lnTo>
                      <a:pt x="71" y="26"/>
                    </a:lnTo>
                    <a:lnTo>
                      <a:pt x="87" y="12"/>
                    </a:lnTo>
                    <a:lnTo>
                      <a:pt x="102" y="0"/>
                    </a:lnTo>
                    <a:lnTo>
                      <a:pt x="84" y="41"/>
                    </a:lnTo>
                    <a:lnTo>
                      <a:pt x="74" y="78"/>
                    </a:lnTo>
                    <a:lnTo>
                      <a:pt x="71" y="112"/>
                    </a:lnTo>
                    <a:lnTo>
                      <a:pt x="71" y="14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9" name="Freeform 170"/>
              <p:cNvSpPr/>
              <p:nvPr/>
            </p:nvSpPr>
            <p:spPr bwMode="auto">
              <a:xfrm>
                <a:off x="3666" y="4127"/>
                <a:ext cx="558" cy="206"/>
              </a:xfrm>
              <a:custGeom>
                <a:avLst/>
                <a:gdLst>
                  <a:gd name="T0" fmla="*/ 0 w 1117"/>
                  <a:gd name="T1" fmla="*/ 1 h 412"/>
                  <a:gd name="T2" fmla="*/ 0 w 1117"/>
                  <a:gd name="T3" fmla="*/ 1 h 412"/>
                  <a:gd name="T4" fmla="*/ 0 w 1117"/>
                  <a:gd name="T5" fmla="*/ 1 h 412"/>
                  <a:gd name="T6" fmla="*/ 0 w 1117"/>
                  <a:gd name="T7" fmla="*/ 1 h 412"/>
                  <a:gd name="T8" fmla="*/ 0 w 1117"/>
                  <a:gd name="T9" fmla="*/ 1 h 412"/>
                  <a:gd name="T10" fmla="*/ 0 w 1117"/>
                  <a:gd name="T11" fmla="*/ 1 h 412"/>
                  <a:gd name="T12" fmla="*/ 0 w 1117"/>
                  <a:gd name="T13" fmla="*/ 1 h 412"/>
                  <a:gd name="T14" fmla="*/ 0 w 1117"/>
                  <a:gd name="T15" fmla="*/ 1 h 412"/>
                  <a:gd name="T16" fmla="*/ 0 w 1117"/>
                  <a:gd name="T17" fmla="*/ 1 h 412"/>
                  <a:gd name="T18" fmla="*/ 0 w 1117"/>
                  <a:gd name="T19" fmla="*/ 1 h 412"/>
                  <a:gd name="T20" fmla="*/ 0 w 1117"/>
                  <a:gd name="T21" fmla="*/ 1 h 412"/>
                  <a:gd name="T22" fmla="*/ 0 w 1117"/>
                  <a:gd name="T23" fmla="*/ 1 h 412"/>
                  <a:gd name="T24" fmla="*/ 0 w 1117"/>
                  <a:gd name="T25" fmla="*/ 1 h 412"/>
                  <a:gd name="T26" fmla="*/ 0 w 1117"/>
                  <a:gd name="T27" fmla="*/ 1 h 412"/>
                  <a:gd name="T28" fmla="*/ 0 w 1117"/>
                  <a:gd name="T29" fmla="*/ 1 h 412"/>
                  <a:gd name="T30" fmla="*/ 0 w 1117"/>
                  <a:gd name="T31" fmla="*/ 1 h 412"/>
                  <a:gd name="T32" fmla="*/ 0 w 1117"/>
                  <a:gd name="T33" fmla="*/ 1 h 412"/>
                  <a:gd name="T34" fmla="*/ 0 w 1117"/>
                  <a:gd name="T35" fmla="*/ 1 h 412"/>
                  <a:gd name="T36" fmla="*/ 0 w 1117"/>
                  <a:gd name="T37" fmla="*/ 1 h 412"/>
                  <a:gd name="T38" fmla="*/ 0 w 1117"/>
                  <a:gd name="T39" fmla="*/ 1 h 412"/>
                  <a:gd name="T40" fmla="*/ 0 w 1117"/>
                  <a:gd name="T41" fmla="*/ 1 h 412"/>
                  <a:gd name="T42" fmla="*/ 0 w 1117"/>
                  <a:gd name="T43" fmla="*/ 1 h 412"/>
                  <a:gd name="T44" fmla="*/ 0 w 1117"/>
                  <a:gd name="T45" fmla="*/ 1 h 412"/>
                  <a:gd name="T46" fmla="*/ 0 w 1117"/>
                  <a:gd name="T47" fmla="*/ 1 h 412"/>
                  <a:gd name="T48" fmla="*/ 0 w 1117"/>
                  <a:gd name="T49" fmla="*/ 1 h 412"/>
                  <a:gd name="T50" fmla="*/ 0 w 1117"/>
                  <a:gd name="T51" fmla="*/ 1 h 412"/>
                  <a:gd name="T52" fmla="*/ 0 w 1117"/>
                  <a:gd name="T53" fmla="*/ 1 h 412"/>
                  <a:gd name="T54" fmla="*/ 0 w 1117"/>
                  <a:gd name="T55" fmla="*/ 1 h 412"/>
                  <a:gd name="T56" fmla="*/ 0 w 1117"/>
                  <a:gd name="T57" fmla="*/ 1 h 412"/>
                  <a:gd name="T58" fmla="*/ 0 w 1117"/>
                  <a:gd name="T59" fmla="*/ 1 h 412"/>
                  <a:gd name="T60" fmla="*/ 0 w 1117"/>
                  <a:gd name="T61" fmla="*/ 1 h 412"/>
                  <a:gd name="T62" fmla="*/ 0 w 1117"/>
                  <a:gd name="T63" fmla="*/ 1 h 412"/>
                  <a:gd name="T64" fmla="*/ 0 w 1117"/>
                  <a:gd name="T65" fmla="*/ 0 h 412"/>
                  <a:gd name="T66" fmla="*/ 0 w 1117"/>
                  <a:gd name="T67" fmla="*/ 1 h 412"/>
                  <a:gd name="T68" fmla="*/ 0 w 1117"/>
                  <a:gd name="T69" fmla="*/ 1 h 412"/>
                  <a:gd name="T70" fmla="*/ 0 w 1117"/>
                  <a:gd name="T71" fmla="*/ 1 h 412"/>
                  <a:gd name="T72" fmla="*/ 0 w 1117"/>
                  <a:gd name="T73" fmla="*/ 1 h 412"/>
                  <a:gd name="T74" fmla="*/ 0 w 1117"/>
                  <a:gd name="T75" fmla="*/ 1 h 412"/>
                  <a:gd name="T76" fmla="*/ 0 w 1117"/>
                  <a:gd name="T77" fmla="*/ 1 h 412"/>
                  <a:gd name="T78" fmla="*/ 0 w 1117"/>
                  <a:gd name="T79" fmla="*/ 1 h 412"/>
                  <a:gd name="T80" fmla="*/ 0 w 1117"/>
                  <a:gd name="T81" fmla="*/ 1 h 412"/>
                  <a:gd name="T82" fmla="*/ 0 w 1117"/>
                  <a:gd name="T83" fmla="*/ 1 h 412"/>
                  <a:gd name="T84" fmla="*/ 0 w 1117"/>
                  <a:gd name="T85" fmla="*/ 1 h 412"/>
                  <a:gd name="T86" fmla="*/ 0 w 1117"/>
                  <a:gd name="T87" fmla="*/ 1 h 412"/>
                  <a:gd name="T88" fmla="*/ 0 w 1117"/>
                  <a:gd name="T89" fmla="*/ 1 h 412"/>
                  <a:gd name="T90" fmla="*/ 0 w 1117"/>
                  <a:gd name="T91" fmla="*/ 1 h 412"/>
                  <a:gd name="T92" fmla="*/ 0 w 1117"/>
                  <a:gd name="T93" fmla="*/ 1 h 412"/>
                  <a:gd name="T94" fmla="*/ 0 w 1117"/>
                  <a:gd name="T95" fmla="*/ 1 h 412"/>
                  <a:gd name="T96" fmla="*/ 0 w 1117"/>
                  <a:gd name="T97" fmla="*/ 1 h 412"/>
                  <a:gd name="T98" fmla="*/ 0 w 1117"/>
                  <a:gd name="T99" fmla="*/ 1 h 412"/>
                  <a:gd name="T100" fmla="*/ 0 w 1117"/>
                  <a:gd name="T101" fmla="*/ 1 h 412"/>
                  <a:gd name="T102" fmla="*/ 0 w 1117"/>
                  <a:gd name="T103" fmla="*/ 1 h 412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1117" h="412">
                    <a:moveTo>
                      <a:pt x="1093" y="212"/>
                    </a:moveTo>
                    <a:lnTo>
                      <a:pt x="1073" y="229"/>
                    </a:lnTo>
                    <a:lnTo>
                      <a:pt x="1052" y="248"/>
                    </a:lnTo>
                    <a:lnTo>
                      <a:pt x="1032" y="265"/>
                    </a:lnTo>
                    <a:lnTo>
                      <a:pt x="1011" y="284"/>
                    </a:lnTo>
                    <a:lnTo>
                      <a:pt x="990" y="301"/>
                    </a:lnTo>
                    <a:lnTo>
                      <a:pt x="971" y="317"/>
                    </a:lnTo>
                    <a:lnTo>
                      <a:pt x="951" y="334"/>
                    </a:lnTo>
                    <a:lnTo>
                      <a:pt x="934" y="349"/>
                    </a:lnTo>
                    <a:lnTo>
                      <a:pt x="917" y="363"/>
                    </a:lnTo>
                    <a:lnTo>
                      <a:pt x="900" y="376"/>
                    </a:lnTo>
                    <a:lnTo>
                      <a:pt x="888" y="387"/>
                    </a:lnTo>
                    <a:lnTo>
                      <a:pt x="876" y="397"/>
                    </a:lnTo>
                    <a:lnTo>
                      <a:pt x="867" y="403"/>
                    </a:lnTo>
                    <a:lnTo>
                      <a:pt x="860" y="409"/>
                    </a:lnTo>
                    <a:lnTo>
                      <a:pt x="857" y="412"/>
                    </a:lnTo>
                    <a:lnTo>
                      <a:pt x="826" y="410"/>
                    </a:lnTo>
                    <a:lnTo>
                      <a:pt x="791" y="409"/>
                    </a:lnTo>
                    <a:lnTo>
                      <a:pt x="753" y="408"/>
                    </a:lnTo>
                    <a:lnTo>
                      <a:pt x="714" y="406"/>
                    </a:lnTo>
                    <a:lnTo>
                      <a:pt x="672" y="403"/>
                    </a:lnTo>
                    <a:lnTo>
                      <a:pt x="630" y="401"/>
                    </a:lnTo>
                    <a:lnTo>
                      <a:pt x="587" y="399"/>
                    </a:lnTo>
                    <a:lnTo>
                      <a:pt x="542" y="395"/>
                    </a:lnTo>
                    <a:lnTo>
                      <a:pt x="499" y="393"/>
                    </a:lnTo>
                    <a:lnTo>
                      <a:pt x="455" y="391"/>
                    </a:lnTo>
                    <a:lnTo>
                      <a:pt x="412" y="387"/>
                    </a:lnTo>
                    <a:lnTo>
                      <a:pt x="371" y="385"/>
                    </a:lnTo>
                    <a:lnTo>
                      <a:pt x="330" y="383"/>
                    </a:lnTo>
                    <a:lnTo>
                      <a:pt x="292" y="380"/>
                    </a:lnTo>
                    <a:lnTo>
                      <a:pt x="257" y="378"/>
                    </a:lnTo>
                    <a:lnTo>
                      <a:pt x="224" y="377"/>
                    </a:lnTo>
                    <a:lnTo>
                      <a:pt x="209" y="376"/>
                    </a:lnTo>
                    <a:lnTo>
                      <a:pt x="193" y="376"/>
                    </a:lnTo>
                    <a:lnTo>
                      <a:pt x="178" y="375"/>
                    </a:lnTo>
                    <a:lnTo>
                      <a:pt x="162" y="375"/>
                    </a:lnTo>
                    <a:lnTo>
                      <a:pt x="147" y="374"/>
                    </a:lnTo>
                    <a:lnTo>
                      <a:pt x="131" y="374"/>
                    </a:lnTo>
                    <a:lnTo>
                      <a:pt x="116" y="372"/>
                    </a:lnTo>
                    <a:lnTo>
                      <a:pt x="101" y="372"/>
                    </a:lnTo>
                    <a:lnTo>
                      <a:pt x="80" y="334"/>
                    </a:lnTo>
                    <a:lnTo>
                      <a:pt x="63" y="289"/>
                    </a:lnTo>
                    <a:lnTo>
                      <a:pt x="48" y="241"/>
                    </a:lnTo>
                    <a:lnTo>
                      <a:pt x="36" y="190"/>
                    </a:lnTo>
                    <a:lnTo>
                      <a:pt x="24" y="142"/>
                    </a:lnTo>
                    <a:lnTo>
                      <a:pt x="15" y="97"/>
                    </a:lnTo>
                    <a:lnTo>
                      <a:pt x="7" y="58"/>
                    </a:lnTo>
                    <a:lnTo>
                      <a:pt x="0" y="28"/>
                    </a:lnTo>
                    <a:lnTo>
                      <a:pt x="11" y="62"/>
                    </a:lnTo>
                    <a:lnTo>
                      <a:pt x="25" y="100"/>
                    </a:lnTo>
                    <a:lnTo>
                      <a:pt x="41" y="141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4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1" y="284"/>
                    </a:lnTo>
                    <a:lnTo>
                      <a:pt x="138" y="257"/>
                    </a:lnTo>
                    <a:lnTo>
                      <a:pt x="146" y="234"/>
                    </a:lnTo>
                    <a:lnTo>
                      <a:pt x="156" y="211"/>
                    </a:lnTo>
                    <a:lnTo>
                      <a:pt x="169" y="191"/>
                    </a:lnTo>
                    <a:lnTo>
                      <a:pt x="184" y="172"/>
                    </a:lnTo>
                    <a:lnTo>
                      <a:pt x="204" y="153"/>
                    </a:lnTo>
                    <a:lnTo>
                      <a:pt x="227" y="136"/>
                    </a:lnTo>
                    <a:lnTo>
                      <a:pt x="214" y="158"/>
                    </a:lnTo>
                    <a:lnTo>
                      <a:pt x="201" y="184"/>
                    </a:lnTo>
                    <a:lnTo>
                      <a:pt x="191" y="216"/>
                    </a:lnTo>
                    <a:lnTo>
                      <a:pt x="184" y="248"/>
                    </a:lnTo>
                    <a:lnTo>
                      <a:pt x="182" y="281"/>
                    </a:lnTo>
                    <a:lnTo>
                      <a:pt x="188" y="314"/>
                    </a:lnTo>
                    <a:lnTo>
                      <a:pt x="200" y="344"/>
                    </a:lnTo>
                    <a:lnTo>
                      <a:pt x="224" y="370"/>
                    </a:lnTo>
                    <a:lnTo>
                      <a:pt x="250" y="344"/>
                    </a:lnTo>
                    <a:lnTo>
                      <a:pt x="270" y="305"/>
                    </a:lnTo>
                    <a:lnTo>
                      <a:pt x="284" y="261"/>
                    </a:lnTo>
                    <a:lnTo>
                      <a:pt x="291" y="211"/>
                    </a:lnTo>
                    <a:lnTo>
                      <a:pt x="290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7" y="8"/>
                    </a:lnTo>
                    <a:lnTo>
                      <a:pt x="261" y="35"/>
                    </a:lnTo>
                    <a:lnTo>
                      <a:pt x="282" y="63"/>
                    </a:lnTo>
                    <a:lnTo>
                      <a:pt x="299" y="96"/>
                    </a:lnTo>
                    <a:lnTo>
                      <a:pt x="314" y="130"/>
                    </a:lnTo>
                    <a:lnTo>
                      <a:pt x="326" y="168"/>
                    </a:lnTo>
                    <a:lnTo>
                      <a:pt x="334" y="211"/>
                    </a:lnTo>
                    <a:lnTo>
                      <a:pt x="340" y="258"/>
                    </a:lnTo>
                    <a:lnTo>
                      <a:pt x="341" y="309"/>
                    </a:lnTo>
                    <a:lnTo>
                      <a:pt x="355" y="288"/>
                    </a:lnTo>
                    <a:lnTo>
                      <a:pt x="371" y="266"/>
                    </a:lnTo>
                    <a:lnTo>
                      <a:pt x="389" y="244"/>
                    </a:lnTo>
                    <a:lnTo>
                      <a:pt x="409" y="222"/>
                    </a:lnTo>
                    <a:lnTo>
                      <a:pt x="429" y="203"/>
                    </a:lnTo>
                    <a:lnTo>
                      <a:pt x="450" y="184"/>
                    </a:lnTo>
                    <a:lnTo>
                      <a:pt x="471" y="171"/>
                    </a:lnTo>
                    <a:lnTo>
                      <a:pt x="492" y="160"/>
                    </a:lnTo>
                    <a:lnTo>
                      <a:pt x="482" y="180"/>
                    </a:lnTo>
                    <a:lnTo>
                      <a:pt x="469" y="203"/>
                    </a:lnTo>
                    <a:lnTo>
                      <a:pt x="451" y="227"/>
                    </a:lnTo>
                    <a:lnTo>
                      <a:pt x="433" y="251"/>
                    </a:lnTo>
                    <a:lnTo>
                      <a:pt x="416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1" y="334"/>
                    </a:lnTo>
                    <a:lnTo>
                      <a:pt x="388" y="339"/>
                    </a:lnTo>
                    <a:lnTo>
                      <a:pt x="397" y="344"/>
                    </a:lnTo>
                    <a:lnTo>
                      <a:pt x="408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3" y="360"/>
                    </a:lnTo>
                    <a:lnTo>
                      <a:pt x="457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3"/>
                    </a:lnTo>
                    <a:lnTo>
                      <a:pt x="374" y="66"/>
                    </a:lnTo>
                    <a:lnTo>
                      <a:pt x="345" y="36"/>
                    </a:lnTo>
                    <a:lnTo>
                      <a:pt x="374" y="58"/>
                    </a:lnTo>
                    <a:lnTo>
                      <a:pt x="399" y="79"/>
                    </a:lnTo>
                    <a:lnTo>
                      <a:pt x="423" y="103"/>
                    </a:lnTo>
                    <a:lnTo>
                      <a:pt x="443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3" y="10"/>
                    </a:lnTo>
                    <a:lnTo>
                      <a:pt x="489" y="39"/>
                    </a:lnTo>
                    <a:lnTo>
                      <a:pt x="505" y="71"/>
                    </a:lnTo>
                    <a:lnTo>
                      <a:pt x="519" y="106"/>
                    </a:lnTo>
                    <a:lnTo>
                      <a:pt x="531" y="145"/>
                    </a:lnTo>
                    <a:lnTo>
                      <a:pt x="539" y="189"/>
                    </a:lnTo>
                    <a:lnTo>
                      <a:pt x="541" y="236"/>
                    </a:lnTo>
                    <a:lnTo>
                      <a:pt x="538" y="290"/>
                    </a:lnTo>
                    <a:lnTo>
                      <a:pt x="526" y="349"/>
                    </a:lnTo>
                    <a:lnTo>
                      <a:pt x="553" y="322"/>
                    </a:lnTo>
                    <a:lnTo>
                      <a:pt x="576" y="288"/>
                    </a:lnTo>
                    <a:lnTo>
                      <a:pt x="594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2" y="126"/>
                    </a:lnTo>
                    <a:lnTo>
                      <a:pt x="584" y="84"/>
                    </a:lnTo>
                    <a:lnTo>
                      <a:pt x="551" y="44"/>
                    </a:lnTo>
                    <a:lnTo>
                      <a:pt x="566" y="52"/>
                    </a:lnTo>
                    <a:lnTo>
                      <a:pt x="581" y="60"/>
                    </a:lnTo>
                    <a:lnTo>
                      <a:pt x="596" y="69"/>
                    </a:lnTo>
                    <a:lnTo>
                      <a:pt x="610" y="82"/>
                    </a:lnTo>
                    <a:lnTo>
                      <a:pt x="622" y="96"/>
                    </a:lnTo>
                    <a:lnTo>
                      <a:pt x="632" y="113"/>
                    </a:lnTo>
                    <a:lnTo>
                      <a:pt x="641" y="134"/>
                    </a:lnTo>
                    <a:lnTo>
                      <a:pt x="647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8" y="32"/>
                    </a:lnTo>
                    <a:lnTo>
                      <a:pt x="645" y="0"/>
                    </a:lnTo>
                    <a:lnTo>
                      <a:pt x="655" y="38"/>
                    </a:lnTo>
                    <a:lnTo>
                      <a:pt x="661" y="82"/>
                    </a:lnTo>
                    <a:lnTo>
                      <a:pt x="662" y="129"/>
                    </a:lnTo>
                    <a:lnTo>
                      <a:pt x="660" y="179"/>
                    </a:lnTo>
                    <a:lnTo>
                      <a:pt x="652" y="228"/>
                    </a:lnTo>
                    <a:lnTo>
                      <a:pt x="641" y="277"/>
                    </a:lnTo>
                    <a:lnTo>
                      <a:pt x="626" y="320"/>
                    </a:lnTo>
                    <a:lnTo>
                      <a:pt x="609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79" y="255"/>
                    </a:lnTo>
                    <a:lnTo>
                      <a:pt x="697" y="212"/>
                    </a:lnTo>
                    <a:lnTo>
                      <a:pt x="712" y="167"/>
                    </a:lnTo>
                    <a:lnTo>
                      <a:pt x="722" y="122"/>
                    </a:lnTo>
                    <a:lnTo>
                      <a:pt x="730" y="77"/>
                    </a:lnTo>
                    <a:lnTo>
                      <a:pt x="733" y="33"/>
                    </a:lnTo>
                    <a:lnTo>
                      <a:pt x="742" y="88"/>
                    </a:lnTo>
                    <a:lnTo>
                      <a:pt x="746" y="148"/>
                    </a:lnTo>
                    <a:lnTo>
                      <a:pt x="743" y="210"/>
                    </a:lnTo>
                    <a:lnTo>
                      <a:pt x="730" y="269"/>
                    </a:lnTo>
                    <a:lnTo>
                      <a:pt x="743" y="252"/>
                    </a:lnTo>
                    <a:lnTo>
                      <a:pt x="756" y="232"/>
                    </a:lnTo>
                    <a:lnTo>
                      <a:pt x="770" y="206"/>
                    </a:lnTo>
                    <a:lnTo>
                      <a:pt x="784" y="181"/>
                    </a:lnTo>
                    <a:lnTo>
                      <a:pt x="797" y="154"/>
                    </a:lnTo>
                    <a:lnTo>
                      <a:pt x="808" y="130"/>
                    </a:lnTo>
                    <a:lnTo>
                      <a:pt x="816" y="109"/>
                    </a:lnTo>
                    <a:lnTo>
                      <a:pt x="821" y="93"/>
                    </a:lnTo>
                    <a:lnTo>
                      <a:pt x="819" y="118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4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6" y="295"/>
                    </a:lnTo>
                    <a:lnTo>
                      <a:pt x="725" y="324"/>
                    </a:lnTo>
                    <a:lnTo>
                      <a:pt x="752" y="307"/>
                    </a:lnTo>
                    <a:lnTo>
                      <a:pt x="777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69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0" y="166"/>
                    </a:lnTo>
                    <a:lnTo>
                      <a:pt x="882" y="194"/>
                    </a:lnTo>
                    <a:lnTo>
                      <a:pt x="873" y="220"/>
                    </a:lnTo>
                    <a:lnTo>
                      <a:pt x="861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35" y="308"/>
                    </a:lnTo>
                    <a:lnTo>
                      <a:pt x="850" y="297"/>
                    </a:lnTo>
                    <a:lnTo>
                      <a:pt x="866" y="284"/>
                    </a:lnTo>
                    <a:lnTo>
                      <a:pt x="882" y="269"/>
                    </a:lnTo>
                    <a:lnTo>
                      <a:pt x="897" y="252"/>
                    </a:lnTo>
                    <a:lnTo>
                      <a:pt x="912" y="234"/>
                    </a:lnTo>
                    <a:lnTo>
                      <a:pt x="927" y="216"/>
                    </a:lnTo>
                    <a:lnTo>
                      <a:pt x="941" y="195"/>
                    </a:lnTo>
                    <a:lnTo>
                      <a:pt x="955" y="174"/>
                    </a:lnTo>
                    <a:lnTo>
                      <a:pt x="967" y="153"/>
                    </a:lnTo>
                    <a:lnTo>
                      <a:pt x="979" y="133"/>
                    </a:lnTo>
                    <a:lnTo>
                      <a:pt x="990" y="112"/>
                    </a:lnTo>
                    <a:lnTo>
                      <a:pt x="999" y="91"/>
                    </a:lnTo>
                    <a:lnTo>
                      <a:pt x="1008" y="70"/>
                    </a:lnTo>
                    <a:lnTo>
                      <a:pt x="1014" y="52"/>
                    </a:lnTo>
                    <a:lnTo>
                      <a:pt x="1020" y="33"/>
                    </a:lnTo>
                    <a:lnTo>
                      <a:pt x="1012" y="71"/>
                    </a:lnTo>
                    <a:lnTo>
                      <a:pt x="1004" y="107"/>
                    </a:lnTo>
                    <a:lnTo>
                      <a:pt x="994" y="141"/>
                    </a:lnTo>
                    <a:lnTo>
                      <a:pt x="983" y="173"/>
                    </a:lnTo>
                    <a:lnTo>
                      <a:pt x="968" y="206"/>
                    </a:lnTo>
                    <a:lnTo>
                      <a:pt x="950" y="242"/>
                    </a:lnTo>
                    <a:lnTo>
                      <a:pt x="927" y="279"/>
                    </a:lnTo>
                    <a:lnTo>
                      <a:pt x="897" y="322"/>
                    </a:lnTo>
                    <a:lnTo>
                      <a:pt x="910" y="314"/>
                    </a:lnTo>
                    <a:lnTo>
                      <a:pt x="925" y="304"/>
                    </a:lnTo>
                    <a:lnTo>
                      <a:pt x="940" y="294"/>
                    </a:lnTo>
                    <a:lnTo>
                      <a:pt x="956" y="282"/>
                    </a:lnTo>
                    <a:lnTo>
                      <a:pt x="972" y="270"/>
                    </a:lnTo>
                    <a:lnTo>
                      <a:pt x="988" y="257"/>
                    </a:lnTo>
                    <a:lnTo>
                      <a:pt x="1005" y="243"/>
                    </a:lnTo>
                    <a:lnTo>
                      <a:pt x="1021" y="228"/>
                    </a:lnTo>
                    <a:lnTo>
                      <a:pt x="1037" y="213"/>
                    </a:lnTo>
                    <a:lnTo>
                      <a:pt x="1052" y="197"/>
                    </a:lnTo>
                    <a:lnTo>
                      <a:pt x="1067" y="182"/>
                    </a:lnTo>
                    <a:lnTo>
                      <a:pt x="1080" y="166"/>
                    </a:lnTo>
                    <a:lnTo>
                      <a:pt x="1092" y="150"/>
                    </a:lnTo>
                    <a:lnTo>
                      <a:pt x="1102" y="135"/>
                    </a:lnTo>
                    <a:lnTo>
                      <a:pt x="1111" y="119"/>
                    </a:lnTo>
                    <a:lnTo>
                      <a:pt x="1117" y="104"/>
                    </a:lnTo>
                    <a:lnTo>
                      <a:pt x="1110" y="136"/>
                    </a:lnTo>
                    <a:lnTo>
                      <a:pt x="1103" y="166"/>
                    </a:lnTo>
                    <a:lnTo>
                      <a:pt x="1099" y="192"/>
                    </a:lnTo>
                    <a:lnTo>
                      <a:pt x="1093" y="21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0" name="Freeform 171"/>
              <p:cNvSpPr/>
              <p:nvPr/>
            </p:nvSpPr>
            <p:spPr bwMode="auto">
              <a:xfrm>
                <a:off x="4164" y="4179"/>
                <a:ext cx="202" cy="141"/>
              </a:xfrm>
              <a:custGeom>
                <a:avLst/>
                <a:gdLst>
                  <a:gd name="T0" fmla="*/ 1 w 403"/>
                  <a:gd name="T1" fmla="*/ 1 h 280"/>
                  <a:gd name="T2" fmla="*/ 1 w 403"/>
                  <a:gd name="T3" fmla="*/ 1 h 280"/>
                  <a:gd name="T4" fmla="*/ 1 w 403"/>
                  <a:gd name="T5" fmla="*/ 1 h 280"/>
                  <a:gd name="T6" fmla="*/ 1 w 403"/>
                  <a:gd name="T7" fmla="*/ 1 h 280"/>
                  <a:gd name="T8" fmla="*/ 1 w 403"/>
                  <a:gd name="T9" fmla="*/ 1 h 280"/>
                  <a:gd name="T10" fmla="*/ 1 w 403"/>
                  <a:gd name="T11" fmla="*/ 1 h 280"/>
                  <a:gd name="T12" fmla="*/ 1 w 403"/>
                  <a:gd name="T13" fmla="*/ 1 h 280"/>
                  <a:gd name="T14" fmla="*/ 1 w 403"/>
                  <a:gd name="T15" fmla="*/ 1 h 280"/>
                  <a:gd name="T16" fmla="*/ 1 w 403"/>
                  <a:gd name="T17" fmla="*/ 1 h 280"/>
                  <a:gd name="T18" fmla="*/ 1 w 403"/>
                  <a:gd name="T19" fmla="*/ 1 h 280"/>
                  <a:gd name="T20" fmla="*/ 1 w 403"/>
                  <a:gd name="T21" fmla="*/ 1 h 280"/>
                  <a:gd name="T22" fmla="*/ 1 w 403"/>
                  <a:gd name="T23" fmla="*/ 1 h 280"/>
                  <a:gd name="T24" fmla="*/ 1 w 403"/>
                  <a:gd name="T25" fmla="*/ 1 h 280"/>
                  <a:gd name="T26" fmla="*/ 1 w 403"/>
                  <a:gd name="T27" fmla="*/ 1 h 280"/>
                  <a:gd name="T28" fmla="*/ 1 w 403"/>
                  <a:gd name="T29" fmla="*/ 1 h 280"/>
                  <a:gd name="T30" fmla="*/ 1 w 403"/>
                  <a:gd name="T31" fmla="*/ 1 h 280"/>
                  <a:gd name="T32" fmla="*/ 1 w 403"/>
                  <a:gd name="T33" fmla="*/ 1 h 280"/>
                  <a:gd name="T34" fmla="*/ 1 w 403"/>
                  <a:gd name="T35" fmla="*/ 1 h 280"/>
                  <a:gd name="T36" fmla="*/ 1 w 403"/>
                  <a:gd name="T37" fmla="*/ 1 h 280"/>
                  <a:gd name="T38" fmla="*/ 1 w 403"/>
                  <a:gd name="T39" fmla="*/ 1 h 280"/>
                  <a:gd name="T40" fmla="*/ 1 w 403"/>
                  <a:gd name="T41" fmla="*/ 1 h 280"/>
                  <a:gd name="T42" fmla="*/ 1 w 403"/>
                  <a:gd name="T43" fmla="*/ 1 h 280"/>
                  <a:gd name="T44" fmla="*/ 1 w 403"/>
                  <a:gd name="T45" fmla="*/ 1 h 280"/>
                  <a:gd name="T46" fmla="*/ 1 w 403"/>
                  <a:gd name="T47" fmla="*/ 1 h 280"/>
                  <a:gd name="T48" fmla="*/ 1 w 403"/>
                  <a:gd name="T49" fmla="*/ 1 h 280"/>
                  <a:gd name="T50" fmla="*/ 1 w 403"/>
                  <a:gd name="T51" fmla="*/ 1 h 280"/>
                  <a:gd name="T52" fmla="*/ 1 w 403"/>
                  <a:gd name="T53" fmla="*/ 1 h 280"/>
                  <a:gd name="T54" fmla="*/ 1 w 403"/>
                  <a:gd name="T55" fmla="*/ 1 h 280"/>
                  <a:gd name="T56" fmla="*/ 1 w 403"/>
                  <a:gd name="T57" fmla="*/ 1 h 280"/>
                  <a:gd name="T58" fmla="*/ 1 w 403"/>
                  <a:gd name="T59" fmla="*/ 1 h 280"/>
                  <a:gd name="T60" fmla="*/ 1 w 403"/>
                  <a:gd name="T61" fmla="*/ 1 h 280"/>
                  <a:gd name="T62" fmla="*/ 1 w 403"/>
                  <a:gd name="T63" fmla="*/ 1 h 280"/>
                  <a:gd name="T64" fmla="*/ 1 w 403"/>
                  <a:gd name="T65" fmla="*/ 1 h 280"/>
                  <a:gd name="T66" fmla="*/ 1 w 403"/>
                  <a:gd name="T67" fmla="*/ 1 h 280"/>
                  <a:gd name="T68" fmla="*/ 1 w 403"/>
                  <a:gd name="T69" fmla="*/ 1 h 280"/>
                  <a:gd name="T70" fmla="*/ 1 w 403"/>
                  <a:gd name="T71" fmla="*/ 1 h 280"/>
                  <a:gd name="T72" fmla="*/ 1 w 403"/>
                  <a:gd name="T73" fmla="*/ 1 h 280"/>
                  <a:gd name="T74" fmla="*/ 1 w 403"/>
                  <a:gd name="T75" fmla="*/ 1 h 280"/>
                  <a:gd name="T76" fmla="*/ 1 w 403"/>
                  <a:gd name="T77" fmla="*/ 1 h 280"/>
                  <a:gd name="T78" fmla="*/ 1 w 403"/>
                  <a:gd name="T79" fmla="*/ 1 h 28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3" h="280">
                    <a:moveTo>
                      <a:pt x="339" y="270"/>
                    </a:moveTo>
                    <a:lnTo>
                      <a:pt x="322" y="270"/>
                    </a:lnTo>
                    <a:lnTo>
                      <a:pt x="305" y="271"/>
                    </a:lnTo>
                    <a:lnTo>
                      <a:pt x="289" y="271"/>
                    </a:lnTo>
                    <a:lnTo>
                      <a:pt x="273" y="272"/>
                    </a:lnTo>
                    <a:lnTo>
                      <a:pt x="257" y="272"/>
                    </a:lnTo>
                    <a:lnTo>
                      <a:pt x="241" y="273"/>
                    </a:lnTo>
                    <a:lnTo>
                      <a:pt x="225" y="273"/>
                    </a:lnTo>
                    <a:lnTo>
                      <a:pt x="210" y="274"/>
                    </a:lnTo>
                    <a:lnTo>
                      <a:pt x="194" y="274"/>
                    </a:lnTo>
                    <a:lnTo>
                      <a:pt x="179" y="275"/>
                    </a:lnTo>
                    <a:lnTo>
                      <a:pt x="164" y="277"/>
                    </a:lnTo>
                    <a:lnTo>
                      <a:pt x="149" y="277"/>
                    </a:lnTo>
                    <a:lnTo>
                      <a:pt x="134" y="278"/>
                    </a:lnTo>
                    <a:lnTo>
                      <a:pt x="119" y="279"/>
                    </a:lnTo>
                    <a:lnTo>
                      <a:pt x="104" y="279"/>
                    </a:lnTo>
                    <a:lnTo>
                      <a:pt x="90" y="280"/>
                    </a:lnTo>
                    <a:lnTo>
                      <a:pt x="86" y="257"/>
                    </a:lnTo>
                    <a:lnTo>
                      <a:pt x="81" y="233"/>
                    </a:lnTo>
                    <a:lnTo>
                      <a:pt x="73" y="209"/>
                    </a:lnTo>
                    <a:lnTo>
                      <a:pt x="62" y="184"/>
                    </a:lnTo>
                    <a:lnTo>
                      <a:pt x="50" y="162"/>
                    </a:lnTo>
                    <a:lnTo>
                      <a:pt x="35" y="142"/>
                    </a:lnTo>
                    <a:lnTo>
                      <a:pt x="18" y="124"/>
                    </a:lnTo>
                    <a:lnTo>
                      <a:pt x="0" y="112"/>
                    </a:lnTo>
                    <a:lnTo>
                      <a:pt x="22" y="117"/>
                    </a:lnTo>
                    <a:lnTo>
                      <a:pt x="40" y="127"/>
                    </a:lnTo>
                    <a:lnTo>
                      <a:pt x="58" y="138"/>
                    </a:lnTo>
                    <a:lnTo>
                      <a:pt x="74" y="154"/>
                    </a:lnTo>
                    <a:lnTo>
                      <a:pt x="89" y="173"/>
                    </a:lnTo>
                    <a:lnTo>
                      <a:pt x="104" y="196"/>
                    </a:lnTo>
                    <a:lnTo>
                      <a:pt x="117" y="222"/>
                    </a:lnTo>
                    <a:lnTo>
                      <a:pt x="132" y="254"/>
                    </a:lnTo>
                    <a:lnTo>
                      <a:pt x="139" y="222"/>
                    </a:lnTo>
                    <a:lnTo>
                      <a:pt x="143" y="188"/>
                    </a:lnTo>
                    <a:lnTo>
                      <a:pt x="142" y="152"/>
                    </a:lnTo>
                    <a:lnTo>
                      <a:pt x="139" y="115"/>
                    </a:lnTo>
                    <a:lnTo>
                      <a:pt x="134" y="81"/>
                    </a:lnTo>
                    <a:lnTo>
                      <a:pt x="126" y="49"/>
                    </a:lnTo>
                    <a:lnTo>
                      <a:pt x="115" y="23"/>
                    </a:lnTo>
                    <a:lnTo>
                      <a:pt x="103" y="4"/>
                    </a:lnTo>
                    <a:lnTo>
                      <a:pt x="121" y="17"/>
                    </a:lnTo>
                    <a:lnTo>
                      <a:pt x="139" y="33"/>
                    </a:lnTo>
                    <a:lnTo>
                      <a:pt x="157" y="53"/>
                    </a:lnTo>
                    <a:lnTo>
                      <a:pt x="173" y="77"/>
                    </a:lnTo>
                    <a:lnTo>
                      <a:pt x="188" y="106"/>
                    </a:lnTo>
                    <a:lnTo>
                      <a:pt x="200" y="141"/>
                    </a:lnTo>
                    <a:lnTo>
                      <a:pt x="211" y="182"/>
                    </a:lnTo>
                    <a:lnTo>
                      <a:pt x="218" y="230"/>
                    </a:lnTo>
                    <a:lnTo>
                      <a:pt x="228" y="207"/>
                    </a:lnTo>
                    <a:lnTo>
                      <a:pt x="236" y="182"/>
                    </a:lnTo>
                    <a:lnTo>
                      <a:pt x="242" y="153"/>
                    </a:lnTo>
                    <a:lnTo>
                      <a:pt x="245" y="123"/>
                    </a:lnTo>
                    <a:lnTo>
                      <a:pt x="245" y="92"/>
                    </a:lnTo>
                    <a:lnTo>
                      <a:pt x="242" y="61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1" y="30"/>
                    </a:lnTo>
                    <a:lnTo>
                      <a:pt x="255" y="56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7" y="128"/>
                    </a:lnTo>
                    <a:lnTo>
                      <a:pt x="294" y="151"/>
                    </a:lnTo>
                    <a:lnTo>
                      <a:pt x="297" y="173"/>
                    </a:lnTo>
                    <a:lnTo>
                      <a:pt x="298" y="195"/>
                    </a:lnTo>
                    <a:lnTo>
                      <a:pt x="312" y="173"/>
                    </a:lnTo>
                    <a:lnTo>
                      <a:pt x="326" y="149"/>
                    </a:lnTo>
                    <a:lnTo>
                      <a:pt x="340" y="121"/>
                    </a:lnTo>
                    <a:lnTo>
                      <a:pt x="354" y="93"/>
                    </a:lnTo>
                    <a:lnTo>
                      <a:pt x="366" y="67"/>
                    </a:lnTo>
                    <a:lnTo>
                      <a:pt x="375" y="41"/>
                    </a:lnTo>
                    <a:lnTo>
                      <a:pt x="382" y="19"/>
                    </a:lnTo>
                    <a:lnTo>
                      <a:pt x="385" y="2"/>
                    </a:lnTo>
                    <a:lnTo>
                      <a:pt x="392" y="26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3" y="112"/>
                    </a:lnTo>
                    <a:lnTo>
                      <a:pt x="398" y="145"/>
                    </a:lnTo>
                    <a:lnTo>
                      <a:pt x="387" y="183"/>
                    </a:lnTo>
                    <a:lnTo>
                      <a:pt x="367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" name="Freeform 172"/>
              <p:cNvSpPr/>
              <p:nvPr/>
            </p:nvSpPr>
            <p:spPr bwMode="auto">
              <a:xfrm>
                <a:off x="4368" y="4177"/>
                <a:ext cx="123" cy="143"/>
              </a:xfrm>
              <a:custGeom>
                <a:avLst/>
                <a:gdLst>
                  <a:gd name="T0" fmla="*/ 1 w 246"/>
                  <a:gd name="T1" fmla="*/ 1 h 285"/>
                  <a:gd name="T2" fmla="*/ 1 w 246"/>
                  <a:gd name="T3" fmla="*/ 1 h 285"/>
                  <a:gd name="T4" fmla="*/ 1 w 246"/>
                  <a:gd name="T5" fmla="*/ 1 h 285"/>
                  <a:gd name="T6" fmla="*/ 1 w 246"/>
                  <a:gd name="T7" fmla="*/ 1 h 285"/>
                  <a:gd name="T8" fmla="*/ 1 w 246"/>
                  <a:gd name="T9" fmla="*/ 1 h 285"/>
                  <a:gd name="T10" fmla="*/ 1 w 246"/>
                  <a:gd name="T11" fmla="*/ 1 h 285"/>
                  <a:gd name="T12" fmla="*/ 1 w 246"/>
                  <a:gd name="T13" fmla="*/ 1 h 285"/>
                  <a:gd name="T14" fmla="*/ 1 w 246"/>
                  <a:gd name="T15" fmla="*/ 1 h 285"/>
                  <a:gd name="T16" fmla="*/ 0 w 246"/>
                  <a:gd name="T17" fmla="*/ 1 h 285"/>
                  <a:gd name="T18" fmla="*/ 1 w 246"/>
                  <a:gd name="T19" fmla="*/ 1 h 285"/>
                  <a:gd name="T20" fmla="*/ 1 w 246"/>
                  <a:gd name="T21" fmla="*/ 1 h 285"/>
                  <a:gd name="T22" fmla="*/ 1 w 246"/>
                  <a:gd name="T23" fmla="*/ 1 h 285"/>
                  <a:gd name="T24" fmla="*/ 1 w 246"/>
                  <a:gd name="T25" fmla="*/ 1 h 285"/>
                  <a:gd name="T26" fmla="*/ 1 w 246"/>
                  <a:gd name="T27" fmla="*/ 1 h 285"/>
                  <a:gd name="T28" fmla="*/ 1 w 246"/>
                  <a:gd name="T29" fmla="*/ 1 h 285"/>
                  <a:gd name="T30" fmla="*/ 1 w 246"/>
                  <a:gd name="T31" fmla="*/ 1 h 285"/>
                  <a:gd name="T32" fmla="*/ 1 w 246"/>
                  <a:gd name="T33" fmla="*/ 1 h 285"/>
                  <a:gd name="T34" fmla="*/ 1 w 246"/>
                  <a:gd name="T35" fmla="*/ 1 h 285"/>
                  <a:gd name="T36" fmla="*/ 1 w 246"/>
                  <a:gd name="T37" fmla="*/ 1 h 285"/>
                  <a:gd name="T38" fmla="*/ 1 w 246"/>
                  <a:gd name="T39" fmla="*/ 1 h 285"/>
                  <a:gd name="T40" fmla="*/ 1 w 246"/>
                  <a:gd name="T41" fmla="*/ 1 h 285"/>
                  <a:gd name="T42" fmla="*/ 1 w 246"/>
                  <a:gd name="T43" fmla="*/ 1 h 285"/>
                  <a:gd name="T44" fmla="*/ 1 w 246"/>
                  <a:gd name="T45" fmla="*/ 1 h 285"/>
                  <a:gd name="T46" fmla="*/ 1 w 246"/>
                  <a:gd name="T47" fmla="*/ 1 h 285"/>
                  <a:gd name="T48" fmla="*/ 1 w 246"/>
                  <a:gd name="T49" fmla="*/ 0 h 285"/>
                  <a:gd name="T50" fmla="*/ 1 w 246"/>
                  <a:gd name="T51" fmla="*/ 1 h 285"/>
                  <a:gd name="T52" fmla="*/ 1 w 246"/>
                  <a:gd name="T53" fmla="*/ 1 h 285"/>
                  <a:gd name="T54" fmla="*/ 1 w 246"/>
                  <a:gd name="T55" fmla="*/ 1 h 285"/>
                  <a:gd name="T56" fmla="*/ 1 w 246"/>
                  <a:gd name="T57" fmla="*/ 1 h 285"/>
                  <a:gd name="T58" fmla="*/ 1 w 246"/>
                  <a:gd name="T59" fmla="*/ 1 h 285"/>
                  <a:gd name="T60" fmla="*/ 1 w 246"/>
                  <a:gd name="T61" fmla="*/ 1 h 285"/>
                  <a:gd name="T62" fmla="*/ 1 w 246"/>
                  <a:gd name="T63" fmla="*/ 1 h 285"/>
                  <a:gd name="T64" fmla="*/ 1 w 246"/>
                  <a:gd name="T65" fmla="*/ 1 h 2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46" h="285">
                    <a:moveTo>
                      <a:pt x="85" y="285"/>
                    </a:moveTo>
                    <a:lnTo>
                      <a:pt x="75" y="285"/>
                    </a:lnTo>
                    <a:lnTo>
                      <a:pt x="63" y="285"/>
                    </a:lnTo>
                    <a:lnTo>
                      <a:pt x="53" y="285"/>
                    </a:lnTo>
                    <a:lnTo>
                      <a:pt x="42" y="285"/>
                    </a:lnTo>
                    <a:lnTo>
                      <a:pt x="32" y="285"/>
                    </a:lnTo>
                    <a:lnTo>
                      <a:pt x="22" y="285"/>
                    </a:lnTo>
                    <a:lnTo>
                      <a:pt x="10" y="285"/>
                    </a:lnTo>
                    <a:lnTo>
                      <a:pt x="0" y="285"/>
                    </a:lnTo>
                    <a:lnTo>
                      <a:pt x="3" y="270"/>
                    </a:lnTo>
                    <a:lnTo>
                      <a:pt x="8" y="253"/>
                    </a:lnTo>
                    <a:lnTo>
                      <a:pt x="14" y="235"/>
                    </a:lnTo>
                    <a:lnTo>
                      <a:pt x="22" y="217"/>
                    </a:lnTo>
                    <a:lnTo>
                      <a:pt x="30" y="197"/>
                    </a:lnTo>
                    <a:lnTo>
                      <a:pt x="40" y="178"/>
                    </a:lnTo>
                    <a:lnTo>
                      <a:pt x="52" y="157"/>
                    </a:lnTo>
                    <a:lnTo>
                      <a:pt x="64" y="137"/>
                    </a:lnTo>
                    <a:lnTo>
                      <a:pt x="80" y="118"/>
                    </a:lnTo>
                    <a:lnTo>
                      <a:pt x="96" y="98"/>
                    </a:lnTo>
                    <a:lnTo>
                      <a:pt x="116" y="79"/>
                    </a:lnTo>
                    <a:lnTo>
                      <a:pt x="137" y="60"/>
                    </a:lnTo>
                    <a:lnTo>
                      <a:pt x="161" y="43"/>
                    </a:lnTo>
                    <a:lnTo>
                      <a:pt x="186" y="28"/>
                    </a:lnTo>
                    <a:lnTo>
                      <a:pt x="215" y="13"/>
                    </a:lnTo>
                    <a:lnTo>
                      <a:pt x="246" y="0"/>
                    </a:lnTo>
                    <a:lnTo>
                      <a:pt x="215" y="30"/>
                    </a:lnTo>
                    <a:lnTo>
                      <a:pt x="186" y="60"/>
                    </a:lnTo>
                    <a:lnTo>
                      <a:pt x="160" y="91"/>
                    </a:lnTo>
                    <a:lnTo>
                      <a:pt x="136" y="124"/>
                    </a:lnTo>
                    <a:lnTo>
                      <a:pt x="116" y="158"/>
                    </a:lnTo>
                    <a:lnTo>
                      <a:pt x="100" y="196"/>
                    </a:lnTo>
                    <a:lnTo>
                      <a:pt x="90" y="238"/>
                    </a:lnTo>
                    <a:lnTo>
                      <a:pt x="85" y="285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" name="Freeform 173"/>
              <p:cNvSpPr/>
              <p:nvPr/>
            </p:nvSpPr>
            <p:spPr bwMode="auto">
              <a:xfrm>
                <a:off x="4389" y="4134"/>
                <a:ext cx="493" cy="199"/>
              </a:xfrm>
              <a:custGeom>
                <a:avLst/>
                <a:gdLst>
                  <a:gd name="T0" fmla="*/ 1 w 986"/>
                  <a:gd name="T1" fmla="*/ 1 h 398"/>
                  <a:gd name="T2" fmla="*/ 1 w 986"/>
                  <a:gd name="T3" fmla="*/ 1 h 398"/>
                  <a:gd name="T4" fmla="*/ 1 w 986"/>
                  <a:gd name="T5" fmla="*/ 1 h 398"/>
                  <a:gd name="T6" fmla="*/ 1 w 986"/>
                  <a:gd name="T7" fmla="*/ 1 h 398"/>
                  <a:gd name="T8" fmla="*/ 1 w 986"/>
                  <a:gd name="T9" fmla="*/ 1 h 398"/>
                  <a:gd name="T10" fmla="*/ 1 w 986"/>
                  <a:gd name="T11" fmla="*/ 1 h 398"/>
                  <a:gd name="T12" fmla="*/ 1 w 986"/>
                  <a:gd name="T13" fmla="*/ 1 h 398"/>
                  <a:gd name="T14" fmla="*/ 1 w 986"/>
                  <a:gd name="T15" fmla="*/ 1 h 398"/>
                  <a:gd name="T16" fmla="*/ 1 w 986"/>
                  <a:gd name="T17" fmla="*/ 1 h 398"/>
                  <a:gd name="T18" fmla="*/ 1 w 986"/>
                  <a:gd name="T19" fmla="*/ 1 h 398"/>
                  <a:gd name="T20" fmla="*/ 1 w 986"/>
                  <a:gd name="T21" fmla="*/ 1 h 398"/>
                  <a:gd name="T22" fmla="*/ 1 w 986"/>
                  <a:gd name="T23" fmla="*/ 1 h 398"/>
                  <a:gd name="T24" fmla="*/ 1 w 986"/>
                  <a:gd name="T25" fmla="*/ 1 h 398"/>
                  <a:gd name="T26" fmla="*/ 1 w 986"/>
                  <a:gd name="T27" fmla="*/ 1 h 398"/>
                  <a:gd name="T28" fmla="*/ 1 w 986"/>
                  <a:gd name="T29" fmla="*/ 1 h 398"/>
                  <a:gd name="T30" fmla="*/ 1 w 986"/>
                  <a:gd name="T31" fmla="*/ 1 h 398"/>
                  <a:gd name="T32" fmla="*/ 1 w 986"/>
                  <a:gd name="T33" fmla="*/ 1 h 398"/>
                  <a:gd name="T34" fmla="*/ 1 w 986"/>
                  <a:gd name="T35" fmla="*/ 1 h 398"/>
                  <a:gd name="T36" fmla="*/ 1 w 986"/>
                  <a:gd name="T37" fmla="*/ 1 h 398"/>
                  <a:gd name="T38" fmla="*/ 1 w 986"/>
                  <a:gd name="T39" fmla="*/ 1 h 398"/>
                  <a:gd name="T40" fmla="*/ 1 w 986"/>
                  <a:gd name="T41" fmla="*/ 1 h 398"/>
                  <a:gd name="T42" fmla="*/ 1 w 986"/>
                  <a:gd name="T43" fmla="*/ 1 h 398"/>
                  <a:gd name="T44" fmla="*/ 1 w 986"/>
                  <a:gd name="T45" fmla="*/ 1 h 398"/>
                  <a:gd name="T46" fmla="*/ 1 w 986"/>
                  <a:gd name="T47" fmla="*/ 1 h 398"/>
                  <a:gd name="T48" fmla="*/ 1 w 986"/>
                  <a:gd name="T49" fmla="*/ 1 h 398"/>
                  <a:gd name="T50" fmla="*/ 1 w 986"/>
                  <a:gd name="T51" fmla="*/ 1 h 398"/>
                  <a:gd name="T52" fmla="*/ 1 w 986"/>
                  <a:gd name="T53" fmla="*/ 1 h 398"/>
                  <a:gd name="T54" fmla="*/ 1 w 986"/>
                  <a:gd name="T55" fmla="*/ 1 h 398"/>
                  <a:gd name="T56" fmla="*/ 1 w 986"/>
                  <a:gd name="T57" fmla="*/ 1 h 398"/>
                  <a:gd name="T58" fmla="*/ 1 w 986"/>
                  <a:gd name="T59" fmla="*/ 1 h 398"/>
                  <a:gd name="T60" fmla="*/ 1 w 986"/>
                  <a:gd name="T61" fmla="*/ 1 h 398"/>
                  <a:gd name="T62" fmla="*/ 1 w 986"/>
                  <a:gd name="T63" fmla="*/ 1 h 398"/>
                  <a:gd name="T64" fmla="*/ 1 w 986"/>
                  <a:gd name="T65" fmla="*/ 1 h 398"/>
                  <a:gd name="T66" fmla="*/ 1 w 986"/>
                  <a:gd name="T67" fmla="*/ 1 h 398"/>
                  <a:gd name="T68" fmla="*/ 1 w 986"/>
                  <a:gd name="T69" fmla="*/ 1 h 398"/>
                  <a:gd name="T70" fmla="*/ 1 w 986"/>
                  <a:gd name="T71" fmla="*/ 1 h 398"/>
                  <a:gd name="T72" fmla="*/ 1 w 986"/>
                  <a:gd name="T73" fmla="*/ 1 h 398"/>
                  <a:gd name="T74" fmla="*/ 1 w 986"/>
                  <a:gd name="T75" fmla="*/ 1 h 398"/>
                  <a:gd name="T76" fmla="*/ 1 w 986"/>
                  <a:gd name="T77" fmla="*/ 1 h 398"/>
                  <a:gd name="T78" fmla="*/ 1 w 986"/>
                  <a:gd name="T79" fmla="*/ 1 h 398"/>
                  <a:gd name="T80" fmla="*/ 1 w 986"/>
                  <a:gd name="T81" fmla="*/ 1 h 398"/>
                  <a:gd name="T82" fmla="*/ 1 w 986"/>
                  <a:gd name="T83" fmla="*/ 1 h 398"/>
                  <a:gd name="T84" fmla="*/ 1 w 986"/>
                  <a:gd name="T85" fmla="*/ 1 h 398"/>
                  <a:gd name="T86" fmla="*/ 1 w 986"/>
                  <a:gd name="T87" fmla="*/ 1 h 398"/>
                  <a:gd name="T88" fmla="*/ 1 w 986"/>
                  <a:gd name="T89" fmla="*/ 1 h 398"/>
                  <a:gd name="T90" fmla="*/ 1 w 986"/>
                  <a:gd name="T91" fmla="*/ 1 h 398"/>
                  <a:gd name="T92" fmla="*/ 1 w 986"/>
                  <a:gd name="T93" fmla="*/ 1 h 398"/>
                  <a:gd name="T94" fmla="*/ 1 w 986"/>
                  <a:gd name="T95" fmla="*/ 1 h 398"/>
                  <a:gd name="T96" fmla="*/ 1 w 986"/>
                  <a:gd name="T97" fmla="*/ 1 h 398"/>
                  <a:gd name="T98" fmla="*/ 1 w 986"/>
                  <a:gd name="T99" fmla="*/ 1 h 398"/>
                  <a:gd name="T100" fmla="*/ 1 w 986"/>
                  <a:gd name="T101" fmla="*/ 1 h 398"/>
                  <a:gd name="T102" fmla="*/ 1 w 986"/>
                  <a:gd name="T103" fmla="*/ 1 h 398"/>
                  <a:gd name="T104" fmla="*/ 1 w 986"/>
                  <a:gd name="T105" fmla="*/ 1 h 398"/>
                  <a:gd name="T106" fmla="*/ 1 w 986"/>
                  <a:gd name="T107" fmla="*/ 1 h 398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986" h="398">
                    <a:moveTo>
                      <a:pt x="901" y="398"/>
                    </a:moveTo>
                    <a:lnTo>
                      <a:pt x="867" y="398"/>
                    </a:lnTo>
                    <a:lnTo>
                      <a:pt x="829" y="398"/>
                    </a:lnTo>
                    <a:lnTo>
                      <a:pt x="789" y="398"/>
                    </a:lnTo>
                    <a:lnTo>
                      <a:pt x="747" y="396"/>
                    </a:lnTo>
                    <a:lnTo>
                      <a:pt x="702" y="396"/>
                    </a:lnTo>
                    <a:lnTo>
                      <a:pt x="656" y="394"/>
                    </a:lnTo>
                    <a:lnTo>
                      <a:pt x="608" y="393"/>
                    </a:lnTo>
                    <a:lnTo>
                      <a:pt x="561" y="392"/>
                    </a:lnTo>
                    <a:lnTo>
                      <a:pt x="513" y="389"/>
                    </a:lnTo>
                    <a:lnTo>
                      <a:pt x="467" y="388"/>
                    </a:lnTo>
                    <a:lnTo>
                      <a:pt x="421" y="386"/>
                    </a:lnTo>
                    <a:lnTo>
                      <a:pt x="376" y="384"/>
                    </a:lnTo>
                    <a:lnTo>
                      <a:pt x="334" y="383"/>
                    </a:lnTo>
                    <a:lnTo>
                      <a:pt x="294" y="380"/>
                    </a:lnTo>
                    <a:lnTo>
                      <a:pt x="258" y="378"/>
                    </a:lnTo>
                    <a:lnTo>
                      <a:pt x="225" y="377"/>
                    </a:lnTo>
                    <a:lnTo>
                      <a:pt x="210" y="376"/>
                    </a:lnTo>
                    <a:lnTo>
                      <a:pt x="194" y="376"/>
                    </a:lnTo>
                    <a:lnTo>
                      <a:pt x="179" y="374"/>
                    </a:lnTo>
                    <a:lnTo>
                      <a:pt x="163" y="373"/>
                    </a:lnTo>
                    <a:lnTo>
                      <a:pt x="148" y="373"/>
                    </a:lnTo>
                    <a:lnTo>
                      <a:pt x="132" y="372"/>
                    </a:lnTo>
                    <a:lnTo>
                      <a:pt x="117" y="372"/>
                    </a:lnTo>
                    <a:lnTo>
                      <a:pt x="102" y="372"/>
                    </a:lnTo>
                    <a:lnTo>
                      <a:pt x="81" y="334"/>
                    </a:lnTo>
                    <a:lnTo>
                      <a:pt x="64" y="289"/>
                    </a:lnTo>
                    <a:lnTo>
                      <a:pt x="48" y="241"/>
                    </a:lnTo>
                    <a:lnTo>
                      <a:pt x="35" y="190"/>
                    </a:lnTo>
                    <a:lnTo>
                      <a:pt x="23" y="142"/>
                    </a:lnTo>
                    <a:lnTo>
                      <a:pt x="14" y="97"/>
                    </a:lnTo>
                    <a:lnTo>
                      <a:pt x="6" y="57"/>
                    </a:lnTo>
                    <a:lnTo>
                      <a:pt x="0" y="27"/>
                    </a:lnTo>
                    <a:lnTo>
                      <a:pt x="12" y="62"/>
                    </a:lnTo>
                    <a:lnTo>
                      <a:pt x="26" y="100"/>
                    </a:lnTo>
                    <a:lnTo>
                      <a:pt x="42" y="140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5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0" y="283"/>
                    </a:lnTo>
                    <a:lnTo>
                      <a:pt x="139" y="257"/>
                    </a:lnTo>
                    <a:lnTo>
                      <a:pt x="147" y="234"/>
                    </a:lnTo>
                    <a:lnTo>
                      <a:pt x="157" y="211"/>
                    </a:lnTo>
                    <a:lnTo>
                      <a:pt x="170" y="190"/>
                    </a:lnTo>
                    <a:lnTo>
                      <a:pt x="185" y="170"/>
                    </a:lnTo>
                    <a:lnTo>
                      <a:pt x="204" y="152"/>
                    </a:lnTo>
                    <a:lnTo>
                      <a:pt x="227" y="135"/>
                    </a:lnTo>
                    <a:lnTo>
                      <a:pt x="215" y="157"/>
                    </a:lnTo>
                    <a:lnTo>
                      <a:pt x="202" y="184"/>
                    </a:lnTo>
                    <a:lnTo>
                      <a:pt x="191" y="214"/>
                    </a:lnTo>
                    <a:lnTo>
                      <a:pt x="185" y="248"/>
                    </a:lnTo>
                    <a:lnTo>
                      <a:pt x="182" y="281"/>
                    </a:lnTo>
                    <a:lnTo>
                      <a:pt x="188" y="313"/>
                    </a:lnTo>
                    <a:lnTo>
                      <a:pt x="201" y="343"/>
                    </a:lnTo>
                    <a:lnTo>
                      <a:pt x="225" y="370"/>
                    </a:lnTo>
                    <a:lnTo>
                      <a:pt x="250" y="343"/>
                    </a:lnTo>
                    <a:lnTo>
                      <a:pt x="271" y="305"/>
                    </a:lnTo>
                    <a:lnTo>
                      <a:pt x="285" y="260"/>
                    </a:lnTo>
                    <a:lnTo>
                      <a:pt x="292" y="211"/>
                    </a:lnTo>
                    <a:lnTo>
                      <a:pt x="291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8" y="8"/>
                    </a:lnTo>
                    <a:lnTo>
                      <a:pt x="262" y="34"/>
                    </a:lnTo>
                    <a:lnTo>
                      <a:pt x="282" y="63"/>
                    </a:lnTo>
                    <a:lnTo>
                      <a:pt x="300" y="95"/>
                    </a:lnTo>
                    <a:lnTo>
                      <a:pt x="315" y="130"/>
                    </a:lnTo>
                    <a:lnTo>
                      <a:pt x="325" y="168"/>
                    </a:lnTo>
                    <a:lnTo>
                      <a:pt x="333" y="211"/>
                    </a:lnTo>
                    <a:lnTo>
                      <a:pt x="339" y="258"/>
                    </a:lnTo>
                    <a:lnTo>
                      <a:pt x="340" y="309"/>
                    </a:lnTo>
                    <a:lnTo>
                      <a:pt x="354" y="288"/>
                    </a:lnTo>
                    <a:lnTo>
                      <a:pt x="370" y="266"/>
                    </a:lnTo>
                    <a:lnTo>
                      <a:pt x="388" y="244"/>
                    </a:lnTo>
                    <a:lnTo>
                      <a:pt x="409" y="222"/>
                    </a:lnTo>
                    <a:lnTo>
                      <a:pt x="430" y="203"/>
                    </a:lnTo>
                    <a:lnTo>
                      <a:pt x="451" y="184"/>
                    </a:lnTo>
                    <a:lnTo>
                      <a:pt x="471" y="170"/>
                    </a:lnTo>
                    <a:lnTo>
                      <a:pt x="492" y="160"/>
                    </a:lnTo>
                    <a:lnTo>
                      <a:pt x="483" y="180"/>
                    </a:lnTo>
                    <a:lnTo>
                      <a:pt x="469" y="203"/>
                    </a:lnTo>
                    <a:lnTo>
                      <a:pt x="452" y="227"/>
                    </a:lnTo>
                    <a:lnTo>
                      <a:pt x="433" y="251"/>
                    </a:lnTo>
                    <a:lnTo>
                      <a:pt x="415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0" y="334"/>
                    </a:lnTo>
                    <a:lnTo>
                      <a:pt x="388" y="339"/>
                    </a:lnTo>
                    <a:lnTo>
                      <a:pt x="396" y="343"/>
                    </a:lnTo>
                    <a:lnTo>
                      <a:pt x="407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4" y="360"/>
                    </a:lnTo>
                    <a:lnTo>
                      <a:pt x="458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2"/>
                    </a:lnTo>
                    <a:lnTo>
                      <a:pt x="375" y="65"/>
                    </a:lnTo>
                    <a:lnTo>
                      <a:pt x="346" y="36"/>
                    </a:lnTo>
                    <a:lnTo>
                      <a:pt x="375" y="57"/>
                    </a:lnTo>
                    <a:lnTo>
                      <a:pt x="400" y="79"/>
                    </a:lnTo>
                    <a:lnTo>
                      <a:pt x="423" y="102"/>
                    </a:lnTo>
                    <a:lnTo>
                      <a:pt x="444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4" y="10"/>
                    </a:lnTo>
                    <a:lnTo>
                      <a:pt x="490" y="39"/>
                    </a:lnTo>
                    <a:lnTo>
                      <a:pt x="506" y="70"/>
                    </a:lnTo>
                    <a:lnTo>
                      <a:pt x="520" y="106"/>
                    </a:lnTo>
                    <a:lnTo>
                      <a:pt x="531" y="145"/>
                    </a:lnTo>
                    <a:lnTo>
                      <a:pt x="539" y="188"/>
                    </a:lnTo>
                    <a:lnTo>
                      <a:pt x="542" y="236"/>
                    </a:lnTo>
                    <a:lnTo>
                      <a:pt x="538" y="290"/>
                    </a:lnTo>
                    <a:lnTo>
                      <a:pt x="527" y="349"/>
                    </a:lnTo>
                    <a:lnTo>
                      <a:pt x="553" y="321"/>
                    </a:lnTo>
                    <a:lnTo>
                      <a:pt x="576" y="288"/>
                    </a:lnTo>
                    <a:lnTo>
                      <a:pt x="595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3" y="125"/>
                    </a:lnTo>
                    <a:lnTo>
                      <a:pt x="584" y="83"/>
                    </a:lnTo>
                    <a:lnTo>
                      <a:pt x="552" y="42"/>
                    </a:lnTo>
                    <a:lnTo>
                      <a:pt x="567" y="50"/>
                    </a:lnTo>
                    <a:lnTo>
                      <a:pt x="582" y="59"/>
                    </a:lnTo>
                    <a:lnTo>
                      <a:pt x="597" y="69"/>
                    </a:lnTo>
                    <a:lnTo>
                      <a:pt x="611" y="80"/>
                    </a:lnTo>
                    <a:lnTo>
                      <a:pt x="622" y="95"/>
                    </a:lnTo>
                    <a:lnTo>
                      <a:pt x="633" y="113"/>
                    </a:lnTo>
                    <a:lnTo>
                      <a:pt x="642" y="134"/>
                    </a:lnTo>
                    <a:lnTo>
                      <a:pt x="648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9" y="32"/>
                    </a:lnTo>
                    <a:lnTo>
                      <a:pt x="645" y="0"/>
                    </a:lnTo>
                    <a:lnTo>
                      <a:pt x="656" y="38"/>
                    </a:lnTo>
                    <a:lnTo>
                      <a:pt x="661" y="82"/>
                    </a:lnTo>
                    <a:lnTo>
                      <a:pt x="663" y="129"/>
                    </a:lnTo>
                    <a:lnTo>
                      <a:pt x="660" y="178"/>
                    </a:lnTo>
                    <a:lnTo>
                      <a:pt x="652" y="228"/>
                    </a:lnTo>
                    <a:lnTo>
                      <a:pt x="642" y="276"/>
                    </a:lnTo>
                    <a:lnTo>
                      <a:pt x="627" y="320"/>
                    </a:lnTo>
                    <a:lnTo>
                      <a:pt x="610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80" y="255"/>
                    </a:lnTo>
                    <a:lnTo>
                      <a:pt x="697" y="212"/>
                    </a:lnTo>
                    <a:lnTo>
                      <a:pt x="711" y="167"/>
                    </a:lnTo>
                    <a:lnTo>
                      <a:pt x="722" y="122"/>
                    </a:lnTo>
                    <a:lnTo>
                      <a:pt x="729" y="77"/>
                    </a:lnTo>
                    <a:lnTo>
                      <a:pt x="733" y="33"/>
                    </a:lnTo>
                    <a:lnTo>
                      <a:pt x="741" y="87"/>
                    </a:lnTo>
                    <a:lnTo>
                      <a:pt x="745" y="147"/>
                    </a:lnTo>
                    <a:lnTo>
                      <a:pt x="743" y="210"/>
                    </a:lnTo>
                    <a:lnTo>
                      <a:pt x="730" y="268"/>
                    </a:lnTo>
                    <a:lnTo>
                      <a:pt x="743" y="252"/>
                    </a:lnTo>
                    <a:lnTo>
                      <a:pt x="757" y="232"/>
                    </a:lnTo>
                    <a:lnTo>
                      <a:pt x="771" y="206"/>
                    </a:lnTo>
                    <a:lnTo>
                      <a:pt x="785" y="180"/>
                    </a:lnTo>
                    <a:lnTo>
                      <a:pt x="797" y="153"/>
                    </a:lnTo>
                    <a:lnTo>
                      <a:pt x="809" y="129"/>
                    </a:lnTo>
                    <a:lnTo>
                      <a:pt x="817" y="108"/>
                    </a:lnTo>
                    <a:lnTo>
                      <a:pt x="821" y="93"/>
                    </a:lnTo>
                    <a:lnTo>
                      <a:pt x="819" y="117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5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7" y="295"/>
                    </a:lnTo>
                    <a:lnTo>
                      <a:pt x="726" y="324"/>
                    </a:lnTo>
                    <a:lnTo>
                      <a:pt x="752" y="306"/>
                    </a:lnTo>
                    <a:lnTo>
                      <a:pt x="778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70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1" y="166"/>
                    </a:lnTo>
                    <a:lnTo>
                      <a:pt x="882" y="193"/>
                    </a:lnTo>
                    <a:lnTo>
                      <a:pt x="873" y="220"/>
                    </a:lnTo>
                    <a:lnTo>
                      <a:pt x="862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49" y="297"/>
                    </a:lnTo>
                    <a:lnTo>
                      <a:pt x="877" y="271"/>
                    </a:lnTo>
                    <a:lnTo>
                      <a:pt x="902" y="237"/>
                    </a:lnTo>
                    <a:lnTo>
                      <a:pt x="925" y="200"/>
                    </a:lnTo>
                    <a:lnTo>
                      <a:pt x="945" y="161"/>
                    </a:lnTo>
                    <a:lnTo>
                      <a:pt x="962" y="122"/>
                    </a:lnTo>
                    <a:lnTo>
                      <a:pt x="976" y="83"/>
                    </a:lnTo>
                    <a:lnTo>
                      <a:pt x="986" y="46"/>
                    </a:lnTo>
                    <a:lnTo>
                      <a:pt x="980" y="86"/>
                    </a:lnTo>
                    <a:lnTo>
                      <a:pt x="979" y="128"/>
                    </a:lnTo>
                    <a:lnTo>
                      <a:pt x="980" y="169"/>
                    </a:lnTo>
                    <a:lnTo>
                      <a:pt x="984" y="210"/>
                    </a:lnTo>
                    <a:lnTo>
                      <a:pt x="986" y="247"/>
                    </a:lnTo>
                    <a:lnTo>
                      <a:pt x="986" y="282"/>
                    </a:lnTo>
                    <a:lnTo>
                      <a:pt x="983" y="312"/>
                    </a:lnTo>
                    <a:lnTo>
                      <a:pt x="975" y="339"/>
                    </a:lnTo>
                    <a:lnTo>
                      <a:pt x="901" y="398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19" name="TextBox 5"/>
          <p:cNvSpPr txBox="1"/>
          <p:nvPr/>
        </p:nvSpPr>
        <p:spPr>
          <a:xfrm>
            <a:off x="4774565" y="140335"/>
            <a:ext cx="2814320" cy="521970"/>
          </a:xfrm>
          <a:prstGeom prst="rect">
            <a:avLst/>
          </a:prstGeom>
          <a:solidFill>
            <a:schemeClr val="accent2">
              <a:lumMod val="20000"/>
              <a:lumOff val="80000"/>
            </a:schemeClr>
          </a:solidFill>
          <a:ln>
            <a:solidFill>
              <a:schemeClr val="accent2"/>
            </a:solidFill>
          </a:ln>
        </p:spPr>
        <p:txBody>
          <a:bodyPr wrap="square" rtlCol="0">
            <a:prstTxWarp prst="textChevron">
              <a:avLst/>
            </a:prstTxWarp>
            <a:spAutoFit/>
          </a:bodyPr>
          <a:lstStyle/>
          <a:p>
            <a:pPr algn="ctr"/>
            <a:r>
              <a:rPr lang="en-US" sz="2800" b="1" dirty="0" err="1">
                <a:solidFill>
                  <a:srgbClr val="7030A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Câu</a:t>
            </a:r>
            <a:r>
              <a:rPr lang="en-US" sz="2800" b="1" dirty="0">
                <a:solidFill>
                  <a:srgbClr val="7030A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1</a:t>
            </a:r>
          </a:p>
        </p:txBody>
      </p:sp>
      <p:pic>
        <p:nvPicPr>
          <p:cNvPr id="3" name="Hình ảnh 2">
            <a:extLst>
              <a:ext uri="{FF2B5EF4-FFF2-40B4-BE49-F238E27FC236}">
                <a16:creationId xmlns:a16="http://schemas.microsoft.com/office/drawing/2014/main" id="{F7A2B627-C605-7DAE-AEB5-AB4A90336EBB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540501" y="2061186"/>
            <a:ext cx="10329307" cy="1292143"/>
          </a:xfrm>
          <a:prstGeom prst="rect">
            <a:avLst/>
          </a:prstGeom>
        </p:spPr>
      </p:pic>
      <p:sp>
        <p:nvSpPr>
          <p:cNvPr id="5" name="Hộp Văn bản 4">
            <a:extLst>
              <a:ext uri="{FF2B5EF4-FFF2-40B4-BE49-F238E27FC236}">
                <a16:creationId xmlns:a16="http://schemas.microsoft.com/office/drawing/2014/main" id="{DAAC2BF2-2C43-123F-0287-A1E55DD48480}"/>
              </a:ext>
            </a:extLst>
          </p:cNvPr>
          <p:cNvSpPr txBox="1"/>
          <p:nvPr/>
        </p:nvSpPr>
        <p:spPr>
          <a:xfrm>
            <a:off x="1414409" y="3222508"/>
            <a:ext cx="9221279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vi-VN" sz="18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        Tết   </a:t>
            </a:r>
            <a:r>
              <a:rPr lang="vi-VN" sz="1800" b="1" dirty="0" err="1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tết</a:t>
            </a:r>
            <a:r>
              <a:rPr lang="vi-VN" sz="18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 </a:t>
            </a:r>
            <a:r>
              <a:rPr lang="vi-VN" sz="1800" b="1" dirty="0" err="1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tết</a:t>
            </a:r>
            <a:r>
              <a:rPr lang="vi-VN" sz="18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   là           tết     là   tết</a:t>
            </a:r>
            <a:r>
              <a:rPr lang="en-US" sz="18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</a:t>
            </a:r>
            <a:r>
              <a:rPr lang="vi-VN" sz="18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             tết   vừa     đến đây dưới   mái  hiên  nhà</a:t>
            </a:r>
            <a:r>
              <a:rPr lang="en-US" sz="18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</a:p>
        </p:txBody>
      </p:sp>
      <p:pic>
        <p:nvPicPr>
          <p:cNvPr id="2" name="Content Placeholder 8">
            <a:extLst>
              <a:ext uri="{FF2B5EF4-FFF2-40B4-BE49-F238E27FC236}">
                <a16:creationId xmlns:a16="http://schemas.microsoft.com/office/drawing/2014/main" id="{267A5A80-897C-7822-CF7E-795215D16791}"/>
              </a:ext>
            </a:extLst>
          </p:cNvPr>
          <p:cNvPicPr>
            <a:picLocks noChangeAspect="1"/>
          </p:cNvPicPr>
          <p:nvPr/>
        </p:nvPicPr>
        <p:blipFill>
          <a:blip r:embed="rId8">
            <a:clrChange>
              <a:clrFrom>
                <a:srgbClr val="FFFFFF">
                  <a:alpha val="100000"/>
                </a:srgbClr>
              </a:clrFrom>
              <a:clrTo>
                <a:srgbClr val="FFFFFF">
                  <a:alpha val="100000"/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9115051" y="4963303"/>
            <a:ext cx="3181898" cy="1269517"/>
          </a:xfrm>
          <a:prstGeom prst="rect">
            <a:avLst/>
          </a:prstGeom>
          <a:noFill/>
          <a:ln w="9525">
            <a:noFill/>
          </a:ln>
        </p:spPr>
      </p:pic>
      <p:pic>
        <p:nvPicPr>
          <p:cNvPr id="4" name="I">
            <a:hlinkClick r:id="" action="ppaction://media"/>
            <a:extLst>
              <a:ext uri="{FF2B5EF4-FFF2-40B4-BE49-F238E27FC236}">
                <a16:creationId xmlns:a16="http://schemas.microsoft.com/office/drawing/2014/main" id="{F0185D28-1532-BF85-0BCC-320787E81505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9"/>
          <a:stretch>
            <a:fillRect/>
          </a:stretch>
        </p:blipFill>
        <p:spPr>
          <a:xfrm>
            <a:off x="10135329" y="870925"/>
            <a:ext cx="609600" cy="6096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3677301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126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126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63" presetClass="path" presetSubtype="0" repeatCount="indefinite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61111E-6 3.46821E-6 L 0.03108 -0.06012 " pathEditMode="relative" rAng="0" ptsTypes="AA">
                                      <p:cBhvr>
                                        <p:cTn id="10" dur="3000" fill="hold"/>
                                        <p:tgtEl>
                                          <p:spTgt spid="1126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545" y="-3006"/>
                                    </p:animMotion>
                                  </p:childTnLst>
                                </p:cTn>
                              </p:par>
                              <p:par>
                                <p:cTn id="11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2" dur="50" fill="hold"/>
                                        <p:tgtEl>
                                          <p:spTgt spid="11269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800000"/>
                                      </p:to>
                                    </p:animClr>
                                    <p:animClr clrSpc="rgb" dir="cw">
                                      <p:cBhvr>
                                        <p:cTn id="13" dur="50" fill="hold"/>
                                        <p:tgtEl>
                                          <p:spTgt spid="11269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800000"/>
                                      </p:to>
                                    </p:animClr>
                                    <p:set>
                                      <p:cBhvr>
                                        <p:cTn id="14" dur="50" fill="hold"/>
                                        <p:tgtEl>
                                          <p:spTgt spid="11269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5" dur="50" fill="hold"/>
                                        <p:tgtEl>
                                          <p:spTgt spid="11269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  <p:animRot by="120000">
                                      <p:cBhvr>
                                        <p:cTn id="16" dur="5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6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7" dur="100" fill="hold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1126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8" dur="1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126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9" dur="100" fill="hold">
                                          <p:stCondLst>
                                            <p:cond delay="300"/>
                                          </p:stCondLst>
                                        </p:cTn>
                                        <p:tgtEl>
                                          <p:spTgt spid="1126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0" dur="1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126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1" presetID="2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15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15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63" presetClass="path" presetSubtype="0" repeatCount="indefinite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61111E-6 3.46821E-6 L 0.03108 -0.06012 " pathEditMode="relative" rAng="0" ptsTypes="AA">
                                      <p:cBhvr>
                                        <p:cTn id="26" dur="3000" fill="hold"/>
                                        <p:tgtEl>
                                          <p:spTgt spid="15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545" y="-3006"/>
                                    </p:animMotion>
                                  </p:childTnLst>
                                </p:cTn>
                              </p:par>
                              <p:par>
                                <p:cTn id="27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28" dur="50" fill="hold"/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800000"/>
                                      </p:to>
                                    </p:animClr>
                                    <p:animClr clrSpc="rgb" dir="cw">
                                      <p:cBhvr>
                                        <p:cTn id="29" dur="50" fill="hold"/>
                                        <p:tgtEl>
                                          <p:spTgt spid="15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800000"/>
                                      </p:to>
                                    </p:animClr>
                                    <p:set>
                                      <p:cBhvr>
                                        <p:cTn id="30" dur="50" fill="hold"/>
                                        <p:tgtEl>
                                          <p:spTgt spid="15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31" dur="50" fill="hold"/>
                                        <p:tgtEl>
                                          <p:spTgt spid="156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  <p:animRot by="120000">
                                      <p:cBhvr>
                                        <p:cTn id="32" dur="5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3" dur="100" fill="hold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34" dur="1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5" dur="100" fill="hold">
                                          <p:stCondLst>
                                            <p:cond delay="30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36" dur="1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7" presetID="2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16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16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63" presetClass="path" presetSubtype="0" repeatCount="indefinite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5.55556E-7 -1.21387E-6 L -0.0559 0.00809 " pathEditMode="relative" rAng="0" ptsTypes="AA">
                                      <p:cBhvr>
                                        <p:cTn id="42" dur="5000" fill="hold"/>
                                        <p:tgtEl>
                                          <p:spTgt spid="16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795" y="393"/>
                                    </p:animMotion>
                                  </p:childTnLst>
                                </p:cTn>
                              </p:par>
                              <p:par>
                                <p:cTn id="43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44" dur="50" fill="hold"/>
                                        <p:tgtEl>
                                          <p:spTgt spid="161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0000FF"/>
                                      </p:to>
                                    </p:animClr>
                                    <p:animClr clrSpc="rgb" dir="cw">
                                      <p:cBhvr>
                                        <p:cTn id="45" dur="50" fill="hold"/>
                                        <p:tgtEl>
                                          <p:spTgt spid="161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0000FF"/>
                                      </p:to>
                                    </p:animClr>
                                    <p:set>
                                      <p:cBhvr>
                                        <p:cTn id="46" dur="50" fill="hold"/>
                                        <p:tgtEl>
                                          <p:spTgt spid="161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47" dur="50" fill="hold"/>
                                        <p:tgtEl>
                                          <p:spTgt spid="161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  <p:animRot by="120000">
                                      <p:cBhvr>
                                        <p:cTn id="48" dur="5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9" dur="100" fill="hold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50" dur="1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51" dur="100" fill="hold">
                                          <p:stCondLst>
                                            <p:cond delay="300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52" dur="1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53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1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1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63" presetClass="path" presetSubtype="0" repeatCount="indefinite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72222E-6 -7.51445E-7 L -0.02205 0.05341 " pathEditMode="relative" rAng="0" ptsTypes="AA">
                                      <p:cBhvr>
                                        <p:cTn id="58" dur="2000" fill="hold"/>
                                        <p:tgtEl>
                                          <p:spTgt spid="16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111" y="2659"/>
                                    </p:animMotion>
                                  </p:childTnLst>
                                </p:cTn>
                              </p:par>
                              <p:par>
                                <p:cTn id="59" presetID="32" presetClass="emph" presetSubtype="0" repeatCount="indefinite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60" dur="50" fill="hold"/>
                                        <p:tgtEl>
                                          <p:spTgt spid="16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animClr clrSpc="rgb" dir="cw">
                                      <p:cBhvr>
                                        <p:cTn id="61" dur="50" fill="hold"/>
                                        <p:tgtEl>
                                          <p:spTgt spid="16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set>
                                      <p:cBhvr>
                                        <p:cTn id="62" dur="50" fill="hold"/>
                                        <p:tgtEl>
                                          <p:spTgt spid="16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63" dur="50" fill="hold"/>
                                        <p:tgtEl>
                                          <p:spTgt spid="166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  <p:animRot by="120000">
                                      <p:cBhvr>
                                        <p:cTn id="64" dur="5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65" dur="100" fill="hold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66" dur="1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67" dur="100" fill="hold">
                                          <p:stCondLst>
                                            <p:cond delay="300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68" dur="1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69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1" dur="500" fill="hold"/>
                                        <p:tgtEl>
                                          <p:spTgt spid="16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500" fill="hold"/>
                                        <p:tgtEl>
                                          <p:spTgt spid="16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3" presetID="63" presetClass="path" presetSubtype="0" repeatCount="indefinite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88889E-6 2.59259E-6 L -0.04341 -0.09144 " pathEditMode="relative" rAng="0" ptsTypes="AA">
                                      <p:cBhvr>
                                        <p:cTn id="74" dur="2000" fill="hold"/>
                                        <p:tgtEl>
                                          <p:spTgt spid="16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170" y="-4583"/>
                                    </p:animMotion>
                                  </p:childTnLst>
                                </p:cTn>
                              </p:par>
                              <p:par>
                                <p:cTn id="75" presetID="32" presetClass="emph" presetSubtype="0" repeatCount="indefinite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76" dur="50" fill="hold"/>
                                        <p:tgtEl>
                                          <p:spTgt spid="167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66"/>
                                      </p:to>
                                    </p:animClr>
                                    <p:animClr clrSpc="rgb" dir="cw">
                                      <p:cBhvr>
                                        <p:cTn id="77" dur="50" fill="hold"/>
                                        <p:tgtEl>
                                          <p:spTgt spid="16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0066"/>
                                      </p:to>
                                    </p:animClr>
                                    <p:set>
                                      <p:cBhvr>
                                        <p:cTn id="78" dur="50" fill="hold"/>
                                        <p:tgtEl>
                                          <p:spTgt spid="16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79" dur="50" fill="hold"/>
                                        <p:tgtEl>
                                          <p:spTgt spid="167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  <p:animRot by="120000">
                                      <p:cBhvr>
                                        <p:cTn id="80" dur="5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81" dur="100" fill="hold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2" dur="1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83" dur="100" fill="hold">
                                          <p:stCondLst>
                                            <p:cond delay="30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84" dur="1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85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7" dur="500" fill="hold"/>
                                        <p:tgtEl>
                                          <p:spTgt spid="16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" dur="500" fill="hold"/>
                                        <p:tgtEl>
                                          <p:spTgt spid="16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9" presetID="63" presetClass="path" presetSubtype="0" repeatCount="indefinite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88889E-6 2.59259E-6 L -0.04341 -0.09144 " pathEditMode="relative" rAng="0" ptsTypes="AA">
                                      <p:cBhvr>
                                        <p:cTn id="90" dur="2000" fill="hold"/>
                                        <p:tgtEl>
                                          <p:spTgt spid="16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170" y="-4583"/>
                                    </p:animMotion>
                                  </p:childTnLst>
                                </p:cTn>
                              </p:par>
                              <p:par>
                                <p:cTn id="91" presetID="32" presetClass="emph" presetSubtype="0" repeatCount="indefinite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92" dur="50" fill="hold"/>
                                        <p:tgtEl>
                                          <p:spTgt spid="168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66"/>
                                      </p:to>
                                    </p:animClr>
                                    <p:animClr clrSpc="rgb" dir="cw">
                                      <p:cBhvr>
                                        <p:cTn id="93" dur="50" fill="hold"/>
                                        <p:tgtEl>
                                          <p:spTgt spid="168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0066"/>
                                      </p:to>
                                    </p:animClr>
                                    <p:set>
                                      <p:cBhvr>
                                        <p:cTn id="94" dur="50" fill="hold"/>
                                        <p:tgtEl>
                                          <p:spTgt spid="168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95" dur="50" fill="hold"/>
                                        <p:tgtEl>
                                          <p:spTgt spid="168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  <p:animRot by="120000">
                                      <p:cBhvr>
                                        <p:cTn id="96" dur="5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7" dur="100" fill="hold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98" dur="1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9" dur="100" fill="hold">
                                          <p:stCondLst>
                                            <p:cond delay="30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0" dur="1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01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03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4" fill="hold">
                      <p:stCondLst>
                        <p:cond delay="indefinite"/>
                      </p:stCondLst>
                      <p:childTnLst>
                        <p:par>
                          <p:cTn id="105" fill="hold">
                            <p:stCondLst>
                              <p:cond delay="0"/>
                            </p:stCondLst>
                            <p:childTnLst>
                              <p:par>
                                <p:cTn id="106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8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9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11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12" restart="whenNotActive" fill="hold" evtFilter="cancelBubble" nodeType="interactiveSeq">
                <p:stCondLst>
                  <p:cond evt="onClick" delay="0">
                    <p:tgtEl>
                      <p:spTgt spid="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3" fill="hold">
                      <p:stCondLst>
                        <p:cond delay="0"/>
                      </p:stCondLst>
                      <p:childTnLst>
                        <p:par>
                          <p:cTn id="114" fill="hold">
                            <p:stCondLst>
                              <p:cond delay="0"/>
                            </p:stCondLst>
                            <p:childTnLst>
                              <p:par>
                                <p:cTn id="115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16" dur="8019" fill="hold"/>
                                        <p:tgtEl>
                                          <p:spTgt spid="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"/>
                  </p:tgtEl>
                </p:cond>
              </p:nextCondLst>
            </p:seq>
            <p:audio>
              <p:cMediaNode vol="80000">
                <p:cTn id="11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4"/>
                </p:tgtEl>
              </p:cMediaNode>
            </p:audio>
          </p:childTnLst>
        </p:cTn>
      </p:par>
    </p:tnLst>
    <p:bldLst>
      <p:bldP spid="166" grpId="0" bldLvl="0" animBg="1"/>
      <p:bldP spid="166" grpId="1" bldLvl="0" animBg="1"/>
      <p:bldP spid="166" grpId="2" bldLvl="0" animBg="1"/>
      <p:bldP spid="167" grpId="0" bldLvl="0" animBg="1"/>
      <p:bldP spid="167" grpId="1" bldLvl="0" animBg="1"/>
      <p:bldP spid="167" grpId="2" bldLvl="0" animBg="1"/>
      <p:bldP spid="168" grpId="0" bldLvl="0" animBg="1"/>
      <p:bldP spid="168" grpId="1" bldLvl="0" animBg="1"/>
      <p:bldP spid="168" grpId="2" bldLvl="0" animBg="1"/>
      <p:bldP spid="19" grpId="0" animBg="1"/>
      <p:bldP spid="19" grpId="1" animBg="1"/>
      <p:bldP spid="5" grpId="0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Picture 2" descr="C:\Users\Administrator\Desktop\hinh nen dep pp\CON VAT+CAY, HIH ANH NHO NGHEP TRAH\4d93d3c41d690499dcf3d031be2765e9.png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02180" y="0"/>
            <a:ext cx="1559560" cy="66230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1269" name="Group 5"/>
          <p:cNvGrpSpPr/>
          <p:nvPr/>
        </p:nvGrpSpPr>
        <p:grpSpPr bwMode="auto">
          <a:xfrm>
            <a:off x="684684" y="1652806"/>
            <a:ext cx="195263" cy="369887"/>
            <a:chOff x="3890" y="144"/>
            <a:chExt cx="232" cy="441"/>
          </a:xfrm>
        </p:grpSpPr>
        <p:sp>
          <p:nvSpPr>
            <p:cNvPr id="10407" name="Freeform 6"/>
            <p:cNvSpPr/>
            <p:nvPr/>
          </p:nvSpPr>
          <p:spPr bwMode="auto">
            <a:xfrm>
              <a:off x="3897" y="144"/>
              <a:ext cx="166" cy="157"/>
            </a:xfrm>
            <a:custGeom>
              <a:avLst/>
              <a:gdLst>
                <a:gd name="T0" fmla="*/ 0 w 101"/>
                <a:gd name="T1" fmla="*/ 0 h 96"/>
                <a:gd name="T2" fmla="*/ 1750 w 101"/>
                <a:gd name="T3" fmla="*/ 2175 h 96"/>
                <a:gd name="T4" fmla="*/ 3072 w 101"/>
                <a:gd name="T5" fmla="*/ 4694 h 96"/>
                <a:gd name="T6" fmla="*/ 5851 w 101"/>
                <a:gd name="T7" fmla="*/ 6448 h 96"/>
                <a:gd name="T8" fmla="*/ 8946 w 101"/>
                <a:gd name="T9" fmla="*/ 8040 h 96"/>
                <a:gd name="T10" fmla="*/ 11418 w 101"/>
                <a:gd name="T11" fmla="*/ 8800 h 96"/>
                <a:gd name="T12" fmla="*/ 13638 w 101"/>
                <a:gd name="T13" fmla="*/ 9209 h 96"/>
                <a:gd name="T14" fmla="*/ 15136 w 101"/>
                <a:gd name="T15" fmla="*/ 10292 h 96"/>
                <a:gd name="T16" fmla="*/ 17557 w 101"/>
                <a:gd name="T17" fmla="*/ 10545 h 96"/>
                <a:gd name="T18" fmla="*/ 19438 w 101"/>
                <a:gd name="T19" fmla="*/ 11360 h 96"/>
                <a:gd name="T20" fmla="*/ 20987 w 101"/>
                <a:gd name="T21" fmla="*/ 12076 h 96"/>
                <a:gd name="T22" fmla="*/ 22415 w 101"/>
                <a:gd name="T23" fmla="*/ 12742 h 96"/>
                <a:gd name="T24" fmla="*/ 24165 w 101"/>
                <a:gd name="T25" fmla="*/ 13700 h 96"/>
                <a:gd name="T26" fmla="*/ 28383 w 101"/>
                <a:gd name="T27" fmla="*/ 16189 h 96"/>
                <a:gd name="T28" fmla="*/ 31948 w 101"/>
                <a:gd name="T29" fmla="*/ 18578 h 96"/>
                <a:gd name="T30" fmla="*/ 34493 w 101"/>
                <a:gd name="T31" fmla="*/ 21910 h 96"/>
                <a:gd name="T32" fmla="*/ 36840 w 101"/>
                <a:gd name="T33" fmla="*/ 25373 h 96"/>
                <a:gd name="T34" fmla="*/ 37551 w 101"/>
                <a:gd name="T35" fmla="*/ 27784 h 96"/>
                <a:gd name="T36" fmla="*/ 38496 w 101"/>
                <a:gd name="T37" fmla="*/ 30383 h 96"/>
                <a:gd name="T38" fmla="*/ 38869 w 101"/>
                <a:gd name="T39" fmla="*/ 32906 h 96"/>
                <a:gd name="T40" fmla="*/ 39301 w 101"/>
                <a:gd name="T41" fmla="*/ 35168 h 96"/>
                <a:gd name="T42" fmla="*/ 38164 w 101"/>
                <a:gd name="T43" fmla="*/ 34079 h 96"/>
                <a:gd name="T44" fmla="*/ 37398 w 101"/>
                <a:gd name="T45" fmla="*/ 32697 h 96"/>
                <a:gd name="T46" fmla="*/ 36840 w 101"/>
                <a:gd name="T47" fmla="*/ 30676 h 96"/>
                <a:gd name="T48" fmla="*/ 35741 w 101"/>
                <a:gd name="T49" fmla="*/ 28850 h 96"/>
                <a:gd name="T50" fmla="*/ 34922 w 101"/>
                <a:gd name="T51" fmla="*/ 27527 h 96"/>
                <a:gd name="T52" fmla="*/ 33077 w 101"/>
                <a:gd name="T53" fmla="*/ 24631 h 96"/>
                <a:gd name="T54" fmla="*/ 30196 w 101"/>
                <a:gd name="T55" fmla="*/ 22405 h 96"/>
                <a:gd name="T56" fmla="*/ 27635 w 101"/>
                <a:gd name="T57" fmla="*/ 20121 h 96"/>
                <a:gd name="T58" fmla="*/ 24581 w 101"/>
                <a:gd name="T59" fmla="*/ 18578 h 96"/>
                <a:gd name="T60" fmla="*/ 22847 w 101"/>
                <a:gd name="T61" fmla="*/ 17641 h 96"/>
                <a:gd name="T62" fmla="*/ 20543 w 101"/>
                <a:gd name="T63" fmla="*/ 16832 h 96"/>
                <a:gd name="T64" fmla="*/ 18314 w 101"/>
                <a:gd name="T65" fmla="*/ 16590 h 96"/>
                <a:gd name="T66" fmla="*/ 16303 w 101"/>
                <a:gd name="T67" fmla="*/ 16189 h 96"/>
                <a:gd name="T68" fmla="*/ 13901 w 101"/>
                <a:gd name="T69" fmla="*/ 15558 h 96"/>
                <a:gd name="T70" fmla="*/ 11668 w 101"/>
                <a:gd name="T71" fmla="*/ 15061 h 96"/>
                <a:gd name="T72" fmla="*/ 8946 w 101"/>
                <a:gd name="T73" fmla="*/ 14488 h 96"/>
                <a:gd name="T74" fmla="*/ 6645 w 101"/>
                <a:gd name="T75" fmla="*/ 14488 h 96"/>
                <a:gd name="T76" fmla="*/ 0 w 101"/>
                <a:gd name="T77" fmla="*/ 0 h 9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101" h="96">
                  <a:moveTo>
                    <a:pt x="0" y="0"/>
                  </a:moveTo>
                  <a:lnTo>
                    <a:pt x="4" y="6"/>
                  </a:lnTo>
                  <a:lnTo>
                    <a:pt x="8" y="13"/>
                  </a:lnTo>
                  <a:lnTo>
                    <a:pt x="15" y="18"/>
                  </a:lnTo>
                  <a:lnTo>
                    <a:pt x="23" y="22"/>
                  </a:lnTo>
                  <a:lnTo>
                    <a:pt x="29" y="24"/>
                  </a:lnTo>
                  <a:lnTo>
                    <a:pt x="35" y="25"/>
                  </a:lnTo>
                  <a:lnTo>
                    <a:pt x="39" y="28"/>
                  </a:lnTo>
                  <a:lnTo>
                    <a:pt x="45" y="29"/>
                  </a:lnTo>
                  <a:lnTo>
                    <a:pt x="50" y="31"/>
                  </a:lnTo>
                  <a:lnTo>
                    <a:pt x="54" y="33"/>
                  </a:lnTo>
                  <a:lnTo>
                    <a:pt x="58" y="35"/>
                  </a:lnTo>
                  <a:lnTo>
                    <a:pt x="62" y="37"/>
                  </a:lnTo>
                  <a:lnTo>
                    <a:pt x="73" y="44"/>
                  </a:lnTo>
                  <a:lnTo>
                    <a:pt x="82" y="51"/>
                  </a:lnTo>
                  <a:lnTo>
                    <a:pt x="89" y="60"/>
                  </a:lnTo>
                  <a:lnTo>
                    <a:pt x="95" y="69"/>
                  </a:lnTo>
                  <a:lnTo>
                    <a:pt x="97" y="76"/>
                  </a:lnTo>
                  <a:lnTo>
                    <a:pt x="99" y="83"/>
                  </a:lnTo>
                  <a:lnTo>
                    <a:pt x="100" y="90"/>
                  </a:lnTo>
                  <a:lnTo>
                    <a:pt x="101" y="96"/>
                  </a:lnTo>
                  <a:lnTo>
                    <a:pt x="98" y="93"/>
                  </a:lnTo>
                  <a:lnTo>
                    <a:pt x="96" y="89"/>
                  </a:lnTo>
                  <a:lnTo>
                    <a:pt x="95" y="84"/>
                  </a:lnTo>
                  <a:lnTo>
                    <a:pt x="92" y="79"/>
                  </a:lnTo>
                  <a:lnTo>
                    <a:pt x="90" y="75"/>
                  </a:lnTo>
                  <a:lnTo>
                    <a:pt x="85" y="67"/>
                  </a:lnTo>
                  <a:lnTo>
                    <a:pt x="78" y="61"/>
                  </a:lnTo>
                  <a:lnTo>
                    <a:pt x="71" y="55"/>
                  </a:lnTo>
                  <a:lnTo>
                    <a:pt x="63" y="51"/>
                  </a:lnTo>
                  <a:lnTo>
                    <a:pt x="59" y="48"/>
                  </a:lnTo>
                  <a:lnTo>
                    <a:pt x="53" y="46"/>
                  </a:lnTo>
                  <a:lnTo>
                    <a:pt x="47" y="45"/>
                  </a:lnTo>
                  <a:lnTo>
                    <a:pt x="42" y="44"/>
                  </a:lnTo>
                  <a:lnTo>
                    <a:pt x="36" y="43"/>
                  </a:lnTo>
                  <a:lnTo>
                    <a:pt x="30" y="41"/>
                  </a:lnTo>
                  <a:lnTo>
                    <a:pt x="23" y="40"/>
                  </a:lnTo>
                  <a:lnTo>
                    <a:pt x="17" y="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08" name="Freeform 7"/>
            <p:cNvSpPr/>
            <p:nvPr/>
          </p:nvSpPr>
          <p:spPr bwMode="auto">
            <a:xfrm>
              <a:off x="3926" y="209"/>
              <a:ext cx="163" cy="154"/>
            </a:xfrm>
            <a:custGeom>
              <a:avLst/>
              <a:gdLst>
                <a:gd name="T0" fmla="*/ 0 w 102"/>
                <a:gd name="T1" fmla="*/ 0 h 94"/>
                <a:gd name="T2" fmla="*/ 1114 w 102"/>
                <a:gd name="T3" fmla="*/ 1782 h 94"/>
                <a:gd name="T4" fmla="*/ 2280 w 102"/>
                <a:gd name="T5" fmla="*/ 3637 h 94"/>
                <a:gd name="T6" fmla="*/ 3783 w 102"/>
                <a:gd name="T7" fmla="*/ 5698 h 94"/>
                <a:gd name="T8" fmla="*/ 6400 w 102"/>
                <a:gd name="T9" fmla="*/ 7484 h 94"/>
                <a:gd name="T10" fmla="*/ 7827 w 102"/>
                <a:gd name="T11" fmla="*/ 8241 h 94"/>
                <a:gd name="T12" fmla="*/ 9305 w 102"/>
                <a:gd name="T13" fmla="*/ 8688 h 94"/>
                <a:gd name="T14" fmla="*/ 10544 w 102"/>
                <a:gd name="T15" fmla="*/ 9761 h 94"/>
                <a:gd name="T16" fmla="*/ 12161 w 102"/>
                <a:gd name="T17" fmla="*/ 10021 h 94"/>
                <a:gd name="T18" fmla="*/ 13609 w 102"/>
                <a:gd name="T19" fmla="*/ 10962 h 94"/>
                <a:gd name="T20" fmla="*/ 14766 w 102"/>
                <a:gd name="T21" fmla="*/ 11152 h 94"/>
                <a:gd name="T22" fmla="*/ 15790 w 102"/>
                <a:gd name="T23" fmla="*/ 12261 h 94"/>
                <a:gd name="T24" fmla="*/ 16850 w 102"/>
                <a:gd name="T25" fmla="*/ 12910 h 94"/>
                <a:gd name="T26" fmla="*/ 19988 w 102"/>
                <a:gd name="T27" fmla="*/ 15294 h 94"/>
                <a:gd name="T28" fmla="*/ 22389 w 102"/>
                <a:gd name="T29" fmla="*/ 18270 h 94"/>
                <a:gd name="T30" fmla="*/ 24669 w 102"/>
                <a:gd name="T31" fmla="*/ 21150 h 94"/>
                <a:gd name="T32" fmla="*/ 26380 w 102"/>
                <a:gd name="T33" fmla="*/ 25056 h 94"/>
                <a:gd name="T34" fmla="*/ 26927 w 102"/>
                <a:gd name="T35" fmla="*/ 27458 h 94"/>
                <a:gd name="T36" fmla="*/ 27379 w 102"/>
                <a:gd name="T37" fmla="*/ 29932 h 94"/>
                <a:gd name="T38" fmla="*/ 27951 w 102"/>
                <a:gd name="T39" fmla="*/ 32538 h 94"/>
                <a:gd name="T40" fmla="*/ 28212 w 102"/>
                <a:gd name="T41" fmla="*/ 35133 h 94"/>
                <a:gd name="T42" fmla="*/ 26927 w 102"/>
                <a:gd name="T43" fmla="*/ 33985 h 94"/>
                <a:gd name="T44" fmla="*/ 26615 w 102"/>
                <a:gd name="T45" fmla="*/ 32538 h 94"/>
                <a:gd name="T46" fmla="*/ 26117 w 102"/>
                <a:gd name="T47" fmla="*/ 30327 h 94"/>
                <a:gd name="T48" fmla="*/ 25813 w 102"/>
                <a:gd name="T49" fmla="*/ 28534 h 94"/>
                <a:gd name="T50" fmla="*/ 25009 w 102"/>
                <a:gd name="T51" fmla="*/ 26896 h 94"/>
                <a:gd name="T52" fmla="*/ 23763 w 102"/>
                <a:gd name="T53" fmla="*/ 23968 h 94"/>
                <a:gd name="T54" fmla="*/ 21813 w 102"/>
                <a:gd name="T55" fmla="*/ 21727 h 94"/>
                <a:gd name="T56" fmla="*/ 19988 w 102"/>
                <a:gd name="T57" fmla="*/ 19861 h 94"/>
                <a:gd name="T58" fmla="*/ 17654 w 102"/>
                <a:gd name="T59" fmla="*/ 18270 h 94"/>
                <a:gd name="T60" fmla="*/ 16153 w 102"/>
                <a:gd name="T61" fmla="*/ 17174 h 94"/>
                <a:gd name="T62" fmla="*/ 14766 w 102"/>
                <a:gd name="T63" fmla="*/ 16417 h 94"/>
                <a:gd name="T64" fmla="*/ 12858 w 102"/>
                <a:gd name="T65" fmla="*/ 15991 h 94"/>
                <a:gd name="T66" fmla="*/ 11394 w 102"/>
                <a:gd name="T67" fmla="*/ 15294 h 94"/>
                <a:gd name="T68" fmla="*/ 9660 w 102"/>
                <a:gd name="T69" fmla="*/ 14630 h 94"/>
                <a:gd name="T70" fmla="*/ 8046 w 102"/>
                <a:gd name="T71" fmla="*/ 14630 h 94"/>
                <a:gd name="T72" fmla="*/ 6400 w 102"/>
                <a:gd name="T73" fmla="*/ 14234 h 94"/>
                <a:gd name="T74" fmla="*/ 5035 w 102"/>
                <a:gd name="T75" fmla="*/ 13962 h 94"/>
                <a:gd name="T76" fmla="*/ 0 w 102"/>
                <a:gd name="T77" fmla="*/ 0 h 94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102" h="94">
                  <a:moveTo>
                    <a:pt x="0" y="0"/>
                  </a:moveTo>
                  <a:lnTo>
                    <a:pt x="4" y="5"/>
                  </a:lnTo>
                  <a:lnTo>
                    <a:pt x="8" y="10"/>
                  </a:lnTo>
                  <a:lnTo>
                    <a:pt x="14" y="15"/>
                  </a:lnTo>
                  <a:lnTo>
                    <a:pt x="23" y="20"/>
                  </a:lnTo>
                  <a:lnTo>
                    <a:pt x="28" y="22"/>
                  </a:lnTo>
                  <a:lnTo>
                    <a:pt x="34" y="23"/>
                  </a:lnTo>
                  <a:lnTo>
                    <a:pt x="38" y="26"/>
                  </a:lnTo>
                  <a:lnTo>
                    <a:pt x="44" y="27"/>
                  </a:lnTo>
                  <a:lnTo>
                    <a:pt x="49" y="29"/>
                  </a:lnTo>
                  <a:lnTo>
                    <a:pt x="53" y="30"/>
                  </a:lnTo>
                  <a:lnTo>
                    <a:pt x="57" y="33"/>
                  </a:lnTo>
                  <a:lnTo>
                    <a:pt x="61" y="35"/>
                  </a:lnTo>
                  <a:lnTo>
                    <a:pt x="72" y="41"/>
                  </a:lnTo>
                  <a:lnTo>
                    <a:pt x="81" y="49"/>
                  </a:lnTo>
                  <a:lnTo>
                    <a:pt x="89" y="57"/>
                  </a:lnTo>
                  <a:lnTo>
                    <a:pt x="95" y="67"/>
                  </a:lnTo>
                  <a:lnTo>
                    <a:pt x="97" y="73"/>
                  </a:lnTo>
                  <a:lnTo>
                    <a:pt x="99" y="80"/>
                  </a:lnTo>
                  <a:lnTo>
                    <a:pt x="101" y="87"/>
                  </a:lnTo>
                  <a:lnTo>
                    <a:pt x="102" y="94"/>
                  </a:lnTo>
                  <a:lnTo>
                    <a:pt x="97" y="91"/>
                  </a:lnTo>
                  <a:lnTo>
                    <a:pt x="96" y="87"/>
                  </a:lnTo>
                  <a:lnTo>
                    <a:pt x="94" y="81"/>
                  </a:lnTo>
                  <a:lnTo>
                    <a:pt x="93" y="76"/>
                  </a:lnTo>
                  <a:lnTo>
                    <a:pt x="90" y="72"/>
                  </a:lnTo>
                  <a:lnTo>
                    <a:pt x="86" y="64"/>
                  </a:lnTo>
                  <a:lnTo>
                    <a:pt x="79" y="58"/>
                  </a:lnTo>
                  <a:lnTo>
                    <a:pt x="72" y="53"/>
                  </a:lnTo>
                  <a:lnTo>
                    <a:pt x="64" y="49"/>
                  </a:lnTo>
                  <a:lnTo>
                    <a:pt x="58" y="46"/>
                  </a:lnTo>
                  <a:lnTo>
                    <a:pt x="53" y="44"/>
                  </a:lnTo>
                  <a:lnTo>
                    <a:pt x="46" y="43"/>
                  </a:lnTo>
                  <a:lnTo>
                    <a:pt x="41" y="41"/>
                  </a:lnTo>
                  <a:lnTo>
                    <a:pt x="35" y="39"/>
                  </a:lnTo>
                  <a:lnTo>
                    <a:pt x="29" y="39"/>
                  </a:lnTo>
                  <a:lnTo>
                    <a:pt x="23" y="38"/>
                  </a:lnTo>
                  <a:lnTo>
                    <a:pt x="18" y="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09" name="Freeform 8"/>
            <p:cNvSpPr/>
            <p:nvPr/>
          </p:nvSpPr>
          <p:spPr bwMode="auto">
            <a:xfrm>
              <a:off x="3952" y="271"/>
              <a:ext cx="170" cy="183"/>
            </a:xfrm>
            <a:custGeom>
              <a:avLst/>
              <a:gdLst>
                <a:gd name="T0" fmla="*/ 0 w 103"/>
                <a:gd name="T1" fmla="*/ 0 h 113"/>
                <a:gd name="T2" fmla="*/ 1804 w 103"/>
                <a:gd name="T3" fmla="*/ 2214 h 113"/>
                <a:gd name="T4" fmla="*/ 4573 w 103"/>
                <a:gd name="T5" fmla="*/ 4581 h 113"/>
                <a:gd name="T6" fmla="*/ 7643 w 103"/>
                <a:gd name="T7" fmla="*/ 6803 h 113"/>
                <a:gd name="T8" fmla="*/ 11073 w 103"/>
                <a:gd name="T9" fmla="*/ 7798 h 113"/>
                <a:gd name="T10" fmla="*/ 13384 w 103"/>
                <a:gd name="T11" fmla="*/ 8790 h 113"/>
                <a:gd name="T12" fmla="*/ 15642 w 103"/>
                <a:gd name="T13" fmla="*/ 9025 h 113"/>
                <a:gd name="T14" fmla="*/ 17589 w 103"/>
                <a:gd name="T15" fmla="*/ 9793 h 113"/>
                <a:gd name="T16" fmla="*/ 20098 w 103"/>
                <a:gd name="T17" fmla="*/ 10407 h 113"/>
                <a:gd name="T18" fmla="*/ 22521 w 103"/>
                <a:gd name="T19" fmla="*/ 11017 h 113"/>
                <a:gd name="T20" fmla="*/ 25132 w 103"/>
                <a:gd name="T21" fmla="*/ 11638 h 113"/>
                <a:gd name="T22" fmla="*/ 26982 w 103"/>
                <a:gd name="T23" fmla="*/ 12395 h 113"/>
                <a:gd name="T24" fmla="*/ 29030 w 103"/>
                <a:gd name="T25" fmla="*/ 13014 h 113"/>
                <a:gd name="T26" fmla="*/ 32686 w 103"/>
                <a:gd name="T27" fmla="*/ 14857 h 113"/>
                <a:gd name="T28" fmla="*/ 35740 w 103"/>
                <a:gd name="T29" fmla="*/ 16854 h 113"/>
                <a:gd name="T30" fmla="*/ 37601 w 103"/>
                <a:gd name="T31" fmla="*/ 19225 h 113"/>
                <a:gd name="T32" fmla="*/ 39130 w 103"/>
                <a:gd name="T33" fmla="*/ 22065 h 113"/>
                <a:gd name="T34" fmla="*/ 41480 w 103"/>
                <a:gd name="T35" fmla="*/ 26214 h 113"/>
                <a:gd name="T36" fmla="*/ 42175 w 103"/>
                <a:gd name="T37" fmla="*/ 29272 h 113"/>
                <a:gd name="T38" fmla="*/ 42175 w 103"/>
                <a:gd name="T39" fmla="*/ 32508 h 113"/>
                <a:gd name="T40" fmla="*/ 41498 w 103"/>
                <a:gd name="T41" fmla="*/ 36257 h 113"/>
                <a:gd name="T42" fmla="*/ 40371 w 103"/>
                <a:gd name="T43" fmla="*/ 36723 h 113"/>
                <a:gd name="T44" fmla="*/ 40371 w 103"/>
                <a:gd name="T45" fmla="*/ 34132 h 113"/>
                <a:gd name="T46" fmla="*/ 40371 w 103"/>
                <a:gd name="T47" fmla="*/ 30901 h 113"/>
                <a:gd name="T48" fmla="*/ 39130 w 103"/>
                <a:gd name="T49" fmla="*/ 27295 h 113"/>
                <a:gd name="T50" fmla="*/ 38001 w 103"/>
                <a:gd name="T51" fmla="*/ 24284 h 113"/>
                <a:gd name="T52" fmla="*/ 36459 w 103"/>
                <a:gd name="T53" fmla="*/ 21989 h 113"/>
                <a:gd name="T54" fmla="*/ 35078 w 103"/>
                <a:gd name="T55" fmla="*/ 19840 h 113"/>
                <a:gd name="T56" fmla="*/ 32686 w 103"/>
                <a:gd name="T57" fmla="*/ 18467 h 113"/>
                <a:gd name="T58" fmla="*/ 29733 w 103"/>
                <a:gd name="T59" fmla="*/ 16854 h 113"/>
                <a:gd name="T60" fmla="*/ 27695 w 103"/>
                <a:gd name="T61" fmla="*/ 16221 h 113"/>
                <a:gd name="T62" fmla="*/ 25143 w 103"/>
                <a:gd name="T63" fmla="*/ 15229 h 113"/>
                <a:gd name="T64" fmla="*/ 22090 w 103"/>
                <a:gd name="T65" fmla="*/ 14857 h 113"/>
                <a:gd name="T66" fmla="*/ 18717 w 103"/>
                <a:gd name="T67" fmla="*/ 14235 h 113"/>
                <a:gd name="T68" fmla="*/ 15642 w 103"/>
                <a:gd name="T69" fmla="*/ 14002 h 113"/>
                <a:gd name="T70" fmla="*/ 12458 w 103"/>
                <a:gd name="T71" fmla="*/ 13014 h 113"/>
                <a:gd name="T72" fmla="*/ 9477 w 103"/>
                <a:gd name="T73" fmla="*/ 12629 h 113"/>
                <a:gd name="T74" fmla="*/ 6457 w 103"/>
                <a:gd name="T75" fmla="*/ 12395 h 113"/>
                <a:gd name="T76" fmla="*/ 0 w 103"/>
                <a:gd name="T77" fmla="*/ 0 h 113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103" h="113">
                  <a:moveTo>
                    <a:pt x="0" y="0"/>
                  </a:moveTo>
                  <a:lnTo>
                    <a:pt x="4" y="7"/>
                  </a:lnTo>
                  <a:lnTo>
                    <a:pt x="11" y="14"/>
                  </a:lnTo>
                  <a:lnTo>
                    <a:pt x="19" y="21"/>
                  </a:lnTo>
                  <a:lnTo>
                    <a:pt x="27" y="24"/>
                  </a:lnTo>
                  <a:lnTo>
                    <a:pt x="33" y="27"/>
                  </a:lnTo>
                  <a:lnTo>
                    <a:pt x="38" y="28"/>
                  </a:lnTo>
                  <a:lnTo>
                    <a:pt x="43" y="30"/>
                  </a:lnTo>
                  <a:lnTo>
                    <a:pt x="49" y="32"/>
                  </a:lnTo>
                  <a:lnTo>
                    <a:pt x="55" y="34"/>
                  </a:lnTo>
                  <a:lnTo>
                    <a:pt x="61" y="36"/>
                  </a:lnTo>
                  <a:lnTo>
                    <a:pt x="66" y="38"/>
                  </a:lnTo>
                  <a:lnTo>
                    <a:pt x="71" y="40"/>
                  </a:lnTo>
                  <a:lnTo>
                    <a:pt x="80" y="46"/>
                  </a:lnTo>
                  <a:lnTo>
                    <a:pt x="87" y="52"/>
                  </a:lnTo>
                  <a:lnTo>
                    <a:pt x="92" y="59"/>
                  </a:lnTo>
                  <a:lnTo>
                    <a:pt x="96" y="68"/>
                  </a:lnTo>
                  <a:lnTo>
                    <a:pt x="101" y="80"/>
                  </a:lnTo>
                  <a:lnTo>
                    <a:pt x="103" y="90"/>
                  </a:lnTo>
                  <a:lnTo>
                    <a:pt x="103" y="100"/>
                  </a:lnTo>
                  <a:lnTo>
                    <a:pt x="102" y="111"/>
                  </a:lnTo>
                  <a:lnTo>
                    <a:pt x="99" y="113"/>
                  </a:lnTo>
                  <a:lnTo>
                    <a:pt x="99" y="105"/>
                  </a:lnTo>
                  <a:lnTo>
                    <a:pt x="99" y="95"/>
                  </a:lnTo>
                  <a:lnTo>
                    <a:pt x="96" y="84"/>
                  </a:lnTo>
                  <a:lnTo>
                    <a:pt x="93" y="75"/>
                  </a:lnTo>
                  <a:lnTo>
                    <a:pt x="89" y="67"/>
                  </a:lnTo>
                  <a:lnTo>
                    <a:pt x="86" y="61"/>
                  </a:lnTo>
                  <a:lnTo>
                    <a:pt x="80" y="57"/>
                  </a:lnTo>
                  <a:lnTo>
                    <a:pt x="73" y="52"/>
                  </a:lnTo>
                  <a:lnTo>
                    <a:pt x="68" y="50"/>
                  </a:lnTo>
                  <a:lnTo>
                    <a:pt x="62" y="47"/>
                  </a:lnTo>
                  <a:lnTo>
                    <a:pt x="54" y="46"/>
                  </a:lnTo>
                  <a:lnTo>
                    <a:pt x="46" y="44"/>
                  </a:lnTo>
                  <a:lnTo>
                    <a:pt x="38" y="43"/>
                  </a:lnTo>
                  <a:lnTo>
                    <a:pt x="30" y="40"/>
                  </a:lnTo>
                  <a:lnTo>
                    <a:pt x="23" y="39"/>
                  </a:lnTo>
                  <a:lnTo>
                    <a:pt x="16" y="3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10" name="Freeform 9"/>
            <p:cNvSpPr/>
            <p:nvPr/>
          </p:nvSpPr>
          <p:spPr bwMode="auto">
            <a:xfrm>
              <a:off x="3890" y="144"/>
              <a:ext cx="164" cy="441"/>
            </a:xfrm>
            <a:custGeom>
              <a:avLst/>
              <a:gdLst>
                <a:gd name="T0" fmla="*/ 16760 w 102"/>
                <a:gd name="T1" fmla="*/ 43470 h 269"/>
                <a:gd name="T2" fmla="*/ 29895 w 102"/>
                <a:gd name="T3" fmla="*/ 80041 h 269"/>
                <a:gd name="T4" fmla="*/ 30477 w 102"/>
                <a:gd name="T5" fmla="*/ 83070 h 269"/>
                <a:gd name="T6" fmla="*/ 30477 w 102"/>
                <a:gd name="T7" fmla="*/ 86008 h 269"/>
                <a:gd name="T8" fmla="*/ 29895 w 102"/>
                <a:gd name="T9" fmla="*/ 88864 h 269"/>
                <a:gd name="T10" fmla="*/ 28653 w 102"/>
                <a:gd name="T11" fmla="*/ 91477 h 269"/>
                <a:gd name="T12" fmla="*/ 27168 w 102"/>
                <a:gd name="T13" fmla="*/ 94274 h 269"/>
                <a:gd name="T14" fmla="*/ 25637 w 102"/>
                <a:gd name="T15" fmla="*/ 96728 h 269"/>
                <a:gd name="T16" fmla="*/ 23531 w 102"/>
                <a:gd name="T17" fmla="*/ 98895 h 269"/>
                <a:gd name="T18" fmla="*/ 21606 w 102"/>
                <a:gd name="T19" fmla="*/ 100217 h 269"/>
                <a:gd name="T20" fmla="*/ 20117 w 102"/>
                <a:gd name="T21" fmla="*/ 100932 h 269"/>
                <a:gd name="T22" fmla="*/ 18649 w 102"/>
                <a:gd name="T23" fmla="*/ 100932 h 269"/>
                <a:gd name="T24" fmla="*/ 17275 w 102"/>
                <a:gd name="T25" fmla="*/ 101381 h 269"/>
                <a:gd name="T26" fmla="*/ 16315 w 102"/>
                <a:gd name="T27" fmla="*/ 100932 h 269"/>
                <a:gd name="T28" fmla="*/ 14865 w 102"/>
                <a:gd name="T29" fmla="*/ 100712 h 269"/>
                <a:gd name="T30" fmla="*/ 14070 w 102"/>
                <a:gd name="T31" fmla="*/ 99809 h 269"/>
                <a:gd name="T32" fmla="*/ 13151 w 102"/>
                <a:gd name="T33" fmla="*/ 98468 h 269"/>
                <a:gd name="T34" fmla="*/ 12567 w 102"/>
                <a:gd name="T35" fmla="*/ 97164 h 269"/>
                <a:gd name="T36" fmla="*/ 11917 w 102"/>
                <a:gd name="T37" fmla="*/ 94571 h 269"/>
                <a:gd name="T38" fmla="*/ 11917 w 102"/>
                <a:gd name="T39" fmla="*/ 91477 h 269"/>
                <a:gd name="T40" fmla="*/ 12567 w 102"/>
                <a:gd name="T41" fmla="*/ 88452 h 269"/>
                <a:gd name="T42" fmla="*/ 13438 w 102"/>
                <a:gd name="T43" fmla="*/ 85526 h 269"/>
                <a:gd name="T44" fmla="*/ 14865 w 102"/>
                <a:gd name="T45" fmla="*/ 82672 h 269"/>
                <a:gd name="T46" fmla="*/ 16315 w 102"/>
                <a:gd name="T47" fmla="*/ 80246 h 269"/>
                <a:gd name="T48" fmla="*/ 18593 w 102"/>
                <a:gd name="T49" fmla="*/ 78006 h 269"/>
                <a:gd name="T50" fmla="*/ 20117 w 102"/>
                <a:gd name="T51" fmla="*/ 76800 h 269"/>
                <a:gd name="T52" fmla="*/ 21691 w 102"/>
                <a:gd name="T53" fmla="*/ 75875 h 269"/>
                <a:gd name="T54" fmla="*/ 23531 w 102"/>
                <a:gd name="T55" fmla="*/ 75455 h 269"/>
                <a:gd name="T56" fmla="*/ 24693 w 102"/>
                <a:gd name="T57" fmla="*/ 75455 h 269"/>
                <a:gd name="T58" fmla="*/ 26232 w 102"/>
                <a:gd name="T59" fmla="*/ 75455 h 269"/>
                <a:gd name="T60" fmla="*/ 0 w 102"/>
                <a:gd name="T61" fmla="*/ 667 h 269"/>
                <a:gd name="T62" fmla="*/ 1518 w 102"/>
                <a:gd name="T63" fmla="*/ 0 h 269"/>
                <a:gd name="T64" fmla="*/ 6483 w 102"/>
                <a:gd name="T65" fmla="*/ 15127 h 269"/>
                <a:gd name="T66" fmla="*/ 11917 w 102"/>
                <a:gd name="T67" fmla="*/ 29024 h 269"/>
                <a:gd name="T68" fmla="*/ 16760 w 102"/>
                <a:gd name="T69" fmla="*/ 43470 h 269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102" h="269">
                  <a:moveTo>
                    <a:pt x="56" y="115"/>
                  </a:moveTo>
                  <a:lnTo>
                    <a:pt x="100" y="212"/>
                  </a:lnTo>
                  <a:lnTo>
                    <a:pt x="102" y="220"/>
                  </a:lnTo>
                  <a:lnTo>
                    <a:pt x="102" y="228"/>
                  </a:lnTo>
                  <a:lnTo>
                    <a:pt x="100" y="236"/>
                  </a:lnTo>
                  <a:lnTo>
                    <a:pt x="96" y="243"/>
                  </a:lnTo>
                  <a:lnTo>
                    <a:pt x="91" y="250"/>
                  </a:lnTo>
                  <a:lnTo>
                    <a:pt x="86" y="257"/>
                  </a:lnTo>
                  <a:lnTo>
                    <a:pt x="79" y="262"/>
                  </a:lnTo>
                  <a:lnTo>
                    <a:pt x="72" y="266"/>
                  </a:lnTo>
                  <a:lnTo>
                    <a:pt x="67" y="268"/>
                  </a:lnTo>
                  <a:lnTo>
                    <a:pt x="63" y="268"/>
                  </a:lnTo>
                  <a:lnTo>
                    <a:pt x="58" y="269"/>
                  </a:lnTo>
                  <a:lnTo>
                    <a:pt x="55" y="268"/>
                  </a:lnTo>
                  <a:lnTo>
                    <a:pt x="50" y="267"/>
                  </a:lnTo>
                  <a:lnTo>
                    <a:pt x="47" y="265"/>
                  </a:lnTo>
                  <a:lnTo>
                    <a:pt x="44" y="261"/>
                  </a:lnTo>
                  <a:lnTo>
                    <a:pt x="42" y="258"/>
                  </a:lnTo>
                  <a:lnTo>
                    <a:pt x="40" y="251"/>
                  </a:lnTo>
                  <a:lnTo>
                    <a:pt x="40" y="243"/>
                  </a:lnTo>
                  <a:lnTo>
                    <a:pt x="42" y="235"/>
                  </a:lnTo>
                  <a:lnTo>
                    <a:pt x="45" y="227"/>
                  </a:lnTo>
                  <a:lnTo>
                    <a:pt x="50" y="219"/>
                  </a:lnTo>
                  <a:lnTo>
                    <a:pt x="55" y="213"/>
                  </a:lnTo>
                  <a:lnTo>
                    <a:pt x="62" y="207"/>
                  </a:lnTo>
                  <a:lnTo>
                    <a:pt x="67" y="204"/>
                  </a:lnTo>
                  <a:lnTo>
                    <a:pt x="73" y="201"/>
                  </a:lnTo>
                  <a:lnTo>
                    <a:pt x="79" y="200"/>
                  </a:lnTo>
                  <a:lnTo>
                    <a:pt x="83" y="200"/>
                  </a:lnTo>
                  <a:lnTo>
                    <a:pt x="88" y="200"/>
                  </a:lnTo>
                  <a:lnTo>
                    <a:pt x="0" y="2"/>
                  </a:lnTo>
                  <a:lnTo>
                    <a:pt x="5" y="0"/>
                  </a:lnTo>
                  <a:lnTo>
                    <a:pt x="22" y="40"/>
                  </a:lnTo>
                  <a:lnTo>
                    <a:pt x="40" y="77"/>
                  </a:lnTo>
                  <a:lnTo>
                    <a:pt x="56" y="115"/>
                  </a:lnTo>
                  <a:close/>
                </a:path>
              </a:pathLst>
            </a:custGeom>
            <a:solidFill>
              <a:srgbClr val="8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pic>
        <p:nvPicPr>
          <p:cNvPr id="13" name="Picture 12"/>
          <p:cNvPicPr>
            <a:picLocks noChangeAspect="1"/>
          </p:cNvPicPr>
          <p:nvPr/>
        </p:nvPicPr>
        <p:blipFill>
          <a:blip r:embed="rId5">
            <a:clrChange>
              <a:clrFrom>
                <a:srgbClr val="FFFFFF">
                  <a:alpha val="100000"/>
                </a:srgbClr>
              </a:clrFrom>
              <a:clrTo>
                <a:srgbClr val="FFFFFF">
                  <a:alpha val="100000"/>
                  <a:alpha val="0"/>
                </a:srgbClr>
              </a:clrTo>
            </a:clrChange>
          </a:blip>
          <a:stretch>
            <a:fillRect/>
          </a:stretch>
        </p:blipFill>
        <p:spPr>
          <a:xfrm flipH="1">
            <a:off x="-158750" y="125095"/>
            <a:ext cx="2421890" cy="1522730"/>
          </a:xfrm>
          <a:prstGeom prst="rect">
            <a:avLst/>
          </a:prstGeom>
        </p:spPr>
      </p:pic>
      <p:grpSp>
        <p:nvGrpSpPr>
          <p:cNvPr id="156" name="Group 5"/>
          <p:cNvGrpSpPr/>
          <p:nvPr/>
        </p:nvGrpSpPr>
        <p:grpSpPr bwMode="auto">
          <a:xfrm>
            <a:off x="219710" y="571818"/>
            <a:ext cx="195263" cy="369887"/>
            <a:chOff x="3890" y="144"/>
            <a:chExt cx="232" cy="441"/>
          </a:xfrm>
        </p:grpSpPr>
        <p:sp>
          <p:nvSpPr>
            <p:cNvPr id="157" name="Freeform 6"/>
            <p:cNvSpPr/>
            <p:nvPr/>
          </p:nvSpPr>
          <p:spPr bwMode="auto">
            <a:xfrm>
              <a:off x="3897" y="144"/>
              <a:ext cx="166" cy="157"/>
            </a:xfrm>
            <a:custGeom>
              <a:avLst/>
              <a:gdLst>
                <a:gd name="T0" fmla="*/ 0 w 101"/>
                <a:gd name="T1" fmla="*/ 0 h 96"/>
                <a:gd name="T2" fmla="*/ 1750 w 101"/>
                <a:gd name="T3" fmla="*/ 2175 h 96"/>
                <a:gd name="T4" fmla="*/ 3072 w 101"/>
                <a:gd name="T5" fmla="*/ 4694 h 96"/>
                <a:gd name="T6" fmla="*/ 5851 w 101"/>
                <a:gd name="T7" fmla="*/ 6448 h 96"/>
                <a:gd name="T8" fmla="*/ 8946 w 101"/>
                <a:gd name="T9" fmla="*/ 8040 h 96"/>
                <a:gd name="T10" fmla="*/ 11418 w 101"/>
                <a:gd name="T11" fmla="*/ 8800 h 96"/>
                <a:gd name="T12" fmla="*/ 13638 w 101"/>
                <a:gd name="T13" fmla="*/ 9209 h 96"/>
                <a:gd name="T14" fmla="*/ 15136 w 101"/>
                <a:gd name="T15" fmla="*/ 10292 h 96"/>
                <a:gd name="T16" fmla="*/ 17557 w 101"/>
                <a:gd name="T17" fmla="*/ 10545 h 96"/>
                <a:gd name="T18" fmla="*/ 19438 w 101"/>
                <a:gd name="T19" fmla="*/ 11360 h 96"/>
                <a:gd name="T20" fmla="*/ 20987 w 101"/>
                <a:gd name="T21" fmla="*/ 12076 h 96"/>
                <a:gd name="T22" fmla="*/ 22415 w 101"/>
                <a:gd name="T23" fmla="*/ 12742 h 96"/>
                <a:gd name="T24" fmla="*/ 24165 w 101"/>
                <a:gd name="T25" fmla="*/ 13700 h 96"/>
                <a:gd name="T26" fmla="*/ 28383 w 101"/>
                <a:gd name="T27" fmla="*/ 16189 h 96"/>
                <a:gd name="T28" fmla="*/ 31948 w 101"/>
                <a:gd name="T29" fmla="*/ 18578 h 96"/>
                <a:gd name="T30" fmla="*/ 34493 w 101"/>
                <a:gd name="T31" fmla="*/ 21910 h 96"/>
                <a:gd name="T32" fmla="*/ 36840 w 101"/>
                <a:gd name="T33" fmla="*/ 25373 h 96"/>
                <a:gd name="T34" fmla="*/ 37551 w 101"/>
                <a:gd name="T35" fmla="*/ 27784 h 96"/>
                <a:gd name="T36" fmla="*/ 38496 w 101"/>
                <a:gd name="T37" fmla="*/ 30383 h 96"/>
                <a:gd name="T38" fmla="*/ 38869 w 101"/>
                <a:gd name="T39" fmla="*/ 32906 h 96"/>
                <a:gd name="T40" fmla="*/ 39301 w 101"/>
                <a:gd name="T41" fmla="*/ 35168 h 96"/>
                <a:gd name="T42" fmla="*/ 38164 w 101"/>
                <a:gd name="T43" fmla="*/ 34079 h 96"/>
                <a:gd name="T44" fmla="*/ 37398 w 101"/>
                <a:gd name="T45" fmla="*/ 32697 h 96"/>
                <a:gd name="T46" fmla="*/ 36840 w 101"/>
                <a:gd name="T47" fmla="*/ 30676 h 96"/>
                <a:gd name="T48" fmla="*/ 35741 w 101"/>
                <a:gd name="T49" fmla="*/ 28850 h 96"/>
                <a:gd name="T50" fmla="*/ 34922 w 101"/>
                <a:gd name="T51" fmla="*/ 27527 h 96"/>
                <a:gd name="T52" fmla="*/ 33077 w 101"/>
                <a:gd name="T53" fmla="*/ 24631 h 96"/>
                <a:gd name="T54" fmla="*/ 30196 w 101"/>
                <a:gd name="T55" fmla="*/ 22405 h 96"/>
                <a:gd name="T56" fmla="*/ 27635 w 101"/>
                <a:gd name="T57" fmla="*/ 20121 h 96"/>
                <a:gd name="T58" fmla="*/ 24581 w 101"/>
                <a:gd name="T59" fmla="*/ 18578 h 96"/>
                <a:gd name="T60" fmla="*/ 22847 w 101"/>
                <a:gd name="T61" fmla="*/ 17641 h 96"/>
                <a:gd name="T62" fmla="*/ 20543 w 101"/>
                <a:gd name="T63" fmla="*/ 16832 h 96"/>
                <a:gd name="T64" fmla="*/ 18314 w 101"/>
                <a:gd name="T65" fmla="*/ 16590 h 96"/>
                <a:gd name="T66" fmla="*/ 16303 w 101"/>
                <a:gd name="T67" fmla="*/ 16189 h 96"/>
                <a:gd name="T68" fmla="*/ 13901 w 101"/>
                <a:gd name="T69" fmla="*/ 15558 h 96"/>
                <a:gd name="T70" fmla="*/ 11668 w 101"/>
                <a:gd name="T71" fmla="*/ 15061 h 96"/>
                <a:gd name="T72" fmla="*/ 8946 w 101"/>
                <a:gd name="T73" fmla="*/ 14488 h 96"/>
                <a:gd name="T74" fmla="*/ 6645 w 101"/>
                <a:gd name="T75" fmla="*/ 14488 h 96"/>
                <a:gd name="T76" fmla="*/ 0 w 101"/>
                <a:gd name="T77" fmla="*/ 0 h 9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101" h="96">
                  <a:moveTo>
                    <a:pt x="0" y="0"/>
                  </a:moveTo>
                  <a:lnTo>
                    <a:pt x="4" y="6"/>
                  </a:lnTo>
                  <a:lnTo>
                    <a:pt x="8" y="13"/>
                  </a:lnTo>
                  <a:lnTo>
                    <a:pt x="15" y="18"/>
                  </a:lnTo>
                  <a:lnTo>
                    <a:pt x="23" y="22"/>
                  </a:lnTo>
                  <a:lnTo>
                    <a:pt x="29" y="24"/>
                  </a:lnTo>
                  <a:lnTo>
                    <a:pt x="35" y="25"/>
                  </a:lnTo>
                  <a:lnTo>
                    <a:pt x="39" y="28"/>
                  </a:lnTo>
                  <a:lnTo>
                    <a:pt x="45" y="29"/>
                  </a:lnTo>
                  <a:lnTo>
                    <a:pt x="50" y="31"/>
                  </a:lnTo>
                  <a:lnTo>
                    <a:pt x="54" y="33"/>
                  </a:lnTo>
                  <a:lnTo>
                    <a:pt x="58" y="35"/>
                  </a:lnTo>
                  <a:lnTo>
                    <a:pt x="62" y="37"/>
                  </a:lnTo>
                  <a:lnTo>
                    <a:pt x="73" y="44"/>
                  </a:lnTo>
                  <a:lnTo>
                    <a:pt x="82" y="51"/>
                  </a:lnTo>
                  <a:lnTo>
                    <a:pt x="89" y="60"/>
                  </a:lnTo>
                  <a:lnTo>
                    <a:pt x="95" y="69"/>
                  </a:lnTo>
                  <a:lnTo>
                    <a:pt x="97" y="76"/>
                  </a:lnTo>
                  <a:lnTo>
                    <a:pt x="99" y="83"/>
                  </a:lnTo>
                  <a:lnTo>
                    <a:pt x="100" y="90"/>
                  </a:lnTo>
                  <a:lnTo>
                    <a:pt x="101" y="96"/>
                  </a:lnTo>
                  <a:lnTo>
                    <a:pt x="98" y="93"/>
                  </a:lnTo>
                  <a:lnTo>
                    <a:pt x="96" y="89"/>
                  </a:lnTo>
                  <a:lnTo>
                    <a:pt x="95" y="84"/>
                  </a:lnTo>
                  <a:lnTo>
                    <a:pt x="92" y="79"/>
                  </a:lnTo>
                  <a:lnTo>
                    <a:pt x="90" y="75"/>
                  </a:lnTo>
                  <a:lnTo>
                    <a:pt x="85" y="67"/>
                  </a:lnTo>
                  <a:lnTo>
                    <a:pt x="78" y="61"/>
                  </a:lnTo>
                  <a:lnTo>
                    <a:pt x="71" y="55"/>
                  </a:lnTo>
                  <a:lnTo>
                    <a:pt x="63" y="51"/>
                  </a:lnTo>
                  <a:lnTo>
                    <a:pt x="59" y="48"/>
                  </a:lnTo>
                  <a:lnTo>
                    <a:pt x="53" y="46"/>
                  </a:lnTo>
                  <a:lnTo>
                    <a:pt x="47" y="45"/>
                  </a:lnTo>
                  <a:lnTo>
                    <a:pt x="42" y="44"/>
                  </a:lnTo>
                  <a:lnTo>
                    <a:pt x="36" y="43"/>
                  </a:lnTo>
                  <a:lnTo>
                    <a:pt x="30" y="41"/>
                  </a:lnTo>
                  <a:lnTo>
                    <a:pt x="23" y="40"/>
                  </a:lnTo>
                  <a:lnTo>
                    <a:pt x="17" y="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8" name="Freeform 7"/>
            <p:cNvSpPr/>
            <p:nvPr/>
          </p:nvSpPr>
          <p:spPr bwMode="auto">
            <a:xfrm>
              <a:off x="3926" y="209"/>
              <a:ext cx="163" cy="154"/>
            </a:xfrm>
            <a:custGeom>
              <a:avLst/>
              <a:gdLst>
                <a:gd name="T0" fmla="*/ 0 w 102"/>
                <a:gd name="T1" fmla="*/ 0 h 94"/>
                <a:gd name="T2" fmla="*/ 1114 w 102"/>
                <a:gd name="T3" fmla="*/ 1782 h 94"/>
                <a:gd name="T4" fmla="*/ 2280 w 102"/>
                <a:gd name="T5" fmla="*/ 3637 h 94"/>
                <a:gd name="T6" fmla="*/ 3783 w 102"/>
                <a:gd name="T7" fmla="*/ 5698 h 94"/>
                <a:gd name="T8" fmla="*/ 6400 w 102"/>
                <a:gd name="T9" fmla="*/ 7484 h 94"/>
                <a:gd name="T10" fmla="*/ 7827 w 102"/>
                <a:gd name="T11" fmla="*/ 8241 h 94"/>
                <a:gd name="T12" fmla="*/ 9305 w 102"/>
                <a:gd name="T13" fmla="*/ 8688 h 94"/>
                <a:gd name="T14" fmla="*/ 10544 w 102"/>
                <a:gd name="T15" fmla="*/ 9761 h 94"/>
                <a:gd name="T16" fmla="*/ 12161 w 102"/>
                <a:gd name="T17" fmla="*/ 10021 h 94"/>
                <a:gd name="T18" fmla="*/ 13609 w 102"/>
                <a:gd name="T19" fmla="*/ 10962 h 94"/>
                <a:gd name="T20" fmla="*/ 14766 w 102"/>
                <a:gd name="T21" fmla="*/ 11152 h 94"/>
                <a:gd name="T22" fmla="*/ 15790 w 102"/>
                <a:gd name="T23" fmla="*/ 12261 h 94"/>
                <a:gd name="T24" fmla="*/ 16850 w 102"/>
                <a:gd name="T25" fmla="*/ 12910 h 94"/>
                <a:gd name="T26" fmla="*/ 19988 w 102"/>
                <a:gd name="T27" fmla="*/ 15294 h 94"/>
                <a:gd name="T28" fmla="*/ 22389 w 102"/>
                <a:gd name="T29" fmla="*/ 18270 h 94"/>
                <a:gd name="T30" fmla="*/ 24669 w 102"/>
                <a:gd name="T31" fmla="*/ 21150 h 94"/>
                <a:gd name="T32" fmla="*/ 26380 w 102"/>
                <a:gd name="T33" fmla="*/ 25056 h 94"/>
                <a:gd name="T34" fmla="*/ 26927 w 102"/>
                <a:gd name="T35" fmla="*/ 27458 h 94"/>
                <a:gd name="T36" fmla="*/ 27379 w 102"/>
                <a:gd name="T37" fmla="*/ 29932 h 94"/>
                <a:gd name="T38" fmla="*/ 27951 w 102"/>
                <a:gd name="T39" fmla="*/ 32538 h 94"/>
                <a:gd name="T40" fmla="*/ 28212 w 102"/>
                <a:gd name="T41" fmla="*/ 35133 h 94"/>
                <a:gd name="T42" fmla="*/ 26927 w 102"/>
                <a:gd name="T43" fmla="*/ 33985 h 94"/>
                <a:gd name="T44" fmla="*/ 26615 w 102"/>
                <a:gd name="T45" fmla="*/ 32538 h 94"/>
                <a:gd name="T46" fmla="*/ 26117 w 102"/>
                <a:gd name="T47" fmla="*/ 30327 h 94"/>
                <a:gd name="T48" fmla="*/ 25813 w 102"/>
                <a:gd name="T49" fmla="*/ 28534 h 94"/>
                <a:gd name="T50" fmla="*/ 25009 w 102"/>
                <a:gd name="T51" fmla="*/ 26896 h 94"/>
                <a:gd name="T52" fmla="*/ 23763 w 102"/>
                <a:gd name="T53" fmla="*/ 23968 h 94"/>
                <a:gd name="T54" fmla="*/ 21813 w 102"/>
                <a:gd name="T55" fmla="*/ 21727 h 94"/>
                <a:gd name="T56" fmla="*/ 19988 w 102"/>
                <a:gd name="T57" fmla="*/ 19861 h 94"/>
                <a:gd name="T58" fmla="*/ 17654 w 102"/>
                <a:gd name="T59" fmla="*/ 18270 h 94"/>
                <a:gd name="T60" fmla="*/ 16153 w 102"/>
                <a:gd name="T61" fmla="*/ 17174 h 94"/>
                <a:gd name="T62" fmla="*/ 14766 w 102"/>
                <a:gd name="T63" fmla="*/ 16417 h 94"/>
                <a:gd name="T64" fmla="*/ 12858 w 102"/>
                <a:gd name="T65" fmla="*/ 15991 h 94"/>
                <a:gd name="T66" fmla="*/ 11394 w 102"/>
                <a:gd name="T67" fmla="*/ 15294 h 94"/>
                <a:gd name="T68" fmla="*/ 9660 w 102"/>
                <a:gd name="T69" fmla="*/ 14630 h 94"/>
                <a:gd name="T70" fmla="*/ 8046 w 102"/>
                <a:gd name="T71" fmla="*/ 14630 h 94"/>
                <a:gd name="T72" fmla="*/ 6400 w 102"/>
                <a:gd name="T73" fmla="*/ 14234 h 94"/>
                <a:gd name="T74" fmla="*/ 5035 w 102"/>
                <a:gd name="T75" fmla="*/ 13962 h 94"/>
                <a:gd name="T76" fmla="*/ 0 w 102"/>
                <a:gd name="T77" fmla="*/ 0 h 94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102" h="94">
                  <a:moveTo>
                    <a:pt x="0" y="0"/>
                  </a:moveTo>
                  <a:lnTo>
                    <a:pt x="4" y="5"/>
                  </a:lnTo>
                  <a:lnTo>
                    <a:pt x="8" y="10"/>
                  </a:lnTo>
                  <a:lnTo>
                    <a:pt x="14" y="15"/>
                  </a:lnTo>
                  <a:lnTo>
                    <a:pt x="23" y="20"/>
                  </a:lnTo>
                  <a:lnTo>
                    <a:pt x="28" y="22"/>
                  </a:lnTo>
                  <a:lnTo>
                    <a:pt x="34" y="23"/>
                  </a:lnTo>
                  <a:lnTo>
                    <a:pt x="38" y="26"/>
                  </a:lnTo>
                  <a:lnTo>
                    <a:pt x="44" y="27"/>
                  </a:lnTo>
                  <a:lnTo>
                    <a:pt x="49" y="29"/>
                  </a:lnTo>
                  <a:lnTo>
                    <a:pt x="53" y="30"/>
                  </a:lnTo>
                  <a:lnTo>
                    <a:pt x="57" y="33"/>
                  </a:lnTo>
                  <a:lnTo>
                    <a:pt x="61" y="35"/>
                  </a:lnTo>
                  <a:lnTo>
                    <a:pt x="72" y="41"/>
                  </a:lnTo>
                  <a:lnTo>
                    <a:pt x="81" y="49"/>
                  </a:lnTo>
                  <a:lnTo>
                    <a:pt x="89" y="57"/>
                  </a:lnTo>
                  <a:lnTo>
                    <a:pt x="95" y="67"/>
                  </a:lnTo>
                  <a:lnTo>
                    <a:pt x="97" y="73"/>
                  </a:lnTo>
                  <a:lnTo>
                    <a:pt x="99" y="80"/>
                  </a:lnTo>
                  <a:lnTo>
                    <a:pt x="101" y="87"/>
                  </a:lnTo>
                  <a:lnTo>
                    <a:pt x="102" y="94"/>
                  </a:lnTo>
                  <a:lnTo>
                    <a:pt x="97" y="91"/>
                  </a:lnTo>
                  <a:lnTo>
                    <a:pt x="96" y="87"/>
                  </a:lnTo>
                  <a:lnTo>
                    <a:pt x="94" y="81"/>
                  </a:lnTo>
                  <a:lnTo>
                    <a:pt x="93" y="76"/>
                  </a:lnTo>
                  <a:lnTo>
                    <a:pt x="90" y="72"/>
                  </a:lnTo>
                  <a:lnTo>
                    <a:pt x="86" y="64"/>
                  </a:lnTo>
                  <a:lnTo>
                    <a:pt x="79" y="58"/>
                  </a:lnTo>
                  <a:lnTo>
                    <a:pt x="72" y="53"/>
                  </a:lnTo>
                  <a:lnTo>
                    <a:pt x="64" y="49"/>
                  </a:lnTo>
                  <a:lnTo>
                    <a:pt x="58" y="46"/>
                  </a:lnTo>
                  <a:lnTo>
                    <a:pt x="53" y="44"/>
                  </a:lnTo>
                  <a:lnTo>
                    <a:pt x="46" y="43"/>
                  </a:lnTo>
                  <a:lnTo>
                    <a:pt x="41" y="41"/>
                  </a:lnTo>
                  <a:lnTo>
                    <a:pt x="35" y="39"/>
                  </a:lnTo>
                  <a:lnTo>
                    <a:pt x="29" y="39"/>
                  </a:lnTo>
                  <a:lnTo>
                    <a:pt x="23" y="38"/>
                  </a:lnTo>
                  <a:lnTo>
                    <a:pt x="18" y="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" name="Freeform 8"/>
            <p:cNvSpPr/>
            <p:nvPr/>
          </p:nvSpPr>
          <p:spPr bwMode="auto">
            <a:xfrm>
              <a:off x="3952" y="271"/>
              <a:ext cx="170" cy="183"/>
            </a:xfrm>
            <a:custGeom>
              <a:avLst/>
              <a:gdLst>
                <a:gd name="T0" fmla="*/ 0 w 103"/>
                <a:gd name="T1" fmla="*/ 0 h 113"/>
                <a:gd name="T2" fmla="*/ 1804 w 103"/>
                <a:gd name="T3" fmla="*/ 2214 h 113"/>
                <a:gd name="T4" fmla="*/ 4573 w 103"/>
                <a:gd name="T5" fmla="*/ 4581 h 113"/>
                <a:gd name="T6" fmla="*/ 7643 w 103"/>
                <a:gd name="T7" fmla="*/ 6803 h 113"/>
                <a:gd name="T8" fmla="*/ 11073 w 103"/>
                <a:gd name="T9" fmla="*/ 7798 h 113"/>
                <a:gd name="T10" fmla="*/ 13384 w 103"/>
                <a:gd name="T11" fmla="*/ 8790 h 113"/>
                <a:gd name="T12" fmla="*/ 15642 w 103"/>
                <a:gd name="T13" fmla="*/ 9025 h 113"/>
                <a:gd name="T14" fmla="*/ 17589 w 103"/>
                <a:gd name="T15" fmla="*/ 9793 h 113"/>
                <a:gd name="T16" fmla="*/ 20098 w 103"/>
                <a:gd name="T17" fmla="*/ 10407 h 113"/>
                <a:gd name="T18" fmla="*/ 22521 w 103"/>
                <a:gd name="T19" fmla="*/ 11017 h 113"/>
                <a:gd name="T20" fmla="*/ 25132 w 103"/>
                <a:gd name="T21" fmla="*/ 11638 h 113"/>
                <a:gd name="T22" fmla="*/ 26982 w 103"/>
                <a:gd name="T23" fmla="*/ 12395 h 113"/>
                <a:gd name="T24" fmla="*/ 29030 w 103"/>
                <a:gd name="T25" fmla="*/ 13014 h 113"/>
                <a:gd name="T26" fmla="*/ 32686 w 103"/>
                <a:gd name="T27" fmla="*/ 14857 h 113"/>
                <a:gd name="T28" fmla="*/ 35740 w 103"/>
                <a:gd name="T29" fmla="*/ 16854 h 113"/>
                <a:gd name="T30" fmla="*/ 37601 w 103"/>
                <a:gd name="T31" fmla="*/ 19225 h 113"/>
                <a:gd name="T32" fmla="*/ 39130 w 103"/>
                <a:gd name="T33" fmla="*/ 22065 h 113"/>
                <a:gd name="T34" fmla="*/ 41480 w 103"/>
                <a:gd name="T35" fmla="*/ 26214 h 113"/>
                <a:gd name="T36" fmla="*/ 42175 w 103"/>
                <a:gd name="T37" fmla="*/ 29272 h 113"/>
                <a:gd name="T38" fmla="*/ 42175 w 103"/>
                <a:gd name="T39" fmla="*/ 32508 h 113"/>
                <a:gd name="T40" fmla="*/ 41498 w 103"/>
                <a:gd name="T41" fmla="*/ 36257 h 113"/>
                <a:gd name="T42" fmla="*/ 40371 w 103"/>
                <a:gd name="T43" fmla="*/ 36723 h 113"/>
                <a:gd name="T44" fmla="*/ 40371 w 103"/>
                <a:gd name="T45" fmla="*/ 34132 h 113"/>
                <a:gd name="T46" fmla="*/ 40371 w 103"/>
                <a:gd name="T47" fmla="*/ 30901 h 113"/>
                <a:gd name="T48" fmla="*/ 39130 w 103"/>
                <a:gd name="T49" fmla="*/ 27295 h 113"/>
                <a:gd name="T50" fmla="*/ 38001 w 103"/>
                <a:gd name="T51" fmla="*/ 24284 h 113"/>
                <a:gd name="T52" fmla="*/ 36459 w 103"/>
                <a:gd name="T53" fmla="*/ 21989 h 113"/>
                <a:gd name="T54" fmla="*/ 35078 w 103"/>
                <a:gd name="T55" fmla="*/ 19840 h 113"/>
                <a:gd name="T56" fmla="*/ 32686 w 103"/>
                <a:gd name="T57" fmla="*/ 18467 h 113"/>
                <a:gd name="T58" fmla="*/ 29733 w 103"/>
                <a:gd name="T59" fmla="*/ 16854 h 113"/>
                <a:gd name="T60" fmla="*/ 27695 w 103"/>
                <a:gd name="T61" fmla="*/ 16221 h 113"/>
                <a:gd name="T62" fmla="*/ 25143 w 103"/>
                <a:gd name="T63" fmla="*/ 15229 h 113"/>
                <a:gd name="T64" fmla="*/ 22090 w 103"/>
                <a:gd name="T65" fmla="*/ 14857 h 113"/>
                <a:gd name="T66" fmla="*/ 18717 w 103"/>
                <a:gd name="T67" fmla="*/ 14235 h 113"/>
                <a:gd name="T68" fmla="*/ 15642 w 103"/>
                <a:gd name="T69" fmla="*/ 14002 h 113"/>
                <a:gd name="T70" fmla="*/ 12458 w 103"/>
                <a:gd name="T71" fmla="*/ 13014 h 113"/>
                <a:gd name="T72" fmla="*/ 9477 w 103"/>
                <a:gd name="T73" fmla="*/ 12629 h 113"/>
                <a:gd name="T74" fmla="*/ 6457 w 103"/>
                <a:gd name="T75" fmla="*/ 12395 h 113"/>
                <a:gd name="T76" fmla="*/ 0 w 103"/>
                <a:gd name="T77" fmla="*/ 0 h 113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103" h="113">
                  <a:moveTo>
                    <a:pt x="0" y="0"/>
                  </a:moveTo>
                  <a:lnTo>
                    <a:pt x="4" y="7"/>
                  </a:lnTo>
                  <a:lnTo>
                    <a:pt x="11" y="14"/>
                  </a:lnTo>
                  <a:lnTo>
                    <a:pt x="19" y="21"/>
                  </a:lnTo>
                  <a:lnTo>
                    <a:pt x="27" y="24"/>
                  </a:lnTo>
                  <a:lnTo>
                    <a:pt x="33" y="27"/>
                  </a:lnTo>
                  <a:lnTo>
                    <a:pt x="38" y="28"/>
                  </a:lnTo>
                  <a:lnTo>
                    <a:pt x="43" y="30"/>
                  </a:lnTo>
                  <a:lnTo>
                    <a:pt x="49" y="32"/>
                  </a:lnTo>
                  <a:lnTo>
                    <a:pt x="55" y="34"/>
                  </a:lnTo>
                  <a:lnTo>
                    <a:pt x="61" y="36"/>
                  </a:lnTo>
                  <a:lnTo>
                    <a:pt x="66" y="38"/>
                  </a:lnTo>
                  <a:lnTo>
                    <a:pt x="71" y="40"/>
                  </a:lnTo>
                  <a:lnTo>
                    <a:pt x="80" y="46"/>
                  </a:lnTo>
                  <a:lnTo>
                    <a:pt x="87" y="52"/>
                  </a:lnTo>
                  <a:lnTo>
                    <a:pt x="92" y="59"/>
                  </a:lnTo>
                  <a:lnTo>
                    <a:pt x="96" y="68"/>
                  </a:lnTo>
                  <a:lnTo>
                    <a:pt x="101" y="80"/>
                  </a:lnTo>
                  <a:lnTo>
                    <a:pt x="103" y="90"/>
                  </a:lnTo>
                  <a:lnTo>
                    <a:pt x="103" y="100"/>
                  </a:lnTo>
                  <a:lnTo>
                    <a:pt x="102" y="111"/>
                  </a:lnTo>
                  <a:lnTo>
                    <a:pt x="99" y="113"/>
                  </a:lnTo>
                  <a:lnTo>
                    <a:pt x="99" y="105"/>
                  </a:lnTo>
                  <a:lnTo>
                    <a:pt x="99" y="95"/>
                  </a:lnTo>
                  <a:lnTo>
                    <a:pt x="96" y="84"/>
                  </a:lnTo>
                  <a:lnTo>
                    <a:pt x="93" y="75"/>
                  </a:lnTo>
                  <a:lnTo>
                    <a:pt x="89" y="67"/>
                  </a:lnTo>
                  <a:lnTo>
                    <a:pt x="86" y="61"/>
                  </a:lnTo>
                  <a:lnTo>
                    <a:pt x="80" y="57"/>
                  </a:lnTo>
                  <a:lnTo>
                    <a:pt x="73" y="52"/>
                  </a:lnTo>
                  <a:lnTo>
                    <a:pt x="68" y="50"/>
                  </a:lnTo>
                  <a:lnTo>
                    <a:pt x="62" y="47"/>
                  </a:lnTo>
                  <a:lnTo>
                    <a:pt x="54" y="46"/>
                  </a:lnTo>
                  <a:lnTo>
                    <a:pt x="46" y="44"/>
                  </a:lnTo>
                  <a:lnTo>
                    <a:pt x="38" y="43"/>
                  </a:lnTo>
                  <a:lnTo>
                    <a:pt x="30" y="40"/>
                  </a:lnTo>
                  <a:lnTo>
                    <a:pt x="23" y="39"/>
                  </a:lnTo>
                  <a:lnTo>
                    <a:pt x="16" y="3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0" name="Freeform 9"/>
            <p:cNvSpPr/>
            <p:nvPr/>
          </p:nvSpPr>
          <p:spPr bwMode="auto">
            <a:xfrm>
              <a:off x="3890" y="144"/>
              <a:ext cx="164" cy="441"/>
            </a:xfrm>
            <a:custGeom>
              <a:avLst/>
              <a:gdLst>
                <a:gd name="T0" fmla="*/ 16760 w 102"/>
                <a:gd name="T1" fmla="*/ 43470 h 269"/>
                <a:gd name="T2" fmla="*/ 29895 w 102"/>
                <a:gd name="T3" fmla="*/ 80041 h 269"/>
                <a:gd name="T4" fmla="*/ 30477 w 102"/>
                <a:gd name="T5" fmla="*/ 83070 h 269"/>
                <a:gd name="T6" fmla="*/ 30477 w 102"/>
                <a:gd name="T7" fmla="*/ 86008 h 269"/>
                <a:gd name="T8" fmla="*/ 29895 w 102"/>
                <a:gd name="T9" fmla="*/ 88864 h 269"/>
                <a:gd name="T10" fmla="*/ 28653 w 102"/>
                <a:gd name="T11" fmla="*/ 91477 h 269"/>
                <a:gd name="T12" fmla="*/ 27168 w 102"/>
                <a:gd name="T13" fmla="*/ 94274 h 269"/>
                <a:gd name="T14" fmla="*/ 25637 w 102"/>
                <a:gd name="T15" fmla="*/ 96728 h 269"/>
                <a:gd name="T16" fmla="*/ 23531 w 102"/>
                <a:gd name="T17" fmla="*/ 98895 h 269"/>
                <a:gd name="T18" fmla="*/ 21606 w 102"/>
                <a:gd name="T19" fmla="*/ 100217 h 269"/>
                <a:gd name="T20" fmla="*/ 20117 w 102"/>
                <a:gd name="T21" fmla="*/ 100932 h 269"/>
                <a:gd name="T22" fmla="*/ 18649 w 102"/>
                <a:gd name="T23" fmla="*/ 100932 h 269"/>
                <a:gd name="T24" fmla="*/ 17275 w 102"/>
                <a:gd name="T25" fmla="*/ 101381 h 269"/>
                <a:gd name="T26" fmla="*/ 16315 w 102"/>
                <a:gd name="T27" fmla="*/ 100932 h 269"/>
                <a:gd name="T28" fmla="*/ 14865 w 102"/>
                <a:gd name="T29" fmla="*/ 100712 h 269"/>
                <a:gd name="T30" fmla="*/ 14070 w 102"/>
                <a:gd name="T31" fmla="*/ 99809 h 269"/>
                <a:gd name="T32" fmla="*/ 13151 w 102"/>
                <a:gd name="T33" fmla="*/ 98468 h 269"/>
                <a:gd name="T34" fmla="*/ 12567 w 102"/>
                <a:gd name="T35" fmla="*/ 97164 h 269"/>
                <a:gd name="T36" fmla="*/ 11917 w 102"/>
                <a:gd name="T37" fmla="*/ 94571 h 269"/>
                <a:gd name="T38" fmla="*/ 11917 w 102"/>
                <a:gd name="T39" fmla="*/ 91477 h 269"/>
                <a:gd name="T40" fmla="*/ 12567 w 102"/>
                <a:gd name="T41" fmla="*/ 88452 h 269"/>
                <a:gd name="T42" fmla="*/ 13438 w 102"/>
                <a:gd name="T43" fmla="*/ 85526 h 269"/>
                <a:gd name="T44" fmla="*/ 14865 w 102"/>
                <a:gd name="T45" fmla="*/ 82672 h 269"/>
                <a:gd name="T46" fmla="*/ 16315 w 102"/>
                <a:gd name="T47" fmla="*/ 80246 h 269"/>
                <a:gd name="T48" fmla="*/ 18593 w 102"/>
                <a:gd name="T49" fmla="*/ 78006 h 269"/>
                <a:gd name="T50" fmla="*/ 20117 w 102"/>
                <a:gd name="T51" fmla="*/ 76800 h 269"/>
                <a:gd name="T52" fmla="*/ 21691 w 102"/>
                <a:gd name="T53" fmla="*/ 75875 h 269"/>
                <a:gd name="T54" fmla="*/ 23531 w 102"/>
                <a:gd name="T55" fmla="*/ 75455 h 269"/>
                <a:gd name="T56" fmla="*/ 24693 w 102"/>
                <a:gd name="T57" fmla="*/ 75455 h 269"/>
                <a:gd name="T58" fmla="*/ 26232 w 102"/>
                <a:gd name="T59" fmla="*/ 75455 h 269"/>
                <a:gd name="T60" fmla="*/ 0 w 102"/>
                <a:gd name="T61" fmla="*/ 667 h 269"/>
                <a:gd name="T62" fmla="*/ 1518 w 102"/>
                <a:gd name="T63" fmla="*/ 0 h 269"/>
                <a:gd name="T64" fmla="*/ 6483 w 102"/>
                <a:gd name="T65" fmla="*/ 15127 h 269"/>
                <a:gd name="T66" fmla="*/ 11917 w 102"/>
                <a:gd name="T67" fmla="*/ 29024 h 269"/>
                <a:gd name="T68" fmla="*/ 16760 w 102"/>
                <a:gd name="T69" fmla="*/ 43470 h 269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102" h="269">
                  <a:moveTo>
                    <a:pt x="56" y="115"/>
                  </a:moveTo>
                  <a:lnTo>
                    <a:pt x="100" y="212"/>
                  </a:lnTo>
                  <a:lnTo>
                    <a:pt x="102" y="220"/>
                  </a:lnTo>
                  <a:lnTo>
                    <a:pt x="102" y="228"/>
                  </a:lnTo>
                  <a:lnTo>
                    <a:pt x="100" y="236"/>
                  </a:lnTo>
                  <a:lnTo>
                    <a:pt x="96" y="243"/>
                  </a:lnTo>
                  <a:lnTo>
                    <a:pt x="91" y="250"/>
                  </a:lnTo>
                  <a:lnTo>
                    <a:pt x="86" y="257"/>
                  </a:lnTo>
                  <a:lnTo>
                    <a:pt x="79" y="262"/>
                  </a:lnTo>
                  <a:lnTo>
                    <a:pt x="72" y="266"/>
                  </a:lnTo>
                  <a:lnTo>
                    <a:pt x="67" y="268"/>
                  </a:lnTo>
                  <a:lnTo>
                    <a:pt x="63" y="268"/>
                  </a:lnTo>
                  <a:lnTo>
                    <a:pt x="58" y="269"/>
                  </a:lnTo>
                  <a:lnTo>
                    <a:pt x="55" y="268"/>
                  </a:lnTo>
                  <a:lnTo>
                    <a:pt x="50" y="267"/>
                  </a:lnTo>
                  <a:lnTo>
                    <a:pt x="47" y="265"/>
                  </a:lnTo>
                  <a:lnTo>
                    <a:pt x="44" y="261"/>
                  </a:lnTo>
                  <a:lnTo>
                    <a:pt x="42" y="258"/>
                  </a:lnTo>
                  <a:lnTo>
                    <a:pt x="40" y="251"/>
                  </a:lnTo>
                  <a:lnTo>
                    <a:pt x="40" y="243"/>
                  </a:lnTo>
                  <a:lnTo>
                    <a:pt x="42" y="235"/>
                  </a:lnTo>
                  <a:lnTo>
                    <a:pt x="45" y="227"/>
                  </a:lnTo>
                  <a:lnTo>
                    <a:pt x="50" y="219"/>
                  </a:lnTo>
                  <a:lnTo>
                    <a:pt x="55" y="213"/>
                  </a:lnTo>
                  <a:lnTo>
                    <a:pt x="62" y="207"/>
                  </a:lnTo>
                  <a:lnTo>
                    <a:pt x="67" y="204"/>
                  </a:lnTo>
                  <a:lnTo>
                    <a:pt x="73" y="201"/>
                  </a:lnTo>
                  <a:lnTo>
                    <a:pt x="79" y="200"/>
                  </a:lnTo>
                  <a:lnTo>
                    <a:pt x="83" y="200"/>
                  </a:lnTo>
                  <a:lnTo>
                    <a:pt x="88" y="200"/>
                  </a:lnTo>
                  <a:lnTo>
                    <a:pt x="0" y="2"/>
                  </a:lnTo>
                  <a:lnTo>
                    <a:pt x="5" y="0"/>
                  </a:lnTo>
                  <a:lnTo>
                    <a:pt x="22" y="40"/>
                  </a:lnTo>
                  <a:lnTo>
                    <a:pt x="40" y="77"/>
                  </a:lnTo>
                  <a:lnTo>
                    <a:pt x="56" y="115"/>
                  </a:lnTo>
                  <a:close/>
                </a:path>
              </a:pathLst>
            </a:custGeom>
            <a:solidFill>
              <a:srgbClr val="8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61" name="Group 12"/>
          <p:cNvGrpSpPr/>
          <p:nvPr/>
        </p:nvGrpSpPr>
        <p:grpSpPr bwMode="auto">
          <a:xfrm>
            <a:off x="310515" y="1726565"/>
            <a:ext cx="260350" cy="347663"/>
            <a:chOff x="2832" y="663"/>
            <a:chExt cx="310" cy="415"/>
          </a:xfrm>
        </p:grpSpPr>
        <p:sp>
          <p:nvSpPr>
            <p:cNvPr id="162" name="Freeform 13"/>
            <p:cNvSpPr/>
            <p:nvPr/>
          </p:nvSpPr>
          <p:spPr bwMode="auto">
            <a:xfrm>
              <a:off x="2839" y="663"/>
              <a:ext cx="209" cy="111"/>
            </a:xfrm>
            <a:custGeom>
              <a:avLst/>
              <a:gdLst>
                <a:gd name="T0" fmla="*/ 0 w 126"/>
                <a:gd name="T1" fmla="*/ 0 h 68"/>
                <a:gd name="T2" fmla="*/ 1893 w 126"/>
                <a:gd name="T3" fmla="*/ 1461 h 68"/>
                <a:gd name="T4" fmla="*/ 4769 w 126"/>
                <a:gd name="T5" fmla="*/ 3224 h 68"/>
                <a:gd name="T6" fmla="*/ 8350 w 126"/>
                <a:gd name="T7" fmla="*/ 5090 h 68"/>
                <a:gd name="T8" fmla="*/ 11988 w 126"/>
                <a:gd name="T9" fmla="*/ 5681 h 68"/>
                <a:gd name="T10" fmla="*/ 14618 w 126"/>
                <a:gd name="T11" fmla="*/ 5681 h 68"/>
                <a:gd name="T12" fmla="*/ 17201 w 126"/>
                <a:gd name="T13" fmla="*/ 5681 h 68"/>
                <a:gd name="T14" fmla="*/ 19885 w 126"/>
                <a:gd name="T15" fmla="*/ 5681 h 68"/>
                <a:gd name="T16" fmla="*/ 22247 w 126"/>
                <a:gd name="T17" fmla="*/ 6156 h 68"/>
                <a:gd name="T18" fmla="*/ 24949 w 126"/>
                <a:gd name="T19" fmla="*/ 6156 h 68"/>
                <a:gd name="T20" fmla="*/ 26973 w 126"/>
                <a:gd name="T21" fmla="*/ 6355 h 68"/>
                <a:gd name="T22" fmla="*/ 28532 w 126"/>
                <a:gd name="T23" fmla="*/ 6795 h 68"/>
                <a:gd name="T24" fmla="*/ 30887 w 126"/>
                <a:gd name="T25" fmla="*/ 7264 h 68"/>
                <a:gd name="T26" fmla="*/ 33476 w 126"/>
                <a:gd name="T27" fmla="*/ 7904 h 68"/>
                <a:gd name="T28" fmla="*/ 36101 w 126"/>
                <a:gd name="T29" fmla="*/ 8591 h 68"/>
                <a:gd name="T30" fmla="*/ 38106 w 126"/>
                <a:gd name="T31" fmla="*/ 9273 h 68"/>
                <a:gd name="T32" fmla="*/ 40863 w 126"/>
                <a:gd name="T33" fmla="*/ 10374 h 68"/>
                <a:gd name="T34" fmla="*/ 42867 w 126"/>
                <a:gd name="T35" fmla="*/ 11461 h 68"/>
                <a:gd name="T36" fmla="*/ 45255 w 126"/>
                <a:gd name="T37" fmla="*/ 12505 h 68"/>
                <a:gd name="T38" fmla="*/ 46889 w 126"/>
                <a:gd name="T39" fmla="*/ 14024 h 68"/>
                <a:gd name="T40" fmla="*/ 48878 w 126"/>
                <a:gd name="T41" fmla="*/ 15325 h 68"/>
                <a:gd name="T42" fmla="*/ 50782 w 126"/>
                <a:gd name="T43" fmla="*/ 17594 h 68"/>
                <a:gd name="T44" fmla="*/ 52482 w 126"/>
                <a:gd name="T45" fmla="*/ 19774 h 68"/>
                <a:gd name="T46" fmla="*/ 53922 w 126"/>
                <a:gd name="T47" fmla="*/ 22140 h 68"/>
                <a:gd name="T48" fmla="*/ 54712 w 126"/>
                <a:gd name="T49" fmla="*/ 24317 h 68"/>
                <a:gd name="T50" fmla="*/ 52827 w 126"/>
                <a:gd name="T51" fmla="*/ 23935 h 68"/>
                <a:gd name="T52" fmla="*/ 51233 w 126"/>
                <a:gd name="T53" fmla="*/ 22556 h 68"/>
                <a:gd name="T54" fmla="*/ 50092 w 126"/>
                <a:gd name="T55" fmla="*/ 20413 h 68"/>
                <a:gd name="T56" fmla="*/ 48878 w 126"/>
                <a:gd name="T57" fmla="*/ 19113 h 68"/>
                <a:gd name="T58" fmla="*/ 47327 w 126"/>
                <a:gd name="T59" fmla="*/ 17594 h 68"/>
                <a:gd name="T60" fmla="*/ 44111 w 126"/>
                <a:gd name="T61" fmla="*/ 15325 h 68"/>
                <a:gd name="T62" fmla="*/ 40863 w 126"/>
                <a:gd name="T63" fmla="*/ 14024 h 68"/>
                <a:gd name="T64" fmla="*/ 37345 w 126"/>
                <a:gd name="T65" fmla="*/ 12505 h 68"/>
                <a:gd name="T66" fmla="*/ 33476 w 126"/>
                <a:gd name="T67" fmla="*/ 11857 h 68"/>
                <a:gd name="T68" fmla="*/ 30887 w 126"/>
                <a:gd name="T69" fmla="*/ 11461 h 68"/>
                <a:gd name="T70" fmla="*/ 28268 w 126"/>
                <a:gd name="T71" fmla="*/ 11461 h 68"/>
                <a:gd name="T72" fmla="*/ 25110 w 126"/>
                <a:gd name="T73" fmla="*/ 11092 h 68"/>
                <a:gd name="T74" fmla="*/ 22973 w 126"/>
                <a:gd name="T75" fmla="*/ 11461 h 68"/>
                <a:gd name="T76" fmla="*/ 20354 w 126"/>
                <a:gd name="T77" fmla="*/ 11461 h 68"/>
                <a:gd name="T78" fmla="*/ 17201 w 126"/>
                <a:gd name="T79" fmla="*/ 11857 h 68"/>
                <a:gd name="T80" fmla="*/ 14618 w 126"/>
                <a:gd name="T81" fmla="*/ 11857 h 68"/>
                <a:gd name="T82" fmla="*/ 11988 w 126"/>
                <a:gd name="T83" fmla="*/ 12262 h 68"/>
                <a:gd name="T84" fmla="*/ 0 w 126"/>
                <a:gd name="T85" fmla="*/ 0 h 68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26" h="68">
                  <a:moveTo>
                    <a:pt x="0" y="0"/>
                  </a:moveTo>
                  <a:lnTo>
                    <a:pt x="4" y="4"/>
                  </a:lnTo>
                  <a:lnTo>
                    <a:pt x="11" y="9"/>
                  </a:lnTo>
                  <a:lnTo>
                    <a:pt x="19" y="14"/>
                  </a:lnTo>
                  <a:lnTo>
                    <a:pt x="28" y="16"/>
                  </a:lnTo>
                  <a:lnTo>
                    <a:pt x="34" y="16"/>
                  </a:lnTo>
                  <a:lnTo>
                    <a:pt x="40" y="16"/>
                  </a:lnTo>
                  <a:lnTo>
                    <a:pt x="46" y="16"/>
                  </a:lnTo>
                  <a:lnTo>
                    <a:pt x="51" y="17"/>
                  </a:lnTo>
                  <a:lnTo>
                    <a:pt x="57" y="17"/>
                  </a:lnTo>
                  <a:lnTo>
                    <a:pt x="62" y="18"/>
                  </a:lnTo>
                  <a:lnTo>
                    <a:pt x="66" y="19"/>
                  </a:lnTo>
                  <a:lnTo>
                    <a:pt x="71" y="20"/>
                  </a:lnTo>
                  <a:lnTo>
                    <a:pt x="77" y="22"/>
                  </a:lnTo>
                  <a:lnTo>
                    <a:pt x="83" y="24"/>
                  </a:lnTo>
                  <a:lnTo>
                    <a:pt x="88" y="26"/>
                  </a:lnTo>
                  <a:lnTo>
                    <a:pt x="94" y="29"/>
                  </a:lnTo>
                  <a:lnTo>
                    <a:pt x="99" y="32"/>
                  </a:lnTo>
                  <a:lnTo>
                    <a:pt x="104" y="35"/>
                  </a:lnTo>
                  <a:lnTo>
                    <a:pt x="108" y="39"/>
                  </a:lnTo>
                  <a:lnTo>
                    <a:pt x="113" y="43"/>
                  </a:lnTo>
                  <a:lnTo>
                    <a:pt x="117" y="49"/>
                  </a:lnTo>
                  <a:lnTo>
                    <a:pt x="121" y="55"/>
                  </a:lnTo>
                  <a:lnTo>
                    <a:pt x="124" y="62"/>
                  </a:lnTo>
                  <a:lnTo>
                    <a:pt x="126" y="68"/>
                  </a:lnTo>
                  <a:lnTo>
                    <a:pt x="122" y="67"/>
                  </a:lnTo>
                  <a:lnTo>
                    <a:pt x="118" y="63"/>
                  </a:lnTo>
                  <a:lnTo>
                    <a:pt x="116" y="57"/>
                  </a:lnTo>
                  <a:lnTo>
                    <a:pt x="113" y="53"/>
                  </a:lnTo>
                  <a:lnTo>
                    <a:pt x="109" y="49"/>
                  </a:lnTo>
                  <a:lnTo>
                    <a:pt x="102" y="43"/>
                  </a:lnTo>
                  <a:lnTo>
                    <a:pt x="94" y="39"/>
                  </a:lnTo>
                  <a:lnTo>
                    <a:pt x="86" y="35"/>
                  </a:lnTo>
                  <a:lnTo>
                    <a:pt x="77" y="33"/>
                  </a:lnTo>
                  <a:lnTo>
                    <a:pt x="71" y="32"/>
                  </a:lnTo>
                  <a:lnTo>
                    <a:pt x="65" y="32"/>
                  </a:lnTo>
                  <a:lnTo>
                    <a:pt x="58" y="31"/>
                  </a:lnTo>
                  <a:lnTo>
                    <a:pt x="53" y="32"/>
                  </a:lnTo>
                  <a:lnTo>
                    <a:pt x="47" y="32"/>
                  </a:lnTo>
                  <a:lnTo>
                    <a:pt x="40" y="33"/>
                  </a:lnTo>
                  <a:lnTo>
                    <a:pt x="34" y="33"/>
                  </a:lnTo>
                  <a:lnTo>
                    <a:pt x="28" y="3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3" name="Freeform 14"/>
            <p:cNvSpPr/>
            <p:nvPr/>
          </p:nvSpPr>
          <p:spPr bwMode="auto">
            <a:xfrm>
              <a:off x="2888" y="719"/>
              <a:ext cx="202" cy="111"/>
            </a:xfrm>
            <a:custGeom>
              <a:avLst/>
              <a:gdLst>
                <a:gd name="T0" fmla="*/ 0 w 125"/>
                <a:gd name="T1" fmla="*/ 0 h 67"/>
                <a:gd name="T2" fmla="*/ 1214 w 125"/>
                <a:gd name="T3" fmla="*/ 2051 h 67"/>
                <a:gd name="T4" fmla="*/ 3171 w 125"/>
                <a:gd name="T5" fmla="*/ 3398 h 67"/>
                <a:gd name="T6" fmla="*/ 5727 w 125"/>
                <a:gd name="T7" fmla="*/ 5630 h 67"/>
                <a:gd name="T8" fmla="*/ 8654 w 125"/>
                <a:gd name="T9" fmla="*/ 5893 h 67"/>
                <a:gd name="T10" fmla="*/ 10470 w 125"/>
                <a:gd name="T11" fmla="*/ 5893 h 67"/>
                <a:gd name="T12" fmla="*/ 12057 w 125"/>
                <a:gd name="T13" fmla="*/ 6420 h 67"/>
                <a:gd name="T14" fmla="*/ 13985 w 125"/>
                <a:gd name="T15" fmla="*/ 6420 h 67"/>
                <a:gd name="T16" fmla="*/ 15940 w 125"/>
                <a:gd name="T17" fmla="*/ 7029 h 67"/>
                <a:gd name="T18" fmla="*/ 17580 w 125"/>
                <a:gd name="T19" fmla="*/ 7029 h 67"/>
                <a:gd name="T20" fmla="*/ 19074 w 125"/>
                <a:gd name="T21" fmla="*/ 7836 h 67"/>
                <a:gd name="T22" fmla="*/ 20662 w 125"/>
                <a:gd name="T23" fmla="*/ 7871 h 67"/>
                <a:gd name="T24" fmla="*/ 22226 w 125"/>
                <a:gd name="T25" fmla="*/ 8567 h 67"/>
                <a:gd name="T26" fmla="*/ 23792 w 125"/>
                <a:gd name="T27" fmla="*/ 9008 h 67"/>
                <a:gd name="T28" fmla="*/ 25759 w 125"/>
                <a:gd name="T29" fmla="*/ 9763 h 67"/>
                <a:gd name="T30" fmla="*/ 27697 w 125"/>
                <a:gd name="T31" fmla="*/ 11059 h 67"/>
                <a:gd name="T32" fmla="*/ 29382 w 125"/>
                <a:gd name="T33" fmla="*/ 11841 h 67"/>
                <a:gd name="T34" fmla="*/ 30824 w 125"/>
                <a:gd name="T35" fmla="*/ 13040 h 67"/>
                <a:gd name="T36" fmla="*/ 32558 w 125"/>
                <a:gd name="T37" fmla="*/ 14924 h 67"/>
                <a:gd name="T38" fmla="*/ 33534 w 125"/>
                <a:gd name="T39" fmla="*/ 16175 h 67"/>
                <a:gd name="T40" fmla="*/ 35119 w 125"/>
                <a:gd name="T41" fmla="*/ 18322 h 67"/>
                <a:gd name="T42" fmla="*/ 36691 w 125"/>
                <a:gd name="T43" fmla="*/ 20904 h 67"/>
                <a:gd name="T44" fmla="*/ 37666 w 125"/>
                <a:gd name="T45" fmla="*/ 22919 h 67"/>
                <a:gd name="T46" fmla="*/ 39057 w 125"/>
                <a:gd name="T47" fmla="*/ 26037 h 67"/>
                <a:gd name="T48" fmla="*/ 39631 w 125"/>
                <a:gd name="T49" fmla="*/ 28679 h 67"/>
                <a:gd name="T50" fmla="*/ 38107 w 125"/>
                <a:gd name="T51" fmla="*/ 28182 h 67"/>
                <a:gd name="T52" fmla="*/ 37065 w 125"/>
                <a:gd name="T53" fmla="*/ 26610 h 67"/>
                <a:gd name="T54" fmla="*/ 36082 w 125"/>
                <a:gd name="T55" fmla="*/ 24215 h 67"/>
                <a:gd name="T56" fmla="*/ 35119 w 125"/>
                <a:gd name="T57" fmla="*/ 22067 h 67"/>
                <a:gd name="T58" fmla="*/ 34372 w 125"/>
                <a:gd name="T59" fmla="*/ 20904 h 67"/>
                <a:gd name="T60" fmla="*/ 31952 w 125"/>
                <a:gd name="T61" fmla="*/ 18322 h 67"/>
                <a:gd name="T62" fmla="*/ 29382 w 125"/>
                <a:gd name="T63" fmla="*/ 16175 h 67"/>
                <a:gd name="T64" fmla="*/ 26360 w 125"/>
                <a:gd name="T65" fmla="*/ 14924 h 67"/>
                <a:gd name="T66" fmla="*/ 23581 w 125"/>
                <a:gd name="T67" fmla="*/ 14193 h 67"/>
                <a:gd name="T68" fmla="*/ 21622 w 125"/>
                <a:gd name="T69" fmla="*/ 13040 h 67"/>
                <a:gd name="T70" fmla="*/ 20038 w 125"/>
                <a:gd name="T71" fmla="*/ 13040 h 67"/>
                <a:gd name="T72" fmla="*/ 18093 w 125"/>
                <a:gd name="T73" fmla="*/ 12982 h 67"/>
                <a:gd name="T74" fmla="*/ 16155 w 125"/>
                <a:gd name="T75" fmla="*/ 13040 h 67"/>
                <a:gd name="T76" fmla="*/ 13985 w 125"/>
                <a:gd name="T77" fmla="*/ 13040 h 67"/>
                <a:gd name="T78" fmla="*/ 12057 w 125"/>
                <a:gd name="T79" fmla="*/ 14193 h 67"/>
                <a:gd name="T80" fmla="*/ 10237 w 125"/>
                <a:gd name="T81" fmla="*/ 14193 h 67"/>
                <a:gd name="T82" fmla="*/ 8280 w 125"/>
                <a:gd name="T83" fmla="*/ 14452 h 67"/>
                <a:gd name="T84" fmla="*/ 0 w 125"/>
                <a:gd name="T85" fmla="*/ 0 h 6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25" h="67">
                  <a:moveTo>
                    <a:pt x="0" y="0"/>
                  </a:moveTo>
                  <a:lnTo>
                    <a:pt x="4" y="5"/>
                  </a:lnTo>
                  <a:lnTo>
                    <a:pt x="10" y="8"/>
                  </a:lnTo>
                  <a:lnTo>
                    <a:pt x="18" y="13"/>
                  </a:lnTo>
                  <a:lnTo>
                    <a:pt x="27" y="14"/>
                  </a:lnTo>
                  <a:lnTo>
                    <a:pt x="33" y="14"/>
                  </a:lnTo>
                  <a:lnTo>
                    <a:pt x="38" y="15"/>
                  </a:lnTo>
                  <a:lnTo>
                    <a:pt x="44" y="15"/>
                  </a:lnTo>
                  <a:lnTo>
                    <a:pt x="50" y="16"/>
                  </a:lnTo>
                  <a:lnTo>
                    <a:pt x="56" y="16"/>
                  </a:lnTo>
                  <a:lnTo>
                    <a:pt x="60" y="18"/>
                  </a:lnTo>
                  <a:lnTo>
                    <a:pt x="65" y="19"/>
                  </a:lnTo>
                  <a:lnTo>
                    <a:pt x="70" y="20"/>
                  </a:lnTo>
                  <a:lnTo>
                    <a:pt x="75" y="21"/>
                  </a:lnTo>
                  <a:lnTo>
                    <a:pt x="81" y="23"/>
                  </a:lnTo>
                  <a:lnTo>
                    <a:pt x="87" y="26"/>
                  </a:lnTo>
                  <a:lnTo>
                    <a:pt x="93" y="28"/>
                  </a:lnTo>
                  <a:lnTo>
                    <a:pt x="97" y="31"/>
                  </a:lnTo>
                  <a:lnTo>
                    <a:pt x="103" y="35"/>
                  </a:lnTo>
                  <a:lnTo>
                    <a:pt x="106" y="38"/>
                  </a:lnTo>
                  <a:lnTo>
                    <a:pt x="111" y="43"/>
                  </a:lnTo>
                  <a:lnTo>
                    <a:pt x="116" y="49"/>
                  </a:lnTo>
                  <a:lnTo>
                    <a:pt x="119" y="54"/>
                  </a:lnTo>
                  <a:lnTo>
                    <a:pt x="123" y="61"/>
                  </a:lnTo>
                  <a:lnTo>
                    <a:pt x="125" y="67"/>
                  </a:lnTo>
                  <a:lnTo>
                    <a:pt x="120" y="66"/>
                  </a:lnTo>
                  <a:lnTo>
                    <a:pt x="117" y="62"/>
                  </a:lnTo>
                  <a:lnTo>
                    <a:pt x="114" y="57"/>
                  </a:lnTo>
                  <a:lnTo>
                    <a:pt x="111" y="52"/>
                  </a:lnTo>
                  <a:lnTo>
                    <a:pt x="108" y="49"/>
                  </a:lnTo>
                  <a:lnTo>
                    <a:pt x="101" y="43"/>
                  </a:lnTo>
                  <a:lnTo>
                    <a:pt x="93" y="38"/>
                  </a:lnTo>
                  <a:lnTo>
                    <a:pt x="83" y="35"/>
                  </a:lnTo>
                  <a:lnTo>
                    <a:pt x="74" y="33"/>
                  </a:lnTo>
                  <a:lnTo>
                    <a:pt x="68" y="31"/>
                  </a:lnTo>
                  <a:lnTo>
                    <a:pt x="63" y="31"/>
                  </a:lnTo>
                  <a:lnTo>
                    <a:pt x="57" y="30"/>
                  </a:lnTo>
                  <a:lnTo>
                    <a:pt x="51" y="31"/>
                  </a:lnTo>
                  <a:lnTo>
                    <a:pt x="44" y="31"/>
                  </a:lnTo>
                  <a:lnTo>
                    <a:pt x="38" y="33"/>
                  </a:lnTo>
                  <a:lnTo>
                    <a:pt x="32" y="33"/>
                  </a:lnTo>
                  <a:lnTo>
                    <a:pt x="26" y="3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" name="Freeform 15"/>
            <p:cNvSpPr/>
            <p:nvPr/>
          </p:nvSpPr>
          <p:spPr bwMode="auto">
            <a:xfrm>
              <a:off x="2927" y="774"/>
              <a:ext cx="215" cy="138"/>
            </a:xfrm>
            <a:custGeom>
              <a:avLst/>
              <a:gdLst>
                <a:gd name="T0" fmla="*/ 0 w 131"/>
                <a:gd name="T1" fmla="*/ 0 h 85"/>
                <a:gd name="T2" fmla="*/ 1096 w 131"/>
                <a:gd name="T3" fmla="*/ 1002 h 85"/>
                <a:gd name="T4" fmla="*/ 2559 w 131"/>
                <a:gd name="T5" fmla="*/ 1627 h 85"/>
                <a:gd name="T6" fmla="*/ 4200 w 131"/>
                <a:gd name="T7" fmla="*/ 2641 h 85"/>
                <a:gd name="T8" fmla="*/ 6158 w 131"/>
                <a:gd name="T9" fmla="*/ 3280 h 85"/>
                <a:gd name="T10" fmla="*/ 7707 w 131"/>
                <a:gd name="T11" fmla="*/ 3911 h 85"/>
                <a:gd name="T12" fmla="*/ 9514 w 131"/>
                <a:gd name="T13" fmla="*/ 4288 h 85"/>
                <a:gd name="T14" fmla="*/ 11313 w 131"/>
                <a:gd name="T15" fmla="*/ 4939 h 85"/>
                <a:gd name="T16" fmla="*/ 13056 w 131"/>
                <a:gd name="T17" fmla="*/ 5325 h 85"/>
                <a:gd name="T18" fmla="*/ 15265 w 131"/>
                <a:gd name="T19" fmla="*/ 5325 h 85"/>
                <a:gd name="T20" fmla="*/ 17471 w 131"/>
                <a:gd name="T21" fmla="*/ 5325 h 85"/>
                <a:gd name="T22" fmla="*/ 20353 w 131"/>
                <a:gd name="T23" fmla="*/ 5731 h 85"/>
                <a:gd name="T24" fmla="*/ 22519 w 131"/>
                <a:gd name="T25" fmla="*/ 5731 h 85"/>
                <a:gd name="T26" fmla="*/ 24380 w 131"/>
                <a:gd name="T27" fmla="*/ 5952 h 85"/>
                <a:gd name="T28" fmla="*/ 26763 w 131"/>
                <a:gd name="T29" fmla="*/ 6350 h 85"/>
                <a:gd name="T30" fmla="*/ 29010 w 131"/>
                <a:gd name="T31" fmla="*/ 6350 h 85"/>
                <a:gd name="T32" fmla="*/ 31423 w 131"/>
                <a:gd name="T33" fmla="*/ 6577 h 85"/>
                <a:gd name="T34" fmla="*/ 35168 w 131"/>
                <a:gd name="T35" fmla="*/ 8019 h 85"/>
                <a:gd name="T36" fmla="*/ 38106 w 131"/>
                <a:gd name="T37" fmla="*/ 9046 h 85"/>
                <a:gd name="T38" fmla="*/ 41118 w 131"/>
                <a:gd name="T39" fmla="*/ 11212 h 85"/>
                <a:gd name="T40" fmla="*/ 43924 w 131"/>
                <a:gd name="T41" fmla="*/ 13862 h 85"/>
                <a:gd name="T42" fmla="*/ 46481 w 131"/>
                <a:gd name="T43" fmla="*/ 17180 h 85"/>
                <a:gd name="T44" fmla="*/ 48213 w 131"/>
                <a:gd name="T45" fmla="*/ 20844 h 85"/>
                <a:gd name="T46" fmla="*/ 49585 w 131"/>
                <a:gd name="T47" fmla="*/ 24137 h 85"/>
                <a:gd name="T48" fmla="*/ 50013 w 131"/>
                <a:gd name="T49" fmla="*/ 27892 h 85"/>
                <a:gd name="T50" fmla="*/ 49322 w 131"/>
                <a:gd name="T51" fmla="*/ 28548 h 85"/>
                <a:gd name="T52" fmla="*/ 48213 w 131"/>
                <a:gd name="T53" fmla="*/ 25853 h 85"/>
                <a:gd name="T54" fmla="*/ 47060 w 131"/>
                <a:gd name="T55" fmla="*/ 22121 h 85"/>
                <a:gd name="T56" fmla="*/ 45129 w 131"/>
                <a:gd name="T57" fmla="*/ 19210 h 85"/>
                <a:gd name="T58" fmla="*/ 43525 w 131"/>
                <a:gd name="T59" fmla="*/ 16555 h 85"/>
                <a:gd name="T60" fmla="*/ 41118 w 131"/>
                <a:gd name="T61" fmla="*/ 14035 h 85"/>
                <a:gd name="T62" fmla="*/ 38920 w 131"/>
                <a:gd name="T63" fmla="*/ 12839 h 85"/>
                <a:gd name="T64" fmla="*/ 36269 w 131"/>
                <a:gd name="T65" fmla="*/ 11212 h 85"/>
                <a:gd name="T66" fmla="*/ 33404 w 131"/>
                <a:gd name="T67" fmla="*/ 10309 h 85"/>
                <a:gd name="T68" fmla="*/ 31423 w 131"/>
                <a:gd name="T69" fmla="*/ 10197 h 85"/>
                <a:gd name="T70" fmla="*/ 28674 w 131"/>
                <a:gd name="T71" fmla="*/ 10197 h 85"/>
                <a:gd name="T72" fmla="*/ 25628 w 131"/>
                <a:gd name="T73" fmla="*/ 10197 h 85"/>
                <a:gd name="T74" fmla="*/ 22519 w 131"/>
                <a:gd name="T75" fmla="*/ 10309 h 85"/>
                <a:gd name="T76" fmla="*/ 19146 w 131"/>
                <a:gd name="T77" fmla="*/ 10309 h 85"/>
                <a:gd name="T78" fmla="*/ 15615 w 131"/>
                <a:gd name="T79" fmla="*/ 10678 h 85"/>
                <a:gd name="T80" fmla="*/ 12649 w 131"/>
                <a:gd name="T81" fmla="*/ 10678 h 85"/>
                <a:gd name="T82" fmla="*/ 10107 w 131"/>
                <a:gd name="T83" fmla="*/ 11212 h 85"/>
                <a:gd name="T84" fmla="*/ 0 w 131"/>
                <a:gd name="T85" fmla="*/ 0 h 85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31" h="85">
                  <a:moveTo>
                    <a:pt x="0" y="0"/>
                  </a:moveTo>
                  <a:lnTo>
                    <a:pt x="3" y="3"/>
                  </a:lnTo>
                  <a:lnTo>
                    <a:pt x="7" y="5"/>
                  </a:lnTo>
                  <a:lnTo>
                    <a:pt x="11" y="8"/>
                  </a:lnTo>
                  <a:lnTo>
                    <a:pt x="16" y="10"/>
                  </a:lnTo>
                  <a:lnTo>
                    <a:pt x="20" y="12"/>
                  </a:lnTo>
                  <a:lnTo>
                    <a:pt x="25" y="13"/>
                  </a:lnTo>
                  <a:lnTo>
                    <a:pt x="30" y="15"/>
                  </a:lnTo>
                  <a:lnTo>
                    <a:pt x="34" y="16"/>
                  </a:lnTo>
                  <a:lnTo>
                    <a:pt x="40" y="16"/>
                  </a:lnTo>
                  <a:lnTo>
                    <a:pt x="46" y="16"/>
                  </a:lnTo>
                  <a:lnTo>
                    <a:pt x="53" y="17"/>
                  </a:lnTo>
                  <a:lnTo>
                    <a:pt x="59" y="17"/>
                  </a:lnTo>
                  <a:lnTo>
                    <a:pt x="64" y="18"/>
                  </a:lnTo>
                  <a:lnTo>
                    <a:pt x="70" y="19"/>
                  </a:lnTo>
                  <a:lnTo>
                    <a:pt x="76" y="19"/>
                  </a:lnTo>
                  <a:lnTo>
                    <a:pt x="82" y="20"/>
                  </a:lnTo>
                  <a:lnTo>
                    <a:pt x="92" y="24"/>
                  </a:lnTo>
                  <a:lnTo>
                    <a:pt x="100" y="27"/>
                  </a:lnTo>
                  <a:lnTo>
                    <a:pt x="108" y="33"/>
                  </a:lnTo>
                  <a:lnTo>
                    <a:pt x="115" y="41"/>
                  </a:lnTo>
                  <a:lnTo>
                    <a:pt x="122" y="51"/>
                  </a:lnTo>
                  <a:lnTo>
                    <a:pt x="126" y="62"/>
                  </a:lnTo>
                  <a:lnTo>
                    <a:pt x="130" y="72"/>
                  </a:lnTo>
                  <a:lnTo>
                    <a:pt x="131" y="83"/>
                  </a:lnTo>
                  <a:lnTo>
                    <a:pt x="129" y="85"/>
                  </a:lnTo>
                  <a:lnTo>
                    <a:pt x="126" y="77"/>
                  </a:lnTo>
                  <a:lnTo>
                    <a:pt x="123" y="66"/>
                  </a:lnTo>
                  <a:lnTo>
                    <a:pt x="118" y="57"/>
                  </a:lnTo>
                  <a:lnTo>
                    <a:pt x="114" y="49"/>
                  </a:lnTo>
                  <a:lnTo>
                    <a:pt x="108" y="42"/>
                  </a:lnTo>
                  <a:lnTo>
                    <a:pt x="102" y="38"/>
                  </a:lnTo>
                  <a:lnTo>
                    <a:pt x="95" y="33"/>
                  </a:lnTo>
                  <a:lnTo>
                    <a:pt x="87" y="31"/>
                  </a:lnTo>
                  <a:lnTo>
                    <a:pt x="82" y="30"/>
                  </a:lnTo>
                  <a:lnTo>
                    <a:pt x="75" y="30"/>
                  </a:lnTo>
                  <a:lnTo>
                    <a:pt x="67" y="30"/>
                  </a:lnTo>
                  <a:lnTo>
                    <a:pt x="59" y="31"/>
                  </a:lnTo>
                  <a:lnTo>
                    <a:pt x="50" y="31"/>
                  </a:lnTo>
                  <a:lnTo>
                    <a:pt x="41" y="32"/>
                  </a:lnTo>
                  <a:lnTo>
                    <a:pt x="33" y="32"/>
                  </a:lnTo>
                  <a:lnTo>
                    <a:pt x="26" y="3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" name="Freeform 16"/>
            <p:cNvSpPr/>
            <p:nvPr/>
          </p:nvSpPr>
          <p:spPr bwMode="auto">
            <a:xfrm>
              <a:off x="2832" y="663"/>
              <a:ext cx="261" cy="415"/>
            </a:xfrm>
            <a:custGeom>
              <a:avLst/>
              <a:gdLst>
                <a:gd name="T0" fmla="*/ 30276 w 160"/>
                <a:gd name="T1" fmla="*/ 36615 h 254"/>
                <a:gd name="T2" fmla="*/ 54544 w 160"/>
                <a:gd name="T3" fmla="*/ 67379 h 254"/>
                <a:gd name="T4" fmla="*/ 56229 w 160"/>
                <a:gd name="T5" fmla="*/ 69780 h 254"/>
                <a:gd name="T6" fmla="*/ 56867 w 160"/>
                <a:gd name="T7" fmla="*/ 72664 h 254"/>
                <a:gd name="T8" fmla="*/ 56867 w 160"/>
                <a:gd name="T9" fmla="*/ 75517 h 254"/>
                <a:gd name="T10" fmla="*/ 56242 w 160"/>
                <a:gd name="T11" fmla="*/ 78910 h 254"/>
                <a:gd name="T12" fmla="*/ 55813 w 160"/>
                <a:gd name="T13" fmla="*/ 82180 h 254"/>
                <a:gd name="T14" fmla="*/ 54034 w 160"/>
                <a:gd name="T15" fmla="*/ 84938 h 254"/>
                <a:gd name="T16" fmla="*/ 52241 w 160"/>
                <a:gd name="T17" fmla="*/ 87465 h 254"/>
                <a:gd name="T18" fmla="*/ 50048 w 160"/>
                <a:gd name="T19" fmla="*/ 89434 h 254"/>
                <a:gd name="T20" fmla="*/ 48595 w 160"/>
                <a:gd name="T21" fmla="*/ 90851 h 254"/>
                <a:gd name="T22" fmla="*/ 46884 w 160"/>
                <a:gd name="T23" fmla="*/ 91256 h 254"/>
                <a:gd name="T24" fmla="*/ 45487 w 160"/>
                <a:gd name="T25" fmla="*/ 91898 h 254"/>
                <a:gd name="T26" fmla="*/ 43768 w 160"/>
                <a:gd name="T27" fmla="*/ 91898 h 254"/>
                <a:gd name="T28" fmla="*/ 42117 w 160"/>
                <a:gd name="T29" fmla="*/ 91503 h 254"/>
                <a:gd name="T30" fmla="*/ 40956 w 160"/>
                <a:gd name="T31" fmla="*/ 91256 h 254"/>
                <a:gd name="T32" fmla="*/ 39887 w 160"/>
                <a:gd name="T33" fmla="*/ 90455 h 254"/>
                <a:gd name="T34" fmla="*/ 38263 w 160"/>
                <a:gd name="T35" fmla="*/ 89014 h 254"/>
                <a:gd name="T36" fmla="*/ 37196 w 160"/>
                <a:gd name="T37" fmla="*/ 86369 h 254"/>
                <a:gd name="T38" fmla="*/ 36556 w 160"/>
                <a:gd name="T39" fmla="*/ 83892 h 254"/>
                <a:gd name="T40" fmla="*/ 36556 w 160"/>
                <a:gd name="T41" fmla="*/ 80664 h 254"/>
                <a:gd name="T42" fmla="*/ 36948 w 160"/>
                <a:gd name="T43" fmla="*/ 77639 h 254"/>
                <a:gd name="T44" fmla="*/ 37586 w 160"/>
                <a:gd name="T45" fmla="*/ 74839 h 254"/>
                <a:gd name="T46" fmla="*/ 39375 w 160"/>
                <a:gd name="T47" fmla="*/ 72022 h 254"/>
                <a:gd name="T48" fmla="*/ 40956 w 160"/>
                <a:gd name="T49" fmla="*/ 69532 h 254"/>
                <a:gd name="T50" fmla="*/ 42714 w 160"/>
                <a:gd name="T51" fmla="*/ 67379 h 254"/>
                <a:gd name="T52" fmla="*/ 44021 w 160"/>
                <a:gd name="T53" fmla="*/ 66263 h 254"/>
                <a:gd name="T54" fmla="*/ 46146 w 160"/>
                <a:gd name="T55" fmla="*/ 64642 h 254"/>
                <a:gd name="T56" fmla="*/ 47908 w 160"/>
                <a:gd name="T57" fmla="*/ 64399 h 254"/>
                <a:gd name="T58" fmla="*/ 49388 w 160"/>
                <a:gd name="T59" fmla="*/ 63993 h 254"/>
                <a:gd name="T60" fmla="*/ 0 w 160"/>
                <a:gd name="T61" fmla="*/ 1060 h 254"/>
                <a:gd name="T62" fmla="*/ 1700 w 160"/>
                <a:gd name="T63" fmla="*/ 0 h 254"/>
                <a:gd name="T64" fmla="*/ 11781 w 160"/>
                <a:gd name="T65" fmla="*/ 12344 h 254"/>
                <a:gd name="T66" fmla="*/ 20975 w 160"/>
                <a:gd name="T67" fmla="*/ 24578 h 254"/>
                <a:gd name="T68" fmla="*/ 30276 w 160"/>
                <a:gd name="T69" fmla="*/ 36615 h 254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160" h="254">
                  <a:moveTo>
                    <a:pt x="85" y="101"/>
                  </a:moveTo>
                  <a:lnTo>
                    <a:pt x="154" y="186"/>
                  </a:lnTo>
                  <a:lnTo>
                    <a:pt x="158" y="193"/>
                  </a:lnTo>
                  <a:lnTo>
                    <a:pt x="160" y="201"/>
                  </a:lnTo>
                  <a:lnTo>
                    <a:pt x="160" y="209"/>
                  </a:lnTo>
                  <a:lnTo>
                    <a:pt x="159" y="218"/>
                  </a:lnTo>
                  <a:lnTo>
                    <a:pt x="157" y="227"/>
                  </a:lnTo>
                  <a:lnTo>
                    <a:pt x="152" y="235"/>
                  </a:lnTo>
                  <a:lnTo>
                    <a:pt x="147" y="242"/>
                  </a:lnTo>
                  <a:lnTo>
                    <a:pt x="141" y="247"/>
                  </a:lnTo>
                  <a:lnTo>
                    <a:pt x="137" y="251"/>
                  </a:lnTo>
                  <a:lnTo>
                    <a:pt x="132" y="252"/>
                  </a:lnTo>
                  <a:lnTo>
                    <a:pt x="128" y="254"/>
                  </a:lnTo>
                  <a:lnTo>
                    <a:pt x="123" y="254"/>
                  </a:lnTo>
                  <a:lnTo>
                    <a:pt x="119" y="253"/>
                  </a:lnTo>
                  <a:lnTo>
                    <a:pt x="115" y="252"/>
                  </a:lnTo>
                  <a:lnTo>
                    <a:pt x="112" y="250"/>
                  </a:lnTo>
                  <a:lnTo>
                    <a:pt x="108" y="246"/>
                  </a:lnTo>
                  <a:lnTo>
                    <a:pt x="105" y="239"/>
                  </a:lnTo>
                  <a:lnTo>
                    <a:pt x="103" y="232"/>
                  </a:lnTo>
                  <a:lnTo>
                    <a:pt x="103" y="223"/>
                  </a:lnTo>
                  <a:lnTo>
                    <a:pt x="104" y="215"/>
                  </a:lnTo>
                  <a:lnTo>
                    <a:pt x="106" y="207"/>
                  </a:lnTo>
                  <a:lnTo>
                    <a:pt x="111" y="199"/>
                  </a:lnTo>
                  <a:lnTo>
                    <a:pt x="115" y="192"/>
                  </a:lnTo>
                  <a:lnTo>
                    <a:pt x="120" y="186"/>
                  </a:lnTo>
                  <a:lnTo>
                    <a:pt x="124" y="183"/>
                  </a:lnTo>
                  <a:lnTo>
                    <a:pt x="130" y="179"/>
                  </a:lnTo>
                  <a:lnTo>
                    <a:pt x="135" y="178"/>
                  </a:lnTo>
                  <a:lnTo>
                    <a:pt x="139" y="177"/>
                  </a:lnTo>
                  <a:lnTo>
                    <a:pt x="0" y="3"/>
                  </a:lnTo>
                  <a:lnTo>
                    <a:pt x="5" y="0"/>
                  </a:lnTo>
                  <a:lnTo>
                    <a:pt x="33" y="34"/>
                  </a:lnTo>
                  <a:lnTo>
                    <a:pt x="59" y="68"/>
                  </a:lnTo>
                  <a:lnTo>
                    <a:pt x="85" y="101"/>
                  </a:lnTo>
                  <a:close/>
                </a:path>
              </a:pathLst>
            </a:custGeom>
            <a:solidFill>
              <a:srgbClr val="333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66" name="Freeform 19"/>
          <p:cNvSpPr/>
          <p:nvPr/>
        </p:nvSpPr>
        <p:spPr bwMode="auto">
          <a:xfrm rot="19620000">
            <a:off x="1630643" y="1320837"/>
            <a:ext cx="155575" cy="245110"/>
          </a:xfrm>
          <a:custGeom>
            <a:avLst/>
            <a:gdLst>
              <a:gd name="T0" fmla="*/ 2147483647 w 316"/>
              <a:gd name="T1" fmla="*/ 2147483647 h 419"/>
              <a:gd name="T2" fmla="*/ 2147483647 w 316"/>
              <a:gd name="T3" fmla="*/ 2147483647 h 419"/>
              <a:gd name="T4" fmla="*/ 2147483647 w 316"/>
              <a:gd name="T5" fmla="*/ 0 h 419"/>
              <a:gd name="T6" fmla="*/ 2147483647 w 316"/>
              <a:gd name="T7" fmla="*/ 2147483647 h 419"/>
              <a:gd name="T8" fmla="*/ 2147483647 w 316"/>
              <a:gd name="T9" fmla="*/ 2147483647 h 419"/>
              <a:gd name="T10" fmla="*/ 2147483647 w 316"/>
              <a:gd name="T11" fmla="*/ 2147483647 h 419"/>
              <a:gd name="T12" fmla="*/ 2147483647 w 316"/>
              <a:gd name="T13" fmla="*/ 2147483647 h 419"/>
              <a:gd name="T14" fmla="*/ 2147483647 w 316"/>
              <a:gd name="T15" fmla="*/ 2147483647 h 419"/>
              <a:gd name="T16" fmla="*/ 2147483647 w 316"/>
              <a:gd name="T17" fmla="*/ 2147483647 h 419"/>
              <a:gd name="T18" fmla="*/ 2147483647 w 316"/>
              <a:gd name="T19" fmla="*/ 2147483647 h 419"/>
              <a:gd name="T20" fmla="*/ 2147483647 w 316"/>
              <a:gd name="T21" fmla="*/ 2147483647 h 419"/>
              <a:gd name="T22" fmla="*/ 2147483647 w 316"/>
              <a:gd name="T23" fmla="*/ 2147483647 h 419"/>
              <a:gd name="T24" fmla="*/ 2147483647 w 316"/>
              <a:gd name="T25" fmla="*/ 2147483647 h 419"/>
              <a:gd name="T26" fmla="*/ 2147483647 w 316"/>
              <a:gd name="T27" fmla="*/ 2147483647 h 419"/>
              <a:gd name="T28" fmla="*/ 2147483647 w 316"/>
              <a:gd name="T29" fmla="*/ 2147483647 h 419"/>
              <a:gd name="T30" fmla="*/ 2147483647 w 316"/>
              <a:gd name="T31" fmla="*/ 2147483647 h 419"/>
              <a:gd name="T32" fmla="*/ 2147483647 w 316"/>
              <a:gd name="T33" fmla="*/ 2147483647 h 419"/>
              <a:gd name="T34" fmla="*/ 2147483647 w 316"/>
              <a:gd name="T35" fmla="*/ 2147483647 h 419"/>
              <a:gd name="T36" fmla="*/ 2147483647 w 316"/>
              <a:gd name="T37" fmla="*/ 2147483647 h 419"/>
              <a:gd name="T38" fmla="*/ 2147483647 w 316"/>
              <a:gd name="T39" fmla="*/ 2147483647 h 419"/>
              <a:gd name="T40" fmla="*/ 2147483647 w 316"/>
              <a:gd name="T41" fmla="*/ 2147483647 h 419"/>
              <a:gd name="T42" fmla="*/ 2147483647 w 316"/>
              <a:gd name="T43" fmla="*/ 2147483647 h 419"/>
              <a:gd name="T44" fmla="*/ 2147483647 w 316"/>
              <a:gd name="T45" fmla="*/ 2147483647 h 419"/>
              <a:gd name="T46" fmla="*/ 2147483647 w 316"/>
              <a:gd name="T47" fmla="*/ 2147483647 h 419"/>
              <a:gd name="T48" fmla="*/ 2147483647 w 316"/>
              <a:gd name="T49" fmla="*/ 2147483647 h 419"/>
              <a:gd name="T50" fmla="*/ 2147483647 w 316"/>
              <a:gd name="T51" fmla="*/ 2147483647 h 419"/>
              <a:gd name="T52" fmla="*/ 2147483647 w 316"/>
              <a:gd name="T53" fmla="*/ 2147483647 h 419"/>
              <a:gd name="T54" fmla="*/ 2147483647 w 316"/>
              <a:gd name="T55" fmla="*/ 2147483647 h 419"/>
              <a:gd name="T56" fmla="*/ 2147483647 w 316"/>
              <a:gd name="T57" fmla="*/ 2147483647 h 419"/>
              <a:gd name="T58" fmla="*/ 2147483647 w 316"/>
              <a:gd name="T59" fmla="*/ 2147483647 h 419"/>
              <a:gd name="T60" fmla="*/ 2147483647 w 316"/>
              <a:gd name="T61" fmla="*/ 2147483647 h 419"/>
              <a:gd name="T62" fmla="*/ 2147483647 w 316"/>
              <a:gd name="T63" fmla="*/ 2147483647 h 419"/>
              <a:gd name="T64" fmla="*/ 2147483647 w 316"/>
              <a:gd name="T65" fmla="*/ 2147483647 h 419"/>
              <a:gd name="T66" fmla="*/ 2147483647 w 316"/>
              <a:gd name="T67" fmla="*/ 2147483647 h 419"/>
              <a:gd name="T68" fmla="*/ 0 w 316"/>
              <a:gd name="T69" fmla="*/ 2147483647 h 419"/>
              <a:gd name="T70" fmla="*/ 2147483647 w 316"/>
              <a:gd name="T71" fmla="*/ 2147483647 h 419"/>
              <a:gd name="T72" fmla="*/ 2147483647 w 316"/>
              <a:gd name="T73" fmla="*/ 2147483647 h 419"/>
              <a:gd name="T74" fmla="*/ 2147483647 w 316"/>
              <a:gd name="T75" fmla="*/ 2147483647 h 419"/>
              <a:gd name="T76" fmla="*/ 2147483647 w 316"/>
              <a:gd name="T77" fmla="*/ 2147483647 h 419"/>
              <a:gd name="T78" fmla="*/ 2147483647 w 316"/>
              <a:gd name="T79" fmla="*/ 2147483647 h 419"/>
              <a:gd name="T80" fmla="*/ 2147483647 w 316"/>
              <a:gd name="T81" fmla="*/ 2147483647 h 419"/>
              <a:gd name="T82" fmla="*/ 2147483647 w 316"/>
              <a:gd name="T83" fmla="*/ 2147483647 h 419"/>
              <a:gd name="T84" fmla="*/ 2147483647 w 316"/>
              <a:gd name="T85" fmla="*/ 2147483647 h 419"/>
              <a:gd name="T86" fmla="*/ 2147483647 w 316"/>
              <a:gd name="T87" fmla="*/ 2147483647 h 419"/>
              <a:gd name="T88" fmla="*/ 2147483647 w 316"/>
              <a:gd name="T89" fmla="*/ 2147483647 h 419"/>
              <a:gd name="T90" fmla="*/ 2147483647 w 316"/>
              <a:gd name="T91" fmla="*/ 2147483647 h 419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316" h="419">
                <a:moveTo>
                  <a:pt x="167" y="335"/>
                </a:moveTo>
                <a:lnTo>
                  <a:pt x="200" y="3"/>
                </a:lnTo>
                <a:lnTo>
                  <a:pt x="252" y="0"/>
                </a:lnTo>
                <a:lnTo>
                  <a:pt x="243" y="62"/>
                </a:lnTo>
                <a:lnTo>
                  <a:pt x="265" y="81"/>
                </a:lnTo>
                <a:lnTo>
                  <a:pt x="286" y="105"/>
                </a:lnTo>
                <a:lnTo>
                  <a:pt x="305" y="134"/>
                </a:lnTo>
                <a:lnTo>
                  <a:pt x="316" y="167"/>
                </a:lnTo>
                <a:lnTo>
                  <a:pt x="316" y="205"/>
                </a:lnTo>
                <a:lnTo>
                  <a:pt x="304" y="245"/>
                </a:lnTo>
                <a:lnTo>
                  <a:pt x="274" y="289"/>
                </a:lnTo>
                <a:lnTo>
                  <a:pt x="223" y="334"/>
                </a:lnTo>
                <a:lnTo>
                  <a:pt x="214" y="326"/>
                </a:lnTo>
                <a:lnTo>
                  <a:pt x="229" y="307"/>
                </a:lnTo>
                <a:lnTo>
                  <a:pt x="246" y="283"/>
                </a:lnTo>
                <a:lnTo>
                  <a:pt x="262" y="256"/>
                </a:lnTo>
                <a:lnTo>
                  <a:pt x="275" y="225"/>
                </a:lnTo>
                <a:lnTo>
                  <a:pt x="281" y="192"/>
                </a:lnTo>
                <a:lnTo>
                  <a:pt x="277" y="159"/>
                </a:lnTo>
                <a:lnTo>
                  <a:pt x="261" y="128"/>
                </a:lnTo>
                <a:lnTo>
                  <a:pt x="230" y="98"/>
                </a:lnTo>
                <a:lnTo>
                  <a:pt x="184" y="345"/>
                </a:lnTo>
                <a:lnTo>
                  <a:pt x="183" y="349"/>
                </a:lnTo>
                <a:lnTo>
                  <a:pt x="178" y="358"/>
                </a:lnTo>
                <a:lnTo>
                  <a:pt x="170" y="372"/>
                </a:lnTo>
                <a:lnTo>
                  <a:pt x="159" y="387"/>
                </a:lnTo>
                <a:lnTo>
                  <a:pt x="142" y="401"/>
                </a:lnTo>
                <a:lnTo>
                  <a:pt x="124" y="412"/>
                </a:lnTo>
                <a:lnTo>
                  <a:pt x="100" y="419"/>
                </a:lnTo>
                <a:lnTo>
                  <a:pt x="72" y="419"/>
                </a:lnTo>
                <a:lnTo>
                  <a:pt x="44" y="412"/>
                </a:lnTo>
                <a:lnTo>
                  <a:pt x="25" y="398"/>
                </a:lnTo>
                <a:lnTo>
                  <a:pt x="11" y="382"/>
                </a:lnTo>
                <a:lnTo>
                  <a:pt x="3" y="364"/>
                </a:lnTo>
                <a:lnTo>
                  <a:pt x="0" y="345"/>
                </a:lnTo>
                <a:lnTo>
                  <a:pt x="1" y="327"/>
                </a:lnTo>
                <a:lnTo>
                  <a:pt x="6" y="312"/>
                </a:lnTo>
                <a:lnTo>
                  <a:pt x="16" y="301"/>
                </a:lnTo>
                <a:lnTo>
                  <a:pt x="29" y="291"/>
                </a:lnTo>
                <a:lnTo>
                  <a:pt x="47" y="283"/>
                </a:lnTo>
                <a:lnTo>
                  <a:pt x="68" y="278"/>
                </a:lnTo>
                <a:lnTo>
                  <a:pt x="91" y="275"/>
                </a:lnTo>
                <a:lnTo>
                  <a:pt x="112" y="279"/>
                </a:lnTo>
                <a:lnTo>
                  <a:pt x="134" y="289"/>
                </a:lnTo>
                <a:lnTo>
                  <a:pt x="153" y="307"/>
                </a:lnTo>
                <a:lnTo>
                  <a:pt x="167" y="33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7" name="Freeform 180"/>
          <p:cNvSpPr/>
          <p:nvPr/>
        </p:nvSpPr>
        <p:spPr bwMode="auto">
          <a:xfrm>
            <a:off x="1019141" y="140335"/>
            <a:ext cx="185738" cy="188913"/>
          </a:xfrm>
          <a:custGeom>
            <a:avLst/>
            <a:gdLst>
              <a:gd name="T0" fmla="*/ 2147483647 w 137"/>
              <a:gd name="T1" fmla="*/ 2147483647 h 139"/>
              <a:gd name="T2" fmla="*/ 2147483647 w 137"/>
              <a:gd name="T3" fmla="*/ 0 h 139"/>
              <a:gd name="T4" fmla="*/ 2147483647 w 137"/>
              <a:gd name="T5" fmla="*/ 2147483647 h 139"/>
              <a:gd name="T6" fmla="*/ 2147483647 w 137"/>
              <a:gd name="T7" fmla="*/ 2147483647 h 139"/>
              <a:gd name="T8" fmla="*/ 2147483647 w 137"/>
              <a:gd name="T9" fmla="*/ 2147483647 h 139"/>
              <a:gd name="T10" fmla="*/ 2147483647 w 137"/>
              <a:gd name="T11" fmla="*/ 2147483647 h 139"/>
              <a:gd name="T12" fmla="*/ 2147483647 w 137"/>
              <a:gd name="T13" fmla="*/ 2147483647 h 139"/>
              <a:gd name="T14" fmla="*/ 2147483647 w 137"/>
              <a:gd name="T15" fmla="*/ 2147483647 h 139"/>
              <a:gd name="T16" fmla="*/ 2147483647 w 137"/>
              <a:gd name="T17" fmla="*/ 2147483647 h 139"/>
              <a:gd name="T18" fmla="*/ 2147483647 w 137"/>
              <a:gd name="T19" fmla="*/ 2147483647 h 139"/>
              <a:gd name="T20" fmla="*/ 2147483647 w 137"/>
              <a:gd name="T21" fmla="*/ 2147483647 h 139"/>
              <a:gd name="T22" fmla="*/ 2147483647 w 137"/>
              <a:gd name="T23" fmla="*/ 2147483647 h 139"/>
              <a:gd name="T24" fmla="*/ 2147483647 w 137"/>
              <a:gd name="T25" fmla="*/ 2147483647 h 139"/>
              <a:gd name="T26" fmla="*/ 2147483647 w 137"/>
              <a:gd name="T27" fmla="*/ 2147483647 h 139"/>
              <a:gd name="T28" fmla="*/ 0 w 137"/>
              <a:gd name="T29" fmla="*/ 2147483647 h 139"/>
              <a:gd name="T30" fmla="*/ 0 w 137"/>
              <a:gd name="T31" fmla="*/ 2147483647 h 139"/>
              <a:gd name="T32" fmla="*/ 2147483647 w 137"/>
              <a:gd name="T33" fmla="*/ 2147483647 h 139"/>
              <a:gd name="T34" fmla="*/ 2147483647 w 137"/>
              <a:gd name="T35" fmla="*/ 2147483647 h 139"/>
              <a:gd name="T36" fmla="*/ 2147483647 w 137"/>
              <a:gd name="T37" fmla="*/ 2147483647 h 139"/>
              <a:gd name="T38" fmla="*/ 2147483647 w 137"/>
              <a:gd name="T39" fmla="*/ 2147483647 h 139"/>
              <a:gd name="T40" fmla="*/ 2147483647 w 137"/>
              <a:gd name="T41" fmla="*/ 2147483647 h 139"/>
              <a:gd name="T42" fmla="*/ 2147483647 w 137"/>
              <a:gd name="T43" fmla="*/ 2147483647 h 139"/>
              <a:gd name="T44" fmla="*/ 2147483647 w 137"/>
              <a:gd name="T45" fmla="*/ 2147483647 h 139"/>
              <a:gd name="T46" fmla="*/ 2147483647 w 137"/>
              <a:gd name="T47" fmla="*/ 2147483647 h 139"/>
              <a:gd name="T48" fmla="*/ 2147483647 w 137"/>
              <a:gd name="T49" fmla="*/ 2147483647 h 139"/>
              <a:gd name="T50" fmla="*/ 2147483647 w 137"/>
              <a:gd name="T51" fmla="*/ 2147483647 h 139"/>
              <a:gd name="T52" fmla="*/ 2147483647 w 137"/>
              <a:gd name="T53" fmla="*/ 2147483647 h 139"/>
              <a:gd name="T54" fmla="*/ 2147483647 w 137"/>
              <a:gd name="T55" fmla="*/ 2147483647 h 139"/>
              <a:gd name="T56" fmla="*/ 2147483647 w 137"/>
              <a:gd name="T57" fmla="*/ 2147483647 h 139"/>
              <a:gd name="T58" fmla="*/ 2147483647 w 137"/>
              <a:gd name="T59" fmla="*/ 2147483647 h 139"/>
              <a:gd name="T60" fmla="*/ 2147483647 w 137"/>
              <a:gd name="T61" fmla="*/ 2147483647 h 139"/>
              <a:gd name="T62" fmla="*/ 2147483647 w 137"/>
              <a:gd name="T63" fmla="*/ 2147483647 h 139"/>
              <a:gd name="T64" fmla="*/ 2147483647 w 137"/>
              <a:gd name="T65" fmla="*/ 2147483647 h 139"/>
              <a:gd name="T66" fmla="*/ 2147483647 w 137"/>
              <a:gd name="T67" fmla="*/ 2147483647 h 139"/>
              <a:gd name="T68" fmla="*/ 2147483647 w 137"/>
              <a:gd name="T69" fmla="*/ 2147483647 h 139"/>
              <a:gd name="T70" fmla="*/ 2147483647 w 137"/>
              <a:gd name="T71" fmla="*/ 2147483647 h 139"/>
              <a:gd name="T72" fmla="*/ 2147483647 w 137"/>
              <a:gd name="T73" fmla="*/ 2147483647 h 139"/>
              <a:gd name="T74" fmla="*/ 2147483647 w 137"/>
              <a:gd name="T75" fmla="*/ 2147483647 h 139"/>
              <a:gd name="T76" fmla="*/ 2147483647 w 137"/>
              <a:gd name="T77" fmla="*/ 2147483647 h 139"/>
              <a:gd name="T78" fmla="*/ 2147483647 w 137"/>
              <a:gd name="T79" fmla="*/ 2147483647 h 139"/>
              <a:gd name="T80" fmla="*/ 2147483647 w 137"/>
              <a:gd name="T81" fmla="*/ 2147483647 h 139"/>
              <a:gd name="T82" fmla="*/ 2147483647 w 137"/>
              <a:gd name="T83" fmla="*/ 2147483647 h 139"/>
              <a:gd name="T84" fmla="*/ 2147483647 w 137"/>
              <a:gd name="T85" fmla="*/ 2147483647 h 139"/>
              <a:gd name="T86" fmla="*/ 2147483647 w 137"/>
              <a:gd name="T87" fmla="*/ 2147483647 h 139"/>
              <a:gd name="T88" fmla="*/ 2147483647 w 137"/>
              <a:gd name="T89" fmla="*/ 2147483647 h 139"/>
              <a:gd name="T90" fmla="*/ 2147483647 w 137"/>
              <a:gd name="T91" fmla="*/ 2147483647 h 139"/>
              <a:gd name="T92" fmla="*/ 2147483647 w 137"/>
              <a:gd name="T93" fmla="*/ 2147483647 h 139"/>
              <a:gd name="T94" fmla="*/ 2147483647 w 137"/>
              <a:gd name="T95" fmla="*/ 2147483647 h 139"/>
              <a:gd name="T96" fmla="*/ 2147483647 w 137"/>
              <a:gd name="T97" fmla="*/ 2147483647 h 139"/>
              <a:gd name="T98" fmla="*/ 2147483647 w 137"/>
              <a:gd name="T99" fmla="*/ 2147483647 h 139"/>
              <a:gd name="T100" fmla="*/ 2147483647 w 137"/>
              <a:gd name="T101" fmla="*/ 2147483647 h 139"/>
              <a:gd name="T102" fmla="*/ 2147483647 w 137"/>
              <a:gd name="T103" fmla="*/ 2147483647 h 139"/>
              <a:gd name="T104" fmla="*/ 2147483647 w 137"/>
              <a:gd name="T105" fmla="*/ 2147483647 h 139"/>
              <a:gd name="T106" fmla="*/ 2147483647 w 137"/>
              <a:gd name="T107" fmla="*/ 2147483647 h 139"/>
              <a:gd name="T108" fmla="*/ 2147483647 w 137"/>
              <a:gd name="T109" fmla="*/ 2147483647 h 139"/>
              <a:gd name="T110" fmla="*/ 2147483647 w 137"/>
              <a:gd name="T111" fmla="*/ 2147483647 h 139"/>
              <a:gd name="T112" fmla="*/ 2147483647 w 137"/>
              <a:gd name="T113" fmla="*/ 2147483647 h 139"/>
              <a:gd name="T114" fmla="*/ 2147483647 w 137"/>
              <a:gd name="T115" fmla="*/ 2147483647 h 139"/>
              <a:gd name="T116" fmla="*/ 2147483647 w 137"/>
              <a:gd name="T117" fmla="*/ 2147483647 h 139"/>
              <a:gd name="T118" fmla="*/ 2147483647 w 137"/>
              <a:gd name="T119" fmla="*/ 2147483647 h 139"/>
              <a:gd name="T120" fmla="*/ 2147483647 w 137"/>
              <a:gd name="T121" fmla="*/ 2147483647 h 139"/>
              <a:gd name="T122" fmla="*/ 2147483647 w 137"/>
              <a:gd name="T123" fmla="*/ 2147483647 h 139"/>
              <a:gd name="T124" fmla="*/ 2147483647 w 137"/>
              <a:gd name="T125" fmla="*/ 2147483647 h 139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137" h="139">
                <a:moveTo>
                  <a:pt x="137" y="13"/>
                </a:moveTo>
                <a:lnTo>
                  <a:pt x="58" y="0"/>
                </a:lnTo>
                <a:lnTo>
                  <a:pt x="46" y="97"/>
                </a:lnTo>
                <a:lnTo>
                  <a:pt x="43" y="95"/>
                </a:lnTo>
                <a:lnTo>
                  <a:pt x="40" y="94"/>
                </a:lnTo>
                <a:lnTo>
                  <a:pt x="36" y="93"/>
                </a:lnTo>
                <a:lnTo>
                  <a:pt x="33" y="91"/>
                </a:lnTo>
                <a:lnTo>
                  <a:pt x="28" y="91"/>
                </a:lnTo>
                <a:lnTo>
                  <a:pt x="23" y="91"/>
                </a:lnTo>
                <a:lnTo>
                  <a:pt x="18" y="94"/>
                </a:lnTo>
                <a:lnTo>
                  <a:pt x="12" y="96"/>
                </a:lnTo>
                <a:lnTo>
                  <a:pt x="8" y="99"/>
                </a:lnTo>
                <a:lnTo>
                  <a:pt x="4" y="103"/>
                </a:lnTo>
                <a:lnTo>
                  <a:pt x="1" y="108"/>
                </a:lnTo>
                <a:lnTo>
                  <a:pt x="0" y="112"/>
                </a:lnTo>
                <a:lnTo>
                  <a:pt x="0" y="114"/>
                </a:lnTo>
                <a:lnTo>
                  <a:pt x="1" y="117"/>
                </a:lnTo>
                <a:lnTo>
                  <a:pt x="2" y="120"/>
                </a:lnTo>
                <a:lnTo>
                  <a:pt x="3" y="122"/>
                </a:lnTo>
                <a:lnTo>
                  <a:pt x="5" y="124"/>
                </a:lnTo>
                <a:lnTo>
                  <a:pt x="8" y="126"/>
                </a:lnTo>
                <a:lnTo>
                  <a:pt x="10" y="127"/>
                </a:lnTo>
                <a:lnTo>
                  <a:pt x="13" y="127"/>
                </a:lnTo>
                <a:lnTo>
                  <a:pt x="19" y="127"/>
                </a:lnTo>
                <a:lnTo>
                  <a:pt x="24" y="127"/>
                </a:lnTo>
                <a:lnTo>
                  <a:pt x="29" y="125"/>
                </a:lnTo>
                <a:lnTo>
                  <a:pt x="34" y="122"/>
                </a:lnTo>
                <a:lnTo>
                  <a:pt x="39" y="119"/>
                </a:lnTo>
                <a:lnTo>
                  <a:pt x="42" y="116"/>
                </a:lnTo>
                <a:lnTo>
                  <a:pt x="46" y="112"/>
                </a:lnTo>
                <a:lnTo>
                  <a:pt x="47" y="108"/>
                </a:lnTo>
                <a:lnTo>
                  <a:pt x="58" y="25"/>
                </a:lnTo>
                <a:lnTo>
                  <a:pt x="129" y="35"/>
                </a:lnTo>
                <a:lnTo>
                  <a:pt x="119" y="108"/>
                </a:lnTo>
                <a:lnTo>
                  <a:pt x="117" y="106"/>
                </a:lnTo>
                <a:lnTo>
                  <a:pt x="115" y="105"/>
                </a:lnTo>
                <a:lnTo>
                  <a:pt x="111" y="104"/>
                </a:lnTo>
                <a:lnTo>
                  <a:pt x="107" y="103"/>
                </a:lnTo>
                <a:lnTo>
                  <a:pt x="102" y="103"/>
                </a:lnTo>
                <a:lnTo>
                  <a:pt x="97" y="103"/>
                </a:lnTo>
                <a:lnTo>
                  <a:pt x="92" y="105"/>
                </a:lnTo>
                <a:lnTo>
                  <a:pt x="87" y="108"/>
                </a:lnTo>
                <a:lnTo>
                  <a:pt x="82" y="111"/>
                </a:lnTo>
                <a:lnTo>
                  <a:pt x="79" y="114"/>
                </a:lnTo>
                <a:lnTo>
                  <a:pt x="76" y="118"/>
                </a:lnTo>
                <a:lnTo>
                  <a:pt x="74" y="122"/>
                </a:lnTo>
                <a:lnTo>
                  <a:pt x="74" y="126"/>
                </a:lnTo>
                <a:lnTo>
                  <a:pt x="76" y="128"/>
                </a:lnTo>
                <a:lnTo>
                  <a:pt x="77" y="131"/>
                </a:lnTo>
                <a:lnTo>
                  <a:pt x="78" y="133"/>
                </a:lnTo>
                <a:lnTo>
                  <a:pt x="80" y="135"/>
                </a:lnTo>
                <a:lnTo>
                  <a:pt x="82" y="136"/>
                </a:lnTo>
                <a:lnTo>
                  <a:pt x="85" y="137"/>
                </a:lnTo>
                <a:lnTo>
                  <a:pt x="88" y="139"/>
                </a:lnTo>
                <a:lnTo>
                  <a:pt x="94" y="139"/>
                </a:lnTo>
                <a:lnTo>
                  <a:pt x="99" y="137"/>
                </a:lnTo>
                <a:lnTo>
                  <a:pt x="104" y="136"/>
                </a:lnTo>
                <a:lnTo>
                  <a:pt x="109" y="134"/>
                </a:lnTo>
                <a:lnTo>
                  <a:pt x="114" y="131"/>
                </a:lnTo>
                <a:lnTo>
                  <a:pt x="117" y="127"/>
                </a:lnTo>
                <a:lnTo>
                  <a:pt x="120" y="122"/>
                </a:lnTo>
                <a:lnTo>
                  <a:pt x="122" y="118"/>
                </a:lnTo>
                <a:lnTo>
                  <a:pt x="137" y="13"/>
                </a:lnTo>
                <a:close/>
              </a:path>
            </a:pathLst>
          </a:custGeom>
          <a:solidFill>
            <a:srgbClr val="FF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8" name="Freeform 180"/>
          <p:cNvSpPr/>
          <p:nvPr/>
        </p:nvSpPr>
        <p:spPr bwMode="auto">
          <a:xfrm>
            <a:off x="1109980" y="662305"/>
            <a:ext cx="185738" cy="188913"/>
          </a:xfrm>
          <a:custGeom>
            <a:avLst/>
            <a:gdLst>
              <a:gd name="T0" fmla="*/ 2147483647 w 137"/>
              <a:gd name="T1" fmla="*/ 2147483647 h 139"/>
              <a:gd name="T2" fmla="*/ 2147483647 w 137"/>
              <a:gd name="T3" fmla="*/ 0 h 139"/>
              <a:gd name="T4" fmla="*/ 2147483647 w 137"/>
              <a:gd name="T5" fmla="*/ 2147483647 h 139"/>
              <a:gd name="T6" fmla="*/ 2147483647 w 137"/>
              <a:gd name="T7" fmla="*/ 2147483647 h 139"/>
              <a:gd name="T8" fmla="*/ 2147483647 w 137"/>
              <a:gd name="T9" fmla="*/ 2147483647 h 139"/>
              <a:gd name="T10" fmla="*/ 2147483647 w 137"/>
              <a:gd name="T11" fmla="*/ 2147483647 h 139"/>
              <a:gd name="T12" fmla="*/ 2147483647 w 137"/>
              <a:gd name="T13" fmla="*/ 2147483647 h 139"/>
              <a:gd name="T14" fmla="*/ 2147483647 w 137"/>
              <a:gd name="T15" fmla="*/ 2147483647 h 139"/>
              <a:gd name="T16" fmla="*/ 2147483647 w 137"/>
              <a:gd name="T17" fmla="*/ 2147483647 h 139"/>
              <a:gd name="T18" fmla="*/ 2147483647 w 137"/>
              <a:gd name="T19" fmla="*/ 2147483647 h 139"/>
              <a:gd name="T20" fmla="*/ 2147483647 w 137"/>
              <a:gd name="T21" fmla="*/ 2147483647 h 139"/>
              <a:gd name="T22" fmla="*/ 2147483647 w 137"/>
              <a:gd name="T23" fmla="*/ 2147483647 h 139"/>
              <a:gd name="T24" fmla="*/ 2147483647 w 137"/>
              <a:gd name="T25" fmla="*/ 2147483647 h 139"/>
              <a:gd name="T26" fmla="*/ 2147483647 w 137"/>
              <a:gd name="T27" fmla="*/ 2147483647 h 139"/>
              <a:gd name="T28" fmla="*/ 0 w 137"/>
              <a:gd name="T29" fmla="*/ 2147483647 h 139"/>
              <a:gd name="T30" fmla="*/ 0 w 137"/>
              <a:gd name="T31" fmla="*/ 2147483647 h 139"/>
              <a:gd name="T32" fmla="*/ 2147483647 w 137"/>
              <a:gd name="T33" fmla="*/ 2147483647 h 139"/>
              <a:gd name="T34" fmla="*/ 2147483647 w 137"/>
              <a:gd name="T35" fmla="*/ 2147483647 h 139"/>
              <a:gd name="T36" fmla="*/ 2147483647 w 137"/>
              <a:gd name="T37" fmla="*/ 2147483647 h 139"/>
              <a:gd name="T38" fmla="*/ 2147483647 w 137"/>
              <a:gd name="T39" fmla="*/ 2147483647 h 139"/>
              <a:gd name="T40" fmla="*/ 2147483647 w 137"/>
              <a:gd name="T41" fmla="*/ 2147483647 h 139"/>
              <a:gd name="T42" fmla="*/ 2147483647 w 137"/>
              <a:gd name="T43" fmla="*/ 2147483647 h 139"/>
              <a:gd name="T44" fmla="*/ 2147483647 w 137"/>
              <a:gd name="T45" fmla="*/ 2147483647 h 139"/>
              <a:gd name="T46" fmla="*/ 2147483647 w 137"/>
              <a:gd name="T47" fmla="*/ 2147483647 h 139"/>
              <a:gd name="T48" fmla="*/ 2147483647 w 137"/>
              <a:gd name="T49" fmla="*/ 2147483647 h 139"/>
              <a:gd name="T50" fmla="*/ 2147483647 w 137"/>
              <a:gd name="T51" fmla="*/ 2147483647 h 139"/>
              <a:gd name="T52" fmla="*/ 2147483647 w 137"/>
              <a:gd name="T53" fmla="*/ 2147483647 h 139"/>
              <a:gd name="T54" fmla="*/ 2147483647 w 137"/>
              <a:gd name="T55" fmla="*/ 2147483647 h 139"/>
              <a:gd name="T56" fmla="*/ 2147483647 w 137"/>
              <a:gd name="T57" fmla="*/ 2147483647 h 139"/>
              <a:gd name="T58" fmla="*/ 2147483647 w 137"/>
              <a:gd name="T59" fmla="*/ 2147483647 h 139"/>
              <a:gd name="T60" fmla="*/ 2147483647 w 137"/>
              <a:gd name="T61" fmla="*/ 2147483647 h 139"/>
              <a:gd name="T62" fmla="*/ 2147483647 w 137"/>
              <a:gd name="T63" fmla="*/ 2147483647 h 139"/>
              <a:gd name="T64" fmla="*/ 2147483647 w 137"/>
              <a:gd name="T65" fmla="*/ 2147483647 h 139"/>
              <a:gd name="T66" fmla="*/ 2147483647 w 137"/>
              <a:gd name="T67" fmla="*/ 2147483647 h 139"/>
              <a:gd name="T68" fmla="*/ 2147483647 w 137"/>
              <a:gd name="T69" fmla="*/ 2147483647 h 139"/>
              <a:gd name="T70" fmla="*/ 2147483647 w 137"/>
              <a:gd name="T71" fmla="*/ 2147483647 h 139"/>
              <a:gd name="T72" fmla="*/ 2147483647 w 137"/>
              <a:gd name="T73" fmla="*/ 2147483647 h 139"/>
              <a:gd name="T74" fmla="*/ 2147483647 w 137"/>
              <a:gd name="T75" fmla="*/ 2147483647 h 139"/>
              <a:gd name="T76" fmla="*/ 2147483647 w 137"/>
              <a:gd name="T77" fmla="*/ 2147483647 h 139"/>
              <a:gd name="T78" fmla="*/ 2147483647 w 137"/>
              <a:gd name="T79" fmla="*/ 2147483647 h 139"/>
              <a:gd name="T80" fmla="*/ 2147483647 w 137"/>
              <a:gd name="T81" fmla="*/ 2147483647 h 139"/>
              <a:gd name="T82" fmla="*/ 2147483647 w 137"/>
              <a:gd name="T83" fmla="*/ 2147483647 h 139"/>
              <a:gd name="T84" fmla="*/ 2147483647 w 137"/>
              <a:gd name="T85" fmla="*/ 2147483647 h 139"/>
              <a:gd name="T86" fmla="*/ 2147483647 w 137"/>
              <a:gd name="T87" fmla="*/ 2147483647 h 139"/>
              <a:gd name="T88" fmla="*/ 2147483647 w 137"/>
              <a:gd name="T89" fmla="*/ 2147483647 h 139"/>
              <a:gd name="T90" fmla="*/ 2147483647 w 137"/>
              <a:gd name="T91" fmla="*/ 2147483647 h 139"/>
              <a:gd name="T92" fmla="*/ 2147483647 w 137"/>
              <a:gd name="T93" fmla="*/ 2147483647 h 139"/>
              <a:gd name="T94" fmla="*/ 2147483647 w 137"/>
              <a:gd name="T95" fmla="*/ 2147483647 h 139"/>
              <a:gd name="T96" fmla="*/ 2147483647 w 137"/>
              <a:gd name="T97" fmla="*/ 2147483647 h 139"/>
              <a:gd name="T98" fmla="*/ 2147483647 w 137"/>
              <a:gd name="T99" fmla="*/ 2147483647 h 139"/>
              <a:gd name="T100" fmla="*/ 2147483647 w 137"/>
              <a:gd name="T101" fmla="*/ 2147483647 h 139"/>
              <a:gd name="T102" fmla="*/ 2147483647 w 137"/>
              <a:gd name="T103" fmla="*/ 2147483647 h 139"/>
              <a:gd name="T104" fmla="*/ 2147483647 w 137"/>
              <a:gd name="T105" fmla="*/ 2147483647 h 139"/>
              <a:gd name="T106" fmla="*/ 2147483647 w 137"/>
              <a:gd name="T107" fmla="*/ 2147483647 h 139"/>
              <a:gd name="T108" fmla="*/ 2147483647 w 137"/>
              <a:gd name="T109" fmla="*/ 2147483647 h 139"/>
              <a:gd name="T110" fmla="*/ 2147483647 w 137"/>
              <a:gd name="T111" fmla="*/ 2147483647 h 139"/>
              <a:gd name="T112" fmla="*/ 2147483647 w 137"/>
              <a:gd name="T113" fmla="*/ 2147483647 h 139"/>
              <a:gd name="T114" fmla="*/ 2147483647 w 137"/>
              <a:gd name="T115" fmla="*/ 2147483647 h 139"/>
              <a:gd name="T116" fmla="*/ 2147483647 w 137"/>
              <a:gd name="T117" fmla="*/ 2147483647 h 139"/>
              <a:gd name="T118" fmla="*/ 2147483647 w 137"/>
              <a:gd name="T119" fmla="*/ 2147483647 h 139"/>
              <a:gd name="T120" fmla="*/ 2147483647 w 137"/>
              <a:gd name="T121" fmla="*/ 2147483647 h 139"/>
              <a:gd name="T122" fmla="*/ 2147483647 w 137"/>
              <a:gd name="T123" fmla="*/ 2147483647 h 139"/>
              <a:gd name="T124" fmla="*/ 2147483647 w 137"/>
              <a:gd name="T125" fmla="*/ 2147483647 h 139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137" h="139">
                <a:moveTo>
                  <a:pt x="137" y="13"/>
                </a:moveTo>
                <a:lnTo>
                  <a:pt x="58" y="0"/>
                </a:lnTo>
                <a:lnTo>
                  <a:pt x="46" y="97"/>
                </a:lnTo>
                <a:lnTo>
                  <a:pt x="43" y="95"/>
                </a:lnTo>
                <a:lnTo>
                  <a:pt x="40" y="94"/>
                </a:lnTo>
                <a:lnTo>
                  <a:pt x="36" y="93"/>
                </a:lnTo>
                <a:lnTo>
                  <a:pt x="33" y="91"/>
                </a:lnTo>
                <a:lnTo>
                  <a:pt x="28" y="91"/>
                </a:lnTo>
                <a:lnTo>
                  <a:pt x="23" y="91"/>
                </a:lnTo>
                <a:lnTo>
                  <a:pt x="18" y="94"/>
                </a:lnTo>
                <a:lnTo>
                  <a:pt x="12" y="96"/>
                </a:lnTo>
                <a:lnTo>
                  <a:pt x="8" y="99"/>
                </a:lnTo>
                <a:lnTo>
                  <a:pt x="4" y="103"/>
                </a:lnTo>
                <a:lnTo>
                  <a:pt x="1" y="108"/>
                </a:lnTo>
                <a:lnTo>
                  <a:pt x="0" y="112"/>
                </a:lnTo>
                <a:lnTo>
                  <a:pt x="0" y="114"/>
                </a:lnTo>
                <a:lnTo>
                  <a:pt x="1" y="117"/>
                </a:lnTo>
                <a:lnTo>
                  <a:pt x="2" y="120"/>
                </a:lnTo>
                <a:lnTo>
                  <a:pt x="3" y="122"/>
                </a:lnTo>
                <a:lnTo>
                  <a:pt x="5" y="124"/>
                </a:lnTo>
                <a:lnTo>
                  <a:pt x="8" y="126"/>
                </a:lnTo>
                <a:lnTo>
                  <a:pt x="10" y="127"/>
                </a:lnTo>
                <a:lnTo>
                  <a:pt x="13" y="127"/>
                </a:lnTo>
                <a:lnTo>
                  <a:pt x="19" y="127"/>
                </a:lnTo>
                <a:lnTo>
                  <a:pt x="24" y="127"/>
                </a:lnTo>
                <a:lnTo>
                  <a:pt x="29" y="125"/>
                </a:lnTo>
                <a:lnTo>
                  <a:pt x="34" y="122"/>
                </a:lnTo>
                <a:lnTo>
                  <a:pt x="39" y="119"/>
                </a:lnTo>
                <a:lnTo>
                  <a:pt x="42" y="116"/>
                </a:lnTo>
                <a:lnTo>
                  <a:pt x="46" y="112"/>
                </a:lnTo>
                <a:lnTo>
                  <a:pt x="47" y="108"/>
                </a:lnTo>
                <a:lnTo>
                  <a:pt x="58" y="25"/>
                </a:lnTo>
                <a:lnTo>
                  <a:pt x="129" y="35"/>
                </a:lnTo>
                <a:lnTo>
                  <a:pt x="119" y="108"/>
                </a:lnTo>
                <a:lnTo>
                  <a:pt x="117" y="106"/>
                </a:lnTo>
                <a:lnTo>
                  <a:pt x="115" y="105"/>
                </a:lnTo>
                <a:lnTo>
                  <a:pt x="111" y="104"/>
                </a:lnTo>
                <a:lnTo>
                  <a:pt x="107" y="103"/>
                </a:lnTo>
                <a:lnTo>
                  <a:pt x="102" y="103"/>
                </a:lnTo>
                <a:lnTo>
                  <a:pt x="97" y="103"/>
                </a:lnTo>
                <a:lnTo>
                  <a:pt x="92" y="105"/>
                </a:lnTo>
                <a:lnTo>
                  <a:pt x="87" y="108"/>
                </a:lnTo>
                <a:lnTo>
                  <a:pt x="82" y="111"/>
                </a:lnTo>
                <a:lnTo>
                  <a:pt x="79" y="114"/>
                </a:lnTo>
                <a:lnTo>
                  <a:pt x="76" y="118"/>
                </a:lnTo>
                <a:lnTo>
                  <a:pt x="74" y="122"/>
                </a:lnTo>
                <a:lnTo>
                  <a:pt x="74" y="126"/>
                </a:lnTo>
                <a:lnTo>
                  <a:pt x="76" y="128"/>
                </a:lnTo>
                <a:lnTo>
                  <a:pt x="77" y="131"/>
                </a:lnTo>
                <a:lnTo>
                  <a:pt x="78" y="133"/>
                </a:lnTo>
                <a:lnTo>
                  <a:pt x="80" y="135"/>
                </a:lnTo>
                <a:lnTo>
                  <a:pt x="82" y="136"/>
                </a:lnTo>
                <a:lnTo>
                  <a:pt x="85" y="137"/>
                </a:lnTo>
                <a:lnTo>
                  <a:pt x="88" y="139"/>
                </a:lnTo>
                <a:lnTo>
                  <a:pt x="94" y="139"/>
                </a:lnTo>
                <a:lnTo>
                  <a:pt x="99" y="137"/>
                </a:lnTo>
                <a:lnTo>
                  <a:pt x="104" y="136"/>
                </a:lnTo>
                <a:lnTo>
                  <a:pt x="109" y="134"/>
                </a:lnTo>
                <a:lnTo>
                  <a:pt x="114" y="131"/>
                </a:lnTo>
                <a:lnTo>
                  <a:pt x="117" y="127"/>
                </a:lnTo>
                <a:lnTo>
                  <a:pt x="120" y="122"/>
                </a:lnTo>
                <a:lnTo>
                  <a:pt x="122" y="118"/>
                </a:lnTo>
                <a:lnTo>
                  <a:pt x="137" y="13"/>
                </a:lnTo>
                <a:close/>
              </a:path>
            </a:pathLst>
          </a:custGeom>
          <a:solidFill>
            <a:srgbClr val="FF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pic>
        <p:nvPicPr>
          <p:cNvPr id="302" name="Picture 301"/>
          <p:cNvPicPr>
            <a:picLocks noChangeAspect="1"/>
          </p:cNvPicPr>
          <p:nvPr/>
        </p:nvPicPr>
        <p:blipFill>
          <a:blip r:embed="rId6">
            <a:clrChange>
              <a:clrFrom>
                <a:srgbClr val="FFFFFF">
                  <a:alpha val="100000"/>
                </a:srgbClr>
              </a:clrFrom>
              <a:clrTo>
                <a:srgbClr val="FFFFFF">
                  <a:alpha val="100000"/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10746692" y="1600464"/>
            <a:ext cx="3072889" cy="5002530"/>
          </a:xfrm>
          <a:prstGeom prst="rect">
            <a:avLst/>
          </a:prstGeom>
        </p:spPr>
      </p:pic>
      <p:grpSp>
        <p:nvGrpSpPr>
          <p:cNvPr id="303" name="Group 34"/>
          <p:cNvGrpSpPr/>
          <p:nvPr/>
        </p:nvGrpSpPr>
        <p:grpSpPr bwMode="auto">
          <a:xfrm>
            <a:off x="-115295" y="5802052"/>
            <a:ext cx="12489180" cy="1066800"/>
            <a:chOff x="0" y="4003"/>
            <a:chExt cx="5511" cy="317"/>
          </a:xfrm>
        </p:grpSpPr>
        <p:sp>
          <p:nvSpPr>
            <p:cNvPr id="304" name="Freeform 35"/>
            <p:cNvSpPr/>
            <p:nvPr/>
          </p:nvSpPr>
          <p:spPr bwMode="auto">
            <a:xfrm>
              <a:off x="527" y="4003"/>
              <a:ext cx="301" cy="189"/>
            </a:xfrm>
            <a:custGeom>
              <a:avLst/>
              <a:gdLst>
                <a:gd name="T0" fmla="*/ 170 w 301"/>
                <a:gd name="T1" fmla="*/ 106 h 189"/>
                <a:gd name="T2" fmla="*/ 177 w 301"/>
                <a:gd name="T3" fmla="*/ 97 h 189"/>
                <a:gd name="T4" fmla="*/ 186 w 301"/>
                <a:gd name="T5" fmla="*/ 88 h 189"/>
                <a:gd name="T6" fmla="*/ 199 w 301"/>
                <a:gd name="T7" fmla="*/ 80 h 189"/>
                <a:gd name="T8" fmla="*/ 212 w 301"/>
                <a:gd name="T9" fmla="*/ 72 h 189"/>
                <a:gd name="T10" fmla="*/ 229 w 301"/>
                <a:gd name="T11" fmla="*/ 67 h 189"/>
                <a:gd name="T12" fmla="*/ 247 w 301"/>
                <a:gd name="T13" fmla="*/ 63 h 189"/>
                <a:gd name="T14" fmla="*/ 269 w 301"/>
                <a:gd name="T15" fmla="*/ 63 h 189"/>
                <a:gd name="T16" fmla="*/ 291 w 301"/>
                <a:gd name="T17" fmla="*/ 67 h 189"/>
                <a:gd name="T18" fmla="*/ 298 w 301"/>
                <a:gd name="T19" fmla="*/ 75 h 189"/>
                <a:gd name="T20" fmla="*/ 301 w 301"/>
                <a:gd name="T21" fmla="*/ 87 h 189"/>
                <a:gd name="T22" fmla="*/ 298 w 301"/>
                <a:gd name="T23" fmla="*/ 101 h 189"/>
                <a:gd name="T24" fmla="*/ 291 w 301"/>
                <a:gd name="T25" fmla="*/ 117 h 189"/>
                <a:gd name="T26" fmla="*/ 279 w 301"/>
                <a:gd name="T27" fmla="*/ 135 h 189"/>
                <a:gd name="T28" fmla="*/ 264 w 301"/>
                <a:gd name="T29" fmla="*/ 153 h 189"/>
                <a:gd name="T30" fmla="*/ 243 w 301"/>
                <a:gd name="T31" fmla="*/ 172 h 189"/>
                <a:gd name="T32" fmla="*/ 217 w 301"/>
                <a:gd name="T33" fmla="*/ 189 h 189"/>
                <a:gd name="T34" fmla="*/ 194 w 301"/>
                <a:gd name="T35" fmla="*/ 186 h 189"/>
                <a:gd name="T36" fmla="*/ 173 w 301"/>
                <a:gd name="T37" fmla="*/ 182 h 189"/>
                <a:gd name="T38" fmla="*/ 151 w 301"/>
                <a:gd name="T39" fmla="*/ 179 h 189"/>
                <a:gd name="T40" fmla="*/ 131 w 301"/>
                <a:gd name="T41" fmla="*/ 174 h 189"/>
                <a:gd name="T42" fmla="*/ 112 w 301"/>
                <a:gd name="T43" fmla="*/ 169 h 189"/>
                <a:gd name="T44" fmla="*/ 92 w 301"/>
                <a:gd name="T45" fmla="*/ 163 h 189"/>
                <a:gd name="T46" fmla="*/ 74 w 301"/>
                <a:gd name="T47" fmla="*/ 157 h 189"/>
                <a:gd name="T48" fmla="*/ 55 w 301"/>
                <a:gd name="T49" fmla="*/ 150 h 189"/>
                <a:gd name="T50" fmla="*/ 42 w 301"/>
                <a:gd name="T51" fmla="*/ 143 h 189"/>
                <a:gd name="T52" fmla="*/ 28 w 301"/>
                <a:gd name="T53" fmla="*/ 136 h 189"/>
                <a:gd name="T54" fmla="*/ 17 w 301"/>
                <a:gd name="T55" fmla="*/ 127 h 189"/>
                <a:gd name="T56" fmla="*/ 8 w 301"/>
                <a:gd name="T57" fmla="*/ 119 h 189"/>
                <a:gd name="T58" fmla="*/ 3 w 301"/>
                <a:gd name="T59" fmla="*/ 109 h 189"/>
                <a:gd name="T60" fmla="*/ 0 w 301"/>
                <a:gd name="T61" fmla="*/ 101 h 189"/>
                <a:gd name="T62" fmla="*/ 2 w 301"/>
                <a:gd name="T63" fmla="*/ 93 h 189"/>
                <a:gd name="T64" fmla="*/ 6 w 301"/>
                <a:gd name="T65" fmla="*/ 87 h 189"/>
                <a:gd name="T66" fmla="*/ 16 w 301"/>
                <a:gd name="T67" fmla="*/ 82 h 189"/>
                <a:gd name="T68" fmla="*/ 28 w 301"/>
                <a:gd name="T69" fmla="*/ 77 h 189"/>
                <a:gd name="T70" fmla="*/ 42 w 301"/>
                <a:gd name="T71" fmla="*/ 74 h 189"/>
                <a:gd name="T72" fmla="*/ 60 w 301"/>
                <a:gd name="T73" fmla="*/ 74 h 189"/>
                <a:gd name="T74" fmla="*/ 78 w 301"/>
                <a:gd name="T75" fmla="*/ 76 h 189"/>
                <a:gd name="T76" fmla="*/ 96 w 301"/>
                <a:gd name="T77" fmla="*/ 83 h 189"/>
                <a:gd name="T78" fmla="*/ 116 w 301"/>
                <a:gd name="T79" fmla="*/ 95 h 189"/>
                <a:gd name="T80" fmla="*/ 136 w 301"/>
                <a:gd name="T81" fmla="*/ 114 h 189"/>
                <a:gd name="T82" fmla="*/ 133 w 301"/>
                <a:gd name="T83" fmla="*/ 82 h 189"/>
                <a:gd name="T84" fmla="*/ 131 w 301"/>
                <a:gd name="T85" fmla="*/ 45 h 189"/>
                <a:gd name="T86" fmla="*/ 130 w 301"/>
                <a:gd name="T87" fmla="*/ 16 h 189"/>
                <a:gd name="T88" fmla="*/ 130 w 301"/>
                <a:gd name="T89" fmla="*/ 3 h 189"/>
                <a:gd name="T90" fmla="*/ 156 w 301"/>
                <a:gd name="T91" fmla="*/ 0 h 189"/>
                <a:gd name="T92" fmla="*/ 157 w 301"/>
                <a:gd name="T93" fmla="*/ 12 h 189"/>
                <a:gd name="T94" fmla="*/ 163 w 301"/>
                <a:gd name="T95" fmla="*/ 39 h 189"/>
                <a:gd name="T96" fmla="*/ 168 w 301"/>
                <a:gd name="T97" fmla="*/ 74 h 189"/>
                <a:gd name="T98" fmla="*/ 170 w 301"/>
                <a:gd name="T99" fmla="*/ 106 h 189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301" h="189">
                  <a:moveTo>
                    <a:pt x="170" y="106"/>
                  </a:moveTo>
                  <a:lnTo>
                    <a:pt x="177" y="97"/>
                  </a:lnTo>
                  <a:lnTo>
                    <a:pt x="186" y="88"/>
                  </a:lnTo>
                  <a:lnTo>
                    <a:pt x="199" y="80"/>
                  </a:lnTo>
                  <a:lnTo>
                    <a:pt x="212" y="72"/>
                  </a:lnTo>
                  <a:lnTo>
                    <a:pt x="229" y="67"/>
                  </a:lnTo>
                  <a:lnTo>
                    <a:pt x="247" y="63"/>
                  </a:lnTo>
                  <a:lnTo>
                    <a:pt x="269" y="63"/>
                  </a:lnTo>
                  <a:lnTo>
                    <a:pt x="291" y="67"/>
                  </a:lnTo>
                  <a:lnTo>
                    <a:pt x="298" y="75"/>
                  </a:lnTo>
                  <a:lnTo>
                    <a:pt x="301" y="87"/>
                  </a:lnTo>
                  <a:lnTo>
                    <a:pt x="298" y="101"/>
                  </a:lnTo>
                  <a:lnTo>
                    <a:pt x="291" y="117"/>
                  </a:lnTo>
                  <a:lnTo>
                    <a:pt x="279" y="135"/>
                  </a:lnTo>
                  <a:lnTo>
                    <a:pt x="264" y="153"/>
                  </a:lnTo>
                  <a:lnTo>
                    <a:pt x="243" y="172"/>
                  </a:lnTo>
                  <a:lnTo>
                    <a:pt x="217" y="189"/>
                  </a:lnTo>
                  <a:lnTo>
                    <a:pt x="194" y="186"/>
                  </a:lnTo>
                  <a:lnTo>
                    <a:pt x="173" y="182"/>
                  </a:lnTo>
                  <a:lnTo>
                    <a:pt x="151" y="179"/>
                  </a:lnTo>
                  <a:lnTo>
                    <a:pt x="131" y="174"/>
                  </a:lnTo>
                  <a:lnTo>
                    <a:pt x="112" y="169"/>
                  </a:lnTo>
                  <a:lnTo>
                    <a:pt x="92" y="163"/>
                  </a:lnTo>
                  <a:lnTo>
                    <a:pt x="74" y="157"/>
                  </a:lnTo>
                  <a:lnTo>
                    <a:pt x="55" y="150"/>
                  </a:lnTo>
                  <a:lnTo>
                    <a:pt x="42" y="143"/>
                  </a:lnTo>
                  <a:lnTo>
                    <a:pt x="28" y="136"/>
                  </a:lnTo>
                  <a:lnTo>
                    <a:pt x="17" y="127"/>
                  </a:lnTo>
                  <a:lnTo>
                    <a:pt x="8" y="119"/>
                  </a:lnTo>
                  <a:lnTo>
                    <a:pt x="3" y="109"/>
                  </a:lnTo>
                  <a:lnTo>
                    <a:pt x="0" y="101"/>
                  </a:lnTo>
                  <a:lnTo>
                    <a:pt x="2" y="93"/>
                  </a:lnTo>
                  <a:lnTo>
                    <a:pt x="6" y="87"/>
                  </a:lnTo>
                  <a:lnTo>
                    <a:pt x="16" y="82"/>
                  </a:lnTo>
                  <a:lnTo>
                    <a:pt x="28" y="77"/>
                  </a:lnTo>
                  <a:lnTo>
                    <a:pt x="42" y="74"/>
                  </a:lnTo>
                  <a:lnTo>
                    <a:pt x="60" y="74"/>
                  </a:lnTo>
                  <a:lnTo>
                    <a:pt x="78" y="76"/>
                  </a:lnTo>
                  <a:lnTo>
                    <a:pt x="96" y="83"/>
                  </a:lnTo>
                  <a:lnTo>
                    <a:pt x="116" y="95"/>
                  </a:lnTo>
                  <a:lnTo>
                    <a:pt x="136" y="114"/>
                  </a:lnTo>
                  <a:lnTo>
                    <a:pt x="133" y="82"/>
                  </a:lnTo>
                  <a:lnTo>
                    <a:pt x="131" y="45"/>
                  </a:lnTo>
                  <a:lnTo>
                    <a:pt x="130" y="16"/>
                  </a:lnTo>
                  <a:lnTo>
                    <a:pt x="130" y="3"/>
                  </a:lnTo>
                  <a:lnTo>
                    <a:pt x="156" y="0"/>
                  </a:lnTo>
                  <a:lnTo>
                    <a:pt x="157" y="12"/>
                  </a:lnTo>
                  <a:lnTo>
                    <a:pt x="163" y="39"/>
                  </a:lnTo>
                  <a:lnTo>
                    <a:pt x="168" y="74"/>
                  </a:lnTo>
                  <a:lnTo>
                    <a:pt x="170" y="106"/>
                  </a:lnTo>
                  <a:close/>
                </a:path>
              </a:pathLst>
            </a:custGeom>
            <a:solidFill>
              <a:srgbClr val="7FE5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5" name="Freeform 36"/>
            <p:cNvSpPr/>
            <p:nvPr/>
          </p:nvSpPr>
          <p:spPr bwMode="auto">
            <a:xfrm>
              <a:off x="988" y="4094"/>
              <a:ext cx="169" cy="97"/>
            </a:xfrm>
            <a:custGeom>
              <a:avLst/>
              <a:gdLst>
                <a:gd name="T0" fmla="*/ 67 w 169"/>
                <a:gd name="T1" fmla="*/ 15 h 97"/>
                <a:gd name="T2" fmla="*/ 53 w 169"/>
                <a:gd name="T3" fmla="*/ 16 h 97"/>
                <a:gd name="T4" fmla="*/ 41 w 169"/>
                <a:gd name="T5" fmla="*/ 18 h 97"/>
                <a:gd name="T6" fmla="*/ 30 w 169"/>
                <a:gd name="T7" fmla="*/ 20 h 97"/>
                <a:gd name="T8" fmla="*/ 21 w 169"/>
                <a:gd name="T9" fmla="*/ 24 h 97"/>
                <a:gd name="T10" fmla="*/ 13 w 169"/>
                <a:gd name="T11" fmla="*/ 28 h 97"/>
                <a:gd name="T12" fmla="*/ 7 w 169"/>
                <a:gd name="T13" fmla="*/ 33 h 97"/>
                <a:gd name="T14" fmla="*/ 3 w 169"/>
                <a:gd name="T15" fmla="*/ 42 h 97"/>
                <a:gd name="T16" fmla="*/ 0 w 169"/>
                <a:gd name="T17" fmla="*/ 51 h 97"/>
                <a:gd name="T18" fmla="*/ 0 w 169"/>
                <a:gd name="T19" fmla="*/ 62 h 97"/>
                <a:gd name="T20" fmla="*/ 1 w 169"/>
                <a:gd name="T21" fmla="*/ 71 h 97"/>
                <a:gd name="T22" fmla="*/ 6 w 169"/>
                <a:gd name="T23" fmla="*/ 79 h 97"/>
                <a:gd name="T24" fmla="*/ 13 w 169"/>
                <a:gd name="T25" fmla="*/ 87 h 97"/>
                <a:gd name="T26" fmla="*/ 24 w 169"/>
                <a:gd name="T27" fmla="*/ 92 h 97"/>
                <a:gd name="T28" fmla="*/ 36 w 169"/>
                <a:gd name="T29" fmla="*/ 96 h 97"/>
                <a:gd name="T30" fmla="*/ 53 w 169"/>
                <a:gd name="T31" fmla="*/ 97 h 97"/>
                <a:gd name="T32" fmla="*/ 71 w 169"/>
                <a:gd name="T33" fmla="*/ 95 h 97"/>
                <a:gd name="T34" fmla="*/ 91 w 169"/>
                <a:gd name="T35" fmla="*/ 90 h 97"/>
                <a:gd name="T36" fmla="*/ 112 w 169"/>
                <a:gd name="T37" fmla="*/ 84 h 97"/>
                <a:gd name="T38" fmla="*/ 132 w 169"/>
                <a:gd name="T39" fmla="*/ 78 h 97"/>
                <a:gd name="T40" fmla="*/ 149 w 169"/>
                <a:gd name="T41" fmla="*/ 69 h 97"/>
                <a:gd name="T42" fmla="*/ 161 w 169"/>
                <a:gd name="T43" fmla="*/ 59 h 97"/>
                <a:gd name="T44" fmla="*/ 169 w 169"/>
                <a:gd name="T45" fmla="*/ 46 h 97"/>
                <a:gd name="T46" fmla="*/ 169 w 169"/>
                <a:gd name="T47" fmla="*/ 32 h 97"/>
                <a:gd name="T48" fmla="*/ 161 w 169"/>
                <a:gd name="T49" fmla="*/ 15 h 97"/>
                <a:gd name="T50" fmla="*/ 154 w 169"/>
                <a:gd name="T51" fmla="*/ 9 h 97"/>
                <a:gd name="T52" fmla="*/ 144 w 169"/>
                <a:gd name="T53" fmla="*/ 4 h 97"/>
                <a:gd name="T54" fmla="*/ 132 w 169"/>
                <a:gd name="T55" fmla="*/ 2 h 97"/>
                <a:gd name="T56" fmla="*/ 119 w 169"/>
                <a:gd name="T57" fmla="*/ 0 h 97"/>
                <a:gd name="T58" fmla="*/ 105 w 169"/>
                <a:gd name="T59" fmla="*/ 2 h 97"/>
                <a:gd name="T60" fmla="*/ 91 w 169"/>
                <a:gd name="T61" fmla="*/ 5 h 97"/>
                <a:gd name="T62" fmla="*/ 77 w 169"/>
                <a:gd name="T63" fmla="*/ 9 h 97"/>
                <a:gd name="T64" fmla="*/ 67 w 169"/>
                <a:gd name="T65" fmla="*/ 15 h 97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169" h="97">
                  <a:moveTo>
                    <a:pt x="67" y="15"/>
                  </a:moveTo>
                  <a:lnTo>
                    <a:pt x="53" y="16"/>
                  </a:lnTo>
                  <a:lnTo>
                    <a:pt x="41" y="18"/>
                  </a:lnTo>
                  <a:lnTo>
                    <a:pt x="30" y="20"/>
                  </a:lnTo>
                  <a:lnTo>
                    <a:pt x="21" y="24"/>
                  </a:lnTo>
                  <a:lnTo>
                    <a:pt x="13" y="28"/>
                  </a:lnTo>
                  <a:lnTo>
                    <a:pt x="7" y="33"/>
                  </a:lnTo>
                  <a:lnTo>
                    <a:pt x="3" y="42"/>
                  </a:lnTo>
                  <a:lnTo>
                    <a:pt x="0" y="51"/>
                  </a:lnTo>
                  <a:lnTo>
                    <a:pt x="0" y="62"/>
                  </a:lnTo>
                  <a:lnTo>
                    <a:pt x="1" y="71"/>
                  </a:lnTo>
                  <a:lnTo>
                    <a:pt x="6" y="79"/>
                  </a:lnTo>
                  <a:lnTo>
                    <a:pt x="13" y="87"/>
                  </a:lnTo>
                  <a:lnTo>
                    <a:pt x="24" y="92"/>
                  </a:lnTo>
                  <a:lnTo>
                    <a:pt x="36" y="96"/>
                  </a:lnTo>
                  <a:lnTo>
                    <a:pt x="53" y="97"/>
                  </a:lnTo>
                  <a:lnTo>
                    <a:pt x="71" y="95"/>
                  </a:lnTo>
                  <a:lnTo>
                    <a:pt x="91" y="90"/>
                  </a:lnTo>
                  <a:lnTo>
                    <a:pt x="112" y="84"/>
                  </a:lnTo>
                  <a:lnTo>
                    <a:pt x="132" y="78"/>
                  </a:lnTo>
                  <a:lnTo>
                    <a:pt x="149" y="69"/>
                  </a:lnTo>
                  <a:lnTo>
                    <a:pt x="161" y="59"/>
                  </a:lnTo>
                  <a:lnTo>
                    <a:pt x="169" y="46"/>
                  </a:lnTo>
                  <a:lnTo>
                    <a:pt x="169" y="32"/>
                  </a:lnTo>
                  <a:lnTo>
                    <a:pt x="161" y="15"/>
                  </a:lnTo>
                  <a:lnTo>
                    <a:pt x="154" y="9"/>
                  </a:lnTo>
                  <a:lnTo>
                    <a:pt x="144" y="4"/>
                  </a:lnTo>
                  <a:lnTo>
                    <a:pt x="132" y="2"/>
                  </a:lnTo>
                  <a:lnTo>
                    <a:pt x="119" y="0"/>
                  </a:lnTo>
                  <a:lnTo>
                    <a:pt x="105" y="2"/>
                  </a:lnTo>
                  <a:lnTo>
                    <a:pt x="91" y="5"/>
                  </a:lnTo>
                  <a:lnTo>
                    <a:pt x="77" y="9"/>
                  </a:lnTo>
                  <a:lnTo>
                    <a:pt x="67" y="1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6" name="Freeform 37"/>
            <p:cNvSpPr/>
            <p:nvPr/>
          </p:nvSpPr>
          <p:spPr bwMode="auto">
            <a:xfrm>
              <a:off x="1050" y="4238"/>
              <a:ext cx="236" cy="75"/>
            </a:xfrm>
            <a:custGeom>
              <a:avLst/>
              <a:gdLst>
                <a:gd name="T0" fmla="*/ 102 w 236"/>
                <a:gd name="T1" fmla="*/ 2 h 75"/>
                <a:gd name="T2" fmla="*/ 78 w 236"/>
                <a:gd name="T3" fmla="*/ 0 h 75"/>
                <a:gd name="T4" fmla="*/ 57 w 236"/>
                <a:gd name="T5" fmla="*/ 3 h 75"/>
                <a:gd name="T6" fmla="*/ 37 w 236"/>
                <a:gd name="T7" fmla="*/ 6 h 75"/>
                <a:gd name="T8" fmla="*/ 20 w 236"/>
                <a:gd name="T9" fmla="*/ 13 h 75"/>
                <a:gd name="T10" fmla="*/ 8 w 236"/>
                <a:gd name="T11" fmla="*/ 22 h 75"/>
                <a:gd name="T12" fmla="*/ 0 w 236"/>
                <a:gd name="T13" fmla="*/ 32 h 75"/>
                <a:gd name="T14" fmla="*/ 0 w 236"/>
                <a:gd name="T15" fmla="*/ 45 h 75"/>
                <a:gd name="T16" fmla="*/ 6 w 236"/>
                <a:gd name="T17" fmla="*/ 61 h 75"/>
                <a:gd name="T18" fmla="*/ 40 w 236"/>
                <a:gd name="T19" fmla="*/ 68 h 75"/>
                <a:gd name="T20" fmla="*/ 69 w 236"/>
                <a:gd name="T21" fmla="*/ 73 h 75"/>
                <a:gd name="T22" fmla="*/ 95 w 236"/>
                <a:gd name="T23" fmla="*/ 75 h 75"/>
                <a:gd name="T24" fmla="*/ 116 w 236"/>
                <a:gd name="T25" fmla="*/ 75 h 75"/>
                <a:gd name="T26" fmla="*/ 136 w 236"/>
                <a:gd name="T27" fmla="*/ 75 h 75"/>
                <a:gd name="T28" fmla="*/ 156 w 236"/>
                <a:gd name="T29" fmla="*/ 73 h 75"/>
                <a:gd name="T30" fmla="*/ 175 w 236"/>
                <a:gd name="T31" fmla="*/ 69 h 75"/>
                <a:gd name="T32" fmla="*/ 195 w 236"/>
                <a:gd name="T33" fmla="*/ 65 h 75"/>
                <a:gd name="T34" fmla="*/ 214 w 236"/>
                <a:gd name="T35" fmla="*/ 60 h 75"/>
                <a:gd name="T36" fmla="*/ 226 w 236"/>
                <a:gd name="T37" fmla="*/ 54 h 75"/>
                <a:gd name="T38" fmla="*/ 232 w 236"/>
                <a:gd name="T39" fmla="*/ 47 h 75"/>
                <a:gd name="T40" fmla="*/ 236 w 236"/>
                <a:gd name="T41" fmla="*/ 38 h 75"/>
                <a:gd name="T42" fmla="*/ 236 w 236"/>
                <a:gd name="T43" fmla="*/ 31 h 75"/>
                <a:gd name="T44" fmla="*/ 233 w 236"/>
                <a:gd name="T45" fmla="*/ 24 h 75"/>
                <a:gd name="T46" fmla="*/ 230 w 236"/>
                <a:gd name="T47" fmla="*/ 17 h 75"/>
                <a:gd name="T48" fmla="*/ 224 w 236"/>
                <a:gd name="T49" fmla="*/ 12 h 75"/>
                <a:gd name="T50" fmla="*/ 217 w 236"/>
                <a:gd name="T51" fmla="*/ 9 h 75"/>
                <a:gd name="T52" fmla="*/ 209 w 236"/>
                <a:gd name="T53" fmla="*/ 6 h 75"/>
                <a:gd name="T54" fmla="*/ 200 w 236"/>
                <a:gd name="T55" fmla="*/ 5 h 75"/>
                <a:gd name="T56" fmla="*/ 189 w 236"/>
                <a:gd name="T57" fmla="*/ 5 h 75"/>
                <a:gd name="T58" fmla="*/ 180 w 236"/>
                <a:gd name="T59" fmla="*/ 8 h 75"/>
                <a:gd name="T60" fmla="*/ 171 w 236"/>
                <a:gd name="T61" fmla="*/ 9 h 75"/>
                <a:gd name="T62" fmla="*/ 163 w 236"/>
                <a:gd name="T63" fmla="*/ 11 h 75"/>
                <a:gd name="T64" fmla="*/ 157 w 236"/>
                <a:gd name="T65" fmla="*/ 13 h 75"/>
                <a:gd name="T66" fmla="*/ 153 w 236"/>
                <a:gd name="T67" fmla="*/ 15 h 75"/>
                <a:gd name="T68" fmla="*/ 146 w 236"/>
                <a:gd name="T69" fmla="*/ 15 h 75"/>
                <a:gd name="T70" fmla="*/ 140 w 236"/>
                <a:gd name="T71" fmla="*/ 13 h 75"/>
                <a:gd name="T72" fmla="*/ 134 w 236"/>
                <a:gd name="T73" fmla="*/ 11 h 75"/>
                <a:gd name="T74" fmla="*/ 127 w 236"/>
                <a:gd name="T75" fmla="*/ 9 h 75"/>
                <a:gd name="T76" fmla="*/ 119 w 236"/>
                <a:gd name="T77" fmla="*/ 5 h 75"/>
                <a:gd name="T78" fmla="*/ 111 w 236"/>
                <a:gd name="T79" fmla="*/ 3 h 75"/>
                <a:gd name="T80" fmla="*/ 102 w 236"/>
                <a:gd name="T81" fmla="*/ 2 h 7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236" h="75">
                  <a:moveTo>
                    <a:pt x="102" y="2"/>
                  </a:moveTo>
                  <a:lnTo>
                    <a:pt x="78" y="0"/>
                  </a:lnTo>
                  <a:lnTo>
                    <a:pt x="57" y="3"/>
                  </a:lnTo>
                  <a:lnTo>
                    <a:pt x="37" y="6"/>
                  </a:lnTo>
                  <a:lnTo>
                    <a:pt x="20" y="13"/>
                  </a:lnTo>
                  <a:lnTo>
                    <a:pt x="8" y="22"/>
                  </a:lnTo>
                  <a:lnTo>
                    <a:pt x="0" y="32"/>
                  </a:lnTo>
                  <a:lnTo>
                    <a:pt x="0" y="45"/>
                  </a:lnTo>
                  <a:lnTo>
                    <a:pt x="6" y="61"/>
                  </a:lnTo>
                  <a:lnTo>
                    <a:pt x="40" y="68"/>
                  </a:lnTo>
                  <a:lnTo>
                    <a:pt x="69" y="73"/>
                  </a:lnTo>
                  <a:lnTo>
                    <a:pt x="95" y="75"/>
                  </a:lnTo>
                  <a:lnTo>
                    <a:pt x="116" y="75"/>
                  </a:lnTo>
                  <a:lnTo>
                    <a:pt x="136" y="75"/>
                  </a:lnTo>
                  <a:lnTo>
                    <a:pt x="156" y="73"/>
                  </a:lnTo>
                  <a:lnTo>
                    <a:pt x="175" y="69"/>
                  </a:lnTo>
                  <a:lnTo>
                    <a:pt x="195" y="65"/>
                  </a:lnTo>
                  <a:lnTo>
                    <a:pt x="214" y="60"/>
                  </a:lnTo>
                  <a:lnTo>
                    <a:pt x="226" y="54"/>
                  </a:lnTo>
                  <a:lnTo>
                    <a:pt x="232" y="47"/>
                  </a:lnTo>
                  <a:lnTo>
                    <a:pt x="236" y="38"/>
                  </a:lnTo>
                  <a:lnTo>
                    <a:pt x="236" y="31"/>
                  </a:lnTo>
                  <a:lnTo>
                    <a:pt x="233" y="24"/>
                  </a:lnTo>
                  <a:lnTo>
                    <a:pt x="230" y="17"/>
                  </a:lnTo>
                  <a:lnTo>
                    <a:pt x="224" y="12"/>
                  </a:lnTo>
                  <a:lnTo>
                    <a:pt x="217" y="9"/>
                  </a:lnTo>
                  <a:lnTo>
                    <a:pt x="209" y="6"/>
                  </a:lnTo>
                  <a:lnTo>
                    <a:pt x="200" y="5"/>
                  </a:lnTo>
                  <a:lnTo>
                    <a:pt x="189" y="5"/>
                  </a:lnTo>
                  <a:lnTo>
                    <a:pt x="180" y="8"/>
                  </a:lnTo>
                  <a:lnTo>
                    <a:pt x="171" y="9"/>
                  </a:lnTo>
                  <a:lnTo>
                    <a:pt x="163" y="11"/>
                  </a:lnTo>
                  <a:lnTo>
                    <a:pt x="157" y="13"/>
                  </a:lnTo>
                  <a:lnTo>
                    <a:pt x="153" y="15"/>
                  </a:lnTo>
                  <a:lnTo>
                    <a:pt x="146" y="15"/>
                  </a:lnTo>
                  <a:lnTo>
                    <a:pt x="140" y="13"/>
                  </a:lnTo>
                  <a:lnTo>
                    <a:pt x="134" y="11"/>
                  </a:lnTo>
                  <a:lnTo>
                    <a:pt x="127" y="9"/>
                  </a:lnTo>
                  <a:lnTo>
                    <a:pt x="119" y="5"/>
                  </a:lnTo>
                  <a:lnTo>
                    <a:pt x="111" y="3"/>
                  </a:lnTo>
                  <a:lnTo>
                    <a:pt x="102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307" name="Group 38"/>
            <p:cNvGrpSpPr/>
            <p:nvPr/>
          </p:nvGrpSpPr>
          <p:grpSpPr bwMode="auto">
            <a:xfrm>
              <a:off x="0" y="4105"/>
              <a:ext cx="1479" cy="215"/>
              <a:chOff x="3452" y="4125"/>
              <a:chExt cx="1479" cy="215"/>
            </a:xfrm>
          </p:grpSpPr>
          <p:sp>
            <p:nvSpPr>
              <p:cNvPr id="308" name="Freeform 39"/>
              <p:cNvSpPr/>
              <p:nvPr/>
            </p:nvSpPr>
            <p:spPr bwMode="auto">
              <a:xfrm>
                <a:off x="3592" y="4158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2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9" y="1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0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" name="Freeform 40"/>
              <p:cNvSpPr/>
              <p:nvPr/>
            </p:nvSpPr>
            <p:spPr bwMode="auto">
              <a:xfrm>
                <a:off x="3668" y="4235"/>
                <a:ext cx="16" cy="16"/>
              </a:xfrm>
              <a:custGeom>
                <a:avLst/>
                <a:gdLst>
                  <a:gd name="T0" fmla="*/ 0 w 34"/>
                  <a:gd name="T1" fmla="*/ 1 h 32"/>
                  <a:gd name="T2" fmla="*/ 0 w 34"/>
                  <a:gd name="T3" fmla="*/ 1 h 32"/>
                  <a:gd name="T4" fmla="*/ 0 w 34"/>
                  <a:gd name="T5" fmla="*/ 1 h 32"/>
                  <a:gd name="T6" fmla="*/ 0 w 34"/>
                  <a:gd name="T7" fmla="*/ 1 h 32"/>
                  <a:gd name="T8" fmla="*/ 0 w 34"/>
                  <a:gd name="T9" fmla="*/ 0 h 32"/>
                  <a:gd name="T10" fmla="*/ 0 w 34"/>
                  <a:gd name="T11" fmla="*/ 0 h 32"/>
                  <a:gd name="T12" fmla="*/ 0 w 34"/>
                  <a:gd name="T13" fmla="*/ 1 h 32"/>
                  <a:gd name="T14" fmla="*/ 0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0 w 34"/>
                  <a:gd name="T21" fmla="*/ 1 h 32"/>
                  <a:gd name="T22" fmla="*/ 0 w 34"/>
                  <a:gd name="T23" fmla="*/ 1 h 32"/>
                  <a:gd name="T24" fmla="*/ 0 w 34"/>
                  <a:gd name="T25" fmla="*/ 1 h 32"/>
                  <a:gd name="T26" fmla="*/ 0 w 34"/>
                  <a:gd name="T27" fmla="*/ 1 h 32"/>
                  <a:gd name="T28" fmla="*/ 0 w 34"/>
                  <a:gd name="T29" fmla="*/ 1 h 32"/>
                  <a:gd name="T30" fmla="*/ 0 w 34"/>
                  <a:gd name="T31" fmla="*/ 1 h 32"/>
                  <a:gd name="T32" fmla="*/ 0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3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8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" name="Freeform 41"/>
              <p:cNvSpPr/>
              <p:nvPr/>
            </p:nvSpPr>
            <p:spPr bwMode="auto">
              <a:xfrm>
                <a:off x="3668" y="4194"/>
                <a:ext cx="16" cy="17"/>
              </a:xfrm>
              <a:custGeom>
                <a:avLst/>
                <a:gdLst>
                  <a:gd name="T0" fmla="*/ 0 w 33"/>
                  <a:gd name="T1" fmla="*/ 1 h 32"/>
                  <a:gd name="T2" fmla="*/ 0 w 33"/>
                  <a:gd name="T3" fmla="*/ 1 h 32"/>
                  <a:gd name="T4" fmla="*/ 0 w 33"/>
                  <a:gd name="T5" fmla="*/ 1 h 32"/>
                  <a:gd name="T6" fmla="*/ 0 w 33"/>
                  <a:gd name="T7" fmla="*/ 1 h 32"/>
                  <a:gd name="T8" fmla="*/ 0 w 33"/>
                  <a:gd name="T9" fmla="*/ 0 h 32"/>
                  <a:gd name="T10" fmla="*/ 0 w 33"/>
                  <a:gd name="T11" fmla="*/ 0 h 32"/>
                  <a:gd name="T12" fmla="*/ 0 w 33"/>
                  <a:gd name="T13" fmla="*/ 1 h 32"/>
                  <a:gd name="T14" fmla="*/ 0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0 w 33"/>
                  <a:gd name="T21" fmla="*/ 1 h 32"/>
                  <a:gd name="T22" fmla="*/ 0 w 33"/>
                  <a:gd name="T23" fmla="*/ 1 h 32"/>
                  <a:gd name="T24" fmla="*/ 0 w 33"/>
                  <a:gd name="T25" fmla="*/ 1 h 32"/>
                  <a:gd name="T26" fmla="*/ 0 w 33"/>
                  <a:gd name="T27" fmla="*/ 1 h 32"/>
                  <a:gd name="T28" fmla="*/ 0 w 33"/>
                  <a:gd name="T29" fmla="*/ 1 h 32"/>
                  <a:gd name="T30" fmla="*/ 0 w 33"/>
                  <a:gd name="T31" fmla="*/ 1 h 32"/>
                  <a:gd name="T32" fmla="*/ 0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19"/>
                    </a:moveTo>
                    <a:lnTo>
                      <a:pt x="33" y="13"/>
                    </a:lnTo>
                    <a:lnTo>
                      <a:pt x="30" y="7"/>
                    </a:lnTo>
                    <a:lnTo>
                      <a:pt x="26" y="2"/>
                    </a:lnTo>
                    <a:lnTo>
                      <a:pt x="20" y="0"/>
                    </a:lnTo>
                    <a:lnTo>
                      <a:pt x="13" y="0"/>
                    </a:lnTo>
                    <a:lnTo>
                      <a:pt x="7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29" y="25"/>
                    </a:lnTo>
                    <a:lnTo>
                      <a:pt x="33" y="1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" name="Freeform 42"/>
              <p:cNvSpPr/>
              <p:nvPr/>
            </p:nvSpPr>
            <p:spPr bwMode="auto">
              <a:xfrm>
                <a:off x="3671" y="4153"/>
                <a:ext cx="16" cy="17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6" y="3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4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4" y="30"/>
                    </a:lnTo>
                    <a:lnTo>
                      <a:pt x="29" y="25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" name="Freeform 43"/>
              <p:cNvSpPr/>
              <p:nvPr/>
            </p:nvSpPr>
            <p:spPr bwMode="auto">
              <a:xfrm>
                <a:off x="3772" y="4256"/>
                <a:ext cx="17" cy="16"/>
              </a:xfrm>
              <a:custGeom>
                <a:avLst/>
                <a:gdLst>
                  <a:gd name="T0" fmla="*/ 1 w 33"/>
                  <a:gd name="T1" fmla="*/ 1 h 32"/>
                  <a:gd name="T2" fmla="*/ 1 w 33"/>
                  <a:gd name="T3" fmla="*/ 1 h 32"/>
                  <a:gd name="T4" fmla="*/ 1 w 33"/>
                  <a:gd name="T5" fmla="*/ 1 h 32"/>
                  <a:gd name="T6" fmla="*/ 1 w 33"/>
                  <a:gd name="T7" fmla="*/ 1 h 32"/>
                  <a:gd name="T8" fmla="*/ 1 w 33"/>
                  <a:gd name="T9" fmla="*/ 0 h 32"/>
                  <a:gd name="T10" fmla="*/ 1 w 33"/>
                  <a:gd name="T11" fmla="*/ 0 h 32"/>
                  <a:gd name="T12" fmla="*/ 1 w 33"/>
                  <a:gd name="T13" fmla="*/ 1 h 32"/>
                  <a:gd name="T14" fmla="*/ 1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1 w 33"/>
                  <a:gd name="T21" fmla="*/ 1 h 32"/>
                  <a:gd name="T22" fmla="*/ 1 w 33"/>
                  <a:gd name="T23" fmla="*/ 1 h 32"/>
                  <a:gd name="T24" fmla="*/ 1 w 33"/>
                  <a:gd name="T25" fmla="*/ 1 h 32"/>
                  <a:gd name="T26" fmla="*/ 1 w 33"/>
                  <a:gd name="T27" fmla="*/ 1 h 32"/>
                  <a:gd name="T28" fmla="*/ 1 w 33"/>
                  <a:gd name="T29" fmla="*/ 1 h 32"/>
                  <a:gd name="T30" fmla="*/ 1 w 33"/>
                  <a:gd name="T31" fmla="*/ 1 h 32"/>
                  <a:gd name="T32" fmla="*/ 1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20"/>
                    </a:moveTo>
                    <a:lnTo>
                      <a:pt x="33" y="14"/>
                    </a:lnTo>
                    <a:lnTo>
                      <a:pt x="31" y="8"/>
                    </a:lnTo>
                    <a:lnTo>
                      <a:pt x="26" y="4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3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7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30" y="26"/>
                    </a:lnTo>
                    <a:lnTo>
                      <a:pt x="33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" name="Freeform 44"/>
              <p:cNvSpPr/>
              <p:nvPr/>
            </p:nvSpPr>
            <p:spPr bwMode="auto">
              <a:xfrm>
                <a:off x="3768" y="4216"/>
                <a:ext cx="17" cy="16"/>
              </a:xfrm>
              <a:custGeom>
                <a:avLst/>
                <a:gdLst>
                  <a:gd name="T0" fmla="*/ 1 w 32"/>
                  <a:gd name="T1" fmla="*/ 0 h 33"/>
                  <a:gd name="T2" fmla="*/ 1 w 32"/>
                  <a:gd name="T3" fmla="*/ 0 h 33"/>
                  <a:gd name="T4" fmla="*/ 1 w 32"/>
                  <a:gd name="T5" fmla="*/ 0 h 33"/>
                  <a:gd name="T6" fmla="*/ 1 w 32"/>
                  <a:gd name="T7" fmla="*/ 0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0 h 33"/>
                  <a:gd name="T14" fmla="*/ 1 w 32"/>
                  <a:gd name="T15" fmla="*/ 0 h 33"/>
                  <a:gd name="T16" fmla="*/ 0 w 32"/>
                  <a:gd name="T17" fmla="*/ 0 h 33"/>
                  <a:gd name="T18" fmla="*/ 0 w 32"/>
                  <a:gd name="T19" fmla="*/ 0 h 33"/>
                  <a:gd name="T20" fmla="*/ 1 w 32"/>
                  <a:gd name="T21" fmla="*/ 0 h 33"/>
                  <a:gd name="T22" fmla="*/ 1 w 32"/>
                  <a:gd name="T23" fmla="*/ 0 h 33"/>
                  <a:gd name="T24" fmla="*/ 1 w 32"/>
                  <a:gd name="T25" fmla="*/ 0 h 33"/>
                  <a:gd name="T26" fmla="*/ 1 w 32"/>
                  <a:gd name="T27" fmla="*/ 0 h 33"/>
                  <a:gd name="T28" fmla="*/ 1 w 32"/>
                  <a:gd name="T29" fmla="*/ 0 h 33"/>
                  <a:gd name="T30" fmla="*/ 1 w 32"/>
                  <a:gd name="T31" fmla="*/ 0 h 33"/>
                  <a:gd name="T32" fmla="*/ 1 w 32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9"/>
                    </a:lnTo>
                    <a:lnTo>
                      <a:pt x="26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3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3"/>
                    </a:ln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" name="Freeform 45"/>
              <p:cNvSpPr/>
              <p:nvPr/>
            </p:nvSpPr>
            <p:spPr bwMode="auto">
              <a:xfrm>
                <a:off x="3774" y="4175"/>
                <a:ext cx="16" cy="17"/>
              </a:xfrm>
              <a:custGeom>
                <a:avLst/>
                <a:gdLst>
                  <a:gd name="T0" fmla="*/ 0 w 33"/>
                  <a:gd name="T1" fmla="*/ 1 h 33"/>
                  <a:gd name="T2" fmla="*/ 0 w 33"/>
                  <a:gd name="T3" fmla="*/ 1 h 33"/>
                  <a:gd name="T4" fmla="*/ 0 w 33"/>
                  <a:gd name="T5" fmla="*/ 1 h 33"/>
                  <a:gd name="T6" fmla="*/ 0 w 33"/>
                  <a:gd name="T7" fmla="*/ 1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1 h 33"/>
                  <a:gd name="T14" fmla="*/ 0 w 33"/>
                  <a:gd name="T15" fmla="*/ 1 h 33"/>
                  <a:gd name="T16" fmla="*/ 0 w 33"/>
                  <a:gd name="T17" fmla="*/ 1 h 33"/>
                  <a:gd name="T18" fmla="*/ 0 w 33"/>
                  <a:gd name="T19" fmla="*/ 1 h 33"/>
                  <a:gd name="T20" fmla="*/ 0 w 33"/>
                  <a:gd name="T21" fmla="*/ 1 h 33"/>
                  <a:gd name="T22" fmla="*/ 0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0 w 33"/>
                  <a:gd name="T29" fmla="*/ 1 h 33"/>
                  <a:gd name="T30" fmla="*/ 0 w 33"/>
                  <a:gd name="T31" fmla="*/ 1 h 33"/>
                  <a:gd name="T32" fmla="*/ 0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33" y="21"/>
                    </a:moveTo>
                    <a:lnTo>
                      <a:pt x="33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5" y="31"/>
                    </a:lnTo>
                    <a:lnTo>
                      <a:pt x="29" y="26"/>
                    </a:lnTo>
                    <a:lnTo>
                      <a:pt x="33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" name="Freeform 46"/>
              <p:cNvSpPr/>
              <p:nvPr/>
            </p:nvSpPr>
            <p:spPr bwMode="auto">
              <a:xfrm>
                <a:off x="3789" y="4136"/>
                <a:ext cx="16" cy="17"/>
              </a:xfrm>
              <a:custGeom>
                <a:avLst/>
                <a:gdLst>
                  <a:gd name="T0" fmla="*/ 1 w 32"/>
                  <a:gd name="T1" fmla="*/ 1 h 34"/>
                  <a:gd name="T2" fmla="*/ 1 w 32"/>
                  <a:gd name="T3" fmla="*/ 1 h 34"/>
                  <a:gd name="T4" fmla="*/ 1 w 32"/>
                  <a:gd name="T5" fmla="*/ 1 h 34"/>
                  <a:gd name="T6" fmla="*/ 1 w 32"/>
                  <a:gd name="T7" fmla="*/ 1 h 34"/>
                  <a:gd name="T8" fmla="*/ 1 w 32"/>
                  <a:gd name="T9" fmla="*/ 0 h 34"/>
                  <a:gd name="T10" fmla="*/ 1 w 32"/>
                  <a:gd name="T11" fmla="*/ 0 h 34"/>
                  <a:gd name="T12" fmla="*/ 1 w 32"/>
                  <a:gd name="T13" fmla="*/ 1 h 34"/>
                  <a:gd name="T14" fmla="*/ 1 w 32"/>
                  <a:gd name="T15" fmla="*/ 1 h 34"/>
                  <a:gd name="T16" fmla="*/ 0 w 32"/>
                  <a:gd name="T17" fmla="*/ 1 h 34"/>
                  <a:gd name="T18" fmla="*/ 0 w 32"/>
                  <a:gd name="T19" fmla="*/ 1 h 34"/>
                  <a:gd name="T20" fmla="*/ 1 w 32"/>
                  <a:gd name="T21" fmla="*/ 1 h 34"/>
                  <a:gd name="T22" fmla="*/ 1 w 32"/>
                  <a:gd name="T23" fmla="*/ 1 h 34"/>
                  <a:gd name="T24" fmla="*/ 1 w 32"/>
                  <a:gd name="T25" fmla="*/ 1 h 34"/>
                  <a:gd name="T26" fmla="*/ 1 w 32"/>
                  <a:gd name="T27" fmla="*/ 1 h 34"/>
                  <a:gd name="T28" fmla="*/ 1 w 32"/>
                  <a:gd name="T29" fmla="*/ 1 h 34"/>
                  <a:gd name="T30" fmla="*/ 1 w 32"/>
                  <a:gd name="T31" fmla="*/ 1 h 34"/>
                  <a:gd name="T32" fmla="*/ 1 w 32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4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4"/>
                    </a:lnTo>
                    <a:lnTo>
                      <a:pt x="20" y="34"/>
                    </a:lnTo>
                    <a:lnTo>
                      <a:pt x="25" y="32"/>
                    </a:lnTo>
                    <a:lnTo>
                      <a:pt x="30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" name="Freeform 47"/>
              <p:cNvSpPr/>
              <p:nvPr/>
            </p:nvSpPr>
            <p:spPr bwMode="auto">
              <a:xfrm>
                <a:off x="3842" y="4235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" name="Freeform 48"/>
              <p:cNvSpPr/>
              <p:nvPr/>
            </p:nvSpPr>
            <p:spPr bwMode="auto">
              <a:xfrm>
                <a:off x="3857" y="4201"/>
                <a:ext cx="16" cy="16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lnTo>
                      <a:pt x="18" y="32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" name="Freeform 49"/>
              <p:cNvSpPr/>
              <p:nvPr/>
            </p:nvSpPr>
            <p:spPr bwMode="auto">
              <a:xfrm>
                <a:off x="3861" y="4164"/>
                <a:ext cx="16" cy="17"/>
              </a:xfrm>
              <a:custGeom>
                <a:avLst/>
                <a:gdLst>
                  <a:gd name="T0" fmla="*/ 1 w 32"/>
                  <a:gd name="T1" fmla="*/ 1 h 33"/>
                  <a:gd name="T2" fmla="*/ 1 w 32"/>
                  <a:gd name="T3" fmla="*/ 1 h 33"/>
                  <a:gd name="T4" fmla="*/ 1 w 32"/>
                  <a:gd name="T5" fmla="*/ 1 h 33"/>
                  <a:gd name="T6" fmla="*/ 1 w 32"/>
                  <a:gd name="T7" fmla="*/ 1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1 h 33"/>
                  <a:gd name="T14" fmla="*/ 1 w 32"/>
                  <a:gd name="T15" fmla="*/ 1 h 33"/>
                  <a:gd name="T16" fmla="*/ 0 w 32"/>
                  <a:gd name="T17" fmla="*/ 1 h 33"/>
                  <a:gd name="T18" fmla="*/ 0 w 32"/>
                  <a:gd name="T19" fmla="*/ 1 h 33"/>
                  <a:gd name="T20" fmla="*/ 1 w 32"/>
                  <a:gd name="T21" fmla="*/ 1 h 33"/>
                  <a:gd name="T22" fmla="*/ 1 w 32"/>
                  <a:gd name="T23" fmla="*/ 1 h 33"/>
                  <a:gd name="T24" fmla="*/ 1 w 32"/>
                  <a:gd name="T25" fmla="*/ 1 h 33"/>
                  <a:gd name="T26" fmla="*/ 1 w 32"/>
                  <a:gd name="T27" fmla="*/ 1 h 33"/>
                  <a:gd name="T28" fmla="*/ 1 w 32"/>
                  <a:gd name="T29" fmla="*/ 1 h 33"/>
                  <a:gd name="T30" fmla="*/ 1 w 32"/>
                  <a:gd name="T31" fmla="*/ 1 h 33"/>
                  <a:gd name="T32" fmla="*/ 1 w 32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" name="Freeform 50"/>
              <p:cNvSpPr/>
              <p:nvPr/>
            </p:nvSpPr>
            <p:spPr bwMode="auto">
              <a:xfrm>
                <a:off x="4066" y="4265"/>
                <a:ext cx="40" cy="40"/>
              </a:xfrm>
              <a:custGeom>
                <a:avLst/>
                <a:gdLst>
                  <a:gd name="T0" fmla="*/ 1 w 80"/>
                  <a:gd name="T1" fmla="*/ 0 h 80"/>
                  <a:gd name="T2" fmla="*/ 1 w 80"/>
                  <a:gd name="T3" fmla="*/ 0 h 80"/>
                  <a:gd name="T4" fmla="*/ 1 w 80"/>
                  <a:gd name="T5" fmla="*/ 1 h 80"/>
                  <a:gd name="T6" fmla="*/ 1 w 80"/>
                  <a:gd name="T7" fmla="*/ 1 h 80"/>
                  <a:gd name="T8" fmla="*/ 1 w 80"/>
                  <a:gd name="T9" fmla="*/ 1 h 80"/>
                  <a:gd name="T10" fmla="*/ 1 w 80"/>
                  <a:gd name="T11" fmla="*/ 1 h 80"/>
                  <a:gd name="T12" fmla="*/ 1 w 80"/>
                  <a:gd name="T13" fmla="*/ 1 h 80"/>
                  <a:gd name="T14" fmla="*/ 1 w 80"/>
                  <a:gd name="T15" fmla="*/ 1 h 80"/>
                  <a:gd name="T16" fmla="*/ 0 w 80"/>
                  <a:gd name="T17" fmla="*/ 1 h 80"/>
                  <a:gd name="T18" fmla="*/ 0 w 80"/>
                  <a:gd name="T19" fmla="*/ 1 h 80"/>
                  <a:gd name="T20" fmla="*/ 0 w 80"/>
                  <a:gd name="T21" fmla="*/ 1 h 80"/>
                  <a:gd name="T22" fmla="*/ 1 w 80"/>
                  <a:gd name="T23" fmla="*/ 1 h 80"/>
                  <a:gd name="T24" fmla="*/ 1 w 80"/>
                  <a:gd name="T25" fmla="*/ 1 h 80"/>
                  <a:gd name="T26" fmla="*/ 1 w 80"/>
                  <a:gd name="T27" fmla="*/ 1 h 80"/>
                  <a:gd name="T28" fmla="*/ 1 w 80"/>
                  <a:gd name="T29" fmla="*/ 1 h 80"/>
                  <a:gd name="T30" fmla="*/ 1 w 80"/>
                  <a:gd name="T31" fmla="*/ 1 h 80"/>
                  <a:gd name="T32" fmla="*/ 1 w 80"/>
                  <a:gd name="T33" fmla="*/ 1 h 80"/>
                  <a:gd name="T34" fmla="*/ 1 w 80"/>
                  <a:gd name="T35" fmla="*/ 1 h 80"/>
                  <a:gd name="T36" fmla="*/ 1 w 80"/>
                  <a:gd name="T37" fmla="*/ 1 h 80"/>
                  <a:gd name="T38" fmla="*/ 1 w 80"/>
                  <a:gd name="T39" fmla="*/ 1 h 80"/>
                  <a:gd name="T40" fmla="*/ 1 w 80"/>
                  <a:gd name="T41" fmla="*/ 1 h 80"/>
                  <a:gd name="T42" fmla="*/ 1 w 80"/>
                  <a:gd name="T43" fmla="*/ 1 h 80"/>
                  <a:gd name="T44" fmla="*/ 1 w 80"/>
                  <a:gd name="T45" fmla="*/ 1 h 80"/>
                  <a:gd name="T46" fmla="*/ 1 w 80"/>
                  <a:gd name="T47" fmla="*/ 1 h 80"/>
                  <a:gd name="T48" fmla="*/ 1 w 80"/>
                  <a:gd name="T49" fmla="*/ 1 h 80"/>
                  <a:gd name="T50" fmla="*/ 1 w 80"/>
                  <a:gd name="T51" fmla="*/ 1 h 80"/>
                  <a:gd name="T52" fmla="*/ 1 w 80"/>
                  <a:gd name="T53" fmla="*/ 1 h 80"/>
                  <a:gd name="T54" fmla="*/ 1 w 80"/>
                  <a:gd name="T55" fmla="*/ 1 h 80"/>
                  <a:gd name="T56" fmla="*/ 1 w 80"/>
                  <a:gd name="T57" fmla="*/ 1 h 80"/>
                  <a:gd name="T58" fmla="*/ 1 w 80"/>
                  <a:gd name="T59" fmla="*/ 1 h 80"/>
                  <a:gd name="T60" fmla="*/ 1 w 80"/>
                  <a:gd name="T61" fmla="*/ 1 h 80"/>
                  <a:gd name="T62" fmla="*/ 1 w 80"/>
                  <a:gd name="T63" fmla="*/ 1 h 80"/>
                  <a:gd name="T64" fmla="*/ 1 w 80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80">
                    <a:moveTo>
                      <a:pt x="46" y="0"/>
                    </a:moveTo>
                    <a:lnTo>
                      <a:pt x="38" y="0"/>
                    </a:lnTo>
                    <a:lnTo>
                      <a:pt x="30" y="2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9"/>
                    </a:lnTo>
                    <a:lnTo>
                      <a:pt x="3" y="26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9"/>
                    </a:lnTo>
                    <a:lnTo>
                      <a:pt x="18" y="74"/>
                    </a:lnTo>
                    <a:lnTo>
                      <a:pt x="24" y="78"/>
                    </a:lnTo>
                    <a:lnTo>
                      <a:pt x="32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7"/>
                    </a:lnTo>
                    <a:lnTo>
                      <a:pt x="62" y="73"/>
                    </a:lnTo>
                    <a:lnTo>
                      <a:pt x="68" y="67"/>
                    </a:lnTo>
                    <a:lnTo>
                      <a:pt x="73" y="62"/>
                    </a:lnTo>
                    <a:lnTo>
                      <a:pt x="76" y="55"/>
                    </a:lnTo>
                    <a:lnTo>
                      <a:pt x="79" y="47"/>
                    </a:lnTo>
                    <a:lnTo>
                      <a:pt x="80" y="39"/>
                    </a:lnTo>
                    <a:lnTo>
                      <a:pt x="79" y="30"/>
                    </a:lnTo>
                    <a:lnTo>
                      <a:pt x="76" y="24"/>
                    </a:lnTo>
                    <a:lnTo>
                      <a:pt x="73" y="17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" name="Freeform 51"/>
              <p:cNvSpPr/>
              <p:nvPr/>
            </p:nvSpPr>
            <p:spPr bwMode="auto">
              <a:xfrm>
                <a:off x="4136" y="4223"/>
                <a:ext cx="40" cy="39"/>
              </a:xfrm>
              <a:custGeom>
                <a:avLst/>
                <a:gdLst>
                  <a:gd name="T0" fmla="*/ 1 w 79"/>
                  <a:gd name="T1" fmla="*/ 0 h 80"/>
                  <a:gd name="T2" fmla="*/ 1 w 79"/>
                  <a:gd name="T3" fmla="*/ 0 h 80"/>
                  <a:gd name="T4" fmla="*/ 1 w 79"/>
                  <a:gd name="T5" fmla="*/ 0 h 80"/>
                  <a:gd name="T6" fmla="*/ 1 w 79"/>
                  <a:gd name="T7" fmla="*/ 0 h 80"/>
                  <a:gd name="T8" fmla="*/ 1 w 79"/>
                  <a:gd name="T9" fmla="*/ 0 h 80"/>
                  <a:gd name="T10" fmla="*/ 1 w 79"/>
                  <a:gd name="T11" fmla="*/ 0 h 80"/>
                  <a:gd name="T12" fmla="*/ 1 w 79"/>
                  <a:gd name="T13" fmla="*/ 0 h 80"/>
                  <a:gd name="T14" fmla="*/ 1 w 79"/>
                  <a:gd name="T15" fmla="*/ 0 h 80"/>
                  <a:gd name="T16" fmla="*/ 0 w 79"/>
                  <a:gd name="T17" fmla="*/ 0 h 80"/>
                  <a:gd name="T18" fmla="*/ 0 w 79"/>
                  <a:gd name="T19" fmla="*/ 0 h 80"/>
                  <a:gd name="T20" fmla="*/ 1 w 79"/>
                  <a:gd name="T21" fmla="*/ 0 h 80"/>
                  <a:gd name="T22" fmla="*/ 1 w 79"/>
                  <a:gd name="T23" fmla="*/ 0 h 80"/>
                  <a:gd name="T24" fmla="*/ 1 w 79"/>
                  <a:gd name="T25" fmla="*/ 0 h 80"/>
                  <a:gd name="T26" fmla="*/ 1 w 79"/>
                  <a:gd name="T27" fmla="*/ 0 h 80"/>
                  <a:gd name="T28" fmla="*/ 1 w 79"/>
                  <a:gd name="T29" fmla="*/ 0 h 80"/>
                  <a:gd name="T30" fmla="*/ 1 w 79"/>
                  <a:gd name="T31" fmla="*/ 0 h 80"/>
                  <a:gd name="T32" fmla="*/ 1 w 79"/>
                  <a:gd name="T33" fmla="*/ 0 h 80"/>
                  <a:gd name="T34" fmla="*/ 1 w 79"/>
                  <a:gd name="T35" fmla="*/ 0 h 80"/>
                  <a:gd name="T36" fmla="*/ 1 w 79"/>
                  <a:gd name="T37" fmla="*/ 0 h 80"/>
                  <a:gd name="T38" fmla="*/ 1 w 79"/>
                  <a:gd name="T39" fmla="*/ 0 h 80"/>
                  <a:gd name="T40" fmla="*/ 1 w 79"/>
                  <a:gd name="T41" fmla="*/ 0 h 80"/>
                  <a:gd name="T42" fmla="*/ 1 w 79"/>
                  <a:gd name="T43" fmla="*/ 0 h 80"/>
                  <a:gd name="T44" fmla="*/ 1 w 79"/>
                  <a:gd name="T45" fmla="*/ 0 h 80"/>
                  <a:gd name="T46" fmla="*/ 1 w 79"/>
                  <a:gd name="T47" fmla="*/ 0 h 80"/>
                  <a:gd name="T48" fmla="*/ 1 w 79"/>
                  <a:gd name="T49" fmla="*/ 0 h 80"/>
                  <a:gd name="T50" fmla="*/ 1 w 79"/>
                  <a:gd name="T51" fmla="*/ 0 h 80"/>
                  <a:gd name="T52" fmla="*/ 1 w 79"/>
                  <a:gd name="T53" fmla="*/ 0 h 80"/>
                  <a:gd name="T54" fmla="*/ 1 w 79"/>
                  <a:gd name="T55" fmla="*/ 0 h 80"/>
                  <a:gd name="T56" fmla="*/ 1 w 79"/>
                  <a:gd name="T57" fmla="*/ 0 h 80"/>
                  <a:gd name="T58" fmla="*/ 1 w 79"/>
                  <a:gd name="T59" fmla="*/ 0 h 80"/>
                  <a:gd name="T60" fmla="*/ 1 w 79"/>
                  <a:gd name="T61" fmla="*/ 0 h 80"/>
                  <a:gd name="T62" fmla="*/ 1 w 79"/>
                  <a:gd name="T63" fmla="*/ 0 h 80"/>
                  <a:gd name="T64" fmla="*/ 1 w 79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79" h="80">
                    <a:moveTo>
                      <a:pt x="47" y="0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4"/>
                    </a:lnTo>
                    <a:lnTo>
                      <a:pt x="17" y="7"/>
                    </a:lnTo>
                    <a:lnTo>
                      <a:pt x="11" y="13"/>
                    </a:lnTo>
                    <a:lnTo>
                      <a:pt x="5" y="19"/>
                    </a:lnTo>
                    <a:lnTo>
                      <a:pt x="2" y="26"/>
                    </a:lnTo>
                    <a:lnTo>
                      <a:pt x="0" y="34"/>
                    </a:lnTo>
                    <a:lnTo>
                      <a:pt x="0" y="42"/>
                    </a:lnTo>
                    <a:lnTo>
                      <a:pt x="1" y="49"/>
                    </a:lnTo>
                    <a:lnTo>
                      <a:pt x="3" y="57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8" y="74"/>
                    </a:lnTo>
                    <a:lnTo>
                      <a:pt x="25" y="78"/>
                    </a:lnTo>
                    <a:lnTo>
                      <a:pt x="33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6"/>
                    </a:lnTo>
                    <a:lnTo>
                      <a:pt x="63" y="73"/>
                    </a:lnTo>
                    <a:lnTo>
                      <a:pt x="69" y="67"/>
                    </a:lnTo>
                    <a:lnTo>
                      <a:pt x="73" y="61"/>
                    </a:lnTo>
                    <a:lnTo>
                      <a:pt x="77" y="55"/>
                    </a:lnTo>
                    <a:lnTo>
                      <a:pt x="79" y="46"/>
                    </a:lnTo>
                    <a:lnTo>
                      <a:pt x="79" y="38"/>
                    </a:lnTo>
                    <a:lnTo>
                      <a:pt x="78" y="31"/>
                    </a:lnTo>
                    <a:lnTo>
                      <a:pt x="76" y="23"/>
                    </a:lnTo>
                    <a:lnTo>
                      <a:pt x="72" y="18"/>
                    </a:lnTo>
                    <a:lnTo>
                      <a:pt x="68" y="12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1" name="Freeform 52"/>
              <p:cNvSpPr/>
              <p:nvPr/>
            </p:nvSpPr>
            <p:spPr bwMode="auto">
              <a:xfrm>
                <a:off x="4059" y="4190"/>
                <a:ext cx="40" cy="40"/>
              </a:xfrm>
              <a:custGeom>
                <a:avLst/>
                <a:gdLst>
                  <a:gd name="T0" fmla="*/ 1 w 80"/>
                  <a:gd name="T1" fmla="*/ 0 h 78"/>
                  <a:gd name="T2" fmla="*/ 1 w 80"/>
                  <a:gd name="T3" fmla="*/ 0 h 78"/>
                  <a:gd name="T4" fmla="*/ 1 w 80"/>
                  <a:gd name="T5" fmla="*/ 0 h 78"/>
                  <a:gd name="T6" fmla="*/ 1 w 80"/>
                  <a:gd name="T7" fmla="*/ 1 h 78"/>
                  <a:gd name="T8" fmla="*/ 1 w 80"/>
                  <a:gd name="T9" fmla="*/ 1 h 78"/>
                  <a:gd name="T10" fmla="*/ 1 w 80"/>
                  <a:gd name="T11" fmla="*/ 1 h 78"/>
                  <a:gd name="T12" fmla="*/ 1 w 80"/>
                  <a:gd name="T13" fmla="*/ 1 h 78"/>
                  <a:gd name="T14" fmla="*/ 1 w 80"/>
                  <a:gd name="T15" fmla="*/ 1 h 78"/>
                  <a:gd name="T16" fmla="*/ 1 w 80"/>
                  <a:gd name="T17" fmla="*/ 1 h 78"/>
                  <a:gd name="T18" fmla="*/ 0 w 80"/>
                  <a:gd name="T19" fmla="*/ 1 h 78"/>
                  <a:gd name="T20" fmla="*/ 1 w 80"/>
                  <a:gd name="T21" fmla="*/ 1 h 78"/>
                  <a:gd name="T22" fmla="*/ 1 w 80"/>
                  <a:gd name="T23" fmla="*/ 1 h 78"/>
                  <a:gd name="T24" fmla="*/ 1 w 80"/>
                  <a:gd name="T25" fmla="*/ 1 h 78"/>
                  <a:gd name="T26" fmla="*/ 1 w 80"/>
                  <a:gd name="T27" fmla="*/ 1 h 78"/>
                  <a:gd name="T28" fmla="*/ 1 w 80"/>
                  <a:gd name="T29" fmla="*/ 1 h 78"/>
                  <a:gd name="T30" fmla="*/ 1 w 80"/>
                  <a:gd name="T31" fmla="*/ 1 h 78"/>
                  <a:gd name="T32" fmla="*/ 1 w 80"/>
                  <a:gd name="T33" fmla="*/ 1 h 78"/>
                  <a:gd name="T34" fmla="*/ 1 w 80"/>
                  <a:gd name="T35" fmla="*/ 1 h 78"/>
                  <a:gd name="T36" fmla="*/ 1 w 80"/>
                  <a:gd name="T37" fmla="*/ 1 h 78"/>
                  <a:gd name="T38" fmla="*/ 1 w 80"/>
                  <a:gd name="T39" fmla="*/ 1 h 78"/>
                  <a:gd name="T40" fmla="*/ 1 w 80"/>
                  <a:gd name="T41" fmla="*/ 1 h 78"/>
                  <a:gd name="T42" fmla="*/ 1 w 80"/>
                  <a:gd name="T43" fmla="*/ 1 h 78"/>
                  <a:gd name="T44" fmla="*/ 1 w 80"/>
                  <a:gd name="T45" fmla="*/ 1 h 78"/>
                  <a:gd name="T46" fmla="*/ 1 w 80"/>
                  <a:gd name="T47" fmla="*/ 1 h 78"/>
                  <a:gd name="T48" fmla="*/ 1 w 80"/>
                  <a:gd name="T49" fmla="*/ 1 h 78"/>
                  <a:gd name="T50" fmla="*/ 1 w 80"/>
                  <a:gd name="T51" fmla="*/ 1 h 78"/>
                  <a:gd name="T52" fmla="*/ 1 w 80"/>
                  <a:gd name="T53" fmla="*/ 1 h 78"/>
                  <a:gd name="T54" fmla="*/ 1 w 80"/>
                  <a:gd name="T55" fmla="*/ 1 h 78"/>
                  <a:gd name="T56" fmla="*/ 1 w 80"/>
                  <a:gd name="T57" fmla="*/ 1 h 78"/>
                  <a:gd name="T58" fmla="*/ 1 w 80"/>
                  <a:gd name="T59" fmla="*/ 1 h 78"/>
                  <a:gd name="T60" fmla="*/ 1 w 80"/>
                  <a:gd name="T61" fmla="*/ 1 h 78"/>
                  <a:gd name="T62" fmla="*/ 1 w 80"/>
                  <a:gd name="T63" fmla="*/ 1 h 78"/>
                  <a:gd name="T64" fmla="*/ 1 w 80"/>
                  <a:gd name="T65" fmla="*/ 0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8" y="0"/>
                    </a:moveTo>
                    <a:lnTo>
                      <a:pt x="40" y="0"/>
                    </a:lnTo>
                    <a:lnTo>
                      <a:pt x="32" y="0"/>
                    </a:lnTo>
                    <a:lnTo>
                      <a:pt x="25" y="3"/>
                    </a:lnTo>
                    <a:lnTo>
                      <a:pt x="18" y="7"/>
                    </a:lnTo>
                    <a:lnTo>
                      <a:pt x="12" y="11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2" y="32"/>
                    </a:lnTo>
                    <a:lnTo>
                      <a:pt x="0" y="40"/>
                    </a:lnTo>
                    <a:lnTo>
                      <a:pt x="2" y="47"/>
                    </a:lnTo>
                    <a:lnTo>
                      <a:pt x="4" y="55"/>
                    </a:lnTo>
                    <a:lnTo>
                      <a:pt x="7" y="61"/>
                    </a:lnTo>
                    <a:lnTo>
                      <a:pt x="13" y="67"/>
                    </a:lnTo>
                    <a:lnTo>
                      <a:pt x="19" y="72"/>
                    </a:lnTo>
                    <a:lnTo>
                      <a:pt x="26" y="76"/>
                    </a:lnTo>
                    <a:lnTo>
                      <a:pt x="34" y="78"/>
                    </a:lnTo>
                    <a:lnTo>
                      <a:pt x="42" y="78"/>
                    </a:lnTo>
                    <a:lnTo>
                      <a:pt x="50" y="77"/>
                    </a:lnTo>
                    <a:lnTo>
                      <a:pt x="57" y="75"/>
                    </a:lnTo>
                    <a:lnTo>
                      <a:pt x="64" y="71"/>
                    </a:lnTo>
                    <a:lnTo>
                      <a:pt x="70" y="65"/>
                    </a:lnTo>
                    <a:lnTo>
                      <a:pt x="74" y="60"/>
                    </a:lnTo>
                    <a:lnTo>
                      <a:pt x="78" y="53"/>
                    </a:lnTo>
                    <a:lnTo>
                      <a:pt x="80" y="45"/>
                    </a:lnTo>
                    <a:lnTo>
                      <a:pt x="80" y="37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3" y="6"/>
                    </a:lnTo>
                    <a:lnTo>
                      <a:pt x="56" y="2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2" name="Freeform 53"/>
              <p:cNvSpPr/>
              <p:nvPr/>
            </p:nvSpPr>
            <p:spPr bwMode="auto">
              <a:xfrm>
                <a:off x="3990" y="4195"/>
                <a:ext cx="39" cy="39"/>
              </a:xfrm>
              <a:custGeom>
                <a:avLst/>
                <a:gdLst>
                  <a:gd name="T0" fmla="*/ 0 w 80"/>
                  <a:gd name="T1" fmla="*/ 1 h 78"/>
                  <a:gd name="T2" fmla="*/ 0 w 80"/>
                  <a:gd name="T3" fmla="*/ 0 h 78"/>
                  <a:gd name="T4" fmla="*/ 0 w 80"/>
                  <a:gd name="T5" fmla="*/ 1 h 78"/>
                  <a:gd name="T6" fmla="*/ 0 w 80"/>
                  <a:gd name="T7" fmla="*/ 1 h 78"/>
                  <a:gd name="T8" fmla="*/ 0 w 80"/>
                  <a:gd name="T9" fmla="*/ 1 h 78"/>
                  <a:gd name="T10" fmla="*/ 0 w 80"/>
                  <a:gd name="T11" fmla="*/ 1 h 78"/>
                  <a:gd name="T12" fmla="*/ 0 w 80"/>
                  <a:gd name="T13" fmla="*/ 1 h 78"/>
                  <a:gd name="T14" fmla="*/ 0 w 80"/>
                  <a:gd name="T15" fmla="*/ 1 h 78"/>
                  <a:gd name="T16" fmla="*/ 0 w 80"/>
                  <a:gd name="T17" fmla="*/ 1 h 78"/>
                  <a:gd name="T18" fmla="*/ 0 w 80"/>
                  <a:gd name="T19" fmla="*/ 1 h 78"/>
                  <a:gd name="T20" fmla="*/ 0 w 80"/>
                  <a:gd name="T21" fmla="*/ 1 h 78"/>
                  <a:gd name="T22" fmla="*/ 0 w 80"/>
                  <a:gd name="T23" fmla="*/ 1 h 78"/>
                  <a:gd name="T24" fmla="*/ 0 w 80"/>
                  <a:gd name="T25" fmla="*/ 1 h 78"/>
                  <a:gd name="T26" fmla="*/ 0 w 80"/>
                  <a:gd name="T27" fmla="*/ 1 h 78"/>
                  <a:gd name="T28" fmla="*/ 0 w 80"/>
                  <a:gd name="T29" fmla="*/ 1 h 78"/>
                  <a:gd name="T30" fmla="*/ 0 w 80"/>
                  <a:gd name="T31" fmla="*/ 1 h 78"/>
                  <a:gd name="T32" fmla="*/ 0 w 80"/>
                  <a:gd name="T33" fmla="*/ 1 h 78"/>
                  <a:gd name="T34" fmla="*/ 0 w 80"/>
                  <a:gd name="T35" fmla="*/ 1 h 78"/>
                  <a:gd name="T36" fmla="*/ 0 w 80"/>
                  <a:gd name="T37" fmla="*/ 1 h 78"/>
                  <a:gd name="T38" fmla="*/ 0 w 80"/>
                  <a:gd name="T39" fmla="*/ 1 h 78"/>
                  <a:gd name="T40" fmla="*/ 0 w 80"/>
                  <a:gd name="T41" fmla="*/ 1 h 78"/>
                  <a:gd name="T42" fmla="*/ 0 w 80"/>
                  <a:gd name="T43" fmla="*/ 1 h 78"/>
                  <a:gd name="T44" fmla="*/ 0 w 80"/>
                  <a:gd name="T45" fmla="*/ 1 h 78"/>
                  <a:gd name="T46" fmla="*/ 0 w 80"/>
                  <a:gd name="T47" fmla="*/ 1 h 78"/>
                  <a:gd name="T48" fmla="*/ 0 w 80"/>
                  <a:gd name="T49" fmla="*/ 1 h 78"/>
                  <a:gd name="T50" fmla="*/ 0 w 80"/>
                  <a:gd name="T51" fmla="*/ 1 h 78"/>
                  <a:gd name="T52" fmla="*/ 0 w 80"/>
                  <a:gd name="T53" fmla="*/ 1 h 78"/>
                  <a:gd name="T54" fmla="*/ 0 w 80"/>
                  <a:gd name="T55" fmla="*/ 1 h 78"/>
                  <a:gd name="T56" fmla="*/ 0 w 80"/>
                  <a:gd name="T57" fmla="*/ 1 h 78"/>
                  <a:gd name="T58" fmla="*/ 0 w 80"/>
                  <a:gd name="T59" fmla="*/ 1 h 78"/>
                  <a:gd name="T60" fmla="*/ 0 w 80"/>
                  <a:gd name="T61" fmla="*/ 1 h 78"/>
                  <a:gd name="T62" fmla="*/ 0 w 80"/>
                  <a:gd name="T63" fmla="*/ 1 h 78"/>
                  <a:gd name="T64" fmla="*/ 0 w 80"/>
                  <a:gd name="T65" fmla="*/ 1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7" y="1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3"/>
                    </a:lnTo>
                    <a:lnTo>
                      <a:pt x="17" y="7"/>
                    </a:lnTo>
                    <a:lnTo>
                      <a:pt x="12" y="12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1" y="32"/>
                    </a:lnTo>
                    <a:lnTo>
                      <a:pt x="0" y="40"/>
                    </a:lnTo>
                    <a:lnTo>
                      <a:pt x="1" y="48"/>
                    </a:lnTo>
                    <a:lnTo>
                      <a:pt x="4" y="55"/>
                    </a:lnTo>
                    <a:lnTo>
                      <a:pt x="7" y="62"/>
                    </a:lnTo>
                    <a:lnTo>
                      <a:pt x="13" y="68"/>
                    </a:lnTo>
                    <a:lnTo>
                      <a:pt x="19" y="73"/>
                    </a:lnTo>
                    <a:lnTo>
                      <a:pt x="25" y="76"/>
                    </a:lnTo>
                    <a:lnTo>
                      <a:pt x="33" y="78"/>
                    </a:lnTo>
                    <a:lnTo>
                      <a:pt x="42" y="78"/>
                    </a:lnTo>
                    <a:lnTo>
                      <a:pt x="50" y="78"/>
                    </a:lnTo>
                    <a:lnTo>
                      <a:pt x="57" y="75"/>
                    </a:lnTo>
                    <a:lnTo>
                      <a:pt x="63" y="71"/>
                    </a:lnTo>
                    <a:lnTo>
                      <a:pt x="69" y="67"/>
                    </a:lnTo>
                    <a:lnTo>
                      <a:pt x="74" y="61"/>
                    </a:lnTo>
                    <a:lnTo>
                      <a:pt x="77" y="54"/>
                    </a:lnTo>
                    <a:lnTo>
                      <a:pt x="80" y="46"/>
                    </a:lnTo>
                    <a:lnTo>
                      <a:pt x="80" y="38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2" y="6"/>
                    </a:lnTo>
                    <a:lnTo>
                      <a:pt x="55" y="2"/>
                    </a:lnTo>
                    <a:lnTo>
                      <a:pt x="47" y="1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3" name="Freeform 54"/>
              <p:cNvSpPr/>
              <p:nvPr/>
            </p:nvSpPr>
            <p:spPr bwMode="auto">
              <a:xfrm>
                <a:off x="4127" y="4147"/>
                <a:ext cx="39" cy="39"/>
              </a:xfrm>
              <a:custGeom>
                <a:avLst/>
                <a:gdLst>
                  <a:gd name="T0" fmla="*/ 0 w 80"/>
                  <a:gd name="T1" fmla="*/ 0 h 79"/>
                  <a:gd name="T2" fmla="*/ 0 w 80"/>
                  <a:gd name="T3" fmla="*/ 0 h 79"/>
                  <a:gd name="T4" fmla="*/ 0 w 80"/>
                  <a:gd name="T5" fmla="*/ 0 h 79"/>
                  <a:gd name="T6" fmla="*/ 0 w 80"/>
                  <a:gd name="T7" fmla="*/ 0 h 79"/>
                  <a:gd name="T8" fmla="*/ 0 w 80"/>
                  <a:gd name="T9" fmla="*/ 0 h 79"/>
                  <a:gd name="T10" fmla="*/ 0 w 80"/>
                  <a:gd name="T11" fmla="*/ 0 h 79"/>
                  <a:gd name="T12" fmla="*/ 0 w 80"/>
                  <a:gd name="T13" fmla="*/ 0 h 79"/>
                  <a:gd name="T14" fmla="*/ 0 w 80"/>
                  <a:gd name="T15" fmla="*/ 0 h 79"/>
                  <a:gd name="T16" fmla="*/ 0 w 80"/>
                  <a:gd name="T17" fmla="*/ 0 h 79"/>
                  <a:gd name="T18" fmla="*/ 0 w 80"/>
                  <a:gd name="T19" fmla="*/ 0 h 79"/>
                  <a:gd name="T20" fmla="*/ 0 w 80"/>
                  <a:gd name="T21" fmla="*/ 0 h 79"/>
                  <a:gd name="T22" fmla="*/ 0 w 80"/>
                  <a:gd name="T23" fmla="*/ 0 h 79"/>
                  <a:gd name="T24" fmla="*/ 0 w 80"/>
                  <a:gd name="T25" fmla="*/ 0 h 79"/>
                  <a:gd name="T26" fmla="*/ 0 w 80"/>
                  <a:gd name="T27" fmla="*/ 0 h 79"/>
                  <a:gd name="T28" fmla="*/ 0 w 80"/>
                  <a:gd name="T29" fmla="*/ 0 h 79"/>
                  <a:gd name="T30" fmla="*/ 0 w 80"/>
                  <a:gd name="T31" fmla="*/ 0 h 79"/>
                  <a:gd name="T32" fmla="*/ 0 w 80"/>
                  <a:gd name="T33" fmla="*/ 0 h 79"/>
                  <a:gd name="T34" fmla="*/ 0 w 80"/>
                  <a:gd name="T35" fmla="*/ 0 h 79"/>
                  <a:gd name="T36" fmla="*/ 0 w 80"/>
                  <a:gd name="T37" fmla="*/ 0 h 79"/>
                  <a:gd name="T38" fmla="*/ 0 w 80"/>
                  <a:gd name="T39" fmla="*/ 0 h 79"/>
                  <a:gd name="T40" fmla="*/ 0 w 80"/>
                  <a:gd name="T41" fmla="*/ 0 h 79"/>
                  <a:gd name="T42" fmla="*/ 0 w 80"/>
                  <a:gd name="T43" fmla="*/ 0 h 79"/>
                  <a:gd name="T44" fmla="*/ 0 w 80"/>
                  <a:gd name="T45" fmla="*/ 0 h 79"/>
                  <a:gd name="T46" fmla="*/ 0 w 80"/>
                  <a:gd name="T47" fmla="*/ 0 h 79"/>
                  <a:gd name="T48" fmla="*/ 0 w 80"/>
                  <a:gd name="T49" fmla="*/ 0 h 79"/>
                  <a:gd name="T50" fmla="*/ 0 w 80"/>
                  <a:gd name="T51" fmla="*/ 0 h 79"/>
                  <a:gd name="T52" fmla="*/ 0 w 80"/>
                  <a:gd name="T53" fmla="*/ 0 h 79"/>
                  <a:gd name="T54" fmla="*/ 0 w 80"/>
                  <a:gd name="T55" fmla="*/ 0 h 79"/>
                  <a:gd name="T56" fmla="*/ 0 w 80"/>
                  <a:gd name="T57" fmla="*/ 0 h 79"/>
                  <a:gd name="T58" fmla="*/ 0 w 80"/>
                  <a:gd name="T59" fmla="*/ 0 h 79"/>
                  <a:gd name="T60" fmla="*/ 0 w 80"/>
                  <a:gd name="T61" fmla="*/ 0 h 79"/>
                  <a:gd name="T62" fmla="*/ 0 w 80"/>
                  <a:gd name="T63" fmla="*/ 0 h 79"/>
                  <a:gd name="T64" fmla="*/ 0 w 80"/>
                  <a:gd name="T65" fmla="*/ 0 h 7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9">
                    <a:moveTo>
                      <a:pt x="46" y="0"/>
                    </a:moveTo>
                    <a:lnTo>
                      <a:pt x="38" y="0"/>
                    </a:lnTo>
                    <a:lnTo>
                      <a:pt x="30" y="0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8"/>
                    </a:lnTo>
                    <a:lnTo>
                      <a:pt x="2" y="24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40" y="79"/>
                    </a:lnTo>
                    <a:lnTo>
                      <a:pt x="49" y="79"/>
                    </a:lnTo>
                    <a:lnTo>
                      <a:pt x="55" y="75"/>
                    </a:lnTo>
                    <a:lnTo>
                      <a:pt x="62" y="72"/>
                    </a:lnTo>
                    <a:lnTo>
                      <a:pt x="68" y="67"/>
                    </a:lnTo>
                    <a:lnTo>
                      <a:pt x="73" y="61"/>
                    </a:lnTo>
                    <a:lnTo>
                      <a:pt x="76" y="54"/>
                    </a:lnTo>
                    <a:lnTo>
                      <a:pt x="78" y="46"/>
                    </a:lnTo>
                    <a:lnTo>
                      <a:pt x="80" y="38"/>
                    </a:lnTo>
                    <a:lnTo>
                      <a:pt x="78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4" name="Freeform 55"/>
              <p:cNvSpPr/>
              <p:nvPr/>
            </p:nvSpPr>
            <p:spPr bwMode="auto">
              <a:xfrm>
                <a:off x="4216" y="4162"/>
                <a:ext cx="37" cy="39"/>
              </a:xfrm>
              <a:custGeom>
                <a:avLst/>
                <a:gdLst>
                  <a:gd name="T0" fmla="*/ 1 w 73"/>
                  <a:gd name="T1" fmla="*/ 0 h 79"/>
                  <a:gd name="T2" fmla="*/ 1 w 73"/>
                  <a:gd name="T3" fmla="*/ 0 h 79"/>
                  <a:gd name="T4" fmla="*/ 1 w 73"/>
                  <a:gd name="T5" fmla="*/ 0 h 79"/>
                  <a:gd name="T6" fmla="*/ 1 w 73"/>
                  <a:gd name="T7" fmla="*/ 0 h 79"/>
                  <a:gd name="T8" fmla="*/ 1 w 73"/>
                  <a:gd name="T9" fmla="*/ 0 h 79"/>
                  <a:gd name="T10" fmla="*/ 1 w 73"/>
                  <a:gd name="T11" fmla="*/ 0 h 79"/>
                  <a:gd name="T12" fmla="*/ 1 w 73"/>
                  <a:gd name="T13" fmla="*/ 0 h 79"/>
                  <a:gd name="T14" fmla="*/ 1 w 73"/>
                  <a:gd name="T15" fmla="*/ 0 h 79"/>
                  <a:gd name="T16" fmla="*/ 1 w 73"/>
                  <a:gd name="T17" fmla="*/ 0 h 79"/>
                  <a:gd name="T18" fmla="*/ 1 w 73"/>
                  <a:gd name="T19" fmla="*/ 0 h 79"/>
                  <a:gd name="T20" fmla="*/ 1 w 73"/>
                  <a:gd name="T21" fmla="*/ 0 h 79"/>
                  <a:gd name="T22" fmla="*/ 1 w 73"/>
                  <a:gd name="T23" fmla="*/ 0 h 79"/>
                  <a:gd name="T24" fmla="*/ 0 w 73"/>
                  <a:gd name="T25" fmla="*/ 0 h 79"/>
                  <a:gd name="T26" fmla="*/ 0 w 73"/>
                  <a:gd name="T27" fmla="*/ 0 h 79"/>
                  <a:gd name="T28" fmla="*/ 0 w 73"/>
                  <a:gd name="T29" fmla="*/ 0 h 79"/>
                  <a:gd name="T30" fmla="*/ 1 w 73"/>
                  <a:gd name="T31" fmla="*/ 0 h 79"/>
                  <a:gd name="T32" fmla="*/ 1 w 73"/>
                  <a:gd name="T33" fmla="*/ 0 h 79"/>
                  <a:gd name="T34" fmla="*/ 1 w 73"/>
                  <a:gd name="T35" fmla="*/ 0 h 79"/>
                  <a:gd name="T36" fmla="*/ 1 w 73"/>
                  <a:gd name="T37" fmla="*/ 0 h 79"/>
                  <a:gd name="T38" fmla="*/ 1 w 73"/>
                  <a:gd name="T39" fmla="*/ 0 h 79"/>
                  <a:gd name="T40" fmla="*/ 1 w 73"/>
                  <a:gd name="T41" fmla="*/ 0 h 79"/>
                  <a:gd name="T42" fmla="*/ 1 w 73"/>
                  <a:gd name="T43" fmla="*/ 0 h 79"/>
                  <a:gd name="T44" fmla="*/ 1 w 73"/>
                  <a:gd name="T45" fmla="*/ 0 h 79"/>
                  <a:gd name="T46" fmla="*/ 1 w 73"/>
                  <a:gd name="T47" fmla="*/ 0 h 79"/>
                  <a:gd name="T48" fmla="*/ 1 w 73"/>
                  <a:gd name="T49" fmla="*/ 0 h 79"/>
                  <a:gd name="T50" fmla="*/ 1 w 73"/>
                  <a:gd name="T51" fmla="*/ 0 h 79"/>
                  <a:gd name="T52" fmla="*/ 1 w 73"/>
                  <a:gd name="T53" fmla="*/ 0 h 79"/>
                  <a:gd name="T54" fmla="*/ 1 w 73"/>
                  <a:gd name="T55" fmla="*/ 0 h 79"/>
                  <a:gd name="T56" fmla="*/ 1 w 73"/>
                  <a:gd name="T57" fmla="*/ 0 h 79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73" h="79">
                    <a:moveTo>
                      <a:pt x="73" y="19"/>
                    </a:moveTo>
                    <a:lnTo>
                      <a:pt x="69" y="12"/>
                    </a:lnTo>
                    <a:lnTo>
                      <a:pt x="62" y="7"/>
                    </a:lnTo>
                    <a:lnTo>
                      <a:pt x="54" y="2"/>
                    </a:lnTo>
                    <a:lnTo>
                      <a:pt x="46" y="0"/>
                    </a:lnTo>
                    <a:lnTo>
                      <a:pt x="38" y="0"/>
                    </a:lnTo>
                    <a:lnTo>
                      <a:pt x="30" y="1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0" y="12"/>
                    </a:lnTo>
                    <a:lnTo>
                      <a:pt x="5" y="19"/>
                    </a:lnTo>
                    <a:lnTo>
                      <a:pt x="2" y="25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49"/>
                    </a:lnTo>
                    <a:lnTo>
                      <a:pt x="3" y="55"/>
                    </a:lnTo>
                    <a:lnTo>
                      <a:pt x="7" y="62"/>
                    </a:lnTo>
                    <a:lnTo>
                      <a:pt x="11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35" y="79"/>
                    </a:lnTo>
                    <a:lnTo>
                      <a:pt x="38" y="79"/>
                    </a:lnTo>
                    <a:lnTo>
                      <a:pt x="41" y="79"/>
                    </a:lnTo>
                    <a:lnTo>
                      <a:pt x="43" y="79"/>
                    </a:lnTo>
                    <a:lnTo>
                      <a:pt x="48" y="70"/>
                    </a:lnTo>
                    <a:lnTo>
                      <a:pt x="58" y="52"/>
                    </a:lnTo>
                    <a:lnTo>
                      <a:pt x="69" y="31"/>
                    </a:lnTo>
                    <a:lnTo>
                      <a:pt x="73" y="19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" name="Freeform 56"/>
              <p:cNvSpPr/>
              <p:nvPr/>
            </p:nvSpPr>
            <p:spPr bwMode="auto">
              <a:xfrm>
                <a:off x="3983" y="4266"/>
                <a:ext cx="31" cy="33"/>
              </a:xfrm>
              <a:custGeom>
                <a:avLst/>
                <a:gdLst>
                  <a:gd name="T0" fmla="*/ 1 w 61"/>
                  <a:gd name="T1" fmla="*/ 1 h 66"/>
                  <a:gd name="T2" fmla="*/ 1 w 61"/>
                  <a:gd name="T3" fmla="*/ 1 h 66"/>
                  <a:gd name="T4" fmla="*/ 1 w 61"/>
                  <a:gd name="T5" fmla="*/ 1 h 66"/>
                  <a:gd name="T6" fmla="*/ 1 w 61"/>
                  <a:gd name="T7" fmla="*/ 1 h 66"/>
                  <a:gd name="T8" fmla="*/ 1 w 61"/>
                  <a:gd name="T9" fmla="*/ 1 h 66"/>
                  <a:gd name="T10" fmla="*/ 1 w 61"/>
                  <a:gd name="T11" fmla="*/ 1 h 66"/>
                  <a:gd name="T12" fmla="*/ 1 w 61"/>
                  <a:gd name="T13" fmla="*/ 1 h 66"/>
                  <a:gd name="T14" fmla="*/ 1 w 61"/>
                  <a:gd name="T15" fmla="*/ 1 h 66"/>
                  <a:gd name="T16" fmla="*/ 1 w 61"/>
                  <a:gd name="T17" fmla="*/ 1 h 66"/>
                  <a:gd name="T18" fmla="*/ 1 w 61"/>
                  <a:gd name="T19" fmla="*/ 1 h 66"/>
                  <a:gd name="T20" fmla="*/ 1 w 61"/>
                  <a:gd name="T21" fmla="*/ 1 h 66"/>
                  <a:gd name="T22" fmla="*/ 1 w 61"/>
                  <a:gd name="T23" fmla="*/ 1 h 66"/>
                  <a:gd name="T24" fmla="*/ 1 w 61"/>
                  <a:gd name="T25" fmla="*/ 1 h 66"/>
                  <a:gd name="T26" fmla="*/ 1 w 61"/>
                  <a:gd name="T27" fmla="*/ 0 h 66"/>
                  <a:gd name="T28" fmla="*/ 1 w 61"/>
                  <a:gd name="T29" fmla="*/ 1 h 66"/>
                  <a:gd name="T30" fmla="*/ 1 w 61"/>
                  <a:gd name="T31" fmla="*/ 1 h 66"/>
                  <a:gd name="T32" fmla="*/ 0 w 61"/>
                  <a:gd name="T33" fmla="*/ 1 h 66"/>
                  <a:gd name="T34" fmla="*/ 1 w 61"/>
                  <a:gd name="T35" fmla="*/ 1 h 66"/>
                  <a:gd name="T36" fmla="*/ 1 w 61"/>
                  <a:gd name="T37" fmla="*/ 1 h 66"/>
                  <a:gd name="T38" fmla="*/ 1 w 61"/>
                  <a:gd name="T39" fmla="*/ 1 h 66"/>
                  <a:gd name="T40" fmla="*/ 1 w 61"/>
                  <a:gd name="T41" fmla="*/ 1 h 66"/>
                  <a:gd name="T42" fmla="*/ 1 w 61"/>
                  <a:gd name="T43" fmla="*/ 1 h 66"/>
                  <a:gd name="T44" fmla="*/ 1 w 61"/>
                  <a:gd name="T45" fmla="*/ 1 h 66"/>
                  <a:gd name="T46" fmla="*/ 1 w 61"/>
                  <a:gd name="T47" fmla="*/ 1 h 66"/>
                  <a:gd name="T48" fmla="*/ 1 w 61"/>
                  <a:gd name="T49" fmla="*/ 1 h 6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61" h="66">
                    <a:moveTo>
                      <a:pt x="53" y="66"/>
                    </a:moveTo>
                    <a:lnTo>
                      <a:pt x="57" y="61"/>
                    </a:lnTo>
                    <a:lnTo>
                      <a:pt x="59" y="56"/>
                    </a:lnTo>
                    <a:lnTo>
                      <a:pt x="60" y="52"/>
                    </a:lnTo>
                    <a:lnTo>
                      <a:pt x="61" y="47"/>
                    </a:lnTo>
                    <a:lnTo>
                      <a:pt x="61" y="39"/>
                    </a:lnTo>
                    <a:lnTo>
                      <a:pt x="60" y="31"/>
                    </a:lnTo>
                    <a:lnTo>
                      <a:pt x="58" y="24"/>
                    </a:lnTo>
                    <a:lnTo>
                      <a:pt x="55" y="17"/>
                    </a:lnTo>
                    <a:lnTo>
                      <a:pt x="50" y="11"/>
                    </a:lnTo>
                    <a:lnTo>
                      <a:pt x="43" y="7"/>
                    </a:lnTo>
                    <a:lnTo>
                      <a:pt x="36" y="3"/>
                    </a:lnTo>
                    <a:lnTo>
                      <a:pt x="29" y="1"/>
                    </a:lnTo>
                    <a:lnTo>
                      <a:pt x="21" y="0"/>
                    </a:lnTo>
                    <a:lnTo>
                      <a:pt x="13" y="1"/>
                    </a:lnTo>
                    <a:lnTo>
                      <a:pt x="6" y="3"/>
                    </a:lnTo>
                    <a:lnTo>
                      <a:pt x="0" y="7"/>
                    </a:lnTo>
                    <a:lnTo>
                      <a:pt x="2" y="9"/>
                    </a:lnTo>
                    <a:lnTo>
                      <a:pt x="5" y="14"/>
                    </a:lnTo>
                    <a:lnTo>
                      <a:pt x="11" y="22"/>
                    </a:lnTo>
                    <a:lnTo>
                      <a:pt x="19" y="31"/>
                    </a:lnTo>
                    <a:lnTo>
                      <a:pt x="27" y="41"/>
                    </a:lnTo>
                    <a:lnTo>
                      <a:pt x="35" y="51"/>
                    </a:lnTo>
                    <a:lnTo>
                      <a:pt x="44" y="59"/>
                    </a:lnTo>
                    <a:lnTo>
                      <a:pt x="53" y="66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" name="Freeform 57"/>
              <p:cNvSpPr/>
              <p:nvPr/>
            </p:nvSpPr>
            <p:spPr bwMode="auto">
              <a:xfrm>
                <a:off x="4852" y="4125"/>
                <a:ext cx="17" cy="17"/>
              </a:xfrm>
              <a:custGeom>
                <a:avLst/>
                <a:gdLst>
                  <a:gd name="T0" fmla="*/ 1 w 34"/>
                  <a:gd name="T1" fmla="*/ 1 h 34"/>
                  <a:gd name="T2" fmla="*/ 1 w 34"/>
                  <a:gd name="T3" fmla="*/ 1 h 34"/>
                  <a:gd name="T4" fmla="*/ 1 w 34"/>
                  <a:gd name="T5" fmla="*/ 1 h 34"/>
                  <a:gd name="T6" fmla="*/ 1 w 34"/>
                  <a:gd name="T7" fmla="*/ 1 h 34"/>
                  <a:gd name="T8" fmla="*/ 1 w 34"/>
                  <a:gd name="T9" fmla="*/ 1 h 34"/>
                  <a:gd name="T10" fmla="*/ 1 w 34"/>
                  <a:gd name="T11" fmla="*/ 1 h 34"/>
                  <a:gd name="T12" fmla="*/ 1 w 34"/>
                  <a:gd name="T13" fmla="*/ 1 h 34"/>
                  <a:gd name="T14" fmla="*/ 1 w 34"/>
                  <a:gd name="T15" fmla="*/ 1 h 34"/>
                  <a:gd name="T16" fmla="*/ 1 w 34"/>
                  <a:gd name="T17" fmla="*/ 1 h 34"/>
                  <a:gd name="T18" fmla="*/ 1 w 34"/>
                  <a:gd name="T19" fmla="*/ 0 h 34"/>
                  <a:gd name="T20" fmla="*/ 1 w 34"/>
                  <a:gd name="T21" fmla="*/ 1 h 34"/>
                  <a:gd name="T22" fmla="*/ 1 w 34"/>
                  <a:gd name="T23" fmla="*/ 1 h 34"/>
                  <a:gd name="T24" fmla="*/ 0 w 34"/>
                  <a:gd name="T25" fmla="*/ 1 h 34"/>
                  <a:gd name="T26" fmla="*/ 0 w 34"/>
                  <a:gd name="T27" fmla="*/ 1 h 34"/>
                  <a:gd name="T28" fmla="*/ 1 w 34"/>
                  <a:gd name="T29" fmla="*/ 1 h 34"/>
                  <a:gd name="T30" fmla="*/ 1 w 34"/>
                  <a:gd name="T31" fmla="*/ 1 h 34"/>
                  <a:gd name="T32" fmla="*/ 1 w 34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4">
                    <a:moveTo>
                      <a:pt x="12" y="34"/>
                    </a:moveTo>
                    <a:lnTo>
                      <a:pt x="19" y="34"/>
                    </a:lnTo>
                    <a:lnTo>
                      <a:pt x="24" y="33"/>
                    </a:lnTo>
                    <a:lnTo>
                      <a:pt x="29" y="28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2" y="10"/>
                    </a:lnTo>
                    <a:lnTo>
                      <a:pt x="28" y="5"/>
                    </a:lnTo>
                    <a:lnTo>
                      <a:pt x="22" y="2"/>
                    </a:lnTo>
                    <a:lnTo>
                      <a:pt x="15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6" y="30"/>
                    </a:lnTo>
                    <a:lnTo>
                      <a:pt x="12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" name="Freeform 58"/>
              <p:cNvSpPr/>
              <p:nvPr/>
            </p:nvSpPr>
            <p:spPr bwMode="auto">
              <a:xfrm>
                <a:off x="4885" y="4152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0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1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1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8" y="3"/>
                    </a:lnTo>
                    <a:lnTo>
                      <a:pt x="22" y="0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1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" name="Freeform 59"/>
              <p:cNvSpPr/>
              <p:nvPr/>
            </p:nvSpPr>
            <p:spPr bwMode="auto">
              <a:xfrm>
                <a:off x="4701" y="4202"/>
                <a:ext cx="17" cy="17"/>
              </a:xfrm>
              <a:custGeom>
                <a:avLst/>
                <a:gdLst>
                  <a:gd name="T0" fmla="*/ 1 w 34"/>
                  <a:gd name="T1" fmla="*/ 1 h 33"/>
                  <a:gd name="T2" fmla="*/ 1 w 34"/>
                  <a:gd name="T3" fmla="*/ 1 h 33"/>
                  <a:gd name="T4" fmla="*/ 1 w 34"/>
                  <a:gd name="T5" fmla="*/ 1 h 33"/>
                  <a:gd name="T6" fmla="*/ 1 w 34"/>
                  <a:gd name="T7" fmla="*/ 1 h 33"/>
                  <a:gd name="T8" fmla="*/ 1 w 34"/>
                  <a:gd name="T9" fmla="*/ 1 h 33"/>
                  <a:gd name="T10" fmla="*/ 1 w 34"/>
                  <a:gd name="T11" fmla="*/ 1 h 33"/>
                  <a:gd name="T12" fmla="*/ 1 w 34"/>
                  <a:gd name="T13" fmla="*/ 1 h 33"/>
                  <a:gd name="T14" fmla="*/ 1 w 34"/>
                  <a:gd name="T15" fmla="*/ 1 h 33"/>
                  <a:gd name="T16" fmla="*/ 1 w 34"/>
                  <a:gd name="T17" fmla="*/ 1 h 33"/>
                  <a:gd name="T18" fmla="*/ 1 w 34"/>
                  <a:gd name="T19" fmla="*/ 0 h 33"/>
                  <a:gd name="T20" fmla="*/ 1 w 34"/>
                  <a:gd name="T21" fmla="*/ 1 h 33"/>
                  <a:gd name="T22" fmla="*/ 1 w 34"/>
                  <a:gd name="T23" fmla="*/ 1 h 33"/>
                  <a:gd name="T24" fmla="*/ 1 w 34"/>
                  <a:gd name="T25" fmla="*/ 1 h 33"/>
                  <a:gd name="T26" fmla="*/ 0 w 34"/>
                  <a:gd name="T27" fmla="*/ 1 h 33"/>
                  <a:gd name="T28" fmla="*/ 1 w 34"/>
                  <a:gd name="T29" fmla="*/ 1 h 33"/>
                  <a:gd name="T30" fmla="*/ 1 w 34"/>
                  <a:gd name="T31" fmla="*/ 1 h 33"/>
                  <a:gd name="T32" fmla="*/ 1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3"/>
                    </a:moveTo>
                    <a:lnTo>
                      <a:pt x="19" y="33"/>
                    </a:lnTo>
                    <a:lnTo>
                      <a:pt x="25" y="32"/>
                    </a:lnTo>
                    <a:lnTo>
                      <a:pt x="29" y="28"/>
                    </a:lnTo>
                    <a:lnTo>
                      <a:pt x="33" y="22"/>
                    </a:lnTo>
                    <a:lnTo>
                      <a:pt x="34" y="16"/>
                    </a:lnTo>
                    <a:lnTo>
                      <a:pt x="33" y="9"/>
                    </a:lnTo>
                    <a:lnTo>
                      <a:pt x="28" y="5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10" y="2"/>
                    </a:lnTo>
                    <a:lnTo>
                      <a:pt x="5" y="6"/>
                    </a:lnTo>
                    <a:lnTo>
                      <a:pt x="2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30"/>
                    </a:lnTo>
                    <a:lnTo>
                      <a:pt x="12" y="3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" name="Freeform 60"/>
              <p:cNvSpPr/>
              <p:nvPr/>
            </p:nvSpPr>
            <p:spPr bwMode="auto">
              <a:xfrm>
                <a:off x="4742" y="4201"/>
                <a:ext cx="16" cy="17"/>
              </a:xfrm>
              <a:custGeom>
                <a:avLst/>
                <a:gdLst>
                  <a:gd name="T0" fmla="*/ 0 w 34"/>
                  <a:gd name="T1" fmla="*/ 1 h 33"/>
                  <a:gd name="T2" fmla="*/ 0 w 34"/>
                  <a:gd name="T3" fmla="*/ 1 h 33"/>
                  <a:gd name="T4" fmla="*/ 0 w 34"/>
                  <a:gd name="T5" fmla="*/ 1 h 33"/>
                  <a:gd name="T6" fmla="*/ 0 w 34"/>
                  <a:gd name="T7" fmla="*/ 1 h 33"/>
                  <a:gd name="T8" fmla="*/ 0 w 34"/>
                  <a:gd name="T9" fmla="*/ 1 h 33"/>
                  <a:gd name="T10" fmla="*/ 0 w 34"/>
                  <a:gd name="T11" fmla="*/ 1 h 33"/>
                  <a:gd name="T12" fmla="*/ 0 w 34"/>
                  <a:gd name="T13" fmla="*/ 1 h 33"/>
                  <a:gd name="T14" fmla="*/ 0 w 34"/>
                  <a:gd name="T15" fmla="*/ 1 h 33"/>
                  <a:gd name="T16" fmla="*/ 0 w 34"/>
                  <a:gd name="T17" fmla="*/ 1 h 33"/>
                  <a:gd name="T18" fmla="*/ 0 w 34"/>
                  <a:gd name="T19" fmla="*/ 0 h 33"/>
                  <a:gd name="T20" fmla="*/ 0 w 34"/>
                  <a:gd name="T21" fmla="*/ 1 h 33"/>
                  <a:gd name="T22" fmla="*/ 0 w 34"/>
                  <a:gd name="T23" fmla="*/ 1 h 33"/>
                  <a:gd name="T24" fmla="*/ 0 w 34"/>
                  <a:gd name="T25" fmla="*/ 1 h 33"/>
                  <a:gd name="T26" fmla="*/ 0 w 34"/>
                  <a:gd name="T27" fmla="*/ 1 h 33"/>
                  <a:gd name="T28" fmla="*/ 0 w 34"/>
                  <a:gd name="T29" fmla="*/ 1 h 33"/>
                  <a:gd name="T30" fmla="*/ 0 w 34"/>
                  <a:gd name="T31" fmla="*/ 1 h 33"/>
                  <a:gd name="T32" fmla="*/ 0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2"/>
                    </a:moveTo>
                    <a:lnTo>
                      <a:pt x="19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1" y="9"/>
                    </a:lnTo>
                    <a:lnTo>
                      <a:pt x="28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" name="Freeform 61"/>
              <p:cNvSpPr/>
              <p:nvPr/>
            </p:nvSpPr>
            <p:spPr bwMode="auto">
              <a:xfrm>
                <a:off x="4782" y="4209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1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5" y="29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1" name="Freeform 62"/>
              <p:cNvSpPr/>
              <p:nvPr/>
            </p:nvSpPr>
            <p:spPr bwMode="auto">
              <a:xfrm>
                <a:off x="4820" y="4226"/>
                <a:ext cx="17" cy="17"/>
              </a:xfrm>
              <a:custGeom>
                <a:avLst/>
                <a:gdLst>
                  <a:gd name="T0" fmla="*/ 1 w 33"/>
                  <a:gd name="T1" fmla="*/ 1 h 34"/>
                  <a:gd name="T2" fmla="*/ 1 w 33"/>
                  <a:gd name="T3" fmla="*/ 1 h 34"/>
                  <a:gd name="T4" fmla="*/ 1 w 33"/>
                  <a:gd name="T5" fmla="*/ 1 h 34"/>
                  <a:gd name="T6" fmla="*/ 1 w 33"/>
                  <a:gd name="T7" fmla="*/ 1 h 34"/>
                  <a:gd name="T8" fmla="*/ 1 w 33"/>
                  <a:gd name="T9" fmla="*/ 1 h 34"/>
                  <a:gd name="T10" fmla="*/ 1 w 33"/>
                  <a:gd name="T11" fmla="*/ 1 h 34"/>
                  <a:gd name="T12" fmla="*/ 1 w 33"/>
                  <a:gd name="T13" fmla="*/ 1 h 34"/>
                  <a:gd name="T14" fmla="*/ 1 w 33"/>
                  <a:gd name="T15" fmla="*/ 1 h 34"/>
                  <a:gd name="T16" fmla="*/ 1 w 33"/>
                  <a:gd name="T17" fmla="*/ 1 h 34"/>
                  <a:gd name="T18" fmla="*/ 1 w 33"/>
                  <a:gd name="T19" fmla="*/ 0 h 34"/>
                  <a:gd name="T20" fmla="*/ 1 w 33"/>
                  <a:gd name="T21" fmla="*/ 1 h 34"/>
                  <a:gd name="T22" fmla="*/ 1 w 33"/>
                  <a:gd name="T23" fmla="*/ 1 h 34"/>
                  <a:gd name="T24" fmla="*/ 1 w 33"/>
                  <a:gd name="T25" fmla="*/ 1 h 34"/>
                  <a:gd name="T26" fmla="*/ 0 w 33"/>
                  <a:gd name="T27" fmla="*/ 1 h 34"/>
                  <a:gd name="T28" fmla="*/ 1 w 33"/>
                  <a:gd name="T29" fmla="*/ 1 h 34"/>
                  <a:gd name="T30" fmla="*/ 1 w 33"/>
                  <a:gd name="T31" fmla="*/ 1 h 34"/>
                  <a:gd name="T32" fmla="*/ 1 w 33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4">
                    <a:moveTo>
                      <a:pt x="11" y="34"/>
                    </a:moveTo>
                    <a:lnTo>
                      <a:pt x="18" y="34"/>
                    </a:lnTo>
                    <a:lnTo>
                      <a:pt x="24" y="33"/>
                    </a:lnTo>
                    <a:lnTo>
                      <a:pt x="30" y="28"/>
                    </a:lnTo>
                    <a:lnTo>
                      <a:pt x="33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7" y="5"/>
                    </a:lnTo>
                    <a:lnTo>
                      <a:pt x="22" y="1"/>
                    </a:lnTo>
                    <a:lnTo>
                      <a:pt x="16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1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5" y="30"/>
                    </a:lnTo>
                    <a:lnTo>
                      <a:pt x="11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" name="Freeform 63"/>
              <p:cNvSpPr/>
              <p:nvPr/>
            </p:nvSpPr>
            <p:spPr bwMode="auto">
              <a:xfrm>
                <a:off x="4853" y="4250"/>
                <a:ext cx="16" cy="16"/>
              </a:xfrm>
              <a:custGeom>
                <a:avLst/>
                <a:gdLst>
                  <a:gd name="T0" fmla="*/ 0 w 33"/>
                  <a:gd name="T1" fmla="*/ 0 h 33"/>
                  <a:gd name="T2" fmla="*/ 0 w 33"/>
                  <a:gd name="T3" fmla="*/ 0 h 33"/>
                  <a:gd name="T4" fmla="*/ 0 w 33"/>
                  <a:gd name="T5" fmla="*/ 0 h 33"/>
                  <a:gd name="T6" fmla="*/ 0 w 33"/>
                  <a:gd name="T7" fmla="*/ 0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0 h 33"/>
                  <a:gd name="T14" fmla="*/ 0 w 33"/>
                  <a:gd name="T15" fmla="*/ 0 h 33"/>
                  <a:gd name="T16" fmla="*/ 0 w 33"/>
                  <a:gd name="T17" fmla="*/ 0 h 33"/>
                  <a:gd name="T18" fmla="*/ 0 w 33"/>
                  <a:gd name="T19" fmla="*/ 0 h 33"/>
                  <a:gd name="T20" fmla="*/ 0 w 33"/>
                  <a:gd name="T21" fmla="*/ 0 h 33"/>
                  <a:gd name="T22" fmla="*/ 0 w 33"/>
                  <a:gd name="T23" fmla="*/ 0 h 33"/>
                  <a:gd name="T24" fmla="*/ 0 w 33"/>
                  <a:gd name="T25" fmla="*/ 0 h 33"/>
                  <a:gd name="T26" fmla="*/ 0 w 33"/>
                  <a:gd name="T27" fmla="*/ 0 h 33"/>
                  <a:gd name="T28" fmla="*/ 0 w 33"/>
                  <a:gd name="T29" fmla="*/ 0 h 33"/>
                  <a:gd name="T30" fmla="*/ 0 w 33"/>
                  <a:gd name="T31" fmla="*/ 0 h 33"/>
                  <a:gd name="T32" fmla="*/ 0 w 33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2" y="32"/>
                    </a:moveTo>
                    <a:lnTo>
                      <a:pt x="18" y="33"/>
                    </a:lnTo>
                    <a:lnTo>
                      <a:pt x="25" y="32"/>
                    </a:lnTo>
                    <a:lnTo>
                      <a:pt x="29" y="27"/>
                    </a:lnTo>
                    <a:lnTo>
                      <a:pt x="33" y="21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1" y="1"/>
                    </a:lnTo>
                    <a:lnTo>
                      <a:pt x="15" y="0"/>
                    </a:lnTo>
                    <a:lnTo>
                      <a:pt x="8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3" name="Freeform 64"/>
              <p:cNvSpPr/>
              <p:nvPr/>
            </p:nvSpPr>
            <p:spPr bwMode="auto">
              <a:xfrm>
                <a:off x="4680" y="4230"/>
                <a:ext cx="188" cy="72"/>
              </a:xfrm>
              <a:custGeom>
                <a:avLst/>
                <a:gdLst>
                  <a:gd name="T0" fmla="*/ 1 w 376"/>
                  <a:gd name="T1" fmla="*/ 1 h 144"/>
                  <a:gd name="T2" fmla="*/ 1 w 376"/>
                  <a:gd name="T3" fmla="*/ 1 h 144"/>
                  <a:gd name="T4" fmla="*/ 1 w 376"/>
                  <a:gd name="T5" fmla="*/ 1 h 144"/>
                  <a:gd name="T6" fmla="*/ 1 w 376"/>
                  <a:gd name="T7" fmla="*/ 1 h 144"/>
                  <a:gd name="T8" fmla="*/ 1 w 376"/>
                  <a:gd name="T9" fmla="*/ 1 h 144"/>
                  <a:gd name="T10" fmla="*/ 1 w 376"/>
                  <a:gd name="T11" fmla="*/ 1 h 144"/>
                  <a:gd name="T12" fmla="*/ 1 w 376"/>
                  <a:gd name="T13" fmla="*/ 1 h 144"/>
                  <a:gd name="T14" fmla="*/ 1 w 376"/>
                  <a:gd name="T15" fmla="*/ 1 h 144"/>
                  <a:gd name="T16" fmla="*/ 1 w 376"/>
                  <a:gd name="T17" fmla="*/ 1 h 144"/>
                  <a:gd name="T18" fmla="*/ 1 w 376"/>
                  <a:gd name="T19" fmla="*/ 1 h 144"/>
                  <a:gd name="T20" fmla="*/ 1 w 376"/>
                  <a:gd name="T21" fmla="*/ 1 h 144"/>
                  <a:gd name="T22" fmla="*/ 1 w 376"/>
                  <a:gd name="T23" fmla="*/ 1 h 144"/>
                  <a:gd name="T24" fmla="*/ 1 w 376"/>
                  <a:gd name="T25" fmla="*/ 1 h 144"/>
                  <a:gd name="T26" fmla="*/ 1 w 376"/>
                  <a:gd name="T27" fmla="*/ 1 h 144"/>
                  <a:gd name="T28" fmla="*/ 1 w 376"/>
                  <a:gd name="T29" fmla="*/ 1 h 144"/>
                  <a:gd name="T30" fmla="*/ 1 w 376"/>
                  <a:gd name="T31" fmla="*/ 1 h 144"/>
                  <a:gd name="T32" fmla="*/ 1 w 376"/>
                  <a:gd name="T33" fmla="*/ 1 h 144"/>
                  <a:gd name="T34" fmla="*/ 1 w 376"/>
                  <a:gd name="T35" fmla="*/ 1 h 144"/>
                  <a:gd name="T36" fmla="*/ 1 w 376"/>
                  <a:gd name="T37" fmla="*/ 1 h 144"/>
                  <a:gd name="T38" fmla="*/ 1 w 376"/>
                  <a:gd name="T39" fmla="*/ 0 h 144"/>
                  <a:gd name="T40" fmla="*/ 1 w 376"/>
                  <a:gd name="T41" fmla="*/ 1 h 144"/>
                  <a:gd name="T42" fmla="*/ 1 w 376"/>
                  <a:gd name="T43" fmla="*/ 1 h 144"/>
                  <a:gd name="T44" fmla="*/ 1 w 376"/>
                  <a:gd name="T45" fmla="*/ 1 h 144"/>
                  <a:gd name="T46" fmla="*/ 1 w 376"/>
                  <a:gd name="T47" fmla="*/ 1 h 144"/>
                  <a:gd name="T48" fmla="*/ 0 w 376"/>
                  <a:gd name="T49" fmla="*/ 1 h 144"/>
                  <a:gd name="T50" fmla="*/ 1 w 376"/>
                  <a:gd name="T51" fmla="*/ 1 h 144"/>
                  <a:gd name="T52" fmla="*/ 1 w 376"/>
                  <a:gd name="T53" fmla="*/ 1 h 144"/>
                  <a:gd name="T54" fmla="*/ 1 w 376"/>
                  <a:gd name="T55" fmla="*/ 1 h 144"/>
                  <a:gd name="T56" fmla="*/ 1 w 376"/>
                  <a:gd name="T57" fmla="*/ 1 h 144"/>
                  <a:gd name="T58" fmla="*/ 1 w 376"/>
                  <a:gd name="T59" fmla="*/ 1 h 144"/>
                  <a:gd name="T60" fmla="*/ 1 w 376"/>
                  <a:gd name="T61" fmla="*/ 1 h 144"/>
                  <a:gd name="T62" fmla="*/ 1 w 376"/>
                  <a:gd name="T63" fmla="*/ 1 h 144"/>
                  <a:gd name="T64" fmla="*/ 1 w 376"/>
                  <a:gd name="T65" fmla="*/ 1 h 144"/>
                  <a:gd name="T66" fmla="*/ 1 w 376"/>
                  <a:gd name="T67" fmla="*/ 1 h 144"/>
                  <a:gd name="T68" fmla="*/ 1 w 376"/>
                  <a:gd name="T69" fmla="*/ 1 h 144"/>
                  <a:gd name="T70" fmla="*/ 1 w 376"/>
                  <a:gd name="T71" fmla="*/ 1 h 144"/>
                  <a:gd name="T72" fmla="*/ 1 w 376"/>
                  <a:gd name="T73" fmla="*/ 1 h 144"/>
                  <a:gd name="T74" fmla="*/ 1 w 376"/>
                  <a:gd name="T75" fmla="*/ 1 h 144"/>
                  <a:gd name="T76" fmla="*/ 1 w 376"/>
                  <a:gd name="T77" fmla="*/ 1 h 144"/>
                  <a:gd name="T78" fmla="*/ 1 w 376"/>
                  <a:gd name="T79" fmla="*/ 1 h 144"/>
                  <a:gd name="T80" fmla="*/ 1 w 376"/>
                  <a:gd name="T81" fmla="*/ 1 h 144"/>
                  <a:gd name="T82" fmla="*/ 1 w 376"/>
                  <a:gd name="T83" fmla="*/ 1 h 144"/>
                  <a:gd name="T84" fmla="*/ 1 w 376"/>
                  <a:gd name="T85" fmla="*/ 1 h 144"/>
                  <a:gd name="T86" fmla="*/ 1 w 376"/>
                  <a:gd name="T87" fmla="*/ 1 h 144"/>
                  <a:gd name="T88" fmla="*/ 1 w 376"/>
                  <a:gd name="T89" fmla="*/ 1 h 144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376" h="144">
                    <a:moveTo>
                      <a:pt x="340" y="144"/>
                    </a:moveTo>
                    <a:lnTo>
                      <a:pt x="344" y="141"/>
                    </a:lnTo>
                    <a:lnTo>
                      <a:pt x="349" y="137"/>
                    </a:lnTo>
                    <a:lnTo>
                      <a:pt x="353" y="134"/>
                    </a:lnTo>
                    <a:lnTo>
                      <a:pt x="358" y="130"/>
                    </a:lnTo>
                    <a:lnTo>
                      <a:pt x="363" y="127"/>
                    </a:lnTo>
                    <a:lnTo>
                      <a:pt x="367" y="122"/>
                    </a:lnTo>
                    <a:lnTo>
                      <a:pt x="372" y="119"/>
                    </a:lnTo>
                    <a:lnTo>
                      <a:pt x="376" y="114"/>
                    </a:lnTo>
                    <a:lnTo>
                      <a:pt x="358" y="95"/>
                    </a:lnTo>
                    <a:lnTo>
                      <a:pt x="337" y="76"/>
                    </a:lnTo>
                    <a:lnTo>
                      <a:pt x="314" y="60"/>
                    </a:lnTo>
                    <a:lnTo>
                      <a:pt x="291" y="46"/>
                    </a:lnTo>
                    <a:lnTo>
                      <a:pt x="266" y="34"/>
                    </a:lnTo>
                    <a:lnTo>
                      <a:pt x="239" y="23"/>
                    </a:lnTo>
                    <a:lnTo>
                      <a:pt x="213" y="15"/>
                    </a:lnTo>
                    <a:lnTo>
                      <a:pt x="186" y="9"/>
                    </a:lnTo>
                    <a:lnTo>
                      <a:pt x="160" y="5"/>
                    </a:lnTo>
                    <a:lnTo>
                      <a:pt x="133" y="1"/>
                    </a:lnTo>
                    <a:lnTo>
                      <a:pt x="108" y="0"/>
                    </a:lnTo>
                    <a:lnTo>
                      <a:pt x="83" y="1"/>
                    </a:lnTo>
                    <a:lnTo>
                      <a:pt x="60" y="4"/>
                    </a:lnTo>
                    <a:lnTo>
                      <a:pt x="38" y="7"/>
                    </a:lnTo>
                    <a:lnTo>
                      <a:pt x="17" y="13"/>
                    </a:lnTo>
                    <a:lnTo>
                      <a:pt x="0" y="20"/>
                    </a:lnTo>
                    <a:lnTo>
                      <a:pt x="4" y="32"/>
                    </a:lnTo>
                    <a:lnTo>
                      <a:pt x="9" y="45"/>
                    </a:lnTo>
                    <a:lnTo>
                      <a:pt x="15" y="58"/>
                    </a:lnTo>
                    <a:lnTo>
                      <a:pt x="21" y="69"/>
                    </a:lnTo>
                    <a:lnTo>
                      <a:pt x="40" y="60"/>
                    </a:lnTo>
                    <a:lnTo>
                      <a:pt x="61" y="54"/>
                    </a:lnTo>
                    <a:lnTo>
                      <a:pt x="83" y="50"/>
                    </a:lnTo>
                    <a:lnTo>
                      <a:pt x="106" y="47"/>
                    </a:lnTo>
                    <a:lnTo>
                      <a:pt x="128" y="47"/>
                    </a:lnTo>
                    <a:lnTo>
                      <a:pt x="151" y="49"/>
                    </a:lnTo>
                    <a:lnTo>
                      <a:pt x="174" y="52"/>
                    </a:lnTo>
                    <a:lnTo>
                      <a:pt x="197" y="58"/>
                    </a:lnTo>
                    <a:lnTo>
                      <a:pt x="219" y="65"/>
                    </a:lnTo>
                    <a:lnTo>
                      <a:pt x="241" y="73"/>
                    </a:lnTo>
                    <a:lnTo>
                      <a:pt x="261" y="82"/>
                    </a:lnTo>
                    <a:lnTo>
                      <a:pt x="280" y="92"/>
                    </a:lnTo>
                    <a:lnTo>
                      <a:pt x="298" y="104"/>
                    </a:lnTo>
                    <a:lnTo>
                      <a:pt x="314" y="117"/>
                    </a:lnTo>
                    <a:lnTo>
                      <a:pt x="328" y="130"/>
                    </a:lnTo>
                    <a:lnTo>
                      <a:pt x="340" y="144"/>
                    </a:lnTo>
                    <a:close/>
                  </a:path>
                </a:pathLst>
              </a:custGeom>
              <a:solidFill>
                <a:srgbClr val="D100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4" name="Freeform 65"/>
              <p:cNvSpPr/>
              <p:nvPr/>
            </p:nvSpPr>
            <p:spPr bwMode="auto">
              <a:xfrm>
                <a:off x="3482" y="4271"/>
                <a:ext cx="1433" cy="69"/>
              </a:xfrm>
              <a:custGeom>
                <a:avLst/>
                <a:gdLst>
                  <a:gd name="T0" fmla="*/ 0 w 2868"/>
                  <a:gd name="T1" fmla="*/ 1 h 137"/>
                  <a:gd name="T2" fmla="*/ 0 w 2868"/>
                  <a:gd name="T3" fmla="*/ 0 h 137"/>
                  <a:gd name="T4" fmla="*/ 0 w 2868"/>
                  <a:gd name="T5" fmla="*/ 0 h 137"/>
                  <a:gd name="T6" fmla="*/ 0 w 2868"/>
                  <a:gd name="T7" fmla="*/ 1 h 137"/>
                  <a:gd name="T8" fmla="*/ 0 w 2868"/>
                  <a:gd name="T9" fmla="*/ 1 h 1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868" h="137">
                    <a:moveTo>
                      <a:pt x="2868" y="134"/>
                    </a:moveTo>
                    <a:lnTo>
                      <a:pt x="2868" y="0"/>
                    </a:lnTo>
                    <a:lnTo>
                      <a:pt x="0" y="0"/>
                    </a:lnTo>
                    <a:lnTo>
                      <a:pt x="7" y="137"/>
                    </a:lnTo>
                    <a:lnTo>
                      <a:pt x="2868" y="134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5" name="Freeform 66"/>
              <p:cNvSpPr/>
              <p:nvPr/>
            </p:nvSpPr>
            <p:spPr bwMode="auto">
              <a:xfrm>
                <a:off x="3452" y="4178"/>
                <a:ext cx="202" cy="140"/>
              </a:xfrm>
              <a:custGeom>
                <a:avLst/>
                <a:gdLst>
                  <a:gd name="T0" fmla="*/ 1 w 404"/>
                  <a:gd name="T1" fmla="*/ 0 h 281"/>
                  <a:gd name="T2" fmla="*/ 1 w 404"/>
                  <a:gd name="T3" fmla="*/ 0 h 281"/>
                  <a:gd name="T4" fmla="*/ 1 w 404"/>
                  <a:gd name="T5" fmla="*/ 0 h 281"/>
                  <a:gd name="T6" fmla="*/ 1 w 404"/>
                  <a:gd name="T7" fmla="*/ 0 h 281"/>
                  <a:gd name="T8" fmla="*/ 1 w 404"/>
                  <a:gd name="T9" fmla="*/ 0 h 281"/>
                  <a:gd name="T10" fmla="*/ 1 w 404"/>
                  <a:gd name="T11" fmla="*/ 0 h 281"/>
                  <a:gd name="T12" fmla="*/ 1 w 404"/>
                  <a:gd name="T13" fmla="*/ 0 h 281"/>
                  <a:gd name="T14" fmla="*/ 1 w 404"/>
                  <a:gd name="T15" fmla="*/ 0 h 281"/>
                  <a:gd name="T16" fmla="*/ 1 w 404"/>
                  <a:gd name="T17" fmla="*/ 0 h 281"/>
                  <a:gd name="T18" fmla="*/ 1 w 404"/>
                  <a:gd name="T19" fmla="*/ 0 h 281"/>
                  <a:gd name="T20" fmla="*/ 1 w 404"/>
                  <a:gd name="T21" fmla="*/ 0 h 281"/>
                  <a:gd name="T22" fmla="*/ 1 w 404"/>
                  <a:gd name="T23" fmla="*/ 0 h 281"/>
                  <a:gd name="T24" fmla="*/ 1 w 404"/>
                  <a:gd name="T25" fmla="*/ 0 h 281"/>
                  <a:gd name="T26" fmla="*/ 1 w 404"/>
                  <a:gd name="T27" fmla="*/ 0 h 281"/>
                  <a:gd name="T28" fmla="*/ 1 w 404"/>
                  <a:gd name="T29" fmla="*/ 0 h 281"/>
                  <a:gd name="T30" fmla="*/ 1 w 404"/>
                  <a:gd name="T31" fmla="*/ 0 h 281"/>
                  <a:gd name="T32" fmla="*/ 1 w 404"/>
                  <a:gd name="T33" fmla="*/ 0 h 281"/>
                  <a:gd name="T34" fmla="*/ 1 w 404"/>
                  <a:gd name="T35" fmla="*/ 0 h 281"/>
                  <a:gd name="T36" fmla="*/ 1 w 404"/>
                  <a:gd name="T37" fmla="*/ 0 h 281"/>
                  <a:gd name="T38" fmla="*/ 1 w 404"/>
                  <a:gd name="T39" fmla="*/ 0 h 281"/>
                  <a:gd name="T40" fmla="*/ 1 w 404"/>
                  <a:gd name="T41" fmla="*/ 0 h 281"/>
                  <a:gd name="T42" fmla="*/ 1 w 404"/>
                  <a:gd name="T43" fmla="*/ 0 h 281"/>
                  <a:gd name="T44" fmla="*/ 1 w 404"/>
                  <a:gd name="T45" fmla="*/ 0 h 281"/>
                  <a:gd name="T46" fmla="*/ 1 w 404"/>
                  <a:gd name="T47" fmla="*/ 0 h 281"/>
                  <a:gd name="T48" fmla="*/ 1 w 404"/>
                  <a:gd name="T49" fmla="*/ 0 h 281"/>
                  <a:gd name="T50" fmla="*/ 1 w 404"/>
                  <a:gd name="T51" fmla="*/ 0 h 281"/>
                  <a:gd name="T52" fmla="*/ 1 w 404"/>
                  <a:gd name="T53" fmla="*/ 0 h 281"/>
                  <a:gd name="T54" fmla="*/ 1 w 404"/>
                  <a:gd name="T55" fmla="*/ 0 h 281"/>
                  <a:gd name="T56" fmla="*/ 1 w 404"/>
                  <a:gd name="T57" fmla="*/ 0 h 281"/>
                  <a:gd name="T58" fmla="*/ 1 w 404"/>
                  <a:gd name="T59" fmla="*/ 0 h 281"/>
                  <a:gd name="T60" fmla="*/ 1 w 404"/>
                  <a:gd name="T61" fmla="*/ 0 h 281"/>
                  <a:gd name="T62" fmla="*/ 1 w 404"/>
                  <a:gd name="T63" fmla="*/ 0 h 281"/>
                  <a:gd name="T64" fmla="*/ 1 w 404"/>
                  <a:gd name="T65" fmla="*/ 0 h 281"/>
                  <a:gd name="T66" fmla="*/ 1 w 404"/>
                  <a:gd name="T67" fmla="*/ 0 h 281"/>
                  <a:gd name="T68" fmla="*/ 1 w 404"/>
                  <a:gd name="T69" fmla="*/ 0 h 281"/>
                  <a:gd name="T70" fmla="*/ 1 w 404"/>
                  <a:gd name="T71" fmla="*/ 0 h 281"/>
                  <a:gd name="T72" fmla="*/ 1 w 404"/>
                  <a:gd name="T73" fmla="*/ 0 h 281"/>
                  <a:gd name="T74" fmla="*/ 1 w 404"/>
                  <a:gd name="T75" fmla="*/ 0 h 281"/>
                  <a:gd name="T76" fmla="*/ 1 w 404"/>
                  <a:gd name="T77" fmla="*/ 0 h 281"/>
                  <a:gd name="T78" fmla="*/ 1 w 404"/>
                  <a:gd name="T79" fmla="*/ 0 h 281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4" h="281">
                    <a:moveTo>
                      <a:pt x="339" y="270"/>
                    </a:moveTo>
                    <a:lnTo>
                      <a:pt x="323" y="270"/>
                    </a:lnTo>
                    <a:lnTo>
                      <a:pt x="306" y="271"/>
                    </a:lnTo>
                    <a:lnTo>
                      <a:pt x="290" y="271"/>
                    </a:lnTo>
                    <a:lnTo>
                      <a:pt x="274" y="271"/>
                    </a:lnTo>
                    <a:lnTo>
                      <a:pt x="258" y="273"/>
                    </a:lnTo>
                    <a:lnTo>
                      <a:pt x="241" y="273"/>
                    </a:lnTo>
                    <a:lnTo>
                      <a:pt x="225" y="274"/>
                    </a:lnTo>
                    <a:lnTo>
                      <a:pt x="209" y="274"/>
                    </a:lnTo>
                    <a:lnTo>
                      <a:pt x="194" y="275"/>
                    </a:lnTo>
                    <a:lnTo>
                      <a:pt x="178" y="276"/>
                    </a:lnTo>
                    <a:lnTo>
                      <a:pt x="163" y="276"/>
                    </a:lnTo>
                    <a:lnTo>
                      <a:pt x="148" y="277"/>
                    </a:lnTo>
                    <a:lnTo>
                      <a:pt x="133" y="278"/>
                    </a:lnTo>
                    <a:lnTo>
                      <a:pt x="118" y="279"/>
                    </a:lnTo>
                    <a:lnTo>
                      <a:pt x="103" y="279"/>
                    </a:lnTo>
                    <a:lnTo>
                      <a:pt x="89" y="281"/>
                    </a:lnTo>
                    <a:lnTo>
                      <a:pt x="86" y="258"/>
                    </a:lnTo>
                    <a:lnTo>
                      <a:pt x="80" y="233"/>
                    </a:lnTo>
                    <a:lnTo>
                      <a:pt x="72" y="209"/>
                    </a:lnTo>
                    <a:lnTo>
                      <a:pt x="62" y="185"/>
                    </a:lnTo>
                    <a:lnTo>
                      <a:pt x="49" y="163"/>
                    </a:lnTo>
                    <a:lnTo>
                      <a:pt x="34" y="142"/>
                    </a:lnTo>
                    <a:lnTo>
                      <a:pt x="18" y="125"/>
                    </a:lnTo>
                    <a:lnTo>
                      <a:pt x="0" y="112"/>
                    </a:lnTo>
                    <a:lnTo>
                      <a:pt x="20" y="118"/>
                    </a:lnTo>
                    <a:lnTo>
                      <a:pt x="40" y="127"/>
                    </a:lnTo>
                    <a:lnTo>
                      <a:pt x="57" y="139"/>
                    </a:lnTo>
                    <a:lnTo>
                      <a:pt x="73" y="155"/>
                    </a:lnTo>
                    <a:lnTo>
                      <a:pt x="89" y="173"/>
                    </a:lnTo>
                    <a:lnTo>
                      <a:pt x="103" y="196"/>
                    </a:lnTo>
                    <a:lnTo>
                      <a:pt x="118" y="223"/>
                    </a:lnTo>
                    <a:lnTo>
                      <a:pt x="133" y="254"/>
                    </a:lnTo>
                    <a:lnTo>
                      <a:pt x="140" y="223"/>
                    </a:lnTo>
                    <a:lnTo>
                      <a:pt x="142" y="188"/>
                    </a:lnTo>
                    <a:lnTo>
                      <a:pt x="142" y="153"/>
                    </a:lnTo>
                    <a:lnTo>
                      <a:pt x="139" y="116"/>
                    </a:lnTo>
                    <a:lnTo>
                      <a:pt x="133" y="81"/>
                    </a:lnTo>
                    <a:lnTo>
                      <a:pt x="125" y="50"/>
                    </a:lnTo>
                    <a:lnTo>
                      <a:pt x="115" y="23"/>
                    </a:lnTo>
                    <a:lnTo>
                      <a:pt x="102" y="5"/>
                    </a:lnTo>
                    <a:lnTo>
                      <a:pt x="121" y="18"/>
                    </a:lnTo>
                    <a:lnTo>
                      <a:pt x="140" y="34"/>
                    </a:lnTo>
                    <a:lnTo>
                      <a:pt x="157" y="53"/>
                    </a:lnTo>
                    <a:lnTo>
                      <a:pt x="174" y="78"/>
                    </a:lnTo>
                    <a:lnTo>
                      <a:pt x="188" y="106"/>
                    </a:lnTo>
                    <a:lnTo>
                      <a:pt x="201" y="141"/>
                    </a:lnTo>
                    <a:lnTo>
                      <a:pt x="212" y="183"/>
                    </a:lnTo>
                    <a:lnTo>
                      <a:pt x="218" y="231"/>
                    </a:lnTo>
                    <a:lnTo>
                      <a:pt x="229" y="208"/>
                    </a:lnTo>
                    <a:lnTo>
                      <a:pt x="237" y="183"/>
                    </a:lnTo>
                    <a:lnTo>
                      <a:pt x="243" y="154"/>
                    </a:lnTo>
                    <a:lnTo>
                      <a:pt x="245" y="124"/>
                    </a:lnTo>
                    <a:lnTo>
                      <a:pt x="245" y="93"/>
                    </a:lnTo>
                    <a:lnTo>
                      <a:pt x="241" y="62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0" y="30"/>
                    </a:lnTo>
                    <a:lnTo>
                      <a:pt x="255" y="57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8" y="128"/>
                    </a:lnTo>
                    <a:lnTo>
                      <a:pt x="294" y="151"/>
                    </a:lnTo>
                    <a:lnTo>
                      <a:pt x="298" y="173"/>
                    </a:lnTo>
                    <a:lnTo>
                      <a:pt x="299" y="195"/>
                    </a:lnTo>
                    <a:lnTo>
                      <a:pt x="312" y="173"/>
                    </a:lnTo>
                    <a:lnTo>
                      <a:pt x="326" y="148"/>
                    </a:lnTo>
                    <a:lnTo>
                      <a:pt x="340" y="121"/>
                    </a:lnTo>
                    <a:lnTo>
                      <a:pt x="354" y="94"/>
                    </a:lnTo>
                    <a:lnTo>
                      <a:pt x="366" y="67"/>
                    </a:lnTo>
                    <a:lnTo>
                      <a:pt x="375" y="42"/>
                    </a:lnTo>
                    <a:lnTo>
                      <a:pt x="382" y="20"/>
                    </a:lnTo>
                    <a:lnTo>
                      <a:pt x="384" y="3"/>
                    </a:lnTo>
                    <a:lnTo>
                      <a:pt x="392" y="27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4" y="112"/>
                    </a:lnTo>
                    <a:lnTo>
                      <a:pt x="398" y="146"/>
                    </a:lnTo>
                    <a:lnTo>
                      <a:pt x="388" y="184"/>
                    </a:lnTo>
                    <a:lnTo>
                      <a:pt x="368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6" name="Freeform 67"/>
              <p:cNvSpPr/>
              <p:nvPr/>
            </p:nvSpPr>
            <p:spPr bwMode="auto">
              <a:xfrm>
                <a:off x="4880" y="4200"/>
                <a:ext cx="51" cy="71"/>
              </a:xfrm>
              <a:custGeom>
                <a:avLst/>
                <a:gdLst>
                  <a:gd name="T0" fmla="*/ 1 w 102"/>
                  <a:gd name="T1" fmla="*/ 1 h 142"/>
                  <a:gd name="T2" fmla="*/ 0 w 102"/>
                  <a:gd name="T3" fmla="*/ 1 h 142"/>
                  <a:gd name="T4" fmla="*/ 1 w 102"/>
                  <a:gd name="T5" fmla="*/ 1 h 142"/>
                  <a:gd name="T6" fmla="*/ 1 w 102"/>
                  <a:gd name="T7" fmla="*/ 1 h 142"/>
                  <a:gd name="T8" fmla="*/ 1 w 102"/>
                  <a:gd name="T9" fmla="*/ 1 h 142"/>
                  <a:gd name="T10" fmla="*/ 1 w 102"/>
                  <a:gd name="T11" fmla="*/ 1 h 142"/>
                  <a:gd name="T12" fmla="*/ 1 w 102"/>
                  <a:gd name="T13" fmla="*/ 1 h 142"/>
                  <a:gd name="T14" fmla="*/ 1 w 102"/>
                  <a:gd name="T15" fmla="*/ 1 h 142"/>
                  <a:gd name="T16" fmla="*/ 1 w 102"/>
                  <a:gd name="T17" fmla="*/ 1 h 142"/>
                  <a:gd name="T18" fmla="*/ 1 w 102"/>
                  <a:gd name="T19" fmla="*/ 0 h 142"/>
                  <a:gd name="T20" fmla="*/ 1 w 102"/>
                  <a:gd name="T21" fmla="*/ 1 h 142"/>
                  <a:gd name="T22" fmla="*/ 1 w 102"/>
                  <a:gd name="T23" fmla="*/ 1 h 142"/>
                  <a:gd name="T24" fmla="*/ 1 w 102"/>
                  <a:gd name="T25" fmla="*/ 1 h 142"/>
                  <a:gd name="T26" fmla="*/ 1 w 102"/>
                  <a:gd name="T27" fmla="*/ 1 h 14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2" h="142">
                    <a:moveTo>
                      <a:pt x="71" y="142"/>
                    </a:moveTo>
                    <a:lnTo>
                      <a:pt x="0" y="142"/>
                    </a:lnTo>
                    <a:lnTo>
                      <a:pt x="6" y="123"/>
                    </a:lnTo>
                    <a:lnTo>
                      <a:pt x="16" y="102"/>
                    </a:lnTo>
                    <a:lnTo>
                      <a:pt x="27" y="82"/>
                    </a:lnTo>
                    <a:lnTo>
                      <a:pt x="41" y="61"/>
                    </a:lnTo>
                    <a:lnTo>
                      <a:pt x="56" y="43"/>
                    </a:lnTo>
                    <a:lnTo>
                      <a:pt x="71" y="26"/>
                    </a:lnTo>
                    <a:lnTo>
                      <a:pt x="87" y="12"/>
                    </a:lnTo>
                    <a:lnTo>
                      <a:pt x="102" y="0"/>
                    </a:lnTo>
                    <a:lnTo>
                      <a:pt x="84" y="41"/>
                    </a:lnTo>
                    <a:lnTo>
                      <a:pt x="74" y="78"/>
                    </a:lnTo>
                    <a:lnTo>
                      <a:pt x="71" y="112"/>
                    </a:lnTo>
                    <a:lnTo>
                      <a:pt x="71" y="14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7" name="Freeform 68"/>
              <p:cNvSpPr/>
              <p:nvPr/>
            </p:nvSpPr>
            <p:spPr bwMode="auto">
              <a:xfrm>
                <a:off x="3666" y="4127"/>
                <a:ext cx="558" cy="206"/>
              </a:xfrm>
              <a:custGeom>
                <a:avLst/>
                <a:gdLst>
                  <a:gd name="T0" fmla="*/ 0 w 1117"/>
                  <a:gd name="T1" fmla="*/ 1 h 412"/>
                  <a:gd name="T2" fmla="*/ 0 w 1117"/>
                  <a:gd name="T3" fmla="*/ 1 h 412"/>
                  <a:gd name="T4" fmla="*/ 0 w 1117"/>
                  <a:gd name="T5" fmla="*/ 1 h 412"/>
                  <a:gd name="T6" fmla="*/ 0 w 1117"/>
                  <a:gd name="T7" fmla="*/ 1 h 412"/>
                  <a:gd name="T8" fmla="*/ 0 w 1117"/>
                  <a:gd name="T9" fmla="*/ 1 h 412"/>
                  <a:gd name="T10" fmla="*/ 0 w 1117"/>
                  <a:gd name="T11" fmla="*/ 1 h 412"/>
                  <a:gd name="T12" fmla="*/ 0 w 1117"/>
                  <a:gd name="T13" fmla="*/ 1 h 412"/>
                  <a:gd name="T14" fmla="*/ 0 w 1117"/>
                  <a:gd name="T15" fmla="*/ 1 h 412"/>
                  <a:gd name="T16" fmla="*/ 0 w 1117"/>
                  <a:gd name="T17" fmla="*/ 1 h 412"/>
                  <a:gd name="T18" fmla="*/ 0 w 1117"/>
                  <a:gd name="T19" fmla="*/ 1 h 412"/>
                  <a:gd name="T20" fmla="*/ 0 w 1117"/>
                  <a:gd name="T21" fmla="*/ 1 h 412"/>
                  <a:gd name="T22" fmla="*/ 0 w 1117"/>
                  <a:gd name="T23" fmla="*/ 1 h 412"/>
                  <a:gd name="T24" fmla="*/ 0 w 1117"/>
                  <a:gd name="T25" fmla="*/ 1 h 412"/>
                  <a:gd name="T26" fmla="*/ 0 w 1117"/>
                  <a:gd name="T27" fmla="*/ 1 h 412"/>
                  <a:gd name="T28" fmla="*/ 0 w 1117"/>
                  <a:gd name="T29" fmla="*/ 1 h 412"/>
                  <a:gd name="T30" fmla="*/ 0 w 1117"/>
                  <a:gd name="T31" fmla="*/ 1 h 412"/>
                  <a:gd name="T32" fmla="*/ 0 w 1117"/>
                  <a:gd name="T33" fmla="*/ 1 h 412"/>
                  <a:gd name="T34" fmla="*/ 0 w 1117"/>
                  <a:gd name="T35" fmla="*/ 1 h 412"/>
                  <a:gd name="T36" fmla="*/ 0 w 1117"/>
                  <a:gd name="T37" fmla="*/ 1 h 412"/>
                  <a:gd name="T38" fmla="*/ 0 w 1117"/>
                  <a:gd name="T39" fmla="*/ 1 h 412"/>
                  <a:gd name="T40" fmla="*/ 0 w 1117"/>
                  <a:gd name="T41" fmla="*/ 1 h 412"/>
                  <a:gd name="T42" fmla="*/ 0 w 1117"/>
                  <a:gd name="T43" fmla="*/ 1 h 412"/>
                  <a:gd name="T44" fmla="*/ 0 w 1117"/>
                  <a:gd name="T45" fmla="*/ 1 h 412"/>
                  <a:gd name="T46" fmla="*/ 0 w 1117"/>
                  <a:gd name="T47" fmla="*/ 1 h 412"/>
                  <a:gd name="T48" fmla="*/ 0 w 1117"/>
                  <a:gd name="T49" fmla="*/ 1 h 412"/>
                  <a:gd name="T50" fmla="*/ 0 w 1117"/>
                  <a:gd name="T51" fmla="*/ 1 h 412"/>
                  <a:gd name="T52" fmla="*/ 0 w 1117"/>
                  <a:gd name="T53" fmla="*/ 1 h 412"/>
                  <a:gd name="T54" fmla="*/ 0 w 1117"/>
                  <a:gd name="T55" fmla="*/ 1 h 412"/>
                  <a:gd name="T56" fmla="*/ 0 w 1117"/>
                  <a:gd name="T57" fmla="*/ 1 h 412"/>
                  <a:gd name="T58" fmla="*/ 0 w 1117"/>
                  <a:gd name="T59" fmla="*/ 1 h 412"/>
                  <a:gd name="T60" fmla="*/ 0 w 1117"/>
                  <a:gd name="T61" fmla="*/ 1 h 412"/>
                  <a:gd name="T62" fmla="*/ 0 w 1117"/>
                  <a:gd name="T63" fmla="*/ 1 h 412"/>
                  <a:gd name="T64" fmla="*/ 0 w 1117"/>
                  <a:gd name="T65" fmla="*/ 0 h 412"/>
                  <a:gd name="T66" fmla="*/ 0 w 1117"/>
                  <a:gd name="T67" fmla="*/ 1 h 412"/>
                  <a:gd name="T68" fmla="*/ 0 w 1117"/>
                  <a:gd name="T69" fmla="*/ 1 h 412"/>
                  <a:gd name="T70" fmla="*/ 0 w 1117"/>
                  <a:gd name="T71" fmla="*/ 1 h 412"/>
                  <a:gd name="T72" fmla="*/ 0 w 1117"/>
                  <a:gd name="T73" fmla="*/ 1 h 412"/>
                  <a:gd name="T74" fmla="*/ 0 w 1117"/>
                  <a:gd name="T75" fmla="*/ 1 h 412"/>
                  <a:gd name="T76" fmla="*/ 0 w 1117"/>
                  <a:gd name="T77" fmla="*/ 1 h 412"/>
                  <a:gd name="T78" fmla="*/ 0 w 1117"/>
                  <a:gd name="T79" fmla="*/ 1 h 412"/>
                  <a:gd name="T80" fmla="*/ 0 w 1117"/>
                  <a:gd name="T81" fmla="*/ 1 h 412"/>
                  <a:gd name="T82" fmla="*/ 0 w 1117"/>
                  <a:gd name="T83" fmla="*/ 1 h 412"/>
                  <a:gd name="T84" fmla="*/ 0 w 1117"/>
                  <a:gd name="T85" fmla="*/ 1 h 412"/>
                  <a:gd name="T86" fmla="*/ 0 w 1117"/>
                  <a:gd name="T87" fmla="*/ 1 h 412"/>
                  <a:gd name="T88" fmla="*/ 0 w 1117"/>
                  <a:gd name="T89" fmla="*/ 1 h 412"/>
                  <a:gd name="T90" fmla="*/ 0 w 1117"/>
                  <a:gd name="T91" fmla="*/ 1 h 412"/>
                  <a:gd name="T92" fmla="*/ 0 w 1117"/>
                  <a:gd name="T93" fmla="*/ 1 h 412"/>
                  <a:gd name="T94" fmla="*/ 0 w 1117"/>
                  <a:gd name="T95" fmla="*/ 1 h 412"/>
                  <a:gd name="T96" fmla="*/ 0 w 1117"/>
                  <a:gd name="T97" fmla="*/ 1 h 412"/>
                  <a:gd name="T98" fmla="*/ 0 w 1117"/>
                  <a:gd name="T99" fmla="*/ 1 h 412"/>
                  <a:gd name="T100" fmla="*/ 0 w 1117"/>
                  <a:gd name="T101" fmla="*/ 1 h 412"/>
                  <a:gd name="T102" fmla="*/ 0 w 1117"/>
                  <a:gd name="T103" fmla="*/ 1 h 412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1117" h="412">
                    <a:moveTo>
                      <a:pt x="1093" y="212"/>
                    </a:moveTo>
                    <a:lnTo>
                      <a:pt x="1073" y="229"/>
                    </a:lnTo>
                    <a:lnTo>
                      <a:pt x="1052" y="248"/>
                    </a:lnTo>
                    <a:lnTo>
                      <a:pt x="1032" y="265"/>
                    </a:lnTo>
                    <a:lnTo>
                      <a:pt x="1011" y="284"/>
                    </a:lnTo>
                    <a:lnTo>
                      <a:pt x="990" y="301"/>
                    </a:lnTo>
                    <a:lnTo>
                      <a:pt x="971" y="317"/>
                    </a:lnTo>
                    <a:lnTo>
                      <a:pt x="951" y="334"/>
                    </a:lnTo>
                    <a:lnTo>
                      <a:pt x="934" y="349"/>
                    </a:lnTo>
                    <a:lnTo>
                      <a:pt x="917" y="363"/>
                    </a:lnTo>
                    <a:lnTo>
                      <a:pt x="900" y="376"/>
                    </a:lnTo>
                    <a:lnTo>
                      <a:pt x="888" y="387"/>
                    </a:lnTo>
                    <a:lnTo>
                      <a:pt x="876" y="397"/>
                    </a:lnTo>
                    <a:lnTo>
                      <a:pt x="867" y="403"/>
                    </a:lnTo>
                    <a:lnTo>
                      <a:pt x="860" y="409"/>
                    </a:lnTo>
                    <a:lnTo>
                      <a:pt x="857" y="412"/>
                    </a:lnTo>
                    <a:lnTo>
                      <a:pt x="826" y="410"/>
                    </a:lnTo>
                    <a:lnTo>
                      <a:pt x="791" y="409"/>
                    </a:lnTo>
                    <a:lnTo>
                      <a:pt x="753" y="408"/>
                    </a:lnTo>
                    <a:lnTo>
                      <a:pt x="714" y="406"/>
                    </a:lnTo>
                    <a:lnTo>
                      <a:pt x="672" y="403"/>
                    </a:lnTo>
                    <a:lnTo>
                      <a:pt x="630" y="401"/>
                    </a:lnTo>
                    <a:lnTo>
                      <a:pt x="587" y="399"/>
                    </a:lnTo>
                    <a:lnTo>
                      <a:pt x="542" y="395"/>
                    </a:lnTo>
                    <a:lnTo>
                      <a:pt x="499" y="393"/>
                    </a:lnTo>
                    <a:lnTo>
                      <a:pt x="455" y="391"/>
                    </a:lnTo>
                    <a:lnTo>
                      <a:pt x="412" y="387"/>
                    </a:lnTo>
                    <a:lnTo>
                      <a:pt x="371" y="385"/>
                    </a:lnTo>
                    <a:lnTo>
                      <a:pt x="330" y="383"/>
                    </a:lnTo>
                    <a:lnTo>
                      <a:pt x="292" y="380"/>
                    </a:lnTo>
                    <a:lnTo>
                      <a:pt x="257" y="378"/>
                    </a:lnTo>
                    <a:lnTo>
                      <a:pt x="224" y="377"/>
                    </a:lnTo>
                    <a:lnTo>
                      <a:pt x="209" y="376"/>
                    </a:lnTo>
                    <a:lnTo>
                      <a:pt x="193" y="376"/>
                    </a:lnTo>
                    <a:lnTo>
                      <a:pt x="178" y="375"/>
                    </a:lnTo>
                    <a:lnTo>
                      <a:pt x="162" y="375"/>
                    </a:lnTo>
                    <a:lnTo>
                      <a:pt x="147" y="374"/>
                    </a:lnTo>
                    <a:lnTo>
                      <a:pt x="131" y="374"/>
                    </a:lnTo>
                    <a:lnTo>
                      <a:pt x="116" y="372"/>
                    </a:lnTo>
                    <a:lnTo>
                      <a:pt x="101" y="372"/>
                    </a:lnTo>
                    <a:lnTo>
                      <a:pt x="80" y="334"/>
                    </a:lnTo>
                    <a:lnTo>
                      <a:pt x="63" y="289"/>
                    </a:lnTo>
                    <a:lnTo>
                      <a:pt x="48" y="241"/>
                    </a:lnTo>
                    <a:lnTo>
                      <a:pt x="36" y="190"/>
                    </a:lnTo>
                    <a:lnTo>
                      <a:pt x="24" y="142"/>
                    </a:lnTo>
                    <a:lnTo>
                      <a:pt x="15" y="97"/>
                    </a:lnTo>
                    <a:lnTo>
                      <a:pt x="7" y="58"/>
                    </a:lnTo>
                    <a:lnTo>
                      <a:pt x="0" y="28"/>
                    </a:lnTo>
                    <a:lnTo>
                      <a:pt x="11" y="62"/>
                    </a:lnTo>
                    <a:lnTo>
                      <a:pt x="25" y="100"/>
                    </a:lnTo>
                    <a:lnTo>
                      <a:pt x="41" y="141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4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1" y="284"/>
                    </a:lnTo>
                    <a:lnTo>
                      <a:pt x="138" y="257"/>
                    </a:lnTo>
                    <a:lnTo>
                      <a:pt x="146" y="234"/>
                    </a:lnTo>
                    <a:lnTo>
                      <a:pt x="156" y="211"/>
                    </a:lnTo>
                    <a:lnTo>
                      <a:pt x="169" y="191"/>
                    </a:lnTo>
                    <a:lnTo>
                      <a:pt x="184" y="172"/>
                    </a:lnTo>
                    <a:lnTo>
                      <a:pt x="204" y="153"/>
                    </a:lnTo>
                    <a:lnTo>
                      <a:pt x="227" y="136"/>
                    </a:lnTo>
                    <a:lnTo>
                      <a:pt x="214" y="158"/>
                    </a:lnTo>
                    <a:lnTo>
                      <a:pt x="201" y="184"/>
                    </a:lnTo>
                    <a:lnTo>
                      <a:pt x="191" y="216"/>
                    </a:lnTo>
                    <a:lnTo>
                      <a:pt x="184" y="248"/>
                    </a:lnTo>
                    <a:lnTo>
                      <a:pt x="182" y="281"/>
                    </a:lnTo>
                    <a:lnTo>
                      <a:pt x="188" y="314"/>
                    </a:lnTo>
                    <a:lnTo>
                      <a:pt x="200" y="344"/>
                    </a:lnTo>
                    <a:lnTo>
                      <a:pt x="224" y="370"/>
                    </a:lnTo>
                    <a:lnTo>
                      <a:pt x="250" y="344"/>
                    </a:lnTo>
                    <a:lnTo>
                      <a:pt x="270" y="305"/>
                    </a:lnTo>
                    <a:lnTo>
                      <a:pt x="284" y="261"/>
                    </a:lnTo>
                    <a:lnTo>
                      <a:pt x="291" y="211"/>
                    </a:lnTo>
                    <a:lnTo>
                      <a:pt x="290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7" y="8"/>
                    </a:lnTo>
                    <a:lnTo>
                      <a:pt x="261" y="35"/>
                    </a:lnTo>
                    <a:lnTo>
                      <a:pt x="282" y="63"/>
                    </a:lnTo>
                    <a:lnTo>
                      <a:pt x="299" y="96"/>
                    </a:lnTo>
                    <a:lnTo>
                      <a:pt x="314" y="130"/>
                    </a:lnTo>
                    <a:lnTo>
                      <a:pt x="326" y="168"/>
                    </a:lnTo>
                    <a:lnTo>
                      <a:pt x="334" y="211"/>
                    </a:lnTo>
                    <a:lnTo>
                      <a:pt x="340" y="258"/>
                    </a:lnTo>
                    <a:lnTo>
                      <a:pt x="341" y="309"/>
                    </a:lnTo>
                    <a:lnTo>
                      <a:pt x="355" y="288"/>
                    </a:lnTo>
                    <a:lnTo>
                      <a:pt x="371" y="266"/>
                    </a:lnTo>
                    <a:lnTo>
                      <a:pt x="389" y="244"/>
                    </a:lnTo>
                    <a:lnTo>
                      <a:pt x="409" y="222"/>
                    </a:lnTo>
                    <a:lnTo>
                      <a:pt x="429" y="203"/>
                    </a:lnTo>
                    <a:lnTo>
                      <a:pt x="450" y="184"/>
                    </a:lnTo>
                    <a:lnTo>
                      <a:pt x="471" y="171"/>
                    </a:lnTo>
                    <a:lnTo>
                      <a:pt x="492" y="160"/>
                    </a:lnTo>
                    <a:lnTo>
                      <a:pt x="482" y="180"/>
                    </a:lnTo>
                    <a:lnTo>
                      <a:pt x="469" y="203"/>
                    </a:lnTo>
                    <a:lnTo>
                      <a:pt x="451" y="227"/>
                    </a:lnTo>
                    <a:lnTo>
                      <a:pt x="433" y="251"/>
                    </a:lnTo>
                    <a:lnTo>
                      <a:pt x="416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1" y="334"/>
                    </a:lnTo>
                    <a:lnTo>
                      <a:pt x="388" y="339"/>
                    </a:lnTo>
                    <a:lnTo>
                      <a:pt x="397" y="344"/>
                    </a:lnTo>
                    <a:lnTo>
                      <a:pt x="408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3" y="360"/>
                    </a:lnTo>
                    <a:lnTo>
                      <a:pt x="457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3"/>
                    </a:lnTo>
                    <a:lnTo>
                      <a:pt x="374" y="66"/>
                    </a:lnTo>
                    <a:lnTo>
                      <a:pt x="345" y="36"/>
                    </a:lnTo>
                    <a:lnTo>
                      <a:pt x="374" y="58"/>
                    </a:lnTo>
                    <a:lnTo>
                      <a:pt x="399" y="79"/>
                    </a:lnTo>
                    <a:lnTo>
                      <a:pt x="423" y="103"/>
                    </a:lnTo>
                    <a:lnTo>
                      <a:pt x="443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3" y="10"/>
                    </a:lnTo>
                    <a:lnTo>
                      <a:pt x="489" y="39"/>
                    </a:lnTo>
                    <a:lnTo>
                      <a:pt x="505" y="71"/>
                    </a:lnTo>
                    <a:lnTo>
                      <a:pt x="519" y="106"/>
                    </a:lnTo>
                    <a:lnTo>
                      <a:pt x="531" y="145"/>
                    </a:lnTo>
                    <a:lnTo>
                      <a:pt x="539" y="189"/>
                    </a:lnTo>
                    <a:lnTo>
                      <a:pt x="541" y="236"/>
                    </a:lnTo>
                    <a:lnTo>
                      <a:pt x="538" y="290"/>
                    </a:lnTo>
                    <a:lnTo>
                      <a:pt x="526" y="349"/>
                    </a:lnTo>
                    <a:lnTo>
                      <a:pt x="553" y="322"/>
                    </a:lnTo>
                    <a:lnTo>
                      <a:pt x="576" y="288"/>
                    </a:lnTo>
                    <a:lnTo>
                      <a:pt x="594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2" y="126"/>
                    </a:lnTo>
                    <a:lnTo>
                      <a:pt x="584" y="84"/>
                    </a:lnTo>
                    <a:lnTo>
                      <a:pt x="551" y="44"/>
                    </a:lnTo>
                    <a:lnTo>
                      <a:pt x="566" y="52"/>
                    </a:lnTo>
                    <a:lnTo>
                      <a:pt x="581" y="60"/>
                    </a:lnTo>
                    <a:lnTo>
                      <a:pt x="596" y="69"/>
                    </a:lnTo>
                    <a:lnTo>
                      <a:pt x="610" y="82"/>
                    </a:lnTo>
                    <a:lnTo>
                      <a:pt x="622" y="96"/>
                    </a:lnTo>
                    <a:lnTo>
                      <a:pt x="632" y="113"/>
                    </a:lnTo>
                    <a:lnTo>
                      <a:pt x="641" y="134"/>
                    </a:lnTo>
                    <a:lnTo>
                      <a:pt x="647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8" y="32"/>
                    </a:lnTo>
                    <a:lnTo>
                      <a:pt x="645" y="0"/>
                    </a:lnTo>
                    <a:lnTo>
                      <a:pt x="655" y="38"/>
                    </a:lnTo>
                    <a:lnTo>
                      <a:pt x="661" y="82"/>
                    </a:lnTo>
                    <a:lnTo>
                      <a:pt x="662" y="129"/>
                    </a:lnTo>
                    <a:lnTo>
                      <a:pt x="660" y="179"/>
                    </a:lnTo>
                    <a:lnTo>
                      <a:pt x="652" y="228"/>
                    </a:lnTo>
                    <a:lnTo>
                      <a:pt x="641" y="277"/>
                    </a:lnTo>
                    <a:lnTo>
                      <a:pt x="626" y="320"/>
                    </a:lnTo>
                    <a:lnTo>
                      <a:pt x="609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79" y="255"/>
                    </a:lnTo>
                    <a:lnTo>
                      <a:pt x="697" y="212"/>
                    </a:lnTo>
                    <a:lnTo>
                      <a:pt x="712" y="167"/>
                    </a:lnTo>
                    <a:lnTo>
                      <a:pt x="722" y="122"/>
                    </a:lnTo>
                    <a:lnTo>
                      <a:pt x="730" y="77"/>
                    </a:lnTo>
                    <a:lnTo>
                      <a:pt x="733" y="33"/>
                    </a:lnTo>
                    <a:lnTo>
                      <a:pt x="742" y="88"/>
                    </a:lnTo>
                    <a:lnTo>
                      <a:pt x="746" y="148"/>
                    </a:lnTo>
                    <a:lnTo>
                      <a:pt x="743" y="210"/>
                    </a:lnTo>
                    <a:lnTo>
                      <a:pt x="730" y="269"/>
                    </a:lnTo>
                    <a:lnTo>
                      <a:pt x="743" y="252"/>
                    </a:lnTo>
                    <a:lnTo>
                      <a:pt x="756" y="232"/>
                    </a:lnTo>
                    <a:lnTo>
                      <a:pt x="770" y="206"/>
                    </a:lnTo>
                    <a:lnTo>
                      <a:pt x="784" y="181"/>
                    </a:lnTo>
                    <a:lnTo>
                      <a:pt x="797" y="154"/>
                    </a:lnTo>
                    <a:lnTo>
                      <a:pt x="808" y="130"/>
                    </a:lnTo>
                    <a:lnTo>
                      <a:pt x="816" y="109"/>
                    </a:lnTo>
                    <a:lnTo>
                      <a:pt x="821" y="93"/>
                    </a:lnTo>
                    <a:lnTo>
                      <a:pt x="819" y="118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4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6" y="295"/>
                    </a:lnTo>
                    <a:lnTo>
                      <a:pt x="725" y="324"/>
                    </a:lnTo>
                    <a:lnTo>
                      <a:pt x="752" y="307"/>
                    </a:lnTo>
                    <a:lnTo>
                      <a:pt x="777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69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0" y="166"/>
                    </a:lnTo>
                    <a:lnTo>
                      <a:pt x="882" y="194"/>
                    </a:lnTo>
                    <a:lnTo>
                      <a:pt x="873" y="220"/>
                    </a:lnTo>
                    <a:lnTo>
                      <a:pt x="861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35" y="308"/>
                    </a:lnTo>
                    <a:lnTo>
                      <a:pt x="850" y="297"/>
                    </a:lnTo>
                    <a:lnTo>
                      <a:pt x="866" y="284"/>
                    </a:lnTo>
                    <a:lnTo>
                      <a:pt x="882" y="269"/>
                    </a:lnTo>
                    <a:lnTo>
                      <a:pt x="897" y="252"/>
                    </a:lnTo>
                    <a:lnTo>
                      <a:pt x="912" y="234"/>
                    </a:lnTo>
                    <a:lnTo>
                      <a:pt x="927" y="216"/>
                    </a:lnTo>
                    <a:lnTo>
                      <a:pt x="941" y="195"/>
                    </a:lnTo>
                    <a:lnTo>
                      <a:pt x="955" y="174"/>
                    </a:lnTo>
                    <a:lnTo>
                      <a:pt x="967" y="153"/>
                    </a:lnTo>
                    <a:lnTo>
                      <a:pt x="979" y="133"/>
                    </a:lnTo>
                    <a:lnTo>
                      <a:pt x="990" y="112"/>
                    </a:lnTo>
                    <a:lnTo>
                      <a:pt x="999" y="91"/>
                    </a:lnTo>
                    <a:lnTo>
                      <a:pt x="1008" y="70"/>
                    </a:lnTo>
                    <a:lnTo>
                      <a:pt x="1014" y="52"/>
                    </a:lnTo>
                    <a:lnTo>
                      <a:pt x="1020" y="33"/>
                    </a:lnTo>
                    <a:lnTo>
                      <a:pt x="1012" y="71"/>
                    </a:lnTo>
                    <a:lnTo>
                      <a:pt x="1004" y="107"/>
                    </a:lnTo>
                    <a:lnTo>
                      <a:pt x="994" y="141"/>
                    </a:lnTo>
                    <a:lnTo>
                      <a:pt x="983" y="173"/>
                    </a:lnTo>
                    <a:lnTo>
                      <a:pt x="968" y="206"/>
                    </a:lnTo>
                    <a:lnTo>
                      <a:pt x="950" y="242"/>
                    </a:lnTo>
                    <a:lnTo>
                      <a:pt x="927" y="279"/>
                    </a:lnTo>
                    <a:lnTo>
                      <a:pt x="897" y="322"/>
                    </a:lnTo>
                    <a:lnTo>
                      <a:pt x="910" y="314"/>
                    </a:lnTo>
                    <a:lnTo>
                      <a:pt x="925" y="304"/>
                    </a:lnTo>
                    <a:lnTo>
                      <a:pt x="940" y="294"/>
                    </a:lnTo>
                    <a:lnTo>
                      <a:pt x="956" y="282"/>
                    </a:lnTo>
                    <a:lnTo>
                      <a:pt x="972" y="270"/>
                    </a:lnTo>
                    <a:lnTo>
                      <a:pt x="988" y="257"/>
                    </a:lnTo>
                    <a:lnTo>
                      <a:pt x="1005" y="243"/>
                    </a:lnTo>
                    <a:lnTo>
                      <a:pt x="1021" y="228"/>
                    </a:lnTo>
                    <a:lnTo>
                      <a:pt x="1037" y="213"/>
                    </a:lnTo>
                    <a:lnTo>
                      <a:pt x="1052" y="197"/>
                    </a:lnTo>
                    <a:lnTo>
                      <a:pt x="1067" y="182"/>
                    </a:lnTo>
                    <a:lnTo>
                      <a:pt x="1080" y="166"/>
                    </a:lnTo>
                    <a:lnTo>
                      <a:pt x="1092" y="150"/>
                    </a:lnTo>
                    <a:lnTo>
                      <a:pt x="1102" y="135"/>
                    </a:lnTo>
                    <a:lnTo>
                      <a:pt x="1111" y="119"/>
                    </a:lnTo>
                    <a:lnTo>
                      <a:pt x="1117" y="104"/>
                    </a:lnTo>
                    <a:lnTo>
                      <a:pt x="1110" y="136"/>
                    </a:lnTo>
                    <a:lnTo>
                      <a:pt x="1103" y="166"/>
                    </a:lnTo>
                    <a:lnTo>
                      <a:pt x="1099" y="192"/>
                    </a:lnTo>
                    <a:lnTo>
                      <a:pt x="1093" y="21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" name="Freeform 69"/>
              <p:cNvSpPr/>
              <p:nvPr/>
            </p:nvSpPr>
            <p:spPr bwMode="auto">
              <a:xfrm>
                <a:off x="4164" y="4179"/>
                <a:ext cx="202" cy="141"/>
              </a:xfrm>
              <a:custGeom>
                <a:avLst/>
                <a:gdLst>
                  <a:gd name="T0" fmla="*/ 1 w 403"/>
                  <a:gd name="T1" fmla="*/ 1 h 280"/>
                  <a:gd name="T2" fmla="*/ 1 w 403"/>
                  <a:gd name="T3" fmla="*/ 1 h 280"/>
                  <a:gd name="T4" fmla="*/ 1 w 403"/>
                  <a:gd name="T5" fmla="*/ 1 h 280"/>
                  <a:gd name="T6" fmla="*/ 1 w 403"/>
                  <a:gd name="T7" fmla="*/ 1 h 280"/>
                  <a:gd name="T8" fmla="*/ 1 w 403"/>
                  <a:gd name="T9" fmla="*/ 1 h 280"/>
                  <a:gd name="T10" fmla="*/ 1 w 403"/>
                  <a:gd name="T11" fmla="*/ 1 h 280"/>
                  <a:gd name="T12" fmla="*/ 1 w 403"/>
                  <a:gd name="T13" fmla="*/ 1 h 280"/>
                  <a:gd name="T14" fmla="*/ 1 w 403"/>
                  <a:gd name="T15" fmla="*/ 1 h 280"/>
                  <a:gd name="T16" fmla="*/ 1 w 403"/>
                  <a:gd name="T17" fmla="*/ 1 h 280"/>
                  <a:gd name="T18" fmla="*/ 1 w 403"/>
                  <a:gd name="T19" fmla="*/ 1 h 280"/>
                  <a:gd name="T20" fmla="*/ 1 w 403"/>
                  <a:gd name="T21" fmla="*/ 1 h 280"/>
                  <a:gd name="T22" fmla="*/ 1 w 403"/>
                  <a:gd name="T23" fmla="*/ 1 h 280"/>
                  <a:gd name="T24" fmla="*/ 1 w 403"/>
                  <a:gd name="T25" fmla="*/ 1 h 280"/>
                  <a:gd name="T26" fmla="*/ 1 w 403"/>
                  <a:gd name="T27" fmla="*/ 1 h 280"/>
                  <a:gd name="T28" fmla="*/ 1 w 403"/>
                  <a:gd name="T29" fmla="*/ 1 h 280"/>
                  <a:gd name="T30" fmla="*/ 1 w 403"/>
                  <a:gd name="T31" fmla="*/ 1 h 280"/>
                  <a:gd name="T32" fmla="*/ 1 w 403"/>
                  <a:gd name="T33" fmla="*/ 1 h 280"/>
                  <a:gd name="T34" fmla="*/ 1 w 403"/>
                  <a:gd name="T35" fmla="*/ 1 h 280"/>
                  <a:gd name="T36" fmla="*/ 1 w 403"/>
                  <a:gd name="T37" fmla="*/ 1 h 280"/>
                  <a:gd name="T38" fmla="*/ 1 w 403"/>
                  <a:gd name="T39" fmla="*/ 1 h 280"/>
                  <a:gd name="T40" fmla="*/ 1 w 403"/>
                  <a:gd name="T41" fmla="*/ 1 h 280"/>
                  <a:gd name="T42" fmla="*/ 1 w 403"/>
                  <a:gd name="T43" fmla="*/ 1 h 280"/>
                  <a:gd name="T44" fmla="*/ 1 w 403"/>
                  <a:gd name="T45" fmla="*/ 1 h 280"/>
                  <a:gd name="T46" fmla="*/ 1 w 403"/>
                  <a:gd name="T47" fmla="*/ 1 h 280"/>
                  <a:gd name="T48" fmla="*/ 1 w 403"/>
                  <a:gd name="T49" fmla="*/ 1 h 280"/>
                  <a:gd name="T50" fmla="*/ 1 w 403"/>
                  <a:gd name="T51" fmla="*/ 1 h 280"/>
                  <a:gd name="T52" fmla="*/ 1 w 403"/>
                  <a:gd name="T53" fmla="*/ 1 h 280"/>
                  <a:gd name="T54" fmla="*/ 1 w 403"/>
                  <a:gd name="T55" fmla="*/ 1 h 280"/>
                  <a:gd name="T56" fmla="*/ 1 w 403"/>
                  <a:gd name="T57" fmla="*/ 1 h 280"/>
                  <a:gd name="T58" fmla="*/ 1 w 403"/>
                  <a:gd name="T59" fmla="*/ 1 h 280"/>
                  <a:gd name="T60" fmla="*/ 1 w 403"/>
                  <a:gd name="T61" fmla="*/ 1 h 280"/>
                  <a:gd name="T62" fmla="*/ 1 w 403"/>
                  <a:gd name="T63" fmla="*/ 1 h 280"/>
                  <a:gd name="T64" fmla="*/ 1 w 403"/>
                  <a:gd name="T65" fmla="*/ 1 h 280"/>
                  <a:gd name="T66" fmla="*/ 1 w 403"/>
                  <a:gd name="T67" fmla="*/ 1 h 280"/>
                  <a:gd name="T68" fmla="*/ 1 w 403"/>
                  <a:gd name="T69" fmla="*/ 1 h 280"/>
                  <a:gd name="T70" fmla="*/ 1 w 403"/>
                  <a:gd name="T71" fmla="*/ 1 h 280"/>
                  <a:gd name="T72" fmla="*/ 1 w 403"/>
                  <a:gd name="T73" fmla="*/ 1 h 280"/>
                  <a:gd name="T74" fmla="*/ 1 w 403"/>
                  <a:gd name="T75" fmla="*/ 1 h 280"/>
                  <a:gd name="T76" fmla="*/ 1 w 403"/>
                  <a:gd name="T77" fmla="*/ 1 h 280"/>
                  <a:gd name="T78" fmla="*/ 1 w 403"/>
                  <a:gd name="T79" fmla="*/ 1 h 28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3" h="280">
                    <a:moveTo>
                      <a:pt x="339" y="270"/>
                    </a:moveTo>
                    <a:lnTo>
                      <a:pt x="322" y="270"/>
                    </a:lnTo>
                    <a:lnTo>
                      <a:pt x="305" y="271"/>
                    </a:lnTo>
                    <a:lnTo>
                      <a:pt x="289" y="271"/>
                    </a:lnTo>
                    <a:lnTo>
                      <a:pt x="273" y="272"/>
                    </a:lnTo>
                    <a:lnTo>
                      <a:pt x="257" y="272"/>
                    </a:lnTo>
                    <a:lnTo>
                      <a:pt x="241" y="273"/>
                    </a:lnTo>
                    <a:lnTo>
                      <a:pt x="225" y="273"/>
                    </a:lnTo>
                    <a:lnTo>
                      <a:pt x="210" y="274"/>
                    </a:lnTo>
                    <a:lnTo>
                      <a:pt x="194" y="274"/>
                    </a:lnTo>
                    <a:lnTo>
                      <a:pt x="179" y="275"/>
                    </a:lnTo>
                    <a:lnTo>
                      <a:pt x="164" y="277"/>
                    </a:lnTo>
                    <a:lnTo>
                      <a:pt x="149" y="277"/>
                    </a:lnTo>
                    <a:lnTo>
                      <a:pt x="134" y="278"/>
                    </a:lnTo>
                    <a:lnTo>
                      <a:pt x="119" y="279"/>
                    </a:lnTo>
                    <a:lnTo>
                      <a:pt x="104" y="279"/>
                    </a:lnTo>
                    <a:lnTo>
                      <a:pt x="90" y="280"/>
                    </a:lnTo>
                    <a:lnTo>
                      <a:pt x="86" y="257"/>
                    </a:lnTo>
                    <a:lnTo>
                      <a:pt x="81" y="233"/>
                    </a:lnTo>
                    <a:lnTo>
                      <a:pt x="73" y="209"/>
                    </a:lnTo>
                    <a:lnTo>
                      <a:pt x="62" y="184"/>
                    </a:lnTo>
                    <a:lnTo>
                      <a:pt x="50" y="162"/>
                    </a:lnTo>
                    <a:lnTo>
                      <a:pt x="35" y="142"/>
                    </a:lnTo>
                    <a:lnTo>
                      <a:pt x="18" y="124"/>
                    </a:lnTo>
                    <a:lnTo>
                      <a:pt x="0" y="112"/>
                    </a:lnTo>
                    <a:lnTo>
                      <a:pt x="22" y="117"/>
                    </a:lnTo>
                    <a:lnTo>
                      <a:pt x="40" y="127"/>
                    </a:lnTo>
                    <a:lnTo>
                      <a:pt x="58" y="138"/>
                    </a:lnTo>
                    <a:lnTo>
                      <a:pt x="74" y="154"/>
                    </a:lnTo>
                    <a:lnTo>
                      <a:pt x="89" y="173"/>
                    </a:lnTo>
                    <a:lnTo>
                      <a:pt x="104" y="196"/>
                    </a:lnTo>
                    <a:lnTo>
                      <a:pt x="117" y="222"/>
                    </a:lnTo>
                    <a:lnTo>
                      <a:pt x="132" y="254"/>
                    </a:lnTo>
                    <a:lnTo>
                      <a:pt x="139" y="222"/>
                    </a:lnTo>
                    <a:lnTo>
                      <a:pt x="143" y="188"/>
                    </a:lnTo>
                    <a:lnTo>
                      <a:pt x="142" y="152"/>
                    </a:lnTo>
                    <a:lnTo>
                      <a:pt x="139" y="115"/>
                    </a:lnTo>
                    <a:lnTo>
                      <a:pt x="134" y="81"/>
                    </a:lnTo>
                    <a:lnTo>
                      <a:pt x="126" y="49"/>
                    </a:lnTo>
                    <a:lnTo>
                      <a:pt x="115" y="23"/>
                    </a:lnTo>
                    <a:lnTo>
                      <a:pt x="103" y="4"/>
                    </a:lnTo>
                    <a:lnTo>
                      <a:pt x="121" y="17"/>
                    </a:lnTo>
                    <a:lnTo>
                      <a:pt x="139" y="33"/>
                    </a:lnTo>
                    <a:lnTo>
                      <a:pt x="157" y="53"/>
                    </a:lnTo>
                    <a:lnTo>
                      <a:pt x="173" y="77"/>
                    </a:lnTo>
                    <a:lnTo>
                      <a:pt x="188" y="106"/>
                    </a:lnTo>
                    <a:lnTo>
                      <a:pt x="200" y="141"/>
                    </a:lnTo>
                    <a:lnTo>
                      <a:pt x="211" y="182"/>
                    </a:lnTo>
                    <a:lnTo>
                      <a:pt x="218" y="230"/>
                    </a:lnTo>
                    <a:lnTo>
                      <a:pt x="228" y="207"/>
                    </a:lnTo>
                    <a:lnTo>
                      <a:pt x="236" y="182"/>
                    </a:lnTo>
                    <a:lnTo>
                      <a:pt x="242" y="153"/>
                    </a:lnTo>
                    <a:lnTo>
                      <a:pt x="245" y="123"/>
                    </a:lnTo>
                    <a:lnTo>
                      <a:pt x="245" y="92"/>
                    </a:lnTo>
                    <a:lnTo>
                      <a:pt x="242" y="61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1" y="30"/>
                    </a:lnTo>
                    <a:lnTo>
                      <a:pt x="255" y="56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7" y="128"/>
                    </a:lnTo>
                    <a:lnTo>
                      <a:pt x="294" y="151"/>
                    </a:lnTo>
                    <a:lnTo>
                      <a:pt x="297" y="173"/>
                    </a:lnTo>
                    <a:lnTo>
                      <a:pt x="298" y="195"/>
                    </a:lnTo>
                    <a:lnTo>
                      <a:pt x="312" y="173"/>
                    </a:lnTo>
                    <a:lnTo>
                      <a:pt x="326" y="149"/>
                    </a:lnTo>
                    <a:lnTo>
                      <a:pt x="340" y="121"/>
                    </a:lnTo>
                    <a:lnTo>
                      <a:pt x="354" y="93"/>
                    </a:lnTo>
                    <a:lnTo>
                      <a:pt x="366" y="67"/>
                    </a:lnTo>
                    <a:lnTo>
                      <a:pt x="375" y="41"/>
                    </a:lnTo>
                    <a:lnTo>
                      <a:pt x="382" y="19"/>
                    </a:lnTo>
                    <a:lnTo>
                      <a:pt x="385" y="2"/>
                    </a:lnTo>
                    <a:lnTo>
                      <a:pt x="392" y="26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3" y="112"/>
                    </a:lnTo>
                    <a:lnTo>
                      <a:pt x="398" y="145"/>
                    </a:lnTo>
                    <a:lnTo>
                      <a:pt x="387" y="183"/>
                    </a:lnTo>
                    <a:lnTo>
                      <a:pt x="367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" name="Freeform 70"/>
              <p:cNvSpPr/>
              <p:nvPr/>
            </p:nvSpPr>
            <p:spPr bwMode="auto">
              <a:xfrm>
                <a:off x="4368" y="4177"/>
                <a:ext cx="123" cy="143"/>
              </a:xfrm>
              <a:custGeom>
                <a:avLst/>
                <a:gdLst>
                  <a:gd name="T0" fmla="*/ 1 w 246"/>
                  <a:gd name="T1" fmla="*/ 1 h 285"/>
                  <a:gd name="T2" fmla="*/ 1 w 246"/>
                  <a:gd name="T3" fmla="*/ 1 h 285"/>
                  <a:gd name="T4" fmla="*/ 1 w 246"/>
                  <a:gd name="T5" fmla="*/ 1 h 285"/>
                  <a:gd name="T6" fmla="*/ 1 w 246"/>
                  <a:gd name="T7" fmla="*/ 1 h 285"/>
                  <a:gd name="T8" fmla="*/ 1 w 246"/>
                  <a:gd name="T9" fmla="*/ 1 h 285"/>
                  <a:gd name="T10" fmla="*/ 1 w 246"/>
                  <a:gd name="T11" fmla="*/ 1 h 285"/>
                  <a:gd name="T12" fmla="*/ 1 w 246"/>
                  <a:gd name="T13" fmla="*/ 1 h 285"/>
                  <a:gd name="T14" fmla="*/ 1 w 246"/>
                  <a:gd name="T15" fmla="*/ 1 h 285"/>
                  <a:gd name="T16" fmla="*/ 0 w 246"/>
                  <a:gd name="T17" fmla="*/ 1 h 285"/>
                  <a:gd name="T18" fmla="*/ 1 w 246"/>
                  <a:gd name="T19" fmla="*/ 1 h 285"/>
                  <a:gd name="T20" fmla="*/ 1 w 246"/>
                  <a:gd name="T21" fmla="*/ 1 h 285"/>
                  <a:gd name="T22" fmla="*/ 1 w 246"/>
                  <a:gd name="T23" fmla="*/ 1 h 285"/>
                  <a:gd name="T24" fmla="*/ 1 w 246"/>
                  <a:gd name="T25" fmla="*/ 1 h 285"/>
                  <a:gd name="T26" fmla="*/ 1 w 246"/>
                  <a:gd name="T27" fmla="*/ 1 h 285"/>
                  <a:gd name="T28" fmla="*/ 1 w 246"/>
                  <a:gd name="T29" fmla="*/ 1 h 285"/>
                  <a:gd name="T30" fmla="*/ 1 w 246"/>
                  <a:gd name="T31" fmla="*/ 1 h 285"/>
                  <a:gd name="T32" fmla="*/ 1 w 246"/>
                  <a:gd name="T33" fmla="*/ 1 h 285"/>
                  <a:gd name="T34" fmla="*/ 1 w 246"/>
                  <a:gd name="T35" fmla="*/ 1 h 285"/>
                  <a:gd name="T36" fmla="*/ 1 w 246"/>
                  <a:gd name="T37" fmla="*/ 1 h 285"/>
                  <a:gd name="T38" fmla="*/ 1 w 246"/>
                  <a:gd name="T39" fmla="*/ 1 h 285"/>
                  <a:gd name="T40" fmla="*/ 1 w 246"/>
                  <a:gd name="T41" fmla="*/ 1 h 285"/>
                  <a:gd name="T42" fmla="*/ 1 w 246"/>
                  <a:gd name="T43" fmla="*/ 1 h 285"/>
                  <a:gd name="T44" fmla="*/ 1 w 246"/>
                  <a:gd name="T45" fmla="*/ 1 h 285"/>
                  <a:gd name="T46" fmla="*/ 1 w 246"/>
                  <a:gd name="T47" fmla="*/ 1 h 285"/>
                  <a:gd name="T48" fmla="*/ 1 w 246"/>
                  <a:gd name="T49" fmla="*/ 0 h 285"/>
                  <a:gd name="T50" fmla="*/ 1 w 246"/>
                  <a:gd name="T51" fmla="*/ 1 h 285"/>
                  <a:gd name="T52" fmla="*/ 1 w 246"/>
                  <a:gd name="T53" fmla="*/ 1 h 285"/>
                  <a:gd name="T54" fmla="*/ 1 w 246"/>
                  <a:gd name="T55" fmla="*/ 1 h 285"/>
                  <a:gd name="T56" fmla="*/ 1 w 246"/>
                  <a:gd name="T57" fmla="*/ 1 h 285"/>
                  <a:gd name="T58" fmla="*/ 1 w 246"/>
                  <a:gd name="T59" fmla="*/ 1 h 285"/>
                  <a:gd name="T60" fmla="*/ 1 w 246"/>
                  <a:gd name="T61" fmla="*/ 1 h 285"/>
                  <a:gd name="T62" fmla="*/ 1 w 246"/>
                  <a:gd name="T63" fmla="*/ 1 h 285"/>
                  <a:gd name="T64" fmla="*/ 1 w 246"/>
                  <a:gd name="T65" fmla="*/ 1 h 2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46" h="285">
                    <a:moveTo>
                      <a:pt x="85" y="285"/>
                    </a:moveTo>
                    <a:lnTo>
                      <a:pt x="75" y="285"/>
                    </a:lnTo>
                    <a:lnTo>
                      <a:pt x="63" y="285"/>
                    </a:lnTo>
                    <a:lnTo>
                      <a:pt x="53" y="285"/>
                    </a:lnTo>
                    <a:lnTo>
                      <a:pt x="42" y="285"/>
                    </a:lnTo>
                    <a:lnTo>
                      <a:pt x="32" y="285"/>
                    </a:lnTo>
                    <a:lnTo>
                      <a:pt x="22" y="285"/>
                    </a:lnTo>
                    <a:lnTo>
                      <a:pt x="10" y="285"/>
                    </a:lnTo>
                    <a:lnTo>
                      <a:pt x="0" y="285"/>
                    </a:lnTo>
                    <a:lnTo>
                      <a:pt x="3" y="270"/>
                    </a:lnTo>
                    <a:lnTo>
                      <a:pt x="8" y="253"/>
                    </a:lnTo>
                    <a:lnTo>
                      <a:pt x="14" y="235"/>
                    </a:lnTo>
                    <a:lnTo>
                      <a:pt x="22" y="217"/>
                    </a:lnTo>
                    <a:lnTo>
                      <a:pt x="30" y="197"/>
                    </a:lnTo>
                    <a:lnTo>
                      <a:pt x="40" y="178"/>
                    </a:lnTo>
                    <a:lnTo>
                      <a:pt x="52" y="157"/>
                    </a:lnTo>
                    <a:lnTo>
                      <a:pt x="64" y="137"/>
                    </a:lnTo>
                    <a:lnTo>
                      <a:pt x="80" y="118"/>
                    </a:lnTo>
                    <a:lnTo>
                      <a:pt x="96" y="98"/>
                    </a:lnTo>
                    <a:lnTo>
                      <a:pt x="116" y="79"/>
                    </a:lnTo>
                    <a:lnTo>
                      <a:pt x="137" y="60"/>
                    </a:lnTo>
                    <a:lnTo>
                      <a:pt x="161" y="43"/>
                    </a:lnTo>
                    <a:lnTo>
                      <a:pt x="186" y="28"/>
                    </a:lnTo>
                    <a:lnTo>
                      <a:pt x="215" y="13"/>
                    </a:lnTo>
                    <a:lnTo>
                      <a:pt x="246" y="0"/>
                    </a:lnTo>
                    <a:lnTo>
                      <a:pt x="215" y="30"/>
                    </a:lnTo>
                    <a:lnTo>
                      <a:pt x="186" y="60"/>
                    </a:lnTo>
                    <a:lnTo>
                      <a:pt x="160" y="91"/>
                    </a:lnTo>
                    <a:lnTo>
                      <a:pt x="136" y="124"/>
                    </a:lnTo>
                    <a:lnTo>
                      <a:pt x="116" y="158"/>
                    </a:lnTo>
                    <a:lnTo>
                      <a:pt x="100" y="196"/>
                    </a:lnTo>
                    <a:lnTo>
                      <a:pt x="90" y="238"/>
                    </a:lnTo>
                    <a:lnTo>
                      <a:pt x="85" y="285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" name="Freeform 71"/>
              <p:cNvSpPr/>
              <p:nvPr/>
            </p:nvSpPr>
            <p:spPr bwMode="auto">
              <a:xfrm>
                <a:off x="4389" y="4134"/>
                <a:ext cx="493" cy="199"/>
              </a:xfrm>
              <a:custGeom>
                <a:avLst/>
                <a:gdLst>
                  <a:gd name="T0" fmla="*/ 1 w 986"/>
                  <a:gd name="T1" fmla="*/ 1 h 398"/>
                  <a:gd name="T2" fmla="*/ 1 w 986"/>
                  <a:gd name="T3" fmla="*/ 1 h 398"/>
                  <a:gd name="T4" fmla="*/ 1 w 986"/>
                  <a:gd name="T5" fmla="*/ 1 h 398"/>
                  <a:gd name="T6" fmla="*/ 1 w 986"/>
                  <a:gd name="T7" fmla="*/ 1 h 398"/>
                  <a:gd name="T8" fmla="*/ 1 w 986"/>
                  <a:gd name="T9" fmla="*/ 1 h 398"/>
                  <a:gd name="T10" fmla="*/ 1 w 986"/>
                  <a:gd name="T11" fmla="*/ 1 h 398"/>
                  <a:gd name="T12" fmla="*/ 1 w 986"/>
                  <a:gd name="T13" fmla="*/ 1 h 398"/>
                  <a:gd name="T14" fmla="*/ 1 w 986"/>
                  <a:gd name="T15" fmla="*/ 1 h 398"/>
                  <a:gd name="T16" fmla="*/ 1 w 986"/>
                  <a:gd name="T17" fmla="*/ 1 h 398"/>
                  <a:gd name="T18" fmla="*/ 1 w 986"/>
                  <a:gd name="T19" fmla="*/ 1 h 398"/>
                  <a:gd name="T20" fmla="*/ 1 w 986"/>
                  <a:gd name="T21" fmla="*/ 1 h 398"/>
                  <a:gd name="T22" fmla="*/ 1 w 986"/>
                  <a:gd name="T23" fmla="*/ 1 h 398"/>
                  <a:gd name="T24" fmla="*/ 1 w 986"/>
                  <a:gd name="T25" fmla="*/ 1 h 398"/>
                  <a:gd name="T26" fmla="*/ 1 w 986"/>
                  <a:gd name="T27" fmla="*/ 1 h 398"/>
                  <a:gd name="T28" fmla="*/ 1 w 986"/>
                  <a:gd name="T29" fmla="*/ 1 h 398"/>
                  <a:gd name="T30" fmla="*/ 1 w 986"/>
                  <a:gd name="T31" fmla="*/ 1 h 398"/>
                  <a:gd name="T32" fmla="*/ 1 w 986"/>
                  <a:gd name="T33" fmla="*/ 1 h 398"/>
                  <a:gd name="T34" fmla="*/ 1 w 986"/>
                  <a:gd name="T35" fmla="*/ 1 h 398"/>
                  <a:gd name="T36" fmla="*/ 1 w 986"/>
                  <a:gd name="T37" fmla="*/ 1 h 398"/>
                  <a:gd name="T38" fmla="*/ 1 w 986"/>
                  <a:gd name="T39" fmla="*/ 1 h 398"/>
                  <a:gd name="T40" fmla="*/ 1 w 986"/>
                  <a:gd name="T41" fmla="*/ 1 h 398"/>
                  <a:gd name="T42" fmla="*/ 1 w 986"/>
                  <a:gd name="T43" fmla="*/ 1 h 398"/>
                  <a:gd name="T44" fmla="*/ 1 w 986"/>
                  <a:gd name="T45" fmla="*/ 1 h 398"/>
                  <a:gd name="T46" fmla="*/ 1 w 986"/>
                  <a:gd name="T47" fmla="*/ 1 h 398"/>
                  <a:gd name="T48" fmla="*/ 1 w 986"/>
                  <a:gd name="T49" fmla="*/ 1 h 398"/>
                  <a:gd name="T50" fmla="*/ 1 w 986"/>
                  <a:gd name="T51" fmla="*/ 1 h 398"/>
                  <a:gd name="T52" fmla="*/ 1 w 986"/>
                  <a:gd name="T53" fmla="*/ 1 h 398"/>
                  <a:gd name="T54" fmla="*/ 1 w 986"/>
                  <a:gd name="T55" fmla="*/ 1 h 398"/>
                  <a:gd name="T56" fmla="*/ 1 w 986"/>
                  <a:gd name="T57" fmla="*/ 1 h 398"/>
                  <a:gd name="T58" fmla="*/ 1 w 986"/>
                  <a:gd name="T59" fmla="*/ 1 h 398"/>
                  <a:gd name="T60" fmla="*/ 1 w 986"/>
                  <a:gd name="T61" fmla="*/ 1 h 398"/>
                  <a:gd name="T62" fmla="*/ 1 w 986"/>
                  <a:gd name="T63" fmla="*/ 1 h 398"/>
                  <a:gd name="T64" fmla="*/ 1 w 986"/>
                  <a:gd name="T65" fmla="*/ 1 h 398"/>
                  <a:gd name="T66" fmla="*/ 1 w 986"/>
                  <a:gd name="T67" fmla="*/ 1 h 398"/>
                  <a:gd name="T68" fmla="*/ 1 w 986"/>
                  <a:gd name="T69" fmla="*/ 1 h 398"/>
                  <a:gd name="T70" fmla="*/ 1 w 986"/>
                  <a:gd name="T71" fmla="*/ 1 h 398"/>
                  <a:gd name="T72" fmla="*/ 1 w 986"/>
                  <a:gd name="T73" fmla="*/ 1 h 398"/>
                  <a:gd name="T74" fmla="*/ 1 w 986"/>
                  <a:gd name="T75" fmla="*/ 1 h 398"/>
                  <a:gd name="T76" fmla="*/ 1 w 986"/>
                  <a:gd name="T77" fmla="*/ 1 h 398"/>
                  <a:gd name="T78" fmla="*/ 1 w 986"/>
                  <a:gd name="T79" fmla="*/ 1 h 398"/>
                  <a:gd name="T80" fmla="*/ 1 w 986"/>
                  <a:gd name="T81" fmla="*/ 1 h 398"/>
                  <a:gd name="T82" fmla="*/ 1 w 986"/>
                  <a:gd name="T83" fmla="*/ 1 h 398"/>
                  <a:gd name="T84" fmla="*/ 1 w 986"/>
                  <a:gd name="T85" fmla="*/ 1 h 398"/>
                  <a:gd name="T86" fmla="*/ 1 w 986"/>
                  <a:gd name="T87" fmla="*/ 1 h 398"/>
                  <a:gd name="T88" fmla="*/ 1 w 986"/>
                  <a:gd name="T89" fmla="*/ 1 h 398"/>
                  <a:gd name="T90" fmla="*/ 1 w 986"/>
                  <a:gd name="T91" fmla="*/ 1 h 398"/>
                  <a:gd name="T92" fmla="*/ 1 w 986"/>
                  <a:gd name="T93" fmla="*/ 1 h 398"/>
                  <a:gd name="T94" fmla="*/ 1 w 986"/>
                  <a:gd name="T95" fmla="*/ 1 h 398"/>
                  <a:gd name="T96" fmla="*/ 1 w 986"/>
                  <a:gd name="T97" fmla="*/ 1 h 398"/>
                  <a:gd name="T98" fmla="*/ 1 w 986"/>
                  <a:gd name="T99" fmla="*/ 1 h 398"/>
                  <a:gd name="T100" fmla="*/ 1 w 986"/>
                  <a:gd name="T101" fmla="*/ 1 h 398"/>
                  <a:gd name="T102" fmla="*/ 1 w 986"/>
                  <a:gd name="T103" fmla="*/ 1 h 398"/>
                  <a:gd name="T104" fmla="*/ 1 w 986"/>
                  <a:gd name="T105" fmla="*/ 1 h 398"/>
                  <a:gd name="T106" fmla="*/ 1 w 986"/>
                  <a:gd name="T107" fmla="*/ 1 h 398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986" h="398">
                    <a:moveTo>
                      <a:pt x="901" y="398"/>
                    </a:moveTo>
                    <a:lnTo>
                      <a:pt x="867" y="398"/>
                    </a:lnTo>
                    <a:lnTo>
                      <a:pt x="829" y="398"/>
                    </a:lnTo>
                    <a:lnTo>
                      <a:pt x="789" y="398"/>
                    </a:lnTo>
                    <a:lnTo>
                      <a:pt x="747" y="396"/>
                    </a:lnTo>
                    <a:lnTo>
                      <a:pt x="702" y="396"/>
                    </a:lnTo>
                    <a:lnTo>
                      <a:pt x="656" y="394"/>
                    </a:lnTo>
                    <a:lnTo>
                      <a:pt x="608" y="393"/>
                    </a:lnTo>
                    <a:lnTo>
                      <a:pt x="561" y="392"/>
                    </a:lnTo>
                    <a:lnTo>
                      <a:pt x="513" y="389"/>
                    </a:lnTo>
                    <a:lnTo>
                      <a:pt x="467" y="388"/>
                    </a:lnTo>
                    <a:lnTo>
                      <a:pt x="421" y="386"/>
                    </a:lnTo>
                    <a:lnTo>
                      <a:pt x="376" y="384"/>
                    </a:lnTo>
                    <a:lnTo>
                      <a:pt x="334" y="383"/>
                    </a:lnTo>
                    <a:lnTo>
                      <a:pt x="294" y="380"/>
                    </a:lnTo>
                    <a:lnTo>
                      <a:pt x="258" y="378"/>
                    </a:lnTo>
                    <a:lnTo>
                      <a:pt x="225" y="377"/>
                    </a:lnTo>
                    <a:lnTo>
                      <a:pt x="210" y="376"/>
                    </a:lnTo>
                    <a:lnTo>
                      <a:pt x="194" y="376"/>
                    </a:lnTo>
                    <a:lnTo>
                      <a:pt x="179" y="374"/>
                    </a:lnTo>
                    <a:lnTo>
                      <a:pt x="163" y="373"/>
                    </a:lnTo>
                    <a:lnTo>
                      <a:pt x="148" y="373"/>
                    </a:lnTo>
                    <a:lnTo>
                      <a:pt x="132" y="372"/>
                    </a:lnTo>
                    <a:lnTo>
                      <a:pt x="117" y="372"/>
                    </a:lnTo>
                    <a:lnTo>
                      <a:pt x="102" y="372"/>
                    </a:lnTo>
                    <a:lnTo>
                      <a:pt x="81" y="334"/>
                    </a:lnTo>
                    <a:lnTo>
                      <a:pt x="64" y="289"/>
                    </a:lnTo>
                    <a:lnTo>
                      <a:pt x="48" y="241"/>
                    </a:lnTo>
                    <a:lnTo>
                      <a:pt x="35" y="190"/>
                    </a:lnTo>
                    <a:lnTo>
                      <a:pt x="23" y="142"/>
                    </a:lnTo>
                    <a:lnTo>
                      <a:pt x="14" y="97"/>
                    </a:lnTo>
                    <a:lnTo>
                      <a:pt x="6" y="57"/>
                    </a:lnTo>
                    <a:lnTo>
                      <a:pt x="0" y="27"/>
                    </a:lnTo>
                    <a:lnTo>
                      <a:pt x="12" y="62"/>
                    </a:lnTo>
                    <a:lnTo>
                      <a:pt x="26" y="100"/>
                    </a:lnTo>
                    <a:lnTo>
                      <a:pt x="42" y="140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5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0" y="283"/>
                    </a:lnTo>
                    <a:lnTo>
                      <a:pt x="139" y="257"/>
                    </a:lnTo>
                    <a:lnTo>
                      <a:pt x="147" y="234"/>
                    </a:lnTo>
                    <a:lnTo>
                      <a:pt x="157" y="211"/>
                    </a:lnTo>
                    <a:lnTo>
                      <a:pt x="170" y="190"/>
                    </a:lnTo>
                    <a:lnTo>
                      <a:pt x="185" y="170"/>
                    </a:lnTo>
                    <a:lnTo>
                      <a:pt x="204" y="152"/>
                    </a:lnTo>
                    <a:lnTo>
                      <a:pt x="227" y="135"/>
                    </a:lnTo>
                    <a:lnTo>
                      <a:pt x="215" y="157"/>
                    </a:lnTo>
                    <a:lnTo>
                      <a:pt x="202" y="184"/>
                    </a:lnTo>
                    <a:lnTo>
                      <a:pt x="191" y="214"/>
                    </a:lnTo>
                    <a:lnTo>
                      <a:pt x="185" y="248"/>
                    </a:lnTo>
                    <a:lnTo>
                      <a:pt x="182" y="281"/>
                    </a:lnTo>
                    <a:lnTo>
                      <a:pt x="188" y="313"/>
                    </a:lnTo>
                    <a:lnTo>
                      <a:pt x="201" y="343"/>
                    </a:lnTo>
                    <a:lnTo>
                      <a:pt x="225" y="370"/>
                    </a:lnTo>
                    <a:lnTo>
                      <a:pt x="250" y="343"/>
                    </a:lnTo>
                    <a:lnTo>
                      <a:pt x="271" y="305"/>
                    </a:lnTo>
                    <a:lnTo>
                      <a:pt x="285" y="260"/>
                    </a:lnTo>
                    <a:lnTo>
                      <a:pt x="292" y="211"/>
                    </a:lnTo>
                    <a:lnTo>
                      <a:pt x="291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8" y="8"/>
                    </a:lnTo>
                    <a:lnTo>
                      <a:pt x="262" y="34"/>
                    </a:lnTo>
                    <a:lnTo>
                      <a:pt x="282" y="63"/>
                    </a:lnTo>
                    <a:lnTo>
                      <a:pt x="300" y="95"/>
                    </a:lnTo>
                    <a:lnTo>
                      <a:pt x="315" y="130"/>
                    </a:lnTo>
                    <a:lnTo>
                      <a:pt x="325" y="168"/>
                    </a:lnTo>
                    <a:lnTo>
                      <a:pt x="333" y="211"/>
                    </a:lnTo>
                    <a:lnTo>
                      <a:pt x="339" y="258"/>
                    </a:lnTo>
                    <a:lnTo>
                      <a:pt x="340" y="309"/>
                    </a:lnTo>
                    <a:lnTo>
                      <a:pt x="354" y="288"/>
                    </a:lnTo>
                    <a:lnTo>
                      <a:pt x="370" y="266"/>
                    </a:lnTo>
                    <a:lnTo>
                      <a:pt x="388" y="244"/>
                    </a:lnTo>
                    <a:lnTo>
                      <a:pt x="409" y="222"/>
                    </a:lnTo>
                    <a:lnTo>
                      <a:pt x="430" y="203"/>
                    </a:lnTo>
                    <a:lnTo>
                      <a:pt x="451" y="184"/>
                    </a:lnTo>
                    <a:lnTo>
                      <a:pt x="471" y="170"/>
                    </a:lnTo>
                    <a:lnTo>
                      <a:pt x="492" y="160"/>
                    </a:lnTo>
                    <a:lnTo>
                      <a:pt x="483" y="180"/>
                    </a:lnTo>
                    <a:lnTo>
                      <a:pt x="469" y="203"/>
                    </a:lnTo>
                    <a:lnTo>
                      <a:pt x="452" y="227"/>
                    </a:lnTo>
                    <a:lnTo>
                      <a:pt x="433" y="251"/>
                    </a:lnTo>
                    <a:lnTo>
                      <a:pt x="415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0" y="334"/>
                    </a:lnTo>
                    <a:lnTo>
                      <a:pt x="388" y="339"/>
                    </a:lnTo>
                    <a:lnTo>
                      <a:pt x="396" y="343"/>
                    </a:lnTo>
                    <a:lnTo>
                      <a:pt x="407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4" y="360"/>
                    </a:lnTo>
                    <a:lnTo>
                      <a:pt x="458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2"/>
                    </a:lnTo>
                    <a:lnTo>
                      <a:pt x="375" y="65"/>
                    </a:lnTo>
                    <a:lnTo>
                      <a:pt x="346" y="36"/>
                    </a:lnTo>
                    <a:lnTo>
                      <a:pt x="375" y="57"/>
                    </a:lnTo>
                    <a:lnTo>
                      <a:pt x="400" y="79"/>
                    </a:lnTo>
                    <a:lnTo>
                      <a:pt x="423" y="102"/>
                    </a:lnTo>
                    <a:lnTo>
                      <a:pt x="444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4" y="10"/>
                    </a:lnTo>
                    <a:lnTo>
                      <a:pt x="490" y="39"/>
                    </a:lnTo>
                    <a:lnTo>
                      <a:pt x="506" y="70"/>
                    </a:lnTo>
                    <a:lnTo>
                      <a:pt x="520" y="106"/>
                    </a:lnTo>
                    <a:lnTo>
                      <a:pt x="531" y="145"/>
                    </a:lnTo>
                    <a:lnTo>
                      <a:pt x="539" y="188"/>
                    </a:lnTo>
                    <a:lnTo>
                      <a:pt x="542" y="236"/>
                    </a:lnTo>
                    <a:lnTo>
                      <a:pt x="538" y="290"/>
                    </a:lnTo>
                    <a:lnTo>
                      <a:pt x="527" y="349"/>
                    </a:lnTo>
                    <a:lnTo>
                      <a:pt x="553" y="321"/>
                    </a:lnTo>
                    <a:lnTo>
                      <a:pt x="576" y="288"/>
                    </a:lnTo>
                    <a:lnTo>
                      <a:pt x="595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3" y="125"/>
                    </a:lnTo>
                    <a:lnTo>
                      <a:pt x="584" y="83"/>
                    </a:lnTo>
                    <a:lnTo>
                      <a:pt x="552" y="42"/>
                    </a:lnTo>
                    <a:lnTo>
                      <a:pt x="567" y="50"/>
                    </a:lnTo>
                    <a:lnTo>
                      <a:pt x="582" y="59"/>
                    </a:lnTo>
                    <a:lnTo>
                      <a:pt x="597" y="69"/>
                    </a:lnTo>
                    <a:lnTo>
                      <a:pt x="611" y="80"/>
                    </a:lnTo>
                    <a:lnTo>
                      <a:pt x="622" y="95"/>
                    </a:lnTo>
                    <a:lnTo>
                      <a:pt x="633" y="113"/>
                    </a:lnTo>
                    <a:lnTo>
                      <a:pt x="642" y="134"/>
                    </a:lnTo>
                    <a:lnTo>
                      <a:pt x="648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9" y="32"/>
                    </a:lnTo>
                    <a:lnTo>
                      <a:pt x="645" y="0"/>
                    </a:lnTo>
                    <a:lnTo>
                      <a:pt x="656" y="38"/>
                    </a:lnTo>
                    <a:lnTo>
                      <a:pt x="661" y="82"/>
                    </a:lnTo>
                    <a:lnTo>
                      <a:pt x="663" y="129"/>
                    </a:lnTo>
                    <a:lnTo>
                      <a:pt x="660" y="178"/>
                    </a:lnTo>
                    <a:lnTo>
                      <a:pt x="652" y="228"/>
                    </a:lnTo>
                    <a:lnTo>
                      <a:pt x="642" y="276"/>
                    </a:lnTo>
                    <a:lnTo>
                      <a:pt x="627" y="320"/>
                    </a:lnTo>
                    <a:lnTo>
                      <a:pt x="610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80" y="255"/>
                    </a:lnTo>
                    <a:lnTo>
                      <a:pt x="697" y="212"/>
                    </a:lnTo>
                    <a:lnTo>
                      <a:pt x="711" y="167"/>
                    </a:lnTo>
                    <a:lnTo>
                      <a:pt x="722" y="122"/>
                    </a:lnTo>
                    <a:lnTo>
                      <a:pt x="729" y="77"/>
                    </a:lnTo>
                    <a:lnTo>
                      <a:pt x="733" y="33"/>
                    </a:lnTo>
                    <a:lnTo>
                      <a:pt x="741" y="87"/>
                    </a:lnTo>
                    <a:lnTo>
                      <a:pt x="745" y="147"/>
                    </a:lnTo>
                    <a:lnTo>
                      <a:pt x="743" y="210"/>
                    </a:lnTo>
                    <a:lnTo>
                      <a:pt x="730" y="268"/>
                    </a:lnTo>
                    <a:lnTo>
                      <a:pt x="743" y="252"/>
                    </a:lnTo>
                    <a:lnTo>
                      <a:pt x="757" y="232"/>
                    </a:lnTo>
                    <a:lnTo>
                      <a:pt x="771" y="206"/>
                    </a:lnTo>
                    <a:lnTo>
                      <a:pt x="785" y="180"/>
                    </a:lnTo>
                    <a:lnTo>
                      <a:pt x="797" y="153"/>
                    </a:lnTo>
                    <a:lnTo>
                      <a:pt x="809" y="129"/>
                    </a:lnTo>
                    <a:lnTo>
                      <a:pt x="817" y="108"/>
                    </a:lnTo>
                    <a:lnTo>
                      <a:pt x="821" y="93"/>
                    </a:lnTo>
                    <a:lnTo>
                      <a:pt x="819" y="117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5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7" y="295"/>
                    </a:lnTo>
                    <a:lnTo>
                      <a:pt x="726" y="324"/>
                    </a:lnTo>
                    <a:lnTo>
                      <a:pt x="752" y="306"/>
                    </a:lnTo>
                    <a:lnTo>
                      <a:pt x="778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70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1" y="166"/>
                    </a:lnTo>
                    <a:lnTo>
                      <a:pt x="882" y="193"/>
                    </a:lnTo>
                    <a:lnTo>
                      <a:pt x="873" y="220"/>
                    </a:lnTo>
                    <a:lnTo>
                      <a:pt x="862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49" y="297"/>
                    </a:lnTo>
                    <a:lnTo>
                      <a:pt x="877" y="271"/>
                    </a:lnTo>
                    <a:lnTo>
                      <a:pt x="902" y="237"/>
                    </a:lnTo>
                    <a:lnTo>
                      <a:pt x="925" y="200"/>
                    </a:lnTo>
                    <a:lnTo>
                      <a:pt x="945" y="161"/>
                    </a:lnTo>
                    <a:lnTo>
                      <a:pt x="962" y="122"/>
                    </a:lnTo>
                    <a:lnTo>
                      <a:pt x="976" y="83"/>
                    </a:lnTo>
                    <a:lnTo>
                      <a:pt x="986" y="46"/>
                    </a:lnTo>
                    <a:lnTo>
                      <a:pt x="980" y="86"/>
                    </a:lnTo>
                    <a:lnTo>
                      <a:pt x="979" y="128"/>
                    </a:lnTo>
                    <a:lnTo>
                      <a:pt x="980" y="169"/>
                    </a:lnTo>
                    <a:lnTo>
                      <a:pt x="984" y="210"/>
                    </a:lnTo>
                    <a:lnTo>
                      <a:pt x="986" y="247"/>
                    </a:lnTo>
                    <a:lnTo>
                      <a:pt x="986" y="282"/>
                    </a:lnTo>
                    <a:lnTo>
                      <a:pt x="983" y="312"/>
                    </a:lnTo>
                    <a:lnTo>
                      <a:pt x="975" y="339"/>
                    </a:lnTo>
                    <a:lnTo>
                      <a:pt x="901" y="398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41" name="Group 72"/>
            <p:cNvGrpSpPr/>
            <p:nvPr/>
          </p:nvGrpSpPr>
          <p:grpSpPr bwMode="auto">
            <a:xfrm>
              <a:off x="1344" y="4105"/>
              <a:ext cx="1479" cy="215"/>
              <a:chOff x="3452" y="4125"/>
              <a:chExt cx="1479" cy="215"/>
            </a:xfrm>
          </p:grpSpPr>
          <p:sp>
            <p:nvSpPr>
              <p:cNvPr id="342" name="Freeform 73"/>
              <p:cNvSpPr/>
              <p:nvPr/>
            </p:nvSpPr>
            <p:spPr bwMode="auto">
              <a:xfrm>
                <a:off x="3592" y="4158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2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9" y="1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0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" name="Freeform 74"/>
              <p:cNvSpPr/>
              <p:nvPr/>
            </p:nvSpPr>
            <p:spPr bwMode="auto">
              <a:xfrm>
                <a:off x="3668" y="4235"/>
                <a:ext cx="16" cy="16"/>
              </a:xfrm>
              <a:custGeom>
                <a:avLst/>
                <a:gdLst>
                  <a:gd name="T0" fmla="*/ 0 w 34"/>
                  <a:gd name="T1" fmla="*/ 1 h 32"/>
                  <a:gd name="T2" fmla="*/ 0 w 34"/>
                  <a:gd name="T3" fmla="*/ 1 h 32"/>
                  <a:gd name="T4" fmla="*/ 0 w 34"/>
                  <a:gd name="T5" fmla="*/ 1 h 32"/>
                  <a:gd name="T6" fmla="*/ 0 w 34"/>
                  <a:gd name="T7" fmla="*/ 1 h 32"/>
                  <a:gd name="T8" fmla="*/ 0 w 34"/>
                  <a:gd name="T9" fmla="*/ 0 h 32"/>
                  <a:gd name="T10" fmla="*/ 0 w 34"/>
                  <a:gd name="T11" fmla="*/ 0 h 32"/>
                  <a:gd name="T12" fmla="*/ 0 w 34"/>
                  <a:gd name="T13" fmla="*/ 1 h 32"/>
                  <a:gd name="T14" fmla="*/ 0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0 w 34"/>
                  <a:gd name="T21" fmla="*/ 1 h 32"/>
                  <a:gd name="T22" fmla="*/ 0 w 34"/>
                  <a:gd name="T23" fmla="*/ 1 h 32"/>
                  <a:gd name="T24" fmla="*/ 0 w 34"/>
                  <a:gd name="T25" fmla="*/ 1 h 32"/>
                  <a:gd name="T26" fmla="*/ 0 w 34"/>
                  <a:gd name="T27" fmla="*/ 1 h 32"/>
                  <a:gd name="T28" fmla="*/ 0 w 34"/>
                  <a:gd name="T29" fmla="*/ 1 h 32"/>
                  <a:gd name="T30" fmla="*/ 0 w 34"/>
                  <a:gd name="T31" fmla="*/ 1 h 32"/>
                  <a:gd name="T32" fmla="*/ 0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3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8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4" name="Freeform 75"/>
              <p:cNvSpPr/>
              <p:nvPr/>
            </p:nvSpPr>
            <p:spPr bwMode="auto">
              <a:xfrm>
                <a:off x="3668" y="4194"/>
                <a:ext cx="16" cy="17"/>
              </a:xfrm>
              <a:custGeom>
                <a:avLst/>
                <a:gdLst>
                  <a:gd name="T0" fmla="*/ 0 w 33"/>
                  <a:gd name="T1" fmla="*/ 1 h 32"/>
                  <a:gd name="T2" fmla="*/ 0 w 33"/>
                  <a:gd name="T3" fmla="*/ 1 h 32"/>
                  <a:gd name="T4" fmla="*/ 0 w 33"/>
                  <a:gd name="T5" fmla="*/ 1 h 32"/>
                  <a:gd name="T6" fmla="*/ 0 w 33"/>
                  <a:gd name="T7" fmla="*/ 1 h 32"/>
                  <a:gd name="T8" fmla="*/ 0 w 33"/>
                  <a:gd name="T9" fmla="*/ 0 h 32"/>
                  <a:gd name="T10" fmla="*/ 0 w 33"/>
                  <a:gd name="T11" fmla="*/ 0 h 32"/>
                  <a:gd name="T12" fmla="*/ 0 w 33"/>
                  <a:gd name="T13" fmla="*/ 1 h 32"/>
                  <a:gd name="T14" fmla="*/ 0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0 w 33"/>
                  <a:gd name="T21" fmla="*/ 1 h 32"/>
                  <a:gd name="T22" fmla="*/ 0 w 33"/>
                  <a:gd name="T23" fmla="*/ 1 h 32"/>
                  <a:gd name="T24" fmla="*/ 0 w 33"/>
                  <a:gd name="T25" fmla="*/ 1 h 32"/>
                  <a:gd name="T26" fmla="*/ 0 w 33"/>
                  <a:gd name="T27" fmla="*/ 1 h 32"/>
                  <a:gd name="T28" fmla="*/ 0 w 33"/>
                  <a:gd name="T29" fmla="*/ 1 h 32"/>
                  <a:gd name="T30" fmla="*/ 0 w 33"/>
                  <a:gd name="T31" fmla="*/ 1 h 32"/>
                  <a:gd name="T32" fmla="*/ 0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19"/>
                    </a:moveTo>
                    <a:lnTo>
                      <a:pt x="33" y="13"/>
                    </a:lnTo>
                    <a:lnTo>
                      <a:pt x="30" y="7"/>
                    </a:lnTo>
                    <a:lnTo>
                      <a:pt x="26" y="2"/>
                    </a:lnTo>
                    <a:lnTo>
                      <a:pt x="20" y="0"/>
                    </a:lnTo>
                    <a:lnTo>
                      <a:pt x="13" y="0"/>
                    </a:lnTo>
                    <a:lnTo>
                      <a:pt x="7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29" y="25"/>
                    </a:lnTo>
                    <a:lnTo>
                      <a:pt x="33" y="1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5" name="Freeform 76"/>
              <p:cNvSpPr/>
              <p:nvPr/>
            </p:nvSpPr>
            <p:spPr bwMode="auto">
              <a:xfrm>
                <a:off x="3671" y="4153"/>
                <a:ext cx="16" cy="17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6" y="3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4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4" y="30"/>
                    </a:lnTo>
                    <a:lnTo>
                      <a:pt x="29" y="25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6" name="Freeform 77"/>
              <p:cNvSpPr/>
              <p:nvPr/>
            </p:nvSpPr>
            <p:spPr bwMode="auto">
              <a:xfrm>
                <a:off x="3772" y="4256"/>
                <a:ext cx="17" cy="16"/>
              </a:xfrm>
              <a:custGeom>
                <a:avLst/>
                <a:gdLst>
                  <a:gd name="T0" fmla="*/ 1 w 33"/>
                  <a:gd name="T1" fmla="*/ 1 h 32"/>
                  <a:gd name="T2" fmla="*/ 1 w 33"/>
                  <a:gd name="T3" fmla="*/ 1 h 32"/>
                  <a:gd name="T4" fmla="*/ 1 w 33"/>
                  <a:gd name="T5" fmla="*/ 1 h 32"/>
                  <a:gd name="T6" fmla="*/ 1 w 33"/>
                  <a:gd name="T7" fmla="*/ 1 h 32"/>
                  <a:gd name="T8" fmla="*/ 1 w 33"/>
                  <a:gd name="T9" fmla="*/ 0 h 32"/>
                  <a:gd name="T10" fmla="*/ 1 w 33"/>
                  <a:gd name="T11" fmla="*/ 0 h 32"/>
                  <a:gd name="T12" fmla="*/ 1 w 33"/>
                  <a:gd name="T13" fmla="*/ 1 h 32"/>
                  <a:gd name="T14" fmla="*/ 1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1 w 33"/>
                  <a:gd name="T21" fmla="*/ 1 h 32"/>
                  <a:gd name="T22" fmla="*/ 1 w 33"/>
                  <a:gd name="T23" fmla="*/ 1 h 32"/>
                  <a:gd name="T24" fmla="*/ 1 w 33"/>
                  <a:gd name="T25" fmla="*/ 1 h 32"/>
                  <a:gd name="T26" fmla="*/ 1 w 33"/>
                  <a:gd name="T27" fmla="*/ 1 h 32"/>
                  <a:gd name="T28" fmla="*/ 1 w 33"/>
                  <a:gd name="T29" fmla="*/ 1 h 32"/>
                  <a:gd name="T30" fmla="*/ 1 w 33"/>
                  <a:gd name="T31" fmla="*/ 1 h 32"/>
                  <a:gd name="T32" fmla="*/ 1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20"/>
                    </a:moveTo>
                    <a:lnTo>
                      <a:pt x="33" y="14"/>
                    </a:lnTo>
                    <a:lnTo>
                      <a:pt x="31" y="8"/>
                    </a:lnTo>
                    <a:lnTo>
                      <a:pt x="26" y="4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3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7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30" y="26"/>
                    </a:lnTo>
                    <a:lnTo>
                      <a:pt x="33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7" name="Freeform 78"/>
              <p:cNvSpPr/>
              <p:nvPr/>
            </p:nvSpPr>
            <p:spPr bwMode="auto">
              <a:xfrm>
                <a:off x="3768" y="4216"/>
                <a:ext cx="17" cy="16"/>
              </a:xfrm>
              <a:custGeom>
                <a:avLst/>
                <a:gdLst>
                  <a:gd name="T0" fmla="*/ 1 w 32"/>
                  <a:gd name="T1" fmla="*/ 0 h 33"/>
                  <a:gd name="T2" fmla="*/ 1 w 32"/>
                  <a:gd name="T3" fmla="*/ 0 h 33"/>
                  <a:gd name="T4" fmla="*/ 1 w 32"/>
                  <a:gd name="T5" fmla="*/ 0 h 33"/>
                  <a:gd name="T6" fmla="*/ 1 w 32"/>
                  <a:gd name="T7" fmla="*/ 0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0 h 33"/>
                  <a:gd name="T14" fmla="*/ 1 w 32"/>
                  <a:gd name="T15" fmla="*/ 0 h 33"/>
                  <a:gd name="T16" fmla="*/ 0 w 32"/>
                  <a:gd name="T17" fmla="*/ 0 h 33"/>
                  <a:gd name="T18" fmla="*/ 0 w 32"/>
                  <a:gd name="T19" fmla="*/ 0 h 33"/>
                  <a:gd name="T20" fmla="*/ 1 w 32"/>
                  <a:gd name="T21" fmla="*/ 0 h 33"/>
                  <a:gd name="T22" fmla="*/ 1 w 32"/>
                  <a:gd name="T23" fmla="*/ 0 h 33"/>
                  <a:gd name="T24" fmla="*/ 1 w 32"/>
                  <a:gd name="T25" fmla="*/ 0 h 33"/>
                  <a:gd name="T26" fmla="*/ 1 w 32"/>
                  <a:gd name="T27" fmla="*/ 0 h 33"/>
                  <a:gd name="T28" fmla="*/ 1 w 32"/>
                  <a:gd name="T29" fmla="*/ 0 h 33"/>
                  <a:gd name="T30" fmla="*/ 1 w 32"/>
                  <a:gd name="T31" fmla="*/ 0 h 33"/>
                  <a:gd name="T32" fmla="*/ 1 w 32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9"/>
                    </a:lnTo>
                    <a:lnTo>
                      <a:pt x="26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3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3"/>
                    </a:ln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8" name="Freeform 79"/>
              <p:cNvSpPr/>
              <p:nvPr/>
            </p:nvSpPr>
            <p:spPr bwMode="auto">
              <a:xfrm>
                <a:off x="3774" y="4175"/>
                <a:ext cx="16" cy="17"/>
              </a:xfrm>
              <a:custGeom>
                <a:avLst/>
                <a:gdLst>
                  <a:gd name="T0" fmla="*/ 0 w 33"/>
                  <a:gd name="T1" fmla="*/ 1 h 33"/>
                  <a:gd name="T2" fmla="*/ 0 w 33"/>
                  <a:gd name="T3" fmla="*/ 1 h 33"/>
                  <a:gd name="T4" fmla="*/ 0 w 33"/>
                  <a:gd name="T5" fmla="*/ 1 h 33"/>
                  <a:gd name="T6" fmla="*/ 0 w 33"/>
                  <a:gd name="T7" fmla="*/ 1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1 h 33"/>
                  <a:gd name="T14" fmla="*/ 0 w 33"/>
                  <a:gd name="T15" fmla="*/ 1 h 33"/>
                  <a:gd name="T16" fmla="*/ 0 w 33"/>
                  <a:gd name="T17" fmla="*/ 1 h 33"/>
                  <a:gd name="T18" fmla="*/ 0 w 33"/>
                  <a:gd name="T19" fmla="*/ 1 h 33"/>
                  <a:gd name="T20" fmla="*/ 0 w 33"/>
                  <a:gd name="T21" fmla="*/ 1 h 33"/>
                  <a:gd name="T22" fmla="*/ 0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0 w 33"/>
                  <a:gd name="T29" fmla="*/ 1 h 33"/>
                  <a:gd name="T30" fmla="*/ 0 w 33"/>
                  <a:gd name="T31" fmla="*/ 1 h 33"/>
                  <a:gd name="T32" fmla="*/ 0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33" y="21"/>
                    </a:moveTo>
                    <a:lnTo>
                      <a:pt x="33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5" y="31"/>
                    </a:lnTo>
                    <a:lnTo>
                      <a:pt x="29" y="26"/>
                    </a:lnTo>
                    <a:lnTo>
                      <a:pt x="33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" name="Freeform 80"/>
              <p:cNvSpPr/>
              <p:nvPr/>
            </p:nvSpPr>
            <p:spPr bwMode="auto">
              <a:xfrm>
                <a:off x="3789" y="4136"/>
                <a:ext cx="16" cy="17"/>
              </a:xfrm>
              <a:custGeom>
                <a:avLst/>
                <a:gdLst>
                  <a:gd name="T0" fmla="*/ 1 w 32"/>
                  <a:gd name="T1" fmla="*/ 1 h 34"/>
                  <a:gd name="T2" fmla="*/ 1 w 32"/>
                  <a:gd name="T3" fmla="*/ 1 h 34"/>
                  <a:gd name="T4" fmla="*/ 1 w 32"/>
                  <a:gd name="T5" fmla="*/ 1 h 34"/>
                  <a:gd name="T6" fmla="*/ 1 w 32"/>
                  <a:gd name="T7" fmla="*/ 1 h 34"/>
                  <a:gd name="T8" fmla="*/ 1 w 32"/>
                  <a:gd name="T9" fmla="*/ 0 h 34"/>
                  <a:gd name="T10" fmla="*/ 1 w 32"/>
                  <a:gd name="T11" fmla="*/ 0 h 34"/>
                  <a:gd name="T12" fmla="*/ 1 w 32"/>
                  <a:gd name="T13" fmla="*/ 1 h 34"/>
                  <a:gd name="T14" fmla="*/ 1 w 32"/>
                  <a:gd name="T15" fmla="*/ 1 h 34"/>
                  <a:gd name="T16" fmla="*/ 0 w 32"/>
                  <a:gd name="T17" fmla="*/ 1 h 34"/>
                  <a:gd name="T18" fmla="*/ 0 w 32"/>
                  <a:gd name="T19" fmla="*/ 1 h 34"/>
                  <a:gd name="T20" fmla="*/ 1 w 32"/>
                  <a:gd name="T21" fmla="*/ 1 h 34"/>
                  <a:gd name="T22" fmla="*/ 1 w 32"/>
                  <a:gd name="T23" fmla="*/ 1 h 34"/>
                  <a:gd name="T24" fmla="*/ 1 w 32"/>
                  <a:gd name="T25" fmla="*/ 1 h 34"/>
                  <a:gd name="T26" fmla="*/ 1 w 32"/>
                  <a:gd name="T27" fmla="*/ 1 h 34"/>
                  <a:gd name="T28" fmla="*/ 1 w 32"/>
                  <a:gd name="T29" fmla="*/ 1 h 34"/>
                  <a:gd name="T30" fmla="*/ 1 w 32"/>
                  <a:gd name="T31" fmla="*/ 1 h 34"/>
                  <a:gd name="T32" fmla="*/ 1 w 32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4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4"/>
                    </a:lnTo>
                    <a:lnTo>
                      <a:pt x="20" y="34"/>
                    </a:lnTo>
                    <a:lnTo>
                      <a:pt x="25" y="32"/>
                    </a:lnTo>
                    <a:lnTo>
                      <a:pt x="30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" name="Freeform 81"/>
              <p:cNvSpPr/>
              <p:nvPr/>
            </p:nvSpPr>
            <p:spPr bwMode="auto">
              <a:xfrm>
                <a:off x="3842" y="4235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1" name="Freeform 82"/>
              <p:cNvSpPr/>
              <p:nvPr/>
            </p:nvSpPr>
            <p:spPr bwMode="auto">
              <a:xfrm>
                <a:off x="3857" y="4201"/>
                <a:ext cx="16" cy="16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lnTo>
                      <a:pt x="18" y="32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2" name="Freeform 83"/>
              <p:cNvSpPr/>
              <p:nvPr/>
            </p:nvSpPr>
            <p:spPr bwMode="auto">
              <a:xfrm>
                <a:off x="3861" y="4164"/>
                <a:ext cx="16" cy="17"/>
              </a:xfrm>
              <a:custGeom>
                <a:avLst/>
                <a:gdLst>
                  <a:gd name="T0" fmla="*/ 1 w 32"/>
                  <a:gd name="T1" fmla="*/ 1 h 33"/>
                  <a:gd name="T2" fmla="*/ 1 w 32"/>
                  <a:gd name="T3" fmla="*/ 1 h 33"/>
                  <a:gd name="T4" fmla="*/ 1 w 32"/>
                  <a:gd name="T5" fmla="*/ 1 h 33"/>
                  <a:gd name="T6" fmla="*/ 1 w 32"/>
                  <a:gd name="T7" fmla="*/ 1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1 h 33"/>
                  <a:gd name="T14" fmla="*/ 1 w 32"/>
                  <a:gd name="T15" fmla="*/ 1 h 33"/>
                  <a:gd name="T16" fmla="*/ 0 w 32"/>
                  <a:gd name="T17" fmla="*/ 1 h 33"/>
                  <a:gd name="T18" fmla="*/ 0 w 32"/>
                  <a:gd name="T19" fmla="*/ 1 h 33"/>
                  <a:gd name="T20" fmla="*/ 1 w 32"/>
                  <a:gd name="T21" fmla="*/ 1 h 33"/>
                  <a:gd name="T22" fmla="*/ 1 w 32"/>
                  <a:gd name="T23" fmla="*/ 1 h 33"/>
                  <a:gd name="T24" fmla="*/ 1 w 32"/>
                  <a:gd name="T25" fmla="*/ 1 h 33"/>
                  <a:gd name="T26" fmla="*/ 1 w 32"/>
                  <a:gd name="T27" fmla="*/ 1 h 33"/>
                  <a:gd name="T28" fmla="*/ 1 w 32"/>
                  <a:gd name="T29" fmla="*/ 1 h 33"/>
                  <a:gd name="T30" fmla="*/ 1 w 32"/>
                  <a:gd name="T31" fmla="*/ 1 h 33"/>
                  <a:gd name="T32" fmla="*/ 1 w 32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3" name="Freeform 84"/>
              <p:cNvSpPr/>
              <p:nvPr/>
            </p:nvSpPr>
            <p:spPr bwMode="auto">
              <a:xfrm>
                <a:off x="4066" y="4265"/>
                <a:ext cx="40" cy="40"/>
              </a:xfrm>
              <a:custGeom>
                <a:avLst/>
                <a:gdLst>
                  <a:gd name="T0" fmla="*/ 1 w 80"/>
                  <a:gd name="T1" fmla="*/ 0 h 80"/>
                  <a:gd name="T2" fmla="*/ 1 w 80"/>
                  <a:gd name="T3" fmla="*/ 0 h 80"/>
                  <a:gd name="T4" fmla="*/ 1 w 80"/>
                  <a:gd name="T5" fmla="*/ 1 h 80"/>
                  <a:gd name="T6" fmla="*/ 1 w 80"/>
                  <a:gd name="T7" fmla="*/ 1 h 80"/>
                  <a:gd name="T8" fmla="*/ 1 w 80"/>
                  <a:gd name="T9" fmla="*/ 1 h 80"/>
                  <a:gd name="T10" fmla="*/ 1 w 80"/>
                  <a:gd name="T11" fmla="*/ 1 h 80"/>
                  <a:gd name="T12" fmla="*/ 1 w 80"/>
                  <a:gd name="T13" fmla="*/ 1 h 80"/>
                  <a:gd name="T14" fmla="*/ 1 w 80"/>
                  <a:gd name="T15" fmla="*/ 1 h 80"/>
                  <a:gd name="T16" fmla="*/ 0 w 80"/>
                  <a:gd name="T17" fmla="*/ 1 h 80"/>
                  <a:gd name="T18" fmla="*/ 0 w 80"/>
                  <a:gd name="T19" fmla="*/ 1 h 80"/>
                  <a:gd name="T20" fmla="*/ 0 w 80"/>
                  <a:gd name="T21" fmla="*/ 1 h 80"/>
                  <a:gd name="T22" fmla="*/ 1 w 80"/>
                  <a:gd name="T23" fmla="*/ 1 h 80"/>
                  <a:gd name="T24" fmla="*/ 1 w 80"/>
                  <a:gd name="T25" fmla="*/ 1 h 80"/>
                  <a:gd name="T26" fmla="*/ 1 w 80"/>
                  <a:gd name="T27" fmla="*/ 1 h 80"/>
                  <a:gd name="T28" fmla="*/ 1 w 80"/>
                  <a:gd name="T29" fmla="*/ 1 h 80"/>
                  <a:gd name="T30" fmla="*/ 1 w 80"/>
                  <a:gd name="T31" fmla="*/ 1 h 80"/>
                  <a:gd name="T32" fmla="*/ 1 w 80"/>
                  <a:gd name="T33" fmla="*/ 1 h 80"/>
                  <a:gd name="T34" fmla="*/ 1 w 80"/>
                  <a:gd name="T35" fmla="*/ 1 h 80"/>
                  <a:gd name="T36" fmla="*/ 1 w 80"/>
                  <a:gd name="T37" fmla="*/ 1 h 80"/>
                  <a:gd name="T38" fmla="*/ 1 w 80"/>
                  <a:gd name="T39" fmla="*/ 1 h 80"/>
                  <a:gd name="T40" fmla="*/ 1 w 80"/>
                  <a:gd name="T41" fmla="*/ 1 h 80"/>
                  <a:gd name="T42" fmla="*/ 1 w 80"/>
                  <a:gd name="T43" fmla="*/ 1 h 80"/>
                  <a:gd name="T44" fmla="*/ 1 w 80"/>
                  <a:gd name="T45" fmla="*/ 1 h 80"/>
                  <a:gd name="T46" fmla="*/ 1 w 80"/>
                  <a:gd name="T47" fmla="*/ 1 h 80"/>
                  <a:gd name="T48" fmla="*/ 1 w 80"/>
                  <a:gd name="T49" fmla="*/ 1 h 80"/>
                  <a:gd name="T50" fmla="*/ 1 w 80"/>
                  <a:gd name="T51" fmla="*/ 1 h 80"/>
                  <a:gd name="T52" fmla="*/ 1 w 80"/>
                  <a:gd name="T53" fmla="*/ 1 h 80"/>
                  <a:gd name="T54" fmla="*/ 1 w 80"/>
                  <a:gd name="T55" fmla="*/ 1 h 80"/>
                  <a:gd name="T56" fmla="*/ 1 w 80"/>
                  <a:gd name="T57" fmla="*/ 1 h 80"/>
                  <a:gd name="T58" fmla="*/ 1 w 80"/>
                  <a:gd name="T59" fmla="*/ 1 h 80"/>
                  <a:gd name="T60" fmla="*/ 1 w 80"/>
                  <a:gd name="T61" fmla="*/ 1 h 80"/>
                  <a:gd name="T62" fmla="*/ 1 w 80"/>
                  <a:gd name="T63" fmla="*/ 1 h 80"/>
                  <a:gd name="T64" fmla="*/ 1 w 80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80">
                    <a:moveTo>
                      <a:pt x="46" y="0"/>
                    </a:moveTo>
                    <a:lnTo>
                      <a:pt x="38" y="0"/>
                    </a:lnTo>
                    <a:lnTo>
                      <a:pt x="30" y="2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9"/>
                    </a:lnTo>
                    <a:lnTo>
                      <a:pt x="3" y="26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9"/>
                    </a:lnTo>
                    <a:lnTo>
                      <a:pt x="18" y="74"/>
                    </a:lnTo>
                    <a:lnTo>
                      <a:pt x="24" y="78"/>
                    </a:lnTo>
                    <a:lnTo>
                      <a:pt x="32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7"/>
                    </a:lnTo>
                    <a:lnTo>
                      <a:pt x="62" y="73"/>
                    </a:lnTo>
                    <a:lnTo>
                      <a:pt x="68" y="67"/>
                    </a:lnTo>
                    <a:lnTo>
                      <a:pt x="73" y="62"/>
                    </a:lnTo>
                    <a:lnTo>
                      <a:pt x="76" y="55"/>
                    </a:lnTo>
                    <a:lnTo>
                      <a:pt x="79" y="47"/>
                    </a:lnTo>
                    <a:lnTo>
                      <a:pt x="80" y="39"/>
                    </a:lnTo>
                    <a:lnTo>
                      <a:pt x="79" y="30"/>
                    </a:lnTo>
                    <a:lnTo>
                      <a:pt x="76" y="24"/>
                    </a:lnTo>
                    <a:lnTo>
                      <a:pt x="73" y="17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4" name="Freeform 85"/>
              <p:cNvSpPr/>
              <p:nvPr/>
            </p:nvSpPr>
            <p:spPr bwMode="auto">
              <a:xfrm>
                <a:off x="4136" y="4223"/>
                <a:ext cx="40" cy="39"/>
              </a:xfrm>
              <a:custGeom>
                <a:avLst/>
                <a:gdLst>
                  <a:gd name="T0" fmla="*/ 1 w 79"/>
                  <a:gd name="T1" fmla="*/ 0 h 80"/>
                  <a:gd name="T2" fmla="*/ 1 w 79"/>
                  <a:gd name="T3" fmla="*/ 0 h 80"/>
                  <a:gd name="T4" fmla="*/ 1 w 79"/>
                  <a:gd name="T5" fmla="*/ 0 h 80"/>
                  <a:gd name="T6" fmla="*/ 1 w 79"/>
                  <a:gd name="T7" fmla="*/ 0 h 80"/>
                  <a:gd name="T8" fmla="*/ 1 w 79"/>
                  <a:gd name="T9" fmla="*/ 0 h 80"/>
                  <a:gd name="T10" fmla="*/ 1 w 79"/>
                  <a:gd name="T11" fmla="*/ 0 h 80"/>
                  <a:gd name="T12" fmla="*/ 1 w 79"/>
                  <a:gd name="T13" fmla="*/ 0 h 80"/>
                  <a:gd name="T14" fmla="*/ 1 w 79"/>
                  <a:gd name="T15" fmla="*/ 0 h 80"/>
                  <a:gd name="T16" fmla="*/ 0 w 79"/>
                  <a:gd name="T17" fmla="*/ 0 h 80"/>
                  <a:gd name="T18" fmla="*/ 0 w 79"/>
                  <a:gd name="T19" fmla="*/ 0 h 80"/>
                  <a:gd name="T20" fmla="*/ 1 w 79"/>
                  <a:gd name="T21" fmla="*/ 0 h 80"/>
                  <a:gd name="T22" fmla="*/ 1 w 79"/>
                  <a:gd name="T23" fmla="*/ 0 h 80"/>
                  <a:gd name="T24" fmla="*/ 1 w 79"/>
                  <a:gd name="T25" fmla="*/ 0 h 80"/>
                  <a:gd name="T26" fmla="*/ 1 w 79"/>
                  <a:gd name="T27" fmla="*/ 0 h 80"/>
                  <a:gd name="T28" fmla="*/ 1 w 79"/>
                  <a:gd name="T29" fmla="*/ 0 h 80"/>
                  <a:gd name="T30" fmla="*/ 1 w 79"/>
                  <a:gd name="T31" fmla="*/ 0 h 80"/>
                  <a:gd name="T32" fmla="*/ 1 w 79"/>
                  <a:gd name="T33" fmla="*/ 0 h 80"/>
                  <a:gd name="T34" fmla="*/ 1 w 79"/>
                  <a:gd name="T35" fmla="*/ 0 h 80"/>
                  <a:gd name="T36" fmla="*/ 1 w 79"/>
                  <a:gd name="T37" fmla="*/ 0 h 80"/>
                  <a:gd name="T38" fmla="*/ 1 w 79"/>
                  <a:gd name="T39" fmla="*/ 0 h 80"/>
                  <a:gd name="T40" fmla="*/ 1 w 79"/>
                  <a:gd name="T41" fmla="*/ 0 h 80"/>
                  <a:gd name="T42" fmla="*/ 1 w 79"/>
                  <a:gd name="T43" fmla="*/ 0 h 80"/>
                  <a:gd name="T44" fmla="*/ 1 w 79"/>
                  <a:gd name="T45" fmla="*/ 0 h 80"/>
                  <a:gd name="T46" fmla="*/ 1 w 79"/>
                  <a:gd name="T47" fmla="*/ 0 h 80"/>
                  <a:gd name="T48" fmla="*/ 1 w 79"/>
                  <a:gd name="T49" fmla="*/ 0 h 80"/>
                  <a:gd name="T50" fmla="*/ 1 w 79"/>
                  <a:gd name="T51" fmla="*/ 0 h 80"/>
                  <a:gd name="T52" fmla="*/ 1 w 79"/>
                  <a:gd name="T53" fmla="*/ 0 h 80"/>
                  <a:gd name="T54" fmla="*/ 1 w 79"/>
                  <a:gd name="T55" fmla="*/ 0 h 80"/>
                  <a:gd name="T56" fmla="*/ 1 w 79"/>
                  <a:gd name="T57" fmla="*/ 0 h 80"/>
                  <a:gd name="T58" fmla="*/ 1 w 79"/>
                  <a:gd name="T59" fmla="*/ 0 h 80"/>
                  <a:gd name="T60" fmla="*/ 1 w 79"/>
                  <a:gd name="T61" fmla="*/ 0 h 80"/>
                  <a:gd name="T62" fmla="*/ 1 w 79"/>
                  <a:gd name="T63" fmla="*/ 0 h 80"/>
                  <a:gd name="T64" fmla="*/ 1 w 79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79" h="80">
                    <a:moveTo>
                      <a:pt x="47" y="0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4"/>
                    </a:lnTo>
                    <a:lnTo>
                      <a:pt x="17" y="7"/>
                    </a:lnTo>
                    <a:lnTo>
                      <a:pt x="11" y="13"/>
                    </a:lnTo>
                    <a:lnTo>
                      <a:pt x="5" y="19"/>
                    </a:lnTo>
                    <a:lnTo>
                      <a:pt x="2" y="26"/>
                    </a:lnTo>
                    <a:lnTo>
                      <a:pt x="0" y="34"/>
                    </a:lnTo>
                    <a:lnTo>
                      <a:pt x="0" y="42"/>
                    </a:lnTo>
                    <a:lnTo>
                      <a:pt x="1" y="49"/>
                    </a:lnTo>
                    <a:lnTo>
                      <a:pt x="3" y="57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8" y="74"/>
                    </a:lnTo>
                    <a:lnTo>
                      <a:pt x="25" y="78"/>
                    </a:lnTo>
                    <a:lnTo>
                      <a:pt x="33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6"/>
                    </a:lnTo>
                    <a:lnTo>
                      <a:pt x="63" y="73"/>
                    </a:lnTo>
                    <a:lnTo>
                      <a:pt x="69" y="67"/>
                    </a:lnTo>
                    <a:lnTo>
                      <a:pt x="73" y="61"/>
                    </a:lnTo>
                    <a:lnTo>
                      <a:pt x="77" y="55"/>
                    </a:lnTo>
                    <a:lnTo>
                      <a:pt x="79" y="46"/>
                    </a:lnTo>
                    <a:lnTo>
                      <a:pt x="79" y="38"/>
                    </a:lnTo>
                    <a:lnTo>
                      <a:pt x="78" y="31"/>
                    </a:lnTo>
                    <a:lnTo>
                      <a:pt x="76" y="23"/>
                    </a:lnTo>
                    <a:lnTo>
                      <a:pt x="72" y="18"/>
                    </a:lnTo>
                    <a:lnTo>
                      <a:pt x="68" y="12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5" name="Freeform 86"/>
              <p:cNvSpPr/>
              <p:nvPr/>
            </p:nvSpPr>
            <p:spPr bwMode="auto">
              <a:xfrm>
                <a:off x="4059" y="4190"/>
                <a:ext cx="40" cy="40"/>
              </a:xfrm>
              <a:custGeom>
                <a:avLst/>
                <a:gdLst>
                  <a:gd name="T0" fmla="*/ 1 w 80"/>
                  <a:gd name="T1" fmla="*/ 0 h 78"/>
                  <a:gd name="T2" fmla="*/ 1 w 80"/>
                  <a:gd name="T3" fmla="*/ 0 h 78"/>
                  <a:gd name="T4" fmla="*/ 1 w 80"/>
                  <a:gd name="T5" fmla="*/ 0 h 78"/>
                  <a:gd name="T6" fmla="*/ 1 w 80"/>
                  <a:gd name="T7" fmla="*/ 1 h 78"/>
                  <a:gd name="T8" fmla="*/ 1 w 80"/>
                  <a:gd name="T9" fmla="*/ 1 h 78"/>
                  <a:gd name="T10" fmla="*/ 1 w 80"/>
                  <a:gd name="T11" fmla="*/ 1 h 78"/>
                  <a:gd name="T12" fmla="*/ 1 w 80"/>
                  <a:gd name="T13" fmla="*/ 1 h 78"/>
                  <a:gd name="T14" fmla="*/ 1 w 80"/>
                  <a:gd name="T15" fmla="*/ 1 h 78"/>
                  <a:gd name="T16" fmla="*/ 1 w 80"/>
                  <a:gd name="T17" fmla="*/ 1 h 78"/>
                  <a:gd name="T18" fmla="*/ 0 w 80"/>
                  <a:gd name="T19" fmla="*/ 1 h 78"/>
                  <a:gd name="T20" fmla="*/ 1 w 80"/>
                  <a:gd name="T21" fmla="*/ 1 h 78"/>
                  <a:gd name="T22" fmla="*/ 1 w 80"/>
                  <a:gd name="T23" fmla="*/ 1 h 78"/>
                  <a:gd name="T24" fmla="*/ 1 w 80"/>
                  <a:gd name="T25" fmla="*/ 1 h 78"/>
                  <a:gd name="T26" fmla="*/ 1 w 80"/>
                  <a:gd name="T27" fmla="*/ 1 h 78"/>
                  <a:gd name="T28" fmla="*/ 1 w 80"/>
                  <a:gd name="T29" fmla="*/ 1 h 78"/>
                  <a:gd name="T30" fmla="*/ 1 w 80"/>
                  <a:gd name="T31" fmla="*/ 1 h 78"/>
                  <a:gd name="T32" fmla="*/ 1 w 80"/>
                  <a:gd name="T33" fmla="*/ 1 h 78"/>
                  <a:gd name="T34" fmla="*/ 1 w 80"/>
                  <a:gd name="T35" fmla="*/ 1 h 78"/>
                  <a:gd name="T36" fmla="*/ 1 w 80"/>
                  <a:gd name="T37" fmla="*/ 1 h 78"/>
                  <a:gd name="T38" fmla="*/ 1 w 80"/>
                  <a:gd name="T39" fmla="*/ 1 h 78"/>
                  <a:gd name="T40" fmla="*/ 1 w 80"/>
                  <a:gd name="T41" fmla="*/ 1 h 78"/>
                  <a:gd name="T42" fmla="*/ 1 w 80"/>
                  <a:gd name="T43" fmla="*/ 1 h 78"/>
                  <a:gd name="T44" fmla="*/ 1 w 80"/>
                  <a:gd name="T45" fmla="*/ 1 h 78"/>
                  <a:gd name="T46" fmla="*/ 1 w 80"/>
                  <a:gd name="T47" fmla="*/ 1 h 78"/>
                  <a:gd name="T48" fmla="*/ 1 w 80"/>
                  <a:gd name="T49" fmla="*/ 1 h 78"/>
                  <a:gd name="T50" fmla="*/ 1 w 80"/>
                  <a:gd name="T51" fmla="*/ 1 h 78"/>
                  <a:gd name="T52" fmla="*/ 1 w 80"/>
                  <a:gd name="T53" fmla="*/ 1 h 78"/>
                  <a:gd name="T54" fmla="*/ 1 w 80"/>
                  <a:gd name="T55" fmla="*/ 1 h 78"/>
                  <a:gd name="T56" fmla="*/ 1 w 80"/>
                  <a:gd name="T57" fmla="*/ 1 h 78"/>
                  <a:gd name="T58" fmla="*/ 1 w 80"/>
                  <a:gd name="T59" fmla="*/ 1 h 78"/>
                  <a:gd name="T60" fmla="*/ 1 w 80"/>
                  <a:gd name="T61" fmla="*/ 1 h 78"/>
                  <a:gd name="T62" fmla="*/ 1 w 80"/>
                  <a:gd name="T63" fmla="*/ 1 h 78"/>
                  <a:gd name="T64" fmla="*/ 1 w 80"/>
                  <a:gd name="T65" fmla="*/ 0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8" y="0"/>
                    </a:moveTo>
                    <a:lnTo>
                      <a:pt x="40" y="0"/>
                    </a:lnTo>
                    <a:lnTo>
                      <a:pt x="32" y="0"/>
                    </a:lnTo>
                    <a:lnTo>
                      <a:pt x="25" y="3"/>
                    </a:lnTo>
                    <a:lnTo>
                      <a:pt x="18" y="7"/>
                    </a:lnTo>
                    <a:lnTo>
                      <a:pt x="12" y="11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2" y="32"/>
                    </a:lnTo>
                    <a:lnTo>
                      <a:pt x="0" y="40"/>
                    </a:lnTo>
                    <a:lnTo>
                      <a:pt x="2" y="47"/>
                    </a:lnTo>
                    <a:lnTo>
                      <a:pt x="4" y="55"/>
                    </a:lnTo>
                    <a:lnTo>
                      <a:pt x="7" y="61"/>
                    </a:lnTo>
                    <a:lnTo>
                      <a:pt x="13" y="67"/>
                    </a:lnTo>
                    <a:lnTo>
                      <a:pt x="19" y="72"/>
                    </a:lnTo>
                    <a:lnTo>
                      <a:pt x="26" y="76"/>
                    </a:lnTo>
                    <a:lnTo>
                      <a:pt x="34" y="78"/>
                    </a:lnTo>
                    <a:lnTo>
                      <a:pt x="42" y="78"/>
                    </a:lnTo>
                    <a:lnTo>
                      <a:pt x="50" y="77"/>
                    </a:lnTo>
                    <a:lnTo>
                      <a:pt x="57" y="75"/>
                    </a:lnTo>
                    <a:lnTo>
                      <a:pt x="64" y="71"/>
                    </a:lnTo>
                    <a:lnTo>
                      <a:pt x="70" y="65"/>
                    </a:lnTo>
                    <a:lnTo>
                      <a:pt x="74" y="60"/>
                    </a:lnTo>
                    <a:lnTo>
                      <a:pt x="78" y="53"/>
                    </a:lnTo>
                    <a:lnTo>
                      <a:pt x="80" y="45"/>
                    </a:lnTo>
                    <a:lnTo>
                      <a:pt x="80" y="37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3" y="6"/>
                    </a:lnTo>
                    <a:lnTo>
                      <a:pt x="56" y="2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6" name="Freeform 87"/>
              <p:cNvSpPr/>
              <p:nvPr/>
            </p:nvSpPr>
            <p:spPr bwMode="auto">
              <a:xfrm>
                <a:off x="3990" y="4195"/>
                <a:ext cx="39" cy="39"/>
              </a:xfrm>
              <a:custGeom>
                <a:avLst/>
                <a:gdLst>
                  <a:gd name="T0" fmla="*/ 0 w 80"/>
                  <a:gd name="T1" fmla="*/ 1 h 78"/>
                  <a:gd name="T2" fmla="*/ 0 w 80"/>
                  <a:gd name="T3" fmla="*/ 0 h 78"/>
                  <a:gd name="T4" fmla="*/ 0 w 80"/>
                  <a:gd name="T5" fmla="*/ 1 h 78"/>
                  <a:gd name="T6" fmla="*/ 0 w 80"/>
                  <a:gd name="T7" fmla="*/ 1 h 78"/>
                  <a:gd name="T8" fmla="*/ 0 w 80"/>
                  <a:gd name="T9" fmla="*/ 1 h 78"/>
                  <a:gd name="T10" fmla="*/ 0 w 80"/>
                  <a:gd name="T11" fmla="*/ 1 h 78"/>
                  <a:gd name="T12" fmla="*/ 0 w 80"/>
                  <a:gd name="T13" fmla="*/ 1 h 78"/>
                  <a:gd name="T14" fmla="*/ 0 w 80"/>
                  <a:gd name="T15" fmla="*/ 1 h 78"/>
                  <a:gd name="T16" fmla="*/ 0 w 80"/>
                  <a:gd name="T17" fmla="*/ 1 h 78"/>
                  <a:gd name="T18" fmla="*/ 0 w 80"/>
                  <a:gd name="T19" fmla="*/ 1 h 78"/>
                  <a:gd name="T20" fmla="*/ 0 w 80"/>
                  <a:gd name="T21" fmla="*/ 1 h 78"/>
                  <a:gd name="T22" fmla="*/ 0 w 80"/>
                  <a:gd name="T23" fmla="*/ 1 h 78"/>
                  <a:gd name="T24" fmla="*/ 0 w 80"/>
                  <a:gd name="T25" fmla="*/ 1 h 78"/>
                  <a:gd name="T26" fmla="*/ 0 w 80"/>
                  <a:gd name="T27" fmla="*/ 1 h 78"/>
                  <a:gd name="T28" fmla="*/ 0 w 80"/>
                  <a:gd name="T29" fmla="*/ 1 h 78"/>
                  <a:gd name="T30" fmla="*/ 0 w 80"/>
                  <a:gd name="T31" fmla="*/ 1 h 78"/>
                  <a:gd name="T32" fmla="*/ 0 w 80"/>
                  <a:gd name="T33" fmla="*/ 1 h 78"/>
                  <a:gd name="T34" fmla="*/ 0 w 80"/>
                  <a:gd name="T35" fmla="*/ 1 h 78"/>
                  <a:gd name="T36" fmla="*/ 0 w 80"/>
                  <a:gd name="T37" fmla="*/ 1 h 78"/>
                  <a:gd name="T38" fmla="*/ 0 w 80"/>
                  <a:gd name="T39" fmla="*/ 1 h 78"/>
                  <a:gd name="T40" fmla="*/ 0 w 80"/>
                  <a:gd name="T41" fmla="*/ 1 h 78"/>
                  <a:gd name="T42" fmla="*/ 0 w 80"/>
                  <a:gd name="T43" fmla="*/ 1 h 78"/>
                  <a:gd name="T44" fmla="*/ 0 w 80"/>
                  <a:gd name="T45" fmla="*/ 1 h 78"/>
                  <a:gd name="T46" fmla="*/ 0 w 80"/>
                  <a:gd name="T47" fmla="*/ 1 h 78"/>
                  <a:gd name="T48" fmla="*/ 0 w 80"/>
                  <a:gd name="T49" fmla="*/ 1 h 78"/>
                  <a:gd name="T50" fmla="*/ 0 w 80"/>
                  <a:gd name="T51" fmla="*/ 1 h 78"/>
                  <a:gd name="T52" fmla="*/ 0 w 80"/>
                  <a:gd name="T53" fmla="*/ 1 h 78"/>
                  <a:gd name="T54" fmla="*/ 0 w 80"/>
                  <a:gd name="T55" fmla="*/ 1 h 78"/>
                  <a:gd name="T56" fmla="*/ 0 w 80"/>
                  <a:gd name="T57" fmla="*/ 1 h 78"/>
                  <a:gd name="T58" fmla="*/ 0 w 80"/>
                  <a:gd name="T59" fmla="*/ 1 h 78"/>
                  <a:gd name="T60" fmla="*/ 0 w 80"/>
                  <a:gd name="T61" fmla="*/ 1 h 78"/>
                  <a:gd name="T62" fmla="*/ 0 w 80"/>
                  <a:gd name="T63" fmla="*/ 1 h 78"/>
                  <a:gd name="T64" fmla="*/ 0 w 80"/>
                  <a:gd name="T65" fmla="*/ 1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7" y="1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3"/>
                    </a:lnTo>
                    <a:lnTo>
                      <a:pt x="17" y="7"/>
                    </a:lnTo>
                    <a:lnTo>
                      <a:pt x="12" y="12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1" y="32"/>
                    </a:lnTo>
                    <a:lnTo>
                      <a:pt x="0" y="40"/>
                    </a:lnTo>
                    <a:lnTo>
                      <a:pt x="1" y="48"/>
                    </a:lnTo>
                    <a:lnTo>
                      <a:pt x="4" y="55"/>
                    </a:lnTo>
                    <a:lnTo>
                      <a:pt x="7" y="62"/>
                    </a:lnTo>
                    <a:lnTo>
                      <a:pt x="13" y="68"/>
                    </a:lnTo>
                    <a:lnTo>
                      <a:pt x="19" y="73"/>
                    </a:lnTo>
                    <a:lnTo>
                      <a:pt x="25" y="76"/>
                    </a:lnTo>
                    <a:lnTo>
                      <a:pt x="33" y="78"/>
                    </a:lnTo>
                    <a:lnTo>
                      <a:pt x="42" y="78"/>
                    </a:lnTo>
                    <a:lnTo>
                      <a:pt x="50" y="78"/>
                    </a:lnTo>
                    <a:lnTo>
                      <a:pt x="57" y="75"/>
                    </a:lnTo>
                    <a:lnTo>
                      <a:pt x="63" y="71"/>
                    </a:lnTo>
                    <a:lnTo>
                      <a:pt x="69" y="67"/>
                    </a:lnTo>
                    <a:lnTo>
                      <a:pt x="74" y="61"/>
                    </a:lnTo>
                    <a:lnTo>
                      <a:pt x="77" y="54"/>
                    </a:lnTo>
                    <a:lnTo>
                      <a:pt x="80" y="46"/>
                    </a:lnTo>
                    <a:lnTo>
                      <a:pt x="80" y="38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2" y="6"/>
                    </a:lnTo>
                    <a:lnTo>
                      <a:pt x="55" y="2"/>
                    </a:lnTo>
                    <a:lnTo>
                      <a:pt x="47" y="1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7" name="Freeform 88"/>
              <p:cNvSpPr/>
              <p:nvPr/>
            </p:nvSpPr>
            <p:spPr bwMode="auto">
              <a:xfrm>
                <a:off x="4127" y="4147"/>
                <a:ext cx="39" cy="39"/>
              </a:xfrm>
              <a:custGeom>
                <a:avLst/>
                <a:gdLst>
                  <a:gd name="T0" fmla="*/ 0 w 80"/>
                  <a:gd name="T1" fmla="*/ 0 h 79"/>
                  <a:gd name="T2" fmla="*/ 0 w 80"/>
                  <a:gd name="T3" fmla="*/ 0 h 79"/>
                  <a:gd name="T4" fmla="*/ 0 w 80"/>
                  <a:gd name="T5" fmla="*/ 0 h 79"/>
                  <a:gd name="T6" fmla="*/ 0 w 80"/>
                  <a:gd name="T7" fmla="*/ 0 h 79"/>
                  <a:gd name="T8" fmla="*/ 0 w 80"/>
                  <a:gd name="T9" fmla="*/ 0 h 79"/>
                  <a:gd name="T10" fmla="*/ 0 w 80"/>
                  <a:gd name="T11" fmla="*/ 0 h 79"/>
                  <a:gd name="T12" fmla="*/ 0 w 80"/>
                  <a:gd name="T13" fmla="*/ 0 h 79"/>
                  <a:gd name="T14" fmla="*/ 0 w 80"/>
                  <a:gd name="T15" fmla="*/ 0 h 79"/>
                  <a:gd name="T16" fmla="*/ 0 w 80"/>
                  <a:gd name="T17" fmla="*/ 0 h 79"/>
                  <a:gd name="T18" fmla="*/ 0 w 80"/>
                  <a:gd name="T19" fmla="*/ 0 h 79"/>
                  <a:gd name="T20" fmla="*/ 0 w 80"/>
                  <a:gd name="T21" fmla="*/ 0 h 79"/>
                  <a:gd name="T22" fmla="*/ 0 w 80"/>
                  <a:gd name="T23" fmla="*/ 0 h 79"/>
                  <a:gd name="T24" fmla="*/ 0 w 80"/>
                  <a:gd name="T25" fmla="*/ 0 h 79"/>
                  <a:gd name="T26" fmla="*/ 0 w 80"/>
                  <a:gd name="T27" fmla="*/ 0 h 79"/>
                  <a:gd name="T28" fmla="*/ 0 w 80"/>
                  <a:gd name="T29" fmla="*/ 0 h 79"/>
                  <a:gd name="T30" fmla="*/ 0 w 80"/>
                  <a:gd name="T31" fmla="*/ 0 h 79"/>
                  <a:gd name="T32" fmla="*/ 0 w 80"/>
                  <a:gd name="T33" fmla="*/ 0 h 79"/>
                  <a:gd name="T34" fmla="*/ 0 w 80"/>
                  <a:gd name="T35" fmla="*/ 0 h 79"/>
                  <a:gd name="T36" fmla="*/ 0 w 80"/>
                  <a:gd name="T37" fmla="*/ 0 h 79"/>
                  <a:gd name="T38" fmla="*/ 0 w 80"/>
                  <a:gd name="T39" fmla="*/ 0 h 79"/>
                  <a:gd name="T40" fmla="*/ 0 w 80"/>
                  <a:gd name="T41" fmla="*/ 0 h 79"/>
                  <a:gd name="T42" fmla="*/ 0 w 80"/>
                  <a:gd name="T43" fmla="*/ 0 h 79"/>
                  <a:gd name="T44" fmla="*/ 0 w 80"/>
                  <a:gd name="T45" fmla="*/ 0 h 79"/>
                  <a:gd name="T46" fmla="*/ 0 w 80"/>
                  <a:gd name="T47" fmla="*/ 0 h 79"/>
                  <a:gd name="T48" fmla="*/ 0 w 80"/>
                  <a:gd name="T49" fmla="*/ 0 h 79"/>
                  <a:gd name="T50" fmla="*/ 0 w 80"/>
                  <a:gd name="T51" fmla="*/ 0 h 79"/>
                  <a:gd name="T52" fmla="*/ 0 w 80"/>
                  <a:gd name="T53" fmla="*/ 0 h 79"/>
                  <a:gd name="T54" fmla="*/ 0 w 80"/>
                  <a:gd name="T55" fmla="*/ 0 h 79"/>
                  <a:gd name="T56" fmla="*/ 0 w 80"/>
                  <a:gd name="T57" fmla="*/ 0 h 79"/>
                  <a:gd name="T58" fmla="*/ 0 w 80"/>
                  <a:gd name="T59" fmla="*/ 0 h 79"/>
                  <a:gd name="T60" fmla="*/ 0 w 80"/>
                  <a:gd name="T61" fmla="*/ 0 h 79"/>
                  <a:gd name="T62" fmla="*/ 0 w 80"/>
                  <a:gd name="T63" fmla="*/ 0 h 79"/>
                  <a:gd name="T64" fmla="*/ 0 w 80"/>
                  <a:gd name="T65" fmla="*/ 0 h 7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9">
                    <a:moveTo>
                      <a:pt x="46" y="0"/>
                    </a:moveTo>
                    <a:lnTo>
                      <a:pt x="38" y="0"/>
                    </a:lnTo>
                    <a:lnTo>
                      <a:pt x="30" y="0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8"/>
                    </a:lnTo>
                    <a:lnTo>
                      <a:pt x="2" y="24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40" y="79"/>
                    </a:lnTo>
                    <a:lnTo>
                      <a:pt x="49" y="79"/>
                    </a:lnTo>
                    <a:lnTo>
                      <a:pt x="55" y="75"/>
                    </a:lnTo>
                    <a:lnTo>
                      <a:pt x="62" y="72"/>
                    </a:lnTo>
                    <a:lnTo>
                      <a:pt x="68" y="67"/>
                    </a:lnTo>
                    <a:lnTo>
                      <a:pt x="73" y="61"/>
                    </a:lnTo>
                    <a:lnTo>
                      <a:pt x="76" y="54"/>
                    </a:lnTo>
                    <a:lnTo>
                      <a:pt x="78" y="46"/>
                    </a:lnTo>
                    <a:lnTo>
                      <a:pt x="80" y="38"/>
                    </a:lnTo>
                    <a:lnTo>
                      <a:pt x="78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8" name="Freeform 89"/>
              <p:cNvSpPr/>
              <p:nvPr/>
            </p:nvSpPr>
            <p:spPr bwMode="auto">
              <a:xfrm>
                <a:off x="4216" y="4162"/>
                <a:ext cx="37" cy="39"/>
              </a:xfrm>
              <a:custGeom>
                <a:avLst/>
                <a:gdLst>
                  <a:gd name="T0" fmla="*/ 1 w 73"/>
                  <a:gd name="T1" fmla="*/ 0 h 79"/>
                  <a:gd name="T2" fmla="*/ 1 w 73"/>
                  <a:gd name="T3" fmla="*/ 0 h 79"/>
                  <a:gd name="T4" fmla="*/ 1 w 73"/>
                  <a:gd name="T5" fmla="*/ 0 h 79"/>
                  <a:gd name="T6" fmla="*/ 1 w 73"/>
                  <a:gd name="T7" fmla="*/ 0 h 79"/>
                  <a:gd name="T8" fmla="*/ 1 w 73"/>
                  <a:gd name="T9" fmla="*/ 0 h 79"/>
                  <a:gd name="T10" fmla="*/ 1 w 73"/>
                  <a:gd name="T11" fmla="*/ 0 h 79"/>
                  <a:gd name="T12" fmla="*/ 1 w 73"/>
                  <a:gd name="T13" fmla="*/ 0 h 79"/>
                  <a:gd name="T14" fmla="*/ 1 w 73"/>
                  <a:gd name="T15" fmla="*/ 0 h 79"/>
                  <a:gd name="T16" fmla="*/ 1 w 73"/>
                  <a:gd name="T17" fmla="*/ 0 h 79"/>
                  <a:gd name="T18" fmla="*/ 1 w 73"/>
                  <a:gd name="T19" fmla="*/ 0 h 79"/>
                  <a:gd name="T20" fmla="*/ 1 w 73"/>
                  <a:gd name="T21" fmla="*/ 0 h 79"/>
                  <a:gd name="T22" fmla="*/ 1 w 73"/>
                  <a:gd name="T23" fmla="*/ 0 h 79"/>
                  <a:gd name="T24" fmla="*/ 0 w 73"/>
                  <a:gd name="T25" fmla="*/ 0 h 79"/>
                  <a:gd name="T26" fmla="*/ 0 w 73"/>
                  <a:gd name="T27" fmla="*/ 0 h 79"/>
                  <a:gd name="T28" fmla="*/ 0 w 73"/>
                  <a:gd name="T29" fmla="*/ 0 h 79"/>
                  <a:gd name="T30" fmla="*/ 1 w 73"/>
                  <a:gd name="T31" fmla="*/ 0 h 79"/>
                  <a:gd name="T32" fmla="*/ 1 w 73"/>
                  <a:gd name="T33" fmla="*/ 0 h 79"/>
                  <a:gd name="T34" fmla="*/ 1 w 73"/>
                  <a:gd name="T35" fmla="*/ 0 h 79"/>
                  <a:gd name="T36" fmla="*/ 1 w 73"/>
                  <a:gd name="T37" fmla="*/ 0 h 79"/>
                  <a:gd name="T38" fmla="*/ 1 w 73"/>
                  <a:gd name="T39" fmla="*/ 0 h 79"/>
                  <a:gd name="T40" fmla="*/ 1 w 73"/>
                  <a:gd name="T41" fmla="*/ 0 h 79"/>
                  <a:gd name="T42" fmla="*/ 1 w 73"/>
                  <a:gd name="T43" fmla="*/ 0 h 79"/>
                  <a:gd name="T44" fmla="*/ 1 w 73"/>
                  <a:gd name="T45" fmla="*/ 0 h 79"/>
                  <a:gd name="T46" fmla="*/ 1 w 73"/>
                  <a:gd name="T47" fmla="*/ 0 h 79"/>
                  <a:gd name="T48" fmla="*/ 1 w 73"/>
                  <a:gd name="T49" fmla="*/ 0 h 79"/>
                  <a:gd name="T50" fmla="*/ 1 w 73"/>
                  <a:gd name="T51" fmla="*/ 0 h 79"/>
                  <a:gd name="T52" fmla="*/ 1 w 73"/>
                  <a:gd name="T53" fmla="*/ 0 h 79"/>
                  <a:gd name="T54" fmla="*/ 1 w 73"/>
                  <a:gd name="T55" fmla="*/ 0 h 79"/>
                  <a:gd name="T56" fmla="*/ 1 w 73"/>
                  <a:gd name="T57" fmla="*/ 0 h 79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73" h="79">
                    <a:moveTo>
                      <a:pt x="73" y="19"/>
                    </a:moveTo>
                    <a:lnTo>
                      <a:pt x="69" y="12"/>
                    </a:lnTo>
                    <a:lnTo>
                      <a:pt x="62" y="7"/>
                    </a:lnTo>
                    <a:lnTo>
                      <a:pt x="54" y="2"/>
                    </a:lnTo>
                    <a:lnTo>
                      <a:pt x="46" y="0"/>
                    </a:lnTo>
                    <a:lnTo>
                      <a:pt x="38" y="0"/>
                    </a:lnTo>
                    <a:lnTo>
                      <a:pt x="30" y="1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0" y="12"/>
                    </a:lnTo>
                    <a:lnTo>
                      <a:pt x="5" y="19"/>
                    </a:lnTo>
                    <a:lnTo>
                      <a:pt x="2" y="25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49"/>
                    </a:lnTo>
                    <a:lnTo>
                      <a:pt x="3" y="55"/>
                    </a:lnTo>
                    <a:lnTo>
                      <a:pt x="7" y="62"/>
                    </a:lnTo>
                    <a:lnTo>
                      <a:pt x="11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35" y="79"/>
                    </a:lnTo>
                    <a:lnTo>
                      <a:pt x="38" y="79"/>
                    </a:lnTo>
                    <a:lnTo>
                      <a:pt x="41" y="79"/>
                    </a:lnTo>
                    <a:lnTo>
                      <a:pt x="43" y="79"/>
                    </a:lnTo>
                    <a:lnTo>
                      <a:pt x="48" y="70"/>
                    </a:lnTo>
                    <a:lnTo>
                      <a:pt x="58" y="52"/>
                    </a:lnTo>
                    <a:lnTo>
                      <a:pt x="69" y="31"/>
                    </a:lnTo>
                    <a:lnTo>
                      <a:pt x="73" y="19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" name="Freeform 90"/>
              <p:cNvSpPr/>
              <p:nvPr/>
            </p:nvSpPr>
            <p:spPr bwMode="auto">
              <a:xfrm>
                <a:off x="3983" y="4266"/>
                <a:ext cx="31" cy="33"/>
              </a:xfrm>
              <a:custGeom>
                <a:avLst/>
                <a:gdLst>
                  <a:gd name="T0" fmla="*/ 1 w 61"/>
                  <a:gd name="T1" fmla="*/ 1 h 66"/>
                  <a:gd name="T2" fmla="*/ 1 w 61"/>
                  <a:gd name="T3" fmla="*/ 1 h 66"/>
                  <a:gd name="T4" fmla="*/ 1 w 61"/>
                  <a:gd name="T5" fmla="*/ 1 h 66"/>
                  <a:gd name="T6" fmla="*/ 1 w 61"/>
                  <a:gd name="T7" fmla="*/ 1 h 66"/>
                  <a:gd name="T8" fmla="*/ 1 w 61"/>
                  <a:gd name="T9" fmla="*/ 1 h 66"/>
                  <a:gd name="T10" fmla="*/ 1 w 61"/>
                  <a:gd name="T11" fmla="*/ 1 h 66"/>
                  <a:gd name="T12" fmla="*/ 1 w 61"/>
                  <a:gd name="T13" fmla="*/ 1 h 66"/>
                  <a:gd name="T14" fmla="*/ 1 w 61"/>
                  <a:gd name="T15" fmla="*/ 1 h 66"/>
                  <a:gd name="T16" fmla="*/ 1 w 61"/>
                  <a:gd name="T17" fmla="*/ 1 h 66"/>
                  <a:gd name="T18" fmla="*/ 1 w 61"/>
                  <a:gd name="T19" fmla="*/ 1 h 66"/>
                  <a:gd name="T20" fmla="*/ 1 w 61"/>
                  <a:gd name="T21" fmla="*/ 1 h 66"/>
                  <a:gd name="T22" fmla="*/ 1 w 61"/>
                  <a:gd name="T23" fmla="*/ 1 h 66"/>
                  <a:gd name="T24" fmla="*/ 1 w 61"/>
                  <a:gd name="T25" fmla="*/ 1 h 66"/>
                  <a:gd name="T26" fmla="*/ 1 w 61"/>
                  <a:gd name="T27" fmla="*/ 0 h 66"/>
                  <a:gd name="T28" fmla="*/ 1 w 61"/>
                  <a:gd name="T29" fmla="*/ 1 h 66"/>
                  <a:gd name="T30" fmla="*/ 1 w 61"/>
                  <a:gd name="T31" fmla="*/ 1 h 66"/>
                  <a:gd name="T32" fmla="*/ 0 w 61"/>
                  <a:gd name="T33" fmla="*/ 1 h 66"/>
                  <a:gd name="T34" fmla="*/ 1 w 61"/>
                  <a:gd name="T35" fmla="*/ 1 h 66"/>
                  <a:gd name="T36" fmla="*/ 1 w 61"/>
                  <a:gd name="T37" fmla="*/ 1 h 66"/>
                  <a:gd name="T38" fmla="*/ 1 w 61"/>
                  <a:gd name="T39" fmla="*/ 1 h 66"/>
                  <a:gd name="T40" fmla="*/ 1 w 61"/>
                  <a:gd name="T41" fmla="*/ 1 h 66"/>
                  <a:gd name="T42" fmla="*/ 1 w 61"/>
                  <a:gd name="T43" fmla="*/ 1 h 66"/>
                  <a:gd name="T44" fmla="*/ 1 w 61"/>
                  <a:gd name="T45" fmla="*/ 1 h 66"/>
                  <a:gd name="T46" fmla="*/ 1 w 61"/>
                  <a:gd name="T47" fmla="*/ 1 h 66"/>
                  <a:gd name="T48" fmla="*/ 1 w 61"/>
                  <a:gd name="T49" fmla="*/ 1 h 6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61" h="66">
                    <a:moveTo>
                      <a:pt x="53" y="66"/>
                    </a:moveTo>
                    <a:lnTo>
                      <a:pt x="57" y="61"/>
                    </a:lnTo>
                    <a:lnTo>
                      <a:pt x="59" y="56"/>
                    </a:lnTo>
                    <a:lnTo>
                      <a:pt x="60" y="52"/>
                    </a:lnTo>
                    <a:lnTo>
                      <a:pt x="61" y="47"/>
                    </a:lnTo>
                    <a:lnTo>
                      <a:pt x="61" y="39"/>
                    </a:lnTo>
                    <a:lnTo>
                      <a:pt x="60" y="31"/>
                    </a:lnTo>
                    <a:lnTo>
                      <a:pt x="58" y="24"/>
                    </a:lnTo>
                    <a:lnTo>
                      <a:pt x="55" y="17"/>
                    </a:lnTo>
                    <a:lnTo>
                      <a:pt x="50" y="11"/>
                    </a:lnTo>
                    <a:lnTo>
                      <a:pt x="43" y="7"/>
                    </a:lnTo>
                    <a:lnTo>
                      <a:pt x="36" y="3"/>
                    </a:lnTo>
                    <a:lnTo>
                      <a:pt x="29" y="1"/>
                    </a:lnTo>
                    <a:lnTo>
                      <a:pt x="21" y="0"/>
                    </a:lnTo>
                    <a:lnTo>
                      <a:pt x="13" y="1"/>
                    </a:lnTo>
                    <a:lnTo>
                      <a:pt x="6" y="3"/>
                    </a:lnTo>
                    <a:lnTo>
                      <a:pt x="0" y="7"/>
                    </a:lnTo>
                    <a:lnTo>
                      <a:pt x="2" y="9"/>
                    </a:lnTo>
                    <a:lnTo>
                      <a:pt x="5" y="14"/>
                    </a:lnTo>
                    <a:lnTo>
                      <a:pt x="11" y="22"/>
                    </a:lnTo>
                    <a:lnTo>
                      <a:pt x="19" y="31"/>
                    </a:lnTo>
                    <a:lnTo>
                      <a:pt x="27" y="41"/>
                    </a:lnTo>
                    <a:lnTo>
                      <a:pt x="35" y="51"/>
                    </a:lnTo>
                    <a:lnTo>
                      <a:pt x="44" y="59"/>
                    </a:lnTo>
                    <a:lnTo>
                      <a:pt x="53" y="66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0" name="Freeform 91"/>
              <p:cNvSpPr/>
              <p:nvPr/>
            </p:nvSpPr>
            <p:spPr bwMode="auto">
              <a:xfrm>
                <a:off x="4852" y="4125"/>
                <a:ext cx="17" cy="17"/>
              </a:xfrm>
              <a:custGeom>
                <a:avLst/>
                <a:gdLst>
                  <a:gd name="T0" fmla="*/ 1 w 34"/>
                  <a:gd name="T1" fmla="*/ 1 h 34"/>
                  <a:gd name="T2" fmla="*/ 1 w 34"/>
                  <a:gd name="T3" fmla="*/ 1 h 34"/>
                  <a:gd name="T4" fmla="*/ 1 w 34"/>
                  <a:gd name="T5" fmla="*/ 1 h 34"/>
                  <a:gd name="T6" fmla="*/ 1 w 34"/>
                  <a:gd name="T7" fmla="*/ 1 h 34"/>
                  <a:gd name="T8" fmla="*/ 1 w 34"/>
                  <a:gd name="T9" fmla="*/ 1 h 34"/>
                  <a:gd name="T10" fmla="*/ 1 w 34"/>
                  <a:gd name="T11" fmla="*/ 1 h 34"/>
                  <a:gd name="T12" fmla="*/ 1 w 34"/>
                  <a:gd name="T13" fmla="*/ 1 h 34"/>
                  <a:gd name="T14" fmla="*/ 1 w 34"/>
                  <a:gd name="T15" fmla="*/ 1 h 34"/>
                  <a:gd name="T16" fmla="*/ 1 w 34"/>
                  <a:gd name="T17" fmla="*/ 1 h 34"/>
                  <a:gd name="T18" fmla="*/ 1 w 34"/>
                  <a:gd name="T19" fmla="*/ 0 h 34"/>
                  <a:gd name="T20" fmla="*/ 1 w 34"/>
                  <a:gd name="T21" fmla="*/ 1 h 34"/>
                  <a:gd name="T22" fmla="*/ 1 w 34"/>
                  <a:gd name="T23" fmla="*/ 1 h 34"/>
                  <a:gd name="T24" fmla="*/ 0 w 34"/>
                  <a:gd name="T25" fmla="*/ 1 h 34"/>
                  <a:gd name="T26" fmla="*/ 0 w 34"/>
                  <a:gd name="T27" fmla="*/ 1 h 34"/>
                  <a:gd name="T28" fmla="*/ 1 w 34"/>
                  <a:gd name="T29" fmla="*/ 1 h 34"/>
                  <a:gd name="T30" fmla="*/ 1 w 34"/>
                  <a:gd name="T31" fmla="*/ 1 h 34"/>
                  <a:gd name="T32" fmla="*/ 1 w 34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4">
                    <a:moveTo>
                      <a:pt x="12" y="34"/>
                    </a:moveTo>
                    <a:lnTo>
                      <a:pt x="19" y="34"/>
                    </a:lnTo>
                    <a:lnTo>
                      <a:pt x="24" y="33"/>
                    </a:lnTo>
                    <a:lnTo>
                      <a:pt x="29" y="28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2" y="10"/>
                    </a:lnTo>
                    <a:lnTo>
                      <a:pt x="28" y="5"/>
                    </a:lnTo>
                    <a:lnTo>
                      <a:pt x="22" y="2"/>
                    </a:lnTo>
                    <a:lnTo>
                      <a:pt x="15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6" y="30"/>
                    </a:lnTo>
                    <a:lnTo>
                      <a:pt x="12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" name="Freeform 92"/>
              <p:cNvSpPr/>
              <p:nvPr/>
            </p:nvSpPr>
            <p:spPr bwMode="auto">
              <a:xfrm>
                <a:off x="4885" y="4152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0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1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1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8" y="3"/>
                    </a:lnTo>
                    <a:lnTo>
                      <a:pt x="22" y="0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1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2" name="Freeform 93"/>
              <p:cNvSpPr/>
              <p:nvPr/>
            </p:nvSpPr>
            <p:spPr bwMode="auto">
              <a:xfrm>
                <a:off x="4701" y="4202"/>
                <a:ext cx="17" cy="17"/>
              </a:xfrm>
              <a:custGeom>
                <a:avLst/>
                <a:gdLst>
                  <a:gd name="T0" fmla="*/ 1 w 34"/>
                  <a:gd name="T1" fmla="*/ 1 h 33"/>
                  <a:gd name="T2" fmla="*/ 1 w 34"/>
                  <a:gd name="T3" fmla="*/ 1 h 33"/>
                  <a:gd name="T4" fmla="*/ 1 w 34"/>
                  <a:gd name="T5" fmla="*/ 1 h 33"/>
                  <a:gd name="T6" fmla="*/ 1 w 34"/>
                  <a:gd name="T7" fmla="*/ 1 h 33"/>
                  <a:gd name="T8" fmla="*/ 1 w 34"/>
                  <a:gd name="T9" fmla="*/ 1 h 33"/>
                  <a:gd name="T10" fmla="*/ 1 w 34"/>
                  <a:gd name="T11" fmla="*/ 1 h 33"/>
                  <a:gd name="T12" fmla="*/ 1 w 34"/>
                  <a:gd name="T13" fmla="*/ 1 h 33"/>
                  <a:gd name="T14" fmla="*/ 1 w 34"/>
                  <a:gd name="T15" fmla="*/ 1 h 33"/>
                  <a:gd name="T16" fmla="*/ 1 w 34"/>
                  <a:gd name="T17" fmla="*/ 1 h 33"/>
                  <a:gd name="T18" fmla="*/ 1 w 34"/>
                  <a:gd name="T19" fmla="*/ 0 h 33"/>
                  <a:gd name="T20" fmla="*/ 1 w 34"/>
                  <a:gd name="T21" fmla="*/ 1 h 33"/>
                  <a:gd name="T22" fmla="*/ 1 w 34"/>
                  <a:gd name="T23" fmla="*/ 1 h 33"/>
                  <a:gd name="T24" fmla="*/ 1 w 34"/>
                  <a:gd name="T25" fmla="*/ 1 h 33"/>
                  <a:gd name="T26" fmla="*/ 0 w 34"/>
                  <a:gd name="T27" fmla="*/ 1 h 33"/>
                  <a:gd name="T28" fmla="*/ 1 w 34"/>
                  <a:gd name="T29" fmla="*/ 1 h 33"/>
                  <a:gd name="T30" fmla="*/ 1 w 34"/>
                  <a:gd name="T31" fmla="*/ 1 h 33"/>
                  <a:gd name="T32" fmla="*/ 1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3"/>
                    </a:moveTo>
                    <a:lnTo>
                      <a:pt x="19" y="33"/>
                    </a:lnTo>
                    <a:lnTo>
                      <a:pt x="25" y="32"/>
                    </a:lnTo>
                    <a:lnTo>
                      <a:pt x="29" y="28"/>
                    </a:lnTo>
                    <a:lnTo>
                      <a:pt x="33" y="22"/>
                    </a:lnTo>
                    <a:lnTo>
                      <a:pt x="34" y="16"/>
                    </a:lnTo>
                    <a:lnTo>
                      <a:pt x="33" y="9"/>
                    </a:lnTo>
                    <a:lnTo>
                      <a:pt x="28" y="5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10" y="2"/>
                    </a:lnTo>
                    <a:lnTo>
                      <a:pt x="5" y="6"/>
                    </a:lnTo>
                    <a:lnTo>
                      <a:pt x="2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30"/>
                    </a:lnTo>
                    <a:lnTo>
                      <a:pt x="12" y="3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" name="Freeform 94"/>
              <p:cNvSpPr/>
              <p:nvPr/>
            </p:nvSpPr>
            <p:spPr bwMode="auto">
              <a:xfrm>
                <a:off x="4742" y="4201"/>
                <a:ext cx="16" cy="17"/>
              </a:xfrm>
              <a:custGeom>
                <a:avLst/>
                <a:gdLst>
                  <a:gd name="T0" fmla="*/ 0 w 34"/>
                  <a:gd name="T1" fmla="*/ 1 h 33"/>
                  <a:gd name="T2" fmla="*/ 0 w 34"/>
                  <a:gd name="T3" fmla="*/ 1 h 33"/>
                  <a:gd name="T4" fmla="*/ 0 w 34"/>
                  <a:gd name="T5" fmla="*/ 1 h 33"/>
                  <a:gd name="T6" fmla="*/ 0 w 34"/>
                  <a:gd name="T7" fmla="*/ 1 h 33"/>
                  <a:gd name="T8" fmla="*/ 0 w 34"/>
                  <a:gd name="T9" fmla="*/ 1 h 33"/>
                  <a:gd name="T10" fmla="*/ 0 w 34"/>
                  <a:gd name="T11" fmla="*/ 1 h 33"/>
                  <a:gd name="T12" fmla="*/ 0 w 34"/>
                  <a:gd name="T13" fmla="*/ 1 h 33"/>
                  <a:gd name="T14" fmla="*/ 0 w 34"/>
                  <a:gd name="T15" fmla="*/ 1 h 33"/>
                  <a:gd name="T16" fmla="*/ 0 w 34"/>
                  <a:gd name="T17" fmla="*/ 1 h 33"/>
                  <a:gd name="T18" fmla="*/ 0 w 34"/>
                  <a:gd name="T19" fmla="*/ 0 h 33"/>
                  <a:gd name="T20" fmla="*/ 0 w 34"/>
                  <a:gd name="T21" fmla="*/ 1 h 33"/>
                  <a:gd name="T22" fmla="*/ 0 w 34"/>
                  <a:gd name="T23" fmla="*/ 1 h 33"/>
                  <a:gd name="T24" fmla="*/ 0 w 34"/>
                  <a:gd name="T25" fmla="*/ 1 h 33"/>
                  <a:gd name="T26" fmla="*/ 0 w 34"/>
                  <a:gd name="T27" fmla="*/ 1 h 33"/>
                  <a:gd name="T28" fmla="*/ 0 w 34"/>
                  <a:gd name="T29" fmla="*/ 1 h 33"/>
                  <a:gd name="T30" fmla="*/ 0 w 34"/>
                  <a:gd name="T31" fmla="*/ 1 h 33"/>
                  <a:gd name="T32" fmla="*/ 0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2"/>
                    </a:moveTo>
                    <a:lnTo>
                      <a:pt x="19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1" y="9"/>
                    </a:lnTo>
                    <a:lnTo>
                      <a:pt x="28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4" name="Freeform 95"/>
              <p:cNvSpPr/>
              <p:nvPr/>
            </p:nvSpPr>
            <p:spPr bwMode="auto">
              <a:xfrm>
                <a:off x="4782" y="4209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1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5" y="29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5" name="Freeform 96"/>
              <p:cNvSpPr/>
              <p:nvPr/>
            </p:nvSpPr>
            <p:spPr bwMode="auto">
              <a:xfrm>
                <a:off x="4820" y="4226"/>
                <a:ext cx="17" cy="17"/>
              </a:xfrm>
              <a:custGeom>
                <a:avLst/>
                <a:gdLst>
                  <a:gd name="T0" fmla="*/ 1 w 33"/>
                  <a:gd name="T1" fmla="*/ 1 h 34"/>
                  <a:gd name="T2" fmla="*/ 1 w 33"/>
                  <a:gd name="T3" fmla="*/ 1 h 34"/>
                  <a:gd name="T4" fmla="*/ 1 w 33"/>
                  <a:gd name="T5" fmla="*/ 1 h 34"/>
                  <a:gd name="T6" fmla="*/ 1 w 33"/>
                  <a:gd name="T7" fmla="*/ 1 h 34"/>
                  <a:gd name="T8" fmla="*/ 1 w 33"/>
                  <a:gd name="T9" fmla="*/ 1 h 34"/>
                  <a:gd name="T10" fmla="*/ 1 w 33"/>
                  <a:gd name="T11" fmla="*/ 1 h 34"/>
                  <a:gd name="T12" fmla="*/ 1 w 33"/>
                  <a:gd name="T13" fmla="*/ 1 h 34"/>
                  <a:gd name="T14" fmla="*/ 1 w 33"/>
                  <a:gd name="T15" fmla="*/ 1 h 34"/>
                  <a:gd name="T16" fmla="*/ 1 w 33"/>
                  <a:gd name="T17" fmla="*/ 1 h 34"/>
                  <a:gd name="T18" fmla="*/ 1 w 33"/>
                  <a:gd name="T19" fmla="*/ 0 h 34"/>
                  <a:gd name="T20" fmla="*/ 1 w 33"/>
                  <a:gd name="T21" fmla="*/ 1 h 34"/>
                  <a:gd name="T22" fmla="*/ 1 w 33"/>
                  <a:gd name="T23" fmla="*/ 1 h 34"/>
                  <a:gd name="T24" fmla="*/ 1 w 33"/>
                  <a:gd name="T25" fmla="*/ 1 h 34"/>
                  <a:gd name="T26" fmla="*/ 0 w 33"/>
                  <a:gd name="T27" fmla="*/ 1 h 34"/>
                  <a:gd name="T28" fmla="*/ 1 w 33"/>
                  <a:gd name="T29" fmla="*/ 1 h 34"/>
                  <a:gd name="T30" fmla="*/ 1 w 33"/>
                  <a:gd name="T31" fmla="*/ 1 h 34"/>
                  <a:gd name="T32" fmla="*/ 1 w 33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4">
                    <a:moveTo>
                      <a:pt x="11" y="34"/>
                    </a:moveTo>
                    <a:lnTo>
                      <a:pt x="18" y="34"/>
                    </a:lnTo>
                    <a:lnTo>
                      <a:pt x="24" y="33"/>
                    </a:lnTo>
                    <a:lnTo>
                      <a:pt x="30" y="28"/>
                    </a:lnTo>
                    <a:lnTo>
                      <a:pt x="33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7" y="5"/>
                    </a:lnTo>
                    <a:lnTo>
                      <a:pt x="22" y="1"/>
                    </a:lnTo>
                    <a:lnTo>
                      <a:pt x="16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1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5" y="30"/>
                    </a:lnTo>
                    <a:lnTo>
                      <a:pt x="11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6" name="Freeform 97"/>
              <p:cNvSpPr/>
              <p:nvPr/>
            </p:nvSpPr>
            <p:spPr bwMode="auto">
              <a:xfrm>
                <a:off x="4853" y="4250"/>
                <a:ext cx="16" cy="16"/>
              </a:xfrm>
              <a:custGeom>
                <a:avLst/>
                <a:gdLst>
                  <a:gd name="T0" fmla="*/ 0 w 33"/>
                  <a:gd name="T1" fmla="*/ 0 h 33"/>
                  <a:gd name="T2" fmla="*/ 0 w 33"/>
                  <a:gd name="T3" fmla="*/ 0 h 33"/>
                  <a:gd name="T4" fmla="*/ 0 w 33"/>
                  <a:gd name="T5" fmla="*/ 0 h 33"/>
                  <a:gd name="T6" fmla="*/ 0 w 33"/>
                  <a:gd name="T7" fmla="*/ 0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0 h 33"/>
                  <a:gd name="T14" fmla="*/ 0 w 33"/>
                  <a:gd name="T15" fmla="*/ 0 h 33"/>
                  <a:gd name="T16" fmla="*/ 0 w 33"/>
                  <a:gd name="T17" fmla="*/ 0 h 33"/>
                  <a:gd name="T18" fmla="*/ 0 w 33"/>
                  <a:gd name="T19" fmla="*/ 0 h 33"/>
                  <a:gd name="T20" fmla="*/ 0 w 33"/>
                  <a:gd name="T21" fmla="*/ 0 h 33"/>
                  <a:gd name="T22" fmla="*/ 0 w 33"/>
                  <a:gd name="T23" fmla="*/ 0 h 33"/>
                  <a:gd name="T24" fmla="*/ 0 w 33"/>
                  <a:gd name="T25" fmla="*/ 0 h 33"/>
                  <a:gd name="T26" fmla="*/ 0 w 33"/>
                  <a:gd name="T27" fmla="*/ 0 h 33"/>
                  <a:gd name="T28" fmla="*/ 0 w 33"/>
                  <a:gd name="T29" fmla="*/ 0 h 33"/>
                  <a:gd name="T30" fmla="*/ 0 w 33"/>
                  <a:gd name="T31" fmla="*/ 0 h 33"/>
                  <a:gd name="T32" fmla="*/ 0 w 33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2" y="32"/>
                    </a:moveTo>
                    <a:lnTo>
                      <a:pt x="18" y="33"/>
                    </a:lnTo>
                    <a:lnTo>
                      <a:pt x="25" y="32"/>
                    </a:lnTo>
                    <a:lnTo>
                      <a:pt x="29" y="27"/>
                    </a:lnTo>
                    <a:lnTo>
                      <a:pt x="33" y="21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1" y="1"/>
                    </a:lnTo>
                    <a:lnTo>
                      <a:pt x="15" y="0"/>
                    </a:lnTo>
                    <a:lnTo>
                      <a:pt x="8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7" name="Freeform 98"/>
              <p:cNvSpPr/>
              <p:nvPr/>
            </p:nvSpPr>
            <p:spPr bwMode="auto">
              <a:xfrm>
                <a:off x="4680" y="4230"/>
                <a:ext cx="188" cy="72"/>
              </a:xfrm>
              <a:custGeom>
                <a:avLst/>
                <a:gdLst>
                  <a:gd name="T0" fmla="*/ 1 w 376"/>
                  <a:gd name="T1" fmla="*/ 1 h 144"/>
                  <a:gd name="T2" fmla="*/ 1 w 376"/>
                  <a:gd name="T3" fmla="*/ 1 h 144"/>
                  <a:gd name="T4" fmla="*/ 1 w 376"/>
                  <a:gd name="T5" fmla="*/ 1 h 144"/>
                  <a:gd name="T6" fmla="*/ 1 w 376"/>
                  <a:gd name="T7" fmla="*/ 1 h 144"/>
                  <a:gd name="T8" fmla="*/ 1 w 376"/>
                  <a:gd name="T9" fmla="*/ 1 h 144"/>
                  <a:gd name="T10" fmla="*/ 1 w 376"/>
                  <a:gd name="T11" fmla="*/ 1 h 144"/>
                  <a:gd name="T12" fmla="*/ 1 w 376"/>
                  <a:gd name="T13" fmla="*/ 1 h 144"/>
                  <a:gd name="T14" fmla="*/ 1 w 376"/>
                  <a:gd name="T15" fmla="*/ 1 h 144"/>
                  <a:gd name="T16" fmla="*/ 1 w 376"/>
                  <a:gd name="T17" fmla="*/ 1 h 144"/>
                  <a:gd name="T18" fmla="*/ 1 w 376"/>
                  <a:gd name="T19" fmla="*/ 1 h 144"/>
                  <a:gd name="T20" fmla="*/ 1 w 376"/>
                  <a:gd name="T21" fmla="*/ 1 h 144"/>
                  <a:gd name="T22" fmla="*/ 1 w 376"/>
                  <a:gd name="T23" fmla="*/ 1 h 144"/>
                  <a:gd name="T24" fmla="*/ 1 w 376"/>
                  <a:gd name="T25" fmla="*/ 1 h 144"/>
                  <a:gd name="T26" fmla="*/ 1 w 376"/>
                  <a:gd name="T27" fmla="*/ 1 h 144"/>
                  <a:gd name="T28" fmla="*/ 1 w 376"/>
                  <a:gd name="T29" fmla="*/ 1 h 144"/>
                  <a:gd name="T30" fmla="*/ 1 w 376"/>
                  <a:gd name="T31" fmla="*/ 1 h 144"/>
                  <a:gd name="T32" fmla="*/ 1 w 376"/>
                  <a:gd name="T33" fmla="*/ 1 h 144"/>
                  <a:gd name="T34" fmla="*/ 1 w 376"/>
                  <a:gd name="T35" fmla="*/ 1 h 144"/>
                  <a:gd name="T36" fmla="*/ 1 w 376"/>
                  <a:gd name="T37" fmla="*/ 1 h 144"/>
                  <a:gd name="T38" fmla="*/ 1 w 376"/>
                  <a:gd name="T39" fmla="*/ 0 h 144"/>
                  <a:gd name="T40" fmla="*/ 1 w 376"/>
                  <a:gd name="T41" fmla="*/ 1 h 144"/>
                  <a:gd name="T42" fmla="*/ 1 w 376"/>
                  <a:gd name="T43" fmla="*/ 1 h 144"/>
                  <a:gd name="T44" fmla="*/ 1 w 376"/>
                  <a:gd name="T45" fmla="*/ 1 h 144"/>
                  <a:gd name="T46" fmla="*/ 1 w 376"/>
                  <a:gd name="T47" fmla="*/ 1 h 144"/>
                  <a:gd name="T48" fmla="*/ 0 w 376"/>
                  <a:gd name="T49" fmla="*/ 1 h 144"/>
                  <a:gd name="T50" fmla="*/ 1 w 376"/>
                  <a:gd name="T51" fmla="*/ 1 h 144"/>
                  <a:gd name="T52" fmla="*/ 1 w 376"/>
                  <a:gd name="T53" fmla="*/ 1 h 144"/>
                  <a:gd name="T54" fmla="*/ 1 w 376"/>
                  <a:gd name="T55" fmla="*/ 1 h 144"/>
                  <a:gd name="T56" fmla="*/ 1 w 376"/>
                  <a:gd name="T57" fmla="*/ 1 h 144"/>
                  <a:gd name="T58" fmla="*/ 1 w 376"/>
                  <a:gd name="T59" fmla="*/ 1 h 144"/>
                  <a:gd name="T60" fmla="*/ 1 w 376"/>
                  <a:gd name="T61" fmla="*/ 1 h 144"/>
                  <a:gd name="T62" fmla="*/ 1 w 376"/>
                  <a:gd name="T63" fmla="*/ 1 h 144"/>
                  <a:gd name="T64" fmla="*/ 1 w 376"/>
                  <a:gd name="T65" fmla="*/ 1 h 144"/>
                  <a:gd name="T66" fmla="*/ 1 w 376"/>
                  <a:gd name="T67" fmla="*/ 1 h 144"/>
                  <a:gd name="T68" fmla="*/ 1 w 376"/>
                  <a:gd name="T69" fmla="*/ 1 h 144"/>
                  <a:gd name="T70" fmla="*/ 1 w 376"/>
                  <a:gd name="T71" fmla="*/ 1 h 144"/>
                  <a:gd name="T72" fmla="*/ 1 w 376"/>
                  <a:gd name="T73" fmla="*/ 1 h 144"/>
                  <a:gd name="T74" fmla="*/ 1 w 376"/>
                  <a:gd name="T75" fmla="*/ 1 h 144"/>
                  <a:gd name="T76" fmla="*/ 1 w 376"/>
                  <a:gd name="T77" fmla="*/ 1 h 144"/>
                  <a:gd name="T78" fmla="*/ 1 w 376"/>
                  <a:gd name="T79" fmla="*/ 1 h 144"/>
                  <a:gd name="T80" fmla="*/ 1 w 376"/>
                  <a:gd name="T81" fmla="*/ 1 h 144"/>
                  <a:gd name="T82" fmla="*/ 1 w 376"/>
                  <a:gd name="T83" fmla="*/ 1 h 144"/>
                  <a:gd name="T84" fmla="*/ 1 w 376"/>
                  <a:gd name="T85" fmla="*/ 1 h 144"/>
                  <a:gd name="T86" fmla="*/ 1 w 376"/>
                  <a:gd name="T87" fmla="*/ 1 h 144"/>
                  <a:gd name="T88" fmla="*/ 1 w 376"/>
                  <a:gd name="T89" fmla="*/ 1 h 144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376" h="144">
                    <a:moveTo>
                      <a:pt x="340" y="144"/>
                    </a:moveTo>
                    <a:lnTo>
                      <a:pt x="344" y="141"/>
                    </a:lnTo>
                    <a:lnTo>
                      <a:pt x="349" y="137"/>
                    </a:lnTo>
                    <a:lnTo>
                      <a:pt x="353" y="134"/>
                    </a:lnTo>
                    <a:lnTo>
                      <a:pt x="358" y="130"/>
                    </a:lnTo>
                    <a:lnTo>
                      <a:pt x="363" y="127"/>
                    </a:lnTo>
                    <a:lnTo>
                      <a:pt x="367" y="122"/>
                    </a:lnTo>
                    <a:lnTo>
                      <a:pt x="372" y="119"/>
                    </a:lnTo>
                    <a:lnTo>
                      <a:pt x="376" y="114"/>
                    </a:lnTo>
                    <a:lnTo>
                      <a:pt x="358" y="95"/>
                    </a:lnTo>
                    <a:lnTo>
                      <a:pt x="337" y="76"/>
                    </a:lnTo>
                    <a:lnTo>
                      <a:pt x="314" y="60"/>
                    </a:lnTo>
                    <a:lnTo>
                      <a:pt x="291" y="46"/>
                    </a:lnTo>
                    <a:lnTo>
                      <a:pt x="266" y="34"/>
                    </a:lnTo>
                    <a:lnTo>
                      <a:pt x="239" y="23"/>
                    </a:lnTo>
                    <a:lnTo>
                      <a:pt x="213" y="15"/>
                    </a:lnTo>
                    <a:lnTo>
                      <a:pt x="186" y="9"/>
                    </a:lnTo>
                    <a:lnTo>
                      <a:pt x="160" y="5"/>
                    </a:lnTo>
                    <a:lnTo>
                      <a:pt x="133" y="1"/>
                    </a:lnTo>
                    <a:lnTo>
                      <a:pt x="108" y="0"/>
                    </a:lnTo>
                    <a:lnTo>
                      <a:pt x="83" y="1"/>
                    </a:lnTo>
                    <a:lnTo>
                      <a:pt x="60" y="4"/>
                    </a:lnTo>
                    <a:lnTo>
                      <a:pt x="38" y="7"/>
                    </a:lnTo>
                    <a:lnTo>
                      <a:pt x="17" y="13"/>
                    </a:lnTo>
                    <a:lnTo>
                      <a:pt x="0" y="20"/>
                    </a:lnTo>
                    <a:lnTo>
                      <a:pt x="4" y="32"/>
                    </a:lnTo>
                    <a:lnTo>
                      <a:pt x="9" y="45"/>
                    </a:lnTo>
                    <a:lnTo>
                      <a:pt x="15" y="58"/>
                    </a:lnTo>
                    <a:lnTo>
                      <a:pt x="21" y="69"/>
                    </a:lnTo>
                    <a:lnTo>
                      <a:pt x="40" y="60"/>
                    </a:lnTo>
                    <a:lnTo>
                      <a:pt x="61" y="54"/>
                    </a:lnTo>
                    <a:lnTo>
                      <a:pt x="83" y="50"/>
                    </a:lnTo>
                    <a:lnTo>
                      <a:pt x="106" y="47"/>
                    </a:lnTo>
                    <a:lnTo>
                      <a:pt x="128" y="47"/>
                    </a:lnTo>
                    <a:lnTo>
                      <a:pt x="151" y="49"/>
                    </a:lnTo>
                    <a:lnTo>
                      <a:pt x="174" y="52"/>
                    </a:lnTo>
                    <a:lnTo>
                      <a:pt x="197" y="58"/>
                    </a:lnTo>
                    <a:lnTo>
                      <a:pt x="219" y="65"/>
                    </a:lnTo>
                    <a:lnTo>
                      <a:pt x="241" y="73"/>
                    </a:lnTo>
                    <a:lnTo>
                      <a:pt x="261" y="82"/>
                    </a:lnTo>
                    <a:lnTo>
                      <a:pt x="280" y="92"/>
                    </a:lnTo>
                    <a:lnTo>
                      <a:pt x="298" y="104"/>
                    </a:lnTo>
                    <a:lnTo>
                      <a:pt x="314" y="117"/>
                    </a:lnTo>
                    <a:lnTo>
                      <a:pt x="328" y="130"/>
                    </a:lnTo>
                    <a:lnTo>
                      <a:pt x="340" y="144"/>
                    </a:lnTo>
                    <a:close/>
                  </a:path>
                </a:pathLst>
              </a:custGeom>
              <a:solidFill>
                <a:srgbClr val="D100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8" name="Freeform 99"/>
              <p:cNvSpPr/>
              <p:nvPr/>
            </p:nvSpPr>
            <p:spPr bwMode="auto">
              <a:xfrm>
                <a:off x="3482" y="4271"/>
                <a:ext cx="1433" cy="69"/>
              </a:xfrm>
              <a:custGeom>
                <a:avLst/>
                <a:gdLst>
                  <a:gd name="T0" fmla="*/ 0 w 2868"/>
                  <a:gd name="T1" fmla="*/ 1 h 137"/>
                  <a:gd name="T2" fmla="*/ 0 w 2868"/>
                  <a:gd name="T3" fmla="*/ 0 h 137"/>
                  <a:gd name="T4" fmla="*/ 0 w 2868"/>
                  <a:gd name="T5" fmla="*/ 0 h 137"/>
                  <a:gd name="T6" fmla="*/ 0 w 2868"/>
                  <a:gd name="T7" fmla="*/ 1 h 137"/>
                  <a:gd name="T8" fmla="*/ 0 w 2868"/>
                  <a:gd name="T9" fmla="*/ 1 h 1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868" h="137">
                    <a:moveTo>
                      <a:pt x="2868" y="134"/>
                    </a:moveTo>
                    <a:lnTo>
                      <a:pt x="2868" y="0"/>
                    </a:lnTo>
                    <a:lnTo>
                      <a:pt x="0" y="0"/>
                    </a:lnTo>
                    <a:lnTo>
                      <a:pt x="7" y="137"/>
                    </a:lnTo>
                    <a:lnTo>
                      <a:pt x="2868" y="134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9" name="Freeform 100"/>
              <p:cNvSpPr/>
              <p:nvPr/>
            </p:nvSpPr>
            <p:spPr bwMode="auto">
              <a:xfrm>
                <a:off x="3452" y="4178"/>
                <a:ext cx="202" cy="140"/>
              </a:xfrm>
              <a:custGeom>
                <a:avLst/>
                <a:gdLst>
                  <a:gd name="T0" fmla="*/ 1 w 404"/>
                  <a:gd name="T1" fmla="*/ 0 h 281"/>
                  <a:gd name="T2" fmla="*/ 1 w 404"/>
                  <a:gd name="T3" fmla="*/ 0 h 281"/>
                  <a:gd name="T4" fmla="*/ 1 w 404"/>
                  <a:gd name="T5" fmla="*/ 0 h 281"/>
                  <a:gd name="T6" fmla="*/ 1 w 404"/>
                  <a:gd name="T7" fmla="*/ 0 h 281"/>
                  <a:gd name="T8" fmla="*/ 1 w 404"/>
                  <a:gd name="T9" fmla="*/ 0 h 281"/>
                  <a:gd name="T10" fmla="*/ 1 w 404"/>
                  <a:gd name="T11" fmla="*/ 0 h 281"/>
                  <a:gd name="T12" fmla="*/ 1 w 404"/>
                  <a:gd name="T13" fmla="*/ 0 h 281"/>
                  <a:gd name="T14" fmla="*/ 1 w 404"/>
                  <a:gd name="T15" fmla="*/ 0 h 281"/>
                  <a:gd name="T16" fmla="*/ 1 w 404"/>
                  <a:gd name="T17" fmla="*/ 0 h 281"/>
                  <a:gd name="T18" fmla="*/ 1 w 404"/>
                  <a:gd name="T19" fmla="*/ 0 h 281"/>
                  <a:gd name="T20" fmla="*/ 1 w 404"/>
                  <a:gd name="T21" fmla="*/ 0 h 281"/>
                  <a:gd name="T22" fmla="*/ 1 w 404"/>
                  <a:gd name="T23" fmla="*/ 0 h 281"/>
                  <a:gd name="T24" fmla="*/ 1 w 404"/>
                  <a:gd name="T25" fmla="*/ 0 h 281"/>
                  <a:gd name="T26" fmla="*/ 1 w 404"/>
                  <a:gd name="T27" fmla="*/ 0 h 281"/>
                  <a:gd name="T28" fmla="*/ 1 w 404"/>
                  <a:gd name="T29" fmla="*/ 0 h 281"/>
                  <a:gd name="T30" fmla="*/ 1 w 404"/>
                  <a:gd name="T31" fmla="*/ 0 h 281"/>
                  <a:gd name="T32" fmla="*/ 1 w 404"/>
                  <a:gd name="T33" fmla="*/ 0 h 281"/>
                  <a:gd name="T34" fmla="*/ 1 w 404"/>
                  <a:gd name="T35" fmla="*/ 0 h 281"/>
                  <a:gd name="T36" fmla="*/ 1 w 404"/>
                  <a:gd name="T37" fmla="*/ 0 h 281"/>
                  <a:gd name="T38" fmla="*/ 1 w 404"/>
                  <a:gd name="T39" fmla="*/ 0 h 281"/>
                  <a:gd name="T40" fmla="*/ 1 w 404"/>
                  <a:gd name="T41" fmla="*/ 0 h 281"/>
                  <a:gd name="T42" fmla="*/ 1 w 404"/>
                  <a:gd name="T43" fmla="*/ 0 h 281"/>
                  <a:gd name="T44" fmla="*/ 1 w 404"/>
                  <a:gd name="T45" fmla="*/ 0 h 281"/>
                  <a:gd name="T46" fmla="*/ 1 w 404"/>
                  <a:gd name="T47" fmla="*/ 0 h 281"/>
                  <a:gd name="T48" fmla="*/ 1 w 404"/>
                  <a:gd name="T49" fmla="*/ 0 h 281"/>
                  <a:gd name="T50" fmla="*/ 1 w 404"/>
                  <a:gd name="T51" fmla="*/ 0 h 281"/>
                  <a:gd name="T52" fmla="*/ 1 w 404"/>
                  <a:gd name="T53" fmla="*/ 0 h 281"/>
                  <a:gd name="T54" fmla="*/ 1 w 404"/>
                  <a:gd name="T55" fmla="*/ 0 h 281"/>
                  <a:gd name="T56" fmla="*/ 1 w 404"/>
                  <a:gd name="T57" fmla="*/ 0 h 281"/>
                  <a:gd name="T58" fmla="*/ 1 w 404"/>
                  <a:gd name="T59" fmla="*/ 0 h 281"/>
                  <a:gd name="T60" fmla="*/ 1 w 404"/>
                  <a:gd name="T61" fmla="*/ 0 h 281"/>
                  <a:gd name="T62" fmla="*/ 1 w 404"/>
                  <a:gd name="T63" fmla="*/ 0 h 281"/>
                  <a:gd name="T64" fmla="*/ 1 w 404"/>
                  <a:gd name="T65" fmla="*/ 0 h 281"/>
                  <a:gd name="T66" fmla="*/ 1 w 404"/>
                  <a:gd name="T67" fmla="*/ 0 h 281"/>
                  <a:gd name="T68" fmla="*/ 1 w 404"/>
                  <a:gd name="T69" fmla="*/ 0 h 281"/>
                  <a:gd name="T70" fmla="*/ 1 w 404"/>
                  <a:gd name="T71" fmla="*/ 0 h 281"/>
                  <a:gd name="T72" fmla="*/ 1 w 404"/>
                  <a:gd name="T73" fmla="*/ 0 h 281"/>
                  <a:gd name="T74" fmla="*/ 1 w 404"/>
                  <a:gd name="T75" fmla="*/ 0 h 281"/>
                  <a:gd name="T76" fmla="*/ 1 w 404"/>
                  <a:gd name="T77" fmla="*/ 0 h 281"/>
                  <a:gd name="T78" fmla="*/ 1 w 404"/>
                  <a:gd name="T79" fmla="*/ 0 h 281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4" h="281">
                    <a:moveTo>
                      <a:pt x="339" y="270"/>
                    </a:moveTo>
                    <a:lnTo>
                      <a:pt x="323" y="270"/>
                    </a:lnTo>
                    <a:lnTo>
                      <a:pt x="306" y="271"/>
                    </a:lnTo>
                    <a:lnTo>
                      <a:pt x="290" y="271"/>
                    </a:lnTo>
                    <a:lnTo>
                      <a:pt x="274" y="271"/>
                    </a:lnTo>
                    <a:lnTo>
                      <a:pt x="258" y="273"/>
                    </a:lnTo>
                    <a:lnTo>
                      <a:pt x="241" y="273"/>
                    </a:lnTo>
                    <a:lnTo>
                      <a:pt x="225" y="274"/>
                    </a:lnTo>
                    <a:lnTo>
                      <a:pt x="209" y="274"/>
                    </a:lnTo>
                    <a:lnTo>
                      <a:pt x="194" y="275"/>
                    </a:lnTo>
                    <a:lnTo>
                      <a:pt x="178" y="276"/>
                    </a:lnTo>
                    <a:lnTo>
                      <a:pt x="163" y="276"/>
                    </a:lnTo>
                    <a:lnTo>
                      <a:pt x="148" y="277"/>
                    </a:lnTo>
                    <a:lnTo>
                      <a:pt x="133" y="278"/>
                    </a:lnTo>
                    <a:lnTo>
                      <a:pt x="118" y="279"/>
                    </a:lnTo>
                    <a:lnTo>
                      <a:pt x="103" y="279"/>
                    </a:lnTo>
                    <a:lnTo>
                      <a:pt x="89" y="281"/>
                    </a:lnTo>
                    <a:lnTo>
                      <a:pt x="86" y="258"/>
                    </a:lnTo>
                    <a:lnTo>
                      <a:pt x="80" y="233"/>
                    </a:lnTo>
                    <a:lnTo>
                      <a:pt x="72" y="209"/>
                    </a:lnTo>
                    <a:lnTo>
                      <a:pt x="62" y="185"/>
                    </a:lnTo>
                    <a:lnTo>
                      <a:pt x="49" y="163"/>
                    </a:lnTo>
                    <a:lnTo>
                      <a:pt x="34" y="142"/>
                    </a:lnTo>
                    <a:lnTo>
                      <a:pt x="18" y="125"/>
                    </a:lnTo>
                    <a:lnTo>
                      <a:pt x="0" y="112"/>
                    </a:lnTo>
                    <a:lnTo>
                      <a:pt x="20" y="118"/>
                    </a:lnTo>
                    <a:lnTo>
                      <a:pt x="40" y="127"/>
                    </a:lnTo>
                    <a:lnTo>
                      <a:pt x="57" y="139"/>
                    </a:lnTo>
                    <a:lnTo>
                      <a:pt x="73" y="155"/>
                    </a:lnTo>
                    <a:lnTo>
                      <a:pt x="89" y="173"/>
                    </a:lnTo>
                    <a:lnTo>
                      <a:pt x="103" y="196"/>
                    </a:lnTo>
                    <a:lnTo>
                      <a:pt x="118" y="223"/>
                    </a:lnTo>
                    <a:lnTo>
                      <a:pt x="133" y="254"/>
                    </a:lnTo>
                    <a:lnTo>
                      <a:pt x="140" y="223"/>
                    </a:lnTo>
                    <a:lnTo>
                      <a:pt x="142" y="188"/>
                    </a:lnTo>
                    <a:lnTo>
                      <a:pt x="142" y="153"/>
                    </a:lnTo>
                    <a:lnTo>
                      <a:pt x="139" y="116"/>
                    </a:lnTo>
                    <a:lnTo>
                      <a:pt x="133" y="81"/>
                    </a:lnTo>
                    <a:lnTo>
                      <a:pt x="125" y="50"/>
                    </a:lnTo>
                    <a:lnTo>
                      <a:pt x="115" y="23"/>
                    </a:lnTo>
                    <a:lnTo>
                      <a:pt x="102" y="5"/>
                    </a:lnTo>
                    <a:lnTo>
                      <a:pt x="121" y="18"/>
                    </a:lnTo>
                    <a:lnTo>
                      <a:pt x="140" y="34"/>
                    </a:lnTo>
                    <a:lnTo>
                      <a:pt x="157" y="53"/>
                    </a:lnTo>
                    <a:lnTo>
                      <a:pt x="174" y="78"/>
                    </a:lnTo>
                    <a:lnTo>
                      <a:pt x="188" y="106"/>
                    </a:lnTo>
                    <a:lnTo>
                      <a:pt x="201" y="141"/>
                    </a:lnTo>
                    <a:lnTo>
                      <a:pt x="212" y="183"/>
                    </a:lnTo>
                    <a:lnTo>
                      <a:pt x="218" y="231"/>
                    </a:lnTo>
                    <a:lnTo>
                      <a:pt x="229" y="208"/>
                    </a:lnTo>
                    <a:lnTo>
                      <a:pt x="237" y="183"/>
                    </a:lnTo>
                    <a:lnTo>
                      <a:pt x="243" y="154"/>
                    </a:lnTo>
                    <a:lnTo>
                      <a:pt x="245" y="124"/>
                    </a:lnTo>
                    <a:lnTo>
                      <a:pt x="245" y="93"/>
                    </a:lnTo>
                    <a:lnTo>
                      <a:pt x="241" y="62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0" y="30"/>
                    </a:lnTo>
                    <a:lnTo>
                      <a:pt x="255" y="57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8" y="128"/>
                    </a:lnTo>
                    <a:lnTo>
                      <a:pt x="294" y="151"/>
                    </a:lnTo>
                    <a:lnTo>
                      <a:pt x="298" y="173"/>
                    </a:lnTo>
                    <a:lnTo>
                      <a:pt x="299" y="195"/>
                    </a:lnTo>
                    <a:lnTo>
                      <a:pt x="312" y="173"/>
                    </a:lnTo>
                    <a:lnTo>
                      <a:pt x="326" y="148"/>
                    </a:lnTo>
                    <a:lnTo>
                      <a:pt x="340" y="121"/>
                    </a:lnTo>
                    <a:lnTo>
                      <a:pt x="354" y="94"/>
                    </a:lnTo>
                    <a:lnTo>
                      <a:pt x="366" y="67"/>
                    </a:lnTo>
                    <a:lnTo>
                      <a:pt x="375" y="42"/>
                    </a:lnTo>
                    <a:lnTo>
                      <a:pt x="382" y="20"/>
                    </a:lnTo>
                    <a:lnTo>
                      <a:pt x="384" y="3"/>
                    </a:lnTo>
                    <a:lnTo>
                      <a:pt x="392" y="27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4" y="112"/>
                    </a:lnTo>
                    <a:lnTo>
                      <a:pt x="398" y="146"/>
                    </a:lnTo>
                    <a:lnTo>
                      <a:pt x="388" y="184"/>
                    </a:lnTo>
                    <a:lnTo>
                      <a:pt x="368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0" name="Freeform 101"/>
              <p:cNvSpPr/>
              <p:nvPr/>
            </p:nvSpPr>
            <p:spPr bwMode="auto">
              <a:xfrm>
                <a:off x="4880" y="4200"/>
                <a:ext cx="51" cy="71"/>
              </a:xfrm>
              <a:custGeom>
                <a:avLst/>
                <a:gdLst>
                  <a:gd name="T0" fmla="*/ 1 w 102"/>
                  <a:gd name="T1" fmla="*/ 1 h 142"/>
                  <a:gd name="T2" fmla="*/ 0 w 102"/>
                  <a:gd name="T3" fmla="*/ 1 h 142"/>
                  <a:gd name="T4" fmla="*/ 1 w 102"/>
                  <a:gd name="T5" fmla="*/ 1 h 142"/>
                  <a:gd name="T6" fmla="*/ 1 w 102"/>
                  <a:gd name="T7" fmla="*/ 1 h 142"/>
                  <a:gd name="T8" fmla="*/ 1 w 102"/>
                  <a:gd name="T9" fmla="*/ 1 h 142"/>
                  <a:gd name="T10" fmla="*/ 1 w 102"/>
                  <a:gd name="T11" fmla="*/ 1 h 142"/>
                  <a:gd name="T12" fmla="*/ 1 w 102"/>
                  <a:gd name="T13" fmla="*/ 1 h 142"/>
                  <a:gd name="T14" fmla="*/ 1 w 102"/>
                  <a:gd name="T15" fmla="*/ 1 h 142"/>
                  <a:gd name="T16" fmla="*/ 1 w 102"/>
                  <a:gd name="T17" fmla="*/ 1 h 142"/>
                  <a:gd name="T18" fmla="*/ 1 w 102"/>
                  <a:gd name="T19" fmla="*/ 0 h 142"/>
                  <a:gd name="T20" fmla="*/ 1 w 102"/>
                  <a:gd name="T21" fmla="*/ 1 h 142"/>
                  <a:gd name="T22" fmla="*/ 1 w 102"/>
                  <a:gd name="T23" fmla="*/ 1 h 142"/>
                  <a:gd name="T24" fmla="*/ 1 w 102"/>
                  <a:gd name="T25" fmla="*/ 1 h 142"/>
                  <a:gd name="T26" fmla="*/ 1 w 102"/>
                  <a:gd name="T27" fmla="*/ 1 h 14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2" h="142">
                    <a:moveTo>
                      <a:pt x="71" y="142"/>
                    </a:moveTo>
                    <a:lnTo>
                      <a:pt x="0" y="142"/>
                    </a:lnTo>
                    <a:lnTo>
                      <a:pt x="6" y="123"/>
                    </a:lnTo>
                    <a:lnTo>
                      <a:pt x="16" y="102"/>
                    </a:lnTo>
                    <a:lnTo>
                      <a:pt x="27" y="82"/>
                    </a:lnTo>
                    <a:lnTo>
                      <a:pt x="41" y="61"/>
                    </a:lnTo>
                    <a:lnTo>
                      <a:pt x="56" y="43"/>
                    </a:lnTo>
                    <a:lnTo>
                      <a:pt x="71" y="26"/>
                    </a:lnTo>
                    <a:lnTo>
                      <a:pt x="87" y="12"/>
                    </a:lnTo>
                    <a:lnTo>
                      <a:pt x="102" y="0"/>
                    </a:lnTo>
                    <a:lnTo>
                      <a:pt x="84" y="41"/>
                    </a:lnTo>
                    <a:lnTo>
                      <a:pt x="74" y="78"/>
                    </a:lnTo>
                    <a:lnTo>
                      <a:pt x="71" y="112"/>
                    </a:lnTo>
                    <a:lnTo>
                      <a:pt x="71" y="14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1" name="Freeform 102"/>
              <p:cNvSpPr/>
              <p:nvPr/>
            </p:nvSpPr>
            <p:spPr bwMode="auto">
              <a:xfrm>
                <a:off x="3666" y="4127"/>
                <a:ext cx="558" cy="206"/>
              </a:xfrm>
              <a:custGeom>
                <a:avLst/>
                <a:gdLst>
                  <a:gd name="T0" fmla="*/ 0 w 1117"/>
                  <a:gd name="T1" fmla="*/ 1 h 412"/>
                  <a:gd name="T2" fmla="*/ 0 w 1117"/>
                  <a:gd name="T3" fmla="*/ 1 h 412"/>
                  <a:gd name="T4" fmla="*/ 0 w 1117"/>
                  <a:gd name="T5" fmla="*/ 1 h 412"/>
                  <a:gd name="T6" fmla="*/ 0 w 1117"/>
                  <a:gd name="T7" fmla="*/ 1 h 412"/>
                  <a:gd name="T8" fmla="*/ 0 w 1117"/>
                  <a:gd name="T9" fmla="*/ 1 h 412"/>
                  <a:gd name="T10" fmla="*/ 0 w 1117"/>
                  <a:gd name="T11" fmla="*/ 1 h 412"/>
                  <a:gd name="T12" fmla="*/ 0 w 1117"/>
                  <a:gd name="T13" fmla="*/ 1 h 412"/>
                  <a:gd name="T14" fmla="*/ 0 w 1117"/>
                  <a:gd name="T15" fmla="*/ 1 h 412"/>
                  <a:gd name="T16" fmla="*/ 0 w 1117"/>
                  <a:gd name="T17" fmla="*/ 1 h 412"/>
                  <a:gd name="T18" fmla="*/ 0 w 1117"/>
                  <a:gd name="T19" fmla="*/ 1 h 412"/>
                  <a:gd name="T20" fmla="*/ 0 w 1117"/>
                  <a:gd name="T21" fmla="*/ 1 h 412"/>
                  <a:gd name="T22" fmla="*/ 0 w 1117"/>
                  <a:gd name="T23" fmla="*/ 1 h 412"/>
                  <a:gd name="T24" fmla="*/ 0 w 1117"/>
                  <a:gd name="T25" fmla="*/ 1 h 412"/>
                  <a:gd name="T26" fmla="*/ 0 w 1117"/>
                  <a:gd name="T27" fmla="*/ 1 h 412"/>
                  <a:gd name="T28" fmla="*/ 0 w 1117"/>
                  <a:gd name="T29" fmla="*/ 1 h 412"/>
                  <a:gd name="T30" fmla="*/ 0 w 1117"/>
                  <a:gd name="T31" fmla="*/ 1 h 412"/>
                  <a:gd name="T32" fmla="*/ 0 w 1117"/>
                  <a:gd name="T33" fmla="*/ 1 h 412"/>
                  <a:gd name="T34" fmla="*/ 0 w 1117"/>
                  <a:gd name="T35" fmla="*/ 1 h 412"/>
                  <a:gd name="T36" fmla="*/ 0 w 1117"/>
                  <a:gd name="T37" fmla="*/ 1 h 412"/>
                  <a:gd name="T38" fmla="*/ 0 w 1117"/>
                  <a:gd name="T39" fmla="*/ 1 h 412"/>
                  <a:gd name="T40" fmla="*/ 0 w 1117"/>
                  <a:gd name="T41" fmla="*/ 1 h 412"/>
                  <a:gd name="T42" fmla="*/ 0 w 1117"/>
                  <a:gd name="T43" fmla="*/ 1 h 412"/>
                  <a:gd name="T44" fmla="*/ 0 w 1117"/>
                  <a:gd name="T45" fmla="*/ 1 h 412"/>
                  <a:gd name="T46" fmla="*/ 0 w 1117"/>
                  <a:gd name="T47" fmla="*/ 1 h 412"/>
                  <a:gd name="T48" fmla="*/ 0 w 1117"/>
                  <a:gd name="T49" fmla="*/ 1 h 412"/>
                  <a:gd name="T50" fmla="*/ 0 w 1117"/>
                  <a:gd name="T51" fmla="*/ 1 h 412"/>
                  <a:gd name="T52" fmla="*/ 0 w 1117"/>
                  <a:gd name="T53" fmla="*/ 1 h 412"/>
                  <a:gd name="T54" fmla="*/ 0 w 1117"/>
                  <a:gd name="T55" fmla="*/ 1 h 412"/>
                  <a:gd name="T56" fmla="*/ 0 w 1117"/>
                  <a:gd name="T57" fmla="*/ 1 h 412"/>
                  <a:gd name="T58" fmla="*/ 0 w 1117"/>
                  <a:gd name="T59" fmla="*/ 1 h 412"/>
                  <a:gd name="T60" fmla="*/ 0 w 1117"/>
                  <a:gd name="T61" fmla="*/ 1 h 412"/>
                  <a:gd name="T62" fmla="*/ 0 w 1117"/>
                  <a:gd name="T63" fmla="*/ 1 h 412"/>
                  <a:gd name="T64" fmla="*/ 0 w 1117"/>
                  <a:gd name="T65" fmla="*/ 0 h 412"/>
                  <a:gd name="T66" fmla="*/ 0 w 1117"/>
                  <a:gd name="T67" fmla="*/ 1 h 412"/>
                  <a:gd name="T68" fmla="*/ 0 w 1117"/>
                  <a:gd name="T69" fmla="*/ 1 h 412"/>
                  <a:gd name="T70" fmla="*/ 0 w 1117"/>
                  <a:gd name="T71" fmla="*/ 1 h 412"/>
                  <a:gd name="T72" fmla="*/ 0 w 1117"/>
                  <a:gd name="T73" fmla="*/ 1 h 412"/>
                  <a:gd name="T74" fmla="*/ 0 w 1117"/>
                  <a:gd name="T75" fmla="*/ 1 h 412"/>
                  <a:gd name="T76" fmla="*/ 0 w 1117"/>
                  <a:gd name="T77" fmla="*/ 1 h 412"/>
                  <a:gd name="T78" fmla="*/ 0 w 1117"/>
                  <a:gd name="T79" fmla="*/ 1 h 412"/>
                  <a:gd name="T80" fmla="*/ 0 w 1117"/>
                  <a:gd name="T81" fmla="*/ 1 h 412"/>
                  <a:gd name="T82" fmla="*/ 0 w 1117"/>
                  <a:gd name="T83" fmla="*/ 1 h 412"/>
                  <a:gd name="T84" fmla="*/ 0 w 1117"/>
                  <a:gd name="T85" fmla="*/ 1 h 412"/>
                  <a:gd name="T86" fmla="*/ 0 w 1117"/>
                  <a:gd name="T87" fmla="*/ 1 h 412"/>
                  <a:gd name="T88" fmla="*/ 0 w 1117"/>
                  <a:gd name="T89" fmla="*/ 1 h 412"/>
                  <a:gd name="T90" fmla="*/ 0 w 1117"/>
                  <a:gd name="T91" fmla="*/ 1 h 412"/>
                  <a:gd name="T92" fmla="*/ 0 w 1117"/>
                  <a:gd name="T93" fmla="*/ 1 h 412"/>
                  <a:gd name="T94" fmla="*/ 0 w 1117"/>
                  <a:gd name="T95" fmla="*/ 1 h 412"/>
                  <a:gd name="T96" fmla="*/ 0 w 1117"/>
                  <a:gd name="T97" fmla="*/ 1 h 412"/>
                  <a:gd name="T98" fmla="*/ 0 w 1117"/>
                  <a:gd name="T99" fmla="*/ 1 h 412"/>
                  <a:gd name="T100" fmla="*/ 0 w 1117"/>
                  <a:gd name="T101" fmla="*/ 1 h 412"/>
                  <a:gd name="T102" fmla="*/ 0 w 1117"/>
                  <a:gd name="T103" fmla="*/ 1 h 412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1117" h="412">
                    <a:moveTo>
                      <a:pt x="1093" y="212"/>
                    </a:moveTo>
                    <a:lnTo>
                      <a:pt x="1073" y="229"/>
                    </a:lnTo>
                    <a:lnTo>
                      <a:pt x="1052" y="248"/>
                    </a:lnTo>
                    <a:lnTo>
                      <a:pt x="1032" y="265"/>
                    </a:lnTo>
                    <a:lnTo>
                      <a:pt x="1011" y="284"/>
                    </a:lnTo>
                    <a:lnTo>
                      <a:pt x="990" y="301"/>
                    </a:lnTo>
                    <a:lnTo>
                      <a:pt x="971" y="317"/>
                    </a:lnTo>
                    <a:lnTo>
                      <a:pt x="951" y="334"/>
                    </a:lnTo>
                    <a:lnTo>
                      <a:pt x="934" y="349"/>
                    </a:lnTo>
                    <a:lnTo>
                      <a:pt x="917" y="363"/>
                    </a:lnTo>
                    <a:lnTo>
                      <a:pt x="900" y="376"/>
                    </a:lnTo>
                    <a:lnTo>
                      <a:pt x="888" y="387"/>
                    </a:lnTo>
                    <a:lnTo>
                      <a:pt x="876" y="397"/>
                    </a:lnTo>
                    <a:lnTo>
                      <a:pt x="867" y="403"/>
                    </a:lnTo>
                    <a:lnTo>
                      <a:pt x="860" y="409"/>
                    </a:lnTo>
                    <a:lnTo>
                      <a:pt x="857" y="412"/>
                    </a:lnTo>
                    <a:lnTo>
                      <a:pt x="826" y="410"/>
                    </a:lnTo>
                    <a:lnTo>
                      <a:pt x="791" y="409"/>
                    </a:lnTo>
                    <a:lnTo>
                      <a:pt x="753" y="408"/>
                    </a:lnTo>
                    <a:lnTo>
                      <a:pt x="714" y="406"/>
                    </a:lnTo>
                    <a:lnTo>
                      <a:pt x="672" y="403"/>
                    </a:lnTo>
                    <a:lnTo>
                      <a:pt x="630" y="401"/>
                    </a:lnTo>
                    <a:lnTo>
                      <a:pt x="587" y="399"/>
                    </a:lnTo>
                    <a:lnTo>
                      <a:pt x="542" y="395"/>
                    </a:lnTo>
                    <a:lnTo>
                      <a:pt x="499" y="393"/>
                    </a:lnTo>
                    <a:lnTo>
                      <a:pt x="455" y="391"/>
                    </a:lnTo>
                    <a:lnTo>
                      <a:pt x="412" y="387"/>
                    </a:lnTo>
                    <a:lnTo>
                      <a:pt x="371" y="385"/>
                    </a:lnTo>
                    <a:lnTo>
                      <a:pt x="330" y="383"/>
                    </a:lnTo>
                    <a:lnTo>
                      <a:pt x="292" y="380"/>
                    </a:lnTo>
                    <a:lnTo>
                      <a:pt x="257" y="378"/>
                    </a:lnTo>
                    <a:lnTo>
                      <a:pt x="224" y="377"/>
                    </a:lnTo>
                    <a:lnTo>
                      <a:pt x="209" y="376"/>
                    </a:lnTo>
                    <a:lnTo>
                      <a:pt x="193" y="376"/>
                    </a:lnTo>
                    <a:lnTo>
                      <a:pt x="178" y="375"/>
                    </a:lnTo>
                    <a:lnTo>
                      <a:pt x="162" y="375"/>
                    </a:lnTo>
                    <a:lnTo>
                      <a:pt x="147" y="374"/>
                    </a:lnTo>
                    <a:lnTo>
                      <a:pt x="131" y="374"/>
                    </a:lnTo>
                    <a:lnTo>
                      <a:pt x="116" y="372"/>
                    </a:lnTo>
                    <a:lnTo>
                      <a:pt x="101" y="372"/>
                    </a:lnTo>
                    <a:lnTo>
                      <a:pt x="80" y="334"/>
                    </a:lnTo>
                    <a:lnTo>
                      <a:pt x="63" y="289"/>
                    </a:lnTo>
                    <a:lnTo>
                      <a:pt x="48" y="241"/>
                    </a:lnTo>
                    <a:lnTo>
                      <a:pt x="36" y="190"/>
                    </a:lnTo>
                    <a:lnTo>
                      <a:pt x="24" y="142"/>
                    </a:lnTo>
                    <a:lnTo>
                      <a:pt x="15" y="97"/>
                    </a:lnTo>
                    <a:lnTo>
                      <a:pt x="7" y="58"/>
                    </a:lnTo>
                    <a:lnTo>
                      <a:pt x="0" y="28"/>
                    </a:lnTo>
                    <a:lnTo>
                      <a:pt x="11" y="62"/>
                    </a:lnTo>
                    <a:lnTo>
                      <a:pt x="25" y="100"/>
                    </a:lnTo>
                    <a:lnTo>
                      <a:pt x="41" y="141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4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1" y="284"/>
                    </a:lnTo>
                    <a:lnTo>
                      <a:pt x="138" y="257"/>
                    </a:lnTo>
                    <a:lnTo>
                      <a:pt x="146" y="234"/>
                    </a:lnTo>
                    <a:lnTo>
                      <a:pt x="156" y="211"/>
                    </a:lnTo>
                    <a:lnTo>
                      <a:pt x="169" y="191"/>
                    </a:lnTo>
                    <a:lnTo>
                      <a:pt x="184" y="172"/>
                    </a:lnTo>
                    <a:lnTo>
                      <a:pt x="204" y="153"/>
                    </a:lnTo>
                    <a:lnTo>
                      <a:pt x="227" y="136"/>
                    </a:lnTo>
                    <a:lnTo>
                      <a:pt x="214" y="158"/>
                    </a:lnTo>
                    <a:lnTo>
                      <a:pt x="201" y="184"/>
                    </a:lnTo>
                    <a:lnTo>
                      <a:pt x="191" y="216"/>
                    </a:lnTo>
                    <a:lnTo>
                      <a:pt x="184" y="248"/>
                    </a:lnTo>
                    <a:lnTo>
                      <a:pt x="182" y="281"/>
                    </a:lnTo>
                    <a:lnTo>
                      <a:pt x="188" y="314"/>
                    </a:lnTo>
                    <a:lnTo>
                      <a:pt x="200" y="344"/>
                    </a:lnTo>
                    <a:lnTo>
                      <a:pt x="224" y="370"/>
                    </a:lnTo>
                    <a:lnTo>
                      <a:pt x="250" y="344"/>
                    </a:lnTo>
                    <a:lnTo>
                      <a:pt x="270" y="305"/>
                    </a:lnTo>
                    <a:lnTo>
                      <a:pt x="284" y="261"/>
                    </a:lnTo>
                    <a:lnTo>
                      <a:pt x="291" y="211"/>
                    </a:lnTo>
                    <a:lnTo>
                      <a:pt x="290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7" y="8"/>
                    </a:lnTo>
                    <a:lnTo>
                      <a:pt x="261" y="35"/>
                    </a:lnTo>
                    <a:lnTo>
                      <a:pt x="282" y="63"/>
                    </a:lnTo>
                    <a:lnTo>
                      <a:pt x="299" y="96"/>
                    </a:lnTo>
                    <a:lnTo>
                      <a:pt x="314" y="130"/>
                    </a:lnTo>
                    <a:lnTo>
                      <a:pt x="326" y="168"/>
                    </a:lnTo>
                    <a:lnTo>
                      <a:pt x="334" y="211"/>
                    </a:lnTo>
                    <a:lnTo>
                      <a:pt x="340" y="258"/>
                    </a:lnTo>
                    <a:lnTo>
                      <a:pt x="341" y="309"/>
                    </a:lnTo>
                    <a:lnTo>
                      <a:pt x="355" y="288"/>
                    </a:lnTo>
                    <a:lnTo>
                      <a:pt x="371" y="266"/>
                    </a:lnTo>
                    <a:lnTo>
                      <a:pt x="389" y="244"/>
                    </a:lnTo>
                    <a:lnTo>
                      <a:pt x="409" y="222"/>
                    </a:lnTo>
                    <a:lnTo>
                      <a:pt x="429" y="203"/>
                    </a:lnTo>
                    <a:lnTo>
                      <a:pt x="450" y="184"/>
                    </a:lnTo>
                    <a:lnTo>
                      <a:pt x="471" y="171"/>
                    </a:lnTo>
                    <a:lnTo>
                      <a:pt x="492" y="160"/>
                    </a:lnTo>
                    <a:lnTo>
                      <a:pt x="482" y="180"/>
                    </a:lnTo>
                    <a:lnTo>
                      <a:pt x="469" y="203"/>
                    </a:lnTo>
                    <a:lnTo>
                      <a:pt x="451" y="227"/>
                    </a:lnTo>
                    <a:lnTo>
                      <a:pt x="433" y="251"/>
                    </a:lnTo>
                    <a:lnTo>
                      <a:pt x="416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1" y="334"/>
                    </a:lnTo>
                    <a:lnTo>
                      <a:pt x="388" y="339"/>
                    </a:lnTo>
                    <a:lnTo>
                      <a:pt x="397" y="344"/>
                    </a:lnTo>
                    <a:lnTo>
                      <a:pt x="408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3" y="360"/>
                    </a:lnTo>
                    <a:lnTo>
                      <a:pt x="457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3"/>
                    </a:lnTo>
                    <a:lnTo>
                      <a:pt x="374" y="66"/>
                    </a:lnTo>
                    <a:lnTo>
                      <a:pt x="345" y="36"/>
                    </a:lnTo>
                    <a:lnTo>
                      <a:pt x="374" y="58"/>
                    </a:lnTo>
                    <a:lnTo>
                      <a:pt x="399" y="79"/>
                    </a:lnTo>
                    <a:lnTo>
                      <a:pt x="423" y="103"/>
                    </a:lnTo>
                    <a:lnTo>
                      <a:pt x="443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3" y="10"/>
                    </a:lnTo>
                    <a:lnTo>
                      <a:pt x="489" y="39"/>
                    </a:lnTo>
                    <a:lnTo>
                      <a:pt x="505" y="71"/>
                    </a:lnTo>
                    <a:lnTo>
                      <a:pt x="519" y="106"/>
                    </a:lnTo>
                    <a:lnTo>
                      <a:pt x="531" y="145"/>
                    </a:lnTo>
                    <a:lnTo>
                      <a:pt x="539" y="189"/>
                    </a:lnTo>
                    <a:lnTo>
                      <a:pt x="541" y="236"/>
                    </a:lnTo>
                    <a:lnTo>
                      <a:pt x="538" y="290"/>
                    </a:lnTo>
                    <a:lnTo>
                      <a:pt x="526" y="349"/>
                    </a:lnTo>
                    <a:lnTo>
                      <a:pt x="553" y="322"/>
                    </a:lnTo>
                    <a:lnTo>
                      <a:pt x="576" y="288"/>
                    </a:lnTo>
                    <a:lnTo>
                      <a:pt x="594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2" y="126"/>
                    </a:lnTo>
                    <a:lnTo>
                      <a:pt x="584" y="84"/>
                    </a:lnTo>
                    <a:lnTo>
                      <a:pt x="551" y="44"/>
                    </a:lnTo>
                    <a:lnTo>
                      <a:pt x="566" y="52"/>
                    </a:lnTo>
                    <a:lnTo>
                      <a:pt x="581" y="60"/>
                    </a:lnTo>
                    <a:lnTo>
                      <a:pt x="596" y="69"/>
                    </a:lnTo>
                    <a:lnTo>
                      <a:pt x="610" y="82"/>
                    </a:lnTo>
                    <a:lnTo>
                      <a:pt x="622" y="96"/>
                    </a:lnTo>
                    <a:lnTo>
                      <a:pt x="632" y="113"/>
                    </a:lnTo>
                    <a:lnTo>
                      <a:pt x="641" y="134"/>
                    </a:lnTo>
                    <a:lnTo>
                      <a:pt x="647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8" y="32"/>
                    </a:lnTo>
                    <a:lnTo>
                      <a:pt x="645" y="0"/>
                    </a:lnTo>
                    <a:lnTo>
                      <a:pt x="655" y="38"/>
                    </a:lnTo>
                    <a:lnTo>
                      <a:pt x="661" y="82"/>
                    </a:lnTo>
                    <a:lnTo>
                      <a:pt x="662" y="129"/>
                    </a:lnTo>
                    <a:lnTo>
                      <a:pt x="660" y="179"/>
                    </a:lnTo>
                    <a:lnTo>
                      <a:pt x="652" y="228"/>
                    </a:lnTo>
                    <a:lnTo>
                      <a:pt x="641" y="277"/>
                    </a:lnTo>
                    <a:lnTo>
                      <a:pt x="626" y="320"/>
                    </a:lnTo>
                    <a:lnTo>
                      <a:pt x="609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79" y="255"/>
                    </a:lnTo>
                    <a:lnTo>
                      <a:pt x="697" y="212"/>
                    </a:lnTo>
                    <a:lnTo>
                      <a:pt x="712" y="167"/>
                    </a:lnTo>
                    <a:lnTo>
                      <a:pt x="722" y="122"/>
                    </a:lnTo>
                    <a:lnTo>
                      <a:pt x="730" y="77"/>
                    </a:lnTo>
                    <a:lnTo>
                      <a:pt x="733" y="33"/>
                    </a:lnTo>
                    <a:lnTo>
                      <a:pt x="742" y="88"/>
                    </a:lnTo>
                    <a:lnTo>
                      <a:pt x="746" y="148"/>
                    </a:lnTo>
                    <a:lnTo>
                      <a:pt x="743" y="210"/>
                    </a:lnTo>
                    <a:lnTo>
                      <a:pt x="730" y="269"/>
                    </a:lnTo>
                    <a:lnTo>
                      <a:pt x="743" y="252"/>
                    </a:lnTo>
                    <a:lnTo>
                      <a:pt x="756" y="232"/>
                    </a:lnTo>
                    <a:lnTo>
                      <a:pt x="770" y="206"/>
                    </a:lnTo>
                    <a:lnTo>
                      <a:pt x="784" y="181"/>
                    </a:lnTo>
                    <a:lnTo>
                      <a:pt x="797" y="154"/>
                    </a:lnTo>
                    <a:lnTo>
                      <a:pt x="808" y="130"/>
                    </a:lnTo>
                    <a:lnTo>
                      <a:pt x="816" y="109"/>
                    </a:lnTo>
                    <a:lnTo>
                      <a:pt x="821" y="93"/>
                    </a:lnTo>
                    <a:lnTo>
                      <a:pt x="819" y="118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4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6" y="295"/>
                    </a:lnTo>
                    <a:lnTo>
                      <a:pt x="725" y="324"/>
                    </a:lnTo>
                    <a:lnTo>
                      <a:pt x="752" y="307"/>
                    </a:lnTo>
                    <a:lnTo>
                      <a:pt x="777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69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0" y="166"/>
                    </a:lnTo>
                    <a:lnTo>
                      <a:pt x="882" y="194"/>
                    </a:lnTo>
                    <a:lnTo>
                      <a:pt x="873" y="220"/>
                    </a:lnTo>
                    <a:lnTo>
                      <a:pt x="861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35" y="308"/>
                    </a:lnTo>
                    <a:lnTo>
                      <a:pt x="850" y="297"/>
                    </a:lnTo>
                    <a:lnTo>
                      <a:pt x="866" y="284"/>
                    </a:lnTo>
                    <a:lnTo>
                      <a:pt x="882" y="269"/>
                    </a:lnTo>
                    <a:lnTo>
                      <a:pt x="897" y="252"/>
                    </a:lnTo>
                    <a:lnTo>
                      <a:pt x="912" y="234"/>
                    </a:lnTo>
                    <a:lnTo>
                      <a:pt x="927" y="216"/>
                    </a:lnTo>
                    <a:lnTo>
                      <a:pt x="941" y="195"/>
                    </a:lnTo>
                    <a:lnTo>
                      <a:pt x="955" y="174"/>
                    </a:lnTo>
                    <a:lnTo>
                      <a:pt x="967" y="153"/>
                    </a:lnTo>
                    <a:lnTo>
                      <a:pt x="979" y="133"/>
                    </a:lnTo>
                    <a:lnTo>
                      <a:pt x="990" y="112"/>
                    </a:lnTo>
                    <a:lnTo>
                      <a:pt x="999" y="91"/>
                    </a:lnTo>
                    <a:lnTo>
                      <a:pt x="1008" y="70"/>
                    </a:lnTo>
                    <a:lnTo>
                      <a:pt x="1014" y="52"/>
                    </a:lnTo>
                    <a:lnTo>
                      <a:pt x="1020" y="33"/>
                    </a:lnTo>
                    <a:lnTo>
                      <a:pt x="1012" y="71"/>
                    </a:lnTo>
                    <a:lnTo>
                      <a:pt x="1004" y="107"/>
                    </a:lnTo>
                    <a:lnTo>
                      <a:pt x="994" y="141"/>
                    </a:lnTo>
                    <a:lnTo>
                      <a:pt x="983" y="173"/>
                    </a:lnTo>
                    <a:lnTo>
                      <a:pt x="968" y="206"/>
                    </a:lnTo>
                    <a:lnTo>
                      <a:pt x="950" y="242"/>
                    </a:lnTo>
                    <a:lnTo>
                      <a:pt x="927" y="279"/>
                    </a:lnTo>
                    <a:lnTo>
                      <a:pt x="897" y="322"/>
                    </a:lnTo>
                    <a:lnTo>
                      <a:pt x="910" y="314"/>
                    </a:lnTo>
                    <a:lnTo>
                      <a:pt x="925" y="304"/>
                    </a:lnTo>
                    <a:lnTo>
                      <a:pt x="940" y="294"/>
                    </a:lnTo>
                    <a:lnTo>
                      <a:pt x="956" y="282"/>
                    </a:lnTo>
                    <a:lnTo>
                      <a:pt x="972" y="270"/>
                    </a:lnTo>
                    <a:lnTo>
                      <a:pt x="988" y="257"/>
                    </a:lnTo>
                    <a:lnTo>
                      <a:pt x="1005" y="243"/>
                    </a:lnTo>
                    <a:lnTo>
                      <a:pt x="1021" y="228"/>
                    </a:lnTo>
                    <a:lnTo>
                      <a:pt x="1037" y="213"/>
                    </a:lnTo>
                    <a:lnTo>
                      <a:pt x="1052" y="197"/>
                    </a:lnTo>
                    <a:lnTo>
                      <a:pt x="1067" y="182"/>
                    </a:lnTo>
                    <a:lnTo>
                      <a:pt x="1080" y="166"/>
                    </a:lnTo>
                    <a:lnTo>
                      <a:pt x="1092" y="150"/>
                    </a:lnTo>
                    <a:lnTo>
                      <a:pt x="1102" y="135"/>
                    </a:lnTo>
                    <a:lnTo>
                      <a:pt x="1111" y="119"/>
                    </a:lnTo>
                    <a:lnTo>
                      <a:pt x="1117" y="104"/>
                    </a:lnTo>
                    <a:lnTo>
                      <a:pt x="1110" y="136"/>
                    </a:lnTo>
                    <a:lnTo>
                      <a:pt x="1103" y="166"/>
                    </a:lnTo>
                    <a:lnTo>
                      <a:pt x="1099" y="192"/>
                    </a:lnTo>
                    <a:lnTo>
                      <a:pt x="1093" y="21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2" name="Freeform 103"/>
              <p:cNvSpPr/>
              <p:nvPr/>
            </p:nvSpPr>
            <p:spPr bwMode="auto">
              <a:xfrm>
                <a:off x="4164" y="4179"/>
                <a:ext cx="202" cy="141"/>
              </a:xfrm>
              <a:custGeom>
                <a:avLst/>
                <a:gdLst>
                  <a:gd name="T0" fmla="*/ 1 w 403"/>
                  <a:gd name="T1" fmla="*/ 1 h 280"/>
                  <a:gd name="T2" fmla="*/ 1 w 403"/>
                  <a:gd name="T3" fmla="*/ 1 h 280"/>
                  <a:gd name="T4" fmla="*/ 1 w 403"/>
                  <a:gd name="T5" fmla="*/ 1 h 280"/>
                  <a:gd name="T6" fmla="*/ 1 w 403"/>
                  <a:gd name="T7" fmla="*/ 1 h 280"/>
                  <a:gd name="T8" fmla="*/ 1 w 403"/>
                  <a:gd name="T9" fmla="*/ 1 h 280"/>
                  <a:gd name="T10" fmla="*/ 1 w 403"/>
                  <a:gd name="T11" fmla="*/ 1 h 280"/>
                  <a:gd name="T12" fmla="*/ 1 w 403"/>
                  <a:gd name="T13" fmla="*/ 1 h 280"/>
                  <a:gd name="T14" fmla="*/ 1 w 403"/>
                  <a:gd name="T15" fmla="*/ 1 h 280"/>
                  <a:gd name="T16" fmla="*/ 1 w 403"/>
                  <a:gd name="T17" fmla="*/ 1 h 280"/>
                  <a:gd name="T18" fmla="*/ 1 w 403"/>
                  <a:gd name="T19" fmla="*/ 1 h 280"/>
                  <a:gd name="T20" fmla="*/ 1 w 403"/>
                  <a:gd name="T21" fmla="*/ 1 h 280"/>
                  <a:gd name="T22" fmla="*/ 1 w 403"/>
                  <a:gd name="T23" fmla="*/ 1 h 280"/>
                  <a:gd name="T24" fmla="*/ 1 w 403"/>
                  <a:gd name="T25" fmla="*/ 1 h 280"/>
                  <a:gd name="T26" fmla="*/ 1 w 403"/>
                  <a:gd name="T27" fmla="*/ 1 h 280"/>
                  <a:gd name="T28" fmla="*/ 1 w 403"/>
                  <a:gd name="T29" fmla="*/ 1 h 280"/>
                  <a:gd name="T30" fmla="*/ 1 w 403"/>
                  <a:gd name="T31" fmla="*/ 1 h 280"/>
                  <a:gd name="T32" fmla="*/ 1 w 403"/>
                  <a:gd name="T33" fmla="*/ 1 h 280"/>
                  <a:gd name="T34" fmla="*/ 1 w 403"/>
                  <a:gd name="T35" fmla="*/ 1 h 280"/>
                  <a:gd name="T36" fmla="*/ 1 w 403"/>
                  <a:gd name="T37" fmla="*/ 1 h 280"/>
                  <a:gd name="T38" fmla="*/ 1 w 403"/>
                  <a:gd name="T39" fmla="*/ 1 h 280"/>
                  <a:gd name="T40" fmla="*/ 1 w 403"/>
                  <a:gd name="T41" fmla="*/ 1 h 280"/>
                  <a:gd name="T42" fmla="*/ 1 w 403"/>
                  <a:gd name="T43" fmla="*/ 1 h 280"/>
                  <a:gd name="T44" fmla="*/ 1 w 403"/>
                  <a:gd name="T45" fmla="*/ 1 h 280"/>
                  <a:gd name="T46" fmla="*/ 1 w 403"/>
                  <a:gd name="T47" fmla="*/ 1 h 280"/>
                  <a:gd name="T48" fmla="*/ 1 w 403"/>
                  <a:gd name="T49" fmla="*/ 1 h 280"/>
                  <a:gd name="T50" fmla="*/ 1 w 403"/>
                  <a:gd name="T51" fmla="*/ 1 h 280"/>
                  <a:gd name="T52" fmla="*/ 1 w 403"/>
                  <a:gd name="T53" fmla="*/ 1 h 280"/>
                  <a:gd name="T54" fmla="*/ 1 w 403"/>
                  <a:gd name="T55" fmla="*/ 1 h 280"/>
                  <a:gd name="T56" fmla="*/ 1 w 403"/>
                  <a:gd name="T57" fmla="*/ 1 h 280"/>
                  <a:gd name="T58" fmla="*/ 1 w 403"/>
                  <a:gd name="T59" fmla="*/ 1 h 280"/>
                  <a:gd name="T60" fmla="*/ 1 w 403"/>
                  <a:gd name="T61" fmla="*/ 1 h 280"/>
                  <a:gd name="T62" fmla="*/ 1 w 403"/>
                  <a:gd name="T63" fmla="*/ 1 h 280"/>
                  <a:gd name="T64" fmla="*/ 1 w 403"/>
                  <a:gd name="T65" fmla="*/ 1 h 280"/>
                  <a:gd name="T66" fmla="*/ 1 w 403"/>
                  <a:gd name="T67" fmla="*/ 1 h 280"/>
                  <a:gd name="T68" fmla="*/ 1 w 403"/>
                  <a:gd name="T69" fmla="*/ 1 h 280"/>
                  <a:gd name="T70" fmla="*/ 1 w 403"/>
                  <a:gd name="T71" fmla="*/ 1 h 280"/>
                  <a:gd name="T72" fmla="*/ 1 w 403"/>
                  <a:gd name="T73" fmla="*/ 1 h 280"/>
                  <a:gd name="T74" fmla="*/ 1 w 403"/>
                  <a:gd name="T75" fmla="*/ 1 h 280"/>
                  <a:gd name="T76" fmla="*/ 1 w 403"/>
                  <a:gd name="T77" fmla="*/ 1 h 280"/>
                  <a:gd name="T78" fmla="*/ 1 w 403"/>
                  <a:gd name="T79" fmla="*/ 1 h 28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3" h="280">
                    <a:moveTo>
                      <a:pt x="339" y="270"/>
                    </a:moveTo>
                    <a:lnTo>
                      <a:pt x="322" y="270"/>
                    </a:lnTo>
                    <a:lnTo>
                      <a:pt x="305" y="271"/>
                    </a:lnTo>
                    <a:lnTo>
                      <a:pt x="289" y="271"/>
                    </a:lnTo>
                    <a:lnTo>
                      <a:pt x="273" y="272"/>
                    </a:lnTo>
                    <a:lnTo>
                      <a:pt x="257" y="272"/>
                    </a:lnTo>
                    <a:lnTo>
                      <a:pt x="241" y="273"/>
                    </a:lnTo>
                    <a:lnTo>
                      <a:pt x="225" y="273"/>
                    </a:lnTo>
                    <a:lnTo>
                      <a:pt x="210" y="274"/>
                    </a:lnTo>
                    <a:lnTo>
                      <a:pt x="194" y="274"/>
                    </a:lnTo>
                    <a:lnTo>
                      <a:pt x="179" y="275"/>
                    </a:lnTo>
                    <a:lnTo>
                      <a:pt x="164" y="277"/>
                    </a:lnTo>
                    <a:lnTo>
                      <a:pt x="149" y="277"/>
                    </a:lnTo>
                    <a:lnTo>
                      <a:pt x="134" y="278"/>
                    </a:lnTo>
                    <a:lnTo>
                      <a:pt x="119" y="279"/>
                    </a:lnTo>
                    <a:lnTo>
                      <a:pt x="104" y="279"/>
                    </a:lnTo>
                    <a:lnTo>
                      <a:pt x="90" y="280"/>
                    </a:lnTo>
                    <a:lnTo>
                      <a:pt x="86" y="257"/>
                    </a:lnTo>
                    <a:lnTo>
                      <a:pt x="81" y="233"/>
                    </a:lnTo>
                    <a:lnTo>
                      <a:pt x="73" y="209"/>
                    </a:lnTo>
                    <a:lnTo>
                      <a:pt x="62" y="184"/>
                    </a:lnTo>
                    <a:lnTo>
                      <a:pt x="50" y="162"/>
                    </a:lnTo>
                    <a:lnTo>
                      <a:pt x="35" y="142"/>
                    </a:lnTo>
                    <a:lnTo>
                      <a:pt x="18" y="124"/>
                    </a:lnTo>
                    <a:lnTo>
                      <a:pt x="0" y="112"/>
                    </a:lnTo>
                    <a:lnTo>
                      <a:pt x="22" y="117"/>
                    </a:lnTo>
                    <a:lnTo>
                      <a:pt x="40" y="127"/>
                    </a:lnTo>
                    <a:lnTo>
                      <a:pt x="58" y="138"/>
                    </a:lnTo>
                    <a:lnTo>
                      <a:pt x="74" y="154"/>
                    </a:lnTo>
                    <a:lnTo>
                      <a:pt x="89" y="173"/>
                    </a:lnTo>
                    <a:lnTo>
                      <a:pt x="104" y="196"/>
                    </a:lnTo>
                    <a:lnTo>
                      <a:pt x="117" y="222"/>
                    </a:lnTo>
                    <a:lnTo>
                      <a:pt x="132" y="254"/>
                    </a:lnTo>
                    <a:lnTo>
                      <a:pt x="139" y="222"/>
                    </a:lnTo>
                    <a:lnTo>
                      <a:pt x="143" y="188"/>
                    </a:lnTo>
                    <a:lnTo>
                      <a:pt x="142" y="152"/>
                    </a:lnTo>
                    <a:lnTo>
                      <a:pt x="139" y="115"/>
                    </a:lnTo>
                    <a:lnTo>
                      <a:pt x="134" y="81"/>
                    </a:lnTo>
                    <a:lnTo>
                      <a:pt x="126" y="49"/>
                    </a:lnTo>
                    <a:lnTo>
                      <a:pt x="115" y="23"/>
                    </a:lnTo>
                    <a:lnTo>
                      <a:pt x="103" y="4"/>
                    </a:lnTo>
                    <a:lnTo>
                      <a:pt x="121" y="17"/>
                    </a:lnTo>
                    <a:lnTo>
                      <a:pt x="139" y="33"/>
                    </a:lnTo>
                    <a:lnTo>
                      <a:pt x="157" y="53"/>
                    </a:lnTo>
                    <a:lnTo>
                      <a:pt x="173" y="77"/>
                    </a:lnTo>
                    <a:lnTo>
                      <a:pt x="188" y="106"/>
                    </a:lnTo>
                    <a:lnTo>
                      <a:pt x="200" y="141"/>
                    </a:lnTo>
                    <a:lnTo>
                      <a:pt x="211" y="182"/>
                    </a:lnTo>
                    <a:lnTo>
                      <a:pt x="218" y="230"/>
                    </a:lnTo>
                    <a:lnTo>
                      <a:pt x="228" y="207"/>
                    </a:lnTo>
                    <a:lnTo>
                      <a:pt x="236" y="182"/>
                    </a:lnTo>
                    <a:lnTo>
                      <a:pt x="242" y="153"/>
                    </a:lnTo>
                    <a:lnTo>
                      <a:pt x="245" y="123"/>
                    </a:lnTo>
                    <a:lnTo>
                      <a:pt x="245" y="92"/>
                    </a:lnTo>
                    <a:lnTo>
                      <a:pt x="242" y="61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1" y="30"/>
                    </a:lnTo>
                    <a:lnTo>
                      <a:pt x="255" y="56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7" y="128"/>
                    </a:lnTo>
                    <a:lnTo>
                      <a:pt x="294" y="151"/>
                    </a:lnTo>
                    <a:lnTo>
                      <a:pt x="297" y="173"/>
                    </a:lnTo>
                    <a:lnTo>
                      <a:pt x="298" y="195"/>
                    </a:lnTo>
                    <a:lnTo>
                      <a:pt x="312" y="173"/>
                    </a:lnTo>
                    <a:lnTo>
                      <a:pt x="326" y="149"/>
                    </a:lnTo>
                    <a:lnTo>
                      <a:pt x="340" y="121"/>
                    </a:lnTo>
                    <a:lnTo>
                      <a:pt x="354" y="93"/>
                    </a:lnTo>
                    <a:lnTo>
                      <a:pt x="366" y="67"/>
                    </a:lnTo>
                    <a:lnTo>
                      <a:pt x="375" y="41"/>
                    </a:lnTo>
                    <a:lnTo>
                      <a:pt x="382" y="19"/>
                    </a:lnTo>
                    <a:lnTo>
                      <a:pt x="385" y="2"/>
                    </a:lnTo>
                    <a:lnTo>
                      <a:pt x="392" y="26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3" y="112"/>
                    </a:lnTo>
                    <a:lnTo>
                      <a:pt x="398" y="145"/>
                    </a:lnTo>
                    <a:lnTo>
                      <a:pt x="387" y="183"/>
                    </a:lnTo>
                    <a:lnTo>
                      <a:pt x="367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3" name="Freeform 104"/>
              <p:cNvSpPr/>
              <p:nvPr/>
            </p:nvSpPr>
            <p:spPr bwMode="auto">
              <a:xfrm>
                <a:off x="4368" y="4177"/>
                <a:ext cx="123" cy="143"/>
              </a:xfrm>
              <a:custGeom>
                <a:avLst/>
                <a:gdLst>
                  <a:gd name="T0" fmla="*/ 1 w 246"/>
                  <a:gd name="T1" fmla="*/ 1 h 285"/>
                  <a:gd name="T2" fmla="*/ 1 w 246"/>
                  <a:gd name="T3" fmla="*/ 1 h 285"/>
                  <a:gd name="T4" fmla="*/ 1 w 246"/>
                  <a:gd name="T5" fmla="*/ 1 h 285"/>
                  <a:gd name="T6" fmla="*/ 1 w 246"/>
                  <a:gd name="T7" fmla="*/ 1 h 285"/>
                  <a:gd name="T8" fmla="*/ 1 w 246"/>
                  <a:gd name="T9" fmla="*/ 1 h 285"/>
                  <a:gd name="T10" fmla="*/ 1 w 246"/>
                  <a:gd name="T11" fmla="*/ 1 h 285"/>
                  <a:gd name="T12" fmla="*/ 1 w 246"/>
                  <a:gd name="T13" fmla="*/ 1 h 285"/>
                  <a:gd name="T14" fmla="*/ 1 w 246"/>
                  <a:gd name="T15" fmla="*/ 1 h 285"/>
                  <a:gd name="T16" fmla="*/ 0 w 246"/>
                  <a:gd name="T17" fmla="*/ 1 h 285"/>
                  <a:gd name="T18" fmla="*/ 1 w 246"/>
                  <a:gd name="T19" fmla="*/ 1 h 285"/>
                  <a:gd name="T20" fmla="*/ 1 w 246"/>
                  <a:gd name="T21" fmla="*/ 1 h 285"/>
                  <a:gd name="T22" fmla="*/ 1 w 246"/>
                  <a:gd name="T23" fmla="*/ 1 h 285"/>
                  <a:gd name="T24" fmla="*/ 1 w 246"/>
                  <a:gd name="T25" fmla="*/ 1 h 285"/>
                  <a:gd name="T26" fmla="*/ 1 w 246"/>
                  <a:gd name="T27" fmla="*/ 1 h 285"/>
                  <a:gd name="T28" fmla="*/ 1 w 246"/>
                  <a:gd name="T29" fmla="*/ 1 h 285"/>
                  <a:gd name="T30" fmla="*/ 1 w 246"/>
                  <a:gd name="T31" fmla="*/ 1 h 285"/>
                  <a:gd name="T32" fmla="*/ 1 w 246"/>
                  <a:gd name="T33" fmla="*/ 1 h 285"/>
                  <a:gd name="T34" fmla="*/ 1 w 246"/>
                  <a:gd name="T35" fmla="*/ 1 h 285"/>
                  <a:gd name="T36" fmla="*/ 1 w 246"/>
                  <a:gd name="T37" fmla="*/ 1 h 285"/>
                  <a:gd name="T38" fmla="*/ 1 w 246"/>
                  <a:gd name="T39" fmla="*/ 1 h 285"/>
                  <a:gd name="T40" fmla="*/ 1 w 246"/>
                  <a:gd name="T41" fmla="*/ 1 h 285"/>
                  <a:gd name="T42" fmla="*/ 1 w 246"/>
                  <a:gd name="T43" fmla="*/ 1 h 285"/>
                  <a:gd name="T44" fmla="*/ 1 w 246"/>
                  <a:gd name="T45" fmla="*/ 1 h 285"/>
                  <a:gd name="T46" fmla="*/ 1 w 246"/>
                  <a:gd name="T47" fmla="*/ 1 h 285"/>
                  <a:gd name="T48" fmla="*/ 1 w 246"/>
                  <a:gd name="T49" fmla="*/ 0 h 285"/>
                  <a:gd name="T50" fmla="*/ 1 w 246"/>
                  <a:gd name="T51" fmla="*/ 1 h 285"/>
                  <a:gd name="T52" fmla="*/ 1 w 246"/>
                  <a:gd name="T53" fmla="*/ 1 h 285"/>
                  <a:gd name="T54" fmla="*/ 1 w 246"/>
                  <a:gd name="T55" fmla="*/ 1 h 285"/>
                  <a:gd name="T56" fmla="*/ 1 w 246"/>
                  <a:gd name="T57" fmla="*/ 1 h 285"/>
                  <a:gd name="T58" fmla="*/ 1 w 246"/>
                  <a:gd name="T59" fmla="*/ 1 h 285"/>
                  <a:gd name="T60" fmla="*/ 1 w 246"/>
                  <a:gd name="T61" fmla="*/ 1 h 285"/>
                  <a:gd name="T62" fmla="*/ 1 w 246"/>
                  <a:gd name="T63" fmla="*/ 1 h 285"/>
                  <a:gd name="T64" fmla="*/ 1 w 246"/>
                  <a:gd name="T65" fmla="*/ 1 h 2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46" h="285">
                    <a:moveTo>
                      <a:pt x="85" y="285"/>
                    </a:moveTo>
                    <a:lnTo>
                      <a:pt x="75" y="285"/>
                    </a:lnTo>
                    <a:lnTo>
                      <a:pt x="63" y="285"/>
                    </a:lnTo>
                    <a:lnTo>
                      <a:pt x="53" y="285"/>
                    </a:lnTo>
                    <a:lnTo>
                      <a:pt x="42" y="285"/>
                    </a:lnTo>
                    <a:lnTo>
                      <a:pt x="32" y="285"/>
                    </a:lnTo>
                    <a:lnTo>
                      <a:pt x="22" y="285"/>
                    </a:lnTo>
                    <a:lnTo>
                      <a:pt x="10" y="285"/>
                    </a:lnTo>
                    <a:lnTo>
                      <a:pt x="0" y="285"/>
                    </a:lnTo>
                    <a:lnTo>
                      <a:pt x="3" y="270"/>
                    </a:lnTo>
                    <a:lnTo>
                      <a:pt x="8" y="253"/>
                    </a:lnTo>
                    <a:lnTo>
                      <a:pt x="14" y="235"/>
                    </a:lnTo>
                    <a:lnTo>
                      <a:pt x="22" y="217"/>
                    </a:lnTo>
                    <a:lnTo>
                      <a:pt x="30" y="197"/>
                    </a:lnTo>
                    <a:lnTo>
                      <a:pt x="40" y="178"/>
                    </a:lnTo>
                    <a:lnTo>
                      <a:pt x="52" y="157"/>
                    </a:lnTo>
                    <a:lnTo>
                      <a:pt x="64" y="137"/>
                    </a:lnTo>
                    <a:lnTo>
                      <a:pt x="80" y="118"/>
                    </a:lnTo>
                    <a:lnTo>
                      <a:pt x="96" y="98"/>
                    </a:lnTo>
                    <a:lnTo>
                      <a:pt x="116" y="79"/>
                    </a:lnTo>
                    <a:lnTo>
                      <a:pt x="137" y="60"/>
                    </a:lnTo>
                    <a:lnTo>
                      <a:pt x="161" y="43"/>
                    </a:lnTo>
                    <a:lnTo>
                      <a:pt x="186" y="28"/>
                    </a:lnTo>
                    <a:lnTo>
                      <a:pt x="215" y="13"/>
                    </a:lnTo>
                    <a:lnTo>
                      <a:pt x="246" y="0"/>
                    </a:lnTo>
                    <a:lnTo>
                      <a:pt x="215" y="30"/>
                    </a:lnTo>
                    <a:lnTo>
                      <a:pt x="186" y="60"/>
                    </a:lnTo>
                    <a:lnTo>
                      <a:pt x="160" y="91"/>
                    </a:lnTo>
                    <a:lnTo>
                      <a:pt x="136" y="124"/>
                    </a:lnTo>
                    <a:lnTo>
                      <a:pt x="116" y="158"/>
                    </a:lnTo>
                    <a:lnTo>
                      <a:pt x="100" y="196"/>
                    </a:lnTo>
                    <a:lnTo>
                      <a:pt x="90" y="238"/>
                    </a:lnTo>
                    <a:lnTo>
                      <a:pt x="85" y="285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4" name="Freeform 105"/>
              <p:cNvSpPr/>
              <p:nvPr/>
            </p:nvSpPr>
            <p:spPr bwMode="auto">
              <a:xfrm>
                <a:off x="4389" y="4134"/>
                <a:ext cx="493" cy="199"/>
              </a:xfrm>
              <a:custGeom>
                <a:avLst/>
                <a:gdLst>
                  <a:gd name="T0" fmla="*/ 1 w 986"/>
                  <a:gd name="T1" fmla="*/ 1 h 398"/>
                  <a:gd name="T2" fmla="*/ 1 w 986"/>
                  <a:gd name="T3" fmla="*/ 1 h 398"/>
                  <a:gd name="T4" fmla="*/ 1 w 986"/>
                  <a:gd name="T5" fmla="*/ 1 h 398"/>
                  <a:gd name="T6" fmla="*/ 1 w 986"/>
                  <a:gd name="T7" fmla="*/ 1 h 398"/>
                  <a:gd name="T8" fmla="*/ 1 w 986"/>
                  <a:gd name="T9" fmla="*/ 1 h 398"/>
                  <a:gd name="T10" fmla="*/ 1 w 986"/>
                  <a:gd name="T11" fmla="*/ 1 h 398"/>
                  <a:gd name="T12" fmla="*/ 1 w 986"/>
                  <a:gd name="T13" fmla="*/ 1 h 398"/>
                  <a:gd name="T14" fmla="*/ 1 w 986"/>
                  <a:gd name="T15" fmla="*/ 1 h 398"/>
                  <a:gd name="T16" fmla="*/ 1 w 986"/>
                  <a:gd name="T17" fmla="*/ 1 h 398"/>
                  <a:gd name="T18" fmla="*/ 1 w 986"/>
                  <a:gd name="T19" fmla="*/ 1 h 398"/>
                  <a:gd name="T20" fmla="*/ 1 w 986"/>
                  <a:gd name="T21" fmla="*/ 1 h 398"/>
                  <a:gd name="T22" fmla="*/ 1 w 986"/>
                  <a:gd name="T23" fmla="*/ 1 h 398"/>
                  <a:gd name="T24" fmla="*/ 1 w 986"/>
                  <a:gd name="T25" fmla="*/ 1 h 398"/>
                  <a:gd name="T26" fmla="*/ 1 w 986"/>
                  <a:gd name="T27" fmla="*/ 1 h 398"/>
                  <a:gd name="T28" fmla="*/ 1 w 986"/>
                  <a:gd name="T29" fmla="*/ 1 h 398"/>
                  <a:gd name="T30" fmla="*/ 1 w 986"/>
                  <a:gd name="T31" fmla="*/ 1 h 398"/>
                  <a:gd name="T32" fmla="*/ 1 w 986"/>
                  <a:gd name="T33" fmla="*/ 1 h 398"/>
                  <a:gd name="T34" fmla="*/ 1 w 986"/>
                  <a:gd name="T35" fmla="*/ 1 h 398"/>
                  <a:gd name="T36" fmla="*/ 1 w 986"/>
                  <a:gd name="T37" fmla="*/ 1 h 398"/>
                  <a:gd name="T38" fmla="*/ 1 w 986"/>
                  <a:gd name="T39" fmla="*/ 1 h 398"/>
                  <a:gd name="T40" fmla="*/ 1 w 986"/>
                  <a:gd name="T41" fmla="*/ 1 h 398"/>
                  <a:gd name="T42" fmla="*/ 1 w 986"/>
                  <a:gd name="T43" fmla="*/ 1 h 398"/>
                  <a:gd name="T44" fmla="*/ 1 w 986"/>
                  <a:gd name="T45" fmla="*/ 1 h 398"/>
                  <a:gd name="T46" fmla="*/ 1 w 986"/>
                  <a:gd name="T47" fmla="*/ 1 h 398"/>
                  <a:gd name="T48" fmla="*/ 1 w 986"/>
                  <a:gd name="T49" fmla="*/ 1 h 398"/>
                  <a:gd name="T50" fmla="*/ 1 w 986"/>
                  <a:gd name="T51" fmla="*/ 1 h 398"/>
                  <a:gd name="T52" fmla="*/ 1 w 986"/>
                  <a:gd name="T53" fmla="*/ 1 h 398"/>
                  <a:gd name="T54" fmla="*/ 1 w 986"/>
                  <a:gd name="T55" fmla="*/ 1 h 398"/>
                  <a:gd name="T56" fmla="*/ 1 w 986"/>
                  <a:gd name="T57" fmla="*/ 1 h 398"/>
                  <a:gd name="T58" fmla="*/ 1 w 986"/>
                  <a:gd name="T59" fmla="*/ 1 h 398"/>
                  <a:gd name="T60" fmla="*/ 1 w 986"/>
                  <a:gd name="T61" fmla="*/ 1 h 398"/>
                  <a:gd name="T62" fmla="*/ 1 w 986"/>
                  <a:gd name="T63" fmla="*/ 1 h 398"/>
                  <a:gd name="T64" fmla="*/ 1 w 986"/>
                  <a:gd name="T65" fmla="*/ 1 h 398"/>
                  <a:gd name="T66" fmla="*/ 1 w 986"/>
                  <a:gd name="T67" fmla="*/ 1 h 398"/>
                  <a:gd name="T68" fmla="*/ 1 w 986"/>
                  <a:gd name="T69" fmla="*/ 1 h 398"/>
                  <a:gd name="T70" fmla="*/ 1 w 986"/>
                  <a:gd name="T71" fmla="*/ 1 h 398"/>
                  <a:gd name="T72" fmla="*/ 1 w 986"/>
                  <a:gd name="T73" fmla="*/ 1 h 398"/>
                  <a:gd name="T74" fmla="*/ 1 w 986"/>
                  <a:gd name="T75" fmla="*/ 1 h 398"/>
                  <a:gd name="T76" fmla="*/ 1 w 986"/>
                  <a:gd name="T77" fmla="*/ 1 h 398"/>
                  <a:gd name="T78" fmla="*/ 1 w 986"/>
                  <a:gd name="T79" fmla="*/ 1 h 398"/>
                  <a:gd name="T80" fmla="*/ 1 w 986"/>
                  <a:gd name="T81" fmla="*/ 1 h 398"/>
                  <a:gd name="T82" fmla="*/ 1 w 986"/>
                  <a:gd name="T83" fmla="*/ 1 h 398"/>
                  <a:gd name="T84" fmla="*/ 1 w 986"/>
                  <a:gd name="T85" fmla="*/ 1 h 398"/>
                  <a:gd name="T86" fmla="*/ 1 w 986"/>
                  <a:gd name="T87" fmla="*/ 1 h 398"/>
                  <a:gd name="T88" fmla="*/ 1 w 986"/>
                  <a:gd name="T89" fmla="*/ 1 h 398"/>
                  <a:gd name="T90" fmla="*/ 1 w 986"/>
                  <a:gd name="T91" fmla="*/ 1 h 398"/>
                  <a:gd name="T92" fmla="*/ 1 w 986"/>
                  <a:gd name="T93" fmla="*/ 1 h 398"/>
                  <a:gd name="T94" fmla="*/ 1 w 986"/>
                  <a:gd name="T95" fmla="*/ 1 h 398"/>
                  <a:gd name="T96" fmla="*/ 1 w 986"/>
                  <a:gd name="T97" fmla="*/ 1 h 398"/>
                  <a:gd name="T98" fmla="*/ 1 w 986"/>
                  <a:gd name="T99" fmla="*/ 1 h 398"/>
                  <a:gd name="T100" fmla="*/ 1 w 986"/>
                  <a:gd name="T101" fmla="*/ 1 h 398"/>
                  <a:gd name="T102" fmla="*/ 1 w 986"/>
                  <a:gd name="T103" fmla="*/ 1 h 398"/>
                  <a:gd name="T104" fmla="*/ 1 w 986"/>
                  <a:gd name="T105" fmla="*/ 1 h 398"/>
                  <a:gd name="T106" fmla="*/ 1 w 986"/>
                  <a:gd name="T107" fmla="*/ 1 h 398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986" h="398">
                    <a:moveTo>
                      <a:pt x="901" y="398"/>
                    </a:moveTo>
                    <a:lnTo>
                      <a:pt x="867" y="398"/>
                    </a:lnTo>
                    <a:lnTo>
                      <a:pt x="829" y="398"/>
                    </a:lnTo>
                    <a:lnTo>
                      <a:pt x="789" y="398"/>
                    </a:lnTo>
                    <a:lnTo>
                      <a:pt x="747" y="396"/>
                    </a:lnTo>
                    <a:lnTo>
                      <a:pt x="702" y="396"/>
                    </a:lnTo>
                    <a:lnTo>
                      <a:pt x="656" y="394"/>
                    </a:lnTo>
                    <a:lnTo>
                      <a:pt x="608" y="393"/>
                    </a:lnTo>
                    <a:lnTo>
                      <a:pt x="561" y="392"/>
                    </a:lnTo>
                    <a:lnTo>
                      <a:pt x="513" y="389"/>
                    </a:lnTo>
                    <a:lnTo>
                      <a:pt x="467" y="388"/>
                    </a:lnTo>
                    <a:lnTo>
                      <a:pt x="421" y="386"/>
                    </a:lnTo>
                    <a:lnTo>
                      <a:pt x="376" y="384"/>
                    </a:lnTo>
                    <a:lnTo>
                      <a:pt x="334" y="383"/>
                    </a:lnTo>
                    <a:lnTo>
                      <a:pt x="294" y="380"/>
                    </a:lnTo>
                    <a:lnTo>
                      <a:pt x="258" y="378"/>
                    </a:lnTo>
                    <a:lnTo>
                      <a:pt x="225" y="377"/>
                    </a:lnTo>
                    <a:lnTo>
                      <a:pt x="210" y="376"/>
                    </a:lnTo>
                    <a:lnTo>
                      <a:pt x="194" y="376"/>
                    </a:lnTo>
                    <a:lnTo>
                      <a:pt x="179" y="374"/>
                    </a:lnTo>
                    <a:lnTo>
                      <a:pt x="163" y="373"/>
                    </a:lnTo>
                    <a:lnTo>
                      <a:pt x="148" y="373"/>
                    </a:lnTo>
                    <a:lnTo>
                      <a:pt x="132" y="372"/>
                    </a:lnTo>
                    <a:lnTo>
                      <a:pt x="117" y="372"/>
                    </a:lnTo>
                    <a:lnTo>
                      <a:pt x="102" y="372"/>
                    </a:lnTo>
                    <a:lnTo>
                      <a:pt x="81" y="334"/>
                    </a:lnTo>
                    <a:lnTo>
                      <a:pt x="64" y="289"/>
                    </a:lnTo>
                    <a:lnTo>
                      <a:pt x="48" y="241"/>
                    </a:lnTo>
                    <a:lnTo>
                      <a:pt x="35" y="190"/>
                    </a:lnTo>
                    <a:lnTo>
                      <a:pt x="23" y="142"/>
                    </a:lnTo>
                    <a:lnTo>
                      <a:pt x="14" y="97"/>
                    </a:lnTo>
                    <a:lnTo>
                      <a:pt x="6" y="57"/>
                    </a:lnTo>
                    <a:lnTo>
                      <a:pt x="0" y="27"/>
                    </a:lnTo>
                    <a:lnTo>
                      <a:pt x="12" y="62"/>
                    </a:lnTo>
                    <a:lnTo>
                      <a:pt x="26" y="100"/>
                    </a:lnTo>
                    <a:lnTo>
                      <a:pt x="42" y="140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5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0" y="283"/>
                    </a:lnTo>
                    <a:lnTo>
                      <a:pt x="139" y="257"/>
                    </a:lnTo>
                    <a:lnTo>
                      <a:pt x="147" y="234"/>
                    </a:lnTo>
                    <a:lnTo>
                      <a:pt x="157" y="211"/>
                    </a:lnTo>
                    <a:lnTo>
                      <a:pt x="170" y="190"/>
                    </a:lnTo>
                    <a:lnTo>
                      <a:pt x="185" y="170"/>
                    </a:lnTo>
                    <a:lnTo>
                      <a:pt x="204" y="152"/>
                    </a:lnTo>
                    <a:lnTo>
                      <a:pt x="227" y="135"/>
                    </a:lnTo>
                    <a:lnTo>
                      <a:pt x="215" y="157"/>
                    </a:lnTo>
                    <a:lnTo>
                      <a:pt x="202" y="184"/>
                    </a:lnTo>
                    <a:lnTo>
                      <a:pt x="191" y="214"/>
                    </a:lnTo>
                    <a:lnTo>
                      <a:pt x="185" y="248"/>
                    </a:lnTo>
                    <a:lnTo>
                      <a:pt x="182" y="281"/>
                    </a:lnTo>
                    <a:lnTo>
                      <a:pt x="188" y="313"/>
                    </a:lnTo>
                    <a:lnTo>
                      <a:pt x="201" y="343"/>
                    </a:lnTo>
                    <a:lnTo>
                      <a:pt x="225" y="370"/>
                    </a:lnTo>
                    <a:lnTo>
                      <a:pt x="250" y="343"/>
                    </a:lnTo>
                    <a:lnTo>
                      <a:pt x="271" y="305"/>
                    </a:lnTo>
                    <a:lnTo>
                      <a:pt x="285" y="260"/>
                    </a:lnTo>
                    <a:lnTo>
                      <a:pt x="292" y="211"/>
                    </a:lnTo>
                    <a:lnTo>
                      <a:pt x="291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8" y="8"/>
                    </a:lnTo>
                    <a:lnTo>
                      <a:pt x="262" y="34"/>
                    </a:lnTo>
                    <a:lnTo>
                      <a:pt x="282" y="63"/>
                    </a:lnTo>
                    <a:lnTo>
                      <a:pt x="300" y="95"/>
                    </a:lnTo>
                    <a:lnTo>
                      <a:pt x="315" y="130"/>
                    </a:lnTo>
                    <a:lnTo>
                      <a:pt x="325" y="168"/>
                    </a:lnTo>
                    <a:lnTo>
                      <a:pt x="333" y="211"/>
                    </a:lnTo>
                    <a:lnTo>
                      <a:pt x="339" y="258"/>
                    </a:lnTo>
                    <a:lnTo>
                      <a:pt x="340" y="309"/>
                    </a:lnTo>
                    <a:lnTo>
                      <a:pt x="354" y="288"/>
                    </a:lnTo>
                    <a:lnTo>
                      <a:pt x="370" y="266"/>
                    </a:lnTo>
                    <a:lnTo>
                      <a:pt x="388" y="244"/>
                    </a:lnTo>
                    <a:lnTo>
                      <a:pt x="409" y="222"/>
                    </a:lnTo>
                    <a:lnTo>
                      <a:pt x="430" y="203"/>
                    </a:lnTo>
                    <a:lnTo>
                      <a:pt x="451" y="184"/>
                    </a:lnTo>
                    <a:lnTo>
                      <a:pt x="471" y="170"/>
                    </a:lnTo>
                    <a:lnTo>
                      <a:pt x="492" y="160"/>
                    </a:lnTo>
                    <a:lnTo>
                      <a:pt x="483" y="180"/>
                    </a:lnTo>
                    <a:lnTo>
                      <a:pt x="469" y="203"/>
                    </a:lnTo>
                    <a:lnTo>
                      <a:pt x="452" y="227"/>
                    </a:lnTo>
                    <a:lnTo>
                      <a:pt x="433" y="251"/>
                    </a:lnTo>
                    <a:lnTo>
                      <a:pt x="415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0" y="334"/>
                    </a:lnTo>
                    <a:lnTo>
                      <a:pt x="388" y="339"/>
                    </a:lnTo>
                    <a:lnTo>
                      <a:pt x="396" y="343"/>
                    </a:lnTo>
                    <a:lnTo>
                      <a:pt x="407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4" y="360"/>
                    </a:lnTo>
                    <a:lnTo>
                      <a:pt x="458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2"/>
                    </a:lnTo>
                    <a:lnTo>
                      <a:pt x="375" y="65"/>
                    </a:lnTo>
                    <a:lnTo>
                      <a:pt x="346" y="36"/>
                    </a:lnTo>
                    <a:lnTo>
                      <a:pt x="375" y="57"/>
                    </a:lnTo>
                    <a:lnTo>
                      <a:pt x="400" y="79"/>
                    </a:lnTo>
                    <a:lnTo>
                      <a:pt x="423" y="102"/>
                    </a:lnTo>
                    <a:lnTo>
                      <a:pt x="444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4" y="10"/>
                    </a:lnTo>
                    <a:lnTo>
                      <a:pt x="490" y="39"/>
                    </a:lnTo>
                    <a:lnTo>
                      <a:pt x="506" y="70"/>
                    </a:lnTo>
                    <a:lnTo>
                      <a:pt x="520" y="106"/>
                    </a:lnTo>
                    <a:lnTo>
                      <a:pt x="531" y="145"/>
                    </a:lnTo>
                    <a:lnTo>
                      <a:pt x="539" y="188"/>
                    </a:lnTo>
                    <a:lnTo>
                      <a:pt x="542" y="236"/>
                    </a:lnTo>
                    <a:lnTo>
                      <a:pt x="538" y="290"/>
                    </a:lnTo>
                    <a:lnTo>
                      <a:pt x="527" y="349"/>
                    </a:lnTo>
                    <a:lnTo>
                      <a:pt x="553" y="321"/>
                    </a:lnTo>
                    <a:lnTo>
                      <a:pt x="576" y="288"/>
                    </a:lnTo>
                    <a:lnTo>
                      <a:pt x="595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3" y="125"/>
                    </a:lnTo>
                    <a:lnTo>
                      <a:pt x="584" y="83"/>
                    </a:lnTo>
                    <a:lnTo>
                      <a:pt x="552" y="42"/>
                    </a:lnTo>
                    <a:lnTo>
                      <a:pt x="567" y="50"/>
                    </a:lnTo>
                    <a:lnTo>
                      <a:pt x="582" y="59"/>
                    </a:lnTo>
                    <a:lnTo>
                      <a:pt x="597" y="69"/>
                    </a:lnTo>
                    <a:lnTo>
                      <a:pt x="611" y="80"/>
                    </a:lnTo>
                    <a:lnTo>
                      <a:pt x="622" y="95"/>
                    </a:lnTo>
                    <a:lnTo>
                      <a:pt x="633" y="113"/>
                    </a:lnTo>
                    <a:lnTo>
                      <a:pt x="642" y="134"/>
                    </a:lnTo>
                    <a:lnTo>
                      <a:pt x="648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9" y="32"/>
                    </a:lnTo>
                    <a:lnTo>
                      <a:pt x="645" y="0"/>
                    </a:lnTo>
                    <a:lnTo>
                      <a:pt x="656" y="38"/>
                    </a:lnTo>
                    <a:lnTo>
                      <a:pt x="661" y="82"/>
                    </a:lnTo>
                    <a:lnTo>
                      <a:pt x="663" y="129"/>
                    </a:lnTo>
                    <a:lnTo>
                      <a:pt x="660" y="178"/>
                    </a:lnTo>
                    <a:lnTo>
                      <a:pt x="652" y="228"/>
                    </a:lnTo>
                    <a:lnTo>
                      <a:pt x="642" y="276"/>
                    </a:lnTo>
                    <a:lnTo>
                      <a:pt x="627" y="320"/>
                    </a:lnTo>
                    <a:lnTo>
                      <a:pt x="610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80" y="255"/>
                    </a:lnTo>
                    <a:lnTo>
                      <a:pt x="697" y="212"/>
                    </a:lnTo>
                    <a:lnTo>
                      <a:pt x="711" y="167"/>
                    </a:lnTo>
                    <a:lnTo>
                      <a:pt x="722" y="122"/>
                    </a:lnTo>
                    <a:lnTo>
                      <a:pt x="729" y="77"/>
                    </a:lnTo>
                    <a:lnTo>
                      <a:pt x="733" y="33"/>
                    </a:lnTo>
                    <a:lnTo>
                      <a:pt x="741" y="87"/>
                    </a:lnTo>
                    <a:lnTo>
                      <a:pt x="745" y="147"/>
                    </a:lnTo>
                    <a:lnTo>
                      <a:pt x="743" y="210"/>
                    </a:lnTo>
                    <a:lnTo>
                      <a:pt x="730" y="268"/>
                    </a:lnTo>
                    <a:lnTo>
                      <a:pt x="743" y="252"/>
                    </a:lnTo>
                    <a:lnTo>
                      <a:pt x="757" y="232"/>
                    </a:lnTo>
                    <a:lnTo>
                      <a:pt x="771" y="206"/>
                    </a:lnTo>
                    <a:lnTo>
                      <a:pt x="785" y="180"/>
                    </a:lnTo>
                    <a:lnTo>
                      <a:pt x="797" y="153"/>
                    </a:lnTo>
                    <a:lnTo>
                      <a:pt x="809" y="129"/>
                    </a:lnTo>
                    <a:lnTo>
                      <a:pt x="817" y="108"/>
                    </a:lnTo>
                    <a:lnTo>
                      <a:pt x="821" y="93"/>
                    </a:lnTo>
                    <a:lnTo>
                      <a:pt x="819" y="117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5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7" y="295"/>
                    </a:lnTo>
                    <a:lnTo>
                      <a:pt x="726" y="324"/>
                    </a:lnTo>
                    <a:lnTo>
                      <a:pt x="752" y="306"/>
                    </a:lnTo>
                    <a:lnTo>
                      <a:pt x="778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70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1" y="166"/>
                    </a:lnTo>
                    <a:lnTo>
                      <a:pt x="882" y="193"/>
                    </a:lnTo>
                    <a:lnTo>
                      <a:pt x="873" y="220"/>
                    </a:lnTo>
                    <a:lnTo>
                      <a:pt x="862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49" y="297"/>
                    </a:lnTo>
                    <a:lnTo>
                      <a:pt x="877" y="271"/>
                    </a:lnTo>
                    <a:lnTo>
                      <a:pt x="902" y="237"/>
                    </a:lnTo>
                    <a:lnTo>
                      <a:pt x="925" y="200"/>
                    </a:lnTo>
                    <a:lnTo>
                      <a:pt x="945" y="161"/>
                    </a:lnTo>
                    <a:lnTo>
                      <a:pt x="962" y="122"/>
                    </a:lnTo>
                    <a:lnTo>
                      <a:pt x="976" y="83"/>
                    </a:lnTo>
                    <a:lnTo>
                      <a:pt x="986" y="46"/>
                    </a:lnTo>
                    <a:lnTo>
                      <a:pt x="980" y="86"/>
                    </a:lnTo>
                    <a:lnTo>
                      <a:pt x="979" y="128"/>
                    </a:lnTo>
                    <a:lnTo>
                      <a:pt x="980" y="169"/>
                    </a:lnTo>
                    <a:lnTo>
                      <a:pt x="984" y="210"/>
                    </a:lnTo>
                    <a:lnTo>
                      <a:pt x="986" y="247"/>
                    </a:lnTo>
                    <a:lnTo>
                      <a:pt x="986" y="282"/>
                    </a:lnTo>
                    <a:lnTo>
                      <a:pt x="983" y="312"/>
                    </a:lnTo>
                    <a:lnTo>
                      <a:pt x="975" y="339"/>
                    </a:lnTo>
                    <a:lnTo>
                      <a:pt x="901" y="398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75" name="Group 106"/>
            <p:cNvGrpSpPr/>
            <p:nvPr/>
          </p:nvGrpSpPr>
          <p:grpSpPr bwMode="auto">
            <a:xfrm>
              <a:off x="2688" y="4105"/>
              <a:ext cx="1479" cy="215"/>
              <a:chOff x="3452" y="4125"/>
              <a:chExt cx="1479" cy="215"/>
            </a:xfrm>
          </p:grpSpPr>
          <p:sp>
            <p:nvSpPr>
              <p:cNvPr id="376" name="Freeform 107"/>
              <p:cNvSpPr/>
              <p:nvPr/>
            </p:nvSpPr>
            <p:spPr bwMode="auto">
              <a:xfrm>
                <a:off x="3592" y="4158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2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9" y="1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0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7" name="Freeform 108"/>
              <p:cNvSpPr/>
              <p:nvPr/>
            </p:nvSpPr>
            <p:spPr bwMode="auto">
              <a:xfrm>
                <a:off x="3668" y="4235"/>
                <a:ext cx="16" cy="16"/>
              </a:xfrm>
              <a:custGeom>
                <a:avLst/>
                <a:gdLst>
                  <a:gd name="T0" fmla="*/ 0 w 34"/>
                  <a:gd name="T1" fmla="*/ 1 h 32"/>
                  <a:gd name="T2" fmla="*/ 0 w 34"/>
                  <a:gd name="T3" fmla="*/ 1 h 32"/>
                  <a:gd name="T4" fmla="*/ 0 w 34"/>
                  <a:gd name="T5" fmla="*/ 1 h 32"/>
                  <a:gd name="T6" fmla="*/ 0 w 34"/>
                  <a:gd name="T7" fmla="*/ 1 h 32"/>
                  <a:gd name="T8" fmla="*/ 0 w 34"/>
                  <a:gd name="T9" fmla="*/ 0 h 32"/>
                  <a:gd name="T10" fmla="*/ 0 w 34"/>
                  <a:gd name="T11" fmla="*/ 0 h 32"/>
                  <a:gd name="T12" fmla="*/ 0 w 34"/>
                  <a:gd name="T13" fmla="*/ 1 h 32"/>
                  <a:gd name="T14" fmla="*/ 0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0 w 34"/>
                  <a:gd name="T21" fmla="*/ 1 h 32"/>
                  <a:gd name="T22" fmla="*/ 0 w 34"/>
                  <a:gd name="T23" fmla="*/ 1 h 32"/>
                  <a:gd name="T24" fmla="*/ 0 w 34"/>
                  <a:gd name="T25" fmla="*/ 1 h 32"/>
                  <a:gd name="T26" fmla="*/ 0 w 34"/>
                  <a:gd name="T27" fmla="*/ 1 h 32"/>
                  <a:gd name="T28" fmla="*/ 0 w 34"/>
                  <a:gd name="T29" fmla="*/ 1 h 32"/>
                  <a:gd name="T30" fmla="*/ 0 w 34"/>
                  <a:gd name="T31" fmla="*/ 1 h 32"/>
                  <a:gd name="T32" fmla="*/ 0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3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8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8" name="Freeform 109"/>
              <p:cNvSpPr/>
              <p:nvPr/>
            </p:nvSpPr>
            <p:spPr bwMode="auto">
              <a:xfrm>
                <a:off x="3668" y="4194"/>
                <a:ext cx="16" cy="17"/>
              </a:xfrm>
              <a:custGeom>
                <a:avLst/>
                <a:gdLst>
                  <a:gd name="T0" fmla="*/ 0 w 33"/>
                  <a:gd name="T1" fmla="*/ 1 h 32"/>
                  <a:gd name="T2" fmla="*/ 0 w 33"/>
                  <a:gd name="T3" fmla="*/ 1 h 32"/>
                  <a:gd name="T4" fmla="*/ 0 w 33"/>
                  <a:gd name="T5" fmla="*/ 1 h 32"/>
                  <a:gd name="T6" fmla="*/ 0 w 33"/>
                  <a:gd name="T7" fmla="*/ 1 h 32"/>
                  <a:gd name="T8" fmla="*/ 0 w 33"/>
                  <a:gd name="T9" fmla="*/ 0 h 32"/>
                  <a:gd name="T10" fmla="*/ 0 w 33"/>
                  <a:gd name="T11" fmla="*/ 0 h 32"/>
                  <a:gd name="T12" fmla="*/ 0 w 33"/>
                  <a:gd name="T13" fmla="*/ 1 h 32"/>
                  <a:gd name="T14" fmla="*/ 0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0 w 33"/>
                  <a:gd name="T21" fmla="*/ 1 h 32"/>
                  <a:gd name="T22" fmla="*/ 0 w 33"/>
                  <a:gd name="T23" fmla="*/ 1 h 32"/>
                  <a:gd name="T24" fmla="*/ 0 w 33"/>
                  <a:gd name="T25" fmla="*/ 1 h 32"/>
                  <a:gd name="T26" fmla="*/ 0 w 33"/>
                  <a:gd name="T27" fmla="*/ 1 h 32"/>
                  <a:gd name="T28" fmla="*/ 0 w 33"/>
                  <a:gd name="T29" fmla="*/ 1 h 32"/>
                  <a:gd name="T30" fmla="*/ 0 w 33"/>
                  <a:gd name="T31" fmla="*/ 1 h 32"/>
                  <a:gd name="T32" fmla="*/ 0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19"/>
                    </a:moveTo>
                    <a:lnTo>
                      <a:pt x="33" y="13"/>
                    </a:lnTo>
                    <a:lnTo>
                      <a:pt x="30" y="7"/>
                    </a:lnTo>
                    <a:lnTo>
                      <a:pt x="26" y="2"/>
                    </a:lnTo>
                    <a:lnTo>
                      <a:pt x="20" y="0"/>
                    </a:lnTo>
                    <a:lnTo>
                      <a:pt x="13" y="0"/>
                    </a:lnTo>
                    <a:lnTo>
                      <a:pt x="7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29" y="25"/>
                    </a:lnTo>
                    <a:lnTo>
                      <a:pt x="33" y="1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" name="Freeform 110"/>
              <p:cNvSpPr/>
              <p:nvPr/>
            </p:nvSpPr>
            <p:spPr bwMode="auto">
              <a:xfrm>
                <a:off x="3671" y="4153"/>
                <a:ext cx="16" cy="17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6" y="3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4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4" y="30"/>
                    </a:lnTo>
                    <a:lnTo>
                      <a:pt x="29" y="25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" name="Freeform 111"/>
              <p:cNvSpPr/>
              <p:nvPr/>
            </p:nvSpPr>
            <p:spPr bwMode="auto">
              <a:xfrm>
                <a:off x="3772" y="4256"/>
                <a:ext cx="17" cy="16"/>
              </a:xfrm>
              <a:custGeom>
                <a:avLst/>
                <a:gdLst>
                  <a:gd name="T0" fmla="*/ 1 w 33"/>
                  <a:gd name="T1" fmla="*/ 1 h 32"/>
                  <a:gd name="T2" fmla="*/ 1 w 33"/>
                  <a:gd name="T3" fmla="*/ 1 h 32"/>
                  <a:gd name="T4" fmla="*/ 1 w 33"/>
                  <a:gd name="T5" fmla="*/ 1 h 32"/>
                  <a:gd name="T6" fmla="*/ 1 w 33"/>
                  <a:gd name="T7" fmla="*/ 1 h 32"/>
                  <a:gd name="T8" fmla="*/ 1 w 33"/>
                  <a:gd name="T9" fmla="*/ 0 h 32"/>
                  <a:gd name="T10" fmla="*/ 1 w 33"/>
                  <a:gd name="T11" fmla="*/ 0 h 32"/>
                  <a:gd name="T12" fmla="*/ 1 w 33"/>
                  <a:gd name="T13" fmla="*/ 1 h 32"/>
                  <a:gd name="T14" fmla="*/ 1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1 w 33"/>
                  <a:gd name="T21" fmla="*/ 1 h 32"/>
                  <a:gd name="T22" fmla="*/ 1 w 33"/>
                  <a:gd name="T23" fmla="*/ 1 h 32"/>
                  <a:gd name="T24" fmla="*/ 1 w 33"/>
                  <a:gd name="T25" fmla="*/ 1 h 32"/>
                  <a:gd name="T26" fmla="*/ 1 w 33"/>
                  <a:gd name="T27" fmla="*/ 1 h 32"/>
                  <a:gd name="T28" fmla="*/ 1 w 33"/>
                  <a:gd name="T29" fmla="*/ 1 h 32"/>
                  <a:gd name="T30" fmla="*/ 1 w 33"/>
                  <a:gd name="T31" fmla="*/ 1 h 32"/>
                  <a:gd name="T32" fmla="*/ 1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20"/>
                    </a:moveTo>
                    <a:lnTo>
                      <a:pt x="33" y="14"/>
                    </a:lnTo>
                    <a:lnTo>
                      <a:pt x="31" y="8"/>
                    </a:lnTo>
                    <a:lnTo>
                      <a:pt x="26" y="4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3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7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30" y="26"/>
                    </a:lnTo>
                    <a:lnTo>
                      <a:pt x="33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" name="Freeform 112"/>
              <p:cNvSpPr/>
              <p:nvPr/>
            </p:nvSpPr>
            <p:spPr bwMode="auto">
              <a:xfrm>
                <a:off x="3768" y="4216"/>
                <a:ext cx="17" cy="16"/>
              </a:xfrm>
              <a:custGeom>
                <a:avLst/>
                <a:gdLst>
                  <a:gd name="T0" fmla="*/ 1 w 32"/>
                  <a:gd name="T1" fmla="*/ 0 h 33"/>
                  <a:gd name="T2" fmla="*/ 1 w 32"/>
                  <a:gd name="T3" fmla="*/ 0 h 33"/>
                  <a:gd name="T4" fmla="*/ 1 w 32"/>
                  <a:gd name="T5" fmla="*/ 0 h 33"/>
                  <a:gd name="T6" fmla="*/ 1 w 32"/>
                  <a:gd name="T7" fmla="*/ 0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0 h 33"/>
                  <a:gd name="T14" fmla="*/ 1 w 32"/>
                  <a:gd name="T15" fmla="*/ 0 h 33"/>
                  <a:gd name="T16" fmla="*/ 0 w 32"/>
                  <a:gd name="T17" fmla="*/ 0 h 33"/>
                  <a:gd name="T18" fmla="*/ 0 w 32"/>
                  <a:gd name="T19" fmla="*/ 0 h 33"/>
                  <a:gd name="T20" fmla="*/ 1 w 32"/>
                  <a:gd name="T21" fmla="*/ 0 h 33"/>
                  <a:gd name="T22" fmla="*/ 1 w 32"/>
                  <a:gd name="T23" fmla="*/ 0 h 33"/>
                  <a:gd name="T24" fmla="*/ 1 w 32"/>
                  <a:gd name="T25" fmla="*/ 0 h 33"/>
                  <a:gd name="T26" fmla="*/ 1 w 32"/>
                  <a:gd name="T27" fmla="*/ 0 h 33"/>
                  <a:gd name="T28" fmla="*/ 1 w 32"/>
                  <a:gd name="T29" fmla="*/ 0 h 33"/>
                  <a:gd name="T30" fmla="*/ 1 w 32"/>
                  <a:gd name="T31" fmla="*/ 0 h 33"/>
                  <a:gd name="T32" fmla="*/ 1 w 32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9"/>
                    </a:lnTo>
                    <a:lnTo>
                      <a:pt x="26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3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3"/>
                    </a:ln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" name="Freeform 113"/>
              <p:cNvSpPr/>
              <p:nvPr/>
            </p:nvSpPr>
            <p:spPr bwMode="auto">
              <a:xfrm>
                <a:off x="3774" y="4175"/>
                <a:ext cx="16" cy="17"/>
              </a:xfrm>
              <a:custGeom>
                <a:avLst/>
                <a:gdLst>
                  <a:gd name="T0" fmla="*/ 0 w 33"/>
                  <a:gd name="T1" fmla="*/ 1 h 33"/>
                  <a:gd name="T2" fmla="*/ 0 w 33"/>
                  <a:gd name="T3" fmla="*/ 1 h 33"/>
                  <a:gd name="T4" fmla="*/ 0 w 33"/>
                  <a:gd name="T5" fmla="*/ 1 h 33"/>
                  <a:gd name="T6" fmla="*/ 0 w 33"/>
                  <a:gd name="T7" fmla="*/ 1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1 h 33"/>
                  <a:gd name="T14" fmla="*/ 0 w 33"/>
                  <a:gd name="T15" fmla="*/ 1 h 33"/>
                  <a:gd name="T16" fmla="*/ 0 w 33"/>
                  <a:gd name="T17" fmla="*/ 1 h 33"/>
                  <a:gd name="T18" fmla="*/ 0 w 33"/>
                  <a:gd name="T19" fmla="*/ 1 h 33"/>
                  <a:gd name="T20" fmla="*/ 0 w 33"/>
                  <a:gd name="T21" fmla="*/ 1 h 33"/>
                  <a:gd name="T22" fmla="*/ 0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0 w 33"/>
                  <a:gd name="T29" fmla="*/ 1 h 33"/>
                  <a:gd name="T30" fmla="*/ 0 w 33"/>
                  <a:gd name="T31" fmla="*/ 1 h 33"/>
                  <a:gd name="T32" fmla="*/ 0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33" y="21"/>
                    </a:moveTo>
                    <a:lnTo>
                      <a:pt x="33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5" y="31"/>
                    </a:lnTo>
                    <a:lnTo>
                      <a:pt x="29" y="26"/>
                    </a:lnTo>
                    <a:lnTo>
                      <a:pt x="33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" name="Freeform 114"/>
              <p:cNvSpPr/>
              <p:nvPr/>
            </p:nvSpPr>
            <p:spPr bwMode="auto">
              <a:xfrm>
                <a:off x="3789" y="4136"/>
                <a:ext cx="16" cy="17"/>
              </a:xfrm>
              <a:custGeom>
                <a:avLst/>
                <a:gdLst>
                  <a:gd name="T0" fmla="*/ 1 w 32"/>
                  <a:gd name="T1" fmla="*/ 1 h 34"/>
                  <a:gd name="T2" fmla="*/ 1 w 32"/>
                  <a:gd name="T3" fmla="*/ 1 h 34"/>
                  <a:gd name="T4" fmla="*/ 1 w 32"/>
                  <a:gd name="T5" fmla="*/ 1 h 34"/>
                  <a:gd name="T6" fmla="*/ 1 w 32"/>
                  <a:gd name="T7" fmla="*/ 1 h 34"/>
                  <a:gd name="T8" fmla="*/ 1 w 32"/>
                  <a:gd name="T9" fmla="*/ 0 h 34"/>
                  <a:gd name="T10" fmla="*/ 1 w 32"/>
                  <a:gd name="T11" fmla="*/ 0 h 34"/>
                  <a:gd name="T12" fmla="*/ 1 w 32"/>
                  <a:gd name="T13" fmla="*/ 1 h 34"/>
                  <a:gd name="T14" fmla="*/ 1 w 32"/>
                  <a:gd name="T15" fmla="*/ 1 h 34"/>
                  <a:gd name="T16" fmla="*/ 0 w 32"/>
                  <a:gd name="T17" fmla="*/ 1 h 34"/>
                  <a:gd name="T18" fmla="*/ 0 w 32"/>
                  <a:gd name="T19" fmla="*/ 1 h 34"/>
                  <a:gd name="T20" fmla="*/ 1 w 32"/>
                  <a:gd name="T21" fmla="*/ 1 h 34"/>
                  <a:gd name="T22" fmla="*/ 1 w 32"/>
                  <a:gd name="T23" fmla="*/ 1 h 34"/>
                  <a:gd name="T24" fmla="*/ 1 w 32"/>
                  <a:gd name="T25" fmla="*/ 1 h 34"/>
                  <a:gd name="T26" fmla="*/ 1 w 32"/>
                  <a:gd name="T27" fmla="*/ 1 h 34"/>
                  <a:gd name="T28" fmla="*/ 1 w 32"/>
                  <a:gd name="T29" fmla="*/ 1 h 34"/>
                  <a:gd name="T30" fmla="*/ 1 w 32"/>
                  <a:gd name="T31" fmla="*/ 1 h 34"/>
                  <a:gd name="T32" fmla="*/ 1 w 32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4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4"/>
                    </a:lnTo>
                    <a:lnTo>
                      <a:pt x="20" y="34"/>
                    </a:lnTo>
                    <a:lnTo>
                      <a:pt x="25" y="32"/>
                    </a:lnTo>
                    <a:lnTo>
                      <a:pt x="30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4" name="Freeform 115"/>
              <p:cNvSpPr/>
              <p:nvPr/>
            </p:nvSpPr>
            <p:spPr bwMode="auto">
              <a:xfrm>
                <a:off x="3842" y="4235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5" name="Freeform 116"/>
              <p:cNvSpPr/>
              <p:nvPr/>
            </p:nvSpPr>
            <p:spPr bwMode="auto">
              <a:xfrm>
                <a:off x="3857" y="4201"/>
                <a:ext cx="16" cy="16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lnTo>
                      <a:pt x="18" y="32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6" name="Freeform 117"/>
              <p:cNvSpPr/>
              <p:nvPr/>
            </p:nvSpPr>
            <p:spPr bwMode="auto">
              <a:xfrm>
                <a:off x="3861" y="4164"/>
                <a:ext cx="16" cy="17"/>
              </a:xfrm>
              <a:custGeom>
                <a:avLst/>
                <a:gdLst>
                  <a:gd name="T0" fmla="*/ 1 w 32"/>
                  <a:gd name="T1" fmla="*/ 1 h 33"/>
                  <a:gd name="T2" fmla="*/ 1 w 32"/>
                  <a:gd name="T3" fmla="*/ 1 h 33"/>
                  <a:gd name="T4" fmla="*/ 1 w 32"/>
                  <a:gd name="T5" fmla="*/ 1 h 33"/>
                  <a:gd name="T6" fmla="*/ 1 w 32"/>
                  <a:gd name="T7" fmla="*/ 1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1 h 33"/>
                  <a:gd name="T14" fmla="*/ 1 w 32"/>
                  <a:gd name="T15" fmla="*/ 1 h 33"/>
                  <a:gd name="T16" fmla="*/ 0 w 32"/>
                  <a:gd name="T17" fmla="*/ 1 h 33"/>
                  <a:gd name="T18" fmla="*/ 0 w 32"/>
                  <a:gd name="T19" fmla="*/ 1 h 33"/>
                  <a:gd name="T20" fmla="*/ 1 w 32"/>
                  <a:gd name="T21" fmla="*/ 1 h 33"/>
                  <a:gd name="T22" fmla="*/ 1 w 32"/>
                  <a:gd name="T23" fmla="*/ 1 h 33"/>
                  <a:gd name="T24" fmla="*/ 1 w 32"/>
                  <a:gd name="T25" fmla="*/ 1 h 33"/>
                  <a:gd name="T26" fmla="*/ 1 w 32"/>
                  <a:gd name="T27" fmla="*/ 1 h 33"/>
                  <a:gd name="T28" fmla="*/ 1 w 32"/>
                  <a:gd name="T29" fmla="*/ 1 h 33"/>
                  <a:gd name="T30" fmla="*/ 1 w 32"/>
                  <a:gd name="T31" fmla="*/ 1 h 33"/>
                  <a:gd name="T32" fmla="*/ 1 w 32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7" name="Freeform 118"/>
              <p:cNvSpPr/>
              <p:nvPr/>
            </p:nvSpPr>
            <p:spPr bwMode="auto">
              <a:xfrm>
                <a:off x="4066" y="4265"/>
                <a:ext cx="40" cy="40"/>
              </a:xfrm>
              <a:custGeom>
                <a:avLst/>
                <a:gdLst>
                  <a:gd name="T0" fmla="*/ 1 w 80"/>
                  <a:gd name="T1" fmla="*/ 0 h 80"/>
                  <a:gd name="T2" fmla="*/ 1 w 80"/>
                  <a:gd name="T3" fmla="*/ 0 h 80"/>
                  <a:gd name="T4" fmla="*/ 1 w 80"/>
                  <a:gd name="T5" fmla="*/ 1 h 80"/>
                  <a:gd name="T6" fmla="*/ 1 w 80"/>
                  <a:gd name="T7" fmla="*/ 1 h 80"/>
                  <a:gd name="T8" fmla="*/ 1 w 80"/>
                  <a:gd name="T9" fmla="*/ 1 h 80"/>
                  <a:gd name="T10" fmla="*/ 1 w 80"/>
                  <a:gd name="T11" fmla="*/ 1 h 80"/>
                  <a:gd name="T12" fmla="*/ 1 w 80"/>
                  <a:gd name="T13" fmla="*/ 1 h 80"/>
                  <a:gd name="T14" fmla="*/ 1 w 80"/>
                  <a:gd name="T15" fmla="*/ 1 h 80"/>
                  <a:gd name="T16" fmla="*/ 0 w 80"/>
                  <a:gd name="T17" fmla="*/ 1 h 80"/>
                  <a:gd name="T18" fmla="*/ 0 w 80"/>
                  <a:gd name="T19" fmla="*/ 1 h 80"/>
                  <a:gd name="T20" fmla="*/ 0 w 80"/>
                  <a:gd name="T21" fmla="*/ 1 h 80"/>
                  <a:gd name="T22" fmla="*/ 1 w 80"/>
                  <a:gd name="T23" fmla="*/ 1 h 80"/>
                  <a:gd name="T24" fmla="*/ 1 w 80"/>
                  <a:gd name="T25" fmla="*/ 1 h 80"/>
                  <a:gd name="T26" fmla="*/ 1 w 80"/>
                  <a:gd name="T27" fmla="*/ 1 h 80"/>
                  <a:gd name="T28" fmla="*/ 1 w 80"/>
                  <a:gd name="T29" fmla="*/ 1 h 80"/>
                  <a:gd name="T30" fmla="*/ 1 w 80"/>
                  <a:gd name="T31" fmla="*/ 1 h 80"/>
                  <a:gd name="T32" fmla="*/ 1 w 80"/>
                  <a:gd name="T33" fmla="*/ 1 h 80"/>
                  <a:gd name="T34" fmla="*/ 1 w 80"/>
                  <a:gd name="T35" fmla="*/ 1 h 80"/>
                  <a:gd name="T36" fmla="*/ 1 w 80"/>
                  <a:gd name="T37" fmla="*/ 1 h 80"/>
                  <a:gd name="T38" fmla="*/ 1 w 80"/>
                  <a:gd name="T39" fmla="*/ 1 h 80"/>
                  <a:gd name="T40" fmla="*/ 1 w 80"/>
                  <a:gd name="T41" fmla="*/ 1 h 80"/>
                  <a:gd name="T42" fmla="*/ 1 w 80"/>
                  <a:gd name="T43" fmla="*/ 1 h 80"/>
                  <a:gd name="T44" fmla="*/ 1 w 80"/>
                  <a:gd name="T45" fmla="*/ 1 h 80"/>
                  <a:gd name="T46" fmla="*/ 1 w 80"/>
                  <a:gd name="T47" fmla="*/ 1 h 80"/>
                  <a:gd name="T48" fmla="*/ 1 w 80"/>
                  <a:gd name="T49" fmla="*/ 1 h 80"/>
                  <a:gd name="T50" fmla="*/ 1 w 80"/>
                  <a:gd name="T51" fmla="*/ 1 h 80"/>
                  <a:gd name="T52" fmla="*/ 1 w 80"/>
                  <a:gd name="T53" fmla="*/ 1 h 80"/>
                  <a:gd name="T54" fmla="*/ 1 w 80"/>
                  <a:gd name="T55" fmla="*/ 1 h 80"/>
                  <a:gd name="T56" fmla="*/ 1 w 80"/>
                  <a:gd name="T57" fmla="*/ 1 h 80"/>
                  <a:gd name="T58" fmla="*/ 1 w 80"/>
                  <a:gd name="T59" fmla="*/ 1 h 80"/>
                  <a:gd name="T60" fmla="*/ 1 w 80"/>
                  <a:gd name="T61" fmla="*/ 1 h 80"/>
                  <a:gd name="T62" fmla="*/ 1 w 80"/>
                  <a:gd name="T63" fmla="*/ 1 h 80"/>
                  <a:gd name="T64" fmla="*/ 1 w 80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80">
                    <a:moveTo>
                      <a:pt x="46" y="0"/>
                    </a:moveTo>
                    <a:lnTo>
                      <a:pt x="38" y="0"/>
                    </a:lnTo>
                    <a:lnTo>
                      <a:pt x="30" y="2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9"/>
                    </a:lnTo>
                    <a:lnTo>
                      <a:pt x="3" y="26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9"/>
                    </a:lnTo>
                    <a:lnTo>
                      <a:pt x="18" y="74"/>
                    </a:lnTo>
                    <a:lnTo>
                      <a:pt x="24" y="78"/>
                    </a:lnTo>
                    <a:lnTo>
                      <a:pt x="32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7"/>
                    </a:lnTo>
                    <a:lnTo>
                      <a:pt x="62" y="73"/>
                    </a:lnTo>
                    <a:lnTo>
                      <a:pt x="68" y="67"/>
                    </a:lnTo>
                    <a:lnTo>
                      <a:pt x="73" y="62"/>
                    </a:lnTo>
                    <a:lnTo>
                      <a:pt x="76" y="55"/>
                    </a:lnTo>
                    <a:lnTo>
                      <a:pt x="79" y="47"/>
                    </a:lnTo>
                    <a:lnTo>
                      <a:pt x="80" y="39"/>
                    </a:lnTo>
                    <a:lnTo>
                      <a:pt x="79" y="30"/>
                    </a:lnTo>
                    <a:lnTo>
                      <a:pt x="76" y="24"/>
                    </a:lnTo>
                    <a:lnTo>
                      <a:pt x="73" y="17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8" name="Freeform 119"/>
              <p:cNvSpPr/>
              <p:nvPr/>
            </p:nvSpPr>
            <p:spPr bwMode="auto">
              <a:xfrm>
                <a:off x="4136" y="4223"/>
                <a:ext cx="40" cy="39"/>
              </a:xfrm>
              <a:custGeom>
                <a:avLst/>
                <a:gdLst>
                  <a:gd name="T0" fmla="*/ 1 w 79"/>
                  <a:gd name="T1" fmla="*/ 0 h 80"/>
                  <a:gd name="T2" fmla="*/ 1 w 79"/>
                  <a:gd name="T3" fmla="*/ 0 h 80"/>
                  <a:gd name="T4" fmla="*/ 1 w 79"/>
                  <a:gd name="T5" fmla="*/ 0 h 80"/>
                  <a:gd name="T6" fmla="*/ 1 w 79"/>
                  <a:gd name="T7" fmla="*/ 0 h 80"/>
                  <a:gd name="T8" fmla="*/ 1 w 79"/>
                  <a:gd name="T9" fmla="*/ 0 h 80"/>
                  <a:gd name="T10" fmla="*/ 1 w 79"/>
                  <a:gd name="T11" fmla="*/ 0 h 80"/>
                  <a:gd name="T12" fmla="*/ 1 w 79"/>
                  <a:gd name="T13" fmla="*/ 0 h 80"/>
                  <a:gd name="T14" fmla="*/ 1 w 79"/>
                  <a:gd name="T15" fmla="*/ 0 h 80"/>
                  <a:gd name="T16" fmla="*/ 0 w 79"/>
                  <a:gd name="T17" fmla="*/ 0 h 80"/>
                  <a:gd name="T18" fmla="*/ 0 w 79"/>
                  <a:gd name="T19" fmla="*/ 0 h 80"/>
                  <a:gd name="T20" fmla="*/ 1 w 79"/>
                  <a:gd name="T21" fmla="*/ 0 h 80"/>
                  <a:gd name="T22" fmla="*/ 1 w 79"/>
                  <a:gd name="T23" fmla="*/ 0 h 80"/>
                  <a:gd name="T24" fmla="*/ 1 w 79"/>
                  <a:gd name="T25" fmla="*/ 0 h 80"/>
                  <a:gd name="T26" fmla="*/ 1 w 79"/>
                  <a:gd name="T27" fmla="*/ 0 h 80"/>
                  <a:gd name="T28" fmla="*/ 1 w 79"/>
                  <a:gd name="T29" fmla="*/ 0 h 80"/>
                  <a:gd name="T30" fmla="*/ 1 w 79"/>
                  <a:gd name="T31" fmla="*/ 0 h 80"/>
                  <a:gd name="T32" fmla="*/ 1 w 79"/>
                  <a:gd name="T33" fmla="*/ 0 h 80"/>
                  <a:gd name="T34" fmla="*/ 1 w 79"/>
                  <a:gd name="T35" fmla="*/ 0 h 80"/>
                  <a:gd name="T36" fmla="*/ 1 w 79"/>
                  <a:gd name="T37" fmla="*/ 0 h 80"/>
                  <a:gd name="T38" fmla="*/ 1 w 79"/>
                  <a:gd name="T39" fmla="*/ 0 h 80"/>
                  <a:gd name="T40" fmla="*/ 1 w 79"/>
                  <a:gd name="T41" fmla="*/ 0 h 80"/>
                  <a:gd name="T42" fmla="*/ 1 w 79"/>
                  <a:gd name="T43" fmla="*/ 0 h 80"/>
                  <a:gd name="T44" fmla="*/ 1 w 79"/>
                  <a:gd name="T45" fmla="*/ 0 h 80"/>
                  <a:gd name="T46" fmla="*/ 1 w 79"/>
                  <a:gd name="T47" fmla="*/ 0 h 80"/>
                  <a:gd name="T48" fmla="*/ 1 w 79"/>
                  <a:gd name="T49" fmla="*/ 0 h 80"/>
                  <a:gd name="T50" fmla="*/ 1 w 79"/>
                  <a:gd name="T51" fmla="*/ 0 h 80"/>
                  <a:gd name="T52" fmla="*/ 1 w 79"/>
                  <a:gd name="T53" fmla="*/ 0 h 80"/>
                  <a:gd name="T54" fmla="*/ 1 w 79"/>
                  <a:gd name="T55" fmla="*/ 0 h 80"/>
                  <a:gd name="T56" fmla="*/ 1 w 79"/>
                  <a:gd name="T57" fmla="*/ 0 h 80"/>
                  <a:gd name="T58" fmla="*/ 1 w 79"/>
                  <a:gd name="T59" fmla="*/ 0 h 80"/>
                  <a:gd name="T60" fmla="*/ 1 w 79"/>
                  <a:gd name="T61" fmla="*/ 0 h 80"/>
                  <a:gd name="T62" fmla="*/ 1 w 79"/>
                  <a:gd name="T63" fmla="*/ 0 h 80"/>
                  <a:gd name="T64" fmla="*/ 1 w 79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79" h="80">
                    <a:moveTo>
                      <a:pt x="47" y="0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4"/>
                    </a:lnTo>
                    <a:lnTo>
                      <a:pt x="17" y="7"/>
                    </a:lnTo>
                    <a:lnTo>
                      <a:pt x="11" y="13"/>
                    </a:lnTo>
                    <a:lnTo>
                      <a:pt x="5" y="19"/>
                    </a:lnTo>
                    <a:lnTo>
                      <a:pt x="2" y="26"/>
                    </a:lnTo>
                    <a:lnTo>
                      <a:pt x="0" y="34"/>
                    </a:lnTo>
                    <a:lnTo>
                      <a:pt x="0" y="42"/>
                    </a:lnTo>
                    <a:lnTo>
                      <a:pt x="1" y="49"/>
                    </a:lnTo>
                    <a:lnTo>
                      <a:pt x="3" y="57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8" y="74"/>
                    </a:lnTo>
                    <a:lnTo>
                      <a:pt x="25" y="78"/>
                    </a:lnTo>
                    <a:lnTo>
                      <a:pt x="33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6"/>
                    </a:lnTo>
                    <a:lnTo>
                      <a:pt x="63" y="73"/>
                    </a:lnTo>
                    <a:lnTo>
                      <a:pt x="69" y="67"/>
                    </a:lnTo>
                    <a:lnTo>
                      <a:pt x="73" y="61"/>
                    </a:lnTo>
                    <a:lnTo>
                      <a:pt x="77" y="55"/>
                    </a:lnTo>
                    <a:lnTo>
                      <a:pt x="79" y="46"/>
                    </a:lnTo>
                    <a:lnTo>
                      <a:pt x="79" y="38"/>
                    </a:lnTo>
                    <a:lnTo>
                      <a:pt x="78" y="31"/>
                    </a:lnTo>
                    <a:lnTo>
                      <a:pt x="76" y="23"/>
                    </a:lnTo>
                    <a:lnTo>
                      <a:pt x="72" y="18"/>
                    </a:lnTo>
                    <a:lnTo>
                      <a:pt x="68" y="12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9" name="Freeform 120"/>
              <p:cNvSpPr/>
              <p:nvPr/>
            </p:nvSpPr>
            <p:spPr bwMode="auto">
              <a:xfrm>
                <a:off x="4059" y="4190"/>
                <a:ext cx="40" cy="40"/>
              </a:xfrm>
              <a:custGeom>
                <a:avLst/>
                <a:gdLst>
                  <a:gd name="T0" fmla="*/ 1 w 80"/>
                  <a:gd name="T1" fmla="*/ 0 h 78"/>
                  <a:gd name="T2" fmla="*/ 1 w 80"/>
                  <a:gd name="T3" fmla="*/ 0 h 78"/>
                  <a:gd name="T4" fmla="*/ 1 w 80"/>
                  <a:gd name="T5" fmla="*/ 0 h 78"/>
                  <a:gd name="T6" fmla="*/ 1 w 80"/>
                  <a:gd name="T7" fmla="*/ 1 h 78"/>
                  <a:gd name="T8" fmla="*/ 1 w 80"/>
                  <a:gd name="T9" fmla="*/ 1 h 78"/>
                  <a:gd name="T10" fmla="*/ 1 w 80"/>
                  <a:gd name="T11" fmla="*/ 1 h 78"/>
                  <a:gd name="T12" fmla="*/ 1 w 80"/>
                  <a:gd name="T13" fmla="*/ 1 h 78"/>
                  <a:gd name="T14" fmla="*/ 1 w 80"/>
                  <a:gd name="T15" fmla="*/ 1 h 78"/>
                  <a:gd name="T16" fmla="*/ 1 w 80"/>
                  <a:gd name="T17" fmla="*/ 1 h 78"/>
                  <a:gd name="T18" fmla="*/ 0 w 80"/>
                  <a:gd name="T19" fmla="*/ 1 h 78"/>
                  <a:gd name="T20" fmla="*/ 1 w 80"/>
                  <a:gd name="T21" fmla="*/ 1 h 78"/>
                  <a:gd name="T22" fmla="*/ 1 w 80"/>
                  <a:gd name="T23" fmla="*/ 1 h 78"/>
                  <a:gd name="T24" fmla="*/ 1 w 80"/>
                  <a:gd name="T25" fmla="*/ 1 h 78"/>
                  <a:gd name="T26" fmla="*/ 1 w 80"/>
                  <a:gd name="T27" fmla="*/ 1 h 78"/>
                  <a:gd name="T28" fmla="*/ 1 w 80"/>
                  <a:gd name="T29" fmla="*/ 1 h 78"/>
                  <a:gd name="T30" fmla="*/ 1 w 80"/>
                  <a:gd name="T31" fmla="*/ 1 h 78"/>
                  <a:gd name="T32" fmla="*/ 1 w 80"/>
                  <a:gd name="T33" fmla="*/ 1 h 78"/>
                  <a:gd name="T34" fmla="*/ 1 w 80"/>
                  <a:gd name="T35" fmla="*/ 1 h 78"/>
                  <a:gd name="T36" fmla="*/ 1 w 80"/>
                  <a:gd name="T37" fmla="*/ 1 h 78"/>
                  <a:gd name="T38" fmla="*/ 1 w 80"/>
                  <a:gd name="T39" fmla="*/ 1 h 78"/>
                  <a:gd name="T40" fmla="*/ 1 w 80"/>
                  <a:gd name="T41" fmla="*/ 1 h 78"/>
                  <a:gd name="T42" fmla="*/ 1 w 80"/>
                  <a:gd name="T43" fmla="*/ 1 h 78"/>
                  <a:gd name="T44" fmla="*/ 1 w 80"/>
                  <a:gd name="T45" fmla="*/ 1 h 78"/>
                  <a:gd name="T46" fmla="*/ 1 w 80"/>
                  <a:gd name="T47" fmla="*/ 1 h 78"/>
                  <a:gd name="T48" fmla="*/ 1 w 80"/>
                  <a:gd name="T49" fmla="*/ 1 h 78"/>
                  <a:gd name="T50" fmla="*/ 1 w 80"/>
                  <a:gd name="T51" fmla="*/ 1 h 78"/>
                  <a:gd name="T52" fmla="*/ 1 w 80"/>
                  <a:gd name="T53" fmla="*/ 1 h 78"/>
                  <a:gd name="T54" fmla="*/ 1 w 80"/>
                  <a:gd name="T55" fmla="*/ 1 h 78"/>
                  <a:gd name="T56" fmla="*/ 1 w 80"/>
                  <a:gd name="T57" fmla="*/ 1 h 78"/>
                  <a:gd name="T58" fmla="*/ 1 w 80"/>
                  <a:gd name="T59" fmla="*/ 1 h 78"/>
                  <a:gd name="T60" fmla="*/ 1 w 80"/>
                  <a:gd name="T61" fmla="*/ 1 h 78"/>
                  <a:gd name="T62" fmla="*/ 1 w 80"/>
                  <a:gd name="T63" fmla="*/ 1 h 78"/>
                  <a:gd name="T64" fmla="*/ 1 w 80"/>
                  <a:gd name="T65" fmla="*/ 0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8" y="0"/>
                    </a:moveTo>
                    <a:lnTo>
                      <a:pt x="40" y="0"/>
                    </a:lnTo>
                    <a:lnTo>
                      <a:pt x="32" y="0"/>
                    </a:lnTo>
                    <a:lnTo>
                      <a:pt x="25" y="3"/>
                    </a:lnTo>
                    <a:lnTo>
                      <a:pt x="18" y="7"/>
                    </a:lnTo>
                    <a:lnTo>
                      <a:pt x="12" y="11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2" y="32"/>
                    </a:lnTo>
                    <a:lnTo>
                      <a:pt x="0" y="40"/>
                    </a:lnTo>
                    <a:lnTo>
                      <a:pt x="2" y="47"/>
                    </a:lnTo>
                    <a:lnTo>
                      <a:pt x="4" y="55"/>
                    </a:lnTo>
                    <a:lnTo>
                      <a:pt x="7" y="61"/>
                    </a:lnTo>
                    <a:lnTo>
                      <a:pt x="13" y="67"/>
                    </a:lnTo>
                    <a:lnTo>
                      <a:pt x="19" y="72"/>
                    </a:lnTo>
                    <a:lnTo>
                      <a:pt x="26" y="76"/>
                    </a:lnTo>
                    <a:lnTo>
                      <a:pt x="34" y="78"/>
                    </a:lnTo>
                    <a:lnTo>
                      <a:pt x="42" y="78"/>
                    </a:lnTo>
                    <a:lnTo>
                      <a:pt x="50" y="77"/>
                    </a:lnTo>
                    <a:lnTo>
                      <a:pt x="57" y="75"/>
                    </a:lnTo>
                    <a:lnTo>
                      <a:pt x="64" y="71"/>
                    </a:lnTo>
                    <a:lnTo>
                      <a:pt x="70" y="65"/>
                    </a:lnTo>
                    <a:lnTo>
                      <a:pt x="74" y="60"/>
                    </a:lnTo>
                    <a:lnTo>
                      <a:pt x="78" y="53"/>
                    </a:lnTo>
                    <a:lnTo>
                      <a:pt x="80" y="45"/>
                    </a:lnTo>
                    <a:lnTo>
                      <a:pt x="80" y="37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3" y="6"/>
                    </a:lnTo>
                    <a:lnTo>
                      <a:pt x="56" y="2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" name="Freeform 121"/>
              <p:cNvSpPr/>
              <p:nvPr/>
            </p:nvSpPr>
            <p:spPr bwMode="auto">
              <a:xfrm>
                <a:off x="3990" y="4195"/>
                <a:ext cx="39" cy="39"/>
              </a:xfrm>
              <a:custGeom>
                <a:avLst/>
                <a:gdLst>
                  <a:gd name="T0" fmla="*/ 0 w 80"/>
                  <a:gd name="T1" fmla="*/ 1 h 78"/>
                  <a:gd name="T2" fmla="*/ 0 w 80"/>
                  <a:gd name="T3" fmla="*/ 0 h 78"/>
                  <a:gd name="T4" fmla="*/ 0 w 80"/>
                  <a:gd name="T5" fmla="*/ 1 h 78"/>
                  <a:gd name="T6" fmla="*/ 0 w 80"/>
                  <a:gd name="T7" fmla="*/ 1 h 78"/>
                  <a:gd name="T8" fmla="*/ 0 w 80"/>
                  <a:gd name="T9" fmla="*/ 1 h 78"/>
                  <a:gd name="T10" fmla="*/ 0 w 80"/>
                  <a:gd name="T11" fmla="*/ 1 h 78"/>
                  <a:gd name="T12" fmla="*/ 0 w 80"/>
                  <a:gd name="T13" fmla="*/ 1 h 78"/>
                  <a:gd name="T14" fmla="*/ 0 w 80"/>
                  <a:gd name="T15" fmla="*/ 1 h 78"/>
                  <a:gd name="T16" fmla="*/ 0 w 80"/>
                  <a:gd name="T17" fmla="*/ 1 h 78"/>
                  <a:gd name="T18" fmla="*/ 0 w 80"/>
                  <a:gd name="T19" fmla="*/ 1 h 78"/>
                  <a:gd name="T20" fmla="*/ 0 w 80"/>
                  <a:gd name="T21" fmla="*/ 1 h 78"/>
                  <a:gd name="T22" fmla="*/ 0 w 80"/>
                  <a:gd name="T23" fmla="*/ 1 h 78"/>
                  <a:gd name="T24" fmla="*/ 0 w 80"/>
                  <a:gd name="T25" fmla="*/ 1 h 78"/>
                  <a:gd name="T26" fmla="*/ 0 w 80"/>
                  <a:gd name="T27" fmla="*/ 1 h 78"/>
                  <a:gd name="T28" fmla="*/ 0 w 80"/>
                  <a:gd name="T29" fmla="*/ 1 h 78"/>
                  <a:gd name="T30" fmla="*/ 0 w 80"/>
                  <a:gd name="T31" fmla="*/ 1 h 78"/>
                  <a:gd name="T32" fmla="*/ 0 w 80"/>
                  <a:gd name="T33" fmla="*/ 1 h 78"/>
                  <a:gd name="T34" fmla="*/ 0 w 80"/>
                  <a:gd name="T35" fmla="*/ 1 h 78"/>
                  <a:gd name="T36" fmla="*/ 0 w 80"/>
                  <a:gd name="T37" fmla="*/ 1 h 78"/>
                  <a:gd name="T38" fmla="*/ 0 w 80"/>
                  <a:gd name="T39" fmla="*/ 1 h 78"/>
                  <a:gd name="T40" fmla="*/ 0 w 80"/>
                  <a:gd name="T41" fmla="*/ 1 h 78"/>
                  <a:gd name="T42" fmla="*/ 0 w 80"/>
                  <a:gd name="T43" fmla="*/ 1 h 78"/>
                  <a:gd name="T44" fmla="*/ 0 w 80"/>
                  <a:gd name="T45" fmla="*/ 1 h 78"/>
                  <a:gd name="T46" fmla="*/ 0 w 80"/>
                  <a:gd name="T47" fmla="*/ 1 h 78"/>
                  <a:gd name="T48" fmla="*/ 0 w 80"/>
                  <a:gd name="T49" fmla="*/ 1 h 78"/>
                  <a:gd name="T50" fmla="*/ 0 w 80"/>
                  <a:gd name="T51" fmla="*/ 1 h 78"/>
                  <a:gd name="T52" fmla="*/ 0 w 80"/>
                  <a:gd name="T53" fmla="*/ 1 h 78"/>
                  <a:gd name="T54" fmla="*/ 0 w 80"/>
                  <a:gd name="T55" fmla="*/ 1 h 78"/>
                  <a:gd name="T56" fmla="*/ 0 w 80"/>
                  <a:gd name="T57" fmla="*/ 1 h 78"/>
                  <a:gd name="T58" fmla="*/ 0 w 80"/>
                  <a:gd name="T59" fmla="*/ 1 h 78"/>
                  <a:gd name="T60" fmla="*/ 0 w 80"/>
                  <a:gd name="T61" fmla="*/ 1 h 78"/>
                  <a:gd name="T62" fmla="*/ 0 w 80"/>
                  <a:gd name="T63" fmla="*/ 1 h 78"/>
                  <a:gd name="T64" fmla="*/ 0 w 80"/>
                  <a:gd name="T65" fmla="*/ 1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7" y="1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3"/>
                    </a:lnTo>
                    <a:lnTo>
                      <a:pt x="17" y="7"/>
                    </a:lnTo>
                    <a:lnTo>
                      <a:pt x="12" y="12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1" y="32"/>
                    </a:lnTo>
                    <a:lnTo>
                      <a:pt x="0" y="40"/>
                    </a:lnTo>
                    <a:lnTo>
                      <a:pt x="1" y="48"/>
                    </a:lnTo>
                    <a:lnTo>
                      <a:pt x="4" y="55"/>
                    </a:lnTo>
                    <a:lnTo>
                      <a:pt x="7" y="62"/>
                    </a:lnTo>
                    <a:lnTo>
                      <a:pt x="13" y="68"/>
                    </a:lnTo>
                    <a:lnTo>
                      <a:pt x="19" y="73"/>
                    </a:lnTo>
                    <a:lnTo>
                      <a:pt x="25" y="76"/>
                    </a:lnTo>
                    <a:lnTo>
                      <a:pt x="33" y="78"/>
                    </a:lnTo>
                    <a:lnTo>
                      <a:pt x="42" y="78"/>
                    </a:lnTo>
                    <a:lnTo>
                      <a:pt x="50" y="78"/>
                    </a:lnTo>
                    <a:lnTo>
                      <a:pt x="57" y="75"/>
                    </a:lnTo>
                    <a:lnTo>
                      <a:pt x="63" y="71"/>
                    </a:lnTo>
                    <a:lnTo>
                      <a:pt x="69" y="67"/>
                    </a:lnTo>
                    <a:lnTo>
                      <a:pt x="74" y="61"/>
                    </a:lnTo>
                    <a:lnTo>
                      <a:pt x="77" y="54"/>
                    </a:lnTo>
                    <a:lnTo>
                      <a:pt x="80" y="46"/>
                    </a:lnTo>
                    <a:lnTo>
                      <a:pt x="80" y="38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2" y="6"/>
                    </a:lnTo>
                    <a:lnTo>
                      <a:pt x="55" y="2"/>
                    </a:lnTo>
                    <a:lnTo>
                      <a:pt x="47" y="1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" name="Freeform 122"/>
              <p:cNvSpPr/>
              <p:nvPr/>
            </p:nvSpPr>
            <p:spPr bwMode="auto">
              <a:xfrm>
                <a:off x="4127" y="4147"/>
                <a:ext cx="39" cy="39"/>
              </a:xfrm>
              <a:custGeom>
                <a:avLst/>
                <a:gdLst>
                  <a:gd name="T0" fmla="*/ 0 w 80"/>
                  <a:gd name="T1" fmla="*/ 0 h 79"/>
                  <a:gd name="T2" fmla="*/ 0 w 80"/>
                  <a:gd name="T3" fmla="*/ 0 h 79"/>
                  <a:gd name="T4" fmla="*/ 0 w 80"/>
                  <a:gd name="T5" fmla="*/ 0 h 79"/>
                  <a:gd name="T6" fmla="*/ 0 w 80"/>
                  <a:gd name="T7" fmla="*/ 0 h 79"/>
                  <a:gd name="T8" fmla="*/ 0 w 80"/>
                  <a:gd name="T9" fmla="*/ 0 h 79"/>
                  <a:gd name="T10" fmla="*/ 0 w 80"/>
                  <a:gd name="T11" fmla="*/ 0 h 79"/>
                  <a:gd name="T12" fmla="*/ 0 w 80"/>
                  <a:gd name="T13" fmla="*/ 0 h 79"/>
                  <a:gd name="T14" fmla="*/ 0 w 80"/>
                  <a:gd name="T15" fmla="*/ 0 h 79"/>
                  <a:gd name="T16" fmla="*/ 0 w 80"/>
                  <a:gd name="T17" fmla="*/ 0 h 79"/>
                  <a:gd name="T18" fmla="*/ 0 w 80"/>
                  <a:gd name="T19" fmla="*/ 0 h 79"/>
                  <a:gd name="T20" fmla="*/ 0 w 80"/>
                  <a:gd name="T21" fmla="*/ 0 h 79"/>
                  <a:gd name="T22" fmla="*/ 0 w 80"/>
                  <a:gd name="T23" fmla="*/ 0 h 79"/>
                  <a:gd name="T24" fmla="*/ 0 w 80"/>
                  <a:gd name="T25" fmla="*/ 0 h 79"/>
                  <a:gd name="T26" fmla="*/ 0 w 80"/>
                  <a:gd name="T27" fmla="*/ 0 h 79"/>
                  <a:gd name="T28" fmla="*/ 0 w 80"/>
                  <a:gd name="T29" fmla="*/ 0 h 79"/>
                  <a:gd name="T30" fmla="*/ 0 w 80"/>
                  <a:gd name="T31" fmla="*/ 0 h 79"/>
                  <a:gd name="T32" fmla="*/ 0 w 80"/>
                  <a:gd name="T33" fmla="*/ 0 h 79"/>
                  <a:gd name="T34" fmla="*/ 0 w 80"/>
                  <a:gd name="T35" fmla="*/ 0 h 79"/>
                  <a:gd name="T36" fmla="*/ 0 w 80"/>
                  <a:gd name="T37" fmla="*/ 0 h 79"/>
                  <a:gd name="T38" fmla="*/ 0 w 80"/>
                  <a:gd name="T39" fmla="*/ 0 h 79"/>
                  <a:gd name="T40" fmla="*/ 0 w 80"/>
                  <a:gd name="T41" fmla="*/ 0 h 79"/>
                  <a:gd name="T42" fmla="*/ 0 w 80"/>
                  <a:gd name="T43" fmla="*/ 0 h 79"/>
                  <a:gd name="T44" fmla="*/ 0 w 80"/>
                  <a:gd name="T45" fmla="*/ 0 h 79"/>
                  <a:gd name="T46" fmla="*/ 0 w 80"/>
                  <a:gd name="T47" fmla="*/ 0 h 79"/>
                  <a:gd name="T48" fmla="*/ 0 w 80"/>
                  <a:gd name="T49" fmla="*/ 0 h 79"/>
                  <a:gd name="T50" fmla="*/ 0 w 80"/>
                  <a:gd name="T51" fmla="*/ 0 h 79"/>
                  <a:gd name="T52" fmla="*/ 0 w 80"/>
                  <a:gd name="T53" fmla="*/ 0 h 79"/>
                  <a:gd name="T54" fmla="*/ 0 w 80"/>
                  <a:gd name="T55" fmla="*/ 0 h 79"/>
                  <a:gd name="T56" fmla="*/ 0 w 80"/>
                  <a:gd name="T57" fmla="*/ 0 h 79"/>
                  <a:gd name="T58" fmla="*/ 0 w 80"/>
                  <a:gd name="T59" fmla="*/ 0 h 79"/>
                  <a:gd name="T60" fmla="*/ 0 w 80"/>
                  <a:gd name="T61" fmla="*/ 0 h 79"/>
                  <a:gd name="T62" fmla="*/ 0 w 80"/>
                  <a:gd name="T63" fmla="*/ 0 h 79"/>
                  <a:gd name="T64" fmla="*/ 0 w 80"/>
                  <a:gd name="T65" fmla="*/ 0 h 7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9">
                    <a:moveTo>
                      <a:pt x="46" y="0"/>
                    </a:moveTo>
                    <a:lnTo>
                      <a:pt x="38" y="0"/>
                    </a:lnTo>
                    <a:lnTo>
                      <a:pt x="30" y="0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8"/>
                    </a:lnTo>
                    <a:lnTo>
                      <a:pt x="2" y="24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40" y="79"/>
                    </a:lnTo>
                    <a:lnTo>
                      <a:pt x="49" y="79"/>
                    </a:lnTo>
                    <a:lnTo>
                      <a:pt x="55" y="75"/>
                    </a:lnTo>
                    <a:lnTo>
                      <a:pt x="62" y="72"/>
                    </a:lnTo>
                    <a:lnTo>
                      <a:pt x="68" y="67"/>
                    </a:lnTo>
                    <a:lnTo>
                      <a:pt x="73" y="61"/>
                    </a:lnTo>
                    <a:lnTo>
                      <a:pt x="76" y="54"/>
                    </a:lnTo>
                    <a:lnTo>
                      <a:pt x="78" y="46"/>
                    </a:lnTo>
                    <a:lnTo>
                      <a:pt x="80" y="38"/>
                    </a:lnTo>
                    <a:lnTo>
                      <a:pt x="78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" name="Freeform 123"/>
              <p:cNvSpPr/>
              <p:nvPr/>
            </p:nvSpPr>
            <p:spPr bwMode="auto">
              <a:xfrm>
                <a:off x="4216" y="4162"/>
                <a:ext cx="37" cy="39"/>
              </a:xfrm>
              <a:custGeom>
                <a:avLst/>
                <a:gdLst>
                  <a:gd name="T0" fmla="*/ 1 w 73"/>
                  <a:gd name="T1" fmla="*/ 0 h 79"/>
                  <a:gd name="T2" fmla="*/ 1 w 73"/>
                  <a:gd name="T3" fmla="*/ 0 h 79"/>
                  <a:gd name="T4" fmla="*/ 1 w 73"/>
                  <a:gd name="T5" fmla="*/ 0 h 79"/>
                  <a:gd name="T6" fmla="*/ 1 w 73"/>
                  <a:gd name="T7" fmla="*/ 0 h 79"/>
                  <a:gd name="T8" fmla="*/ 1 w 73"/>
                  <a:gd name="T9" fmla="*/ 0 h 79"/>
                  <a:gd name="T10" fmla="*/ 1 w 73"/>
                  <a:gd name="T11" fmla="*/ 0 h 79"/>
                  <a:gd name="T12" fmla="*/ 1 w 73"/>
                  <a:gd name="T13" fmla="*/ 0 h 79"/>
                  <a:gd name="T14" fmla="*/ 1 w 73"/>
                  <a:gd name="T15" fmla="*/ 0 h 79"/>
                  <a:gd name="T16" fmla="*/ 1 w 73"/>
                  <a:gd name="T17" fmla="*/ 0 h 79"/>
                  <a:gd name="T18" fmla="*/ 1 w 73"/>
                  <a:gd name="T19" fmla="*/ 0 h 79"/>
                  <a:gd name="T20" fmla="*/ 1 w 73"/>
                  <a:gd name="T21" fmla="*/ 0 h 79"/>
                  <a:gd name="T22" fmla="*/ 1 w 73"/>
                  <a:gd name="T23" fmla="*/ 0 h 79"/>
                  <a:gd name="T24" fmla="*/ 0 w 73"/>
                  <a:gd name="T25" fmla="*/ 0 h 79"/>
                  <a:gd name="T26" fmla="*/ 0 w 73"/>
                  <a:gd name="T27" fmla="*/ 0 h 79"/>
                  <a:gd name="T28" fmla="*/ 0 w 73"/>
                  <a:gd name="T29" fmla="*/ 0 h 79"/>
                  <a:gd name="T30" fmla="*/ 1 w 73"/>
                  <a:gd name="T31" fmla="*/ 0 h 79"/>
                  <a:gd name="T32" fmla="*/ 1 w 73"/>
                  <a:gd name="T33" fmla="*/ 0 h 79"/>
                  <a:gd name="T34" fmla="*/ 1 w 73"/>
                  <a:gd name="T35" fmla="*/ 0 h 79"/>
                  <a:gd name="T36" fmla="*/ 1 w 73"/>
                  <a:gd name="T37" fmla="*/ 0 h 79"/>
                  <a:gd name="T38" fmla="*/ 1 w 73"/>
                  <a:gd name="T39" fmla="*/ 0 h 79"/>
                  <a:gd name="T40" fmla="*/ 1 w 73"/>
                  <a:gd name="T41" fmla="*/ 0 h 79"/>
                  <a:gd name="T42" fmla="*/ 1 w 73"/>
                  <a:gd name="T43" fmla="*/ 0 h 79"/>
                  <a:gd name="T44" fmla="*/ 1 w 73"/>
                  <a:gd name="T45" fmla="*/ 0 h 79"/>
                  <a:gd name="T46" fmla="*/ 1 w 73"/>
                  <a:gd name="T47" fmla="*/ 0 h 79"/>
                  <a:gd name="T48" fmla="*/ 1 w 73"/>
                  <a:gd name="T49" fmla="*/ 0 h 79"/>
                  <a:gd name="T50" fmla="*/ 1 w 73"/>
                  <a:gd name="T51" fmla="*/ 0 h 79"/>
                  <a:gd name="T52" fmla="*/ 1 w 73"/>
                  <a:gd name="T53" fmla="*/ 0 h 79"/>
                  <a:gd name="T54" fmla="*/ 1 w 73"/>
                  <a:gd name="T55" fmla="*/ 0 h 79"/>
                  <a:gd name="T56" fmla="*/ 1 w 73"/>
                  <a:gd name="T57" fmla="*/ 0 h 79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73" h="79">
                    <a:moveTo>
                      <a:pt x="73" y="19"/>
                    </a:moveTo>
                    <a:lnTo>
                      <a:pt x="69" y="12"/>
                    </a:lnTo>
                    <a:lnTo>
                      <a:pt x="62" y="7"/>
                    </a:lnTo>
                    <a:lnTo>
                      <a:pt x="54" y="2"/>
                    </a:lnTo>
                    <a:lnTo>
                      <a:pt x="46" y="0"/>
                    </a:lnTo>
                    <a:lnTo>
                      <a:pt x="38" y="0"/>
                    </a:lnTo>
                    <a:lnTo>
                      <a:pt x="30" y="1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0" y="12"/>
                    </a:lnTo>
                    <a:lnTo>
                      <a:pt x="5" y="19"/>
                    </a:lnTo>
                    <a:lnTo>
                      <a:pt x="2" y="25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49"/>
                    </a:lnTo>
                    <a:lnTo>
                      <a:pt x="3" y="55"/>
                    </a:lnTo>
                    <a:lnTo>
                      <a:pt x="7" y="62"/>
                    </a:lnTo>
                    <a:lnTo>
                      <a:pt x="11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35" y="79"/>
                    </a:lnTo>
                    <a:lnTo>
                      <a:pt x="38" y="79"/>
                    </a:lnTo>
                    <a:lnTo>
                      <a:pt x="41" y="79"/>
                    </a:lnTo>
                    <a:lnTo>
                      <a:pt x="43" y="79"/>
                    </a:lnTo>
                    <a:lnTo>
                      <a:pt x="48" y="70"/>
                    </a:lnTo>
                    <a:lnTo>
                      <a:pt x="58" y="52"/>
                    </a:lnTo>
                    <a:lnTo>
                      <a:pt x="69" y="31"/>
                    </a:lnTo>
                    <a:lnTo>
                      <a:pt x="73" y="19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3" name="Freeform 124"/>
              <p:cNvSpPr/>
              <p:nvPr/>
            </p:nvSpPr>
            <p:spPr bwMode="auto">
              <a:xfrm>
                <a:off x="3983" y="4266"/>
                <a:ext cx="31" cy="33"/>
              </a:xfrm>
              <a:custGeom>
                <a:avLst/>
                <a:gdLst>
                  <a:gd name="T0" fmla="*/ 1 w 61"/>
                  <a:gd name="T1" fmla="*/ 1 h 66"/>
                  <a:gd name="T2" fmla="*/ 1 w 61"/>
                  <a:gd name="T3" fmla="*/ 1 h 66"/>
                  <a:gd name="T4" fmla="*/ 1 w 61"/>
                  <a:gd name="T5" fmla="*/ 1 h 66"/>
                  <a:gd name="T6" fmla="*/ 1 w 61"/>
                  <a:gd name="T7" fmla="*/ 1 h 66"/>
                  <a:gd name="T8" fmla="*/ 1 w 61"/>
                  <a:gd name="T9" fmla="*/ 1 h 66"/>
                  <a:gd name="T10" fmla="*/ 1 w 61"/>
                  <a:gd name="T11" fmla="*/ 1 h 66"/>
                  <a:gd name="T12" fmla="*/ 1 w 61"/>
                  <a:gd name="T13" fmla="*/ 1 h 66"/>
                  <a:gd name="T14" fmla="*/ 1 w 61"/>
                  <a:gd name="T15" fmla="*/ 1 h 66"/>
                  <a:gd name="T16" fmla="*/ 1 w 61"/>
                  <a:gd name="T17" fmla="*/ 1 h 66"/>
                  <a:gd name="T18" fmla="*/ 1 w 61"/>
                  <a:gd name="T19" fmla="*/ 1 h 66"/>
                  <a:gd name="T20" fmla="*/ 1 w 61"/>
                  <a:gd name="T21" fmla="*/ 1 h 66"/>
                  <a:gd name="T22" fmla="*/ 1 w 61"/>
                  <a:gd name="T23" fmla="*/ 1 h 66"/>
                  <a:gd name="T24" fmla="*/ 1 w 61"/>
                  <a:gd name="T25" fmla="*/ 1 h 66"/>
                  <a:gd name="T26" fmla="*/ 1 w 61"/>
                  <a:gd name="T27" fmla="*/ 0 h 66"/>
                  <a:gd name="T28" fmla="*/ 1 w 61"/>
                  <a:gd name="T29" fmla="*/ 1 h 66"/>
                  <a:gd name="T30" fmla="*/ 1 w 61"/>
                  <a:gd name="T31" fmla="*/ 1 h 66"/>
                  <a:gd name="T32" fmla="*/ 0 w 61"/>
                  <a:gd name="T33" fmla="*/ 1 h 66"/>
                  <a:gd name="T34" fmla="*/ 1 w 61"/>
                  <a:gd name="T35" fmla="*/ 1 h 66"/>
                  <a:gd name="T36" fmla="*/ 1 w 61"/>
                  <a:gd name="T37" fmla="*/ 1 h 66"/>
                  <a:gd name="T38" fmla="*/ 1 w 61"/>
                  <a:gd name="T39" fmla="*/ 1 h 66"/>
                  <a:gd name="T40" fmla="*/ 1 w 61"/>
                  <a:gd name="T41" fmla="*/ 1 h 66"/>
                  <a:gd name="T42" fmla="*/ 1 w 61"/>
                  <a:gd name="T43" fmla="*/ 1 h 66"/>
                  <a:gd name="T44" fmla="*/ 1 w 61"/>
                  <a:gd name="T45" fmla="*/ 1 h 66"/>
                  <a:gd name="T46" fmla="*/ 1 w 61"/>
                  <a:gd name="T47" fmla="*/ 1 h 66"/>
                  <a:gd name="T48" fmla="*/ 1 w 61"/>
                  <a:gd name="T49" fmla="*/ 1 h 6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61" h="66">
                    <a:moveTo>
                      <a:pt x="53" y="66"/>
                    </a:moveTo>
                    <a:lnTo>
                      <a:pt x="57" y="61"/>
                    </a:lnTo>
                    <a:lnTo>
                      <a:pt x="59" y="56"/>
                    </a:lnTo>
                    <a:lnTo>
                      <a:pt x="60" y="52"/>
                    </a:lnTo>
                    <a:lnTo>
                      <a:pt x="61" y="47"/>
                    </a:lnTo>
                    <a:lnTo>
                      <a:pt x="61" y="39"/>
                    </a:lnTo>
                    <a:lnTo>
                      <a:pt x="60" y="31"/>
                    </a:lnTo>
                    <a:lnTo>
                      <a:pt x="58" y="24"/>
                    </a:lnTo>
                    <a:lnTo>
                      <a:pt x="55" y="17"/>
                    </a:lnTo>
                    <a:lnTo>
                      <a:pt x="50" y="11"/>
                    </a:lnTo>
                    <a:lnTo>
                      <a:pt x="43" y="7"/>
                    </a:lnTo>
                    <a:lnTo>
                      <a:pt x="36" y="3"/>
                    </a:lnTo>
                    <a:lnTo>
                      <a:pt x="29" y="1"/>
                    </a:lnTo>
                    <a:lnTo>
                      <a:pt x="21" y="0"/>
                    </a:lnTo>
                    <a:lnTo>
                      <a:pt x="13" y="1"/>
                    </a:lnTo>
                    <a:lnTo>
                      <a:pt x="6" y="3"/>
                    </a:lnTo>
                    <a:lnTo>
                      <a:pt x="0" y="7"/>
                    </a:lnTo>
                    <a:lnTo>
                      <a:pt x="2" y="9"/>
                    </a:lnTo>
                    <a:lnTo>
                      <a:pt x="5" y="14"/>
                    </a:lnTo>
                    <a:lnTo>
                      <a:pt x="11" y="22"/>
                    </a:lnTo>
                    <a:lnTo>
                      <a:pt x="19" y="31"/>
                    </a:lnTo>
                    <a:lnTo>
                      <a:pt x="27" y="41"/>
                    </a:lnTo>
                    <a:lnTo>
                      <a:pt x="35" y="51"/>
                    </a:lnTo>
                    <a:lnTo>
                      <a:pt x="44" y="59"/>
                    </a:lnTo>
                    <a:lnTo>
                      <a:pt x="53" y="66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4" name="Freeform 125"/>
              <p:cNvSpPr/>
              <p:nvPr/>
            </p:nvSpPr>
            <p:spPr bwMode="auto">
              <a:xfrm>
                <a:off x="4852" y="4125"/>
                <a:ext cx="17" cy="17"/>
              </a:xfrm>
              <a:custGeom>
                <a:avLst/>
                <a:gdLst>
                  <a:gd name="T0" fmla="*/ 1 w 34"/>
                  <a:gd name="T1" fmla="*/ 1 h 34"/>
                  <a:gd name="T2" fmla="*/ 1 w 34"/>
                  <a:gd name="T3" fmla="*/ 1 h 34"/>
                  <a:gd name="T4" fmla="*/ 1 w 34"/>
                  <a:gd name="T5" fmla="*/ 1 h 34"/>
                  <a:gd name="T6" fmla="*/ 1 w 34"/>
                  <a:gd name="T7" fmla="*/ 1 h 34"/>
                  <a:gd name="T8" fmla="*/ 1 w 34"/>
                  <a:gd name="T9" fmla="*/ 1 h 34"/>
                  <a:gd name="T10" fmla="*/ 1 w 34"/>
                  <a:gd name="T11" fmla="*/ 1 h 34"/>
                  <a:gd name="T12" fmla="*/ 1 w 34"/>
                  <a:gd name="T13" fmla="*/ 1 h 34"/>
                  <a:gd name="T14" fmla="*/ 1 w 34"/>
                  <a:gd name="T15" fmla="*/ 1 h 34"/>
                  <a:gd name="T16" fmla="*/ 1 w 34"/>
                  <a:gd name="T17" fmla="*/ 1 h 34"/>
                  <a:gd name="T18" fmla="*/ 1 w 34"/>
                  <a:gd name="T19" fmla="*/ 0 h 34"/>
                  <a:gd name="T20" fmla="*/ 1 w 34"/>
                  <a:gd name="T21" fmla="*/ 1 h 34"/>
                  <a:gd name="T22" fmla="*/ 1 w 34"/>
                  <a:gd name="T23" fmla="*/ 1 h 34"/>
                  <a:gd name="T24" fmla="*/ 0 w 34"/>
                  <a:gd name="T25" fmla="*/ 1 h 34"/>
                  <a:gd name="T26" fmla="*/ 0 w 34"/>
                  <a:gd name="T27" fmla="*/ 1 h 34"/>
                  <a:gd name="T28" fmla="*/ 1 w 34"/>
                  <a:gd name="T29" fmla="*/ 1 h 34"/>
                  <a:gd name="T30" fmla="*/ 1 w 34"/>
                  <a:gd name="T31" fmla="*/ 1 h 34"/>
                  <a:gd name="T32" fmla="*/ 1 w 34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4">
                    <a:moveTo>
                      <a:pt x="12" y="34"/>
                    </a:moveTo>
                    <a:lnTo>
                      <a:pt x="19" y="34"/>
                    </a:lnTo>
                    <a:lnTo>
                      <a:pt x="24" y="33"/>
                    </a:lnTo>
                    <a:lnTo>
                      <a:pt x="29" y="28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2" y="10"/>
                    </a:lnTo>
                    <a:lnTo>
                      <a:pt x="28" y="5"/>
                    </a:lnTo>
                    <a:lnTo>
                      <a:pt x="22" y="2"/>
                    </a:lnTo>
                    <a:lnTo>
                      <a:pt x="15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6" y="30"/>
                    </a:lnTo>
                    <a:lnTo>
                      <a:pt x="12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5" name="Freeform 126"/>
              <p:cNvSpPr/>
              <p:nvPr/>
            </p:nvSpPr>
            <p:spPr bwMode="auto">
              <a:xfrm>
                <a:off x="4885" y="4152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0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1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1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8" y="3"/>
                    </a:lnTo>
                    <a:lnTo>
                      <a:pt x="22" y="0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1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6" name="Freeform 127"/>
              <p:cNvSpPr/>
              <p:nvPr/>
            </p:nvSpPr>
            <p:spPr bwMode="auto">
              <a:xfrm>
                <a:off x="4701" y="4202"/>
                <a:ext cx="17" cy="17"/>
              </a:xfrm>
              <a:custGeom>
                <a:avLst/>
                <a:gdLst>
                  <a:gd name="T0" fmla="*/ 1 w 34"/>
                  <a:gd name="T1" fmla="*/ 1 h 33"/>
                  <a:gd name="T2" fmla="*/ 1 w 34"/>
                  <a:gd name="T3" fmla="*/ 1 h 33"/>
                  <a:gd name="T4" fmla="*/ 1 w 34"/>
                  <a:gd name="T5" fmla="*/ 1 h 33"/>
                  <a:gd name="T6" fmla="*/ 1 w 34"/>
                  <a:gd name="T7" fmla="*/ 1 h 33"/>
                  <a:gd name="T8" fmla="*/ 1 w 34"/>
                  <a:gd name="T9" fmla="*/ 1 h 33"/>
                  <a:gd name="T10" fmla="*/ 1 w 34"/>
                  <a:gd name="T11" fmla="*/ 1 h 33"/>
                  <a:gd name="T12" fmla="*/ 1 w 34"/>
                  <a:gd name="T13" fmla="*/ 1 h 33"/>
                  <a:gd name="T14" fmla="*/ 1 w 34"/>
                  <a:gd name="T15" fmla="*/ 1 h 33"/>
                  <a:gd name="T16" fmla="*/ 1 w 34"/>
                  <a:gd name="T17" fmla="*/ 1 h 33"/>
                  <a:gd name="T18" fmla="*/ 1 w 34"/>
                  <a:gd name="T19" fmla="*/ 0 h 33"/>
                  <a:gd name="T20" fmla="*/ 1 w 34"/>
                  <a:gd name="T21" fmla="*/ 1 h 33"/>
                  <a:gd name="T22" fmla="*/ 1 w 34"/>
                  <a:gd name="T23" fmla="*/ 1 h 33"/>
                  <a:gd name="T24" fmla="*/ 1 w 34"/>
                  <a:gd name="T25" fmla="*/ 1 h 33"/>
                  <a:gd name="T26" fmla="*/ 0 w 34"/>
                  <a:gd name="T27" fmla="*/ 1 h 33"/>
                  <a:gd name="T28" fmla="*/ 1 w 34"/>
                  <a:gd name="T29" fmla="*/ 1 h 33"/>
                  <a:gd name="T30" fmla="*/ 1 w 34"/>
                  <a:gd name="T31" fmla="*/ 1 h 33"/>
                  <a:gd name="T32" fmla="*/ 1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3"/>
                    </a:moveTo>
                    <a:lnTo>
                      <a:pt x="19" y="33"/>
                    </a:lnTo>
                    <a:lnTo>
                      <a:pt x="25" y="32"/>
                    </a:lnTo>
                    <a:lnTo>
                      <a:pt x="29" y="28"/>
                    </a:lnTo>
                    <a:lnTo>
                      <a:pt x="33" y="22"/>
                    </a:lnTo>
                    <a:lnTo>
                      <a:pt x="34" y="16"/>
                    </a:lnTo>
                    <a:lnTo>
                      <a:pt x="33" y="9"/>
                    </a:lnTo>
                    <a:lnTo>
                      <a:pt x="28" y="5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10" y="2"/>
                    </a:lnTo>
                    <a:lnTo>
                      <a:pt x="5" y="6"/>
                    </a:lnTo>
                    <a:lnTo>
                      <a:pt x="2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30"/>
                    </a:lnTo>
                    <a:lnTo>
                      <a:pt x="12" y="3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7" name="Freeform 128"/>
              <p:cNvSpPr/>
              <p:nvPr/>
            </p:nvSpPr>
            <p:spPr bwMode="auto">
              <a:xfrm>
                <a:off x="4742" y="4201"/>
                <a:ext cx="16" cy="17"/>
              </a:xfrm>
              <a:custGeom>
                <a:avLst/>
                <a:gdLst>
                  <a:gd name="T0" fmla="*/ 0 w 34"/>
                  <a:gd name="T1" fmla="*/ 1 h 33"/>
                  <a:gd name="T2" fmla="*/ 0 w 34"/>
                  <a:gd name="T3" fmla="*/ 1 h 33"/>
                  <a:gd name="T4" fmla="*/ 0 w 34"/>
                  <a:gd name="T5" fmla="*/ 1 h 33"/>
                  <a:gd name="T6" fmla="*/ 0 w 34"/>
                  <a:gd name="T7" fmla="*/ 1 h 33"/>
                  <a:gd name="T8" fmla="*/ 0 w 34"/>
                  <a:gd name="T9" fmla="*/ 1 h 33"/>
                  <a:gd name="T10" fmla="*/ 0 w 34"/>
                  <a:gd name="T11" fmla="*/ 1 h 33"/>
                  <a:gd name="T12" fmla="*/ 0 w 34"/>
                  <a:gd name="T13" fmla="*/ 1 h 33"/>
                  <a:gd name="T14" fmla="*/ 0 w 34"/>
                  <a:gd name="T15" fmla="*/ 1 h 33"/>
                  <a:gd name="T16" fmla="*/ 0 w 34"/>
                  <a:gd name="T17" fmla="*/ 1 h 33"/>
                  <a:gd name="T18" fmla="*/ 0 w 34"/>
                  <a:gd name="T19" fmla="*/ 0 h 33"/>
                  <a:gd name="T20" fmla="*/ 0 w 34"/>
                  <a:gd name="T21" fmla="*/ 1 h 33"/>
                  <a:gd name="T22" fmla="*/ 0 w 34"/>
                  <a:gd name="T23" fmla="*/ 1 h 33"/>
                  <a:gd name="T24" fmla="*/ 0 w 34"/>
                  <a:gd name="T25" fmla="*/ 1 h 33"/>
                  <a:gd name="T26" fmla="*/ 0 w 34"/>
                  <a:gd name="T27" fmla="*/ 1 h 33"/>
                  <a:gd name="T28" fmla="*/ 0 w 34"/>
                  <a:gd name="T29" fmla="*/ 1 h 33"/>
                  <a:gd name="T30" fmla="*/ 0 w 34"/>
                  <a:gd name="T31" fmla="*/ 1 h 33"/>
                  <a:gd name="T32" fmla="*/ 0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2"/>
                    </a:moveTo>
                    <a:lnTo>
                      <a:pt x="19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1" y="9"/>
                    </a:lnTo>
                    <a:lnTo>
                      <a:pt x="28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8" name="Freeform 129"/>
              <p:cNvSpPr/>
              <p:nvPr/>
            </p:nvSpPr>
            <p:spPr bwMode="auto">
              <a:xfrm>
                <a:off x="4782" y="4209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1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5" y="29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9" name="Freeform 130"/>
              <p:cNvSpPr/>
              <p:nvPr/>
            </p:nvSpPr>
            <p:spPr bwMode="auto">
              <a:xfrm>
                <a:off x="4820" y="4226"/>
                <a:ext cx="17" cy="17"/>
              </a:xfrm>
              <a:custGeom>
                <a:avLst/>
                <a:gdLst>
                  <a:gd name="T0" fmla="*/ 1 w 33"/>
                  <a:gd name="T1" fmla="*/ 1 h 34"/>
                  <a:gd name="T2" fmla="*/ 1 w 33"/>
                  <a:gd name="T3" fmla="*/ 1 h 34"/>
                  <a:gd name="T4" fmla="*/ 1 w 33"/>
                  <a:gd name="T5" fmla="*/ 1 h 34"/>
                  <a:gd name="T6" fmla="*/ 1 w 33"/>
                  <a:gd name="T7" fmla="*/ 1 h 34"/>
                  <a:gd name="T8" fmla="*/ 1 w 33"/>
                  <a:gd name="T9" fmla="*/ 1 h 34"/>
                  <a:gd name="T10" fmla="*/ 1 w 33"/>
                  <a:gd name="T11" fmla="*/ 1 h 34"/>
                  <a:gd name="T12" fmla="*/ 1 w 33"/>
                  <a:gd name="T13" fmla="*/ 1 h 34"/>
                  <a:gd name="T14" fmla="*/ 1 w 33"/>
                  <a:gd name="T15" fmla="*/ 1 h 34"/>
                  <a:gd name="T16" fmla="*/ 1 w 33"/>
                  <a:gd name="T17" fmla="*/ 1 h 34"/>
                  <a:gd name="T18" fmla="*/ 1 w 33"/>
                  <a:gd name="T19" fmla="*/ 0 h 34"/>
                  <a:gd name="T20" fmla="*/ 1 w 33"/>
                  <a:gd name="T21" fmla="*/ 1 h 34"/>
                  <a:gd name="T22" fmla="*/ 1 w 33"/>
                  <a:gd name="T23" fmla="*/ 1 h 34"/>
                  <a:gd name="T24" fmla="*/ 1 w 33"/>
                  <a:gd name="T25" fmla="*/ 1 h 34"/>
                  <a:gd name="T26" fmla="*/ 0 w 33"/>
                  <a:gd name="T27" fmla="*/ 1 h 34"/>
                  <a:gd name="T28" fmla="*/ 1 w 33"/>
                  <a:gd name="T29" fmla="*/ 1 h 34"/>
                  <a:gd name="T30" fmla="*/ 1 w 33"/>
                  <a:gd name="T31" fmla="*/ 1 h 34"/>
                  <a:gd name="T32" fmla="*/ 1 w 33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4">
                    <a:moveTo>
                      <a:pt x="11" y="34"/>
                    </a:moveTo>
                    <a:lnTo>
                      <a:pt x="18" y="34"/>
                    </a:lnTo>
                    <a:lnTo>
                      <a:pt x="24" y="33"/>
                    </a:lnTo>
                    <a:lnTo>
                      <a:pt x="30" y="28"/>
                    </a:lnTo>
                    <a:lnTo>
                      <a:pt x="33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7" y="5"/>
                    </a:lnTo>
                    <a:lnTo>
                      <a:pt x="22" y="1"/>
                    </a:lnTo>
                    <a:lnTo>
                      <a:pt x="16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1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5" y="30"/>
                    </a:lnTo>
                    <a:lnTo>
                      <a:pt x="11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" name="Freeform 131"/>
              <p:cNvSpPr/>
              <p:nvPr/>
            </p:nvSpPr>
            <p:spPr bwMode="auto">
              <a:xfrm>
                <a:off x="4853" y="4250"/>
                <a:ext cx="16" cy="16"/>
              </a:xfrm>
              <a:custGeom>
                <a:avLst/>
                <a:gdLst>
                  <a:gd name="T0" fmla="*/ 0 w 33"/>
                  <a:gd name="T1" fmla="*/ 0 h 33"/>
                  <a:gd name="T2" fmla="*/ 0 w 33"/>
                  <a:gd name="T3" fmla="*/ 0 h 33"/>
                  <a:gd name="T4" fmla="*/ 0 w 33"/>
                  <a:gd name="T5" fmla="*/ 0 h 33"/>
                  <a:gd name="T6" fmla="*/ 0 w 33"/>
                  <a:gd name="T7" fmla="*/ 0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0 h 33"/>
                  <a:gd name="T14" fmla="*/ 0 w 33"/>
                  <a:gd name="T15" fmla="*/ 0 h 33"/>
                  <a:gd name="T16" fmla="*/ 0 w 33"/>
                  <a:gd name="T17" fmla="*/ 0 h 33"/>
                  <a:gd name="T18" fmla="*/ 0 w 33"/>
                  <a:gd name="T19" fmla="*/ 0 h 33"/>
                  <a:gd name="T20" fmla="*/ 0 w 33"/>
                  <a:gd name="T21" fmla="*/ 0 h 33"/>
                  <a:gd name="T22" fmla="*/ 0 w 33"/>
                  <a:gd name="T23" fmla="*/ 0 h 33"/>
                  <a:gd name="T24" fmla="*/ 0 w 33"/>
                  <a:gd name="T25" fmla="*/ 0 h 33"/>
                  <a:gd name="T26" fmla="*/ 0 w 33"/>
                  <a:gd name="T27" fmla="*/ 0 h 33"/>
                  <a:gd name="T28" fmla="*/ 0 w 33"/>
                  <a:gd name="T29" fmla="*/ 0 h 33"/>
                  <a:gd name="T30" fmla="*/ 0 w 33"/>
                  <a:gd name="T31" fmla="*/ 0 h 33"/>
                  <a:gd name="T32" fmla="*/ 0 w 33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2" y="32"/>
                    </a:moveTo>
                    <a:lnTo>
                      <a:pt x="18" y="33"/>
                    </a:lnTo>
                    <a:lnTo>
                      <a:pt x="25" y="32"/>
                    </a:lnTo>
                    <a:lnTo>
                      <a:pt x="29" y="27"/>
                    </a:lnTo>
                    <a:lnTo>
                      <a:pt x="33" y="21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1" y="1"/>
                    </a:lnTo>
                    <a:lnTo>
                      <a:pt x="15" y="0"/>
                    </a:lnTo>
                    <a:lnTo>
                      <a:pt x="8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" name="Freeform 132"/>
              <p:cNvSpPr/>
              <p:nvPr/>
            </p:nvSpPr>
            <p:spPr bwMode="auto">
              <a:xfrm>
                <a:off x="4680" y="4230"/>
                <a:ext cx="188" cy="72"/>
              </a:xfrm>
              <a:custGeom>
                <a:avLst/>
                <a:gdLst>
                  <a:gd name="T0" fmla="*/ 1 w 376"/>
                  <a:gd name="T1" fmla="*/ 1 h 144"/>
                  <a:gd name="T2" fmla="*/ 1 w 376"/>
                  <a:gd name="T3" fmla="*/ 1 h 144"/>
                  <a:gd name="T4" fmla="*/ 1 w 376"/>
                  <a:gd name="T5" fmla="*/ 1 h 144"/>
                  <a:gd name="T6" fmla="*/ 1 w 376"/>
                  <a:gd name="T7" fmla="*/ 1 h 144"/>
                  <a:gd name="T8" fmla="*/ 1 w 376"/>
                  <a:gd name="T9" fmla="*/ 1 h 144"/>
                  <a:gd name="T10" fmla="*/ 1 w 376"/>
                  <a:gd name="T11" fmla="*/ 1 h 144"/>
                  <a:gd name="T12" fmla="*/ 1 w 376"/>
                  <a:gd name="T13" fmla="*/ 1 h 144"/>
                  <a:gd name="T14" fmla="*/ 1 w 376"/>
                  <a:gd name="T15" fmla="*/ 1 h 144"/>
                  <a:gd name="T16" fmla="*/ 1 w 376"/>
                  <a:gd name="T17" fmla="*/ 1 h 144"/>
                  <a:gd name="T18" fmla="*/ 1 w 376"/>
                  <a:gd name="T19" fmla="*/ 1 h 144"/>
                  <a:gd name="T20" fmla="*/ 1 w 376"/>
                  <a:gd name="T21" fmla="*/ 1 h 144"/>
                  <a:gd name="T22" fmla="*/ 1 w 376"/>
                  <a:gd name="T23" fmla="*/ 1 h 144"/>
                  <a:gd name="T24" fmla="*/ 1 w 376"/>
                  <a:gd name="T25" fmla="*/ 1 h 144"/>
                  <a:gd name="T26" fmla="*/ 1 w 376"/>
                  <a:gd name="T27" fmla="*/ 1 h 144"/>
                  <a:gd name="T28" fmla="*/ 1 w 376"/>
                  <a:gd name="T29" fmla="*/ 1 h 144"/>
                  <a:gd name="T30" fmla="*/ 1 w 376"/>
                  <a:gd name="T31" fmla="*/ 1 h 144"/>
                  <a:gd name="T32" fmla="*/ 1 w 376"/>
                  <a:gd name="T33" fmla="*/ 1 h 144"/>
                  <a:gd name="T34" fmla="*/ 1 w 376"/>
                  <a:gd name="T35" fmla="*/ 1 h 144"/>
                  <a:gd name="T36" fmla="*/ 1 w 376"/>
                  <a:gd name="T37" fmla="*/ 1 h 144"/>
                  <a:gd name="T38" fmla="*/ 1 w 376"/>
                  <a:gd name="T39" fmla="*/ 0 h 144"/>
                  <a:gd name="T40" fmla="*/ 1 w 376"/>
                  <a:gd name="T41" fmla="*/ 1 h 144"/>
                  <a:gd name="T42" fmla="*/ 1 w 376"/>
                  <a:gd name="T43" fmla="*/ 1 h 144"/>
                  <a:gd name="T44" fmla="*/ 1 w 376"/>
                  <a:gd name="T45" fmla="*/ 1 h 144"/>
                  <a:gd name="T46" fmla="*/ 1 w 376"/>
                  <a:gd name="T47" fmla="*/ 1 h 144"/>
                  <a:gd name="T48" fmla="*/ 0 w 376"/>
                  <a:gd name="T49" fmla="*/ 1 h 144"/>
                  <a:gd name="T50" fmla="*/ 1 w 376"/>
                  <a:gd name="T51" fmla="*/ 1 h 144"/>
                  <a:gd name="T52" fmla="*/ 1 w 376"/>
                  <a:gd name="T53" fmla="*/ 1 h 144"/>
                  <a:gd name="T54" fmla="*/ 1 w 376"/>
                  <a:gd name="T55" fmla="*/ 1 h 144"/>
                  <a:gd name="T56" fmla="*/ 1 w 376"/>
                  <a:gd name="T57" fmla="*/ 1 h 144"/>
                  <a:gd name="T58" fmla="*/ 1 w 376"/>
                  <a:gd name="T59" fmla="*/ 1 h 144"/>
                  <a:gd name="T60" fmla="*/ 1 w 376"/>
                  <a:gd name="T61" fmla="*/ 1 h 144"/>
                  <a:gd name="T62" fmla="*/ 1 w 376"/>
                  <a:gd name="T63" fmla="*/ 1 h 144"/>
                  <a:gd name="T64" fmla="*/ 1 w 376"/>
                  <a:gd name="T65" fmla="*/ 1 h 144"/>
                  <a:gd name="T66" fmla="*/ 1 w 376"/>
                  <a:gd name="T67" fmla="*/ 1 h 144"/>
                  <a:gd name="T68" fmla="*/ 1 w 376"/>
                  <a:gd name="T69" fmla="*/ 1 h 144"/>
                  <a:gd name="T70" fmla="*/ 1 w 376"/>
                  <a:gd name="T71" fmla="*/ 1 h 144"/>
                  <a:gd name="T72" fmla="*/ 1 w 376"/>
                  <a:gd name="T73" fmla="*/ 1 h 144"/>
                  <a:gd name="T74" fmla="*/ 1 w 376"/>
                  <a:gd name="T75" fmla="*/ 1 h 144"/>
                  <a:gd name="T76" fmla="*/ 1 w 376"/>
                  <a:gd name="T77" fmla="*/ 1 h 144"/>
                  <a:gd name="T78" fmla="*/ 1 w 376"/>
                  <a:gd name="T79" fmla="*/ 1 h 144"/>
                  <a:gd name="T80" fmla="*/ 1 w 376"/>
                  <a:gd name="T81" fmla="*/ 1 h 144"/>
                  <a:gd name="T82" fmla="*/ 1 w 376"/>
                  <a:gd name="T83" fmla="*/ 1 h 144"/>
                  <a:gd name="T84" fmla="*/ 1 w 376"/>
                  <a:gd name="T85" fmla="*/ 1 h 144"/>
                  <a:gd name="T86" fmla="*/ 1 w 376"/>
                  <a:gd name="T87" fmla="*/ 1 h 144"/>
                  <a:gd name="T88" fmla="*/ 1 w 376"/>
                  <a:gd name="T89" fmla="*/ 1 h 144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376" h="144">
                    <a:moveTo>
                      <a:pt x="340" y="144"/>
                    </a:moveTo>
                    <a:lnTo>
                      <a:pt x="344" y="141"/>
                    </a:lnTo>
                    <a:lnTo>
                      <a:pt x="349" y="137"/>
                    </a:lnTo>
                    <a:lnTo>
                      <a:pt x="353" y="134"/>
                    </a:lnTo>
                    <a:lnTo>
                      <a:pt x="358" y="130"/>
                    </a:lnTo>
                    <a:lnTo>
                      <a:pt x="363" y="127"/>
                    </a:lnTo>
                    <a:lnTo>
                      <a:pt x="367" y="122"/>
                    </a:lnTo>
                    <a:lnTo>
                      <a:pt x="372" y="119"/>
                    </a:lnTo>
                    <a:lnTo>
                      <a:pt x="376" y="114"/>
                    </a:lnTo>
                    <a:lnTo>
                      <a:pt x="358" y="95"/>
                    </a:lnTo>
                    <a:lnTo>
                      <a:pt x="337" y="76"/>
                    </a:lnTo>
                    <a:lnTo>
                      <a:pt x="314" y="60"/>
                    </a:lnTo>
                    <a:lnTo>
                      <a:pt x="291" y="46"/>
                    </a:lnTo>
                    <a:lnTo>
                      <a:pt x="266" y="34"/>
                    </a:lnTo>
                    <a:lnTo>
                      <a:pt x="239" y="23"/>
                    </a:lnTo>
                    <a:lnTo>
                      <a:pt x="213" y="15"/>
                    </a:lnTo>
                    <a:lnTo>
                      <a:pt x="186" y="9"/>
                    </a:lnTo>
                    <a:lnTo>
                      <a:pt x="160" y="5"/>
                    </a:lnTo>
                    <a:lnTo>
                      <a:pt x="133" y="1"/>
                    </a:lnTo>
                    <a:lnTo>
                      <a:pt x="108" y="0"/>
                    </a:lnTo>
                    <a:lnTo>
                      <a:pt x="83" y="1"/>
                    </a:lnTo>
                    <a:lnTo>
                      <a:pt x="60" y="4"/>
                    </a:lnTo>
                    <a:lnTo>
                      <a:pt x="38" y="7"/>
                    </a:lnTo>
                    <a:lnTo>
                      <a:pt x="17" y="13"/>
                    </a:lnTo>
                    <a:lnTo>
                      <a:pt x="0" y="20"/>
                    </a:lnTo>
                    <a:lnTo>
                      <a:pt x="4" y="32"/>
                    </a:lnTo>
                    <a:lnTo>
                      <a:pt x="9" y="45"/>
                    </a:lnTo>
                    <a:lnTo>
                      <a:pt x="15" y="58"/>
                    </a:lnTo>
                    <a:lnTo>
                      <a:pt x="21" y="69"/>
                    </a:lnTo>
                    <a:lnTo>
                      <a:pt x="40" y="60"/>
                    </a:lnTo>
                    <a:lnTo>
                      <a:pt x="61" y="54"/>
                    </a:lnTo>
                    <a:lnTo>
                      <a:pt x="83" y="50"/>
                    </a:lnTo>
                    <a:lnTo>
                      <a:pt x="106" y="47"/>
                    </a:lnTo>
                    <a:lnTo>
                      <a:pt x="128" y="47"/>
                    </a:lnTo>
                    <a:lnTo>
                      <a:pt x="151" y="49"/>
                    </a:lnTo>
                    <a:lnTo>
                      <a:pt x="174" y="52"/>
                    </a:lnTo>
                    <a:lnTo>
                      <a:pt x="197" y="58"/>
                    </a:lnTo>
                    <a:lnTo>
                      <a:pt x="219" y="65"/>
                    </a:lnTo>
                    <a:lnTo>
                      <a:pt x="241" y="73"/>
                    </a:lnTo>
                    <a:lnTo>
                      <a:pt x="261" y="82"/>
                    </a:lnTo>
                    <a:lnTo>
                      <a:pt x="280" y="92"/>
                    </a:lnTo>
                    <a:lnTo>
                      <a:pt x="298" y="104"/>
                    </a:lnTo>
                    <a:lnTo>
                      <a:pt x="314" y="117"/>
                    </a:lnTo>
                    <a:lnTo>
                      <a:pt x="328" y="130"/>
                    </a:lnTo>
                    <a:lnTo>
                      <a:pt x="340" y="144"/>
                    </a:lnTo>
                    <a:close/>
                  </a:path>
                </a:pathLst>
              </a:custGeom>
              <a:solidFill>
                <a:srgbClr val="D100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" name="Freeform 133"/>
              <p:cNvSpPr/>
              <p:nvPr/>
            </p:nvSpPr>
            <p:spPr bwMode="auto">
              <a:xfrm>
                <a:off x="3482" y="4271"/>
                <a:ext cx="1433" cy="69"/>
              </a:xfrm>
              <a:custGeom>
                <a:avLst/>
                <a:gdLst>
                  <a:gd name="T0" fmla="*/ 0 w 2868"/>
                  <a:gd name="T1" fmla="*/ 1 h 137"/>
                  <a:gd name="T2" fmla="*/ 0 w 2868"/>
                  <a:gd name="T3" fmla="*/ 0 h 137"/>
                  <a:gd name="T4" fmla="*/ 0 w 2868"/>
                  <a:gd name="T5" fmla="*/ 0 h 137"/>
                  <a:gd name="T6" fmla="*/ 0 w 2868"/>
                  <a:gd name="T7" fmla="*/ 1 h 137"/>
                  <a:gd name="T8" fmla="*/ 0 w 2868"/>
                  <a:gd name="T9" fmla="*/ 1 h 1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868" h="137">
                    <a:moveTo>
                      <a:pt x="2868" y="134"/>
                    </a:moveTo>
                    <a:lnTo>
                      <a:pt x="2868" y="0"/>
                    </a:lnTo>
                    <a:lnTo>
                      <a:pt x="0" y="0"/>
                    </a:lnTo>
                    <a:lnTo>
                      <a:pt x="7" y="137"/>
                    </a:lnTo>
                    <a:lnTo>
                      <a:pt x="2868" y="134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" name="Freeform 134"/>
              <p:cNvSpPr/>
              <p:nvPr/>
            </p:nvSpPr>
            <p:spPr bwMode="auto">
              <a:xfrm>
                <a:off x="3452" y="4178"/>
                <a:ext cx="202" cy="140"/>
              </a:xfrm>
              <a:custGeom>
                <a:avLst/>
                <a:gdLst>
                  <a:gd name="T0" fmla="*/ 1 w 404"/>
                  <a:gd name="T1" fmla="*/ 0 h 281"/>
                  <a:gd name="T2" fmla="*/ 1 w 404"/>
                  <a:gd name="T3" fmla="*/ 0 h 281"/>
                  <a:gd name="T4" fmla="*/ 1 w 404"/>
                  <a:gd name="T5" fmla="*/ 0 h 281"/>
                  <a:gd name="T6" fmla="*/ 1 w 404"/>
                  <a:gd name="T7" fmla="*/ 0 h 281"/>
                  <a:gd name="T8" fmla="*/ 1 w 404"/>
                  <a:gd name="T9" fmla="*/ 0 h 281"/>
                  <a:gd name="T10" fmla="*/ 1 w 404"/>
                  <a:gd name="T11" fmla="*/ 0 h 281"/>
                  <a:gd name="T12" fmla="*/ 1 w 404"/>
                  <a:gd name="T13" fmla="*/ 0 h 281"/>
                  <a:gd name="T14" fmla="*/ 1 w 404"/>
                  <a:gd name="T15" fmla="*/ 0 h 281"/>
                  <a:gd name="T16" fmla="*/ 1 w 404"/>
                  <a:gd name="T17" fmla="*/ 0 h 281"/>
                  <a:gd name="T18" fmla="*/ 1 w 404"/>
                  <a:gd name="T19" fmla="*/ 0 h 281"/>
                  <a:gd name="T20" fmla="*/ 1 w 404"/>
                  <a:gd name="T21" fmla="*/ 0 h 281"/>
                  <a:gd name="T22" fmla="*/ 1 w 404"/>
                  <a:gd name="T23" fmla="*/ 0 h 281"/>
                  <a:gd name="T24" fmla="*/ 1 w 404"/>
                  <a:gd name="T25" fmla="*/ 0 h 281"/>
                  <a:gd name="T26" fmla="*/ 1 w 404"/>
                  <a:gd name="T27" fmla="*/ 0 h 281"/>
                  <a:gd name="T28" fmla="*/ 1 w 404"/>
                  <a:gd name="T29" fmla="*/ 0 h 281"/>
                  <a:gd name="T30" fmla="*/ 1 w 404"/>
                  <a:gd name="T31" fmla="*/ 0 h 281"/>
                  <a:gd name="T32" fmla="*/ 1 w 404"/>
                  <a:gd name="T33" fmla="*/ 0 h 281"/>
                  <a:gd name="T34" fmla="*/ 1 w 404"/>
                  <a:gd name="T35" fmla="*/ 0 h 281"/>
                  <a:gd name="T36" fmla="*/ 1 w 404"/>
                  <a:gd name="T37" fmla="*/ 0 h 281"/>
                  <a:gd name="T38" fmla="*/ 1 w 404"/>
                  <a:gd name="T39" fmla="*/ 0 h 281"/>
                  <a:gd name="T40" fmla="*/ 1 w 404"/>
                  <a:gd name="T41" fmla="*/ 0 h 281"/>
                  <a:gd name="T42" fmla="*/ 1 w 404"/>
                  <a:gd name="T43" fmla="*/ 0 h 281"/>
                  <a:gd name="T44" fmla="*/ 1 w 404"/>
                  <a:gd name="T45" fmla="*/ 0 h 281"/>
                  <a:gd name="T46" fmla="*/ 1 w 404"/>
                  <a:gd name="T47" fmla="*/ 0 h 281"/>
                  <a:gd name="T48" fmla="*/ 1 w 404"/>
                  <a:gd name="T49" fmla="*/ 0 h 281"/>
                  <a:gd name="T50" fmla="*/ 1 w 404"/>
                  <a:gd name="T51" fmla="*/ 0 h 281"/>
                  <a:gd name="T52" fmla="*/ 1 w 404"/>
                  <a:gd name="T53" fmla="*/ 0 h 281"/>
                  <a:gd name="T54" fmla="*/ 1 w 404"/>
                  <a:gd name="T55" fmla="*/ 0 h 281"/>
                  <a:gd name="T56" fmla="*/ 1 w 404"/>
                  <a:gd name="T57" fmla="*/ 0 h 281"/>
                  <a:gd name="T58" fmla="*/ 1 w 404"/>
                  <a:gd name="T59" fmla="*/ 0 h 281"/>
                  <a:gd name="T60" fmla="*/ 1 w 404"/>
                  <a:gd name="T61" fmla="*/ 0 h 281"/>
                  <a:gd name="T62" fmla="*/ 1 w 404"/>
                  <a:gd name="T63" fmla="*/ 0 h 281"/>
                  <a:gd name="T64" fmla="*/ 1 w 404"/>
                  <a:gd name="T65" fmla="*/ 0 h 281"/>
                  <a:gd name="T66" fmla="*/ 1 w 404"/>
                  <a:gd name="T67" fmla="*/ 0 h 281"/>
                  <a:gd name="T68" fmla="*/ 1 w 404"/>
                  <a:gd name="T69" fmla="*/ 0 h 281"/>
                  <a:gd name="T70" fmla="*/ 1 w 404"/>
                  <a:gd name="T71" fmla="*/ 0 h 281"/>
                  <a:gd name="T72" fmla="*/ 1 w 404"/>
                  <a:gd name="T73" fmla="*/ 0 h 281"/>
                  <a:gd name="T74" fmla="*/ 1 w 404"/>
                  <a:gd name="T75" fmla="*/ 0 h 281"/>
                  <a:gd name="T76" fmla="*/ 1 w 404"/>
                  <a:gd name="T77" fmla="*/ 0 h 281"/>
                  <a:gd name="T78" fmla="*/ 1 w 404"/>
                  <a:gd name="T79" fmla="*/ 0 h 281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4" h="281">
                    <a:moveTo>
                      <a:pt x="339" y="270"/>
                    </a:moveTo>
                    <a:lnTo>
                      <a:pt x="323" y="270"/>
                    </a:lnTo>
                    <a:lnTo>
                      <a:pt x="306" y="271"/>
                    </a:lnTo>
                    <a:lnTo>
                      <a:pt x="290" y="271"/>
                    </a:lnTo>
                    <a:lnTo>
                      <a:pt x="274" y="271"/>
                    </a:lnTo>
                    <a:lnTo>
                      <a:pt x="258" y="273"/>
                    </a:lnTo>
                    <a:lnTo>
                      <a:pt x="241" y="273"/>
                    </a:lnTo>
                    <a:lnTo>
                      <a:pt x="225" y="274"/>
                    </a:lnTo>
                    <a:lnTo>
                      <a:pt x="209" y="274"/>
                    </a:lnTo>
                    <a:lnTo>
                      <a:pt x="194" y="275"/>
                    </a:lnTo>
                    <a:lnTo>
                      <a:pt x="178" y="276"/>
                    </a:lnTo>
                    <a:lnTo>
                      <a:pt x="163" y="276"/>
                    </a:lnTo>
                    <a:lnTo>
                      <a:pt x="148" y="277"/>
                    </a:lnTo>
                    <a:lnTo>
                      <a:pt x="133" y="278"/>
                    </a:lnTo>
                    <a:lnTo>
                      <a:pt x="118" y="279"/>
                    </a:lnTo>
                    <a:lnTo>
                      <a:pt x="103" y="279"/>
                    </a:lnTo>
                    <a:lnTo>
                      <a:pt x="89" y="281"/>
                    </a:lnTo>
                    <a:lnTo>
                      <a:pt x="86" y="258"/>
                    </a:lnTo>
                    <a:lnTo>
                      <a:pt x="80" y="233"/>
                    </a:lnTo>
                    <a:lnTo>
                      <a:pt x="72" y="209"/>
                    </a:lnTo>
                    <a:lnTo>
                      <a:pt x="62" y="185"/>
                    </a:lnTo>
                    <a:lnTo>
                      <a:pt x="49" y="163"/>
                    </a:lnTo>
                    <a:lnTo>
                      <a:pt x="34" y="142"/>
                    </a:lnTo>
                    <a:lnTo>
                      <a:pt x="18" y="125"/>
                    </a:lnTo>
                    <a:lnTo>
                      <a:pt x="0" y="112"/>
                    </a:lnTo>
                    <a:lnTo>
                      <a:pt x="20" y="118"/>
                    </a:lnTo>
                    <a:lnTo>
                      <a:pt x="40" y="127"/>
                    </a:lnTo>
                    <a:lnTo>
                      <a:pt x="57" y="139"/>
                    </a:lnTo>
                    <a:lnTo>
                      <a:pt x="73" y="155"/>
                    </a:lnTo>
                    <a:lnTo>
                      <a:pt x="89" y="173"/>
                    </a:lnTo>
                    <a:lnTo>
                      <a:pt x="103" y="196"/>
                    </a:lnTo>
                    <a:lnTo>
                      <a:pt x="118" y="223"/>
                    </a:lnTo>
                    <a:lnTo>
                      <a:pt x="133" y="254"/>
                    </a:lnTo>
                    <a:lnTo>
                      <a:pt x="140" y="223"/>
                    </a:lnTo>
                    <a:lnTo>
                      <a:pt x="142" y="188"/>
                    </a:lnTo>
                    <a:lnTo>
                      <a:pt x="142" y="153"/>
                    </a:lnTo>
                    <a:lnTo>
                      <a:pt x="139" y="116"/>
                    </a:lnTo>
                    <a:lnTo>
                      <a:pt x="133" y="81"/>
                    </a:lnTo>
                    <a:lnTo>
                      <a:pt x="125" y="50"/>
                    </a:lnTo>
                    <a:lnTo>
                      <a:pt x="115" y="23"/>
                    </a:lnTo>
                    <a:lnTo>
                      <a:pt x="102" y="5"/>
                    </a:lnTo>
                    <a:lnTo>
                      <a:pt x="121" y="18"/>
                    </a:lnTo>
                    <a:lnTo>
                      <a:pt x="140" y="34"/>
                    </a:lnTo>
                    <a:lnTo>
                      <a:pt x="157" y="53"/>
                    </a:lnTo>
                    <a:lnTo>
                      <a:pt x="174" y="78"/>
                    </a:lnTo>
                    <a:lnTo>
                      <a:pt x="188" y="106"/>
                    </a:lnTo>
                    <a:lnTo>
                      <a:pt x="201" y="141"/>
                    </a:lnTo>
                    <a:lnTo>
                      <a:pt x="212" y="183"/>
                    </a:lnTo>
                    <a:lnTo>
                      <a:pt x="218" y="231"/>
                    </a:lnTo>
                    <a:lnTo>
                      <a:pt x="229" y="208"/>
                    </a:lnTo>
                    <a:lnTo>
                      <a:pt x="237" y="183"/>
                    </a:lnTo>
                    <a:lnTo>
                      <a:pt x="243" y="154"/>
                    </a:lnTo>
                    <a:lnTo>
                      <a:pt x="245" y="124"/>
                    </a:lnTo>
                    <a:lnTo>
                      <a:pt x="245" y="93"/>
                    </a:lnTo>
                    <a:lnTo>
                      <a:pt x="241" y="62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0" y="30"/>
                    </a:lnTo>
                    <a:lnTo>
                      <a:pt x="255" y="57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8" y="128"/>
                    </a:lnTo>
                    <a:lnTo>
                      <a:pt x="294" y="151"/>
                    </a:lnTo>
                    <a:lnTo>
                      <a:pt x="298" y="173"/>
                    </a:lnTo>
                    <a:lnTo>
                      <a:pt x="299" y="195"/>
                    </a:lnTo>
                    <a:lnTo>
                      <a:pt x="312" y="173"/>
                    </a:lnTo>
                    <a:lnTo>
                      <a:pt x="326" y="148"/>
                    </a:lnTo>
                    <a:lnTo>
                      <a:pt x="340" y="121"/>
                    </a:lnTo>
                    <a:lnTo>
                      <a:pt x="354" y="94"/>
                    </a:lnTo>
                    <a:lnTo>
                      <a:pt x="366" y="67"/>
                    </a:lnTo>
                    <a:lnTo>
                      <a:pt x="375" y="42"/>
                    </a:lnTo>
                    <a:lnTo>
                      <a:pt x="382" y="20"/>
                    </a:lnTo>
                    <a:lnTo>
                      <a:pt x="384" y="3"/>
                    </a:lnTo>
                    <a:lnTo>
                      <a:pt x="392" y="27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4" y="112"/>
                    </a:lnTo>
                    <a:lnTo>
                      <a:pt x="398" y="146"/>
                    </a:lnTo>
                    <a:lnTo>
                      <a:pt x="388" y="184"/>
                    </a:lnTo>
                    <a:lnTo>
                      <a:pt x="368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" name="Freeform 135"/>
              <p:cNvSpPr/>
              <p:nvPr/>
            </p:nvSpPr>
            <p:spPr bwMode="auto">
              <a:xfrm>
                <a:off x="4880" y="4200"/>
                <a:ext cx="51" cy="71"/>
              </a:xfrm>
              <a:custGeom>
                <a:avLst/>
                <a:gdLst>
                  <a:gd name="T0" fmla="*/ 1 w 102"/>
                  <a:gd name="T1" fmla="*/ 1 h 142"/>
                  <a:gd name="T2" fmla="*/ 0 w 102"/>
                  <a:gd name="T3" fmla="*/ 1 h 142"/>
                  <a:gd name="T4" fmla="*/ 1 w 102"/>
                  <a:gd name="T5" fmla="*/ 1 h 142"/>
                  <a:gd name="T6" fmla="*/ 1 w 102"/>
                  <a:gd name="T7" fmla="*/ 1 h 142"/>
                  <a:gd name="T8" fmla="*/ 1 w 102"/>
                  <a:gd name="T9" fmla="*/ 1 h 142"/>
                  <a:gd name="T10" fmla="*/ 1 w 102"/>
                  <a:gd name="T11" fmla="*/ 1 h 142"/>
                  <a:gd name="T12" fmla="*/ 1 w 102"/>
                  <a:gd name="T13" fmla="*/ 1 h 142"/>
                  <a:gd name="T14" fmla="*/ 1 w 102"/>
                  <a:gd name="T15" fmla="*/ 1 h 142"/>
                  <a:gd name="T16" fmla="*/ 1 w 102"/>
                  <a:gd name="T17" fmla="*/ 1 h 142"/>
                  <a:gd name="T18" fmla="*/ 1 w 102"/>
                  <a:gd name="T19" fmla="*/ 0 h 142"/>
                  <a:gd name="T20" fmla="*/ 1 w 102"/>
                  <a:gd name="T21" fmla="*/ 1 h 142"/>
                  <a:gd name="T22" fmla="*/ 1 w 102"/>
                  <a:gd name="T23" fmla="*/ 1 h 142"/>
                  <a:gd name="T24" fmla="*/ 1 w 102"/>
                  <a:gd name="T25" fmla="*/ 1 h 142"/>
                  <a:gd name="T26" fmla="*/ 1 w 102"/>
                  <a:gd name="T27" fmla="*/ 1 h 14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2" h="142">
                    <a:moveTo>
                      <a:pt x="71" y="142"/>
                    </a:moveTo>
                    <a:lnTo>
                      <a:pt x="0" y="142"/>
                    </a:lnTo>
                    <a:lnTo>
                      <a:pt x="6" y="123"/>
                    </a:lnTo>
                    <a:lnTo>
                      <a:pt x="16" y="102"/>
                    </a:lnTo>
                    <a:lnTo>
                      <a:pt x="27" y="82"/>
                    </a:lnTo>
                    <a:lnTo>
                      <a:pt x="41" y="61"/>
                    </a:lnTo>
                    <a:lnTo>
                      <a:pt x="56" y="43"/>
                    </a:lnTo>
                    <a:lnTo>
                      <a:pt x="71" y="26"/>
                    </a:lnTo>
                    <a:lnTo>
                      <a:pt x="87" y="12"/>
                    </a:lnTo>
                    <a:lnTo>
                      <a:pt x="102" y="0"/>
                    </a:lnTo>
                    <a:lnTo>
                      <a:pt x="84" y="41"/>
                    </a:lnTo>
                    <a:lnTo>
                      <a:pt x="74" y="78"/>
                    </a:lnTo>
                    <a:lnTo>
                      <a:pt x="71" y="112"/>
                    </a:lnTo>
                    <a:lnTo>
                      <a:pt x="71" y="14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" name="Freeform 136"/>
              <p:cNvSpPr/>
              <p:nvPr/>
            </p:nvSpPr>
            <p:spPr bwMode="auto">
              <a:xfrm>
                <a:off x="3666" y="4127"/>
                <a:ext cx="558" cy="206"/>
              </a:xfrm>
              <a:custGeom>
                <a:avLst/>
                <a:gdLst>
                  <a:gd name="T0" fmla="*/ 0 w 1117"/>
                  <a:gd name="T1" fmla="*/ 1 h 412"/>
                  <a:gd name="T2" fmla="*/ 0 w 1117"/>
                  <a:gd name="T3" fmla="*/ 1 h 412"/>
                  <a:gd name="T4" fmla="*/ 0 w 1117"/>
                  <a:gd name="T5" fmla="*/ 1 h 412"/>
                  <a:gd name="T6" fmla="*/ 0 w 1117"/>
                  <a:gd name="T7" fmla="*/ 1 h 412"/>
                  <a:gd name="T8" fmla="*/ 0 w 1117"/>
                  <a:gd name="T9" fmla="*/ 1 h 412"/>
                  <a:gd name="T10" fmla="*/ 0 w 1117"/>
                  <a:gd name="T11" fmla="*/ 1 h 412"/>
                  <a:gd name="T12" fmla="*/ 0 w 1117"/>
                  <a:gd name="T13" fmla="*/ 1 h 412"/>
                  <a:gd name="T14" fmla="*/ 0 w 1117"/>
                  <a:gd name="T15" fmla="*/ 1 h 412"/>
                  <a:gd name="T16" fmla="*/ 0 w 1117"/>
                  <a:gd name="T17" fmla="*/ 1 h 412"/>
                  <a:gd name="T18" fmla="*/ 0 w 1117"/>
                  <a:gd name="T19" fmla="*/ 1 h 412"/>
                  <a:gd name="T20" fmla="*/ 0 w 1117"/>
                  <a:gd name="T21" fmla="*/ 1 h 412"/>
                  <a:gd name="T22" fmla="*/ 0 w 1117"/>
                  <a:gd name="T23" fmla="*/ 1 h 412"/>
                  <a:gd name="T24" fmla="*/ 0 w 1117"/>
                  <a:gd name="T25" fmla="*/ 1 h 412"/>
                  <a:gd name="T26" fmla="*/ 0 w 1117"/>
                  <a:gd name="T27" fmla="*/ 1 h 412"/>
                  <a:gd name="T28" fmla="*/ 0 w 1117"/>
                  <a:gd name="T29" fmla="*/ 1 h 412"/>
                  <a:gd name="T30" fmla="*/ 0 w 1117"/>
                  <a:gd name="T31" fmla="*/ 1 h 412"/>
                  <a:gd name="T32" fmla="*/ 0 w 1117"/>
                  <a:gd name="T33" fmla="*/ 1 h 412"/>
                  <a:gd name="T34" fmla="*/ 0 w 1117"/>
                  <a:gd name="T35" fmla="*/ 1 h 412"/>
                  <a:gd name="T36" fmla="*/ 0 w 1117"/>
                  <a:gd name="T37" fmla="*/ 1 h 412"/>
                  <a:gd name="T38" fmla="*/ 0 w 1117"/>
                  <a:gd name="T39" fmla="*/ 1 h 412"/>
                  <a:gd name="T40" fmla="*/ 0 w 1117"/>
                  <a:gd name="T41" fmla="*/ 1 h 412"/>
                  <a:gd name="T42" fmla="*/ 0 w 1117"/>
                  <a:gd name="T43" fmla="*/ 1 h 412"/>
                  <a:gd name="T44" fmla="*/ 0 w 1117"/>
                  <a:gd name="T45" fmla="*/ 1 h 412"/>
                  <a:gd name="T46" fmla="*/ 0 w 1117"/>
                  <a:gd name="T47" fmla="*/ 1 h 412"/>
                  <a:gd name="T48" fmla="*/ 0 w 1117"/>
                  <a:gd name="T49" fmla="*/ 1 h 412"/>
                  <a:gd name="T50" fmla="*/ 0 w 1117"/>
                  <a:gd name="T51" fmla="*/ 1 h 412"/>
                  <a:gd name="T52" fmla="*/ 0 w 1117"/>
                  <a:gd name="T53" fmla="*/ 1 h 412"/>
                  <a:gd name="T54" fmla="*/ 0 w 1117"/>
                  <a:gd name="T55" fmla="*/ 1 h 412"/>
                  <a:gd name="T56" fmla="*/ 0 w 1117"/>
                  <a:gd name="T57" fmla="*/ 1 h 412"/>
                  <a:gd name="T58" fmla="*/ 0 w 1117"/>
                  <a:gd name="T59" fmla="*/ 1 h 412"/>
                  <a:gd name="T60" fmla="*/ 0 w 1117"/>
                  <a:gd name="T61" fmla="*/ 1 h 412"/>
                  <a:gd name="T62" fmla="*/ 0 w 1117"/>
                  <a:gd name="T63" fmla="*/ 1 h 412"/>
                  <a:gd name="T64" fmla="*/ 0 w 1117"/>
                  <a:gd name="T65" fmla="*/ 0 h 412"/>
                  <a:gd name="T66" fmla="*/ 0 w 1117"/>
                  <a:gd name="T67" fmla="*/ 1 h 412"/>
                  <a:gd name="T68" fmla="*/ 0 w 1117"/>
                  <a:gd name="T69" fmla="*/ 1 h 412"/>
                  <a:gd name="T70" fmla="*/ 0 w 1117"/>
                  <a:gd name="T71" fmla="*/ 1 h 412"/>
                  <a:gd name="T72" fmla="*/ 0 w 1117"/>
                  <a:gd name="T73" fmla="*/ 1 h 412"/>
                  <a:gd name="T74" fmla="*/ 0 w 1117"/>
                  <a:gd name="T75" fmla="*/ 1 h 412"/>
                  <a:gd name="T76" fmla="*/ 0 w 1117"/>
                  <a:gd name="T77" fmla="*/ 1 h 412"/>
                  <a:gd name="T78" fmla="*/ 0 w 1117"/>
                  <a:gd name="T79" fmla="*/ 1 h 412"/>
                  <a:gd name="T80" fmla="*/ 0 w 1117"/>
                  <a:gd name="T81" fmla="*/ 1 h 412"/>
                  <a:gd name="T82" fmla="*/ 0 w 1117"/>
                  <a:gd name="T83" fmla="*/ 1 h 412"/>
                  <a:gd name="T84" fmla="*/ 0 w 1117"/>
                  <a:gd name="T85" fmla="*/ 1 h 412"/>
                  <a:gd name="T86" fmla="*/ 0 w 1117"/>
                  <a:gd name="T87" fmla="*/ 1 h 412"/>
                  <a:gd name="T88" fmla="*/ 0 w 1117"/>
                  <a:gd name="T89" fmla="*/ 1 h 412"/>
                  <a:gd name="T90" fmla="*/ 0 w 1117"/>
                  <a:gd name="T91" fmla="*/ 1 h 412"/>
                  <a:gd name="T92" fmla="*/ 0 w 1117"/>
                  <a:gd name="T93" fmla="*/ 1 h 412"/>
                  <a:gd name="T94" fmla="*/ 0 w 1117"/>
                  <a:gd name="T95" fmla="*/ 1 h 412"/>
                  <a:gd name="T96" fmla="*/ 0 w 1117"/>
                  <a:gd name="T97" fmla="*/ 1 h 412"/>
                  <a:gd name="T98" fmla="*/ 0 w 1117"/>
                  <a:gd name="T99" fmla="*/ 1 h 412"/>
                  <a:gd name="T100" fmla="*/ 0 w 1117"/>
                  <a:gd name="T101" fmla="*/ 1 h 412"/>
                  <a:gd name="T102" fmla="*/ 0 w 1117"/>
                  <a:gd name="T103" fmla="*/ 1 h 412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1117" h="412">
                    <a:moveTo>
                      <a:pt x="1093" y="212"/>
                    </a:moveTo>
                    <a:lnTo>
                      <a:pt x="1073" y="229"/>
                    </a:lnTo>
                    <a:lnTo>
                      <a:pt x="1052" y="248"/>
                    </a:lnTo>
                    <a:lnTo>
                      <a:pt x="1032" y="265"/>
                    </a:lnTo>
                    <a:lnTo>
                      <a:pt x="1011" y="284"/>
                    </a:lnTo>
                    <a:lnTo>
                      <a:pt x="990" y="301"/>
                    </a:lnTo>
                    <a:lnTo>
                      <a:pt x="971" y="317"/>
                    </a:lnTo>
                    <a:lnTo>
                      <a:pt x="951" y="334"/>
                    </a:lnTo>
                    <a:lnTo>
                      <a:pt x="934" y="349"/>
                    </a:lnTo>
                    <a:lnTo>
                      <a:pt x="917" y="363"/>
                    </a:lnTo>
                    <a:lnTo>
                      <a:pt x="900" y="376"/>
                    </a:lnTo>
                    <a:lnTo>
                      <a:pt x="888" y="387"/>
                    </a:lnTo>
                    <a:lnTo>
                      <a:pt x="876" y="397"/>
                    </a:lnTo>
                    <a:lnTo>
                      <a:pt x="867" y="403"/>
                    </a:lnTo>
                    <a:lnTo>
                      <a:pt x="860" y="409"/>
                    </a:lnTo>
                    <a:lnTo>
                      <a:pt x="857" y="412"/>
                    </a:lnTo>
                    <a:lnTo>
                      <a:pt x="826" y="410"/>
                    </a:lnTo>
                    <a:lnTo>
                      <a:pt x="791" y="409"/>
                    </a:lnTo>
                    <a:lnTo>
                      <a:pt x="753" y="408"/>
                    </a:lnTo>
                    <a:lnTo>
                      <a:pt x="714" y="406"/>
                    </a:lnTo>
                    <a:lnTo>
                      <a:pt x="672" y="403"/>
                    </a:lnTo>
                    <a:lnTo>
                      <a:pt x="630" y="401"/>
                    </a:lnTo>
                    <a:lnTo>
                      <a:pt x="587" y="399"/>
                    </a:lnTo>
                    <a:lnTo>
                      <a:pt x="542" y="395"/>
                    </a:lnTo>
                    <a:lnTo>
                      <a:pt x="499" y="393"/>
                    </a:lnTo>
                    <a:lnTo>
                      <a:pt x="455" y="391"/>
                    </a:lnTo>
                    <a:lnTo>
                      <a:pt x="412" y="387"/>
                    </a:lnTo>
                    <a:lnTo>
                      <a:pt x="371" y="385"/>
                    </a:lnTo>
                    <a:lnTo>
                      <a:pt x="330" y="383"/>
                    </a:lnTo>
                    <a:lnTo>
                      <a:pt x="292" y="380"/>
                    </a:lnTo>
                    <a:lnTo>
                      <a:pt x="257" y="378"/>
                    </a:lnTo>
                    <a:lnTo>
                      <a:pt x="224" y="377"/>
                    </a:lnTo>
                    <a:lnTo>
                      <a:pt x="209" y="376"/>
                    </a:lnTo>
                    <a:lnTo>
                      <a:pt x="193" y="376"/>
                    </a:lnTo>
                    <a:lnTo>
                      <a:pt x="178" y="375"/>
                    </a:lnTo>
                    <a:lnTo>
                      <a:pt x="162" y="375"/>
                    </a:lnTo>
                    <a:lnTo>
                      <a:pt x="147" y="374"/>
                    </a:lnTo>
                    <a:lnTo>
                      <a:pt x="131" y="374"/>
                    </a:lnTo>
                    <a:lnTo>
                      <a:pt x="116" y="372"/>
                    </a:lnTo>
                    <a:lnTo>
                      <a:pt x="101" y="372"/>
                    </a:lnTo>
                    <a:lnTo>
                      <a:pt x="80" y="334"/>
                    </a:lnTo>
                    <a:lnTo>
                      <a:pt x="63" y="289"/>
                    </a:lnTo>
                    <a:lnTo>
                      <a:pt x="48" y="241"/>
                    </a:lnTo>
                    <a:lnTo>
                      <a:pt x="36" y="190"/>
                    </a:lnTo>
                    <a:lnTo>
                      <a:pt x="24" y="142"/>
                    </a:lnTo>
                    <a:lnTo>
                      <a:pt x="15" y="97"/>
                    </a:lnTo>
                    <a:lnTo>
                      <a:pt x="7" y="58"/>
                    </a:lnTo>
                    <a:lnTo>
                      <a:pt x="0" y="28"/>
                    </a:lnTo>
                    <a:lnTo>
                      <a:pt x="11" y="62"/>
                    </a:lnTo>
                    <a:lnTo>
                      <a:pt x="25" y="100"/>
                    </a:lnTo>
                    <a:lnTo>
                      <a:pt x="41" y="141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4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1" y="284"/>
                    </a:lnTo>
                    <a:lnTo>
                      <a:pt x="138" y="257"/>
                    </a:lnTo>
                    <a:lnTo>
                      <a:pt x="146" y="234"/>
                    </a:lnTo>
                    <a:lnTo>
                      <a:pt x="156" y="211"/>
                    </a:lnTo>
                    <a:lnTo>
                      <a:pt x="169" y="191"/>
                    </a:lnTo>
                    <a:lnTo>
                      <a:pt x="184" y="172"/>
                    </a:lnTo>
                    <a:lnTo>
                      <a:pt x="204" y="153"/>
                    </a:lnTo>
                    <a:lnTo>
                      <a:pt x="227" y="136"/>
                    </a:lnTo>
                    <a:lnTo>
                      <a:pt x="214" y="158"/>
                    </a:lnTo>
                    <a:lnTo>
                      <a:pt x="201" y="184"/>
                    </a:lnTo>
                    <a:lnTo>
                      <a:pt x="191" y="216"/>
                    </a:lnTo>
                    <a:lnTo>
                      <a:pt x="184" y="248"/>
                    </a:lnTo>
                    <a:lnTo>
                      <a:pt x="182" y="281"/>
                    </a:lnTo>
                    <a:lnTo>
                      <a:pt x="188" y="314"/>
                    </a:lnTo>
                    <a:lnTo>
                      <a:pt x="200" y="344"/>
                    </a:lnTo>
                    <a:lnTo>
                      <a:pt x="224" y="370"/>
                    </a:lnTo>
                    <a:lnTo>
                      <a:pt x="250" y="344"/>
                    </a:lnTo>
                    <a:lnTo>
                      <a:pt x="270" y="305"/>
                    </a:lnTo>
                    <a:lnTo>
                      <a:pt x="284" y="261"/>
                    </a:lnTo>
                    <a:lnTo>
                      <a:pt x="291" y="211"/>
                    </a:lnTo>
                    <a:lnTo>
                      <a:pt x="290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7" y="8"/>
                    </a:lnTo>
                    <a:lnTo>
                      <a:pt x="261" y="35"/>
                    </a:lnTo>
                    <a:lnTo>
                      <a:pt x="282" y="63"/>
                    </a:lnTo>
                    <a:lnTo>
                      <a:pt x="299" y="96"/>
                    </a:lnTo>
                    <a:lnTo>
                      <a:pt x="314" y="130"/>
                    </a:lnTo>
                    <a:lnTo>
                      <a:pt x="326" y="168"/>
                    </a:lnTo>
                    <a:lnTo>
                      <a:pt x="334" y="211"/>
                    </a:lnTo>
                    <a:lnTo>
                      <a:pt x="340" y="258"/>
                    </a:lnTo>
                    <a:lnTo>
                      <a:pt x="341" y="309"/>
                    </a:lnTo>
                    <a:lnTo>
                      <a:pt x="355" y="288"/>
                    </a:lnTo>
                    <a:lnTo>
                      <a:pt x="371" y="266"/>
                    </a:lnTo>
                    <a:lnTo>
                      <a:pt x="389" y="244"/>
                    </a:lnTo>
                    <a:lnTo>
                      <a:pt x="409" y="222"/>
                    </a:lnTo>
                    <a:lnTo>
                      <a:pt x="429" y="203"/>
                    </a:lnTo>
                    <a:lnTo>
                      <a:pt x="450" y="184"/>
                    </a:lnTo>
                    <a:lnTo>
                      <a:pt x="471" y="171"/>
                    </a:lnTo>
                    <a:lnTo>
                      <a:pt x="492" y="160"/>
                    </a:lnTo>
                    <a:lnTo>
                      <a:pt x="482" y="180"/>
                    </a:lnTo>
                    <a:lnTo>
                      <a:pt x="469" y="203"/>
                    </a:lnTo>
                    <a:lnTo>
                      <a:pt x="451" y="227"/>
                    </a:lnTo>
                    <a:lnTo>
                      <a:pt x="433" y="251"/>
                    </a:lnTo>
                    <a:lnTo>
                      <a:pt x="416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1" y="334"/>
                    </a:lnTo>
                    <a:lnTo>
                      <a:pt x="388" y="339"/>
                    </a:lnTo>
                    <a:lnTo>
                      <a:pt x="397" y="344"/>
                    </a:lnTo>
                    <a:lnTo>
                      <a:pt x="408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3" y="360"/>
                    </a:lnTo>
                    <a:lnTo>
                      <a:pt x="457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3"/>
                    </a:lnTo>
                    <a:lnTo>
                      <a:pt x="374" y="66"/>
                    </a:lnTo>
                    <a:lnTo>
                      <a:pt x="345" y="36"/>
                    </a:lnTo>
                    <a:lnTo>
                      <a:pt x="374" y="58"/>
                    </a:lnTo>
                    <a:lnTo>
                      <a:pt x="399" y="79"/>
                    </a:lnTo>
                    <a:lnTo>
                      <a:pt x="423" y="103"/>
                    </a:lnTo>
                    <a:lnTo>
                      <a:pt x="443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3" y="10"/>
                    </a:lnTo>
                    <a:lnTo>
                      <a:pt x="489" y="39"/>
                    </a:lnTo>
                    <a:lnTo>
                      <a:pt x="505" y="71"/>
                    </a:lnTo>
                    <a:lnTo>
                      <a:pt x="519" y="106"/>
                    </a:lnTo>
                    <a:lnTo>
                      <a:pt x="531" y="145"/>
                    </a:lnTo>
                    <a:lnTo>
                      <a:pt x="539" y="189"/>
                    </a:lnTo>
                    <a:lnTo>
                      <a:pt x="541" y="236"/>
                    </a:lnTo>
                    <a:lnTo>
                      <a:pt x="538" y="290"/>
                    </a:lnTo>
                    <a:lnTo>
                      <a:pt x="526" y="349"/>
                    </a:lnTo>
                    <a:lnTo>
                      <a:pt x="553" y="322"/>
                    </a:lnTo>
                    <a:lnTo>
                      <a:pt x="576" y="288"/>
                    </a:lnTo>
                    <a:lnTo>
                      <a:pt x="594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2" y="126"/>
                    </a:lnTo>
                    <a:lnTo>
                      <a:pt x="584" y="84"/>
                    </a:lnTo>
                    <a:lnTo>
                      <a:pt x="551" y="44"/>
                    </a:lnTo>
                    <a:lnTo>
                      <a:pt x="566" y="52"/>
                    </a:lnTo>
                    <a:lnTo>
                      <a:pt x="581" y="60"/>
                    </a:lnTo>
                    <a:lnTo>
                      <a:pt x="596" y="69"/>
                    </a:lnTo>
                    <a:lnTo>
                      <a:pt x="610" y="82"/>
                    </a:lnTo>
                    <a:lnTo>
                      <a:pt x="622" y="96"/>
                    </a:lnTo>
                    <a:lnTo>
                      <a:pt x="632" y="113"/>
                    </a:lnTo>
                    <a:lnTo>
                      <a:pt x="641" y="134"/>
                    </a:lnTo>
                    <a:lnTo>
                      <a:pt x="647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8" y="32"/>
                    </a:lnTo>
                    <a:lnTo>
                      <a:pt x="645" y="0"/>
                    </a:lnTo>
                    <a:lnTo>
                      <a:pt x="655" y="38"/>
                    </a:lnTo>
                    <a:lnTo>
                      <a:pt x="661" y="82"/>
                    </a:lnTo>
                    <a:lnTo>
                      <a:pt x="662" y="129"/>
                    </a:lnTo>
                    <a:lnTo>
                      <a:pt x="660" y="179"/>
                    </a:lnTo>
                    <a:lnTo>
                      <a:pt x="652" y="228"/>
                    </a:lnTo>
                    <a:lnTo>
                      <a:pt x="641" y="277"/>
                    </a:lnTo>
                    <a:lnTo>
                      <a:pt x="626" y="320"/>
                    </a:lnTo>
                    <a:lnTo>
                      <a:pt x="609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79" y="255"/>
                    </a:lnTo>
                    <a:lnTo>
                      <a:pt x="697" y="212"/>
                    </a:lnTo>
                    <a:lnTo>
                      <a:pt x="712" y="167"/>
                    </a:lnTo>
                    <a:lnTo>
                      <a:pt x="722" y="122"/>
                    </a:lnTo>
                    <a:lnTo>
                      <a:pt x="730" y="77"/>
                    </a:lnTo>
                    <a:lnTo>
                      <a:pt x="733" y="33"/>
                    </a:lnTo>
                    <a:lnTo>
                      <a:pt x="742" y="88"/>
                    </a:lnTo>
                    <a:lnTo>
                      <a:pt x="746" y="148"/>
                    </a:lnTo>
                    <a:lnTo>
                      <a:pt x="743" y="210"/>
                    </a:lnTo>
                    <a:lnTo>
                      <a:pt x="730" y="269"/>
                    </a:lnTo>
                    <a:lnTo>
                      <a:pt x="743" y="252"/>
                    </a:lnTo>
                    <a:lnTo>
                      <a:pt x="756" y="232"/>
                    </a:lnTo>
                    <a:lnTo>
                      <a:pt x="770" y="206"/>
                    </a:lnTo>
                    <a:lnTo>
                      <a:pt x="784" y="181"/>
                    </a:lnTo>
                    <a:lnTo>
                      <a:pt x="797" y="154"/>
                    </a:lnTo>
                    <a:lnTo>
                      <a:pt x="808" y="130"/>
                    </a:lnTo>
                    <a:lnTo>
                      <a:pt x="816" y="109"/>
                    </a:lnTo>
                    <a:lnTo>
                      <a:pt x="821" y="93"/>
                    </a:lnTo>
                    <a:lnTo>
                      <a:pt x="819" y="118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4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6" y="295"/>
                    </a:lnTo>
                    <a:lnTo>
                      <a:pt x="725" y="324"/>
                    </a:lnTo>
                    <a:lnTo>
                      <a:pt x="752" y="307"/>
                    </a:lnTo>
                    <a:lnTo>
                      <a:pt x="777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69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0" y="166"/>
                    </a:lnTo>
                    <a:lnTo>
                      <a:pt x="882" y="194"/>
                    </a:lnTo>
                    <a:lnTo>
                      <a:pt x="873" y="220"/>
                    </a:lnTo>
                    <a:lnTo>
                      <a:pt x="861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35" y="308"/>
                    </a:lnTo>
                    <a:lnTo>
                      <a:pt x="850" y="297"/>
                    </a:lnTo>
                    <a:lnTo>
                      <a:pt x="866" y="284"/>
                    </a:lnTo>
                    <a:lnTo>
                      <a:pt x="882" y="269"/>
                    </a:lnTo>
                    <a:lnTo>
                      <a:pt x="897" y="252"/>
                    </a:lnTo>
                    <a:lnTo>
                      <a:pt x="912" y="234"/>
                    </a:lnTo>
                    <a:lnTo>
                      <a:pt x="927" y="216"/>
                    </a:lnTo>
                    <a:lnTo>
                      <a:pt x="941" y="195"/>
                    </a:lnTo>
                    <a:lnTo>
                      <a:pt x="955" y="174"/>
                    </a:lnTo>
                    <a:lnTo>
                      <a:pt x="967" y="153"/>
                    </a:lnTo>
                    <a:lnTo>
                      <a:pt x="979" y="133"/>
                    </a:lnTo>
                    <a:lnTo>
                      <a:pt x="990" y="112"/>
                    </a:lnTo>
                    <a:lnTo>
                      <a:pt x="999" y="91"/>
                    </a:lnTo>
                    <a:lnTo>
                      <a:pt x="1008" y="70"/>
                    </a:lnTo>
                    <a:lnTo>
                      <a:pt x="1014" y="52"/>
                    </a:lnTo>
                    <a:lnTo>
                      <a:pt x="1020" y="33"/>
                    </a:lnTo>
                    <a:lnTo>
                      <a:pt x="1012" y="71"/>
                    </a:lnTo>
                    <a:lnTo>
                      <a:pt x="1004" y="107"/>
                    </a:lnTo>
                    <a:lnTo>
                      <a:pt x="994" y="141"/>
                    </a:lnTo>
                    <a:lnTo>
                      <a:pt x="983" y="173"/>
                    </a:lnTo>
                    <a:lnTo>
                      <a:pt x="968" y="206"/>
                    </a:lnTo>
                    <a:lnTo>
                      <a:pt x="950" y="242"/>
                    </a:lnTo>
                    <a:lnTo>
                      <a:pt x="927" y="279"/>
                    </a:lnTo>
                    <a:lnTo>
                      <a:pt x="897" y="322"/>
                    </a:lnTo>
                    <a:lnTo>
                      <a:pt x="910" y="314"/>
                    </a:lnTo>
                    <a:lnTo>
                      <a:pt x="925" y="304"/>
                    </a:lnTo>
                    <a:lnTo>
                      <a:pt x="940" y="294"/>
                    </a:lnTo>
                    <a:lnTo>
                      <a:pt x="956" y="282"/>
                    </a:lnTo>
                    <a:lnTo>
                      <a:pt x="972" y="270"/>
                    </a:lnTo>
                    <a:lnTo>
                      <a:pt x="988" y="257"/>
                    </a:lnTo>
                    <a:lnTo>
                      <a:pt x="1005" y="243"/>
                    </a:lnTo>
                    <a:lnTo>
                      <a:pt x="1021" y="228"/>
                    </a:lnTo>
                    <a:lnTo>
                      <a:pt x="1037" y="213"/>
                    </a:lnTo>
                    <a:lnTo>
                      <a:pt x="1052" y="197"/>
                    </a:lnTo>
                    <a:lnTo>
                      <a:pt x="1067" y="182"/>
                    </a:lnTo>
                    <a:lnTo>
                      <a:pt x="1080" y="166"/>
                    </a:lnTo>
                    <a:lnTo>
                      <a:pt x="1092" y="150"/>
                    </a:lnTo>
                    <a:lnTo>
                      <a:pt x="1102" y="135"/>
                    </a:lnTo>
                    <a:lnTo>
                      <a:pt x="1111" y="119"/>
                    </a:lnTo>
                    <a:lnTo>
                      <a:pt x="1117" y="104"/>
                    </a:lnTo>
                    <a:lnTo>
                      <a:pt x="1110" y="136"/>
                    </a:lnTo>
                    <a:lnTo>
                      <a:pt x="1103" y="166"/>
                    </a:lnTo>
                    <a:lnTo>
                      <a:pt x="1099" y="192"/>
                    </a:lnTo>
                    <a:lnTo>
                      <a:pt x="1093" y="21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6" name="Freeform 137"/>
              <p:cNvSpPr/>
              <p:nvPr/>
            </p:nvSpPr>
            <p:spPr bwMode="auto">
              <a:xfrm>
                <a:off x="4164" y="4179"/>
                <a:ext cx="202" cy="141"/>
              </a:xfrm>
              <a:custGeom>
                <a:avLst/>
                <a:gdLst>
                  <a:gd name="T0" fmla="*/ 1 w 403"/>
                  <a:gd name="T1" fmla="*/ 1 h 280"/>
                  <a:gd name="T2" fmla="*/ 1 w 403"/>
                  <a:gd name="T3" fmla="*/ 1 h 280"/>
                  <a:gd name="T4" fmla="*/ 1 w 403"/>
                  <a:gd name="T5" fmla="*/ 1 h 280"/>
                  <a:gd name="T6" fmla="*/ 1 w 403"/>
                  <a:gd name="T7" fmla="*/ 1 h 280"/>
                  <a:gd name="T8" fmla="*/ 1 w 403"/>
                  <a:gd name="T9" fmla="*/ 1 h 280"/>
                  <a:gd name="T10" fmla="*/ 1 w 403"/>
                  <a:gd name="T11" fmla="*/ 1 h 280"/>
                  <a:gd name="T12" fmla="*/ 1 w 403"/>
                  <a:gd name="T13" fmla="*/ 1 h 280"/>
                  <a:gd name="T14" fmla="*/ 1 w 403"/>
                  <a:gd name="T15" fmla="*/ 1 h 280"/>
                  <a:gd name="T16" fmla="*/ 1 w 403"/>
                  <a:gd name="T17" fmla="*/ 1 h 280"/>
                  <a:gd name="T18" fmla="*/ 1 w 403"/>
                  <a:gd name="T19" fmla="*/ 1 h 280"/>
                  <a:gd name="T20" fmla="*/ 1 w 403"/>
                  <a:gd name="T21" fmla="*/ 1 h 280"/>
                  <a:gd name="T22" fmla="*/ 1 w 403"/>
                  <a:gd name="T23" fmla="*/ 1 h 280"/>
                  <a:gd name="T24" fmla="*/ 1 w 403"/>
                  <a:gd name="T25" fmla="*/ 1 h 280"/>
                  <a:gd name="T26" fmla="*/ 1 w 403"/>
                  <a:gd name="T27" fmla="*/ 1 h 280"/>
                  <a:gd name="T28" fmla="*/ 1 w 403"/>
                  <a:gd name="T29" fmla="*/ 1 h 280"/>
                  <a:gd name="T30" fmla="*/ 1 w 403"/>
                  <a:gd name="T31" fmla="*/ 1 h 280"/>
                  <a:gd name="T32" fmla="*/ 1 w 403"/>
                  <a:gd name="T33" fmla="*/ 1 h 280"/>
                  <a:gd name="T34" fmla="*/ 1 w 403"/>
                  <a:gd name="T35" fmla="*/ 1 h 280"/>
                  <a:gd name="T36" fmla="*/ 1 w 403"/>
                  <a:gd name="T37" fmla="*/ 1 h 280"/>
                  <a:gd name="T38" fmla="*/ 1 w 403"/>
                  <a:gd name="T39" fmla="*/ 1 h 280"/>
                  <a:gd name="T40" fmla="*/ 1 w 403"/>
                  <a:gd name="T41" fmla="*/ 1 h 280"/>
                  <a:gd name="T42" fmla="*/ 1 w 403"/>
                  <a:gd name="T43" fmla="*/ 1 h 280"/>
                  <a:gd name="T44" fmla="*/ 1 w 403"/>
                  <a:gd name="T45" fmla="*/ 1 h 280"/>
                  <a:gd name="T46" fmla="*/ 1 w 403"/>
                  <a:gd name="T47" fmla="*/ 1 h 280"/>
                  <a:gd name="T48" fmla="*/ 1 w 403"/>
                  <a:gd name="T49" fmla="*/ 1 h 280"/>
                  <a:gd name="T50" fmla="*/ 1 w 403"/>
                  <a:gd name="T51" fmla="*/ 1 h 280"/>
                  <a:gd name="T52" fmla="*/ 1 w 403"/>
                  <a:gd name="T53" fmla="*/ 1 h 280"/>
                  <a:gd name="T54" fmla="*/ 1 w 403"/>
                  <a:gd name="T55" fmla="*/ 1 h 280"/>
                  <a:gd name="T56" fmla="*/ 1 w 403"/>
                  <a:gd name="T57" fmla="*/ 1 h 280"/>
                  <a:gd name="T58" fmla="*/ 1 w 403"/>
                  <a:gd name="T59" fmla="*/ 1 h 280"/>
                  <a:gd name="T60" fmla="*/ 1 w 403"/>
                  <a:gd name="T61" fmla="*/ 1 h 280"/>
                  <a:gd name="T62" fmla="*/ 1 w 403"/>
                  <a:gd name="T63" fmla="*/ 1 h 280"/>
                  <a:gd name="T64" fmla="*/ 1 w 403"/>
                  <a:gd name="T65" fmla="*/ 1 h 280"/>
                  <a:gd name="T66" fmla="*/ 1 w 403"/>
                  <a:gd name="T67" fmla="*/ 1 h 280"/>
                  <a:gd name="T68" fmla="*/ 1 w 403"/>
                  <a:gd name="T69" fmla="*/ 1 h 280"/>
                  <a:gd name="T70" fmla="*/ 1 w 403"/>
                  <a:gd name="T71" fmla="*/ 1 h 280"/>
                  <a:gd name="T72" fmla="*/ 1 w 403"/>
                  <a:gd name="T73" fmla="*/ 1 h 280"/>
                  <a:gd name="T74" fmla="*/ 1 w 403"/>
                  <a:gd name="T75" fmla="*/ 1 h 280"/>
                  <a:gd name="T76" fmla="*/ 1 w 403"/>
                  <a:gd name="T77" fmla="*/ 1 h 280"/>
                  <a:gd name="T78" fmla="*/ 1 w 403"/>
                  <a:gd name="T79" fmla="*/ 1 h 28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3" h="280">
                    <a:moveTo>
                      <a:pt x="339" y="270"/>
                    </a:moveTo>
                    <a:lnTo>
                      <a:pt x="322" y="270"/>
                    </a:lnTo>
                    <a:lnTo>
                      <a:pt x="305" y="271"/>
                    </a:lnTo>
                    <a:lnTo>
                      <a:pt x="289" y="271"/>
                    </a:lnTo>
                    <a:lnTo>
                      <a:pt x="273" y="272"/>
                    </a:lnTo>
                    <a:lnTo>
                      <a:pt x="257" y="272"/>
                    </a:lnTo>
                    <a:lnTo>
                      <a:pt x="241" y="273"/>
                    </a:lnTo>
                    <a:lnTo>
                      <a:pt x="225" y="273"/>
                    </a:lnTo>
                    <a:lnTo>
                      <a:pt x="210" y="274"/>
                    </a:lnTo>
                    <a:lnTo>
                      <a:pt x="194" y="274"/>
                    </a:lnTo>
                    <a:lnTo>
                      <a:pt x="179" y="275"/>
                    </a:lnTo>
                    <a:lnTo>
                      <a:pt x="164" y="277"/>
                    </a:lnTo>
                    <a:lnTo>
                      <a:pt x="149" y="277"/>
                    </a:lnTo>
                    <a:lnTo>
                      <a:pt x="134" y="278"/>
                    </a:lnTo>
                    <a:lnTo>
                      <a:pt x="119" y="279"/>
                    </a:lnTo>
                    <a:lnTo>
                      <a:pt x="104" y="279"/>
                    </a:lnTo>
                    <a:lnTo>
                      <a:pt x="90" y="280"/>
                    </a:lnTo>
                    <a:lnTo>
                      <a:pt x="86" y="257"/>
                    </a:lnTo>
                    <a:lnTo>
                      <a:pt x="81" y="233"/>
                    </a:lnTo>
                    <a:lnTo>
                      <a:pt x="73" y="209"/>
                    </a:lnTo>
                    <a:lnTo>
                      <a:pt x="62" y="184"/>
                    </a:lnTo>
                    <a:lnTo>
                      <a:pt x="50" y="162"/>
                    </a:lnTo>
                    <a:lnTo>
                      <a:pt x="35" y="142"/>
                    </a:lnTo>
                    <a:lnTo>
                      <a:pt x="18" y="124"/>
                    </a:lnTo>
                    <a:lnTo>
                      <a:pt x="0" y="112"/>
                    </a:lnTo>
                    <a:lnTo>
                      <a:pt x="22" y="117"/>
                    </a:lnTo>
                    <a:lnTo>
                      <a:pt x="40" y="127"/>
                    </a:lnTo>
                    <a:lnTo>
                      <a:pt x="58" y="138"/>
                    </a:lnTo>
                    <a:lnTo>
                      <a:pt x="74" y="154"/>
                    </a:lnTo>
                    <a:lnTo>
                      <a:pt x="89" y="173"/>
                    </a:lnTo>
                    <a:lnTo>
                      <a:pt x="104" y="196"/>
                    </a:lnTo>
                    <a:lnTo>
                      <a:pt x="117" y="222"/>
                    </a:lnTo>
                    <a:lnTo>
                      <a:pt x="132" y="254"/>
                    </a:lnTo>
                    <a:lnTo>
                      <a:pt x="139" y="222"/>
                    </a:lnTo>
                    <a:lnTo>
                      <a:pt x="143" y="188"/>
                    </a:lnTo>
                    <a:lnTo>
                      <a:pt x="142" y="152"/>
                    </a:lnTo>
                    <a:lnTo>
                      <a:pt x="139" y="115"/>
                    </a:lnTo>
                    <a:lnTo>
                      <a:pt x="134" y="81"/>
                    </a:lnTo>
                    <a:lnTo>
                      <a:pt x="126" y="49"/>
                    </a:lnTo>
                    <a:lnTo>
                      <a:pt x="115" y="23"/>
                    </a:lnTo>
                    <a:lnTo>
                      <a:pt x="103" y="4"/>
                    </a:lnTo>
                    <a:lnTo>
                      <a:pt x="121" y="17"/>
                    </a:lnTo>
                    <a:lnTo>
                      <a:pt x="139" y="33"/>
                    </a:lnTo>
                    <a:lnTo>
                      <a:pt x="157" y="53"/>
                    </a:lnTo>
                    <a:lnTo>
                      <a:pt x="173" y="77"/>
                    </a:lnTo>
                    <a:lnTo>
                      <a:pt x="188" y="106"/>
                    </a:lnTo>
                    <a:lnTo>
                      <a:pt x="200" y="141"/>
                    </a:lnTo>
                    <a:lnTo>
                      <a:pt x="211" y="182"/>
                    </a:lnTo>
                    <a:lnTo>
                      <a:pt x="218" y="230"/>
                    </a:lnTo>
                    <a:lnTo>
                      <a:pt x="228" y="207"/>
                    </a:lnTo>
                    <a:lnTo>
                      <a:pt x="236" y="182"/>
                    </a:lnTo>
                    <a:lnTo>
                      <a:pt x="242" y="153"/>
                    </a:lnTo>
                    <a:lnTo>
                      <a:pt x="245" y="123"/>
                    </a:lnTo>
                    <a:lnTo>
                      <a:pt x="245" y="92"/>
                    </a:lnTo>
                    <a:lnTo>
                      <a:pt x="242" y="61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1" y="30"/>
                    </a:lnTo>
                    <a:lnTo>
                      <a:pt x="255" y="56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7" y="128"/>
                    </a:lnTo>
                    <a:lnTo>
                      <a:pt x="294" y="151"/>
                    </a:lnTo>
                    <a:lnTo>
                      <a:pt x="297" y="173"/>
                    </a:lnTo>
                    <a:lnTo>
                      <a:pt x="298" y="195"/>
                    </a:lnTo>
                    <a:lnTo>
                      <a:pt x="312" y="173"/>
                    </a:lnTo>
                    <a:lnTo>
                      <a:pt x="326" y="149"/>
                    </a:lnTo>
                    <a:lnTo>
                      <a:pt x="340" y="121"/>
                    </a:lnTo>
                    <a:lnTo>
                      <a:pt x="354" y="93"/>
                    </a:lnTo>
                    <a:lnTo>
                      <a:pt x="366" y="67"/>
                    </a:lnTo>
                    <a:lnTo>
                      <a:pt x="375" y="41"/>
                    </a:lnTo>
                    <a:lnTo>
                      <a:pt x="382" y="19"/>
                    </a:lnTo>
                    <a:lnTo>
                      <a:pt x="385" y="2"/>
                    </a:lnTo>
                    <a:lnTo>
                      <a:pt x="392" y="26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3" y="112"/>
                    </a:lnTo>
                    <a:lnTo>
                      <a:pt x="398" y="145"/>
                    </a:lnTo>
                    <a:lnTo>
                      <a:pt x="387" y="183"/>
                    </a:lnTo>
                    <a:lnTo>
                      <a:pt x="367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7" name="Freeform 138"/>
              <p:cNvSpPr/>
              <p:nvPr/>
            </p:nvSpPr>
            <p:spPr bwMode="auto">
              <a:xfrm>
                <a:off x="4368" y="4177"/>
                <a:ext cx="123" cy="143"/>
              </a:xfrm>
              <a:custGeom>
                <a:avLst/>
                <a:gdLst>
                  <a:gd name="T0" fmla="*/ 1 w 246"/>
                  <a:gd name="T1" fmla="*/ 1 h 285"/>
                  <a:gd name="T2" fmla="*/ 1 w 246"/>
                  <a:gd name="T3" fmla="*/ 1 h 285"/>
                  <a:gd name="T4" fmla="*/ 1 w 246"/>
                  <a:gd name="T5" fmla="*/ 1 h 285"/>
                  <a:gd name="T6" fmla="*/ 1 w 246"/>
                  <a:gd name="T7" fmla="*/ 1 h 285"/>
                  <a:gd name="T8" fmla="*/ 1 w 246"/>
                  <a:gd name="T9" fmla="*/ 1 h 285"/>
                  <a:gd name="T10" fmla="*/ 1 w 246"/>
                  <a:gd name="T11" fmla="*/ 1 h 285"/>
                  <a:gd name="T12" fmla="*/ 1 w 246"/>
                  <a:gd name="T13" fmla="*/ 1 h 285"/>
                  <a:gd name="T14" fmla="*/ 1 w 246"/>
                  <a:gd name="T15" fmla="*/ 1 h 285"/>
                  <a:gd name="T16" fmla="*/ 0 w 246"/>
                  <a:gd name="T17" fmla="*/ 1 h 285"/>
                  <a:gd name="T18" fmla="*/ 1 w 246"/>
                  <a:gd name="T19" fmla="*/ 1 h 285"/>
                  <a:gd name="T20" fmla="*/ 1 w 246"/>
                  <a:gd name="T21" fmla="*/ 1 h 285"/>
                  <a:gd name="T22" fmla="*/ 1 w 246"/>
                  <a:gd name="T23" fmla="*/ 1 h 285"/>
                  <a:gd name="T24" fmla="*/ 1 w 246"/>
                  <a:gd name="T25" fmla="*/ 1 h 285"/>
                  <a:gd name="T26" fmla="*/ 1 w 246"/>
                  <a:gd name="T27" fmla="*/ 1 h 285"/>
                  <a:gd name="T28" fmla="*/ 1 w 246"/>
                  <a:gd name="T29" fmla="*/ 1 h 285"/>
                  <a:gd name="T30" fmla="*/ 1 w 246"/>
                  <a:gd name="T31" fmla="*/ 1 h 285"/>
                  <a:gd name="T32" fmla="*/ 1 w 246"/>
                  <a:gd name="T33" fmla="*/ 1 h 285"/>
                  <a:gd name="T34" fmla="*/ 1 w 246"/>
                  <a:gd name="T35" fmla="*/ 1 h 285"/>
                  <a:gd name="T36" fmla="*/ 1 w 246"/>
                  <a:gd name="T37" fmla="*/ 1 h 285"/>
                  <a:gd name="T38" fmla="*/ 1 w 246"/>
                  <a:gd name="T39" fmla="*/ 1 h 285"/>
                  <a:gd name="T40" fmla="*/ 1 w 246"/>
                  <a:gd name="T41" fmla="*/ 1 h 285"/>
                  <a:gd name="T42" fmla="*/ 1 w 246"/>
                  <a:gd name="T43" fmla="*/ 1 h 285"/>
                  <a:gd name="T44" fmla="*/ 1 w 246"/>
                  <a:gd name="T45" fmla="*/ 1 h 285"/>
                  <a:gd name="T46" fmla="*/ 1 w 246"/>
                  <a:gd name="T47" fmla="*/ 1 h 285"/>
                  <a:gd name="T48" fmla="*/ 1 w 246"/>
                  <a:gd name="T49" fmla="*/ 0 h 285"/>
                  <a:gd name="T50" fmla="*/ 1 w 246"/>
                  <a:gd name="T51" fmla="*/ 1 h 285"/>
                  <a:gd name="T52" fmla="*/ 1 w 246"/>
                  <a:gd name="T53" fmla="*/ 1 h 285"/>
                  <a:gd name="T54" fmla="*/ 1 w 246"/>
                  <a:gd name="T55" fmla="*/ 1 h 285"/>
                  <a:gd name="T56" fmla="*/ 1 w 246"/>
                  <a:gd name="T57" fmla="*/ 1 h 285"/>
                  <a:gd name="T58" fmla="*/ 1 w 246"/>
                  <a:gd name="T59" fmla="*/ 1 h 285"/>
                  <a:gd name="T60" fmla="*/ 1 w 246"/>
                  <a:gd name="T61" fmla="*/ 1 h 285"/>
                  <a:gd name="T62" fmla="*/ 1 w 246"/>
                  <a:gd name="T63" fmla="*/ 1 h 285"/>
                  <a:gd name="T64" fmla="*/ 1 w 246"/>
                  <a:gd name="T65" fmla="*/ 1 h 2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46" h="285">
                    <a:moveTo>
                      <a:pt x="85" y="285"/>
                    </a:moveTo>
                    <a:lnTo>
                      <a:pt x="75" y="285"/>
                    </a:lnTo>
                    <a:lnTo>
                      <a:pt x="63" y="285"/>
                    </a:lnTo>
                    <a:lnTo>
                      <a:pt x="53" y="285"/>
                    </a:lnTo>
                    <a:lnTo>
                      <a:pt x="42" y="285"/>
                    </a:lnTo>
                    <a:lnTo>
                      <a:pt x="32" y="285"/>
                    </a:lnTo>
                    <a:lnTo>
                      <a:pt x="22" y="285"/>
                    </a:lnTo>
                    <a:lnTo>
                      <a:pt x="10" y="285"/>
                    </a:lnTo>
                    <a:lnTo>
                      <a:pt x="0" y="285"/>
                    </a:lnTo>
                    <a:lnTo>
                      <a:pt x="3" y="270"/>
                    </a:lnTo>
                    <a:lnTo>
                      <a:pt x="8" y="253"/>
                    </a:lnTo>
                    <a:lnTo>
                      <a:pt x="14" y="235"/>
                    </a:lnTo>
                    <a:lnTo>
                      <a:pt x="22" y="217"/>
                    </a:lnTo>
                    <a:lnTo>
                      <a:pt x="30" y="197"/>
                    </a:lnTo>
                    <a:lnTo>
                      <a:pt x="40" y="178"/>
                    </a:lnTo>
                    <a:lnTo>
                      <a:pt x="52" y="157"/>
                    </a:lnTo>
                    <a:lnTo>
                      <a:pt x="64" y="137"/>
                    </a:lnTo>
                    <a:lnTo>
                      <a:pt x="80" y="118"/>
                    </a:lnTo>
                    <a:lnTo>
                      <a:pt x="96" y="98"/>
                    </a:lnTo>
                    <a:lnTo>
                      <a:pt x="116" y="79"/>
                    </a:lnTo>
                    <a:lnTo>
                      <a:pt x="137" y="60"/>
                    </a:lnTo>
                    <a:lnTo>
                      <a:pt x="161" y="43"/>
                    </a:lnTo>
                    <a:lnTo>
                      <a:pt x="186" y="28"/>
                    </a:lnTo>
                    <a:lnTo>
                      <a:pt x="215" y="13"/>
                    </a:lnTo>
                    <a:lnTo>
                      <a:pt x="246" y="0"/>
                    </a:lnTo>
                    <a:lnTo>
                      <a:pt x="215" y="30"/>
                    </a:lnTo>
                    <a:lnTo>
                      <a:pt x="186" y="60"/>
                    </a:lnTo>
                    <a:lnTo>
                      <a:pt x="160" y="91"/>
                    </a:lnTo>
                    <a:lnTo>
                      <a:pt x="136" y="124"/>
                    </a:lnTo>
                    <a:lnTo>
                      <a:pt x="116" y="158"/>
                    </a:lnTo>
                    <a:lnTo>
                      <a:pt x="100" y="196"/>
                    </a:lnTo>
                    <a:lnTo>
                      <a:pt x="90" y="238"/>
                    </a:lnTo>
                    <a:lnTo>
                      <a:pt x="85" y="285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8" name="Freeform 139"/>
              <p:cNvSpPr/>
              <p:nvPr/>
            </p:nvSpPr>
            <p:spPr bwMode="auto">
              <a:xfrm>
                <a:off x="4389" y="4134"/>
                <a:ext cx="493" cy="199"/>
              </a:xfrm>
              <a:custGeom>
                <a:avLst/>
                <a:gdLst>
                  <a:gd name="T0" fmla="*/ 1 w 986"/>
                  <a:gd name="T1" fmla="*/ 1 h 398"/>
                  <a:gd name="T2" fmla="*/ 1 w 986"/>
                  <a:gd name="T3" fmla="*/ 1 h 398"/>
                  <a:gd name="T4" fmla="*/ 1 w 986"/>
                  <a:gd name="T5" fmla="*/ 1 h 398"/>
                  <a:gd name="T6" fmla="*/ 1 w 986"/>
                  <a:gd name="T7" fmla="*/ 1 h 398"/>
                  <a:gd name="T8" fmla="*/ 1 w 986"/>
                  <a:gd name="T9" fmla="*/ 1 h 398"/>
                  <a:gd name="T10" fmla="*/ 1 w 986"/>
                  <a:gd name="T11" fmla="*/ 1 h 398"/>
                  <a:gd name="T12" fmla="*/ 1 w 986"/>
                  <a:gd name="T13" fmla="*/ 1 h 398"/>
                  <a:gd name="T14" fmla="*/ 1 w 986"/>
                  <a:gd name="T15" fmla="*/ 1 h 398"/>
                  <a:gd name="T16" fmla="*/ 1 w 986"/>
                  <a:gd name="T17" fmla="*/ 1 h 398"/>
                  <a:gd name="T18" fmla="*/ 1 w 986"/>
                  <a:gd name="T19" fmla="*/ 1 h 398"/>
                  <a:gd name="T20" fmla="*/ 1 w 986"/>
                  <a:gd name="T21" fmla="*/ 1 h 398"/>
                  <a:gd name="T22" fmla="*/ 1 w 986"/>
                  <a:gd name="T23" fmla="*/ 1 h 398"/>
                  <a:gd name="T24" fmla="*/ 1 w 986"/>
                  <a:gd name="T25" fmla="*/ 1 h 398"/>
                  <a:gd name="T26" fmla="*/ 1 w 986"/>
                  <a:gd name="T27" fmla="*/ 1 h 398"/>
                  <a:gd name="T28" fmla="*/ 1 w 986"/>
                  <a:gd name="T29" fmla="*/ 1 h 398"/>
                  <a:gd name="T30" fmla="*/ 1 w 986"/>
                  <a:gd name="T31" fmla="*/ 1 h 398"/>
                  <a:gd name="T32" fmla="*/ 1 w 986"/>
                  <a:gd name="T33" fmla="*/ 1 h 398"/>
                  <a:gd name="T34" fmla="*/ 1 w 986"/>
                  <a:gd name="T35" fmla="*/ 1 h 398"/>
                  <a:gd name="T36" fmla="*/ 1 w 986"/>
                  <a:gd name="T37" fmla="*/ 1 h 398"/>
                  <a:gd name="T38" fmla="*/ 1 w 986"/>
                  <a:gd name="T39" fmla="*/ 1 h 398"/>
                  <a:gd name="T40" fmla="*/ 1 w 986"/>
                  <a:gd name="T41" fmla="*/ 1 h 398"/>
                  <a:gd name="T42" fmla="*/ 1 w 986"/>
                  <a:gd name="T43" fmla="*/ 1 h 398"/>
                  <a:gd name="T44" fmla="*/ 1 w 986"/>
                  <a:gd name="T45" fmla="*/ 1 h 398"/>
                  <a:gd name="T46" fmla="*/ 1 w 986"/>
                  <a:gd name="T47" fmla="*/ 1 h 398"/>
                  <a:gd name="T48" fmla="*/ 1 w 986"/>
                  <a:gd name="T49" fmla="*/ 1 h 398"/>
                  <a:gd name="T50" fmla="*/ 1 w 986"/>
                  <a:gd name="T51" fmla="*/ 1 h 398"/>
                  <a:gd name="T52" fmla="*/ 1 w 986"/>
                  <a:gd name="T53" fmla="*/ 1 h 398"/>
                  <a:gd name="T54" fmla="*/ 1 w 986"/>
                  <a:gd name="T55" fmla="*/ 1 h 398"/>
                  <a:gd name="T56" fmla="*/ 1 w 986"/>
                  <a:gd name="T57" fmla="*/ 1 h 398"/>
                  <a:gd name="T58" fmla="*/ 1 w 986"/>
                  <a:gd name="T59" fmla="*/ 1 h 398"/>
                  <a:gd name="T60" fmla="*/ 1 w 986"/>
                  <a:gd name="T61" fmla="*/ 1 h 398"/>
                  <a:gd name="T62" fmla="*/ 1 w 986"/>
                  <a:gd name="T63" fmla="*/ 1 h 398"/>
                  <a:gd name="T64" fmla="*/ 1 w 986"/>
                  <a:gd name="T65" fmla="*/ 1 h 398"/>
                  <a:gd name="T66" fmla="*/ 1 w 986"/>
                  <a:gd name="T67" fmla="*/ 1 h 398"/>
                  <a:gd name="T68" fmla="*/ 1 w 986"/>
                  <a:gd name="T69" fmla="*/ 1 h 398"/>
                  <a:gd name="T70" fmla="*/ 1 w 986"/>
                  <a:gd name="T71" fmla="*/ 1 h 398"/>
                  <a:gd name="T72" fmla="*/ 1 w 986"/>
                  <a:gd name="T73" fmla="*/ 1 h 398"/>
                  <a:gd name="T74" fmla="*/ 1 w 986"/>
                  <a:gd name="T75" fmla="*/ 1 h 398"/>
                  <a:gd name="T76" fmla="*/ 1 w 986"/>
                  <a:gd name="T77" fmla="*/ 1 h 398"/>
                  <a:gd name="T78" fmla="*/ 1 w 986"/>
                  <a:gd name="T79" fmla="*/ 1 h 398"/>
                  <a:gd name="T80" fmla="*/ 1 w 986"/>
                  <a:gd name="T81" fmla="*/ 1 h 398"/>
                  <a:gd name="T82" fmla="*/ 1 w 986"/>
                  <a:gd name="T83" fmla="*/ 1 h 398"/>
                  <a:gd name="T84" fmla="*/ 1 w 986"/>
                  <a:gd name="T85" fmla="*/ 1 h 398"/>
                  <a:gd name="T86" fmla="*/ 1 w 986"/>
                  <a:gd name="T87" fmla="*/ 1 h 398"/>
                  <a:gd name="T88" fmla="*/ 1 w 986"/>
                  <a:gd name="T89" fmla="*/ 1 h 398"/>
                  <a:gd name="T90" fmla="*/ 1 w 986"/>
                  <a:gd name="T91" fmla="*/ 1 h 398"/>
                  <a:gd name="T92" fmla="*/ 1 w 986"/>
                  <a:gd name="T93" fmla="*/ 1 h 398"/>
                  <a:gd name="T94" fmla="*/ 1 w 986"/>
                  <a:gd name="T95" fmla="*/ 1 h 398"/>
                  <a:gd name="T96" fmla="*/ 1 w 986"/>
                  <a:gd name="T97" fmla="*/ 1 h 398"/>
                  <a:gd name="T98" fmla="*/ 1 w 986"/>
                  <a:gd name="T99" fmla="*/ 1 h 398"/>
                  <a:gd name="T100" fmla="*/ 1 w 986"/>
                  <a:gd name="T101" fmla="*/ 1 h 398"/>
                  <a:gd name="T102" fmla="*/ 1 w 986"/>
                  <a:gd name="T103" fmla="*/ 1 h 398"/>
                  <a:gd name="T104" fmla="*/ 1 w 986"/>
                  <a:gd name="T105" fmla="*/ 1 h 398"/>
                  <a:gd name="T106" fmla="*/ 1 w 986"/>
                  <a:gd name="T107" fmla="*/ 1 h 398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986" h="398">
                    <a:moveTo>
                      <a:pt x="901" y="398"/>
                    </a:moveTo>
                    <a:lnTo>
                      <a:pt x="867" y="398"/>
                    </a:lnTo>
                    <a:lnTo>
                      <a:pt x="829" y="398"/>
                    </a:lnTo>
                    <a:lnTo>
                      <a:pt x="789" y="398"/>
                    </a:lnTo>
                    <a:lnTo>
                      <a:pt x="747" y="396"/>
                    </a:lnTo>
                    <a:lnTo>
                      <a:pt x="702" y="396"/>
                    </a:lnTo>
                    <a:lnTo>
                      <a:pt x="656" y="394"/>
                    </a:lnTo>
                    <a:lnTo>
                      <a:pt x="608" y="393"/>
                    </a:lnTo>
                    <a:lnTo>
                      <a:pt x="561" y="392"/>
                    </a:lnTo>
                    <a:lnTo>
                      <a:pt x="513" y="389"/>
                    </a:lnTo>
                    <a:lnTo>
                      <a:pt x="467" y="388"/>
                    </a:lnTo>
                    <a:lnTo>
                      <a:pt x="421" y="386"/>
                    </a:lnTo>
                    <a:lnTo>
                      <a:pt x="376" y="384"/>
                    </a:lnTo>
                    <a:lnTo>
                      <a:pt x="334" y="383"/>
                    </a:lnTo>
                    <a:lnTo>
                      <a:pt x="294" y="380"/>
                    </a:lnTo>
                    <a:lnTo>
                      <a:pt x="258" y="378"/>
                    </a:lnTo>
                    <a:lnTo>
                      <a:pt x="225" y="377"/>
                    </a:lnTo>
                    <a:lnTo>
                      <a:pt x="210" y="376"/>
                    </a:lnTo>
                    <a:lnTo>
                      <a:pt x="194" y="376"/>
                    </a:lnTo>
                    <a:lnTo>
                      <a:pt x="179" y="374"/>
                    </a:lnTo>
                    <a:lnTo>
                      <a:pt x="163" y="373"/>
                    </a:lnTo>
                    <a:lnTo>
                      <a:pt x="148" y="373"/>
                    </a:lnTo>
                    <a:lnTo>
                      <a:pt x="132" y="372"/>
                    </a:lnTo>
                    <a:lnTo>
                      <a:pt x="117" y="372"/>
                    </a:lnTo>
                    <a:lnTo>
                      <a:pt x="102" y="372"/>
                    </a:lnTo>
                    <a:lnTo>
                      <a:pt x="81" y="334"/>
                    </a:lnTo>
                    <a:lnTo>
                      <a:pt x="64" y="289"/>
                    </a:lnTo>
                    <a:lnTo>
                      <a:pt x="48" y="241"/>
                    </a:lnTo>
                    <a:lnTo>
                      <a:pt x="35" y="190"/>
                    </a:lnTo>
                    <a:lnTo>
                      <a:pt x="23" y="142"/>
                    </a:lnTo>
                    <a:lnTo>
                      <a:pt x="14" y="97"/>
                    </a:lnTo>
                    <a:lnTo>
                      <a:pt x="6" y="57"/>
                    </a:lnTo>
                    <a:lnTo>
                      <a:pt x="0" y="27"/>
                    </a:lnTo>
                    <a:lnTo>
                      <a:pt x="12" y="62"/>
                    </a:lnTo>
                    <a:lnTo>
                      <a:pt x="26" y="100"/>
                    </a:lnTo>
                    <a:lnTo>
                      <a:pt x="42" y="140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5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0" y="283"/>
                    </a:lnTo>
                    <a:lnTo>
                      <a:pt x="139" y="257"/>
                    </a:lnTo>
                    <a:lnTo>
                      <a:pt x="147" y="234"/>
                    </a:lnTo>
                    <a:lnTo>
                      <a:pt x="157" y="211"/>
                    </a:lnTo>
                    <a:lnTo>
                      <a:pt x="170" y="190"/>
                    </a:lnTo>
                    <a:lnTo>
                      <a:pt x="185" y="170"/>
                    </a:lnTo>
                    <a:lnTo>
                      <a:pt x="204" y="152"/>
                    </a:lnTo>
                    <a:lnTo>
                      <a:pt x="227" y="135"/>
                    </a:lnTo>
                    <a:lnTo>
                      <a:pt x="215" y="157"/>
                    </a:lnTo>
                    <a:lnTo>
                      <a:pt x="202" y="184"/>
                    </a:lnTo>
                    <a:lnTo>
                      <a:pt x="191" y="214"/>
                    </a:lnTo>
                    <a:lnTo>
                      <a:pt x="185" y="248"/>
                    </a:lnTo>
                    <a:lnTo>
                      <a:pt x="182" y="281"/>
                    </a:lnTo>
                    <a:lnTo>
                      <a:pt x="188" y="313"/>
                    </a:lnTo>
                    <a:lnTo>
                      <a:pt x="201" y="343"/>
                    </a:lnTo>
                    <a:lnTo>
                      <a:pt x="225" y="370"/>
                    </a:lnTo>
                    <a:lnTo>
                      <a:pt x="250" y="343"/>
                    </a:lnTo>
                    <a:lnTo>
                      <a:pt x="271" y="305"/>
                    </a:lnTo>
                    <a:lnTo>
                      <a:pt x="285" y="260"/>
                    </a:lnTo>
                    <a:lnTo>
                      <a:pt x="292" y="211"/>
                    </a:lnTo>
                    <a:lnTo>
                      <a:pt x="291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8" y="8"/>
                    </a:lnTo>
                    <a:lnTo>
                      <a:pt x="262" y="34"/>
                    </a:lnTo>
                    <a:lnTo>
                      <a:pt x="282" y="63"/>
                    </a:lnTo>
                    <a:lnTo>
                      <a:pt x="300" y="95"/>
                    </a:lnTo>
                    <a:lnTo>
                      <a:pt x="315" y="130"/>
                    </a:lnTo>
                    <a:lnTo>
                      <a:pt x="325" y="168"/>
                    </a:lnTo>
                    <a:lnTo>
                      <a:pt x="333" y="211"/>
                    </a:lnTo>
                    <a:lnTo>
                      <a:pt x="339" y="258"/>
                    </a:lnTo>
                    <a:lnTo>
                      <a:pt x="340" y="309"/>
                    </a:lnTo>
                    <a:lnTo>
                      <a:pt x="354" y="288"/>
                    </a:lnTo>
                    <a:lnTo>
                      <a:pt x="370" y="266"/>
                    </a:lnTo>
                    <a:lnTo>
                      <a:pt x="388" y="244"/>
                    </a:lnTo>
                    <a:lnTo>
                      <a:pt x="409" y="222"/>
                    </a:lnTo>
                    <a:lnTo>
                      <a:pt x="430" y="203"/>
                    </a:lnTo>
                    <a:lnTo>
                      <a:pt x="451" y="184"/>
                    </a:lnTo>
                    <a:lnTo>
                      <a:pt x="471" y="170"/>
                    </a:lnTo>
                    <a:lnTo>
                      <a:pt x="492" y="160"/>
                    </a:lnTo>
                    <a:lnTo>
                      <a:pt x="483" y="180"/>
                    </a:lnTo>
                    <a:lnTo>
                      <a:pt x="469" y="203"/>
                    </a:lnTo>
                    <a:lnTo>
                      <a:pt x="452" y="227"/>
                    </a:lnTo>
                    <a:lnTo>
                      <a:pt x="433" y="251"/>
                    </a:lnTo>
                    <a:lnTo>
                      <a:pt x="415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0" y="334"/>
                    </a:lnTo>
                    <a:lnTo>
                      <a:pt x="388" y="339"/>
                    </a:lnTo>
                    <a:lnTo>
                      <a:pt x="396" y="343"/>
                    </a:lnTo>
                    <a:lnTo>
                      <a:pt x="407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4" y="360"/>
                    </a:lnTo>
                    <a:lnTo>
                      <a:pt x="458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2"/>
                    </a:lnTo>
                    <a:lnTo>
                      <a:pt x="375" y="65"/>
                    </a:lnTo>
                    <a:lnTo>
                      <a:pt x="346" y="36"/>
                    </a:lnTo>
                    <a:lnTo>
                      <a:pt x="375" y="57"/>
                    </a:lnTo>
                    <a:lnTo>
                      <a:pt x="400" y="79"/>
                    </a:lnTo>
                    <a:lnTo>
                      <a:pt x="423" y="102"/>
                    </a:lnTo>
                    <a:lnTo>
                      <a:pt x="444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4" y="10"/>
                    </a:lnTo>
                    <a:lnTo>
                      <a:pt x="490" y="39"/>
                    </a:lnTo>
                    <a:lnTo>
                      <a:pt x="506" y="70"/>
                    </a:lnTo>
                    <a:lnTo>
                      <a:pt x="520" y="106"/>
                    </a:lnTo>
                    <a:lnTo>
                      <a:pt x="531" y="145"/>
                    </a:lnTo>
                    <a:lnTo>
                      <a:pt x="539" y="188"/>
                    </a:lnTo>
                    <a:lnTo>
                      <a:pt x="542" y="236"/>
                    </a:lnTo>
                    <a:lnTo>
                      <a:pt x="538" y="290"/>
                    </a:lnTo>
                    <a:lnTo>
                      <a:pt x="527" y="349"/>
                    </a:lnTo>
                    <a:lnTo>
                      <a:pt x="553" y="321"/>
                    </a:lnTo>
                    <a:lnTo>
                      <a:pt x="576" y="288"/>
                    </a:lnTo>
                    <a:lnTo>
                      <a:pt x="595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3" y="125"/>
                    </a:lnTo>
                    <a:lnTo>
                      <a:pt x="584" y="83"/>
                    </a:lnTo>
                    <a:lnTo>
                      <a:pt x="552" y="42"/>
                    </a:lnTo>
                    <a:lnTo>
                      <a:pt x="567" y="50"/>
                    </a:lnTo>
                    <a:lnTo>
                      <a:pt x="582" y="59"/>
                    </a:lnTo>
                    <a:lnTo>
                      <a:pt x="597" y="69"/>
                    </a:lnTo>
                    <a:lnTo>
                      <a:pt x="611" y="80"/>
                    </a:lnTo>
                    <a:lnTo>
                      <a:pt x="622" y="95"/>
                    </a:lnTo>
                    <a:lnTo>
                      <a:pt x="633" y="113"/>
                    </a:lnTo>
                    <a:lnTo>
                      <a:pt x="642" y="134"/>
                    </a:lnTo>
                    <a:lnTo>
                      <a:pt x="648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9" y="32"/>
                    </a:lnTo>
                    <a:lnTo>
                      <a:pt x="645" y="0"/>
                    </a:lnTo>
                    <a:lnTo>
                      <a:pt x="656" y="38"/>
                    </a:lnTo>
                    <a:lnTo>
                      <a:pt x="661" y="82"/>
                    </a:lnTo>
                    <a:lnTo>
                      <a:pt x="663" y="129"/>
                    </a:lnTo>
                    <a:lnTo>
                      <a:pt x="660" y="178"/>
                    </a:lnTo>
                    <a:lnTo>
                      <a:pt x="652" y="228"/>
                    </a:lnTo>
                    <a:lnTo>
                      <a:pt x="642" y="276"/>
                    </a:lnTo>
                    <a:lnTo>
                      <a:pt x="627" y="320"/>
                    </a:lnTo>
                    <a:lnTo>
                      <a:pt x="610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80" y="255"/>
                    </a:lnTo>
                    <a:lnTo>
                      <a:pt x="697" y="212"/>
                    </a:lnTo>
                    <a:lnTo>
                      <a:pt x="711" y="167"/>
                    </a:lnTo>
                    <a:lnTo>
                      <a:pt x="722" y="122"/>
                    </a:lnTo>
                    <a:lnTo>
                      <a:pt x="729" y="77"/>
                    </a:lnTo>
                    <a:lnTo>
                      <a:pt x="733" y="33"/>
                    </a:lnTo>
                    <a:lnTo>
                      <a:pt x="741" y="87"/>
                    </a:lnTo>
                    <a:lnTo>
                      <a:pt x="745" y="147"/>
                    </a:lnTo>
                    <a:lnTo>
                      <a:pt x="743" y="210"/>
                    </a:lnTo>
                    <a:lnTo>
                      <a:pt x="730" y="268"/>
                    </a:lnTo>
                    <a:lnTo>
                      <a:pt x="743" y="252"/>
                    </a:lnTo>
                    <a:lnTo>
                      <a:pt x="757" y="232"/>
                    </a:lnTo>
                    <a:lnTo>
                      <a:pt x="771" y="206"/>
                    </a:lnTo>
                    <a:lnTo>
                      <a:pt x="785" y="180"/>
                    </a:lnTo>
                    <a:lnTo>
                      <a:pt x="797" y="153"/>
                    </a:lnTo>
                    <a:lnTo>
                      <a:pt x="809" y="129"/>
                    </a:lnTo>
                    <a:lnTo>
                      <a:pt x="817" y="108"/>
                    </a:lnTo>
                    <a:lnTo>
                      <a:pt x="821" y="93"/>
                    </a:lnTo>
                    <a:lnTo>
                      <a:pt x="819" y="117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5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7" y="295"/>
                    </a:lnTo>
                    <a:lnTo>
                      <a:pt x="726" y="324"/>
                    </a:lnTo>
                    <a:lnTo>
                      <a:pt x="752" y="306"/>
                    </a:lnTo>
                    <a:lnTo>
                      <a:pt x="778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70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1" y="166"/>
                    </a:lnTo>
                    <a:lnTo>
                      <a:pt x="882" y="193"/>
                    </a:lnTo>
                    <a:lnTo>
                      <a:pt x="873" y="220"/>
                    </a:lnTo>
                    <a:lnTo>
                      <a:pt x="862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49" y="297"/>
                    </a:lnTo>
                    <a:lnTo>
                      <a:pt x="877" y="271"/>
                    </a:lnTo>
                    <a:lnTo>
                      <a:pt x="902" y="237"/>
                    </a:lnTo>
                    <a:lnTo>
                      <a:pt x="925" y="200"/>
                    </a:lnTo>
                    <a:lnTo>
                      <a:pt x="945" y="161"/>
                    </a:lnTo>
                    <a:lnTo>
                      <a:pt x="962" y="122"/>
                    </a:lnTo>
                    <a:lnTo>
                      <a:pt x="976" y="83"/>
                    </a:lnTo>
                    <a:lnTo>
                      <a:pt x="986" y="46"/>
                    </a:lnTo>
                    <a:lnTo>
                      <a:pt x="980" y="86"/>
                    </a:lnTo>
                    <a:lnTo>
                      <a:pt x="979" y="128"/>
                    </a:lnTo>
                    <a:lnTo>
                      <a:pt x="980" y="169"/>
                    </a:lnTo>
                    <a:lnTo>
                      <a:pt x="984" y="210"/>
                    </a:lnTo>
                    <a:lnTo>
                      <a:pt x="986" y="247"/>
                    </a:lnTo>
                    <a:lnTo>
                      <a:pt x="986" y="282"/>
                    </a:lnTo>
                    <a:lnTo>
                      <a:pt x="983" y="312"/>
                    </a:lnTo>
                    <a:lnTo>
                      <a:pt x="975" y="339"/>
                    </a:lnTo>
                    <a:lnTo>
                      <a:pt x="901" y="398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09" name="Group 140"/>
            <p:cNvGrpSpPr/>
            <p:nvPr/>
          </p:nvGrpSpPr>
          <p:grpSpPr bwMode="auto">
            <a:xfrm>
              <a:off x="4032" y="4105"/>
              <a:ext cx="1479" cy="215"/>
              <a:chOff x="3452" y="4125"/>
              <a:chExt cx="1479" cy="215"/>
            </a:xfrm>
          </p:grpSpPr>
          <p:sp>
            <p:nvSpPr>
              <p:cNvPr id="410" name="Freeform 141"/>
              <p:cNvSpPr/>
              <p:nvPr/>
            </p:nvSpPr>
            <p:spPr bwMode="auto">
              <a:xfrm>
                <a:off x="3592" y="4158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2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9" y="1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0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" name="Freeform 142"/>
              <p:cNvSpPr/>
              <p:nvPr/>
            </p:nvSpPr>
            <p:spPr bwMode="auto">
              <a:xfrm>
                <a:off x="3668" y="4235"/>
                <a:ext cx="16" cy="16"/>
              </a:xfrm>
              <a:custGeom>
                <a:avLst/>
                <a:gdLst>
                  <a:gd name="T0" fmla="*/ 0 w 34"/>
                  <a:gd name="T1" fmla="*/ 1 h 32"/>
                  <a:gd name="T2" fmla="*/ 0 w 34"/>
                  <a:gd name="T3" fmla="*/ 1 h 32"/>
                  <a:gd name="T4" fmla="*/ 0 w 34"/>
                  <a:gd name="T5" fmla="*/ 1 h 32"/>
                  <a:gd name="T6" fmla="*/ 0 w 34"/>
                  <a:gd name="T7" fmla="*/ 1 h 32"/>
                  <a:gd name="T8" fmla="*/ 0 w 34"/>
                  <a:gd name="T9" fmla="*/ 0 h 32"/>
                  <a:gd name="T10" fmla="*/ 0 w 34"/>
                  <a:gd name="T11" fmla="*/ 0 h 32"/>
                  <a:gd name="T12" fmla="*/ 0 w 34"/>
                  <a:gd name="T13" fmla="*/ 1 h 32"/>
                  <a:gd name="T14" fmla="*/ 0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0 w 34"/>
                  <a:gd name="T21" fmla="*/ 1 h 32"/>
                  <a:gd name="T22" fmla="*/ 0 w 34"/>
                  <a:gd name="T23" fmla="*/ 1 h 32"/>
                  <a:gd name="T24" fmla="*/ 0 w 34"/>
                  <a:gd name="T25" fmla="*/ 1 h 32"/>
                  <a:gd name="T26" fmla="*/ 0 w 34"/>
                  <a:gd name="T27" fmla="*/ 1 h 32"/>
                  <a:gd name="T28" fmla="*/ 0 w 34"/>
                  <a:gd name="T29" fmla="*/ 1 h 32"/>
                  <a:gd name="T30" fmla="*/ 0 w 34"/>
                  <a:gd name="T31" fmla="*/ 1 h 32"/>
                  <a:gd name="T32" fmla="*/ 0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3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8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" name="Freeform 143"/>
              <p:cNvSpPr/>
              <p:nvPr/>
            </p:nvSpPr>
            <p:spPr bwMode="auto">
              <a:xfrm>
                <a:off x="3668" y="4194"/>
                <a:ext cx="16" cy="17"/>
              </a:xfrm>
              <a:custGeom>
                <a:avLst/>
                <a:gdLst>
                  <a:gd name="T0" fmla="*/ 0 w 33"/>
                  <a:gd name="T1" fmla="*/ 1 h 32"/>
                  <a:gd name="T2" fmla="*/ 0 w 33"/>
                  <a:gd name="T3" fmla="*/ 1 h 32"/>
                  <a:gd name="T4" fmla="*/ 0 w 33"/>
                  <a:gd name="T5" fmla="*/ 1 h 32"/>
                  <a:gd name="T6" fmla="*/ 0 w 33"/>
                  <a:gd name="T7" fmla="*/ 1 h 32"/>
                  <a:gd name="T8" fmla="*/ 0 w 33"/>
                  <a:gd name="T9" fmla="*/ 0 h 32"/>
                  <a:gd name="T10" fmla="*/ 0 w 33"/>
                  <a:gd name="T11" fmla="*/ 0 h 32"/>
                  <a:gd name="T12" fmla="*/ 0 w 33"/>
                  <a:gd name="T13" fmla="*/ 1 h 32"/>
                  <a:gd name="T14" fmla="*/ 0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0 w 33"/>
                  <a:gd name="T21" fmla="*/ 1 h 32"/>
                  <a:gd name="T22" fmla="*/ 0 w 33"/>
                  <a:gd name="T23" fmla="*/ 1 h 32"/>
                  <a:gd name="T24" fmla="*/ 0 w 33"/>
                  <a:gd name="T25" fmla="*/ 1 h 32"/>
                  <a:gd name="T26" fmla="*/ 0 w 33"/>
                  <a:gd name="T27" fmla="*/ 1 h 32"/>
                  <a:gd name="T28" fmla="*/ 0 w 33"/>
                  <a:gd name="T29" fmla="*/ 1 h 32"/>
                  <a:gd name="T30" fmla="*/ 0 w 33"/>
                  <a:gd name="T31" fmla="*/ 1 h 32"/>
                  <a:gd name="T32" fmla="*/ 0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19"/>
                    </a:moveTo>
                    <a:lnTo>
                      <a:pt x="33" y="13"/>
                    </a:lnTo>
                    <a:lnTo>
                      <a:pt x="30" y="7"/>
                    </a:lnTo>
                    <a:lnTo>
                      <a:pt x="26" y="2"/>
                    </a:lnTo>
                    <a:lnTo>
                      <a:pt x="20" y="0"/>
                    </a:lnTo>
                    <a:lnTo>
                      <a:pt x="13" y="0"/>
                    </a:lnTo>
                    <a:lnTo>
                      <a:pt x="7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29" y="25"/>
                    </a:lnTo>
                    <a:lnTo>
                      <a:pt x="33" y="1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" name="Freeform 144"/>
              <p:cNvSpPr/>
              <p:nvPr/>
            </p:nvSpPr>
            <p:spPr bwMode="auto">
              <a:xfrm>
                <a:off x="3671" y="4153"/>
                <a:ext cx="16" cy="17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6" y="3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4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4" y="30"/>
                    </a:lnTo>
                    <a:lnTo>
                      <a:pt x="29" y="25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" name="Freeform 145"/>
              <p:cNvSpPr/>
              <p:nvPr/>
            </p:nvSpPr>
            <p:spPr bwMode="auto">
              <a:xfrm>
                <a:off x="3772" y="4256"/>
                <a:ext cx="17" cy="16"/>
              </a:xfrm>
              <a:custGeom>
                <a:avLst/>
                <a:gdLst>
                  <a:gd name="T0" fmla="*/ 1 w 33"/>
                  <a:gd name="T1" fmla="*/ 1 h 32"/>
                  <a:gd name="T2" fmla="*/ 1 w 33"/>
                  <a:gd name="T3" fmla="*/ 1 h 32"/>
                  <a:gd name="T4" fmla="*/ 1 w 33"/>
                  <a:gd name="T5" fmla="*/ 1 h 32"/>
                  <a:gd name="T6" fmla="*/ 1 w 33"/>
                  <a:gd name="T7" fmla="*/ 1 h 32"/>
                  <a:gd name="T8" fmla="*/ 1 w 33"/>
                  <a:gd name="T9" fmla="*/ 0 h 32"/>
                  <a:gd name="T10" fmla="*/ 1 w 33"/>
                  <a:gd name="T11" fmla="*/ 0 h 32"/>
                  <a:gd name="T12" fmla="*/ 1 w 33"/>
                  <a:gd name="T13" fmla="*/ 1 h 32"/>
                  <a:gd name="T14" fmla="*/ 1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1 w 33"/>
                  <a:gd name="T21" fmla="*/ 1 h 32"/>
                  <a:gd name="T22" fmla="*/ 1 w 33"/>
                  <a:gd name="T23" fmla="*/ 1 h 32"/>
                  <a:gd name="T24" fmla="*/ 1 w 33"/>
                  <a:gd name="T25" fmla="*/ 1 h 32"/>
                  <a:gd name="T26" fmla="*/ 1 w 33"/>
                  <a:gd name="T27" fmla="*/ 1 h 32"/>
                  <a:gd name="T28" fmla="*/ 1 w 33"/>
                  <a:gd name="T29" fmla="*/ 1 h 32"/>
                  <a:gd name="T30" fmla="*/ 1 w 33"/>
                  <a:gd name="T31" fmla="*/ 1 h 32"/>
                  <a:gd name="T32" fmla="*/ 1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20"/>
                    </a:moveTo>
                    <a:lnTo>
                      <a:pt x="33" y="14"/>
                    </a:lnTo>
                    <a:lnTo>
                      <a:pt x="31" y="8"/>
                    </a:lnTo>
                    <a:lnTo>
                      <a:pt x="26" y="4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3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7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30" y="26"/>
                    </a:lnTo>
                    <a:lnTo>
                      <a:pt x="33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5" name="Freeform 146"/>
              <p:cNvSpPr/>
              <p:nvPr/>
            </p:nvSpPr>
            <p:spPr bwMode="auto">
              <a:xfrm>
                <a:off x="3768" y="4216"/>
                <a:ext cx="17" cy="16"/>
              </a:xfrm>
              <a:custGeom>
                <a:avLst/>
                <a:gdLst>
                  <a:gd name="T0" fmla="*/ 1 w 32"/>
                  <a:gd name="T1" fmla="*/ 0 h 33"/>
                  <a:gd name="T2" fmla="*/ 1 w 32"/>
                  <a:gd name="T3" fmla="*/ 0 h 33"/>
                  <a:gd name="T4" fmla="*/ 1 w 32"/>
                  <a:gd name="T5" fmla="*/ 0 h 33"/>
                  <a:gd name="T6" fmla="*/ 1 w 32"/>
                  <a:gd name="T7" fmla="*/ 0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0 h 33"/>
                  <a:gd name="T14" fmla="*/ 1 w 32"/>
                  <a:gd name="T15" fmla="*/ 0 h 33"/>
                  <a:gd name="T16" fmla="*/ 0 w 32"/>
                  <a:gd name="T17" fmla="*/ 0 h 33"/>
                  <a:gd name="T18" fmla="*/ 0 w 32"/>
                  <a:gd name="T19" fmla="*/ 0 h 33"/>
                  <a:gd name="T20" fmla="*/ 1 w 32"/>
                  <a:gd name="T21" fmla="*/ 0 h 33"/>
                  <a:gd name="T22" fmla="*/ 1 w 32"/>
                  <a:gd name="T23" fmla="*/ 0 h 33"/>
                  <a:gd name="T24" fmla="*/ 1 w 32"/>
                  <a:gd name="T25" fmla="*/ 0 h 33"/>
                  <a:gd name="T26" fmla="*/ 1 w 32"/>
                  <a:gd name="T27" fmla="*/ 0 h 33"/>
                  <a:gd name="T28" fmla="*/ 1 w 32"/>
                  <a:gd name="T29" fmla="*/ 0 h 33"/>
                  <a:gd name="T30" fmla="*/ 1 w 32"/>
                  <a:gd name="T31" fmla="*/ 0 h 33"/>
                  <a:gd name="T32" fmla="*/ 1 w 32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9"/>
                    </a:lnTo>
                    <a:lnTo>
                      <a:pt x="26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3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3"/>
                    </a:ln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" name="Freeform 147"/>
              <p:cNvSpPr/>
              <p:nvPr/>
            </p:nvSpPr>
            <p:spPr bwMode="auto">
              <a:xfrm>
                <a:off x="3774" y="4175"/>
                <a:ext cx="16" cy="17"/>
              </a:xfrm>
              <a:custGeom>
                <a:avLst/>
                <a:gdLst>
                  <a:gd name="T0" fmla="*/ 0 w 33"/>
                  <a:gd name="T1" fmla="*/ 1 h 33"/>
                  <a:gd name="T2" fmla="*/ 0 w 33"/>
                  <a:gd name="T3" fmla="*/ 1 h 33"/>
                  <a:gd name="T4" fmla="*/ 0 w 33"/>
                  <a:gd name="T5" fmla="*/ 1 h 33"/>
                  <a:gd name="T6" fmla="*/ 0 w 33"/>
                  <a:gd name="T7" fmla="*/ 1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1 h 33"/>
                  <a:gd name="T14" fmla="*/ 0 w 33"/>
                  <a:gd name="T15" fmla="*/ 1 h 33"/>
                  <a:gd name="T16" fmla="*/ 0 w 33"/>
                  <a:gd name="T17" fmla="*/ 1 h 33"/>
                  <a:gd name="T18" fmla="*/ 0 w 33"/>
                  <a:gd name="T19" fmla="*/ 1 h 33"/>
                  <a:gd name="T20" fmla="*/ 0 w 33"/>
                  <a:gd name="T21" fmla="*/ 1 h 33"/>
                  <a:gd name="T22" fmla="*/ 0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0 w 33"/>
                  <a:gd name="T29" fmla="*/ 1 h 33"/>
                  <a:gd name="T30" fmla="*/ 0 w 33"/>
                  <a:gd name="T31" fmla="*/ 1 h 33"/>
                  <a:gd name="T32" fmla="*/ 0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33" y="21"/>
                    </a:moveTo>
                    <a:lnTo>
                      <a:pt x="33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5" y="31"/>
                    </a:lnTo>
                    <a:lnTo>
                      <a:pt x="29" y="26"/>
                    </a:lnTo>
                    <a:lnTo>
                      <a:pt x="33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7" name="Freeform 148"/>
              <p:cNvSpPr/>
              <p:nvPr/>
            </p:nvSpPr>
            <p:spPr bwMode="auto">
              <a:xfrm>
                <a:off x="3789" y="4136"/>
                <a:ext cx="16" cy="17"/>
              </a:xfrm>
              <a:custGeom>
                <a:avLst/>
                <a:gdLst>
                  <a:gd name="T0" fmla="*/ 1 w 32"/>
                  <a:gd name="T1" fmla="*/ 1 h 34"/>
                  <a:gd name="T2" fmla="*/ 1 w 32"/>
                  <a:gd name="T3" fmla="*/ 1 h 34"/>
                  <a:gd name="T4" fmla="*/ 1 w 32"/>
                  <a:gd name="T5" fmla="*/ 1 h 34"/>
                  <a:gd name="T6" fmla="*/ 1 w 32"/>
                  <a:gd name="T7" fmla="*/ 1 h 34"/>
                  <a:gd name="T8" fmla="*/ 1 w 32"/>
                  <a:gd name="T9" fmla="*/ 0 h 34"/>
                  <a:gd name="T10" fmla="*/ 1 w 32"/>
                  <a:gd name="T11" fmla="*/ 0 h 34"/>
                  <a:gd name="T12" fmla="*/ 1 w 32"/>
                  <a:gd name="T13" fmla="*/ 1 h 34"/>
                  <a:gd name="T14" fmla="*/ 1 w 32"/>
                  <a:gd name="T15" fmla="*/ 1 h 34"/>
                  <a:gd name="T16" fmla="*/ 0 w 32"/>
                  <a:gd name="T17" fmla="*/ 1 h 34"/>
                  <a:gd name="T18" fmla="*/ 0 w 32"/>
                  <a:gd name="T19" fmla="*/ 1 h 34"/>
                  <a:gd name="T20" fmla="*/ 1 w 32"/>
                  <a:gd name="T21" fmla="*/ 1 h 34"/>
                  <a:gd name="T22" fmla="*/ 1 w 32"/>
                  <a:gd name="T23" fmla="*/ 1 h 34"/>
                  <a:gd name="T24" fmla="*/ 1 w 32"/>
                  <a:gd name="T25" fmla="*/ 1 h 34"/>
                  <a:gd name="T26" fmla="*/ 1 w 32"/>
                  <a:gd name="T27" fmla="*/ 1 h 34"/>
                  <a:gd name="T28" fmla="*/ 1 w 32"/>
                  <a:gd name="T29" fmla="*/ 1 h 34"/>
                  <a:gd name="T30" fmla="*/ 1 w 32"/>
                  <a:gd name="T31" fmla="*/ 1 h 34"/>
                  <a:gd name="T32" fmla="*/ 1 w 32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4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4"/>
                    </a:lnTo>
                    <a:lnTo>
                      <a:pt x="20" y="34"/>
                    </a:lnTo>
                    <a:lnTo>
                      <a:pt x="25" y="32"/>
                    </a:lnTo>
                    <a:lnTo>
                      <a:pt x="30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8" name="Freeform 149"/>
              <p:cNvSpPr/>
              <p:nvPr/>
            </p:nvSpPr>
            <p:spPr bwMode="auto">
              <a:xfrm>
                <a:off x="3842" y="4235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9" name="Freeform 150"/>
              <p:cNvSpPr/>
              <p:nvPr/>
            </p:nvSpPr>
            <p:spPr bwMode="auto">
              <a:xfrm>
                <a:off x="3857" y="4201"/>
                <a:ext cx="16" cy="16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lnTo>
                      <a:pt x="18" y="32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0" name="Freeform 151"/>
              <p:cNvSpPr/>
              <p:nvPr/>
            </p:nvSpPr>
            <p:spPr bwMode="auto">
              <a:xfrm>
                <a:off x="3861" y="4164"/>
                <a:ext cx="16" cy="17"/>
              </a:xfrm>
              <a:custGeom>
                <a:avLst/>
                <a:gdLst>
                  <a:gd name="T0" fmla="*/ 1 w 32"/>
                  <a:gd name="T1" fmla="*/ 1 h 33"/>
                  <a:gd name="T2" fmla="*/ 1 w 32"/>
                  <a:gd name="T3" fmla="*/ 1 h 33"/>
                  <a:gd name="T4" fmla="*/ 1 w 32"/>
                  <a:gd name="T5" fmla="*/ 1 h 33"/>
                  <a:gd name="T6" fmla="*/ 1 w 32"/>
                  <a:gd name="T7" fmla="*/ 1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1 h 33"/>
                  <a:gd name="T14" fmla="*/ 1 w 32"/>
                  <a:gd name="T15" fmla="*/ 1 h 33"/>
                  <a:gd name="T16" fmla="*/ 0 w 32"/>
                  <a:gd name="T17" fmla="*/ 1 h 33"/>
                  <a:gd name="T18" fmla="*/ 0 w 32"/>
                  <a:gd name="T19" fmla="*/ 1 h 33"/>
                  <a:gd name="T20" fmla="*/ 1 w 32"/>
                  <a:gd name="T21" fmla="*/ 1 h 33"/>
                  <a:gd name="T22" fmla="*/ 1 w 32"/>
                  <a:gd name="T23" fmla="*/ 1 h 33"/>
                  <a:gd name="T24" fmla="*/ 1 w 32"/>
                  <a:gd name="T25" fmla="*/ 1 h 33"/>
                  <a:gd name="T26" fmla="*/ 1 w 32"/>
                  <a:gd name="T27" fmla="*/ 1 h 33"/>
                  <a:gd name="T28" fmla="*/ 1 w 32"/>
                  <a:gd name="T29" fmla="*/ 1 h 33"/>
                  <a:gd name="T30" fmla="*/ 1 w 32"/>
                  <a:gd name="T31" fmla="*/ 1 h 33"/>
                  <a:gd name="T32" fmla="*/ 1 w 32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" name="Freeform 152"/>
              <p:cNvSpPr/>
              <p:nvPr/>
            </p:nvSpPr>
            <p:spPr bwMode="auto">
              <a:xfrm>
                <a:off x="4066" y="4265"/>
                <a:ext cx="40" cy="40"/>
              </a:xfrm>
              <a:custGeom>
                <a:avLst/>
                <a:gdLst>
                  <a:gd name="T0" fmla="*/ 1 w 80"/>
                  <a:gd name="T1" fmla="*/ 0 h 80"/>
                  <a:gd name="T2" fmla="*/ 1 w 80"/>
                  <a:gd name="T3" fmla="*/ 0 h 80"/>
                  <a:gd name="T4" fmla="*/ 1 w 80"/>
                  <a:gd name="T5" fmla="*/ 1 h 80"/>
                  <a:gd name="T6" fmla="*/ 1 w 80"/>
                  <a:gd name="T7" fmla="*/ 1 h 80"/>
                  <a:gd name="T8" fmla="*/ 1 w 80"/>
                  <a:gd name="T9" fmla="*/ 1 h 80"/>
                  <a:gd name="T10" fmla="*/ 1 w 80"/>
                  <a:gd name="T11" fmla="*/ 1 h 80"/>
                  <a:gd name="T12" fmla="*/ 1 w 80"/>
                  <a:gd name="T13" fmla="*/ 1 h 80"/>
                  <a:gd name="T14" fmla="*/ 1 w 80"/>
                  <a:gd name="T15" fmla="*/ 1 h 80"/>
                  <a:gd name="T16" fmla="*/ 0 w 80"/>
                  <a:gd name="T17" fmla="*/ 1 h 80"/>
                  <a:gd name="T18" fmla="*/ 0 w 80"/>
                  <a:gd name="T19" fmla="*/ 1 h 80"/>
                  <a:gd name="T20" fmla="*/ 0 w 80"/>
                  <a:gd name="T21" fmla="*/ 1 h 80"/>
                  <a:gd name="T22" fmla="*/ 1 w 80"/>
                  <a:gd name="T23" fmla="*/ 1 h 80"/>
                  <a:gd name="T24" fmla="*/ 1 w 80"/>
                  <a:gd name="T25" fmla="*/ 1 h 80"/>
                  <a:gd name="T26" fmla="*/ 1 w 80"/>
                  <a:gd name="T27" fmla="*/ 1 h 80"/>
                  <a:gd name="T28" fmla="*/ 1 w 80"/>
                  <a:gd name="T29" fmla="*/ 1 h 80"/>
                  <a:gd name="T30" fmla="*/ 1 w 80"/>
                  <a:gd name="T31" fmla="*/ 1 h 80"/>
                  <a:gd name="T32" fmla="*/ 1 w 80"/>
                  <a:gd name="T33" fmla="*/ 1 h 80"/>
                  <a:gd name="T34" fmla="*/ 1 w 80"/>
                  <a:gd name="T35" fmla="*/ 1 h 80"/>
                  <a:gd name="T36" fmla="*/ 1 w 80"/>
                  <a:gd name="T37" fmla="*/ 1 h 80"/>
                  <a:gd name="T38" fmla="*/ 1 w 80"/>
                  <a:gd name="T39" fmla="*/ 1 h 80"/>
                  <a:gd name="T40" fmla="*/ 1 w 80"/>
                  <a:gd name="T41" fmla="*/ 1 h 80"/>
                  <a:gd name="T42" fmla="*/ 1 w 80"/>
                  <a:gd name="T43" fmla="*/ 1 h 80"/>
                  <a:gd name="T44" fmla="*/ 1 w 80"/>
                  <a:gd name="T45" fmla="*/ 1 h 80"/>
                  <a:gd name="T46" fmla="*/ 1 w 80"/>
                  <a:gd name="T47" fmla="*/ 1 h 80"/>
                  <a:gd name="T48" fmla="*/ 1 w 80"/>
                  <a:gd name="T49" fmla="*/ 1 h 80"/>
                  <a:gd name="T50" fmla="*/ 1 w 80"/>
                  <a:gd name="T51" fmla="*/ 1 h 80"/>
                  <a:gd name="T52" fmla="*/ 1 w 80"/>
                  <a:gd name="T53" fmla="*/ 1 h 80"/>
                  <a:gd name="T54" fmla="*/ 1 w 80"/>
                  <a:gd name="T55" fmla="*/ 1 h 80"/>
                  <a:gd name="T56" fmla="*/ 1 w 80"/>
                  <a:gd name="T57" fmla="*/ 1 h 80"/>
                  <a:gd name="T58" fmla="*/ 1 w 80"/>
                  <a:gd name="T59" fmla="*/ 1 h 80"/>
                  <a:gd name="T60" fmla="*/ 1 w 80"/>
                  <a:gd name="T61" fmla="*/ 1 h 80"/>
                  <a:gd name="T62" fmla="*/ 1 w 80"/>
                  <a:gd name="T63" fmla="*/ 1 h 80"/>
                  <a:gd name="T64" fmla="*/ 1 w 80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80">
                    <a:moveTo>
                      <a:pt x="46" y="0"/>
                    </a:moveTo>
                    <a:lnTo>
                      <a:pt x="38" y="0"/>
                    </a:lnTo>
                    <a:lnTo>
                      <a:pt x="30" y="2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9"/>
                    </a:lnTo>
                    <a:lnTo>
                      <a:pt x="3" y="26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9"/>
                    </a:lnTo>
                    <a:lnTo>
                      <a:pt x="18" y="74"/>
                    </a:lnTo>
                    <a:lnTo>
                      <a:pt x="24" y="78"/>
                    </a:lnTo>
                    <a:lnTo>
                      <a:pt x="32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7"/>
                    </a:lnTo>
                    <a:lnTo>
                      <a:pt x="62" y="73"/>
                    </a:lnTo>
                    <a:lnTo>
                      <a:pt x="68" y="67"/>
                    </a:lnTo>
                    <a:lnTo>
                      <a:pt x="73" y="62"/>
                    </a:lnTo>
                    <a:lnTo>
                      <a:pt x="76" y="55"/>
                    </a:lnTo>
                    <a:lnTo>
                      <a:pt x="79" y="47"/>
                    </a:lnTo>
                    <a:lnTo>
                      <a:pt x="80" y="39"/>
                    </a:lnTo>
                    <a:lnTo>
                      <a:pt x="79" y="30"/>
                    </a:lnTo>
                    <a:lnTo>
                      <a:pt x="76" y="24"/>
                    </a:lnTo>
                    <a:lnTo>
                      <a:pt x="73" y="17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2" name="Freeform 153"/>
              <p:cNvSpPr/>
              <p:nvPr/>
            </p:nvSpPr>
            <p:spPr bwMode="auto">
              <a:xfrm>
                <a:off x="4136" y="4223"/>
                <a:ext cx="40" cy="39"/>
              </a:xfrm>
              <a:custGeom>
                <a:avLst/>
                <a:gdLst>
                  <a:gd name="T0" fmla="*/ 1 w 79"/>
                  <a:gd name="T1" fmla="*/ 0 h 80"/>
                  <a:gd name="T2" fmla="*/ 1 w 79"/>
                  <a:gd name="T3" fmla="*/ 0 h 80"/>
                  <a:gd name="T4" fmla="*/ 1 w 79"/>
                  <a:gd name="T5" fmla="*/ 0 h 80"/>
                  <a:gd name="T6" fmla="*/ 1 w 79"/>
                  <a:gd name="T7" fmla="*/ 0 h 80"/>
                  <a:gd name="T8" fmla="*/ 1 w 79"/>
                  <a:gd name="T9" fmla="*/ 0 h 80"/>
                  <a:gd name="T10" fmla="*/ 1 w 79"/>
                  <a:gd name="T11" fmla="*/ 0 h 80"/>
                  <a:gd name="T12" fmla="*/ 1 w 79"/>
                  <a:gd name="T13" fmla="*/ 0 h 80"/>
                  <a:gd name="T14" fmla="*/ 1 w 79"/>
                  <a:gd name="T15" fmla="*/ 0 h 80"/>
                  <a:gd name="T16" fmla="*/ 0 w 79"/>
                  <a:gd name="T17" fmla="*/ 0 h 80"/>
                  <a:gd name="T18" fmla="*/ 0 w 79"/>
                  <a:gd name="T19" fmla="*/ 0 h 80"/>
                  <a:gd name="T20" fmla="*/ 1 w 79"/>
                  <a:gd name="T21" fmla="*/ 0 h 80"/>
                  <a:gd name="T22" fmla="*/ 1 w 79"/>
                  <a:gd name="T23" fmla="*/ 0 h 80"/>
                  <a:gd name="T24" fmla="*/ 1 w 79"/>
                  <a:gd name="T25" fmla="*/ 0 h 80"/>
                  <a:gd name="T26" fmla="*/ 1 w 79"/>
                  <a:gd name="T27" fmla="*/ 0 h 80"/>
                  <a:gd name="T28" fmla="*/ 1 w 79"/>
                  <a:gd name="T29" fmla="*/ 0 h 80"/>
                  <a:gd name="T30" fmla="*/ 1 w 79"/>
                  <a:gd name="T31" fmla="*/ 0 h 80"/>
                  <a:gd name="T32" fmla="*/ 1 w 79"/>
                  <a:gd name="T33" fmla="*/ 0 h 80"/>
                  <a:gd name="T34" fmla="*/ 1 w 79"/>
                  <a:gd name="T35" fmla="*/ 0 h 80"/>
                  <a:gd name="T36" fmla="*/ 1 w 79"/>
                  <a:gd name="T37" fmla="*/ 0 h 80"/>
                  <a:gd name="T38" fmla="*/ 1 w 79"/>
                  <a:gd name="T39" fmla="*/ 0 h 80"/>
                  <a:gd name="T40" fmla="*/ 1 w 79"/>
                  <a:gd name="T41" fmla="*/ 0 h 80"/>
                  <a:gd name="T42" fmla="*/ 1 w 79"/>
                  <a:gd name="T43" fmla="*/ 0 h 80"/>
                  <a:gd name="T44" fmla="*/ 1 w 79"/>
                  <a:gd name="T45" fmla="*/ 0 h 80"/>
                  <a:gd name="T46" fmla="*/ 1 w 79"/>
                  <a:gd name="T47" fmla="*/ 0 h 80"/>
                  <a:gd name="T48" fmla="*/ 1 w 79"/>
                  <a:gd name="T49" fmla="*/ 0 h 80"/>
                  <a:gd name="T50" fmla="*/ 1 w 79"/>
                  <a:gd name="T51" fmla="*/ 0 h 80"/>
                  <a:gd name="T52" fmla="*/ 1 w 79"/>
                  <a:gd name="T53" fmla="*/ 0 h 80"/>
                  <a:gd name="T54" fmla="*/ 1 w 79"/>
                  <a:gd name="T55" fmla="*/ 0 h 80"/>
                  <a:gd name="T56" fmla="*/ 1 w 79"/>
                  <a:gd name="T57" fmla="*/ 0 h 80"/>
                  <a:gd name="T58" fmla="*/ 1 w 79"/>
                  <a:gd name="T59" fmla="*/ 0 h 80"/>
                  <a:gd name="T60" fmla="*/ 1 w 79"/>
                  <a:gd name="T61" fmla="*/ 0 h 80"/>
                  <a:gd name="T62" fmla="*/ 1 w 79"/>
                  <a:gd name="T63" fmla="*/ 0 h 80"/>
                  <a:gd name="T64" fmla="*/ 1 w 79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79" h="80">
                    <a:moveTo>
                      <a:pt x="47" y="0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4"/>
                    </a:lnTo>
                    <a:lnTo>
                      <a:pt x="17" y="7"/>
                    </a:lnTo>
                    <a:lnTo>
                      <a:pt x="11" y="13"/>
                    </a:lnTo>
                    <a:lnTo>
                      <a:pt x="5" y="19"/>
                    </a:lnTo>
                    <a:lnTo>
                      <a:pt x="2" y="26"/>
                    </a:lnTo>
                    <a:lnTo>
                      <a:pt x="0" y="34"/>
                    </a:lnTo>
                    <a:lnTo>
                      <a:pt x="0" y="42"/>
                    </a:lnTo>
                    <a:lnTo>
                      <a:pt x="1" y="49"/>
                    </a:lnTo>
                    <a:lnTo>
                      <a:pt x="3" y="57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8" y="74"/>
                    </a:lnTo>
                    <a:lnTo>
                      <a:pt x="25" y="78"/>
                    </a:lnTo>
                    <a:lnTo>
                      <a:pt x="33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6"/>
                    </a:lnTo>
                    <a:lnTo>
                      <a:pt x="63" y="73"/>
                    </a:lnTo>
                    <a:lnTo>
                      <a:pt x="69" y="67"/>
                    </a:lnTo>
                    <a:lnTo>
                      <a:pt x="73" y="61"/>
                    </a:lnTo>
                    <a:lnTo>
                      <a:pt x="77" y="55"/>
                    </a:lnTo>
                    <a:lnTo>
                      <a:pt x="79" y="46"/>
                    </a:lnTo>
                    <a:lnTo>
                      <a:pt x="79" y="38"/>
                    </a:lnTo>
                    <a:lnTo>
                      <a:pt x="78" y="31"/>
                    </a:lnTo>
                    <a:lnTo>
                      <a:pt x="76" y="23"/>
                    </a:lnTo>
                    <a:lnTo>
                      <a:pt x="72" y="18"/>
                    </a:lnTo>
                    <a:lnTo>
                      <a:pt x="68" y="12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3" name="Freeform 154"/>
              <p:cNvSpPr/>
              <p:nvPr/>
            </p:nvSpPr>
            <p:spPr bwMode="auto">
              <a:xfrm>
                <a:off x="4059" y="4190"/>
                <a:ext cx="40" cy="40"/>
              </a:xfrm>
              <a:custGeom>
                <a:avLst/>
                <a:gdLst>
                  <a:gd name="T0" fmla="*/ 1 w 80"/>
                  <a:gd name="T1" fmla="*/ 0 h 78"/>
                  <a:gd name="T2" fmla="*/ 1 w 80"/>
                  <a:gd name="T3" fmla="*/ 0 h 78"/>
                  <a:gd name="T4" fmla="*/ 1 w 80"/>
                  <a:gd name="T5" fmla="*/ 0 h 78"/>
                  <a:gd name="T6" fmla="*/ 1 w 80"/>
                  <a:gd name="T7" fmla="*/ 1 h 78"/>
                  <a:gd name="T8" fmla="*/ 1 w 80"/>
                  <a:gd name="T9" fmla="*/ 1 h 78"/>
                  <a:gd name="T10" fmla="*/ 1 w 80"/>
                  <a:gd name="T11" fmla="*/ 1 h 78"/>
                  <a:gd name="T12" fmla="*/ 1 w 80"/>
                  <a:gd name="T13" fmla="*/ 1 h 78"/>
                  <a:gd name="T14" fmla="*/ 1 w 80"/>
                  <a:gd name="T15" fmla="*/ 1 h 78"/>
                  <a:gd name="T16" fmla="*/ 1 w 80"/>
                  <a:gd name="T17" fmla="*/ 1 h 78"/>
                  <a:gd name="T18" fmla="*/ 0 w 80"/>
                  <a:gd name="T19" fmla="*/ 1 h 78"/>
                  <a:gd name="T20" fmla="*/ 1 w 80"/>
                  <a:gd name="T21" fmla="*/ 1 h 78"/>
                  <a:gd name="T22" fmla="*/ 1 w 80"/>
                  <a:gd name="T23" fmla="*/ 1 h 78"/>
                  <a:gd name="T24" fmla="*/ 1 w 80"/>
                  <a:gd name="T25" fmla="*/ 1 h 78"/>
                  <a:gd name="T26" fmla="*/ 1 w 80"/>
                  <a:gd name="T27" fmla="*/ 1 h 78"/>
                  <a:gd name="T28" fmla="*/ 1 w 80"/>
                  <a:gd name="T29" fmla="*/ 1 h 78"/>
                  <a:gd name="T30" fmla="*/ 1 w 80"/>
                  <a:gd name="T31" fmla="*/ 1 h 78"/>
                  <a:gd name="T32" fmla="*/ 1 w 80"/>
                  <a:gd name="T33" fmla="*/ 1 h 78"/>
                  <a:gd name="T34" fmla="*/ 1 w 80"/>
                  <a:gd name="T35" fmla="*/ 1 h 78"/>
                  <a:gd name="T36" fmla="*/ 1 w 80"/>
                  <a:gd name="T37" fmla="*/ 1 h 78"/>
                  <a:gd name="T38" fmla="*/ 1 w 80"/>
                  <a:gd name="T39" fmla="*/ 1 h 78"/>
                  <a:gd name="T40" fmla="*/ 1 w 80"/>
                  <a:gd name="T41" fmla="*/ 1 h 78"/>
                  <a:gd name="T42" fmla="*/ 1 w 80"/>
                  <a:gd name="T43" fmla="*/ 1 h 78"/>
                  <a:gd name="T44" fmla="*/ 1 w 80"/>
                  <a:gd name="T45" fmla="*/ 1 h 78"/>
                  <a:gd name="T46" fmla="*/ 1 w 80"/>
                  <a:gd name="T47" fmla="*/ 1 h 78"/>
                  <a:gd name="T48" fmla="*/ 1 w 80"/>
                  <a:gd name="T49" fmla="*/ 1 h 78"/>
                  <a:gd name="T50" fmla="*/ 1 w 80"/>
                  <a:gd name="T51" fmla="*/ 1 h 78"/>
                  <a:gd name="T52" fmla="*/ 1 w 80"/>
                  <a:gd name="T53" fmla="*/ 1 h 78"/>
                  <a:gd name="T54" fmla="*/ 1 w 80"/>
                  <a:gd name="T55" fmla="*/ 1 h 78"/>
                  <a:gd name="T56" fmla="*/ 1 w 80"/>
                  <a:gd name="T57" fmla="*/ 1 h 78"/>
                  <a:gd name="T58" fmla="*/ 1 w 80"/>
                  <a:gd name="T59" fmla="*/ 1 h 78"/>
                  <a:gd name="T60" fmla="*/ 1 w 80"/>
                  <a:gd name="T61" fmla="*/ 1 h 78"/>
                  <a:gd name="T62" fmla="*/ 1 w 80"/>
                  <a:gd name="T63" fmla="*/ 1 h 78"/>
                  <a:gd name="T64" fmla="*/ 1 w 80"/>
                  <a:gd name="T65" fmla="*/ 0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8" y="0"/>
                    </a:moveTo>
                    <a:lnTo>
                      <a:pt x="40" y="0"/>
                    </a:lnTo>
                    <a:lnTo>
                      <a:pt x="32" y="0"/>
                    </a:lnTo>
                    <a:lnTo>
                      <a:pt x="25" y="3"/>
                    </a:lnTo>
                    <a:lnTo>
                      <a:pt x="18" y="7"/>
                    </a:lnTo>
                    <a:lnTo>
                      <a:pt x="12" y="11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2" y="32"/>
                    </a:lnTo>
                    <a:lnTo>
                      <a:pt x="0" y="40"/>
                    </a:lnTo>
                    <a:lnTo>
                      <a:pt x="2" y="47"/>
                    </a:lnTo>
                    <a:lnTo>
                      <a:pt x="4" y="55"/>
                    </a:lnTo>
                    <a:lnTo>
                      <a:pt x="7" y="61"/>
                    </a:lnTo>
                    <a:lnTo>
                      <a:pt x="13" y="67"/>
                    </a:lnTo>
                    <a:lnTo>
                      <a:pt x="19" y="72"/>
                    </a:lnTo>
                    <a:lnTo>
                      <a:pt x="26" y="76"/>
                    </a:lnTo>
                    <a:lnTo>
                      <a:pt x="34" y="78"/>
                    </a:lnTo>
                    <a:lnTo>
                      <a:pt x="42" y="78"/>
                    </a:lnTo>
                    <a:lnTo>
                      <a:pt x="50" y="77"/>
                    </a:lnTo>
                    <a:lnTo>
                      <a:pt x="57" y="75"/>
                    </a:lnTo>
                    <a:lnTo>
                      <a:pt x="64" y="71"/>
                    </a:lnTo>
                    <a:lnTo>
                      <a:pt x="70" y="65"/>
                    </a:lnTo>
                    <a:lnTo>
                      <a:pt x="74" y="60"/>
                    </a:lnTo>
                    <a:lnTo>
                      <a:pt x="78" y="53"/>
                    </a:lnTo>
                    <a:lnTo>
                      <a:pt x="80" y="45"/>
                    </a:lnTo>
                    <a:lnTo>
                      <a:pt x="80" y="37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3" y="6"/>
                    </a:lnTo>
                    <a:lnTo>
                      <a:pt x="56" y="2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4" name="Freeform 155"/>
              <p:cNvSpPr/>
              <p:nvPr/>
            </p:nvSpPr>
            <p:spPr bwMode="auto">
              <a:xfrm>
                <a:off x="3990" y="4195"/>
                <a:ext cx="39" cy="39"/>
              </a:xfrm>
              <a:custGeom>
                <a:avLst/>
                <a:gdLst>
                  <a:gd name="T0" fmla="*/ 0 w 80"/>
                  <a:gd name="T1" fmla="*/ 1 h 78"/>
                  <a:gd name="T2" fmla="*/ 0 w 80"/>
                  <a:gd name="T3" fmla="*/ 0 h 78"/>
                  <a:gd name="T4" fmla="*/ 0 w 80"/>
                  <a:gd name="T5" fmla="*/ 1 h 78"/>
                  <a:gd name="T6" fmla="*/ 0 w 80"/>
                  <a:gd name="T7" fmla="*/ 1 h 78"/>
                  <a:gd name="T8" fmla="*/ 0 w 80"/>
                  <a:gd name="T9" fmla="*/ 1 h 78"/>
                  <a:gd name="T10" fmla="*/ 0 w 80"/>
                  <a:gd name="T11" fmla="*/ 1 h 78"/>
                  <a:gd name="T12" fmla="*/ 0 w 80"/>
                  <a:gd name="T13" fmla="*/ 1 h 78"/>
                  <a:gd name="T14" fmla="*/ 0 w 80"/>
                  <a:gd name="T15" fmla="*/ 1 h 78"/>
                  <a:gd name="T16" fmla="*/ 0 w 80"/>
                  <a:gd name="T17" fmla="*/ 1 h 78"/>
                  <a:gd name="T18" fmla="*/ 0 w 80"/>
                  <a:gd name="T19" fmla="*/ 1 h 78"/>
                  <a:gd name="T20" fmla="*/ 0 w 80"/>
                  <a:gd name="T21" fmla="*/ 1 h 78"/>
                  <a:gd name="T22" fmla="*/ 0 w 80"/>
                  <a:gd name="T23" fmla="*/ 1 h 78"/>
                  <a:gd name="T24" fmla="*/ 0 w 80"/>
                  <a:gd name="T25" fmla="*/ 1 h 78"/>
                  <a:gd name="T26" fmla="*/ 0 w 80"/>
                  <a:gd name="T27" fmla="*/ 1 h 78"/>
                  <a:gd name="T28" fmla="*/ 0 w 80"/>
                  <a:gd name="T29" fmla="*/ 1 h 78"/>
                  <a:gd name="T30" fmla="*/ 0 w 80"/>
                  <a:gd name="T31" fmla="*/ 1 h 78"/>
                  <a:gd name="T32" fmla="*/ 0 w 80"/>
                  <a:gd name="T33" fmla="*/ 1 h 78"/>
                  <a:gd name="T34" fmla="*/ 0 w 80"/>
                  <a:gd name="T35" fmla="*/ 1 h 78"/>
                  <a:gd name="T36" fmla="*/ 0 w 80"/>
                  <a:gd name="T37" fmla="*/ 1 h 78"/>
                  <a:gd name="T38" fmla="*/ 0 w 80"/>
                  <a:gd name="T39" fmla="*/ 1 h 78"/>
                  <a:gd name="T40" fmla="*/ 0 w 80"/>
                  <a:gd name="T41" fmla="*/ 1 h 78"/>
                  <a:gd name="T42" fmla="*/ 0 w 80"/>
                  <a:gd name="T43" fmla="*/ 1 h 78"/>
                  <a:gd name="T44" fmla="*/ 0 w 80"/>
                  <a:gd name="T45" fmla="*/ 1 h 78"/>
                  <a:gd name="T46" fmla="*/ 0 w 80"/>
                  <a:gd name="T47" fmla="*/ 1 h 78"/>
                  <a:gd name="T48" fmla="*/ 0 w 80"/>
                  <a:gd name="T49" fmla="*/ 1 h 78"/>
                  <a:gd name="T50" fmla="*/ 0 w 80"/>
                  <a:gd name="T51" fmla="*/ 1 h 78"/>
                  <a:gd name="T52" fmla="*/ 0 w 80"/>
                  <a:gd name="T53" fmla="*/ 1 h 78"/>
                  <a:gd name="T54" fmla="*/ 0 w 80"/>
                  <a:gd name="T55" fmla="*/ 1 h 78"/>
                  <a:gd name="T56" fmla="*/ 0 w 80"/>
                  <a:gd name="T57" fmla="*/ 1 h 78"/>
                  <a:gd name="T58" fmla="*/ 0 w 80"/>
                  <a:gd name="T59" fmla="*/ 1 h 78"/>
                  <a:gd name="T60" fmla="*/ 0 w 80"/>
                  <a:gd name="T61" fmla="*/ 1 h 78"/>
                  <a:gd name="T62" fmla="*/ 0 w 80"/>
                  <a:gd name="T63" fmla="*/ 1 h 78"/>
                  <a:gd name="T64" fmla="*/ 0 w 80"/>
                  <a:gd name="T65" fmla="*/ 1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7" y="1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3"/>
                    </a:lnTo>
                    <a:lnTo>
                      <a:pt x="17" y="7"/>
                    </a:lnTo>
                    <a:lnTo>
                      <a:pt x="12" y="12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1" y="32"/>
                    </a:lnTo>
                    <a:lnTo>
                      <a:pt x="0" y="40"/>
                    </a:lnTo>
                    <a:lnTo>
                      <a:pt x="1" y="48"/>
                    </a:lnTo>
                    <a:lnTo>
                      <a:pt x="4" y="55"/>
                    </a:lnTo>
                    <a:lnTo>
                      <a:pt x="7" y="62"/>
                    </a:lnTo>
                    <a:lnTo>
                      <a:pt x="13" y="68"/>
                    </a:lnTo>
                    <a:lnTo>
                      <a:pt x="19" y="73"/>
                    </a:lnTo>
                    <a:lnTo>
                      <a:pt x="25" y="76"/>
                    </a:lnTo>
                    <a:lnTo>
                      <a:pt x="33" y="78"/>
                    </a:lnTo>
                    <a:lnTo>
                      <a:pt x="42" y="78"/>
                    </a:lnTo>
                    <a:lnTo>
                      <a:pt x="50" y="78"/>
                    </a:lnTo>
                    <a:lnTo>
                      <a:pt x="57" y="75"/>
                    </a:lnTo>
                    <a:lnTo>
                      <a:pt x="63" y="71"/>
                    </a:lnTo>
                    <a:lnTo>
                      <a:pt x="69" y="67"/>
                    </a:lnTo>
                    <a:lnTo>
                      <a:pt x="74" y="61"/>
                    </a:lnTo>
                    <a:lnTo>
                      <a:pt x="77" y="54"/>
                    </a:lnTo>
                    <a:lnTo>
                      <a:pt x="80" y="46"/>
                    </a:lnTo>
                    <a:lnTo>
                      <a:pt x="80" y="38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2" y="6"/>
                    </a:lnTo>
                    <a:lnTo>
                      <a:pt x="55" y="2"/>
                    </a:lnTo>
                    <a:lnTo>
                      <a:pt x="47" y="1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" name="Freeform 156"/>
              <p:cNvSpPr/>
              <p:nvPr/>
            </p:nvSpPr>
            <p:spPr bwMode="auto">
              <a:xfrm>
                <a:off x="4127" y="4147"/>
                <a:ext cx="39" cy="39"/>
              </a:xfrm>
              <a:custGeom>
                <a:avLst/>
                <a:gdLst>
                  <a:gd name="T0" fmla="*/ 0 w 80"/>
                  <a:gd name="T1" fmla="*/ 0 h 79"/>
                  <a:gd name="T2" fmla="*/ 0 w 80"/>
                  <a:gd name="T3" fmla="*/ 0 h 79"/>
                  <a:gd name="T4" fmla="*/ 0 w 80"/>
                  <a:gd name="T5" fmla="*/ 0 h 79"/>
                  <a:gd name="T6" fmla="*/ 0 w 80"/>
                  <a:gd name="T7" fmla="*/ 0 h 79"/>
                  <a:gd name="T8" fmla="*/ 0 w 80"/>
                  <a:gd name="T9" fmla="*/ 0 h 79"/>
                  <a:gd name="T10" fmla="*/ 0 w 80"/>
                  <a:gd name="T11" fmla="*/ 0 h 79"/>
                  <a:gd name="T12" fmla="*/ 0 w 80"/>
                  <a:gd name="T13" fmla="*/ 0 h 79"/>
                  <a:gd name="T14" fmla="*/ 0 w 80"/>
                  <a:gd name="T15" fmla="*/ 0 h 79"/>
                  <a:gd name="T16" fmla="*/ 0 w 80"/>
                  <a:gd name="T17" fmla="*/ 0 h 79"/>
                  <a:gd name="T18" fmla="*/ 0 w 80"/>
                  <a:gd name="T19" fmla="*/ 0 h 79"/>
                  <a:gd name="T20" fmla="*/ 0 w 80"/>
                  <a:gd name="T21" fmla="*/ 0 h 79"/>
                  <a:gd name="T22" fmla="*/ 0 w 80"/>
                  <a:gd name="T23" fmla="*/ 0 h 79"/>
                  <a:gd name="T24" fmla="*/ 0 w 80"/>
                  <a:gd name="T25" fmla="*/ 0 h 79"/>
                  <a:gd name="T26" fmla="*/ 0 w 80"/>
                  <a:gd name="T27" fmla="*/ 0 h 79"/>
                  <a:gd name="T28" fmla="*/ 0 w 80"/>
                  <a:gd name="T29" fmla="*/ 0 h 79"/>
                  <a:gd name="T30" fmla="*/ 0 w 80"/>
                  <a:gd name="T31" fmla="*/ 0 h 79"/>
                  <a:gd name="T32" fmla="*/ 0 w 80"/>
                  <a:gd name="T33" fmla="*/ 0 h 79"/>
                  <a:gd name="T34" fmla="*/ 0 w 80"/>
                  <a:gd name="T35" fmla="*/ 0 h 79"/>
                  <a:gd name="T36" fmla="*/ 0 w 80"/>
                  <a:gd name="T37" fmla="*/ 0 h 79"/>
                  <a:gd name="T38" fmla="*/ 0 w 80"/>
                  <a:gd name="T39" fmla="*/ 0 h 79"/>
                  <a:gd name="T40" fmla="*/ 0 w 80"/>
                  <a:gd name="T41" fmla="*/ 0 h 79"/>
                  <a:gd name="T42" fmla="*/ 0 w 80"/>
                  <a:gd name="T43" fmla="*/ 0 h 79"/>
                  <a:gd name="T44" fmla="*/ 0 w 80"/>
                  <a:gd name="T45" fmla="*/ 0 h 79"/>
                  <a:gd name="T46" fmla="*/ 0 w 80"/>
                  <a:gd name="T47" fmla="*/ 0 h 79"/>
                  <a:gd name="T48" fmla="*/ 0 w 80"/>
                  <a:gd name="T49" fmla="*/ 0 h 79"/>
                  <a:gd name="T50" fmla="*/ 0 w 80"/>
                  <a:gd name="T51" fmla="*/ 0 h 79"/>
                  <a:gd name="T52" fmla="*/ 0 w 80"/>
                  <a:gd name="T53" fmla="*/ 0 h 79"/>
                  <a:gd name="T54" fmla="*/ 0 w 80"/>
                  <a:gd name="T55" fmla="*/ 0 h 79"/>
                  <a:gd name="T56" fmla="*/ 0 w 80"/>
                  <a:gd name="T57" fmla="*/ 0 h 79"/>
                  <a:gd name="T58" fmla="*/ 0 w 80"/>
                  <a:gd name="T59" fmla="*/ 0 h 79"/>
                  <a:gd name="T60" fmla="*/ 0 w 80"/>
                  <a:gd name="T61" fmla="*/ 0 h 79"/>
                  <a:gd name="T62" fmla="*/ 0 w 80"/>
                  <a:gd name="T63" fmla="*/ 0 h 79"/>
                  <a:gd name="T64" fmla="*/ 0 w 80"/>
                  <a:gd name="T65" fmla="*/ 0 h 7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9">
                    <a:moveTo>
                      <a:pt x="46" y="0"/>
                    </a:moveTo>
                    <a:lnTo>
                      <a:pt x="38" y="0"/>
                    </a:lnTo>
                    <a:lnTo>
                      <a:pt x="30" y="0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8"/>
                    </a:lnTo>
                    <a:lnTo>
                      <a:pt x="2" y="24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40" y="79"/>
                    </a:lnTo>
                    <a:lnTo>
                      <a:pt x="49" y="79"/>
                    </a:lnTo>
                    <a:lnTo>
                      <a:pt x="55" y="75"/>
                    </a:lnTo>
                    <a:lnTo>
                      <a:pt x="62" y="72"/>
                    </a:lnTo>
                    <a:lnTo>
                      <a:pt x="68" y="67"/>
                    </a:lnTo>
                    <a:lnTo>
                      <a:pt x="73" y="61"/>
                    </a:lnTo>
                    <a:lnTo>
                      <a:pt x="76" y="54"/>
                    </a:lnTo>
                    <a:lnTo>
                      <a:pt x="78" y="46"/>
                    </a:lnTo>
                    <a:lnTo>
                      <a:pt x="80" y="38"/>
                    </a:lnTo>
                    <a:lnTo>
                      <a:pt x="78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6" name="Freeform 157"/>
              <p:cNvSpPr/>
              <p:nvPr/>
            </p:nvSpPr>
            <p:spPr bwMode="auto">
              <a:xfrm>
                <a:off x="4216" y="4162"/>
                <a:ext cx="37" cy="39"/>
              </a:xfrm>
              <a:custGeom>
                <a:avLst/>
                <a:gdLst>
                  <a:gd name="T0" fmla="*/ 1 w 73"/>
                  <a:gd name="T1" fmla="*/ 0 h 79"/>
                  <a:gd name="T2" fmla="*/ 1 w 73"/>
                  <a:gd name="T3" fmla="*/ 0 h 79"/>
                  <a:gd name="T4" fmla="*/ 1 w 73"/>
                  <a:gd name="T5" fmla="*/ 0 h 79"/>
                  <a:gd name="T6" fmla="*/ 1 w 73"/>
                  <a:gd name="T7" fmla="*/ 0 h 79"/>
                  <a:gd name="T8" fmla="*/ 1 w 73"/>
                  <a:gd name="T9" fmla="*/ 0 h 79"/>
                  <a:gd name="T10" fmla="*/ 1 w 73"/>
                  <a:gd name="T11" fmla="*/ 0 h 79"/>
                  <a:gd name="T12" fmla="*/ 1 w 73"/>
                  <a:gd name="T13" fmla="*/ 0 h 79"/>
                  <a:gd name="T14" fmla="*/ 1 w 73"/>
                  <a:gd name="T15" fmla="*/ 0 h 79"/>
                  <a:gd name="T16" fmla="*/ 1 w 73"/>
                  <a:gd name="T17" fmla="*/ 0 h 79"/>
                  <a:gd name="T18" fmla="*/ 1 w 73"/>
                  <a:gd name="T19" fmla="*/ 0 h 79"/>
                  <a:gd name="T20" fmla="*/ 1 w 73"/>
                  <a:gd name="T21" fmla="*/ 0 h 79"/>
                  <a:gd name="T22" fmla="*/ 1 w 73"/>
                  <a:gd name="T23" fmla="*/ 0 h 79"/>
                  <a:gd name="T24" fmla="*/ 0 w 73"/>
                  <a:gd name="T25" fmla="*/ 0 h 79"/>
                  <a:gd name="T26" fmla="*/ 0 w 73"/>
                  <a:gd name="T27" fmla="*/ 0 h 79"/>
                  <a:gd name="T28" fmla="*/ 0 w 73"/>
                  <a:gd name="T29" fmla="*/ 0 h 79"/>
                  <a:gd name="T30" fmla="*/ 1 w 73"/>
                  <a:gd name="T31" fmla="*/ 0 h 79"/>
                  <a:gd name="T32" fmla="*/ 1 w 73"/>
                  <a:gd name="T33" fmla="*/ 0 h 79"/>
                  <a:gd name="T34" fmla="*/ 1 w 73"/>
                  <a:gd name="T35" fmla="*/ 0 h 79"/>
                  <a:gd name="T36" fmla="*/ 1 w 73"/>
                  <a:gd name="T37" fmla="*/ 0 h 79"/>
                  <a:gd name="T38" fmla="*/ 1 w 73"/>
                  <a:gd name="T39" fmla="*/ 0 h 79"/>
                  <a:gd name="T40" fmla="*/ 1 w 73"/>
                  <a:gd name="T41" fmla="*/ 0 h 79"/>
                  <a:gd name="T42" fmla="*/ 1 w 73"/>
                  <a:gd name="T43" fmla="*/ 0 h 79"/>
                  <a:gd name="T44" fmla="*/ 1 w 73"/>
                  <a:gd name="T45" fmla="*/ 0 h 79"/>
                  <a:gd name="T46" fmla="*/ 1 w 73"/>
                  <a:gd name="T47" fmla="*/ 0 h 79"/>
                  <a:gd name="T48" fmla="*/ 1 w 73"/>
                  <a:gd name="T49" fmla="*/ 0 h 79"/>
                  <a:gd name="T50" fmla="*/ 1 w 73"/>
                  <a:gd name="T51" fmla="*/ 0 h 79"/>
                  <a:gd name="T52" fmla="*/ 1 w 73"/>
                  <a:gd name="T53" fmla="*/ 0 h 79"/>
                  <a:gd name="T54" fmla="*/ 1 w 73"/>
                  <a:gd name="T55" fmla="*/ 0 h 79"/>
                  <a:gd name="T56" fmla="*/ 1 w 73"/>
                  <a:gd name="T57" fmla="*/ 0 h 79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73" h="79">
                    <a:moveTo>
                      <a:pt x="73" y="19"/>
                    </a:moveTo>
                    <a:lnTo>
                      <a:pt x="69" y="12"/>
                    </a:lnTo>
                    <a:lnTo>
                      <a:pt x="62" y="7"/>
                    </a:lnTo>
                    <a:lnTo>
                      <a:pt x="54" y="2"/>
                    </a:lnTo>
                    <a:lnTo>
                      <a:pt x="46" y="0"/>
                    </a:lnTo>
                    <a:lnTo>
                      <a:pt x="38" y="0"/>
                    </a:lnTo>
                    <a:lnTo>
                      <a:pt x="30" y="1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0" y="12"/>
                    </a:lnTo>
                    <a:lnTo>
                      <a:pt x="5" y="19"/>
                    </a:lnTo>
                    <a:lnTo>
                      <a:pt x="2" y="25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49"/>
                    </a:lnTo>
                    <a:lnTo>
                      <a:pt x="3" y="55"/>
                    </a:lnTo>
                    <a:lnTo>
                      <a:pt x="7" y="62"/>
                    </a:lnTo>
                    <a:lnTo>
                      <a:pt x="11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35" y="79"/>
                    </a:lnTo>
                    <a:lnTo>
                      <a:pt x="38" y="79"/>
                    </a:lnTo>
                    <a:lnTo>
                      <a:pt x="41" y="79"/>
                    </a:lnTo>
                    <a:lnTo>
                      <a:pt x="43" y="79"/>
                    </a:lnTo>
                    <a:lnTo>
                      <a:pt x="48" y="70"/>
                    </a:lnTo>
                    <a:lnTo>
                      <a:pt x="58" y="52"/>
                    </a:lnTo>
                    <a:lnTo>
                      <a:pt x="69" y="31"/>
                    </a:lnTo>
                    <a:lnTo>
                      <a:pt x="73" y="19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7" name="Freeform 158"/>
              <p:cNvSpPr/>
              <p:nvPr/>
            </p:nvSpPr>
            <p:spPr bwMode="auto">
              <a:xfrm>
                <a:off x="3983" y="4266"/>
                <a:ext cx="31" cy="33"/>
              </a:xfrm>
              <a:custGeom>
                <a:avLst/>
                <a:gdLst>
                  <a:gd name="T0" fmla="*/ 1 w 61"/>
                  <a:gd name="T1" fmla="*/ 1 h 66"/>
                  <a:gd name="T2" fmla="*/ 1 w 61"/>
                  <a:gd name="T3" fmla="*/ 1 h 66"/>
                  <a:gd name="T4" fmla="*/ 1 w 61"/>
                  <a:gd name="T5" fmla="*/ 1 h 66"/>
                  <a:gd name="T6" fmla="*/ 1 w 61"/>
                  <a:gd name="T7" fmla="*/ 1 h 66"/>
                  <a:gd name="T8" fmla="*/ 1 w 61"/>
                  <a:gd name="T9" fmla="*/ 1 h 66"/>
                  <a:gd name="T10" fmla="*/ 1 w 61"/>
                  <a:gd name="T11" fmla="*/ 1 h 66"/>
                  <a:gd name="T12" fmla="*/ 1 w 61"/>
                  <a:gd name="T13" fmla="*/ 1 h 66"/>
                  <a:gd name="T14" fmla="*/ 1 w 61"/>
                  <a:gd name="T15" fmla="*/ 1 h 66"/>
                  <a:gd name="T16" fmla="*/ 1 w 61"/>
                  <a:gd name="T17" fmla="*/ 1 h 66"/>
                  <a:gd name="T18" fmla="*/ 1 w 61"/>
                  <a:gd name="T19" fmla="*/ 1 h 66"/>
                  <a:gd name="T20" fmla="*/ 1 w 61"/>
                  <a:gd name="T21" fmla="*/ 1 h 66"/>
                  <a:gd name="T22" fmla="*/ 1 w 61"/>
                  <a:gd name="T23" fmla="*/ 1 h 66"/>
                  <a:gd name="T24" fmla="*/ 1 w 61"/>
                  <a:gd name="T25" fmla="*/ 1 h 66"/>
                  <a:gd name="T26" fmla="*/ 1 w 61"/>
                  <a:gd name="T27" fmla="*/ 0 h 66"/>
                  <a:gd name="T28" fmla="*/ 1 w 61"/>
                  <a:gd name="T29" fmla="*/ 1 h 66"/>
                  <a:gd name="T30" fmla="*/ 1 w 61"/>
                  <a:gd name="T31" fmla="*/ 1 h 66"/>
                  <a:gd name="T32" fmla="*/ 0 w 61"/>
                  <a:gd name="T33" fmla="*/ 1 h 66"/>
                  <a:gd name="T34" fmla="*/ 1 w 61"/>
                  <a:gd name="T35" fmla="*/ 1 h 66"/>
                  <a:gd name="T36" fmla="*/ 1 w 61"/>
                  <a:gd name="T37" fmla="*/ 1 h 66"/>
                  <a:gd name="T38" fmla="*/ 1 w 61"/>
                  <a:gd name="T39" fmla="*/ 1 h 66"/>
                  <a:gd name="T40" fmla="*/ 1 w 61"/>
                  <a:gd name="T41" fmla="*/ 1 h 66"/>
                  <a:gd name="T42" fmla="*/ 1 w 61"/>
                  <a:gd name="T43" fmla="*/ 1 h 66"/>
                  <a:gd name="T44" fmla="*/ 1 w 61"/>
                  <a:gd name="T45" fmla="*/ 1 h 66"/>
                  <a:gd name="T46" fmla="*/ 1 w 61"/>
                  <a:gd name="T47" fmla="*/ 1 h 66"/>
                  <a:gd name="T48" fmla="*/ 1 w 61"/>
                  <a:gd name="T49" fmla="*/ 1 h 6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61" h="66">
                    <a:moveTo>
                      <a:pt x="53" y="66"/>
                    </a:moveTo>
                    <a:lnTo>
                      <a:pt x="57" y="61"/>
                    </a:lnTo>
                    <a:lnTo>
                      <a:pt x="59" y="56"/>
                    </a:lnTo>
                    <a:lnTo>
                      <a:pt x="60" y="52"/>
                    </a:lnTo>
                    <a:lnTo>
                      <a:pt x="61" y="47"/>
                    </a:lnTo>
                    <a:lnTo>
                      <a:pt x="61" y="39"/>
                    </a:lnTo>
                    <a:lnTo>
                      <a:pt x="60" y="31"/>
                    </a:lnTo>
                    <a:lnTo>
                      <a:pt x="58" y="24"/>
                    </a:lnTo>
                    <a:lnTo>
                      <a:pt x="55" y="17"/>
                    </a:lnTo>
                    <a:lnTo>
                      <a:pt x="50" y="11"/>
                    </a:lnTo>
                    <a:lnTo>
                      <a:pt x="43" y="7"/>
                    </a:lnTo>
                    <a:lnTo>
                      <a:pt x="36" y="3"/>
                    </a:lnTo>
                    <a:lnTo>
                      <a:pt x="29" y="1"/>
                    </a:lnTo>
                    <a:lnTo>
                      <a:pt x="21" y="0"/>
                    </a:lnTo>
                    <a:lnTo>
                      <a:pt x="13" y="1"/>
                    </a:lnTo>
                    <a:lnTo>
                      <a:pt x="6" y="3"/>
                    </a:lnTo>
                    <a:lnTo>
                      <a:pt x="0" y="7"/>
                    </a:lnTo>
                    <a:lnTo>
                      <a:pt x="2" y="9"/>
                    </a:lnTo>
                    <a:lnTo>
                      <a:pt x="5" y="14"/>
                    </a:lnTo>
                    <a:lnTo>
                      <a:pt x="11" y="22"/>
                    </a:lnTo>
                    <a:lnTo>
                      <a:pt x="19" y="31"/>
                    </a:lnTo>
                    <a:lnTo>
                      <a:pt x="27" y="41"/>
                    </a:lnTo>
                    <a:lnTo>
                      <a:pt x="35" y="51"/>
                    </a:lnTo>
                    <a:lnTo>
                      <a:pt x="44" y="59"/>
                    </a:lnTo>
                    <a:lnTo>
                      <a:pt x="53" y="66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8" name="Freeform 159"/>
              <p:cNvSpPr/>
              <p:nvPr/>
            </p:nvSpPr>
            <p:spPr bwMode="auto">
              <a:xfrm>
                <a:off x="4852" y="4125"/>
                <a:ext cx="17" cy="17"/>
              </a:xfrm>
              <a:custGeom>
                <a:avLst/>
                <a:gdLst>
                  <a:gd name="T0" fmla="*/ 1 w 34"/>
                  <a:gd name="T1" fmla="*/ 1 h 34"/>
                  <a:gd name="T2" fmla="*/ 1 w 34"/>
                  <a:gd name="T3" fmla="*/ 1 h 34"/>
                  <a:gd name="T4" fmla="*/ 1 w 34"/>
                  <a:gd name="T5" fmla="*/ 1 h 34"/>
                  <a:gd name="T6" fmla="*/ 1 w 34"/>
                  <a:gd name="T7" fmla="*/ 1 h 34"/>
                  <a:gd name="T8" fmla="*/ 1 w 34"/>
                  <a:gd name="T9" fmla="*/ 1 h 34"/>
                  <a:gd name="T10" fmla="*/ 1 w 34"/>
                  <a:gd name="T11" fmla="*/ 1 h 34"/>
                  <a:gd name="T12" fmla="*/ 1 w 34"/>
                  <a:gd name="T13" fmla="*/ 1 h 34"/>
                  <a:gd name="T14" fmla="*/ 1 w 34"/>
                  <a:gd name="T15" fmla="*/ 1 h 34"/>
                  <a:gd name="T16" fmla="*/ 1 w 34"/>
                  <a:gd name="T17" fmla="*/ 1 h 34"/>
                  <a:gd name="T18" fmla="*/ 1 w 34"/>
                  <a:gd name="T19" fmla="*/ 0 h 34"/>
                  <a:gd name="T20" fmla="*/ 1 w 34"/>
                  <a:gd name="T21" fmla="*/ 1 h 34"/>
                  <a:gd name="T22" fmla="*/ 1 w 34"/>
                  <a:gd name="T23" fmla="*/ 1 h 34"/>
                  <a:gd name="T24" fmla="*/ 0 w 34"/>
                  <a:gd name="T25" fmla="*/ 1 h 34"/>
                  <a:gd name="T26" fmla="*/ 0 w 34"/>
                  <a:gd name="T27" fmla="*/ 1 h 34"/>
                  <a:gd name="T28" fmla="*/ 1 w 34"/>
                  <a:gd name="T29" fmla="*/ 1 h 34"/>
                  <a:gd name="T30" fmla="*/ 1 w 34"/>
                  <a:gd name="T31" fmla="*/ 1 h 34"/>
                  <a:gd name="T32" fmla="*/ 1 w 34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4">
                    <a:moveTo>
                      <a:pt x="12" y="34"/>
                    </a:moveTo>
                    <a:lnTo>
                      <a:pt x="19" y="34"/>
                    </a:lnTo>
                    <a:lnTo>
                      <a:pt x="24" y="33"/>
                    </a:lnTo>
                    <a:lnTo>
                      <a:pt x="29" y="28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2" y="10"/>
                    </a:lnTo>
                    <a:lnTo>
                      <a:pt x="28" y="5"/>
                    </a:lnTo>
                    <a:lnTo>
                      <a:pt x="22" y="2"/>
                    </a:lnTo>
                    <a:lnTo>
                      <a:pt x="15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6" y="30"/>
                    </a:lnTo>
                    <a:lnTo>
                      <a:pt x="12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9" name="Freeform 160"/>
              <p:cNvSpPr/>
              <p:nvPr/>
            </p:nvSpPr>
            <p:spPr bwMode="auto">
              <a:xfrm>
                <a:off x="4885" y="4152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0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1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1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8" y="3"/>
                    </a:lnTo>
                    <a:lnTo>
                      <a:pt x="22" y="0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1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0" name="Freeform 161"/>
              <p:cNvSpPr/>
              <p:nvPr/>
            </p:nvSpPr>
            <p:spPr bwMode="auto">
              <a:xfrm>
                <a:off x="4701" y="4202"/>
                <a:ext cx="17" cy="17"/>
              </a:xfrm>
              <a:custGeom>
                <a:avLst/>
                <a:gdLst>
                  <a:gd name="T0" fmla="*/ 1 w 34"/>
                  <a:gd name="T1" fmla="*/ 1 h 33"/>
                  <a:gd name="T2" fmla="*/ 1 w 34"/>
                  <a:gd name="T3" fmla="*/ 1 h 33"/>
                  <a:gd name="T4" fmla="*/ 1 w 34"/>
                  <a:gd name="T5" fmla="*/ 1 h 33"/>
                  <a:gd name="T6" fmla="*/ 1 w 34"/>
                  <a:gd name="T7" fmla="*/ 1 h 33"/>
                  <a:gd name="T8" fmla="*/ 1 w 34"/>
                  <a:gd name="T9" fmla="*/ 1 h 33"/>
                  <a:gd name="T10" fmla="*/ 1 w 34"/>
                  <a:gd name="T11" fmla="*/ 1 h 33"/>
                  <a:gd name="T12" fmla="*/ 1 w 34"/>
                  <a:gd name="T13" fmla="*/ 1 h 33"/>
                  <a:gd name="T14" fmla="*/ 1 w 34"/>
                  <a:gd name="T15" fmla="*/ 1 h 33"/>
                  <a:gd name="T16" fmla="*/ 1 w 34"/>
                  <a:gd name="T17" fmla="*/ 1 h 33"/>
                  <a:gd name="T18" fmla="*/ 1 w 34"/>
                  <a:gd name="T19" fmla="*/ 0 h 33"/>
                  <a:gd name="T20" fmla="*/ 1 w 34"/>
                  <a:gd name="T21" fmla="*/ 1 h 33"/>
                  <a:gd name="T22" fmla="*/ 1 w 34"/>
                  <a:gd name="T23" fmla="*/ 1 h 33"/>
                  <a:gd name="T24" fmla="*/ 1 w 34"/>
                  <a:gd name="T25" fmla="*/ 1 h 33"/>
                  <a:gd name="T26" fmla="*/ 0 w 34"/>
                  <a:gd name="T27" fmla="*/ 1 h 33"/>
                  <a:gd name="T28" fmla="*/ 1 w 34"/>
                  <a:gd name="T29" fmla="*/ 1 h 33"/>
                  <a:gd name="T30" fmla="*/ 1 w 34"/>
                  <a:gd name="T31" fmla="*/ 1 h 33"/>
                  <a:gd name="T32" fmla="*/ 1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3"/>
                    </a:moveTo>
                    <a:lnTo>
                      <a:pt x="19" y="33"/>
                    </a:lnTo>
                    <a:lnTo>
                      <a:pt x="25" y="32"/>
                    </a:lnTo>
                    <a:lnTo>
                      <a:pt x="29" y="28"/>
                    </a:lnTo>
                    <a:lnTo>
                      <a:pt x="33" y="22"/>
                    </a:lnTo>
                    <a:lnTo>
                      <a:pt x="34" y="16"/>
                    </a:lnTo>
                    <a:lnTo>
                      <a:pt x="33" y="9"/>
                    </a:lnTo>
                    <a:lnTo>
                      <a:pt x="28" y="5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10" y="2"/>
                    </a:lnTo>
                    <a:lnTo>
                      <a:pt x="5" y="6"/>
                    </a:lnTo>
                    <a:lnTo>
                      <a:pt x="2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30"/>
                    </a:lnTo>
                    <a:lnTo>
                      <a:pt x="12" y="3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" name="Freeform 162"/>
              <p:cNvSpPr/>
              <p:nvPr/>
            </p:nvSpPr>
            <p:spPr bwMode="auto">
              <a:xfrm>
                <a:off x="4742" y="4201"/>
                <a:ext cx="16" cy="17"/>
              </a:xfrm>
              <a:custGeom>
                <a:avLst/>
                <a:gdLst>
                  <a:gd name="T0" fmla="*/ 0 w 34"/>
                  <a:gd name="T1" fmla="*/ 1 h 33"/>
                  <a:gd name="T2" fmla="*/ 0 w 34"/>
                  <a:gd name="T3" fmla="*/ 1 h 33"/>
                  <a:gd name="T4" fmla="*/ 0 w 34"/>
                  <a:gd name="T5" fmla="*/ 1 h 33"/>
                  <a:gd name="T6" fmla="*/ 0 w 34"/>
                  <a:gd name="T7" fmla="*/ 1 h 33"/>
                  <a:gd name="T8" fmla="*/ 0 w 34"/>
                  <a:gd name="T9" fmla="*/ 1 h 33"/>
                  <a:gd name="T10" fmla="*/ 0 w 34"/>
                  <a:gd name="T11" fmla="*/ 1 h 33"/>
                  <a:gd name="T12" fmla="*/ 0 w 34"/>
                  <a:gd name="T13" fmla="*/ 1 h 33"/>
                  <a:gd name="T14" fmla="*/ 0 w 34"/>
                  <a:gd name="T15" fmla="*/ 1 h 33"/>
                  <a:gd name="T16" fmla="*/ 0 w 34"/>
                  <a:gd name="T17" fmla="*/ 1 h 33"/>
                  <a:gd name="T18" fmla="*/ 0 w 34"/>
                  <a:gd name="T19" fmla="*/ 0 h 33"/>
                  <a:gd name="T20" fmla="*/ 0 w 34"/>
                  <a:gd name="T21" fmla="*/ 1 h 33"/>
                  <a:gd name="T22" fmla="*/ 0 w 34"/>
                  <a:gd name="T23" fmla="*/ 1 h 33"/>
                  <a:gd name="T24" fmla="*/ 0 w 34"/>
                  <a:gd name="T25" fmla="*/ 1 h 33"/>
                  <a:gd name="T26" fmla="*/ 0 w 34"/>
                  <a:gd name="T27" fmla="*/ 1 h 33"/>
                  <a:gd name="T28" fmla="*/ 0 w 34"/>
                  <a:gd name="T29" fmla="*/ 1 h 33"/>
                  <a:gd name="T30" fmla="*/ 0 w 34"/>
                  <a:gd name="T31" fmla="*/ 1 h 33"/>
                  <a:gd name="T32" fmla="*/ 0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2"/>
                    </a:moveTo>
                    <a:lnTo>
                      <a:pt x="19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1" y="9"/>
                    </a:lnTo>
                    <a:lnTo>
                      <a:pt x="28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" name="Freeform 163"/>
              <p:cNvSpPr/>
              <p:nvPr/>
            </p:nvSpPr>
            <p:spPr bwMode="auto">
              <a:xfrm>
                <a:off x="4782" y="4209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1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5" y="29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" name="Freeform 164"/>
              <p:cNvSpPr/>
              <p:nvPr/>
            </p:nvSpPr>
            <p:spPr bwMode="auto">
              <a:xfrm>
                <a:off x="4820" y="4226"/>
                <a:ext cx="17" cy="17"/>
              </a:xfrm>
              <a:custGeom>
                <a:avLst/>
                <a:gdLst>
                  <a:gd name="T0" fmla="*/ 1 w 33"/>
                  <a:gd name="T1" fmla="*/ 1 h 34"/>
                  <a:gd name="T2" fmla="*/ 1 w 33"/>
                  <a:gd name="T3" fmla="*/ 1 h 34"/>
                  <a:gd name="T4" fmla="*/ 1 w 33"/>
                  <a:gd name="T5" fmla="*/ 1 h 34"/>
                  <a:gd name="T6" fmla="*/ 1 w 33"/>
                  <a:gd name="T7" fmla="*/ 1 h 34"/>
                  <a:gd name="T8" fmla="*/ 1 w 33"/>
                  <a:gd name="T9" fmla="*/ 1 h 34"/>
                  <a:gd name="T10" fmla="*/ 1 w 33"/>
                  <a:gd name="T11" fmla="*/ 1 h 34"/>
                  <a:gd name="T12" fmla="*/ 1 w 33"/>
                  <a:gd name="T13" fmla="*/ 1 h 34"/>
                  <a:gd name="T14" fmla="*/ 1 w 33"/>
                  <a:gd name="T15" fmla="*/ 1 h 34"/>
                  <a:gd name="T16" fmla="*/ 1 w 33"/>
                  <a:gd name="T17" fmla="*/ 1 h 34"/>
                  <a:gd name="T18" fmla="*/ 1 w 33"/>
                  <a:gd name="T19" fmla="*/ 0 h 34"/>
                  <a:gd name="T20" fmla="*/ 1 w 33"/>
                  <a:gd name="T21" fmla="*/ 1 h 34"/>
                  <a:gd name="T22" fmla="*/ 1 w 33"/>
                  <a:gd name="T23" fmla="*/ 1 h 34"/>
                  <a:gd name="T24" fmla="*/ 1 w 33"/>
                  <a:gd name="T25" fmla="*/ 1 h 34"/>
                  <a:gd name="T26" fmla="*/ 0 w 33"/>
                  <a:gd name="T27" fmla="*/ 1 h 34"/>
                  <a:gd name="T28" fmla="*/ 1 w 33"/>
                  <a:gd name="T29" fmla="*/ 1 h 34"/>
                  <a:gd name="T30" fmla="*/ 1 w 33"/>
                  <a:gd name="T31" fmla="*/ 1 h 34"/>
                  <a:gd name="T32" fmla="*/ 1 w 33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4">
                    <a:moveTo>
                      <a:pt x="11" y="34"/>
                    </a:moveTo>
                    <a:lnTo>
                      <a:pt x="18" y="34"/>
                    </a:lnTo>
                    <a:lnTo>
                      <a:pt x="24" y="33"/>
                    </a:lnTo>
                    <a:lnTo>
                      <a:pt x="30" y="28"/>
                    </a:lnTo>
                    <a:lnTo>
                      <a:pt x="33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7" y="5"/>
                    </a:lnTo>
                    <a:lnTo>
                      <a:pt x="22" y="1"/>
                    </a:lnTo>
                    <a:lnTo>
                      <a:pt x="16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1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5" y="30"/>
                    </a:lnTo>
                    <a:lnTo>
                      <a:pt x="11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4" name="Freeform 165"/>
              <p:cNvSpPr/>
              <p:nvPr/>
            </p:nvSpPr>
            <p:spPr bwMode="auto">
              <a:xfrm>
                <a:off x="4853" y="4250"/>
                <a:ext cx="16" cy="16"/>
              </a:xfrm>
              <a:custGeom>
                <a:avLst/>
                <a:gdLst>
                  <a:gd name="T0" fmla="*/ 0 w 33"/>
                  <a:gd name="T1" fmla="*/ 0 h 33"/>
                  <a:gd name="T2" fmla="*/ 0 w 33"/>
                  <a:gd name="T3" fmla="*/ 0 h 33"/>
                  <a:gd name="T4" fmla="*/ 0 w 33"/>
                  <a:gd name="T5" fmla="*/ 0 h 33"/>
                  <a:gd name="T6" fmla="*/ 0 w 33"/>
                  <a:gd name="T7" fmla="*/ 0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0 h 33"/>
                  <a:gd name="T14" fmla="*/ 0 w 33"/>
                  <a:gd name="T15" fmla="*/ 0 h 33"/>
                  <a:gd name="T16" fmla="*/ 0 w 33"/>
                  <a:gd name="T17" fmla="*/ 0 h 33"/>
                  <a:gd name="T18" fmla="*/ 0 w 33"/>
                  <a:gd name="T19" fmla="*/ 0 h 33"/>
                  <a:gd name="T20" fmla="*/ 0 w 33"/>
                  <a:gd name="T21" fmla="*/ 0 h 33"/>
                  <a:gd name="T22" fmla="*/ 0 w 33"/>
                  <a:gd name="T23" fmla="*/ 0 h 33"/>
                  <a:gd name="T24" fmla="*/ 0 w 33"/>
                  <a:gd name="T25" fmla="*/ 0 h 33"/>
                  <a:gd name="T26" fmla="*/ 0 w 33"/>
                  <a:gd name="T27" fmla="*/ 0 h 33"/>
                  <a:gd name="T28" fmla="*/ 0 w 33"/>
                  <a:gd name="T29" fmla="*/ 0 h 33"/>
                  <a:gd name="T30" fmla="*/ 0 w 33"/>
                  <a:gd name="T31" fmla="*/ 0 h 33"/>
                  <a:gd name="T32" fmla="*/ 0 w 33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2" y="32"/>
                    </a:moveTo>
                    <a:lnTo>
                      <a:pt x="18" y="33"/>
                    </a:lnTo>
                    <a:lnTo>
                      <a:pt x="25" y="32"/>
                    </a:lnTo>
                    <a:lnTo>
                      <a:pt x="29" y="27"/>
                    </a:lnTo>
                    <a:lnTo>
                      <a:pt x="33" y="21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1" y="1"/>
                    </a:lnTo>
                    <a:lnTo>
                      <a:pt x="15" y="0"/>
                    </a:lnTo>
                    <a:lnTo>
                      <a:pt x="8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5" name="Freeform 166"/>
              <p:cNvSpPr/>
              <p:nvPr/>
            </p:nvSpPr>
            <p:spPr bwMode="auto">
              <a:xfrm>
                <a:off x="4680" y="4230"/>
                <a:ext cx="188" cy="72"/>
              </a:xfrm>
              <a:custGeom>
                <a:avLst/>
                <a:gdLst>
                  <a:gd name="T0" fmla="*/ 1 w 376"/>
                  <a:gd name="T1" fmla="*/ 1 h 144"/>
                  <a:gd name="T2" fmla="*/ 1 w 376"/>
                  <a:gd name="T3" fmla="*/ 1 h 144"/>
                  <a:gd name="T4" fmla="*/ 1 w 376"/>
                  <a:gd name="T5" fmla="*/ 1 h 144"/>
                  <a:gd name="T6" fmla="*/ 1 w 376"/>
                  <a:gd name="T7" fmla="*/ 1 h 144"/>
                  <a:gd name="T8" fmla="*/ 1 w 376"/>
                  <a:gd name="T9" fmla="*/ 1 h 144"/>
                  <a:gd name="T10" fmla="*/ 1 w 376"/>
                  <a:gd name="T11" fmla="*/ 1 h 144"/>
                  <a:gd name="T12" fmla="*/ 1 w 376"/>
                  <a:gd name="T13" fmla="*/ 1 h 144"/>
                  <a:gd name="T14" fmla="*/ 1 w 376"/>
                  <a:gd name="T15" fmla="*/ 1 h 144"/>
                  <a:gd name="T16" fmla="*/ 1 w 376"/>
                  <a:gd name="T17" fmla="*/ 1 h 144"/>
                  <a:gd name="T18" fmla="*/ 1 w 376"/>
                  <a:gd name="T19" fmla="*/ 1 h 144"/>
                  <a:gd name="T20" fmla="*/ 1 w 376"/>
                  <a:gd name="T21" fmla="*/ 1 h 144"/>
                  <a:gd name="T22" fmla="*/ 1 w 376"/>
                  <a:gd name="T23" fmla="*/ 1 h 144"/>
                  <a:gd name="T24" fmla="*/ 1 w 376"/>
                  <a:gd name="T25" fmla="*/ 1 h 144"/>
                  <a:gd name="T26" fmla="*/ 1 w 376"/>
                  <a:gd name="T27" fmla="*/ 1 h 144"/>
                  <a:gd name="T28" fmla="*/ 1 w 376"/>
                  <a:gd name="T29" fmla="*/ 1 h 144"/>
                  <a:gd name="T30" fmla="*/ 1 w 376"/>
                  <a:gd name="T31" fmla="*/ 1 h 144"/>
                  <a:gd name="T32" fmla="*/ 1 w 376"/>
                  <a:gd name="T33" fmla="*/ 1 h 144"/>
                  <a:gd name="T34" fmla="*/ 1 w 376"/>
                  <a:gd name="T35" fmla="*/ 1 h 144"/>
                  <a:gd name="T36" fmla="*/ 1 w 376"/>
                  <a:gd name="T37" fmla="*/ 1 h 144"/>
                  <a:gd name="T38" fmla="*/ 1 w 376"/>
                  <a:gd name="T39" fmla="*/ 0 h 144"/>
                  <a:gd name="T40" fmla="*/ 1 w 376"/>
                  <a:gd name="T41" fmla="*/ 1 h 144"/>
                  <a:gd name="T42" fmla="*/ 1 w 376"/>
                  <a:gd name="T43" fmla="*/ 1 h 144"/>
                  <a:gd name="T44" fmla="*/ 1 w 376"/>
                  <a:gd name="T45" fmla="*/ 1 h 144"/>
                  <a:gd name="T46" fmla="*/ 1 w 376"/>
                  <a:gd name="T47" fmla="*/ 1 h 144"/>
                  <a:gd name="T48" fmla="*/ 0 w 376"/>
                  <a:gd name="T49" fmla="*/ 1 h 144"/>
                  <a:gd name="T50" fmla="*/ 1 w 376"/>
                  <a:gd name="T51" fmla="*/ 1 h 144"/>
                  <a:gd name="T52" fmla="*/ 1 w 376"/>
                  <a:gd name="T53" fmla="*/ 1 h 144"/>
                  <a:gd name="T54" fmla="*/ 1 w 376"/>
                  <a:gd name="T55" fmla="*/ 1 h 144"/>
                  <a:gd name="T56" fmla="*/ 1 w 376"/>
                  <a:gd name="T57" fmla="*/ 1 h 144"/>
                  <a:gd name="T58" fmla="*/ 1 w 376"/>
                  <a:gd name="T59" fmla="*/ 1 h 144"/>
                  <a:gd name="T60" fmla="*/ 1 w 376"/>
                  <a:gd name="T61" fmla="*/ 1 h 144"/>
                  <a:gd name="T62" fmla="*/ 1 w 376"/>
                  <a:gd name="T63" fmla="*/ 1 h 144"/>
                  <a:gd name="T64" fmla="*/ 1 w 376"/>
                  <a:gd name="T65" fmla="*/ 1 h 144"/>
                  <a:gd name="T66" fmla="*/ 1 w 376"/>
                  <a:gd name="T67" fmla="*/ 1 h 144"/>
                  <a:gd name="T68" fmla="*/ 1 w 376"/>
                  <a:gd name="T69" fmla="*/ 1 h 144"/>
                  <a:gd name="T70" fmla="*/ 1 w 376"/>
                  <a:gd name="T71" fmla="*/ 1 h 144"/>
                  <a:gd name="T72" fmla="*/ 1 w 376"/>
                  <a:gd name="T73" fmla="*/ 1 h 144"/>
                  <a:gd name="T74" fmla="*/ 1 w 376"/>
                  <a:gd name="T75" fmla="*/ 1 h 144"/>
                  <a:gd name="T76" fmla="*/ 1 w 376"/>
                  <a:gd name="T77" fmla="*/ 1 h 144"/>
                  <a:gd name="T78" fmla="*/ 1 w 376"/>
                  <a:gd name="T79" fmla="*/ 1 h 144"/>
                  <a:gd name="T80" fmla="*/ 1 w 376"/>
                  <a:gd name="T81" fmla="*/ 1 h 144"/>
                  <a:gd name="T82" fmla="*/ 1 w 376"/>
                  <a:gd name="T83" fmla="*/ 1 h 144"/>
                  <a:gd name="T84" fmla="*/ 1 w 376"/>
                  <a:gd name="T85" fmla="*/ 1 h 144"/>
                  <a:gd name="T86" fmla="*/ 1 w 376"/>
                  <a:gd name="T87" fmla="*/ 1 h 144"/>
                  <a:gd name="T88" fmla="*/ 1 w 376"/>
                  <a:gd name="T89" fmla="*/ 1 h 144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376" h="144">
                    <a:moveTo>
                      <a:pt x="340" y="144"/>
                    </a:moveTo>
                    <a:lnTo>
                      <a:pt x="344" y="141"/>
                    </a:lnTo>
                    <a:lnTo>
                      <a:pt x="349" y="137"/>
                    </a:lnTo>
                    <a:lnTo>
                      <a:pt x="353" y="134"/>
                    </a:lnTo>
                    <a:lnTo>
                      <a:pt x="358" y="130"/>
                    </a:lnTo>
                    <a:lnTo>
                      <a:pt x="363" y="127"/>
                    </a:lnTo>
                    <a:lnTo>
                      <a:pt x="367" y="122"/>
                    </a:lnTo>
                    <a:lnTo>
                      <a:pt x="372" y="119"/>
                    </a:lnTo>
                    <a:lnTo>
                      <a:pt x="376" y="114"/>
                    </a:lnTo>
                    <a:lnTo>
                      <a:pt x="358" y="95"/>
                    </a:lnTo>
                    <a:lnTo>
                      <a:pt x="337" y="76"/>
                    </a:lnTo>
                    <a:lnTo>
                      <a:pt x="314" y="60"/>
                    </a:lnTo>
                    <a:lnTo>
                      <a:pt x="291" y="46"/>
                    </a:lnTo>
                    <a:lnTo>
                      <a:pt x="266" y="34"/>
                    </a:lnTo>
                    <a:lnTo>
                      <a:pt x="239" y="23"/>
                    </a:lnTo>
                    <a:lnTo>
                      <a:pt x="213" y="15"/>
                    </a:lnTo>
                    <a:lnTo>
                      <a:pt x="186" y="9"/>
                    </a:lnTo>
                    <a:lnTo>
                      <a:pt x="160" y="5"/>
                    </a:lnTo>
                    <a:lnTo>
                      <a:pt x="133" y="1"/>
                    </a:lnTo>
                    <a:lnTo>
                      <a:pt x="108" y="0"/>
                    </a:lnTo>
                    <a:lnTo>
                      <a:pt x="83" y="1"/>
                    </a:lnTo>
                    <a:lnTo>
                      <a:pt x="60" y="4"/>
                    </a:lnTo>
                    <a:lnTo>
                      <a:pt x="38" y="7"/>
                    </a:lnTo>
                    <a:lnTo>
                      <a:pt x="17" y="13"/>
                    </a:lnTo>
                    <a:lnTo>
                      <a:pt x="0" y="20"/>
                    </a:lnTo>
                    <a:lnTo>
                      <a:pt x="4" y="32"/>
                    </a:lnTo>
                    <a:lnTo>
                      <a:pt x="9" y="45"/>
                    </a:lnTo>
                    <a:lnTo>
                      <a:pt x="15" y="58"/>
                    </a:lnTo>
                    <a:lnTo>
                      <a:pt x="21" y="69"/>
                    </a:lnTo>
                    <a:lnTo>
                      <a:pt x="40" y="60"/>
                    </a:lnTo>
                    <a:lnTo>
                      <a:pt x="61" y="54"/>
                    </a:lnTo>
                    <a:lnTo>
                      <a:pt x="83" y="50"/>
                    </a:lnTo>
                    <a:lnTo>
                      <a:pt x="106" y="47"/>
                    </a:lnTo>
                    <a:lnTo>
                      <a:pt x="128" y="47"/>
                    </a:lnTo>
                    <a:lnTo>
                      <a:pt x="151" y="49"/>
                    </a:lnTo>
                    <a:lnTo>
                      <a:pt x="174" y="52"/>
                    </a:lnTo>
                    <a:lnTo>
                      <a:pt x="197" y="58"/>
                    </a:lnTo>
                    <a:lnTo>
                      <a:pt x="219" y="65"/>
                    </a:lnTo>
                    <a:lnTo>
                      <a:pt x="241" y="73"/>
                    </a:lnTo>
                    <a:lnTo>
                      <a:pt x="261" y="82"/>
                    </a:lnTo>
                    <a:lnTo>
                      <a:pt x="280" y="92"/>
                    </a:lnTo>
                    <a:lnTo>
                      <a:pt x="298" y="104"/>
                    </a:lnTo>
                    <a:lnTo>
                      <a:pt x="314" y="117"/>
                    </a:lnTo>
                    <a:lnTo>
                      <a:pt x="328" y="130"/>
                    </a:lnTo>
                    <a:lnTo>
                      <a:pt x="340" y="144"/>
                    </a:lnTo>
                    <a:close/>
                  </a:path>
                </a:pathLst>
              </a:custGeom>
              <a:solidFill>
                <a:srgbClr val="D100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" name="Freeform 167"/>
              <p:cNvSpPr/>
              <p:nvPr/>
            </p:nvSpPr>
            <p:spPr bwMode="auto">
              <a:xfrm>
                <a:off x="3482" y="4271"/>
                <a:ext cx="1433" cy="69"/>
              </a:xfrm>
              <a:custGeom>
                <a:avLst/>
                <a:gdLst>
                  <a:gd name="T0" fmla="*/ 0 w 2868"/>
                  <a:gd name="T1" fmla="*/ 1 h 137"/>
                  <a:gd name="T2" fmla="*/ 0 w 2868"/>
                  <a:gd name="T3" fmla="*/ 0 h 137"/>
                  <a:gd name="T4" fmla="*/ 0 w 2868"/>
                  <a:gd name="T5" fmla="*/ 0 h 137"/>
                  <a:gd name="T6" fmla="*/ 0 w 2868"/>
                  <a:gd name="T7" fmla="*/ 1 h 137"/>
                  <a:gd name="T8" fmla="*/ 0 w 2868"/>
                  <a:gd name="T9" fmla="*/ 1 h 1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868" h="137">
                    <a:moveTo>
                      <a:pt x="2868" y="134"/>
                    </a:moveTo>
                    <a:lnTo>
                      <a:pt x="2868" y="0"/>
                    </a:lnTo>
                    <a:lnTo>
                      <a:pt x="0" y="0"/>
                    </a:lnTo>
                    <a:lnTo>
                      <a:pt x="7" y="137"/>
                    </a:lnTo>
                    <a:lnTo>
                      <a:pt x="2868" y="134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7" name="Freeform 168"/>
              <p:cNvSpPr/>
              <p:nvPr/>
            </p:nvSpPr>
            <p:spPr bwMode="auto">
              <a:xfrm>
                <a:off x="3452" y="4178"/>
                <a:ext cx="202" cy="140"/>
              </a:xfrm>
              <a:custGeom>
                <a:avLst/>
                <a:gdLst>
                  <a:gd name="T0" fmla="*/ 1 w 404"/>
                  <a:gd name="T1" fmla="*/ 0 h 281"/>
                  <a:gd name="T2" fmla="*/ 1 w 404"/>
                  <a:gd name="T3" fmla="*/ 0 h 281"/>
                  <a:gd name="T4" fmla="*/ 1 w 404"/>
                  <a:gd name="T5" fmla="*/ 0 h 281"/>
                  <a:gd name="T6" fmla="*/ 1 w 404"/>
                  <a:gd name="T7" fmla="*/ 0 h 281"/>
                  <a:gd name="T8" fmla="*/ 1 w 404"/>
                  <a:gd name="T9" fmla="*/ 0 h 281"/>
                  <a:gd name="T10" fmla="*/ 1 w 404"/>
                  <a:gd name="T11" fmla="*/ 0 h 281"/>
                  <a:gd name="T12" fmla="*/ 1 w 404"/>
                  <a:gd name="T13" fmla="*/ 0 h 281"/>
                  <a:gd name="T14" fmla="*/ 1 w 404"/>
                  <a:gd name="T15" fmla="*/ 0 h 281"/>
                  <a:gd name="T16" fmla="*/ 1 w 404"/>
                  <a:gd name="T17" fmla="*/ 0 h 281"/>
                  <a:gd name="T18" fmla="*/ 1 w 404"/>
                  <a:gd name="T19" fmla="*/ 0 h 281"/>
                  <a:gd name="T20" fmla="*/ 1 w 404"/>
                  <a:gd name="T21" fmla="*/ 0 h 281"/>
                  <a:gd name="T22" fmla="*/ 1 w 404"/>
                  <a:gd name="T23" fmla="*/ 0 h 281"/>
                  <a:gd name="T24" fmla="*/ 1 w 404"/>
                  <a:gd name="T25" fmla="*/ 0 h 281"/>
                  <a:gd name="T26" fmla="*/ 1 w 404"/>
                  <a:gd name="T27" fmla="*/ 0 h 281"/>
                  <a:gd name="T28" fmla="*/ 1 w 404"/>
                  <a:gd name="T29" fmla="*/ 0 h 281"/>
                  <a:gd name="T30" fmla="*/ 1 w 404"/>
                  <a:gd name="T31" fmla="*/ 0 h 281"/>
                  <a:gd name="T32" fmla="*/ 1 w 404"/>
                  <a:gd name="T33" fmla="*/ 0 h 281"/>
                  <a:gd name="T34" fmla="*/ 1 w 404"/>
                  <a:gd name="T35" fmla="*/ 0 h 281"/>
                  <a:gd name="T36" fmla="*/ 1 w 404"/>
                  <a:gd name="T37" fmla="*/ 0 h 281"/>
                  <a:gd name="T38" fmla="*/ 1 w 404"/>
                  <a:gd name="T39" fmla="*/ 0 h 281"/>
                  <a:gd name="T40" fmla="*/ 1 w 404"/>
                  <a:gd name="T41" fmla="*/ 0 h 281"/>
                  <a:gd name="T42" fmla="*/ 1 w 404"/>
                  <a:gd name="T43" fmla="*/ 0 h 281"/>
                  <a:gd name="T44" fmla="*/ 1 w 404"/>
                  <a:gd name="T45" fmla="*/ 0 h 281"/>
                  <a:gd name="T46" fmla="*/ 1 w 404"/>
                  <a:gd name="T47" fmla="*/ 0 h 281"/>
                  <a:gd name="T48" fmla="*/ 1 w 404"/>
                  <a:gd name="T49" fmla="*/ 0 h 281"/>
                  <a:gd name="T50" fmla="*/ 1 w 404"/>
                  <a:gd name="T51" fmla="*/ 0 h 281"/>
                  <a:gd name="T52" fmla="*/ 1 w 404"/>
                  <a:gd name="T53" fmla="*/ 0 h 281"/>
                  <a:gd name="T54" fmla="*/ 1 w 404"/>
                  <a:gd name="T55" fmla="*/ 0 h 281"/>
                  <a:gd name="T56" fmla="*/ 1 w 404"/>
                  <a:gd name="T57" fmla="*/ 0 h 281"/>
                  <a:gd name="T58" fmla="*/ 1 w 404"/>
                  <a:gd name="T59" fmla="*/ 0 h 281"/>
                  <a:gd name="T60" fmla="*/ 1 w 404"/>
                  <a:gd name="T61" fmla="*/ 0 h 281"/>
                  <a:gd name="T62" fmla="*/ 1 w 404"/>
                  <a:gd name="T63" fmla="*/ 0 h 281"/>
                  <a:gd name="T64" fmla="*/ 1 w 404"/>
                  <a:gd name="T65" fmla="*/ 0 h 281"/>
                  <a:gd name="T66" fmla="*/ 1 w 404"/>
                  <a:gd name="T67" fmla="*/ 0 h 281"/>
                  <a:gd name="T68" fmla="*/ 1 w 404"/>
                  <a:gd name="T69" fmla="*/ 0 h 281"/>
                  <a:gd name="T70" fmla="*/ 1 w 404"/>
                  <a:gd name="T71" fmla="*/ 0 h 281"/>
                  <a:gd name="T72" fmla="*/ 1 w 404"/>
                  <a:gd name="T73" fmla="*/ 0 h 281"/>
                  <a:gd name="T74" fmla="*/ 1 w 404"/>
                  <a:gd name="T75" fmla="*/ 0 h 281"/>
                  <a:gd name="T76" fmla="*/ 1 w 404"/>
                  <a:gd name="T77" fmla="*/ 0 h 281"/>
                  <a:gd name="T78" fmla="*/ 1 w 404"/>
                  <a:gd name="T79" fmla="*/ 0 h 281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4" h="281">
                    <a:moveTo>
                      <a:pt x="339" y="270"/>
                    </a:moveTo>
                    <a:lnTo>
                      <a:pt x="323" y="270"/>
                    </a:lnTo>
                    <a:lnTo>
                      <a:pt x="306" y="271"/>
                    </a:lnTo>
                    <a:lnTo>
                      <a:pt x="290" y="271"/>
                    </a:lnTo>
                    <a:lnTo>
                      <a:pt x="274" y="271"/>
                    </a:lnTo>
                    <a:lnTo>
                      <a:pt x="258" y="273"/>
                    </a:lnTo>
                    <a:lnTo>
                      <a:pt x="241" y="273"/>
                    </a:lnTo>
                    <a:lnTo>
                      <a:pt x="225" y="274"/>
                    </a:lnTo>
                    <a:lnTo>
                      <a:pt x="209" y="274"/>
                    </a:lnTo>
                    <a:lnTo>
                      <a:pt x="194" y="275"/>
                    </a:lnTo>
                    <a:lnTo>
                      <a:pt x="178" y="276"/>
                    </a:lnTo>
                    <a:lnTo>
                      <a:pt x="163" y="276"/>
                    </a:lnTo>
                    <a:lnTo>
                      <a:pt x="148" y="277"/>
                    </a:lnTo>
                    <a:lnTo>
                      <a:pt x="133" y="278"/>
                    </a:lnTo>
                    <a:lnTo>
                      <a:pt x="118" y="279"/>
                    </a:lnTo>
                    <a:lnTo>
                      <a:pt x="103" y="279"/>
                    </a:lnTo>
                    <a:lnTo>
                      <a:pt x="89" y="281"/>
                    </a:lnTo>
                    <a:lnTo>
                      <a:pt x="86" y="258"/>
                    </a:lnTo>
                    <a:lnTo>
                      <a:pt x="80" y="233"/>
                    </a:lnTo>
                    <a:lnTo>
                      <a:pt x="72" y="209"/>
                    </a:lnTo>
                    <a:lnTo>
                      <a:pt x="62" y="185"/>
                    </a:lnTo>
                    <a:lnTo>
                      <a:pt x="49" y="163"/>
                    </a:lnTo>
                    <a:lnTo>
                      <a:pt x="34" y="142"/>
                    </a:lnTo>
                    <a:lnTo>
                      <a:pt x="18" y="125"/>
                    </a:lnTo>
                    <a:lnTo>
                      <a:pt x="0" y="112"/>
                    </a:lnTo>
                    <a:lnTo>
                      <a:pt x="20" y="118"/>
                    </a:lnTo>
                    <a:lnTo>
                      <a:pt x="40" y="127"/>
                    </a:lnTo>
                    <a:lnTo>
                      <a:pt x="57" y="139"/>
                    </a:lnTo>
                    <a:lnTo>
                      <a:pt x="73" y="155"/>
                    </a:lnTo>
                    <a:lnTo>
                      <a:pt x="89" y="173"/>
                    </a:lnTo>
                    <a:lnTo>
                      <a:pt x="103" y="196"/>
                    </a:lnTo>
                    <a:lnTo>
                      <a:pt x="118" y="223"/>
                    </a:lnTo>
                    <a:lnTo>
                      <a:pt x="133" y="254"/>
                    </a:lnTo>
                    <a:lnTo>
                      <a:pt x="140" y="223"/>
                    </a:lnTo>
                    <a:lnTo>
                      <a:pt x="142" y="188"/>
                    </a:lnTo>
                    <a:lnTo>
                      <a:pt x="142" y="153"/>
                    </a:lnTo>
                    <a:lnTo>
                      <a:pt x="139" y="116"/>
                    </a:lnTo>
                    <a:lnTo>
                      <a:pt x="133" y="81"/>
                    </a:lnTo>
                    <a:lnTo>
                      <a:pt x="125" y="50"/>
                    </a:lnTo>
                    <a:lnTo>
                      <a:pt x="115" y="23"/>
                    </a:lnTo>
                    <a:lnTo>
                      <a:pt x="102" y="5"/>
                    </a:lnTo>
                    <a:lnTo>
                      <a:pt x="121" y="18"/>
                    </a:lnTo>
                    <a:lnTo>
                      <a:pt x="140" y="34"/>
                    </a:lnTo>
                    <a:lnTo>
                      <a:pt x="157" y="53"/>
                    </a:lnTo>
                    <a:lnTo>
                      <a:pt x="174" y="78"/>
                    </a:lnTo>
                    <a:lnTo>
                      <a:pt x="188" y="106"/>
                    </a:lnTo>
                    <a:lnTo>
                      <a:pt x="201" y="141"/>
                    </a:lnTo>
                    <a:lnTo>
                      <a:pt x="212" y="183"/>
                    </a:lnTo>
                    <a:lnTo>
                      <a:pt x="218" y="231"/>
                    </a:lnTo>
                    <a:lnTo>
                      <a:pt x="229" y="208"/>
                    </a:lnTo>
                    <a:lnTo>
                      <a:pt x="237" y="183"/>
                    </a:lnTo>
                    <a:lnTo>
                      <a:pt x="243" y="154"/>
                    </a:lnTo>
                    <a:lnTo>
                      <a:pt x="245" y="124"/>
                    </a:lnTo>
                    <a:lnTo>
                      <a:pt x="245" y="93"/>
                    </a:lnTo>
                    <a:lnTo>
                      <a:pt x="241" y="62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0" y="30"/>
                    </a:lnTo>
                    <a:lnTo>
                      <a:pt x="255" y="57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8" y="128"/>
                    </a:lnTo>
                    <a:lnTo>
                      <a:pt x="294" y="151"/>
                    </a:lnTo>
                    <a:lnTo>
                      <a:pt x="298" y="173"/>
                    </a:lnTo>
                    <a:lnTo>
                      <a:pt x="299" y="195"/>
                    </a:lnTo>
                    <a:lnTo>
                      <a:pt x="312" y="173"/>
                    </a:lnTo>
                    <a:lnTo>
                      <a:pt x="326" y="148"/>
                    </a:lnTo>
                    <a:lnTo>
                      <a:pt x="340" y="121"/>
                    </a:lnTo>
                    <a:lnTo>
                      <a:pt x="354" y="94"/>
                    </a:lnTo>
                    <a:lnTo>
                      <a:pt x="366" y="67"/>
                    </a:lnTo>
                    <a:lnTo>
                      <a:pt x="375" y="42"/>
                    </a:lnTo>
                    <a:lnTo>
                      <a:pt x="382" y="20"/>
                    </a:lnTo>
                    <a:lnTo>
                      <a:pt x="384" y="3"/>
                    </a:lnTo>
                    <a:lnTo>
                      <a:pt x="392" y="27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4" y="112"/>
                    </a:lnTo>
                    <a:lnTo>
                      <a:pt x="398" y="146"/>
                    </a:lnTo>
                    <a:lnTo>
                      <a:pt x="388" y="184"/>
                    </a:lnTo>
                    <a:lnTo>
                      <a:pt x="368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8" name="Freeform 169"/>
              <p:cNvSpPr/>
              <p:nvPr/>
            </p:nvSpPr>
            <p:spPr bwMode="auto">
              <a:xfrm>
                <a:off x="4880" y="4200"/>
                <a:ext cx="51" cy="71"/>
              </a:xfrm>
              <a:custGeom>
                <a:avLst/>
                <a:gdLst>
                  <a:gd name="T0" fmla="*/ 1 w 102"/>
                  <a:gd name="T1" fmla="*/ 1 h 142"/>
                  <a:gd name="T2" fmla="*/ 0 w 102"/>
                  <a:gd name="T3" fmla="*/ 1 h 142"/>
                  <a:gd name="T4" fmla="*/ 1 w 102"/>
                  <a:gd name="T5" fmla="*/ 1 h 142"/>
                  <a:gd name="T6" fmla="*/ 1 w 102"/>
                  <a:gd name="T7" fmla="*/ 1 h 142"/>
                  <a:gd name="T8" fmla="*/ 1 w 102"/>
                  <a:gd name="T9" fmla="*/ 1 h 142"/>
                  <a:gd name="T10" fmla="*/ 1 w 102"/>
                  <a:gd name="T11" fmla="*/ 1 h 142"/>
                  <a:gd name="T12" fmla="*/ 1 w 102"/>
                  <a:gd name="T13" fmla="*/ 1 h 142"/>
                  <a:gd name="T14" fmla="*/ 1 w 102"/>
                  <a:gd name="T15" fmla="*/ 1 h 142"/>
                  <a:gd name="T16" fmla="*/ 1 w 102"/>
                  <a:gd name="T17" fmla="*/ 1 h 142"/>
                  <a:gd name="T18" fmla="*/ 1 w 102"/>
                  <a:gd name="T19" fmla="*/ 0 h 142"/>
                  <a:gd name="T20" fmla="*/ 1 w 102"/>
                  <a:gd name="T21" fmla="*/ 1 h 142"/>
                  <a:gd name="T22" fmla="*/ 1 w 102"/>
                  <a:gd name="T23" fmla="*/ 1 h 142"/>
                  <a:gd name="T24" fmla="*/ 1 w 102"/>
                  <a:gd name="T25" fmla="*/ 1 h 142"/>
                  <a:gd name="T26" fmla="*/ 1 w 102"/>
                  <a:gd name="T27" fmla="*/ 1 h 14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2" h="142">
                    <a:moveTo>
                      <a:pt x="71" y="142"/>
                    </a:moveTo>
                    <a:lnTo>
                      <a:pt x="0" y="142"/>
                    </a:lnTo>
                    <a:lnTo>
                      <a:pt x="6" y="123"/>
                    </a:lnTo>
                    <a:lnTo>
                      <a:pt x="16" y="102"/>
                    </a:lnTo>
                    <a:lnTo>
                      <a:pt x="27" y="82"/>
                    </a:lnTo>
                    <a:lnTo>
                      <a:pt x="41" y="61"/>
                    </a:lnTo>
                    <a:lnTo>
                      <a:pt x="56" y="43"/>
                    </a:lnTo>
                    <a:lnTo>
                      <a:pt x="71" y="26"/>
                    </a:lnTo>
                    <a:lnTo>
                      <a:pt x="87" y="12"/>
                    </a:lnTo>
                    <a:lnTo>
                      <a:pt x="102" y="0"/>
                    </a:lnTo>
                    <a:lnTo>
                      <a:pt x="84" y="41"/>
                    </a:lnTo>
                    <a:lnTo>
                      <a:pt x="74" y="78"/>
                    </a:lnTo>
                    <a:lnTo>
                      <a:pt x="71" y="112"/>
                    </a:lnTo>
                    <a:lnTo>
                      <a:pt x="71" y="14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9" name="Freeform 170"/>
              <p:cNvSpPr/>
              <p:nvPr/>
            </p:nvSpPr>
            <p:spPr bwMode="auto">
              <a:xfrm>
                <a:off x="3666" y="4127"/>
                <a:ext cx="558" cy="206"/>
              </a:xfrm>
              <a:custGeom>
                <a:avLst/>
                <a:gdLst>
                  <a:gd name="T0" fmla="*/ 0 w 1117"/>
                  <a:gd name="T1" fmla="*/ 1 h 412"/>
                  <a:gd name="T2" fmla="*/ 0 w 1117"/>
                  <a:gd name="T3" fmla="*/ 1 h 412"/>
                  <a:gd name="T4" fmla="*/ 0 w 1117"/>
                  <a:gd name="T5" fmla="*/ 1 h 412"/>
                  <a:gd name="T6" fmla="*/ 0 w 1117"/>
                  <a:gd name="T7" fmla="*/ 1 h 412"/>
                  <a:gd name="T8" fmla="*/ 0 w 1117"/>
                  <a:gd name="T9" fmla="*/ 1 h 412"/>
                  <a:gd name="T10" fmla="*/ 0 w 1117"/>
                  <a:gd name="T11" fmla="*/ 1 h 412"/>
                  <a:gd name="T12" fmla="*/ 0 w 1117"/>
                  <a:gd name="T13" fmla="*/ 1 h 412"/>
                  <a:gd name="T14" fmla="*/ 0 w 1117"/>
                  <a:gd name="T15" fmla="*/ 1 h 412"/>
                  <a:gd name="T16" fmla="*/ 0 w 1117"/>
                  <a:gd name="T17" fmla="*/ 1 h 412"/>
                  <a:gd name="T18" fmla="*/ 0 w 1117"/>
                  <a:gd name="T19" fmla="*/ 1 h 412"/>
                  <a:gd name="T20" fmla="*/ 0 w 1117"/>
                  <a:gd name="T21" fmla="*/ 1 h 412"/>
                  <a:gd name="T22" fmla="*/ 0 w 1117"/>
                  <a:gd name="T23" fmla="*/ 1 h 412"/>
                  <a:gd name="T24" fmla="*/ 0 w 1117"/>
                  <a:gd name="T25" fmla="*/ 1 h 412"/>
                  <a:gd name="T26" fmla="*/ 0 w 1117"/>
                  <a:gd name="T27" fmla="*/ 1 h 412"/>
                  <a:gd name="T28" fmla="*/ 0 w 1117"/>
                  <a:gd name="T29" fmla="*/ 1 h 412"/>
                  <a:gd name="T30" fmla="*/ 0 w 1117"/>
                  <a:gd name="T31" fmla="*/ 1 h 412"/>
                  <a:gd name="T32" fmla="*/ 0 w 1117"/>
                  <a:gd name="T33" fmla="*/ 1 h 412"/>
                  <a:gd name="T34" fmla="*/ 0 w 1117"/>
                  <a:gd name="T35" fmla="*/ 1 h 412"/>
                  <a:gd name="T36" fmla="*/ 0 w 1117"/>
                  <a:gd name="T37" fmla="*/ 1 h 412"/>
                  <a:gd name="T38" fmla="*/ 0 w 1117"/>
                  <a:gd name="T39" fmla="*/ 1 h 412"/>
                  <a:gd name="T40" fmla="*/ 0 w 1117"/>
                  <a:gd name="T41" fmla="*/ 1 h 412"/>
                  <a:gd name="T42" fmla="*/ 0 w 1117"/>
                  <a:gd name="T43" fmla="*/ 1 h 412"/>
                  <a:gd name="T44" fmla="*/ 0 w 1117"/>
                  <a:gd name="T45" fmla="*/ 1 h 412"/>
                  <a:gd name="T46" fmla="*/ 0 w 1117"/>
                  <a:gd name="T47" fmla="*/ 1 h 412"/>
                  <a:gd name="T48" fmla="*/ 0 w 1117"/>
                  <a:gd name="T49" fmla="*/ 1 h 412"/>
                  <a:gd name="T50" fmla="*/ 0 w 1117"/>
                  <a:gd name="T51" fmla="*/ 1 h 412"/>
                  <a:gd name="T52" fmla="*/ 0 w 1117"/>
                  <a:gd name="T53" fmla="*/ 1 h 412"/>
                  <a:gd name="T54" fmla="*/ 0 w 1117"/>
                  <a:gd name="T55" fmla="*/ 1 h 412"/>
                  <a:gd name="T56" fmla="*/ 0 w 1117"/>
                  <a:gd name="T57" fmla="*/ 1 h 412"/>
                  <a:gd name="T58" fmla="*/ 0 w 1117"/>
                  <a:gd name="T59" fmla="*/ 1 h 412"/>
                  <a:gd name="T60" fmla="*/ 0 w 1117"/>
                  <a:gd name="T61" fmla="*/ 1 h 412"/>
                  <a:gd name="T62" fmla="*/ 0 w 1117"/>
                  <a:gd name="T63" fmla="*/ 1 h 412"/>
                  <a:gd name="T64" fmla="*/ 0 w 1117"/>
                  <a:gd name="T65" fmla="*/ 0 h 412"/>
                  <a:gd name="T66" fmla="*/ 0 w 1117"/>
                  <a:gd name="T67" fmla="*/ 1 h 412"/>
                  <a:gd name="T68" fmla="*/ 0 w 1117"/>
                  <a:gd name="T69" fmla="*/ 1 h 412"/>
                  <a:gd name="T70" fmla="*/ 0 w 1117"/>
                  <a:gd name="T71" fmla="*/ 1 h 412"/>
                  <a:gd name="T72" fmla="*/ 0 w 1117"/>
                  <a:gd name="T73" fmla="*/ 1 h 412"/>
                  <a:gd name="T74" fmla="*/ 0 w 1117"/>
                  <a:gd name="T75" fmla="*/ 1 h 412"/>
                  <a:gd name="T76" fmla="*/ 0 w 1117"/>
                  <a:gd name="T77" fmla="*/ 1 h 412"/>
                  <a:gd name="T78" fmla="*/ 0 w 1117"/>
                  <a:gd name="T79" fmla="*/ 1 h 412"/>
                  <a:gd name="T80" fmla="*/ 0 w 1117"/>
                  <a:gd name="T81" fmla="*/ 1 h 412"/>
                  <a:gd name="T82" fmla="*/ 0 w 1117"/>
                  <a:gd name="T83" fmla="*/ 1 h 412"/>
                  <a:gd name="T84" fmla="*/ 0 w 1117"/>
                  <a:gd name="T85" fmla="*/ 1 h 412"/>
                  <a:gd name="T86" fmla="*/ 0 w 1117"/>
                  <a:gd name="T87" fmla="*/ 1 h 412"/>
                  <a:gd name="T88" fmla="*/ 0 w 1117"/>
                  <a:gd name="T89" fmla="*/ 1 h 412"/>
                  <a:gd name="T90" fmla="*/ 0 w 1117"/>
                  <a:gd name="T91" fmla="*/ 1 h 412"/>
                  <a:gd name="T92" fmla="*/ 0 w 1117"/>
                  <a:gd name="T93" fmla="*/ 1 h 412"/>
                  <a:gd name="T94" fmla="*/ 0 w 1117"/>
                  <a:gd name="T95" fmla="*/ 1 h 412"/>
                  <a:gd name="T96" fmla="*/ 0 w 1117"/>
                  <a:gd name="T97" fmla="*/ 1 h 412"/>
                  <a:gd name="T98" fmla="*/ 0 w 1117"/>
                  <a:gd name="T99" fmla="*/ 1 h 412"/>
                  <a:gd name="T100" fmla="*/ 0 w 1117"/>
                  <a:gd name="T101" fmla="*/ 1 h 412"/>
                  <a:gd name="T102" fmla="*/ 0 w 1117"/>
                  <a:gd name="T103" fmla="*/ 1 h 412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1117" h="412">
                    <a:moveTo>
                      <a:pt x="1093" y="212"/>
                    </a:moveTo>
                    <a:lnTo>
                      <a:pt x="1073" y="229"/>
                    </a:lnTo>
                    <a:lnTo>
                      <a:pt x="1052" y="248"/>
                    </a:lnTo>
                    <a:lnTo>
                      <a:pt x="1032" y="265"/>
                    </a:lnTo>
                    <a:lnTo>
                      <a:pt x="1011" y="284"/>
                    </a:lnTo>
                    <a:lnTo>
                      <a:pt x="990" y="301"/>
                    </a:lnTo>
                    <a:lnTo>
                      <a:pt x="971" y="317"/>
                    </a:lnTo>
                    <a:lnTo>
                      <a:pt x="951" y="334"/>
                    </a:lnTo>
                    <a:lnTo>
                      <a:pt x="934" y="349"/>
                    </a:lnTo>
                    <a:lnTo>
                      <a:pt x="917" y="363"/>
                    </a:lnTo>
                    <a:lnTo>
                      <a:pt x="900" y="376"/>
                    </a:lnTo>
                    <a:lnTo>
                      <a:pt x="888" y="387"/>
                    </a:lnTo>
                    <a:lnTo>
                      <a:pt x="876" y="397"/>
                    </a:lnTo>
                    <a:lnTo>
                      <a:pt x="867" y="403"/>
                    </a:lnTo>
                    <a:lnTo>
                      <a:pt x="860" y="409"/>
                    </a:lnTo>
                    <a:lnTo>
                      <a:pt x="857" y="412"/>
                    </a:lnTo>
                    <a:lnTo>
                      <a:pt x="826" y="410"/>
                    </a:lnTo>
                    <a:lnTo>
                      <a:pt x="791" y="409"/>
                    </a:lnTo>
                    <a:lnTo>
                      <a:pt x="753" y="408"/>
                    </a:lnTo>
                    <a:lnTo>
                      <a:pt x="714" y="406"/>
                    </a:lnTo>
                    <a:lnTo>
                      <a:pt x="672" y="403"/>
                    </a:lnTo>
                    <a:lnTo>
                      <a:pt x="630" y="401"/>
                    </a:lnTo>
                    <a:lnTo>
                      <a:pt x="587" y="399"/>
                    </a:lnTo>
                    <a:lnTo>
                      <a:pt x="542" y="395"/>
                    </a:lnTo>
                    <a:lnTo>
                      <a:pt x="499" y="393"/>
                    </a:lnTo>
                    <a:lnTo>
                      <a:pt x="455" y="391"/>
                    </a:lnTo>
                    <a:lnTo>
                      <a:pt x="412" y="387"/>
                    </a:lnTo>
                    <a:lnTo>
                      <a:pt x="371" y="385"/>
                    </a:lnTo>
                    <a:lnTo>
                      <a:pt x="330" y="383"/>
                    </a:lnTo>
                    <a:lnTo>
                      <a:pt x="292" y="380"/>
                    </a:lnTo>
                    <a:lnTo>
                      <a:pt x="257" y="378"/>
                    </a:lnTo>
                    <a:lnTo>
                      <a:pt x="224" y="377"/>
                    </a:lnTo>
                    <a:lnTo>
                      <a:pt x="209" y="376"/>
                    </a:lnTo>
                    <a:lnTo>
                      <a:pt x="193" y="376"/>
                    </a:lnTo>
                    <a:lnTo>
                      <a:pt x="178" y="375"/>
                    </a:lnTo>
                    <a:lnTo>
                      <a:pt x="162" y="375"/>
                    </a:lnTo>
                    <a:lnTo>
                      <a:pt x="147" y="374"/>
                    </a:lnTo>
                    <a:lnTo>
                      <a:pt x="131" y="374"/>
                    </a:lnTo>
                    <a:lnTo>
                      <a:pt x="116" y="372"/>
                    </a:lnTo>
                    <a:lnTo>
                      <a:pt x="101" y="372"/>
                    </a:lnTo>
                    <a:lnTo>
                      <a:pt x="80" y="334"/>
                    </a:lnTo>
                    <a:lnTo>
                      <a:pt x="63" y="289"/>
                    </a:lnTo>
                    <a:lnTo>
                      <a:pt x="48" y="241"/>
                    </a:lnTo>
                    <a:lnTo>
                      <a:pt x="36" y="190"/>
                    </a:lnTo>
                    <a:lnTo>
                      <a:pt x="24" y="142"/>
                    </a:lnTo>
                    <a:lnTo>
                      <a:pt x="15" y="97"/>
                    </a:lnTo>
                    <a:lnTo>
                      <a:pt x="7" y="58"/>
                    </a:lnTo>
                    <a:lnTo>
                      <a:pt x="0" y="28"/>
                    </a:lnTo>
                    <a:lnTo>
                      <a:pt x="11" y="62"/>
                    </a:lnTo>
                    <a:lnTo>
                      <a:pt x="25" y="100"/>
                    </a:lnTo>
                    <a:lnTo>
                      <a:pt x="41" y="141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4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1" y="284"/>
                    </a:lnTo>
                    <a:lnTo>
                      <a:pt x="138" y="257"/>
                    </a:lnTo>
                    <a:lnTo>
                      <a:pt x="146" y="234"/>
                    </a:lnTo>
                    <a:lnTo>
                      <a:pt x="156" y="211"/>
                    </a:lnTo>
                    <a:lnTo>
                      <a:pt x="169" y="191"/>
                    </a:lnTo>
                    <a:lnTo>
                      <a:pt x="184" y="172"/>
                    </a:lnTo>
                    <a:lnTo>
                      <a:pt x="204" y="153"/>
                    </a:lnTo>
                    <a:lnTo>
                      <a:pt x="227" y="136"/>
                    </a:lnTo>
                    <a:lnTo>
                      <a:pt x="214" y="158"/>
                    </a:lnTo>
                    <a:lnTo>
                      <a:pt x="201" y="184"/>
                    </a:lnTo>
                    <a:lnTo>
                      <a:pt x="191" y="216"/>
                    </a:lnTo>
                    <a:lnTo>
                      <a:pt x="184" y="248"/>
                    </a:lnTo>
                    <a:lnTo>
                      <a:pt x="182" y="281"/>
                    </a:lnTo>
                    <a:lnTo>
                      <a:pt x="188" y="314"/>
                    </a:lnTo>
                    <a:lnTo>
                      <a:pt x="200" y="344"/>
                    </a:lnTo>
                    <a:lnTo>
                      <a:pt x="224" y="370"/>
                    </a:lnTo>
                    <a:lnTo>
                      <a:pt x="250" y="344"/>
                    </a:lnTo>
                    <a:lnTo>
                      <a:pt x="270" y="305"/>
                    </a:lnTo>
                    <a:lnTo>
                      <a:pt x="284" y="261"/>
                    </a:lnTo>
                    <a:lnTo>
                      <a:pt x="291" y="211"/>
                    </a:lnTo>
                    <a:lnTo>
                      <a:pt x="290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7" y="8"/>
                    </a:lnTo>
                    <a:lnTo>
                      <a:pt x="261" y="35"/>
                    </a:lnTo>
                    <a:lnTo>
                      <a:pt x="282" y="63"/>
                    </a:lnTo>
                    <a:lnTo>
                      <a:pt x="299" y="96"/>
                    </a:lnTo>
                    <a:lnTo>
                      <a:pt x="314" y="130"/>
                    </a:lnTo>
                    <a:lnTo>
                      <a:pt x="326" y="168"/>
                    </a:lnTo>
                    <a:lnTo>
                      <a:pt x="334" y="211"/>
                    </a:lnTo>
                    <a:lnTo>
                      <a:pt x="340" y="258"/>
                    </a:lnTo>
                    <a:lnTo>
                      <a:pt x="341" y="309"/>
                    </a:lnTo>
                    <a:lnTo>
                      <a:pt x="355" y="288"/>
                    </a:lnTo>
                    <a:lnTo>
                      <a:pt x="371" y="266"/>
                    </a:lnTo>
                    <a:lnTo>
                      <a:pt x="389" y="244"/>
                    </a:lnTo>
                    <a:lnTo>
                      <a:pt x="409" y="222"/>
                    </a:lnTo>
                    <a:lnTo>
                      <a:pt x="429" y="203"/>
                    </a:lnTo>
                    <a:lnTo>
                      <a:pt x="450" y="184"/>
                    </a:lnTo>
                    <a:lnTo>
                      <a:pt x="471" y="171"/>
                    </a:lnTo>
                    <a:lnTo>
                      <a:pt x="492" y="160"/>
                    </a:lnTo>
                    <a:lnTo>
                      <a:pt x="482" y="180"/>
                    </a:lnTo>
                    <a:lnTo>
                      <a:pt x="469" y="203"/>
                    </a:lnTo>
                    <a:lnTo>
                      <a:pt x="451" y="227"/>
                    </a:lnTo>
                    <a:lnTo>
                      <a:pt x="433" y="251"/>
                    </a:lnTo>
                    <a:lnTo>
                      <a:pt x="416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1" y="334"/>
                    </a:lnTo>
                    <a:lnTo>
                      <a:pt x="388" y="339"/>
                    </a:lnTo>
                    <a:lnTo>
                      <a:pt x="397" y="344"/>
                    </a:lnTo>
                    <a:lnTo>
                      <a:pt x="408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3" y="360"/>
                    </a:lnTo>
                    <a:lnTo>
                      <a:pt x="457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3"/>
                    </a:lnTo>
                    <a:lnTo>
                      <a:pt x="374" y="66"/>
                    </a:lnTo>
                    <a:lnTo>
                      <a:pt x="345" y="36"/>
                    </a:lnTo>
                    <a:lnTo>
                      <a:pt x="374" y="58"/>
                    </a:lnTo>
                    <a:lnTo>
                      <a:pt x="399" y="79"/>
                    </a:lnTo>
                    <a:lnTo>
                      <a:pt x="423" y="103"/>
                    </a:lnTo>
                    <a:lnTo>
                      <a:pt x="443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3" y="10"/>
                    </a:lnTo>
                    <a:lnTo>
                      <a:pt x="489" y="39"/>
                    </a:lnTo>
                    <a:lnTo>
                      <a:pt x="505" y="71"/>
                    </a:lnTo>
                    <a:lnTo>
                      <a:pt x="519" y="106"/>
                    </a:lnTo>
                    <a:lnTo>
                      <a:pt x="531" y="145"/>
                    </a:lnTo>
                    <a:lnTo>
                      <a:pt x="539" y="189"/>
                    </a:lnTo>
                    <a:lnTo>
                      <a:pt x="541" y="236"/>
                    </a:lnTo>
                    <a:lnTo>
                      <a:pt x="538" y="290"/>
                    </a:lnTo>
                    <a:lnTo>
                      <a:pt x="526" y="349"/>
                    </a:lnTo>
                    <a:lnTo>
                      <a:pt x="553" y="322"/>
                    </a:lnTo>
                    <a:lnTo>
                      <a:pt x="576" y="288"/>
                    </a:lnTo>
                    <a:lnTo>
                      <a:pt x="594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2" y="126"/>
                    </a:lnTo>
                    <a:lnTo>
                      <a:pt x="584" y="84"/>
                    </a:lnTo>
                    <a:lnTo>
                      <a:pt x="551" y="44"/>
                    </a:lnTo>
                    <a:lnTo>
                      <a:pt x="566" y="52"/>
                    </a:lnTo>
                    <a:lnTo>
                      <a:pt x="581" y="60"/>
                    </a:lnTo>
                    <a:lnTo>
                      <a:pt x="596" y="69"/>
                    </a:lnTo>
                    <a:lnTo>
                      <a:pt x="610" y="82"/>
                    </a:lnTo>
                    <a:lnTo>
                      <a:pt x="622" y="96"/>
                    </a:lnTo>
                    <a:lnTo>
                      <a:pt x="632" y="113"/>
                    </a:lnTo>
                    <a:lnTo>
                      <a:pt x="641" y="134"/>
                    </a:lnTo>
                    <a:lnTo>
                      <a:pt x="647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8" y="32"/>
                    </a:lnTo>
                    <a:lnTo>
                      <a:pt x="645" y="0"/>
                    </a:lnTo>
                    <a:lnTo>
                      <a:pt x="655" y="38"/>
                    </a:lnTo>
                    <a:lnTo>
                      <a:pt x="661" y="82"/>
                    </a:lnTo>
                    <a:lnTo>
                      <a:pt x="662" y="129"/>
                    </a:lnTo>
                    <a:lnTo>
                      <a:pt x="660" y="179"/>
                    </a:lnTo>
                    <a:lnTo>
                      <a:pt x="652" y="228"/>
                    </a:lnTo>
                    <a:lnTo>
                      <a:pt x="641" y="277"/>
                    </a:lnTo>
                    <a:lnTo>
                      <a:pt x="626" y="320"/>
                    </a:lnTo>
                    <a:lnTo>
                      <a:pt x="609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79" y="255"/>
                    </a:lnTo>
                    <a:lnTo>
                      <a:pt x="697" y="212"/>
                    </a:lnTo>
                    <a:lnTo>
                      <a:pt x="712" y="167"/>
                    </a:lnTo>
                    <a:lnTo>
                      <a:pt x="722" y="122"/>
                    </a:lnTo>
                    <a:lnTo>
                      <a:pt x="730" y="77"/>
                    </a:lnTo>
                    <a:lnTo>
                      <a:pt x="733" y="33"/>
                    </a:lnTo>
                    <a:lnTo>
                      <a:pt x="742" y="88"/>
                    </a:lnTo>
                    <a:lnTo>
                      <a:pt x="746" y="148"/>
                    </a:lnTo>
                    <a:lnTo>
                      <a:pt x="743" y="210"/>
                    </a:lnTo>
                    <a:lnTo>
                      <a:pt x="730" y="269"/>
                    </a:lnTo>
                    <a:lnTo>
                      <a:pt x="743" y="252"/>
                    </a:lnTo>
                    <a:lnTo>
                      <a:pt x="756" y="232"/>
                    </a:lnTo>
                    <a:lnTo>
                      <a:pt x="770" y="206"/>
                    </a:lnTo>
                    <a:lnTo>
                      <a:pt x="784" y="181"/>
                    </a:lnTo>
                    <a:lnTo>
                      <a:pt x="797" y="154"/>
                    </a:lnTo>
                    <a:lnTo>
                      <a:pt x="808" y="130"/>
                    </a:lnTo>
                    <a:lnTo>
                      <a:pt x="816" y="109"/>
                    </a:lnTo>
                    <a:lnTo>
                      <a:pt x="821" y="93"/>
                    </a:lnTo>
                    <a:lnTo>
                      <a:pt x="819" y="118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4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6" y="295"/>
                    </a:lnTo>
                    <a:lnTo>
                      <a:pt x="725" y="324"/>
                    </a:lnTo>
                    <a:lnTo>
                      <a:pt x="752" y="307"/>
                    </a:lnTo>
                    <a:lnTo>
                      <a:pt x="777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69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0" y="166"/>
                    </a:lnTo>
                    <a:lnTo>
                      <a:pt x="882" y="194"/>
                    </a:lnTo>
                    <a:lnTo>
                      <a:pt x="873" y="220"/>
                    </a:lnTo>
                    <a:lnTo>
                      <a:pt x="861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35" y="308"/>
                    </a:lnTo>
                    <a:lnTo>
                      <a:pt x="850" y="297"/>
                    </a:lnTo>
                    <a:lnTo>
                      <a:pt x="866" y="284"/>
                    </a:lnTo>
                    <a:lnTo>
                      <a:pt x="882" y="269"/>
                    </a:lnTo>
                    <a:lnTo>
                      <a:pt x="897" y="252"/>
                    </a:lnTo>
                    <a:lnTo>
                      <a:pt x="912" y="234"/>
                    </a:lnTo>
                    <a:lnTo>
                      <a:pt x="927" y="216"/>
                    </a:lnTo>
                    <a:lnTo>
                      <a:pt x="941" y="195"/>
                    </a:lnTo>
                    <a:lnTo>
                      <a:pt x="955" y="174"/>
                    </a:lnTo>
                    <a:lnTo>
                      <a:pt x="967" y="153"/>
                    </a:lnTo>
                    <a:lnTo>
                      <a:pt x="979" y="133"/>
                    </a:lnTo>
                    <a:lnTo>
                      <a:pt x="990" y="112"/>
                    </a:lnTo>
                    <a:lnTo>
                      <a:pt x="999" y="91"/>
                    </a:lnTo>
                    <a:lnTo>
                      <a:pt x="1008" y="70"/>
                    </a:lnTo>
                    <a:lnTo>
                      <a:pt x="1014" y="52"/>
                    </a:lnTo>
                    <a:lnTo>
                      <a:pt x="1020" y="33"/>
                    </a:lnTo>
                    <a:lnTo>
                      <a:pt x="1012" y="71"/>
                    </a:lnTo>
                    <a:lnTo>
                      <a:pt x="1004" y="107"/>
                    </a:lnTo>
                    <a:lnTo>
                      <a:pt x="994" y="141"/>
                    </a:lnTo>
                    <a:lnTo>
                      <a:pt x="983" y="173"/>
                    </a:lnTo>
                    <a:lnTo>
                      <a:pt x="968" y="206"/>
                    </a:lnTo>
                    <a:lnTo>
                      <a:pt x="950" y="242"/>
                    </a:lnTo>
                    <a:lnTo>
                      <a:pt x="927" y="279"/>
                    </a:lnTo>
                    <a:lnTo>
                      <a:pt x="897" y="322"/>
                    </a:lnTo>
                    <a:lnTo>
                      <a:pt x="910" y="314"/>
                    </a:lnTo>
                    <a:lnTo>
                      <a:pt x="925" y="304"/>
                    </a:lnTo>
                    <a:lnTo>
                      <a:pt x="940" y="294"/>
                    </a:lnTo>
                    <a:lnTo>
                      <a:pt x="956" y="282"/>
                    </a:lnTo>
                    <a:lnTo>
                      <a:pt x="972" y="270"/>
                    </a:lnTo>
                    <a:lnTo>
                      <a:pt x="988" y="257"/>
                    </a:lnTo>
                    <a:lnTo>
                      <a:pt x="1005" y="243"/>
                    </a:lnTo>
                    <a:lnTo>
                      <a:pt x="1021" y="228"/>
                    </a:lnTo>
                    <a:lnTo>
                      <a:pt x="1037" y="213"/>
                    </a:lnTo>
                    <a:lnTo>
                      <a:pt x="1052" y="197"/>
                    </a:lnTo>
                    <a:lnTo>
                      <a:pt x="1067" y="182"/>
                    </a:lnTo>
                    <a:lnTo>
                      <a:pt x="1080" y="166"/>
                    </a:lnTo>
                    <a:lnTo>
                      <a:pt x="1092" y="150"/>
                    </a:lnTo>
                    <a:lnTo>
                      <a:pt x="1102" y="135"/>
                    </a:lnTo>
                    <a:lnTo>
                      <a:pt x="1111" y="119"/>
                    </a:lnTo>
                    <a:lnTo>
                      <a:pt x="1117" y="104"/>
                    </a:lnTo>
                    <a:lnTo>
                      <a:pt x="1110" y="136"/>
                    </a:lnTo>
                    <a:lnTo>
                      <a:pt x="1103" y="166"/>
                    </a:lnTo>
                    <a:lnTo>
                      <a:pt x="1099" y="192"/>
                    </a:lnTo>
                    <a:lnTo>
                      <a:pt x="1093" y="21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0" name="Freeform 171"/>
              <p:cNvSpPr/>
              <p:nvPr/>
            </p:nvSpPr>
            <p:spPr bwMode="auto">
              <a:xfrm>
                <a:off x="4164" y="4179"/>
                <a:ext cx="202" cy="141"/>
              </a:xfrm>
              <a:custGeom>
                <a:avLst/>
                <a:gdLst>
                  <a:gd name="T0" fmla="*/ 1 w 403"/>
                  <a:gd name="T1" fmla="*/ 1 h 280"/>
                  <a:gd name="T2" fmla="*/ 1 w 403"/>
                  <a:gd name="T3" fmla="*/ 1 h 280"/>
                  <a:gd name="T4" fmla="*/ 1 w 403"/>
                  <a:gd name="T5" fmla="*/ 1 h 280"/>
                  <a:gd name="T6" fmla="*/ 1 w 403"/>
                  <a:gd name="T7" fmla="*/ 1 h 280"/>
                  <a:gd name="T8" fmla="*/ 1 w 403"/>
                  <a:gd name="T9" fmla="*/ 1 h 280"/>
                  <a:gd name="T10" fmla="*/ 1 w 403"/>
                  <a:gd name="T11" fmla="*/ 1 h 280"/>
                  <a:gd name="T12" fmla="*/ 1 w 403"/>
                  <a:gd name="T13" fmla="*/ 1 h 280"/>
                  <a:gd name="T14" fmla="*/ 1 w 403"/>
                  <a:gd name="T15" fmla="*/ 1 h 280"/>
                  <a:gd name="T16" fmla="*/ 1 w 403"/>
                  <a:gd name="T17" fmla="*/ 1 h 280"/>
                  <a:gd name="T18" fmla="*/ 1 w 403"/>
                  <a:gd name="T19" fmla="*/ 1 h 280"/>
                  <a:gd name="T20" fmla="*/ 1 w 403"/>
                  <a:gd name="T21" fmla="*/ 1 h 280"/>
                  <a:gd name="T22" fmla="*/ 1 w 403"/>
                  <a:gd name="T23" fmla="*/ 1 h 280"/>
                  <a:gd name="T24" fmla="*/ 1 w 403"/>
                  <a:gd name="T25" fmla="*/ 1 h 280"/>
                  <a:gd name="T26" fmla="*/ 1 w 403"/>
                  <a:gd name="T27" fmla="*/ 1 h 280"/>
                  <a:gd name="T28" fmla="*/ 1 w 403"/>
                  <a:gd name="T29" fmla="*/ 1 h 280"/>
                  <a:gd name="T30" fmla="*/ 1 w 403"/>
                  <a:gd name="T31" fmla="*/ 1 h 280"/>
                  <a:gd name="T32" fmla="*/ 1 w 403"/>
                  <a:gd name="T33" fmla="*/ 1 h 280"/>
                  <a:gd name="T34" fmla="*/ 1 w 403"/>
                  <a:gd name="T35" fmla="*/ 1 h 280"/>
                  <a:gd name="T36" fmla="*/ 1 w 403"/>
                  <a:gd name="T37" fmla="*/ 1 h 280"/>
                  <a:gd name="T38" fmla="*/ 1 w 403"/>
                  <a:gd name="T39" fmla="*/ 1 h 280"/>
                  <a:gd name="T40" fmla="*/ 1 w 403"/>
                  <a:gd name="T41" fmla="*/ 1 h 280"/>
                  <a:gd name="T42" fmla="*/ 1 w 403"/>
                  <a:gd name="T43" fmla="*/ 1 h 280"/>
                  <a:gd name="T44" fmla="*/ 1 w 403"/>
                  <a:gd name="T45" fmla="*/ 1 h 280"/>
                  <a:gd name="T46" fmla="*/ 1 w 403"/>
                  <a:gd name="T47" fmla="*/ 1 h 280"/>
                  <a:gd name="T48" fmla="*/ 1 w 403"/>
                  <a:gd name="T49" fmla="*/ 1 h 280"/>
                  <a:gd name="T50" fmla="*/ 1 w 403"/>
                  <a:gd name="T51" fmla="*/ 1 h 280"/>
                  <a:gd name="T52" fmla="*/ 1 w 403"/>
                  <a:gd name="T53" fmla="*/ 1 h 280"/>
                  <a:gd name="T54" fmla="*/ 1 w 403"/>
                  <a:gd name="T55" fmla="*/ 1 h 280"/>
                  <a:gd name="T56" fmla="*/ 1 w 403"/>
                  <a:gd name="T57" fmla="*/ 1 h 280"/>
                  <a:gd name="T58" fmla="*/ 1 w 403"/>
                  <a:gd name="T59" fmla="*/ 1 h 280"/>
                  <a:gd name="T60" fmla="*/ 1 w 403"/>
                  <a:gd name="T61" fmla="*/ 1 h 280"/>
                  <a:gd name="T62" fmla="*/ 1 w 403"/>
                  <a:gd name="T63" fmla="*/ 1 h 280"/>
                  <a:gd name="T64" fmla="*/ 1 w 403"/>
                  <a:gd name="T65" fmla="*/ 1 h 280"/>
                  <a:gd name="T66" fmla="*/ 1 w 403"/>
                  <a:gd name="T67" fmla="*/ 1 h 280"/>
                  <a:gd name="T68" fmla="*/ 1 w 403"/>
                  <a:gd name="T69" fmla="*/ 1 h 280"/>
                  <a:gd name="T70" fmla="*/ 1 w 403"/>
                  <a:gd name="T71" fmla="*/ 1 h 280"/>
                  <a:gd name="T72" fmla="*/ 1 w 403"/>
                  <a:gd name="T73" fmla="*/ 1 h 280"/>
                  <a:gd name="T74" fmla="*/ 1 w 403"/>
                  <a:gd name="T75" fmla="*/ 1 h 280"/>
                  <a:gd name="T76" fmla="*/ 1 w 403"/>
                  <a:gd name="T77" fmla="*/ 1 h 280"/>
                  <a:gd name="T78" fmla="*/ 1 w 403"/>
                  <a:gd name="T79" fmla="*/ 1 h 28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3" h="280">
                    <a:moveTo>
                      <a:pt x="339" y="270"/>
                    </a:moveTo>
                    <a:lnTo>
                      <a:pt x="322" y="270"/>
                    </a:lnTo>
                    <a:lnTo>
                      <a:pt x="305" y="271"/>
                    </a:lnTo>
                    <a:lnTo>
                      <a:pt x="289" y="271"/>
                    </a:lnTo>
                    <a:lnTo>
                      <a:pt x="273" y="272"/>
                    </a:lnTo>
                    <a:lnTo>
                      <a:pt x="257" y="272"/>
                    </a:lnTo>
                    <a:lnTo>
                      <a:pt x="241" y="273"/>
                    </a:lnTo>
                    <a:lnTo>
                      <a:pt x="225" y="273"/>
                    </a:lnTo>
                    <a:lnTo>
                      <a:pt x="210" y="274"/>
                    </a:lnTo>
                    <a:lnTo>
                      <a:pt x="194" y="274"/>
                    </a:lnTo>
                    <a:lnTo>
                      <a:pt x="179" y="275"/>
                    </a:lnTo>
                    <a:lnTo>
                      <a:pt x="164" y="277"/>
                    </a:lnTo>
                    <a:lnTo>
                      <a:pt x="149" y="277"/>
                    </a:lnTo>
                    <a:lnTo>
                      <a:pt x="134" y="278"/>
                    </a:lnTo>
                    <a:lnTo>
                      <a:pt x="119" y="279"/>
                    </a:lnTo>
                    <a:lnTo>
                      <a:pt x="104" y="279"/>
                    </a:lnTo>
                    <a:lnTo>
                      <a:pt x="90" y="280"/>
                    </a:lnTo>
                    <a:lnTo>
                      <a:pt x="86" y="257"/>
                    </a:lnTo>
                    <a:lnTo>
                      <a:pt x="81" y="233"/>
                    </a:lnTo>
                    <a:lnTo>
                      <a:pt x="73" y="209"/>
                    </a:lnTo>
                    <a:lnTo>
                      <a:pt x="62" y="184"/>
                    </a:lnTo>
                    <a:lnTo>
                      <a:pt x="50" y="162"/>
                    </a:lnTo>
                    <a:lnTo>
                      <a:pt x="35" y="142"/>
                    </a:lnTo>
                    <a:lnTo>
                      <a:pt x="18" y="124"/>
                    </a:lnTo>
                    <a:lnTo>
                      <a:pt x="0" y="112"/>
                    </a:lnTo>
                    <a:lnTo>
                      <a:pt x="22" y="117"/>
                    </a:lnTo>
                    <a:lnTo>
                      <a:pt x="40" y="127"/>
                    </a:lnTo>
                    <a:lnTo>
                      <a:pt x="58" y="138"/>
                    </a:lnTo>
                    <a:lnTo>
                      <a:pt x="74" y="154"/>
                    </a:lnTo>
                    <a:lnTo>
                      <a:pt x="89" y="173"/>
                    </a:lnTo>
                    <a:lnTo>
                      <a:pt x="104" y="196"/>
                    </a:lnTo>
                    <a:lnTo>
                      <a:pt x="117" y="222"/>
                    </a:lnTo>
                    <a:lnTo>
                      <a:pt x="132" y="254"/>
                    </a:lnTo>
                    <a:lnTo>
                      <a:pt x="139" y="222"/>
                    </a:lnTo>
                    <a:lnTo>
                      <a:pt x="143" y="188"/>
                    </a:lnTo>
                    <a:lnTo>
                      <a:pt x="142" y="152"/>
                    </a:lnTo>
                    <a:lnTo>
                      <a:pt x="139" y="115"/>
                    </a:lnTo>
                    <a:lnTo>
                      <a:pt x="134" y="81"/>
                    </a:lnTo>
                    <a:lnTo>
                      <a:pt x="126" y="49"/>
                    </a:lnTo>
                    <a:lnTo>
                      <a:pt x="115" y="23"/>
                    </a:lnTo>
                    <a:lnTo>
                      <a:pt x="103" y="4"/>
                    </a:lnTo>
                    <a:lnTo>
                      <a:pt x="121" y="17"/>
                    </a:lnTo>
                    <a:lnTo>
                      <a:pt x="139" y="33"/>
                    </a:lnTo>
                    <a:lnTo>
                      <a:pt x="157" y="53"/>
                    </a:lnTo>
                    <a:lnTo>
                      <a:pt x="173" y="77"/>
                    </a:lnTo>
                    <a:lnTo>
                      <a:pt x="188" y="106"/>
                    </a:lnTo>
                    <a:lnTo>
                      <a:pt x="200" y="141"/>
                    </a:lnTo>
                    <a:lnTo>
                      <a:pt x="211" y="182"/>
                    </a:lnTo>
                    <a:lnTo>
                      <a:pt x="218" y="230"/>
                    </a:lnTo>
                    <a:lnTo>
                      <a:pt x="228" y="207"/>
                    </a:lnTo>
                    <a:lnTo>
                      <a:pt x="236" y="182"/>
                    </a:lnTo>
                    <a:lnTo>
                      <a:pt x="242" y="153"/>
                    </a:lnTo>
                    <a:lnTo>
                      <a:pt x="245" y="123"/>
                    </a:lnTo>
                    <a:lnTo>
                      <a:pt x="245" y="92"/>
                    </a:lnTo>
                    <a:lnTo>
                      <a:pt x="242" y="61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1" y="30"/>
                    </a:lnTo>
                    <a:lnTo>
                      <a:pt x="255" y="56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7" y="128"/>
                    </a:lnTo>
                    <a:lnTo>
                      <a:pt x="294" y="151"/>
                    </a:lnTo>
                    <a:lnTo>
                      <a:pt x="297" y="173"/>
                    </a:lnTo>
                    <a:lnTo>
                      <a:pt x="298" y="195"/>
                    </a:lnTo>
                    <a:lnTo>
                      <a:pt x="312" y="173"/>
                    </a:lnTo>
                    <a:lnTo>
                      <a:pt x="326" y="149"/>
                    </a:lnTo>
                    <a:lnTo>
                      <a:pt x="340" y="121"/>
                    </a:lnTo>
                    <a:lnTo>
                      <a:pt x="354" y="93"/>
                    </a:lnTo>
                    <a:lnTo>
                      <a:pt x="366" y="67"/>
                    </a:lnTo>
                    <a:lnTo>
                      <a:pt x="375" y="41"/>
                    </a:lnTo>
                    <a:lnTo>
                      <a:pt x="382" y="19"/>
                    </a:lnTo>
                    <a:lnTo>
                      <a:pt x="385" y="2"/>
                    </a:lnTo>
                    <a:lnTo>
                      <a:pt x="392" y="26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3" y="112"/>
                    </a:lnTo>
                    <a:lnTo>
                      <a:pt x="398" y="145"/>
                    </a:lnTo>
                    <a:lnTo>
                      <a:pt x="387" y="183"/>
                    </a:lnTo>
                    <a:lnTo>
                      <a:pt x="367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" name="Freeform 172"/>
              <p:cNvSpPr/>
              <p:nvPr/>
            </p:nvSpPr>
            <p:spPr bwMode="auto">
              <a:xfrm>
                <a:off x="4368" y="4177"/>
                <a:ext cx="123" cy="143"/>
              </a:xfrm>
              <a:custGeom>
                <a:avLst/>
                <a:gdLst>
                  <a:gd name="T0" fmla="*/ 1 w 246"/>
                  <a:gd name="T1" fmla="*/ 1 h 285"/>
                  <a:gd name="T2" fmla="*/ 1 w 246"/>
                  <a:gd name="T3" fmla="*/ 1 h 285"/>
                  <a:gd name="T4" fmla="*/ 1 w 246"/>
                  <a:gd name="T5" fmla="*/ 1 h 285"/>
                  <a:gd name="T6" fmla="*/ 1 w 246"/>
                  <a:gd name="T7" fmla="*/ 1 h 285"/>
                  <a:gd name="T8" fmla="*/ 1 w 246"/>
                  <a:gd name="T9" fmla="*/ 1 h 285"/>
                  <a:gd name="T10" fmla="*/ 1 w 246"/>
                  <a:gd name="T11" fmla="*/ 1 h 285"/>
                  <a:gd name="T12" fmla="*/ 1 w 246"/>
                  <a:gd name="T13" fmla="*/ 1 h 285"/>
                  <a:gd name="T14" fmla="*/ 1 w 246"/>
                  <a:gd name="T15" fmla="*/ 1 h 285"/>
                  <a:gd name="T16" fmla="*/ 0 w 246"/>
                  <a:gd name="T17" fmla="*/ 1 h 285"/>
                  <a:gd name="T18" fmla="*/ 1 w 246"/>
                  <a:gd name="T19" fmla="*/ 1 h 285"/>
                  <a:gd name="T20" fmla="*/ 1 w 246"/>
                  <a:gd name="T21" fmla="*/ 1 h 285"/>
                  <a:gd name="T22" fmla="*/ 1 w 246"/>
                  <a:gd name="T23" fmla="*/ 1 h 285"/>
                  <a:gd name="T24" fmla="*/ 1 w 246"/>
                  <a:gd name="T25" fmla="*/ 1 h 285"/>
                  <a:gd name="T26" fmla="*/ 1 w 246"/>
                  <a:gd name="T27" fmla="*/ 1 h 285"/>
                  <a:gd name="T28" fmla="*/ 1 w 246"/>
                  <a:gd name="T29" fmla="*/ 1 h 285"/>
                  <a:gd name="T30" fmla="*/ 1 w 246"/>
                  <a:gd name="T31" fmla="*/ 1 h 285"/>
                  <a:gd name="T32" fmla="*/ 1 w 246"/>
                  <a:gd name="T33" fmla="*/ 1 h 285"/>
                  <a:gd name="T34" fmla="*/ 1 w 246"/>
                  <a:gd name="T35" fmla="*/ 1 h 285"/>
                  <a:gd name="T36" fmla="*/ 1 w 246"/>
                  <a:gd name="T37" fmla="*/ 1 h 285"/>
                  <a:gd name="T38" fmla="*/ 1 w 246"/>
                  <a:gd name="T39" fmla="*/ 1 h 285"/>
                  <a:gd name="T40" fmla="*/ 1 w 246"/>
                  <a:gd name="T41" fmla="*/ 1 h 285"/>
                  <a:gd name="T42" fmla="*/ 1 w 246"/>
                  <a:gd name="T43" fmla="*/ 1 h 285"/>
                  <a:gd name="T44" fmla="*/ 1 w 246"/>
                  <a:gd name="T45" fmla="*/ 1 h 285"/>
                  <a:gd name="T46" fmla="*/ 1 w 246"/>
                  <a:gd name="T47" fmla="*/ 1 h 285"/>
                  <a:gd name="T48" fmla="*/ 1 w 246"/>
                  <a:gd name="T49" fmla="*/ 0 h 285"/>
                  <a:gd name="T50" fmla="*/ 1 w 246"/>
                  <a:gd name="T51" fmla="*/ 1 h 285"/>
                  <a:gd name="T52" fmla="*/ 1 w 246"/>
                  <a:gd name="T53" fmla="*/ 1 h 285"/>
                  <a:gd name="T54" fmla="*/ 1 w 246"/>
                  <a:gd name="T55" fmla="*/ 1 h 285"/>
                  <a:gd name="T56" fmla="*/ 1 w 246"/>
                  <a:gd name="T57" fmla="*/ 1 h 285"/>
                  <a:gd name="T58" fmla="*/ 1 w 246"/>
                  <a:gd name="T59" fmla="*/ 1 h 285"/>
                  <a:gd name="T60" fmla="*/ 1 w 246"/>
                  <a:gd name="T61" fmla="*/ 1 h 285"/>
                  <a:gd name="T62" fmla="*/ 1 w 246"/>
                  <a:gd name="T63" fmla="*/ 1 h 285"/>
                  <a:gd name="T64" fmla="*/ 1 w 246"/>
                  <a:gd name="T65" fmla="*/ 1 h 2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46" h="285">
                    <a:moveTo>
                      <a:pt x="85" y="285"/>
                    </a:moveTo>
                    <a:lnTo>
                      <a:pt x="75" y="285"/>
                    </a:lnTo>
                    <a:lnTo>
                      <a:pt x="63" y="285"/>
                    </a:lnTo>
                    <a:lnTo>
                      <a:pt x="53" y="285"/>
                    </a:lnTo>
                    <a:lnTo>
                      <a:pt x="42" y="285"/>
                    </a:lnTo>
                    <a:lnTo>
                      <a:pt x="32" y="285"/>
                    </a:lnTo>
                    <a:lnTo>
                      <a:pt x="22" y="285"/>
                    </a:lnTo>
                    <a:lnTo>
                      <a:pt x="10" y="285"/>
                    </a:lnTo>
                    <a:lnTo>
                      <a:pt x="0" y="285"/>
                    </a:lnTo>
                    <a:lnTo>
                      <a:pt x="3" y="270"/>
                    </a:lnTo>
                    <a:lnTo>
                      <a:pt x="8" y="253"/>
                    </a:lnTo>
                    <a:lnTo>
                      <a:pt x="14" y="235"/>
                    </a:lnTo>
                    <a:lnTo>
                      <a:pt x="22" y="217"/>
                    </a:lnTo>
                    <a:lnTo>
                      <a:pt x="30" y="197"/>
                    </a:lnTo>
                    <a:lnTo>
                      <a:pt x="40" y="178"/>
                    </a:lnTo>
                    <a:lnTo>
                      <a:pt x="52" y="157"/>
                    </a:lnTo>
                    <a:lnTo>
                      <a:pt x="64" y="137"/>
                    </a:lnTo>
                    <a:lnTo>
                      <a:pt x="80" y="118"/>
                    </a:lnTo>
                    <a:lnTo>
                      <a:pt x="96" y="98"/>
                    </a:lnTo>
                    <a:lnTo>
                      <a:pt x="116" y="79"/>
                    </a:lnTo>
                    <a:lnTo>
                      <a:pt x="137" y="60"/>
                    </a:lnTo>
                    <a:lnTo>
                      <a:pt x="161" y="43"/>
                    </a:lnTo>
                    <a:lnTo>
                      <a:pt x="186" y="28"/>
                    </a:lnTo>
                    <a:lnTo>
                      <a:pt x="215" y="13"/>
                    </a:lnTo>
                    <a:lnTo>
                      <a:pt x="246" y="0"/>
                    </a:lnTo>
                    <a:lnTo>
                      <a:pt x="215" y="30"/>
                    </a:lnTo>
                    <a:lnTo>
                      <a:pt x="186" y="60"/>
                    </a:lnTo>
                    <a:lnTo>
                      <a:pt x="160" y="91"/>
                    </a:lnTo>
                    <a:lnTo>
                      <a:pt x="136" y="124"/>
                    </a:lnTo>
                    <a:lnTo>
                      <a:pt x="116" y="158"/>
                    </a:lnTo>
                    <a:lnTo>
                      <a:pt x="100" y="196"/>
                    </a:lnTo>
                    <a:lnTo>
                      <a:pt x="90" y="238"/>
                    </a:lnTo>
                    <a:lnTo>
                      <a:pt x="85" y="285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" name="Freeform 173"/>
              <p:cNvSpPr/>
              <p:nvPr/>
            </p:nvSpPr>
            <p:spPr bwMode="auto">
              <a:xfrm>
                <a:off x="4389" y="4134"/>
                <a:ext cx="493" cy="199"/>
              </a:xfrm>
              <a:custGeom>
                <a:avLst/>
                <a:gdLst>
                  <a:gd name="T0" fmla="*/ 1 w 986"/>
                  <a:gd name="T1" fmla="*/ 1 h 398"/>
                  <a:gd name="T2" fmla="*/ 1 w 986"/>
                  <a:gd name="T3" fmla="*/ 1 h 398"/>
                  <a:gd name="T4" fmla="*/ 1 w 986"/>
                  <a:gd name="T5" fmla="*/ 1 h 398"/>
                  <a:gd name="T6" fmla="*/ 1 w 986"/>
                  <a:gd name="T7" fmla="*/ 1 h 398"/>
                  <a:gd name="T8" fmla="*/ 1 w 986"/>
                  <a:gd name="T9" fmla="*/ 1 h 398"/>
                  <a:gd name="T10" fmla="*/ 1 w 986"/>
                  <a:gd name="T11" fmla="*/ 1 h 398"/>
                  <a:gd name="T12" fmla="*/ 1 w 986"/>
                  <a:gd name="T13" fmla="*/ 1 h 398"/>
                  <a:gd name="T14" fmla="*/ 1 w 986"/>
                  <a:gd name="T15" fmla="*/ 1 h 398"/>
                  <a:gd name="T16" fmla="*/ 1 w 986"/>
                  <a:gd name="T17" fmla="*/ 1 h 398"/>
                  <a:gd name="T18" fmla="*/ 1 w 986"/>
                  <a:gd name="T19" fmla="*/ 1 h 398"/>
                  <a:gd name="T20" fmla="*/ 1 w 986"/>
                  <a:gd name="T21" fmla="*/ 1 h 398"/>
                  <a:gd name="T22" fmla="*/ 1 w 986"/>
                  <a:gd name="T23" fmla="*/ 1 h 398"/>
                  <a:gd name="T24" fmla="*/ 1 w 986"/>
                  <a:gd name="T25" fmla="*/ 1 h 398"/>
                  <a:gd name="T26" fmla="*/ 1 w 986"/>
                  <a:gd name="T27" fmla="*/ 1 h 398"/>
                  <a:gd name="T28" fmla="*/ 1 w 986"/>
                  <a:gd name="T29" fmla="*/ 1 h 398"/>
                  <a:gd name="T30" fmla="*/ 1 w 986"/>
                  <a:gd name="T31" fmla="*/ 1 h 398"/>
                  <a:gd name="T32" fmla="*/ 1 w 986"/>
                  <a:gd name="T33" fmla="*/ 1 h 398"/>
                  <a:gd name="T34" fmla="*/ 1 w 986"/>
                  <a:gd name="T35" fmla="*/ 1 h 398"/>
                  <a:gd name="T36" fmla="*/ 1 w 986"/>
                  <a:gd name="T37" fmla="*/ 1 h 398"/>
                  <a:gd name="T38" fmla="*/ 1 w 986"/>
                  <a:gd name="T39" fmla="*/ 1 h 398"/>
                  <a:gd name="T40" fmla="*/ 1 w 986"/>
                  <a:gd name="T41" fmla="*/ 1 h 398"/>
                  <a:gd name="T42" fmla="*/ 1 w 986"/>
                  <a:gd name="T43" fmla="*/ 1 h 398"/>
                  <a:gd name="T44" fmla="*/ 1 w 986"/>
                  <a:gd name="T45" fmla="*/ 1 h 398"/>
                  <a:gd name="T46" fmla="*/ 1 w 986"/>
                  <a:gd name="T47" fmla="*/ 1 h 398"/>
                  <a:gd name="T48" fmla="*/ 1 w 986"/>
                  <a:gd name="T49" fmla="*/ 1 h 398"/>
                  <a:gd name="T50" fmla="*/ 1 w 986"/>
                  <a:gd name="T51" fmla="*/ 1 h 398"/>
                  <a:gd name="T52" fmla="*/ 1 w 986"/>
                  <a:gd name="T53" fmla="*/ 1 h 398"/>
                  <a:gd name="T54" fmla="*/ 1 w 986"/>
                  <a:gd name="T55" fmla="*/ 1 h 398"/>
                  <a:gd name="T56" fmla="*/ 1 w 986"/>
                  <a:gd name="T57" fmla="*/ 1 h 398"/>
                  <a:gd name="T58" fmla="*/ 1 w 986"/>
                  <a:gd name="T59" fmla="*/ 1 h 398"/>
                  <a:gd name="T60" fmla="*/ 1 w 986"/>
                  <a:gd name="T61" fmla="*/ 1 h 398"/>
                  <a:gd name="T62" fmla="*/ 1 w 986"/>
                  <a:gd name="T63" fmla="*/ 1 h 398"/>
                  <a:gd name="T64" fmla="*/ 1 w 986"/>
                  <a:gd name="T65" fmla="*/ 1 h 398"/>
                  <a:gd name="T66" fmla="*/ 1 w 986"/>
                  <a:gd name="T67" fmla="*/ 1 h 398"/>
                  <a:gd name="T68" fmla="*/ 1 w 986"/>
                  <a:gd name="T69" fmla="*/ 1 h 398"/>
                  <a:gd name="T70" fmla="*/ 1 w 986"/>
                  <a:gd name="T71" fmla="*/ 1 h 398"/>
                  <a:gd name="T72" fmla="*/ 1 w 986"/>
                  <a:gd name="T73" fmla="*/ 1 h 398"/>
                  <a:gd name="T74" fmla="*/ 1 w 986"/>
                  <a:gd name="T75" fmla="*/ 1 h 398"/>
                  <a:gd name="T76" fmla="*/ 1 w 986"/>
                  <a:gd name="T77" fmla="*/ 1 h 398"/>
                  <a:gd name="T78" fmla="*/ 1 w 986"/>
                  <a:gd name="T79" fmla="*/ 1 h 398"/>
                  <a:gd name="T80" fmla="*/ 1 w 986"/>
                  <a:gd name="T81" fmla="*/ 1 h 398"/>
                  <a:gd name="T82" fmla="*/ 1 w 986"/>
                  <a:gd name="T83" fmla="*/ 1 h 398"/>
                  <a:gd name="T84" fmla="*/ 1 w 986"/>
                  <a:gd name="T85" fmla="*/ 1 h 398"/>
                  <a:gd name="T86" fmla="*/ 1 w 986"/>
                  <a:gd name="T87" fmla="*/ 1 h 398"/>
                  <a:gd name="T88" fmla="*/ 1 w 986"/>
                  <a:gd name="T89" fmla="*/ 1 h 398"/>
                  <a:gd name="T90" fmla="*/ 1 w 986"/>
                  <a:gd name="T91" fmla="*/ 1 h 398"/>
                  <a:gd name="T92" fmla="*/ 1 w 986"/>
                  <a:gd name="T93" fmla="*/ 1 h 398"/>
                  <a:gd name="T94" fmla="*/ 1 w 986"/>
                  <a:gd name="T95" fmla="*/ 1 h 398"/>
                  <a:gd name="T96" fmla="*/ 1 w 986"/>
                  <a:gd name="T97" fmla="*/ 1 h 398"/>
                  <a:gd name="T98" fmla="*/ 1 w 986"/>
                  <a:gd name="T99" fmla="*/ 1 h 398"/>
                  <a:gd name="T100" fmla="*/ 1 w 986"/>
                  <a:gd name="T101" fmla="*/ 1 h 398"/>
                  <a:gd name="T102" fmla="*/ 1 w 986"/>
                  <a:gd name="T103" fmla="*/ 1 h 398"/>
                  <a:gd name="T104" fmla="*/ 1 w 986"/>
                  <a:gd name="T105" fmla="*/ 1 h 398"/>
                  <a:gd name="T106" fmla="*/ 1 w 986"/>
                  <a:gd name="T107" fmla="*/ 1 h 398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986" h="398">
                    <a:moveTo>
                      <a:pt x="901" y="398"/>
                    </a:moveTo>
                    <a:lnTo>
                      <a:pt x="867" y="398"/>
                    </a:lnTo>
                    <a:lnTo>
                      <a:pt x="829" y="398"/>
                    </a:lnTo>
                    <a:lnTo>
                      <a:pt x="789" y="398"/>
                    </a:lnTo>
                    <a:lnTo>
                      <a:pt x="747" y="396"/>
                    </a:lnTo>
                    <a:lnTo>
                      <a:pt x="702" y="396"/>
                    </a:lnTo>
                    <a:lnTo>
                      <a:pt x="656" y="394"/>
                    </a:lnTo>
                    <a:lnTo>
                      <a:pt x="608" y="393"/>
                    </a:lnTo>
                    <a:lnTo>
                      <a:pt x="561" y="392"/>
                    </a:lnTo>
                    <a:lnTo>
                      <a:pt x="513" y="389"/>
                    </a:lnTo>
                    <a:lnTo>
                      <a:pt x="467" y="388"/>
                    </a:lnTo>
                    <a:lnTo>
                      <a:pt x="421" y="386"/>
                    </a:lnTo>
                    <a:lnTo>
                      <a:pt x="376" y="384"/>
                    </a:lnTo>
                    <a:lnTo>
                      <a:pt x="334" y="383"/>
                    </a:lnTo>
                    <a:lnTo>
                      <a:pt x="294" y="380"/>
                    </a:lnTo>
                    <a:lnTo>
                      <a:pt x="258" y="378"/>
                    </a:lnTo>
                    <a:lnTo>
                      <a:pt x="225" y="377"/>
                    </a:lnTo>
                    <a:lnTo>
                      <a:pt x="210" y="376"/>
                    </a:lnTo>
                    <a:lnTo>
                      <a:pt x="194" y="376"/>
                    </a:lnTo>
                    <a:lnTo>
                      <a:pt x="179" y="374"/>
                    </a:lnTo>
                    <a:lnTo>
                      <a:pt x="163" y="373"/>
                    </a:lnTo>
                    <a:lnTo>
                      <a:pt x="148" y="373"/>
                    </a:lnTo>
                    <a:lnTo>
                      <a:pt x="132" y="372"/>
                    </a:lnTo>
                    <a:lnTo>
                      <a:pt x="117" y="372"/>
                    </a:lnTo>
                    <a:lnTo>
                      <a:pt x="102" y="372"/>
                    </a:lnTo>
                    <a:lnTo>
                      <a:pt x="81" y="334"/>
                    </a:lnTo>
                    <a:lnTo>
                      <a:pt x="64" y="289"/>
                    </a:lnTo>
                    <a:lnTo>
                      <a:pt x="48" y="241"/>
                    </a:lnTo>
                    <a:lnTo>
                      <a:pt x="35" y="190"/>
                    </a:lnTo>
                    <a:lnTo>
                      <a:pt x="23" y="142"/>
                    </a:lnTo>
                    <a:lnTo>
                      <a:pt x="14" y="97"/>
                    </a:lnTo>
                    <a:lnTo>
                      <a:pt x="6" y="57"/>
                    </a:lnTo>
                    <a:lnTo>
                      <a:pt x="0" y="27"/>
                    </a:lnTo>
                    <a:lnTo>
                      <a:pt x="12" y="62"/>
                    </a:lnTo>
                    <a:lnTo>
                      <a:pt x="26" y="100"/>
                    </a:lnTo>
                    <a:lnTo>
                      <a:pt x="42" y="140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5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0" y="283"/>
                    </a:lnTo>
                    <a:lnTo>
                      <a:pt x="139" y="257"/>
                    </a:lnTo>
                    <a:lnTo>
                      <a:pt x="147" y="234"/>
                    </a:lnTo>
                    <a:lnTo>
                      <a:pt x="157" y="211"/>
                    </a:lnTo>
                    <a:lnTo>
                      <a:pt x="170" y="190"/>
                    </a:lnTo>
                    <a:lnTo>
                      <a:pt x="185" y="170"/>
                    </a:lnTo>
                    <a:lnTo>
                      <a:pt x="204" y="152"/>
                    </a:lnTo>
                    <a:lnTo>
                      <a:pt x="227" y="135"/>
                    </a:lnTo>
                    <a:lnTo>
                      <a:pt x="215" y="157"/>
                    </a:lnTo>
                    <a:lnTo>
                      <a:pt x="202" y="184"/>
                    </a:lnTo>
                    <a:lnTo>
                      <a:pt x="191" y="214"/>
                    </a:lnTo>
                    <a:lnTo>
                      <a:pt x="185" y="248"/>
                    </a:lnTo>
                    <a:lnTo>
                      <a:pt x="182" y="281"/>
                    </a:lnTo>
                    <a:lnTo>
                      <a:pt x="188" y="313"/>
                    </a:lnTo>
                    <a:lnTo>
                      <a:pt x="201" y="343"/>
                    </a:lnTo>
                    <a:lnTo>
                      <a:pt x="225" y="370"/>
                    </a:lnTo>
                    <a:lnTo>
                      <a:pt x="250" y="343"/>
                    </a:lnTo>
                    <a:lnTo>
                      <a:pt x="271" y="305"/>
                    </a:lnTo>
                    <a:lnTo>
                      <a:pt x="285" y="260"/>
                    </a:lnTo>
                    <a:lnTo>
                      <a:pt x="292" y="211"/>
                    </a:lnTo>
                    <a:lnTo>
                      <a:pt x="291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8" y="8"/>
                    </a:lnTo>
                    <a:lnTo>
                      <a:pt x="262" y="34"/>
                    </a:lnTo>
                    <a:lnTo>
                      <a:pt x="282" y="63"/>
                    </a:lnTo>
                    <a:lnTo>
                      <a:pt x="300" y="95"/>
                    </a:lnTo>
                    <a:lnTo>
                      <a:pt x="315" y="130"/>
                    </a:lnTo>
                    <a:lnTo>
                      <a:pt x="325" y="168"/>
                    </a:lnTo>
                    <a:lnTo>
                      <a:pt x="333" y="211"/>
                    </a:lnTo>
                    <a:lnTo>
                      <a:pt x="339" y="258"/>
                    </a:lnTo>
                    <a:lnTo>
                      <a:pt x="340" y="309"/>
                    </a:lnTo>
                    <a:lnTo>
                      <a:pt x="354" y="288"/>
                    </a:lnTo>
                    <a:lnTo>
                      <a:pt x="370" y="266"/>
                    </a:lnTo>
                    <a:lnTo>
                      <a:pt x="388" y="244"/>
                    </a:lnTo>
                    <a:lnTo>
                      <a:pt x="409" y="222"/>
                    </a:lnTo>
                    <a:lnTo>
                      <a:pt x="430" y="203"/>
                    </a:lnTo>
                    <a:lnTo>
                      <a:pt x="451" y="184"/>
                    </a:lnTo>
                    <a:lnTo>
                      <a:pt x="471" y="170"/>
                    </a:lnTo>
                    <a:lnTo>
                      <a:pt x="492" y="160"/>
                    </a:lnTo>
                    <a:lnTo>
                      <a:pt x="483" y="180"/>
                    </a:lnTo>
                    <a:lnTo>
                      <a:pt x="469" y="203"/>
                    </a:lnTo>
                    <a:lnTo>
                      <a:pt x="452" y="227"/>
                    </a:lnTo>
                    <a:lnTo>
                      <a:pt x="433" y="251"/>
                    </a:lnTo>
                    <a:lnTo>
                      <a:pt x="415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0" y="334"/>
                    </a:lnTo>
                    <a:lnTo>
                      <a:pt x="388" y="339"/>
                    </a:lnTo>
                    <a:lnTo>
                      <a:pt x="396" y="343"/>
                    </a:lnTo>
                    <a:lnTo>
                      <a:pt x="407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4" y="360"/>
                    </a:lnTo>
                    <a:lnTo>
                      <a:pt x="458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2"/>
                    </a:lnTo>
                    <a:lnTo>
                      <a:pt x="375" y="65"/>
                    </a:lnTo>
                    <a:lnTo>
                      <a:pt x="346" y="36"/>
                    </a:lnTo>
                    <a:lnTo>
                      <a:pt x="375" y="57"/>
                    </a:lnTo>
                    <a:lnTo>
                      <a:pt x="400" y="79"/>
                    </a:lnTo>
                    <a:lnTo>
                      <a:pt x="423" y="102"/>
                    </a:lnTo>
                    <a:lnTo>
                      <a:pt x="444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4" y="10"/>
                    </a:lnTo>
                    <a:lnTo>
                      <a:pt x="490" y="39"/>
                    </a:lnTo>
                    <a:lnTo>
                      <a:pt x="506" y="70"/>
                    </a:lnTo>
                    <a:lnTo>
                      <a:pt x="520" y="106"/>
                    </a:lnTo>
                    <a:lnTo>
                      <a:pt x="531" y="145"/>
                    </a:lnTo>
                    <a:lnTo>
                      <a:pt x="539" y="188"/>
                    </a:lnTo>
                    <a:lnTo>
                      <a:pt x="542" y="236"/>
                    </a:lnTo>
                    <a:lnTo>
                      <a:pt x="538" y="290"/>
                    </a:lnTo>
                    <a:lnTo>
                      <a:pt x="527" y="349"/>
                    </a:lnTo>
                    <a:lnTo>
                      <a:pt x="553" y="321"/>
                    </a:lnTo>
                    <a:lnTo>
                      <a:pt x="576" y="288"/>
                    </a:lnTo>
                    <a:lnTo>
                      <a:pt x="595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3" y="125"/>
                    </a:lnTo>
                    <a:lnTo>
                      <a:pt x="584" y="83"/>
                    </a:lnTo>
                    <a:lnTo>
                      <a:pt x="552" y="42"/>
                    </a:lnTo>
                    <a:lnTo>
                      <a:pt x="567" y="50"/>
                    </a:lnTo>
                    <a:lnTo>
                      <a:pt x="582" y="59"/>
                    </a:lnTo>
                    <a:lnTo>
                      <a:pt x="597" y="69"/>
                    </a:lnTo>
                    <a:lnTo>
                      <a:pt x="611" y="80"/>
                    </a:lnTo>
                    <a:lnTo>
                      <a:pt x="622" y="95"/>
                    </a:lnTo>
                    <a:lnTo>
                      <a:pt x="633" y="113"/>
                    </a:lnTo>
                    <a:lnTo>
                      <a:pt x="642" y="134"/>
                    </a:lnTo>
                    <a:lnTo>
                      <a:pt x="648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9" y="32"/>
                    </a:lnTo>
                    <a:lnTo>
                      <a:pt x="645" y="0"/>
                    </a:lnTo>
                    <a:lnTo>
                      <a:pt x="656" y="38"/>
                    </a:lnTo>
                    <a:lnTo>
                      <a:pt x="661" y="82"/>
                    </a:lnTo>
                    <a:lnTo>
                      <a:pt x="663" y="129"/>
                    </a:lnTo>
                    <a:lnTo>
                      <a:pt x="660" y="178"/>
                    </a:lnTo>
                    <a:lnTo>
                      <a:pt x="652" y="228"/>
                    </a:lnTo>
                    <a:lnTo>
                      <a:pt x="642" y="276"/>
                    </a:lnTo>
                    <a:lnTo>
                      <a:pt x="627" y="320"/>
                    </a:lnTo>
                    <a:lnTo>
                      <a:pt x="610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80" y="255"/>
                    </a:lnTo>
                    <a:lnTo>
                      <a:pt x="697" y="212"/>
                    </a:lnTo>
                    <a:lnTo>
                      <a:pt x="711" y="167"/>
                    </a:lnTo>
                    <a:lnTo>
                      <a:pt x="722" y="122"/>
                    </a:lnTo>
                    <a:lnTo>
                      <a:pt x="729" y="77"/>
                    </a:lnTo>
                    <a:lnTo>
                      <a:pt x="733" y="33"/>
                    </a:lnTo>
                    <a:lnTo>
                      <a:pt x="741" y="87"/>
                    </a:lnTo>
                    <a:lnTo>
                      <a:pt x="745" y="147"/>
                    </a:lnTo>
                    <a:lnTo>
                      <a:pt x="743" y="210"/>
                    </a:lnTo>
                    <a:lnTo>
                      <a:pt x="730" y="268"/>
                    </a:lnTo>
                    <a:lnTo>
                      <a:pt x="743" y="252"/>
                    </a:lnTo>
                    <a:lnTo>
                      <a:pt x="757" y="232"/>
                    </a:lnTo>
                    <a:lnTo>
                      <a:pt x="771" y="206"/>
                    </a:lnTo>
                    <a:lnTo>
                      <a:pt x="785" y="180"/>
                    </a:lnTo>
                    <a:lnTo>
                      <a:pt x="797" y="153"/>
                    </a:lnTo>
                    <a:lnTo>
                      <a:pt x="809" y="129"/>
                    </a:lnTo>
                    <a:lnTo>
                      <a:pt x="817" y="108"/>
                    </a:lnTo>
                    <a:lnTo>
                      <a:pt x="821" y="93"/>
                    </a:lnTo>
                    <a:lnTo>
                      <a:pt x="819" y="117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5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7" y="295"/>
                    </a:lnTo>
                    <a:lnTo>
                      <a:pt x="726" y="324"/>
                    </a:lnTo>
                    <a:lnTo>
                      <a:pt x="752" y="306"/>
                    </a:lnTo>
                    <a:lnTo>
                      <a:pt x="778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70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1" y="166"/>
                    </a:lnTo>
                    <a:lnTo>
                      <a:pt x="882" y="193"/>
                    </a:lnTo>
                    <a:lnTo>
                      <a:pt x="873" y="220"/>
                    </a:lnTo>
                    <a:lnTo>
                      <a:pt x="862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49" y="297"/>
                    </a:lnTo>
                    <a:lnTo>
                      <a:pt x="877" y="271"/>
                    </a:lnTo>
                    <a:lnTo>
                      <a:pt x="902" y="237"/>
                    </a:lnTo>
                    <a:lnTo>
                      <a:pt x="925" y="200"/>
                    </a:lnTo>
                    <a:lnTo>
                      <a:pt x="945" y="161"/>
                    </a:lnTo>
                    <a:lnTo>
                      <a:pt x="962" y="122"/>
                    </a:lnTo>
                    <a:lnTo>
                      <a:pt x="976" y="83"/>
                    </a:lnTo>
                    <a:lnTo>
                      <a:pt x="986" y="46"/>
                    </a:lnTo>
                    <a:lnTo>
                      <a:pt x="980" y="86"/>
                    </a:lnTo>
                    <a:lnTo>
                      <a:pt x="979" y="128"/>
                    </a:lnTo>
                    <a:lnTo>
                      <a:pt x="980" y="169"/>
                    </a:lnTo>
                    <a:lnTo>
                      <a:pt x="984" y="210"/>
                    </a:lnTo>
                    <a:lnTo>
                      <a:pt x="986" y="247"/>
                    </a:lnTo>
                    <a:lnTo>
                      <a:pt x="986" y="282"/>
                    </a:lnTo>
                    <a:lnTo>
                      <a:pt x="983" y="312"/>
                    </a:lnTo>
                    <a:lnTo>
                      <a:pt x="975" y="339"/>
                    </a:lnTo>
                    <a:lnTo>
                      <a:pt x="901" y="398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19" name="TextBox 5"/>
          <p:cNvSpPr txBox="1"/>
          <p:nvPr/>
        </p:nvSpPr>
        <p:spPr>
          <a:xfrm>
            <a:off x="4381236" y="537692"/>
            <a:ext cx="2814320" cy="521970"/>
          </a:xfrm>
          <a:prstGeom prst="rect">
            <a:avLst/>
          </a:prstGeom>
          <a:solidFill>
            <a:schemeClr val="accent2">
              <a:lumMod val="20000"/>
              <a:lumOff val="80000"/>
            </a:schemeClr>
          </a:solidFill>
          <a:ln>
            <a:solidFill>
              <a:schemeClr val="accent2"/>
            </a:solidFill>
          </a:ln>
        </p:spPr>
        <p:txBody>
          <a:bodyPr wrap="square" rtlCol="0">
            <a:prstTxWarp prst="textChevron">
              <a:avLst/>
            </a:prstTxWarp>
            <a:spAutoFit/>
          </a:bodyPr>
          <a:lstStyle/>
          <a:p>
            <a:pPr algn="ctr"/>
            <a:r>
              <a:rPr lang="en-US" sz="2800" b="1" dirty="0" err="1">
                <a:solidFill>
                  <a:srgbClr val="7030A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Câu</a:t>
            </a:r>
            <a:r>
              <a:rPr lang="en-US" sz="2800" b="1" dirty="0">
                <a:solidFill>
                  <a:srgbClr val="7030A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2</a:t>
            </a:r>
          </a:p>
        </p:txBody>
      </p:sp>
      <p:pic>
        <p:nvPicPr>
          <p:cNvPr id="3" name="Hình ảnh 2">
            <a:extLst>
              <a:ext uri="{FF2B5EF4-FFF2-40B4-BE49-F238E27FC236}">
                <a16:creationId xmlns:a16="http://schemas.microsoft.com/office/drawing/2014/main" id="{9AB9CF89-6563-9C6B-91EB-3199B964E704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936957" y="1992939"/>
            <a:ext cx="9530113" cy="1192168"/>
          </a:xfrm>
          <a:prstGeom prst="rect">
            <a:avLst/>
          </a:prstGeom>
        </p:spPr>
      </p:pic>
      <p:sp>
        <p:nvSpPr>
          <p:cNvPr id="6" name="Hộp Văn bản 5">
            <a:extLst>
              <a:ext uri="{FF2B5EF4-FFF2-40B4-BE49-F238E27FC236}">
                <a16:creationId xmlns:a16="http://schemas.microsoft.com/office/drawing/2014/main" id="{9C0606C9-B2D7-38E2-578D-D633EA51AADD}"/>
              </a:ext>
            </a:extLst>
          </p:cNvPr>
          <p:cNvSpPr txBox="1"/>
          <p:nvPr/>
        </p:nvSpPr>
        <p:spPr>
          <a:xfrm>
            <a:off x="1724930" y="3054286"/>
            <a:ext cx="8742140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vi-VN" sz="18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Tết     </a:t>
            </a:r>
            <a:r>
              <a:rPr lang="vi-VN" sz="1800" b="1" dirty="0" err="1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tết</a:t>
            </a:r>
            <a:r>
              <a:rPr lang="vi-VN" sz="18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  </a:t>
            </a:r>
            <a:r>
              <a:rPr lang="vi-VN" sz="1800" b="1" dirty="0" err="1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tết</a:t>
            </a:r>
            <a:r>
              <a:rPr lang="vi-VN" sz="18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     là         tết   là      tết</a:t>
            </a:r>
            <a:r>
              <a:rPr lang="en-US" sz="18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</a:t>
            </a:r>
            <a:r>
              <a:rPr lang="vi-VN" sz="18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        tết   vừa ghé qua trong    nhà dưới    phố</a:t>
            </a:r>
            <a:r>
              <a:rPr lang="en-US" sz="18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</a:p>
        </p:txBody>
      </p:sp>
      <p:pic>
        <p:nvPicPr>
          <p:cNvPr id="2" name="Content Placeholder 8">
            <a:extLst>
              <a:ext uri="{FF2B5EF4-FFF2-40B4-BE49-F238E27FC236}">
                <a16:creationId xmlns:a16="http://schemas.microsoft.com/office/drawing/2014/main" id="{8B2D977B-BC8C-E30A-0E63-7735F7604D96}"/>
              </a:ext>
            </a:extLst>
          </p:cNvPr>
          <p:cNvPicPr>
            <a:picLocks noChangeAspect="1"/>
          </p:cNvPicPr>
          <p:nvPr/>
        </p:nvPicPr>
        <p:blipFill>
          <a:blip r:embed="rId8">
            <a:clrChange>
              <a:clrFrom>
                <a:srgbClr val="FFFFFF">
                  <a:alpha val="100000"/>
                </a:srgbClr>
              </a:clrFrom>
              <a:clrTo>
                <a:srgbClr val="FFFFFF">
                  <a:alpha val="100000"/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8571155" y="4746299"/>
            <a:ext cx="3725794" cy="1486521"/>
          </a:xfrm>
          <a:prstGeom prst="rect">
            <a:avLst/>
          </a:prstGeom>
          <a:noFill/>
          <a:ln w="9525">
            <a:noFill/>
          </a:ln>
        </p:spPr>
      </p:pic>
      <p:pic>
        <p:nvPicPr>
          <p:cNvPr id="4" name="II">
            <a:hlinkClick r:id="" action="ppaction://media"/>
            <a:extLst>
              <a:ext uri="{FF2B5EF4-FFF2-40B4-BE49-F238E27FC236}">
                <a16:creationId xmlns:a16="http://schemas.microsoft.com/office/drawing/2014/main" id="{344083CF-DACE-844B-F2F9-E7107125F58C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9"/>
          <a:stretch>
            <a:fillRect/>
          </a:stretch>
        </p:blipFill>
        <p:spPr>
          <a:xfrm>
            <a:off x="10669991" y="210268"/>
            <a:ext cx="609600" cy="6096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2438716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126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126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63" presetClass="path" presetSubtype="0" repeatCount="indefinite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61111E-6 3.46821E-6 L 0.03108 -0.06012 " pathEditMode="relative" rAng="0" ptsTypes="AA">
                                      <p:cBhvr>
                                        <p:cTn id="10" dur="3000" fill="hold"/>
                                        <p:tgtEl>
                                          <p:spTgt spid="1126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545" y="-3006"/>
                                    </p:animMotion>
                                  </p:childTnLst>
                                </p:cTn>
                              </p:par>
                              <p:par>
                                <p:cTn id="11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2" dur="50" fill="hold"/>
                                        <p:tgtEl>
                                          <p:spTgt spid="11269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800000"/>
                                      </p:to>
                                    </p:animClr>
                                    <p:animClr clrSpc="rgb" dir="cw">
                                      <p:cBhvr>
                                        <p:cTn id="13" dur="50" fill="hold"/>
                                        <p:tgtEl>
                                          <p:spTgt spid="11269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800000"/>
                                      </p:to>
                                    </p:animClr>
                                    <p:set>
                                      <p:cBhvr>
                                        <p:cTn id="14" dur="50" fill="hold"/>
                                        <p:tgtEl>
                                          <p:spTgt spid="11269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5" dur="50" fill="hold"/>
                                        <p:tgtEl>
                                          <p:spTgt spid="11269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  <p:animRot by="120000">
                                      <p:cBhvr>
                                        <p:cTn id="16" dur="5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6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7" dur="100" fill="hold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1126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8" dur="1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126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9" dur="100" fill="hold">
                                          <p:stCondLst>
                                            <p:cond delay="300"/>
                                          </p:stCondLst>
                                        </p:cTn>
                                        <p:tgtEl>
                                          <p:spTgt spid="1126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0" dur="1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126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1" presetID="2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15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15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63" presetClass="path" presetSubtype="0" repeatCount="indefinite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61111E-6 3.46821E-6 L 0.03108 -0.06012 " pathEditMode="relative" rAng="0" ptsTypes="AA">
                                      <p:cBhvr>
                                        <p:cTn id="26" dur="3000" fill="hold"/>
                                        <p:tgtEl>
                                          <p:spTgt spid="15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545" y="-3006"/>
                                    </p:animMotion>
                                  </p:childTnLst>
                                </p:cTn>
                              </p:par>
                              <p:par>
                                <p:cTn id="27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28" dur="50" fill="hold"/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800000"/>
                                      </p:to>
                                    </p:animClr>
                                    <p:animClr clrSpc="rgb" dir="cw">
                                      <p:cBhvr>
                                        <p:cTn id="29" dur="50" fill="hold"/>
                                        <p:tgtEl>
                                          <p:spTgt spid="15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800000"/>
                                      </p:to>
                                    </p:animClr>
                                    <p:set>
                                      <p:cBhvr>
                                        <p:cTn id="30" dur="50" fill="hold"/>
                                        <p:tgtEl>
                                          <p:spTgt spid="15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31" dur="50" fill="hold"/>
                                        <p:tgtEl>
                                          <p:spTgt spid="156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  <p:animRot by="120000">
                                      <p:cBhvr>
                                        <p:cTn id="32" dur="5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3" dur="100" fill="hold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34" dur="1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5" dur="100" fill="hold">
                                          <p:stCondLst>
                                            <p:cond delay="30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36" dur="1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7" presetID="2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16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16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63" presetClass="path" presetSubtype="0" repeatCount="indefinite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5.55556E-7 -1.21387E-6 L -0.0559 0.00809 " pathEditMode="relative" rAng="0" ptsTypes="AA">
                                      <p:cBhvr>
                                        <p:cTn id="42" dur="5000" fill="hold"/>
                                        <p:tgtEl>
                                          <p:spTgt spid="16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795" y="393"/>
                                    </p:animMotion>
                                  </p:childTnLst>
                                </p:cTn>
                              </p:par>
                              <p:par>
                                <p:cTn id="43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44" dur="50" fill="hold"/>
                                        <p:tgtEl>
                                          <p:spTgt spid="161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0000FF"/>
                                      </p:to>
                                    </p:animClr>
                                    <p:animClr clrSpc="rgb" dir="cw">
                                      <p:cBhvr>
                                        <p:cTn id="45" dur="50" fill="hold"/>
                                        <p:tgtEl>
                                          <p:spTgt spid="161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0000FF"/>
                                      </p:to>
                                    </p:animClr>
                                    <p:set>
                                      <p:cBhvr>
                                        <p:cTn id="46" dur="50" fill="hold"/>
                                        <p:tgtEl>
                                          <p:spTgt spid="161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47" dur="50" fill="hold"/>
                                        <p:tgtEl>
                                          <p:spTgt spid="161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  <p:animRot by="120000">
                                      <p:cBhvr>
                                        <p:cTn id="48" dur="5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9" dur="100" fill="hold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50" dur="1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51" dur="100" fill="hold">
                                          <p:stCondLst>
                                            <p:cond delay="300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52" dur="1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53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1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1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63" presetClass="path" presetSubtype="0" repeatCount="indefinite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72222E-6 -7.51445E-7 L -0.02205 0.05341 " pathEditMode="relative" rAng="0" ptsTypes="AA">
                                      <p:cBhvr>
                                        <p:cTn id="58" dur="2000" fill="hold"/>
                                        <p:tgtEl>
                                          <p:spTgt spid="16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111" y="2659"/>
                                    </p:animMotion>
                                  </p:childTnLst>
                                </p:cTn>
                              </p:par>
                              <p:par>
                                <p:cTn id="59" presetID="32" presetClass="emph" presetSubtype="0" repeatCount="indefinite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60" dur="50" fill="hold"/>
                                        <p:tgtEl>
                                          <p:spTgt spid="16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animClr clrSpc="rgb" dir="cw">
                                      <p:cBhvr>
                                        <p:cTn id="61" dur="50" fill="hold"/>
                                        <p:tgtEl>
                                          <p:spTgt spid="16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set>
                                      <p:cBhvr>
                                        <p:cTn id="62" dur="50" fill="hold"/>
                                        <p:tgtEl>
                                          <p:spTgt spid="16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63" dur="50" fill="hold"/>
                                        <p:tgtEl>
                                          <p:spTgt spid="166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  <p:animRot by="120000">
                                      <p:cBhvr>
                                        <p:cTn id="64" dur="5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65" dur="100" fill="hold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66" dur="1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67" dur="100" fill="hold">
                                          <p:stCondLst>
                                            <p:cond delay="300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68" dur="1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69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1" dur="500" fill="hold"/>
                                        <p:tgtEl>
                                          <p:spTgt spid="16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500" fill="hold"/>
                                        <p:tgtEl>
                                          <p:spTgt spid="16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3" presetID="63" presetClass="path" presetSubtype="0" repeatCount="indefinite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88889E-6 2.59259E-6 L -0.04341 -0.09144 " pathEditMode="relative" rAng="0" ptsTypes="AA">
                                      <p:cBhvr>
                                        <p:cTn id="74" dur="2000" fill="hold"/>
                                        <p:tgtEl>
                                          <p:spTgt spid="16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170" y="-4583"/>
                                    </p:animMotion>
                                  </p:childTnLst>
                                </p:cTn>
                              </p:par>
                              <p:par>
                                <p:cTn id="75" presetID="32" presetClass="emph" presetSubtype="0" repeatCount="indefinite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76" dur="50" fill="hold"/>
                                        <p:tgtEl>
                                          <p:spTgt spid="167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66"/>
                                      </p:to>
                                    </p:animClr>
                                    <p:animClr clrSpc="rgb" dir="cw">
                                      <p:cBhvr>
                                        <p:cTn id="77" dur="50" fill="hold"/>
                                        <p:tgtEl>
                                          <p:spTgt spid="16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0066"/>
                                      </p:to>
                                    </p:animClr>
                                    <p:set>
                                      <p:cBhvr>
                                        <p:cTn id="78" dur="50" fill="hold"/>
                                        <p:tgtEl>
                                          <p:spTgt spid="16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79" dur="50" fill="hold"/>
                                        <p:tgtEl>
                                          <p:spTgt spid="167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  <p:animRot by="120000">
                                      <p:cBhvr>
                                        <p:cTn id="80" dur="5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81" dur="100" fill="hold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2" dur="1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83" dur="100" fill="hold">
                                          <p:stCondLst>
                                            <p:cond delay="30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84" dur="1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85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7" dur="500" fill="hold"/>
                                        <p:tgtEl>
                                          <p:spTgt spid="16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" dur="500" fill="hold"/>
                                        <p:tgtEl>
                                          <p:spTgt spid="16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9" presetID="63" presetClass="path" presetSubtype="0" repeatCount="indefinite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88889E-6 2.59259E-6 L -0.04341 -0.09144 " pathEditMode="relative" rAng="0" ptsTypes="AA">
                                      <p:cBhvr>
                                        <p:cTn id="90" dur="2000" fill="hold"/>
                                        <p:tgtEl>
                                          <p:spTgt spid="16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170" y="-4583"/>
                                    </p:animMotion>
                                  </p:childTnLst>
                                </p:cTn>
                              </p:par>
                              <p:par>
                                <p:cTn id="91" presetID="32" presetClass="emph" presetSubtype="0" repeatCount="indefinite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92" dur="50" fill="hold"/>
                                        <p:tgtEl>
                                          <p:spTgt spid="168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66"/>
                                      </p:to>
                                    </p:animClr>
                                    <p:animClr clrSpc="rgb" dir="cw">
                                      <p:cBhvr>
                                        <p:cTn id="93" dur="50" fill="hold"/>
                                        <p:tgtEl>
                                          <p:spTgt spid="168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0066"/>
                                      </p:to>
                                    </p:animClr>
                                    <p:set>
                                      <p:cBhvr>
                                        <p:cTn id="94" dur="50" fill="hold"/>
                                        <p:tgtEl>
                                          <p:spTgt spid="168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95" dur="50" fill="hold"/>
                                        <p:tgtEl>
                                          <p:spTgt spid="168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  <p:animRot by="120000">
                                      <p:cBhvr>
                                        <p:cTn id="96" dur="5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7" dur="100" fill="hold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98" dur="1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9" dur="100" fill="hold">
                                          <p:stCondLst>
                                            <p:cond delay="30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0" dur="1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01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03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4" fill="hold">
                      <p:stCondLst>
                        <p:cond delay="indefinite"/>
                      </p:stCondLst>
                      <p:childTnLst>
                        <p:par>
                          <p:cTn id="105" fill="hold">
                            <p:stCondLst>
                              <p:cond delay="0"/>
                            </p:stCondLst>
                            <p:childTnLst>
                              <p:par>
                                <p:cTn id="106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8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9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11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12" restart="whenNotActive" fill="hold" evtFilter="cancelBubble" nodeType="interactiveSeq">
                <p:stCondLst>
                  <p:cond evt="onClick" delay="0">
                    <p:tgtEl>
                      <p:spTgt spid="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3" fill="hold">
                      <p:stCondLst>
                        <p:cond delay="0"/>
                      </p:stCondLst>
                      <p:childTnLst>
                        <p:par>
                          <p:cTn id="114" fill="hold">
                            <p:stCondLst>
                              <p:cond delay="0"/>
                            </p:stCondLst>
                            <p:childTnLst>
                              <p:par>
                                <p:cTn id="115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16" dur="7941" fill="hold"/>
                                        <p:tgtEl>
                                          <p:spTgt spid="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"/>
                  </p:tgtEl>
                </p:cond>
              </p:nextCondLst>
            </p:seq>
            <p:audio>
              <p:cMediaNode vol="80000">
                <p:cTn id="11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4"/>
                </p:tgtEl>
              </p:cMediaNode>
            </p:audio>
          </p:childTnLst>
        </p:cTn>
      </p:par>
    </p:tnLst>
    <p:bldLst>
      <p:bldP spid="166" grpId="0" bldLvl="0" animBg="1"/>
      <p:bldP spid="166" grpId="1" bldLvl="0" animBg="1"/>
      <p:bldP spid="166" grpId="2" bldLvl="0" animBg="1"/>
      <p:bldP spid="167" grpId="0" bldLvl="0" animBg="1"/>
      <p:bldP spid="167" grpId="1" bldLvl="0" animBg="1"/>
      <p:bldP spid="167" grpId="2" bldLvl="0" animBg="1"/>
      <p:bldP spid="168" grpId="0" bldLvl="0" animBg="1"/>
      <p:bldP spid="168" grpId="1" bldLvl="0" animBg="1"/>
      <p:bldP spid="168" grpId="2" bldLvl="0" animBg="1"/>
      <p:bldP spid="19" grpId="0" animBg="1"/>
      <p:bldP spid="19" grpId="1" animBg="1"/>
      <p:bldP spid="6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Picture 2" descr="C:\Users\Administrator\Desktop\hinh nen dep pp\CON VAT+CAY, HIH ANH NHO NGHEP TRAH\4d93d3c41d690499dcf3d031be2765e9.png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02180" y="0"/>
            <a:ext cx="1559560" cy="66230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1269" name="Group 5"/>
          <p:cNvGrpSpPr/>
          <p:nvPr/>
        </p:nvGrpSpPr>
        <p:grpSpPr bwMode="auto">
          <a:xfrm>
            <a:off x="684684" y="1652806"/>
            <a:ext cx="195263" cy="369887"/>
            <a:chOff x="3890" y="144"/>
            <a:chExt cx="232" cy="441"/>
          </a:xfrm>
        </p:grpSpPr>
        <p:sp>
          <p:nvSpPr>
            <p:cNvPr id="10407" name="Freeform 6"/>
            <p:cNvSpPr/>
            <p:nvPr/>
          </p:nvSpPr>
          <p:spPr bwMode="auto">
            <a:xfrm>
              <a:off x="3897" y="144"/>
              <a:ext cx="166" cy="157"/>
            </a:xfrm>
            <a:custGeom>
              <a:avLst/>
              <a:gdLst>
                <a:gd name="T0" fmla="*/ 0 w 101"/>
                <a:gd name="T1" fmla="*/ 0 h 96"/>
                <a:gd name="T2" fmla="*/ 1750 w 101"/>
                <a:gd name="T3" fmla="*/ 2175 h 96"/>
                <a:gd name="T4" fmla="*/ 3072 w 101"/>
                <a:gd name="T5" fmla="*/ 4694 h 96"/>
                <a:gd name="T6" fmla="*/ 5851 w 101"/>
                <a:gd name="T7" fmla="*/ 6448 h 96"/>
                <a:gd name="T8" fmla="*/ 8946 w 101"/>
                <a:gd name="T9" fmla="*/ 8040 h 96"/>
                <a:gd name="T10" fmla="*/ 11418 w 101"/>
                <a:gd name="T11" fmla="*/ 8800 h 96"/>
                <a:gd name="T12" fmla="*/ 13638 w 101"/>
                <a:gd name="T13" fmla="*/ 9209 h 96"/>
                <a:gd name="T14" fmla="*/ 15136 w 101"/>
                <a:gd name="T15" fmla="*/ 10292 h 96"/>
                <a:gd name="T16" fmla="*/ 17557 w 101"/>
                <a:gd name="T17" fmla="*/ 10545 h 96"/>
                <a:gd name="T18" fmla="*/ 19438 w 101"/>
                <a:gd name="T19" fmla="*/ 11360 h 96"/>
                <a:gd name="T20" fmla="*/ 20987 w 101"/>
                <a:gd name="T21" fmla="*/ 12076 h 96"/>
                <a:gd name="T22" fmla="*/ 22415 w 101"/>
                <a:gd name="T23" fmla="*/ 12742 h 96"/>
                <a:gd name="T24" fmla="*/ 24165 w 101"/>
                <a:gd name="T25" fmla="*/ 13700 h 96"/>
                <a:gd name="T26" fmla="*/ 28383 w 101"/>
                <a:gd name="T27" fmla="*/ 16189 h 96"/>
                <a:gd name="T28" fmla="*/ 31948 w 101"/>
                <a:gd name="T29" fmla="*/ 18578 h 96"/>
                <a:gd name="T30" fmla="*/ 34493 w 101"/>
                <a:gd name="T31" fmla="*/ 21910 h 96"/>
                <a:gd name="T32" fmla="*/ 36840 w 101"/>
                <a:gd name="T33" fmla="*/ 25373 h 96"/>
                <a:gd name="T34" fmla="*/ 37551 w 101"/>
                <a:gd name="T35" fmla="*/ 27784 h 96"/>
                <a:gd name="T36" fmla="*/ 38496 w 101"/>
                <a:gd name="T37" fmla="*/ 30383 h 96"/>
                <a:gd name="T38" fmla="*/ 38869 w 101"/>
                <a:gd name="T39" fmla="*/ 32906 h 96"/>
                <a:gd name="T40" fmla="*/ 39301 w 101"/>
                <a:gd name="T41" fmla="*/ 35168 h 96"/>
                <a:gd name="T42" fmla="*/ 38164 w 101"/>
                <a:gd name="T43" fmla="*/ 34079 h 96"/>
                <a:gd name="T44" fmla="*/ 37398 w 101"/>
                <a:gd name="T45" fmla="*/ 32697 h 96"/>
                <a:gd name="T46" fmla="*/ 36840 w 101"/>
                <a:gd name="T47" fmla="*/ 30676 h 96"/>
                <a:gd name="T48" fmla="*/ 35741 w 101"/>
                <a:gd name="T49" fmla="*/ 28850 h 96"/>
                <a:gd name="T50" fmla="*/ 34922 w 101"/>
                <a:gd name="T51" fmla="*/ 27527 h 96"/>
                <a:gd name="T52" fmla="*/ 33077 w 101"/>
                <a:gd name="T53" fmla="*/ 24631 h 96"/>
                <a:gd name="T54" fmla="*/ 30196 w 101"/>
                <a:gd name="T55" fmla="*/ 22405 h 96"/>
                <a:gd name="T56" fmla="*/ 27635 w 101"/>
                <a:gd name="T57" fmla="*/ 20121 h 96"/>
                <a:gd name="T58" fmla="*/ 24581 w 101"/>
                <a:gd name="T59" fmla="*/ 18578 h 96"/>
                <a:gd name="T60" fmla="*/ 22847 w 101"/>
                <a:gd name="T61" fmla="*/ 17641 h 96"/>
                <a:gd name="T62" fmla="*/ 20543 w 101"/>
                <a:gd name="T63" fmla="*/ 16832 h 96"/>
                <a:gd name="T64" fmla="*/ 18314 w 101"/>
                <a:gd name="T65" fmla="*/ 16590 h 96"/>
                <a:gd name="T66" fmla="*/ 16303 w 101"/>
                <a:gd name="T67" fmla="*/ 16189 h 96"/>
                <a:gd name="T68" fmla="*/ 13901 w 101"/>
                <a:gd name="T69" fmla="*/ 15558 h 96"/>
                <a:gd name="T70" fmla="*/ 11668 w 101"/>
                <a:gd name="T71" fmla="*/ 15061 h 96"/>
                <a:gd name="T72" fmla="*/ 8946 w 101"/>
                <a:gd name="T73" fmla="*/ 14488 h 96"/>
                <a:gd name="T74" fmla="*/ 6645 w 101"/>
                <a:gd name="T75" fmla="*/ 14488 h 96"/>
                <a:gd name="T76" fmla="*/ 0 w 101"/>
                <a:gd name="T77" fmla="*/ 0 h 9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101" h="96">
                  <a:moveTo>
                    <a:pt x="0" y="0"/>
                  </a:moveTo>
                  <a:lnTo>
                    <a:pt x="4" y="6"/>
                  </a:lnTo>
                  <a:lnTo>
                    <a:pt x="8" y="13"/>
                  </a:lnTo>
                  <a:lnTo>
                    <a:pt x="15" y="18"/>
                  </a:lnTo>
                  <a:lnTo>
                    <a:pt x="23" y="22"/>
                  </a:lnTo>
                  <a:lnTo>
                    <a:pt x="29" y="24"/>
                  </a:lnTo>
                  <a:lnTo>
                    <a:pt x="35" y="25"/>
                  </a:lnTo>
                  <a:lnTo>
                    <a:pt x="39" y="28"/>
                  </a:lnTo>
                  <a:lnTo>
                    <a:pt x="45" y="29"/>
                  </a:lnTo>
                  <a:lnTo>
                    <a:pt x="50" y="31"/>
                  </a:lnTo>
                  <a:lnTo>
                    <a:pt x="54" y="33"/>
                  </a:lnTo>
                  <a:lnTo>
                    <a:pt x="58" y="35"/>
                  </a:lnTo>
                  <a:lnTo>
                    <a:pt x="62" y="37"/>
                  </a:lnTo>
                  <a:lnTo>
                    <a:pt x="73" y="44"/>
                  </a:lnTo>
                  <a:lnTo>
                    <a:pt x="82" y="51"/>
                  </a:lnTo>
                  <a:lnTo>
                    <a:pt x="89" y="60"/>
                  </a:lnTo>
                  <a:lnTo>
                    <a:pt x="95" y="69"/>
                  </a:lnTo>
                  <a:lnTo>
                    <a:pt x="97" y="76"/>
                  </a:lnTo>
                  <a:lnTo>
                    <a:pt x="99" y="83"/>
                  </a:lnTo>
                  <a:lnTo>
                    <a:pt x="100" y="90"/>
                  </a:lnTo>
                  <a:lnTo>
                    <a:pt x="101" y="96"/>
                  </a:lnTo>
                  <a:lnTo>
                    <a:pt x="98" y="93"/>
                  </a:lnTo>
                  <a:lnTo>
                    <a:pt x="96" y="89"/>
                  </a:lnTo>
                  <a:lnTo>
                    <a:pt x="95" y="84"/>
                  </a:lnTo>
                  <a:lnTo>
                    <a:pt x="92" y="79"/>
                  </a:lnTo>
                  <a:lnTo>
                    <a:pt x="90" y="75"/>
                  </a:lnTo>
                  <a:lnTo>
                    <a:pt x="85" y="67"/>
                  </a:lnTo>
                  <a:lnTo>
                    <a:pt x="78" y="61"/>
                  </a:lnTo>
                  <a:lnTo>
                    <a:pt x="71" y="55"/>
                  </a:lnTo>
                  <a:lnTo>
                    <a:pt x="63" y="51"/>
                  </a:lnTo>
                  <a:lnTo>
                    <a:pt x="59" y="48"/>
                  </a:lnTo>
                  <a:lnTo>
                    <a:pt x="53" y="46"/>
                  </a:lnTo>
                  <a:lnTo>
                    <a:pt x="47" y="45"/>
                  </a:lnTo>
                  <a:lnTo>
                    <a:pt x="42" y="44"/>
                  </a:lnTo>
                  <a:lnTo>
                    <a:pt x="36" y="43"/>
                  </a:lnTo>
                  <a:lnTo>
                    <a:pt x="30" y="41"/>
                  </a:lnTo>
                  <a:lnTo>
                    <a:pt x="23" y="40"/>
                  </a:lnTo>
                  <a:lnTo>
                    <a:pt x="17" y="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08" name="Freeform 7"/>
            <p:cNvSpPr/>
            <p:nvPr/>
          </p:nvSpPr>
          <p:spPr bwMode="auto">
            <a:xfrm>
              <a:off x="3926" y="209"/>
              <a:ext cx="163" cy="154"/>
            </a:xfrm>
            <a:custGeom>
              <a:avLst/>
              <a:gdLst>
                <a:gd name="T0" fmla="*/ 0 w 102"/>
                <a:gd name="T1" fmla="*/ 0 h 94"/>
                <a:gd name="T2" fmla="*/ 1114 w 102"/>
                <a:gd name="T3" fmla="*/ 1782 h 94"/>
                <a:gd name="T4" fmla="*/ 2280 w 102"/>
                <a:gd name="T5" fmla="*/ 3637 h 94"/>
                <a:gd name="T6" fmla="*/ 3783 w 102"/>
                <a:gd name="T7" fmla="*/ 5698 h 94"/>
                <a:gd name="T8" fmla="*/ 6400 w 102"/>
                <a:gd name="T9" fmla="*/ 7484 h 94"/>
                <a:gd name="T10" fmla="*/ 7827 w 102"/>
                <a:gd name="T11" fmla="*/ 8241 h 94"/>
                <a:gd name="T12" fmla="*/ 9305 w 102"/>
                <a:gd name="T13" fmla="*/ 8688 h 94"/>
                <a:gd name="T14" fmla="*/ 10544 w 102"/>
                <a:gd name="T15" fmla="*/ 9761 h 94"/>
                <a:gd name="T16" fmla="*/ 12161 w 102"/>
                <a:gd name="T17" fmla="*/ 10021 h 94"/>
                <a:gd name="T18" fmla="*/ 13609 w 102"/>
                <a:gd name="T19" fmla="*/ 10962 h 94"/>
                <a:gd name="T20" fmla="*/ 14766 w 102"/>
                <a:gd name="T21" fmla="*/ 11152 h 94"/>
                <a:gd name="T22" fmla="*/ 15790 w 102"/>
                <a:gd name="T23" fmla="*/ 12261 h 94"/>
                <a:gd name="T24" fmla="*/ 16850 w 102"/>
                <a:gd name="T25" fmla="*/ 12910 h 94"/>
                <a:gd name="T26" fmla="*/ 19988 w 102"/>
                <a:gd name="T27" fmla="*/ 15294 h 94"/>
                <a:gd name="T28" fmla="*/ 22389 w 102"/>
                <a:gd name="T29" fmla="*/ 18270 h 94"/>
                <a:gd name="T30" fmla="*/ 24669 w 102"/>
                <a:gd name="T31" fmla="*/ 21150 h 94"/>
                <a:gd name="T32" fmla="*/ 26380 w 102"/>
                <a:gd name="T33" fmla="*/ 25056 h 94"/>
                <a:gd name="T34" fmla="*/ 26927 w 102"/>
                <a:gd name="T35" fmla="*/ 27458 h 94"/>
                <a:gd name="T36" fmla="*/ 27379 w 102"/>
                <a:gd name="T37" fmla="*/ 29932 h 94"/>
                <a:gd name="T38" fmla="*/ 27951 w 102"/>
                <a:gd name="T39" fmla="*/ 32538 h 94"/>
                <a:gd name="T40" fmla="*/ 28212 w 102"/>
                <a:gd name="T41" fmla="*/ 35133 h 94"/>
                <a:gd name="T42" fmla="*/ 26927 w 102"/>
                <a:gd name="T43" fmla="*/ 33985 h 94"/>
                <a:gd name="T44" fmla="*/ 26615 w 102"/>
                <a:gd name="T45" fmla="*/ 32538 h 94"/>
                <a:gd name="T46" fmla="*/ 26117 w 102"/>
                <a:gd name="T47" fmla="*/ 30327 h 94"/>
                <a:gd name="T48" fmla="*/ 25813 w 102"/>
                <a:gd name="T49" fmla="*/ 28534 h 94"/>
                <a:gd name="T50" fmla="*/ 25009 w 102"/>
                <a:gd name="T51" fmla="*/ 26896 h 94"/>
                <a:gd name="T52" fmla="*/ 23763 w 102"/>
                <a:gd name="T53" fmla="*/ 23968 h 94"/>
                <a:gd name="T54" fmla="*/ 21813 w 102"/>
                <a:gd name="T55" fmla="*/ 21727 h 94"/>
                <a:gd name="T56" fmla="*/ 19988 w 102"/>
                <a:gd name="T57" fmla="*/ 19861 h 94"/>
                <a:gd name="T58" fmla="*/ 17654 w 102"/>
                <a:gd name="T59" fmla="*/ 18270 h 94"/>
                <a:gd name="T60" fmla="*/ 16153 w 102"/>
                <a:gd name="T61" fmla="*/ 17174 h 94"/>
                <a:gd name="T62" fmla="*/ 14766 w 102"/>
                <a:gd name="T63" fmla="*/ 16417 h 94"/>
                <a:gd name="T64" fmla="*/ 12858 w 102"/>
                <a:gd name="T65" fmla="*/ 15991 h 94"/>
                <a:gd name="T66" fmla="*/ 11394 w 102"/>
                <a:gd name="T67" fmla="*/ 15294 h 94"/>
                <a:gd name="T68" fmla="*/ 9660 w 102"/>
                <a:gd name="T69" fmla="*/ 14630 h 94"/>
                <a:gd name="T70" fmla="*/ 8046 w 102"/>
                <a:gd name="T71" fmla="*/ 14630 h 94"/>
                <a:gd name="T72" fmla="*/ 6400 w 102"/>
                <a:gd name="T73" fmla="*/ 14234 h 94"/>
                <a:gd name="T74" fmla="*/ 5035 w 102"/>
                <a:gd name="T75" fmla="*/ 13962 h 94"/>
                <a:gd name="T76" fmla="*/ 0 w 102"/>
                <a:gd name="T77" fmla="*/ 0 h 94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102" h="94">
                  <a:moveTo>
                    <a:pt x="0" y="0"/>
                  </a:moveTo>
                  <a:lnTo>
                    <a:pt x="4" y="5"/>
                  </a:lnTo>
                  <a:lnTo>
                    <a:pt x="8" y="10"/>
                  </a:lnTo>
                  <a:lnTo>
                    <a:pt x="14" y="15"/>
                  </a:lnTo>
                  <a:lnTo>
                    <a:pt x="23" y="20"/>
                  </a:lnTo>
                  <a:lnTo>
                    <a:pt x="28" y="22"/>
                  </a:lnTo>
                  <a:lnTo>
                    <a:pt x="34" y="23"/>
                  </a:lnTo>
                  <a:lnTo>
                    <a:pt x="38" y="26"/>
                  </a:lnTo>
                  <a:lnTo>
                    <a:pt x="44" y="27"/>
                  </a:lnTo>
                  <a:lnTo>
                    <a:pt x="49" y="29"/>
                  </a:lnTo>
                  <a:lnTo>
                    <a:pt x="53" y="30"/>
                  </a:lnTo>
                  <a:lnTo>
                    <a:pt x="57" y="33"/>
                  </a:lnTo>
                  <a:lnTo>
                    <a:pt x="61" y="35"/>
                  </a:lnTo>
                  <a:lnTo>
                    <a:pt x="72" y="41"/>
                  </a:lnTo>
                  <a:lnTo>
                    <a:pt x="81" y="49"/>
                  </a:lnTo>
                  <a:lnTo>
                    <a:pt x="89" y="57"/>
                  </a:lnTo>
                  <a:lnTo>
                    <a:pt x="95" y="67"/>
                  </a:lnTo>
                  <a:lnTo>
                    <a:pt x="97" y="73"/>
                  </a:lnTo>
                  <a:lnTo>
                    <a:pt x="99" y="80"/>
                  </a:lnTo>
                  <a:lnTo>
                    <a:pt x="101" y="87"/>
                  </a:lnTo>
                  <a:lnTo>
                    <a:pt x="102" y="94"/>
                  </a:lnTo>
                  <a:lnTo>
                    <a:pt x="97" y="91"/>
                  </a:lnTo>
                  <a:lnTo>
                    <a:pt x="96" y="87"/>
                  </a:lnTo>
                  <a:lnTo>
                    <a:pt x="94" y="81"/>
                  </a:lnTo>
                  <a:lnTo>
                    <a:pt x="93" y="76"/>
                  </a:lnTo>
                  <a:lnTo>
                    <a:pt x="90" y="72"/>
                  </a:lnTo>
                  <a:lnTo>
                    <a:pt x="86" y="64"/>
                  </a:lnTo>
                  <a:lnTo>
                    <a:pt x="79" y="58"/>
                  </a:lnTo>
                  <a:lnTo>
                    <a:pt x="72" y="53"/>
                  </a:lnTo>
                  <a:lnTo>
                    <a:pt x="64" y="49"/>
                  </a:lnTo>
                  <a:lnTo>
                    <a:pt x="58" y="46"/>
                  </a:lnTo>
                  <a:lnTo>
                    <a:pt x="53" y="44"/>
                  </a:lnTo>
                  <a:lnTo>
                    <a:pt x="46" y="43"/>
                  </a:lnTo>
                  <a:lnTo>
                    <a:pt x="41" y="41"/>
                  </a:lnTo>
                  <a:lnTo>
                    <a:pt x="35" y="39"/>
                  </a:lnTo>
                  <a:lnTo>
                    <a:pt x="29" y="39"/>
                  </a:lnTo>
                  <a:lnTo>
                    <a:pt x="23" y="38"/>
                  </a:lnTo>
                  <a:lnTo>
                    <a:pt x="18" y="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09" name="Freeform 8"/>
            <p:cNvSpPr/>
            <p:nvPr/>
          </p:nvSpPr>
          <p:spPr bwMode="auto">
            <a:xfrm>
              <a:off x="3952" y="271"/>
              <a:ext cx="170" cy="183"/>
            </a:xfrm>
            <a:custGeom>
              <a:avLst/>
              <a:gdLst>
                <a:gd name="T0" fmla="*/ 0 w 103"/>
                <a:gd name="T1" fmla="*/ 0 h 113"/>
                <a:gd name="T2" fmla="*/ 1804 w 103"/>
                <a:gd name="T3" fmla="*/ 2214 h 113"/>
                <a:gd name="T4" fmla="*/ 4573 w 103"/>
                <a:gd name="T5" fmla="*/ 4581 h 113"/>
                <a:gd name="T6" fmla="*/ 7643 w 103"/>
                <a:gd name="T7" fmla="*/ 6803 h 113"/>
                <a:gd name="T8" fmla="*/ 11073 w 103"/>
                <a:gd name="T9" fmla="*/ 7798 h 113"/>
                <a:gd name="T10" fmla="*/ 13384 w 103"/>
                <a:gd name="T11" fmla="*/ 8790 h 113"/>
                <a:gd name="T12" fmla="*/ 15642 w 103"/>
                <a:gd name="T13" fmla="*/ 9025 h 113"/>
                <a:gd name="T14" fmla="*/ 17589 w 103"/>
                <a:gd name="T15" fmla="*/ 9793 h 113"/>
                <a:gd name="T16" fmla="*/ 20098 w 103"/>
                <a:gd name="T17" fmla="*/ 10407 h 113"/>
                <a:gd name="T18" fmla="*/ 22521 w 103"/>
                <a:gd name="T19" fmla="*/ 11017 h 113"/>
                <a:gd name="T20" fmla="*/ 25132 w 103"/>
                <a:gd name="T21" fmla="*/ 11638 h 113"/>
                <a:gd name="T22" fmla="*/ 26982 w 103"/>
                <a:gd name="T23" fmla="*/ 12395 h 113"/>
                <a:gd name="T24" fmla="*/ 29030 w 103"/>
                <a:gd name="T25" fmla="*/ 13014 h 113"/>
                <a:gd name="T26" fmla="*/ 32686 w 103"/>
                <a:gd name="T27" fmla="*/ 14857 h 113"/>
                <a:gd name="T28" fmla="*/ 35740 w 103"/>
                <a:gd name="T29" fmla="*/ 16854 h 113"/>
                <a:gd name="T30" fmla="*/ 37601 w 103"/>
                <a:gd name="T31" fmla="*/ 19225 h 113"/>
                <a:gd name="T32" fmla="*/ 39130 w 103"/>
                <a:gd name="T33" fmla="*/ 22065 h 113"/>
                <a:gd name="T34" fmla="*/ 41480 w 103"/>
                <a:gd name="T35" fmla="*/ 26214 h 113"/>
                <a:gd name="T36" fmla="*/ 42175 w 103"/>
                <a:gd name="T37" fmla="*/ 29272 h 113"/>
                <a:gd name="T38" fmla="*/ 42175 w 103"/>
                <a:gd name="T39" fmla="*/ 32508 h 113"/>
                <a:gd name="T40" fmla="*/ 41498 w 103"/>
                <a:gd name="T41" fmla="*/ 36257 h 113"/>
                <a:gd name="T42" fmla="*/ 40371 w 103"/>
                <a:gd name="T43" fmla="*/ 36723 h 113"/>
                <a:gd name="T44" fmla="*/ 40371 w 103"/>
                <a:gd name="T45" fmla="*/ 34132 h 113"/>
                <a:gd name="T46" fmla="*/ 40371 w 103"/>
                <a:gd name="T47" fmla="*/ 30901 h 113"/>
                <a:gd name="T48" fmla="*/ 39130 w 103"/>
                <a:gd name="T49" fmla="*/ 27295 h 113"/>
                <a:gd name="T50" fmla="*/ 38001 w 103"/>
                <a:gd name="T51" fmla="*/ 24284 h 113"/>
                <a:gd name="T52" fmla="*/ 36459 w 103"/>
                <a:gd name="T53" fmla="*/ 21989 h 113"/>
                <a:gd name="T54" fmla="*/ 35078 w 103"/>
                <a:gd name="T55" fmla="*/ 19840 h 113"/>
                <a:gd name="T56" fmla="*/ 32686 w 103"/>
                <a:gd name="T57" fmla="*/ 18467 h 113"/>
                <a:gd name="T58" fmla="*/ 29733 w 103"/>
                <a:gd name="T59" fmla="*/ 16854 h 113"/>
                <a:gd name="T60" fmla="*/ 27695 w 103"/>
                <a:gd name="T61" fmla="*/ 16221 h 113"/>
                <a:gd name="T62" fmla="*/ 25143 w 103"/>
                <a:gd name="T63" fmla="*/ 15229 h 113"/>
                <a:gd name="T64" fmla="*/ 22090 w 103"/>
                <a:gd name="T65" fmla="*/ 14857 h 113"/>
                <a:gd name="T66" fmla="*/ 18717 w 103"/>
                <a:gd name="T67" fmla="*/ 14235 h 113"/>
                <a:gd name="T68" fmla="*/ 15642 w 103"/>
                <a:gd name="T69" fmla="*/ 14002 h 113"/>
                <a:gd name="T70" fmla="*/ 12458 w 103"/>
                <a:gd name="T71" fmla="*/ 13014 h 113"/>
                <a:gd name="T72" fmla="*/ 9477 w 103"/>
                <a:gd name="T73" fmla="*/ 12629 h 113"/>
                <a:gd name="T74" fmla="*/ 6457 w 103"/>
                <a:gd name="T75" fmla="*/ 12395 h 113"/>
                <a:gd name="T76" fmla="*/ 0 w 103"/>
                <a:gd name="T77" fmla="*/ 0 h 113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103" h="113">
                  <a:moveTo>
                    <a:pt x="0" y="0"/>
                  </a:moveTo>
                  <a:lnTo>
                    <a:pt x="4" y="7"/>
                  </a:lnTo>
                  <a:lnTo>
                    <a:pt x="11" y="14"/>
                  </a:lnTo>
                  <a:lnTo>
                    <a:pt x="19" y="21"/>
                  </a:lnTo>
                  <a:lnTo>
                    <a:pt x="27" y="24"/>
                  </a:lnTo>
                  <a:lnTo>
                    <a:pt x="33" y="27"/>
                  </a:lnTo>
                  <a:lnTo>
                    <a:pt x="38" y="28"/>
                  </a:lnTo>
                  <a:lnTo>
                    <a:pt x="43" y="30"/>
                  </a:lnTo>
                  <a:lnTo>
                    <a:pt x="49" y="32"/>
                  </a:lnTo>
                  <a:lnTo>
                    <a:pt x="55" y="34"/>
                  </a:lnTo>
                  <a:lnTo>
                    <a:pt x="61" y="36"/>
                  </a:lnTo>
                  <a:lnTo>
                    <a:pt x="66" y="38"/>
                  </a:lnTo>
                  <a:lnTo>
                    <a:pt x="71" y="40"/>
                  </a:lnTo>
                  <a:lnTo>
                    <a:pt x="80" y="46"/>
                  </a:lnTo>
                  <a:lnTo>
                    <a:pt x="87" y="52"/>
                  </a:lnTo>
                  <a:lnTo>
                    <a:pt x="92" y="59"/>
                  </a:lnTo>
                  <a:lnTo>
                    <a:pt x="96" y="68"/>
                  </a:lnTo>
                  <a:lnTo>
                    <a:pt x="101" y="80"/>
                  </a:lnTo>
                  <a:lnTo>
                    <a:pt x="103" y="90"/>
                  </a:lnTo>
                  <a:lnTo>
                    <a:pt x="103" y="100"/>
                  </a:lnTo>
                  <a:lnTo>
                    <a:pt x="102" y="111"/>
                  </a:lnTo>
                  <a:lnTo>
                    <a:pt x="99" y="113"/>
                  </a:lnTo>
                  <a:lnTo>
                    <a:pt x="99" y="105"/>
                  </a:lnTo>
                  <a:lnTo>
                    <a:pt x="99" y="95"/>
                  </a:lnTo>
                  <a:lnTo>
                    <a:pt x="96" y="84"/>
                  </a:lnTo>
                  <a:lnTo>
                    <a:pt x="93" y="75"/>
                  </a:lnTo>
                  <a:lnTo>
                    <a:pt x="89" y="67"/>
                  </a:lnTo>
                  <a:lnTo>
                    <a:pt x="86" y="61"/>
                  </a:lnTo>
                  <a:lnTo>
                    <a:pt x="80" y="57"/>
                  </a:lnTo>
                  <a:lnTo>
                    <a:pt x="73" y="52"/>
                  </a:lnTo>
                  <a:lnTo>
                    <a:pt x="68" y="50"/>
                  </a:lnTo>
                  <a:lnTo>
                    <a:pt x="62" y="47"/>
                  </a:lnTo>
                  <a:lnTo>
                    <a:pt x="54" y="46"/>
                  </a:lnTo>
                  <a:lnTo>
                    <a:pt x="46" y="44"/>
                  </a:lnTo>
                  <a:lnTo>
                    <a:pt x="38" y="43"/>
                  </a:lnTo>
                  <a:lnTo>
                    <a:pt x="30" y="40"/>
                  </a:lnTo>
                  <a:lnTo>
                    <a:pt x="23" y="39"/>
                  </a:lnTo>
                  <a:lnTo>
                    <a:pt x="16" y="3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10" name="Freeform 9"/>
            <p:cNvSpPr/>
            <p:nvPr/>
          </p:nvSpPr>
          <p:spPr bwMode="auto">
            <a:xfrm>
              <a:off x="3890" y="144"/>
              <a:ext cx="164" cy="441"/>
            </a:xfrm>
            <a:custGeom>
              <a:avLst/>
              <a:gdLst>
                <a:gd name="T0" fmla="*/ 16760 w 102"/>
                <a:gd name="T1" fmla="*/ 43470 h 269"/>
                <a:gd name="T2" fmla="*/ 29895 w 102"/>
                <a:gd name="T3" fmla="*/ 80041 h 269"/>
                <a:gd name="T4" fmla="*/ 30477 w 102"/>
                <a:gd name="T5" fmla="*/ 83070 h 269"/>
                <a:gd name="T6" fmla="*/ 30477 w 102"/>
                <a:gd name="T7" fmla="*/ 86008 h 269"/>
                <a:gd name="T8" fmla="*/ 29895 w 102"/>
                <a:gd name="T9" fmla="*/ 88864 h 269"/>
                <a:gd name="T10" fmla="*/ 28653 w 102"/>
                <a:gd name="T11" fmla="*/ 91477 h 269"/>
                <a:gd name="T12" fmla="*/ 27168 w 102"/>
                <a:gd name="T13" fmla="*/ 94274 h 269"/>
                <a:gd name="T14" fmla="*/ 25637 w 102"/>
                <a:gd name="T15" fmla="*/ 96728 h 269"/>
                <a:gd name="T16" fmla="*/ 23531 w 102"/>
                <a:gd name="T17" fmla="*/ 98895 h 269"/>
                <a:gd name="T18" fmla="*/ 21606 w 102"/>
                <a:gd name="T19" fmla="*/ 100217 h 269"/>
                <a:gd name="T20" fmla="*/ 20117 w 102"/>
                <a:gd name="T21" fmla="*/ 100932 h 269"/>
                <a:gd name="T22" fmla="*/ 18649 w 102"/>
                <a:gd name="T23" fmla="*/ 100932 h 269"/>
                <a:gd name="T24" fmla="*/ 17275 w 102"/>
                <a:gd name="T25" fmla="*/ 101381 h 269"/>
                <a:gd name="T26" fmla="*/ 16315 w 102"/>
                <a:gd name="T27" fmla="*/ 100932 h 269"/>
                <a:gd name="T28" fmla="*/ 14865 w 102"/>
                <a:gd name="T29" fmla="*/ 100712 h 269"/>
                <a:gd name="T30" fmla="*/ 14070 w 102"/>
                <a:gd name="T31" fmla="*/ 99809 h 269"/>
                <a:gd name="T32" fmla="*/ 13151 w 102"/>
                <a:gd name="T33" fmla="*/ 98468 h 269"/>
                <a:gd name="T34" fmla="*/ 12567 w 102"/>
                <a:gd name="T35" fmla="*/ 97164 h 269"/>
                <a:gd name="T36" fmla="*/ 11917 w 102"/>
                <a:gd name="T37" fmla="*/ 94571 h 269"/>
                <a:gd name="T38" fmla="*/ 11917 w 102"/>
                <a:gd name="T39" fmla="*/ 91477 h 269"/>
                <a:gd name="T40" fmla="*/ 12567 w 102"/>
                <a:gd name="T41" fmla="*/ 88452 h 269"/>
                <a:gd name="T42" fmla="*/ 13438 w 102"/>
                <a:gd name="T43" fmla="*/ 85526 h 269"/>
                <a:gd name="T44" fmla="*/ 14865 w 102"/>
                <a:gd name="T45" fmla="*/ 82672 h 269"/>
                <a:gd name="T46" fmla="*/ 16315 w 102"/>
                <a:gd name="T47" fmla="*/ 80246 h 269"/>
                <a:gd name="T48" fmla="*/ 18593 w 102"/>
                <a:gd name="T49" fmla="*/ 78006 h 269"/>
                <a:gd name="T50" fmla="*/ 20117 w 102"/>
                <a:gd name="T51" fmla="*/ 76800 h 269"/>
                <a:gd name="T52" fmla="*/ 21691 w 102"/>
                <a:gd name="T53" fmla="*/ 75875 h 269"/>
                <a:gd name="T54" fmla="*/ 23531 w 102"/>
                <a:gd name="T55" fmla="*/ 75455 h 269"/>
                <a:gd name="T56" fmla="*/ 24693 w 102"/>
                <a:gd name="T57" fmla="*/ 75455 h 269"/>
                <a:gd name="T58" fmla="*/ 26232 w 102"/>
                <a:gd name="T59" fmla="*/ 75455 h 269"/>
                <a:gd name="T60" fmla="*/ 0 w 102"/>
                <a:gd name="T61" fmla="*/ 667 h 269"/>
                <a:gd name="T62" fmla="*/ 1518 w 102"/>
                <a:gd name="T63" fmla="*/ 0 h 269"/>
                <a:gd name="T64" fmla="*/ 6483 w 102"/>
                <a:gd name="T65" fmla="*/ 15127 h 269"/>
                <a:gd name="T66" fmla="*/ 11917 w 102"/>
                <a:gd name="T67" fmla="*/ 29024 h 269"/>
                <a:gd name="T68" fmla="*/ 16760 w 102"/>
                <a:gd name="T69" fmla="*/ 43470 h 269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102" h="269">
                  <a:moveTo>
                    <a:pt x="56" y="115"/>
                  </a:moveTo>
                  <a:lnTo>
                    <a:pt x="100" y="212"/>
                  </a:lnTo>
                  <a:lnTo>
                    <a:pt x="102" y="220"/>
                  </a:lnTo>
                  <a:lnTo>
                    <a:pt x="102" y="228"/>
                  </a:lnTo>
                  <a:lnTo>
                    <a:pt x="100" y="236"/>
                  </a:lnTo>
                  <a:lnTo>
                    <a:pt x="96" y="243"/>
                  </a:lnTo>
                  <a:lnTo>
                    <a:pt x="91" y="250"/>
                  </a:lnTo>
                  <a:lnTo>
                    <a:pt x="86" y="257"/>
                  </a:lnTo>
                  <a:lnTo>
                    <a:pt x="79" y="262"/>
                  </a:lnTo>
                  <a:lnTo>
                    <a:pt x="72" y="266"/>
                  </a:lnTo>
                  <a:lnTo>
                    <a:pt x="67" y="268"/>
                  </a:lnTo>
                  <a:lnTo>
                    <a:pt x="63" y="268"/>
                  </a:lnTo>
                  <a:lnTo>
                    <a:pt x="58" y="269"/>
                  </a:lnTo>
                  <a:lnTo>
                    <a:pt x="55" y="268"/>
                  </a:lnTo>
                  <a:lnTo>
                    <a:pt x="50" y="267"/>
                  </a:lnTo>
                  <a:lnTo>
                    <a:pt x="47" y="265"/>
                  </a:lnTo>
                  <a:lnTo>
                    <a:pt x="44" y="261"/>
                  </a:lnTo>
                  <a:lnTo>
                    <a:pt x="42" y="258"/>
                  </a:lnTo>
                  <a:lnTo>
                    <a:pt x="40" y="251"/>
                  </a:lnTo>
                  <a:lnTo>
                    <a:pt x="40" y="243"/>
                  </a:lnTo>
                  <a:lnTo>
                    <a:pt x="42" y="235"/>
                  </a:lnTo>
                  <a:lnTo>
                    <a:pt x="45" y="227"/>
                  </a:lnTo>
                  <a:lnTo>
                    <a:pt x="50" y="219"/>
                  </a:lnTo>
                  <a:lnTo>
                    <a:pt x="55" y="213"/>
                  </a:lnTo>
                  <a:lnTo>
                    <a:pt x="62" y="207"/>
                  </a:lnTo>
                  <a:lnTo>
                    <a:pt x="67" y="204"/>
                  </a:lnTo>
                  <a:lnTo>
                    <a:pt x="73" y="201"/>
                  </a:lnTo>
                  <a:lnTo>
                    <a:pt x="79" y="200"/>
                  </a:lnTo>
                  <a:lnTo>
                    <a:pt x="83" y="200"/>
                  </a:lnTo>
                  <a:lnTo>
                    <a:pt x="88" y="200"/>
                  </a:lnTo>
                  <a:lnTo>
                    <a:pt x="0" y="2"/>
                  </a:lnTo>
                  <a:lnTo>
                    <a:pt x="5" y="0"/>
                  </a:lnTo>
                  <a:lnTo>
                    <a:pt x="22" y="40"/>
                  </a:lnTo>
                  <a:lnTo>
                    <a:pt x="40" y="77"/>
                  </a:lnTo>
                  <a:lnTo>
                    <a:pt x="56" y="115"/>
                  </a:lnTo>
                  <a:close/>
                </a:path>
              </a:pathLst>
            </a:custGeom>
            <a:solidFill>
              <a:srgbClr val="8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pic>
        <p:nvPicPr>
          <p:cNvPr id="13" name="Picture 12"/>
          <p:cNvPicPr>
            <a:picLocks noChangeAspect="1"/>
          </p:cNvPicPr>
          <p:nvPr/>
        </p:nvPicPr>
        <p:blipFill>
          <a:blip r:embed="rId5">
            <a:clrChange>
              <a:clrFrom>
                <a:srgbClr val="FFFFFF">
                  <a:alpha val="100000"/>
                </a:srgbClr>
              </a:clrFrom>
              <a:clrTo>
                <a:srgbClr val="FFFFFF">
                  <a:alpha val="100000"/>
                  <a:alpha val="0"/>
                </a:srgbClr>
              </a:clrTo>
            </a:clrChange>
          </a:blip>
          <a:stretch>
            <a:fillRect/>
          </a:stretch>
        </p:blipFill>
        <p:spPr>
          <a:xfrm flipH="1">
            <a:off x="-158750" y="125095"/>
            <a:ext cx="2421890" cy="1522730"/>
          </a:xfrm>
          <a:prstGeom prst="rect">
            <a:avLst/>
          </a:prstGeom>
        </p:spPr>
      </p:pic>
      <p:grpSp>
        <p:nvGrpSpPr>
          <p:cNvPr id="156" name="Group 5"/>
          <p:cNvGrpSpPr/>
          <p:nvPr/>
        </p:nvGrpSpPr>
        <p:grpSpPr bwMode="auto">
          <a:xfrm>
            <a:off x="219710" y="571818"/>
            <a:ext cx="195263" cy="369887"/>
            <a:chOff x="3890" y="144"/>
            <a:chExt cx="232" cy="441"/>
          </a:xfrm>
        </p:grpSpPr>
        <p:sp>
          <p:nvSpPr>
            <p:cNvPr id="157" name="Freeform 6"/>
            <p:cNvSpPr/>
            <p:nvPr/>
          </p:nvSpPr>
          <p:spPr bwMode="auto">
            <a:xfrm>
              <a:off x="3897" y="144"/>
              <a:ext cx="166" cy="157"/>
            </a:xfrm>
            <a:custGeom>
              <a:avLst/>
              <a:gdLst>
                <a:gd name="T0" fmla="*/ 0 w 101"/>
                <a:gd name="T1" fmla="*/ 0 h 96"/>
                <a:gd name="T2" fmla="*/ 1750 w 101"/>
                <a:gd name="T3" fmla="*/ 2175 h 96"/>
                <a:gd name="T4" fmla="*/ 3072 w 101"/>
                <a:gd name="T5" fmla="*/ 4694 h 96"/>
                <a:gd name="T6" fmla="*/ 5851 w 101"/>
                <a:gd name="T7" fmla="*/ 6448 h 96"/>
                <a:gd name="T8" fmla="*/ 8946 w 101"/>
                <a:gd name="T9" fmla="*/ 8040 h 96"/>
                <a:gd name="T10" fmla="*/ 11418 w 101"/>
                <a:gd name="T11" fmla="*/ 8800 h 96"/>
                <a:gd name="T12" fmla="*/ 13638 w 101"/>
                <a:gd name="T13" fmla="*/ 9209 h 96"/>
                <a:gd name="T14" fmla="*/ 15136 w 101"/>
                <a:gd name="T15" fmla="*/ 10292 h 96"/>
                <a:gd name="T16" fmla="*/ 17557 w 101"/>
                <a:gd name="T17" fmla="*/ 10545 h 96"/>
                <a:gd name="T18" fmla="*/ 19438 w 101"/>
                <a:gd name="T19" fmla="*/ 11360 h 96"/>
                <a:gd name="T20" fmla="*/ 20987 w 101"/>
                <a:gd name="T21" fmla="*/ 12076 h 96"/>
                <a:gd name="T22" fmla="*/ 22415 w 101"/>
                <a:gd name="T23" fmla="*/ 12742 h 96"/>
                <a:gd name="T24" fmla="*/ 24165 w 101"/>
                <a:gd name="T25" fmla="*/ 13700 h 96"/>
                <a:gd name="T26" fmla="*/ 28383 w 101"/>
                <a:gd name="T27" fmla="*/ 16189 h 96"/>
                <a:gd name="T28" fmla="*/ 31948 w 101"/>
                <a:gd name="T29" fmla="*/ 18578 h 96"/>
                <a:gd name="T30" fmla="*/ 34493 w 101"/>
                <a:gd name="T31" fmla="*/ 21910 h 96"/>
                <a:gd name="T32" fmla="*/ 36840 w 101"/>
                <a:gd name="T33" fmla="*/ 25373 h 96"/>
                <a:gd name="T34" fmla="*/ 37551 w 101"/>
                <a:gd name="T35" fmla="*/ 27784 h 96"/>
                <a:gd name="T36" fmla="*/ 38496 w 101"/>
                <a:gd name="T37" fmla="*/ 30383 h 96"/>
                <a:gd name="T38" fmla="*/ 38869 w 101"/>
                <a:gd name="T39" fmla="*/ 32906 h 96"/>
                <a:gd name="T40" fmla="*/ 39301 w 101"/>
                <a:gd name="T41" fmla="*/ 35168 h 96"/>
                <a:gd name="T42" fmla="*/ 38164 w 101"/>
                <a:gd name="T43" fmla="*/ 34079 h 96"/>
                <a:gd name="T44" fmla="*/ 37398 w 101"/>
                <a:gd name="T45" fmla="*/ 32697 h 96"/>
                <a:gd name="T46" fmla="*/ 36840 w 101"/>
                <a:gd name="T47" fmla="*/ 30676 h 96"/>
                <a:gd name="T48" fmla="*/ 35741 w 101"/>
                <a:gd name="T49" fmla="*/ 28850 h 96"/>
                <a:gd name="T50" fmla="*/ 34922 w 101"/>
                <a:gd name="T51" fmla="*/ 27527 h 96"/>
                <a:gd name="T52" fmla="*/ 33077 w 101"/>
                <a:gd name="T53" fmla="*/ 24631 h 96"/>
                <a:gd name="T54" fmla="*/ 30196 w 101"/>
                <a:gd name="T55" fmla="*/ 22405 h 96"/>
                <a:gd name="T56" fmla="*/ 27635 w 101"/>
                <a:gd name="T57" fmla="*/ 20121 h 96"/>
                <a:gd name="T58" fmla="*/ 24581 w 101"/>
                <a:gd name="T59" fmla="*/ 18578 h 96"/>
                <a:gd name="T60" fmla="*/ 22847 w 101"/>
                <a:gd name="T61" fmla="*/ 17641 h 96"/>
                <a:gd name="T62" fmla="*/ 20543 w 101"/>
                <a:gd name="T63" fmla="*/ 16832 h 96"/>
                <a:gd name="T64" fmla="*/ 18314 w 101"/>
                <a:gd name="T65" fmla="*/ 16590 h 96"/>
                <a:gd name="T66" fmla="*/ 16303 w 101"/>
                <a:gd name="T67" fmla="*/ 16189 h 96"/>
                <a:gd name="T68" fmla="*/ 13901 w 101"/>
                <a:gd name="T69" fmla="*/ 15558 h 96"/>
                <a:gd name="T70" fmla="*/ 11668 w 101"/>
                <a:gd name="T71" fmla="*/ 15061 h 96"/>
                <a:gd name="T72" fmla="*/ 8946 w 101"/>
                <a:gd name="T73" fmla="*/ 14488 h 96"/>
                <a:gd name="T74" fmla="*/ 6645 w 101"/>
                <a:gd name="T75" fmla="*/ 14488 h 96"/>
                <a:gd name="T76" fmla="*/ 0 w 101"/>
                <a:gd name="T77" fmla="*/ 0 h 9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101" h="96">
                  <a:moveTo>
                    <a:pt x="0" y="0"/>
                  </a:moveTo>
                  <a:lnTo>
                    <a:pt x="4" y="6"/>
                  </a:lnTo>
                  <a:lnTo>
                    <a:pt x="8" y="13"/>
                  </a:lnTo>
                  <a:lnTo>
                    <a:pt x="15" y="18"/>
                  </a:lnTo>
                  <a:lnTo>
                    <a:pt x="23" y="22"/>
                  </a:lnTo>
                  <a:lnTo>
                    <a:pt x="29" y="24"/>
                  </a:lnTo>
                  <a:lnTo>
                    <a:pt x="35" y="25"/>
                  </a:lnTo>
                  <a:lnTo>
                    <a:pt x="39" y="28"/>
                  </a:lnTo>
                  <a:lnTo>
                    <a:pt x="45" y="29"/>
                  </a:lnTo>
                  <a:lnTo>
                    <a:pt x="50" y="31"/>
                  </a:lnTo>
                  <a:lnTo>
                    <a:pt x="54" y="33"/>
                  </a:lnTo>
                  <a:lnTo>
                    <a:pt x="58" y="35"/>
                  </a:lnTo>
                  <a:lnTo>
                    <a:pt x="62" y="37"/>
                  </a:lnTo>
                  <a:lnTo>
                    <a:pt x="73" y="44"/>
                  </a:lnTo>
                  <a:lnTo>
                    <a:pt x="82" y="51"/>
                  </a:lnTo>
                  <a:lnTo>
                    <a:pt x="89" y="60"/>
                  </a:lnTo>
                  <a:lnTo>
                    <a:pt x="95" y="69"/>
                  </a:lnTo>
                  <a:lnTo>
                    <a:pt x="97" y="76"/>
                  </a:lnTo>
                  <a:lnTo>
                    <a:pt x="99" y="83"/>
                  </a:lnTo>
                  <a:lnTo>
                    <a:pt x="100" y="90"/>
                  </a:lnTo>
                  <a:lnTo>
                    <a:pt x="101" y="96"/>
                  </a:lnTo>
                  <a:lnTo>
                    <a:pt x="98" y="93"/>
                  </a:lnTo>
                  <a:lnTo>
                    <a:pt x="96" y="89"/>
                  </a:lnTo>
                  <a:lnTo>
                    <a:pt x="95" y="84"/>
                  </a:lnTo>
                  <a:lnTo>
                    <a:pt x="92" y="79"/>
                  </a:lnTo>
                  <a:lnTo>
                    <a:pt x="90" y="75"/>
                  </a:lnTo>
                  <a:lnTo>
                    <a:pt x="85" y="67"/>
                  </a:lnTo>
                  <a:lnTo>
                    <a:pt x="78" y="61"/>
                  </a:lnTo>
                  <a:lnTo>
                    <a:pt x="71" y="55"/>
                  </a:lnTo>
                  <a:lnTo>
                    <a:pt x="63" y="51"/>
                  </a:lnTo>
                  <a:lnTo>
                    <a:pt x="59" y="48"/>
                  </a:lnTo>
                  <a:lnTo>
                    <a:pt x="53" y="46"/>
                  </a:lnTo>
                  <a:lnTo>
                    <a:pt x="47" y="45"/>
                  </a:lnTo>
                  <a:lnTo>
                    <a:pt x="42" y="44"/>
                  </a:lnTo>
                  <a:lnTo>
                    <a:pt x="36" y="43"/>
                  </a:lnTo>
                  <a:lnTo>
                    <a:pt x="30" y="41"/>
                  </a:lnTo>
                  <a:lnTo>
                    <a:pt x="23" y="40"/>
                  </a:lnTo>
                  <a:lnTo>
                    <a:pt x="17" y="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8" name="Freeform 7"/>
            <p:cNvSpPr/>
            <p:nvPr/>
          </p:nvSpPr>
          <p:spPr bwMode="auto">
            <a:xfrm>
              <a:off x="3926" y="209"/>
              <a:ext cx="163" cy="154"/>
            </a:xfrm>
            <a:custGeom>
              <a:avLst/>
              <a:gdLst>
                <a:gd name="T0" fmla="*/ 0 w 102"/>
                <a:gd name="T1" fmla="*/ 0 h 94"/>
                <a:gd name="T2" fmla="*/ 1114 w 102"/>
                <a:gd name="T3" fmla="*/ 1782 h 94"/>
                <a:gd name="T4" fmla="*/ 2280 w 102"/>
                <a:gd name="T5" fmla="*/ 3637 h 94"/>
                <a:gd name="T6" fmla="*/ 3783 w 102"/>
                <a:gd name="T7" fmla="*/ 5698 h 94"/>
                <a:gd name="T8" fmla="*/ 6400 w 102"/>
                <a:gd name="T9" fmla="*/ 7484 h 94"/>
                <a:gd name="T10" fmla="*/ 7827 w 102"/>
                <a:gd name="T11" fmla="*/ 8241 h 94"/>
                <a:gd name="T12" fmla="*/ 9305 w 102"/>
                <a:gd name="T13" fmla="*/ 8688 h 94"/>
                <a:gd name="T14" fmla="*/ 10544 w 102"/>
                <a:gd name="T15" fmla="*/ 9761 h 94"/>
                <a:gd name="T16" fmla="*/ 12161 w 102"/>
                <a:gd name="T17" fmla="*/ 10021 h 94"/>
                <a:gd name="T18" fmla="*/ 13609 w 102"/>
                <a:gd name="T19" fmla="*/ 10962 h 94"/>
                <a:gd name="T20" fmla="*/ 14766 w 102"/>
                <a:gd name="T21" fmla="*/ 11152 h 94"/>
                <a:gd name="T22" fmla="*/ 15790 w 102"/>
                <a:gd name="T23" fmla="*/ 12261 h 94"/>
                <a:gd name="T24" fmla="*/ 16850 w 102"/>
                <a:gd name="T25" fmla="*/ 12910 h 94"/>
                <a:gd name="T26" fmla="*/ 19988 w 102"/>
                <a:gd name="T27" fmla="*/ 15294 h 94"/>
                <a:gd name="T28" fmla="*/ 22389 w 102"/>
                <a:gd name="T29" fmla="*/ 18270 h 94"/>
                <a:gd name="T30" fmla="*/ 24669 w 102"/>
                <a:gd name="T31" fmla="*/ 21150 h 94"/>
                <a:gd name="T32" fmla="*/ 26380 w 102"/>
                <a:gd name="T33" fmla="*/ 25056 h 94"/>
                <a:gd name="T34" fmla="*/ 26927 w 102"/>
                <a:gd name="T35" fmla="*/ 27458 h 94"/>
                <a:gd name="T36" fmla="*/ 27379 w 102"/>
                <a:gd name="T37" fmla="*/ 29932 h 94"/>
                <a:gd name="T38" fmla="*/ 27951 w 102"/>
                <a:gd name="T39" fmla="*/ 32538 h 94"/>
                <a:gd name="T40" fmla="*/ 28212 w 102"/>
                <a:gd name="T41" fmla="*/ 35133 h 94"/>
                <a:gd name="T42" fmla="*/ 26927 w 102"/>
                <a:gd name="T43" fmla="*/ 33985 h 94"/>
                <a:gd name="T44" fmla="*/ 26615 w 102"/>
                <a:gd name="T45" fmla="*/ 32538 h 94"/>
                <a:gd name="T46" fmla="*/ 26117 w 102"/>
                <a:gd name="T47" fmla="*/ 30327 h 94"/>
                <a:gd name="T48" fmla="*/ 25813 w 102"/>
                <a:gd name="T49" fmla="*/ 28534 h 94"/>
                <a:gd name="T50" fmla="*/ 25009 w 102"/>
                <a:gd name="T51" fmla="*/ 26896 h 94"/>
                <a:gd name="T52" fmla="*/ 23763 w 102"/>
                <a:gd name="T53" fmla="*/ 23968 h 94"/>
                <a:gd name="T54" fmla="*/ 21813 w 102"/>
                <a:gd name="T55" fmla="*/ 21727 h 94"/>
                <a:gd name="T56" fmla="*/ 19988 w 102"/>
                <a:gd name="T57" fmla="*/ 19861 h 94"/>
                <a:gd name="T58" fmla="*/ 17654 w 102"/>
                <a:gd name="T59" fmla="*/ 18270 h 94"/>
                <a:gd name="T60" fmla="*/ 16153 w 102"/>
                <a:gd name="T61" fmla="*/ 17174 h 94"/>
                <a:gd name="T62" fmla="*/ 14766 w 102"/>
                <a:gd name="T63" fmla="*/ 16417 h 94"/>
                <a:gd name="T64" fmla="*/ 12858 w 102"/>
                <a:gd name="T65" fmla="*/ 15991 h 94"/>
                <a:gd name="T66" fmla="*/ 11394 w 102"/>
                <a:gd name="T67" fmla="*/ 15294 h 94"/>
                <a:gd name="T68" fmla="*/ 9660 w 102"/>
                <a:gd name="T69" fmla="*/ 14630 h 94"/>
                <a:gd name="T70" fmla="*/ 8046 w 102"/>
                <a:gd name="T71" fmla="*/ 14630 h 94"/>
                <a:gd name="T72" fmla="*/ 6400 w 102"/>
                <a:gd name="T73" fmla="*/ 14234 h 94"/>
                <a:gd name="T74" fmla="*/ 5035 w 102"/>
                <a:gd name="T75" fmla="*/ 13962 h 94"/>
                <a:gd name="T76" fmla="*/ 0 w 102"/>
                <a:gd name="T77" fmla="*/ 0 h 94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102" h="94">
                  <a:moveTo>
                    <a:pt x="0" y="0"/>
                  </a:moveTo>
                  <a:lnTo>
                    <a:pt x="4" y="5"/>
                  </a:lnTo>
                  <a:lnTo>
                    <a:pt x="8" y="10"/>
                  </a:lnTo>
                  <a:lnTo>
                    <a:pt x="14" y="15"/>
                  </a:lnTo>
                  <a:lnTo>
                    <a:pt x="23" y="20"/>
                  </a:lnTo>
                  <a:lnTo>
                    <a:pt x="28" y="22"/>
                  </a:lnTo>
                  <a:lnTo>
                    <a:pt x="34" y="23"/>
                  </a:lnTo>
                  <a:lnTo>
                    <a:pt x="38" y="26"/>
                  </a:lnTo>
                  <a:lnTo>
                    <a:pt x="44" y="27"/>
                  </a:lnTo>
                  <a:lnTo>
                    <a:pt x="49" y="29"/>
                  </a:lnTo>
                  <a:lnTo>
                    <a:pt x="53" y="30"/>
                  </a:lnTo>
                  <a:lnTo>
                    <a:pt x="57" y="33"/>
                  </a:lnTo>
                  <a:lnTo>
                    <a:pt x="61" y="35"/>
                  </a:lnTo>
                  <a:lnTo>
                    <a:pt x="72" y="41"/>
                  </a:lnTo>
                  <a:lnTo>
                    <a:pt x="81" y="49"/>
                  </a:lnTo>
                  <a:lnTo>
                    <a:pt x="89" y="57"/>
                  </a:lnTo>
                  <a:lnTo>
                    <a:pt x="95" y="67"/>
                  </a:lnTo>
                  <a:lnTo>
                    <a:pt x="97" y="73"/>
                  </a:lnTo>
                  <a:lnTo>
                    <a:pt x="99" y="80"/>
                  </a:lnTo>
                  <a:lnTo>
                    <a:pt x="101" y="87"/>
                  </a:lnTo>
                  <a:lnTo>
                    <a:pt x="102" y="94"/>
                  </a:lnTo>
                  <a:lnTo>
                    <a:pt x="97" y="91"/>
                  </a:lnTo>
                  <a:lnTo>
                    <a:pt x="96" y="87"/>
                  </a:lnTo>
                  <a:lnTo>
                    <a:pt x="94" y="81"/>
                  </a:lnTo>
                  <a:lnTo>
                    <a:pt x="93" y="76"/>
                  </a:lnTo>
                  <a:lnTo>
                    <a:pt x="90" y="72"/>
                  </a:lnTo>
                  <a:lnTo>
                    <a:pt x="86" y="64"/>
                  </a:lnTo>
                  <a:lnTo>
                    <a:pt x="79" y="58"/>
                  </a:lnTo>
                  <a:lnTo>
                    <a:pt x="72" y="53"/>
                  </a:lnTo>
                  <a:lnTo>
                    <a:pt x="64" y="49"/>
                  </a:lnTo>
                  <a:lnTo>
                    <a:pt x="58" y="46"/>
                  </a:lnTo>
                  <a:lnTo>
                    <a:pt x="53" y="44"/>
                  </a:lnTo>
                  <a:lnTo>
                    <a:pt x="46" y="43"/>
                  </a:lnTo>
                  <a:lnTo>
                    <a:pt x="41" y="41"/>
                  </a:lnTo>
                  <a:lnTo>
                    <a:pt x="35" y="39"/>
                  </a:lnTo>
                  <a:lnTo>
                    <a:pt x="29" y="39"/>
                  </a:lnTo>
                  <a:lnTo>
                    <a:pt x="23" y="38"/>
                  </a:lnTo>
                  <a:lnTo>
                    <a:pt x="18" y="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" name="Freeform 8"/>
            <p:cNvSpPr/>
            <p:nvPr/>
          </p:nvSpPr>
          <p:spPr bwMode="auto">
            <a:xfrm>
              <a:off x="3952" y="271"/>
              <a:ext cx="170" cy="183"/>
            </a:xfrm>
            <a:custGeom>
              <a:avLst/>
              <a:gdLst>
                <a:gd name="T0" fmla="*/ 0 w 103"/>
                <a:gd name="T1" fmla="*/ 0 h 113"/>
                <a:gd name="T2" fmla="*/ 1804 w 103"/>
                <a:gd name="T3" fmla="*/ 2214 h 113"/>
                <a:gd name="T4" fmla="*/ 4573 w 103"/>
                <a:gd name="T5" fmla="*/ 4581 h 113"/>
                <a:gd name="T6" fmla="*/ 7643 w 103"/>
                <a:gd name="T7" fmla="*/ 6803 h 113"/>
                <a:gd name="T8" fmla="*/ 11073 w 103"/>
                <a:gd name="T9" fmla="*/ 7798 h 113"/>
                <a:gd name="T10" fmla="*/ 13384 w 103"/>
                <a:gd name="T11" fmla="*/ 8790 h 113"/>
                <a:gd name="T12" fmla="*/ 15642 w 103"/>
                <a:gd name="T13" fmla="*/ 9025 h 113"/>
                <a:gd name="T14" fmla="*/ 17589 w 103"/>
                <a:gd name="T15" fmla="*/ 9793 h 113"/>
                <a:gd name="T16" fmla="*/ 20098 w 103"/>
                <a:gd name="T17" fmla="*/ 10407 h 113"/>
                <a:gd name="T18" fmla="*/ 22521 w 103"/>
                <a:gd name="T19" fmla="*/ 11017 h 113"/>
                <a:gd name="T20" fmla="*/ 25132 w 103"/>
                <a:gd name="T21" fmla="*/ 11638 h 113"/>
                <a:gd name="T22" fmla="*/ 26982 w 103"/>
                <a:gd name="T23" fmla="*/ 12395 h 113"/>
                <a:gd name="T24" fmla="*/ 29030 w 103"/>
                <a:gd name="T25" fmla="*/ 13014 h 113"/>
                <a:gd name="T26" fmla="*/ 32686 w 103"/>
                <a:gd name="T27" fmla="*/ 14857 h 113"/>
                <a:gd name="T28" fmla="*/ 35740 w 103"/>
                <a:gd name="T29" fmla="*/ 16854 h 113"/>
                <a:gd name="T30" fmla="*/ 37601 w 103"/>
                <a:gd name="T31" fmla="*/ 19225 h 113"/>
                <a:gd name="T32" fmla="*/ 39130 w 103"/>
                <a:gd name="T33" fmla="*/ 22065 h 113"/>
                <a:gd name="T34" fmla="*/ 41480 w 103"/>
                <a:gd name="T35" fmla="*/ 26214 h 113"/>
                <a:gd name="T36" fmla="*/ 42175 w 103"/>
                <a:gd name="T37" fmla="*/ 29272 h 113"/>
                <a:gd name="T38" fmla="*/ 42175 w 103"/>
                <a:gd name="T39" fmla="*/ 32508 h 113"/>
                <a:gd name="T40" fmla="*/ 41498 w 103"/>
                <a:gd name="T41" fmla="*/ 36257 h 113"/>
                <a:gd name="T42" fmla="*/ 40371 w 103"/>
                <a:gd name="T43" fmla="*/ 36723 h 113"/>
                <a:gd name="T44" fmla="*/ 40371 w 103"/>
                <a:gd name="T45" fmla="*/ 34132 h 113"/>
                <a:gd name="T46" fmla="*/ 40371 w 103"/>
                <a:gd name="T47" fmla="*/ 30901 h 113"/>
                <a:gd name="T48" fmla="*/ 39130 w 103"/>
                <a:gd name="T49" fmla="*/ 27295 h 113"/>
                <a:gd name="T50" fmla="*/ 38001 w 103"/>
                <a:gd name="T51" fmla="*/ 24284 h 113"/>
                <a:gd name="T52" fmla="*/ 36459 w 103"/>
                <a:gd name="T53" fmla="*/ 21989 h 113"/>
                <a:gd name="T54" fmla="*/ 35078 w 103"/>
                <a:gd name="T55" fmla="*/ 19840 h 113"/>
                <a:gd name="T56" fmla="*/ 32686 w 103"/>
                <a:gd name="T57" fmla="*/ 18467 h 113"/>
                <a:gd name="T58" fmla="*/ 29733 w 103"/>
                <a:gd name="T59" fmla="*/ 16854 h 113"/>
                <a:gd name="T60" fmla="*/ 27695 w 103"/>
                <a:gd name="T61" fmla="*/ 16221 h 113"/>
                <a:gd name="T62" fmla="*/ 25143 w 103"/>
                <a:gd name="T63" fmla="*/ 15229 h 113"/>
                <a:gd name="T64" fmla="*/ 22090 w 103"/>
                <a:gd name="T65" fmla="*/ 14857 h 113"/>
                <a:gd name="T66" fmla="*/ 18717 w 103"/>
                <a:gd name="T67" fmla="*/ 14235 h 113"/>
                <a:gd name="T68" fmla="*/ 15642 w 103"/>
                <a:gd name="T69" fmla="*/ 14002 h 113"/>
                <a:gd name="T70" fmla="*/ 12458 w 103"/>
                <a:gd name="T71" fmla="*/ 13014 h 113"/>
                <a:gd name="T72" fmla="*/ 9477 w 103"/>
                <a:gd name="T73" fmla="*/ 12629 h 113"/>
                <a:gd name="T74" fmla="*/ 6457 w 103"/>
                <a:gd name="T75" fmla="*/ 12395 h 113"/>
                <a:gd name="T76" fmla="*/ 0 w 103"/>
                <a:gd name="T77" fmla="*/ 0 h 113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103" h="113">
                  <a:moveTo>
                    <a:pt x="0" y="0"/>
                  </a:moveTo>
                  <a:lnTo>
                    <a:pt x="4" y="7"/>
                  </a:lnTo>
                  <a:lnTo>
                    <a:pt x="11" y="14"/>
                  </a:lnTo>
                  <a:lnTo>
                    <a:pt x="19" y="21"/>
                  </a:lnTo>
                  <a:lnTo>
                    <a:pt x="27" y="24"/>
                  </a:lnTo>
                  <a:lnTo>
                    <a:pt x="33" y="27"/>
                  </a:lnTo>
                  <a:lnTo>
                    <a:pt x="38" y="28"/>
                  </a:lnTo>
                  <a:lnTo>
                    <a:pt x="43" y="30"/>
                  </a:lnTo>
                  <a:lnTo>
                    <a:pt x="49" y="32"/>
                  </a:lnTo>
                  <a:lnTo>
                    <a:pt x="55" y="34"/>
                  </a:lnTo>
                  <a:lnTo>
                    <a:pt x="61" y="36"/>
                  </a:lnTo>
                  <a:lnTo>
                    <a:pt x="66" y="38"/>
                  </a:lnTo>
                  <a:lnTo>
                    <a:pt x="71" y="40"/>
                  </a:lnTo>
                  <a:lnTo>
                    <a:pt x="80" y="46"/>
                  </a:lnTo>
                  <a:lnTo>
                    <a:pt x="87" y="52"/>
                  </a:lnTo>
                  <a:lnTo>
                    <a:pt x="92" y="59"/>
                  </a:lnTo>
                  <a:lnTo>
                    <a:pt x="96" y="68"/>
                  </a:lnTo>
                  <a:lnTo>
                    <a:pt x="101" y="80"/>
                  </a:lnTo>
                  <a:lnTo>
                    <a:pt x="103" y="90"/>
                  </a:lnTo>
                  <a:lnTo>
                    <a:pt x="103" y="100"/>
                  </a:lnTo>
                  <a:lnTo>
                    <a:pt x="102" y="111"/>
                  </a:lnTo>
                  <a:lnTo>
                    <a:pt x="99" y="113"/>
                  </a:lnTo>
                  <a:lnTo>
                    <a:pt x="99" y="105"/>
                  </a:lnTo>
                  <a:lnTo>
                    <a:pt x="99" y="95"/>
                  </a:lnTo>
                  <a:lnTo>
                    <a:pt x="96" y="84"/>
                  </a:lnTo>
                  <a:lnTo>
                    <a:pt x="93" y="75"/>
                  </a:lnTo>
                  <a:lnTo>
                    <a:pt x="89" y="67"/>
                  </a:lnTo>
                  <a:lnTo>
                    <a:pt x="86" y="61"/>
                  </a:lnTo>
                  <a:lnTo>
                    <a:pt x="80" y="57"/>
                  </a:lnTo>
                  <a:lnTo>
                    <a:pt x="73" y="52"/>
                  </a:lnTo>
                  <a:lnTo>
                    <a:pt x="68" y="50"/>
                  </a:lnTo>
                  <a:lnTo>
                    <a:pt x="62" y="47"/>
                  </a:lnTo>
                  <a:lnTo>
                    <a:pt x="54" y="46"/>
                  </a:lnTo>
                  <a:lnTo>
                    <a:pt x="46" y="44"/>
                  </a:lnTo>
                  <a:lnTo>
                    <a:pt x="38" y="43"/>
                  </a:lnTo>
                  <a:lnTo>
                    <a:pt x="30" y="40"/>
                  </a:lnTo>
                  <a:lnTo>
                    <a:pt x="23" y="39"/>
                  </a:lnTo>
                  <a:lnTo>
                    <a:pt x="16" y="3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0" name="Freeform 9"/>
            <p:cNvSpPr/>
            <p:nvPr/>
          </p:nvSpPr>
          <p:spPr bwMode="auto">
            <a:xfrm>
              <a:off x="3890" y="144"/>
              <a:ext cx="164" cy="441"/>
            </a:xfrm>
            <a:custGeom>
              <a:avLst/>
              <a:gdLst>
                <a:gd name="T0" fmla="*/ 16760 w 102"/>
                <a:gd name="T1" fmla="*/ 43470 h 269"/>
                <a:gd name="T2" fmla="*/ 29895 w 102"/>
                <a:gd name="T3" fmla="*/ 80041 h 269"/>
                <a:gd name="T4" fmla="*/ 30477 w 102"/>
                <a:gd name="T5" fmla="*/ 83070 h 269"/>
                <a:gd name="T6" fmla="*/ 30477 w 102"/>
                <a:gd name="T7" fmla="*/ 86008 h 269"/>
                <a:gd name="T8" fmla="*/ 29895 w 102"/>
                <a:gd name="T9" fmla="*/ 88864 h 269"/>
                <a:gd name="T10" fmla="*/ 28653 w 102"/>
                <a:gd name="T11" fmla="*/ 91477 h 269"/>
                <a:gd name="T12" fmla="*/ 27168 w 102"/>
                <a:gd name="T13" fmla="*/ 94274 h 269"/>
                <a:gd name="T14" fmla="*/ 25637 w 102"/>
                <a:gd name="T15" fmla="*/ 96728 h 269"/>
                <a:gd name="T16" fmla="*/ 23531 w 102"/>
                <a:gd name="T17" fmla="*/ 98895 h 269"/>
                <a:gd name="T18" fmla="*/ 21606 w 102"/>
                <a:gd name="T19" fmla="*/ 100217 h 269"/>
                <a:gd name="T20" fmla="*/ 20117 w 102"/>
                <a:gd name="T21" fmla="*/ 100932 h 269"/>
                <a:gd name="T22" fmla="*/ 18649 w 102"/>
                <a:gd name="T23" fmla="*/ 100932 h 269"/>
                <a:gd name="T24" fmla="*/ 17275 w 102"/>
                <a:gd name="T25" fmla="*/ 101381 h 269"/>
                <a:gd name="T26" fmla="*/ 16315 w 102"/>
                <a:gd name="T27" fmla="*/ 100932 h 269"/>
                <a:gd name="T28" fmla="*/ 14865 w 102"/>
                <a:gd name="T29" fmla="*/ 100712 h 269"/>
                <a:gd name="T30" fmla="*/ 14070 w 102"/>
                <a:gd name="T31" fmla="*/ 99809 h 269"/>
                <a:gd name="T32" fmla="*/ 13151 w 102"/>
                <a:gd name="T33" fmla="*/ 98468 h 269"/>
                <a:gd name="T34" fmla="*/ 12567 w 102"/>
                <a:gd name="T35" fmla="*/ 97164 h 269"/>
                <a:gd name="T36" fmla="*/ 11917 w 102"/>
                <a:gd name="T37" fmla="*/ 94571 h 269"/>
                <a:gd name="T38" fmla="*/ 11917 w 102"/>
                <a:gd name="T39" fmla="*/ 91477 h 269"/>
                <a:gd name="T40" fmla="*/ 12567 w 102"/>
                <a:gd name="T41" fmla="*/ 88452 h 269"/>
                <a:gd name="T42" fmla="*/ 13438 w 102"/>
                <a:gd name="T43" fmla="*/ 85526 h 269"/>
                <a:gd name="T44" fmla="*/ 14865 w 102"/>
                <a:gd name="T45" fmla="*/ 82672 h 269"/>
                <a:gd name="T46" fmla="*/ 16315 w 102"/>
                <a:gd name="T47" fmla="*/ 80246 h 269"/>
                <a:gd name="T48" fmla="*/ 18593 w 102"/>
                <a:gd name="T49" fmla="*/ 78006 h 269"/>
                <a:gd name="T50" fmla="*/ 20117 w 102"/>
                <a:gd name="T51" fmla="*/ 76800 h 269"/>
                <a:gd name="T52" fmla="*/ 21691 w 102"/>
                <a:gd name="T53" fmla="*/ 75875 h 269"/>
                <a:gd name="T54" fmla="*/ 23531 w 102"/>
                <a:gd name="T55" fmla="*/ 75455 h 269"/>
                <a:gd name="T56" fmla="*/ 24693 w 102"/>
                <a:gd name="T57" fmla="*/ 75455 h 269"/>
                <a:gd name="T58" fmla="*/ 26232 w 102"/>
                <a:gd name="T59" fmla="*/ 75455 h 269"/>
                <a:gd name="T60" fmla="*/ 0 w 102"/>
                <a:gd name="T61" fmla="*/ 667 h 269"/>
                <a:gd name="T62" fmla="*/ 1518 w 102"/>
                <a:gd name="T63" fmla="*/ 0 h 269"/>
                <a:gd name="T64" fmla="*/ 6483 w 102"/>
                <a:gd name="T65" fmla="*/ 15127 h 269"/>
                <a:gd name="T66" fmla="*/ 11917 w 102"/>
                <a:gd name="T67" fmla="*/ 29024 h 269"/>
                <a:gd name="T68" fmla="*/ 16760 w 102"/>
                <a:gd name="T69" fmla="*/ 43470 h 269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102" h="269">
                  <a:moveTo>
                    <a:pt x="56" y="115"/>
                  </a:moveTo>
                  <a:lnTo>
                    <a:pt x="100" y="212"/>
                  </a:lnTo>
                  <a:lnTo>
                    <a:pt x="102" y="220"/>
                  </a:lnTo>
                  <a:lnTo>
                    <a:pt x="102" y="228"/>
                  </a:lnTo>
                  <a:lnTo>
                    <a:pt x="100" y="236"/>
                  </a:lnTo>
                  <a:lnTo>
                    <a:pt x="96" y="243"/>
                  </a:lnTo>
                  <a:lnTo>
                    <a:pt x="91" y="250"/>
                  </a:lnTo>
                  <a:lnTo>
                    <a:pt x="86" y="257"/>
                  </a:lnTo>
                  <a:lnTo>
                    <a:pt x="79" y="262"/>
                  </a:lnTo>
                  <a:lnTo>
                    <a:pt x="72" y="266"/>
                  </a:lnTo>
                  <a:lnTo>
                    <a:pt x="67" y="268"/>
                  </a:lnTo>
                  <a:lnTo>
                    <a:pt x="63" y="268"/>
                  </a:lnTo>
                  <a:lnTo>
                    <a:pt x="58" y="269"/>
                  </a:lnTo>
                  <a:lnTo>
                    <a:pt x="55" y="268"/>
                  </a:lnTo>
                  <a:lnTo>
                    <a:pt x="50" y="267"/>
                  </a:lnTo>
                  <a:lnTo>
                    <a:pt x="47" y="265"/>
                  </a:lnTo>
                  <a:lnTo>
                    <a:pt x="44" y="261"/>
                  </a:lnTo>
                  <a:lnTo>
                    <a:pt x="42" y="258"/>
                  </a:lnTo>
                  <a:lnTo>
                    <a:pt x="40" y="251"/>
                  </a:lnTo>
                  <a:lnTo>
                    <a:pt x="40" y="243"/>
                  </a:lnTo>
                  <a:lnTo>
                    <a:pt x="42" y="235"/>
                  </a:lnTo>
                  <a:lnTo>
                    <a:pt x="45" y="227"/>
                  </a:lnTo>
                  <a:lnTo>
                    <a:pt x="50" y="219"/>
                  </a:lnTo>
                  <a:lnTo>
                    <a:pt x="55" y="213"/>
                  </a:lnTo>
                  <a:lnTo>
                    <a:pt x="62" y="207"/>
                  </a:lnTo>
                  <a:lnTo>
                    <a:pt x="67" y="204"/>
                  </a:lnTo>
                  <a:lnTo>
                    <a:pt x="73" y="201"/>
                  </a:lnTo>
                  <a:lnTo>
                    <a:pt x="79" y="200"/>
                  </a:lnTo>
                  <a:lnTo>
                    <a:pt x="83" y="200"/>
                  </a:lnTo>
                  <a:lnTo>
                    <a:pt x="88" y="200"/>
                  </a:lnTo>
                  <a:lnTo>
                    <a:pt x="0" y="2"/>
                  </a:lnTo>
                  <a:lnTo>
                    <a:pt x="5" y="0"/>
                  </a:lnTo>
                  <a:lnTo>
                    <a:pt x="22" y="40"/>
                  </a:lnTo>
                  <a:lnTo>
                    <a:pt x="40" y="77"/>
                  </a:lnTo>
                  <a:lnTo>
                    <a:pt x="56" y="115"/>
                  </a:lnTo>
                  <a:close/>
                </a:path>
              </a:pathLst>
            </a:custGeom>
            <a:solidFill>
              <a:srgbClr val="8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61" name="Group 12"/>
          <p:cNvGrpSpPr/>
          <p:nvPr/>
        </p:nvGrpSpPr>
        <p:grpSpPr bwMode="auto">
          <a:xfrm>
            <a:off x="310515" y="1726565"/>
            <a:ext cx="260350" cy="347663"/>
            <a:chOff x="2832" y="663"/>
            <a:chExt cx="310" cy="415"/>
          </a:xfrm>
        </p:grpSpPr>
        <p:sp>
          <p:nvSpPr>
            <p:cNvPr id="162" name="Freeform 13"/>
            <p:cNvSpPr/>
            <p:nvPr/>
          </p:nvSpPr>
          <p:spPr bwMode="auto">
            <a:xfrm>
              <a:off x="2839" y="663"/>
              <a:ext cx="209" cy="111"/>
            </a:xfrm>
            <a:custGeom>
              <a:avLst/>
              <a:gdLst>
                <a:gd name="T0" fmla="*/ 0 w 126"/>
                <a:gd name="T1" fmla="*/ 0 h 68"/>
                <a:gd name="T2" fmla="*/ 1893 w 126"/>
                <a:gd name="T3" fmla="*/ 1461 h 68"/>
                <a:gd name="T4" fmla="*/ 4769 w 126"/>
                <a:gd name="T5" fmla="*/ 3224 h 68"/>
                <a:gd name="T6" fmla="*/ 8350 w 126"/>
                <a:gd name="T7" fmla="*/ 5090 h 68"/>
                <a:gd name="T8" fmla="*/ 11988 w 126"/>
                <a:gd name="T9" fmla="*/ 5681 h 68"/>
                <a:gd name="T10" fmla="*/ 14618 w 126"/>
                <a:gd name="T11" fmla="*/ 5681 h 68"/>
                <a:gd name="T12" fmla="*/ 17201 w 126"/>
                <a:gd name="T13" fmla="*/ 5681 h 68"/>
                <a:gd name="T14" fmla="*/ 19885 w 126"/>
                <a:gd name="T15" fmla="*/ 5681 h 68"/>
                <a:gd name="T16" fmla="*/ 22247 w 126"/>
                <a:gd name="T17" fmla="*/ 6156 h 68"/>
                <a:gd name="T18" fmla="*/ 24949 w 126"/>
                <a:gd name="T19" fmla="*/ 6156 h 68"/>
                <a:gd name="T20" fmla="*/ 26973 w 126"/>
                <a:gd name="T21" fmla="*/ 6355 h 68"/>
                <a:gd name="T22" fmla="*/ 28532 w 126"/>
                <a:gd name="T23" fmla="*/ 6795 h 68"/>
                <a:gd name="T24" fmla="*/ 30887 w 126"/>
                <a:gd name="T25" fmla="*/ 7264 h 68"/>
                <a:gd name="T26" fmla="*/ 33476 w 126"/>
                <a:gd name="T27" fmla="*/ 7904 h 68"/>
                <a:gd name="T28" fmla="*/ 36101 w 126"/>
                <a:gd name="T29" fmla="*/ 8591 h 68"/>
                <a:gd name="T30" fmla="*/ 38106 w 126"/>
                <a:gd name="T31" fmla="*/ 9273 h 68"/>
                <a:gd name="T32" fmla="*/ 40863 w 126"/>
                <a:gd name="T33" fmla="*/ 10374 h 68"/>
                <a:gd name="T34" fmla="*/ 42867 w 126"/>
                <a:gd name="T35" fmla="*/ 11461 h 68"/>
                <a:gd name="T36" fmla="*/ 45255 w 126"/>
                <a:gd name="T37" fmla="*/ 12505 h 68"/>
                <a:gd name="T38" fmla="*/ 46889 w 126"/>
                <a:gd name="T39" fmla="*/ 14024 h 68"/>
                <a:gd name="T40" fmla="*/ 48878 w 126"/>
                <a:gd name="T41" fmla="*/ 15325 h 68"/>
                <a:gd name="T42" fmla="*/ 50782 w 126"/>
                <a:gd name="T43" fmla="*/ 17594 h 68"/>
                <a:gd name="T44" fmla="*/ 52482 w 126"/>
                <a:gd name="T45" fmla="*/ 19774 h 68"/>
                <a:gd name="T46" fmla="*/ 53922 w 126"/>
                <a:gd name="T47" fmla="*/ 22140 h 68"/>
                <a:gd name="T48" fmla="*/ 54712 w 126"/>
                <a:gd name="T49" fmla="*/ 24317 h 68"/>
                <a:gd name="T50" fmla="*/ 52827 w 126"/>
                <a:gd name="T51" fmla="*/ 23935 h 68"/>
                <a:gd name="T52" fmla="*/ 51233 w 126"/>
                <a:gd name="T53" fmla="*/ 22556 h 68"/>
                <a:gd name="T54" fmla="*/ 50092 w 126"/>
                <a:gd name="T55" fmla="*/ 20413 h 68"/>
                <a:gd name="T56" fmla="*/ 48878 w 126"/>
                <a:gd name="T57" fmla="*/ 19113 h 68"/>
                <a:gd name="T58" fmla="*/ 47327 w 126"/>
                <a:gd name="T59" fmla="*/ 17594 h 68"/>
                <a:gd name="T60" fmla="*/ 44111 w 126"/>
                <a:gd name="T61" fmla="*/ 15325 h 68"/>
                <a:gd name="T62" fmla="*/ 40863 w 126"/>
                <a:gd name="T63" fmla="*/ 14024 h 68"/>
                <a:gd name="T64" fmla="*/ 37345 w 126"/>
                <a:gd name="T65" fmla="*/ 12505 h 68"/>
                <a:gd name="T66" fmla="*/ 33476 w 126"/>
                <a:gd name="T67" fmla="*/ 11857 h 68"/>
                <a:gd name="T68" fmla="*/ 30887 w 126"/>
                <a:gd name="T69" fmla="*/ 11461 h 68"/>
                <a:gd name="T70" fmla="*/ 28268 w 126"/>
                <a:gd name="T71" fmla="*/ 11461 h 68"/>
                <a:gd name="T72" fmla="*/ 25110 w 126"/>
                <a:gd name="T73" fmla="*/ 11092 h 68"/>
                <a:gd name="T74" fmla="*/ 22973 w 126"/>
                <a:gd name="T75" fmla="*/ 11461 h 68"/>
                <a:gd name="T76" fmla="*/ 20354 w 126"/>
                <a:gd name="T77" fmla="*/ 11461 h 68"/>
                <a:gd name="T78" fmla="*/ 17201 w 126"/>
                <a:gd name="T79" fmla="*/ 11857 h 68"/>
                <a:gd name="T80" fmla="*/ 14618 w 126"/>
                <a:gd name="T81" fmla="*/ 11857 h 68"/>
                <a:gd name="T82" fmla="*/ 11988 w 126"/>
                <a:gd name="T83" fmla="*/ 12262 h 68"/>
                <a:gd name="T84" fmla="*/ 0 w 126"/>
                <a:gd name="T85" fmla="*/ 0 h 68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26" h="68">
                  <a:moveTo>
                    <a:pt x="0" y="0"/>
                  </a:moveTo>
                  <a:lnTo>
                    <a:pt x="4" y="4"/>
                  </a:lnTo>
                  <a:lnTo>
                    <a:pt x="11" y="9"/>
                  </a:lnTo>
                  <a:lnTo>
                    <a:pt x="19" y="14"/>
                  </a:lnTo>
                  <a:lnTo>
                    <a:pt x="28" y="16"/>
                  </a:lnTo>
                  <a:lnTo>
                    <a:pt x="34" y="16"/>
                  </a:lnTo>
                  <a:lnTo>
                    <a:pt x="40" y="16"/>
                  </a:lnTo>
                  <a:lnTo>
                    <a:pt x="46" y="16"/>
                  </a:lnTo>
                  <a:lnTo>
                    <a:pt x="51" y="17"/>
                  </a:lnTo>
                  <a:lnTo>
                    <a:pt x="57" y="17"/>
                  </a:lnTo>
                  <a:lnTo>
                    <a:pt x="62" y="18"/>
                  </a:lnTo>
                  <a:lnTo>
                    <a:pt x="66" y="19"/>
                  </a:lnTo>
                  <a:lnTo>
                    <a:pt x="71" y="20"/>
                  </a:lnTo>
                  <a:lnTo>
                    <a:pt x="77" y="22"/>
                  </a:lnTo>
                  <a:lnTo>
                    <a:pt x="83" y="24"/>
                  </a:lnTo>
                  <a:lnTo>
                    <a:pt x="88" y="26"/>
                  </a:lnTo>
                  <a:lnTo>
                    <a:pt x="94" y="29"/>
                  </a:lnTo>
                  <a:lnTo>
                    <a:pt x="99" y="32"/>
                  </a:lnTo>
                  <a:lnTo>
                    <a:pt x="104" y="35"/>
                  </a:lnTo>
                  <a:lnTo>
                    <a:pt x="108" y="39"/>
                  </a:lnTo>
                  <a:lnTo>
                    <a:pt x="113" y="43"/>
                  </a:lnTo>
                  <a:lnTo>
                    <a:pt x="117" y="49"/>
                  </a:lnTo>
                  <a:lnTo>
                    <a:pt x="121" y="55"/>
                  </a:lnTo>
                  <a:lnTo>
                    <a:pt x="124" y="62"/>
                  </a:lnTo>
                  <a:lnTo>
                    <a:pt x="126" y="68"/>
                  </a:lnTo>
                  <a:lnTo>
                    <a:pt x="122" y="67"/>
                  </a:lnTo>
                  <a:lnTo>
                    <a:pt x="118" y="63"/>
                  </a:lnTo>
                  <a:lnTo>
                    <a:pt x="116" y="57"/>
                  </a:lnTo>
                  <a:lnTo>
                    <a:pt x="113" y="53"/>
                  </a:lnTo>
                  <a:lnTo>
                    <a:pt x="109" y="49"/>
                  </a:lnTo>
                  <a:lnTo>
                    <a:pt x="102" y="43"/>
                  </a:lnTo>
                  <a:lnTo>
                    <a:pt x="94" y="39"/>
                  </a:lnTo>
                  <a:lnTo>
                    <a:pt x="86" y="35"/>
                  </a:lnTo>
                  <a:lnTo>
                    <a:pt x="77" y="33"/>
                  </a:lnTo>
                  <a:lnTo>
                    <a:pt x="71" y="32"/>
                  </a:lnTo>
                  <a:lnTo>
                    <a:pt x="65" y="32"/>
                  </a:lnTo>
                  <a:lnTo>
                    <a:pt x="58" y="31"/>
                  </a:lnTo>
                  <a:lnTo>
                    <a:pt x="53" y="32"/>
                  </a:lnTo>
                  <a:lnTo>
                    <a:pt x="47" y="32"/>
                  </a:lnTo>
                  <a:lnTo>
                    <a:pt x="40" y="33"/>
                  </a:lnTo>
                  <a:lnTo>
                    <a:pt x="34" y="33"/>
                  </a:lnTo>
                  <a:lnTo>
                    <a:pt x="28" y="3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3" name="Freeform 14"/>
            <p:cNvSpPr/>
            <p:nvPr/>
          </p:nvSpPr>
          <p:spPr bwMode="auto">
            <a:xfrm>
              <a:off x="2888" y="719"/>
              <a:ext cx="202" cy="111"/>
            </a:xfrm>
            <a:custGeom>
              <a:avLst/>
              <a:gdLst>
                <a:gd name="T0" fmla="*/ 0 w 125"/>
                <a:gd name="T1" fmla="*/ 0 h 67"/>
                <a:gd name="T2" fmla="*/ 1214 w 125"/>
                <a:gd name="T3" fmla="*/ 2051 h 67"/>
                <a:gd name="T4" fmla="*/ 3171 w 125"/>
                <a:gd name="T5" fmla="*/ 3398 h 67"/>
                <a:gd name="T6" fmla="*/ 5727 w 125"/>
                <a:gd name="T7" fmla="*/ 5630 h 67"/>
                <a:gd name="T8" fmla="*/ 8654 w 125"/>
                <a:gd name="T9" fmla="*/ 5893 h 67"/>
                <a:gd name="T10" fmla="*/ 10470 w 125"/>
                <a:gd name="T11" fmla="*/ 5893 h 67"/>
                <a:gd name="T12" fmla="*/ 12057 w 125"/>
                <a:gd name="T13" fmla="*/ 6420 h 67"/>
                <a:gd name="T14" fmla="*/ 13985 w 125"/>
                <a:gd name="T15" fmla="*/ 6420 h 67"/>
                <a:gd name="T16" fmla="*/ 15940 w 125"/>
                <a:gd name="T17" fmla="*/ 7029 h 67"/>
                <a:gd name="T18" fmla="*/ 17580 w 125"/>
                <a:gd name="T19" fmla="*/ 7029 h 67"/>
                <a:gd name="T20" fmla="*/ 19074 w 125"/>
                <a:gd name="T21" fmla="*/ 7836 h 67"/>
                <a:gd name="T22" fmla="*/ 20662 w 125"/>
                <a:gd name="T23" fmla="*/ 7871 h 67"/>
                <a:gd name="T24" fmla="*/ 22226 w 125"/>
                <a:gd name="T25" fmla="*/ 8567 h 67"/>
                <a:gd name="T26" fmla="*/ 23792 w 125"/>
                <a:gd name="T27" fmla="*/ 9008 h 67"/>
                <a:gd name="T28" fmla="*/ 25759 w 125"/>
                <a:gd name="T29" fmla="*/ 9763 h 67"/>
                <a:gd name="T30" fmla="*/ 27697 w 125"/>
                <a:gd name="T31" fmla="*/ 11059 h 67"/>
                <a:gd name="T32" fmla="*/ 29382 w 125"/>
                <a:gd name="T33" fmla="*/ 11841 h 67"/>
                <a:gd name="T34" fmla="*/ 30824 w 125"/>
                <a:gd name="T35" fmla="*/ 13040 h 67"/>
                <a:gd name="T36" fmla="*/ 32558 w 125"/>
                <a:gd name="T37" fmla="*/ 14924 h 67"/>
                <a:gd name="T38" fmla="*/ 33534 w 125"/>
                <a:gd name="T39" fmla="*/ 16175 h 67"/>
                <a:gd name="T40" fmla="*/ 35119 w 125"/>
                <a:gd name="T41" fmla="*/ 18322 h 67"/>
                <a:gd name="T42" fmla="*/ 36691 w 125"/>
                <a:gd name="T43" fmla="*/ 20904 h 67"/>
                <a:gd name="T44" fmla="*/ 37666 w 125"/>
                <a:gd name="T45" fmla="*/ 22919 h 67"/>
                <a:gd name="T46" fmla="*/ 39057 w 125"/>
                <a:gd name="T47" fmla="*/ 26037 h 67"/>
                <a:gd name="T48" fmla="*/ 39631 w 125"/>
                <a:gd name="T49" fmla="*/ 28679 h 67"/>
                <a:gd name="T50" fmla="*/ 38107 w 125"/>
                <a:gd name="T51" fmla="*/ 28182 h 67"/>
                <a:gd name="T52" fmla="*/ 37065 w 125"/>
                <a:gd name="T53" fmla="*/ 26610 h 67"/>
                <a:gd name="T54" fmla="*/ 36082 w 125"/>
                <a:gd name="T55" fmla="*/ 24215 h 67"/>
                <a:gd name="T56" fmla="*/ 35119 w 125"/>
                <a:gd name="T57" fmla="*/ 22067 h 67"/>
                <a:gd name="T58" fmla="*/ 34372 w 125"/>
                <a:gd name="T59" fmla="*/ 20904 h 67"/>
                <a:gd name="T60" fmla="*/ 31952 w 125"/>
                <a:gd name="T61" fmla="*/ 18322 h 67"/>
                <a:gd name="T62" fmla="*/ 29382 w 125"/>
                <a:gd name="T63" fmla="*/ 16175 h 67"/>
                <a:gd name="T64" fmla="*/ 26360 w 125"/>
                <a:gd name="T65" fmla="*/ 14924 h 67"/>
                <a:gd name="T66" fmla="*/ 23581 w 125"/>
                <a:gd name="T67" fmla="*/ 14193 h 67"/>
                <a:gd name="T68" fmla="*/ 21622 w 125"/>
                <a:gd name="T69" fmla="*/ 13040 h 67"/>
                <a:gd name="T70" fmla="*/ 20038 w 125"/>
                <a:gd name="T71" fmla="*/ 13040 h 67"/>
                <a:gd name="T72" fmla="*/ 18093 w 125"/>
                <a:gd name="T73" fmla="*/ 12982 h 67"/>
                <a:gd name="T74" fmla="*/ 16155 w 125"/>
                <a:gd name="T75" fmla="*/ 13040 h 67"/>
                <a:gd name="T76" fmla="*/ 13985 w 125"/>
                <a:gd name="T77" fmla="*/ 13040 h 67"/>
                <a:gd name="T78" fmla="*/ 12057 w 125"/>
                <a:gd name="T79" fmla="*/ 14193 h 67"/>
                <a:gd name="T80" fmla="*/ 10237 w 125"/>
                <a:gd name="T81" fmla="*/ 14193 h 67"/>
                <a:gd name="T82" fmla="*/ 8280 w 125"/>
                <a:gd name="T83" fmla="*/ 14452 h 67"/>
                <a:gd name="T84" fmla="*/ 0 w 125"/>
                <a:gd name="T85" fmla="*/ 0 h 6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25" h="67">
                  <a:moveTo>
                    <a:pt x="0" y="0"/>
                  </a:moveTo>
                  <a:lnTo>
                    <a:pt x="4" y="5"/>
                  </a:lnTo>
                  <a:lnTo>
                    <a:pt x="10" y="8"/>
                  </a:lnTo>
                  <a:lnTo>
                    <a:pt x="18" y="13"/>
                  </a:lnTo>
                  <a:lnTo>
                    <a:pt x="27" y="14"/>
                  </a:lnTo>
                  <a:lnTo>
                    <a:pt x="33" y="14"/>
                  </a:lnTo>
                  <a:lnTo>
                    <a:pt x="38" y="15"/>
                  </a:lnTo>
                  <a:lnTo>
                    <a:pt x="44" y="15"/>
                  </a:lnTo>
                  <a:lnTo>
                    <a:pt x="50" y="16"/>
                  </a:lnTo>
                  <a:lnTo>
                    <a:pt x="56" y="16"/>
                  </a:lnTo>
                  <a:lnTo>
                    <a:pt x="60" y="18"/>
                  </a:lnTo>
                  <a:lnTo>
                    <a:pt x="65" y="19"/>
                  </a:lnTo>
                  <a:lnTo>
                    <a:pt x="70" y="20"/>
                  </a:lnTo>
                  <a:lnTo>
                    <a:pt x="75" y="21"/>
                  </a:lnTo>
                  <a:lnTo>
                    <a:pt x="81" y="23"/>
                  </a:lnTo>
                  <a:lnTo>
                    <a:pt x="87" y="26"/>
                  </a:lnTo>
                  <a:lnTo>
                    <a:pt x="93" y="28"/>
                  </a:lnTo>
                  <a:lnTo>
                    <a:pt x="97" y="31"/>
                  </a:lnTo>
                  <a:lnTo>
                    <a:pt x="103" y="35"/>
                  </a:lnTo>
                  <a:lnTo>
                    <a:pt x="106" y="38"/>
                  </a:lnTo>
                  <a:lnTo>
                    <a:pt x="111" y="43"/>
                  </a:lnTo>
                  <a:lnTo>
                    <a:pt x="116" y="49"/>
                  </a:lnTo>
                  <a:lnTo>
                    <a:pt x="119" y="54"/>
                  </a:lnTo>
                  <a:lnTo>
                    <a:pt x="123" y="61"/>
                  </a:lnTo>
                  <a:lnTo>
                    <a:pt x="125" y="67"/>
                  </a:lnTo>
                  <a:lnTo>
                    <a:pt x="120" y="66"/>
                  </a:lnTo>
                  <a:lnTo>
                    <a:pt x="117" y="62"/>
                  </a:lnTo>
                  <a:lnTo>
                    <a:pt x="114" y="57"/>
                  </a:lnTo>
                  <a:lnTo>
                    <a:pt x="111" y="52"/>
                  </a:lnTo>
                  <a:lnTo>
                    <a:pt x="108" y="49"/>
                  </a:lnTo>
                  <a:lnTo>
                    <a:pt x="101" y="43"/>
                  </a:lnTo>
                  <a:lnTo>
                    <a:pt x="93" y="38"/>
                  </a:lnTo>
                  <a:lnTo>
                    <a:pt x="83" y="35"/>
                  </a:lnTo>
                  <a:lnTo>
                    <a:pt x="74" y="33"/>
                  </a:lnTo>
                  <a:lnTo>
                    <a:pt x="68" y="31"/>
                  </a:lnTo>
                  <a:lnTo>
                    <a:pt x="63" y="31"/>
                  </a:lnTo>
                  <a:lnTo>
                    <a:pt x="57" y="30"/>
                  </a:lnTo>
                  <a:lnTo>
                    <a:pt x="51" y="31"/>
                  </a:lnTo>
                  <a:lnTo>
                    <a:pt x="44" y="31"/>
                  </a:lnTo>
                  <a:lnTo>
                    <a:pt x="38" y="33"/>
                  </a:lnTo>
                  <a:lnTo>
                    <a:pt x="32" y="33"/>
                  </a:lnTo>
                  <a:lnTo>
                    <a:pt x="26" y="3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" name="Freeform 15"/>
            <p:cNvSpPr/>
            <p:nvPr/>
          </p:nvSpPr>
          <p:spPr bwMode="auto">
            <a:xfrm>
              <a:off x="2927" y="774"/>
              <a:ext cx="215" cy="138"/>
            </a:xfrm>
            <a:custGeom>
              <a:avLst/>
              <a:gdLst>
                <a:gd name="T0" fmla="*/ 0 w 131"/>
                <a:gd name="T1" fmla="*/ 0 h 85"/>
                <a:gd name="T2" fmla="*/ 1096 w 131"/>
                <a:gd name="T3" fmla="*/ 1002 h 85"/>
                <a:gd name="T4" fmla="*/ 2559 w 131"/>
                <a:gd name="T5" fmla="*/ 1627 h 85"/>
                <a:gd name="T6" fmla="*/ 4200 w 131"/>
                <a:gd name="T7" fmla="*/ 2641 h 85"/>
                <a:gd name="T8" fmla="*/ 6158 w 131"/>
                <a:gd name="T9" fmla="*/ 3280 h 85"/>
                <a:gd name="T10" fmla="*/ 7707 w 131"/>
                <a:gd name="T11" fmla="*/ 3911 h 85"/>
                <a:gd name="T12" fmla="*/ 9514 w 131"/>
                <a:gd name="T13" fmla="*/ 4288 h 85"/>
                <a:gd name="T14" fmla="*/ 11313 w 131"/>
                <a:gd name="T15" fmla="*/ 4939 h 85"/>
                <a:gd name="T16" fmla="*/ 13056 w 131"/>
                <a:gd name="T17" fmla="*/ 5325 h 85"/>
                <a:gd name="T18" fmla="*/ 15265 w 131"/>
                <a:gd name="T19" fmla="*/ 5325 h 85"/>
                <a:gd name="T20" fmla="*/ 17471 w 131"/>
                <a:gd name="T21" fmla="*/ 5325 h 85"/>
                <a:gd name="T22" fmla="*/ 20353 w 131"/>
                <a:gd name="T23" fmla="*/ 5731 h 85"/>
                <a:gd name="T24" fmla="*/ 22519 w 131"/>
                <a:gd name="T25" fmla="*/ 5731 h 85"/>
                <a:gd name="T26" fmla="*/ 24380 w 131"/>
                <a:gd name="T27" fmla="*/ 5952 h 85"/>
                <a:gd name="T28" fmla="*/ 26763 w 131"/>
                <a:gd name="T29" fmla="*/ 6350 h 85"/>
                <a:gd name="T30" fmla="*/ 29010 w 131"/>
                <a:gd name="T31" fmla="*/ 6350 h 85"/>
                <a:gd name="T32" fmla="*/ 31423 w 131"/>
                <a:gd name="T33" fmla="*/ 6577 h 85"/>
                <a:gd name="T34" fmla="*/ 35168 w 131"/>
                <a:gd name="T35" fmla="*/ 8019 h 85"/>
                <a:gd name="T36" fmla="*/ 38106 w 131"/>
                <a:gd name="T37" fmla="*/ 9046 h 85"/>
                <a:gd name="T38" fmla="*/ 41118 w 131"/>
                <a:gd name="T39" fmla="*/ 11212 h 85"/>
                <a:gd name="T40" fmla="*/ 43924 w 131"/>
                <a:gd name="T41" fmla="*/ 13862 h 85"/>
                <a:gd name="T42" fmla="*/ 46481 w 131"/>
                <a:gd name="T43" fmla="*/ 17180 h 85"/>
                <a:gd name="T44" fmla="*/ 48213 w 131"/>
                <a:gd name="T45" fmla="*/ 20844 h 85"/>
                <a:gd name="T46" fmla="*/ 49585 w 131"/>
                <a:gd name="T47" fmla="*/ 24137 h 85"/>
                <a:gd name="T48" fmla="*/ 50013 w 131"/>
                <a:gd name="T49" fmla="*/ 27892 h 85"/>
                <a:gd name="T50" fmla="*/ 49322 w 131"/>
                <a:gd name="T51" fmla="*/ 28548 h 85"/>
                <a:gd name="T52" fmla="*/ 48213 w 131"/>
                <a:gd name="T53" fmla="*/ 25853 h 85"/>
                <a:gd name="T54" fmla="*/ 47060 w 131"/>
                <a:gd name="T55" fmla="*/ 22121 h 85"/>
                <a:gd name="T56" fmla="*/ 45129 w 131"/>
                <a:gd name="T57" fmla="*/ 19210 h 85"/>
                <a:gd name="T58" fmla="*/ 43525 w 131"/>
                <a:gd name="T59" fmla="*/ 16555 h 85"/>
                <a:gd name="T60" fmla="*/ 41118 w 131"/>
                <a:gd name="T61" fmla="*/ 14035 h 85"/>
                <a:gd name="T62" fmla="*/ 38920 w 131"/>
                <a:gd name="T63" fmla="*/ 12839 h 85"/>
                <a:gd name="T64" fmla="*/ 36269 w 131"/>
                <a:gd name="T65" fmla="*/ 11212 h 85"/>
                <a:gd name="T66" fmla="*/ 33404 w 131"/>
                <a:gd name="T67" fmla="*/ 10309 h 85"/>
                <a:gd name="T68" fmla="*/ 31423 w 131"/>
                <a:gd name="T69" fmla="*/ 10197 h 85"/>
                <a:gd name="T70" fmla="*/ 28674 w 131"/>
                <a:gd name="T71" fmla="*/ 10197 h 85"/>
                <a:gd name="T72" fmla="*/ 25628 w 131"/>
                <a:gd name="T73" fmla="*/ 10197 h 85"/>
                <a:gd name="T74" fmla="*/ 22519 w 131"/>
                <a:gd name="T75" fmla="*/ 10309 h 85"/>
                <a:gd name="T76" fmla="*/ 19146 w 131"/>
                <a:gd name="T77" fmla="*/ 10309 h 85"/>
                <a:gd name="T78" fmla="*/ 15615 w 131"/>
                <a:gd name="T79" fmla="*/ 10678 h 85"/>
                <a:gd name="T80" fmla="*/ 12649 w 131"/>
                <a:gd name="T81" fmla="*/ 10678 h 85"/>
                <a:gd name="T82" fmla="*/ 10107 w 131"/>
                <a:gd name="T83" fmla="*/ 11212 h 85"/>
                <a:gd name="T84" fmla="*/ 0 w 131"/>
                <a:gd name="T85" fmla="*/ 0 h 85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31" h="85">
                  <a:moveTo>
                    <a:pt x="0" y="0"/>
                  </a:moveTo>
                  <a:lnTo>
                    <a:pt x="3" y="3"/>
                  </a:lnTo>
                  <a:lnTo>
                    <a:pt x="7" y="5"/>
                  </a:lnTo>
                  <a:lnTo>
                    <a:pt x="11" y="8"/>
                  </a:lnTo>
                  <a:lnTo>
                    <a:pt x="16" y="10"/>
                  </a:lnTo>
                  <a:lnTo>
                    <a:pt x="20" y="12"/>
                  </a:lnTo>
                  <a:lnTo>
                    <a:pt x="25" y="13"/>
                  </a:lnTo>
                  <a:lnTo>
                    <a:pt x="30" y="15"/>
                  </a:lnTo>
                  <a:lnTo>
                    <a:pt x="34" y="16"/>
                  </a:lnTo>
                  <a:lnTo>
                    <a:pt x="40" y="16"/>
                  </a:lnTo>
                  <a:lnTo>
                    <a:pt x="46" y="16"/>
                  </a:lnTo>
                  <a:lnTo>
                    <a:pt x="53" y="17"/>
                  </a:lnTo>
                  <a:lnTo>
                    <a:pt x="59" y="17"/>
                  </a:lnTo>
                  <a:lnTo>
                    <a:pt x="64" y="18"/>
                  </a:lnTo>
                  <a:lnTo>
                    <a:pt x="70" y="19"/>
                  </a:lnTo>
                  <a:lnTo>
                    <a:pt x="76" y="19"/>
                  </a:lnTo>
                  <a:lnTo>
                    <a:pt x="82" y="20"/>
                  </a:lnTo>
                  <a:lnTo>
                    <a:pt x="92" y="24"/>
                  </a:lnTo>
                  <a:lnTo>
                    <a:pt x="100" y="27"/>
                  </a:lnTo>
                  <a:lnTo>
                    <a:pt x="108" y="33"/>
                  </a:lnTo>
                  <a:lnTo>
                    <a:pt x="115" y="41"/>
                  </a:lnTo>
                  <a:lnTo>
                    <a:pt x="122" y="51"/>
                  </a:lnTo>
                  <a:lnTo>
                    <a:pt x="126" y="62"/>
                  </a:lnTo>
                  <a:lnTo>
                    <a:pt x="130" y="72"/>
                  </a:lnTo>
                  <a:lnTo>
                    <a:pt x="131" y="83"/>
                  </a:lnTo>
                  <a:lnTo>
                    <a:pt x="129" y="85"/>
                  </a:lnTo>
                  <a:lnTo>
                    <a:pt x="126" y="77"/>
                  </a:lnTo>
                  <a:lnTo>
                    <a:pt x="123" y="66"/>
                  </a:lnTo>
                  <a:lnTo>
                    <a:pt x="118" y="57"/>
                  </a:lnTo>
                  <a:lnTo>
                    <a:pt x="114" y="49"/>
                  </a:lnTo>
                  <a:lnTo>
                    <a:pt x="108" y="42"/>
                  </a:lnTo>
                  <a:lnTo>
                    <a:pt x="102" y="38"/>
                  </a:lnTo>
                  <a:lnTo>
                    <a:pt x="95" y="33"/>
                  </a:lnTo>
                  <a:lnTo>
                    <a:pt x="87" y="31"/>
                  </a:lnTo>
                  <a:lnTo>
                    <a:pt x="82" y="30"/>
                  </a:lnTo>
                  <a:lnTo>
                    <a:pt x="75" y="30"/>
                  </a:lnTo>
                  <a:lnTo>
                    <a:pt x="67" y="30"/>
                  </a:lnTo>
                  <a:lnTo>
                    <a:pt x="59" y="31"/>
                  </a:lnTo>
                  <a:lnTo>
                    <a:pt x="50" y="31"/>
                  </a:lnTo>
                  <a:lnTo>
                    <a:pt x="41" y="32"/>
                  </a:lnTo>
                  <a:lnTo>
                    <a:pt x="33" y="32"/>
                  </a:lnTo>
                  <a:lnTo>
                    <a:pt x="26" y="3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" name="Freeform 16"/>
            <p:cNvSpPr/>
            <p:nvPr/>
          </p:nvSpPr>
          <p:spPr bwMode="auto">
            <a:xfrm>
              <a:off x="2832" y="663"/>
              <a:ext cx="261" cy="415"/>
            </a:xfrm>
            <a:custGeom>
              <a:avLst/>
              <a:gdLst>
                <a:gd name="T0" fmla="*/ 30276 w 160"/>
                <a:gd name="T1" fmla="*/ 36615 h 254"/>
                <a:gd name="T2" fmla="*/ 54544 w 160"/>
                <a:gd name="T3" fmla="*/ 67379 h 254"/>
                <a:gd name="T4" fmla="*/ 56229 w 160"/>
                <a:gd name="T5" fmla="*/ 69780 h 254"/>
                <a:gd name="T6" fmla="*/ 56867 w 160"/>
                <a:gd name="T7" fmla="*/ 72664 h 254"/>
                <a:gd name="T8" fmla="*/ 56867 w 160"/>
                <a:gd name="T9" fmla="*/ 75517 h 254"/>
                <a:gd name="T10" fmla="*/ 56242 w 160"/>
                <a:gd name="T11" fmla="*/ 78910 h 254"/>
                <a:gd name="T12" fmla="*/ 55813 w 160"/>
                <a:gd name="T13" fmla="*/ 82180 h 254"/>
                <a:gd name="T14" fmla="*/ 54034 w 160"/>
                <a:gd name="T15" fmla="*/ 84938 h 254"/>
                <a:gd name="T16" fmla="*/ 52241 w 160"/>
                <a:gd name="T17" fmla="*/ 87465 h 254"/>
                <a:gd name="T18" fmla="*/ 50048 w 160"/>
                <a:gd name="T19" fmla="*/ 89434 h 254"/>
                <a:gd name="T20" fmla="*/ 48595 w 160"/>
                <a:gd name="T21" fmla="*/ 90851 h 254"/>
                <a:gd name="T22" fmla="*/ 46884 w 160"/>
                <a:gd name="T23" fmla="*/ 91256 h 254"/>
                <a:gd name="T24" fmla="*/ 45487 w 160"/>
                <a:gd name="T25" fmla="*/ 91898 h 254"/>
                <a:gd name="T26" fmla="*/ 43768 w 160"/>
                <a:gd name="T27" fmla="*/ 91898 h 254"/>
                <a:gd name="T28" fmla="*/ 42117 w 160"/>
                <a:gd name="T29" fmla="*/ 91503 h 254"/>
                <a:gd name="T30" fmla="*/ 40956 w 160"/>
                <a:gd name="T31" fmla="*/ 91256 h 254"/>
                <a:gd name="T32" fmla="*/ 39887 w 160"/>
                <a:gd name="T33" fmla="*/ 90455 h 254"/>
                <a:gd name="T34" fmla="*/ 38263 w 160"/>
                <a:gd name="T35" fmla="*/ 89014 h 254"/>
                <a:gd name="T36" fmla="*/ 37196 w 160"/>
                <a:gd name="T37" fmla="*/ 86369 h 254"/>
                <a:gd name="T38" fmla="*/ 36556 w 160"/>
                <a:gd name="T39" fmla="*/ 83892 h 254"/>
                <a:gd name="T40" fmla="*/ 36556 w 160"/>
                <a:gd name="T41" fmla="*/ 80664 h 254"/>
                <a:gd name="T42" fmla="*/ 36948 w 160"/>
                <a:gd name="T43" fmla="*/ 77639 h 254"/>
                <a:gd name="T44" fmla="*/ 37586 w 160"/>
                <a:gd name="T45" fmla="*/ 74839 h 254"/>
                <a:gd name="T46" fmla="*/ 39375 w 160"/>
                <a:gd name="T47" fmla="*/ 72022 h 254"/>
                <a:gd name="T48" fmla="*/ 40956 w 160"/>
                <a:gd name="T49" fmla="*/ 69532 h 254"/>
                <a:gd name="T50" fmla="*/ 42714 w 160"/>
                <a:gd name="T51" fmla="*/ 67379 h 254"/>
                <a:gd name="T52" fmla="*/ 44021 w 160"/>
                <a:gd name="T53" fmla="*/ 66263 h 254"/>
                <a:gd name="T54" fmla="*/ 46146 w 160"/>
                <a:gd name="T55" fmla="*/ 64642 h 254"/>
                <a:gd name="T56" fmla="*/ 47908 w 160"/>
                <a:gd name="T57" fmla="*/ 64399 h 254"/>
                <a:gd name="T58" fmla="*/ 49388 w 160"/>
                <a:gd name="T59" fmla="*/ 63993 h 254"/>
                <a:gd name="T60" fmla="*/ 0 w 160"/>
                <a:gd name="T61" fmla="*/ 1060 h 254"/>
                <a:gd name="T62" fmla="*/ 1700 w 160"/>
                <a:gd name="T63" fmla="*/ 0 h 254"/>
                <a:gd name="T64" fmla="*/ 11781 w 160"/>
                <a:gd name="T65" fmla="*/ 12344 h 254"/>
                <a:gd name="T66" fmla="*/ 20975 w 160"/>
                <a:gd name="T67" fmla="*/ 24578 h 254"/>
                <a:gd name="T68" fmla="*/ 30276 w 160"/>
                <a:gd name="T69" fmla="*/ 36615 h 254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160" h="254">
                  <a:moveTo>
                    <a:pt x="85" y="101"/>
                  </a:moveTo>
                  <a:lnTo>
                    <a:pt x="154" y="186"/>
                  </a:lnTo>
                  <a:lnTo>
                    <a:pt x="158" y="193"/>
                  </a:lnTo>
                  <a:lnTo>
                    <a:pt x="160" y="201"/>
                  </a:lnTo>
                  <a:lnTo>
                    <a:pt x="160" y="209"/>
                  </a:lnTo>
                  <a:lnTo>
                    <a:pt x="159" y="218"/>
                  </a:lnTo>
                  <a:lnTo>
                    <a:pt x="157" y="227"/>
                  </a:lnTo>
                  <a:lnTo>
                    <a:pt x="152" y="235"/>
                  </a:lnTo>
                  <a:lnTo>
                    <a:pt x="147" y="242"/>
                  </a:lnTo>
                  <a:lnTo>
                    <a:pt x="141" y="247"/>
                  </a:lnTo>
                  <a:lnTo>
                    <a:pt x="137" y="251"/>
                  </a:lnTo>
                  <a:lnTo>
                    <a:pt x="132" y="252"/>
                  </a:lnTo>
                  <a:lnTo>
                    <a:pt x="128" y="254"/>
                  </a:lnTo>
                  <a:lnTo>
                    <a:pt x="123" y="254"/>
                  </a:lnTo>
                  <a:lnTo>
                    <a:pt x="119" y="253"/>
                  </a:lnTo>
                  <a:lnTo>
                    <a:pt x="115" y="252"/>
                  </a:lnTo>
                  <a:lnTo>
                    <a:pt x="112" y="250"/>
                  </a:lnTo>
                  <a:lnTo>
                    <a:pt x="108" y="246"/>
                  </a:lnTo>
                  <a:lnTo>
                    <a:pt x="105" y="239"/>
                  </a:lnTo>
                  <a:lnTo>
                    <a:pt x="103" y="232"/>
                  </a:lnTo>
                  <a:lnTo>
                    <a:pt x="103" y="223"/>
                  </a:lnTo>
                  <a:lnTo>
                    <a:pt x="104" y="215"/>
                  </a:lnTo>
                  <a:lnTo>
                    <a:pt x="106" y="207"/>
                  </a:lnTo>
                  <a:lnTo>
                    <a:pt x="111" y="199"/>
                  </a:lnTo>
                  <a:lnTo>
                    <a:pt x="115" y="192"/>
                  </a:lnTo>
                  <a:lnTo>
                    <a:pt x="120" y="186"/>
                  </a:lnTo>
                  <a:lnTo>
                    <a:pt x="124" y="183"/>
                  </a:lnTo>
                  <a:lnTo>
                    <a:pt x="130" y="179"/>
                  </a:lnTo>
                  <a:lnTo>
                    <a:pt x="135" y="178"/>
                  </a:lnTo>
                  <a:lnTo>
                    <a:pt x="139" y="177"/>
                  </a:lnTo>
                  <a:lnTo>
                    <a:pt x="0" y="3"/>
                  </a:lnTo>
                  <a:lnTo>
                    <a:pt x="5" y="0"/>
                  </a:lnTo>
                  <a:lnTo>
                    <a:pt x="33" y="34"/>
                  </a:lnTo>
                  <a:lnTo>
                    <a:pt x="59" y="68"/>
                  </a:lnTo>
                  <a:lnTo>
                    <a:pt x="85" y="101"/>
                  </a:lnTo>
                  <a:close/>
                </a:path>
              </a:pathLst>
            </a:custGeom>
            <a:solidFill>
              <a:srgbClr val="333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66" name="Freeform 19"/>
          <p:cNvSpPr/>
          <p:nvPr/>
        </p:nvSpPr>
        <p:spPr bwMode="auto">
          <a:xfrm rot="19620000">
            <a:off x="1630643" y="1320837"/>
            <a:ext cx="155575" cy="245110"/>
          </a:xfrm>
          <a:custGeom>
            <a:avLst/>
            <a:gdLst>
              <a:gd name="T0" fmla="*/ 2147483647 w 316"/>
              <a:gd name="T1" fmla="*/ 2147483647 h 419"/>
              <a:gd name="T2" fmla="*/ 2147483647 w 316"/>
              <a:gd name="T3" fmla="*/ 2147483647 h 419"/>
              <a:gd name="T4" fmla="*/ 2147483647 w 316"/>
              <a:gd name="T5" fmla="*/ 0 h 419"/>
              <a:gd name="T6" fmla="*/ 2147483647 w 316"/>
              <a:gd name="T7" fmla="*/ 2147483647 h 419"/>
              <a:gd name="T8" fmla="*/ 2147483647 w 316"/>
              <a:gd name="T9" fmla="*/ 2147483647 h 419"/>
              <a:gd name="T10" fmla="*/ 2147483647 w 316"/>
              <a:gd name="T11" fmla="*/ 2147483647 h 419"/>
              <a:gd name="T12" fmla="*/ 2147483647 w 316"/>
              <a:gd name="T13" fmla="*/ 2147483647 h 419"/>
              <a:gd name="T14" fmla="*/ 2147483647 w 316"/>
              <a:gd name="T15" fmla="*/ 2147483647 h 419"/>
              <a:gd name="T16" fmla="*/ 2147483647 w 316"/>
              <a:gd name="T17" fmla="*/ 2147483647 h 419"/>
              <a:gd name="T18" fmla="*/ 2147483647 w 316"/>
              <a:gd name="T19" fmla="*/ 2147483647 h 419"/>
              <a:gd name="T20" fmla="*/ 2147483647 w 316"/>
              <a:gd name="T21" fmla="*/ 2147483647 h 419"/>
              <a:gd name="T22" fmla="*/ 2147483647 w 316"/>
              <a:gd name="T23" fmla="*/ 2147483647 h 419"/>
              <a:gd name="T24" fmla="*/ 2147483647 w 316"/>
              <a:gd name="T25" fmla="*/ 2147483647 h 419"/>
              <a:gd name="T26" fmla="*/ 2147483647 w 316"/>
              <a:gd name="T27" fmla="*/ 2147483647 h 419"/>
              <a:gd name="T28" fmla="*/ 2147483647 w 316"/>
              <a:gd name="T29" fmla="*/ 2147483647 h 419"/>
              <a:gd name="T30" fmla="*/ 2147483647 w 316"/>
              <a:gd name="T31" fmla="*/ 2147483647 h 419"/>
              <a:gd name="T32" fmla="*/ 2147483647 w 316"/>
              <a:gd name="T33" fmla="*/ 2147483647 h 419"/>
              <a:gd name="T34" fmla="*/ 2147483647 w 316"/>
              <a:gd name="T35" fmla="*/ 2147483647 h 419"/>
              <a:gd name="T36" fmla="*/ 2147483647 w 316"/>
              <a:gd name="T37" fmla="*/ 2147483647 h 419"/>
              <a:gd name="T38" fmla="*/ 2147483647 w 316"/>
              <a:gd name="T39" fmla="*/ 2147483647 h 419"/>
              <a:gd name="T40" fmla="*/ 2147483647 w 316"/>
              <a:gd name="T41" fmla="*/ 2147483647 h 419"/>
              <a:gd name="T42" fmla="*/ 2147483647 w 316"/>
              <a:gd name="T43" fmla="*/ 2147483647 h 419"/>
              <a:gd name="T44" fmla="*/ 2147483647 w 316"/>
              <a:gd name="T45" fmla="*/ 2147483647 h 419"/>
              <a:gd name="T46" fmla="*/ 2147483647 w 316"/>
              <a:gd name="T47" fmla="*/ 2147483647 h 419"/>
              <a:gd name="T48" fmla="*/ 2147483647 w 316"/>
              <a:gd name="T49" fmla="*/ 2147483647 h 419"/>
              <a:gd name="T50" fmla="*/ 2147483647 w 316"/>
              <a:gd name="T51" fmla="*/ 2147483647 h 419"/>
              <a:gd name="T52" fmla="*/ 2147483647 w 316"/>
              <a:gd name="T53" fmla="*/ 2147483647 h 419"/>
              <a:gd name="T54" fmla="*/ 2147483647 w 316"/>
              <a:gd name="T55" fmla="*/ 2147483647 h 419"/>
              <a:gd name="T56" fmla="*/ 2147483647 w 316"/>
              <a:gd name="T57" fmla="*/ 2147483647 h 419"/>
              <a:gd name="T58" fmla="*/ 2147483647 w 316"/>
              <a:gd name="T59" fmla="*/ 2147483647 h 419"/>
              <a:gd name="T60" fmla="*/ 2147483647 w 316"/>
              <a:gd name="T61" fmla="*/ 2147483647 h 419"/>
              <a:gd name="T62" fmla="*/ 2147483647 w 316"/>
              <a:gd name="T63" fmla="*/ 2147483647 h 419"/>
              <a:gd name="T64" fmla="*/ 2147483647 w 316"/>
              <a:gd name="T65" fmla="*/ 2147483647 h 419"/>
              <a:gd name="T66" fmla="*/ 2147483647 w 316"/>
              <a:gd name="T67" fmla="*/ 2147483647 h 419"/>
              <a:gd name="T68" fmla="*/ 0 w 316"/>
              <a:gd name="T69" fmla="*/ 2147483647 h 419"/>
              <a:gd name="T70" fmla="*/ 2147483647 w 316"/>
              <a:gd name="T71" fmla="*/ 2147483647 h 419"/>
              <a:gd name="T72" fmla="*/ 2147483647 w 316"/>
              <a:gd name="T73" fmla="*/ 2147483647 h 419"/>
              <a:gd name="T74" fmla="*/ 2147483647 w 316"/>
              <a:gd name="T75" fmla="*/ 2147483647 h 419"/>
              <a:gd name="T76" fmla="*/ 2147483647 w 316"/>
              <a:gd name="T77" fmla="*/ 2147483647 h 419"/>
              <a:gd name="T78" fmla="*/ 2147483647 w 316"/>
              <a:gd name="T79" fmla="*/ 2147483647 h 419"/>
              <a:gd name="T80" fmla="*/ 2147483647 w 316"/>
              <a:gd name="T81" fmla="*/ 2147483647 h 419"/>
              <a:gd name="T82" fmla="*/ 2147483647 w 316"/>
              <a:gd name="T83" fmla="*/ 2147483647 h 419"/>
              <a:gd name="T84" fmla="*/ 2147483647 w 316"/>
              <a:gd name="T85" fmla="*/ 2147483647 h 419"/>
              <a:gd name="T86" fmla="*/ 2147483647 w 316"/>
              <a:gd name="T87" fmla="*/ 2147483647 h 419"/>
              <a:gd name="T88" fmla="*/ 2147483647 w 316"/>
              <a:gd name="T89" fmla="*/ 2147483647 h 419"/>
              <a:gd name="T90" fmla="*/ 2147483647 w 316"/>
              <a:gd name="T91" fmla="*/ 2147483647 h 419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316" h="419">
                <a:moveTo>
                  <a:pt x="167" y="335"/>
                </a:moveTo>
                <a:lnTo>
                  <a:pt x="200" y="3"/>
                </a:lnTo>
                <a:lnTo>
                  <a:pt x="252" y="0"/>
                </a:lnTo>
                <a:lnTo>
                  <a:pt x="243" y="62"/>
                </a:lnTo>
                <a:lnTo>
                  <a:pt x="265" y="81"/>
                </a:lnTo>
                <a:lnTo>
                  <a:pt x="286" y="105"/>
                </a:lnTo>
                <a:lnTo>
                  <a:pt x="305" y="134"/>
                </a:lnTo>
                <a:lnTo>
                  <a:pt x="316" y="167"/>
                </a:lnTo>
                <a:lnTo>
                  <a:pt x="316" y="205"/>
                </a:lnTo>
                <a:lnTo>
                  <a:pt x="304" y="245"/>
                </a:lnTo>
                <a:lnTo>
                  <a:pt x="274" y="289"/>
                </a:lnTo>
                <a:lnTo>
                  <a:pt x="223" y="334"/>
                </a:lnTo>
                <a:lnTo>
                  <a:pt x="214" y="326"/>
                </a:lnTo>
                <a:lnTo>
                  <a:pt x="229" y="307"/>
                </a:lnTo>
                <a:lnTo>
                  <a:pt x="246" y="283"/>
                </a:lnTo>
                <a:lnTo>
                  <a:pt x="262" y="256"/>
                </a:lnTo>
                <a:lnTo>
                  <a:pt x="275" y="225"/>
                </a:lnTo>
                <a:lnTo>
                  <a:pt x="281" y="192"/>
                </a:lnTo>
                <a:lnTo>
                  <a:pt x="277" y="159"/>
                </a:lnTo>
                <a:lnTo>
                  <a:pt x="261" y="128"/>
                </a:lnTo>
                <a:lnTo>
                  <a:pt x="230" y="98"/>
                </a:lnTo>
                <a:lnTo>
                  <a:pt x="184" y="345"/>
                </a:lnTo>
                <a:lnTo>
                  <a:pt x="183" y="349"/>
                </a:lnTo>
                <a:lnTo>
                  <a:pt x="178" y="358"/>
                </a:lnTo>
                <a:lnTo>
                  <a:pt x="170" y="372"/>
                </a:lnTo>
                <a:lnTo>
                  <a:pt x="159" y="387"/>
                </a:lnTo>
                <a:lnTo>
                  <a:pt x="142" y="401"/>
                </a:lnTo>
                <a:lnTo>
                  <a:pt x="124" y="412"/>
                </a:lnTo>
                <a:lnTo>
                  <a:pt x="100" y="419"/>
                </a:lnTo>
                <a:lnTo>
                  <a:pt x="72" y="419"/>
                </a:lnTo>
                <a:lnTo>
                  <a:pt x="44" y="412"/>
                </a:lnTo>
                <a:lnTo>
                  <a:pt x="25" y="398"/>
                </a:lnTo>
                <a:lnTo>
                  <a:pt x="11" y="382"/>
                </a:lnTo>
                <a:lnTo>
                  <a:pt x="3" y="364"/>
                </a:lnTo>
                <a:lnTo>
                  <a:pt x="0" y="345"/>
                </a:lnTo>
                <a:lnTo>
                  <a:pt x="1" y="327"/>
                </a:lnTo>
                <a:lnTo>
                  <a:pt x="6" y="312"/>
                </a:lnTo>
                <a:lnTo>
                  <a:pt x="16" y="301"/>
                </a:lnTo>
                <a:lnTo>
                  <a:pt x="29" y="291"/>
                </a:lnTo>
                <a:lnTo>
                  <a:pt x="47" y="283"/>
                </a:lnTo>
                <a:lnTo>
                  <a:pt x="68" y="278"/>
                </a:lnTo>
                <a:lnTo>
                  <a:pt x="91" y="275"/>
                </a:lnTo>
                <a:lnTo>
                  <a:pt x="112" y="279"/>
                </a:lnTo>
                <a:lnTo>
                  <a:pt x="134" y="289"/>
                </a:lnTo>
                <a:lnTo>
                  <a:pt x="153" y="307"/>
                </a:lnTo>
                <a:lnTo>
                  <a:pt x="167" y="33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7" name="Freeform 180"/>
          <p:cNvSpPr/>
          <p:nvPr/>
        </p:nvSpPr>
        <p:spPr bwMode="auto">
          <a:xfrm>
            <a:off x="1019141" y="140335"/>
            <a:ext cx="185738" cy="188913"/>
          </a:xfrm>
          <a:custGeom>
            <a:avLst/>
            <a:gdLst>
              <a:gd name="T0" fmla="*/ 2147483647 w 137"/>
              <a:gd name="T1" fmla="*/ 2147483647 h 139"/>
              <a:gd name="T2" fmla="*/ 2147483647 w 137"/>
              <a:gd name="T3" fmla="*/ 0 h 139"/>
              <a:gd name="T4" fmla="*/ 2147483647 w 137"/>
              <a:gd name="T5" fmla="*/ 2147483647 h 139"/>
              <a:gd name="T6" fmla="*/ 2147483647 w 137"/>
              <a:gd name="T7" fmla="*/ 2147483647 h 139"/>
              <a:gd name="T8" fmla="*/ 2147483647 w 137"/>
              <a:gd name="T9" fmla="*/ 2147483647 h 139"/>
              <a:gd name="T10" fmla="*/ 2147483647 w 137"/>
              <a:gd name="T11" fmla="*/ 2147483647 h 139"/>
              <a:gd name="T12" fmla="*/ 2147483647 w 137"/>
              <a:gd name="T13" fmla="*/ 2147483647 h 139"/>
              <a:gd name="T14" fmla="*/ 2147483647 w 137"/>
              <a:gd name="T15" fmla="*/ 2147483647 h 139"/>
              <a:gd name="T16" fmla="*/ 2147483647 w 137"/>
              <a:gd name="T17" fmla="*/ 2147483647 h 139"/>
              <a:gd name="T18" fmla="*/ 2147483647 w 137"/>
              <a:gd name="T19" fmla="*/ 2147483647 h 139"/>
              <a:gd name="T20" fmla="*/ 2147483647 w 137"/>
              <a:gd name="T21" fmla="*/ 2147483647 h 139"/>
              <a:gd name="T22" fmla="*/ 2147483647 w 137"/>
              <a:gd name="T23" fmla="*/ 2147483647 h 139"/>
              <a:gd name="T24" fmla="*/ 2147483647 w 137"/>
              <a:gd name="T25" fmla="*/ 2147483647 h 139"/>
              <a:gd name="T26" fmla="*/ 2147483647 w 137"/>
              <a:gd name="T27" fmla="*/ 2147483647 h 139"/>
              <a:gd name="T28" fmla="*/ 0 w 137"/>
              <a:gd name="T29" fmla="*/ 2147483647 h 139"/>
              <a:gd name="T30" fmla="*/ 0 w 137"/>
              <a:gd name="T31" fmla="*/ 2147483647 h 139"/>
              <a:gd name="T32" fmla="*/ 2147483647 w 137"/>
              <a:gd name="T33" fmla="*/ 2147483647 h 139"/>
              <a:gd name="T34" fmla="*/ 2147483647 w 137"/>
              <a:gd name="T35" fmla="*/ 2147483647 h 139"/>
              <a:gd name="T36" fmla="*/ 2147483647 w 137"/>
              <a:gd name="T37" fmla="*/ 2147483647 h 139"/>
              <a:gd name="T38" fmla="*/ 2147483647 w 137"/>
              <a:gd name="T39" fmla="*/ 2147483647 h 139"/>
              <a:gd name="T40" fmla="*/ 2147483647 w 137"/>
              <a:gd name="T41" fmla="*/ 2147483647 h 139"/>
              <a:gd name="T42" fmla="*/ 2147483647 w 137"/>
              <a:gd name="T43" fmla="*/ 2147483647 h 139"/>
              <a:gd name="T44" fmla="*/ 2147483647 w 137"/>
              <a:gd name="T45" fmla="*/ 2147483647 h 139"/>
              <a:gd name="T46" fmla="*/ 2147483647 w 137"/>
              <a:gd name="T47" fmla="*/ 2147483647 h 139"/>
              <a:gd name="T48" fmla="*/ 2147483647 w 137"/>
              <a:gd name="T49" fmla="*/ 2147483647 h 139"/>
              <a:gd name="T50" fmla="*/ 2147483647 w 137"/>
              <a:gd name="T51" fmla="*/ 2147483647 h 139"/>
              <a:gd name="T52" fmla="*/ 2147483647 w 137"/>
              <a:gd name="T53" fmla="*/ 2147483647 h 139"/>
              <a:gd name="T54" fmla="*/ 2147483647 w 137"/>
              <a:gd name="T55" fmla="*/ 2147483647 h 139"/>
              <a:gd name="T56" fmla="*/ 2147483647 w 137"/>
              <a:gd name="T57" fmla="*/ 2147483647 h 139"/>
              <a:gd name="T58" fmla="*/ 2147483647 w 137"/>
              <a:gd name="T59" fmla="*/ 2147483647 h 139"/>
              <a:gd name="T60" fmla="*/ 2147483647 w 137"/>
              <a:gd name="T61" fmla="*/ 2147483647 h 139"/>
              <a:gd name="T62" fmla="*/ 2147483647 w 137"/>
              <a:gd name="T63" fmla="*/ 2147483647 h 139"/>
              <a:gd name="T64" fmla="*/ 2147483647 w 137"/>
              <a:gd name="T65" fmla="*/ 2147483647 h 139"/>
              <a:gd name="T66" fmla="*/ 2147483647 w 137"/>
              <a:gd name="T67" fmla="*/ 2147483647 h 139"/>
              <a:gd name="T68" fmla="*/ 2147483647 w 137"/>
              <a:gd name="T69" fmla="*/ 2147483647 h 139"/>
              <a:gd name="T70" fmla="*/ 2147483647 w 137"/>
              <a:gd name="T71" fmla="*/ 2147483647 h 139"/>
              <a:gd name="T72" fmla="*/ 2147483647 w 137"/>
              <a:gd name="T73" fmla="*/ 2147483647 h 139"/>
              <a:gd name="T74" fmla="*/ 2147483647 w 137"/>
              <a:gd name="T75" fmla="*/ 2147483647 h 139"/>
              <a:gd name="T76" fmla="*/ 2147483647 w 137"/>
              <a:gd name="T77" fmla="*/ 2147483647 h 139"/>
              <a:gd name="T78" fmla="*/ 2147483647 w 137"/>
              <a:gd name="T79" fmla="*/ 2147483647 h 139"/>
              <a:gd name="T80" fmla="*/ 2147483647 w 137"/>
              <a:gd name="T81" fmla="*/ 2147483647 h 139"/>
              <a:gd name="T82" fmla="*/ 2147483647 w 137"/>
              <a:gd name="T83" fmla="*/ 2147483647 h 139"/>
              <a:gd name="T84" fmla="*/ 2147483647 w 137"/>
              <a:gd name="T85" fmla="*/ 2147483647 h 139"/>
              <a:gd name="T86" fmla="*/ 2147483647 w 137"/>
              <a:gd name="T87" fmla="*/ 2147483647 h 139"/>
              <a:gd name="T88" fmla="*/ 2147483647 w 137"/>
              <a:gd name="T89" fmla="*/ 2147483647 h 139"/>
              <a:gd name="T90" fmla="*/ 2147483647 w 137"/>
              <a:gd name="T91" fmla="*/ 2147483647 h 139"/>
              <a:gd name="T92" fmla="*/ 2147483647 w 137"/>
              <a:gd name="T93" fmla="*/ 2147483647 h 139"/>
              <a:gd name="T94" fmla="*/ 2147483647 w 137"/>
              <a:gd name="T95" fmla="*/ 2147483647 h 139"/>
              <a:gd name="T96" fmla="*/ 2147483647 w 137"/>
              <a:gd name="T97" fmla="*/ 2147483647 h 139"/>
              <a:gd name="T98" fmla="*/ 2147483647 w 137"/>
              <a:gd name="T99" fmla="*/ 2147483647 h 139"/>
              <a:gd name="T100" fmla="*/ 2147483647 w 137"/>
              <a:gd name="T101" fmla="*/ 2147483647 h 139"/>
              <a:gd name="T102" fmla="*/ 2147483647 w 137"/>
              <a:gd name="T103" fmla="*/ 2147483647 h 139"/>
              <a:gd name="T104" fmla="*/ 2147483647 w 137"/>
              <a:gd name="T105" fmla="*/ 2147483647 h 139"/>
              <a:gd name="T106" fmla="*/ 2147483647 w 137"/>
              <a:gd name="T107" fmla="*/ 2147483647 h 139"/>
              <a:gd name="T108" fmla="*/ 2147483647 w 137"/>
              <a:gd name="T109" fmla="*/ 2147483647 h 139"/>
              <a:gd name="T110" fmla="*/ 2147483647 w 137"/>
              <a:gd name="T111" fmla="*/ 2147483647 h 139"/>
              <a:gd name="T112" fmla="*/ 2147483647 w 137"/>
              <a:gd name="T113" fmla="*/ 2147483647 h 139"/>
              <a:gd name="T114" fmla="*/ 2147483647 w 137"/>
              <a:gd name="T115" fmla="*/ 2147483647 h 139"/>
              <a:gd name="T116" fmla="*/ 2147483647 w 137"/>
              <a:gd name="T117" fmla="*/ 2147483647 h 139"/>
              <a:gd name="T118" fmla="*/ 2147483647 w 137"/>
              <a:gd name="T119" fmla="*/ 2147483647 h 139"/>
              <a:gd name="T120" fmla="*/ 2147483647 w 137"/>
              <a:gd name="T121" fmla="*/ 2147483647 h 139"/>
              <a:gd name="T122" fmla="*/ 2147483647 w 137"/>
              <a:gd name="T123" fmla="*/ 2147483647 h 139"/>
              <a:gd name="T124" fmla="*/ 2147483647 w 137"/>
              <a:gd name="T125" fmla="*/ 2147483647 h 139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137" h="139">
                <a:moveTo>
                  <a:pt x="137" y="13"/>
                </a:moveTo>
                <a:lnTo>
                  <a:pt x="58" y="0"/>
                </a:lnTo>
                <a:lnTo>
                  <a:pt x="46" y="97"/>
                </a:lnTo>
                <a:lnTo>
                  <a:pt x="43" y="95"/>
                </a:lnTo>
                <a:lnTo>
                  <a:pt x="40" y="94"/>
                </a:lnTo>
                <a:lnTo>
                  <a:pt x="36" y="93"/>
                </a:lnTo>
                <a:lnTo>
                  <a:pt x="33" y="91"/>
                </a:lnTo>
                <a:lnTo>
                  <a:pt x="28" y="91"/>
                </a:lnTo>
                <a:lnTo>
                  <a:pt x="23" y="91"/>
                </a:lnTo>
                <a:lnTo>
                  <a:pt x="18" y="94"/>
                </a:lnTo>
                <a:lnTo>
                  <a:pt x="12" y="96"/>
                </a:lnTo>
                <a:lnTo>
                  <a:pt x="8" y="99"/>
                </a:lnTo>
                <a:lnTo>
                  <a:pt x="4" y="103"/>
                </a:lnTo>
                <a:lnTo>
                  <a:pt x="1" y="108"/>
                </a:lnTo>
                <a:lnTo>
                  <a:pt x="0" y="112"/>
                </a:lnTo>
                <a:lnTo>
                  <a:pt x="0" y="114"/>
                </a:lnTo>
                <a:lnTo>
                  <a:pt x="1" y="117"/>
                </a:lnTo>
                <a:lnTo>
                  <a:pt x="2" y="120"/>
                </a:lnTo>
                <a:lnTo>
                  <a:pt x="3" y="122"/>
                </a:lnTo>
                <a:lnTo>
                  <a:pt x="5" y="124"/>
                </a:lnTo>
                <a:lnTo>
                  <a:pt x="8" y="126"/>
                </a:lnTo>
                <a:lnTo>
                  <a:pt x="10" y="127"/>
                </a:lnTo>
                <a:lnTo>
                  <a:pt x="13" y="127"/>
                </a:lnTo>
                <a:lnTo>
                  <a:pt x="19" y="127"/>
                </a:lnTo>
                <a:lnTo>
                  <a:pt x="24" y="127"/>
                </a:lnTo>
                <a:lnTo>
                  <a:pt x="29" y="125"/>
                </a:lnTo>
                <a:lnTo>
                  <a:pt x="34" y="122"/>
                </a:lnTo>
                <a:lnTo>
                  <a:pt x="39" y="119"/>
                </a:lnTo>
                <a:lnTo>
                  <a:pt x="42" y="116"/>
                </a:lnTo>
                <a:lnTo>
                  <a:pt x="46" y="112"/>
                </a:lnTo>
                <a:lnTo>
                  <a:pt x="47" y="108"/>
                </a:lnTo>
                <a:lnTo>
                  <a:pt x="58" y="25"/>
                </a:lnTo>
                <a:lnTo>
                  <a:pt x="129" y="35"/>
                </a:lnTo>
                <a:lnTo>
                  <a:pt x="119" y="108"/>
                </a:lnTo>
                <a:lnTo>
                  <a:pt x="117" y="106"/>
                </a:lnTo>
                <a:lnTo>
                  <a:pt x="115" y="105"/>
                </a:lnTo>
                <a:lnTo>
                  <a:pt x="111" y="104"/>
                </a:lnTo>
                <a:lnTo>
                  <a:pt x="107" y="103"/>
                </a:lnTo>
                <a:lnTo>
                  <a:pt x="102" y="103"/>
                </a:lnTo>
                <a:lnTo>
                  <a:pt x="97" y="103"/>
                </a:lnTo>
                <a:lnTo>
                  <a:pt x="92" y="105"/>
                </a:lnTo>
                <a:lnTo>
                  <a:pt x="87" y="108"/>
                </a:lnTo>
                <a:lnTo>
                  <a:pt x="82" y="111"/>
                </a:lnTo>
                <a:lnTo>
                  <a:pt x="79" y="114"/>
                </a:lnTo>
                <a:lnTo>
                  <a:pt x="76" y="118"/>
                </a:lnTo>
                <a:lnTo>
                  <a:pt x="74" y="122"/>
                </a:lnTo>
                <a:lnTo>
                  <a:pt x="74" y="126"/>
                </a:lnTo>
                <a:lnTo>
                  <a:pt x="76" y="128"/>
                </a:lnTo>
                <a:lnTo>
                  <a:pt x="77" y="131"/>
                </a:lnTo>
                <a:lnTo>
                  <a:pt x="78" y="133"/>
                </a:lnTo>
                <a:lnTo>
                  <a:pt x="80" y="135"/>
                </a:lnTo>
                <a:lnTo>
                  <a:pt x="82" y="136"/>
                </a:lnTo>
                <a:lnTo>
                  <a:pt x="85" y="137"/>
                </a:lnTo>
                <a:lnTo>
                  <a:pt x="88" y="139"/>
                </a:lnTo>
                <a:lnTo>
                  <a:pt x="94" y="139"/>
                </a:lnTo>
                <a:lnTo>
                  <a:pt x="99" y="137"/>
                </a:lnTo>
                <a:lnTo>
                  <a:pt x="104" y="136"/>
                </a:lnTo>
                <a:lnTo>
                  <a:pt x="109" y="134"/>
                </a:lnTo>
                <a:lnTo>
                  <a:pt x="114" y="131"/>
                </a:lnTo>
                <a:lnTo>
                  <a:pt x="117" y="127"/>
                </a:lnTo>
                <a:lnTo>
                  <a:pt x="120" y="122"/>
                </a:lnTo>
                <a:lnTo>
                  <a:pt x="122" y="118"/>
                </a:lnTo>
                <a:lnTo>
                  <a:pt x="137" y="13"/>
                </a:lnTo>
                <a:close/>
              </a:path>
            </a:pathLst>
          </a:custGeom>
          <a:solidFill>
            <a:srgbClr val="FF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8" name="Freeform 180"/>
          <p:cNvSpPr/>
          <p:nvPr/>
        </p:nvSpPr>
        <p:spPr bwMode="auto">
          <a:xfrm>
            <a:off x="1109980" y="662305"/>
            <a:ext cx="185738" cy="188913"/>
          </a:xfrm>
          <a:custGeom>
            <a:avLst/>
            <a:gdLst>
              <a:gd name="T0" fmla="*/ 2147483647 w 137"/>
              <a:gd name="T1" fmla="*/ 2147483647 h 139"/>
              <a:gd name="T2" fmla="*/ 2147483647 w 137"/>
              <a:gd name="T3" fmla="*/ 0 h 139"/>
              <a:gd name="T4" fmla="*/ 2147483647 w 137"/>
              <a:gd name="T5" fmla="*/ 2147483647 h 139"/>
              <a:gd name="T6" fmla="*/ 2147483647 w 137"/>
              <a:gd name="T7" fmla="*/ 2147483647 h 139"/>
              <a:gd name="T8" fmla="*/ 2147483647 w 137"/>
              <a:gd name="T9" fmla="*/ 2147483647 h 139"/>
              <a:gd name="T10" fmla="*/ 2147483647 w 137"/>
              <a:gd name="T11" fmla="*/ 2147483647 h 139"/>
              <a:gd name="T12" fmla="*/ 2147483647 w 137"/>
              <a:gd name="T13" fmla="*/ 2147483647 h 139"/>
              <a:gd name="T14" fmla="*/ 2147483647 w 137"/>
              <a:gd name="T15" fmla="*/ 2147483647 h 139"/>
              <a:gd name="T16" fmla="*/ 2147483647 w 137"/>
              <a:gd name="T17" fmla="*/ 2147483647 h 139"/>
              <a:gd name="T18" fmla="*/ 2147483647 w 137"/>
              <a:gd name="T19" fmla="*/ 2147483647 h 139"/>
              <a:gd name="T20" fmla="*/ 2147483647 w 137"/>
              <a:gd name="T21" fmla="*/ 2147483647 h 139"/>
              <a:gd name="T22" fmla="*/ 2147483647 w 137"/>
              <a:gd name="T23" fmla="*/ 2147483647 h 139"/>
              <a:gd name="T24" fmla="*/ 2147483647 w 137"/>
              <a:gd name="T25" fmla="*/ 2147483647 h 139"/>
              <a:gd name="T26" fmla="*/ 2147483647 w 137"/>
              <a:gd name="T27" fmla="*/ 2147483647 h 139"/>
              <a:gd name="T28" fmla="*/ 0 w 137"/>
              <a:gd name="T29" fmla="*/ 2147483647 h 139"/>
              <a:gd name="T30" fmla="*/ 0 w 137"/>
              <a:gd name="T31" fmla="*/ 2147483647 h 139"/>
              <a:gd name="T32" fmla="*/ 2147483647 w 137"/>
              <a:gd name="T33" fmla="*/ 2147483647 h 139"/>
              <a:gd name="T34" fmla="*/ 2147483647 w 137"/>
              <a:gd name="T35" fmla="*/ 2147483647 h 139"/>
              <a:gd name="T36" fmla="*/ 2147483647 w 137"/>
              <a:gd name="T37" fmla="*/ 2147483647 h 139"/>
              <a:gd name="T38" fmla="*/ 2147483647 w 137"/>
              <a:gd name="T39" fmla="*/ 2147483647 h 139"/>
              <a:gd name="T40" fmla="*/ 2147483647 w 137"/>
              <a:gd name="T41" fmla="*/ 2147483647 h 139"/>
              <a:gd name="T42" fmla="*/ 2147483647 w 137"/>
              <a:gd name="T43" fmla="*/ 2147483647 h 139"/>
              <a:gd name="T44" fmla="*/ 2147483647 w 137"/>
              <a:gd name="T45" fmla="*/ 2147483647 h 139"/>
              <a:gd name="T46" fmla="*/ 2147483647 w 137"/>
              <a:gd name="T47" fmla="*/ 2147483647 h 139"/>
              <a:gd name="T48" fmla="*/ 2147483647 w 137"/>
              <a:gd name="T49" fmla="*/ 2147483647 h 139"/>
              <a:gd name="T50" fmla="*/ 2147483647 w 137"/>
              <a:gd name="T51" fmla="*/ 2147483647 h 139"/>
              <a:gd name="T52" fmla="*/ 2147483647 w 137"/>
              <a:gd name="T53" fmla="*/ 2147483647 h 139"/>
              <a:gd name="T54" fmla="*/ 2147483647 w 137"/>
              <a:gd name="T55" fmla="*/ 2147483647 h 139"/>
              <a:gd name="T56" fmla="*/ 2147483647 w 137"/>
              <a:gd name="T57" fmla="*/ 2147483647 h 139"/>
              <a:gd name="T58" fmla="*/ 2147483647 w 137"/>
              <a:gd name="T59" fmla="*/ 2147483647 h 139"/>
              <a:gd name="T60" fmla="*/ 2147483647 w 137"/>
              <a:gd name="T61" fmla="*/ 2147483647 h 139"/>
              <a:gd name="T62" fmla="*/ 2147483647 w 137"/>
              <a:gd name="T63" fmla="*/ 2147483647 h 139"/>
              <a:gd name="T64" fmla="*/ 2147483647 w 137"/>
              <a:gd name="T65" fmla="*/ 2147483647 h 139"/>
              <a:gd name="T66" fmla="*/ 2147483647 w 137"/>
              <a:gd name="T67" fmla="*/ 2147483647 h 139"/>
              <a:gd name="T68" fmla="*/ 2147483647 w 137"/>
              <a:gd name="T69" fmla="*/ 2147483647 h 139"/>
              <a:gd name="T70" fmla="*/ 2147483647 w 137"/>
              <a:gd name="T71" fmla="*/ 2147483647 h 139"/>
              <a:gd name="T72" fmla="*/ 2147483647 w 137"/>
              <a:gd name="T73" fmla="*/ 2147483647 h 139"/>
              <a:gd name="T74" fmla="*/ 2147483647 w 137"/>
              <a:gd name="T75" fmla="*/ 2147483647 h 139"/>
              <a:gd name="T76" fmla="*/ 2147483647 w 137"/>
              <a:gd name="T77" fmla="*/ 2147483647 h 139"/>
              <a:gd name="T78" fmla="*/ 2147483647 w 137"/>
              <a:gd name="T79" fmla="*/ 2147483647 h 139"/>
              <a:gd name="T80" fmla="*/ 2147483647 w 137"/>
              <a:gd name="T81" fmla="*/ 2147483647 h 139"/>
              <a:gd name="T82" fmla="*/ 2147483647 w 137"/>
              <a:gd name="T83" fmla="*/ 2147483647 h 139"/>
              <a:gd name="T84" fmla="*/ 2147483647 w 137"/>
              <a:gd name="T85" fmla="*/ 2147483647 h 139"/>
              <a:gd name="T86" fmla="*/ 2147483647 w 137"/>
              <a:gd name="T87" fmla="*/ 2147483647 h 139"/>
              <a:gd name="T88" fmla="*/ 2147483647 w 137"/>
              <a:gd name="T89" fmla="*/ 2147483647 h 139"/>
              <a:gd name="T90" fmla="*/ 2147483647 w 137"/>
              <a:gd name="T91" fmla="*/ 2147483647 h 139"/>
              <a:gd name="T92" fmla="*/ 2147483647 w 137"/>
              <a:gd name="T93" fmla="*/ 2147483647 h 139"/>
              <a:gd name="T94" fmla="*/ 2147483647 w 137"/>
              <a:gd name="T95" fmla="*/ 2147483647 h 139"/>
              <a:gd name="T96" fmla="*/ 2147483647 w 137"/>
              <a:gd name="T97" fmla="*/ 2147483647 h 139"/>
              <a:gd name="T98" fmla="*/ 2147483647 w 137"/>
              <a:gd name="T99" fmla="*/ 2147483647 h 139"/>
              <a:gd name="T100" fmla="*/ 2147483647 w 137"/>
              <a:gd name="T101" fmla="*/ 2147483647 h 139"/>
              <a:gd name="T102" fmla="*/ 2147483647 w 137"/>
              <a:gd name="T103" fmla="*/ 2147483647 h 139"/>
              <a:gd name="T104" fmla="*/ 2147483647 w 137"/>
              <a:gd name="T105" fmla="*/ 2147483647 h 139"/>
              <a:gd name="T106" fmla="*/ 2147483647 w 137"/>
              <a:gd name="T107" fmla="*/ 2147483647 h 139"/>
              <a:gd name="T108" fmla="*/ 2147483647 w 137"/>
              <a:gd name="T109" fmla="*/ 2147483647 h 139"/>
              <a:gd name="T110" fmla="*/ 2147483647 w 137"/>
              <a:gd name="T111" fmla="*/ 2147483647 h 139"/>
              <a:gd name="T112" fmla="*/ 2147483647 w 137"/>
              <a:gd name="T113" fmla="*/ 2147483647 h 139"/>
              <a:gd name="T114" fmla="*/ 2147483647 w 137"/>
              <a:gd name="T115" fmla="*/ 2147483647 h 139"/>
              <a:gd name="T116" fmla="*/ 2147483647 w 137"/>
              <a:gd name="T117" fmla="*/ 2147483647 h 139"/>
              <a:gd name="T118" fmla="*/ 2147483647 w 137"/>
              <a:gd name="T119" fmla="*/ 2147483647 h 139"/>
              <a:gd name="T120" fmla="*/ 2147483647 w 137"/>
              <a:gd name="T121" fmla="*/ 2147483647 h 139"/>
              <a:gd name="T122" fmla="*/ 2147483647 w 137"/>
              <a:gd name="T123" fmla="*/ 2147483647 h 139"/>
              <a:gd name="T124" fmla="*/ 2147483647 w 137"/>
              <a:gd name="T125" fmla="*/ 2147483647 h 139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137" h="139">
                <a:moveTo>
                  <a:pt x="137" y="13"/>
                </a:moveTo>
                <a:lnTo>
                  <a:pt x="58" y="0"/>
                </a:lnTo>
                <a:lnTo>
                  <a:pt x="46" y="97"/>
                </a:lnTo>
                <a:lnTo>
                  <a:pt x="43" y="95"/>
                </a:lnTo>
                <a:lnTo>
                  <a:pt x="40" y="94"/>
                </a:lnTo>
                <a:lnTo>
                  <a:pt x="36" y="93"/>
                </a:lnTo>
                <a:lnTo>
                  <a:pt x="33" y="91"/>
                </a:lnTo>
                <a:lnTo>
                  <a:pt x="28" y="91"/>
                </a:lnTo>
                <a:lnTo>
                  <a:pt x="23" y="91"/>
                </a:lnTo>
                <a:lnTo>
                  <a:pt x="18" y="94"/>
                </a:lnTo>
                <a:lnTo>
                  <a:pt x="12" y="96"/>
                </a:lnTo>
                <a:lnTo>
                  <a:pt x="8" y="99"/>
                </a:lnTo>
                <a:lnTo>
                  <a:pt x="4" y="103"/>
                </a:lnTo>
                <a:lnTo>
                  <a:pt x="1" y="108"/>
                </a:lnTo>
                <a:lnTo>
                  <a:pt x="0" y="112"/>
                </a:lnTo>
                <a:lnTo>
                  <a:pt x="0" y="114"/>
                </a:lnTo>
                <a:lnTo>
                  <a:pt x="1" y="117"/>
                </a:lnTo>
                <a:lnTo>
                  <a:pt x="2" y="120"/>
                </a:lnTo>
                <a:lnTo>
                  <a:pt x="3" y="122"/>
                </a:lnTo>
                <a:lnTo>
                  <a:pt x="5" y="124"/>
                </a:lnTo>
                <a:lnTo>
                  <a:pt x="8" y="126"/>
                </a:lnTo>
                <a:lnTo>
                  <a:pt x="10" y="127"/>
                </a:lnTo>
                <a:lnTo>
                  <a:pt x="13" y="127"/>
                </a:lnTo>
                <a:lnTo>
                  <a:pt x="19" y="127"/>
                </a:lnTo>
                <a:lnTo>
                  <a:pt x="24" y="127"/>
                </a:lnTo>
                <a:lnTo>
                  <a:pt x="29" y="125"/>
                </a:lnTo>
                <a:lnTo>
                  <a:pt x="34" y="122"/>
                </a:lnTo>
                <a:lnTo>
                  <a:pt x="39" y="119"/>
                </a:lnTo>
                <a:lnTo>
                  <a:pt x="42" y="116"/>
                </a:lnTo>
                <a:lnTo>
                  <a:pt x="46" y="112"/>
                </a:lnTo>
                <a:lnTo>
                  <a:pt x="47" y="108"/>
                </a:lnTo>
                <a:lnTo>
                  <a:pt x="58" y="25"/>
                </a:lnTo>
                <a:lnTo>
                  <a:pt x="129" y="35"/>
                </a:lnTo>
                <a:lnTo>
                  <a:pt x="119" y="108"/>
                </a:lnTo>
                <a:lnTo>
                  <a:pt x="117" y="106"/>
                </a:lnTo>
                <a:lnTo>
                  <a:pt x="115" y="105"/>
                </a:lnTo>
                <a:lnTo>
                  <a:pt x="111" y="104"/>
                </a:lnTo>
                <a:lnTo>
                  <a:pt x="107" y="103"/>
                </a:lnTo>
                <a:lnTo>
                  <a:pt x="102" y="103"/>
                </a:lnTo>
                <a:lnTo>
                  <a:pt x="97" y="103"/>
                </a:lnTo>
                <a:lnTo>
                  <a:pt x="92" y="105"/>
                </a:lnTo>
                <a:lnTo>
                  <a:pt x="87" y="108"/>
                </a:lnTo>
                <a:lnTo>
                  <a:pt x="82" y="111"/>
                </a:lnTo>
                <a:lnTo>
                  <a:pt x="79" y="114"/>
                </a:lnTo>
                <a:lnTo>
                  <a:pt x="76" y="118"/>
                </a:lnTo>
                <a:lnTo>
                  <a:pt x="74" y="122"/>
                </a:lnTo>
                <a:lnTo>
                  <a:pt x="74" y="126"/>
                </a:lnTo>
                <a:lnTo>
                  <a:pt x="76" y="128"/>
                </a:lnTo>
                <a:lnTo>
                  <a:pt x="77" y="131"/>
                </a:lnTo>
                <a:lnTo>
                  <a:pt x="78" y="133"/>
                </a:lnTo>
                <a:lnTo>
                  <a:pt x="80" y="135"/>
                </a:lnTo>
                <a:lnTo>
                  <a:pt x="82" y="136"/>
                </a:lnTo>
                <a:lnTo>
                  <a:pt x="85" y="137"/>
                </a:lnTo>
                <a:lnTo>
                  <a:pt x="88" y="139"/>
                </a:lnTo>
                <a:lnTo>
                  <a:pt x="94" y="139"/>
                </a:lnTo>
                <a:lnTo>
                  <a:pt x="99" y="137"/>
                </a:lnTo>
                <a:lnTo>
                  <a:pt x="104" y="136"/>
                </a:lnTo>
                <a:lnTo>
                  <a:pt x="109" y="134"/>
                </a:lnTo>
                <a:lnTo>
                  <a:pt x="114" y="131"/>
                </a:lnTo>
                <a:lnTo>
                  <a:pt x="117" y="127"/>
                </a:lnTo>
                <a:lnTo>
                  <a:pt x="120" y="122"/>
                </a:lnTo>
                <a:lnTo>
                  <a:pt x="122" y="118"/>
                </a:lnTo>
                <a:lnTo>
                  <a:pt x="137" y="13"/>
                </a:lnTo>
                <a:close/>
              </a:path>
            </a:pathLst>
          </a:custGeom>
          <a:solidFill>
            <a:srgbClr val="FF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pic>
        <p:nvPicPr>
          <p:cNvPr id="302" name="Picture 301"/>
          <p:cNvPicPr>
            <a:picLocks noChangeAspect="1"/>
          </p:cNvPicPr>
          <p:nvPr/>
        </p:nvPicPr>
        <p:blipFill>
          <a:blip r:embed="rId6">
            <a:clrChange>
              <a:clrFrom>
                <a:srgbClr val="FFFFFF">
                  <a:alpha val="100000"/>
                </a:srgbClr>
              </a:clrFrom>
              <a:clrTo>
                <a:srgbClr val="FFFFFF">
                  <a:alpha val="100000"/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9876195" y="1558397"/>
            <a:ext cx="3766185" cy="5002530"/>
          </a:xfrm>
          <a:prstGeom prst="rect">
            <a:avLst/>
          </a:prstGeom>
        </p:spPr>
      </p:pic>
      <p:grpSp>
        <p:nvGrpSpPr>
          <p:cNvPr id="303" name="Group 34"/>
          <p:cNvGrpSpPr/>
          <p:nvPr/>
        </p:nvGrpSpPr>
        <p:grpSpPr bwMode="auto">
          <a:xfrm>
            <a:off x="-115295" y="6145323"/>
            <a:ext cx="12489180" cy="723540"/>
            <a:chOff x="0" y="4105"/>
            <a:chExt cx="5511" cy="215"/>
          </a:xfrm>
        </p:grpSpPr>
        <p:sp>
          <p:nvSpPr>
            <p:cNvPr id="306" name="Freeform 37"/>
            <p:cNvSpPr/>
            <p:nvPr/>
          </p:nvSpPr>
          <p:spPr bwMode="auto">
            <a:xfrm>
              <a:off x="1050" y="4238"/>
              <a:ext cx="236" cy="75"/>
            </a:xfrm>
            <a:custGeom>
              <a:avLst/>
              <a:gdLst>
                <a:gd name="T0" fmla="*/ 102 w 236"/>
                <a:gd name="T1" fmla="*/ 2 h 75"/>
                <a:gd name="T2" fmla="*/ 78 w 236"/>
                <a:gd name="T3" fmla="*/ 0 h 75"/>
                <a:gd name="T4" fmla="*/ 57 w 236"/>
                <a:gd name="T5" fmla="*/ 3 h 75"/>
                <a:gd name="T6" fmla="*/ 37 w 236"/>
                <a:gd name="T7" fmla="*/ 6 h 75"/>
                <a:gd name="T8" fmla="*/ 20 w 236"/>
                <a:gd name="T9" fmla="*/ 13 h 75"/>
                <a:gd name="T10" fmla="*/ 8 w 236"/>
                <a:gd name="T11" fmla="*/ 22 h 75"/>
                <a:gd name="T12" fmla="*/ 0 w 236"/>
                <a:gd name="T13" fmla="*/ 32 h 75"/>
                <a:gd name="T14" fmla="*/ 0 w 236"/>
                <a:gd name="T15" fmla="*/ 45 h 75"/>
                <a:gd name="T16" fmla="*/ 6 w 236"/>
                <a:gd name="T17" fmla="*/ 61 h 75"/>
                <a:gd name="T18" fmla="*/ 40 w 236"/>
                <a:gd name="T19" fmla="*/ 68 h 75"/>
                <a:gd name="T20" fmla="*/ 69 w 236"/>
                <a:gd name="T21" fmla="*/ 73 h 75"/>
                <a:gd name="T22" fmla="*/ 95 w 236"/>
                <a:gd name="T23" fmla="*/ 75 h 75"/>
                <a:gd name="T24" fmla="*/ 116 w 236"/>
                <a:gd name="T25" fmla="*/ 75 h 75"/>
                <a:gd name="T26" fmla="*/ 136 w 236"/>
                <a:gd name="T27" fmla="*/ 75 h 75"/>
                <a:gd name="T28" fmla="*/ 156 w 236"/>
                <a:gd name="T29" fmla="*/ 73 h 75"/>
                <a:gd name="T30" fmla="*/ 175 w 236"/>
                <a:gd name="T31" fmla="*/ 69 h 75"/>
                <a:gd name="T32" fmla="*/ 195 w 236"/>
                <a:gd name="T33" fmla="*/ 65 h 75"/>
                <a:gd name="T34" fmla="*/ 214 w 236"/>
                <a:gd name="T35" fmla="*/ 60 h 75"/>
                <a:gd name="T36" fmla="*/ 226 w 236"/>
                <a:gd name="T37" fmla="*/ 54 h 75"/>
                <a:gd name="T38" fmla="*/ 232 w 236"/>
                <a:gd name="T39" fmla="*/ 47 h 75"/>
                <a:gd name="T40" fmla="*/ 236 w 236"/>
                <a:gd name="T41" fmla="*/ 38 h 75"/>
                <a:gd name="T42" fmla="*/ 236 w 236"/>
                <a:gd name="T43" fmla="*/ 31 h 75"/>
                <a:gd name="T44" fmla="*/ 233 w 236"/>
                <a:gd name="T45" fmla="*/ 24 h 75"/>
                <a:gd name="T46" fmla="*/ 230 w 236"/>
                <a:gd name="T47" fmla="*/ 17 h 75"/>
                <a:gd name="T48" fmla="*/ 224 w 236"/>
                <a:gd name="T49" fmla="*/ 12 h 75"/>
                <a:gd name="T50" fmla="*/ 217 w 236"/>
                <a:gd name="T51" fmla="*/ 9 h 75"/>
                <a:gd name="T52" fmla="*/ 209 w 236"/>
                <a:gd name="T53" fmla="*/ 6 h 75"/>
                <a:gd name="T54" fmla="*/ 200 w 236"/>
                <a:gd name="T55" fmla="*/ 5 h 75"/>
                <a:gd name="T56" fmla="*/ 189 w 236"/>
                <a:gd name="T57" fmla="*/ 5 h 75"/>
                <a:gd name="T58" fmla="*/ 180 w 236"/>
                <a:gd name="T59" fmla="*/ 8 h 75"/>
                <a:gd name="T60" fmla="*/ 171 w 236"/>
                <a:gd name="T61" fmla="*/ 9 h 75"/>
                <a:gd name="T62" fmla="*/ 163 w 236"/>
                <a:gd name="T63" fmla="*/ 11 h 75"/>
                <a:gd name="T64" fmla="*/ 157 w 236"/>
                <a:gd name="T65" fmla="*/ 13 h 75"/>
                <a:gd name="T66" fmla="*/ 153 w 236"/>
                <a:gd name="T67" fmla="*/ 15 h 75"/>
                <a:gd name="T68" fmla="*/ 146 w 236"/>
                <a:gd name="T69" fmla="*/ 15 h 75"/>
                <a:gd name="T70" fmla="*/ 140 w 236"/>
                <a:gd name="T71" fmla="*/ 13 h 75"/>
                <a:gd name="T72" fmla="*/ 134 w 236"/>
                <a:gd name="T73" fmla="*/ 11 h 75"/>
                <a:gd name="T74" fmla="*/ 127 w 236"/>
                <a:gd name="T75" fmla="*/ 9 h 75"/>
                <a:gd name="T76" fmla="*/ 119 w 236"/>
                <a:gd name="T77" fmla="*/ 5 h 75"/>
                <a:gd name="T78" fmla="*/ 111 w 236"/>
                <a:gd name="T79" fmla="*/ 3 h 75"/>
                <a:gd name="T80" fmla="*/ 102 w 236"/>
                <a:gd name="T81" fmla="*/ 2 h 7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236" h="75">
                  <a:moveTo>
                    <a:pt x="102" y="2"/>
                  </a:moveTo>
                  <a:lnTo>
                    <a:pt x="78" y="0"/>
                  </a:lnTo>
                  <a:lnTo>
                    <a:pt x="57" y="3"/>
                  </a:lnTo>
                  <a:lnTo>
                    <a:pt x="37" y="6"/>
                  </a:lnTo>
                  <a:lnTo>
                    <a:pt x="20" y="13"/>
                  </a:lnTo>
                  <a:lnTo>
                    <a:pt x="8" y="22"/>
                  </a:lnTo>
                  <a:lnTo>
                    <a:pt x="0" y="32"/>
                  </a:lnTo>
                  <a:lnTo>
                    <a:pt x="0" y="45"/>
                  </a:lnTo>
                  <a:lnTo>
                    <a:pt x="6" y="61"/>
                  </a:lnTo>
                  <a:lnTo>
                    <a:pt x="40" y="68"/>
                  </a:lnTo>
                  <a:lnTo>
                    <a:pt x="69" y="73"/>
                  </a:lnTo>
                  <a:lnTo>
                    <a:pt x="95" y="75"/>
                  </a:lnTo>
                  <a:lnTo>
                    <a:pt x="116" y="75"/>
                  </a:lnTo>
                  <a:lnTo>
                    <a:pt x="136" y="75"/>
                  </a:lnTo>
                  <a:lnTo>
                    <a:pt x="156" y="73"/>
                  </a:lnTo>
                  <a:lnTo>
                    <a:pt x="175" y="69"/>
                  </a:lnTo>
                  <a:lnTo>
                    <a:pt x="195" y="65"/>
                  </a:lnTo>
                  <a:lnTo>
                    <a:pt x="214" y="60"/>
                  </a:lnTo>
                  <a:lnTo>
                    <a:pt x="226" y="54"/>
                  </a:lnTo>
                  <a:lnTo>
                    <a:pt x="232" y="47"/>
                  </a:lnTo>
                  <a:lnTo>
                    <a:pt x="236" y="38"/>
                  </a:lnTo>
                  <a:lnTo>
                    <a:pt x="236" y="31"/>
                  </a:lnTo>
                  <a:lnTo>
                    <a:pt x="233" y="24"/>
                  </a:lnTo>
                  <a:lnTo>
                    <a:pt x="230" y="17"/>
                  </a:lnTo>
                  <a:lnTo>
                    <a:pt x="224" y="12"/>
                  </a:lnTo>
                  <a:lnTo>
                    <a:pt x="217" y="9"/>
                  </a:lnTo>
                  <a:lnTo>
                    <a:pt x="209" y="6"/>
                  </a:lnTo>
                  <a:lnTo>
                    <a:pt x="200" y="5"/>
                  </a:lnTo>
                  <a:lnTo>
                    <a:pt x="189" y="5"/>
                  </a:lnTo>
                  <a:lnTo>
                    <a:pt x="180" y="8"/>
                  </a:lnTo>
                  <a:lnTo>
                    <a:pt x="171" y="9"/>
                  </a:lnTo>
                  <a:lnTo>
                    <a:pt x="163" y="11"/>
                  </a:lnTo>
                  <a:lnTo>
                    <a:pt x="157" y="13"/>
                  </a:lnTo>
                  <a:lnTo>
                    <a:pt x="153" y="15"/>
                  </a:lnTo>
                  <a:lnTo>
                    <a:pt x="146" y="15"/>
                  </a:lnTo>
                  <a:lnTo>
                    <a:pt x="140" y="13"/>
                  </a:lnTo>
                  <a:lnTo>
                    <a:pt x="134" y="11"/>
                  </a:lnTo>
                  <a:lnTo>
                    <a:pt x="127" y="9"/>
                  </a:lnTo>
                  <a:lnTo>
                    <a:pt x="119" y="5"/>
                  </a:lnTo>
                  <a:lnTo>
                    <a:pt x="111" y="3"/>
                  </a:lnTo>
                  <a:lnTo>
                    <a:pt x="102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307" name="Group 38"/>
            <p:cNvGrpSpPr/>
            <p:nvPr/>
          </p:nvGrpSpPr>
          <p:grpSpPr bwMode="auto">
            <a:xfrm>
              <a:off x="0" y="4105"/>
              <a:ext cx="1479" cy="215"/>
              <a:chOff x="3452" y="4125"/>
              <a:chExt cx="1479" cy="215"/>
            </a:xfrm>
          </p:grpSpPr>
          <p:sp>
            <p:nvSpPr>
              <p:cNvPr id="308" name="Freeform 39"/>
              <p:cNvSpPr/>
              <p:nvPr/>
            </p:nvSpPr>
            <p:spPr bwMode="auto">
              <a:xfrm>
                <a:off x="3592" y="4158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2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9" y="1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0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" name="Freeform 40"/>
              <p:cNvSpPr/>
              <p:nvPr/>
            </p:nvSpPr>
            <p:spPr bwMode="auto">
              <a:xfrm>
                <a:off x="3668" y="4235"/>
                <a:ext cx="16" cy="16"/>
              </a:xfrm>
              <a:custGeom>
                <a:avLst/>
                <a:gdLst>
                  <a:gd name="T0" fmla="*/ 0 w 34"/>
                  <a:gd name="T1" fmla="*/ 1 h 32"/>
                  <a:gd name="T2" fmla="*/ 0 w 34"/>
                  <a:gd name="T3" fmla="*/ 1 h 32"/>
                  <a:gd name="T4" fmla="*/ 0 w 34"/>
                  <a:gd name="T5" fmla="*/ 1 h 32"/>
                  <a:gd name="T6" fmla="*/ 0 w 34"/>
                  <a:gd name="T7" fmla="*/ 1 h 32"/>
                  <a:gd name="T8" fmla="*/ 0 w 34"/>
                  <a:gd name="T9" fmla="*/ 0 h 32"/>
                  <a:gd name="T10" fmla="*/ 0 w 34"/>
                  <a:gd name="T11" fmla="*/ 0 h 32"/>
                  <a:gd name="T12" fmla="*/ 0 w 34"/>
                  <a:gd name="T13" fmla="*/ 1 h 32"/>
                  <a:gd name="T14" fmla="*/ 0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0 w 34"/>
                  <a:gd name="T21" fmla="*/ 1 h 32"/>
                  <a:gd name="T22" fmla="*/ 0 w 34"/>
                  <a:gd name="T23" fmla="*/ 1 h 32"/>
                  <a:gd name="T24" fmla="*/ 0 w 34"/>
                  <a:gd name="T25" fmla="*/ 1 h 32"/>
                  <a:gd name="T26" fmla="*/ 0 w 34"/>
                  <a:gd name="T27" fmla="*/ 1 h 32"/>
                  <a:gd name="T28" fmla="*/ 0 w 34"/>
                  <a:gd name="T29" fmla="*/ 1 h 32"/>
                  <a:gd name="T30" fmla="*/ 0 w 34"/>
                  <a:gd name="T31" fmla="*/ 1 h 32"/>
                  <a:gd name="T32" fmla="*/ 0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3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8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" name="Freeform 41"/>
              <p:cNvSpPr/>
              <p:nvPr/>
            </p:nvSpPr>
            <p:spPr bwMode="auto">
              <a:xfrm>
                <a:off x="3668" y="4194"/>
                <a:ext cx="16" cy="17"/>
              </a:xfrm>
              <a:custGeom>
                <a:avLst/>
                <a:gdLst>
                  <a:gd name="T0" fmla="*/ 0 w 33"/>
                  <a:gd name="T1" fmla="*/ 1 h 32"/>
                  <a:gd name="T2" fmla="*/ 0 w 33"/>
                  <a:gd name="T3" fmla="*/ 1 h 32"/>
                  <a:gd name="T4" fmla="*/ 0 w 33"/>
                  <a:gd name="T5" fmla="*/ 1 h 32"/>
                  <a:gd name="T6" fmla="*/ 0 w 33"/>
                  <a:gd name="T7" fmla="*/ 1 h 32"/>
                  <a:gd name="T8" fmla="*/ 0 w 33"/>
                  <a:gd name="T9" fmla="*/ 0 h 32"/>
                  <a:gd name="T10" fmla="*/ 0 w 33"/>
                  <a:gd name="T11" fmla="*/ 0 h 32"/>
                  <a:gd name="T12" fmla="*/ 0 w 33"/>
                  <a:gd name="T13" fmla="*/ 1 h 32"/>
                  <a:gd name="T14" fmla="*/ 0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0 w 33"/>
                  <a:gd name="T21" fmla="*/ 1 h 32"/>
                  <a:gd name="T22" fmla="*/ 0 w 33"/>
                  <a:gd name="T23" fmla="*/ 1 h 32"/>
                  <a:gd name="T24" fmla="*/ 0 w 33"/>
                  <a:gd name="T25" fmla="*/ 1 h 32"/>
                  <a:gd name="T26" fmla="*/ 0 w 33"/>
                  <a:gd name="T27" fmla="*/ 1 h 32"/>
                  <a:gd name="T28" fmla="*/ 0 w 33"/>
                  <a:gd name="T29" fmla="*/ 1 h 32"/>
                  <a:gd name="T30" fmla="*/ 0 w 33"/>
                  <a:gd name="T31" fmla="*/ 1 h 32"/>
                  <a:gd name="T32" fmla="*/ 0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19"/>
                    </a:moveTo>
                    <a:lnTo>
                      <a:pt x="33" y="13"/>
                    </a:lnTo>
                    <a:lnTo>
                      <a:pt x="30" y="7"/>
                    </a:lnTo>
                    <a:lnTo>
                      <a:pt x="26" y="2"/>
                    </a:lnTo>
                    <a:lnTo>
                      <a:pt x="20" y="0"/>
                    </a:lnTo>
                    <a:lnTo>
                      <a:pt x="13" y="0"/>
                    </a:lnTo>
                    <a:lnTo>
                      <a:pt x="7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29" y="25"/>
                    </a:lnTo>
                    <a:lnTo>
                      <a:pt x="33" y="1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" name="Freeform 42"/>
              <p:cNvSpPr/>
              <p:nvPr/>
            </p:nvSpPr>
            <p:spPr bwMode="auto">
              <a:xfrm>
                <a:off x="3671" y="4153"/>
                <a:ext cx="16" cy="17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6" y="3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4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4" y="30"/>
                    </a:lnTo>
                    <a:lnTo>
                      <a:pt x="29" y="25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" name="Freeform 43"/>
              <p:cNvSpPr/>
              <p:nvPr/>
            </p:nvSpPr>
            <p:spPr bwMode="auto">
              <a:xfrm>
                <a:off x="3772" y="4256"/>
                <a:ext cx="17" cy="16"/>
              </a:xfrm>
              <a:custGeom>
                <a:avLst/>
                <a:gdLst>
                  <a:gd name="T0" fmla="*/ 1 w 33"/>
                  <a:gd name="T1" fmla="*/ 1 h 32"/>
                  <a:gd name="T2" fmla="*/ 1 w 33"/>
                  <a:gd name="T3" fmla="*/ 1 h 32"/>
                  <a:gd name="T4" fmla="*/ 1 w 33"/>
                  <a:gd name="T5" fmla="*/ 1 h 32"/>
                  <a:gd name="T6" fmla="*/ 1 w 33"/>
                  <a:gd name="T7" fmla="*/ 1 h 32"/>
                  <a:gd name="T8" fmla="*/ 1 w 33"/>
                  <a:gd name="T9" fmla="*/ 0 h 32"/>
                  <a:gd name="T10" fmla="*/ 1 w 33"/>
                  <a:gd name="T11" fmla="*/ 0 h 32"/>
                  <a:gd name="T12" fmla="*/ 1 w 33"/>
                  <a:gd name="T13" fmla="*/ 1 h 32"/>
                  <a:gd name="T14" fmla="*/ 1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1 w 33"/>
                  <a:gd name="T21" fmla="*/ 1 h 32"/>
                  <a:gd name="T22" fmla="*/ 1 w 33"/>
                  <a:gd name="T23" fmla="*/ 1 h 32"/>
                  <a:gd name="T24" fmla="*/ 1 w 33"/>
                  <a:gd name="T25" fmla="*/ 1 h 32"/>
                  <a:gd name="T26" fmla="*/ 1 w 33"/>
                  <a:gd name="T27" fmla="*/ 1 h 32"/>
                  <a:gd name="T28" fmla="*/ 1 w 33"/>
                  <a:gd name="T29" fmla="*/ 1 h 32"/>
                  <a:gd name="T30" fmla="*/ 1 w 33"/>
                  <a:gd name="T31" fmla="*/ 1 h 32"/>
                  <a:gd name="T32" fmla="*/ 1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20"/>
                    </a:moveTo>
                    <a:lnTo>
                      <a:pt x="33" y="14"/>
                    </a:lnTo>
                    <a:lnTo>
                      <a:pt x="31" y="8"/>
                    </a:lnTo>
                    <a:lnTo>
                      <a:pt x="26" y="4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3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7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30" y="26"/>
                    </a:lnTo>
                    <a:lnTo>
                      <a:pt x="33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" name="Freeform 44"/>
              <p:cNvSpPr/>
              <p:nvPr/>
            </p:nvSpPr>
            <p:spPr bwMode="auto">
              <a:xfrm>
                <a:off x="3768" y="4216"/>
                <a:ext cx="17" cy="16"/>
              </a:xfrm>
              <a:custGeom>
                <a:avLst/>
                <a:gdLst>
                  <a:gd name="T0" fmla="*/ 1 w 32"/>
                  <a:gd name="T1" fmla="*/ 0 h 33"/>
                  <a:gd name="T2" fmla="*/ 1 w 32"/>
                  <a:gd name="T3" fmla="*/ 0 h 33"/>
                  <a:gd name="T4" fmla="*/ 1 w 32"/>
                  <a:gd name="T5" fmla="*/ 0 h 33"/>
                  <a:gd name="T6" fmla="*/ 1 w 32"/>
                  <a:gd name="T7" fmla="*/ 0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0 h 33"/>
                  <a:gd name="T14" fmla="*/ 1 w 32"/>
                  <a:gd name="T15" fmla="*/ 0 h 33"/>
                  <a:gd name="T16" fmla="*/ 0 w 32"/>
                  <a:gd name="T17" fmla="*/ 0 h 33"/>
                  <a:gd name="T18" fmla="*/ 0 w 32"/>
                  <a:gd name="T19" fmla="*/ 0 h 33"/>
                  <a:gd name="T20" fmla="*/ 1 w 32"/>
                  <a:gd name="T21" fmla="*/ 0 h 33"/>
                  <a:gd name="T22" fmla="*/ 1 w 32"/>
                  <a:gd name="T23" fmla="*/ 0 h 33"/>
                  <a:gd name="T24" fmla="*/ 1 w 32"/>
                  <a:gd name="T25" fmla="*/ 0 h 33"/>
                  <a:gd name="T26" fmla="*/ 1 w 32"/>
                  <a:gd name="T27" fmla="*/ 0 h 33"/>
                  <a:gd name="T28" fmla="*/ 1 w 32"/>
                  <a:gd name="T29" fmla="*/ 0 h 33"/>
                  <a:gd name="T30" fmla="*/ 1 w 32"/>
                  <a:gd name="T31" fmla="*/ 0 h 33"/>
                  <a:gd name="T32" fmla="*/ 1 w 32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9"/>
                    </a:lnTo>
                    <a:lnTo>
                      <a:pt x="26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3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3"/>
                    </a:ln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" name="Freeform 45"/>
              <p:cNvSpPr/>
              <p:nvPr/>
            </p:nvSpPr>
            <p:spPr bwMode="auto">
              <a:xfrm>
                <a:off x="3774" y="4175"/>
                <a:ext cx="16" cy="17"/>
              </a:xfrm>
              <a:custGeom>
                <a:avLst/>
                <a:gdLst>
                  <a:gd name="T0" fmla="*/ 0 w 33"/>
                  <a:gd name="T1" fmla="*/ 1 h 33"/>
                  <a:gd name="T2" fmla="*/ 0 w 33"/>
                  <a:gd name="T3" fmla="*/ 1 h 33"/>
                  <a:gd name="T4" fmla="*/ 0 w 33"/>
                  <a:gd name="T5" fmla="*/ 1 h 33"/>
                  <a:gd name="T6" fmla="*/ 0 w 33"/>
                  <a:gd name="T7" fmla="*/ 1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1 h 33"/>
                  <a:gd name="T14" fmla="*/ 0 w 33"/>
                  <a:gd name="T15" fmla="*/ 1 h 33"/>
                  <a:gd name="T16" fmla="*/ 0 w 33"/>
                  <a:gd name="T17" fmla="*/ 1 h 33"/>
                  <a:gd name="T18" fmla="*/ 0 w 33"/>
                  <a:gd name="T19" fmla="*/ 1 h 33"/>
                  <a:gd name="T20" fmla="*/ 0 w 33"/>
                  <a:gd name="T21" fmla="*/ 1 h 33"/>
                  <a:gd name="T22" fmla="*/ 0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0 w 33"/>
                  <a:gd name="T29" fmla="*/ 1 h 33"/>
                  <a:gd name="T30" fmla="*/ 0 w 33"/>
                  <a:gd name="T31" fmla="*/ 1 h 33"/>
                  <a:gd name="T32" fmla="*/ 0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33" y="21"/>
                    </a:moveTo>
                    <a:lnTo>
                      <a:pt x="33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5" y="31"/>
                    </a:lnTo>
                    <a:lnTo>
                      <a:pt x="29" y="26"/>
                    </a:lnTo>
                    <a:lnTo>
                      <a:pt x="33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" name="Freeform 46"/>
              <p:cNvSpPr/>
              <p:nvPr/>
            </p:nvSpPr>
            <p:spPr bwMode="auto">
              <a:xfrm>
                <a:off x="3789" y="4136"/>
                <a:ext cx="16" cy="17"/>
              </a:xfrm>
              <a:custGeom>
                <a:avLst/>
                <a:gdLst>
                  <a:gd name="T0" fmla="*/ 1 w 32"/>
                  <a:gd name="T1" fmla="*/ 1 h 34"/>
                  <a:gd name="T2" fmla="*/ 1 w 32"/>
                  <a:gd name="T3" fmla="*/ 1 h 34"/>
                  <a:gd name="T4" fmla="*/ 1 w 32"/>
                  <a:gd name="T5" fmla="*/ 1 h 34"/>
                  <a:gd name="T6" fmla="*/ 1 w 32"/>
                  <a:gd name="T7" fmla="*/ 1 h 34"/>
                  <a:gd name="T8" fmla="*/ 1 w 32"/>
                  <a:gd name="T9" fmla="*/ 0 h 34"/>
                  <a:gd name="T10" fmla="*/ 1 w 32"/>
                  <a:gd name="T11" fmla="*/ 0 h 34"/>
                  <a:gd name="T12" fmla="*/ 1 w 32"/>
                  <a:gd name="T13" fmla="*/ 1 h 34"/>
                  <a:gd name="T14" fmla="*/ 1 w 32"/>
                  <a:gd name="T15" fmla="*/ 1 h 34"/>
                  <a:gd name="T16" fmla="*/ 0 w 32"/>
                  <a:gd name="T17" fmla="*/ 1 h 34"/>
                  <a:gd name="T18" fmla="*/ 0 w 32"/>
                  <a:gd name="T19" fmla="*/ 1 h 34"/>
                  <a:gd name="T20" fmla="*/ 1 w 32"/>
                  <a:gd name="T21" fmla="*/ 1 h 34"/>
                  <a:gd name="T22" fmla="*/ 1 w 32"/>
                  <a:gd name="T23" fmla="*/ 1 h 34"/>
                  <a:gd name="T24" fmla="*/ 1 w 32"/>
                  <a:gd name="T25" fmla="*/ 1 h 34"/>
                  <a:gd name="T26" fmla="*/ 1 w 32"/>
                  <a:gd name="T27" fmla="*/ 1 h 34"/>
                  <a:gd name="T28" fmla="*/ 1 w 32"/>
                  <a:gd name="T29" fmla="*/ 1 h 34"/>
                  <a:gd name="T30" fmla="*/ 1 w 32"/>
                  <a:gd name="T31" fmla="*/ 1 h 34"/>
                  <a:gd name="T32" fmla="*/ 1 w 32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4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4"/>
                    </a:lnTo>
                    <a:lnTo>
                      <a:pt x="20" y="34"/>
                    </a:lnTo>
                    <a:lnTo>
                      <a:pt x="25" y="32"/>
                    </a:lnTo>
                    <a:lnTo>
                      <a:pt x="30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" name="Freeform 47"/>
              <p:cNvSpPr/>
              <p:nvPr/>
            </p:nvSpPr>
            <p:spPr bwMode="auto">
              <a:xfrm>
                <a:off x="3842" y="4235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" name="Freeform 48"/>
              <p:cNvSpPr/>
              <p:nvPr/>
            </p:nvSpPr>
            <p:spPr bwMode="auto">
              <a:xfrm>
                <a:off x="3857" y="4201"/>
                <a:ext cx="16" cy="16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lnTo>
                      <a:pt x="18" y="32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" name="Freeform 49"/>
              <p:cNvSpPr/>
              <p:nvPr/>
            </p:nvSpPr>
            <p:spPr bwMode="auto">
              <a:xfrm>
                <a:off x="3861" y="4164"/>
                <a:ext cx="16" cy="17"/>
              </a:xfrm>
              <a:custGeom>
                <a:avLst/>
                <a:gdLst>
                  <a:gd name="T0" fmla="*/ 1 w 32"/>
                  <a:gd name="T1" fmla="*/ 1 h 33"/>
                  <a:gd name="T2" fmla="*/ 1 w 32"/>
                  <a:gd name="T3" fmla="*/ 1 h 33"/>
                  <a:gd name="T4" fmla="*/ 1 w 32"/>
                  <a:gd name="T5" fmla="*/ 1 h 33"/>
                  <a:gd name="T6" fmla="*/ 1 w 32"/>
                  <a:gd name="T7" fmla="*/ 1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1 h 33"/>
                  <a:gd name="T14" fmla="*/ 1 w 32"/>
                  <a:gd name="T15" fmla="*/ 1 h 33"/>
                  <a:gd name="T16" fmla="*/ 0 w 32"/>
                  <a:gd name="T17" fmla="*/ 1 h 33"/>
                  <a:gd name="T18" fmla="*/ 0 w 32"/>
                  <a:gd name="T19" fmla="*/ 1 h 33"/>
                  <a:gd name="T20" fmla="*/ 1 w 32"/>
                  <a:gd name="T21" fmla="*/ 1 h 33"/>
                  <a:gd name="T22" fmla="*/ 1 w 32"/>
                  <a:gd name="T23" fmla="*/ 1 h 33"/>
                  <a:gd name="T24" fmla="*/ 1 w 32"/>
                  <a:gd name="T25" fmla="*/ 1 h 33"/>
                  <a:gd name="T26" fmla="*/ 1 w 32"/>
                  <a:gd name="T27" fmla="*/ 1 h 33"/>
                  <a:gd name="T28" fmla="*/ 1 w 32"/>
                  <a:gd name="T29" fmla="*/ 1 h 33"/>
                  <a:gd name="T30" fmla="*/ 1 w 32"/>
                  <a:gd name="T31" fmla="*/ 1 h 33"/>
                  <a:gd name="T32" fmla="*/ 1 w 32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" name="Freeform 50"/>
              <p:cNvSpPr/>
              <p:nvPr/>
            </p:nvSpPr>
            <p:spPr bwMode="auto">
              <a:xfrm>
                <a:off x="4066" y="4265"/>
                <a:ext cx="40" cy="40"/>
              </a:xfrm>
              <a:custGeom>
                <a:avLst/>
                <a:gdLst>
                  <a:gd name="T0" fmla="*/ 1 w 80"/>
                  <a:gd name="T1" fmla="*/ 0 h 80"/>
                  <a:gd name="T2" fmla="*/ 1 w 80"/>
                  <a:gd name="T3" fmla="*/ 0 h 80"/>
                  <a:gd name="T4" fmla="*/ 1 w 80"/>
                  <a:gd name="T5" fmla="*/ 1 h 80"/>
                  <a:gd name="T6" fmla="*/ 1 w 80"/>
                  <a:gd name="T7" fmla="*/ 1 h 80"/>
                  <a:gd name="T8" fmla="*/ 1 w 80"/>
                  <a:gd name="T9" fmla="*/ 1 h 80"/>
                  <a:gd name="T10" fmla="*/ 1 w 80"/>
                  <a:gd name="T11" fmla="*/ 1 h 80"/>
                  <a:gd name="T12" fmla="*/ 1 w 80"/>
                  <a:gd name="T13" fmla="*/ 1 h 80"/>
                  <a:gd name="T14" fmla="*/ 1 w 80"/>
                  <a:gd name="T15" fmla="*/ 1 h 80"/>
                  <a:gd name="T16" fmla="*/ 0 w 80"/>
                  <a:gd name="T17" fmla="*/ 1 h 80"/>
                  <a:gd name="T18" fmla="*/ 0 w 80"/>
                  <a:gd name="T19" fmla="*/ 1 h 80"/>
                  <a:gd name="T20" fmla="*/ 0 w 80"/>
                  <a:gd name="T21" fmla="*/ 1 h 80"/>
                  <a:gd name="T22" fmla="*/ 1 w 80"/>
                  <a:gd name="T23" fmla="*/ 1 h 80"/>
                  <a:gd name="T24" fmla="*/ 1 w 80"/>
                  <a:gd name="T25" fmla="*/ 1 h 80"/>
                  <a:gd name="T26" fmla="*/ 1 w 80"/>
                  <a:gd name="T27" fmla="*/ 1 h 80"/>
                  <a:gd name="T28" fmla="*/ 1 w 80"/>
                  <a:gd name="T29" fmla="*/ 1 h 80"/>
                  <a:gd name="T30" fmla="*/ 1 w 80"/>
                  <a:gd name="T31" fmla="*/ 1 h 80"/>
                  <a:gd name="T32" fmla="*/ 1 w 80"/>
                  <a:gd name="T33" fmla="*/ 1 h 80"/>
                  <a:gd name="T34" fmla="*/ 1 w 80"/>
                  <a:gd name="T35" fmla="*/ 1 h 80"/>
                  <a:gd name="T36" fmla="*/ 1 w 80"/>
                  <a:gd name="T37" fmla="*/ 1 h 80"/>
                  <a:gd name="T38" fmla="*/ 1 w 80"/>
                  <a:gd name="T39" fmla="*/ 1 h 80"/>
                  <a:gd name="T40" fmla="*/ 1 w 80"/>
                  <a:gd name="T41" fmla="*/ 1 h 80"/>
                  <a:gd name="T42" fmla="*/ 1 w 80"/>
                  <a:gd name="T43" fmla="*/ 1 h 80"/>
                  <a:gd name="T44" fmla="*/ 1 w 80"/>
                  <a:gd name="T45" fmla="*/ 1 h 80"/>
                  <a:gd name="T46" fmla="*/ 1 w 80"/>
                  <a:gd name="T47" fmla="*/ 1 h 80"/>
                  <a:gd name="T48" fmla="*/ 1 w 80"/>
                  <a:gd name="T49" fmla="*/ 1 h 80"/>
                  <a:gd name="T50" fmla="*/ 1 w 80"/>
                  <a:gd name="T51" fmla="*/ 1 h 80"/>
                  <a:gd name="T52" fmla="*/ 1 w 80"/>
                  <a:gd name="T53" fmla="*/ 1 h 80"/>
                  <a:gd name="T54" fmla="*/ 1 w 80"/>
                  <a:gd name="T55" fmla="*/ 1 h 80"/>
                  <a:gd name="T56" fmla="*/ 1 w 80"/>
                  <a:gd name="T57" fmla="*/ 1 h 80"/>
                  <a:gd name="T58" fmla="*/ 1 w 80"/>
                  <a:gd name="T59" fmla="*/ 1 h 80"/>
                  <a:gd name="T60" fmla="*/ 1 w 80"/>
                  <a:gd name="T61" fmla="*/ 1 h 80"/>
                  <a:gd name="T62" fmla="*/ 1 w 80"/>
                  <a:gd name="T63" fmla="*/ 1 h 80"/>
                  <a:gd name="T64" fmla="*/ 1 w 80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80">
                    <a:moveTo>
                      <a:pt x="46" y="0"/>
                    </a:moveTo>
                    <a:lnTo>
                      <a:pt x="38" y="0"/>
                    </a:lnTo>
                    <a:lnTo>
                      <a:pt x="30" y="2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9"/>
                    </a:lnTo>
                    <a:lnTo>
                      <a:pt x="3" y="26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9"/>
                    </a:lnTo>
                    <a:lnTo>
                      <a:pt x="18" y="74"/>
                    </a:lnTo>
                    <a:lnTo>
                      <a:pt x="24" y="78"/>
                    </a:lnTo>
                    <a:lnTo>
                      <a:pt x="32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7"/>
                    </a:lnTo>
                    <a:lnTo>
                      <a:pt x="62" y="73"/>
                    </a:lnTo>
                    <a:lnTo>
                      <a:pt x="68" y="67"/>
                    </a:lnTo>
                    <a:lnTo>
                      <a:pt x="73" y="62"/>
                    </a:lnTo>
                    <a:lnTo>
                      <a:pt x="76" y="55"/>
                    </a:lnTo>
                    <a:lnTo>
                      <a:pt x="79" y="47"/>
                    </a:lnTo>
                    <a:lnTo>
                      <a:pt x="80" y="39"/>
                    </a:lnTo>
                    <a:lnTo>
                      <a:pt x="79" y="30"/>
                    </a:lnTo>
                    <a:lnTo>
                      <a:pt x="76" y="24"/>
                    </a:lnTo>
                    <a:lnTo>
                      <a:pt x="73" y="17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" name="Freeform 51"/>
              <p:cNvSpPr/>
              <p:nvPr/>
            </p:nvSpPr>
            <p:spPr bwMode="auto">
              <a:xfrm>
                <a:off x="4136" y="4223"/>
                <a:ext cx="40" cy="39"/>
              </a:xfrm>
              <a:custGeom>
                <a:avLst/>
                <a:gdLst>
                  <a:gd name="T0" fmla="*/ 1 w 79"/>
                  <a:gd name="T1" fmla="*/ 0 h 80"/>
                  <a:gd name="T2" fmla="*/ 1 w 79"/>
                  <a:gd name="T3" fmla="*/ 0 h 80"/>
                  <a:gd name="T4" fmla="*/ 1 w 79"/>
                  <a:gd name="T5" fmla="*/ 0 h 80"/>
                  <a:gd name="T6" fmla="*/ 1 w 79"/>
                  <a:gd name="T7" fmla="*/ 0 h 80"/>
                  <a:gd name="T8" fmla="*/ 1 w 79"/>
                  <a:gd name="T9" fmla="*/ 0 h 80"/>
                  <a:gd name="T10" fmla="*/ 1 w 79"/>
                  <a:gd name="T11" fmla="*/ 0 h 80"/>
                  <a:gd name="T12" fmla="*/ 1 w 79"/>
                  <a:gd name="T13" fmla="*/ 0 h 80"/>
                  <a:gd name="T14" fmla="*/ 1 w 79"/>
                  <a:gd name="T15" fmla="*/ 0 h 80"/>
                  <a:gd name="T16" fmla="*/ 0 w 79"/>
                  <a:gd name="T17" fmla="*/ 0 h 80"/>
                  <a:gd name="T18" fmla="*/ 0 w 79"/>
                  <a:gd name="T19" fmla="*/ 0 h 80"/>
                  <a:gd name="T20" fmla="*/ 1 w 79"/>
                  <a:gd name="T21" fmla="*/ 0 h 80"/>
                  <a:gd name="T22" fmla="*/ 1 w 79"/>
                  <a:gd name="T23" fmla="*/ 0 h 80"/>
                  <a:gd name="T24" fmla="*/ 1 w 79"/>
                  <a:gd name="T25" fmla="*/ 0 h 80"/>
                  <a:gd name="T26" fmla="*/ 1 w 79"/>
                  <a:gd name="T27" fmla="*/ 0 h 80"/>
                  <a:gd name="T28" fmla="*/ 1 w 79"/>
                  <a:gd name="T29" fmla="*/ 0 h 80"/>
                  <a:gd name="T30" fmla="*/ 1 w 79"/>
                  <a:gd name="T31" fmla="*/ 0 h 80"/>
                  <a:gd name="T32" fmla="*/ 1 w 79"/>
                  <a:gd name="T33" fmla="*/ 0 h 80"/>
                  <a:gd name="T34" fmla="*/ 1 w 79"/>
                  <a:gd name="T35" fmla="*/ 0 h 80"/>
                  <a:gd name="T36" fmla="*/ 1 w 79"/>
                  <a:gd name="T37" fmla="*/ 0 h 80"/>
                  <a:gd name="T38" fmla="*/ 1 w 79"/>
                  <a:gd name="T39" fmla="*/ 0 h 80"/>
                  <a:gd name="T40" fmla="*/ 1 w 79"/>
                  <a:gd name="T41" fmla="*/ 0 h 80"/>
                  <a:gd name="T42" fmla="*/ 1 w 79"/>
                  <a:gd name="T43" fmla="*/ 0 h 80"/>
                  <a:gd name="T44" fmla="*/ 1 w 79"/>
                  <a:gd name="T45" fmla="*/ 0 h 80"/>
                  <a:gd name="T46" fmla="*/ 1 w 79"/>
                  <a:gd name="T47" fmla="*/ 0 h 80"/>
                  <a:gd name="T48" fmla="*/ 1 w 79"/>
                  <a:gd name="T49" fmla="*/ 0 h 80"/>
                  <a:gd name="T50" fmla="*/ 1 w 79"/>
                  <a:gd name="T51" fmla="*/ 0 h 80"/>
                  <a:gd name="T52" fmla="*/ 1 w 79"/>
                  <a:gd name="T53" fmla="*/ 0 h 80"/>
                  <a:gd name="T54" fmla="*/ 1 w 79"/>
                  <a:gd name="T55" fmla="*/ 0 h 80"/>
                  <a:gd name="T56" fmla="*/ 1 w 79"/>
                  <a:gd name="T57" fmla="*/ 0 h 80"/>
                  <a:gd name="T58" fmla="*/ 1 w 79"/>
                  <a:gd name="T59" fmla="*/ 0 h 80"/>
                  <a:gd name="T60" fmla="*/ 1 w 79"/>
                  <a:gd name="T61" fmla="*/ 0 h 80"/>
                  <a:gd name="T62" fmla="*/ 1 w 79"/>
                  <a:gd name="T63" fmla="*/ 0 h 80"/>
                  <a:gd name="T64" fmla="*/ 1 w 79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79" h="80">
                    <a:moveTo>
                      <a:pt x="47" y="0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4"/>
                    </a:lnTo>
                    <a:lnTo>
                      <a:pt x="17" y="7"/>
                    </a:lnTo>
                    <a:lnTo>
                      <a:pt x="11" y="13"/>
                    </a:lnTo>
                    <a:lnTo>
                      <a:pt x="5" y="19"/>
                    </a:lnTo>
                    <a:lnTo>
                      <a:pt x="2" y="26"/>
                    </a:lnTo>
                    <a:lnTo>
                      <a:pt x="0" y="34"/>
                    </a:lnTo>
                    <a:lnTo>
                      <a:pt x="0" y="42"/>
                    </a:lnTo>
                    <a:lnTo>
                      <a:pt x="1" y="49"/>
                    </a:lnTo>
                    <a:lnTo>
                      <a:pt x="3" y="57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8" y="74"/>
                    </a:lnTo>
                    <a:lnTo>
                      <a:pt x="25" y="78"/>
                    </a:lnTo>
                    <a:lnTo>
                      <a:pt x="33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6"/>
                    </a:lnTo>
                    <a:lnTo>
                      <a:pt x="63" y="73"/>
                    </a:lnTo>
                    <a:lnTo>
                      <a:pt x="69" y="67"/>
                    </a:lnTo>
                    <a:lnTo>
                      <a:pt x="73" y="61"/>
                    </a:lnTo>
                    <a:lnTo>
                      <a:pt x="77" y="55"/>
                    </a:lnTo>
                    <a:lnTo>
                      <a:pt x="79" y="46"/>
                    </a:lnTo>
                    <a:lnTo>
                      <a:pt x="79" y="38"/>
                    </a:lnTo>
                    <a:lnTo>
                      <a:pt x="78" y="31"/>
                    </a:lnTo>
                    <a:lnTo>
                      <a:pt x="76" y="23"/>
                    </a:lnTo>
                    <a:lnTo>
                      <a:pt x="72" y="18"/>
                    </a:lnTo>
                    <a:lnTo>
                      <a:pt x="68" y="12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1" name="Freeform 52"/>
              <p:cNvSpPr/>
              <p:nvPr/>
            </p:nvSpPr>
            <p:spPr bwMode="auto">
              <a:xfrm>
                <a:off x="4059" y="4190"/>
                <a:ext cx="40" cy="40"/>
              </a:xfrm>
              <a:custGeom>
                <a:avLst/>
                <a:gdLst>
                  <a:gd name="T0" fmla="*/ 1 w 80"/>
                  <a:gd name="T1" fmla="*/ 0 h 78"/>
                  <a:gd name="T2" fmla="*/ 1 w 80"/>
                  <a:gd name="T3" fmla="*/ 0 h 78"/>
                  <a:gd name="T4" fmla="*/ 1 w 80"/>
                  <a:gd name="T5" fmla="*/ 0 h 78"/>
                  <a:gd name="T6" fmla="*/ 1 w 80"/>
                  <a:gd name="T7" fmla="*/ 1 h 78"/>
                  <a:gd name="T8" fmla="*/ 1 w 80"/>
                  <a:gd name="T9" fmla="*/ 1 h 78"/>
                  <a:gd name="T10" fmla="*/ 1 w 80"/>
                  <a:gd name="T11" fmla="*/ 1 h 78"/>
                  <a:gd name="T12" fmla="*/ 1 w 80"/>
                  <a:gd name="T13" fmla="*/ 1 h 78"/>
                  <a:gd name="T14" fmla="*/ 1 w 80"/>
                  <a:gd name="T15" fmla="*/ 1 h 78"/>
                  <a:gd name="T16" fmla="*/ 1 w 80"/>
                  <a:gd name="T17" fmla="*/ 1 h 78"/>
                  <a:gd name="T18" fmla="*/ 0 w 80"/>
                  <a:gd name="T19" fmla="*/ 1 h 78"/>
                  <a:gd name="T20" fmla="*/ 1 w 80"/>
                  <a:gd name="T21" fmla="*/ 1 h 78"/>
                  <a:gd name="T22" fmla="*/ 1 w 80"/>
                  <a:gd name="T23" fmla="*/ 1 h 78"/>
                  <a:gd name="T24" fmla="*/ 1 w 80"/>
                  <a:gd name="T25" fmla="*/ 1 h 78"/>
                  <a:gd name="T26" fmla="*/ 1 w 80"/>
                  <a:gd name="T27" fmla="*/ 1 h 78"/>
                  <a:gd name="T28" fmla="*/ 1 w 80"/>
                  <a:gd name="T29" fmla="*/ 1 h 78"/>
                  <a:gd name="T30" fmla="*/ 1 w 80"/>
                  <a:gd name="T31" fmla="*/ 1 h 78"/>
                  <a:gd name="T32" fmla="*/ 1 w 80"/>
                  <a:gd name="T33" fmla="*/ 1 h 78"/>
                  <a:gd name="T34" fmla="*/ 1 w 80"/>
                  <a:gd name="T35" fmla="*/ 1 h 78"/>
                  <a:gd name="T36" fmla="*/ 1 w 80"/>
                  <a:gd name="T37" fmla="*/ 1 h 78"/>
                  <a:gd name="T38" fmla="*/ 1 w 80"/>
                  <a:gd name="T39" fmla="*/ 1 h 78"/>
                  <a:gd name="T40" fmla="*/ 1 w 80"/>
                  <a:gd name="T41" fmla="*/ 1 h 78"/>
                  <a:gd name="T42" fmla="*/ 1 w 80"/>
                  <a:gd name="T43" fmla="*/ 1 h 78"/>
                  <a:gd name="T44" fmla="*/ 1 w 80"/>
                  <a:gd name="T45" fmla="*/ 1 h 78"/>
                  <a:gd name="T46" fmla="*/ 1 w 80"/>
                  <a:gd name="T47" fmla="*/ 1 h 78"/>
                  <a:gd name="T48" fmla="*/ 1 w 80"/>
                  <a:gd name="T49" fmla="*/ 1 h 78"/>
                  <a:gd name="T50" fmla="*/ 1 w 80"/>
                  <a:gd name="T51" fmla="*/ 1 h 78"/>
                  <a:gd name="T52" fmla="*/ 1 w 80"/>
                  <a:gd name="T53" fmla="*/ 1 h 78"/>
                  <a:gd name="T54" fmla="*/ 1 w 80"/>
                  <a:gd name="T55" fmla="*/ 1 h 78"/>
                  <a:gd name="T56" fmla="*/ 1 w 80"/>
                  <a:gd name="T57" fmla="*/ 1 h 78"/>
                  <a:gd name="T58" fmla="*/ 1 w 80"/>
                  <a:gd name="T59" fmla="*/ 1 h 78"/>
                  <a:gd name="T60" fmla="*/ 1 w 80"/>
                  <a:gd name="T61" fmla="*/ 1 h 78"/>
                  <a:gd name="T62" fmla="*/ 1 w 80"/>
                  <a:gd name="T63" fmla="*/ 1 h 78"/>
                  <a:gd name="T64" fmla="*/ 1 w 80"/>
                  <a:gd name="T65" fmla="*/ 0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8" y="0"/>
                    </a:moveTo>
                    <a:lnTo>
                      <a:pt x="40" y="0"/>
                    </a:lnTo>
                    <a:lnTo>
                      <a:pt x="32" y="0"/>
                    </a:lnTo>
                    <a:lnTo>
                      <a:pt x="25" y="3"/>
                    </a:lnTo>
                    <a:lnTo>
                      <a:pt x="18" y="7"/>
                    </a:lnTo>
                    <a:lnTo>
                      <a:pt x="12" y="11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2" y="32"/>
                    </a:lnTo>
                    <a:lnTo>
                      <a:pt x="0" y="40"/>
                    </a:lnTo>
                    <a:lnTo>
                      <a:pt x="2" y="47"/>
                    </a:lnTo>
                    <a:lnTo>
                      <a:pt x="4" y="55"/>
                    </a:lnTo>
                    <a:lnTo>
                      <a:pt x="7" y="61"/>
                    </a:lnTo>
                    <a:lnTo>
                      <a:pt x="13" y="67"/>
                    </a:lnTo>
                    <a:lnTo>
                      <a:pt x="19" y="72"/>
                    </a:lnTo>
                    <a:lnTo>
                      <a:pt x="26" y="76"/>
                    </a:lnTo>
                    <a:lnTo>
                      <a:pt x="34" y="78"/>
                    </a:lnTo>
                    <a:lnTo>
                      <a:pt x="42" y="78"/>
                    </a:lnTo>
                    <a:lnTo>
                      <a:pt x="50" y="77"/>
                    </a:lnTo>
                    <a:lnTo>
                      <a:pt x="57" y="75"/>
                    </a:lnTo>
                    <a:lnTo>
                      <a:pt x="64" y="71"/>
                    </a:lnTo>
                    <a:lnTo>
                      <a:pt x="70" y="65"/>
                    </a:lnTo>
                    <a:lnTo>
                      <a:pt x="74" y="60"/>
                    </a:lnTo>
                    <a:lnTo>
                      <a:pt x="78" y="53"/>
                    </a:lnTo>
                    <a:lnTo>
                      <a:pt x="80" y="45"/>
                    </a:lnTo>
                    <a:lnTo>
                      <a:pt x="80" y="37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3" y="6"/>
                    </a:lnTo>
                    <a:lnTo>
                      <a:pt x="56" y="2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2" name="Freeform 53"/>
              <p:cNvSpPr/>
              <p:nvPr/>
            </p:nvSpPr>
            <p:spPr bwMode="auto">
              <a:xfrm>
                <a:off x="3990" y="4195"/>
                <a:ext cx="39" cy="39"/>
              </a:xfrm>
              <a:custGeom>
                <a:avLst/>
                <a:gdLst>
                  <a:gd name="T0" fmla="*/ 0 w 80"/>
                  <a:gd name="T1" fmla="*/ 1 h 78"/>
                  <a:gd name="T2" fmla="*/ 0 w 80"/>
                  <a:gd name="T3" fmla="*/ 0 h 78"/>
                  <a:gd name="T4" fmla="*/ 0 w 80"/>
                  <a:gd name="T5" fmla="*/ 1 h 78"/>
                  <a:gd name="T6" fmla="*/ 0 w 80"/>
                  <a:gd name="T7" fmla="*/ 1 h 78"/>
                  <a:gd name="T8" fmla="*/ 0 w 80"/>
                  <a:gd name="T9" fmla="*/ 1 h 78"/>
                  <a:gd name="T10" fmla="*/ 0 w 80"/>
                  <a:gd name="T11" fmla="*/ 1 h 78"/>
                  <a:gd name="T12" fmla="*/ 0 w 80"/>
                  <a:gd name="T13" fmla="*/ 1 h 78"/>
                  <a:gd name="T14" fmla="*/ 0 w 80"/>
                  <a:gd name="T15" fmla="*/ 1 h 78"/>
                  <a:gd name="T16" fmla="*/ 0 w 80"/>
                  <a:gd name="T17" fmla="*/ 1 h 78"/>
                  <a:gd name="T18" fmla="*/ 0 w 80"/>
                  <a:gd name="T19" fmla="*/ 1 h 78"/>
                  <a:gd name="T20" fmla="*/ 0 w 80"/>
                  <a:gd name="T21" fmla="*/ 1 h 78"/>
                  <a:gd name="T22" fmla="*/ 0 w 80"/>
                  <a:gd name="T23" fmla="*/ 1 h 78"/>
                  <a:gd name="T24" fmla="*/ 0 w 80"/>
                  <a:gd name="T25" fmla="*/ 1 h 78"/>
                  <a:gd name="T26" fmla="*/ 0 w 80"/>
                  <a:gd name="T27" fmla="*/ 1 h 78"/>
                  <a:gd name="T28" fmla="*/ 0 w 80"/>
                  <a:gd name="T29" fmla="*/ 1 h 78"/>
                  <a:gd name="T30" fmla="*/ 0 w 80"/>
                  <a:gd name="T31" fmla="*/ 1 h 78"/>
                  <a:gd name="T32" fmla="*/ 0 w 80"/>
                  <a:gd name="T33" fmla="*/ 1 h 78"/>
                  <a:gd name="T34" fmla="*/ 0 w 80"/>
                  <a:gd name="T35" fmla="*/ 1 h 78"/>
                  <a:gd name="T36" fmla="*/ 0 w 80"/>
                  <a:gd name="T37" fmla="*/ 1 h 78"/>
                  <a:gd name="T38" fmla="*/ 0 w 80"/>
                  <a:gd name="T39" fmla="*/ 1 h 78"/>
                  <a:gd name="T40" fmla="*/ 0 w 80"/>
                  <a:gd name="T41" fmla="*/ 1 h 78"/>
                  <a:gd name="T42" fmla="*/ 0 w 80"/>
                  <a:gd name="T43" fmla="*/ 1 h 78"/>
                  <a:gd name="T44" fmla="*/ 0 w 80"/>
                  <a:gd name="T45" fmla="*/ 1 h 78"/>
                  <a:gd name="T46" fmla="*/ 0 w 80"/>
                  <a:gd name="T47" fmla="*/ 1 h 78"/>
                  <a:gd name="T48" fmla="*/ 0 w 80"/>
                  <a:gd name="T49" fmla="*/ 1 h 78"/>
                  <a:gd name="T50" fmla="*/ 0 w 80"/>
                  <a:gd name="T51" fmla="*/ 1 h 78"/>
                  <a:gd name="T52" fmla="*/ 0 w 80"/>
                  <a:gd name="T53" fmla="*/ 1 h 78"/>
                  <a:gd name="T54" fmla="*/ 0 w 80"/>
                  <a:gd name="T55" fmla="*/ 1 h 78"/>
                  <a:gd name="T56" fmla="*/ 0 w 80"/>
                  <a:gd name="T57" fmla="*/ 1 h 78"/>
                  <a:gd name="T58" fmla="*/ 0 w 80"/>
                  <a:gd name="T59" fmla="*/ 1 h 78"/>
                  <a:gd name="T60" fmla="*/ 0 w 80"/>
                  <a:gd name="T61" fmla="*/ 1 h 78"/>
                  <a:gd name="T62" fmla="*/ 0 w 80"/>
                  <a:gd name="T63" fmla="*/ 1 h 78"/>
                  <a:gd name="T64" fmla="*/ 0 w 80"/>
                  <a:gd name="T65" fmla="*/ 1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7" y="1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3"/>
                    </a:lnTo>
                    <a:lnTo>
                      <a:pt x="17" y="7"/>
                    </a:lnTo>
                    <a:lnTo>
                      <a:pt x="12" y="12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1" y="32"/>
                    </a:lnTo>
                    <a:lnTo>
                      <a:pt x="0" y="40"/>
                    </a:lnTo>
                    <a:lnTo>
                      <a:pt x="1" y="48"/>
                    </a:lnTo>
                    <a:lnTo>
                      <a:pt x="4" y="55"/>
                    </a:lnTo>
                    <a:lnTo>
                      <a:pt x="7" y="62"/>
                    </a:lnTo>
                    <a:lnTo>
                      <a:pt x="13" y="68"/>
                    </a:lnTo>
                    <a:lnTo>
                      <a:pt x="19" y="73"/>
                    </a:lnTo>
                    <a:lnTo>
                      <a:pt x="25" y="76"/>
                    </a:lnTo>
                    <a:lnTo>
                      <a:pt x="33" y="78"/>
                    </a:lnTo>
                    <a:lnTo>
                      <a:pt x="42" y="78"/>
                    </a:lnTo>
                    <a:lnTo>
                      <a:pt x="50" y="78"/>
                    </a:lnTo>
                    <a:lnTo>
                      <a:pt x="57" y="75"/>
                    </a:lnTo>
                    <a:lnTo>
                      <a:pt x="63" y="71"/>
                    </a:lnTo>
                    <a:lnTo>
                      <a:pt x="69" y="67"/>
                    </a:lnTo>
                    <a:lnTo>
                      <a:pt x="74" y="61"/>
                    </a:lnTo>
                    <a:lnTo>
                      <a:pt x="77" y="54"/>
                    </a:lnTo>
                    <a:lnTo>
                      <a:pt x="80" y="46"/>
                    </a:lnTo>
                    <a:lnTo>
                      <a:pt x="80" y="38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2" y="6"/>
                    </a:lnTo>
                    <a:lnTo>
                      <a:pt x="55" y="2"/>
                    </a:lnTo>
                    <a:lnTo>
                      <a:pt x="47" y="1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3" name="Freeform 54"/>
              <p:cNvSpPr/>
              <p:nvPr/>
            </p:nvSpPr>
            <p:spPr bwMode="auto">
              <a:xfrm>
                <a:off x="4127" y="4147"/>
                <a:ext cx="39" cy="39"/>
              </a:xfrm>
              <a:custGeom>
                <a:avLst/>
                <a:gdLst>
                  <a:gd name="T0" fmla="*/ 0 w 80"/>
                  <a:gd name="T1" fmla="*/ 0 h 79"/>
                  <a:gd name="T2" fmla="*/ 0 w 80"/>
                  <a:gd name="T3" fmla="*/ 0 h 79"/>
                  <a:gd name="T4" fmla="*/ 0 w 80"/>
                  <a:gd name="T5" fmla="*/ 0 h 79"/>
                  <a:gd name="T6" fmla="*/ 0 w 80"/>
                  <a:gd name="T7" fmla="*/ 0 h 79"/>
                  <a:gd name="T8" fmla="*/ 0 w 80"/>
                  <a:gd name="T9" fmla="*/ 0 h 79"/>
                  <a:gd name="T10" fmla="*/ 0 w 80"/>
                  <a:gd name="T11" fmla="*/ 0 h 79"/>
                  <a:gd name="T12" fmla="*/ 0 w 80"/>
                  <a:gd name="T13" fmla="*/ 0 h 79"/>
                  <a:gd name="T14" fmla="*/ 0 w 80"/>
                  <a:gd name="T15" fmla="*/ 0 h 79"/>
                  <a:gd name="T16" fmla="*/ 0 w 80"/>
                  <a:gd name="T17" fmla="*/ 0 h 79"/>
                  <a:gd name="T18" fmla="*/ 0 w 80"/>
                  <a:gd name="T19" fmla="*/ 0 h 79"/>
                  <a:gd name="T20" fmla="*/ 0 w 80"/>
                  <a:gd name="T21" fmla="*/ 0 h 79"/>
                  <a:gd name="T22" fmla="*/ 0 w 80"/>
                  <a:gd name="T23" fmla="*/ 0 h 79"/>
                  <a:gd name="T24" fmla="*/ 0 w 80"/>
                  <a:gd name="T25" fmla="*/ 0 h 79"/>
                  <a:gd name="T26" fmla="*/ 0 w 80"/>
                  <a:gd name="T27" fmla="*/ 0 h 79"/>
                  <a:gd name="T28" fmla="*/ 0 w 80"/>
                  <a:gd name="T29" fmla="*/ 0 h 79"/>
                  <a:gd name="T30" fmla="*/ 0 w 80"/>
                  <a:gd name="T31" fmla="*/ 0 h 79"/>
                  <a:gd name="T32" fmla="*/ 0 w 80"/>
                  <a:gd name="T33" fmla="*/ 0 h 79"/>
                  <a:gd name="T34" fmla="*/ 0 w 80"/>
                  <a:gd name="T35" fmla="*/ 0 h 79"/>
                  <a:gd name="T36" fmla="*/ 0 w 80"/>
                  <a:gd name="T37" fmla="*/ 0 h 79"/>
                  <a:gd name="T38" fmla="*/ 0 w 80"/>
                  <a:gd name="T39" fmla="*/ 0 h 79"/>
                  <a:gd name="T40" fmla="*/ 0 w 80"/>
                  <a:gd name="T41" fmla="*/ 0 h 79"/>
                  <a:gd name="T42" fmla="*/ 0 w 80"/>
                  <a:gd name="T43" fmla="*/ 0 h 79"/>
                  <a:gd name="T44" fmla="*/ 0 w 80"/>
                  <a:gd name="T45" fmla="*/ 0 h 79"/>
                  <a:gd name="T46" fmla="*/ 0 w 80"/>
                  <a:gd name="T47" fmla="*/ 0 h 79"/>
                  <a:gd name="T48" fmla="*/ 0 w 80"/>
                  <a:gd name="T49" fmla="*/ 0 h 79"/>
                  <a:gd name="T50" fmla="*/ 0 w 80"/>
                  <a:gd name="T51" fmla="*/ 0 h 79"/>
                  <a:gd name="T52" fmla="*/ 0 w 80"/>
                  <a:gd name="T53" fmla="*/ 0 h 79"/>
                  <a:gd name="T54" fmla="*/ 0 w 80"/>
                  <a:gd name="T55" fmla="*/ 0 h 79"/>
                  <a:gd name="T56" fmla="*/ 0 w 80"/>
                  <a:gd name="T57" fmla="*/ 0 h 79"/>
                  <a:gd name="T58" fmla="*/ 0 w 80"/>
                  <a:gd name="T59" fmla="*/ 0 h 79"/>
                  <a:gd name="T60" fmla="*/ 0 w 80"/>
                  <a:gd name="T61" fmla="*/ 0 h 79"/>
                  <a:gd name="T62" fmla="*/ 0 w 80"/>
                  <a:gd name="T63" fmla="*/ 0 h 79"/>
                  <a:gd name="T64" fmla="*/ 0 w 80"/>
                  <a:gd name="T65" fmla="*/ 0 h 7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9">
                    <a:moveTo>
                      <a:pt x="46" y="0"/>
                    </a:moveTo>
                    <a:lnTo>
                      <a:pt x="38" y="0"/>
                    </a:lnTo>
                    <a:lnTo>
                      <a:pt x="30" y="0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8"/>
                    </a:lnTo>
                    <a:lnTo>
                      <a:pt x="2" y="24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40" y="79"/>
                    </a:lnTo>
                    <a:lnTo>
                      <a:pt x="49" y="79"/>
                    </a:lnTo>
                    <a:lnTo>
                      <a:pt x="55" y="75"/>
                    </a:lnTo>
                    <a:lnTo>
                      <a:pt x="62" y="72"/>
                    </a:lnTo>
                    <a:lnTo>
                      <a:pt x="68" y="67"/>
                    </a:lnTo>
                    <a:lnTo>
                      <a:pt x="73" y="61"/>
                    </a:lnTo>
                    <a:lnTo>
                      <a:pt x="76" y="54"/>
                    </a:lnTo>
                    <a:lnTo>
                      <a:pt x="78" y="46"/>
                    </a:lnTo>
                    <a:lnTo>
                      <a:pt x="80" y="38"/>
                    </a:lnTo>
                    <a:lnTo>
                      <a:pt x="78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4" name="Freeform 55"/>
              <p:cNvSpPr/>
              <p:nvPr/>
            </p:nvSpPr>
            <p:spPr bwMode="auto">
              <a:xfrm>
                <a:off x="4216" y="4162"/>
                <a:ext cx="37" cy="39"/>
              </a:xfrm>
              <a:custGeom>
                <a:avLst/>
                <a:gdLst>
                  <a:gd name="T0" fmla="*/ 1 w 73"/>
                  <a:gd name="T1" fmla="*/ 0 h 79"/>
                  <a:gd name="T2" fmla="*/ 1 w 73"/>
                  <a:gd name="T3" fmla="*/ 0 h 79"/>
                  <a:gd name="T4" fmla="*/ 1 w 73"/>
                  <a:gd name="T5" fmla="*/ 0 h 79"/>
                  <a:gd name="T6" fmla="*/ 1 w 73"/>
                  <a:gd name="T7" fmla="*/ 0 h 79"/>
                  <a:gd name="T8" fmla="*/ 1 w 73"/>
                  <a:gd name="T9" fmla="*/ 0 h 79"/>
                  <a:gd name="T10" fmla="*/ 1 w 73"/>
                  <a:gd name="T11" fmla="*/ 0 h 79"/>
                  <a:gd name="T12" fmla="*/ 1 w 73"/>
                  <a:gd name="T13" fmla="*/ 0 h 79"/>
                  <a:gd name="T14" fmla="*/ 1 w 73"/>
                  <a:gd name="T15" fmla="*/ 0 h 79"/>
                  <a:gd name="T16" fmla="*/ 1 w 73"/>
                  <a:gd name="T17" fmla="*/ 0 h 79"/>
                  <a:gd name="T18" fmla="*/ 1 w 73"/>
                  <a:gd name="T19" fmla="*/ 0 h 79"/>
                  <a:gd name="T20" fmla="*/ 1 w 73"/>
                  <a:gd name="T21" fmla="*/ 0 h 79"/>
                  <a:gd name="T22" fmla="*/ 1 w 73"/>
                  <a:gd name="T23" fmla="*/ 0 h 79"/>
                  <a:gd name="T24" fmla="*/ 0 w 73"/>
                  <a:gd name="T25" fmla="*/ 0 h 79"/>
                  <a:gd name="T26" fmla="*/ 0 w 73"/>
                  <a:gd name="T27" fmla="*/ 0 h 79"/>
                  <a:gd name="T28" fmla="*/ 0 w 73"/>
                  <a:gd name="T29" fmla="*/ 0 h 79"/>
                  <a:gd name="T30" fmla="*/ 1 w 73"/>
                  <a:gd name="T31" fmla="*/ 0 h 79"/>
                  <a:gd name="T32" fmla="*/ 1 w 73"/>
                  <a:gd name="T33" fmla="*/ 0 h 79"/>
                  <a:gd name="T34" fmla="*/ 1 w 73"/>
                  <a:gd name="T35" fmla="*/ 0 h 79"/>
                  <a:gd name="T36" fmla="*/ 1 w 73"/>
                  <a:gd name="T37" fmla="*/ 0 h 79"/>
                  <a:gd name="T38" fmla="*/ 1 w 73"/>
                  <a:gd name="T39" fmla="*/ 0 h 79"/>
                  <a:gd name="T40" fmla="*/ 1 w 73"/>
                  <a:gd name="T41" fmla="*/ 0 h 79"/>
                  <a:gd name="T42" fmla="*/ 1 w 73"/>
                  <a:gd name="T43" fmla="*/ 0 h 79"/>
                  <a:gd name="T44" fmla="*/ 1 w 73"/>
                  <a:gd name="T45" fmla="*/ 0 h 79"/>
                  <a:gd name="T46" fmla="*/ 1 w 73"/>
                  <a:gd name="T47" fmla="*/ 0 h 79"/>
                  <a:gd name="T48" fmla="*/ 1 w 73"/>
                  <a:gd name="T49" fmla="*/ 0 h 79"/>
                  <a:gd name="T50" fmla="*/ 1 w 73"/>
                  <a:gd name="T51" fmla="*/ 0 h 79"/>
                  <a:gd name="T52" fmla="*/ 1 w 73"/>
                  <a:gd name="T53" fmla="*/ 0 h 79"/>
                  <a:gd name="T54" fmla="*/ 1 w 73"/>
                  <a:gd name="T55" fmla="*/ 0 h 79"/>
                  <a:gd name="T56" fmla="*/ 1 w 73"/>
                  <a:gd name="T57" fmla="*/ 0 h 79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73" h="79">
                    <a:moveTo>
                      <a:pt x="73" y="19"/>
                    </a:moveTo>
                    <a:lnTo>
                      <a:pt x="69" y="12"/>
                    </a:lnTo>
                    <a:lnTo>
                      <a:pt x="62" y="7"/>
                    </a:lnTo>
                    <a:lnTo>
                      <a:pt x="54" y="2"/>
                    </a:lnTo>
                    <a:lnTo>
                      <a:pt x="46" y="0"/>
                    </a:lnTo>
                    <a:lnTo>
                      <a:pt x="38" y="0"/>
                    </a:lnTo>
                    <a:lnTo>
                      <a:pt x="30" y="1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0" y="12"/>
                    </a:lnTo>
                    <a:lnTo>
                      <a:pt x="5" y="19"/>
                    </a:lnTo>
                    <a:lnTo>
                      <a:pt x="2" y="25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49"/>
                    </a:lnTo>
                    <a:lnTo>
                      <a:pt x="3" y="55"/>
                    </a:lnTo>
                    <a:lnTo>
                      <a:pt x="7" y="62"/>
                    </a:lnTo>
                    <a:lnTo>
                      <a:pt x="11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35" y="79"/>
                    </a:lnTo>
                    <a:lnTo>
                      <a:pt x="38" y="79"/>
                    </a:lnTo>
                    <a:lnTo>
                      <a:pt x="41" y="79"/>
                    </a:lnTo>
                    <a:lnTo>
                      <a:pt x="43" y="79"/>
                    </a:lnTo>
                    <a:lnTo>
                      <a:pt x="48" y="70"/>
                    </a:lnTo>
                    <a:lnTo>
                      <a:pt x="58" y="52"/>
                    </a:lnTo>
                    <a:lnTo>
                      <a:pt x="69" y="31"/>
                    </a:lnTo>
                    <a:lnTo>
                      <a:pt x="73" y="19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" name="Freeform 56"/>
              <p:cNvSpPr/>
              <p:nvPr/>
            </p:nvSpPr>
            <p:spPr bwMode="auto">
              <a:xfrm>
                <a:off x="3983" y="4266"/>
                <a:ext cx="31" cy="33"/>
              </a:xfrm>
              <a:custGeom>
                <a:avLst/>
                <a:gdLst>
                  <a:gd name="T0" fmla="*/ 1 w 61"/>
                  <a:gd name="T1" fmla="*/ 1 h 66"/>
                  <a:gd name="T2" fmla="*/ 1 w 61"/>
                  <a:gd name="T3" fmla="*/ 1 h 66"/>
                  <a:gd name="T4" fmla="*/ 1 w 61"/>
                  <a:gd name="T5" fmla="*/ 1 h 66"/>
                  <a:gd name="T6" fmla="*/ 1 w 61"/>
                  <a:gd name="T7" fmla="*/ 1 h 66"/>
                  <a:gd name="T8" fmla="*/ 1 w 61"/>
                  <a:gd name="T9" fmla="*/ 1 h 66"/>
                  <a:gd name="T10" fmla="*/ 1 w 61"/>
                  <a:gd name="T11" fmla="*/ 1 h 66"/>
                  <a:gd name="T12" fmla="*/ 1 w 61"/>
                  <a:gd name="T13" fmla="*/ 1 h 66"/>
                  <a:gd name="T14" fmla="*/ 1 w 61"/>
                  <a:gd name="T15" fmla="*/ 1 h 66"/>
                  <a:gd name="T16" fmla="*/ 1 w 61"/>
                  <a:gd name="T17" fmla="*/ 1 h 66"/>
                  <a:gd name="T18" fmla="*/ 1 w 61"/>
                  <a:gd name="T19" fmla="*/ 1 h 66"/>
                  <a:gd name="T20" fmla="*/ 1 w 61"/>
                  <a:gd name="T21" fmla="*/ 1 h 66"/>
                  <a:gd name="T22" fmla="*/ 1 w 61"/>
                  <a:gd name="T23" fmla="*/ 1 h 66"/>
                  <a:gd name="T24" fmla="*/ 1 w 61"/>
                  <a:gd name="T25" fmla="*/ 1 h 66"/>
                  <a:gd name="T26" fmla="*/ 1 w 61"/>
                  <a:gd name="T27" fmla="*/ 0 h 66"/>
                  <a:gd name="T28" fmla="*/ 1 w 61"/>
                  <a:gd name="T29" fmla="*/ 1 h 66"/>
                  <a:gd name="T30" fmla="*/ 1 w 61"/>
                  <a:gd name="T31" fmla="*/ 1 h 66"/>
                  <a:gd name="T32" fmla="*/ 0 w 61"/>
                  <a:gd name="T33" fmla="*/ 1 h 66"/>
                  <a:gd name="T34" fmla="*/ 1 w 61"/>
                  <a:gd name="T35" fmla="*/ 1 h 66"/>
                  <a:gd name="T36" fmla="*/ 1 w 61"/>
                  <a:gd name="T37" fmla="*/ 1 h 66"/>
                  <a:gd name="T38" fmla="*/ 1 w 61"/>
                  <a:gd name="T39" fmla="*/ 1 h 66"/>
                  <a:gd name="T40" fmla="*/ 1 w 61"/>
                  <a:gd name="T41" fmla="*/ 1 h 66"/>
                  <a:gd name="T42" fmla="*/ 1 w 61"/>
                  <a:gd name="T43" fmla="*/ 1 h 66"/>
                  <a:gd name="T44" fmla="*/ 1 w 61"/>
                  <a:gd name="T45" fmla="*/ 1 h 66"/>
                  <a:gd name="T46" fmla="*/ 1 w 61"/>
                  <a:gd name="T47" fmla="*/ 1 h 66"/>
                  <a:gd name="T48" fmla="*/ 1 w 61"/>
                  <a:gd name="T49" fmla="*/ 1 h 6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61" h="66">
                    <a:moveTo>
                      <a:pt x="53" y="66"/>
                    </a:moveTo>
                    <a:lnTo>
                      <a:pt x="57" y="61"/>
                    </a:lnTo>
                    <a:lnTo>
                      <a:pt x="59" y="56"/>
                    </a:lnTo>
                    <a:lnTo>
                      <a:pt x="60" y="52"/>
                    </a:lnTo>
                    <a:lnTo>
                      <a:pt x="61" y="47"/>
                    </a:lnTo>
                    <a:lnTo>
                      <a:pt x="61" y="39"/>
                    </a:lnTo>
                    <a:lnTo>
                      <a:pt x="60" y="31"/>
                    </a:lnTo>
                    <a:lnTo>
                      <a:pt x="58" y="24"/>
                    </a:lnTo>
                    <a:lnTo>
                      <a:pt x="55" y="17"/>
                    </a:lnTo>
                    <a:lnTo>
                      <a:pt x="50" y="11"/>
                    </a:lnTo>
                    <a:lnTo>
                      <a:pt x="43" y="7"/>
                    </a:lnTo>
                    <a:lnTo>
                      <a:pt x="36" y="3"/>
                    </a:lnTo>
                    <a:lnTo>
                      <a:pt x="29" y="1"/>
                    </a:lnTo>
                    <a:lnTo>
                      <a:pt x="21" y="0"/>
                    </a:lnTo>
                    <a:lnTo>
                      <a:pt x="13" y="1"/>
                    </a:lnTo>
                    <a:lnTo>
                      <a:pt x="6" y="3"/>
                    </a:lnTo>
                    <a:lnTo>
                      <a:pt x="0" y="7"/>
                    </a:lnTo>
                    <a:lnTo>
                      <a:pt x="2" y="9"/>
                    </a:lnTo>
                    <a:lnTo>
                      <a:pt x="5" y="14"/>
                    </a:lnTo>
                    <a:lnTo>
                      <a:pt x="11" y="22"/>
                    </a:lnTo>
                    <a:lnTo>
                      <a:pt x="19" y="31"/>
                    </a:lnTo>
                    <a:lnTo>
                      <a:pt x="27" y="41"/>
                    </a:lnTo>
                    <a:lnTo>
                      <a:pt x="35" y="51"/>
                    </a:lnTo>
                    <a:lnTo>
                      <a:pt x="44" y="59"/>
                    </a:lnTo>
                    <a:lnTo>
                      <a:pt x="53" y="66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" name="Freeform 57"/>
              <p:cNvSpPr/>
              <p:nvPr/>
            </p:nvSpPr>
            <p:spPr bwMode="auto">
              <a:xfrm>
                <a:off x="4852" y="4125"/>
                <a:ext cx="17" cy="17"/>
              </a:xfrm>
              <a:custGeom>
                <a:avLst/>
                <a:gdLst>
                  <a:gd name="T0" fmla="*/ 1 w 34"/>
                  <a:gd name="T1" fmla="*/ 1 h 34"/>
                  <a:gd name="T2" fmla="*/ 1 w 34"/>
                  <a:gd name="T3" fmla="*/ 1 h 34"/>
                  <a:gd name="T4" fmla="*/ 1 w 34"/>
                  <a:gd name="T5" fmla="*/ 1 h 34"/>
                  <a:gd name="T6" fmla="*/ 1 w 34"/>
                  <a:gd name="T7" fmla="*/ 1 h 34"/>
                  <a:gd name="T8" fmla="*/ 1 w 34"/>
                  <a:gd name="T9" fmla="*/ 1 h 34"/>
                  <a:gd name="T10" fmla="*/ 1 w 34"/>
                  <a:gd name="T11" fmla="*/ 1 h 34"/>
                  <a:gd name="T12" fmla="*/ 1 w 34"/>
                  <a:gd name="T13" fmla="*/ 1 h 34"/>
                  <a:gd name="T14" fmla="*/ 1 w 34"/>
                  <a:gd name="T15" fmla="*/ 1 h 34"/>
                  <a:gd name="T16" fmla="*/ 1 w 34"/>
                  <a:gd name="T17" fmla="*/ 1 h 34"/>
                  <a:gd name="T18" fmla="*/ 1 w 34"/>
                  <a:gd name="T19" fmla="*/ 0 h 34"/>
                  <a:gd name="T20" fmla="*/ 1 w 34"/>
                  <a:gd name="T21" fmla="*/ 1 h 34"/>
                  <a:gd name="T22" fmla="*/ 1 w 34"/>
                  <a:gd name="T23" fmla="*/ 1 h 34"/>
                  <a:gd name="T24" fmla="*/ 0 w 34"/>
                  <a:gd name="T25" fmla="*/ 1 h 34"/>
                  <a:gd name="T26" fmla="*/ 0 w 34"/>
                  <a:gd name="T27" fmla="*/ 1 h 34"/>
                  <a:gd name="T28" fmla="*/ 1 w 34"/>
                  <a:gd name="T29" fmla="*/ 1 h 34"/>
                  <a:gd name="T30" fmla="*/ 1 w 34"/>
                  <a:gd name="T31" fmla="*/ 1 h 34"/>
                  <a:gd name="T32" fmla="*/ 1 w 34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4">
                    <a:moveTo>
                      <a:pt x="12" y="34"/>
                    </a:moveTo>
                    <a:lnTo>
                      <a:pt x="19" y="34"/>
                    </a:lnTo>
                    <a:lnTo>
                      <a:pt x="24" y="33"/>
                    </a:lnTo>
                    <a:lnTo>
                      <a:pt x="29" y="28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2" y="10"/>
                    </a:lnTo>
                    <a:lnTo>
                      <a:pt x="28" y="5"/>
                    </a:lnTo>
                    <a:lnTo>
                      <a:pt x="22" y="2"/>
                    </a:lnTo>
                    <a:lnTo>
                      <a:pt x="15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6" y="30"/>
                    </a:lnTo>
                    <a:lnTo>
                      <a:pt x="12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" name="Freeform 58"/>
              <p:cNvSpPr/>
              <p:nvPr/>
            </p:nvSpPr>
            <p:spPr bwMode="auto">
              <a:xfrm>
                <a:off x="4885" y="4152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0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1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1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8" y="3"/>
                    </a:lnTo>
                    <a:lnTo>
                      <a:pt x="22" y="0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1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" name="Freeform 59"/>
              <p:cNvSpPr/>
              <p:nvPr/>
            </p:nvSpPr>
            <p:spPr bwMode="auto">
              <a:xfrm>
                <a:off x="4701" y="4202"/>
                <a:ext cx="17" cy="17"/>
              </a:xfrm>
              <a:custGeom>
                <a:avLst/>
                <a:gdLst>
                  <a:gd name="T0" fmla="*/ 1 w 34"/>
                  <a:gd name="T1" fmla="*/ 1 h 33"/>
                  <a:gd name="T2" fmla="*/ 1 w 34"/>
                  <a:gd name="T3" fmla="*/ 1 h 33"/>
                  <a:gd name="T4" fmla="*/ 1 w 34"/>
                  <a:gd name="T5" fmla="*/ 1 h 33"/>
                  <a:gd name="T6" fmla="*/ 1 w 34"/>
                  <a:gd name="T7" fmla="*/ 1 h 33"/>
                  <a:gd name="T8" fmla="*/ 1 w 34"/>
                  <a:gd name="T9" fmla="*/ 1 h 33"/>
                  <a:gd name="T10" fmla="*/ 1 w 34"/>
                  <a:gd name="T11" fmla="*/ 1 h 33"/>
                  <a:gd name="T12" fmla="*/ 1 w 34"/>
                  <a:gd name="T13" fmla="*/ 1 h 33"/>
                  <a:gd name="T14" fmla="*/ 1 w 34"/>
                  <a:gd name="T15" fmla="*/ 1 h 33"/>
                  <a:gd name="T16" fmla="*/ 1 w 34"/>
                  <a:gd name="T17" fmla="*/ 1 h 33"/>
                  <a:gd name="T18" fmla="*/ 1 w 34"/>
                  <a:gd name="T19" fmla="*/ 0 h 33"/>
                  <a:gd name="T20" fmla="*/ 1 w 34"/>
                  <a:gd name="T21" fmla="*/ 1 h 33"/>
                  <a:gd name="T22" fmla="*/ 1 w 34"/>
                  <a:gd name="T23" fmla="*/ 1 h 33"/>
                  <a:gd name="T24" fmla="*/ 1 w 34"/>
                  <a:gd name="T25" fmla="*/ 1 h 33"/>
                  <a:gd name="T26" fmla="*/ 0 w 34"/>
                  <a:gd name="T27" fmla="*/ 1 h 33"/>
                  <a:gd name="T28" fmla="*/ 1 w 34"/>
                  <a:gd name="T29" fmla="*/ 1 h 33"/>
                  <a:gd name="T30" fmla="*/ 1 w 34"/>
                  <a:gd name="T31" fmla="*/ 1 h 33"/>
                  <a:gd name="T32" fmla="*/ 1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3"/>
                    </a:moveTo>
                    <a:lnTo>
                      <a:pt x="19" y="33"/>
                    </a:lnTo>
                    <a:lnTo>
                      <a:pt x="25" y="32"/>
                    </a:lnTo>
                    <a:lnTo>
                      <a:pt x="29" y="28"/>
                    </a:lnTo>
                    <a:lnTo>
                      <a:pt x="33" y="22"/>
                    </a:lnTo>
                    <a:lnTo>
                      <a:pt x="34" y="16"/>
                    </a:lnTo>
                    <a:lnTo>
                      <a:pt x="33" y="9"/>
                    </a:lnTo>
                    <a:lnTo>
                      <a:pt x="28" y="5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10" y="2"/>
                    </a:lnTo>
                    <a:lnTo>
                      <a:pt x="5" y="6"/>
                    </a:lnTo>
                    <a:lnTo>
                      <a:pt x="2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30"/>
                    </a:lnTo>
                    <a:lnTo>
                      <a:pt x="12" y="3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" name="Freeform 60"/>
              <p:cNvSpPr/>
              <p:nvPr/>
            </p:nvSpPr>
            <p:spPr bwMode="auto">
              <a:xfrm>
                <a:off x="4742" y="4201"/>
                <a:ext cx="16" cy="17"/>
              </a:xfrm>
              <a:custGeom>
                <a:avLst/>
                <a:gdLst>
                  <a:gd name="T0" fmla="*/ 0 w 34"/>
                  <a:gd name="T1" fmla="*/ 1 h 33"/>
                  <a:gd name="T2" fmla="*/ 0 w 34"/>
                  <a:gd name="T3" fmla="*/ 1 h 33"/>
                  <a:gd name="T4" fmla="*/ 0 w 34"/>
                  <a:gd name="T5" fmla="*/ 1 h 33"/>
                  <a:gd name="T6" fmla="*/ 0 w 34"/>
                  <a:gd name="T7" fmla="*/ 1 h 33"/>
                  <a:gd name="T8" fmla="*/ 0 w 34"/>
                  <a:gd name="T9" fmla="*/ 1 h 33"/>
                  <a:gd name="T10" fmla="*/ 0 w 34"/>
                  <a:gd name="T11" fmla="*/ 1 h 33"/>
                  <a:gd name="T12" fmla="*/ 0 w 34"/>
                  <a:gd name="T13" fmla="*/ 1 h 33"/>
                  <a:gd name="T14" fmla="*/ 0 w 34"/>
                  <a:gd name="T15" fmla="*/ 1 h 33"/>
                  <a:gd name="T16" fmla="*/ 0 w 34"/>
                  <a:gd name="T17" fmla="*/ 1 h 33"/>
                  <a:gd name="T18" fmla="*/ 0 w 34"/>
                  <a:gd name="T19" fmla="*/ 0 h 33"/>
                  <a:gd name="T20" fmla="*/ 0 w 34"/>
                  <a:gd name="T21" fmla="*/ 1 h 33"/>
                  <a:gd name="T22" fmla="*/ 0 w 34"/>
                  <a:gd name="T23" fmla="*/ 1 h 33"/>
                  <a:gd name="T24" fmla="*/ 0 w 34"/>
                  <a:gd name="T25" fmla="*/ 1 h 33"/>
                  <a:gd name="T26" fmla="*/ 0 w 34"/>
                  <a:gd name="T27" fmla="*/ 1 h 33"/>
                  <a:gd name="T28" fmla="*/ 0 w 34"/>
                  <a:gd name="T29" fmla="*/ 1 h 33"/>
                  <a:gd name="T30" fmla="*/ 0 w 34"/>
                  <a:gd name="T31" fmla="*/ 1 h 33"/>
                  <a:gd name="T32" fmla="*/ 0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2"/>
                    </a:moveTo>
                    <a:lnTo>
                      <a:pt x="19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1" y="9"/>
                    </a:lnTo>
                    <a:lnTo>
                      <a:pt x="28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" name="Freeform 61"/>
              <p:cNvSpPr/>
              <p:nvPr/>
            </p:nvSpPr>
            <p:spPr bwMode="auto">
              <a:xfrm>
                <a:off x="4782" y="4209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1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5" y="29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1" name="Freeform 62"/>
              <p:cNvSpPr/>
              <p:nvPr/>
            </p:nvSpPr>
            <p:spPr bwMode="auto">
              <a:xfrm>
                <a:off x="4820" y="4226"/>
                <a:ext cx="17" cy="17"/>
              </a:xfrm>
              <a:custGeom>
                <a:avLst/>
                <a:gdLst>
                  <a:gd name="T0" fmla="*/ 1 w 33"/>
                  <a:gd name="T1" fmla="*/ 1 h 34"/>
                  <a:gd name="T2" fmla="*/ 1 w 33"/>
                  <a:gd name="T3" fmla="*/ 1 h 34"/>
                  <a:gd name="T4" fmla="*/ 1 w 33"/>
                  <a:gd name="T5" fmla="*/ 1 h 34"/>
                  <a:gd name="T6" fmla="*/ 1 w 33"/>
                  <a:gd name="T7" fmla="*/ 1 h 34"/>
                  <a:gd name="T8" fmla="*/ 1 w 33"/>
                  <a:gd name="T9" fmla="*/ 1 h 34"/>
                  <a:gd name="T10" fmla="*/ 1 w 33"/>
                  <a:gd name="T11" fmla="*/ 1 h 34"/>
                  <a:gd name="T12" fmla="*/ 1 w 33"/>
                  <a:gd name="T13" fmla="*/ 1 h 34"/>
                  <a:gd name="T14" fmla="*/ 1 w 33"/>
                  <a:gd name="T15" fmla="*/ 1 h 34"/>
                  <a:gd name="T16" fmla="*/ 1 w 33"/>
                  <a:gd name="T17" fmla="*/ 1 h 34"/>
                  <a:gd name="T18" fmla="*/ 1 w 33"/>
                  <a:gd name="T19" fmla="*/ 0 h 34"/>
                  <a:gd name="T20" fmla="*/ 1 w 33"/>
                  <a:gd name="T21" fmla="*/ 1 h 34"/>
                  <a:gd name="T22" fmla="*/ 1 w 33"/>
                  <a:gd name="T23" fmla="*/ 1 h 34"/>
                  <a:gd name="T24" fmla="*/ 1 w 33"/>
                  <a:gd name="T25" fmla="*/ 1 h 34"/>
                  <a:gd name="T26" fmla="*/ 0 w 33"/>
                  <a:gd name="T27" fmla="*/ 1 h 34"/>
                  <a:gd name="T28" fmla="*/ 1 w 33"/>
                  <a:gd name="T29" fmla="*/ 1 h 34"/>
                  <a:gd name="T30" fmla="*/ 1 w 33"/>
                  <a:gd name="T31" fmla="*/ 1 h 34"/>
                  <a:gd name="T32" fmla="*/ 1 w 33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4">
                    <a:moveTo>
                      <a:pt x="11" y="34"/>
                    </a:moveTo>
                    <a:lnTo>
                      <a:pt x="18" y="34"/>
                    </a:lnTo>
                    <a:lnTo>
                      <a:pt x="24" y="33"/>
                    </a:lnTo>
                    <a:lnTo>
                      <a:pt x="30" y="28"/>
                    </a:lnTo>
                    <a:lnTo>
                      <a:pt x="33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7" y="5"/>
                    </a:lnTo>
                    <a:lnTo>
                      <a:pt x="22" y="1"/>
                    </a:lnTo>
                    <a:lnTo>
                      <a:pt x="16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1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5" y="30"/>
                    </a:lnTo>
                    <a:lnTo>
                      <a:pt x="11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" name="Freeform 63"/>
              <p:cNvSpPr/>
              <p:nvPr/>
            </p:nvSpPr>
            <p:spPr bwMode="auto">
              <a:xfrm>
                <a:off x="4853" y="4250"/>
                <a:ext cx="16" cy="16"/>
              </a:xfrm>
              <a:custGeom>
                <a:avLst/>
                <a:gdLst>
                  <a:gd name="T0" fmla="*/ 0 w 33"/>
                  <a:gd name="T1" fmla="*/ 0 h 33"/>
                  <a:gd name="T2" fmla="*/ 0 w 33"/>
                  <a:gd name="T3" fmla="*/ 0 h 33"/>
                  <a:gd name="T4" fmla="*/ 0 w 33"/>
                  <a:gd name="T5" fmla="*/ 0 h 33"/>
                  <a:gd name="T6" fmla="*/ 0 w 33"/>
                  <a:gd name="T7" fmla="*/ 0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0 h 33"/>
                  <a:gd name="T14" fmla="*/ 0 w 33"/>
                  <a:gd name="T15" fmla="*/ 0 h 33"/>
                  <a:gd name="T16" fmla="*/ 0 w 33"/>
                  <a:gd name="T17" fmla="*/ 0 h 33"/>
                  <a:gd name="T18" fmla="*/ 0 w 33"/>
                  <a:gd name="T19" fmla="*/ 0 h 33"/>
                  <a:gd name="T20" fmla="*/ 0 w 33"/>
                  <a:gd name="T21" fmla="*/ 0 h 33"/>
                  <a:gd name="T22" fmla="*/ 0 w 33"/>
                  <a:gd name="T23" fmla="*/ 0 h 33"/>
                  <a:gd name="T24" fmla="*/ 0 w 33"/>
                  <a:gd name="T25" fmla="*/ 0 h 33"/>
                  <a:gd name="T26" fmla="*/ 0 w 33"/>
                  <a:gd name="T27" fmla="*/ 0 h 33"/>
                  <a:gd name="T28" fmla="*/ 0 w 33"/>
                  <a:gd name="T29" fmla="*/ 0 h 33"/>
                  <a:gd name="T30" fmla="*/ 0 w 33"/>
                  <a:gd name="T31" fmla="*/ 0 h 33"/>
                  <a:gd name="T32" fmla="*/ 0 w 33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2" y="32"/>
                    </a:moveTo>
                    <a:lnTo>
                      <a:pt x="18" y="33"/>
                    </a:lnTo>
                    <a:lnTo>
                      <a:pt x="25" y="32"/>
                    </a:lnTo>
                    <a:lnTo>
                      <a:pt x="29" y="27"/>
                    </a:lnTo>
                    <a:lnTo>
                      <a:pt x="33" y="21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1" y="1"/>
                    </a:lnTo>
                    <a:lnTo>
                      <a:pt x="15" y="0"/>
                    </a:lnTo>
                    <a:lnTo>
                      <a:pt x="8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3" name="Freeform 64"/>
              <p:cNvSpPr/>
              <p:nvPr/>
            </p:nvSpPr>
            <p:spPr bwMode="auto">
              <a:xfrm>
                <a:off x="4680" y="4230"/>
                <a:ext cx="188" cy="72"/>
              </a:xfrm>
              <a:custGeom>
                <a:avLst/>
                <a:gdLst>
                  <a:gd name="T0" fmla="*/ 1 w 376"/>
                  <a:gd name="T1" fmla="*/ 1 h 144"/>
                  <a:gd name="T2" fmla="*/ 1 w 376"/>
                  <a:gd name="T3" fmla="*/ 1 h 144"/>
                  <a:gd name="T4" fmla="*/ 1 w 376"/>
                  <a:gd name="T5" fmla="*/ 1 h 144"/>
                  <a:gd name="T6" fmla="*/ 1 w 376"/>
                  <a:gd name="T7" fmla="*/ 1 h 144"/>
                  <a:gd name="T8" fmla="*/ 1 w 376"/>
                  <a:gd name="T9" fmla="*/ 1 h 144"/>
                  <a:gd name="T10" fmla="*/ 1 w 376"/>
                  <a:gd name="T11" fmla="*/ 1 h 144"/>
                  <a:gd name="T12" fmla="*/ 1 w 376"/>
                  <a:gd name="T13" fmla="*/ 1 h 144"/>
                  <a:gd name="T14" fmla="*/ 1 w 376"/>
                  <a:gd name="T15" fmla="*/ 1 h 144"/>
                  <a:gd name="T16" fmla="*/ 1 w 376"/>
                  <a:gd name="T17" fmla="*/ 1 h 144"/>
                  <a:gd name="T18" fmla="*/ 1 w 376"/>
                  <a:gd name="T19" fmla="*/ 1 h 144"/>
                  <a:gd name="T20" fmla="*/ 1 w 376"/>
                  <a:gd name="T21" fmla="*/ 1 h 144"/>
                  <a:gd name="T22" fmla="*/ 1 w 376"/>
                  <a:gd name="T23" fmla="*/ 1 h 144"/>
                  <a:gd name="T24" fmla="*/ 1 w 376"/>
                  <a:gd name="T25" fmla="*/ 1 h 144"/>
                  <a:gd name="T26" fmla="*/ 1 w 376"/>
                  <a:gd name="T27" fmla="*/ 1 h 144"/>
                  <a:gd name="T28" fmla="*/ 1 w 376"/>
                  <a:gd name="T29" fmla="*/ 1 h 144"/>
                  <a:gd name="T30" fmla="*/ 1 w 376"/>
                  <a:gd name="T31" fmla="*/ 1 h 144"/>
                  <a:gd name="T32" fmla="*/ 1 w 376"/>
                  <a:gd name="T33" fmla="*/ 1 h 144"/>
                  <a:gd name="T34" fmla="*/ 1 w 376"/>
                  <a:gd name="T35" fmla="*/ 1 h 144"/>
                  <a:gd name="T36" fmla="*/ 1 w 376"/>
                  <a:gd name="T37" fmla="*/ 1 h 144"/>
                  <a:gd name="T38" fmla="*/ 1 w 376"/>
                  <a:gd name="T39" fmla="*/ 0 h 144"/>
                  <a:gd name="T40" fmla="*/ 1 w 376"/>
                  <a:gd name="T41" fmla="*/ 1 h 144"/>
                  <a:gd name="T42" fmla="*/ 1 w 376"/>
                  <a:gd name="T43" fmla="*/ 1 h 144"/>
                  <a:gd name="T44" fmla="*/ 1 w 376"/>
                  <a:gd name="T45" fmla="*/ 1 h 144"/>
                  <a:gd name="T46" fmla="*/ 1 w 376"/>
                  <a:gd name="T47" fmla="*/ 1 h 144"/>
                  <a:gd name="T48" fmla="*/ 0 w 376"/>
                  <a:gd name="T49" fmla="*/ 1 h 144"/>
                  <a:gd name="T50" fmla="*/ 1 w 376"/>
                  <a:gd name="T51" fmla="*/ 1 h 144"/>
                  <a:gd name="T52" fmla="*/ 1 w 376"/>
                  <a:gd name="T53" fmla="*/ 1 h 144"/>
                  <a:gd name="T54" fmla="*/ 1 w 376"/>
                  <a:gd name="T55" fmla="*/ 1 h 144"/>
                  <a:gd name="T56" fmla="*/ 1 w 376"/>
                  <a:gd name="T57" fmla="*/ 1 h 144"/>
                  <a:gd name="T58" fmla="*/ 1 w 376"/>
                  <a:gd name="T59" fmla="*/ 1 h 144"/>
                  <a:gd name="T60" fmla="*/ 1 w 376"/>
                  <a:gd name="T61" fmla="*/ 1 h 144"/>
                  <a:gd name="T62" fmla="*/ 1 w 376"/>
                  <a:gd name="T63" fmla="*/ 1 h 144"/>
                  <a:gd name="T64" fmla="*/ 1 w 376"/>
                  <a:gd name="T65" fmla="*/ 1 h 144"/>
                  <a:gd name="T66" fmla="*/ 1 w 376"/>
                  <a:gd name="T67" fmla="*/ 1 h 144"/>
                  <a:gd name="T68" fmla="*/ 1 w 376"/>
                  <a:gd name="T69" fmla="*/ 1 h 144"/>
                  <a:gd name="T70" fmla="*/ 1 w 376"/>
                  <a:gd name="T71" fmla="*/ 1 h 144"/>
                  <a:gd name="T72" fmla="*/ 1 w 376"/>
                  <a:gd name="T73" fmla="*/ 1 h 144"/>
                  <a:gd name="T74" fmla="*/ 1 w 376"/>
                  <a:gd name="T75" fmla="*/ 1 h 144"/>
                  <a:gd name="T76" fmla="*/ 1 w 376"/>
                  <a:gd name="T77" fmla="*/ 1 h 144"/>
                  <a:gd name="T78" fmla="*/ 1 w 376"/>
                  <a:gd name="T79" fmla="*/ 1 h 144"/>
                  <a:gd name="T80" fmla="*/ 1 w 376"/>
                  <a:gd name="T81" fmla="*/ 1 h 144"/>
                  <a:gd name="T82" fmla="*/ 1 w 376"/>
                  <a:gd name="T83" fmla="*/ 1 h 144"/>
                  <a:gd name="T84" fmla="*/ 1 w 376"/>
                  <a:gd name="T85" fmla="*/ 1 h 144"/>
                  <a:gd name="T86" fmla="*/ 1 w 376"/>
                  <a:gd name="T87" fmla="*/ 1 h 144"/>
                  <a:gd name="T88" fmla="*/ 1 w 376"/>
                  <a:gd name="T89" fmla="*/ 1 h 144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376" h="144">
                    <a:moveTo>
                      <a:pt x="340" y="144"/>
                    </a:moveTo>
                    <a:lnTo>
                      <a:pt x="344" y="141"/>
                    </a:lnTo>
                    <a:lnTo>
                      <a:pt x="349" y="137"/>
                    </a:lnTo>
                    <a:lnTo>
                      <a:pt x="353" y="134"/>
                    </a:lnTo>
                    <a:lnTo>
                      <a:pt x="358" y="130"/>
                    </a:lnTo>
                    <a:lnTo>
                      <a:pt x="363" y="127"/>
                    </a:lnTo>
                    <a:lnTo>
                      <a:pt x="367" y="122"/>
                    </a:lnTo>
                    <a:lnTo>
                      <a:pt x="372" y="119"/>
                    </a:lnTo>
                    <a:lnTo>
                      <a:pt x="376" y="114"/>
                    </a:lnTo>
                    <a:lnTo>
                      <a:pt x="358" y="95"/>
                    </a:lnTo>
                    <a:lnTo>
                      <a:pt x="337" y="76"/>
                    </a:lnTo>
                    <a:lnTo>
                      <a:pt x="314" y="60"/>
                    </a:lnTo>
                    <a:lnTo>
                      <a:pt x="291" y="46"/>
                    </a:lnTo>
                    <a:lnTo>
                      <a:pt x="266" y="34"/>
                    </a:lnTo>
                    <a:lnTo>
                      <a:pt x="239" y="23"/>
                    </a:lnTo>
                    <a:lnTo>
                      <a:pt x="213" y="15"/>
                    </a:lnTo>
                    <a:lnTo>
                      <a:pt x="186" y="9"/>
                    </a:lnTo>
                    <a:lnTo>
                      <a:pt x="160" y="5"/>
                    </a:lnTo>
                    <a:lnTo>
                      <a:pt x="133" y="1"/>
                    </a:lnTo>
                    <a:lnTo>
                      <a:pt x="108" y="0"/>
                    </a:lnTo>
                    <a:lnTo>
                      <a:pt x="83" y="1"/>
                    </a:lnTo>
                    <a:lnTo>
                      <a:pt x="60" y="4"/>
                    </a:lnTo>
                    <a:lnTo>
                      <a:pt x="38" y="7"/>
                    </a:lnTo>
                    <a:lnTo>
                      <a:pt x="17" y="13"/>
                    </a:lnTo>
                    <a:lnTo>
                      <a:pt x="0" y="20"/>
                    </a:lnTo>
                    <a:lnTo>
                      <a:pt x="4" y="32"/>
                    </a:lnTo>
                    <a:lnTo>
                      <a:pt x="9" y="45"/>
                    </a:lnTo>
                    <a:lnTo>
                      <a:pt x="15" y="58"/>
                    </a:lnTo>
                    <a:lnTo>
                      <a:pt x="21" y="69"/>
                    </a:lnTo>
                    <a:lnTo>
                      <a:pt x="40" y="60"/>
                    </a:lnTo>
                    <a:lnTo>
                      <a:pt x="61" y="54"/>
                    </a:lnTo>
                    <a:lnTo>
                      <a:pt x="83" y="50"/>
                    </a:lnTo>
                    <a:lnTo>
                      <a:pt x="106" y="47"/>
                    </a:lnTo>
                    <a:lnTo>
                      <a:pt x="128" y="47"/>
                    </a:lnTo>
                    <a:lnTo>
                      <a:pt x="151" y="49"/>
                    </a:lnTo>
                    <a:lnTo>
                      <a:pt x="174" y="52"/>
                    </a:lnTo>
                    <a:lnTo>
                      <a:pt x="197" y="58"/>
                    </a:lnTo>
                    <a:lnTo>
                      <a:pt x="219" y="65"/>
                    </a:lnTo>
                    <a:lnTo>
                      <a:pt x="241" y="73"/>
                    </a:lnTo>
                    <a:lnTo>
                      <a:pt x="261" y="82"/>
                    </a:lnTo>
                    <a:lnTo>
                      <a:pt x="280" y="92"/>
                    </a:lnTo>
                    <a:lnTo>
                      <a:pt x="298" y="104"/>
                    </a:lnTo>
                    <a:lnTo>
                      <a:pt x="314" y="117"/>
                    </a:lnTo>
                    <a:lnTo>
                      <a:pt x="328" y="130"/>
                    </a:lnTo>
                    <a:lnTo>
                      <a:pt x="340" y="144"/>
                    </a:lnTo>
                    <a:close/>
                  </a:path>
                </a:pathLst>
              </a:custGeom>
              <a:solidFill>
                <a:srgbClr val="D100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4" name="Freeform 65"/>
              <p:cNvSpPr/>
              <p:nvPr/>
            </p:nvSpPr>
            <p:spPr bwMode="auto">
              <a:xfrm>
                <a:off x="3482" y="4271"/>
                <a:ext cx="1433" cy="69"/>
              </a:xfrm>
              <a:custGeom>
                <a:avLst/>
                <a:gdLst>
                  <a:gd name="T0" fmla="*/ 0 w 2868"/>
                  <a:gd name="T1" fmla="*/ 1 h 137"/>
                  <a:gd name="T2" fmla="*/ 0 w 2868"/>
                  <a:gd name="T3" fmla="*/ 0 h 137"/>
                  <a:gd name="T4" fmla="*/ 0 w 2868"/>
                  <a:gd name="T5" fmla="*/ 0 h 137"/>
                  <a:gd name="T6" fmla="*/ 0 w 2868"/>
                  <a:gd name="T7" fmla="*/ 1 h 137"/>
                  <a:gd name="T8" fmla="*/ 0 w 2868"/>
                  <a:gd name="T9" fmla="*/ 1 h 1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868" h="137">
                    <a:moveTo>
                      <a:pt x="2868" y="134"/>
                    </a:moveTo>
                    <a:lnTo>
                      <a:pt x="2868" y="0"/>
                    </a:lnTo>
                    <a:lnTo>
                      <a:pt x="0" y="0"/>
                    </a:lnTo>
                    <a:lnTo>
                      <a:pt x="7" y="137"/>
                    </a:lnTo>
                    <a:lnTo>
                      <a:pt x="2868" y="134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5" name="Freeform 66"/>
              <p:cNvSpPr/>
              <p:nvPr/>
            </p:nvSpPr>
            <p:spPr bwMode="auto">
              <a:xfrm>
                <a:off x="3452" y="4178"/>
                <a:ext cx="202" cy="140"/>
              </a:xfrm>
              <a:custGeom>
                <a:avLst/>
                <a:gdLst>
                  <a:gd name="T0" fmla="*/ 1 w 404"/>
                  <a:gd name="T1" fmla="*/ 0 h 281"/>
                  <a:gd name="T2" fmla="*/ 1 w 404"/>
                  <a:gd name="T3" fmla="*/ 0 h 281"/>
                  <a:gd name="T4" fmla="*/ 1 w 404"/>
                  <a:gd name="T5" fmla="*/ 0 h 281"/>
                  <a:gd name="T6" fmla="*/ 1 w 404"/>
                  <a:gd name="T7" fmla="*/ 0 h 281"/>
                  <a:gd name="T8" fmla="*/ 1 w 404"/>
                  <a:gd name="T9" fmla="*/ 0 h 281"/>
                  <a:gd name="T10" fmla="*/ 1 w 404"/>
                  <a:gd name="T11" fmla="*/ 0 h 281"/>
                  <a:gd name="T12" fmla="*/ 1 w 404"/>
                  <a:gd name="T13" fmla="*/ 0 h 281"/>
                  <a:gd name="T14" fmla="*/ 1 w 404"/>
                  <a:gd name="T15" fmla="*/ 0 h 281"/>
                  <a:gd name="T16" fmla="*/ 1 w 404"/>
                  <a:gd name="T17" fmla="*/ 0 h 281"/>
                  <a:gd name="T18" fmla="*/ 1 w 404"/>
                  <a:gd name="T19" fmla="*/ 0 h 281"/>
                  <a:gd name="T20" fmla="*/ 1 w 404"/>
                  <a:gd name="T21" fmla="*/ 0 h 281"/>
                  <a:gd name="T22" fmla="*/ 1 w 404"/>
                  <a:gd name="T23" fmla="*/ 0 h 281"/>
                  <a:gd name="T24" fmla="*/ 1 w 404"/>
                  <a:gd name="T25" fmla="*/ 0 h 281"/>
                  <a:gd name="T26" fmla="*/ 1 w 404"/>
                  <a:gd name="T27" fmla="*/ 0 h 281"/>
                  <a:gd name="T28" fmla="*/ 1 w 404"/>
                  <a:gd name="T29" fmla="*/ 0 h 281"/>
                  <a:gd name="T30" fmla="*/ 1 w 404"/>
                  <a:gd name="T31" fmla="*/ 0 h 281"/>
                  <a:gd name="T32" fmla="*/ 1 w 404"/>
                  <a:gd name="T33" fmla="*/ 0 h 281"/>
                  <a:gd name="T34" fmla="*/ 1 w 404"/>
                  <a:gd name="T35" fmla="*/ 0 h 281"/>
                  <a:gd name="T36" fmla="*/ 1 w 404"/>
                  <a:gd name="T37" fmla="*/ 0 h 281"/>
                  <a:gd name="T38" fmla="*/ 1 w 404"/>
                  <a:gd name="T39" fmla="*/ 0 h 281"/>
                  <a:gd name="T40" fmla="*/ 1 w 404"/>
                  <a:gd name="T41" fmla="*/ 0 h 281"/>
                  <a:gd name="T42" fmla="*/ 1 w 404"/>
                  <a:gd name="T43" fmla="*/ 0 h 281"/>
                  <a:gd name="T44" fmla="*/ 1 w 404"/>
                  <a:gd name="T45" fmla="*/ 0 h 281"/>
                  <a:gd name="T46" fmla="*/ 1 w 404"/>
                  <a:gd name="T47" fmla="*/ 0 h 281"/>
                  <a:gd name="T48" fmla="*/ 1 w 404"/>
                  <a:gd name="T49" fmla="*/ 0 h 281"/>
                  <a:gd name="T50" fmla="*/ 1 w 404"/>
                  <a:gd name="T51" fmla="*/ 0 h 281"/>
                  <a:gd name="T52" fmla="*/ 1 w 404"/>
                  <a:gd name="T53" fmla="*/ 0 h 281"/>
                  <a:gd name="T54" fmla="*/ 1 w 404"/>
                  <a:gd name="T55" fmla="*/ 0 h 281"/>
                  <a:gd name="T56" fmla="*/ 1 w 404"/>
                  <a:gd name="T57" fmla="*/ 0 h 281"/>
                  <a:gd name="T58" fmla="*/ 1 w 404"/>
                  <a:gd name="T59" fmla="*/ 0 h 281"/>
                  <a:gd name="T60" fmla="*/ 1 w 404"/>
                  <a:gd name="T61" fmla="*/ 0 h 281"/>
                  <a:gd name="T62" fmla="*/ 1 w 404"/>
                  <a:gd name="T63" fmla="*/ 0 h 281"/>
                  <a:gd name="T64" fmla="*/ 1 w 404"/>
                  <a:gd name="T65" fmla="*/ 0 h 281"/>
                  <a:gd name="T66" fmla="*/ 1 w 404"/>
                  <a:gd name="T67" fmla="*/ 0 h 281"/>
                  <a:gd name="T68" fmla="*/ 1 w 404"/>
                  <a:gd name="T69" fmla="*/ 0 h 281"/>
                  <a:gd name="T70" fmla="*/ 1 w 404"/>
                  <a:gd name="T71" fmla="*/ 0 h 281"/>
                  <a:gd name="T72" fmla="*/ 1 w 404"/>
                  <a:gd name="T73" fmla="*/ 0 h 281"/>
                  <a:gd name="T74" fmla="*/ 1 w 404"/>
                  <a:gd name="T75" fmla="*/ 0 h 281"/>
                  <a:gd name="T76" fmla="*/ 1 w 404"/>
                  <a:gd name="T77" fmla="*/ 0 h 281"/>
                  <a:gd name="T78" fmla="*/ 1 w 404"/>
                  <a:gd name="T79" fmla="*/ 0 h 281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4" h="281">
                    <a:moveTo>
                      <a:pt x="339" y="270"/>
                    </a:moveTo>
                    <a:lnTo>
                      <a:pt x="323" y="270"/>
                    </a:lnTo>
                    <a:lnTo>
                      <a:pt x="306" y="271"/>
                    </a:lnTo>
                    <a:lnTo>
                      <a:pt x="290" y="271"/>
                    </a:lnTo>
                    <a:lnTo>
                      <a:pt x="274" y="271"/>
                    </a:lnTo>
                    <a:lnTo>
                      <a:pt x="258" y="273"/>
                    </a:lnTo>
                    <a:lnTo>
                      <a:pt x="241" y="273"/>
                    </a:lnTo>
                    <a:lnTo>
                      <a:pt x="225" y="274"/>
                    </a:lnTo>
                    <a:lnTo>
                      <a:pt x="209" y="274"/>
                    </a:lnTo>
                    <a:lnTo>
                      <a:pt x="194" y="275"/>
                    </a:lnTo>
                    <a:lnTo>
                      <a:pt x="178" y="276"/>
                    </a:lnTo>
                    <a:lnTo>
                      <a:pt x="163" y="276"/>
                    </a:lnTo>
                    <a:lnTo>
                      <a:pt x="148" y="277"/>
                    </a:lnTo>
                    <a:lnTo>
                      <a:pt x="133" y="278"/>
                    </a:lnTo>
                    <a:lnTo>
                      <a:pt x="118" y="279"/>
                    </a:lnTo>
                    <a:lnTo>
                      <a:pt x="103" y="279"/>
                    </a:lnTo>
                    <a:lnTo>
                      <a:pt x="89" y="281"/>
                    </a:lnTo>
                    <a:lnTo>
                      <a:pt x="86" y="258"/>
                    </a:lnTo>
                    <a:lnTo>
                      <a:pt x="80" y="233"/>
                    </a:lnTo>
                    <a:lnTo>
                      <a:pt x="72" y="209"/>
                    </a:lnTo>
                    <a:lnTo>
                      <a:pt x="62" y="185"/>
                    </a:lnTo>
                    <a:lnTo>
                      <a:pt x="49" y="163"/>
                    </a:lnTo>
                    <a:lnTo>
                      <a:pt x="34" y="142"/>
                    </a:lnTo>
                    <a:lnTo>
                      <a:pt x="18" y="125"/>
                    </a:lnTo>
                    <a:lnTo>
                      <a:pt x="0" y="112"/>
                    </a:lnTo>
                    <a:lnTo>
                      <a:pt x="20" y="118"/>
                    </a:lnTo>
                    <a:lnTo>
                      <a:pt x="40" y="127"/>
                    </a:lnTo>
                    <a:lnTo>
                      <a:pt x="57" y="139"/>
                    </a:lnTo>
                    <a:lnTo>
                      <a:pt x="73" y="155"/>
                    </a:lnTo>
                    <a:lnTo>
                      <a:pt x="89" y="173"/>
                    </a:lnTo>
                    <a:lnTo>
                      <a:pt x="103" y="196"/>
                    </a:lnTo>
                    <a:lnTo>
                      <a:pt x="118" y="223"/>
                    </a:lnTo>
                    <a:lnTo>
                      <a:pt x="133" y="254"/>
                    </a:lnTo>
                    <a:lnTo>
                      <a:pt x="140" y="223"/>
                    </a:lnTo>
                    <a:lnTo>
                      <a:pt x="142" y="188"/>
                    </a:lnTo>
                    <a:lnTo>
                      <a:pt x="142" y="153"/>
                    </a:lnTo>
                    <a:lnTo>
                      <a:pt x="139" y="116"/>
                    </a:lnTo>
                    <a:lnTo>
                      <a:pt x="133" y="81"/>
                    </a:lnTo>
                    <a:lnTo>
                      <a:pt x="125" y="50"/>
                    </a:lnTo>
                    <a:lnTo>
                      <a:pt x="115" y="23"/>
                    </a:lnTo>
                    <a:lnTo>
                      <a:pt x="102" y="5"/>
                    </a:lnTo>
                    <a:lnTo>
                      <a:pt x="121" y="18"/>
                    </a:lnTo>
                    <a:lnTo>
                      <a:pt x="140" y="34"/>
                    </a:lnTo>
                    <a:lnTo>
                      <a:pt x="157" y="53"/>
                    </a:lnTo>
                    <a:lnTo>
                      <a:pt x="174" y="78"/>
                    </a:lnTo>
                    <a:lnTo>
                      <a:pt x="188" y="106"/>
                    </a:lnTo>
                    <a:lnTo>
                      <a:pt x="201" y="141"/>
                    </a:lnTo>
                    <a:lnTo>
                      <a:pt x="212" y="183"/>
                    </a:lnTo>
                    <a:lnTo>
                      <a:pt x="218" y="231"/>
                    </a:lnTo>
                    <a:lnTo>
                      <a:pt x="229" y="208"/>
                    </a:lnTo>
                    <a:lnTo>
                      <a:pt x="237" y="183"/>
                    </a:lnTo>
                    <a:lnTo>
                      <a:pt x="243" y="154"/>
                    </a:lnTo>
                    <a:lnTo>
                      <a:pt x="245" y="124"/>
                    </a:lnTo>
                    <a:lnTo>
                      <a:pt x="245" y="93"/>
                    </a:lnTo>
                    <a:lnTo>
                      <a:pt x="241" y="62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0" y="30"/>
                    </a:lnTo>
                    <a:lnTo>
                      <a:pt x="255" y="57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8" y="128"/>
                    </a:lnTo>
                    <a:lnTo>
                      <a:pt x="294" y="151"/>
                    </a:lnTo>
                    <a:lnTo>
                      <a:pt x="298" y="173"/>
                    </a:lnTo>
                    <a:lnTo>
                      <a:pt x="299" y="195"/>
                    </a:lnTo>
                    <a:lnTo>
                      <a:pt x="312" y="173"/>
                    </a:lnTo>
                    <a:lnTo>
                      <a:pt x="326" y="148"/>
                    </a:lnTo>
                    <a:lnTo>
                      <a:pt x="340" y="121"/>
                    </a:lnTo>
                    <a:lnTo>
                      <a:pt x="354" y="94"/>
                    </a:lnTo>
                    <a:lnTo>
                      <a:pt x="366" y="67"/>
                    </a:lnTo>
                    <a:lnTo>
                      <a:pt x="375" y="42"/>
                    </a:lnTo>
                    <a:lnTo>
                      <a:pt x="382" y="20"/>
                    </a:lnTo>
                    <a:lnTo>
                      <a:pt x="384" y="3"/>
                    </a:lnTo>
                    <a:lnTo>
                      <a:pt x="392" y="27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4" y="112"/>
                    </a:lnTo>
                    <a:lnTo>
                      <a:pt x="398" y="146"/>
                    </a:lnTo>
                    <a:lnTo>
                      <a:pt x="388" y="184"/>
                    </a:lnTo>
                    <a:lnTo>
                      <a:pt x="368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6" name="Freeform 67"/>
              <p:cNvSpPr/>
              <p:nvPr/>
            </p:nvSpPr>
            <p:spPr bwMode="auto">
              <a:xfrm>
                <a:off x="4880" y="4200"/>
                <a:ext cx="51" cy="71"/>
              </a:xfrm>
              <a:custGeom>
                <a:avLst/>
                <a:gdLst>
                  <a:gd name="T0" fmla="*/ 1 w 102"/>
                  <a:gd name="T1" fmla="*/ 1 h 142"/>
                  <a:gd name="T2" fmla="*/ 0 w 102"/>
                  <a:gd name="T3" fmla="*/ 1 h 142"/>
                  <a:gd name="T4" fmla="*/ 1 w 102"/>
                  <a:gd name="T5" fmla="*/ 1 h 142"/>
                  <a:gd name="T6" fmla="*/ 1 w 102"/>
                  <a:gd name="T7" fmla="*/ 1 h 142"/>
                  <a:gd name="T8" fmla="*/ 1 w 102"/>
                  <a:gd name="T9" fmla="*/ 1 h 142"/>
                  <a:gd name="T10" fmla="*/ 1 w 102"/>
                  <a:gd name="T11" fmla="*/ 1 h 142"/>
                  <a:gd name="T12" fmla="*/ 1 w 102"/>
                  <a:gd name="T13" fmla="*/ 1 h 142"/>
                  <a:gd name="T14" fmla="*/ 1 w 102"/>
                  <a:gd name="T15" fmla="*/ 1 h 142"/>
                  <a:gd name="T16" fmla="*/ 1 w 102"/>
                  <a:gd name="T17" fmla="*/ 1 h 142"/>
                  <a:gd name="T18" fmla="*/ 1 w 102"/>
                  <a:gd name="T19" fmla="*/ 0 h 142"/>
                  <a:gd name="T20" fmla="*/ 1 w 102"/>
                  <a:gd name="T21" fmla="*/ 1 h 142"/>
                  <a:gd name="T22" fmla="*/ 1 w 102"/>
                  <a:gd name="T23" fmla="*/ 1 h 142"/>
                  <a:gd name="T24" fmla="*/ 1 w 102"/>
                  <a:gd name="T25" fmla="*/ 1 h 142"/>
                  <a:gd name="T26" fmla="*/ 1 w 102"/>
                  <a:gd name="T27" fmla="*/ 1 h 14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2" h="142">
                    <a:moveTo>
                      <a:pt x="71" y="142"/>
                    </a:moveTo>
                    <a:lnTo>
                      <a:pt x="0" y="142"/>
                    </a:lnTo>
                    <a:lnTo>
                      <a:pt x="6" y="123"/>
                    </a:lnTo>
                    <a:lnTo>
                      <a:pt x="16" y="102"/>
                    </a:lnTo>
                    <a:lnTo>
                      <a:pt x="27" y="82"/>
                    </a:lnTo>
                    <a:lnTo>
                      <a:pt x="41" y="61"/>
                    </a:lnTo>
                    <a:lnTo>
                      <a:pt x="56" y="43"/>
                    </a:lnTo>
                    <a:lnTo>
                      <a:pt x="71" y="26"/>
                    </a:lnTo>
                    <a:lnTo>
                      <a:pt x="87" y="12"/>
                    </a:lnTo>
                    <a:lnTo>
                      <a:pt x="102" y="0"/>
                    </a:lnTo>
                    <a:lnTo>
                      <a:pt x="84" y="41"/>
                    </a:lnTo>
                    <a:lnTo>
                      <a:pt x="74" y="78"/>
                    </a:lnTo>
                    <a:lnTo>
                      <a:pt x="71" y="112"/>
                    </a:lnTo>
                    <a:lnTo>
                      <a:pt x="71" y="14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7" name="Freeform 68"/>
              <p:cNvSpPr/>
              <p:nvPr/>
            </p:nvSpPr>
            <p:spPr bwMode="auto">
              <a:xfrm>
                <a:off x="3666" y="4127"/>
                <a:ext cx="558" cy="206"/>
              </a:xfrm>
              <a:custGeom>
                <a:avLst/>
                <a:gdLst>
                  <a:gd name="T0" fmla="*/ 0 w 1117"/>
                  <a:gd name="T1" fmla="*/ 1 h 412"/>
                  <a:gd name="T2" fmla="*/ 0 w 1117"/>
                  <a:gd name="T3" fmla="*/ 1 h 412"/>
                  <a:gd name="T4" fmla="*/ 0 w 1117"/>
                  <a:gd name="T5" fmla="*/ 1 h 412"/>
                  <a:gd name="T6" fmla="*/ 0 w 1117"/>
                  <a:gd name="T7" fmla="*/ 1 h 412"/>
                  <a:gd name="T8" fmla="*/ 0 w 1117"/>
                  <a:gd name="T9" fmla="*/ 1 h 412"/>
                  <a:gd name="T10" fmla="*/ 0 w 1117"/>
                  <a:gd name="T11" fmla="*/ 1 h 412"/>
                  <a:gd name="T12" fmla="*/ 0 w 1117"/>
                  <a:gd name="T13" fmla="*/ 1 h 412"/>
                  <a:gd name="T14" fmla="*/ 0 w 1117"/>
                  <a:gd name="T15" fmla="*/ 1 h 412"/>
                  <a:gd name="T16" fmla="*/ 0 w 1117"/>
                  <a:gd name="T17" fmla="*/ 1 h 412"/>
                  <a:gd name="T18" fmla="*/ 0 w 1117"/>
                  <a:gd name="T19" fmla="*/ 1 h 412"/>
                  <a:gd name="T20" fmla="*/ 0 w 1117"/>
                  <a:gd name="T21" fmla="*/ 1 h 412"/>
                  <a:gd name="T22" fmla="*/ 0 w 1117"/>
                  <a:gd name="T23" fmla="*/ 1 h 412"/>
                  <a:gd name="T24" fmla="*/ 0 w 1117"/>
                  <a:gd name="T25" fmla="*/ 1 h 412"/>
                  <a:gd name="T26" fmla="*/ 0 w 1117"/>
                  <a:gd name="T27" fmla="*/ 1 h 412"/>
                  <a:gd name="T28" fmla="*/ 0 w 1117"/>
                  <a:gd name="T29" fmla="*/ 1 h 412"/>
                  <a:gd name="T30" fmla="*/ 0 w 1117"/>
                  <a:gd name="T31" fmla="*/ 1 h 412"/>
                  <a:gd name="T32" fmla="*/ 0 w 1117"/>
                  <a:gd name="T33" fmla="*/ 1 h 412"/>
                  <a:gd name="T34" fmla="*/ 0 w 1117"/>
                  <a:gd name="T35" fmla="*/ 1 h 412"/>
                  <a:gd name="T36" fmla="*/ 0 w 1117"/>
                  <a:gd name="T37" fmla="*/ 1 h 412"/>
                  <a:gd name="T38" fmla="*/ 0 w 1117"/>
                  <a:gd name="T39" fmla="*/ 1 h 412"/>
                  <a:gd name="T40" fmla="*/ 0 w 1117"/>
                  <a:gd name="T41" fmla="*/ 1 h 412"/>
                  <a:gd name="T42" fmla="*/ 0 w 1117"/>
                  <a:gd name="T43" fmla="*/ 1 h 412"/>
                  <a:gd name="T44" fmla="*/ 0 w 1117"/>
                  <a:gd name="T45" fmla="*/ 1 h 412"/>
                  <a:gd name="T46" fmla="*/ 0 w 1117"/>
                  <a:gd name="T47" fmla="*/ 1 h 412"/>
                  <a:gd name="T48" fmla="*/ 0 w 1117"/>
                  <a:gd name="T49" fmla="*/ 1 h 412"/>
                  <a:gd name="T50" fmla="*/ 0 w 1117"/>
                  <a:gd name="T51" fmla="*/ 1 h 412"/>
                  <a:gd name="T52" fmla="*/ 0 w 1117"/>
                  <a:gd name="T53" fmla="*/ 1 h 412"/>
                  <a:gd name="T54" fmla="*/ 0 w 1117"/>
                  <a:gd name="T55" fmla="*/ 1 h 412"/>
                  <a:gd name="T56" fmla="*/ 0 w 1117"/>
                  <a:gd name="T57" fmla="*/ 1 h 412"/>
                  <a:gd name="T58" fmla="*/ 0 w 1117"/>
                  <a:gd name="T59" fmla="*/ 1 h 412"/>
                  <a:gd name="T60" fmla="*/ 0 w 1117"/>
                  <a:gd name="T61" fmla="*/ 1 h 412"/>
                  <a:gd name="T62" fmla="*/ 0 w 1117"/>
                  <a:gd name="T63" fmla="*/ 1 h 412"/>
                  <a:gd name="T64" fmla="*/ 0 w 1117"/>
                  <a:gd name="T65" fmla="*/ 0 h 412"/>
                  <a:gd name="T66" fmla="*/ 0 w 1117"/>
                  <a:gd name="T67" fmla="*/ 1 h 412"/>
                  <a:gd name="T68" fmla="*/ 0 w 1117"/>
                  <a:gd name="T69" fmla="*/ 1 h 412"/>
                  <a:gd name="T70" fmla="*/ 0 w 1117"/>
                  <a:gd name="T71" fmla="*/ 1 h 412"/>
                  <a:gd name="T72" fmla="*/ 0 w 1117"/>
                  <a:gd name="T73" fmla="*/ 1 h 412"/>
                  <a:gd name="T74" fmla="*/ 0 w 1117"/>
                  <a:gd name="T75" fmla="*/ 1 h 412"/>
                  <a:gd name="T76" fmla="*/ 0 w 1117"/>
                  <a:gd name="T77" fmla="*/ 1 h 412"/>
                  <a:gd name="T78" fmla="*/ 0 w 1117"/>
                  <a:gd name="T79" fmla="*/ 1 h 412"/>
                  <a:gd name="T80" fmla="*/ 0 w 1117"/>
                  <a:gd name="T81" fmla="*/ 1 h 412"/>
                  <a:gd name="T82" fmla="*/ 0 w 1117"/>
                  <a:gd name="T83" fmla="*/ 1 h 412"/>
                  <a:gd name="T84" fmla="*/ 0 w 1117"/>
                  <a:gd name="T85" fmla="*/ 1 h 412"/>
                  <a:gd name="T86" fmla="*/ 0 w 1117"/>
                  <a:gd name="T87" fmla="*/ 1 h 412"/>
                  <a:gd name="T88" fmla="*/ 0 w 1117"/>
                  <a:gd name="T89" fmla="*/ 1 h 412"/>
                  <a:gd name="T90" fmla="*/ 0 w 1117"/>
                  <a:gd name="T91" fmla="*/ 1 h 412"/>
                  <a:gd name="T92" fmla="*/ 0 w 1117"/>
                  <a:gd name="T93" fmla="*/ 1 h 412"/>
                  <a:gd name="T94" fmla="*/ 0 w 1117"/>
                  <a:gd name="T95" fmla="*/ 1 h 412"/>
                  <a:gd name="T96" fmla="*/ 0 w 1117"/>
                  <a:gd name="T97" fmla="*/ 1 h 412"/>
                  <a:gd name="T98" fmla="*/ 0 w 1117"/>
                  <a:gd name="T99" fmla="*/ 1 h 412"/>
                  <a:gd name="T100" fmla="*/ 0 w 1117"/>
                  <a:gd name="T101" fmla="*/ 1 h 412"/>
                  <a:gd name="T102" fmla="*/ 0 w 1117"/>
                  <a:gd name="T103" fmla="*/ 1 h 412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1117" h="412">
                    <a:moveTo>
                      <a:pt x="1093" y="212"/>
                    </a:moveTo>
                    <a:lnTo>
                      <a:pt x="1073" y="229"/>
                    </a:lnTo>
                    <a:lnTo>
                      <a:pt x="1052" y="248"/>
                    </a:lnTo>
                    <a:lnTo>
                      <a:pt x="1032" y="265"/>
                    </a:lnTo>
                    <a:lnTo>
                      <a:pt x="1011" y="284"/>
                    </a:lnTo>
                    <a:lnTo>
                      <a:pt x="990" y="301"/>
                    </a:lnTo>
                    <a:lnTo>
                      <a:pt x="971" y="317"/>
                    </a:lnTo>
                    <a:lnTo>
                      <a:pt x="951" y="334"/>
                    </a:lnTo>
                    <a:lnTo>
                      <a:pt x="934" y="349"/>
                    </a:lnTo>
                    <a:lnTo>
                      <a:pt x="917" y="363"/>
                    </a:lnTo>
                    <a:lnTo>
                      <a:pt x="900" y="376"/>
                    </a:lnTo>
                    <a:lnTo>
                      <a:pt x="888" y="387"/>
                    </a:lnTo>
                    <a:lnTo>
                      <a:pt x="876" y="397"/>
                    </a:lnTo>
                    <a:lnTo>
                      <a:pt x="867" y="403"/>
                    </a:lnTo>
                    <a:lnTo>
                      <a:pt x="860" y="409"/>
                    </a:lnTo>
                    <a:lnTo>
                      <a:pt x="857" y="412"/>
                    </a:lnTo>
                    <a:lnTo>
                      <a:pt x="826" y="410"/>
                    </a:lnTo>
                    <a:lnTo>
                      <a:pt x="791" y="409"/>
                    </a:lnTo>
                    <a:lnTo>
                      <a:pt x="753" y="408"/>
                    </a:lnTo>
                    <a:lnTo>
                      <a:pt x="714" y="406"/>
                    </a:lnTo>
                    <a:lnTo>
                      <a:pt x="672" y="403"/>
                    </a:lnTo>
                    <a:lnTo>
                      <a:pt x="630" y="401"/>
                    </a:lnTo>
                    <a:lnTo>
                      <a:pt x="587" y="399"/>
                    </a:lnTo>
                    <a:lnTo>
                      <a:pt x="542" y="395"/>
                    </a:lnTo>
                    <a:lnTo>
                      <a:pt x="499" y="393"/>
                    </a:lnTo>
                    <a:lnTo>
                      <a:pt x="455" y="391"/>
                    </a:lnTo>
                    <a:lnTo>
                      <a:pt x="412" y="387"/>
                    </a:lnTo>
                    <a:lnTo>
                      <a:pt x="371" y="385"/>
                    </a:lnTo>
                    <a:lnTo>
                      <a:pt x="330" y="383"/>
                    </a:lnTo>
                    <a:lnTo>
                      <a:pt x="292" y="380"/>
                    </a:lnTo>
                    <a:lnTo>
                      <a:pt x="257" y="378"/>
                    </a:lnTo>
                    <a:lnTo>
                      <a:pt x="224" y="377"/>
                    </a:lnTo>
                    <a:lnTo>
                      <a:pt x="209" y="376"/>
                    </a:lnTo>
                    <a:lnTo>
                      <a:pt x="193" y="376"/>
                    </a:lnTo>
                    <a:lnTo>
                      <a:pt x="178" y="375"/>
                    </a:lnTo>
                    <a:lnTo>
                      <a:pt x="162" y="375"/>
                    </a:lnTo>
                    <a:lnTo>
                      <a:pt x="147" y="374"/>
                    </a:lnTo>
                    <a:lnTo>
                      <a:pt x="131" y="374"/>
                    </a:lnTo>
                    <a:lnTo>
                      <a:pt x="116" y="372"/>
                    </a:lnTo>
                    <a:lnTo>
                      <a:pt x="101" y="372"/>
                    </a:lnTo>
                    <a:lnTo>
                      <a:pt x="80" y="334"/>
                    </a:lnTo>
                    <a:lnTo>
                      <a:pt x="63" y="289"/>
                    </a:lnTo>
                    <a:lnTo>
                      <a:pt x="48" y="241"/>
                    </a:lnTo>
                    <a:lnTo>
                      <a:pt x="36" y="190"/>
                    </a:lnTo>
                    <a:lnTo>
                      <a:pt x="24" y="142"/>
                    </a:lnTo>
                    <a:lnTo>
                      <a:pt x="15" y="97"/>
                    </a:lnTo>
                    <a:lnTo>
                      <a:pt x="7" y="58"/>
                    </a:lnTo>
                    <a:lnTo>
                      <a:pt x="0" y="28"/>
                    </a:lnTo>
                    <a:lnTo>
                      <a:pt x="11" y="62"/>
                    </a:lnTo>
                    <a:lnTo>
                      <a:pt x="25" y="100"/>
                    </a:lnTo>
                    <a:lnTo>
                      <a:pt x="41" y="141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4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1" y="284"/>
                    </a:lnTo>
                    <a:lnTo>
                      <a:pt x="138" y="257"/>
                    </a:lnTo>
                    <a:lnTo>
                      <a:pt x="146" y="234"/>
                    </a:lnTo>
                    <a:lnTo>
                      <a:pt x="156" y="211"/>
                    </a:lnTo>
                    <a:lnTo>
                      <a:pt x="169" y="191"/>
                    </a:lnTo>
                    <a:lnTo>
                      <a:pt x="184" y="172"/>
                    </a:lnTo>
                    <a:lnTo>
                      <a:pt x="204" y="153"/>
                    </a:lnTo>
                    <a:lnTo>
                      <a:pt x="227" y="136"/>
                    </a:lnTo>
                    <a:lnTo>
                      <a:pt x="214" y="158"/>
                    </a:lnTo>
                    <a:lnTo>
                      <a:pt x="201" y="184"/>
                    </a:lnTo>
                    <a:lnTo>
                      <a:pt x="191" y="216"/>
                    </a:lnTo>
                    <a:lnTo>
                      <a:pt x="184" y="248"/>
                    </a:lnTo>
                    <a:lnTo>
                      <a:pt x="182" y="281"/>
                    </a:lnTo>
                    <a:lnTo>
                      <a:pt x="188" y="314"/>
                    </a:lnTo>
                    <a:lnTo>
                      <a:pt x="200" y="344"/>
                    </a:lnTo>
                    <a:lnTo>
                      <a:pt x="224" y="370"/>
                    </a:lnTo>
                    <a:lnTo>
                      <a:pt x="250" y="344"/>
                    </a:lnTo>
                    <a:lnTo>
                      <a:pt x="270" y="305"/>
                    </a:lnTo>
                    <a:lnTo>
                      <a:pt x="284" y="261"/>
                    </a:lnTo>
                    <a:lnTo>
                      <a:pt x="291" y="211"/>
                    </a:lnTo>
                    <a:lnTo>
                      <a:pt x="290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7" y="8"/>
                    </a:lnTo>
                    <a:lnTo>
                      <a:pt x="261" y="35"/>
                    </a:lnTo>
                    <a:lnTo>
                      <a:pt x="282" y="63"/>
                    </a:lnTo>
                    <a:lnTo>
                      <a:pt x="299" y="96"/>
                    </a:lnTo>
                    <a:lnTo>
                      <a:pt x="314" y="130"/>
                    </a:lnTo>
                    <a:lnTo>
                      <a:pt x="326" y="168"/>
                    </a:lnTo>
                    <a:lnTo>
                      <a:pt x="334" y="211"/>
                    </a:lnTo>
                    <a:lnTo>
                      <a:pt x="340" y="258"/>
                    </a:lnTo>
                    <a:lnTo>
                      <a:pt x="341" y="309"/>
                    </a:lnTo>
                    <a:lnTo>
                      <a:pt x="355" y="288"/>
                    </a:lnTo>
                    <a:lnTo>
                      <a:pt x="371" y="266"/>
                    </a:lnTo>
                    <a:lnTo>
                      <a:pt x="389" y="244"/>
                    </a:lnTo>
                    <a:lnTo>
                      <a:pt x="409" y="222"/>
                    </a:lnTo>
                    <a:lnTo>
                      <a:pt x="429" y="203"/>
                    </a:lnTo>
                    <a:lnTo>
                      <a:pt x="450" y="184"/>
                    </a:lnTo>
                    <a:lnTo>
                      <a:pt x="471" y="171"/>
                    </a:lnTo>
                    <a:lnTo>
                      <a:pt x="492" y="160"/>
                    </a:lnTo>
                    <a:lnTo>
                      <a:pt x="482" y="180"/>
                    </a:lnTo>
                    <a:lnTo>
                      <a:pt x="469" y="203"/>
                    </a:lnTo>
                    <a:lnTo>
                      <a:pt x="451" y="227"/>
                    </a:lnTo>
                    <a:lnTo>
                      <a:pt x="433" y="251"/>
                    </a:lnTo>
                    <a:lnTo>
                      <a:pt x="416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1" y="334"/>
                    </a:lnTo>
                    <a:lnTo>
                      <a:pt x="388" y="339"/>
                    </a:lnTo>
                    <a:lnTo>
                      <a:pt x="397" y="344"/>
                    </a:lnTo>
                    <a:lnTo>
                      <a:pt x="408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3" y="360"/>
                    </a:lnTo>
                    <a:lnTo>
                      <a:pt x="457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3"/>
                    </a:lnTo>
                    <a:lnTo>
                      <a:pt x="374" y="66"/>
                    </a:lnTo>
                    <a:lnTo>
                      <a:pt x="345" y="36"/>
                    </a:lnTo>
                    <a:lnTo>
                      <a:pt x="374" y="58"/>
                    </a:lnTo>
                    <a:lnTo>
                      <a:pt x="399" y="79"/>
                    </a:lnTo>
                    <a:lnTo>
                      <a:pt x="423" y="103"/>
                    </a:lnTo>
                    <a:lnTo>
                      <a:pt x="443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3" y="10"/>
                    </a:lnTo>
                    <a:lnTo>
                      <a:pt x="489" y="39"/>
                    </a:lnTo>
                    <a:lnTo>
                      <a:pt x="505" y="71"/>
                    </a:lnTo>
                    <a:lnTo>
                      <a:pt x="519" y="106"/>
                    </a:lnTo>
                    <a:lnTo>
                      <a:pt x="531" y="145"/>
                    </a:lnTo>
                    <a:lnTo>
                      <a:pt x="539" y="189"/>
                    </a:lnTo>
                    <a:lnTo>
                      <a:pt x="541" y="236"/>
                    </a:lnTo>
                    <a:lnTo>
                      <a:pt x="538" y="290"/>
                    </a:lnTo>
                    <a:lnTo>
                      <a:pt x="526" y="349"/>
                    </a:lnTo>
                    <a:lnTo>
                      <a:pt x="553" y="322"/>
                    </a:lnTo>
                    <a:lnTo>
                      <a:pt x="576" y="288"/>
                    </a:lnTo>
                    <a:lnTo>
                      <a:pt x="594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2" y="126"/>
                    </a:lnTo>
                    <a:lnTo>
                      <a:pt x="584" y="84"/>
                    </a:lnTo>
                    <a:lnTo>
                      <a:pt x="551" y="44"/>
                    </a:lnTo>
                    <a:lnTo>
                      <a:pt x="566" y="52"/>
                    </a:lnTo>
                    <a:lnTo>
                      <a:pt x="581" y="60"/>
                    </a:lnTo>
                    <a:lnTo>
                      <a:pt x="596" y="69"/>
                    </a:lnTo>
                    <a:lnTo>
                      <a:pt x="610" y="82"/>
                    </a:lnTo>
                    <a:lnTo>
                      <a:pt x="622" y="96"/>
                    </a:lnTo>
                    <a:lnTo>
                      <a:pt x="632" y="113"/>
                    </a:lnTo>
                    <a:lnTo>
                      <a:pt x="641" y="134"/>
                    </a:lnTo>
                    <a:lnTo>
                      <a:pt x="647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8" y="32"/>
                    </a:lnTo>
                    <a:lnTo>
                      <a:pt x="645" y="0"/>
                    </a:lnTo>
                    <a:lnTo>
                      <a:pt x="655" y="38"/>
                    </a:lnTo>
                    <a:lnTo>
                      <a:pt x="661" y="82"/>
                    </a:lnTo>
                    <a:lnTo>
                      <a:pt x="662" y="129"/>
                    </a:lnTo>
                    <a:lnTo>
                      <a:pt x="660" y="179"/>
                    </a:lnTo>
                    <a:lnTo>
                      <a:pt x="652" y="228"/>
                    </a:lnTo>
                    <a:lnTo>
                      <a:pt x="641" y="277"/>
                    </a:lnTo>
                    <a:lnTo>
                      <a:pt x="626" y="320"/>
                    </a:lnTo>
                    <a:lnTo>
                      <a:pt x="609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79" y="255"/>
                    </a:lnTo>
                    <a:lnTo>
                      <a:pt x="697" y="212"/>
                    </a:lnTo>
                    <a:lnTo>
                      <a:pt x="712" y="167"/>
                    </a:lnTo>
                    <a:lnTo>
                      <a:pt x="722" y="122"/>
                    </a:lnTo>
                    <a:lnTo>
                      <a:pt x="730" y="77"/>
                    </a:lnTo>
                    <a:lnTo>
                      <a:pt x="733" y="33"/>
                    </a:lnTo>
                    <a:lnTo>
                      <a:pt x="742" y="88"/>
                    </a:lnTo>
                    <a:lnTo>
                      <a:pt x="746" y="148"/>
                    </a:lnTo>
                    <a:lnTo>
                      <a:pt x="743" y="210"/>
                    </a:lnTo>
                    <a:lnTo>
                      <a:pt x="730" y="269"/>
                    </a:lnTo>
                    <a:lnTo>
                      <a:pt x="743" y="252"/>
                    </a:lnTo>
                    <a:lnTo>
                      <a:pt x="756" y="232"/>
                    </a:lnTo>
                    <a:lnTo>
                      <a:pt x="770" y="206"/>
                    </a:lnTo>
                    <a:lnTo>
                      <a:pt x="784" y="181"/>
                    </a:lnTo>
                    <a:lnTo>
                      <a:pt x="797" y="154"/>
                    </a:lnTo>
                    <a:lnTo>
                      <a:pt x="808" y="130"/>
                    </a:lnTo>
                    <a:lnTo>
                      <a:pt x="816" y="109"/>
                    </a:lnTo>
                    <a:lnTo>
                      <a:pt x="821" y="93"/>
                    </a:lnTo>
                    <a:lnTo>
                      <a:pt x="819" y="118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4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6" y="295"/>
                    </a:lnTo>
                    <a:lnTo>
                      <a:pt x="725" y="324"/>
                    </a:lnTo>
                    <a:lnTo>
                      <a:pt x="752" y="307"/>
                    </a:lnTo>
                    <a:lnTo>
                      <a:pt x="777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69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0" y="166"/>
                    </a:lnTo>
                    <a:lnTo>
                      <a:pt x="882" y="194"/>
                    </a:lnTo>
                    <a:lnTo>
                      <a:pt x="873" y="220"/>
                    </a:lnTo>
                    <a:lnTo>
                      <a:pt x="861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35" y="308"/>
                    </a:lnTo>
                    <a:lnTo>
                      <a:pt x="850" y="297"/>
                    </a:lnTo>
                    <a:lnTo>
                      <a:pt x="866" y="284"/>
                    </a:lnTo>
                    <a:lnTo>
                      <a:pt x="882" y="269"/>
                    </a:lnTo>
                    <a:lnTo>
                      <a:pt x="897" y="252"/>
                    </a:lnTo>
                    <a:lnTo>
                      <a:pt x="912" y="234"/>
                    </a:lnTo>
                    <a:lnTo>
                      <a:pt x="927" y="216"/>
                    </a:lnTo>
                    <a:lnTo>
                      <a:pt x="941" y="195"/>
                    </a:lnTo>
                    <a:lnTo>
                      <a:pt x="955" y="174"/>
                    </a:lnTo>
                    <a:lnTo>
                      <a:pt x="967" y="153"/>
                    </a:lnTo>
                    <a:lnTo>
                      <a:pt x="979" y="133"/>
                    </a:lnTo>
                    <a:lnTo>
                      <a:pt x="990" y="112"/>
                    </a:lnTo>
                    <a:lnTo>
                      <a:pt x="999" y="91"/>
                    </a:lnTo>
                    <a:lnTo>
                      <a:pt x="1008" y="70"/>
                    </a:lnTo>
                    <a:lnTo>
                      <a:pt x="1014" y="52"/>
                    </a:lnTo>
                    <a:lnTo>
                      <a:pt x="1020" y="33"/>
                    </a:lnTo>
                    <a:lnTo>
                      <a:pt x="1012" y="71"/>
                    </a:lnTo>
                    <a:lnTo>
                      <a:pt x="1004" y="107"/>
                    </a:lnTo>
                    <a:lnTo>
                      <a:pt x="994" y="141"/>
                    </a:lnTo>
                    <a:lnTo>
                      <a:pt x="983" y="173"/>
                    </a:lnTo>
                    <a:lnTo>
                      <a:pt x="968" y="206"/>
                    </a:lnTo>
                    <a:lnTo>
                      <a:pt x="950" y="242"/>
                    </a:lnTo>
                    <a:lnTo>
                      <a:pt x="927" y="279"/>
                    </a:lnTo>
                    <a:lnTo>
                      <a:pt x="897" y="322"/>
                    </a:lnTo>
                    <a:lnTo>
                      <a:pt x="910" y="314"/>
                    </a:lnTo>
                    <a:lnTo>
                      <a:pt x="925" y="304"/>
                    </a:lnTo>
                    <a:lnTo>
                      <a:pt x="940" y="294"/>
                    </a:lnTo>
                    <a:lnTo>
                      <a:pt x="956" y="282"/>
                    </a:lnTo>
                    <a:lnTo>
                      <a:pt x="972" y="270"/>
                    </a:lnTo>
                    <a:lnTo>
                      <a:pt x="988" y="257"/>
                    </a:lnTo>
                    <a:lnTo>
                      <a:pt x="1005" y="243"/>
                    </a:lnTo>
                    <a:lnTo>
                      <a:pt x="1021" y="228"/>
                    </a:lnTo>
                    <a:lnTo>
                      <a:pt x="1037" y="213"/>
                    </a:lnTo>
                    <a:lnTo>
                      <a:pt x="1052" y="197"/>
                    </a:lnTo>
                    <a:lnTo>
                      <a:pt x="1067" y="182"/>
                    </a:lnTo>
                    <a:lnTo>
                      <a:pt x="1080" y="166"/>
                    </a:lnTo>
                    <a:lnTo>
                      <a:pt x="1092" y="150"/>
                    </a:lnTo>
                    <a:lnTo>
                      <a:pt x="1102" y="135"/>
                    </a:lnTo>
                    <a:lnTo>
                      <a:pt x="1111" y="119"/>
                    </a:lnTo>
                    <a:lnTo>
                      <a:pt x="1117" y="104"/>
                    </a:lnTo>
                    <a:lnTo>
                      <a:pt x="1110" y="136"/>
                    </a:lnTo>
                    <a:lnTo>
                      <a:pt x="1103" y="166"/>
                    </a:lnTo>
                    <a:lnTo>
                      <a:pt x="1099" y="192"/>
                    </a:lnTo>
                    <a:lnTo>
                      <a:pt x="1093" y="21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" name="Freeform 69"/>
              <p:cNvSpPr/>
              <p:nvPr/>
            </p:nvSpPr>
            <p:spPr bwMode="auto">
              <a:xfrm>
                <a:off x="4164" y="4179"/>
                <a:ext cx="202" cy="141"/>
              </a:xfrm>
              <a:custGeom>
                <a:avLst/>
                <a:gdLst>
                  <a:gd name="T0" fmla="*/ 1 w 403"/>
                  <a:gd name="T1" fmla="*/ 1 h 280"/>
                  <a:gd name="T2" fmla="*/ 1 w 403"/>
                  <a:gd name="T3" fmla="*/ 1 h 280"/>
                  <a:gd name="T4" fmla="*/ 1 w 403"/>
                  <a:gd name="T5" fmla="*/ 1 h 280"/>
                  <a:gd name="T6" fmla="*/ 1 w 403"/>
                  <a:gd name="T7" fmla="*/ 1 h 280"/>
                  <a:gd name="T8" fmla="*/ 1 w 403"/>
                  <a:gd name="T9" fmla="*/ 1 h 280"/>
                  <a:gd name="T10" fmla="*/ 1 w 403"/>
                  <a:gd name="T11" fmla="*/ 1 h 280"/>
                  <a:gd name="T12" fmla="*/ 1 w 403"/>
                  <a:gd name="T13" fmla="*/ 1 h 280"/>
                  <a:gd name="T14" fmla="*/ 1 w 403"/>
                  <a:gd name="T15" fmla="*/ 1 h 280"/>
                  <a:gd name="T16" fmla="*/ 1 w 403"/>
                  <a:gd name="T17" fmla="*/ 1 h 280"/>
                  <a:gd name="T18" fmla="*/ 1 w 403"/>
                  <a:gd name="T19" fmla="*/ 1 h 280"/>
                  <a:gd name="T20" fmla="*/ 1 w 403"/>
                  <a:gd name="T21" fmla="*/ 1 h 280"/>
                  <a:gd name="T22" fmla="*/ 1 w 403"/>
                  <a:gd name="T23" fmla="*/ 1 h 280"/>
                  <a:gd name="T24" fmla="*/ 1 w 403"/>
                  <a:gd name="T25" fmla="*/ 1 h 280"/>
                  <a:gd name="T26" fmla="*/ 1 w 403"/>
                  <a:gd name="T27" fmla="*/ 1 h 280"/>
                  <a:gd name="T28" fmla="*/ 1 w 403"/>
                  <a:gd name="T29" fmla="*/ 1 h 280"/>
                  <a:gd name="T30" fmla="*/ 1 w 403"/>
                  <a:gd name="T31" fmla="*/ 1 h 280"/>
                  <a:gd name="T32" fmla="*/ 1 w 403"/>
                  <a:gd name="T33" fmla="*/ 1 h 280"/>
                  <a:gd name="T34" fmla="*/ 1 w 403"/>
                  <a:gd name="T35" fmla="*/ 1 h 280"/>
                  <a:gd name="T36" fmla="*/ 1 w 403"/>
                  <a:gd name="T37" fmla="*/ 1 h 280"/>
                  <a:gd name="T38" fmla="*/ 1 w 403"/>
                  <a:gd name="T39" fmla="*/ 1 h 280"/>
                  <a:gd name="T40" fmla="*/ 1 w 403"/>
                  <a:gd name="T41" fmla="*/ 1 h 280"/>
                  <a:gd name="T42" fmla="*/ 1 w 403"/>
                  <a:gd name="T43" fmla="*/ 1 h 280"/>
                  <a:gd name="T44" fmla="*/ 1 w 403"/>
                  <a:gd name="T45" fmla="*/ 1 h 280"/>
                  <a:gd name="T46" fmla="*/ 1 w 403"/>
                  <a:gd name="T47" fmla="*/ 1 h 280"/>
                  <a:gd name="T48" fmla="*/ 1 w 403"/>
                  <a:gd name="T49" fmla="*/ 1 h 280"/>
                  <a:gd name="T50" fmla="*/ 1 w 403"/>
                  <a:gd name="T51" fmla="*/ 1 h 280"/>
                  <a:gd name="T52" fmla="*/ 1 w 403"/>
                  <a:gd name="T53" fmla="*/ 1 h 280"/>
                  <a:gd name="T54" fmla="*/ 1 w 403"/>
                  <a:gd name="T55" fmla="*/ 1 h 280"/>
                  <a:gd name="T56" fmla="*/ 1 w 403"/>
                  <a:gd name="T57" fmla="*/ 1 h 280"/>
                  <a:gd name="T58" fmla="*/ 1 w 403"/>
                  <a:gd name="T59" fmla="*/ 1 h 280"/>
                  <a:gd name="T60" fmla="*/ 1 w 403"/>
                  <a:gd name="T61" fmla="*/ 1 h 280"/>
                  <a:gd name="T62" fmla="*/ 1 w 403"/>
                  <a:gd name="T63" fmla="*/ 1 h 280"/>
                  <a:gd name="T64" fmla="*/ 1 w 403"/>
                  <a:gd name="T65" fmla="*/ 1 h 280"/>
                  <a:gd name="T66" fmla="*/ 1 w 403"/>
                  <a:gd name="T67" fmla="*/ 1 h 280"/>
                  <a:gd name="T68" fmla="*/ 1 w 403"/>
                  <a:gd name="T69" fmla="*/ 1 h 280"/>
                  <a:gd name="T70" fmla="*/ 1 w 403"/>
                  <a:gd name="T71" fmla="*/ 1 h 280"/>
                  <a:gd name="T72" fmla="*/ 1 w 403"/>
                  <a:gd name="T73" fmla="*/ 1 h 280"/>
                  <a:gd name="T74" fmla="*/ 1 w 403"/>
                  <a:gd name="T75" fmla="*/ 1 h 280"/>
                  <a:gd name="T76" fmla="*/ 1 w 403"/>
                  <a:gd name="T77" fmla="*/ 1 h 280"/>
                  <a:gd name="T78" fmla="*/ 1 w 403"/>
                  <a:gd name="T79" fmla="*/ 1 h 28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3" h="280">
                    <a:moveTo>
                      <a:pt x="339" y="270"/>
                    </a:moveTo>
                    <a:lnTo>
                      <a:pt x="322" y="270"/>
                    </a:lnTo>
                    <a:lnTo>
                      <a:pt x="305" y="271"/>
                    </a:lnTo>
                    <a:lnTo>
                      <a:pt x="289" y="271"/>
                    </a:lnTo>
                    <a:lnTo>
                      <a:pt x="273" y="272"/>
                    </a:lnTo>
                    <a:lnTo>
                      <a:pt x="257" y="272"/>
                    </a:lnTo>
                    <a:lnTo>
                      <a:pt x="241" y="273"/>
                    </a:lnTo>
                    <a:lnTo>
                      <a:pt x="225" y="273"/>
                    </a:lnTo>
                    <a:lnTo>
                      <a:pt x="210" y="274"/>
                    </a:lnTo>
                    <a:lnTo>
                      <a:pt x="194" y="274"/>
                    </a:lnTo>
                    <a:lnTo>
                      <a:pt x="179" y="275"/>
                    </a:lnTo>
                    <a:lnTo>
                      <a:pt x="164" y="277"/>
                    </a:lnTo>
                    <a:lnTo>
                      <a:pt x="149" y="277"/>
                    </a:lnTo>
                    <a:lnTo>
                      <a:pt x="134" y="278"/>
                    </a:lnTo>
                    <a:lnTo>
                      <a:pt x="119" y="279"/>
                    </a:lnTo>
                    <a:lnTo>
                      <a:pt x="104" y="279"/>
                    </a:lnTo>
                    <a:lnTo>
                      <a:pt x="90" y="280"/>
                    </a:lnTo>
                    <a:lnTo>
                      <a:pt x="86" y="257"/>
                    </a:lnTo>
                    <a:lnTo>
                      <a:pt x="81" y="233"/>
                    </a:lnTo>
                    <a:lnTo>
                      <a:pt x="73" y="209"/>
                    </a:lnTo>
                    <a:lnTo>
                      <a:pt x="62" y="184"/>
                    </a:lnTo>
                    <a:lnTo>
                      <a:pt x="50" y="162"/>
                    </a:lnTo>
                    <a:lnTo>
                      <a:pt x="35" y="142"/>
                    </a:lnTo>
                    <a:lnTo>
                      <a:pt x="18" y="124"/>
                    </a:lnTo>
                    <a:lnTo>
                      <a:pt x="0" y="112"/>
                    </a:lnTo>
                    <a:lnTo>
                      <a:pt x="22" y="117"/>
                    </a:lnTo>
                    <a:lnTo>
                      <a:pt x="40" y="127"/>
                    </a:lnTo>
                    <a:lnTo>
                      <a:pt x="58" y="138"/>
                    </a:lnTo>
                    <a:lnTo>
                      <a:pt x="74" y="154"/>
                    </a:lnTo>
                    <a:lnTo>
                      <a:pt x="89" y="173"/>
                    </a:lnTo>
                    <a:lnTo>
                      <a:pt x="104" y="196"/>
                    </a:lnTo>
                    <a:lnTo>
                      <a:pt x="117" y="222"/>
                    </a:lnTo>
                    <a:lnTo>
                      <a:pt x="132" y="254"/>
                    </a:lnTo>
                    <a:lnTo>
                      <a:pt x="139" y="222"/>
                    </a:lnTo>
                    <a:lnTo>
                      <a:pt x="143" y="188"/>
                    </a:lnTo>
                    <a:lnTo>
                      <a:pt x="142" y="152"/>
                    </a:lnTo>
                    <a:lnTo>
                      <a:pt x="139" y="115"/>
                    </a:lnTo>
                    <a:lnTo>
                      <a:pt x="134" y="81"/>
                    </a:lnTo>
                    <a:lnTo>
                      <a:pt x="126" y="49"/>
                    </a:lnTo>
                    <a:lnTo>
                      <a:pt x="115" y="23"/>
                    </a:lnTo>
                    <a:lnTo>
                      <a:pt x="103" y="4"/>
                    </a:lnTo>
                    <a:lnTo>
                      <a:pt x="121" y="17"/>
                    </a:lnTo>
                    <a:lnTo>
                      <a:pt x="139" y="33"/>
                    </a:lnTo>
                    <a:lnTo>
                      <a:pt x="157" y="53"/>
                    </a:lnTo>
                    <a:lnTo>
                      <a:pt x="173" y="77"/>
                    </a:lnTo>
                    <a:lnTo>
                      <a:pt x="188" y="106"/>
                    </a:lnTo>
                    <a:lnTo>
                      <a:pt x="200" y="141"/>
                    </a:lnTo>
                    <a:lnTo>
                      <a:pt x="211" y="182"/>
                    </a:lnTo>
                    <a:lnTo>
                      <a:pt x="218" y="230"/>
                    </a:lnTo>
                    <a:lnTo>
                      <a:pt x="228" y="207"/>
                    </a:lnTo>
                    <a:lnTo>
                      <a:pt x="236" y="182"/>
                    </a:lnTo>
                    <a:lnTo>
                      <a:pt x="242" y="153"/>
                    </a:lnTo>
                    <a:lnTo>
                      <a:pt x="245" y="123"/>
                    </a:lnTo>
                    <a:lnTo>
                      <a:pt x="245" y="92"/>
                    </a:lnTo>
                    <a:lnTo>
                      <a:pt x="242" y="61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1" y="30"/>
                    </a:lnTo>
                    <a:lnTo>
                      <a:pt x="255" y="56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7" y="128"/>
                    </a:lnTo>
                    <a:lnTo>
                      <a:pt x="294" y="151"/>
                    </a:lnTo>
                    <a:lnTo>
                      <a:pt x="297" y="173"/>
                    </a:lnTo>
                    <a:lnTo>
                      <a:pt x="298" y="195"/>
                    </a:lnTo>
                    <a:lnTo>
                      <a:pt x="312" y="173"/>
                    </a:lnTo>
                    <a:lnTo>
                      <a:pt x="326" y="149"/>
                    </a:lnTo>
                    <a:lnTo>
                      <a:pt x="340" y="121"/>
                    </a:lnTo>
                    <a:lnTo>
                      <a:pt x="354" y="93"/>
                    </a:lnTo>
                    <a:lnTo>
                      <a:pt x="366" y="67"/>
                    </a:lnTo>
                    <a:lnTo>
                      <a:pt x="375" y="41"/>
                    </a:lnTo>
                    <a:lnTo>
                      <a:pt x="382" y="19"/>
                    </a:lnTo>
                    <a:lnTo>
                      <a:pt x="385" y="2"/>
                    </a:lnTo>
                    <a:lnTo>
                      <a:pt x="392" y="26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3" y="112"/>
                    </a:lnTo>
                    <a:lnTo>
                      <a:pt x="398" y="145"/>
                    </a:lnTo>
                    <a:lnTo>
                      <a:pt x="387" y="183"/>
                    </a:lnTo>
                    <a:lnTo>
                      <a:pt x="367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" name="Freeform 70"/>
              <p:cNvSpPr/>
              <p:nvPr/>
            </p:nvSpPr>
            <p:spPr bwMode="auto">
              <a:xfrm>
                <a:off x="4368" y="4177"/>
                <a:ext cx="123" cy="143"/>
              </a:xfrm>
              <a:custGeom>
                <a:avLst/>
                <a:gdLst>
                  <a:gd name="T0" fmla="*/ 1 w 246"/>
                  <a:gd name="T1" fmla="*/ 1 h 285"/>
                  <a:gd name="T2" fmla="*/ 1 w 246"/>
                  <a:gd name="T3" fmla="*/ 1 h 285"/>
                  <a:gd name="T4" fmla="*/ 1 w 246"/>
                  <a:gd name="T5" fmla="*/ 1 h 285"/>
                  <a:gd name="T6" fmla="*/ 1 w 246"/>
                  <a:gd name="T7" fmla="*/ 1 h 285"/>
                  <a:gd name="T8" fmla="*/ 1 w 246"/>
                  <a:gd name="T9" fmla="*/ 1 h 285"/>
                  <a:gd name="T10" fmla="*/ 1 w 246"/>
                  <a:gd name="T11" fmla="*/ 1 h 285"/>
                  <a:gd name="T12" fmla="*/ 1 w 246"/>
                  <a:gd name="T13" fmla="*/ 1 h 285"/>
                  <a:gd name="T14" fmla="*/ 1 w 246"/>
                  <a:gd name="T15" fmla="*/ 1 h 285"/>
                  <a:gd name="T16" fmla="*/ 0 w 246"/>
                  <a:gd name="T17" fmla="*/ 1 h 285"/>
                  <a:gd name="T18" fmla="*/ 1 w 246"/>
                  <a:gd name="T19" fmla="*/ 1 h 285"/>
                  <a:gd name="T20" fmla="*/ 1 w 246"/>
                  <a:gd name="T21" fmla="*/ 1 h 285"/>
                  <a:gd name="T22" fmla="*/ 1 w 246"/>
                  <a:gd name="T23" fmla="*/ 1 h 285"/>
                  <a:gd name="T24" fmla="*/ 1 w 246"/>
                  <a:gd name="T25" fmla="*/ 1 h 285"/>
                  <a:gd name="T26" fmla="*/ 1 w 246"/>
                  <a:gd name="T27" fmla="*/ 1 h 285"/>
                  <a:gd name="T28" fmla="*/ 1 w 246"/>
                  <a:gd name="T29" fmla="*/ 1 h 285"/>
                  <a:gd name="T30" fmla="*/ 1 w 246"/>
                  <a:gd name="T31" fmla="*/ 1 h 285"/>
                  <a:gd name="T32" fmla="*/ 1 w 246"/>
                  <a:gd name="T33" fmla="*/ 1 h 285"/>
                  <a:gd name="T34" fmla="*/ 1 w 246"/>
                  <a:gd name="T35" fmla="*/ 1 h 285"/>
                  <a:gd name="T36" fmla="*/ 1 w 246"/>
                  <a:gd name="T37" fmla="*/ 1 h 285"/>
                  <a:gd name="T38" fmla="*/ 1 w 246"/>
                  <a:gd name="T39" fmla="*/ 1 h 285"/>
                  <a:gd name="T40" fmla="*/ 1 w 246"/>
                  <a:gd name="T41" fmla="*/ 1 h 285"/>
                  <a:gd name="T42" fmla="*/ 1 w 246"/>
                  <a:gd name="T43" fmla="*/ 1 h 285"/>
                  <a:gd name="T44" fmla="*/ 1 w 246"/>
                  <a:gd name="T45" fmla="*/ 1 h 285"/>
                  <a:gd name="T46" fmla="*/ 1 w 246"/>
                  <a:gd name="T47" fmla="*/ 1 h 285"/>
                  <a:gd name="T48" fmla="*/ 1 w 246"/>
                  <a:gd name="T49" fmla="*/ 0 h 285"/>
                  <a:gd name="T50" fmla="*/ 1 w 246"/>
                  <a:gd name="T51" fmla="*/ 1 h 285"/>
                  <a:gd name="T52" fmla="*/ 1 w 246"/>
                  <a:gd name="T53" fmla="*/ 1 h 285"/>
                  <a:gd name="T54" fmla="*/ 1 w 246"/>
                  <a:gd name="T55" fmla="*/ 1 h 285"/>
                  <a:gd name="T56" fmla="*/ 1 w 246"/>
                  <a:gd name="T57" fmla="*/ 1 h 285"/>
                  <a:gd name="T58" fmla="*/ 1 w 246"/>
                  <a:gd name="T59" fmla="*/ 1 h 285"/>
                  <a:gd name="T60" fmla="*/ 1 w 246"/>
                  <a:gd name="T61" fmla="*/ 1 h 285"/>
                  <a:gd name="T62" fmla="*/ 1 w 246"/>
                  <a:gd name="T63" fmla="*/ 1 h 285"/>
                  <a:gd name="T64" fmla="*/ 1 w 246"/>
                  <a:gd name="T65" fmla="*/ 1 h 2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46" h="285">
                    <a:moveTo>
                      <a:pt x="85" y="285"/>
                    </a:moveTo>
                    <a:lnTo>
                      <a:pt x="75" y="285"/>
                    </a:lnTo>
                    <a:lnTo>
                      <a:pt x="63" y="285"/>
                    </a:lnTo>
                    <a:lnTo>
                      <a:pt x="53" y="285"/>
                    </a:lnTo>
                    <a:lnTo>
                      <a:pt x="42" y="285"/>
                    </a:lnTo>
                    <a:lnTo>
                      <a:pt x="32" y="285"/>
                    </a:lnTo>
                    <a:lnTo>
                      <a:pt x="22" y="285"/>
                    </a:lnTo>
                    <a:lnTo>
                      <a:pt x="10" y="285"/>
                    </a:lnTo>
                    <a:lnTo>
                      <a:pt x="0" y="285"/>
                    </a:lnTo>
                    <a:lnTo>
                      <a:pt x="3" y="270"/>
                    </a:lnTo>
                    <a:lnTo>
                      <a:pt x="8" y="253"/>
                    </a:lnTo>
                    <a:lnTo>
                      <a:pt x="14" y="235"/>
                    </a:lnTo>
                    <a:lnTo>
                      <a:pt x="22" y="217"/>
                    </a:lnTo>
                    <a:lnTo>
                      <a:pt x="30" y="197"/>
                    </a:lnTo>
                    <a:lnTo>
                      <a:pt x="40" y="178"/>
                    </a:lnTo>
                    <a:lnTo>
                      <a:pt x="52" y="157"/>
                    </a:lnTo>
                    <a:lnTo>
                      <a:pt x="64" y="137"/>
                    </a:lnTo>
                    <a:lnTo>
                      <a:pt x="80" y="118"/>
                    </a:lnTo>
                    <a:lnTo>
                      <a:pt x="96" y="98"/>
                    </a:lnTo>
                    <a:lnTo>
                      <a:pt x="116" y="79"/>
                    </a:lnTo>
                    <a:lnTo>
                      <a:pt x="137" y="60"/>
                    </a:lnTo>
                    <a:lnTo>
                      <a:pt x="161" y="43"/>
                    </a:lnTo>
                    <a:lnTo>
                      <a:pt x="186" y="28"/>
                    </a:lnTo>
                    <a:lnTo>
                      <a:pt x="215" y="13"/>
                    </a:lnTo>
                    <a:lnTo>
                      <a:pt x="246" y="0"/>
                    </a:lnTo>
                    <a:lnTo>
                      <a:pt x="215" y="30"/>
                    </a:lnTo>
                    <a:lnTo>
                      <a:pt x="186" y="60"/>
                    </a:lnTo>
                    <a:lnTo>
                      <a:pt x="160" y="91"/>
                    </a:lnTo>
                    <a:lnTo>
                      <a:pt x="136" y="124"/>
                    </a:lnTo>
                    <a:lnTo>
                      <a:pt x="116" y="158"/>
                    </a:lnTo>
                    <a:lnTo>
                      <a:pt x="100" y="196"/>
                    </a:lnTo>
                    <a:lnTo>
                      <a:pt x="90" y="238"/>
                    </a:lnTo>
                    <a:lnTo>
                      <a:pt x="85" y="285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" name="Freeform 71"/>
              <p:cNvSpPr/>
              <p:nvPr/>
            </p:nvSpPr>
            <p:spPr bwMode="auto">
              <a:xfrm>
                <a:off x="4389" y="4134"/>
                <a:ext cx="493" cy="199"/>
              </a:xfrm>
              <a:custGeom>
                <a:avLst/>
                <a:gdLst>
                  <a:gd name="T0" fmla="*/ 1 w 986"/>
                  <a:gd name="T1" fmla="*/ 1 h 398"/>
                  <a:gd name="T2" fmla="*/ 1 w 986"/>
                  <a:gd name="T3" fmla="*/ 1 h 398"/>
                  <a:gd name="T4" fmla="*/ 1 w 986"/>
                  <a:gd name="T5" fmla="*/ 1 h 398"/>
                  <a:gd name="T6" fmla="*/ 1 w 986"/>
                  <a:gd name="T7" fmla="*/ 1 h 398"/>
                  <a:gd name="T8" fmla="*/ 1 w 986"/>
                  <a:gd name="T9" fmla="*/ 1 h 398"/>
                  <a:gd name="T10" fmla="*/ 1 w 986"/>
                  <a:gd name="T11" fmla="*/ 1 h 398"/>
                  <a:gd name="T12" fmla="*/ 1 w 986"/>
                  <a:gd name="T13" fmla="*/ 1 h 398"/>
                  <a:gd name="T14" fmla="*/ 1 w 986"/>
                  <a:gd name="T15" fmla="*/ 1 h 398"/>
                  <a:gd name="T16" fmla="*/ 1 w 986"/>
                  <a:gd name="T17" fmla="*/ 1 h 398"/>
                  <a:gd name="T18" fmla="*/ 1 w 986"/>
                  <a:gd name="T19" fmla="*/ 1 h 398"/>
                  <a:gd name="T20" fmla="*/ 1 w 986"/>
                  <a:gd name="T21" fmla="*/ 1 h 398"/>
                  <a:gd name="T22" fmla="*/ 1 w 986"/>
                  <a:gd name="T23" fmla="*/ 1 h 398"/>
                  <a:gd name="T24" fmla="*/ 1 w 986"/>
                  <a:gd name="T25" fmla="*/ 1 h 398"/>
                  <a:gd name="T26" fmla="*/ 1 w 986"/>
                  <a:gd name="T27" fmla="*/ 1 h 398"/>
                  <a:gd name="T28" fmla="*/ 1 w 986"/>
                  <a:gd name="T29" fmla="*/ 1 h 398"/>
                  <a:gd name="T30" fmla="*/ 1 w 986"/>
                  <a:gd name="T31" fmla="*/ 1 h 398"/>
                  <a:gd name="T32" fmla="*/ 1 w 986"/>
                  <a:gd name="T33" fmla="*/ 1 h 398"/>
                  <a:gd name="T34" fmla="*/ 1 w 986"/>
                  <a:gd name="T35" fmla="*/ 1 h 398"/>
                  <a:gd name="T36" fmla="*/ 1 w 986"/>
                  <a:gd name="T37" fmla="*/ 1 h 398"/>
                  <a:gd name="T38" fmla="*/ 1 w 986"/>
                  <a:gd name="T39" fmla="*/ 1 h 398"/>
                  <a:gd name="T40" fmla="*/ 1 w 986"/>
                  <a:gd name="T41" fmla="*/ 1 h 398"/>
                  <a:gd name="T42" fmla="*/ 1 w 986"/>
                  <a:gd name="T43" fmla="*/ 1 h 398"/>
                  <a:gd name="T44" fmla="*/ 1 w 986"/>
                  <a:gd name="T45" fmla="*/ 1 h 398"/>
                  <a:gd name="T46" fmla="*/ 1 w 986"/>
                  <a:gd name="T47" fmla="*/ 1 h 398"/>
                  <a:gd name="T48" fmla="*/ 1 w 986"/>
                  <a:gd name="T49" fmla="*/ 1 h 398"/>
                  <a:gd name="T50" fmla="*/ 1 w 986"/>
                  <a:gd name="T51" fmla="*/ 1 h 398"/>
                  <a:gd name="T52" fmla="*/ 1 w 986"/>
                  <a:gd name="T53" fmla="*/ 1 h 398"/>
                  <a:gd name="T54" fmla="*/ 1 w 986"/>
                  <a:gd name="T55" fmla="*/ 1 h 398"/>
                  <a:gd name="T56" fmla="*/ 1 w 986"/>
                  <a:gd name="T57" fmla="*/ 1 h 398"/>
                  <a:gd name="T58" fmla="*/ 1 w 986"/>
                  <a:gd name="T59" fmla="*/ 1 h 398"/>
                  <a:gd name="T60" fmla="*/ 1 w 986"/>
                  <a:gd name="T61" fmla="*/ 1 h 398"/>
                  <a:gd name="T62" fmla="*/ 1 w 986"/>
                  <a:gd name="T63" fmla="*/ 1 h 398"/>
                  <a:gd name="T64" fmla="*/ 1 w 986"/>
                  <a:gd name="T65" fmla="*/ 1 h 398"/>
                  <a:gd name="T66" fmla="*/ 1 w 986"/>
                  <a:gd name="T67" fmla="*/ 1 h 398"/>
                  <a:gd name="T68" fmla="*/ 1 w 986"/>
                  <a:gd name="T69" fmla="*/ 1 h 398"/>
                  <a:gd name="T70" fmla="*/ 1 w 986"/>
                  <a:gd name="T71" fmla="*/ 1 h 398"/>
                  <a:gd name="T72" fmla="*/ 1 w 986"/>
                  <a:gd name="T73" fmla="*/ 1 h 398"/>
                  <a:gd name="T74" fmla="*/ 1 w 986"/>
                  <a:gd name="T75" fmla="*/ 1 h 398"/>
                  <a:gd name="T76" fmla="*/ 1 w 986"/>
                  <a:gd name="T77" fmla="*/ 1 h 398"/>
                  <a:gd name="T78" fmla="*/ 1 w 986"/>
                  <a:gd name="T79" fmla="*/ 1 h 398"/>
                  <a:gd name="T80" fmla="*/ 1 w 986"/>
                  <a:gd name="T81" fmla="*/ 1 h 398"/>
                  <a:gd name="T82" fmla="*/ 1 w 986"/>
                  <a:gd name="T83" fmla="*/ 1 h 398"/>
                  <a:gd name="T84" fmla="*/ 1 w 986"/>
                  <a:gd name="T85" fmla="*/ 1 h 398"/>
                  <a:gd name="T86" fmla="*/ 1 w 986"/>
                  <a:gd name="T87" fmla="*/ 1 h 398"/>
                  <a:gd name="T88" fmla="*/ 1 w 986"/>
                  <a:gd name="T89" fmla="*/ 1 h 398"/>
                  <a:gd name="T90" fmla="*/ 1 w 986"/>
                  <a:gd name="T91" fmla="*/ 1 h 398"/>
                  <a:gd name="T92" fmla="*/ 1 w 986"/>
                  <a:gd name="T93" fmla="*/ 1 h 398"/>
                  <a:gd name="T94" fmla="*/ 1 w 986"/>
                  <a:gd name="T95" fmla="*/ 1 h 398"/>
                  <a:gd name="T96" fmla="*/ 1 w 986"/>
                  <a:gd name="T97" fmla="*/ 1 h 398"/>
                  <a:gd name="T98" fmla="*/ 1 w 986"/>
                  <a:gd name="T99" fmla="*/ 1 h 398"/>
                  <a:gd name="T100" fmla="*/ 1 w 986"/>
                  <a:gd name="T101" fmla="*/ 1 h 398"/>
                  <a:gd name="T102" fmla="*/ 1 w 986"/>
                  <a:gd name="T103" fmla="*/ 1 h 398"/>
                  <a:gd name="T104" fmla="*/ 1 w 986"/>
                  <a:gd name="T105" fmla="*/ 1 h 398"/>
                  <a:gd name="T106" fmla="*/ 1 w 986"/>
                  <a:gd name="T107" fmla="*/ 1 h 398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986" h="398">
                    <a:moveTo>
                      <a:pt x="901" y="398"/>
                    </a:moveTo>
                    <a:lnTo>
                      <a:pt x="867" y="398"/>
                    </a:lnTo>
                    <a:lnTo>
                      <a:pt x="829" y="398"/>
                    </a:lnTo>
                    <a:lnTo>
                      <a:pt x="789" y="398"/>
                    </a:lnTo>
                    <a:lnTo>
                      <a:pt x="747" y="396"/>
                    </a:lnTo>
                    <a:lnTo>
                      <a:pt x="702" y="396"/>
                    </a:lnTo>
                    <a:lnTo>
                      <a:pt x="656" y="394"/>
                    </a:lnTo>
                    <a:lnTo>
                      <a:pt x="608" y="393"/>
                    </a:lnTo>
                    <a:lnTo>
                      <a:pt x="561" y="392"/>
                    </a:lnTo>
                    <a:lnTo>
                      <a:pt x="513" y="389"/>
                    </a:lnTo>
                    <a:lnTo>
                      <a:pt x="467" y="388"/>
                    </a:lnTo>
                    <a:lnTo>
                      <a:pt x="421" y="386"/>
                    </a:lnTo>
                    <a:lnTo>
                      <a:pt x="376" y="384"/>
                    </a:lnTo>
                    <a:lnTo>
                      <a:pt x="334" y="383"/>
                    </a:lnTo>
                    <a:lnTo>
                      <a:pt x="294" y="380"/>
                    </a:lnTo>
                    <a:lnTo>
                      <a:pt x="258" y="378"/>
                    </a:lnTo>
                    <a:lnTo>
                      <a:pt x="225" y="377"/>
                    </a:lnTo>
                    <a:lnTo>
                      <a:pt x="210" y="376"/>
                    </a:lnTo>
                    <a:lnTo>
                      <a:pt x="194" y="376"/>
                    </a:lnTo>
                    <a:lnTo>
                      <a:pt x="179" y="374"/>
                    </a:lnTo>
                    <a:lnTo>
                      <a:pt x="163" y="373"/>
                    </a:lnTo>
                    <a:lnTo>
                      <a:pt x="148" y="373"/>
                    </a:lnTo>
                    <a:lnTo>
                      <a:pt x="132" y="372"/>
                    </a:lnTo>
                    <a:lnTo>
                      <a:pt x="117" y="372"/>
                    </a:lnTo>
                    <a:lnTo>
                      <a:pt x="102" y="372"/>
                    </a:lnTo>
                    <a:lnTo>
                      <a:pt x="81" y="334"/>
                    </a:lnTo>
                    <a:lnTo>
                      <a:pt x="64" y="289"/>
                    </a:lnTo>
                    <a:lnTo>
                      <a:pt x="48" y="241"/>
                    </a:lnTo>
                    <a:lnTo>
                      <a:pt x="35" y="190"/>
                    </a:lnTo>
                    <a:lnTo>
                      <a:pt x="23" y="142"/>
                    </a:lnTo>
                    <a:lnTo>
                      <a:pt x="14" y="97"/>
                    </a:lnTo>
                    <a:lnTo>
                      <a:pt x="6" y="57"/>
                    </a:lnTo>
                    <a:lnTo>
                      <a:pt x="0" y="27"/>
                    </a:lnTo>
                    <a:lnTo>
                      <a:pt x="12" y="62"/>
                    </a:lnTo>
                    <a:lnTo>
                      <a:pt x="26" y="100"/>
                    </a:lnTo>
                    <a:lnTo>
                      <a:pt x="42" y="140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5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0" y="283"/>
                    </a:lnTo>
                    <a:lnTo>
                      <a:pt x="139" y="257"/>
                    </a:lnTo>
                    <a:lnTo>
                      <a:pt x="147" y="234"/>
                    </a:lnTo>
                    <a:lnTo>
                      <a:pt x="157" y="211"/>
                    </a:lnTo>
                    <a:lnTo>
                      <a:pt x="170" y="190"/>
                    </a:lnTo>
                    <a:lnTo>
                      <a:pt x="185" y="170"/>
                    </a:lnTo>
                    <a:lnTo>
                      <a:pt x="204" y="152"/>
                    </a:lnTo>
                    <a:lnTo>
                      <a:pt x="227" y="135"/>
                    </a:lnTo>
                    <a:lnTo>
                      <a:pt x="215" y="157"/>
                    </a:lnTo>
                    <a:lnTo>
                      <a:pt x="202" y="184"/>
                    </a:lnTo>
                    <a:lnTo>
                      <a:pt x="191" y="214"/>
                    </a:lnTo>
                    <a:lnTo>
                      <a:pt x="185" y="248"/>
                    </a:lnTo>
                    <a:lnTo>
                      <a:pt x="182" y="281"/>
                    </a:lnTo>
                    <a:lnTo>
                      <a:pt x="188" y="313"/>
                    </a:lnTo>
                    <a:lnTo>
                      <a:pt x="201" y="343"/>
                    </a:lnTo>
                    <a:lnTo>
                      <a:pt x="225" y="370"/>
                    </a:lnTo>
                    <a:lnTo>
                      <a:pt x="250" y="343"/>
                    </a:lnTo>
                    <a:lnTo>
                      <a:pt x="271" y="305"/>
                    </a:lnTo>
                    <a:lnTo>
                      <a:pt x="285" y="260"/>
                    </a:lnTo>
                    <a:lnTo>
                      <a:pt x="292" y="211"/>
                    </a:lnTo>
                    <a:lnTo>
                      <a:pt x="291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8" y="8"/>
                    </a:lnTo>
                    <a:lnTo>
                      <a:pt x="262" y="34"/>
                    </a:lnTo>
                    <a:lnTo>
                      <a:pt x="282" y="63"/>
                    </a:lnTo>
                    <a:lnTo>
                      <a:pt x="300" y="95"/>
                    </a:lnTo>
                    <a:lnTo>
                      <a:pt x="315" y="130"/>
                    </a:lnTo>
                    <a:lnTo>
                      <a:pt x="325" y="168"/>
                    </a:lnTo>
                    <a:lnTo>
                      <a:pt x="333" y="211"/>
                    </a:lnTo>
                    <a:lnTo>
                      <a:pt x="339" y="258"/>
                    </a:lnTo>
                    <a:lnTo>
                      <a:pt x="340" y="309"/>
                    </a:lnTo>
                    <a:lnTo>
                      <a:pt x="354" y="288"/>
                    </a:lnTo>
                    <a:lnTo>
                      <a:pt x="370" y="266"/>
                    </a:lnTo>
                    <a:lnTo>
                      <a:pt x="388" y="244"/>
                    </a:lnTo>
                    <a:lnTo>
                      <a:pt x="409" y="222"/>
                    </a:lnTo>
                    <a:lnTo>
                      <a:pt x="430" y="203"/>
                    </a:lnTo>
                    <a:lnTo>
                      <a:pt x="451" y="184"/>
                    </a:lnTo>
                    <a:lnTo>
                      <a:pt x="471" y="170"/>
                    </a:lnTo>
                    <a:lnTo>
                      <a:pt x="492" y="160"/>
                    </a:lnTo>
                    <a:lnTo>
                      <a:pt x="483" y="180"/>
                    </a:lnTo>
                    <a:lnTo>
                      <a:pt x="469" y="203"/>
                    </a:lnTo>
                    <a:lnTo>
                      <a:pt x="452" y="227"/>
                    </a:lnTo>
                    <a:lnTo>
                      <a:pt x="433" y="251"/>
                    </a:lnTo>
                    <a:lnTo>
                      <a:pt x="415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0" y="334"/>
                    </a:lnTo>
                    <a:lnTo>
                      <a:pt x="388" y="339"/>
                    </a:lnTo>
                    <a:lnTo>
                      <a:pt x="396" y="343"/>
                    </a:lnTo>
                    <a:lnTo>
                      <a:pt x="407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4" y="360"/>
                    </a:lnTo>
                    <a:lnTo>
                      <a:pt x="458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2"/>
                    </a:lnTo>
                    <a:lnTo>
                      <a:pt x="375" y="65"/>
                    </a:lnTo>
                    <a:lnTo>
                      <a:pt x="346" y="36"/>
                    </a:lnTo>
                    <a:lnTo>
                      <a:pt x="375" y="57"/>
                    </a:lnTo>
                    <a:lnTo>
                      <a:pt x="400" y="79"/>
                    </a:lnTo>
                    <a:lnTo>
                      <a:pt x="423" y="102"/>
                    </a:lnTo>
                    <a:lnTo>
                      <a:pt x="444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4" y="10"/>
                    </a:lnTo>
                    <a:lnTo>
                      <a:pt x="490" y="39"/>
                    </a:lnTo>
                    <a:lnTo>
                      <a:pt x="506" y="70"/>
                    </a:lnTo>
                    <a:lnTo>
                      <a:pt x="520" y="106"/>
                    </a:lnTo>
                    <a:lnTo>
                      <a:pt x="531" y="145"/>
                    </a:lnTo>
                    <a:lnTo>
                      <a:pt x="539" y="188"/>
                    </a:lnTo>
                    <a:lnTo>
                      <a:pt x="542" y="236"/>
                    </a:lnTo>
                    <a:lnTo>
                      <a:pt x="538" y="290"/>
                    </a:lnTo>
                    <a:lnTo>
                      <a:pt x="527" y="349"/>
                    </a:lnTo>
                    <a:lnTo>
                      <a:pt x="553" y="321"/>
                    </a:lnTo>
                    <a:lnTo>
                      <a:pt x="576" y="288"/>
                    </a:lnTo>
                    <a:lnTo>
                      <a:pt x="595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3" y="125"/>
                    </a:lnTo>
                    <a:lnTo>
                      <a:pt x="584" y="83"/>
                    </a:lnTo>
                    <a:lnTo>
                      <a:pt x="552" y="42"/>
                    </a:lnTo>
                    <a:lnTo>
                      <a:pt x="567" y="50"/>
                    </a:lnTo>
                    <a:lnTo>
                      <a:pt x="582" y="59"/>
                    </a:lnTo>
                    <a:lnTo>
                      <a:pt x="597" y="69"/>
                    </a:lnTo>
                    <a:lnTo>
                      <a:pt x="611" y="80"/>
                    </a:lnTo>
                    <a:lnTo>
                      <a:pt x="622" y="95"/>
                    </a:lnTo>
                    <a:lnTo>
                      <a:pt x="633" y="113"/>
                    </a:lnTo>
                    <a:lnTo>
                      <a:pt x="642" y="134"/>
                    </a:lnTo>
                    <a:lnTo>
                      <a:pt x="648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9" y="32"/>
                    </a:lnTo>
                    <a:lnTo>
                      <a:pt x="645" y="0"/>
                    </a:lnTo>
                    <a:lnTo>
                      <a:pt x="656" y="38"/>
                    </a:lnTo>
                    <a:lnTo>
                      <a:pt x="661" y="82"/>
                    </a:lnTo>
                    <a:lnTo>
                      <a:pt x="663" y="129"/>
                    </a:lnTo>
                    <a:lnTo>
                      <a:pt x="660" y="178"/>
                    </a:lnTo>
                    <a:lnTo>
                      <a:pt x="652" y="228"/>
                    </a:lnTo>
                    <a:lnTo>
                      <a:pt x="642" y="276"/>
                    </a:lnTo>
                    <a:lnTo>
                      <a:pt x="627" y="320"/>
                    </a:lnTo>
                    <a:lnTo>
                      <a:pt x="610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80" y="255"/>
                    </a:lnTo>
                    <a:lnTo>
                      <a:pt x="697" y="212"/>
                    </a:lnTo>
                    <a:lnTo>
                      <a:pt x="711" y="167"/>
                    </a:lnTo>
                    <a:lnTo>
                      <a:pt x="722" y="122"/>
                    </a:lnTo>
                    <a:lnTo>
                      <a:pt x="729" y="77"/>
                    </a:lnTo>
                    <a:lnTo>
                      <a:pt x="733" y="33"/>
                    </a:lnTo>
                    <a:lnTo>
                      <a:pt x="741" y="87"/>
                    </a:lnTo>
                    <a:lnTo>
                      <a:pt x="745" y="147"/>
                    </a:lnTo>
                    <a:lnTo>
                      <a:pt x="743" y="210"/>
                    </a:lnTo>
                    <a:lnTo>
                      <a:pt x="730" y="268"/>
                    </a:lnTo>
                    <a:lnTo>
                      <a:pt x="743" y="252"/>
                    </a:lnTo>
                    <a:lnTo>
                      <a:pt x="757" y="232"/>
                    </a:lnTo>
                    <a:lnTo>
                      <a:pt x="771" y="206"/>
                    </a:lnTo>
                    <a:lnTo>
                      <a:pt x="785" y="180"/>
                    </a:lnTo>
                    <a:lnTo>
                      <a:pt x="797" y="153"/>
                    </a:lnTo>
                    <a:lnTo>
                      <a:pt x="809" y="129"/>
                    </a:lnTo>
                    <a:lnTo>
                      <a:pt x="817" y="108"/>
                    </a:lnTo>
                    <a:lnTo>
                      <a:pt x="821" y="93"/>
                    </a:lnTo>
                    <a:lnTo>
                      <a:pt x="819" y="117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5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7" y="295"/>
                    </a:lnTo>
                    <a:lnTo>
                      <a:pt x="726" y="324"/>
                    </a:lnTo>
                    <a:lnTo>
                      <a:pt x="752" y="306"/>
                    </a:lnTo>
                    <a:lnTo>
                      <a:pt x="778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70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1" y="166"/>
                    </a:lnTo>
                    <a:lnTo>
                      <a:pt x="882" y="193"/>
                    </a:lnTo>
                    <a:lnTo>
                      <a:pt x="873" y="220"/>
                    </a:lnTo>
                    <a:lnTo>
                      <a:pt x="862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49" y="297"/>
                    </a:lnTo>
                    <a:lnTo>
                      <a:pt x="877" y="271"/>
                    </a:lnTo>
                    <a:lnTo>
                      <a:pt x="902" y="237"/>
                    </a:lnTo>
                    <a:lnTo>
                      <a:pt x="925" y="200"/>
                    </a:lnTo>
                    <a:lnTo>
                      <a:pt x="945" y="161"/>
                    </a:lnTo>
                    <a:lnTo>
                      <a:pt x="962" y="122"/>
                    </a:lnTo>
                    <a:lnTo>
                      <a:pt x="976" y="83"/>
                    </a:lnTo>
                    <a:lnTo>
                      <a:pt x="986" y="46"/>
                    </a:lnTo>
                    <a:lnTo>
                      <a:pt x="980" y="86"/>
                    </a:lnTo>
                    <a:lnTo>
                      <a:pt x="979" y="128"/>
                    </a:lnTo>
                    <a:lnTo>
                      <a:pt x="980" y="169"/>
                    </a:lnTo>
                    <a:lnTo>
                      <a:pt x="984" y="210"/>
                    </a:lnTo>
                    <a:lnTo>
                      <a:pt x="986" y="247"/>
                    </a:lnTo>
                    <a:lnTo>
                      <a:pt x="986" y="282"/>
                    </a:lnTo>
                    <a:lnTo>
                      <a:pt x="983" y="312"/>
                    </a:lnTo>
                    <a:lnTo>
                      <a:pt x="975" y="339"/>
                    </a:lnTo>
                    <a:lnTo>
                      <a:pt x="901" y="398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41" name="Group 72"/>
            <p:cNvGrpSpPr/>
            <p:nvPr/>
          </p:nvGrpSpPr>
          <p:grpSpPr bwMode="auto">
            <a:xfrm>
              <a:off x="1344" y="4105"/>
              <a:ext cx="1479" cy="215"/>
              <a:chOff x="3452" y="4125"/>
              <a:chExt cx="1479" cy="215"/>
            </a:xfrm>
          </p:grpSpPr>
          <p:sp>
            <p:nvSpPr>
              <p:cNvPr id="342" name="Freeform 73"/>
              <p:cNvSpPr/>
              <p:nvPr/>
            </p:nvSpPr>
            <p:spPr bwMode="auto">
              <a:xfrm>
                <a:off x="3592" y="4158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2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9" y="1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0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" name="Freeform 74"/>
              <p:cNvSpPr/>
              <p:nvPr/>
            </p:nvSpPr>
            <p:spPr bwMode="auto">
              <a:xfrm>
                <a:off x="3668" y="4235"/>
                <a:ext cx="16" cy="16"/>
              </a:xfrm>
              <a:custGeom>
                <a:avLst/>
                <a:gdLst>
                  <a:gd name="T0" fmla="*/ 0 w 34"/>
                  <a:gd name="T1" fmla="*/ 1 h 32"/>
                  <a:gd name="T2" fmla="*/ 0 w 34"/>
                  <a:gd name="T3" fmla="*/ 1 h 32"/>
                  <a:gd name="T4" fmla="*/ 0 w 34"/>
                  <a:gd name="T5" fmla="*/ 1 h 32"/>
                  <a:gd name="T6" fmla="*/ 0 w 34"/>
                  <a:gd name="T7" fmla="*/ 1 h 32"/>
                  <a:gd name="T8" fmla="*/ 0 w 34"/>
                  <a:gd name="T9" fmla="*/ 0 h 32"/>
                  <a:gd name="T10" fmla="*/ 0 w 34"/>
                  <a:gd name="T11" fmla="*/ 0 h 32"/>
                  <a:gd name="T12" fmla="*/ 0 w 34"/>
                  <a:gd name="T13" fmla="*/ 1 h 32"/>
                  <a:gd name="T14" fmla="*/ 0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0 w 34"/>
                  <a:gd name="T21" fmla="*/ 1 h 32"/>
                  <a:gd name="T22" fmla="*/ 0 w 34"/>
                  <a:gd name="T23" fmla="*/ 1 h 32"/>
                  <a:gd name="T24" fmla="*/ 0 w 34"/>
                  <a:gd name="T25" fmla="*/ 1 h 32"/>
                  <a:gd name="T26" fmla="*/ 0 w 34"/>
                  <a:gd name="T27" fmla="*/ 1 h 32"/>
                  <a:gd name="T28" fmla="*/ 0 w 34"/>
                  <a:gd name="T29" fmla="*/ 1 h 32"/>
                  <a:gd name="T30" fmla="*/ 0 w 34"/>
                  <a:gd name="T31" fmla="*/ 1 h 32"/>
                  <a:gd name="T32" fmla="*/ 0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3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8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4" name="Freeform 75"/>
              <p:cNvSpPr/>
              <p:nvPr/>
            </p:nvSpPr>
            <p:spPr bwMode="auto">
              <a:xfrm>
                <a:off x="3668" y="4194"/>
                <a:ext cx="16" cy="17"/>
              </a:xfrm>
              <a:custGeom>
                <a:avLst/>
                <a:gdLst>
                  <a:gd name="T0" fmla="*/ 0 w 33"/>
                  <a:gd name="T1" fmla="*/ 1 h 32"/>
                  <a:gd name="T2" fmla="*/ 0 w 33"/>
                  <a:gd name="T3" fmla="*/ 1 h 32"/>
                  <a:gd name="T4" fmla="*/ 0 w 33"/>
                  <a:gd name="T5" fmla="*/ 1 h 32"/>
                  <a:gd name="T6" fmla="*/ 0 w 33"/>
                  <a:gd name="T7" fmla="*/ 1 h 32"/>
                  <a:gd name="T8" fmla="*/ 0 w 33"/>
                  <a:gd name="T9" fmla="*/ 0 h 32"/>
                  <a:gd name="T10" fmla="*/ 0 w 33"/>
                  <a:gd name="T11" fmla="*/ 0 h 32"/>
                  <a:gd name="T12" fmla="*/ 0 w 33"/>
                  <a:gd name="T13" fmla="*/ 1 h 32"/>
                  <a:gd name="T14" fmla="*/ 0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0 w 33"/>
                  <a:gd name="T21" fmla="*/ 1 h 32"/>
                  <a:gd name="T22" fmla="*/ 0 w 33"/>
                  <a:gd name="T23" fmla="*/ 1 h 32"/>
                  <a:gd name="T24" fmla="*/ 0 w 33"/>
                  <a:gd name="T25" fmla="*/ 1 h 32"/>
                  <a:gd name="T26" fmla="*/ 0 w 33"/>
                  <a:gd name="T27" fmla="*/ 1 h 32"/>
                  <a:gd name="T28" fmla="*/ 0 w 33"/>
                  <a:gd name="T29" fmla="*/ 1 h 32"/>
                  <a:gd name="T30" fmla="*/ 0 w 33"/>
                  <a:gd name="T31" fmla="*/ 1 h 32"/>
                  <a:gd name="T32" fmla="*/ 0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19"/>
                    </a:moveTo>
                    <a:lnTo>
                      <a:pt x="33" y="13"/>
                    </a:lnTo>
                    <a:lnTo>
                      <a:pt x="30" y="7"/>
                    </a:lnTo>
                    <a:lnTo>
                      <a:pt x="26" y="2"/>
                    </a:lnTo>
                    <a:lnTo>
                      <a:pt x="20" y="0"/>
                    </a:lnTo>
                    <a:lnTo>
                      <a:pt x="13" y="0"/>
                    </a:lnTo>
                    <a:lnTo>
                      <a:pt x="7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29" y="25"/>
                    </a:lnTo>
                    <a:lnTo>
                      <a:pt x="33" y="1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5" name="Freeform 76"/>
              <p:cNvSpPr/>
              <p:nvPr/>
            </p:nvSpPr>
            <p:spPr bwMode="auto">
              <a:xfrm>
                <a:off x="3671" y="4153"/>
                <a:ext cx="16" cy="17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6" y="3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4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4" y="30"/>
                    </a:lnTo>
                    <a:lnTo>
                      <a:pt x="29" y="25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6" name="Freeform 77"/>
              <p:cNvSpPr/>
              <p:nvPr/>
            </p:nvSpPr>
            <p:spPr bwMode="auto">
              <a:xfrm>
                <a:off x="3772" y="4256"/>
                <a:ext cx="17" cy="16"/>
              </a:xfrm>
              <a:custGeom>
                <a:avLst/>
                <a:gdLst>
                  <a:gd name="T0" fmla="*/ 1 w 33"/>
                  <a:gd name="T1" fmla="*/ 1 h 32"/>
                  <a:gd name="T2" fmla="*/ 1 w 33"/>
                  <a:gd name="T3" fmla="*/ 1 h 32"/>
                  <a:gd name="T4" fmla="*/ 1 w 33"/>
                  <a:gd name="T5" fmla="*/ 1 h 32"/>
                  <a:gd name="T6" fmla="*/ 1 w 33"/>
                  <a:gd name="T7" fmla="*/ 1 h 32"/>
                  <a:gd name="T8" fmla="*/ 1 w 33"/>
                  <a:gd name="T9" fmla="*/ 0 h 32"/>
                  <a:gd name="T10" fmla="*/ 1 w 33"/>
                  <a:gd name="T11" fmla="*/ 0 h 32"/>
                  <a:gd name="T12" fmla="*/ 1 w 33"/>
                  <a:gd name="T13" fmla="*/ 1 h 32"/>
                  <a:gd name="T14" fmla="*/ 1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1 w 33"/>
                  <a:gd name="T21" fmla="*/ 1 h 32"/>
                  <a:gd name="T22" fmla="*/ 1 w 33"/>
                  <a:gd name="T23" fmla="*/ 1 h 32"/>
                  <a:gd name="T24" fmla="*/ 1 w 33"/>
                  <a:gd name="T25" fmla="*/ 1 h 32"/>
                  <a:gd name="T26" fmla="*/ 1 w 33"/>
                  <a:gd name="T27" fmla="*/ 1 h 32"/>
                  <a:gd name="T28" fmla="*/ 1 w 33"/>
                  <a:gd name="T29" fmla="*/ 1 h 32"/>
                  <a:gd name="T30" fmla="*/ 1 w 33"/>
                  <a:gd name="T31" fmla="*/ 1 h 32"/>
                  <a:gd name="T32" fmla="*/ 1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20"/>
                    </a:moveTo>
                    <a:lnTo>
                      <a:pt x="33" y="14"/>
                    </a:lnTo>
                    <a:lnTo>
                      <a:pt x="31" y="8"/>
                    </a:lnTo>
                    <a:lnTo>
                      <a:pt x="26" y="4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3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7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30" y="26"/>
                    </a:lnTo>
                    <a:lnTo>
                      <a:pt x="33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7" name="Freeform 78"/>
              <p:cNvSpPr/>
              <p:nvPr/>
            </p:nvSpPr>
            <p:spPr bwMode="auto">
              <a:xfrm>
                <a:off x="3768" y="4216"/>
                <a:ext cx="17" cy="16"/>
              </a:xfrm>
              <a:custGeom>
                <a:avLst/>
                <a:gdLst>
                  <a:gd name="T0" fmla="*/ 1 w 32"/>
                  <a:gd name="T1" fmla="*/ 0 h 33"/>
                  <a:gd name="T2" fmla="*/ 1 w 32"/>
                  <a:gd name="T3" fmla="*/ 0 h 33"/>
                  <a:gd name="T4" fmla="*/ 1 w 32"/>
                  <a:gd name="T5" fmla="*/ 0 h 33"/>
                  <a:gd name="T6" fmla="*/ 1 w 32"/>
                  <a:gd name="T7" fmla="*/ 0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0 h 33"/>
                  <a:gd name="T14" fmla="*/ 1 w 32"/>
                  <a:gd name="T15" fmla="*/ 0 h 33"/>
                  <a:gd name="T16" fmla="*/ 0 w 32"/>
                  <a:gd name="T17" fmla="*/ 0 h 33"/>
                  <a:gd name="T18" fmla="*/ 0 w 32"/>
                  <a:gd name="T19" fmla="*/ 0 h 33"/>
                  <a:gd name="T20" fmla="*/ 1 w 32"/>
                  <a:gd name="T21" fmla="*/ 0 h 33"/>
                  <a:gd name="T22" fmla="*/ 1 w 32"/>
                  <a:gd name="T23" fmla="*/ 0 h 33"/>
                  <a:gd name="T24" fmla="*/ 1 w 32"/>
                  <a:gd name="T25" fmla="*/ 0 h 33"/>
                  <a:gd name="T26" fmla="*/ 1 w 32"/>
                  <a:gd name="T27" fmla="*/ 0 h 33"/>
                  <a:gd name="T28" fmla="*/ 1 w 32"/>
                  <a:gd name="T29" fmla="*/ 0 h 33"/>
                  <a:gd name="T30" fmla="*/ 1 w 32"/>
                  <a:gd name="T31" fmla="*/ 0 h 33"/>
                  <a:gd name="T32" fmla="*/ 1 w 32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9"/>
                    </a:lnTo>
                    <a:lnTo>
                      <a:pt x="26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3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3"/>
                    </a:ln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8" name="Freeform 79"/>
              <p:cNvSpPr/>
              <p:nvPr/>
            </p:nvSpPr>
            <p:spPr bwMode="auto">
              <a:xfrm>
                <a:off x="3774" y="4175"/>
                <a:ext cx="16" cy="17"/>
              </a:xfrm>
              <a:custGeom>
                <a:avLst/>
                <a:gdLst>
                  <a:gd name="T0" fmla="*/ 0 w 33"/>
                  <a:gd name="T1" fmla="*/ 1 h 33"/>
                  <a:gd name="T2" fmla="*/ 0 w 33"/>
                  <a:gd name="T3" fmla="*/ 1 h 33"/>
                  <a:gd name="T4" fmla="*/ 0 w 33"/>
                  <a:gd name="T5" fmla="*/ 1 h 33"/>
                  <a:gd name="T6" fmla="*/ 0 w 33"/>
                  <a:gd name="T7" fmla="*/ 1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1 h 33"/>
                  <a:gd name="T14" fmla="*/ 0 w 33"/>
                  <a:gd name="T15" fmla="*/ 1 h 33"/>
                  <a:gd name="T16" fmla="*/ 0 w 33"/>
                  <a:gd name="T17" fmla="*/ 1 h 33"/>
                  <a:gd name="T18" fmla="*/ 0 w 33"/>
                  <a:gd name="T19" fmla="*/ 1 h 33"/>
                  <a:gd name="T20" fmla="*/ 0 w 33"/>
                  <a:gd name="T21" fmla="*/ 1 h 33"/>
                  <a:gd name="T22" fmla="*/ 0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0 w 33"/>
                  <a:gd name="T29" fmla="*/ 1 h 33"/>
                  <a:gd name="T30" fmla="*/ 0 w 33"/>
                  <a:gd name="T31" fmla="*/ 1 h 33"/>
                  <a:gd name="T32" fmla="*/ 0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33" y="21"/>
                    </a:moveTo>
                    <a:lnTo>
                      <a:pt x="33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5" y="31"/>
                    </a:lnTo>
                    <a:lnTo>
                      <a:pt x="29" y="26"/>
                    </a:lnTo>
                    <a:lnTo>
                      <a:pt x="33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" name="Freeform 80"/>
              <p:cNvSpPr/>
              <p:nvPr/>
            </p:nvSpPr>
            <p:spPr bwMode="auto">
              <a:xfrm>
                <a:off x="3789" y="4136"/>
                <a:ext cx="16" cy="17"/>
              </a:xfrm>
              <a:custGeom>
                <a:avLst/>
                <a:gdLst>
                  <a:gd name="T0" fmla="*/ 1 w 32"/>
                  <a:gd name="T1" fmla="*/ 1 h 34"/>
                  <a:gd name="T2" fmla="*/ 1 w 32"/>
                  <a:gd name="T3" fmla="*/ 1 h 34"/>
                  <a:gd name="T4" fmla="*/ 1 w 32"/>
                  <a:gd name="T5" fmla="*/ 1 h 34"/>
                  <a:gd name="T6" fmla="*/ 1 w 32"/>
                  <a:gd name="T7" fmla="*/ 1 h 34"/>
                  <a:gd name="T8" fmla="*/ 1 w 32"/>
                  <a:gd name="T9" fmla="*/ 0 h 34"/>
                  <a:gd name="T10" fmla="*/ 1 w 32"/>
                  <a:gd name="T11" fmla="*/ 0 h 34"/>
                  <a:gd name="T12" fmla="*/ 1 w 32"/>
                  <a:gd name="T13" fmla="*/ 1 h 34"/>
                  <a:gd name="T14" fmla="*/ 1 w 32"/>
                  <a:gd name="T15" fmla="*/ 1 h 34"/>
                  <a:gd name="T16" fmla="*/ 0 w 32"/>
                  <a:gd name="T17" fmla="*/ 1 h 34"/>
                  <a:gd name="T18" fmla="*/ 0 w 32"/>
                  <a:gd name="T19" fmla="*/ 1 h 34"/>
                  <a:gd name="T20" fmla="*/ 1 w 32"/>
                  <a:gd name="T21" fmla="*/ 1 h 34"/>
                  <a:gd name="T22" fmla="*/ 1 w 32"/>
                  <a:gd name="T23" fmla="*/ 1 h 34"/>
                  <a:gd name="T24" fmla="*/ 1 w 32"/>
                  <a:gd name="T25" fmla="*/ 1 h 34"/>
                  <a:gd name="T26" fmla="*/ 1 w 32"/>
                  <a:gd name="T27" fmla="*/ 1 h 34"/>
                  <a:gd name="T28" fmla="*/ 1 w 32"/>
                  <a:gd name="T29" fmla="*/ 1 h 34"/>
                  <a:gd name="T30" fmla="*/ 1 w 32"/>
                  <a:gd name="T31" fmla="*/ 1 h 34"/>
                  <a:gd name="T32" fmla="*/ 1 w 32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4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4"/>
                    </a:lnTo>
                    <a:lnTo>
                      <a:pt x="20" y="34"/>
                    </a:lnTo>
                    <a:lnTo>
                      <a:pt x="25" y="32"/>
                    </a:lnTo>
                    <a:lnTo>
                      <a:pt x="30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" name="Freeform 81"/>
              <p:cNvSpPr/>
              <p:nvPr/>
            </p:nvSpPr>
            <p:spPr bwMode="auto">
              <a:xfrm>
                <a:off x="3842" y="4235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1" name="Freeform 82"/>
              <p:cNvSpPr/>
              <p:nvPr/>
            </p:nvSpPr>
            <p:spPr bwMode="auto">
              <a:xfrm>
                <a:off x="3857" y="4201"/>
                <a:ext cx="16" cy="16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lnTo>
                      <a:pt x="18" y="32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2" name="Freeform 83"/>
              <p:cNvSpPr/>
              <p:nvPr/>
            </p:nvSpPr>
            <p:spPr bwMode="auto">
              <a:xfrm>
                <a:off x="3861" y="4164"/>
                <a:ext cx="16" cy="17"/>
              </a:xfrm>
              <a:custGeom>
                <a:avLst/>
                <a:gdLst>
                  <a:gd name="T0" fmla="*/ 1 w 32"/>
                  <a:gd name="T1" fmla="*/ 1 h 33"/>
                  <a:gd name="T2" fmla="*/ 1 w 32"/>
                  <a:gd name="T3" fmla="*/ 1 h 33"/>
                  <a:gd name="T4" fmla="*/ 1 w 32"/>
                  <a:gd name="T5" fmla="*/ 1 h 33"/>
                  <a:gd name="T6" fmla="*/ 1 w 32"/>
                  <a:gd name="T7" fmla="*/ 1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1 h 33"/>
                  <a:gd name="T14" fmla="*/ 1 w 32"/>
                  <a:gd name="T15" fmla="*/ 1 h 33"/>
                  <a:gd name="T16" fmla="*/ 0 w 32"/>
                  <a:gd name="T17" fmla="*/ 1 h 33"/>
                  <a:gd name="T18" fmla="*/ 0 w 32"/>
                  <a:gd name="T19" fmla="*/ 1 h 33"/>
                  <a:gd name="T20" fmla="*/ 1 w 32"/>
                  <a:gd name="T21" fmla="*/ 1 h 33"/>
                  <a:gd name="T22" fmla="*/ 1 w 32"/>
                  <a:gd name="T23" fmla="*/ 1 h 33"/>
                  <a:gd name="T24" fmla="*/ 1 w 32"/>
                  <a:gd name="T25" fmla="*/ 1 h 33"/>
                  <a:gd name="T26" fmla="*/ 1 w 32"/>
                  <a:gd name="T27" fmla="*/ 1 h 33"/>
                  <a:gd name="T28" fmla="*/ 1 w 32"/>
                  <a:gd name="T29" fmla="*/ 1 h 33"/>
                  <a:gd name="T30" fmla="*/ 1 w 32"/>
                  <a:gd name="T31" fmla="*/ 1 h 33"/>
                  <a:gd name="T32" fmla="*/ 1 w 32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3" name="Freeform 84"/>
              <p:cNvSpPr/>
              <p:nvPr/>
            </p:nvSpPr>
            <p:spPr bwMode="auto">
              <a:xfrm>
                <a:off x="4066" y="4265"/>
                <a:ext cx="40" cy="40"/>
              </a:xfrm>
              <a:custGeom>
                <a:avLst/>
                <a:gdLst>
                  <a:gd name="T0" fmla="*/ 1 w 80"/>
                  <a:gd name="T1" fmla="*/ 0 h 80"/>
                  <a:gd name="T2" fmla="*/ 1 w 80"/>
                  <a:gd name="T3" fmla="*/ 0 h 80"/>
                  <a:gd name="T4" fmla="*/ 1 w 80"/>
                  <a:gd name="T5" fmla="*/ 1 h 80"/>
                  <a:gd name="T6" fmla="*/ 1 w 80"/>
                  <a:gd name="T7" fmla="*/ 1 h 80"/>
                  <a:gd name="T8" fmla="*/ 1 w 80"/>
                  <a:gd name="T9" fmla="*/ 1 h 80"/>
                  <a:gd name="T10" fmla="*/ 1 w 80"/>
                  <a:gd name="T11" fmla="*/ 1 h 80"/>
                  <a:gd name="T12" fmla="*/ 1 w 80"/>
                  <a:gd name="T13" fmla="*/ 1 h 80"/>
                  <a:gd name="T14" fmla="*/ 1 w 80"/>
                  <a:gd name="T15" fmla="*/ 1 h 80"/>
                  <a:gd name="T16" fmla="*/ 0 w 80"/>
                  <a:gd name="T17" fmla="*/ 1 h 80"/>
                  <a:gd name="T18" fmla="*/ 0 w 80"/>
                  <a:gd name="T19" fmla="*/ 1 h 80"/>
                  <a:gd name="T20" fmla="*/ 0 w 80"/>
                  <a:gd name="T21" fmla="*/ 1 h 80"/>
                  <a:gd name="T22" fmla="*/ 1 w 80"/>
                  <a:gd name="T23" fmla="*/ 1 h 80"/>
                  <a:gd name="T24" fmla="*/ 1 w 80"/>
                  <a:gd name="T25" fmla="*/ 1 h 80"/>
                  <a:gd name="T26" fmla="*/ 1 w 80"/>
                  <a:gd name="T27" fmla="*/ 1 h 80"/>
                  <a:gd name="T28" fmla="*/ 1 w 80"/>
                  <a:gd name="T29" fmla="*/ 1 h 80"/>
                  <a:gd name="T30" fmla="*/ 1 w 80"/>
                  <a:gd name="T31" fmla="*/ 1 h 80"/>
                  <a:gd name="T32" fmla="*/ 1 w 80"/>
                  <a:gd name="T33" fmla="*/ 1 h 80"/>
                  <a:gd name="T34" fmla="*/ 1 w 80"/>
                  <a:gd name="T35" fmla="*/ 1 h 80"/>
                  <a:gd name="T36" fmla="*/ 1 w 80"/>
                  <a:gd name="T37" fmla="*/ 1 h 80"/>
                  <a:gd name="T38" fmla="*/ 1 w 80"/>
                  <a:gd name="T39" fmla="*/ 1 h 80"/>
                  <a:gd name="T40" fmla="*/ 1 w 80"/>
                  <a:gd name="T41" fmla="*/ 1 h 80"/>
                  <a:gd name="T42" fmla="*/ 1 w 80"/>
                  <a:gd name="T43" fmla="*/ 1 h 80"/>
                  <a:gd name="T44" fmla="*/ 1 w 80"/>
                  <a:gd name="T45" fmla="*/ 1 h 80"/>
                  <a:gd name="T46" fmla="*/ 1 w 80"/>
                  <a:gd name="T47" fmla="*/ 1 h 80"/>
                  <a:gd name="T48" fmla="*/ 1 w 80"/>
                  <a:gd name="T49" fmla="*/ 1 h 80"/>
                  <a:gd name="T50" fmla="*/ 1 w 80"/>
                  <a:gd name="T51" fmla="*/ 1 h 80"/>
                  <a:gd name="T52" fmla="*/ 1 w 80"/>
                  <a:gd name="T53" fmla="*/ 1 h 80"/>
                  <a:gd name="T54" fmla="*/ 1 w 80"/>
                  <a:gd name="T55" fmla="*/ 1 h 80"/>
                  <a:gd name="T56" fmla="*/ 1 w 80"/>
                  <a:gd name="T57" fmla="*/ 1 h 80"/>
                  <a:gd name="T58" fmla="*/ 1 w 80"/>
                  <a:gd name="T59" fmla="*/ 1 h 80"/>
                  <a:gd name="T60" fmla="*/ 1 w 80"/>
                  <a:gd name="T61" fmla="*/ 1 h 80"/>
                  <a:gd name="T62" fmla="*/ 1 w 80"/>
                  <a:gd name="T63" fmla="*/ 1 h 80"/>
                  <a:gd name="T64" fmla="*/ 1 w 80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80">
                    <a:moveTo>
                      <a:pt x="46" y="0"/>
                    </a:moveTo>
                    <a:lnTo>
                      <a:pt x="38" y="0"/>
                    </a:lnTo>
                    <a:lnTo>
                      <a:pt x="30" y="2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9"/>
                    </a:lnTo>
                    <a:lnTo>
                      <a:pt x="3" y="26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9"/>
                    </a:lnTo>
                    <a:lnTo>
                      <a:pt x="18" y="74"/>
                    </a:lnTo>
                    <a:lnTo>
                      <a:pt x="24" y="78"/>
                    </a:lnTo>
                    <a:lnTo>
                      <a:pt x="32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7"/>
                    </a:lnTo>
                    <a:lnTo>
                      <a:pt x="62" y="73"/>
                    </a:lnTo>
                    <a:lnTo>
                      <a:pt x="68" y="67"/>
                    </a:lnTo>
                    <a:lnTo>
                      <a:pt x="73" y="62"/>
                    </a:lnTo>
                    <a:lnTo>
                      <a:pt x="76" y="55"/>
                    </a:lnTo>
                    <a:lnTo>
                      <a:pt x="79" y="47"/>
                    </a:lnTo>
                    <a:lnTo>
                      <a:pt x="80" y="39"/>
                    </a:lnTo>
                    <a:lnTo>
                      <a:pt x="79" y="30"/>
                    </a:lnTo>
                    <a:lnTo>
                      <a:pt x="76" y="24"/>
                    </a:lnTo>
                    <a:lnTo>
                      <a:pt x="73" y="17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4" name="Freeform 85"/>
              <p:cNvSpPr/>
              <p:nvPr/>
            </p:nvSpPr>
            <p:spPr bwMode="auto">
              <a:xfrm>
                <a:off x="4136" y="4223"/>
                <a:ext cx="40" cy="39"/>
              </a:xfrm>
              <a:custGeom>
                <a:avLst/>
                <a:gdLst>
                  <a:gd name="T0" fmla="*/ 1 w 79"/>
                  <a:gd name="T1" fmla="*/ 0 h 80"/>
                  <a:gd name="T2" fmla="*/ 1 w 79"/>
                  <a:gd name="T3" fmla="*/ 0 h 80"/>
                  <a:gd name="T4" fmla="*/ 1 w 79"/>
                  <a:gd name="T5" fmla="*/ 0 h 80"/>
                  <a:gd name="T6" fmla="*/ 1 w 79"/>
                  <a:gd name="T7" fmla="*/ 0 h 80"/>
                  <a:gd name="T8" fmla="*/ 1 w 79"/>
                  <a:gd name="T9" fmla="*/ 0 h 80"/>
                  <a:gd name="T10" fmla="*/ 1 w 79"/>
                  <a:gd name="T11" fmla="*/ 0 h 80"/>
                  <a:gd name="T12" fmla="*/ 1 w 79"/>
                  <a:gd name="T13" fmla="*/ 0 h 80"/>
                  <a:gd name="T14" fmla="*/ 1 w 79"/>
                  <a:gd name="T15" fmla="*/ 0 h 80"/>
                  <a:gd name="T16" fmla="*/ 0 w 79"/>
                  <a:gd name="T17" fmla="*/ 0 h 80"/>
                  <a:gd name="T18" fmla="*/ 0 w 79"/>
                  <a:gd name="T19" fmla="*/ 0 h 80"/>
                  <a:gd name="T20" fmla="*/ 1 w 79"/>
                  <a:gd name="T21" fmla="*/ 0 h 80"/>
                  <a:gd name="T22" fmla="*/ 1 w 79"/>
                  <a:gd name="T23" fmla="*/ 0 h 80"/>
                  <a:gd name="T24" fmla="*/ 1 w 79"/>
                  <a:gd name="T25" fmla="*/ 0 h 80"/>
                  <a:gd name="T26" fmla="*/ 1 w 79"/>
                  <a:gd name="T27" fmla="*/ 0 h 80"/>
                  <a:gd name="T28" fmla="*/ 1 w 79"/>
                  <a:gd name="T29" fmla="*/ 0 h 80"/>
                  <a:gd name="T30" fmla="*/ 1 w 79"/>
                  <a:gd name="T31" fmla="*/ 0 h 80"/>
                  <a:gd name="T32" fmla="*/ 1 w 79"/>
                  <a:gd name="T33" fmla="*/ 0 h 80"/>
                  <a:gd name="T34" fmla="*/ 1 w 79"/>
                  <a:gd name="T35" fmla="*/ 0 h 80"/>
                  <a:gd name="T36" fmla="*/ 1 w 79"/>
                  <a:gd name="T37" fmla="*/ 0 h 80"/>
                  <a:gd name="T38" fmla="*/ 1 w 79"/>
                  <a:gd name="T39" fmla="*/ 0 h 80"/>
                  <a:gd name="T40" fmla="*/ 1 w 79"/>
                  <a:gd name="T41" fmla="*/ 0 h 80"/>
                  <a:gd name="T42" fmla="*/ 1 w 79"/>
                  <a:gd name="T43" fmla="*/ 0 h 80"/>
                  <a:gd name="T44" fmla="*/ 1 w 79"/>
                  <a:gd name="T45" fmla="*/ 0 h 80"/>
                  <a:gd name="T46" fmla="*/ 1 w 79"/>
                  <a:gd name="T47" fmla="*/ 0 h 80"/>
                  <a:gd name="T48" fmla="*/ 1 w 79"/>
                  <a:gd name="T49" fmla="*/ 0 h 80"/>
                  <a:gd name="T50" fmla="*/ 1 w 79"/>
                  <a:gd name="T51" fmla="*/ 0 h 80"/>
                  <a:gd name="T52" fmla="*/ 1 w 79"/>
                  <a:gd name="T53" fmla="*/ 0 h 80"/>
                  <a:gd name="T54" fmla="*/ 1 w 79"/>
                  <a:gd name="T55" fmla="*/ 0 h 80"/>
                  <a:gd name="T56" fmla="*/ 1 w 79"/>
                  <a:gd name="T57" fmla="*/ 0 h 80"/>
                  <a:gd name="T58" fmla="*/ 1 w 79"/>
                  <a:gd name="T59" fmla="*/ 0 h 80"/>
                  <a:gd name="T60" fmla="*/ 1 w 79"/>
                  <a:gd name="T61" fmla="*/ 0 h 80"/>
                  <a:gd name="T62" fmla="*/ 1 w 79"/>
                  <a:gd name="T63" fmla="*/ 0 h 80"/>
                  <a:gd name="T64" fmla="*/ 1 w 79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79" h="80">
                    <a:moveTo>
                      <a:pt x="47" y="0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4"/>
                    </a:lnTo>
                    <a:lnTo>
                      <a:pt x="17" y="7"/>
                    </a:lnTo>
                    <a:lnTo>
                      <a:pt x="11" y="13"/>
                    </a:lnTo>
                    <a:lnTo>
                      <a:pt x="5" y="19"/>
                    </a:lnTo>
                    <a:lnTo>
                      <a:pt x="2" y="26"/>
                    </a:lnTo>
                    <a:lnTo>
                      <a:pt x="0" y="34"/>
                    </a:lnTo>
                    <a:lnTo>
                      <a:pt x="0" y="42"/>
                    </a:lnTo>
                    <a:lnTo>
                      <a:pt x="1" y="49"/>
                    </a:lnTo>
                    <a:lnTo>
                      <a:pt x="3" y="57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8" y="74"/>
                    </a:lnTo>
                    <a:lnTo>
                      <a:pt x="25" y="78"/>
                    </a:lnTo>
                    <a:lnTo>
                      <a:pt x="33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6"/>
                    </a:lnTo>
                    <a:lnTo>
                      <a:pt x="63" y="73"/>
                    </a:lnTo>
                    <a:lnTo>
                      <a:pt x="69" y="67"/>
                    </a:lnTo>
                    <a:lnTo>
                      <a:pt x="73" y="61"/>
                    </a:lnTo>
                    <a:lnTo>
                      <a:pt x="77" y="55"/>
                    </a:lnTo>
                    <a:lnTo>
                      <a:pt x="79" y="46"/>
                    </a:lnTo>
                    <a:lnTo>
                      <a:pt x="79" y="38"/>
                    </a:lnTo>
                    <a:lnTo>
                      <a:pt x="78" y="31"/>
                    </a:lnTo>
                    <a:lnTo>
                      <a:pt x="76" y="23"/>
                    </a:lnTo>
                    <a:lnTo>
                      <a:pt x="72" y="18"/>
                    </a:lnTo>
                    <a:lnTo>
                      <a:pt x="68" y="12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5" name="Freeform 86"/>
              <p:cNvSpPr/>
              <p:nvPr/>
            </p:nvSpPr>
            <p:spPr bwMode="auto">
              <a:xfrm>
                <a:off x="4059" y="4190"/>
                <a:ext cx="40" cy="40"/>
              </a:xfrm>
              <a:custGeom>
                <a:avLst/>
                <a:gdLst>
                  <a:gd name="T0" fmla="*/ 1 w 80"/>
                  <a:gd name="T1" fmla="*/ 0 h 78"/>
                  <a:gd name="T2" fmla="*/ 1 w 80"/>
                  <a:gd name="T3" fmla="*/ 0 h 78"/>
                  <a:gd name="T4" fmla="*/ 1 w 80"/>
                  <a:gd name="T5" fmla="*/ 0 h 78"/>
                  <a:gd name="T6" fmla="*/ 1 w 80"/>
                  <a:gd name="T7" fmla="*/ 1 h 78"/>
                  <a:gd name="T8" fmla="*/ 1 w 80"/>
                  <a:gd name="T9" fmla="*/ 1 h 78"/>
                  <a:gd name="T10" fmla="*/ 1 w 80"/>
                  <a:gd name="T11" fmla="*/ 1 h 78"/>
                  <a:gd name="T12" fmla="*/ 1 w 80"/>
                  <a:gd name="T13" fmla="*/ 1 h 78"/>
                  <a:gd name="T14" fmla="*/ 1 w 80"/>
                  <a:gd name="T15" fmla="*/ 1 h 78"/>
                  <a:gd name="T16" fmla="*/ 1 w 80"/>
                  <a:gd name="T17" fmla="*/ 1 h 78"/>
                  <a:gd name="T18" fmla="*/ 0 w 80"/>
                  <a:gd name="T19" fmla="*/ 1 h 78"/>
                  <a:gd name="T20" fmla="*/ 1 w 80"/>
                  <a:gd name="T21" fmla="*/ 1 h 78"/>
                  <a:gd name="T22" fmla="*/ 1 w 80"/>
                  <a:gd name="T23" fmla="*/ 1 h 78"/>
                  <a:gd name="T24" fmla="*/ 1 w 80"/>
                  <a:gd name="T25" fmla="*/ 1 h 78"/>
                  <a:gd name="T26" fmla="*/ 1 w 80"/>
                  <a:gd name="T27" fmla="*/ 1 h 78"/>
                  <a:gd name="T28" fmla="*/ 1 w 80"/>
                  <a:gd name="T29" fmla="*/ 1 h 78"/>
                  <a:gd name="T30" fmla="*/ 1 w 80"/>
                  <a:gd name="T31" fmla="*/ 1 h 78"/>
                  <a:gd name="T32" fmla="*/ 1 w 80"/>
                  <a:gd name="T33" fmla="*/ 1 h 78"/>
                  <a:gd name="T34" fmla="*/ 1 w 80"/>
                  <a:gd name="T35" fmla="*/ 1 h 78"/>
                  <a:gd name="T36" fmla="*/ 1 w 80"/>
                  <a:gd name="T37" fmla="*/ 1 h 78"/>
                  <a:gd name="T38" fmla="*/ 1 w 80"/>
                  <a:gd name="T39" fmla="*/ 1 h 78"/>
                  <a:gd name="T40" fmla="*/ 1 w 80"/>
                  <a:gd name="T41" fmla="*/ 1 h 78"/>
                  <a:gd name="T42" fmla="*/ 1 w 80"/>
                  <a:gd name="T43" fmla="*/ 1 h 78"/>
                  <a:gd name="T44" fmla="*/ 1 w 80"/>
                  <a:gd name="T45" fmla="*/ 1 h 78"/>
                  <a:gd name="T46" fmla="*/ 1 w 80"/>
                  <a:gd name="T47" fmla="*/ 1 h 78"/>
                  <a:gd name="T48" fmla="*/ 1 w 80"/>
                  <a:gd name="T49" fmla="*/ 1 h 78"/>
                  <a:gd name="T50" fmla="*/ 1 w 80"/>
                  <a:gd name="T51" fmla="*/ 1 h 78"/>
                  <a:gd name="T52" fmla="*/ 1 w 80"/>
                  <a:gd name="T53" fmla="*/ 1 h 78"/>
                  <a:gd name="T54" fmla="*/ 1 w 80"/>
                  <a:gd name="T55" fmla="*/ 1 h 78"/>
                  <a:gd name="T56" fmla="*/ 1 w 80"/>
                  <a:gd name="T57" fmla="*/ 1 h 78"/>
                  <a:gd name="T58" fmla="*/ 1 w 80"/>
                  <a:gd name="T59" fmla="*/ 1 h 78"/>
                  <a:gd name="T60" fmla="*/ 1 w 80"/>
                  <a:gd name="T61" fmla="*/ 1 h 78"/>
                  <a:gd name="T62" fmla="*/ 1 w 80"/>
                  <a:gd name="T63" fmla="*/ 1 h 78"/>
                  <a:gd name="T64" fmla="*/ 1 w 80"/>
                  <a:gd name="T65" fmla="*/ 0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8" y="0"/>
                    </a:moveTo>
                    <a:lnTo>
                      <a:pt x="40" y="0"/>
                    </a:lnTo>
                    <a:lnTo>
                      <a:pt x="32" y="0"/>
                    </a:lnTo>
                    <a:lnTo>
                      <a:pt x="25" y="3"/>
                    </a:lnTo>
                    <a:lnTo>
                      <a:pt x="18" y="7"/>
                    </a:lnTo>
                    <a:lnTo>
                      <a:pt x="12" y="11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2" y="32"/>
                    </a:lnTo>
                    <a:lnTo>
                      <a:pt x="0" y="40"/>
                    </a:lnTo>
                    <a:lnTo>
                      <a:pt x="2" y="47"/>
                    </a:lnTo>
                    <a:lnTo>
                      <a:pt x="4" y="55"/>
                    </a:lnTo>
                    <a:lnTo>
                      <a:pt x="7" y="61"/>
                    </a:lnTo>
                    <a:lnTo>
                      <a:pt x="13" y="67"/>
                    </a:lnTo>
                    <a:lnTo>
                      <a:pt x="19" y="72"/>
                    </a:lnTo>
                    <a:lnTo>
                      <a:pt x="26" y="76"/>
                    </a:lnTo>
                    <a:lnTo>
                      <a:pt x="34" y="78"/>
                    </a:lnTo>
                    <a:lnTo>
                      <a:pt x="42" y="78"/>
                    </a:lnTo>
                    <a:lnTo>
                      <a:pt x="50" y="77"/>
                    </a:lnTo>
                    <a:lnTo>
                      <a:pt x="57" y="75"/>
                    </a:lnTo>
                    <a:lnTo>
                      <a:pt x="64" y="71"/>
                    </a:lnTo>
                    <a:lnTo>
                      <a:pt x="70" y="65"/>
                    </a:lnTo>
                    <a:lnTo>
                      <a:pt x="74" y="60"/>
                    </a:lnTo>
                    <a:lnTo>
                      <a:pt x="78" y="53"/>
                    </a:lnTo>
                    <a:lnTo>
                      <a:pt x="80" y="45"/>
                    </a:lnTo>
                    <a:lnTo>
                      <a:pt x="80" y="37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3" y="6"/>
                    </a:lnTo>
                    <a:lnTo>
                      <a:pt x="56" y="2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6" name="Freeform 87"/>
              <p:cNvSpPr/>
              <p:nvPr/>
            </p:nvSpPr>
            <p:spPr bwMode="auto">
              <a:xfrm>
                <a:off x="3990" y="4195"/>
                <a:ext cx="39" cy="39"/>
              </a:xfrm>
              <a:custGeom>
                <a:avLst/>
                <a:gdLst>
                  <a:gd name="T0" fmla="*/ 0 w 80"/>
                  <a:gd name="T1" fmla="*/ 1 h 78"/>
                  <a:gd name="T2" fmla="*/ 0 w 80"/>
                  <a:gd name="T3" fmla="*/ 0 h 78"/>
                  <a:gd name="T4" fmla="*/ 0 w 80"/>
                  <a:gd name="T5" fmla="*/ 1 h 78"/>
                  <a:gd name="T6" fmla="*/ 0 w 80"/>
                  <a:gd name="T7" fmla="*/ 1 h 78"/>
                  <a:gd name="T8" fmla="*/ 0 w 80"/>
                  <a:gd name="T9" fmla="*/ 1 h 78"/>
                  <a:gd name="T10" fmla="*/ 0 w 80"/>
                  <a:gd name="T11" fmla="*/ 1 h 78"/>
                  <a:gd name="T12" fmla="*/ 0 w 80"/>
                  <a:gd name="T13" fmla="*/ 1 h 78"/>
                  <a:gd name="T14" fmla="*/ 0 w 80"/>
                  <a:gd name="T15" fmla="*/ 1 h 78"/>
                  <a:gd name="T16" fmla="*/ 0 w 80"/>
                  <a:gd name="T17" fmla="*/ 1 h 78"/>
                  <a:gd name="T18" fmla="*/ 0 w 80"/>
                  <a:gd name="T19" fmla="*/ 1 h 78"/>
                  <a:gd name="T20" fmla="*/ 0 w 80"/>
                  <a:gd name="T21" fmla="*/ 1 h 78"/>
                  <a:gd name="T22" fmla="*/ 0 w 80"/>
                  <a:gd name="T23" fmla="*/ 1 h 78"/>
                  <a:gd name="T24" fmla="*/ 0 w 80"/>
                  <a:gd name="T25" fmla="*/ 1 h 78"/>
                  <a:gd name="T26" fmla="*/ 0 w 80"/>
                  <a:gd name="T27" fmla="*/ 1 h 78"/>
                  <a:gd name="T28" fmla="*/ 0 w 80"/>
                  <a:gd name="T29" fmla="*/ 1 h 78"/>
                  <a:gd name="T30" fmla="*/ 0 w 80"/>
                  <a:gd name="T31" fmla="*/ 1 h 78"/>
                  <a:gd name="T32" fmla="*/ 0 w 80"/>
                  <a:gd name="T33" fmla="*/ 1 h 78"/>
                  <a:gd name="T34" fmla="*/ 0 w 80"/>
                  <a:gd name="T35" fmla="*/ 1 h 78"/>
                  <a:gd name="T36" fmla="*/ 0 w 80"/>
                  <a:gd name="T37" fmla="*/ 1 h 78"/>
                  <a:gd name="T38" fmla="*/ 0 w 80"/>
                  <a:gd name="T39" fmla="*/ 1 h 78"/>
                  <a:gd name="T40" fmla="*/ 0 w 80"/>
                  <a:gd name="T41" fmla="*/ 1 h 78"/>
                  <a:gd name="T42" fmla="*/ 0 w 80"/>
                  <a:gd name="T43" fmla="*/ 1 h 78"/>
                  <a:gd name="T44" fmla="*/ 0 w 80"/>
                  <a:gd name="T45" fmla="*/ 1 h 78"/>
                  <a:gd name="T46" fmla="*/ 0 w 80"/>
                  <a:gd name="T47" fmla="*/ 1 h 78"/>
                  <a:gd name="T48" fmla="*/ 0 w 80"/>
                  <a:gd name="T49" fmla="*/ 1 h 78"/>
                  <a:gd name="T50" fmla="*/ 0 w 80"/>
                  <a:gd name="T51" fmla="*/ 1 h 78"/>
                  <a:gd name="T52" fmla="*/ 0 w 80"/>
                  <a:gd name="T53" fmla="*/ 1 h 78"/>
                  <a:gd name="T54" fmla="*/ 0 w 80"/>
                  <a:gd name="T55" fmla="*/ 1 h 78"/>
                  <a:gd name="T56" fmla="*/ 0 w 80"/>
                  <a:gd name="T57" fmla="*/ 1 h 78"/>
                  <a:gd name="T58" fmla="*/ 0 w 80"/>
                  <a:gd name="T59" fmla="*/ 1 h 78"/>
                  <a:gd name="T60" fmla="*/ 0 w 80"/>
                  <a:gd name="T61" fmla="*/ 1 h 78"/>
                  <a:gd name="T62" fmla="*/ 0 w 80"/>
                  <a:gd name="T63" fmla="*/ 1 h 78"/>
                  <a:gd name="T64" fmla="*/ 0 w 80"/>
                  <a:gd name="T65" fmla="*/ 1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7" y="1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3"/>
                    </a:lnTo>
                    <a:lnTo>
                      <a:pt x="17" y="7"/>
                    </a:lnTo>
                    <a:lnTo>
                      <a:pt x="12" y="12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1" y="32"/>
                    </a:lnTo>
                    <a:lnTo>
                      <a:pt x="0" y="40"/>
                    </a:lnTo>
                    <a:lnTo>
                      <a:pt x="1" y="48"/>
                    </a:lnTo>
                    <a:lnTo>
                      <a:pt x="4" y="55"/>
                    </a:lnTo>
                    <a:lnTo>
                      <a:pt x="7" y="62"/>
                    </a:lnTo>
                    <a:lnTo>
                      <a:pt x="13" y="68"/>
                    </a:lnTo>
                    <a:lnTo>
                      <a:pt x="19" y="73"/>
                    </a:lnTo>
                    <a:lnTo>
                      <a:pt x="25" y="76"/>
                    </a:lnTo>
                    <a:lnTo>
                      <a:pt x="33" y="78"/>
                    </a:lnTo>
                    <a:lnTo>
                      <a:pt x="42" y="78"/>
                    </a:lnTo>
                    <a:lnTo>
                      <a:pt x="50" y="78"/>
                    </a:lnTo>
                    <a:lnTo>
                      <a:pt x="57" y="75"/>
                    </a:lnTo>
                    <a:lnTo>
                      <a:pt x="63" y="71"/>
                    </a:lnTo>
                    <a:lnTo>
                      <a:pt x="69" y="67"/>
                    </a:lnTo>
                    <a:lnTo>
                      <a:pt x="74" y="61"/>
                    </a:lnTo>
                    <a:lnTo>
                      <a:pt x="77" y="54"/>
                    </a:lnTo>
                    <a:lnTo>
                      <a:pt x="80" y="46"/>
                    </a:lnTo>
                    <a:lnTo>
                      <a:pt x="80" y="38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2" y="6"/>
                    </a:lnTo>
                    <a:lnTo>
                      <a:pt x="55" y="2"/>
                    </a:lnTo>
                    <a:lnTo>
                      <a:pt x="47" y="1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7" name="Freeform 88"/>
              <p:cNvSpPr/>
              <p:nvPr/>
            </p:nvSpPr>
            <p:spPr bwMode="auto">
              <a:xfrm>
                <a:off x="4127" y="4147"/>
                <a:ext cx="39" cy="39"/>
              </a:xfrm>
              <a:custGeom>
                <a:avLst/>
                <a:gdLst>
                  <a:gd name="T0" fmla="*/ 0 w 80"/>
                  <a:gd name="T1" fmla="*/ 0 h 79"/>
                  <a:gd name="T2" fmla="*/ 0 w 80"/>
                  <a:gd name="T3" fmla="*/ 0 h 79"/>
                  <a:gd name="T4" fmla="*/ 0 w 80"/>
                  <a:gd name="T5" fmla="*/ 0 h 79"/>
                  <a:gd name="T6" fmla="*/ 0 w 80"/>
                  <a:gd name="T7" fmla="*/ 0 h 79"/>
                  <a:gd name="T8" fmla="*/ 0 w 80"/>
                  <a:gd name="T9" fmla="*/ 0 h 79"/>
                  <a:gd name="T10" fmla="*/ 0 w 80"/>
                  <a:gd name="T11" fmla="*/ 0 h 79"/>
                  <a:gd name="T12" fmla="*/ 0 w 80"/>
                  <a:gd name="T13" fmla="*/ 0 h 79"/>
                  <a:gd name="T14" fmla="*/ 0 w 80"/>
                  <a:gd name="T15" fmla="*/ 0 h 79"/>
                  <a:gd name="T16" fmla="*/ 0 w 80"/>
                  <a:gd name="T17" fmla="*/ 0 h 79"/>
                  <a:gd name="T18" fmla="*/ 0 w 80"/>
                  <a:gd name="T19" fmla="*/ 0 h 79"/>
                  <a:gd name="T20" fmla="*/ 0 w 80"/>
                  <a:gd name="T21" fmla="*/ 0 h 79"/>
                  <a:gd name="T22" fmla="*/ 0 w 80"/>
                  <a:gd name="T23" fmla="*/ 0 h 79"/>
                  <a:gd name="T24" fmla="*/ 0 w 80"/>
                  <a:gd name="T25" fmla="*/ 0 h 79"/>
                  <a:gd name="T26" fmla="*/ 0 w 80"/>
                  <a:gd name="T27" fmla="*/ 0 h 79"/>
                  <a:gd name="T28" fmla="*/ 0 w 80"/>
                  <a:gd name="T29" fmla="*/ 0 h 79"/>
                  <a:gd name="T30" fmla="*/ 0 w 80"/>
                  <a:gd name="T31" fmla="*/ 0 h 79"/>
                  <a:gd name="T32" fmla="*/ 0 w 80"/>
                  <a:gd name="T33" fmla="*/ 0 h 79"/>
                  <a:gd name="T34" fmla="*/ 0 w 80"/>
                  <a:gd name="T35" fmla="*/ 0 h 79"/>
                  <a:gd name="T36" fmla="*/ 0 w 80"/>
                  <a:gd name="T37" fmla="*/ 0 h 79"/>
                  <a:gd name="T38" fmla="*/ 0 w 80"/>
                  <a:gd name="T39" fmla="*/ 0 h 79"/>
                  <a:gd name="T40" fmla="*/ 0 w 80"/>
                  <a:gd name="T41" fmla="*/ 0 h 79"/>
                  <a:gd name="T42" fmla="*/ 0 w 80"/>
                  <a:gd name="T43" fmla="*/ 0 h 79"/>
                  <a:gd name="T44" fmla="*/ 0 w 80"/>
                  <a:gd name="T45" fmla="*/ 0 h 79"/>
                  <a:gd name="T46" fmla="*/ 0 w 80"/>
                  <a:gd name="T47" fmla="*/ 0 h 79"/>
                  <a:gd name="T48" fmla="*/ 0 w 80"/>
                  <a:gd name="T49" fmla="*/ 0 h 79"/>
                  <a:gd name="T50" fmla="*/ 0 w 80"/>
                  <a:gd name="T51" fmla="*/ 0 h 79"/>
                  <a:gd name="T52" fmla="*/ 0 w 80"/>
                  <a:gd name="T53" fmla="*/ 0 h 79"/>
                  <a:gd name="T54" fmla="*/ 0 w 80"/>
                  <a:gd name="T55" fmla="*/ 0 h 79"/>
                  <a:gd name="T56" fmla="*/ 0 w 80"/>
                  <a:gd name="T57" fmla="*/ 0 h 79"/>
                  <a:gd name="T58" fmla="*/ 0 w 80"/>
                  <a:gd name="T59" fmla="*/ 0 h 79"/>
                  <a:gd name="T60" fmla="*/ 0 w 80"/>
                  <a:gd name="T61" fmla="*/ 0 h 79"/>
                  <a:gd name="T62" fmla="*/ 0 w 80"/>
                  <a:gd name="T63" fmla="*/ 0 h 79"/>
                  <a:gd name="T64" fmla="*/ 0 w 80"/>
                  <a:gd name="T65" fmla="*/ 0 h 7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9">
                    <a:moveTo>
                      <a:pt x="46" y="0"/>
                    </a:moveTo>
                    <a:lnTo>
                      <a:pt x="38" y="0"/>
                    </a:lnTo>
                    <a:lnTo>
                      <a:pt x="30" y="0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8"/>
                    </a:lnTo>
                    <a:lnTo>
                      <a:pt x="2" y="24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40" y="79"/>
                    </a:lnTo>
                    <a:lnTo>
                      <a:pt x="49" y="79"/>
                    </a:lnTo>
                    <a:lnTo>
                      <a:pt x="55" y="75"/>
                    </a:lnTo>
                    <a:lnTo>
                      <a:pt x="62" y="72"/>
                    </a:lnTo>
                    <a:lnTo>
                      <a:pt x="68" y="67"/>
                    </a:lnTo>
                    <a:lnTo>
                      <a:pt x="73" y="61"/>
                    </a:lnTo>
                    <a:lnTo>
                      <a:pt x="76" y="54"/>
                    </a:lnTo>
                    <a:lnTo>
                      <a:pt x="78" y="46"/>
                    </a:lnTo>
                    <a:lnTo>
                      <a:pt x="80" y="38"/>
                    </a:lnTo>
                    <a:lnTo>
                      <a:pt x="78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8" name="Freeform 89"/>
              <p:cNvSpPr/>
              <p:nvPr/>
            </p:nvSpPr>
            <p:spPr bwMode="auto">
              <a:xfrm>
                <a:off x="4216" y="4162"/>
                <a:ext cx="37" cy="39"/>
              </a:xfrm>
              <a:custGeom>
                <a:avLst/>
                <a:gdLst>
                  <a:gd name="T0" fmla="*/ 1 w 73"/>
                  <a:gd name="T1" fmla="*/ 0 h 79"/>
                  <a:gd name="T2" fmla="*/ 1 w 73"/>
                  <a:gd name="T3" fmla="*/ 0 h 79"/>
                  <a:gd name="T4" fmla="*/ 1 w 73"/>
                  <a:gd name="T5" fmla="*/ 0 h 79"/>
                  <a:gd name="T6" fmla="*/ 1 w 73"/>
                  <a:gd name="T7" fmla="*/ 0 h 79"/>
                  <a:gd name="T8" fmla="*/ 1 w 73"/>
                  <a:gd name="T9" fmla="*/ 0 h 79"/>
                  <a:gd name="T10" fmla="*/ 1 w 73"/>
                  <a:gd name="T11" fmla="*/ 0 h 79"/>
                  <a:gd name="T12" fmla="*/ 1 w 73"/>
                  <a:gd name="T13" fmla="*/ 0 h 79"/>
                  <a:gd name="T14" fmla="*/ 1 w 73"/>
                  <a:gd name="T15" fmla="*/ 0 h 79"/>
                  <a:gd name="T16" fmla="*/ 1 w 73"/>
                  <a:gd name="T17" fmla="*/ 0 h 79"/>
                  <a:gd name="T18" fmla="*/ 1 w 73"/>
                  <a:gd name="T19" fmla="*/ 0 h 79"/>
                  <a:gd name="T20" fmla="*/ 1 w 73"/>
                  <a:gd name="T21" fmla="*/ 0 h 79"/>
                  <a:gd name="T22" fmla="*/ 1 w 73"/>
                  <a:gd name="T23" fmla="*/ 0 h 79"/>
                  <a:gd name="T24" fmla="*/ 0 w 73"/>
                  <a:gd name="T25" fmla="*/ 0 h 79"/>
                  <a:gd name="T26" fmla="*/ 0 w 73"/>
                  <a:gd name="T27" fmla="*/ 0 h 79"/>
                  <a:gd name="T28" fmla="*/ 0 w 73"/>
                  <a:gd name="T29" fmla="*/ 0 h 79"/>
                  <a:gd name="T30" fmla="*/ 1 w 73"/>
                  <a:gd name="T31" fmla="*/ 0 h 79"/>
                  <a:gd name="T32" fmla="*/ 1 w 73"/>
                  <a:gd name="T33" fmla="*/ 0 h 79"/>
                  <a:gd name="T34" fmla="*/ 1 w 73"/>
                  <a:gd name="T35" fmla="*/ 0 h 79"/>
                  <a:gd name="T36" fmla="*/ 1 w 73"/>
                  <a:gd name="T37" fmla="*/ 0 h 79"/>
                  <a:gd name="T38" fmla="*/ 1 w 73"/>
                  <a:gd name="T39" fmla="*/ 0 h 79"/>
                  <a:gd name="T40" fmla="*/ 1 w 73"/>
                  <a:gd name="T41" fmla="*/ 0 h 79"/>
                  <a:gd name="T42" fmla="*/ 1 w 73"/>
                  <a:gd name="T43" fmla="*/ 0 h 79"/>
                  <a:gd name="T44" fmla="*/ 1 w 73"/>
                  <a:gd name="T45" fmla="*/ 0 h 79"/>
                  <a:gd name="T46" fmla="*/ 1 w 73"/>
                  <a:gd name="T47" fmla="*/ 0 h 79"/>
                  <a:gd name="T48" fmla="*/ 1 w 73"/>
                  <a:gd name="T49" fmla="*/ 0 h 79"/>
                  <a:gd name="T50" fmla="*/ 1 w 73"/>
                  <a:gd name="T51" fmla="*/ 0 h 79"/>
                  <a:gd name="T52" fmla="*/ 1 w 73"/>
                  <a:gd name="T53" fmla="*/ 0 h 79"/>
                  <a:gd name="T54" fmla="*/ 1 w 73"/>
                  <a:gd name="T55" fmla="*/ 0 h 79"/>
                  <a:gd name="T56" fmla="*/ 1 w 73"/>
                  <a:gd name="T57" fmla="*/ 0 h 79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73" h="79">
                    <a:moveTo>
                      <a:pt x="73" y="19"/>
                    </a:moveTo>
                    <a:lnTo>
                      <a:pt x="69" y="12"/>
                    </a:lnTo>
                    <a:lnTo>
                      <a:pt x="62" y="7"/>
                    </a:lnTo>
                    <a:lnTo>
                      <a:pt x="54" y="2"/>
                    </a:lnTo>
                    <a:lnTo>
                      <a:pt x="46" y="0"/>
                    </a:lnTo>
                    <a:lnTo>
                      <a:pt x="38" y="0"/>
                    </a:lnTo>
                    <a:lnTo>
                      <a:pt x="30" y="1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0" y="12"/>
                    </a:lnTo>
                    <a:lnTo>
                      <a:pt x="5" y="19"/>
                    </a:lnTo>
                    <a:lnTo>
                      <a:pt x="2" y="25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49"/>
                    </a:lnTo>
                    <a:lnTo>
                      <a:pt x="3" y="55"/>
                    </a:lnTo>
                    <a:lnTo>
                      <a:pt x="7" y="62"/>
                    </a:lnTo>
                    <a:lnTo>
                      <a:pt x="11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35" y="79"/>
                    </a:lnTo>
                    <a:lnTo>
                      <a:pt x="38" y="79"/>
                    </a:lnTo>
                    <a:lnTo>
                      <a:pt x="41" y="79"/>
                    </a:lnTo>
                    <a:lnTo>
                      <a:pt x="43" y="79"/>
                    </a:lnTo>
                    <a:lnTo>
                      <a:pt x="48" y="70"/>
                    </a:lnTo>
                    <a:lnTo>
                      <a:pt x="58" y="52"/>
                    </a:lnTo>
                    <a:lnTo>
                      <a:pt x="69" y="31"/>
                    </a:lnTo>
                    <a:lnTo>
                      <a:pt x="73" y="19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" name="Freeform 90"/>
              <p:cNvSpPr/>
              <p:nvPr/>
            </p:nvSpPr>
            <p:spPr bwMode="auto">
              <a:xfrm>
                <a:off x="3983" y="4266"/>
                <a:ext cx="31" cy="33"/>
              </a:xfrm>
              <a:custGeom>
                <a:avLst/>
                <a:gdLst>
                  <a:gd name="T0" fmla="*/ 1 w 61"/>
                  <a:gd name="T1" fmla="*/ 1 h 66"/>
                  <a:gd name="T2" fmla="*/ 1 w 61"/>
                  <a:gd name="T3" fmla="*/ 1 h 66"/>
                  <a:gd name="T4" fmla="*/ 1 w 61"/>
                  <a:gd name="T5" fmla="*/ 1 h 66"/>
                  <a:gd name="T6" fmla="*/ 1 w 61"/>
                  <a:gd name="T7" fmla="*/ 1 h 66"/>
                  <a:gd name="T8" fmla="*/ 1 w 61"/>
                  <a:gd name="T9" fmla="*/ 1 h 66"/>
                  <a:gd name="T10" fmla="*/ 1 w 61"/>
                  <a:gd name="T11" fmla="*/ 1 h 66"/>
                  <a:gd name="T12" fmla="*/ 1 w 61"/>
                  <a:gd name="T13" fmla="*/ 1 h 66"/>
                  <a:gd name="T14" fmla="*/ 1 w 61"/>
                  <a:gd name="T15" fmla="*/ 1 h 66"/>
                  <a:gd name="T16" fmla="*/ 1 w 61"/>
                  <a:gd name="T17" fmla="*/ 1 h 66"/>
                  <a:gd name="T18" fmla="*/ 1 w 61"/>
                  <a:gd name="T19" fmla="*/ 1 h 66"/>
                  <a:gd name="T20" fmla="*/ 1 w 61"/>
                  <a:gd name="T21" fmla="*/ 1 h 66"/>
                  <a:gd name="T22" fmla="*/ 1 w 61"/>
                  <a:gd name="T23" fmla="*/ 1 h 66"/>
                  <a:gd name="T24" fmla="*/ 1 w 61"/>
                  <a:gd name="T25" fmla="*/ 1 h 66"/>
                  <a:gd name="T26" fmla="*/ 1 w 61"/>
                  <a:gd name="T27" fmla="*/ 0 h 66"/>
                  <a:gd name="T28" fmla="*/ 1 w 61"/>
                  <a:gd name="T29" fmla="*/ 1 h 66"/>
                  <a:gd name="T30" fmla="*/ 1 w 61"/>
                  <a:gd name="T31" fmla="*/ 1 h 66"/>
                  <a:gd name="T32" fmla="*/ 0 w 61"/>
                  <a:gd name="T33" fmla="*/ 1 h 66"/>
                  <a:gd name="T34" fmla="*/ 1 w 61"/>
                  <a:gd name="T35" fmla="*/ 1 h 66"/>
                  <a:gd name="T36" fmla="*/ 1 w 61"/>
                  <a:gd name="T37" fmla="*/ 1 h 66"/>
                  <a:gd name="T38" fmla="*/ 1 w 61"/>
                  <a:gd name="T39" fmla="*/ 1 h 66"/>
                  <a:gd name="T40" fmla="*/ 1 w 61"/>
                  <a:gd name="T41" fmla="*/ 1 h 66"/>
                  <a:gd name="T42" fmla="*/ 1 w 61"/>
                  <a:gd name="T43" fmla="*/ 1 h 66"/>
                  <a:gd name="T44" fmla="*/ 1 w 61"/>
                  <a:gd name="T45" fmla="*/ 1 h 66"/>
                  <a:gd name="T46" fmla="*/ 1 w 61"/>
                  <a:gd name="T47" fmla="*/ 1 h 66"/>
                  <a:gd name="T48" fmla="*/ 1 w 61"/>
                  <a:gd name="T49" fmla="*/ 1 h 6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61" h="66">
                    <a:moveTo>
                      <a:pt x="53" y="66"/>
                    </a:moveTo>
                    <a:lnTo>
                      <a:pt x="57" y="61"/>
                    </a:lnTo>
                    <a:lnTo>
                      <a:pt x="59" y="56"/>
                    </a:lnTo>
                    <a:lnTo>
                      <a:pt x="60" y="52"/>
                    </a:lnTo>
                    <a:lnTo>
                      <a:pt x="61" y="47"/>
                    </a:lnTo>
                    <a:lnTo>
                      <a:pt x="61" y="39"/>
                    </a:lnTo>
                    <a:lnTo>
                      <a:pt x="60" y="31"/>
                    </a:lnTo>
                    <a:lnTo>
                      <a:pt x="58" y="24"/>
                    </a:lnTo>
                    <a:lnTo>
                      <a:pt x="55" y="17"/>
                    </a:lnTo>
                    <a:lnTo>
                      <a:pt x="50" y="11"/>
                    </a:lnTo>
                    <a:lnTo>
                      <a:pt x="43" y="7"/>
                    </a:lnTo>
                    <a:lnTo>
                      <a:pt x="36" y="3"/>
                    </a:lnTo>
                    <a:lnTo>
                      <a:pt x="29" y="1"/>
                    </a:lnTo>
                    <a:lnTo>
                      <a:pt x="21" y="0"/>
                    </a:lnTo>
                    <a:lnTo>
                      <a:pt x="13" y="1"/>
                    </a:lnTo>
                    <a:lnTo>
                      <a:pt x="6" y="3"/>
                    </a:lnTo>
                    <a:lnTo>
                      <a:pt x="0" y="7"/>
                    </a:lnTo>
                    <a:lnTo>
                      <a:pt x="2" y="9"/>
                    </a:lnTo>
                    <a:lnTo>
                      <a:pt x="5" y="14"/>
                    </a:lnTo>
                    <a:lnTo>
                      <a:pt x="11" y="22"/>
                    </a:lnTo>
                    <a:lnTo>
                      <a:pt x="19" y="31"/>
                    </a:lnTo>
                    <a:lnTo>
                      <a:pt x="27" y="41"/>
                    </a:lnTo>
                    <a:lnTo>
                      <a:pt x="35" y="51"/>
                    </a:lnTo>
                    <a:lnTo>
                      <a:pt x="44" y="59"/>
                    </a:lnTo>
                    <a:lnTo>
                      <a:pt x="53" y="66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0" name="Freeform 91"/>
              <p:cNvSpPr/>
              <p:nvPr/>
            </p:nvSpPr>
            <p:spPr bwMode="auto">
              <a:xfrm>
                <a:off x="4852" y="4125"/>
                <a:ext cx="17" cy="17"/>
              </a:xfrm>
              <a:custGeom>
                <a:avLst/>
                <a:gdLst>
                  <a:gd name="T0" fmla="*/ 1 w 34"/>
                  <a:gd name="T1" fmla="*/ 1 h 34"/>
                  <a:gd name="T2" fmla="*/ 1 w 34"/>
                  <a:gd name="T3" fmla="*/ 1 h 34"/>
                  <a:gd name="T4" fmla="*/ 1 w 34"/>
                  <a:gd name="T5" fmla="*/ 1 h 34"/>
                  <a:gd name="T6" fmla="*/ 1 w 34"/>
                  <a:gd name="T7" fmla="*/ 1 h 34"/>
                  <a:gd name="T8" fmla="*/ 1 w 34"/>
                  <a:gd name="T9" fmla="*/ 1 h 34"/>
                  <a:gd name="T10" fmla="*/ 1 w 34"/>
                  <a:gd name="T11" fmla="*/ 1 h 34"/>
                  <a:gd name="T12" fmla="*/ 1 w 34"/>
                  <a:gd name="T13" fmla="*/ 1 h 34"/>
                  <a:gd name="T14" fmla="*/ 1 w 34"/>
                  <a:gd name="T15" fmla="*/ 1 h 34"/>
                  <a:gd name="T16" fmla="*/ 1 w 34"/>
                  <a:gd name="T17" fmla="*/ 1 h 34"/>
                  <a:gd name="T18" fmla="*/ 1 w 34"/>
                  <a:gd name="T19" fmla="*/ 0 h 34"/>
                  <a:gd name="T20" fmla="*/ 1 w 34"/>
                  <a:gd name="T21" fmla="*/ 1 h 34"/>
                  <a:gd name="T22" fmla="*/ 1 w 34"/>
                  <a:gd name="T23" fmla="*/ 1 h 34"/>
                  <a:gd name="T24" fmla="*/ 0 w 34"/>
                  <a:gd name="T25" fmla="*/ 1 h 34"/>
                  <a:gd name="T26" fmla="*/ 0 w 34"/>
                  <a:gd name="T27" fmla="*/ 1 h 34"/>
                  <a:gd name="T28" fmla="*/ 1 w 34"/>
                  <a:gd name="T29" fmla="*/ 1 h 34"/>
                  <a:gd name="T30" fmla="*/ 1 w 34"/>
                  <a:gd name="T31" fmla="*/ 1 h 34"/>
                  <a:gd name="T32" fmla="*/ 1 w 34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4">
                    <a:moveTo>
                      <a:pt x="12" y="34"/>
                    </a:moveTo>
                    <a:lnTo>
                      <a:pt x="19" y="34"/>
                    </a:lnTo>
                    <a:lnTo>
                      <a:pt x="24" y="33"/>
                    </a:lnTo>
                    <a:lnTo>
                      <a:pt x="29" y="28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2" y="10"/>
                    </a:lnTo>
                    <a:lnTo>
                      <a:pt x="28" y="5"/>
                    </a:lnTo>
                    <a:lnTo>
                      <a:pt x="22" y="2"/>
                    </a:lnTo>
                    <a:lnTo>
                      <a:pt x="15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6" y="30"/>
                    </a:lnTo>
                    <a:lnTo>
                      <a:pt x="12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" name="Freeform 92"/>
              <p:cNvSpPr/>
              <p:nvPr/>
            </p:nvSpPr>
            <p:spPr bwMode="auto">
              <a:xfrm>
                <a:off x="4885" y="4152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0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1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1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8" y="3"/>
                    </a:lnTo>
                    <a:lnTo>
                      <a:pt x="22" y="0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1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2" name="Freeform 93"/>
              <p:cNvSpPr/>
              <p:nvPr/>
            </p:nvSpPr>
            <p:spPr bwMode="auto">
              <a:xfrm>
                <a:off x="4701" y="4202"/>
                <a:ext cx="17" cy="17"/>
              </a:xfrm>
              <a:custGeom>
                <a:avLst/>
                <a:gdLst>
                  <a:gd name="T0" fmla="*/ 1 w 34"/>
                  <a:gd name="T1" fmla="*/ 1 h 33"/>
                  <a:gd name="T2" fmla="*/ 1 w 34"/>
                  <a:gd name="T3" fmla="*/ 1 h 33"/>
                  <a:gd name="T4" fmla="*/ 1 w 34"/>
                  <a:gd name="T5" fmla="*/ 1 h 33"/>
                  <a:gd name="T6" fmla="*/ 1 w 34"/>
                  <a:gd name="T7" fmla="*/ 1 h 33"/>
                  <a:gd name="T8" fmla="*/ 1 w 34"/>
                  <a:gd name="T9" fmla="*/ 1 h 33"/>
                  <a:gd name="T10" fmla="*/ 1 w 34"/>
                  <a:gd name="T11" fmla="*/ 1 h 33"/>
                  <a:gd name="T12" fmla="*/ 1 w 34"/>
                  <a:gd name="T13" fmla="*/ 1 h 33"/>
                  <a:gd name="T14" fmla="*/ 1 w 34"/>
                  <a:gd name="T15" fmla="*/ 1 h 33"/>
                  <a:gd name="T16" fmla="*/ 1 w 34"/>
                  <a:gd name="T17" fmla="*/ 1 h 33"/>
                  <a:gd name="T18" fmla="*/ 1 w 34"/>
                  <a:gd name="T19" fmla="*/ 0 h 33"/>
                  <a:gd name="T20" fmla="*/ 1 w 34"/>
                  <a:gd name="T21" fmla="*/ 1 h 33"/>
                  <a:gd name="T22" fmla="*/ 1 w 34"/>
                  <a:gd name="T23" fmla="*/ 1 h 33"/>
                  <a:gd name="T24" fmla="*/ 1 w 34"/>
                  <a:gd name="T25" fmla="*/ 1 h 33"/>
                  <a:gd name="T26" fmla="*/ 0 w 34"/>
                  <a:gd name="T27" fmla="*/ 1 h 33"/>
                  <a:gd name="T28" fmla="*/ 1 w 34"/>
                  <a:gd name="T29" fmla="*/ 1 h 33"/>
                  <a:gd name="T30" fmla="*/ 1 w 34"/>
                  <a:gd name="T31" fmla="*/ 1 h 33"/>
                  <a:gd name="T32" fmla="*/ 1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3"/>
                    </a:moveTo>
                    <a:lnTo>
                      <a:pt x="19" y="33"/>
                    </a:lnTo>
                    <a:lnTo>
                      <a:pt x="25" y="32"/>
                    </a:lnTo>
                    <a:lnTo>
                      <a:pt x="29" y="28"/>
                    </a:lnTo>
                    <a:lnTo>
                      <a:pt x="33" y="22"/>
                    </a:lnTo>
                    <a:lnTo>
                      <a:pt x="34" y="16"/>
                    </a:lnTo>
                    <a:lnTo>
                      <a:pt x="33" y="9"/>
                    </a:lnTo>
                    <a:lnTo>
                      <a:pt x="28" y="5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10" y="2"/>
                    </a:lnTo>
                    <a:lnTo>
                      <a:pt x="5" y="6"/>
                    </a:lnTo>
                    <a:lnTo>
                      <a:pt x="2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30"/>
                    </a:lnTo>
                    <a:lnTo>
                      <a:pt x="12" y="3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" name="Freeform 94"/>
              <p:cNvSpPr/>
              <p:nvPr/>
            </p:nvSpPr>
            <p:spPr bwMode="auto">
              <a:xfrm>
                <a:off x="4742" y="4201"/>
                <a:ext cx="16" cy="17"/>
              </a:xfrm>
              <a:custGeom>
                <a:avLst/>
                <a:gdLst>
                  <a:gd name="T0" fmla="*/ 0 w 34"/>
                  <a:gd name="T1" fmla="*/ 1 h 33"/>
                  <a:gd name="T2" fmla="*/ 0 w 34"/>
                  <a:gd name="T3" fmla="*/ 1 h 33"/>
                  <a:gd name="T4" fmla="*/ 0 w 34"/>
                  <a:gd name="T5" fmla="*/ 1 h 33"/>
                  <a:gd name="T6" fmla="*/ 0 w 34"/>
                  <a:gd name="T7" fmla="*/ 1 h 33"/>
                  <a:gd name="T8" fmla="*/ 0 w 34"/>
                  <a:gd name="T9" fmla="*/ 1 h 33"/>
                  <a:gd name="T10" fmla="*/ 0 w 34"/>
                  <a:gd name="T11" fmla="*/ 1 h 33"/>
                  <a:gd name="T12" fmla="*/ 0 w 34"/>
                  <a:gd name="T13" fmla="*/ 1 h 33"/>
                  <a:gd name="T14" fmla="*/ 0 w 34"/>
                  <a:gd name="T15" fmla="*/ 1 h 33"/>
                  <a:gd name="T16" fmla="*/ 0 w 34"/>
                  <a:gd name="T17" fmla="*/ 1 h 33"/>
                  <a:gd name="T18" fmla="*/ 0 w 34"/>
                  <a:gd name="T19" fmla="*/ 0 h 33"/>
                  <a:gd name="T20" fmla="*/ 0 w 34"/>
                  <a:gd name="T21" fmla="*/ 1 h 33"/>
                  <a:gd name="T22" fmla="*/ 0 w 34"/>
                  <a:gd name="T23" fmla="*/ 1 h 33"/>
                  <a:gd name="T24" fmla="*/ 0 w 34"/>
                  <a:gd name="T25" fmla="*/ 1 h 33"/>
                  <a:gd name="T26" fmla="*/ 0 w 34"/>
                  <a:gd name="T27" fmla="*/ 1 h 33"/>
                  <a:gd name="T28" fmla="*/ 0 w 34"/>
                  <a:gd name="T29" fmla="*/ 1 h 33"/>
                  <a:gd name="T30" fmla="*/ 0 w 34"/>
                  <a:gd name="T31" fmla="*/ 1 h 33"/>
                  <a:gd name="T32" fmla="*/ 0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2"/>
                    </a:moveTo>
                    <a:lnTo>
                      <a:pt x="19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1" y="9"/>
                    </a:lnTo>
                    <a:lnTo>
                      <a:pt x="28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4" name="Freeform 95"/>
              <p:cNvSpPr/>
              <p:nvPr/>
            </p:nvSpPr>
            <p:spPr bwMode="auto">
              <a:xfrm>
                <a:off x="4782" y="4209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1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5" y="29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5" name="Freeform 96"/>
              <p:cNvSpPr/>
              <p:nvPr/>
            </p:nvSpPr>
            <p:spPr bwMode="auto">
              <a:xfrm>
                <a:off x="4820" y="4226"/>
                <a:ext cx="17" cy="17"/>
              </a:xfrm>
              <a:custGeom>
                <a:avLst/>
                <a:gdLst>
                  <a:gd name="T0" fmla="*/ 1 w 33"/>
                  <a:gd name="T1" fmla="*/ 1 h 34"/>
                  <a:gd name="T2" fmla="*/ 1 w 33"/>
                  <a:gd name="T3" fmla="*/ 1 h 34"/>
                  <a:gd name="T4" fmla="*/ 1 w 33"/>
                  <a:gd name="T5" fmla="*/ 1 h 34"/>
                  <a:gd name="T6" fmla="*/ 1 w 33"/>
                  <a:gd name="T7" fmla="*/ 1 h 34"/>
                  <a:gd name="T8" fmla="*/ 1 w 33"/>
                  <a:gd name="T9" fmla="*/ 1 h 34"/>
                  <a:gd name="T10" fmla="*/ 1 w 33"/>
                  <a:gd name="T11" fmla="*/ 1 h 34"/>
                  <a:gd name="T12" fmla="*/ 1 w 33"/>
                  <a:gd name="T13" fmla="*/ 1 h 34"/>
                  <a:gd name="T14" fmla="*/ 1 w 33"/>
                  <a:gd name="T15" fmla="*/ 1 h 34"/>
                  <a:gd name="T16" fmla="*/ 1 w 33"/>
                  <a:gd name="T17" fmla="*/ 1 h 34"/>
                  <a:gd name="T18" fmla="*/ 1 w 33"/>
                  <a:gd name="T19" fmla="*/ 0 h 34"/>
                  <a:gd name="T20" fmla="*/ 1 w 33"/>
                  <a:gd name="T21" fmla="*/ 1 h 34"/>
                  <a:gd name="T22" fmla="*/ 1 w 33"/>
                  <a:gd name="T23" fmla="*/ 1 h 34"/>
                  <a:gd name="T24" fmla="*/ 1 w 33"/>
                  <a:gd name="T25" fmla="*/ 1 h 34"/>
                  <a:gd name="T26" fmla="*/ 0 w 33"/>
                  <a:gd name="T27" fmla="*/ 1 h 34"/>
                  <a:gd name="T28" fmla="*/ 1 w 33"/>
                  <a:gd name="T29" fmla="*/ 1 h 34"/>
                  <a:gd name="T30" fmla="*/ 1 w 33"/>
                  <a:gd name="T31" fmla="*/ 1 h 34"/>
                  <a:gd name="T32" fmla="*/ 1 w 33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4">
                    <a:moveTo>
                      <a:pt x="11" y="34"/>
                    </a:moveTo>
                    <a:lnTo>
                      <a:pt x="18" y="34"/>
                    </a:lnTo>
                    <a:lnTo>
                      <a:pt x="24" y="33"/>
                    </a:lnTo>
                    <a:lnTo>
                      <a:pt x="30" y="28"/>
                    </a:lnTo>
                    <a:lnTo>
                      <a:pt x="33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7" y="5"/>
                    </a:lnTo>
                    <a:lnTo>
                      <a:pt x="22" y="1"/>
                    </a:lnTo>
                    <a:lnTo>
                      <a:pt x="16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1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5" y="30"/>
                    </a:lnTo>
                    <a:lnTo>
                      <a:pt x="11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6" name="Freeform 97"/>
              <p:cNvSpPr/>
              <p:nvPr/>
            </p:nvSpPr>
            <p:spPr bwMode="auto">
              <a:xfrm>
                <a:off x="4853" y="4250"/>
                <a:ext cx="16" cy="16"/>
              </a:xfrm>
              <a:custGeom>
                <a:avLst/>
                <a:gdLst>
                  <a:gd name="T0" fmla="*/ 0 w 33"/>
                  <a:gd name="T1" fmla="*/ 0 h 33"/>
                  <a:gd name="T2" fmla="*/ 0 w 33"/>
                  <a:gd name="T3" fmla="*/ 0 h 33"/>
                  <a:gd name="T4" fmla="*/ 0 w 33"/>
                  <a:gd name="T5" fmla="*/ 0 h 33"/>
                  <a:gd name="T6" fmla="*/ 0 w 33"/>
                  <a:gd name="T7" fmla="*/ 0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0 h 33"/>
                  <a:gd name="T14" fmla="*/ 0 w 33"/>
                  <a:gd name="T15" fmla="*/ 0 h 33"/>
                  <a:gd name="T16" fmla="*/ 0 w 33"/>
                  <a:gd name="T17" fmla="*/ 0 h 33"/>
                  <a:gd name="T18" fmla="*/ 0 w 33"/>
                  <a:gd name="T19" fmla="*/ 0 h 33"/>
                  <a:gd name="T20" fmla="*/ 0 w 33"/>
                  <a:gd name="T21" fmla="*/ 0 h 33"/>
                  <a:gd name="T22" fmla="*/ 0 w 33"/>
                  <a:gd name="T23" fmla="*/ 0 h 33"/>
                  <a:gd name="T24" fmla="*/ 0 w 33"/>
                  <a:gd name="T25" fmla="*/ 0 h 33"/>
                  <a:gd name="T26" fmla="*/ 0 w 33"/>
                  <a:gd name="T27" fmla="*/ 0 h 33"/>
                  <a:gd name="T28" fmla="*/ 0 w 33"/>
                  <a:gd name="T29" fmla="*/ 0 h 33"/>
                  <a:gd name="T30" fmla="*/ 0 w 33"/>
                  <a:gd name="T31" fmla="*/ 0 h 33"/>
                  <a:gd name="T32" fmla="*/ 0 w 33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2" y="32"/>
                    </a:moveTo>
                    <a:lnTo>
                      <a:pt x="18" y="33"/>
                    </a:lnTo>
                    <a:lnTo>
                      <a:pt x="25" y="32"/>
                    </a:lnTo>
                    <a:lnTo>
                      <a:pt x="29" y="27"/>
                    </a:lnTo>
                    <a:lnTo>
                      <a:pt x="33" y="21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1" y="1"/>
                    </a:lnTo>
                    <a:lnTo>
                      <a:pt x="15" y="0"/>
                    </a:lnTo>
                    <a:lnTo>
                      <a:pt x="8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7" name="Freeform 98"/>
              <p:cNvSpPr/>
              <p:nvPr/>
            </p:nvSpPr>
            <p:spPr bwMode="auto">
              <a:xfrm>
                <a:off x="4680" y="4230"/>
                <a:ext cx="188" cy="72"/>
              </a:xfrm>
              <a:custGeom>
                <a:avLst/>
                <a:gdLst>
                  <a:gd name="T0" fmla="*/ 1 w 376"/>
                  <a:gd name="T1" fmla="*/ 1 h 144"/>
                  <a:gd name="T2" fmla="*/ 1 w 376"/>
                  <a:gd name="T3" fmla="*/ 1 h 144"/>
                  <a:gd name="T4" fmla="*/ 1 w 376"/>
                  <a:gd name="T5" fmla="*/ 1 h 144"/>
                  <a:gd name="T6" fmla="*/ 1 w 376"/>
                  <a:gd name="T7" fmla="*/ 1 h 144"/>
                  <a:gd name="T8" fmla="*/ 1 w 376"/>
                  <a:gd name="T9" fmla="*/ 1 h 144"/>
                  <a:gd name="T10" fmla="*/ 1 w 376"/>
                  <a:gd name="T11" fmla="*/ 1 h 144"/>
                  <a:gd name="T12" fmla="*/ 1 w 376"/>
                  <a:gd name="T13" fmla="*/ 1 h 144"/>
                  <a:gd name="T14" fmla="*/ 1 w 376"/>
                  <a:gd name="T15" fmla="*/ 1 h 144"/>
                  <a:gd name="T16" fmla="*/ 1 w 376"/>
                  <a:gd name="T17" fmla="*/ 1 h 144"/>
                  <a:gd name="T18" fmla="*/ 1 w 376"/>
                  <a:gd name="T19" fmla="*/ 1 h 144"/>
                  <a:gd name="T20" fmla="*/ 1 w 376"/>
                  <a:gd name="T21" fmla="*/ 1 h 144"/>
                  <a:gd name="T22" fmla="*/ 1 w 376"/>
                  <a:gd name="T23" fmla="*/ 1 h 144"/>
                  <a:gd name="T24" fmla="*/ 1 w 376"/>
                  <a:gd name="T25" fmla="*/ 1 h 144"/>
                  <a:gd name="T26" fmla="*/ 1 w 376"/>
                  <a:gd name="T27" fmla="*/ 1 h 144"/>
                  <a:gd name="T28" fmla="*/ 1 w 376"/>
                  <a:gd name="T29" fmla="*/ 1 h 144"/>
                  <a:gd name="T30" fmla="*/ 1 w 376"/>
                  <a:gd name="T31" fmla="*/ 1 h 144"/>
                  <a:gd name="T32" fmla="*/ 1 w 376"/>
                  <a:gd name="T33" fmla="*/ 1 h 144"/>
                  <a:gd name="T34" fmla="*/ 1 w 376"/>
                  <a:gd name="T35" fmla="*/ 1 h 144"/>
                  <a:gd name="T36" fmla="*/ 1 w 376"/>
                  <a:gd name="T37" fmla="*/ 1 h 144"/>
                  <a:gd name="T38" fmla="*/ 1 w 376"/>
                  <a:gd name="T39" fmla="*/ 0 h 144"/>
                  <a:gd name="T40" fmla="*/ 1 w 376"/>
                  <a:gd name="T41" fmla="*/ 1 h 144"/>
                  <a:gd name="T42" fmla="*/ 1 w 376"/>
                  <a:gd name="T43" fmla="*/ 1 h 144"/>
                  <a:gd name="T44" fmla="*/ 1 w 376"/>
                  <a:gd name="T45" fmla="*/ 1 h 144"/>
                  <a:gd name="T46" fmla="*/ 1 w 376"/>
                  <a:gd name="T47" fmla="*/ 1 h 144"/>
                  <a:gd name="T48" fmla="*/ 0 w 376"/>
                  <a:gd name="T49" fmla="*/ 1 h 144"/>
                  <a:gd name="T50" fmla="*/ 1 w 376"/>
                  <a:gd name="T51" fmla="*/ 1 h 144"/>
                  <a:gd name="T52" fmla="*/ 1 w 376"/>
                  <a:gd name="T53" fmla="*/ 1 h 144"/>
                  <a:gd name="T54" fmla="*/ 1 w 376"/>
                  <a:gd name="T55" fmla="*/ 1 h 144"/>
                  <a:gd name="T56" fmla="*/ 1 w 376"/>
                  <a:gd name="T57" fmla="*/ 1 h 144"/>
                  <a:gd name="T58" fmla="*/ 1 w 376"/>
                  <a:gd name="T59" fmla="*/ 1 h 144"/>
                  <a:gd name="T60" fmla="*/ 1 w 376"/>
                  <a:gd name="T61" fmla="*/ 1 h 144"/>
                  <a:gd name="T62" fmla="*/ 1 w 376"/>
                  <a:gd name="T63" fmla="*/ 1 h 144"/>
                  <a:gd name="T64" fmla="*/ 1 w 376"/>
                  <a:gd name="T65" fmla="*/ 1 h 144"/>
                  <a:gd name="T66" fmla="*/ 1 w 376"/>
                  <a:gd name="T67" fmla="*/ 1 h 144"/>
                  <a:gd name="T68" fmla="*/ 1 w 376"/>
                  <a:gd name="T69" fmla="*/ 1 h 144"/>
                  <a:gd name="T70" fmla="*/ 1 w 376"/>
                  <a:gd name="T71" fmla="*/ 1 h 144"/>
                  <a:gd name="T72" fmla="*/ 1 w 376"/>
                  <a:gd name="T73" fmla="*/ 1 h 144"/>
                  <a:gd name="T74" fmla="*/ 1 w 376"/>
                  <a:gd name="T75" fmla="*/ 1 h 144"/>
                  <a:gd name="T76" fmla="*/ 1 w 376"/>
                  <a:gd name="T77" fmla="*/ 1 h 144"/>
                  <a:gd name="T78" fmla="*/ 1 w 376"/>
                  <a:gd name="T79" fmla="*/ 1 h 144"/>
                  <a:gd name="T80" fmla="*/ 1 w 376"/>
                  <a:gd name="T81" fmla="*/ 1 h 144"/>
                  <a:gd name="T82" fmla="*/ 1 w 376"/>
                  <a:gd name="T83" fmla="*/ 1 h 144"/>
                  <a:gd name="T84" fmla="*/ 1 w 376"/>
                  <a:gd name="T85" fmla="*/ 1 h 144"/>
                  <a:gd name="T86" fmla="*/ 1 w 376"/>
                  <a:gd name="T87" fmla="*/ 1 h 144"/>
                  <a:gd name="T88" fmla="*/ 1 w 376"/>
                  <a:gd name="T89" fmla="*/ 1 h 144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376" h="144">
                    <a:moveTo>
                      <a:pt x="340" y="144"/>
                    </a:moveTo>
                    <a:lnTo>
                      <a:pt x="344" y="141"/>
                    </a:lnTo>
                    <a:lnTo>
                      <a:pt x="349" y="137"/>
                    </a:lnTo>
                    <a:lnTo>
                      <a:pt x="353" y="134"/>
                    </a:lnTo>
                    <a:lnTo>
                      <a:pt x="358" y="130"/>
                    </a:lnTo>
                    <a:lnTo>
                      <a:pt x="363" y="127"/>
                    </a:lnTo>
                    <a:lnTo>
                      <a:pt x="367" y="122"/>
                    </a:lnTo>
                    <a:lnTo>
                      <a:pt x="372" y="119"/>
                    </a:lnTo>
                    <a:lnTo>
                      <a:pt x="376" y="114"/>
                    </a:lnTo>
                    <a:lnTo>
                      <a:pt x="358" y="95"/>
                    </a:lnTo>
                    <a:lnTo>
                      <a:pt x="337" y="76"/>
                    </a:lnTo>
                    <a:lnTo>
                      <a:pt x="314" y="60"/>
                    </a:lnTo>
                    <a:lnTo>
                      <a:pt x="291" y="46"/>
                    </a:lnTo>
                    <a:lnTo>
                      <a:pt x="266" y="34"/>
                    </a:lnTo>
                    <a:lnTo>
                      <a:pt x="239" y="23"/>
                    </a:lnTo>
                    <a:lnTo>
                      <a:pt x="213" y="15"/>
                    </a:lnTo>
                    <a:lnTo>
                      <a:pt x="186" y="9"/>
                    </a:lnTo>
                    <a:lnTo>
                      <a:pt x="160" y="5"/>
                    </a:lnTo>
                    <a:lnTo>
                      <a:pt x="133" y="1"/>
                    </a:lnTo>
                    <a:lnTo>
                      <a:pt x="108" y="0"/>
                    </a:lnTo>
                    <a:lnTo>
                      <a:pt x="83" y="1"/>
                    </a:lnTo>
                    <a:lnTo>
                      <a:pt x="60" y="4"/>
                    </a:lnTo>
                    <a:lnTo>
                      <a:pt x="38" y="7"/>
                    </a:lnTo>
                    <a:lnTo>
                      <a:pt x="17" y="13"/>
                    </a:lnTo>
                    <a:lnTo>
                      <a:pt x="0" y="20"/>
                    </a:lnTo>
                    <a:lnTo>
                      <a:pt x="4" y="32"/>
                    </a:lnTo>
                    <a:lnTo>
                      <a:pt x="9" y="45"/>
                    </a:lnTo>
                    <a:lnTo>
                      <a:pt x="15" y="58"/>
                    </a:lnTo>
                    <a:lnTo>
                      <a:pt x="21" y="69"/>
                    </a:lnTo>
                    <a:lnTo>
                      <a:pt x="40" y="60"/>
                    </a:lnTo>
                    <a:lnTo>
                      <a:pt x="61" y="54"/>
                    </a:lnTo>
                    <a:lnTo>
                      <a:pt x="83" y="50"/>
                    </a:lnTo>
                    <a:lnTo>
                      <a:pt x="106" y="47"/>
                    </a:lnTo>
                    <a:lnTo>
                      <a:pt x="128" y="47"/>
                    </a:lnTo>
                    <a:lnTo>
                      <a:pt x="151" y="49"/>
                    </a:lnTo>
                    <a:lnTo>
                      <a:pt x="174" y="52"/>
                    </a:lnTo>
                    <a:lnTo>
                      <a:pt x="197" y="58"/>
                    </a:lnTo>
                    <a:lnTo>
                      <a:pt x="219" y="65"/>
                    </a:lnTo>
                    <a:lnTo>
                      <a:pt x="241" y="73"/>
                    </a:lnTo>
                    <a:lnTo>
                      <a:pt x="261" y="82"/>
                    </a:lnTo>
                    <a:lnTo>
                      <a:pt x="280" y="92"/>
                    </a:lnTo>
                    <a:lnTo>
                      <a:pt x="298" y="104"/>
                    </a:lnTo>
                    <a:lnTo>
                      <a:pt x="314" y="117"/>
                    </a:lnTo>
                    <a:lnTo>
                      <a:pt x="328" y="130"/>
                    </a:lnTo>
                    <a:lnTo>
                      <a:pt x="340" y="144"/>
                    </a:lnTo>
                    <a:close/>
                  </a:path>
                </a:pathLst>
              </a:custGeom>
              <a:solidFill>
                <a:srgbClr val="D100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8" name="Freeform 99"/>
              <p:cNvSpPr/>
              <p:nvPr/>
            </p:nvSpPr>
            <p:spPr bwMode="auto">
              <a:xfrm>
                <a:off x="3482" y="4271"/>
                <a:ext cx="1433" cy="69"/>
              </a:xfrm>
              <a:custGeom>
                <a:avLst/>
                <a:gdLst>
                  <a:gd name="T0" fmla="*/ 0 w 2868"/>
                  <a:gd name="T1" fmla="*/ 1 h 137"/>
                  <a:gd name="T2" fmla="*/ 0 w 2868"/>
                  <a:gd name="T3" fmla="*/ 0 h 137"/>
                  <a:gd name="T4" fmla="*/ 0 w 2868"/>
                  <a:gd name="T5" fmla="*/ 0 h 137"/>
                  <a:gd name="T6" fmla="*/ 0 w 2868"/>
                  <a:gd name="T7" fmla="*/ 1 h 137"/>
                  <a:gd name="T8" fmla="*/ 0 w 2868"/>
                  <a:gd name="T9" fmla="*/ 1 h 1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868" h="137">
                    <a:moveTo>
                      <a:pt x="2868" y="134"/>
                    </a:moveTo>
                    <a:lnTo>
                      <a:pt x="2868" y="0"/>
                    </a:lnTo>
                    <a:lnTo>
                      <a:pt x="0" y="0"/>
                    </a:lnTo>
                    <a:lnTo>
                      <a:pt x="7" y="137"/>
                    </a:lnTo>
                    <a:lnTo>
                      <a:pt x="2868" y="134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9" name="Freeform 100"/>
              <p:cNvSpPr/>
              <p:nvPr/>
            </p:nvSpPr>
            <p:spPr bwMode="auto">
              <a:xfrm>
                <a:off x="3452" y="4178"/>
                <a:ext cx="202" cy="140"/>
              </a:xfrm>
              <a:custGeom>
                <a:avLst/>
                <a:gdLst>
                  <a:gd name="T0" fmla="*/ 1 w 404"/>
                  <a:gd name="T1" fmla="*/ 0 h 281"/>
                  <a:gd name="T2" fmla="*/ 1 w 404"/>
                  <a:gd name="T3" fmla="*/ 0 h 281"/>
                  <a:gd name="T4" fmla="*/ 1 w 404"/>
                  <a:gd name="T5" fmla="*/ 0 h 281"/>
                  <a:gd name="T6" fmla="*/ 1 w 404"/>
                  <a:gd name="T7" fmla="*/ 0 h 281"/>
                  <a:gd name="T8" fmla="*/ 1 w 404"/>
                  <a:gd name="T9" fmla="*/ 0 h 281"/>
                  <a:gd name="T10" fmla="*/ 1 w 404"/>
                  <a:gd name="T11" fmla="*/ 0 h 281"/>
                  <a:gd name="T12" fmla="*/ 1 w 404"/>
                  <a:gd name="T13" fmla="*/ 0 h 281"/>
                  <a:gd name="T14" fmla="*/ 1 w 404"/>
                  <a:gd name="T15" fmla="*/ 0 h 281"/>
                  <a:gd name="T16" fmla="*/ 1 w 404"/>
                  <a:gd name="T17" fmla="*/ 0 h 281"/>
                  <a:gd name="T18" fmla="*/ 1 w 404"/>
                  <a:gd name="T19" fmla="*/ 0 h 281"/>
                  <a:gd name="T20" fmla="*/ 1 w 404"/>
                  <a:gd name="T21" fmla="*/ 0 h 281"/>
                  <a:gd name="T22" fmla="*/ 1 w 404"/>
                  <a:gd name="T23" fmla="*/ 0 h 281"/>
                  <a:gd name="T24" fmla="*/ 1 w 404"/>
                  <a:gd name="T25" fmla="*/ 0 h 281"/>
                  <a:gd name="T26" fmla="*/ 1 w 404"/>
                  <a:gd name="T27" fmla="*/ 0 h 281"/>
                  <a:gd name="T28" fmla="*/ 1 w 404"/>
                  <a:gd name="T29" fmla="*/ 0 h 281"/>
                  <a:gd name="T30" fmla="*/ 1 w 404"/>
                  <a:gd name="T31" fmla="*/ 0 h 281"/>
                  <a:gd name="T32" fmla="*/ 1 w 404"/>
                  <a:gd name="T33" fmla="*/ 0 h 281"/>
                  <a:gd name="T34" fmla="*/ 1 w 404"/>
                  <a:gd name="T35" fmla="*/ 0 h 281"/>
                  <a:gd name="T36" fmla="*/ 1 w 404"/>
                  <a:gd name="T37" fmla="*/ 0 h 281"/>
                  <a:gd name="T38" fmla="*/ 1 w 404"/>
                  <a:gd name="T39" fmla="*/ 0 h 281"/>
                  <a:gd name="T40" fmla="*/ 1 w 404"/>
                  <a:gd name="T41" fmla="*/ 0 h 281"/>
                  <a:gd name="T42" fmla="*/ 1 w 404"/>
                  <a:gd name="T43" fmla="*/ 0 h 281"/>
                  <a:gd name="T44" fmla="*/ 1 w 404"/>
                  <a:gd name="T45" fmla="*/ 0 h 281"/>
                  <a:gd name="T46" fmla="*/ 1 w 404"/>
                  <a:gd name="T47" fmla="*/ 0 h 281"/>
                  <a:gd name="T48" fmla="*/ 1 w 404"/>
                  <a:gd name="T49" fmla="*/ 0 h 281"/>
                  <a:gd name="T50" fmla="*/ 1 w 404"/>
                  <a:gd name="T51" fmla="*/ 0 h 281"/>
                  <a:gd name="T52" fmla="*/ 1 w 404"/>
                  <a:gd name="T53" fmla="*/ 0 h 281"/>
                  <a:gd name="T54" fmla="*/ 1 w 404"/>
                  <a:gd name="T55" fmla="*/ 0 h 281"/>
                  <a:gd name="T56" fmla="*/ 1 w 404"/>
                  <a:gd name="T57" fmla="*/ 0 h 281"/>
                  <a:gd name="T58" fmla="*/ 1 w 404"/>
                  <a:gd name="T59" fmla="*/ 0 h 281"/>
                  <a:gd name="T60" fmla="*/ 1 w 404"/>
                  <a:gd name="T61" fmla="*/ 0 h 281"/>
                  <a:gd name="T62" fmla="*/ 1 w 404"/>
                  <a:gd name="T63" fmla="*/ 0 h 281"/>
                  <a:gd name="T64" fmla="*/ 1 w 404"/>
                  <a:gd name="T65" fmla="*/ 0 h 281"/>
                  <a:gd name="T66" fmla="*/ 1 w 404"/>
                  <a:gd name="T67" fmla="*/ 0 h 281"/>
                  <a:gd name="T68" fmla="*/ 1 w 404"/>
                  <a:gd name="T69" fmla="*/ 0 h 281"/>
                  <a:gd name="T70" fmla="*/ 1 w 404"/>
                  <a:gd name="T71" fmla="*/ 0 h 281"/>
                  <a:gd name="T72" fmla="*/ 1 w 404"/>
                  <a:gd name="T73" fmla="*/ 0 h 281"/>
                  <a:gd name="T74" fmla="*/ 1 w 404"/>
                  <a:gd name="T75" fmla="*/ 0 h 281"/>
                  <a:gd name="T76" fmla="*/ 1 w 404"/>
                  <a:gd name="T77" fmla="*/ 0 h 281"/>
                  <a:gd name="T78" fmla="*/ 1 w 404"/>
                  <a:gd name="T79" fmla="*/ 0 h 281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4" h="281">
                    <a:moveTo>
                      <a:pt x="339" y="270"/>
                    </a:moveTo>
                    <a:lnTo>
                      <a:pt x="323" y="270"/>
                    </a:lnTo>
                    <a:lnTo>
                      <a:pt x="306" y="271"/>
                    </a:lnTo>
                    <a:lnTo>
                      <a:pt x="290" y="271"/>
                    </a:lnTo>
                    <a:lnTo>
                      <a:pt x="274" y="271"/>
                    </a:lnTo>
                    <a:lnTo>
                      <a:pt x="258" y="273"/>
                    </a:lnTo>
                    <a:lnTo>
                      <a:pt x="241" y="273"/>
                    </a:lnTo>
                    <a:lnTo>
                      <a:pt x="225" y="274"/>
                    </a:lnTo>
                    <a:lnTo>
                      <a:pt x="209" y="274"/>
                    </a:lnTo>
                    <a:lnTo>
                      <a:pt x="194" y="275"/>
                    </a:lnTo>
                    <a:lnTo>
                      <a:pt x="178" y="276"/>
                    </a:lnTo>
                    <a:lnTo>
                      <a:pt x="163" y="276"/>
                    </a:lnTo>
                    <a:lnTo>
                      <a:pt x="148" y="277"/>
                    </a:lnTo>
                    <a:lnTo>
                      <a:pt x="133" y="278"/>
                    </a:lnTo>
                    <a:lnTo>
                      <a:pt x="118" y="279"/>
                    </a:lnTo>
                    <a:lnTo>
                      <a:pt x="103" y="279"/>
                    </a:lnTo>
                    <a:lnTo>
                      <a:pt x="89" y="281"/>
                    </a:lnTo>
                    <a:lnTo>
                      <a:pt x="86" y="258"/>
                    </a:lnTo>
                    <a:lnTo>
                      <a:pt x="80" y="233"/>
                    </a:lnTo>
                    <a:lnTo>
                      <a:pt x="72" y="209"/>
                    </a:lnTo>
                    <a:lnTo>
                      <a:pt x="62" y="185"/>
                    </a:lnTo>
                    <a:lnTo>
                      <a:pt x="49" y="163"/>
                    </a:lnTo>
                    <a:lnTo>
                      <a:pt x="34" y="142"/>
                    </a:lnTo>
                    <a:lnTo>
                      <a:pt x="18" y="125"/>
                    </a:lnTo>
                    <a:lnTo>
                      <a:pt x="0" y="112"/>
                    </a:lnTo>
                    <a:lnTo>
                      <a:pt x="20" y="118"/>
                    </a:lnTo>
                    <a:lnTo>
                      <a:pt x="40" y="127"/>
                    </a:lnTo>
                    <a:lnTo>
                      <a:pt x="57" y="139"/>
                    </a:lnTo>
                    <a:lnTo>
                      <a:pt x="73" y="155"/>
                    </a:lnTo>
                    <a:lnTo>
                      <a:pt x="89" y="173"/>
                    </a:lnTo>
                    <a:lnTo>
                      <a:pt x="103" y="196"/>
                    </a:lnTo>
                    <a:lnTo>
                      <a:pt x="118" y="223"/>
                    </a:lnTo>
                    <a:lnTo>
                      <a:pt x="133" y="254"/>
                    </a:lnTo>
                    <a:lnTo>
                      <a:pt x="140" y="223"/>
                    </a:lnTo>
                    <a:lnTo>
                      <a:pt x="142" y="188"/>
                    </a:lnTo>
                    <a:lnTo>
                      <a:pt x="142" y="153"/>
                    </a:lnTo>
                    <a:lnTo>
                      <a:pt x="139" y="116"/>
                    </a:lnTo>
                    <a:lnTo>
                      <a:pt x="133" y="81"/>
                    </a:lnTo>
                    <a:lnTo>
                      <a:pt x="125" y="50"/>
                    </a:lnTo>
                    <a:lnTo>
                      <a:pt x="115" y="23"/>
                    </a:lnTo>
                    <a:lnTo>
                      <a:pt x="102" y="5"/>
                    </a:lnTo>
                    <a:lnTo>
                      <a:pt x="121" y="18"/>
                    </a:lnTo>
                    <a:lnTo>
                      <a:pt x="140" y="34"/>
                    </a:lnTo>
                    <a:lnTo>
                      <a:pt x="157" y="53"/>
                    </a:lnTo>
                    <a:lnTo>
                      <a:pt x="174" y="78"/>
                    </a:lnTo>
                    <a:lnTo>
                      <a:pt x="188" y="106"/>
                    </a:lnTo>
                    <a:lnTo>
                      <a:pt x="201" y="141"/>
                    </a:lnTo>
                    <a:lnTo>
                      <a:pt x="212" y="183"/>
                    </a:lnTo>
                    <a:lnTo>
                      <a:pt x="218" y="231"/>
                    </a:lnTo>
                    <a:lnTo>
                      <a:pt x="229" y="208"/>
                    </a:lnTo>
                    <a:lnTo>
                      <a:pt x="237" y="183"/>
                    </a:lnTo>
                    <a:lnTo>
                      <a:pt x="243" y="154"/>
                    </a:lnTo>
                    <a:lnTo>
                      <a:pt x="245" y="124"/>
                    </a:lnTo>
                    <a:lnTo>
                      <a:pt x="245" y="93"/>
                    </a:lnTo>
                    <a:lnTo>
                      <a:pt x="241" y="62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0" y="30"/>
                    </a:lnTo>
                    <a:lnTo>
                      <a:pt x="255" y="57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8" y="128"/>
                    </a:lnTo>
                    <a:lnTo>
                      <a:pt x="294" y="151"/>
                    </a:lnTo>
                    <a:lnTo>
                      <a:pt x="298" y="173"/>
                    </a:lnTo>
                    <a:lnTo>
                      <a:pt x="299" y="195"/>
                    </a:lnTo>
                    <a:lnTo>
                      <a:pt x="312" y="173"/>
                    </a:lnTo>
                    <a:lnTo>
                      <a:pt x="326" y="148"/>
                    </a:lnTo>
                    <a:lnTo>
                      <a:pt x="340" y="121"/>
                    </a:lnTo>
                    <a:lnTo>
                      <a:pt x="354" y="94"/>
                    </a:lnTo>
                    <a:lnTo>
                      <a:pt x="366" y="67"/>
                    </a:lnTo>
                    <a:lnTo>
                      <a:pt x="375" y="42"/>
                    </a:lnTo>
                    <a:lnTo>
                      <a:pt x="382" y="20"/>
                    </a:lnTo>
                    <a:lnTo>
                      <a:pt x="384" y="3"/>
                    </a:lnTo>
                    <a:lnTo>
                      <a:pt x="392" y="27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4" y="112"/>
                    </a:lnTo>
                    <a:lnTo>
                      <a:pt x="398" y="146"/>
                    </a:lnTo>
                    <a:lnTo>
                      <a:pt x="388" y="184"/>
                    </a:lnTo>
                    <a:lnTo>
                      <a:pt x="368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0" name="Freeform 101"/>
              <p:cNvSpPr/>
              <p:nvPr/>
            </p:nvSpPr>
            <p:spPr bwMode="auto">
              <a:xfrm>
                <a:off x="4880" y="4200"/>
                <a:ext cx="51" cy="71"/>
              </a:xfrm>
              <a:custGeom>
                <a:avLst/>
                <a:gdLst>
                  <a:gd name="T0" fmla="*/ 1 w 102"/>
                  <a:gd name="T1" fmla="*/ 1 h 142"/>
                  <a:gd name="T2" fmla="*/ 0 w 102"/>
                  <a:gd name="T3" fmla="*/ 1 h 142"/>
                  <a:gd name="T4" fmla="*/ 1 w 102"/>
                  <a:gd name="T5" fmla="*/ 1 h 142"/>
                  <a:gd name="T6" fmla="*/ 1 w 102"/>
                  <a:gd name="T7" fmla="*/ 1 h 142"/>
                  <a:gd name="T8" fmla="*/ 1 w 102"/>
                  <a:gd name="T9" fmla="*/ 1 h 142"/>
                  <a:gd name="T10" fmla="*/ 1 w 102"/>
                  <a:gd name="T11" fmla="*/ 1 h 142"/>
                  <a:gd name="T12" fmla="*/ 1 w 102"/>
                  <a:gd name="T13" fmla="*/ 1 h 142"/>
                  <a:gd name="T14" fmla="*/ 1 w 102"/>
                  <a:gd name="T15" fmla="*/ 1 h 142"/>
                  <a:gd name="T16" fmla="*/ 1 w 102"/>
                  <a:gd name="T17" fmla="*/ 1 h 142"/>
                  <a:gd name="T18" fmla="*/ 1 w 102"/>
                  <a:gd name="T19" fmla="*/ 0 h 142"/>
                  <a:gd name="T20" fmla="*/ 1 w 102"/>
                  <a:gd name="T21" fmla="*/ 1 h 142"/>
                  <a:gd name="T22" fmla="*/ 1 w 102"/>
                  <a:gd name="T23" fmla="*/ 1 h 142"/>
                  <a:gd name="T24" fmla="*/ 1 w 102"/>
                  <a:gd name="T25" fmla="*/ 1 h 142"/>
                  <a:gd name="T26" fmla="*/ 1 w 102"/>
                  <a:gd name="T27" fmla="*/ 1 h 14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2" h="142">
                    <a:moveTo>
                      <a:pt x="71" y="142"/>
                    </a:moveTo>
                    <a:lnTo>
                      <a:pt x="0" y="142"/>
                    </a:lnTo>
                    <a:lnTo>
                      <a:pt x="6" y="123"/>
                    </a:lnTo>
                    <a:lnTo>
                      <a:pt x="16" y="102"/>
                    </a:lnTo>
                    <a:lnTo>
                      <a:pt x="27" y="82"/>
                    </a:lnTo>
                    <a:lnTo>
                      <a:pt x="41" y="61"/>
                    </a:lnTo>
                    <a:lnTo>
                      <a:pt x="56" y="43"/>
                    </a:lnTo>
                    <a:lnTo>
                      <a:pt x="71" y="26"/>
                    </a:lnTo>
                    <a:lnTo>
                      <a:pt x="87" y="12"/>
                    </a:lnTo>
                    <a:lnTo>
                      <a:pt x="102" y="0"/>
                    </a:lnTo>
                    <a:lnTo>
                      <a:pt x="84" y="41"/>
                    </a:lnTo>
                    <a:lnTo>
                      <a:pt x="74" y="78"/>
                    </a:lnTo>
                    <a:lnTo>
                      <a:pt x="71" y="112"/>
                    </a:lnTo>
                    <a:lnTo>
                      <a:pt x="71" y="14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1" name="Freeform 102"/>
              <p:cNvSpPr/>
              <p:nvPr/>
            </p:nvSpPr>
            <p:spPr bwMode="auto">
              <a:xfrm>
                <a:off x="3666" y="4127"/>
                <a:ext cx="558" cy="206"/>
              </a:xfrm>
              <a:custGeom>
                <a:avLst/>
                <a:gdLst>
                  <a:gd name="T0" fmla="*/ 0 w 1117"/>
                  <a:gd name="T1" fmla="*/ 1 h 412"/>
                  <a:gd name="T2" fmla="*/ 0 w 1117"/>
                  <a:gd name="T3" fmla="*/ 1 h 412"/>
                  <a:gd name="T4" fmla="*/ 0 w 1117"/>
                  <a:gd name="T5" fmla="*/ 1 h 412"/>
                  <a:gd name="T6" fmla="*/ 0 w 1117"/>
                  <a:gd name="T7" fmla="*/ 1 h 412"/>
                  <a:gd name="T8" fmla="*/ 0 w 1117"/>
                  <a:gd name="T9" fmla="*/ 1 h 412"/>
                  <a:gd name="T10" fmla="*/ 0 w 1117"/>
                  <a:gd name="T11" fmla="*/ 1 h 412"/>
                  <a:gd name="T12" fmla="*/ 0 w 1117"/>
                  <a:gd name="T13" fmla="*/ 1 h 412"/>
                  <a:gd name="T14" fmla="*/ 0 w 1117"/>
                  <a:gd name="T15" fmla="*/ 1 h 412"/>
                  <a:gd name="T16" fmla="*/ 0 w 1117"/>
                  <a:gd name="T17" fmla="*/ 1 h 412"/>
                  <a:gd name="T18" fmla="*/ 0 w 1117"/>
                  <a:gd name="T19" fmla="*/ 1 h 412"/>
                  <a:gd name="T20" fmla="*/ 0 w 1117"/>
                  <a:gd name="T21" fmla="*/ 1 h 412"/>
                  <a:gd name="T22" fmla="*/ 0 w 1117"/>
                  <a:gd name="T23" fmla="*/ 1 h 412"/>
                  <a:gd name="T24" fmla="*/ 0 w 1117"/>
                  <a:gd name="T25" fmla="*/ 1 h 412"/>
                  <a:gd name="T26" fmla="*/ 0 w 1117"/>
                  <a:gd name="T27" fmla="*/ 1 h 412"/>
                  <a:gd name="T28" fmla="*/ 0 w 1117"/>
                  <a:gd name="T29" fmla="*/ 1 h 412"/>
                  <a:gd name="T30" fmla="*/ 0 w 1117"/>
                  <a:gd name="T31" fmla="*/ 1 h 412"/>
                  <a:gd name="T32" fmla="*/ 0 w 1117"/>
                  <a:gd name="T33" fmla="*/ 1 h 412"/>
                  <a:gd name="T34" fmla="*/ 0 w 1117"/>
                  <a:gd name="T35" fmla="*/ 1 h 412"/>
                  <a:gd name="T36" fmla="*/ 0 w 1117"/>
                  <a:gd name="T37" fmla="*/ 1 h 412"/>
                  <a:gd name="T38" fmla="*/ 0 w 1117"/>
                  <a:gd name="T39" fmla="*/ 1 h 412"/>
                  <a:gd name="T40" fmla="*/ 0 w 1117"/>
                  <a:gd name="T41" fmla="*/ 1 h 412"/>
                  <a:gd name="T42" fmla="*/ 0 w 1117"/>
                  <a:gd name="T43" fmla="*/ 1 h 412"/>
                  <a:gd name="T44" fmla="*/ 0 w 1117"/>
                  <a:gd name="T45" fmla="*/ 1 h 412"/>
                  <a:gd name="T46" fmla="*/ 0 w 1117"/>
                  <a:gd name="T47" fmla="*/ 1 h 412"/>
                  <a:gd name="T48" fmla="*/ 0 w 1117"/>
                  <a:gd name="T49" fmla="*/ 1 h 412"/>
                  <a:gd name="T50" fmla="*/ 0 w 1117"/>
                  <a:gd name="T51" fmla="*/ 1 h 412"/>
                  <a:gd name="T52" fmla="*/ 0 w 1117"/>
                  <a:gd name="T53" fmla="*/ 1 h 412"/>
                  <a:gd name="T54" fmla="*/ 0 w 1117"/>
                  <a:gd name="T55" fmla="*/ 1 h 412"/>
                  <a:gd name="T56" fmla="*/ 0 w 1117"/>
                  <a:gd name="T57" fmla="*/ 1 h 412"/>
                  <a:gd name="T58" fmla="*/ 0 w 1117"/>
                  <a:gd name="T59" fmla="*/ 1 h 412"/>
                  <a:gd name="T60" fmla="*/ 0 w 1117"/>
                  <a:gd name="T61" fmla="*/ 1 h 412"/>
                  <a:gd name="T62" fmla="*/ 0 w 1117"/>
                  <a:gd name="T63" fmla="*/ 1 h 412"/>
                  <a:gd name="T64" fmla="*/ 0 w 1117"/>
                  <a:gd name="T65" fmla="*/ 0 h 412"/>
                  <a:gd name="T66" fmla="*/ 0 w 1117"/>
                  <a:gd name="T67" fmla="*/ 1 h 412"/>
                  <a:gd name="T68" fmla="*/ 0 w 1117"/>
                  <a:gd name="T69" fmla="*/ 1 h 412"/>
                  <a:gd name="T70" fmla="*/ 0 w 1117"/>
                  <a:gd name="T71" fmla="*/ 1 h 412"/>
                  <a:gd name="T72" fmla="*/ 0 w 1117"/>
                  <a:gd name="T73" fmla="*/ 1 h 412"/>
                  <a:gd name="T74" fmla="*/ 0 w 1117"/>
                  <a:gd name="T75" fmla="*/ 1 h 412"/>
                  <a:gd name="T76" fmla="*/ 0 w 1117"/>
                  <a:gd name="T77" fmla="*/ 1 h 412"/>
                  <a:gd name="T78" fmla="*/ 0 w 1117"/>
                  <a:gd name="T79" fmla="*/ 1 h 412"/>
                  <a:gd name="T80" fmla="*/ 0 w 1117"/>
                  <a:gd name="T81" fmla="*/ 1 h 412"/>
                  <a:gd name="T82" fmla="*/ 0 w 1117"/>
                  <a:gd name="T83" fmla="*/ 1 h 412"/>
                  <a:gd name="T84" fmla="*/ 0 w 1117"/>
                  <a:gd name="T85" fmla="*/ 1 h 412"/>
                  <a:gd name="T86" fmla="*/ 0 w 1117"/>
                  <a:gd name="T87" fmla="*/ 1 h 412"/>
                  <a:gd name="T88" fmla="*/ 0 w 1117"/>
                  <a:gd name="T89" fmla="*/ 1 h 412"/>
                  <a:gd name="T90" fmla="*/ 0 w 1117"/>
                  <a:gd name="T91" fmla="*/ 1 h 412"/>
                  <a:gd name="T92" fmla="*/ 0 w 1117"/>
                  <a:gd name="T93" fmla="*/ 1 h 412"/>
                  <a:gd name="T94" fmla="*/ 0 w 1117"/>
                  <a:gd name="T95" fmla="*/ 1 h 412"/>
                  <a:gd name="T96" fmla="*/ 0 w 1117"/>
                  <a:gd name="T97" fmla="*/ 1 h 412"/>
                  <a:gd name="T98" fmla="*/ 0 w 1117"/>
                  <a:gd name="T99" fmla="*/ 1 h 412"/>
                  <a:gd name="T100" fmla="*/ 0 w 1117"/>
                  <a:gd name="T101" fmla="*/ 1 h 412"/>
                  <a:gd name="T102" fmla="*/ 0 w 1117"/>
                  <a:gd name="T103" fmla="*/ 1 h 412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1117" h="412">
                    <a:moveTo>
                      <a:pt x="1093" y="212"/>
                    </a:moveTo>
                    <a:lnTo>
                      <a:pt x="1073" y="229"/>
                    </a:lnTo>
                    <a:lnTo>
                      <a:pt x="1052" y="248"/>
                    </a:lnTo>
                    <a:lnTo>
                      <a:pt x="1032" y="265"/>
                    </a:lnTo>
                    <a:lnTo>
                      <a:pt x="1011" y="284"/>
                    </a:lnTo>
                    <a:lnTo>
                      <a:pt x="990" y="301"/>
                    </a:lnTo>
                    <a:lnTo>
                      <a:pt x="971" y="317"/>
                    </a:lnTo>
                    <a:lnTo>
                      <a:pt x="951" y="334"/>
                    </a:lnTo>
                    <a:lnTo>
                      <a:pt x="934" y="349"/>
                    </a:lnTo>
                    <a:lnTo>
                      <a:pt x="917" y="363"/>
                    </a:lnTo>
                    <a:lnTo>
                      <a:pt x="900" y="376"/>
                    </a:lnTo>
                    <a:lnTo>
                      <a:pt x="888" y="387"/>
                    </a:lnTo>
                    <a:lnTo>
                      <a:pt x="876" y="397"/>
                    </a:lnTo>
                    <a:lnTo>
                      <a:pt x="867" y="403"/>
                    </a:lnTo>
                    <a:lnTo>
                      <a:pt x="860" y="409"/>
                    </a:lnTo>
                    <a:lnTo>
                      <a:pt x="857" y="412"/>
                    </a:lnTo>
                    <a:lnTo>
                      <a:pt x="826" y="410"/>
                    </a:lnTo>
                    <a:lnTo>
                      <a:pt x="791" y="409"/>
                    </a:lnTo>
                    <a:lnTo>
                      <a:pt x="753" y="408"/>
                    </a:lnTo>
                    <a:lnTo>
                      <a:pt x="714" y="406"/>
                    </a:lnTo>
                    <a:lnTo>
                      <a:pt x="672" y="403"/>
                    </a:lnTo>
                    <a:lnTo>
                      <a:pt x="630" y="401"/>
                    </a:lnTo>
                    <a:lnTo>
                      <a:pt x="587" y="399"/>
                    </a:lnTo>
                    <a:lnTo>
                      <a:pt x="542" y="395"/>
                    </a:lnTo>
                    <a:lnTo>
                      <a:pt x="499" y="393"/>
                    </a:lnTo>
                    <a:lnTo>
                      <a:pt x="455" y="391"/>
                    </a:lnTo>
                    <a:lnTo>
                      <a:pt x="412" y="387"/>
                    </a:lnTo>
                    <a:lnTo>
                      <a:pt x="371" y="385"/>
                    </a:lnTo>
                    <a:lnTo>
                      <a:pt x="330" y="383"/>
                    </a:lnTo>
                    <a:lnTo>
                      <a:pt x="292" y="380"/>
                    </a:lnTo>
                    <a:lnTo>
                      <a:pt x="257" y="378"/>
                    </a:lnTo>
                    <a:lnTo>
                      <a:pt x="224" y="377"/>
                    </a:lnTo>
                    <a:lnTo>
                      <a:pt x="209" y="376"/>
                    </a:lnTo>
                    <a:lnTo>
                      <a:pt x="193" y="376"/>
                    </a:lnTo>
                    <a:lnTo>
                      <a:pt x="178" y="375"/>
                    </a:lnTo>
                    <a:lnTo>
                      <a:pt x="162" y="375"/>
                    </a:lnTo>
                    <a:lnTo>
                      <a:pt x="147" y="374"/>
                    </a:lnTo>
                    <a:lnTo>
                      <a:pt x="131" y="374"/>
                    </a:lnTo>
                    <a:lnTo>
                      <a:pt x="116" y="372"/>
                    </a:lnTo>
                    <a:lnTo>
                      <a:pt x="101" y="372"/>
                    </a:lnTo>
                    <a:lnTo>
                      <a:pt x="80" y="334"/>
                    </a:lnTo>
                    <a:lnTo>
                      <a:pt x="63" y="289"/>
                    </a:lnTo>
                    <a:lnTo>
                      <a:pt x="48" y="241"/>
                    </a:lnTo>
                    <a:lnTo>
                      <a:pt x="36" y="190"/>
                    </a:lnTo>
                    <a:lnTo>
                      <a:pt x="24" y="142"/>
                    </a:lnTo>
                    <a:lnTo>
                      <a:pt x="15" y="97"/>
                    </a:lnTo>
                    <a:lnTo>
                      <a:pt x="7" y="58"/>
                    </a:lnTo>
                    <a:lnTo>
                      <a:pt x="0" y="28"/>
                    </a:lnTo>
                    <a:lnTo>
                      <a:pt x="11" y="62"/>
                    </a:lnTo>
                    <a:lnTo>
                      <a:pt x="25" y="100"/>
                    </a:lnTo>
                    <a:lnTo>
                      <a:pt x="41" y="141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4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1" y="284"/>
                    </a:lnTo>
                    <a:lnTo>
                      <a:pt x="138" y="257"/>
                    </a:lnTo>
                    <a:lnTo>
                      <a:pt x="146" y="234"/>
                    </a:lnTo>
                    <a:lnTo>
                      <a:pt x="156" y="211"/>
                    </a:lnTo>
                    <a:lnTo>
                      <a:pt x="169" y="191"/>
                    </a:lnTo>
                    <a:lnTo>
                      <a:pt x="184" y="172"/>
                    </a:lnTo>
                    <a:lnTo>
                      <a:pt x="204" y="153"/>
                    </a:lnTo>
                    <a:lnTo>
                      <a:pt x="227" y="136"/>
                    </a:lnTo>
                    <a:lnTo>
                      <a:pt x="214" y="158"/>
                    </a:lnTo>
                    <a:lnTo>
                      <a:pt x="201" y="184"/>
                    </a:lnTo>
                    <a:lnTo>
                      <a:pt x="191" y="216"/>
                    </a:lnTo>
                    <a:lnTo>
                      <a:pt x="184" y="248"/>
                    </a:lnTo>
                    <a:lnTo>
                      <a:pt x="182" y="281"/>
                    </a:lnTo>
                    <a:lnTo>
                      <a:pt x="188" y="314"/>
                    </a:lnTo>
                    <a:lnTo>
                      <a:pt x="200" y="344"/>
                    </a:lnTo>
                    <a:lnTo>
                      <a:pt x="224" y="370"/>
                    </a:lnTo>
                    <a:lnTo>
                      <a:pt x="250" y="344"/>
                    </a:lnTo>
                    <a:lnTo>
                      <a:pt x="270" y="305"/>
                    </a:lnTo>
                    <a:lnTo>
                      <a:pt x="284" y="261"/>
                    </a:lnTo>
                    <a:lnTo>
                      <a:pt x="291" y="211"/>
                    </a:lnTo>
                    <a:lnTo>
                      <a:pt x="290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7" y="8"/>
                    </a:lnTo>
                    <a:lnTo>
                      <a:pt x="261" y="35"/>
                    </a:lnTo>
                    <a:lnTo>
                      <a:pt x="282" y="63"/>
                    </a:lnTo>
                    <a:lnTo>
                      <a:pt x="299" y="96"/>
                    </a:lnTo>
                    <a:lnTo>
                      <a:pt x="314" y="130"/>
                    </a:lnTo>
                    <a:lnTo>
                      <a:pt x="326" y="168"/>
                    </a:lnTo>
                    <a:lnTo>
                      <a:pt x="334" y="211"/>
                    </a:lnTo>
                    <a:lnTo>
                      <a:pt x="340" y="258"/>
                    </a:lnTo>
                    <a:lnTo>
                      <a:pt x="341" y="309"/>
                    </a:lnTo>
                    <a:lnTo>
                      <a:pt x="355" y="288"/>
                    </a:lnTo>
                    <a:lnTo>
                      <a:pt x="371" y="266"/>
                    </a:lnTo>
                    <a:lnTo>
                      <a:pt x="389" y="244"/>
                    </a:lnTo>
                    <a:lnTo>
                      <a:pt x="409" y="222"/>
                    </a:lnTo>
                    <a:lnTo>
                      <a:pt x="429" y="203"/>
                    </a:lnTo>
                    <a:lnTo>
                      <a:pt x="450" y="184"/>
                    </a:lnTo>
                    <a:lnTo>
                      <a:pt x="471" y="171"/>
                    </a:lnTo>
                    <a:lnTo>
                      <a:pt x="492" y="160"/>
                    </a:lnTo>
                    <a:lnTo>
                      <a:pt x="482" y="180"/>
                    </a:lnTo>
                    <a:lnTo>
                      <a:pt x="469" y="203"/>
                    </a:lnTo>
                    <a:lnTo>
                      <a:pt x="451" y="227"/>
                    </a:lnTo>
                    <a:lnTo>
                      <a:pt x="433" y="251"/>
                    </a:lnTo>
                    <a:lnTo>
                      <a:pt x="416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1" y="334"/>
                    </a:lnTo>
                    <a:lnTo>
                      <a:pt x="388" y="339"/>
                    </a:lnTo>
                    <a:lnTo>
                      <a:pt x="397" y="344"/>
                    </a:lnTo>
                    <a:lnTo>
                      <a:pt x="408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3" y="360"/>
                    </a:lnTo>
                    <a:lnTo>
                      <a:pt x="457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3"/>
                    </a:lnTo>
                    <a:lnTo>
                      <a:pt x="374" y="66"/>
                    </a:lnTo>
                    <a:lnTo>
                      <a:pt x="345" y="36"/>
                    </a:lnTo>
                    <a:lnTo>
                      <a:pt x="374" y="58"/>
                    </a:lnTo>
                    <a:lnTo>
                      <a:pt x="399" y="79"/>
                    </a:lnTo>
                    <a:lnTo>
                      <a:pt x="423" y="103"/>
                    </a:lnTo>
                    <a:lnTo>
                      <a:pt x="443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3" y="10"/>
                    </a:lnTo>
                    <a:lnTo>
                      <a:pt x="489" y="39"/>
                    </a:lnTo>
                    <a:lnTo>
                      <a:pt x="505" y="71"/>
                    </a:lnTo>
                    <a:lnTo>
                      <a:pt x="519" y="106"/>
                    </a:lnTo>
                    <a:lnTo>
                      <a:pt x="531" y="145"/>
                    </a:lnTo>
                    <a:lnTo>
                      <a:pt x="539" y="189"/>
                    </a:lnTo>
                    <a:lnTo>
                      <a:pt x="541" y="236"/>
                    </a:lnTo>
                    <a:lnTo>
                      <a:pt x="538" y="290"/>
                    </a:lnTo>
                    <a:lnTo>
                      <a:pt x="526" y="349"/>
                    </a:lnTo>
                    <a:lnTo>
                      <a:pt x="553" y="322"/>
                    </a:lnTo>
                    <a:lnTo>
                      <a:pt x="576" y="288"/>
                    </a:lnTo>
                    <a:lnTo>
                      <a:pt x="594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2" y="126"/>
                    </a:lnTo>
                    <a:lnTo>
                      <a:pt x="584" y="84"/>
                    </a:lnTo>
                    <a:lnTo>
                      <a:pt x="551" y="44"/>
                    </a:lnTo>
                    <a:lnTo>
                      <a:pt x="566" y="52"/>
                    </a:lnTo>
                    <a:lnTo>
                      <a:pt x="581" y="60"/>
                    </a:lnTo>
                    <a:lnTo>
                      <a:pt x="596" y="69"/>
                    </a:lnTo>
                    <a:lnTo>
                      <a:pt x="610" y="82"/>
                    </a:lnTo>
                    <a:lnTo>
                      <a:pt x="622" y="96"/>
                    </a:lnTo>
                    <a:lnTo>
                      <a:pt x="632" y="113"/>
                    </a:lnTo>
                    <a:lnTo>
                      <a:pt x="641" y="134"/>
                    </a:lnTo>
                    <a:lnTo>
                      <a:pt x="647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8" y="32"/>
                    </a:lnTo>
                    <a:lnTo>
                      <a:pt x="645" y="0"/>
                    </a:lnTo>
                    <a:lnTo>
                      <a:pt x="655" y="38"/>
                    </a:lnTo>
                    <a:lnTo>
                      <a:pt x="661" y="82"/>
                    </a:lnTo>
                    <a:lnTo>
                      <a:pt x="662" y="129"/>
                    </a:lnTo>
                    <a:lnTo>
                      <a:pt x="660" y="179"/>
                    </a:lnTo>
                    <a:lnTo>
                      <a:pt x="652" y="228"/>
                    </a:lnTo>
                    <a:lnTo>
                      <a:pt x="641" y="277"/>
                    </a:lnTo>
                    <a:lnTo>
                      <a:pt x="626" y="320"/>
                    </a:lnTo>
                    <a:lnTo>
                      <a:pt x="609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79" y="255"/>
                    </a:lnTo>
                    <a:lnTo>
                      <a:pt x="697" y="212"/>
                    </a:lnTo>
                    <a:lnTo>
                      <a:pt x="712" y="167"/>
                    </a:lnTo>
                    <a:lnTo>
                      <a:pt x="722" y="122"/>
                    </a:lnTo>
                    <a:lnTo>
                      <a:pt x="730" y="77"/>
                    </a:lnTo>
                    <a:lnTo>
                      <a:pt x="733" y="33"/>
                    </a:lnTo>
                    <a:lnTo>
                      <a:pt x="742" y="88"/>
                    </a:lnTo>
                    <a:lnTo>
                      <a:pt x="746" y="148"/>
                    </a:lnTo>
                    <a:lnTo>
                      <a:pt x="743" y="210"/>
                    </a:lnTo>
                    <a:lnTo>
                      <a:pt x="730" y="269"/>
                    </a:lnTo>
                    <a:lnTo>
                      <a:pt x="743" y="252"/>
                    </a:lnTo>
                    <a:lnTo>
                      <a:pt x="756" y="232"/>
                    </a:lnTo>
                    <a:lnTo>
                      <a:pt x="770" y="206"/>
                    </a:lnTo>
                    <a:lnTo>
                      <a:pt x="784" y="181"/>
                    </a:lnTo>
                    <a:lnTo>
                      <a:pt x="797" y="154"/>
                    </a:lnTo>
                    <a:lnTo>
                      <a:pt x="808" y="130"/>
                    </a:lnTo>
                    <a:lnTo>
                      <a:pt x="816" y="109"/>
                    </a:lnTo>
                    <a:lnTo>
                      <a:pt x="821" y="93"/>
                    </a:lnTo>
                    <a:lnTo>
                      <a:pt x="819" y="118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4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6" y="295"/>
                    </a:lnTo>
                    <a:lnTo>
                      <a:pt x="725" y="324"/>
                    </a:lnTo>
                    <a:lnTo>
                      <a:pt x="752" y="307"/>
                    </a:lnTo>
                    <a:lnTo>
                      <a:pt x="777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69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0" y="166"/>
                    </a:lnTo>
                    <a:lnTo>
                      <a:pt x="882" y="194"/>
                    </a:lnTo>
                    <a:lnTo>
                      <a:pt x="873" y="220"/>
                    </a:lnTo>
                    <a:lnTo>
                      <a:pt x="861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35" y="308"/>
                    </a:lnTo>
                    <a:lnTo>
                      <a:pt x="850" y="297"/>
                    </a:lnTo>
                    <a:lnTo>
                      <a:pt x="866" y="284"/>
                    </a:lnTo>
                    <a:lnTo>
                      <a:pt x="882" y="269"/>
                    </a:lnTo>
                    <a:lnTo>
                      <a:pt x="897" y="252"/>
                    </a:lnTo>
                    <a:lnTo>
                      <a:pt x="912" y="234"/>
                    </a:lnTo>
                    <a:lnTo>
                      <a:pt x="927" y="216"/>
                    </a:lnTo>
                    <a:lnTo>
                      <a:pt x="941" y="195"/>
                    </a:lnTo>
                    <a:lnTo>
                      <a:pt x="955" y="174"/>
                    </a:lnTo>
                    <a:lnTo>
                      <a:pt x="967" y="153"/>
                    </a:lnTo>
                    <a:lnTo>
                      <a:pt x="979" y="133"/>
                    </a:lnTo>
                    <a:lnTo>
                      <a:pt x="990" y="112"/>
                    </a:lnTo>
                    <a:lnTo>
                      <a:pt x="999" y="91"/>
                    </a:lnTo>
                    <a:lnTo>
                      <a:pt x="1008" y="70"/>
                    </a:lnTo>
                    <a:lnTo>
                      <a:pt x="1014" y="52"/>
                    </a:lnTo>
                    <a:lnTo>
                      <a:pt x="1020" y="33"/>
                    </a:lnTo>
                    <a:lnTo>
                      <a:pt x="1012" y="71"/>
                    </a:lnTo>
                    <a:lnTo>
                      <a:pt x="1004" y="107"/>
                    </a:lnTo>
                    <a:lnTo>
                      <a:pt x="994" y="141"/>
                    </a:lnTo>
                    <a:lnTo>
                      <a:pt x="983" y="173"/>
                    </a:lnTo>
                    <a:lnTo>
                      <a:pt x="968" y="206"/>
                    </a:lnTo>
                    <a:lnTo>
                      <a:pt x="950" y="242"/>
                    </a:lnTo>
                    <a:lnTo>
                      <a:pt x="927" y="279"/>
                    </a:lnTo>
                    <a:lnTo>
                      <a:pt x="897" y="322"/>
                    </a:lnTo>
                    <a:lnTo>
                      <a:pt x="910" y="314"/>
                    </a:lnTo>
                    <a:lnTo>
                      <a:pt x="925" y="304"/>
                    </a:lnTo>
                    <a:lnTo>
                      <a:pt x="940" y="294"/>
                    </a:lnTo>
                    <a:lnTo>
                      <a:pt x="956" y="282"/>
                    </a:lnTo>
                    <a:lnTo>
                      <a:pt x="972" y="270"/>
                    </a:lnTo>
                    <a:lnTo>
                      <a:pt x="988" y="257"/>
                    </a:lnTo>
                    <a:lnTo>
                      <a:pt x="1005" y="243"/>
                    </a:lnTo>
                    <a:lnTo>
                      <a:pt x="1021" y="228"/>
                    </a:lnTo>
                    <a:lnTo>
                      <a:pt x="1037" y="213"/>
                    </a:lnTo>
                    <a:lnTo>
                      <a:pt x="1052" y="197"/>
                    </a:lnTo>
                    <a:lnTo>
                      <a:pt x="1067" y="182"/>
                    </a:lnTo>
                    <a:lnTo>
                      <a:pt x="1080" y="166"/>
                    </a:lnTo>
                    <a:lnTo>
                      <a:pt x="1092" y="150"/>
                    </a:lnTo>
                    <a:lnTo>
                      <a:pt x="1102" y="135"/>
                    </a:lnTo>
                    <a:lnTo>
                      <a:pt x="1111" y="119"/>
                    </a:lnTo>
                    <a:lnTo>
                      <a:pt x="1117" y="104"/>
                    </a:lnTo>
                    <a:lnTo>
                      <a:pt x="1110" y="136"/>
                    </a:lnTo>
                    <a:lnTo>
                      <a:pt x="1103" y="166"/>
                    </a:lnTo>
                    <a:lnTo>
                      <a:pt x="1099" y="192"/>
                    </a:lnTo>
                    <a:lnTo>
                      <a:pt x="1093" y="21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2" name="Freeform 103"/>
              <p:cNvSpPr/>
              <p:nvPr/>
            </p:nvSpPr>
            <p:spPr bwMode="auto">
              <a:xfrm>
                <a:off x="4164" y="4179"/>
                <a:ext cx="202" cy="141"/>
              </a:xfrm>
              <a:custGeom>
                <a:avLst/>
                <a:gdLst>
                  <a:gd name="T0" fmla="*/ 1 w 403"/>
                  <a:gd name="T1" fmla="*/ 1 h 280"/>
                  <a:gd name="T2" fmla="*/ 1 w 403"/>
                  <a:gd name="T3" fmla="*/ 1 h 280"/>
                  <a:gd name="T4" fmla="*/ 1 w 403"/>
                  <a:gd name="T5" fmla="*/ 1 h 280"/>
                  <a:gd name="T6" fmla="*/ 1 w 403"/>
                  <a:gd name="T7" fmla="*/ 1 h 280"/>
                  <a:gd name="T8" fmla="*/ 1 w 403"/>
                  <a:gd name="T9" fmla="*/ 1 h 280"/>
                  <a:gd name="T10" fmla="*/ 1 w 403"/>
                  <a:gd name="T11" fmla="*/ 1 h 280"/>
                  <a:gd name="T12" fmla="*/ 1 w 403"/>
                  <a:gd name="T13" fmla="*/ 1 h 280"/>
                  <a:gd name="T14" fmla="*/ 1 w 403"/>
                  <a:gd name="T15" fmla="*/ 1 h 280"/>
                  <a:gd name="T16" fmla="*/ 1 w 403"/>
                  <a:gd name="T17" fmla="*/ 1 h 280"/>
                  <a:gd name="T18" fmla="*/ 1 w 403"/>
                  <a:gd name="T19" fmla="*/ 1 h 280"/>
                  <a:gd name="T20" fmla="*/ 1 w 403"/>
                  <a:gd name="T21" fmla="*/ 1 h 280"/>
                  <a:gd name="T22" fmla="*/ 1 w 403"/>
                  <a:gd name="T23" fmla="*/ 1 h 280"/>
                  <a:gd name="T24" fmla="*/ 1 w 403"/>
                  <a:gd name="T25" fmla="*/ 1 h 280"/>
                  <a:gd name="T26" fmla="*/ 1 w 403"/>
                  <a:gd name="T27" fmla="*/ 1 h 280"/>
                  <a:gd name="T28" fmla="*/ 1 w 403"/>
                  <a:gd name="T29" fmla="*/ 1 h 280"/>
                  <a:gd name="T30" fmla="*/ 1 w 403"/>
                  <a:gd name="T31" fmla="*/ 1 h 280"/>
                  <a:gd name="T32" fmla="*/ 1 w 403"/>
                  <a:gd name="T33" fmla="*/ 1 h 280"/>
                  <a:gd name="T34" fmla="*/ 1 w 403"/>
                  <a:gd name="T35" fmla="*/ 1 h 280"/>
                  <a:gd name="T36" fmla="*/ 1 w 403"/>
                  <a:gd name="T37" fmla="*/ 1 h 280"/>
                  <a:gd name="T38" fmla="*/ 1 w 403"/>
                  <a:gd name="T39" fmla="*/ 1 h 280"/>
                  <a:gd name="T40" fmla="*/ 1 w 403"/>
                  <a:gd name="T41" fmla="*/ 1 h 280"/>
                  <a:gd name="T42" fmla="*/ 1 w 403"/>
                  <a:gd name="T43" fmla="*/ 1 h 280"/>
                  <a:gd name="T44" fmla="*/ 1 w 403"/>
                  <a:gd name="T45" fmla="*/ 1 h 280"/>
                  <a:gd name="T46" fmla="*/ 1 w 403"/>
                  <a:gd name="T47" fmla="*/ 1 h 280"/>
                  <a:gd name="T48" fmla="*/ 1 w 403"/>
                  <a:gd name="T49" fmla="*/ 1 h 280"/>
                  <a:gd name="T50" fmla="*/ 1 w 403"/>
                  <a:gd name="T51" fmla="*/ 1 h 280"/>
                  <a:gd name="T52" fmla="*/ 1 w 403"/>
                  <a:gd name="T53" fmla="*/ 1 h 280"/>
                  <a:gd name="T54" fmla="*/ 1 w 403"/>
                  <a:gd name="T55" fmla="*/ 1 h 280"/>
                  <a:gd name="T56" fmla="*/ 1 w 403"/>
                  <a:gd name="T57" fmla="*/ 1 h 280"/>
                  <a:gd name="T58" fmla="*/ 1 w 403"/>
                  <a:gd name="T59" fmla="*/ 1 h 280"/>
                  <a:gd name="T60" fmla="*/ 1 w 403"/>
                  <a:gd name="T61" fmla="*/ 1 h 280"/>
                  <a:gd name="T62" fmla="*/ 1 w 403"/>
                  <a:gd name="T63" fmla="*/ 1 h 280"/>
                  <a:gd name="T64" fmla="*/ 1 w 403"/>
                  <a:gd name="T65" fmla="*/ 1 h 280"/>
                  <a:gd name="T66" fmla="*/ 1 w 403"/>
                  <a:gd name="T67" fmla="*/ 1 h 280"/>
                  <a:gd name="T68" fmla="*/ 1 w 403"/>
                  <a:gd name="T69" fmla="*/ 1 h 280"/>
                  <a:gd name="T70" fmla="*/ 1 w 403"/>
                  <a:gd name="T71" fmla="*/ 1 h 280"/>
                  <a:gd name="T72" fmla="*/ 1 w 403"/>
                  <a:gd name="T73" fmla="*/ 1 h 280"/>
                  <a:gd name="T74" fmla="*/ 1 w 403"/>
                  <a:gd name="T75" fmla="*/ 1 h 280"/>
                  <a:gd name="T76" fmla="*/ 1 w 403"/>
                  <a:gd name="T77" fmla="*/ 1 h 280"/>
                  <a:gd name="T78" fmla="*/ 1 w 403"/>
                  <a:gd name="T79" fmla="*/ 1 h 28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3" h="280">
                    <a:moveTo>
                      <a:pt x="339" y="270"/>
                    </a:moveTo>
                    <a:lnTo>
                      <a:pt x="322" y="270"/>
                    </a:lnTo>
                    <a:lnTo>
                      <a:pt x="305" y="271"/>
                    </a:lnTo>
                    <a:lnTo>
                      <a:pt x="289" y="271"/>
                    </a:lnTo>
                    <a:lnTo>
                      <a:pt x="273" y="272"/>
                    </a:lnTo>
                    <a:lnTo>
                      <a:pt x="257" y="272"/>
                    </a:lnTo>
                    <a:lnTo>
                      <a:pt x="241" y="273"/>
                    </a:lnTo>
                    <a:lnTo>
                      <a:pt x="225" y="273"/>
                    </a:lnTo>
                    <a:lnTo>
                      <a:pt x="210" y="274"/>
                    </a:lnTo>
                    <a:lnTo>
                      <a:pt x="194" y="274"/>
                    </a:lnTo>
                    <a:lnTo>
                      <a:pt x="179" y="275"/>
                    </a:lnTo>
                    <a:lnTo>
                      <a:pt x="164" y="277"/>
                    </a:lnTo>
                    <a:lnTo>
                      <a:pt x="149" y="277"/>
                    </a:lnTo>
                    <a:lnTo>
                      <a:pt x="134" y="278"/>
                    </a:lnTo>
                    <a:lnTo>
                      <a:pt x="119" y="279"/>
                    </a:lnTo>
                    <a:lnTo>
                      <a:pt x="104" y="279"/>
                    </a:lnTo>
                    <a:lnTo>
                      <a:pt x="90" y="280"/>
                    </a:lnTo>
                    <a:lnTo>
                      <a:pt x="86" y="257"/>
                    </a:lnTo>
                    <a:lnTo>
                      <a:pt x="81" y="233"/>
                    </a:lnTo>
                    <a:lnTo>
                      <a:pt x="73" y="209"/>
                    </a:lnTo>
                    <a:lnTo>
                      <a:pt x="62" y="184"/>
                    </a:lnTo>
                    <a:lnTo>
                      <a:pt x="50" y="162"/>
                    </a:lnTo>
                    <a:lnTo>
                      <a:pt x="35" y="142"/>
                    </a:lnTo>
                    <a:lnTo>
                      <a:pt x="18" y="124"/>
                    </a:lnTo>
                    <a:lnTo>
                      <a:pt x="0" y="112"/>
                    </a:lnTo>
                    <a:lnTo>
                      <a:pt x="22" y="117"/>
                    </a:lnTo>
                    <a:lnTo>
                      <a:pt x="40" y="127"/>
                    </a:lnTo>
                    <a:lnTo>
                      <a:pt x="58" y="138"/>
                    </a:lnTo>
                    <a:lnTo>
                      <a:pt x="74" y="154"/>
                    </a:lnTo>
                    <a:lnTo>
                      <a:pt x="89" y="173"/>
                    </a:lnTo>
                    <a:lnTo>
                      <a:pt x="104" y="196"/>
                    </a:lnTo>
                    <a:lnTo>
                      <a:pt x="117" y="222"/>
                    </a:lnTo>
                    <a:lnTo>
                      <a:pt x="132" y="254"/>
                    </a:lnTo>
                    <a:lnTo>
                      <a:pt x="139" y="222"/>
                    </a:lnTo>
                    <a:lnTo>
                      <a:pt x="143" y="188"/>
                    </a:lnTo>
                    <a:lnTo>
                      <a:pt x="142" y="152"/>
                    </a:lnTo>
                    <a:lnTo>
                      <a:pt x="139" y="115"/>
                    </a:lnTo>
                    <a:lnTo>
                      <a:pt x="134" y="81"/>
                    </a:lnTo>
                    <a:lnTo>
                      <a:pt x="126" y="49"/>
                    </a:lnTo>
                    <a:lnTo>
                      <a:pt x="115" y="23"/>
                    </a:lnTo>
                    <a:lnTo>
                      <a:pt x="103" y="4"/>
                    </a:lnTo>
                    <a:lnTo>
                      <a:pt x="121" y="17"/>
                    </a:lnTo>
                    <a:lnTo>
                      <a:pt x="139" y="33"/>
                    </a:lnTo>
                    <a:lnTo>
                      <a:pt x="157" y="53"/>
                    </a:lnTo>
                    <a:lnTo>
                      <a:pt x="173" y="77"/>
                    </a:lnTo>
                    <a:lnTo>
                      <a:pt x="188" y="106"/>
                    </a:lnTo>
                    <a:lnTo>
                      <a:pt x="200" y="141"/>
                    </a:lnTo>
                    <a:lnTo>
                      <a:pt x="211" y="182"/>
                    </a:lnTo>
                    <a:lnTo>
                      <a:pt x="218" y="230"/>
                    </a:lnTo>
                    <a:lnTo>
                      <a:pt x="228" y="207"/>
                    </a:lnTo>
                    <a:lnTo>
                      <a:pt x="236" y="182"/>
                    </a:lnTo>
                    <a:lnTo>
                      <a:pt x="242" y="153"/>
                    </a:lnTo>
                    <a:lnTo>
                      <a:pt x="245" y="123"/>
                    </a:lnTo>
                    <a:lnTo>
                      <a:pt x="245" y="92"/>
                    </a:lnTo>
                    <a:lnTo>
                      <a:pt x="242" y="61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1" y="30"/>
                    </a:lnTo>
                    <a:lnTo>
                      <a:pt x="255" y="56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7" y="128"/>
                    </a:lnTo>
                    <a:lnTo>
                      <a:pt x="294" y="151"/>
                    </a:lnTo>
                    <a:lnTo>
                      <a:pt x="297" y="173"/>
                    </a:lnTo>
                    <a:lnTo>
                      <a:pt x="298" y="195"/>
                    </a:lnTo>
                    <a:lnTo>
                      <a:pt x="312" y="173"/>
                    </a:lnTo>
                    <a:lnTo>
                      <a:pt x="326" y="149"/>
                    </a:lnTo>
                    <a:lnTo>
                      <a:pt x="340" y="121"/>
                    </a:lnTo>
                    <a:lnTo>
                      <a:pt x="354" y="93"/>
                    </a:lnTo>
                    <a:lnTo>
                      <a:pt x="366" y="67"/>
                    </a:lnTo>
                    <a:lnTo>
                      <a:pt x="375" y="41"/>
                    </a:lnTo>
                    <a:lnTo>
                      <a:pt x="382" y="19"/>
                    </a:lnTo>
                    <a:lnTo>
                      <a:pt x="385" y="2"/>
                    </a:lnTo>
                    <a:lnTo>
                      <a:pt x="392" y="26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3" y="112"/>
                    </a:lnTo>
                    <a:lnTo>
                      <a:pt x="398" y="145"/>
                    </a:lnTo>
                    <a:lnTo>
                      <a:pt x="387" y="183"/>
                    </a:lnTo>
                    <a:lnTo>
                      <a:pt x="367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3" name="Freeform 104"/>
              <p:cNvSpPr/>
              <p:nvPr/>
            </p:nvSpPr>
            <p:spPr bwMode="auto">
              <a:xfrm>
                <a:off x="4368" y="4177"/>
                <a:ext cx="123" cy="143"/>
              </a:xfrm>
              <a:custGeom>
                <a:avLst/>
                <a:gdLst>
                  <a:gd name="T0" fmla="*/ 1 w 246"/>
                  <a:gd name="T1" fmla="*/ 1 h 285"/>
                  <a:gd name="T2" fmla="*/ 1 w 246"/>
                  <a:gd name="T3" fmla="*/ 1 h 285"/>
                  <a:gd name="T4" fmla="*/ 1 w 246"/>
                  <a:gd name="T5" fmla="*/ 1 h 285"/>
                  <a:gd name="T6" fmla="*/ 1 w 246"/>
                  <a:gd name="T7" fmla="*/ 1 h 285"/>
                  <a:gd name="T8" fmla="*/ 1 w 246"/>
                  <a:gd name="T9" fmla="*/ 1 h 285"/>
                  <a:gd name="T10" fmla="*/ 1 w 246"/>
                  <a:gd name="T11" fmla="*/ 1 h 285"/>
                  <a:gd name="T12" fmla="*/ 1 w 246"/>
                  <a:gd name="T13" fmla="*/ 1 h 285"/>
                  <a:gd name="T14" fmla="*/ 1 w 246"/>
                  <a:gd name="T15" fmla="*/ 1 h 285"/>
                  <a:gd name="T16" fmla="*/ 0 w 246"/>
                  <a:gd name="T17" fmla="*/ 1 h 285"/>
                  <a:gd name="T18" fmla="*/ 1 w 246"/>
                  <a:gd name="T19" fmla="*/ 1 h 285"/>
                  <a:gd name="T20" fmla="*/ 1 w 246"/>
                  <a:gd name="T21" fmla="*/ 1 h 285"/>
                  <a:gd name="T22" fmla="*/ 1 w 246"/>
                  <a:gd name="T23" fmla="*/ 1 h 285"/>
                  <a:gd name="T24" fmla="*/ 1 w 246"/>
                  <a:gd name="T25" fmla="*/ 1 h 285"/>
                  <a:gd name="T26" fmla="*/ 1 w 246"/>
                  <a:gd name="T27" fmla="*/ 1 h 285"/>
                  <a:gd name="T28" fmla="*/ 1 w 246"/>
                  <a:gd name="T29" fmla="*/ 1 h 285"/>
                  <a:gd name="T30" fmla="*/ 1 w 246"/>
                  <a:gd name="T31" fmla="*/ 1 h 285"/>
                  <a:gd name="T32" fmla="*/ 1 w 246"/>
                  <a:gd name="T33" fmla="*/ 1 h 285"/>
                  <a:gd name="T34" fmla="*/ 1 w 246"/>
                  <a:gd name="T35" fmla="*/ 1 h 285"/>
                  <a:gd name="T36" fmla="*/ 1 w 246"/>
                  <a:gd name="T37" fmla="*/ 1 h 285"/>
                  <a:gd name="T38" fmla="*/ 1 w 246"/>
                  <a:gd name="T39" fmla="*/ 1 h 285"/>
                  <a:gd name="T40" fmla="*/ 1 w 246"/>
                  <a:gd name="T41" fmla="*/ 1 h 285"/>
                  <a:gd name="T42" fmla="*/ 1 w 246"/>
                  <a:gd name="T43" fmla="*/ 1 h 285"/>
                  <a:gd name="T44" fmla="*/ 1 w 246"/>
                  <a:gd name="T45" fmla="*/ 1 h 285"/>
                  <a:gd name="T46" fmla="*/ 1 w 246"/>
                  <a:gd name="T47" fmla="*/ 1 h 285"/>
                  <a:gd name="T48" fmla="*/ 1 w 246"/>
                  <a:gd name="T49" fmla="*/ 0 h 285"/>
                  <a:gd name="T50" fmla="*/ 1 w 246"/>
                  <a:gd name="T51" fmla="*/ 1 h 285"/>
                  <a:gd name="T52" fmla="*/ 1 w 246"/>
                  <a:gd name="T53" fmla="*/ 1 h 285"/>
                  <a:gd name="T54" fmla="*/ 1 w 246"/>
                  <a:gd name="T55" fmla="*/ 1 h 285"/>
                  <a:gd name="T56" fmla="*/ 1 w 246"/>
                  <a:gd name="T57" fmla="*/ 1 h 285"/>
                  <a:gd name="T58" fmla="*/ 1 w 246"/>
                  <a:gd name="T59" fmla="*/ 1 h 285"/>
                  <a:gd name="T60" fmla="*/ 1 w 246"/>
                  <a:gd name="T61" fmla="*/ 1 h 285"/>
                  <a:gd name="T62" fmla="*/ 1 w 246"/>
                  <a:gd name="T63" fmla="*/ 1 h 285"/>
                  <a:gd name="T64" fmla="*/ 1 w 246"/>
                  <a:gd name="T65" fmla="*/ 1 h 2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46" h="285">
                    <a:moveTo>
                      <a:pt x="85" y="285"/>
                    </a:moveTo>
                    <a:lnTo>
                      <a:pt x="75" y="285"/>
                    </a:lnTo>
                    <a:lnTo>
                      <a:pt x="63" y="285"/>
                    </a:lnTo>
                    <a:lnTo>
                      <a:pt x="53" y="285"/>
                    </a:lnTo>
                    <a:lnTo>
                      <a:pt x="42" y="285"/>
                    </a:lnTo>
                    <a:lnTo>
                      <a:pt x="32" y="285"/>
                    </a:lnTo>
                    <a:lnTo>
                      <a:pt x="22" y="285"/>
                    </a:lnTo>
                    <a:lnTo>
                      <a:pt x="10" y="285"/>
                    </a:lnTo>
                    <a:lnTo>
                      <a:pt x="0" y="285"/>
                    </a:lnTo>
                    <a:lnTo>
                      <a:pt x="3" y="270"/>
                    </a:lnTo>
                    <a:lnTo>
                      <a:pt x="8" y="253"/>
                    </a:lnTo>
                    <a:lnTo>
                      <a:pt x="14" y="235"/>
                    </a:lnTo>
                    <a:lnTo>
                      <a:pt x="22" y="217"/>
                    </a:lnTo>
                    <a:lnTo>
                      <a:pt x="30" y="197"/>
                    </a:lnTo>
                    <a:lnTo>
                      <a:pt x="40" y="178"/>
                    </a:lnTo>
                    <a:lnTo>
                      <a:pt x="52" y="157"/>
                    </a:lnTo>
                    <a:lnTo>
                      <a:pt x="64" y="137"/>
                    </a:lnTo>
                    <a:lnTo>
                      <a:pt x="80" y="118"/>
                    </a:lnTo>
                    <a:lnTo>
                      <a:pt x="96" y="98"/>
                    </a:lnTo>
                    <a:lnTo>
                      <a:pt x="116" y="79"/>
                    </a:lnTo>
                    <a:lnTo>
                      <a:pt x="137" y="60"/>
                    </a:lnTo>
                    <a:lnTo>
                      <a:pt x="161" y="43"/>
                    </a:lnTo>
                    <a:lnTo>
                      <a:pt x="186" y="28"/>
                    </a:lnTo>
                    <a:lnTo>
                      <a:pt x="215" y="13"/>
                    </a:lnTo>
                    <a:lnTo>
                      <a:pt x="246" y="0"/>
                    </a:lnTo>
                    <a:lnTo>
                      <a:pt x="215" y="30"/>
                    </a:lnTo>
                    <a:lnTo>
                      <a:pt x="186" y="60"/>
                    </a:lnTo>
                    <a:lnTo>
                      <a:pt x="160" y="91"/>
                    </a:lnTo>
                    <a:lnTo>
                      <a:pt x="136" y="124"/>
                    </a:lnTo>
                    <a:lnTo>
                      <a:pt x="116" y="158"/>
                    </a:lnTo>
                    <a:lnTo>
                      <a:pt x="100" y="196"/>
                    </a:lnTo>
                    <a:lnTo>
                      <a:pt x="90" y="238"/>
                    </a:lnTo>
                    <a:lnTo>
                      <a:pt x="85" y="285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4" name="Freeform 105"/>
              <p:cNvSpPr/>
              <p:nvPr/>
            </p:nvSpPr>
            <p:spPr bwMode="auto">
              <a:xfrm>
                <a:off x="4389" y="4134"/>
                <a:ext cx="493" cy="199"/>
              </a:xfrm>
              <a:custGeom>
                <a:avLst/>
                <a:gdLst>
                  <a:gd name="T0" fmla="*/ 1 w 986"/>
                  <a:gd name="T1" fmla="*/ 1 h 398"/>
                  <a:gd name="T2" fmla="*/ 1 w 986"/>
                  <a:gd name="T3" fmla="*/ 1 h 398"/>
                  <a:gd name="T4" fmla="*/ 1 w 986"/>
                  <a:gd name="T5" fmla="*/ 1 h 398"/>
                  <a:gd name="T6" fmla="*/ 1 w 986"/>
                  <a:gd name="T7" fmla="*/ 1 h 398"/>
                  <a:gd name="T8" fmla="*/ 1 w 986"/>
                  <a:gd name="T9" fmla="*/ 1 h 398"/>
                  <a:gd name="T10" fmla="*/ 1 w 986"/>
                  <a:gd name="T11" fmla="*/ 1 h 398"/>
                  <a:gd name="T12" fmla="*/ 1 w 986"/>
                  <a:gd name="T13" fmla="*/ 1 h 398"/>
                  <a:gd name="T14" fmla="*/ 1 w 986"/>
                  <a:gd name="T15" fmla="*/ 1 h 398"/>
                  <a:gd name="T16" fmla="*/ 1 w 986"/>
                  <a:gd name="T17" fmla="*/ 1 h 398"/>
                  <a:gd name="T18" fmla="*/ 1 w 986"/>
                  <a:gd name="T19" fmla="*/ 1 h 398"/>
                  <a:gd name="T20" fmla="*/ 1 w 986"/>
                  <a:gd name="T21" fmla="*/ 1 h 398"/>
                  <a:gd name="T22" fmla="*/ 1 w 986"/>
                  <a:gd name="T23" fmla="*/ 1 h 398"/>
                  <a:gd name="T24" fmla="*/ 1 w 986"/>
                  <a:gd name="T25" fmla="*/ 1 h 398"/>
                  <a:gd name="T26" fmla="*/ 1 w 986"/>
                  <a:gd name="T27" fmla="*/ 1 h 398"/>
                  <a:gd name="T28" fmla="*/ 1 w 986"/>
                  <a:gd name="T29" fmla="*/ 1 h 398"/>
                  <a:gd name="T30" fmla="*/ 1 w 986"/>
                  <a:gd name="T31" fmla="*/ 1 h 398"/>
                  <a:gd name="T32" fmla="*/ 1 w 986"/>
                  <a:gd name="T33" fmla="*/ 1 h 398"/>
                  <a:gd name="T34" fmla="*/ 1 w 986"/>
                  <a:gd name="T35" fmla="*/ 1 h 398"/>
                  <a:gd name="T36" fmla="*/ 1 w 986"/>
                  <a:gd name="T37" fmla="*/ 1 h 398"/>
                  <a:gd name="T38" fmla="*/ 1 w 986"/>
                  <a:gd name="T39" fmla="*/ 1 h 398"/>
                  <a:gd name="T40" fmla="*/ 1 w 986"/>
                  <a:gd name="T41" fmla="*/ 1 h 398"/>
                  <a:gd name="T42" fmla="*/ 1 w 986"/>
                  <a:gd name="T43" fmla="*/ 1 h 398"/>
                  <a:gd name="T44" fmla="*/ 1 w 986"/>
                  <a:gd name="T45" fmla="*/ 1 h 398"/>
                  <a:gd name="T46" fmla="*/ 1 w 986"/>
                  <a:gd name="T47" fmla="*/ 1 h 398"/>
                  <a:gd name="T48" fmla="*/ 1 w 986"/>
                  <a:gd name="T49" fmla="*/ 1 h 398"/>
                  <a:gd name="T50" fmla="*/ 1 w 986"/>
                  <a:gd name="T51" fmla="*/ 1 h 398"/>
                  <a:gd name="T52" fmla="*/ 1 w 986"/>
                  <a:gd name="T53" fmla="*/ 1 h 398"/>
                  <a:gd name="T54" fmla="*/ 1 w 986"/>
                  <a:gd name="T55" fmla="*/ 1 h 398"/>
                  <a:gd name="T56" fmla="*/ 1 w 986"/>
                  <a:gd name="T57" fmla="*/ 1 h 398"/>
                  <a:gd name="T58" fmla="*/ 1 w 986"/>
                  <a:gd name="T59" fmla="*/ 1 h 398"/>
                  <a:gd name="T60" fmla="*/ 1 w 986"/>
                  <a:gd name="T61" fmla="*/ 1 h 398"/>
                  <a:gd name="T62" fmla="*/ 1 w 986"/>
                  <a:gd name="T63" fmla="*/ 1 h 398"/>
                  <a:gd name="T64" fmla="*/ 1 w 986"/>
                  <a:gd name="T65" fmla="*/ 1 h 398"/>
                  <a:gd name="T66" fmla="*/ 1 w 986"/>
                  <a:gd name="T67" fmla="*/ 1 h 398"/>
                  <a:gd name="T68" fmla="*/ 1 w 986"/>
                  <a:gd name="T69" fmla="*/ 1 h 398"/>
                  <a:gd name="T70" fmla="*/ 1 w 986"/>
                  <a:gd name="T71" fmla="*/ 1 h 398"/>
                  <a:gd name="T72" fmla="*/ 1 w 986"/>
                  <a:gd name="T73" fmla="*/ 1 h 398"/>
                  <a:gd name="T74" fmla="*/ 1 w 986"/>
                  <a:gd name="T75" fmla="*/ 1 h 398"/>
                  <a:gd name="T76" fmla="*/ 1 w 986"/>
                  <a:gd name="T77" fmla="*/ 1 h 398"/>
                  <a:gd name="T78" fmla="*/ 1 w 986"/>
                  <a:gd name="T79" fmla="*/ 1 h 398"/>
                  <a:gd name="T80" fmla="*/ 1 w 986"/>
                  <a:gd name="T81" fmla="*/ 1 h 398"/>
                  <a:gd name="T82" fmla="*/ 1 w 986"/>
                  <a:gd name="T83" fmla="*/ 1 h 398"/>
                  <a:gd name="T84" fmla="*/ 1 w 986"/>
                  <a:gd name="T85" fmla="*/ 1 h 398"/>
                  <a:gd name="T86" fmla="*/ 1 w 986"/>
                  <a:gd name="T87" fmla="*/ 1 h 398"/>
                  <a:gd name="T88" fmla="*/ 1 w 986"/>
                  <a:gd name="T89" fmla="*/ 1 h 398"/>
                  <a:gd name="T90" fmla="*/ 1 w 986"/>
                  <a:gd name="T91" fmla="*/ 1 h 398"/>
                  <a:gd name="T92" fmla="*/ 1 w 986"/>
                  <a:gd name="T93" fmla="*/ 1 h 398"/>
                  <a:gd name="T94" fmla="*/ 1 w 986"/>
                  <a:gd name="T95" fmla="*/ 1 h 398"/>
                  <a:gd name="T96" fmla="*/ 1 w 986"/>
                  <a:gd name="T97" fmla="*/ 1 h 398"/>
                  <a:gd name="T98" fmla="*/ 1 w 986"/>
                  <a:gd name="T99" fmla="*/ 1 h 398"/>
                  <a:gd name="T100" fmla="*/ 1 w 986"/>
                  <a:gd name="T101" fmla="*/ 1 h 398"/>
                  <a:gd name="T102" fmla="*/ 1 w 986"/>
                  <a:gd name="T103" fmla="*/ 1 h 398"/>
                  <a:gd name="T104" fmla="*/ 1 w 986"/>
                  <a:gd name="T105" fmla="*/ 1 h 398"/>
                  <a:gd name="T106" fmla="*/ 1 w 986"/>
                  <a:gd name="T107" fmla="*/ 1 h 398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986" h="398">
                    <a:moveTo>
                      <a:pt x="901" y="398"/>
                    </a:moveTo>
                    <a:lnTo>
                      <a:pt x="867" y="398"/>
                    </a:lnTo>
                    <a:lnTo>
                      <a:pt x="829" y="398"/>
                    </a:lnTo>
                    <a:lnTo>
                      <a:pt x="789" y="398"/>
                    </a:lnTo>
                    <a:lnTo>
                      <a:pt x="747" y="396"/>
                    </a:lnTo>
                    <a:lnTo>
                      <a:pt x="702" y="396"/>
                    </a:lnTo>
                    <a:lnTo>
                      <a:pt x="656" y="394"/>
                    </a:lnTo>
                    <a:lnTo>
                      <a:pt x="608" y="393"/>
                    </a:lnTo>
                    <a:lnTo>
                      <a:pt x="561" y="392"/>
                    </a:lnTo>
                    <a:lnTo>
                      <a:pt x="513" y="389"/>
                    </a:lnTo>
                    <a:lnTo>
                      <a:pt x="467" y="388"/>
                    </a:lnTo>
                    <a:lnTo>
                      <a:pt x="421" y="386"/>
                    </a:lnTo>
                    <a:lnTo>
                      <a:pt x="376" y="384"/>
                    </a:lnTo>
                    <a:lnTo>
                      <a:pt x="334" y="383"/>
                    </a:lnTo>
                    <a:lnTo>
                      <a:pt x="294" y="380"/>
                    </a:lnTo>
                    <a:lnTo>
                      <a:pt x="258" y="378"/>
                    </a:lnTo>
                    <a:lnTo>
                      <a:pt x="225" y="377"/>
                    </a:lnTo>
                    <a:lnTo>
                      <a:pt x="210" y="376"/>
                    </a:lnTo>
                    <a:lnTo>
                      <a:pt x="194" y="376"/>
                    </a:lnTo>
                    <a:lnTo>
                      <a:pt x="179" y="374"/>
                    </a:lnTo>
                    <a:lnTo>
                      <a:pt x="163" y="373"/>
                    </a:lnTo>
                    <a:lnTo>
                      <a:pt x="148" y="373"/>
                    </a:lnTo>
                    <a:lnTo>
                      <a:pt x="132" y="372"/>
                    </a:lnTo>
                    <a:lnTo>
                      <a:pt x="117" y="372"/>
                    </a:lnTo>
                    <a:lnTo>
                      <a:pt x="102" y="372"/>
                    </a:lnTo>
                    <a:lnTo>
                      <a:pt x="81" y="334"/>
                    </a:lnTo>
                    <a:lnTo>
                      <a:pt x="64" y="289"/>
                    </a:lnTo>
                    <a:lnTo>
                      <a:pt x="48" y="241"/>
                    </a:lnTo>
                    <a:lnTo>
                      <a:pt x="35" y="190"/>
                    </a:lnTo>
                    <a:lnTo>
                      <a:pt x="23" y="142"/>
                    </a:lnTo>
                    <a:lnTo>
                      <a:pt x="14" y="97"/>
                    </a:lnTo>
                    <a:lnTo>
                      <a:pt x="6" y="57"/>
                    </a:lnTo>
                    <a:lnTo>
                      <a:pt x="0" y="27"/>
                    </a:lnTo>
                    <a:lnTo>
                      <a:pt x="12" y="62"/>
                    </a:lnTo>
                    <a:lnTo>
                      <a:pt x="26" y="100"/>
                    </a:lnTo>
                    <a:lnTo>
                      <a:pt x="42" y="140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5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0" y="283"/>
                    </a:lnTo>
                    <a:lnTo>
                      <a:pt x="139" y="257"/>
                    </a:lnTo>
                    <a:lnTo>
                      <a:pt x="147" y="234"/>
                    </a:lnTo>
                    <a:lnTo>
                      <a:pt x="157" y="211"/>
                    </a:lnTo>
                    <a:lnTo>
                      <a:pt x="170" y="190"/>
                    </a:lnTo>
                    <a:lnTo>
                      <a:pt x="185" y="170"/>
                    </a:lnTo>
                    <a:lnTo>
                      <a:pt x="204" y="152"/>
                    </a:lnTo>
                    <a:lnTo>
                      <a:pt x="227" y="135"/>
                    </a:lnTo>
                    <a:lnTo>
                      <a:pt x="215" y="157"/>
                    </a:lnTo>
                    <a:lnTo>
                      <a:pt x="202" y="184"/>
                    </a:lnTo>
                    <a:lnTo>
                      <a:pt x="191" y="214"/>
                    </a:lnTo>
                    <a:lnTo>
                      <a:pt x="185" y="248"/>
                    </a:lnTo>
                    <a:lnTo>
                      <a:pt x="182" y="281"/>
                    </a:lnTo>
                    <a:lnTo>
                      <a:pt x="188" y="313"/>
                    </a:lnTo>
                    <a:lnTo>
                      <a:pt x="201" y="343"/>
                    </a:lnTo>
                    <a:lnTo>
                      <a:pt x="225" y="370"/>
                    </a:lnTo>
                    <a:lnTo>
                      <a:pt x="250" y="343"/>
                    </a:lnTo>
                    <a:lnTo>
                      <a:pt x="271" y="305"/>
                    </a:lnTo>
                    <a:lnTo>
                      <a:pt x="285" y="260"/>
                    </a:lnTo>
                    <a:lnTo>
                      <a:pt x="292" y="211"/>
                    </a:lnTo>
                    <a:lnTo>
                      <a:pt x="291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8" y="8"/>
                    </a:lnTo>
                    <a:lnTo>
                      <a:pt x="262" y="34"/>
                    </a:lnTo>
                    <a:lnTo>
                      <a:pt x="282" y="63"/>
                    </a:lnTo>
                    <a:lnTo>
                      <a:pt x="300" y="95"/>
                    </a:lnTo>
                    <a:lnTo>
                      <a:pt x="315" y="130"/>
                    </a:lnTo>
                    <a:lnTo>
                      <a:pt x="325" y="168"/>
                    </a:lnTo>
                    <a:lnTo>
                      <a:pt x="333" y="211"/>
                    </a:lnTo>
                    <a:lnTo>
                      <a:pt x="339" y="258"/>
                    </a:lnTo>
                    <a:lnTo>
                      <a:pt x="340" y="309"/>
                    </a:lnTo>
                    <a:lnTo>
                      <a:pt x="354" y="288"/>
                    </a:lnTo>
                    <a:lnTo>
                      <a:pt x="370" y="266"/>
                    </a:lnTo>
                    <a:lnTo>
                      <a:pt x="388" y="244"/>
                    </a:lnTo>
                    <a:lnTo>
                      <a:pt x="409" y="222"/>
                    </a:lnTo>
                    <a:lnTo>
                      <a:pt x="430" y="203"/>
                    </a:lnTo>
                    <a:lnTo>
                      <a:pt x="451" y="184"/>
                    </a:lnTo>
                    <a:lnTo>
                      <a:pt x="471" y="170"/>
                    </a:lnTo>
                    <a:lnTo>
                      <a:pt x="492" y="160"/>
                    </a:lnTo>
                    <a:lnTo>
                      <a:pt x="483" y="180"/>
                    </a:lnTo>
                    <a:lnTo>
                      <a:pt x="469" y="203"/>
                    </a:lnTo>
                    <a:lnTo>
                      <a:pt x="452" y="227"/>
                    </a:lnTo>
                    <a:lnTo>
                      <a:pt x="433" y="251"/>
                    </a:lnTo>
                    <a:lnTo>
                      <a:pt x="415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0" y="334"/>
                    </a:lnTo>
                    <a:lnTo>
                      <a:pt x="388" y="339"/>
                    </a:lnTo>
                    <a:lnTo>
                      <a:pt x="396" y="343"/>
                    </a:lnTo>
                    <a:lnTo>
                      <a:pt x="407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4" y="360"/>
                    </a:lnTo>
                    <a:lnTo>
                      <a:pt x="458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2"/>
                    </a:lnTo>
                    <a:lnTo>
                      <a:pt x="375" y="65"/>
                    </a:lnTo>
                    <a:lnTo>
                      <a:pt x="346" y="36"/>
                    </a:lnTo>
                    <a:lnTo>
                      <a:pt x="375" y="57"/>
                    </a:lnTo>
                    <a:lnTo>
                      <a:pt x="400" y="79"/>
                    </a:lnTo>
                    <a:lnTo>
                      <a:pt x="423" y="102"/>
                    </a:lnTo>
                    <a:lnTo>
                      <a:pt x="444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4" y="10"/>
                    </a:lnTo>
                    <a:lnTo>
                      <a:pt x="490" y="39"/>
                    </a:lnTo>
                    <a:lnTo>
                      <a:pt x="506" y="70"/>
                    </a:lnTo>
                    <a:lnTo>
                      <a:pt x="520" y="106"/>
                    </a:lnTo>
                    <a:lnTo>
                      <a:pt x="531" y="145"/>
                    </a:lnTo>
                    <a:lnTo>
                      <a:pt x="539" y="188"/>
                    </a:lnTo>
                    <a:lnTo>
                      <a:pt x="542" y="236"/>
                    </a:lnTo>
                    <a:lnTo>
                      <a:pt x="538" y="290"/>
                    </a:lnTo>
                    <a:lnTo>
                      <a:pt x="527" y="349"/>
                    </a:lnTo>
                    <a:lnTo>
                      <a:pt x="553" y="321"/>
                    </a:lnTo>
                    <a:lnTo>
                      <a:pt x="576" y="288"/>
                    </a:lnTo>
                    <a:lnTo>
                      <a:pt x="595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3" y="125"/>
                    </a:lnTo>
                    <a:lnTo>
                      <a:pt x="584" y="83"/>
                    </a:lnTo>
                    <a:lnTo>
                      <a:pt x="552" y="42"/>
                    </a:lnTo>
                    <a:lnTo>
                      <a:pt x="567" y="50"/>
                    </a:lnTo>
                    <a:lnTo>
                      <a:pt x="582" y="59"/>
                    </a:lnTo>
                    <a:lnTo>
                      <a:pt x="597" y="69"/>
                    </a:lnTo>
                    <a:lnTo>
                      <a:pt x="611" y="80"/>
                    </a:lnTo>
                    <a:lnTo>
                      <a:pt x="622" y="95"/>
                    </a:lnTo>
                    <a:lnTo>
                      <a:pt x="633" y="113"/>
                    </a:lnTo>
                    <a:lnTo>
                      <a:pt x="642" y="134"/>
                    </a:lnTo>
                    <a:lnTo>
                      <a:pt x="648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9" y="32"/>
                    </a:lnTo>
                    <a:lnTo>
                      <a:pt x="645" y="0"/>
                    </a:lnTo>
                    <a:lnTo>
                      <a:pt x="656" y="38"/>
                    </a:lnTo>
                    <a:lnTo>
                      <a:pt x="661" y="82"/>
                    </a:lnTo>
                    <a:lnTo>
                      <a:pt x="663" y="129"/>
                    </a:lnTo>
                    <a:lnTo>
                      <a:pt x="660" y="178"/>
                    </a:lnTo>
                    <a:lnTo>
                      <a:pt x="652" y="228"/>
                    </a:lnTo>
                    <a:lnTo>
                      <a:pt x="642" y="276"/>
                    </a:lnTo>
                    <a:lnTo>
                      <a:pt x="627" y="320"/>
                    </a:lnTo>
                    <a:lnTo>
                      <a:pt x="610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80" y="255"/>
                    </a:lnTo>
                    <a:lnTo>
                      <a:pt x="697" y="212"/>
                    </a:lnTo>
                    <a:lnTo>
                      <a:pt x="711" y="167"/>
                    </a:lnTo>
                    <a:lnTo>
                      <a:pt x="722" y="122"/>
                    </a:lnTo>
                    <a:lnTo>
                      <a:pt x="729" y="77"/>
                    </a:lnTo>
                    <a:lnTo>
                      <a:pt x="733" y="33"/>
                    </a:lnTo>
                    <a:lnTo>
                      <a:pt x="741" y="87"/>
                    </a:lnTo>
                    <a:lnTo>
                      <a:pt x="745" y="147"/>
                    </a:lnTo>
                    <a:lnTo>
                      <a:pt x="743" y="210"/>
                    </a:lnTo>
                    <a:lnTo>
                      <a:pt x="730" y="268"/>
                    </a:lnTo>
                    <a:lnTo>
                      <a:pt x="743" y="252"/>
                    </a:lnTo>
                    <a:lnTo>
                      <a:pt x="757" y="232"/>
                    </a:lnTo>
                    <a:lnTo>
                      <a:pt x="771" y="206"/>
                    </a:lnTo>
                    <a:lnTo>
                      <a:pt x="785" y="180"/>
                    </a:lnTo>
                    <a:lnTo>
                      <a:pt x="797" y="153"/>
                    </a:lnTo>
                    <a:lnTo>
                      <a:pt x="809" y="129"/>
                    </a:lnTo>
                    <a:lnTo>
                      <a:pt x="817" y="108"/>
                    </a:lnTo>
                    <a:lnTo>
                      <a:pt x="821" y="93"/>
                    </a:lnTo>
                    <a:lnTo>
                      <a:pt x="819" y="117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5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7" y="295"/>
                    </a:lnTo>
                    <a:lnTo>
                      <a:pt x="726" y="324"/>
                    </a:lnTo>
                    <a:lnTo>
                      <a:pt x="752" y="306"/>
                    </a:lnTo>
                    <a:lnTo>
                      <a:pt x="778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70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1" y="166"/>
                    </a:lnTo>
                    <a:lnTo>
                      <a:pt x="882" y="193"/>
                    </a:lnTo>
                    <a:lnTo>
                      <a:pt x="873" y="220"/>
                    </a:lnTo>
                    <a:lnTo>
                      <a:pt x="862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49" y="297"/>
                    </a:lnTo>
                    <a:lnTo>
                      <a:pt x="877" y="271"/>
                    </a:lnTo>
                    <a:lnTo>
                      <a:pt x="902" y="237"/>
                    </a:lnTo>
                    <a:lnTo>
                      <a:pt x="925" y="200"/>
                    </a:lnTo>
                    <a:lnTo>
                      <a:pt x="945" y="161"/>
                    </a:lnTo>
                    <a:lnTo>
                      <a:pt x="962" y="122"/>
                    </a:lnTo>
                    <a:lnTo>
                      <a:pt x="976" y="83"/>
                    </a:lnTo>
                    <a:lnTo>
                      <a:pt x="986" y="46"/>
                    </a:lnTo>
                    <a:lnTo>
                      <a:pt x="980" y="86"/>
                    </a:lnTo>
                    <a:lnTo>
                      <a:pt x="979" y="128"/>
                    </a:lnTo>
                    <a:lnTo>
                      <a:pt x="980" y="169"/>
                    </a:lnTo>
                    <a:lnTo>
                      <a:pt x="984" y="210"/>
                    </a:lnTo>
                    <a:lnTo>
                      <a:pt x="986" y="247"/>
                    </a:lnTo>
                    <a:lnTo>
                      <a:pt x="986" y="282"/>
                    </a:lnTo>
                    <a:lnTo>
                      <a:pt x="983" y="312"/>
                    </a:lnTo>
                    <a:lnTo>
                      <a:pt x="975" y="339"/>
                    </a:lnTo>
                    <a:lnTo>
                      <a:pt x="901" y="398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75" name="Group 106"/>
            <p:cNvGrpSpPr/>
            <p:nvPr/>
          </p:nvGrpSpPr>
          <p:grpSpPr bwMode="auto">
            <a:xfrm>
              <a:off x="2688" y="4105"/>
              <a:ext cx="1479" cy="215"/>
              <a:chOff x="3452" y="4125"/>
              <a:chExt cx="1479" cy="215"/>
            </a:xfrm>
          </p:grpSpPr>
          <p:sp>
            <p:nvSpPr>
              <p:cNvPr id="376" name="Freeform 107"/>
              <p:cNvSpPr/>
              <p:nvPr/>
            </p:nvSpPr>
            <p:spPr bwMode="auto">
              <a:xfrm>
                <a:off x="3592" y="4158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2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9" y="1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0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7" name="Freeform 108"/>
              <p:cNvSpPr/>
              <p:nvPr/>
            </p:nvSpPr>
            <p:spPr bwMode="auto">
              <a:xfrm>
                <a:off x="3668" y="4235"/>
                <a:ext cx="16" cy="16"/>
              </a:xfrm>
              <a:custGeom>
                <a:avLst/>
                <a:gdLst>
                  <a:gd name="T0" fmla="*/ 0 w 34"/>
                  <a:gd name="T1" fmla="*/ 1 h 32"/>
                  <a:gd name="T2" fmla="*/ 0 w 34"/>
                  <a:gd name="T3" fmla="*/ 1 h 32"/>
                  <a:gd name="T4" fmla="*/ 0 w 34"/>
                  <a:gd name="T5" fmla="*/ 1 h 32"/>
                  <a:gd name="T6" fmla="*/ 0 w 34"/>
                  <a:gd name="T7" fmla="*/ 1 h 32"/>
                  <a:gd name="T8" fmla="*/ 0 w 34"/>
                  <a:gd name="T9" fmla="*/ 0 h 32"/>
                  <a:gd name="T10" fmla="*/ 0 w 34"/>
                  <a:gd name="T11" fmla="*/ 0 h 32"/>
                  <a:gd name="T12" fmla="*/ 0 w 34"/>
                  <a:gd name="T13" fmla="*/ 1 h 32"/>
                  <a:gd name="T14" fmla="*/ 0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0 w 34"/>
                  <a:gd name="T21" fmla="*/ 1 h 32"/>
                  <a:gd name="T22" fmla="*/ 0 w 34"/>
                  <a:gd name="T23" fmla="*/ 1 h 32"/>
                  <a:gd name="T24" fmla="*/ 0 w 34"/>
                  <a:gd name="T25" fmla="*/ 1 h 32"/>
                  <a:gd name="T26" fmla="*/ 0 w 34"/>
                  <a:gd name="T27" fmla="*/ 1 h 32"/>
                  <a:gd name="T28" fmla="*/ 0 w 34"/>
                  <a:gd name="T29" fmla="*/ 1 h 32"/>
                  <a:gd name="T30" fmla="*/ 0 w 34"/>
                  <a:gd name="T31" fmla="*/ 1 h 32"/>
                  <a:gd name="T32" fmla="*/ 0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3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8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8" name="Freeform 109"/>
              <p:cNvSpPr/>
              <p:nvPr/>
            </p:nvSpPr>
            <p:spPr bwMode="auto">
              <a:xfrm>
                <a:off x="3668" y="4194"/>
                <a:ext cx="16" cy="17"/>
              </a:xfrm>
              <a:custGeom>
                <a:avLst/>
                <a:gdLst>
                  <a:gd name="T0" fmla="*/ 0 w 33"/>
                  <a:gd name="T1" fmla="*/ 1 h 32"/>
                  <a:gd name="T2" fmla="*/ 0 w 33"/>
                  <a:gd name="T3" fmla="*/ 1 h 32"/>
                  <a:gd name="T4" fmla="*/ 0 w 33"/>
                  <a:gd name="T5" fmla="*/ 1 h 32"/>
                  <a:gd name="T6" fmla="*/ 0 w 33"/>
                  <a:gd name="T7" fmla="*/ 1 h 32"/>
                  <a:gd name="T8" fmla="*/ 0 w 33"/>
                  <a:gd name="T9" fmla="*/ 0 h 32"/>
                  <a:gd name="T10" fmla="*/ 0 w 33"/>
                  <a:gd name="T11" fmla="*/ 0 h 32"/>
                  <a:gd name="T12" fmla="*/ 0 w 33"/>
                  <a:gd name="T13" fmla="*/ 1 h 32"/>
                  <a:gd name="T14" fmla="*/ 0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0 w 33"/>
                  <a:gd name="T21" fmla="*/ 1 h 32"/>
                  <a:gd name="T22" fmla="*/ 0 w 33"/>
                  <a:gd name="T23" fmla="*/ 1 h 32"/>
                  <a:gd name="T24" fmla="*/ 0 w 33"/>
                  <a:gd name="T25" fmla="*/ 1 h 32"/>
                  <a:gd name="T26" fmla="*/ 0 w 33"/>
                  <a:gd name="T27" fmla="*/ 1 h 32"/>
                  <a:gd name="T28" fmla="*/ 0 w 33"/>
                  <a:gd name="T29" fmla="*/ 1 h 32"/>
                  <a:gd name="T30" fmla="*/ 0 w 33"/>
                  <a:gd name="T31" fmla="*/ 1 h 32"/>
                  <a:gd name="T32" fmla="*/ 0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19"/>
                    </a:moveTo>
                    <a:lnTo>
                      <a:pt x="33" y="13"/>
                    </a:lnTo>
                    <a:lnTo>
                      <a:pt x="30" y="7"/>
                    </a:lnTo>
                    <a:lnTo>
                      <a:pt x="26" y="2"/>
                    </a:lnTo>
                    <a:lnTo>
                      <a:pt x="20" y="0"/>
                    </a:lnTo>
                    <a:lnTo>
                      <a:pt x="13" y="0"/>
                    </a:lnTo>
                    <a:lnTo>
                      <a:pt x="7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29" y="25"/>
                    </a:lnTo>
                    <a:lnTo>
                      <a:pt x="33" y="1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" name="Freeform 110"/>
              <p:cNvSpPr/>
              <p:nvPr/>
            </p:nvSpPr>
            <p:spPr bwMode="auto">
              <a:xfrm>
                <a:off x="3671" y="4153"/>
                <a:ext cx="16" cy="17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6" y="3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4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4" y="30"/>
                    </a:lnTo>
                    <a:lnTo>
                      <a:pt x="29" y="25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" name="Freeform 111"/>
              <p:cNvSpPr/>
              <p:nvPr/>
            </p:nvSpPr>
            <p:spPr bwMode="auto">
              <a:xfrm>
                <a:off x="3772" y="4256"/>
                <a:ext cx="17" cy="16"/>
              </a:xfrm>
              <a:custGeom>
                <a:avLst/>
                <a:gdLst>
                  <a:gd name="T0" fmla="*/ 1 w 33"/>
                  <a:gd name="T1" fmla="*/ 1 h 32"/>
                  <a:gd name="T2" fmla="*/ 1 w 33"/>
                  <a:gd name="T3" fmla="*/ 1 h 32"/>
                  <a:gd name="T4" fmla="*/ 1 w 33"/>
                  <a:gd name="T5" fmla="*/ 1 h 32"/>
                  <a:gd name="T6" fmla="*/ 1 w 33"/>
                  <a:gd name="T7" fmla="*/ 1 h 32"/>
                  <a:gd name="T8" fmla="*/ 1 w 33"/>
                  <a:gd name="T9" fmla="*/ 0 h 32"/>
                  <a:gd name="T10" fmla="*/ 1 w 33"/>
                  <a:gd name="T11" fmla="*/ 0 h 32"/>
                  <a:gd name="T12" fmla="*/ 1 w 33"/>
                  <a:gd name="T13" fmla="*/ 1 h 32"/>
                  <a:gd name="T14" fmla="*/ 1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1 w 33"/>
                  <a:gd name="T21" fmla="*/ 1 h 32"/>
                  <a:gd name="T22" fmla="*/ 1 w 33"/>
                  <a:gd name="T23" fmla="*/ 1 h 32"/>
                  <a:gd name="T24" fmla="*/ 1 w 33"/>
                  <a:gd name="T25" fmla="*/ 1 h 32"/>
                  <a:gd name="T26" fmla="*/ 1 w 33"/>
                  <a:gd name="T27" fmla="*/ 1 h 32"/>
                  <a:gd name="T28" fmla="*/ 1 w 33"/>
                  <a:gd name="T29" fmla="*/ 1 h 32"/>
                  <a:gd name="T30" fmla="*/ 1 w 33"/>
                  <a:gd name="T31" fmla="*/ 1 h 32"/>
                  <a:gd name="T32" fmla="*/ 1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20"/>
                    </a:moveTo>
                    <a:lnTo>
                      <a:pt x="33" y="14"/>
                    </a:lnTo>
                    <a:lnTo>
                      <a:pt x="31" y="8"/>
                    </a:lnTo>
                    <a:lnTo>
                      <a:pt x="26" y="4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3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7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30" y="26"/>
                    </a:lnTo>
                    <a:lnTo>
                      <a:pt x="33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" name="Freeform 112"/>
              <p:cNvSpPr/>
              <p:nvPr/>
            </p:nvSpPr>
            <p:spPr bwMode="auto">
              <a:xfrm>
                <a:off x="3768" y="4216"/>
                <a:ext cx="17" cy="16"/>
              </a:xfrm>
              <a:custGeom>
                <a:avLst/>
                <a:gdLst>
                  <a:gd name="T0" fmla="*/ 1 w 32"/>
                  <a:gd name="T1" fmla="*/ 0 h 33"/>
                  <a:gd name="T2" fmla="*/ 1 w 32"/>
                  <a:gd name="T3" fmla="*/ 0 h 33"/>
                  <a:gd name="T4" fmla="*/ 1 w 32"/>
                  <a:gd name="T5" fmla="*/ 0 h 33"/>
                  <a:gd name="T6" fmla="*/ 1 w 32"/>
                  <a:gd name="T7" fmla="*/ 0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0 h 33"/>
                  <a:gd name="T14" fmla="*/ 1 w 32"/>
                  <a:gd name="T15" fmla="*/ 0 h 33"/>
                  <a:gd name="T16" fmla="*/ 0 w 32"/>
                  <a:gd name="T17" fmla="*/ 0 h 33"/>
                  <a:gd name="T18" fmla="*/ 0 w 32"/>
                  <a:gd name="T19" fmla="*/ 0 h 33"/>
                  <a:gd name="T20" fmla="*/ 1 w 32"/>
                  <a:gd name="T21" fmla="*/ 0 h 33"/>
                  <a:gd name="T22" fmla="*/ 1 w 32"/>
                  <a:gd name="T23" fmla="*/ 0 h 33"/>
                  <a:gd name="T24" fmla="*/ 1 w 32"/>
                  <a:gd name="T25" fmla="*/ 0 h 33"/>
                  <a:gd name="T26" fmla="*/ 1 w 32"/>
                  <a:gd name="T27" fmla="*/ 0 h 33"/>
                  <a:gd name="T28" fmla="*/ 1 w 32"/>
                  <a:gd name="T29" fmla="*/ 0 h 33"/>
                  <a:gd name="T30" fmla="*/ 1 w 32"/>
                  <a:gd name="T31" fmla="*/ 0 h 33"/>
                  <a:gd name="T32" fmla="*/ 1 w 32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9"/>
                    </a:lnTo>
                    <a:lnTo>
                      <a:pt x="26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3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3"/>
                    </a:ln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" name="Freeform 113"/>
              <p:cNvSpPr/>
              <p:nvPr/>
            </p:nvSpPr>
            <p:spPr bwMode="auto">
              <a:xfrm>
                <a:off x="3774" y="4175"/>
                <a:ext cx="16" cy="17"/>
              </a:xfrm>
              <a:custGeom>
                <a:avLst/>
                <a:gdLst>
                  <a:gd name="T0" fmla="*/ 0 w 33"/>
                  <a:gd name="T1" fmla="*/ 1 h 33"/>
                  <a:gd name="T2" fmla="*/ 0 w 33"/>
                  <a:gd name="T3" fmla="*/ 1 h 33"/>
                  <a:gd name="T4" fmla="*/ 0 w 33"/>
                  <a:gd name="T5" fmla="*/ 1 h 33"/>
                  <a:gd name="T6" fmla="*/ 0 w 33"/>
                  <a:gd name="T7" fmla="*/ 1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1 h 33"/>
                  <a:gd name="T14" fmla="*/ 0 w 33"/>
                  <a:gd name="T15" fmla="*/ 1 h 33"/>
                  <a:gd name="T16" fmla="*/ 0 w 33"/>
                  <a:gd name="T17" fmla="*/ 1 h 33"/>
                  <a:gd name="T18" fmla="*/ 0 w 33"/>
                  <a:gd name="T19" fmla="*/ 1 h 33"/>
                  <a:gd name="T20" fmla="*/ 0 w 33"/>
                  <a:gd name="T21" fmla="*/ 1 h 33"/>
                  <a:gd name="T22" fmla="*/ 0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0 w 33"/>
                  <a:gd name="T29" fmla="*/ 1 h 33"/>
                  <a:gd name="T30" fmla="*/ 0 w 33"/>
                  <a:gd name="T31" fmla="*/ 1 h 33"/>
                  <a:gd name="T32" fmla="*/ 0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33" y="21"/>
                    </a:moveTo>
                    <a:lnTo>
                      <a:pt x="33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5" y="31"/>
                    </a:lnTo>
                    <a:lnTo>
                      <a:pt x="29" y="26"/>
                    </a:lnTo>
                    <a:lnTo>
                      <a:pt x="33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" name="Freeform 114"/>
              <p:cNvSpPr/>
              <p:nvPr/>
            </p:nvSpPr>
            <p:spPr bwMode="auto">
              <a:xfrm>
                <a:off x="3789" y="4136"/>
                <a:ext cx="16" cy="17"/>
              </a:xfrm>
              <a:custGeom>
                <a:avLst/>
                <a:gdLst>
                  <a:gd name="T0" fmla="*/ 1 w 32"/>
                  <a:gd name="T1" fmla="*/ 1 h 34"/>
                  <a:gd name="T2" fmla="*/ 1 w 32"/>
                  <a:gd name="T3" fmla="*/ 1 h 34"/>
                  <a:gd name="T4" fmla="*/ 1 w 32"/>
                  <a:gd name="T5" fmla="*/ 1 h 34"/>
                  <a:gd name="T6" fmla="*/ 1 w 32"/>
                  <a:gd name="T7" fmla="*/ 1 h 34"/>
                  <a:gd name="T8" fmla="*/ 1 w 32"/>
                  <a:gd name="T9" fmla="*/ 0 h 34"/>
                  <a:gd name="T10" fmla="*/ 1 w 32"/>
                  <a:gd name="T11" fmla="*/ 0 h 34"/>
                  <a:gd name="T12" fmla="*/ 1 w 32"/>
                  <a:gd name="T13" fmla="*/ 1 h 34"/>
                  <a:gd name="T14" fmla="*/ 1 w 32"/>
                  <a:gd name="T15" fmla="*/ 1 h 34"/>
                  <a:gd name="T16" fmla="*/ 0 w 32"/>
                  <a:gd name="T17" fmla="*/ 1 h 34"/>
                  <a:gd name="T18" fmla="*/ 0 w 32"/>
                  <a:gd name="T19" fmla="*/ 1 h 34"/>
                  <a:gd name="T20" fmla="*/ 1 w 32"/>
                  <a:gd name="T21" fmla="*/ 1 h 34"/>
                  <a:gd name="T22" fmla="*/ 1 w 32"/>
                  <a:gd name="T23" fmla="*/ 1 h 34"/>
                  <a:gd name="T24" fmla="*/ 1 w 32"/>
                  <a:gd name="T25" fmla="*/ 1 h 34"/>
                  <a:gd name="T26" fmla="*/ 1 w 32"/>
                  <a:gd name="T27" fmla="*/ 1 h 34"/>
                  <a:gd name="T28" fmla="*/ 1 w 32"/>
                  <a:gd name="T29" fmla="*/ 1 h 34"/>
                  <a:gd name="T30" fmla="*/ 1 w 32"/>
                  <a:gd name="T31" fmla="*/ 1 h 34"/>
                  <a:gd name="T32" fmla="*/ 1 w 32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4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4"/>
                    </a:lnTo>
                    <a:lnTo>
                      <a:pt x="20" y="34"/>
                    </a:lnTo>
                    <a:lnTo>
                      <a:pt x="25" y="32"/>
                    </a:lnTo>
                    <a:lnTo>
                      <a:pt x="30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4" name="Freeform 115"/>
              <p:cNvSpPr/>
              <p:nvPr/>
            </p:nvSpPr>
            <p:spPr bwMode="auto">
              <a:xfrm>
                <a:off x="3842" y="4235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5" name="Freeform 116"/>
              <p:cNvSpPr/>
              <p:nvPr/>
            </p:nvSpPr>
            <p:spPr bwMode="auto">
              <a:xfrm>
                <a:off x="3857" y="4201"/>
                <a:ext cx="16" cy="16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lnTo>
                      <a:pt x="18" y="32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6" name="Freeform 117"/>
              <p:cNvSpPr/>
              <p:nvPr/>
            </p:nvSpPr>
            <p:spPr bwMode="auto">
              <a:xfrm>
                <a:off x="3861" y="4164"/>
                <a:ext cx="16" cy="17"/>
              </a:xfrm>
              <a:custGeom>
                <a:avLst/>
                <a:gdLst>
                  <a:gd name="T0" fmla="*/ 1 w 32"/>
                  <a:gd name="T1" fmla="*/ 1 h 33"/>
                  <a:gd name="T2" fmla="*/ 1 w 32"/>
                  <a:gd name="T3" fmla="*/ 1 h 33"/>
                  <a:gd name="T4" fmla="*/ 1 w 32"/>
                  <a:gd name="T5" fmla="*/ 1 h 33"/>
                  <a:gd name="T6" fmla="*/ 1 w 32"/>
                  <a:gd name="T7" fmla="*/ 1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1 h 33"/>
                  <a:gd name="T14" fmla="*/ 1 w 32"/>
                  <a:gd name="T15" fmla="*/ 1 h 33"/>
                  <a:gd name="T16" fmla="*/ 0 w 32"/>
                  <a:gd name="T17" fmla="*/ 1 h 33"/>
                  <a:gd name="T18" fmla="*/ 0 w 32"/>
                  <a:gd name="T19" fmla="*/ 1 h 33"/>
                  <a:gd name="T20" fmla="*/ 1 w 32"/>
                  <a:gd name="T21" fmla="*/ 1 h 33"/>
                  <a:gd name="T22" fmla="*/ 1 w 32"/>
                  <a:gd name="T23" fmla="*/ 1 h 33"/>
                  <a:gd name="T24" fmla="*/ 1 w 32"/>
                  <a:gd name="T25" fmla="*/ 1 h 33"/>
                  <a:gd name="T26" fmla="*/ 1 w 32"/>
                  <a:gd name="T27" fmla="*/ 1 h 33"/>
                  <a:gd name="T28" fmla="*/ 1 w 32"/>
                  <a:gd name="T29" fmla="*/ 1 h 33"/>
                  <a:gd name="T30" fmla="*/ 1 w 32"/>
                  <a:gd name="T31" fmla="*/ 1 h 33"/>
                  <a:gd name="T32" fmla="*/ 1 w 32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7" name="Freeform 118"/>
              <p:cNvSpPr/>
              <p:nvPr/>
            </p:nvSpPr>
            <p:spPr bwMode="auto">
              <a:xfrm>
                <a:off x="4066" y="4265"/>
                <a:ext cx="40" cy="40"/>
              </a:xfrm>
              <a:custGeom>
                <a:avLst/>
                <a:gdLst>
                  <a:gd name="T0" fmla="*/ 1 w 80"/>
                  <a:gd name="T1" fmla="*/ 0 h 80"/>
                  <a:gd name="T2" fmla="*/ 1 w 80"/>
                  <a:gd name="T3" fmla="*/ 0 h 80"/>
                  <a:gd name="T4" fmla="*/ 1 w 80"/>
                  <a:gd name="T5" fmla="*/ 1 h 80"/>
                  <a:gd name="T6" fmla="*/ 1 w 80"/>
                  <a:gd name="T7" fmla="*/ 1 h 80"/>
                  <a:gd name="T8" fmla="*/ 1 w 80"/>
                  <a:gd name="T9" fmla="*/ 1 h 80"/>
                  <a:gd name="T10" fmla="*/ 1 w 80"/>
                  <a:gd name="T11" fmla="*/ 1 h 80"/>
                  <a:gd name="T12" fmla="*/ 1 w 80"/>
                  <a:gd name="T13" fmla="*/ 1 h 80"/>
                  <a:gd name="T14" fmla="*/ 1 w 80"/>
                  <a:gd name="T15" fmla="*/ 1 h 80"/>
                  <a:gd name="T16" fmla="*/ 0 w 80"/>
                  <a:gd name="T17" fmla="*/ 1 h 80"/>
                  <a:gd name="T18" fmla="*/ 0 w 80"/>
                  <a:gd name="T19" fmla="*/ 1 h 80"/>
                  <a:gd name="T20" fmla="*/ 0 w 80"/>
                  <a:gd name="T21" fmla="*/ 1 h 80"/>
                  <a:gd name="T22" fmla="*/ 1 w 80"/>
                  <a:gd name="T23" fmla="*/ 1 h 80"/>
                  <a:gd name="T24" fmla="*/ 1 w 80"/>
                  <a:gd name="T25" fmla="*/ 1 h 80"/>
                  <a:gd name="T26" fmla="*/ 1 w 80"/>
                  <a:gd name="T27" fmla="*/ 1 h 80"/>
                  <a:gd name="T28" fmla="*/ 1 w 80"/>
                  <a:gd name="T29" fmla="*/ 1 h 80"/>
                  <a:gd name="T30" fmla="*/ 1 w 80"/>
                  <a:gd name="T31" fmla="*/ 1 h 80"/>
                  <a:gd name="T32" fmla="*/ 1 w 80"/>
                  <a:gd name="T33" fmla="*/ 1 h 80"/>
                  <a:gd name="T34" fmla="*/ 1 w 80"/>
                  <a:gd name="T35" fmla="*/ 1 h 80"/>
                  <a:gd name="T36" fmla="*/ 1 w 80"/>
                  <a:gd name="T37" fmla="*/ 1 h 80"/>
                  <a:gd name="T38" fmla="*/ 1 w 80"/>
                  <a:gd name="T39" fmla="*/ 1 h 80"/>
                  <a:gd name="T40" fmla="*/ 1 w 80"/>
                  <a:gd name="T41" fmla="*/ 1 h 80"/>
                  <a:gd name="T42" fmla="*/ 1 w 80"/>
                  <a:gd name="T43" fmla="*/ 1 h 80"/>
                  <a:gd name="T44" fmla="*/ 1 w 80"/>
                  <a:gd name="T45" fmla="*/ 1 h 80"/>
                  <a:gd name="T46" fmla="*/ 1 w 80"/>
                  <a:gd name="T47" fmla="*/ 1 h 80"/>
                  <a:gd name="T48" fmla="*/ 1 w 80"/>
                  <a:gd name="T49" fmla="*/ 1 h 80"/>
                  <a:gd name="T50" fmla="*/ 1 w 80"/>
                  <a:gd name="T51" fmla="*/ 1 h 80"/>
                  <a:gd name="T52" fmla="*/ 1 w 80"/>
                  <a:gd name="T53" fmla="*/ 1 h 80"/>
                  <a:gd name="T54" fmla="*/ 1 w 80"/>
                  <a:gd name="T55" fmla="*/ 1 h 80"/>
                  <a:gd name="T56" fmla="*/ 1 w 80"/>
                  <a:gd name="T57" fmla="*/ 1 h 80"/>
                  <a:gd name="T58" fmla="*/ 1 w 80"/>
                  <a:gd name="T59" fmla="*/ 1 h 80"/>
                  <a:gd name="T60" fmla="*/ 1 w 80"/>
                  <a:gd name="T61" fmla="*/ 1 h 80"/>
                  <a:gd name="T62" fmla="*/ 1 w 80"/>
                  <a:gd name="T63" fmla="*/ 1 h 80"/>
                  <a:gd name="T64" fmla="*/ 1 w 80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80">
                    <a:moveTo>
                      <a:pt x="46" y="0"/>
                    </a:moveTo>
                    <a:lnTo>
                      <a:pt x="38" y="0"/>
                    </a:lnTo>
                    <a:lnTo>
                      <a:pt x="30" y="2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9"/>
                    </a:lnTo>
                    <a:lnTo>
                      <a:pt x="3" y="26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9"/>
                    </a:lnTo>
                    <a:lnTo>
                      <a:pt x="18" y="74"/>
                    </a:lnTo>
                    <a:lnTo>
                      <a:pt x="24" y="78"/>
                    </a:lnTo>
                    <a:lnTo>
                      <a:pt x="32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7"/>
                    </a:lnTo>
                    <a:lnTo>
                      <a:pt x="62" y="73"/>
                    </a:lnTo>
                    <a:lnTo>
                      <a:pt x="68" y="67"/>
                    </a:lnTo>
                    <a:lnTo>
                      <a:pt x="73" y="62"/>
                    </a:lnTo>
                    <a:lnTo>
                      <a:pt x="76" y="55"/>
                    </a:lnTo>
                    <a:lnTo>
                      <a:pt x="79" y="47"/>
                    </a:lnTo>
                    <a:lnTo>
                      <a:pt x="80" y="39"/>
                    </a:lnTo>
                    <a:lnTo>
                      <a:pt x="79" y="30"/>
                    </a:lnTo>
                    <a:lnTo>
                      <a:pt x="76" y="24"/>
                    </a:lnTo>
                    <a:lnTo>
                      <a:pt x="73" y="17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8" name="Freeform 119"/>
              <p:cNvSpPr/>
              <p:nvPr/>
            </p:nvSpPr>
            <p:spPr bwMode="auto">
              <a:xfrm>
                <a:off x="4136" y="4223"/>
                <a:ext cx="40" cy="39"/>
              </a:xfrm>
              <a:custGeom>
                <a:avLst/>
                <a:gdLst>
                  <a:gd name="T0" fmla="*/ 1 w 79"/>
                  <a:gd name="T1" fmla="*/ 0 h 80"/>
                  <a:gd name="T2" fmla="*/ 1 w 79"/>
                  <a:gd name="T3" fmla="*/ 0 h 80"/>
                  <a:gd name="T4" fmla="*/ 1 w 79"/>
                  <a:gd name="T5" fmla="*/ 0 h 80"/>
                  <a:gd name="T6" fmla="*/ 1 w 79"/>
                  <a:gd name="T7" fmla="*/ 0 h 80"/>
                  <a:gd name="T8" fmla="*/ 1 w 79"/>
                  <a:gd name="T9" fmla="*/ 0 h 80"/>
                  <a:gd name="T10" fmla="*/ 1 w 79"/>
                  <a:gd name="T11" fmla="*/ 0 h 80"/>
                  <a:gd name="T12" fmla="*/ 1 w 79"/>
                  <a:gd name="T13" fmla="*/ 0 h 80"/>
                  <a:gd name="T14" fmla="*/ 1 w 79"/>
                  <a:gd name="T15" fmla="*/ 0 h 80"/>
                  <a:gd name="T16" fmla="*/ 0 w 79"/>
                  <a:gd name="T17" fmla="*/ 0 h 80"/>
                  <a:gd name="T18" fmla="*/ 0 w 79"/>
                  <a:gd name="T19" fmla="*/ 0 h 80"/>
                  <a:gd name="T20" fmla="*/ 1 w 79"/>
                  <a:gd name="T21" fmla="*/ 0 h 80"/>
                  <a:gd name="T22" fmla="*/ 1 w 79"/>
                  <a:gd name="T23" fmla="*/ 0 h 80"/>
                  <a:gd name="T24" fmla="*/ 1 w 79"/>
                  <a:gd name="T25" fmla="*/ 0 h 80"/>
                  <a:gd name="T26" fmla="*/ 1 w 79"/>
                  <a:gd name="T27" fmla="*/ 0 h 80"/>
                  <a:gd name="T28" fmla="*/ 1 w 79"/>
                  <a:gd name="T29" fmla="*/ 0 h 80"/>
                  <a:gd name="T30" fmla="*/ 1 w 79"/>
                  <a:gd name="T31" fmla="*/ 0 h 80"/>
                  <a:gd name="T32" fmla="*/ 1 w 79"/>
                  <a:gd name="T33" fmla="*/ 0 h 80"/>
                  <a:gd name="T34" fmla="*/ 1 w 79"/>
                  <a:gd name="T35" fmla="*/ 0 h 80"/>
                  <a:gd name="T36" fmla="*/ 1 w 79"/>
                  <a:gd name="T37" fmla="*/ 0 h 80"/>
                  <a:gd name="T38" fmla="*/ 1 w 79"/>
                  <a:gd name="T39" fmla="*/ 0 h 80"/>
                  <a:gd name="T40" fmla="*/ 1 w 79"/>
                  <a:gd name="T41" fmla="*/ 0 h 80"/>
                  <a:gd name="T42" fmla="*/ 1 w 79"/>
                  <a:gd name="T43" fmla="*/ 0 h 80"/>
                  <a:gd name="T44" fmla="*/ 1 w 79"/>
                  <a:gd name="T45" fmla="*/ 0 h 80"/>
                  <a:gd name="T46" fmla="*/ 1 w 79"/>
                  <a:gd name="T47" fmla="*/ 0 h 80"/>
                  <a:gd name="T48" fmla="*/ 1 w 79"/>
                  <a:gd name="T49" fmla="*/ 0 h 80"/>
                  <a:gd name="T50" fmla="*/ 1 w 79"/>
                  <a:gd name="T51" fmla="*/ 0 h 80"/>
                  <a:gd name="T52" fmla="*/ 1 w 79"/>
                  <a:gd name="T53" fmla="*/ 0 h 80"/>
                  <a:gd name="T54" fmla="*/ 1 w 79"/>
                  <a:gd name="T55" fmla="*/ 0 h 80"/>
                  <a:gd name="T56" fmla="*/ 1 w 79"/>
                  <a:gd name="T57" fmla="*/ 0 h 80"/>
                  <a:gd name="T58" fmla="*/ 1 w 79"/>
                  <a:gd name="T59" fmla="*/ 0 h 80"/>
                  <a:gd name="T60" fmla="*/ 1 w 79"/>
                  <a:gd name="T61" fmla="*/ 0 h 80"/>
                  <a:gd name="T62" fmla="*/ 1 w 79"/>
                  <a:gd name="T63" fmla="*/ 0 h 80"/>
                  <a:gd name="T64" fmla="*/ 1 w 79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79" h="80">
                    <a:moveTo>
                      <a:pt x="47" y="0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4"/>
                    </a:lnTo>
                    <a:lnTo>
                      <a:pt x="17" y="7"/>
                    </a:lnTo>
                    <a:lnTo>
                      <a:pt x="11" y="13"/>
                    </a:lnTo>
                    <a:lnTo>
                      <a:pt x="5" y="19"/>
                    </a:lnTo>
                    <a:lnTo>
                      <a:pt x="2" y="26"/>
                    </a:lnTo>
                    <a:lnTo>
                      <a:pt x="0" y="34"/>
                    </a:lnTo>
                    <a:lnTo>
                      <a:pt x="0" y="42"/>
                    </a:lnTo>
                    <a:lnTo>
                      <a:pt x="1" y="49"/>
                    </a:lnTo>
                    <a:lnTo>
                      <a:pt x="3" y="57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8" y="74"/>
                    </a:lnTo>
                    <a:lnTo>
                      <a:pt x="25" y="78"/>
                    </a:lnTo>
                    <a:lnTo>
                      <a:pt x="33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6"/>
                    </a:lnTo>
                    <a:lnTo>
                      <a:pt x="63" y="73"/>
                    </a:lnTo>
                    <a:lnTo>
                      <a:pt x="69" y="67"/>
                    </a:lnTo>
                    <a:lnTo>
                      <a:pt x="73" y="61"/>
                    </a:lnTo>
                    <a:lnTo>
                      <a:pt x="77" y="55"/>
                    </a:lnTo>
                    <a:lnTo>
                      <a:pt x="79" y="46"/>
                    </a:lnTo>
                    <a:lnTo>
                      <a:pt x="79" y="38"/>
                    </a:lnTo>
                    <a:lnTo>
                      <a:pt x="78" y="31"/>
                    </a:lnTo>
                    <a:lnTo>
                      <a:pt x="76" y="23"/>
                    </a:lnTo>
                    <a:lnTo>
                      <a:pt x="72" y="18"/>
                    </a:lnTo>
                    <a:lnTo>
                      <a:pt x="68" y="12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9" name="Freeform 120"/>
              <p:cNvSpPr/>
              <p:nvPr/>
            </p:nvSpPr>
            <p:spPr bwMode="auto">
              <a:xfrm>
                <a:off x="4059" y="4190"/>
                <a:ext cx="40" cy="40"/>
              </a:xfrm>
              <a:custGeom>
                <a:avLst/>
                <a:gdLst>
                  <a:gd name="T0" fmla="*/ 1 w 80"/>
                  <a:gd name="T1" fmla="*/ 0 h 78"/>
                  <a:gd name="T2" fmla="*/ 1 w 80"/>
                  <a:gd name="T3" fmla="*/ 0 h 78"/>
                  <a:gd name="T4" fmla="*/ 1 w 80"/>
                  <a:gd name="T5" fmla="*/ 0 h 78"/>
                  <a:gd name="T6" fmla="*/ 1 w 80"/>
                  <a:gd name="T7" fmla="*/ 1 h 78"/>
                  <a:gd name="T8" fmla="*/ 1 w 80"/>
                  <a:gd name="T9" fmla="*/ 1 h 78"/>
                  <a:gd name="T10" fmla="*/ 1 w 80"/>
                  <a:gd name="T11" fmla="*/ 1 h 78"/>
                  <a:gd name="T12" fmla="*/ 1 w 80"/>
                  <a:gd name="T13" fmla="*/ 1 h 78"/>
                  <a:gd name="T14" fmla="*/ 1 w 80"/>
                  <a:gd name="T15" fmla="*/ 1 h 78"/>
                  <a:gd name="T16" fmla="*/ 1 w 80"/>
                  <a:gd name="T17" fmla="*/ 1 h 78"/>
                  <a:gd name="T18" fmla="*/ 0 w 80"/>
                  <a:gd name="T19" fmla="*/ 1 h 78"/>
                  <a:gd name="T20" fmla="*/ 1 w 80"/>
                  <a:gd name="T21" fmla="*/ 1 h 78"/>
                  <a:gd name="T22" fmla="*/ 1 w 80"/>
                  <a:gd name="T23" fmla="*/ 1 h 78"/>
                  <a:gd name="T24" fmla="*/ 1 w 80"/>
                  <a:gd name="T25" fmla="*/ 1 h 78"/>
                  <a:gd name="T26" fmla="*/ 1 w 80"/>
                  <a:gd name="T27" fmla="*/ 1 h 78"/>
                  <a:gd name="T28" fmla="*/ 1 w 80"/>
                  <a:gd name="T29" fmla="*/ 1 h 78"/>
                  <a:gd name="T30" fmla="*/ 1 w 80"/>
                  <a:gd name="T31" fmla="*/ 1 h 78"/>
                  <a:gd name="T32" fmla="*/ 1 w 80"/>
                  <a:gd name="T33" fmla="*/ 1 h 78"/>
                  <a:gd name="T34" fmla="*/ 1 w 80"/>
                  <a:gd name="T35" fmla="*/ 1 h 78"/>
                  <a:gd name="T36" fmla="*/ 1 w 80"/>
                  <a:gd name="T37" fmla="*/ 1 h 78"/>
                  <a:gd name="T38" fmla="*/ 1 w 80"/>
                  <a:gd name="T39" fmla="*/ 1 h 78"/>
                  <a:gd name="T40" fmla="*/ 1 w 80"/>
                  <a:gd name="T41" fmla="*/ 1 h 78"/>
                  <a:gd name="T42" fmla="*/ 1 w 80"/>
                  <a:gd name="T43" fmla="*/ 1 h 78"/>
                  <a:gd name="T44" fmla="*/ 1 w 80"/>
                  <a:gd name="T45" fmla="*/ 1 h 78"/>
                  <a:gd name="T46" fmla="*/ 1 w 80"/>
                  <a:gd name="T47" fmla="*/ 1 h 78"/>
                  <a:gd name="T48" fmla="*/ 1 w 80"/>
                  <a:gd name="T49" fmla="*/ 1 h 78"/>
                  <a:gd name="T50" fmla="*/ 1 w 80"/>
                  <a:gd name="T51" fmla="*/ 1 h 78"/>
                  <a:gd name="T52" fmla="*/ 1 w 80"/>
                  <a:gd name="T53" fmla="*/ 1 h 78"/>
                  <a:gd name="T54" fmla="*/ 1 w 80"/>
                  <a:gd name="T55" fmla="*/ 1 h 78"/>
                  <a:gd name="T56" fmla="*/ 1 w 80"/>
                  <a:gd name="T57" fmla="*/ 1 h 78"/>
                  <a:gd name="T58" fmla="*/ 1 w 80"/>
                  <a:gd name="T59" fmla="*/ 1 h 78"/>
                  <a:gd name="T60" fmla="*/ 1 w 80"/>
                  <a:gd name="T61" fmla="*/ 1 h 78"/>
                  <a:gd name="T62" fmla="*/ 1 w 80"/>
                  <a:gd name="T63" fmla="*/ 1 h 78"/>
                  <a:gd name="T64" fmla="*/ 1 w 80"/>
                  <a:gd name="T65" fmla="*/ 0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8" y="0"/>
                    </a:moveTo>
                    <a:lnTo>
                      <a:pt x="40" y="0"/>
                    </a:lnTo>
                    <a:lnTo>
                      <a:pt x="32" y="0"/>
                    </a:lnTo>
                    <a:lnTo>
                      <a:pt x="25" y="3"/>
                    </a:lnTo>
                    <a:lnTo>
                      <a:pt x="18" y="7"/>
                    </a:lnTo>
                    <a:lnTo>
                      <a:pt x="12" y="11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2" y="32"/>
                    </a:lnTo>
                    <a:lnTo>
                      <a:pt x="0" y="40"/>
                    </a:lnTo>
                    <a:lnTo>
                      <a:pt x="2" y="47"/>
                    </a:lnTo>
                    <a:lnTo>
                      <a:pt x="4" y="55"/>
                    </a:lnTo>
                    <a:lnTo>
                      <a:pt x="7" y="61"/>
                    </a:lnTo>
                    <a:lnTo>
                      <a:pt x="13" y="67"/>
                    </a:lnTo>
                    <a:lnTo>
                      <a:pt x="19" y="72"/>
                    </a:lnTo>
                    <a:lnTo>
                      <a:pt x="26" y="76"/>
                    </a:lnTo>
                    <a:lnTo>
                      <a:pt x="34" y="78"/>
                    </a:lnTo>
                    <a:lnTo>
                      <a:pt x="42" y="78"/>
                    </a:lnTo>
                    <a:lnTo>
                      <a:pt x="50" y="77"/>
                    </a:lnTo>
                    <a:lnTo>
                      <a:pt x="57" y="75"/>
                    </a:lnTo>
                    <a:lnTo>
                      <a:pt x="64" y="71"/>
                    </a:lnTo>
                    <a:lnTo>
                      <a:pt x="70" y="65"/>
                    </a:lnTo>
                    <a:lnTo>
                      <a:pt x="74" y="60"/>
                    </a:lnTo>
                    <a:lnTo>
                      <a:pt x="78" y="53"/>
                    </a:lnTo>
                    <a:lnTo>
                      <a:pt x="80" y="45"/>
                    </a:lnTo>
                    <a:lnTo>
                      <a:pt x="80" y="37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3" y="6"/>
                    </a:lnTo>
                    <a:lnTo>
                      <a:pt x="56" y="2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" name="Freeform 121"/>
              <p:cNvSpPr/>
              <p:nvPr/>
            </p:nvSpPr>
            <p:spPr bwMode="auto">
              <a:xfrm>
                <a:off x="3990" y="4195"/>
                <a:ext cx="39" cy="39"/>
              </a:xfrm>
              <a:custGeom>
                <a:avLst/>
                <a:gdLst>
                  <a:gd name="T0" fmla="*/ 0 w 80"/>
                  <a:gd name="T1" fmla="*/ 1 h 78"/>
                  <a:gd name="T2" fmla="*/ 0 w 80"/>
                  <a:gd name="T3" fmla="*/ 0 h 78"/>
                  <a:gd name="T4" fmla="*/ 0 w 80"/>
                  <a:gd name="T5" fmla="*/ 1 h 78"/>
                  <a:gd name="T6" fmla="*/ 0 w 80"/>
                  <a:gd name="T7" fmla="*/ 1 h 78"/>
                  <a:gd name="T8" fmla="*/ 0 w 80"/>
                  <a:gd name="T9" fmla="*/ 1 h 78"/>
                  <a:gd name="T10" fmla="*/ 0 w 80"/>
                  <a:gd name="T11" fmla="*/ 1 h 78"/>
                  <a:gd name="T12" fmla="*/ 0 w 80"/>
                  <a:gd name="T13" fmla="*/ 1 h 78"/>
                  <a:gd name="T14" fmla="*/ 0 w 80"/>
                  <a:gd name="T15" fmla="*/ 1 h 78"/>
                  <a:gd name="T16" fmla="*/ 0 w 80"/>
                  <a:gd name="T17" fmla="*/ 1 h 78"/>
                  <a:gd name="T18" fmla="*/ 0 w 80"/>
                  <a:gd name="T19" fmla="*/ 1 h 78"/>
                  <a:gd name="T20" fmla="*/ 0 w 80"/>
                  <a:gd name="T21" fmla="*/ 1 h 78"/>
                  <a:gd name="T22" fmla="*/ 0 w 80"/>
                  <a:gd name="T23" fmla="*/ 1 h 78"/>
                  <a:gd name="T24" fmla="*/ 0 w 80"/>
                  <a:gd name="T25" fmla="*/ 1 h 78"/>
                  <a:gd name="T26" fmla="*/ 0 w 80"/>
                  <a:gd name="T27" fmla="*/ 1 h 78"/>
                  <a:gd name="T28" fmla="*/ 0 w 80"/>
                  <a:gd name="T29" fmla="*/ 1 h 78"/>
                  <a:gd name="T30" fmla="*/ 0 w 80"/>
                  <a:gd name="T31" fmla="*/ 1 h 78"/>
                  <a:gd name="T32" fmla="*/ 0 w 80"/>
                  <a:gd name="T33" fmla="*/ 1 h 78"/>
                  <a:gd name="T34" fmla="*/ 0 w 80"/>
                  <a:gd name="T35" fmla="*/ 1 h 78"/>
                  <a:gd name="T36" fmla="*/ 0 w 80"/>
                  <a:gd name="T37" fmla="*/ 1 h 78"/>
                  <a:gd name="T38" fmla="*/ 0 w 80"/>
                  <a:gd name="T39" fmla="*/ 1 h 78"/>
                  <a:gd name="T40" fmla="*/ 0 w 80"/>
                  <a:gd name="T41" fmla="*/ 1 h 78"/>
                  <a:gd name="T42" fmla="*/ 0 w 80"/>
                  <a:gd name="T43" fmla="*/ 1 h 78"/>
                  <a:gd name="T44" fmla="*/ 0 w 80"/>
                  <a:gd name="T45" fmla="*/ 1 h 78"/>
                  <a:gd name="T46" fmla="*/ 0 w 80"/>
                  <a:gd name="T47" fmla="*/ 1 h 78"/>
                  <a:gd name="T48" fmla="*/ 0 w 80"/>
                  <a:gd name="T49" fmla="*/ 1 h 78"/>
                  <a:gd name="T50" fmla="*/ 0 w 80"/>
                  <a:gd name="T51" fmla="*/ 1 h 78"/>
                  <a:gd name="T52" fmla="*/ 0 w 80"/>
                  <a:gd name="T53" fmla="*/ 1 h 78"/>
                  <a:gd name="T54" fmla="*/ 0 w 80"/>
                  <a:gd name="T55" fmla="*/ 1 h 78"/>
                  <a:gd name="T56" fmla="*/ 0 w 80"/>
                  <a:gd name="T57" fmla="*/ 1 h 78"/>
                  <a:gd name="T58" fmla="*/ 0 w 80"/>
                  <a:gd name="T59" fmla="*/ 1 h 78"/>
                  <a:gd name="T60" fmla="*/ 0 w 80"/>
                  <a:gd name="T61" fmla="*/ 1 h 78"/>
                  <a:gd name="T62" fmla="*/ 0 w 80"/>
                  <a:gd name="T63" fmla="*/ 1 h 78"/>
                  <a:gd name="T64" fmla="*/ 0 w 80"/>
                  <a:gd name="T65" fmla="*/ 1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7" y="1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3"/>
                    </a:lnTo>
                    <a:lnTo>
                      <a:pt x="17" y="7"/>
                    </a:lnTo>
                    <a:lnTo>
                      <a:pt x="12" y="12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1" y="32"/>
                    </a:lnTo>
                    <a:lnTo>
                      <a:pt x="0" y="40"/>
                    </a:lnTo>
                    <a:lnTo>
                      <a:pt x="1" y="48"/>
                    </a:lnTo>
                    <a:lnTo>
                      <a:pt x="4" y="55"/>
                    </a:lnTo>
                    <a:lnTo>
                      <a:pt x="7" y="62"/>
                    </a:lnTo>
                    <a:lnTo>
                      <a:pt x="13" y="68"/>
                    </a:lnTo>
                    <a:lnTo>
                      <a:pt x="19" y="73"/>
                    </a:lnTo>
                    <a:lnTo>
                      <a:pt x="25" y="76"/>
                    </a:lnTo>
                    <a:lnTo>
                      <a:pt x="33" y="78"/>
                    </a:lnTo>
                    <a:lnTo>
                      <a:pt x="42" y="78"/>
                    </a:lnTo>
                    <a:lnTo>
                      <a:pt x="50" y="78"/>
                    </a:lnTo>
                    <a:lnTo>
                      <a:pt x="57" y="75"/>
                    </a:lnTo>
                    <a:lnTo>
                      <a:pt x="63" y="71"/>
                    </a:lnTo>
                    <a:lnTo>
                      <a:pt x="69" y="67"/>
                    </a:lnTo>
                    <a:lnTo>
                      <a:pt x="74" y="61"/>
                    </a:lnTo>
                    <a:lnTo>
                      <a:pt x="77" y="54"/>
                    </a:lnTo>
                    <a:lnTo>
                      <a:pt x="80" y="46"/>
                    </a:lnTo>
                    <a:lnTo>
                      <a:pt x="80" y="38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2" y="6"/>
                    </a:lnTo>
                    <a:lnTo>
                      <a:pt x="55" y="2"/>
                    </a:lnTo>
                    <a:lnTo>
                      <a:pt x="47" y="1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" name="Freeform 122"/>
              <p:cNvSpPr/>
              <p:nvPr/>
            </p:nvSpPr>
            <p:spPr bwMode="auto">
              <a:xfrm>
                <a:off x="4127" y="4147"/>
                <a:ext cx="39" cy="39"/>
              </a:xfrm>
              <a:custGeom>
                <a:avLst/>
                <a:gdLst>
                  <a:gd name="T0" fmla="*/ 0 w 80"/>
                  <a:gd name="T1" fmla="*/ 0 h 79"/>
                  <a:gd name="T2" fmla="*/ 0 w 80"/>
                  <a:gd name="T3" fmla="*/ 0 h 79"/>
                  <a:gd name="T4" fmla="*/ 0 w 80"/>
                  <a:gd name="T5" fmla="*/ 0 h 79"/>
                  <a:gd name="T6" fmla="*/ 0 w 80"/>
                  <a:gd name="T7" fmla="*/ 0 h 79"/>
                  <a:gd name="T8" fmla="*/ 0 w 80"/>
                  <a:gd name="T9" fmla="*/ 0 h 79"/>
                  <a:gd name="T10" fmla="*/ 0 w 80"/>
                  <a:gd name="T11" fmla="*/ 0 h 79"/>
                  <a:gd name="T12" fmla="*/ 0 w 80"/>
                  <a:gd name="T13" fmla="*/ 0 h 79"/>
                  <a:gd name="T14" fmla="*/ 0 w 80"/>
                  <a:gd name="T15" fmla="*/ 0 h 79"/>
                  <a:gd name="T16" fmla="*/ 0 w 80"/>
                  <a:gd name="T17" fmla="*/ 0 h 79"/>
                  <a:gd name="T18" fmla="*/ 0 w 80"/>
                  <a:gd name="T19" fmla="*/ 0 h 79"/>
                  <a:gd name="T20" fmla="*/ 0 w 80"/>
                  <a:gd name="T21" fmla="*/ 0 h 79"/>
                  <a:gd name="T22" fmla="*/ 0 w 80"/>
                  <a:gd name="T23" fmla="*/ 0 h 79"/>
                  <a:gd name="T24" fmla="*/ 0 w 80"/>
                  <a:gd name="T25" fmla="*/ 0 h 79"/>
                  <a:gd name="T26" fmla="*/ 0 w 80"/>
                  <a:gd name="T27" fmla="*/ 0 h 79"/>
                  <a:gd name="T28" fmla="*/ 0 w 80"/>
                  <a:gd name="T29" fmla="*/ 0 h 79"/>
                  <a:gd name="T30" fmla="*/ 0 w 80"/>
                  <a:gd name="T31" fmla="*/ 0 h 79"/>
                  <a:gd name="T32" fmla="*/ 0 w 80"/>
                  <a:gd name="T33" fmla="*/ 0 h 79"/>
                  <a:gd name="T34" fmla="*/ 0 w 80"/>
                  <a:gd name="T35" fmla="*/ 0 h 79"/>
                  <a:gd name="T36" fmla="*/ 0 w 80"/>
                  <a:gd name="T37" fmla="*/ 0 h 79"/>
                  <a:gd name="T38" fmla="*/ 0 w 80"/>
                  <a:gd name="T39" fmla="*/ 0 h 79"/>
                  <a:gd name="T40" fmla="*/ 0 w 80"/>
                  <a:gd name="T41" fmla="*/ 0 h 79"/>
                  <a:gd name="T42" fmla="*/ 0 w 80"/>
                  <a:gd name="T43" fmla="*/ 0 h 79"/>
                  <a:gd name="T44" fmla="*/ 0 w 80"/>
                  <a:gd name="T45" fmla="*/ 0 h 79"/>
                  <a:gd name="T46" fmla="*/ 0 w 80"/>
                  <a:gd name="T47" fmla="*/ 0 h 79"/>
                  <a:gd name="T48" fmla="*/ 0 w 80"/>
                  <a:gd name="T49" fmla="*/ 0 h 79"/>
                  <a:gd name="T50" fmla="*/ 0 w 80"/>
                  <a:gd name="T51" fmla="*/ 0 h 79"/>
                  <a:gd name="T52" fmla="*/ 0 w 80"/>
                  <a:gd name="T53" fmla="*/ 0 h 79"/>
                  <a:gd name="T54" fmla="*/ 0 w 80"/>
                  <a:gd name="T55" fmla="*/ 0 h 79"/>
                  <a:gd name="T56" fmla="*/ 0 w 80"/>
                  <a:gd name="T57" fmla="*/ 0 h 79"/>
                  <a:gd name="T58" fmla="*/ 0 w 80"/>
                  <a:gd name="T59" fmla="*/ 0 h 79"/>
                  <a:gd name="T60" fmla="*/ 0 w 80"/>
                  <a:gd name="T61" fmla="*/ 0 h 79"/>
                  <a:gd name="T62" fmla="*/ 0 w 80"/>
                  <a:gd name="T63" fmla="*/ 0 h 79"/>
                  <a:gd name="T64" fmla="*/ 0 w 80"/>
                  <a:gd name="T65" fmla="*/ 0 h 7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9">
                    <a:moveTo>
                      <a:pt x="46" y="0"/>
                    </a:moveTo>
                    <a:lnTo>
                      <a:pt x="38" y="0"/>
                    </a:lnTo>
                    <a:lnTo>
                      <a:pt x="30" y="0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8"/>
                    </a:lnTo>
                    <a:lnTo>
                      <a:pt x="2" y="24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40" y="79"/>
                    </a:lnTo>
                    <a:lnTo>
                      <a:pt x="49" y="79"/>
                    </a:lnTo>
                    <a:lnTo>
                      <a:pt x="55" y="75"/>
                    </a:lnTo>
                    <a:lnTo>
                      <a:pt x="62" y="72"/>
                    </a:lnTo>
                    <a:lnTo>
                      <a:pt x="68" y="67"/>
                    </a:lnTo>
                    <a:lnTo>
                      <a:pt x="73" y="61"/>
                    </a:lnTo>
                    <a:lnTo>
                      <a:pt x="76" y="54"/>
                    </a:lnTo>
                    <a:lnTo>
                      <a:pt x="78" y="46"/>
                    </a:lnTo>
                    <a:lnTo>
                      <a:pt x="80" y="38"/>
                    </a:lnTo>
                    <a:lnTo>
                      <a:pt x="78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" name="Freeform 123"/>
              <p:cNvSpPr/>
              <p:nvPr/>
            </p:nvSpPr>
            <p:spPr bwMode="auto">
              <a:xfrm>
                <a:off x="4216" y="4162"/>
                <a:ext cx="37" cy="39"/>
              </a:xfrm>
              <a:custGeom>
                <a:avLst/>
                <a:gdLst>
                  <a:gd name="T0" fmla="*/ 1 w 73"/>
                  <a:gd name="T1" fmla="*/ 0 h 79"/>
                  <a:gd name="T2" fmla="*/ 1 w 73"/>
                  <a:gd name="T3" fmla="*/ 0 h 79"/>
                  <a:gd name="T4" fmla="*/ 1 w 73"/>
                  <a:gd name="T5" fmla="*/ 0 h 79"/>
                  <a:gd name="T6" fmla="*/ 1 w 73"/>
                  <a:gd name="T7" fmla="*/ 0 h 79"/>
                  <a:gd name="T8" fmla="*/ 1 w 73"/>
                  <a:gd name="T9" fmla="*/ 0 h 79"/>
                  <a:gd name="T10" fmla="*/ 1 w 73"/>
                  <a:gd name="T11" fmla="*/ 0 h 79"/>
                  <a:gd name="T12" fmla="*/ 1 w 73"/>
                  <a:gd name="T13" fmla="*/ 0 h 79"/>
                  <a:gd name="T14" fmla="*/ 1 w 73"/>
                  <a:gd name="T15" fmla="*/ 0 h 79"/>
                  <a:gd name="T16" fmla="*/ 1 w 73"/>
                  <a:gd name="T17" fmla="*/ 0 h 79"/>
                  <a:gd name="T18" fmla="*/ 1 w 73"/>
                  <a:gd name="T19" fmla="*/ 0 h 79"/>
                  <a:gd name="T20" fmla="*/ 1 w 73"/>
                  <a:gd name="T21" fmla="*/ 0 h 79"/>
                  <a:gd name="T22" fmla="*/ 1 w 73"/>
                  <a:gd name="T23" fmla="*/ 0 h 79"/>
                  <a:gd name="T24" fmla="*/ 0 w 73"/>
                  <a:gd name="T25" fmla="*/ 0 h 79"/>
                  <a:gd name="T26" fmla="*/ 0 w 73"/>
                  <a:gd name="T27" fmla="*/ 0 h 79"/>
                  <a:gd name="T28" fmla="*/ 0 w 73"/>
                  <a:gd name="T29" fmla="*/ 0 h 79"/>
                  <a:gd name="T30" fmla="*/ 1 w 73"/>
                  <a:gd name="T31" fmla="*/ 0 h 79"/>
                  <a:gd name="T32" fmla="*/ 1 w 73"/>
                  <a:gd name="T33" fmla="*/ 0 h 79"/>
                  <a:gd name="T34" fmla="*/ 1 w 73"/>
                  <a:gd name="T35" fmla="*/ 0 h 79"/>
                  <a:gd name="T36" fmla="*/ 1 w 73"/>
                  <a:gd name="T37" fmla="*/ 0 h 79"/>
                  <a:gd name="T38" fmla="*/ 1 w 73"/>
                  <a:gd name="T39" fmla="*/ 0 h 79"/>
                  <a:gd name="T40" fmla="*/ 1 w 73"/>
                  <a:gd name="T41" fmla="*/ 0 h 79"/>
                  <a:gd name="T42" fmla="*/ 1 w 73"/>
                  <a:gd name="T43" fmla="*/ 0 h 79"/>
                  <a:gd name="T44" fmla="*/ 1 w 73"/>
                  <a:gd name="T45" fmla="*/ 0 h 79"/>
                  <a:gd name="T46" fmla="*/ 1 w 73"/>
                  <a:gd name="T47" fmla="*/ 0 h 79"/>
                  <a:gd name="T48" fmla="*/ 1 w 73"/>
                  <a:gd name="T49" fmla="*/ 0 h 79"/>
                  <a:gd name="T50" fmla="*/ 1 w 73"/>
                  <a:gd name="T51" fmla="*/ 0 h 79"/>
                  <a:gd name="T52" fmla="*/ 1 w 73"/>
                  <a:gd name="T53" fmla="*/ 0 h 79"/>
                  <a:gd name="T54" fmla="*/ 1 w 73"/>
                  <a:gd name="T55" fmla="*/ 0 h 79"/>
                  <a:gd name="T56" fmla="*/ 1 w 73"/>
                  <a:gd name="T57" fmla="*/ 0 h 79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73" h="79">
                    <a:moveTo>
                      <a:pt x="73" y="19"/>
                    </a:moveTo>
                    <a:lnTo>
                      <a:pt x="69" y="12"/>
                    </a:lnTo>
                    <a:lnTo>
                      <a:pt x="62" y="7"/>
                    </a:lnTo>
                    <a:lnTo>
                      <a:pt x="54" y="2"/>
                    </a:lnTo>
                    <a:lnTo>
                      <a:pt x="46" y="0"/>
                    </a:lnTo>
                    <a:lnTo>
                      <a:pt x="38" y="0"/>
                    </a:lnTo>
                    <a:lnTo>
                      <a:pt x="30" y="1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0" y="12"/>
                    </a:lnTo>
                    <a:lnTo>
                      <a:pt x="5" y="19"/>
                    </a:lnTo>
                    <a:lnTo>
                      <a:pt x="2" y="25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49"/>
                    </a:lnTo>
                    <a:lnTo>
                      <a:pt x="3" y="55"/>
                    </a:lnTo>
                    <a:lnTo>
                      <a:pt x="7" y="62"/>
                    </a:lnTo>
                    <a:lnTo>
                      <a:pt x="11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35" y="79"/>
                    </a:lnTo>
                    <a:lnTo>
                      <a:pt x="38" y="79"/>
                    </a:lnTo>
                    <a:lnTo>
                      <a:pt x="41" y="79"/>
                    </a:lnTo>
                    <a:lnTo>
                      <a:pt x="43" y="79"/>
                    </a:lnTo>
                    <a:lnTo>
                      <a:pt x="48" y="70"/>
                    </a:lnTo>
                    <a:lnTo>
                      <a:pt x="58" y="52"/>
                    </a:lnTo>
                    <a:lnTo>
                      <a:pt x="69" y="31"/>
                    </a:lnTo>
                    <a:lnTo>
                      <a:pt x="73" y="19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3" name="Freeform 124"/>
              <p:cNvSpPr/>
              <p:nvPr/>
            </p:nvSpPr>
            <p:spPr bwMode="auto">
              <a:xfrm>
                <a:off x="3983" y="4266"/>
                <a:ext cx="31" cy="33"/>
              </a:xfrm>
              <a:custGeom>
                <a:avLst/>
                <a:gdLst>
                  <a:gd name="T0" fmla="*/ 1 w 61"/>
                  <a:gd name="T1" fmla="*/ 1 h 66"/>
                  <a:gd name="T2" fmla="*/ 1 w 61"/>
                  <a:gd name="T3" fmla="*/ 1 h 66"/>
                  <a:gd name="T4" fmla="*/ 1 w 61"/>
                  <a:gd name="T5" fmla="*/ 1 h 66"/>
                  <a:gd name="T6" fmla="*/ 1 w 61"/>
                  <a:gd name="T7" fmla="*/ 1 h 66"/>
                  <a:gd name="T8" fmla="*/ 1 w 61"/>
                  <a:gd name="T9" fmla="*/ 1 h 66"/>
                  <a:gd name="T10" fmla="*/ 1 w 61"/>
                  <a:gd name="T11" fmla="*/ 1 h 66"/>
                  <a:gd name="T12" fmla="*/ 1 w 61"/>
                  <a:gd name="T13" fmla="*/ 1 h 66"/>
                  <a:gd name="T14" fmla="*/ 1 w 61"/>
                  <a:gd name="T15" fmla="*/ 1 h 66"/>
                  <a:gd name="T16" fmla="*/ 1 w 61"/>
                  <a:gd name="T17" fmla="*/ 1 h 66"/>
                  <a:gd name="T18" fmla="*/ 1 w 61"/>
                  <a:gd name="T19" fmla="*/ 1 h 66"/>
                  <a:gd name="T20" fmla="*/ 1 w 61"/>
                  <a:gd name="T21" fmla="*/ 1 h 66"/>
                  <a:gd name="T22" fmla="*/ 1 w 61"/>
                  <a:gd name="T23" fmla="*/ 1 h 66"/>
                  <a:gd name="T24" fmla="*/ 1 w 61"/>
                  <a:gd name="T25" fmla="*/ 1 h 66"/>
                  <a:gd name="T26" fmla="*/ 1 w 61"/>
                  <a:gd name="T27" fmla="*/ 0 h 66"/>
                  <a:gd name="T28" fmla="*/ 1 w 61"/>
                  <a:gd name="T29" fmla="*/ 1 h 66"/>
                  <a:gd name="T30" fmla="*/ 1 w 61"/>
                  <a:gd name="T31" fmla="*/ 1 h 66"/>
                  <a:gd name="T32" fmla="*/ 0 w 61"/>
                  <a:gd name="T33" fmla="*/ 1 h 66"/>
                  <a:gd name="T34" fmla="*/ 1 w 61"/>
                  <a:gd name="T35" fmla="*/ 1 h 66"/>
                  <a:gd name="T36" fmla="*/ 1 w 61"/>
                  <a:gd name="T37" fmla="*/ 1 h 66"/>
                  <a:gd name="T38" fmla="*/ 1 w 61"/>
                  <a:gd name="T39" fmla="*/ 1 h 66"/>
                  <a:gd name="T40" fmla="*/ 1 w 61"/>
                  <a:gd name="T41" fmla="*/ 1 h 66"/>
                  <a:gd name="T42" fmla="*/ 1 w 61"/>
                  <a:gd name="T43" fmla="*/ 1 h 66"/>
                  <a:gd name="T44" fmla="*/ 1 w 61"/>
                  <a:gd name="T45" fmla="*/ 1 h 66"/>
                  <a:gd name="T46" fmla="*/ 1 w 61"/>
                  <a:gd name="T47" fmla="*/ 1 h 66"/>
                  <a:gd name="T48" fmla="*/ 1 w 61"/>
                  <a:gd name="T49" fmla="*/ 1 h 6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61" h="66">
                    <a:moveTo>
                      <a:pt x="53" y="66"/>
                    </a:moveTo>
                    <a:lnTo>
                      <a:pt x="57" y="61"/>
                    </a:lnTo>
                    <a:lnTo>
                      <a:pt x="59" y="56"/>
                    </a:lnTo>
                    <a:lnTo>
                      <a:pt x="60" y="52"/>
                    </a:lnTo>
                    <a:lnTo>
                      <a:pt x="61" y="47"/>
                    </a:lnTo>
                    <a:lnTo>
                      <a:pt x="61" y="39"/>
                    </a:lnTo>
                    <a:lnTo>
                      <a:pt x="60" y="31"/>
                    </a:lnTo>
                    <a:lnTo>
                      <a:pt x="58" y="24"/>
                    </a:lnTo>
                    <a:lnTo>
                      <a:pt x="55" y="17"/>
                    </a:lnTo>
                    <a:lnTo>
                      <a:pt x="50" y="11"/>
                    </a:lnTo>
                    <a:lnTo>
                      <a:pt x="43" y="7"/>
                    </a:lnTo>
                    <a:lnTo>
                      <a:pt x="36" y="3"/>
                    </a:lnTo>
                    <a:lnTo>
                      <a:pt x="29" y="1"/>
                    </a:lnTo>
                    <a:lnTo>
                      <a:pt x="21" y="0"/>
                    </a:lnTo>
                    <a:lnTo>
                      <a:pt x="13" y="1"/>
                    </a:lnTo>
                    <a:lnTo>
                      <a:pt x="6" y="3"/>
                    </a:lnTo>
                    <a:lnTo>
                      <a:pt x="0" y="7"/>
                    </a:lnTo>
                    <a:lnTo>
                      <a:pt x="2" y="9"/>
                    </a:lnTo>
                    <a:lnTo>
                      <a:pt x="5" y="14"/>
                    </a:lnTo>
                    <a:lnTo>
                      <a:pt x="11" y="22"/>
                    </a:lnTo>
                    <a:lnTo>
                      <a:pt x="19" y="31"/>
                    </a:lnTo>
                    <a:lnTo>
                      <a:pt x="27" y="41"/>
                    </a:lnTo>
                    <a:lnTo>
                      <a:pt x="35" y="51"/>
                    </a:lnTo>
                    <a:lnTo>
                      <a:pt x="44" y="59"/>
                    </a:lnTo>
                    <a:lnTo>
                      <a:pt x="53" y="66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4" name="Freeform 125"/>
              <p:cNvSpPr/>
              <p:nvPr/>
            </p:nvSpPr>
            <p:spPr bwMode="auto">
              <a:xfrm>
                <a:off x="4852" y="4125"/>
                <a:ext cx="17" cy="17"/>
              </a:xfrm>
              <a:custGeom>
                <a:avLst/>
                <a:gdLst>
                  <a:gd name="T0" fmla="*/ 1 w 34"/>
                  <a:gd name="T1" fmla="*/ 1 h 34"/>
                  <a:gd name="T2" fmla="*/ 1 w 34"/>
                  <a:gd name="T3" fmla="*/ 1 h 34"/>
                  <a:gd name="T4" fmla="*/ 1 w 34"/>
                  <a:gd name="T5" fmla="*/ 1 h 34"/>
                  <a:gd name="T6" fmla="*/ 1 w 34"/>
                  <a:gd name="T7" fmla="*/ 1 h 34"/>
                  <a:gd name="T8" fmla="*/ 1 w 34"/>
                  <a:gd name="T9" fmla="*/ 1 h 34"/>
                  <a:gd name="T10" fmla="*/ 1 w 34"/>
                  <a:gd name="T11" fmla="*/ 1 h 34"/>
                  <a:gd name="T12" fmla="*/ 1 w 34"/>
                  <a:gd name="T13" fmla="*/ 1 h 34"/>
                  <a:gd name="T14" fmla="*/ 1 w 34"/>
                  <a:gd name="T15" fmla="*/ 1 h 34"/>
                  <a:gd name="T16" fmla="*/ 1 w 34"/>
                  <a:gd name="T17" fmla="*/ 1 h 34"/>
                  <a:gd name="T18" fmla="*/ 1 w 34"/>
                  <a:gd name="T19" fmla="*/ 0 h 34"/>
                  <a:gd name="T20" fmla="*/ 1 w 34"/>
                  <a:gd name="T21" fmla="*/ 1 h 34"/>
                  <a:gd name="T22" fmla="*/ 1 w 34"/>
                  <a:gd name="T23" fmla="*/ 1 h 34"/>
                  <a:gd name="T24" fmla="*/ 0 w 34"/>
                  <a:gd name="T25" fmla="*/ 1 h 34"/>
                  <a:gd name="T26" fmla="*/ 0 w 34"/>
                  <a:gd name="T27" fmla="*/ 1 h 34"/>
                  <a:gd name="T28" fmla="*/ 1 w 34"/>
                  <a:gd name="T29" fmla="*/ 1 h 34"/>
                  <a:gd name="T30" fmla="*/ 1 w 34"/>
                  <a:gd name="T31" fmla="*/ 1 h 34"/>
                  <a:gd name="T32" fmla="*/ 1 w 34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4">
                    <a:moveTo>
                      <a:pt x="12" y="34"/>
                    </a:moveTo>
                    <a:lnTo>
                      <a:pt x="19" y="34"/>
                    </a:lnTo>
                    <a:lnTo>
                      <a:pt x="24" y="33"/>
                    </a:lnTo>
                    <a:lnTo>
                      <a:pt x="29" y="28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2" y="10"/>
                    </a:lnTo>
                    <a:lnTo>
                      <a:pt x="28" y="5"/>
                    </a:lnTo>
                    <a:lnTo>
                      <a:pt x="22" y="2"/>
                    </a:lnTo>
                    <a:lnTo>
                      <a:pt x="15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6" y="30"/>
                    </a:lnTo>
                    <a:lnTo>
                      <a:pt x="12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5" name="Freeform 126"/>
              <p:cNvSpPr/>
              <p:nvPr/>
            </p:nvSpPr>
            <p:spPr bwMode="auto">
              <a:xfrm>
                <a:off x="4885" y="4152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0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1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1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8" y="3"/>
                    </a:lnTo>
                    <a:lnTo>
                      <a:pt x="22" y="0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1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6" name="Freeform 127"/>
              <p:cNvSpPr/>
              <p:nvPr/>
            </p:nvSpPr>
            <p:spPr bwMode="auto">
              <a:xfrm>
                <a:off x="4701" y="4202"/>
                <a:ext cx="17" cy="17"/>
              </a:xfrm>
              <a:custGeom>
                <a:avLst/>
                <a:gdLst>
                  <a:gd name="T0" fmla="*/ 1 w 34"/>
                  <a:gd name="T1" fmla="*/ 1 h 33"/>
                  <a:gd name="T2" fmla="*/ 1 w 34"/>
                  <a:gd name="T3" fmla="*/ 1 h 33"/>
                  <a:gd name="T4" fmla="*/ 1 w 34"/>
                  <a:gd name="T5" fmla="*/ 1 h 33"/>
                  <a:gd name="T6" fmla="*/ 1 w 34"/>
                  <a:gd name="T7" fmla="*/ 1 h 33"/>
                  <a:gd name="T8" fmla="*/ 1 w 34"/>
                  <a:gd name="T9" fmla="*/ 1 h 33"/>
                  <a:gd name="T10" fmla="*/ 1 w 34"/>
                  <a:gd name="T11" fmla="*/ 1 h 33"/>
                  <a:gd name="T12" fmla="*/ 1 w 34"/>
                  <a:gd name="T13" fmla="*/ 1 h 33"/>
                  <a:gd name="T14" fmla="*/ 1 w 34"/>
                  <a:gd name="T15" fmla="*/ 1 h 33"/>
                  <a:gd name="T16" fmla="*/ 1 w 34"/>
                  <a:gd name="T17" fmla="*/ 1 h 33"/>
                  <a:gd name="T18" fmla="*/ 1 w 34"/>
                  <a:gd name="T19" fmla="*/ 0 h 33"/>
                  <a:gd name="T20" fmla="*/ 1 w 34"/>
                  <a:gd name="T21" fmla="*/ 1 h 33"/>
                  <a:gd name="T22" fmla="*/ 1 w 34"/>
                  <a:gd name="T23" fmla="*/ 1 h 33"/>
                  <a:gd name="T24" fmla="*/ 1 w 34"/>
                  <a:gd name="T25" fmla="*/ 1 h 33"/>
                  <a:gd name="T26" fmla="*/ 0 w 34"/>
                  <a:gd name="T27" fmla="*/ 1 h 33"/>
                  <a:gd name="T28" fmla="*/ 1 w 34"/>
                  <a:gd name="T29" fmla="*/ 1 h 33"/>
                  <a:gd name="T30" fmla="*/ 1 w 34"/>
                  <a:gd name="T31" fmla="*/ 1 h 33"/>
                  <a:gd name="T32" fmla="*/ 1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3"/>
                    </a:moveTo>
                    <a:lnTo>
                      <a:pt x="19" y="33"/>
                    </a:lnTo>
                    <a:lnTo>
                      <a:pt x="25" y="32"/>
                    </a:lnTo>
                    <a:lnTo>
                      <a:pt x="29" y="28"/>
                    </a:lnTo>
                    <a:lnTo>
                      <a:pt x="33" y="22"/>
                    </a:lnTo>
                    <a:lnTo>
                      <a:pt x="34" y="16"/>
                    </a:lnTo>
                    <a:lnTo>
                      <a:pt x="33" y="9"/>
                    </a:lnTo>
                    <a:lnTo>
                      <a:pt x="28" y="5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10" y="2"/>
                    </a:lnTo>
                    <a:lnTo>
                      <a:pt x="5" y="6"/>
                    </a:lnTo>
                    <a:lnTo>
                      <a:pt x="2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30"/>
                    </a:lnTo>
                    <a:lnTo>
                      <a:pt x="12" y="3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7" name="Freeform 128"/>
              <p:cNvSpPr/>
              <p:nvPr/>
            </p:nvSpPr>
            <p:spPr bwMode="auto">
              <a:xfrm>
                <a:off x="4742" y="4201"/>
                <a:ext cx="16" cy="17"/>
              </a:xfrm>
              <a:custGeom>
                <a:avLst/>
                <a:gdLst>
                  <a:gd name="T0" fmla="*/ 0 w 34"/>
                  <a:gd name="T1" fmla="*/ 1 h 33"/>
                  <a:gd name="T2" fmla="*/ 0 w 34"/>
                  <a:gd name="T3" fmla="*/ 1 h 33"/>
                  <a:gd name="T4" fmla="*/ 0 w 34"/>
                  <a:gd name="T5" fmla="*/ 1 h 33"/>
                  <a:gd name="T6" fmla="*/ 0 w 34"/>
                  <a:gd name="T7" fmla="*/ 1 h 33"/>
                  <a:gd name="T8" fmla="*/ 0 w 34"/>
                  <a:gd name="T9" fmla="*/ 1 h 33"/>
                  <a:gd name="T10" fmla="*/ 0 w 34"/>
                  <a:gd name="T11" fmla="*/ 1 h 33"/>
                  <a:gd name="T12" fmla="*/ 0 w 34"/>
                  <a:gd name="T13" fmla="*/ 1 h 33"/>
                  <a:gd name="T14" fmla="*/ 0 w 34"/>
                  <a:gd name="T15" fmla="*/ 1 h 33"/>
                  <a:gd name="T16" fmla="*/ 0 w 34"/>
                  <a:gd name="T17" fmla="*/ 1 h 33"/>
                  <a:gd name="T18" fmla="*/ 0 w 34"/>
                  <a:gd name="T19" fmla="*/ 0 h 33"/>
                  <a:gd name="T20" fmla="*/ 0 w 34"/>
                  <a:gd name="T21" fmla="*/ 1 h 33"/>
                  <a:gd name="T22" fmla="*/ 0 w 34"/>
                  <a:gd name="T23" fmla="*/ 1 h 33"/>
                  <a:gd name="T24" fmla="*/ 0 w 34"/>
                  <a:gd name="T25" fmla="*/ 1 h 33"/>
                  <a:gd name="T26" fmla="*/ 0 w 34"/>
                  <a:gd name="T27" fmla="*/ 1 h 33"/>
                  <a:gd name="T28" fmla="*/ 0 w 34"/>
                  <a:gd name="T29" fmla="*/ 1 h 33"/>
                  <a:gd name="T30" fmla="*/ 0 w 34"/>
                  <a:gd name="T31" fmla="*/ 1 h 33"/>
                  <a:gd name="T32" fmla="*/ 0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2"/>
                    </a:moveTo>
                    <a:lnTo>
                      <a:pt x="19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1" y="9"/>
                    </a:lnTo>
                    <a:lnTo>
                      <a:pt x="28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8" name="Freeform 129"/>
              <p:cNvSpPr/>
              <p:nvPr/>
            </p:nvSpPr>
            <p:spPr bwMode="auto">
              <a:xfrm>
                <a:off x="4782" y="4209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1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5" y="29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9" name="Freeform 130"/>
              <p:cNvSpPr/>
              <p:nvPr/>
            </p:nvSpPr>
            <p:spPr bwMode="auto">
              <a:xfrm>
                <a:off x="4820" y="4226"/>
                <a:ext cx="17" cy="17"/>
              </a:xfrm>
              <a:custGeom>
                <a:avLst/>
                <a:gdLst>
                  <a:gd name="T0" fmla="*/ 1 w 33"/>
                  <a:gd name="T1" fmla="*/ 1 h 34"/>
                  <a:gd name="T2" fmla="*/ 1 w 33"/>
                  <a:gd name="T3" fmla="*/ 1 h 34"/>
                  <a:gd name="T4" fmla="*/ 1 w 33"/>
                  <a:gd name="T5" fmla="*/ 1 h 34"/>
                  <a:gd name="T6" fmla="*/ 1 w 33"/>
                  <a:gd name="T7" fmla="*/ 1 h 34"/>
                  <a:gd name="T8" fmla="*/ 1 w 33"/>
                  <a:gd name="T9" fmla="*/ 1 h 34"/>
                  <a:gd name="T10" fmla="*/ 1 w 33"/>
                  <a:gd name="T11" fmla="*/ 1 h 34"/>
                  <a:gd name="T12" fmla="*/ 1 w 33"/>
                  <a:gd name="T13" fmla="*/ 1 h 34"/>
                  <a:gd name="T14" fmla="*/ 1 w 33"/>
                  <a:gd name="T15" fmla="*/ 1 h 34"/>
                  <a:gd name="T16" fmla="*/ 1 w 33"/>
                  <a:gd name="T17" fmla="*/ 1 h 34"/>
                  <a:gd name="T18" fmla="*/ 1 w 33"/>
                  <a:gd name="T19" fmla="*/ 0 h 34"/>
                  <a:gd name="T20" fmla="*/ 1 w 33"/>
                  <a:gd name="T21" fmla="*/ 1 h 34"/>
                  <a:gd name="T22" fmla="*/ 1 w 33"/>
                  <a:gd name="T23" fmla="*/ 1 h 34"/>
                  <a:gd name="T24" fmla="*/ 1 w 33"/>
                  <a:gd name="T25" fmla="*/ 1 h 34"/>
                  <a:gd name="T26" fmla="*/ 0 w 33"/>
                  <a:gd name="T27" fmla="*/ 1 h 34"/>
                  <a:gd name="T28" fmla="*/ 1 w 33"/>
                  <a:gd name="T29" fmla="*/ 1 h 34"/>
                  <a:gd name="T30" fmla="*/ 1 w 33"/>
                  <a:gd name="T31" fmla="*/ 1 h 34"/>
                  <a:gd name="T32" fmla="*/ 1 w 33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4">
                    <a:moveTo>
                      <a:pt x="11" y="34"/>
                    </a:moveTo>
                    <a:lnTo>
                      <a:pt x="18" y="34"/>
                    </a:lnTo>
                    <a:lnTo>
                      <a:pt x="24" y="33"/>
                    </a:lnTo>
                    <a:lnTo>
                      <a:pt x="30" y="28"/>
                    </a:lnTo>
                    <a:lnTo>
                      <a:pt x="33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7" y="5"/>
                    </a:lnTo>
                    <a:lnTo>
                      <a:pt x="22" y="1"/>
                    </a:lnTo>
                    <a:lnTo>
                      <a:pt x="16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1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5" y="30"/>
                    </a:lnTo>
                    <a:lnTo>
                      <a:pt x="11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" name="Freeform 131"/>
              <p:cNvSpPr/>
              <p:nvPr/>
            </p:nvSpPr>
            <p:spPr bwMode="auto">
              <a:xfrm>
                <a:off x="4853" y="4250"/>
                <a:ext cx="16" cy="16"/>
              </a:xfrm>
              <a:custGeom>
                <a:avLst/>
                <a:gdLst>
                  <a:gd name="T0" fmla="*/ 0 w 33"/>
                  <a:gd name="T1" fmla="*/ 0 h 33"/>
                  <a:gd name="T2" fmla="*/ 0 w 33"/>
                  <a:gd name="T3" fmla="*/ 0 h 33"/>
                  <a:gd name="T4" fmla="*/ 0 w 33"/>
                  <a:gd name="T5" fmla="*/ 0 h 33"/>
                  <a:gd name="T6" fmla="*/ 0 w 33"/>
                  <a:gd name="T7" fmla="*/ 0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0 h 33"/>
                  <a:gd name="T14" fmla="*/ 0 w 33"/>
                  <a:gd name="T15" fmla="*/ 0 h 33"/>
                  <a:gd name="T16" fmla="*/ 0 w 33"/>
                  <a:gd name="T17" fmla="*/ 0 h 33"/>
                  <a:gd name="T18" fmla="*/ 0 w 33"/>
                  <a:gd name="T19" fmla="*/ 0 h 33"/>
                  <a:gd name="T20" fmla="*/ 0 w 33"/>
                  <a:gd name="T21" fmla="*/ 0 h 33"/>
                  <a:gd name="T22" fmla="*/ 0 w 33"/>
                  <a:gd name="T23" fmla="*/ 0 h 33"/>
                  <a:gd name="T24" fmla="*/ 0 w 33"/>
                  <a:gd name="T25" fmla="*/ 0 h 33"/>
                  <a:gd name="T26" fmla="*/ 0 w 33"/>
                  <a:gd name="T27" fmla="*/ 0 h 33"/>
                  <a:gd name="T28" fmla="*/ 0 w 33"/>
                  <a:gd name="T29" fmla="*/ 0 h 33"/>
                  <a:gd name="T30" fmla="*/ 0 w 33"/>
                  <a:gd name="T31" fmla="*/ 0 h 33"/>
                  <a:gd name="T32" fmla="*/ 0 w 33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2" y="32"/>
                    </a:moveTo>
                    <a:lnTo>
                      <a:pt x="18" y="33"/>
                    </a:lnTo>
                    <a:lnTo>
                      <a:pt x="25" y="32"/>
                    </a:lnTo>
                    <a:lnTo>
                      <a:pt x="29" y="27"/>
                    </a:lnTo>
                    <a:lnTo>
                      <a:pt x="33" y="21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1" y="1"/>
                    </a:lnTo>
                    <a:lnTo>
                      <a:pt x="15" y="0"/>
                    </a:lnTo>
                    <a:lnTo>
                      <a:pt x="8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" name="Freeform 132"/>
              <p:cNvSpPr/>
              <p:nvPr/>
            </p:nvSpPr>
            <p:spPr bwMode="auto">
              <a:xfrm>
                <a:off x="4680" y="4230"/>
                <a:ext cx="188" cy="72"/>
              </a:xfrm>
              <a:custGeom>
                <a:avLst/>
                <a:gdLst>
                  <a:gd name="T0" fmla="*/ 1 w 376"/>
                  <a:gd name="T1" fmla="*/ 1 h 144"/>
                  <a:gd name="T2" fmla="*/ 1 w 376"/>
                  <a:gd name="T3" fmla="*/ 1 h 144"/>
                  <a:gd name="T4" fmla="*/ 1 w 376"/>
                  <a:gd name="T5" fmla="*/ 1 h 144"/>
                  <a:gd name="T6" fmla="*/ 1 w 376"/>
                  <a:gd name="T7" fmla="*/ 1 h 144"/>
                  <a:gd name="T8" fmla="*/ 1 w 376"/>
                  <a:gd name="T9" fmla="*/ 1 h 144"/>
                  <a:gd name="T10" fmla="*/ 1 w 376"/>
                  <a:gd name="T11" fmla="*/ 1 h 144"/>
                  <a:gd name="T12" fmla="*/ 1 w 376"/>
                  <a:gd name="T13" fmla="*/ 1 h 144"/>
                  <a:gd name="T14" fmla="*/ 1 w 376"/>
                  <a:gd name="T15" fmla="*/ 1 h 144"/>
                  <a:gd name="T16" fmla="*/ 1 w 376"/>
                  <a:gd name="T17" fmla="*/ 1 h 144"/>
                  <a:gd name="T18" fmla="*/ 1 w 376"/>
                  <a:gd name="T19" fmla="*/ 1 h 144"/>
                  <a:gd name="T20" fmla="*/ 1 w 376"/>
                  <a:gd name="T21" fmla="*/ 1 h 144"/>
                  <a:gd name="T22" fmla="*/ 1 w 376"/>
                  <a:gd name="T23" fmla="*/ 1 h 144"/>
                  <a:gd name="T24" fmla="*/ 1 w 376"/>
                  <a:gd name="T25" fmla="*/ 1 h 144"/>
                  <a:gd name="T26" fmla="*/ 1 w 376"/>
                  <a:gd name="T27" fmla="*/ 1 h 144"/>
                  <a:gd name="T28" fmla="*/ 1 w 376"/>
                  <a:gd name="T29" fmla="*/ 1 h 144"/>
                  <a:gd name="T30" fmla="*/ 1 w 376"/>
                  <a:gd name="T31" fmla="*/ 1 h 144"/>
                  <a:gd name="T32" fmla="*/ 1 w 376"/>
                  <a:gd name="T33" fmla="*/ 1 h 144"/>
                  <a:gd name="T34" fmla="*/ 1 w 376"/>
                  <a:gd name="T35" fmla="*/ 1 h 144"/>
                  <a:gd name="T36" fmla="*/ 1 w 376"/>
                  <a:gd name="T37" fmla="*/ 1 h 144"/>
                  <a:gd name="T38" fmla="*/ 1 w 376"/>
                  <a:gd name="T39" fmla="*/ 0 h 144"/>
                  <a:gd name="T40" fmla="*/ 1 w 376"/>
                  <a:gd name="T41" fmla="*/ 1 h 144"/>
                  <a:gd name="T42" fmla="*/ 1 w 376"/>
                  <a:gd name="T43" fmla="*/ 1 h 144"/>
                  <a:gd name="T44" fmla="*/ 1 w 376"/>
                  <a:gd name="T45" fmla="*/ 1 h 144"/>
                  <a:gd name="T46" fmla="*/ 1 w 376"/>
                  <a:gd name="T47" fmla="*/ 1 h 144"/>
                  <a:gd name="T48" fmla="*/ 0 w 376"/>
                  <a:gd name="T49" fmla="*/ 1 h 144"/>
                  <a:gd name="T50" fmla="*/ 1 w 376"/>
                  <a:gd name="T51" fmla="*/ 1 h 144"/>
                  <a:gd name="T52" fmla="*/ 1 w 376"/>
                  <a:gd name="T53" fmla="*/ 1 h 144"/>
                  <a:gd name="T54" fmla="*/ 1 w 376"/>
                  <a:gd name="T55" fmla="*/ 1 h 144"/>
                  <a:gd name="T56" fmla="*/ 1 w 376"/>
                  <a:gd name="T57" fmla="*/ 1 h 144"/>
                  <a:gd name="T58" fmla="*/ 1 w 376"/>
                  <a:gd name="T59" fmla="*/ 1 h 144"/>
                  <a:gd name="T60" fmla="*/ 1 w 376"/>
                  <a:gd name="T61" fmla="*/ 1 h 144"/>
                  <a:gd name="T62" fmla="*/ 1 w 376"/>
                  <a:gd name="T63" fmla="*/ 1 h 144"/>
                  <a:gd name="T64" fmla="*/ 1 w 376"/>
                  <a:gd name="T65" fmla="*/ 1 h 144"/>
                  <a:gd name="T66" fmla="*/ 1 w 376"/>
                  <a:gd name="T67" fmla="*/ 1 h 144"/>
                  <a:gd name="T68" fmla="*/ 1 w 376"/>
                  <a:gd name="T69" fmla="*/ 1 h 144"/>
                  <a:gd name="T70" fmla="*/ 1 w 376"/>
                  <a:gd name="T71" fmla="*/ 1 h 144"/>
                  <a:gd name="T72" fmla="*/ 1 w 376"/>
                  <a:gd name="T73" fmla="*/ 1 h 144"/>
                  <a:gd name="T74" fmla="*/ 1 w 376"/>
                  <a:gd name="T75" fmla="*/ 1 h 144"/>
                  <a:gd name="T76" fmla="*/ 1 w 376"/>
                  <a:gd name="T77" fmla="*/ 1 h 144"/>
                  <a:gd name="T78" fmla="*/ 1 w 376"/>
                  <a:gd name="T79" fmla="*/ 1 h 144"/>
                  <a:gd name="T80" fmla="*/ 1 w 376"/>
                  <a:gd name="T81" fmla="*/ 1 h 144"/>
                  <a:gd name="T82" fmla="*/ 1 w 376"/>
                  <a:gd name="T83" fmla="*/ 1 h 144"/>
                  <a:gd name="T84" fmla="*/ 1 w 376"/>
                  <a:gd name="T85" fmla="*/ 1 h 144"/>
                  <a:gd name="T86" fmla="*/ 1 w 376"/>
                  <a:gd name="T87" fmla="*/ 1 h 144"/>
                  <a:gd name="T88" fmla="*/ 1 w 376"/>
                  <a:gd name="T89" fmla="*/ 1 h 144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376" h="144">
                    <a:moveTo>
                      <a:pt x="340" y="144"/>
                    </a:moveTo>
                    <a:lnTo>
                      <a:pt x="344" y="141"/>
                    </a:lnTo>
                    <a:lnTo>
                      <a:pt x="349" y="137"/>
                    </a:lnTo>
                    <a:lnTo>
                      <a:pt x="353" y="134"/>
                    </a:lnTo>
                    <a:lnTo>
                      <a:pt x="358" y="130"/>
                    </a:lnTo>
                    <a:lnTo>
                      <a:pt x="363" y="127"/>
                    </a:lnTo>
                    <a:lnTo>
                      <a:pt x="367" y="122"/>
                    </a:lnTo>
                    <a:lnTo>
                      <a:pt x="372" y="119"/>
                    </a:lnTo>
                    <a:lnTo>
                      <a:pt x="376" y="114"/>
                    </a:lnTo>
                    <a:lnTo>
                      <a:pt x="358" y="95"/>
                    </a:lnTo>
                    <a:lnTo>
                      <a:pt x="337" y="76"/>
                    </a:lnTo>
                    <a:lnTo>
                      <a:pt x="314" y="60"/>
                    </a:lnTo>
                    <a:lnTo>
                      <a:pt x="291" y="46"/>
                    </a:lnTo>
                    <a:lnTo>
                      <a:pt x="266" y="34"/>
                    </a:lnTo>
                    <a:lnTo>
                      <a:pt x="239" y="23"/>
                    </a:lnTo>
                    <a:lnTo>
                      <a:pt x="213" y="15"/>
                    </a:lnTo>
                    <a:lnTo>
                      <a:pt x="186" y="9"/>
                    </a:lnTo>
                    <a:lnTo>
                      <a:pt x="160" y="5"/>
                    </a:lnTo>
                    <a:lnTo>
                      <a:pt x="133" y="1"/>
                    </a:lnTo>
                    <a:lnTo>
                      <a:pt x="108" y="0"/>
                    </a:lnTo>
                    <a:lnTo>
                      <a:pt x="83" y="1"/>
                    </a:lnTo>
                    <a:lnTo>
                      <a:pt x="60" y="4"/>
                    </a:lnTo>
                    <a:lnTo>
                      <a:pt x="38" y="7"/>
                    </a:lnTo>
                    <a:lnTo>
                      <a:pt x="17" y="13"/>
                    </a:lnTo>
                    <a:lnTo>
                      <a:pt x="0" y="20"/>
                    </a:lnTo>
                    <a:lnTo>
                      <a:pt x="4" y="32"/>
                    </a:lnTo>
                    <a:lnTo>
                      <a:pt x="9" y="45"/>
                    </a:lnTo>
                    <a:lnTo>
                      <a:pt x="15" y="58"/>
                    </a:lnTo>
                    <a:lnTo>
                      <a:pt x="21" y="69"/>
                    </a:lnTo>
                    <a:lnTo>
                      <a:pt x="40" y="60"/>
                    </a:lnTo>
                    <a:lnTo>
                      <a:pt x="61" y="54"/>
                    </a:lnTo>
                    <a:lnTo>
                      <a:pt x="83" y="50"/>
                    </a:lnTo>
                    <a:lnTo>
                      <a:pt x="106" y="47"/>
                    </a:lnTo>
                    <a:lnTo>
                      <a:pt x="128" y="47"/>
                    </a:lnTo>
                    <a:lnTo>
                      <a:pt x="151" y="49"/>
                    </a:lnTo>
                    <a:lnTo>
                      <a:pt x="174" y="52"/>
                    </a:lnTo>
                    <a:lnTo>
                      <a:pt x="197" y="58"/>
                    </a:lnTo>
                    <a:lnTo>
                      <a:pt x="219" y="65"/>
                    </a:lnTo>
                    <a:lnTo>
                      <a:pt x="241" y="73"/>
                    </a:lnTo>
                    <a:lnTo>
                      <a:pt x="261" y="82"/>
                    </a:lnTo>
                    <a:lnTo>
                      <a:pt x="280" y="92"/>
                    </a:lnTo>
                    <a:lnTo>
                      <a:pt x="298" y="104"/>
                    </a:lnTo>
                    <a:lnTo>
                      <a:pt x="314" y="117"/>
                    </a:lnTo>
                    <a:lnTo>
                      <a:pt x="328" y="130"/>
                    </a:lnTo>
                    <a:lnTo>
                      <a:pt x="340" y="144"/>
                    </a:lnTo>
                    <a:close/>
                  </a:path>
                </a:pathLst>
              </a:custGeom>
              <a:solidFill>
                <a:srgbClr val="D100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" name="Freeform 133"/>
              <p:cNvSpPr/>
              <p:nvPr/>
            </p:nvSpPr>
            <p:spPr bwMode="auto">
              <a:xfrm>
                <a:off x="3482" y="4271"/>
                <a:ext cx="1433" cy="69"/>
              </a:xfrm>
              <a:custGeom>
                <a:avLst/>
                <a:gdLst>
                  <a:gd name="T0" fmla="*/ 0 w 2868"/>
                  <a:gd name="T1" fmla="*/ 1 h 137"/>
                  <a:gd name="T2" fmla="*/ 0 w 2868"/>
                  <a:gd name="T3" fmla="*/ 0 h 137"/>
                  <a:gd name="T4" fmla="*/ 0 w 2868"/>
                  <a:gd name="T5" fmla="*/ 0 h 137"/>
                  <a:gd name="T6" fmla="*/ 0 w 2868"/>
                  <a:gd name="T7" fmla="*/ 1 h 137"/>
                  <a:gd name="T8" fmla="*/ 0 w 2868"/>
                  <a:gd name="T9" fmla="*/ 1 h 1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868" h="137">
                    <a:moveTo>
                      <a:pt x="2868" y="134"/>
                    </a:moveTo>
                    <a:lnTo>
                      <a:pt x="2868" y="0"/>
                    </a:lnTo>
                    <a:lnTo>
                      <a:pt x="0" y="0"/>
                    </a:lnTo>
                    <a:lnTo>
                      <a:pt x="7" y="137"/>
                    </a:lnTo>
                    <a:lnTo>
                      <a:pt x="2868" y="134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" name="Freeform 134"/>
              <p:cNvSpPr/>
              <p:nvPr/>
            </p:nvSpPr>
            <p:spPr bwMode="auto">
              <a:xfrm>
                <a:off x="3452" y="4178"/>
                <a:ext cx="202" cy="140"/>
              </a:xfrm>
              <a:custGeom>
                <a:avLst/>
                <a:gdLst>
                  <a:gd name="T0" fmla="*/ 1 w 404"/>
                  <a:gd name="T1" fmla="*/ 0 h 281"/>
                  <a:gd name="T2" fmla="*/ 1 w 404"/>
                  <a:gd name="T3" fmla="*/ 0 h 281"/>
                  <a:gd name="T4" fmla="*/ 1 w 404"/>
                  <a:gd name="T5" fmla="*/ 0 h 281"/>
                  <a:gd name="T6" fmla="*/ 1 w 404"/>
                  <a:gd name="T7" fmla="*/ 0 h 281"/>
                  <a:gd name="T8" fmla="*/ 1 w 404"/>
                  <a:gd name="T9" fmla="*/ 0 h 281"/>
                  <a:gd name="T10" fmla="*/ 1 w 404"/>
                  <a:gd name="T11" fmla="*/ 0 h 281"/>
                  <a:gd name="T12" fmla="*/ 1 w 404"/>
                  <a:gd name="T13" fmla="*/ 0 h 281"/>
                  <a:gd name="T14" fmla="*/ 1 w 404"/>
                  <a:gd name="T15" fmla="*/ 0 h 281"/>
                  <a:gd name="T16" fmla="*/ 1 w 404"/>
                  <a:gd name="T17" fmla="*/ 0 h 281"/>
                  <a:gd name="T18" fmla="*/ 1 w 404"/>
                  <a:gd name="T19" fmla="*/ 0 h 281"/>
                  <a:gd name="T20" fmla="*/ 1 w 404"/>
                  <a:gd name="T21" fmla="*/ 0 h 281"/>
                  <a:gd name="T22" fmla="*/ 1 w 404"/>
                  <a:gd name="T23" fmla="*/ 0 h 281"/>
                  <a:gd name="T24" fmla="*/ 1 w 404"/>
                  <a:gd name="T25" fmla="*/ 0 h 281"/>
                  <a:gd name="T26" fmla="*/ 1 w 404"/>
                  <a:gd name="T27" fmla="*/ 0 h 281"/>
                  <a:gd name="T28" fmla="*/ 1 w 404"/>
                  <a:gd name="T29" fmla="*/ 0 h 281"/>
                  <a:gd name="T30" fmla="*/ 1 w 404"/>
                  <a:gd name="T31" fmla="*/ 0 h 281"/>
                  <a:gd name="T32" fmla="*/ 1 w 404"/>
                  <a:gd name="T33" fmla="*/ 0 h 281"/>
                  <a:gd name="T34" fmla="*/ 1 w 404"/>
                  <a:gd name="T35" fmla="*/ 0 h 281"/>
                  <a:gd name="T36" fmla="*/ 1 w 404"/>
                  <a:gd name="T37" fmla="*/ 0 h 281"/>
                  <a:gd name="T38" fmla="*/ 1 w 404"/>
                  <a:gd name="T39" fmla="*/ 0 h 281"/>
                  <a:gd name="T40" fmla="*/ 1 w 404"/>
                  <a:gd name="T41" fmla="*/ 0 h 281"/>
                  <a:gd name="T42" fmla="*/ 1 w 404"/>
                  <a:gd name="T43" fmla="*/ 0 h 281"/>
                  <a:gd name="T44" fmla="*/ 1 w 404"/>
                  <a:gd name="T45" fmla="*/ 0 h 281"/>
                  <a:gd name="T46" fmla="*/ 1 w 404"/>
                  <a:gd name="T47" fmla="*/ 0 h 281"/>
                  <a:gd name="T48" fmla="*/ 1 w 404"/>
                  <a:gd name="T49" fmla="*/ 0 h 281"/>
                  <a:gd name="T50" fmla="*/ 1 w 404"/>
                  <a:gd name="T51" fmla="*/ 0 h 281"/>
                  <a:gd name="T52" fmla="*/ 1 w 404"/>
                  <a:gd name="T53" fmla="*/ 0 h 281"/>
                  <a:gd name="T54" fmla="*/ 1 w 404"/>
                  <a:gd name="T55" fmla="*/ 0 h 281"/>
                  <a:gd name="T56" fmla="*/ 1 w 404"/>
                  <a:gd name="T57" fmla="*/ 0 h 281"/>
                  <a:gd name="T58" fmla="*/ 1 w 404"/>
                  <a:gd name="T59" fmla="*/ 0 h 281"/>
                  <a:gd name="T60" fmla="*/ 1 w 404"/>
                  <a:gd name="T61" fmla="*/ 0 h 281"/>
                  <a:gd name="T62" fmla="*/ 1 w 404"/>
                  <a:gd name="T63" fmla="*/ 0 h 281"/>
                  <a:gd name="T64" fmla="*/ 1 w 404"/>
                  <a:gd name="T65" fmla="*/ 0 h 281"/>
                  <a:gd name="T66" fmla="*/ 1 w 404"/>
                  <a:gd name="T67" fmla="*/ 0 h 281"/>
                  <a:gd name="T68" fmla="*/ 1 w 404"/>
                  <a:gd name="T69" fmla="*/ 0 h 281"/>
                  <a:gd name="T70" fmla="*/ 1 w 404"/>
                  <a:gd name="T71" fmla="*/ 0 h 281"/>
                  <a:gd name="T72" fmla="*/ 1 w 404"/>
                  <a:gd name="T73" fmla="*/ 0 h 281"/>
                  <a:gd name="T74" fmla="*/ 1 w 404"/>
                  <a:gd name="T75" fmla="*/ 0 h 281"/>
                  <a:gd name="T76" fmla="*/ 1 w 404"/>
                  <a:gd name="T77" fmla="*/ 0 h 281"/>
                  <a:gd name="T78" fmla="*/ 1 w 404"/>
                  <a:gd name="T79" fmla="*/ 0 h 281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4" h="281">
                    <a:moveTo>
                      <a:pt x="339" y="270"/>
                    </a:moveTo>
                    <a:lnTo>
                      <a:pt x="323" y="270"/>
                    </a:lnTo>
                    <a:lnTo>
                      <a:pt x="306" y="271"/>
                    </a:lnTo>
                    <a:lnTo>
                      <a:pt x="290" y="271"/>
                    </a:lnTo>
                    <a:lnTo>
                      <a:pt x="274" y="271"/>
                    </a:lnTo>
                    <a:lnTo>
                      <a:pt x="258" y="273"/>
                    </a:lnTo>
                    <a:lnTo>
                      <a:pt x="241" y="273"/>
                    </a:lnTo>
                    <a:lnTo>
                      <a:pt x="225" y="274"/>
                    </a:lnTo>
                    <a:lnTo>
                      <a:pt x="209" y="274"/>
                    </a:lnTo>
                    <a:lnTo>
                      <a:pt x="194" y="275"/>
                    </a:lnTo>
                    <a:lnTo>
                      <a:pt x="178" y="276"/>
                    </a:lnTo>
                    <a:lnTo>
                      <a:pt x="163" y="276"/>
                    </a:lnTo>
                    <a:lnTo>
                      <a:pt x="148" y="277"/>
                    </a:lnTo>
                    <a:lnTo>
                      <a:pt x="133" y="278"/>
                    </a:lnTo>
                    <a:lnTo>
                      <a:pt x="118" y="279"/>
                    </a:lnTo>
                    <a:lnTo>
                      <a:pt x="103" y="279"/>
                    </a:lnTo>
                    <a:lnTo>
                      <a:pt x="89" y="281"/>
                    </a:lnTo>
                    <a:lnTo>
                      <a:pt x="86" y="258"/>
                    </a:lnTo>
                    <a:lnTo>
                      <a:pt x="80" y="233"/>
                    </a:lnTo>
                    <a:lnTo>
                      <a:pt x="72" y="209"/>
                    </a:lnTo>
                    <a:lnTo>
                      <a:pt x="62" y="185"/>
                    </a:lnTo>
                    <a:lnTo>
                      <a:pt x="49" y="163"/>
                    </a:lnTo>
                    <a:lnTo>
                      <a:pt x="34" y="142"/>
                    </a:lnTo>
                    <a:lnTo>
                      <a:pt x="18" y="125"/>
                    </a:lnTo>
                    <a:lnTo>
                      <a:pt x="0" y="112"/>
                    </a:lnTo>
                    <a:lnTo>
                      <a:pt x="20" y="118"/>
                    </a:lnTo>
                    <a:lnTo>
                      <a:pt x="40" y="127"/>
                    </a:lnTo>
                    <a:lnTo>
                      <a:pt x="57" y="139"/>
                    </a:lnTo>
                    <a:lnTo>
                      <a:pt x="73" y="155"/>
                    </a:lnTo>
                    <a:lnTo>
                      <a:pt x="89" y="173"/>
                    </a:lnTo>
                    <a:lnTo>
                      <a:pt x="103" y="196"/>
                    </a:lnTo>
                    <a:lnTo>
                      <a:pt x="118" y="223"/>
                    </a:lnTo>
                    <a:lnTo>
                      <a:pt x="133" y="254"/>
                    </a:lnTo>
                    <a:lnTo>
                      <a:pt x="140" y="223"/>
                    </a:lnTo>
                    <a:lnTo>
                      <a:pt x="142" y="188"/>
                    </a:lnTo>
                    <a:lnTo>
                      <a:pt x="142" y="153"/>
                    </a:lnTo>
                    <a:lnTo>
                      <a:pt x="139" y="116"/>
                    </a:lnTo>
                    <a:lnTo>
                      <a:pt x="133" y="81"/>
                    </a:lnTo>
                    <a:lnTo>
                      <a:pt x="125" y="50"/>
                    </a:lnTo>
                    <a:lnTo>
                      <a:pt x="115" y="23"/>
                    </a:lnTo>
                    <a:lnTo>
                      <a:pt x="102" y="5"/>
                    </a:lnTo>
                    <a:lnTo>
                      <a:pt x="121" y="18"/>
                    </a:lnTo>
                    <a:lnTo>
                      <a:pt x="140" y="34"/>
                    </a:lnTo>
                    <a:lnTo>
                      <a:pt x="157" y="53"/>
                    </a:lnTo>
                    <a:lnTo>
                      <a:pt x="174" y="78"/>
                    </a:lnTo>
                    <a:lnTo>
                      <a:pt x="188" y="106"/>
                    </a:lnTo>
                    <a:lnTo>
                      <a:pt x="201" y="141"/>
                    </a:lnTo>
                    <a:lnTo>
                      <a:pt x="212" y="183"/>
                    </a:lnTo>
                    <a:lnTo>
                      <a:pt x="218" y="231"/>
                    </a:lnTo>
                    <a:lnTo>
                      <a:pt x="229" y="208"/>
                    </a:lnTo>
                    <a:lnTo>
                      <a:pt x="237" y="183"/>
                    </a:lnTo>
                    <a:lnTo>
                      <a:pt x="243" y="154"/>
                    </a:lnTo>
                    <a:lnTo>
                      <a:pt x="245" y="124"/>
                    </a:lnTo>
                    <a:lnTo>
                      <a:pt x="245" y="93"/>
                    </a:lnTo>
                    <a:lnTo>
                      <a:pt x="241" y="62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0" y="30"/>
                    </a:lnTo>
                    <a:lnTo>
                      <a:pt x="255" y="57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8" y="128"/>
                    </a:lnTo>
                    <a:lnTo>
                      <a:pt x="294" y="151"/>
                    </a:lnTo>
                    <a:lnTo>
                      <a:pt x="298" y="173"/>
                    </a:lnTo>
                    <a:lnTo>
                      <a:pt x="299" y="195"/>
                    </a:lnTo>
                    <a:lnTo>
                      <a:pt x="312" y="173"/>
                    </a:lnTo>
                    <a:lnTo>
                      <a:pt x="326" y="148"/>
                    </a:lnTo>
                    <a:lnTo>
                      <a:pt x="340" y="121"/>
                    </a:lnTo>
                    <a:lnTo>
                      <a:pt x="354" y="94"/>
                    </a:lnTo>
                    <a:lnTo>
                      <a:pt x="366" y="67"/>
                    </a:lnTo>
                    <a:lnTo>
                      <a:pt x="375" y="42"/>
                    </a:lnTo>
                    <a:lnTo>
                      <a:pt x="382" y="20"/>
                    </a:lnTo>
                    <a:lnTo>
                      <a:pt x="384" y="3"/>
                    </a:lnTo>
                    <a:lnTo>
                      <a:pt x="392" y="27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4" y="112"/>
                    </a:lnTo>
                    <a:lnTo>
                      <a:pt x="398" y="146"/>
                    </a:lnTo>
                    <a:lnTo>
                      <a:pt x="388" y="184"/>
                    </a:lnTo>
                    <a:lnTo>
                      <a:pt x="368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" name="Freeform 135"/>
              <p:cNvSpPr/>
              <p:nvPr/>
            </p:nvSpPr>
            <p:spPr bwMode="auto">
              <a:xfrm>
                <a:off x="4880" y="4200"/>
                <a:ext cx="51" cy="71"/>
              </a:xfrm>
              <a:custGeom>
                <a:avLst/>
                <a:gdLst>
                  <a:gd name="T0" fmla="*/ 1 w 102"/>
                  <a:gd name="T1" fmla="*/ 1 h 142"/>
                  <a:gd name="T2" fmla="*/ 0 w 102"/>
                  <a:gd name="T3" fmla="*/ 1 h 142"/>
                  <a:gd name="T4" fmla="*/ 1 w 102"/>
                  <a:gd name="T5" fmla="*/ 1 h 142"/>
                  <a:gd name="T6" fmla="*/ 1 w 102"/>
                  <a:gd name="T7" fmla="*/ 1 h 142"/>
                  <a:gd name="T8" fmla="*/ 1 w 102"/>
                  <a:gd name="T9" fmla="*/ 1 h 142"/>
                  <a:gd name="T10" fmla="*/ 1 w 102"/>
                  <a:gd name="T11" fmla="*/ 1 h 142"/>
                  <a:gd name="T12" fmla="*/ 1 w 102"/>
                  <a:gd name="T13" fmla="*/ 1 h 142"/>
                  <a:gd name="T14" fmla="*/ 1 w 102"/>
                  <a:gd name="T15" fmla="*/ 1 h 142"/>
                  <a:gd name="T16" fmla="*/ 1 w 102"/>
                  <a:gd name="T17" fmla="*/ 1 h 142"/>
                  <a:gd name="T18" fmla="*/ 1 w 102"/>
                  <a:gd name="T19" fmla="*/ 0 h 142"/>
                  <a:gd name="T20" fmla="*/ 1 w 102"/>
                  <a:gd name="T21" fmla="*/ 1 h 142"/>
                  <a:gd name="T22" fmla="*/ 1 w 102"/>
                  <a:gd name="T23" fmla="*/ 1 h 142"/>
                  <a:gd name="T24" fmla="*/ 1 w 102"/>
                  <a:gd name="T25" fmla="*/ 1 h 142"/>
                  <a:gd name="T26" fmla="*/ 1 w 102"/>
                  <a:gd name="T27" fmla="*/ 1 h 14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2" h="142">
                    <a:moveTo>
                      <a:pt x="71" y="142"/>
                    </a:moveTo>
                    <a:lnTo>
                      <a:pt x="0" y="142"/>
                    </a:lnTo>
                    <a:lnTo>
                      <a:pt x="6" y="123"/>
                    </a:lnTo>
                    <a:lnTo>
                      <a:pt x="16" y="102"/>
                    </a:lnTo>
                    <a:lnTo>
                      <a:pt x="27" y="82"/>
                    </a:lnTo>
                    <a:lnTo>
                      <a:pt x="41" y="61"/>
                    </a:lnTo>
                    <a:lnTo>
                      <a:pt x="56" y="43"/>
                    </a:lnTo>
                    <a:lnTo>
                      <a:pt x="71" y="26"/>
                    </a:lnTo>
                    <a:lnTo>
                      <a:pt x="87" y="12"/>
                    </a:lnTo>
                    <a:lnTo>
                      <a:pt x="102" y="0"/>
                    </a:lnTo>
                    <a:lnTo>
                      <a:pt x="84" y="41"/>
                    </a:lnTo>
                    <a:lnTo>
                      <a:pt x="74" y="78"/>
                    </a:lnTo>
                    <a:lnTo>
                      <a:pt x="71" y="112"/>
                    </a:lnTo>
                    <a:lnTo>
                      <a:pt x="71" y="14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" name="Freeform 136"/>
              <p:cNvSpPr/>
              <p:nvPr/>
            </p:nvSpPr>
            <p:spPr bwMode="auto">
              <a:xfrm>
                <a:off x="3666" y="4127"/>
                <a:ext cx="558" cy="206"/>
              </a:xfrm>
              <a:custGeom>
                <a:avLst/>
                <a:gdLst>
                  <a:gd name="T0" fmla="*/ 0 w 1117"/>
                  <a:gd name="T1" fmla="*/ 1 h 412"/>
                  <a:gd name="T2" fmla="*/ 0 w 1117"/>
                  <a:gd name="T3" fmla="*/ 1 h 412"/>
                  <a:gd name="T4" fmla="*/ 0 w 1117"/>
                  <a:gd name="T5" fmla="*/ 1 h 412"/>
                  <a:gd name="T6" fmla="*/ 0 w 1117"/>
                  <a:gd name="T7" fmla="*/ 1 h 412"/>
                  <a:gd name="T8" fmla="*/ 0 w 1117"/>
                  <a:gd name="T9" fmla="*/ 1 h 412"/>
                  <a:gd name="T10" fmla="*/ 0 w 1117"/>
                  <a:gd name="T11" fmla="*/ 1 h 412"/>
                  <a:gd name="T12" fmla="*/ 0 w 1117"/>
                  <a:gd name="T13" fmla="*/ 1 h 412"/>
                  <a:gd name="T14" fmla="*/ 0 w 1117"/>
                  <a:gd name="T15" fmla="*/ 1 h 412"/>
                  <a:gd name="T16" fmla="*/ 0 w 1117"/>
                  <a:gd name="T17" fmla="*/ 1 h 412"/>
                  <a:gd name="T18" fmla="*/ 0 w 1117"/>
                  <a:gd name="T19" fmla="*/ 1 h 412"/>
                  <a:gd name="T20" fmla="*/ 0 w 1117"/>
                  <a:gd name="T21" fmla="*/ 1 h 412"/>
                  <a:gd name="T22" fmla="*/ 0 w 1117"/>
                  <a:gd name="T23" fmla="*/ 1 h 412"/>
                  <a:gd name="T24" fmla="*/ 0 w 1117"/>
                  <a:gd name="T25" fmla="*/ 1 h 412"/>
                  <a:gd name="T26" fmla="*/ 0 w 1117"/>
                  <a:gd name="T27" fmla="*/ 1 h 412"/>
                  <a:gd name="T28" fmla="*/ 0 w 1117"/>
                  <a:gd name="T29" fmla="*/ 1 h 412"/>
                  <a:gd name="T30" fmla="*/ 0 w 1117"/>
                  <a:gd name="T31" fmla="*/ 1 h 412"/>
                  <a:gd name="T32" fmla="*/ 0 w 1117"/>
                  <a:gd name="T33" fmla="*/ 1 h 412"/>
                  <a:gd name="T34" fmla="*/ 0 w 1117"/>
                  <a:gd name="T35" fmla="*/ 1 h 412"/>
                  <a:gd name="T36" fmla="*/ 0 w 1117"/>
                  <a:gd name="T37" fmla="*/ 1 h 412"/>
                  <a:gd name="T38" fmla="*/ 0 w 1117"/>
                  <a:gd name="T39" fmla="*/ 1 h 412"/>
                  <a:gd name="T40" fmla="*/ 0 w 1117"/>
                  <a:gd name="T41" fmla="*/ 1 h 412"/>
                  <a:gd name="T42" fmla="*/ 0 w 1117"/>
                  <a:gd name="T43" fmla="*/ 1 h 412"/>
                  <a:gd name="T44" fmla="*/ 0 w 1117"/>
                  <a:gd name="T45" fmla="*/ 1 h 412"/>
                  <a:gd name="T46" fmla="*/ 0 w 1117"/>
                  <a:gd name="T47" fmla="*/ 1 h 412"/>
                  <a:gd name="T48" fmla="*/ 0 w 1117"/>
                  <a:gd name="T49" fmla="*/ 1 h 412"/>
                  <a:gd name="T50" fmla="*/ 0 w 1117"/>
                  <a:gd name="T51" fmla="*/ 1 h 412"/>
                  <a:gd name="T52" fmla="*/ 0 w 1117"/>
                  <a:gd name="T53" fmla="*/ 1 h 412"/>
                  <a:gd name="T54" fmla="*/ 0 w 1117"/>
                  <a:gd name="T55" fmla="*/ 1 h 412"/>
                  <a:gd name="T56" fmla="*/ 0 w 1117"/>
                  <a:gd name="T57" fmla="*/ 1 h 412"/>
                  <a:gd name="T58" fmla="*/ 0 w 1117"/>
                  <a:gd name="T59" fmla="*/ 1 h 412"/>
                  <a:gd name="T60" fmla="*/ 0 w 1117"/>
                  <a:gd name="T61" fmla="*/ 1 h 412"/>
                  <a:gd name="T62" fmla="*/ 0 w 1117"/>
                  <a:gd name="T63" fmla="*/ 1 h 412"/>
                  <a:gd name="T64" fmla="*/ 0 w 1117"/>
                  <a:gd name="T65" fmla="*/ 0 h 412"/>
                  <a:gd name="T66" fmla="*/ 0 w 1117"/>
                  <a:gd name="T67" fmla="*/ 1 h 412"/>
                  <a:gd name="T68" fmla="*/ 0 w 1117"/>
                  <a:gd name="T69" fmla="*/ 1 h 412"/>
                  <a:gd name="T70" fmla="*/ 0 w 1117"/>
                  <a:gd name="T71" fmla="*/ 1 h 412"/>
                  <a:gd name="T72" fmla="*/ 0 w 1117"/>
                  <a:gd name="T73" fmla="*/ 1 h 412"/>
                  <a:gd name="T74" fmla="*/ 0 w 1117"/>
                  <a:gd name="T75" fmla="*/ 1 h 412"/>
                  <a:gd name="T76" fmla="*/ 0 w 1117"/>
                  <a:gd name="T77" fmla="*/ 1 h 412"/>
                  <a:gd name="T78" fmla="*/ 0 w 1117"/>
                  <a:gd name="T79" fmla="*/ 1 h 412"/>
                  <a:gd name="T80" fmla="*/ 0 w 1117"/>
                  <a:gd name="T81" fmla="*/ 1 h 412"/>
                  <a:gd name="T82" fmla="*/ 0 w 1117"/>
                  <a:gd name="T83" fmla="*/ 1 h 412"/>
                  <a:gd name="T84" fmla="*/ 0 w 1117"/>
                  <a:gd name="T85" fmla="*/ 1 h 412"/>
                  <a:gd name="T86" fmla="*/ 0 w 1117"/>
                  <a:gd name="T87" fmla="*/ 1 h 412"/>
                  <a:gd name="T88" fmla="*/ 0 w 1117"/>
                  <a:gd name="T89" fmla="*/ 1 h 412"/>
                  <a:gd name="T90" fmla="*/ 0 w 1117"/>
                  <a:gd name="T91" fmla="*/ 1 h 412"/>
                  <a:gd name="T92" fmla="*/ 0 w 1117"/>
                  <a:gd name="T93" fmla="*/ 1 h 412"/>
                  <a:gd name="T94" fmla="*/ 0 w 1117"/>
                  <a:gd name="T95" fmla="*/ 1 h 412"/>
                  <a:gd name="T96" fmla="*/ 0 w 1117"/>
                  <a:gd name="T97" fmla="*/ 1 h 412"/>
                  <a:gd name="T98" fmla="*/ 0 w 1117"/>
                  <a:gd name="T99" fmla="*/ 1 h 412"/>
                  <a:gd name="T100" fmla="*/ 0 w 1117"/>
                  <a:gd name="T101" fmla="*/ 1 h 412"/>
                  <a:gd name="T102" fmla="*/ 0 w 1117"/>
                  <a:gd name="T103" fmla="*/ 1 h 412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1117" h="412">
                    <a:moveTo>
                      <a:pt x="1093" y="212"/>
                    </a:moveTo>
                    <a:lnTo>
                      <a:pt x="1073" y="229"/>
                    </a:lnTo>
                    <a:lnTo>
                      <a:pt x="1052" y="248"/>
                    </a:lnTo>
                    <a:lnTo>
                      <a:pt x="1032" y="265"/>
                    </a:lnTo>
                    <a:lnTo>
                      <a:pt x="1011" y="284"/>
                    </a:lnTo>
                    <a:lnTo>
                      <a:pt x="990" y="301"/>
                    </a:lnTo>
                    <a:lnTo>
                      <a:pt x="971" y="317"/>
                    </a:lnTo>
                    <a:lnTo>
                      <a:pt x="951" y="334"/>
                    </a:lnTo>
                    <a:lnTo>
                      <a:pt x="934" y="349"/>
                    </a:lnTo>
                    <a:lnTo>
                      <a:pt x="917" y="363"/>
                    </a:lnTo>
                    <a:lnTo>
                      <a:pt x="900" y="376"/>
                    </a:lnTo>
                    <a:lnTo>
                      <a:pt x="888" y="387"/>
                    </a:lnTo>
                    <a:lnTo>
                      <a:pt x="876" y="397"/>
                    </a:lnTo>
                    <a:lnTo>
                      <a:pt x="867" y="403"/>
                    </a:lnTo>
                    <a:lnTo>
                      <a:pt x="860" y="409"/>
                    </a:lnTo>
                    <a:lnTo>
                      <a:pt x="857" y="412"/>
                    </a:lnTo>
                    <a:lnTo>
                      <a:pt x="826" y="410"/>
                    </a:lnTo>
                    <a:lnTo>
                      <a:pt x="791" y="409"/>
                    </a:lnTo>
                    <a:lnTo>
                      <a:pt x="753" y="408"/>
                    </a:lnTo>
                    <a:lnTo>
                      <a:pt x="714" y="406"/>
                    </a:lnTo>
                    <a:lnTo>
                      <a:pt x="672" y="403"/>
                    </a:lnTo>
                    <a:lnTo>
                      <a:pt x="630" y="401"/>
                    </a:lnTo>
                    <a:lnTo>
                      <a:pt x="587" y="399"/>
                    </a:lnTo>
                    <a:lnTo>
                      <a:pt x="542" y="395"/>
                    </a:lnTo>
                    <a:lnTo>
                      <a:pt x="499" y="393"/>
                    </a:lnTo>
                    <a:lnTo>
                      <a:pt x="455" y="391"/>
                    </a:lnTo>
                    <a:lnTo>
                      <a:pt x="412" y="387"/>
                    </a:lnTo>
                    <a:lnTo>
                      <a:pt x="371" y="385"/>
                    </a:lnTo>
                    <a:lnTo>
                      <a:pt x="330" y="383"/>
                    </a:lnTo>
                    <a:lnTo>
                      <a:pt x="292" y="380"/>
                    </a:lnTo>
                    <a:lnTo>
                      <a:pt x="257" y="378"/>
                    </a:lnTo>
                    <a:lnTo>
                      <a:pt x="224" y="377"/>
                    </a:lnTo>
                    <a:lnTo>
                      <a:pt x="209" y="376"/>
                    </a:lnTo>
                    <a:lnTo>
                      <a:pt x="193" y="376"/>
                    </a:lnTo>
                    <a:lnTo>
                      <a:pt x="178" y="375"/>
                    </a:lnTo>
                    <a:lnTo>
                      <a:pt x="162" y="375"/>
                    </a:lnTo>
                    <a:lnTo>
                      <a:pt x="147" y="374"/>
                    </a:lnTo>
                    <a:lnTo>
                      <a:pt x="131" y="374"/>
                    </a:lnTo>
                    <a:lnTo>
                      <a:pt x="116" y="372"/>
                    </a:lnTo>
                    <a:lnTo>
                      <a:pt x="101" y="372"/>
                    </a:lnTo>
                    <a:lnTo>
                      <a:pt x="80" y="334"/>
                    </a:lnTo>
                    <a:lnTo>
                      <a:pt x="63" y="289"/>
                    </a:lnTo>
                    <a:lnTo>
                      <a:pt x="48" y="241"/>
                    </a:lnTo>
                    <a:lnTo>
                      <a:pt x="36" y="190"/>
                    </a:lnTo>
                    <a:lnTo>
                      <a:pt x="24" y="142"/>
                    </a:lnTo>
                    <a:lnTo>
                      <a:pt x="15" y="97"/>
                    </a:lnTo>
                    <a:lnTo>
                      <a:pt x="7" y="58"/>
                    </a:lnTo>
                    <a:lnTo>
                      <a:pt x="0" y="28"/>
                    </a:lnTo>
                    <a:lnTo>
                      <a:pt x="11" y="62"/>
                    </a:lnTo>
                    <a:lnTo>
                      <a:pt x="25" y="100"/>
                    </a:lnTo>
                    <a:lnTo>
                      <a:pt x="41" y="141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4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1" y="284"/>
                    </a:lnTo>
                    <a:lnTo>
                      <a:pt x="138" y="257"/>
                    </a:lnTo>
                    <a:lnTo>
                      <a:pt x="146" y="234"/>
                    </a:lnTo>
                    <a:lnTo>
                      <a:pt x="156" y="211"/>
                    </a:lnTo>
                    <a:lnTo>
                      <a:pt x="169" y="191"/>
                    </a:lnTo>
                    <a:lnTo>
                      <a:pt x="184" y="172"/>
                    </a:lnTo>
                    <a:lnTo>
                      <a:pt x="204" y="153"/>
                    </a:lnTo>
                    <a:lnTo>
                      <a:pt x="227" y="136"/>
                    </a:lnTo>
                    <a:lnTo>
                      <a:pt x="214" y="158"/>
                    </a:lnTo>
                    <a:lnTo>
                      <a:pt x="201" y="184"/>
                    </a:lnTo>
                    <a:lnTo>
                      <a:pt x="191" y="216"/>
                    </a:lnTo>
                    <a:lnTo>
                      <a:pt x="184" y="248"/>
                    </a:lnTo>
                    <a:lnTo>
                      <a:pt x="182" y="281"/>
                    </a:lnTo>
                    <a:lnTo>
                      <a:pt x="188" y="314"/>
                    </a:lnTo>
                    <a:lnTo>
                      <a:pt x="200" y="344"/>
                    </a:lnTo>
                    <a:lnTo>
                      <a:pt x="224" y="370"/>
                    </a:lnTo>
                    <a:lnTo>
                      <a:pt x="250" y="344"/>
                    </a:lnTo>
                    <a:lnTo>
                      <a:pt x="270" y="305"/>
                    </a:lnTo>
                    <a:lnTo>
                      <a:pt x="284" y="261"/>
                    </a:lnTo>
                    <a:lnTo>
                      <a:pt x="291" y="211"/>
                    </a:lnTo>
                    <a:lnTo>
                      <a:pt x="290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7" y="8"/>
                    </a:lnTo>
                    <a:lnTo>
                      <a:pt x="261" y="35"/>
                    </a:lnTo>
                    <a:lnTo>
                      <a:pt x="282" y="63"/>
                    </a:lnTo>
                    <a:lnTo>
                      <a:pt x="299" y="96"/>
                    </a:lnTo>
                    <a:lnTo>
                      <a:pt x="314" y="130"/>
                    </a:lnTo>
                    <a:lnTo>
                      <a:pt x="326" y="168"/>
                    </a:lnTo>
                    <a:lnTo>
                      <a:pt x="334" y="211"/>
                    </a:lnTo>
                    <a:lnTo>
                      <a:pt x="340" y="258"/>
                    </a:lnTo>
                    <a:lnTo>
                      <a:pt x="341" y="309"/>
                    </a:lnTo>
                    <a:lnTo>
                      <a:pt x="355" y="288"/>
                    </a:lnTo>
                    <a:lnTo>
                      <a:pt x="371" y="266"/>
                    </a:lnTo>
                    <a:lnTo>
                      <a:pt x="389" y="244"/>
                    </a:lnTo>
                    <a:lnTo>
                      <a:pt x="409" y="222"/>
                    </a:lnTo>
                    <a:lnTo>
                      <a:pt x="429" y="203"/>
                    </a:lnTo>
                    <a:lnTo>
                      <a:pt x="450" y="184"/>
                    </a:lnTo>
                    <a:lnTo>
                      <a:pt x="471" y="171"/>
                    </a:lnTo>
                    <a:lnTo>
                      <a:pt x="492" y="160"/>
                    </a:lnTo>
                    <a:lnTo>
                      <a:pt x="482" y="180"/>
                    </a:lnTo>
                    <a:lnTo>
                      <a:pt x="469" y="203"/>
                    </a:lnTo>
                    <a:lnTo>
                      <a:pt x="451" y="227"/>
                    </a:lnTo>
                    <a:lnTo>
                      <a:pt x="433" y="251"/>
                    </a:lnTo>
                    <a:lnTo>
                      <a:pt x="416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1" y="334"/>
                    </a:lnTo>
                    <a:lnTo>
                      <a:pt x="388" y="339"/>
                    </a:lnTo>
                    <a:lnTo>
                      <a:pt x="397" y="344"/>
                    </a:lnTo>
                    <a:lnTo>
                      <a:pt x="408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3" y="360"/>
                    </a:lnTo>
                    <a:lnTo>
                      <a:pt x="457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3"/>
                    </a:lnTo>
                    <a:lnTo>
                      <a:pt x="374" y="66"/>
                    </a:lnTo>
                    <a:lnTo>
                      <a:pt x="345" y="36"/>
                    </a:lnTo>
                    <a:lnTo>
                      <a:pt x="374" y="58"/>
                    </a:lnTo>
                    <a:lnTo>
                      <a:pt x="399" y="79"/>
                    </a:lnTo>
                    <a:lnTo>
                      <a:pt x="423" y="103"/>
                    </a:lnTo>
                    <a:lnTo>
                      <a:pt x="443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3" y="10"/>
                    </a:lnTo>
                    <a:lnTo>
                      <a:pt x="489" y="39"/>
                    </a:lnTo>
                    <a:lnTo>
                      <a:pt x="505" y="71"/>
                    </a:lnTo>
                    <a:lnTo>
                      <a:pt x="519" y="106"/>
                    </a:lnTo>
                    <a:lnTo>
                      <a:pt x="531" y="145"/>
                    </a:lnTo>
                    <a:lnTo>
                      <a:pt x="539" y="189"/>
                    </a:lnTo>
                    <a:lnTo>
                      <a:pt x="541" y="236"/>
                    </a:lnTo>
                    <a:lnTo>
                      <a:pt x="538" y="290"/>
                    </a:lnTo>
                    <a:lnTo>
                      <a:pt x="526" y="349"/>
                    </a:lnTo>
                    <a:lnTo>
                      <a:pt x="553" y="322"/>
                    </a:lnTo>
                    <a:lnTo>
                      <a:pt x="576" y="288"/>
                    </a:lnTo>
                    <a:lnTo>
                      <a:pt x="594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2" y="126"/>
                    </a:lnTo>
                    <a:lnTo>
                      <a:pt x="584" y="84"/>
                    </a:lnTo>
                    <a:lnTo>
                      <a:pt x="551" y="44"/>
                    </a:lnTo>
                    <a:lnTo>
                      <a:pt x="566" y="52"/>
                    </a:lnTo>
                    <a:lnTo>
                      <a:pt x="581" y="60"/>
                    </a:lnTo>
                    <a:lnTo>
                      <a:pt x="596" y="69"/>
                    </a:lnTo>
                    <a:lnTo>
                      <a:pt x="610" y="82"/>
                    </a:lnTo>
                    <a:lnTo>
                      <a:pt x="622" y="96"/>
                    </a:lnTo>
                    <a:lnTo>
                      <a:pt x="632" y="113"/>
                    </a:lnTo>
                    <a:lnTo>
                      <a:pt x="641" y="134"/>
                    </a:lnTo>
                    <a:lnTo>
                      <a:pt x="647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8" y="32"/>
                    </a:lnTo>
                    <a:lnTo>
                      <a:pt x="645" y="0"/>
                    </a:lnTo>
                    <a:lnTo>
                      <a:pt x="655" y="38"/>
                    </a:lnTo>
                    <a:lnTo>
                      <a:pt x="661" y="82"/>
                    </a:lnTo>
                    <a:lnTo>
                      <a:pt x="662" y="129"/>
                    </a:lnTo>
                    <a:lnTo>
                      <a:pt x="660" y="179"/>
                    </a:lnTo>
                    <a:lnTo>
                      <a:pt x="652" y="228"/>
                    </a:lnTo>
                    <a:lnTo>
                      <a:pt x="641" y="277"/>
                    </a:lnTo>
                    <a:lnTo>
                      <a:pt x="626" y="320"/>
                    </a:lnTo>
                    <a:lnTo>
                      <a:pt x="609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79" y="255"/>
                    </a:lnTo>
                    <a:lnTo>
                      <a:pt x="697" y="212"/>
                    </a:lnTo>
                    <a:lnTo>
                      <a:pt x="712" y="167"/>
                    </a:lnTo>
                    <a:lnTo>
                      <a:pt x="722" y="122"/>
                    </a:lnTo>
                    <a:lnTo>
                      <a:pt x="730" y="77"/>
                    </a:lnTo>
                    <a:lnTo>
                      <a:pt x="733" y="33"/>
                    </a:lnTo>
                    <a:lnTo>
                      <a:pt x="742" y="88"/>
                    </a:lnTo>
                    <a:lnTo>
                      <a:pt x="746" y="148"/>
                    </a:lnTo>
                    <a:lnTo>
                      <a:pt x="743" y="210"/>
                    </a:lnTo>
                    <a:lnTo>
                      <a:pt x="730" y="269"/>
                    </a:lnTo>
                    <a:lnTo>
                      <a:pt x="743" y="252"/>
                    </a:lnTo>
                    <a:lnTo>
                      <a:pt x="756" y="232"/>
                    </a:lnTo>
                    <a:lnTo>
                      <a:pt x="770" y="206"/>
                    </a:lnTo>
                    <a:lnTo>
                      <a:pt x="784" y="181"/>
                    </a:lnTo>
                    <a:lnTo>
                      <a:pt x="797" y="154"/>
                    </a:lnTo>
                    <a:lnTo>
                      <a:pt x="808" y="130"/>
                    </a:lnTo>
                    <a:lnTo>
                      <a:pt x="816" y="109"/>
                    </a:lnTo>
                    <a:lnTo>
                      <a:pt x="821" y="93"/>
                    </a:lnTo>
                    <a:lnTo>
                      <a:pt x="819" y="118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4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6" y="295"/>
                    </a:lnTo>
                    <a:lnTo>
                      <a:pt x="725" y="324"/>
                    </a:lnTo>
                    <a:lnTo>
                      <a:pt x="752" y="307"/>
                    </a:lnTo>
                    <a:lnTo>
                      <a:pt x="777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69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0" y="166"/>
                    </a:lnTo>
                    <a:lnTo>
                      <a:pt x="882" y="194"/>
                    </a:lnTo>
                    <a:lnTo>
                      <a:pt x="873" y="220"/>
                    </a:lnTo>
                    <a:lnTo>
                      <a:pt x="861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35" y="308"/>
                    </a:lnTo>
                    <a:lnTo>
                      <a:pt x="850" y="297"/>
                    </a:lnTo>
                    <a:lnTo>
                      <a:pt x="866" y="284"/>
                    </a:lnTo>
                    <a:lnTo>
                      <a:pt x="882" y="269"/>
                    </a:lnTo>
                    <a:lnTo>
                      <a:pt x="897" y="252"/>
                    </a:lnTo>
                    <a:lnTo>
                      <a:pt x="912" y="234"/>
                    </a:lnTo>
                    <a:lnTo>
                      <a:pt x="927" y="216"/>
                    </a:lnTo>
                    <a:lnTo>
                      <a:pt x="941" y="195"/>
                    </a:lnTo>
                    <a:lnTo>
                      <a:pt x="955" y="174"/>
                    </a:lnTo>
                    <a:lnTo>
                      <a:pt x="967" y="153"/>
                    </a:lnTo>
                    <a:lnTo>
                      <a:pt x="979" y="133"/>
                    </a:lnTo>
                    <a:lnTo>
                      <a:pt x="990" y="112"/>
                    </a:lnTo>
                    <a:lnTo>
                      <a:pt x="999" y="91"/>
                    </a:lnTo>
                    <a:lnTo>
                      <a:pt x="1008" y="70"/>
                    </a:lnTo>
                    <a:lnTo>
                      <a:pt x="1014" y="52"/>
                    </a:lnTo>
                    <a:lnTo>
                      <a:pt x="1020" y="33"/>
                    </a:lnTo>
                    <a:lnTo>
                      <a:pt x="1012" y="71"/>
                    </a:lnTo>
                    <a:lnTo>
                      <a:pt x="1004" y="107"/>
                    </a:lnTo>
                    <a:lnTo>
                      <a:pt x="994" y="141"/>
                    </a:lnTo>
                    <a:lnTo>
                      <a:pt x="983" y="173"/>
                    </a:lnTo>
                    <a:lnTo>
                      <a:pt x="968" y="206"/>
                    </a:lnTo>
                    <a:lnTo>
                      <a:pt x="950" y="242"/>
                    </a:lnTo>
                    <a:lnTo>
                      <a:pt x="927" y="279"/>
                    </a:lnTo>
                    <a:lnTo>
                      <a:pt x="897" y="322"/>
                    </a:lnTo>
                    <a:lnTo>
                      <a:pt x="910" y="314"/>
                    </a:lnTo>
                    <a:lnTo>
                      <a:pt x="925" y="304"/>
                    </a:lnTo>
                    <a:lnTo>
                      <a:pt x="940" y="294"/>
                    </a:lnTo>
                    <a:lnTo>
                      <a:pt x="956" y="282"/>
                    </a:lnTo>
                    <a:lnTo>
                      <a:pt x="972" y="270"/>
                    </a:lnTo>
                    <a:lnTo>
                      <a:pt x="988" y="257"/>
                    </a:lnTo>
                    <a:lnTo>
                      <a:pt x="1005" y="243"/>
                    </a:lnTo>
                    <a:lnTo>
                      <a:pt x="1021" y="228"/>
                    </a:lnTo>
                    <a:lnTo>
                      <a:pt x="1037" y="213"/>
                    </a:lnTo>
                    <a:lnTo>
                      <a:pt x="1052" y="197"/>
                    </a:lnTo>
                    <a:lnTo>
                      <a:pt x="1067" y="182"/>
                    </a:lnTo>
                    <a:lnTo>
                      <a:pt x="1080" y="166"/>
                    </a:lnTo>
                    <a:lnTo>
                      <a:pt x="1092" y="150"/>
                    </a:lnTo>
                    <a:lnTo>
                      <a:pt x="1102" y="135"/>
                    </a:lnTo>
                    <a:lnTo>
                      <a:pt x="1111" y="119"/>
                    </a:lnTo>
                    <a:lnTo>
                      <a:pt x="1117" y="104"/>
                    </a:lnTo>
                    <a:lnTo>
                      <a:pt x="1110" y="136"/>
                    </a:lnTo>
                    <a:lnTo>
                      <a:pt x="1103" y="166"/>
                    </a:lnTo>
                    <a:lnTo>
                      <a:pt x="1099" y="192"/>
                    </a:lnTo>
                    <a:lnTo>
                      <a:pt x="1093" y="21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6" name="Freeform 137"/>
              <p:cNvSpPr/>
              <p:nvPr/>
            </p:nvSpPr>
            <p:spPr bwMode="auto">
              <a:xfrm>
                <a:off x="4164" y="4179"/>
                <a:ext cx="202" cy="141"/>
              </a:xfrm>
              <a:custGeom>
                <a:avLst/>
                <a:gdLst>
                  <a:gd name="T0" fmla="*/ 1 w 403"/>
                  <a:gd name="T1" fmla="*/ 1 h 280"/>
                  <a:gd name="T2" fmla="*/ 1 w 403"/>
                  <a:gd name="T3" fmla="*/ 1 h 280"/>
                  <a:gd name="T4" fmla="*/ 1 w 403"/>
                  <a:gd name="T5" fmla="*/ 1 h 280"/>
                  <a:gd name="T6" fmla="*/ 1 w 403"/>
                  <a:gd name="T7" fmla="*/ 1 h 280"/>
                  <a:gd name="T8" fmla="*/ 1 w 403"/>
                  <a:gd name="T9" fmla="*/ 1 h 280"/>
                  <a:gd name="T10" fmla="*/ 1 w 403"/>
                  <a:gd name="T11" fmla="*/ 1 h 280"/>
                  <a:gd name="T12" fmla="*/ 1 w 403"/>
                  <a:gd name="T13" fmla="*/ 1 h 280"/>
                  <a:gd name="T14" fmla="*/ 1 w 403"/>
                  <a:gd name="T15" fmla="*/ 1 h 280"/>
                  <a:gd name="T16" fmla="*/ 1 w 403"/>
                  <a:gd name="T17" fmla="*/ 1 h 280"/>
                  <a:gd name="T18" fmla="*/ 1 w 403"/>
                  <a:gd name="T19" fmla="*/ 1 h 280"/>
                  <a:gd name="T20" fmla="*/ 1 w 403"/>
                  <a:gd name="T21" fmla="*/ 1 h 280"/>
                  <a:gd name="T22" fmla="*/ 1 w 403"/>
                  <a:gd name="T23" fmla="*/ 1 h 280"/>
                  <a:gd name="T24" fmla="*/ 1 w 403"/>
                  <a:gd name="T25" fmla="*/ 1 h 280"/>
                  <a:gd name="T26" fmla="*/ 1 w 403"/>
                  <a:gd name="T27" fmla="*/ 1 h 280"/>
                  <a:gd name="T28" fmla="*/ 1 w 403"/>
                  <a:gd name="T29" fmla="*/ 1 h 280"/>
                  <a:gd name="T30" fmla="*/ 1 w 403"/>
                  <a:gd name="T31" fmla="*/ 1 h 280"/>
                  <a:gd name="T32" fmla="*/ 1 w 403"/>
                  <a:gd name="T33" fmla="*/ 1 h 280"/>
                  <a:gd name="T34" fmla="*/ 1 w 403"/>
                  <a:gd name="T35" fmla="*/ 1 h 280"/>
                  <a:gd name="T36" fmla="*/ 1 w 403"/>
                  <a:gd name="T37" fmla="*/ 1 h 280"/>
                  <a:gd name="T38" fmla="*/ 1 w 403"/>
                  <a:gd name="T39" fmla="*/ 1 h 280"/>
                  <a:gd name="T40" fmla="*/ 1 w 403"/>
                  <a:gd name="T41" fmla="*/ 1 h 280"/>
                  <a:gd name="T42" fmla="*/ 1 w 403"/>
                  <a:gd name="T43" fmla="*/ 1 h 280"/>
                  <a:gd name="T44" fmla="*/ 1 w 403"/>
                  <a:gd name="T45" fmla="*/ 1 h 280"/>
                  <a:gd name="T46" fmla="*/ 1 w 403"/>
                  <a:gd name="T47" fmla="*/ 1 h 280"/>
                  <a:gd name="T48" fmla="*/ 1 w 403"/>
                  <a:gd name="T49" fmla="*/ 1 h 280"/>
                  <a:gd name="T50" fmla="*/ 1 w 403"/>
                  <a:gd name="T51" fmla="*/ 1 h 280"/>
                  <a:gd name="T52" fmla="*/ 1 w 403"/>
                  <a:gd name="T53" fmla="*/ 1 h 280"/>
                  <a:gd name="T54" fmla="*/ 1 w 403"/>
                  <a:gd name="T55" fmla="*/ 1 h 280"/>
                  <a:gd name="T56" fmla="*/ 1 w 403"/>
                  <a:gd name="T57" fmla="*/ 1 h 280"/>
                  <a:gd name="T58" fmla="*/ 1 w 403"/>
                  <a:gd name="T59" fmla="*/ 1 h 280"/>
                  <a:gd name="T60" fmla="*/ 1 w 403"/>
                  <a:gd name="T61" fmla="*/ 1 h 280"/>
                  <a:gd name="T62" fmla="*/ 1 w 403"/>
                  <a:gd name="T63" fmla="*/ 1 h 280"/>
                  <a:gd name="T64" fmla="*/ 1 w 403"/>
                  <a:gd name="T65" fmla="*/ 1 h 280"/>
                  <a:gd name="T66" fmla="*/ 1 w 403"/>
                  <a:gd name="T67" fmla="*/ 1 h 280"/>
                  <a:gd name="T68" fmla="*/ 1 w 403"/>
                  <a:gd name="T69" fmla="*/ 1 h 280"/>
                  <a:gd name="T70" fmla="*/ 1 w 403"/>
                  <a:gd name="T71" fmla="*/ 1 h 280"/>
                  <a:gd name="T72" fmla="*/ 1 w 403"/>
                  <a:gd name="T73" fmla="*/ 1 h 280"/>
                  <a:gd name="T74" fmla="*/ 1 w 403"/>
                  <a:gd name="T75" fmla="*/ 1 h 280"/>
                  <a:gd name="T76" fmla="*/ 1 w 403"/>
                  <a:gd name="T77" fmla="*/ 1 h 280"/>
                  <a:gd name="T78" fmla="*/ 1 w 403"/>
                  <a:gd name="T79" fmla="*/ 1 h 28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3" h="280">
                    <a:moveTo>
                      <a:pt x="339" y="270"/>
                    </a:moveTo>
                    <a:lnTo>
                      <a:pt x="322" y="270"/>
                    </a:lnTo>
                    <a:lnTo>
                      <a:pt x="305" y="271"/>
                    </a:lnTo>
                    <a:lnTo>
                      <a:pt x="289" y="271"/>
                    </a:lnTo>
                    <a:lnTo>
                      <a:pt x="273" y="272"/>
                    </a:lnTo>
                    <a:lnTo>
                      <a:pt x="257" y="272"/>
                    </a:lnTo>
                    <a:lnTo>
                      <a:pt x="241" y="273"/>
                    </a:lnTo>
                    <a:lnTo>
                      <a:pt x="225" y="273"/>
                    </a:lnTo>
                    <a:lnTo>
                      <a:pt x="210" y="274"/>
                    </a:lnTo>
                    <a:lnTo>
                      <a:pt x="194" y="274"/>
                    </a:lnTo>
                    <a:lnTo>
                      <a:pt x="179" y="275"/>
                    </a:lnTo>
                    <a:lnTo>
                      <a:pt x="164" y="277"/>
                    </a:lnTo>
                    <a:lnTo>
                      <a:pt x="149" y="277"/>
                    </a:lnTo>
                    <a:lnTo>
                      <a:pt x="134" y="278"/>
                    </a:lnTo>
                    <a:lnTo>
                      <a:pt x="119" y="279"/>
                    </a:lnTo>
                    <a:lnTo>
                      <a:pt x="104" y="279"/>
                    </a:lnTo>
                    <a:lnTo>
                      <a:pt x="90" y="280"/>
                    </a:lnTo>
                    <a:lnTo>
                      <a:pt x="86" y="257"/>
                    </a:lnTo>
                    <a:lnTo>
                      <a:pt x="81" y="233"/>
                    </a:lnTo>
                    <a:lnTo>
                      <a:pt x="73" y="209"/>
                    </a:lnTo>
                    <a:lnTo>
                      <a:pt x="62" y="184"/>
                    </a:lnTo>
                    <a:lnTo>
                      <a:pt x="50" y="162"/>
                    </a:lnTo>
                    <a:lnTo>
                      <a:pt x="35" y="142"/>
                    </a:lnTo>
                    <a:lnTo>
                      <a:pt x="18" y="124"/>
                    </a:lnTo>
                    <a:lnTo>
                      <a:pt x="0" y="112"/>
                    </a:lnTo>
                    <a:lnTo>
                      <a:pt x="22" y="117"/>
                    </a:lnTo>
                    <a:lnTo>
                      <a:pt x="40" y="127"/>
                    </a:lnTo>
                    <a:lnTo>
                      <a:pt x="58" y="138"/>
                    </a:lnTo>
                    <a:lnTo>
                      <a:pt x="74" y="154"/>
                    </a:lnTo>
                    <a:lnTo>
                      <a:pt x="89" y="173"/>
                    </a:lnTo>
                    <a:lnTo>
                      <a:pt x="104" y="196"/>
                    </a:lnTo>
                    <a:lnTo>
                      <a:pt x="117" y="222"/>
                    </a:lnTo>
                    <a:lnTo>
                      <a:pt x="132" y="254"/>
                    </a:lnTo>
                    <a:lnTo>
                      <a:pt x="139" y="222"/>
                    </a:lnTo>
                    <a:lnTo>
                      <a:pt x="143" y="188"/>
                    </a:lnTo>
                    <a:lnTo>
                      <a:pt x="142" y="152"/>
                    </a:lnTo>
                    <a:lnTo>
                      <a:pt x="139" y="115"/>
                    </a:lnTo>
                    <a:lnTo>
                      <a:pt x="134" y="81"/>
                    </a:lnTo>
                    <a:lnTo>
                      <a:pt x="126" y="49"/>
                    </a:lnTo>
                    <a:lnTo>
                      <a:pt x="115" y="23"/>
                    </a:lnTo>
                    <a:lnTo>
                      <a:pt x="103" y="4"/>
                    </a:lnTo>
                    <a:lnTo>
                      <a:pt x="121" y="17"/>
                    </a:lnTo>
                    <a:lnTo>
                      <a:pt x="139" y="33"/>
                    </a:lnTo>
                    <a:lnTo>
                      <a:pt x="157" y="53"/>
                    </a:lnTo>
                    <a:lnTo>
                      <a:pt x="173" y="77"/>
                    </a:lnTo>
                    <a:lnTo>
                      <a:pt x="188" y="106"/>
                    </a:lnTo>
                    <a:lnTo>
                      <a:pt x="200" y="141"/>
                    </a:lnTo>
                    <a:lnTo>
                      <a:pt x="211" y="182"/>
                    </a:lnTo>
                    <a:lnTo>
                      <a:pt x="218" y="230"/>
                    </a:lnTo>
                    <a:lnTo>
                      <a:pt x="228" y="207"/>
                    </a:lnTo>
                    <a:lnTo>
                      <a:pt x="236" y="182"/>
                    </a:lnTo>
                    <a:lnTo>
                      <a:pt x="242" y="153"/>
                    </a:lnTo>
                    <a:lnTo>
                      <a:pt x="245" y="123"/>
                    </a:lnTo>
                    <a:lnTo>
                      <a:pt x="245" y="92"/>
                    </a:lnTo>
                    <a:lnTo>
                      <a:pt x="242" y="61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1" y="30"/>
                    </a:lnTo>
                    <a:lnTo>
                      <a:pt x="255" y="56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7" y="128"/>
                    </a:lnTo>
                    <a:lnTo>
                      <a:pt x="294" y="151"/>
                    </a:lnTo>
                    <a:lnTo>
                      <a:pt x="297" y="173"/>
                    </a:lnTo>
                    <a:lnTo>
                      <a:pt x="298" y="195"/>
                    </a:lnTo>
                    <a:lnTo>
                      <a:pt x="312" y="173"/>
                    </a:lnTo>
                    <a:lnTo>
                      <a:pt x="326" y="149"/>
                    </a:lnTo>
                    <a:lnTo>
                      <a:pt x="340" y="121"/>
                    </a:lnTo>
                    <a:lnTo>
                      <a:pt x="354" y="93"/>
                    </a:lnTo>
                    <a:lnTo>
                      <a:pt x="366" y="67"/>
                    </a:lnTo>
                    <a:lnTo>
                      <a:pt x="375" y="41"/>
                    </a:lnTo>
                    <a:lnTo>
                      <a:pt x="382" y="19"/>
                    </a:lnTo>
                    <a:lnTo>
                      <a:pt x="385" y="2"/>
                    </a:lnTo>
                    <a:lnTo>
                      <a:pt x="392" y="26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3" y="112"/>
                    </a:lnTo>
                    <a:lnTo>
                      <a:pt x="398" y="145"/>
                    </a:lnTo>
                    <a:lnTo>
                      <a:pt x="387" y="183"/>
                    </a:lnTo>
                    <a:lnTo>
                      <a:pt x="367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7" name="Freeform 138"/>
              <p:cNvSpPr/>
              <p:nvPr/>
            </p:nvSpPr>
            <p:spPr bwMode="auto">
              <a:xfrm>
                <a:off x="4368" y="4177"/>
                <a:ext cx="123" cy="143"/>
              </a:xfrm>
              <a:custGeom>
                <a:avLst/>
                <a:gdLst>
                  <a:gd name="T0" fmla="*/ 1 w 246"/>
                  <a:gd name="T1" fmla="*/ 1 h 285"/>
                  <a:gd name="T2" fmla="*/ 1 w 246"/>
                  <a:gd name="T3" fmla="*/ 1 h 285"/>
                  <a:gd name="T4" fmla="*/ 1 w 246"/>
                  <a:gd name="T5" fmla="*/ 1 h 285"/>
                  <a:gd name="T6" fmla="*/ 1 w 246"/>
                  <a:gd name="T7" fmla="*/ 1 h 285"/>
                  <a:gd name="T8" fmla="*/ 1 w 246"/>
                  <a:gd name="T9" fmla="*/ 1 h 285"/>
                  <a:gd name="T10" fmla="*/ 1 w 246"/>
                  <a:gd name="T11" fmla="*/ 1 h 285"/>
                  <a:gd name="T12" fmla="*/ 1 w 246"/>
                  <a:gd name="T13" fmla="*/ 1 h 285"/>
                  <a:gd name="T14" fmla="*/ 1 w 246"/>
                  <a:gd name="T15" fmla="*/ 1 h 285"/>
                  <a:gd name="T16" fmla="*/ 0 w 246"/>
                  <a:gd name="T17" fmla="*/ 1 h 285"/>
                  <a:gd name="T18" fmla="*/ 1 w 246"/>
                  <a:gd name="T19" fmla="*/ 1 h 285"/>
                  <a:gd name="T20" fmla="*/ 1 w 246"/>
                  <a:gd name="T21" fmla="*/ 1 h 285"/>
                  <a:gd name="T22" fmla="*/ 1 w 246"/>
                  <a:gd name="T23" fmla="*/ 1 h 285"/>
                  <a:gd name="T24" fmla="*/ 1 w 246"/>
                  <a:gd name="T25" fmla="*/ 1 h 285"/>
                  <a:gd name="T26" fmla="*/ 1 w 246"/>
                  <a:gd name="T27" fmla="*/ 1 h 285"/>
                  <a:gd name="T28" fmla="*/ 1 w 246"/>
                  <a:gd name="T29" fmla="*/ 1 h 285"/>
                  <a:gd name="T30" fmla="*/ 1 w 246"/>
                  <a:gd name="T31" fmla="*/ 1 h 285"/>
                  <a:gd name="T32" fmla="*/ 1 w 246"/>
                  <a:gd name="T33" fmla="*/ 1 h 285"/>
                  <a:gd name="T34" fmla="*/ 1 w 246"/>
                  <a:gd name="T35" fmla="*/ 1 h 285"/>
                  <a:gd name="T36" fmla="*/ 1 w 246"/>
                  <a:gd name="T37" fmla="*/ 1 h 285"/>
                  <a:gd name="T38" fmla="*/ 1 w 246"/>
                  <a:gd name="T39" fmla="*/ 1 h 285"/>
                  <a:gd name="T40" fmla="*/ 1 w 246"/>
                  <a:gd name="T41" fmla="*/ 1 h 285"/>
                  <a:gd name="T42" fmla="*/ 1 w 246"/>
                  <a:gd name="T43" fmla="*/ 1 h 285"/>
                  <a:gd name="T44" fmla="*/ 1 w 246"/>
                  <a:gd name="T45" fmla="*/ 1 h 285"/>
                  <a:gd name="T46" fmla="*/ 1 w 246"/>
                  <a:gd name="T47" fmla="*/ 1 h 285"/>
                  <a:gd name="T48" fmla="*/ 1 w 246"/>
                  <a:gd name="T49" fmla="*/ 0 h 285"/>
                  <a:gd name="T50" fmla="*/ 1 w 246"/>
                  <a:gd name="T51" fmla="*/ 1 h 285"/>
                  <a:gd name="T52" fmla="*/ 1 w 246"/>
                  <a:gd name="T53" fmla="*/ 1 h 285"/>
                  <a:gd name="T54" fmla="*/ 1 w 246"/>
                  <a:gd name="T55" fmla="*/ 1 h 285"/>
                  <a:gd name="T56" fmla="*/ 1 w 246"/>
                  <a:gd name="T57" fmla="*/ 1 h 285"/>
                  <a:gd name="T58" fmla="*/ 1 w 246"/>
                  <a:gd name="T59" fmla="*/ 1 h 285"/>
                  <a:gd name="T60" fmla="*/ 1 w 246"/>
                  <a:gd name="T61" fmla="*/ 1 h 285"/>
                  <a:gd name="T62" fmla="*/ 1 w 246"/>
                  <a:gd name="T63" fmla="*/ 1 h 285"/>
                  <a:gd name="T64" fmla="*/ 1 w 246"/>
                  <a:gd name="T65" fmla="*/ 1 h 2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46" h="285">
                    <a:moveTo>
                      <a:pt x="85" y="285"/>
                    </a:moveTo>
                    <a:lnTo>
                      <a:pt x="75" y="285"/>
                    </a:lnTo>
                    <a:lnTo>
                      <a:pt x="63" y="285"/>
                    </a:lnTo>
                    <a:lnTo>
                      <a:pt x="53" y="285"/>
                    </a:lnTo>
                    <a:lnTo>
                      <a:pt x="42" y="285"/>
                    </a:lnTo>
                    <a:lnTo>
                      <a:pt x="32" y="285"/>
                    </a:lnTo>
                    <a:lnTo>
                      <a:pt x="22" y="285"/>
                    </a:lnTo>
                    <a:lnTo>
                      <a:pt x="10" y="285"/>
                    </a:lnTo>
                    <a:lnTo>
                      <a:pt x="0" y="285"/>
                    </a:lnTo>
                    <a:lnTo>
                      <a:pt x="3" y="270"/>
                    </a:lnTo>
                    <a:lnTo>
                      <a:pt x="8" y="253"/>
                    </a:lnTo>
                    <a:lnTo>
                      <a:pt x="14" y="235"/>
                    </a:lnTo>
                    <a:lnTo>
                      <a:pt x="22" y="217"/>
                    </a:lnTo>
                    <a:lnTo>
                      <a:pt x="30" y="197"/>
                    </a:lnTo>
                    <a:lnTo>
                      <a:pt x="40" y="178"/>
                    </a:lnTo>
                    <a:lnTo>
                      <a:pt x="52" y="157"/>
                    </a:lnTo>
                    <a:lnTo>
                      <a:pt x="64" y="137"/>
                    </a:lnTo>
                    <a:lnTo>
                      <a:pt x="80" y="118"/>
                    </a:lnTo>
                    <a:lnTo>
                      <a:pt x="96" y="98"/>
                    </a:lnTo>
                    <a:lnTo>
                      <a:pt x="116" y="79"/>
                    </a:lnTo>
                    <a:lnTo>
                      <a:pt x="137" y="60"/>
                    </a:lnTo>
                    <a:lnTo>
                      <a:pt x="161" y="43"/>
                    </a:lnTo>
                    <a:lnTo>
                      <a:pt x="186" y="28"/>
                    </a:lnTo>
                    <a:lnTo>
                      <a:pt x="215" y="13"/>
                    </a:lnTo>
                    <a:lnTo>
                      <a:pt x="246" y="0"/>
                    </a:lnTo>
                    <a:lnTo>
                      <a:pt x="215" y="30"/>
                    </a:lnTo>
                    <a:lnTo>
                      <a:pt x="186" y="60"/>
                    </a:lnTo>
                    <a:lnTo>
                      <a:pt x="160" y="91"/>
                    </a:lnTo>
                    <a:lnTo>
                      <a:pt x="136" y="124"/>
                    </a:lnTo>
                    <a:lnTo>
                      <a:pt x="116" y="158"/>
                    </a:lnTo>
                    <a:lnTo>
                      <a:pt x="100" y="196"/>
                    </a:lnTo>
                    <a:lnTo>
                      <a:pt x="90" y="238"/>
                    </a:lnTo>
                    <a:lnTo>
                      <a:pt x="85" y="285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8" name="Freeform 139"/>
              <p:cNvSpPr/>
              <p:nvPr/>
            </p:nvSpPr>
            <p:spPr bwMode="auto">
              <a:xfrm>
                <a:off x="4389" y="4134"/>
                <a:ext cx="493" cy="199"/>
              </a:xfrm>
              <a:custGeom>
                <a:avLst/>
                <a:gdLst>
                  <a:gd name="T0" fmla="*/ 1 w 986"/>
                  <a:gd name="T1" fmla="*/ 1 h 398"/>
                  <a:gd name="T2" fmla="*/ 1 w 986"/>
                  <a:gd name="T3" fmla="*/ 1 h 398"/>
                  <a:gd name="T4" fmla="*/ 1 w 986"/>
                  <a:gd name="T5" fmla="*/ 1 h 398"/>
                  <a:gd name="T6" fmla="*/ 1 w 986"/>
                  <a:gd name="T7" fmla="*/ 1 h 398"/>
                  <a:gd name="T8" fmla="*/ 1 w 986"/>
                  <a:gd name="T9" fmla="*/ 1 h 398"/>
                  <a:gd name="T10" fmla="*/ 1 w 986"/>
                  <a:gd name="T11" fmla="*/ 1 h 398"/>
                  <a:gd name="T12" fmla="*/ 1 w 986"/>
                  <a:gd name="T13" fmla="*/ 1 h 398"/>
                  <a:gd name="T14" fmla="*/ 1 w 986"/>
                  <a:gd name="T15" fmla="*/ 1 h 398"/>
                  <a:gd name="T16" fmla="*/ 1 w 986"/>
                  <a:gd name="T17" fmla="*/ 1 h 398"/>
                  <a:gd name="T18" fmla="*/ 1 w 986"/>
                  <a:gd name="T19" fmla="*/ 1 h 398"/>
                  <a:gd name="T20" fmla="*/ 1 w 986"/>
                  <a:gd name="T21" fmla="*/ 1 h 398"/>
                  <a:gd name="T22" fmla="*/ 1 w 986"/>
                  <a:gd name="T23" fmla="*/ 1 h 398"/>
                  <a:gd name="T24" fmla="*/ 1 w 986"/>
                  <a:gd name="T25" fmla="*/ 1 h 398"/>
                  <a:gd name="T26" fmla="*/ 1 w 986"/>
                  <a:gd name="T27" fmla="*/ 1 h 398"/>
                  <a:gd name="T28" fmla="*/ 1 w 986"/>
                  <a:gd name="T29" fmla="*/ 1 h 398"/>
                  <a:gd name="T30" fmla="*/ 1 w 986"/>
                  <a:gd name="T31" fmla="*/ 1 h 398"/>
                  <a:gd name="T32" fmla="*/ 1 w 986"/>
                  <a:gd name="T33" fmla="*/ 1 h 398"/>
                  <a:gd name="T34" fmla="*/ 1 w 986"/>
                  <a:gd name="T35" fmla="*/ 1 h 398"/>
                  <a:gd name="T36" fmla="*/ 1 w 986"/>
                  <a:gd name="T37" fmla="*/ 1 h 398"/>
                  <a:gd name="T38" fmla="*/ 1 w 986"/>
                  <a:gd name="T39" fmla="*/ 1 h 398"/>
                  <a:gd name="T40" fmla="*/ 1 w 986"/>
                  <a:gd name="T41" fmla="*/ 1 h 398"/>
                  <a:gd name="T42" fmla="*/ 1 w 986"/>
                  <a:gd name="T43" fmla="*/ 1 h 398"/>
                  <a:gd name="T44" fmla="*/ 1 w 986"/>
                  <a:gd name="T45" fmla="*/ 1 h 398"/>
                  <a:gd name="T46" fmla="*/ 1 w 986"/>
                  <a:gd name="T47" fmla="*/ 1 h 398"/>
                  <a:gd name="T48" fmla="*/ 1 w 986"/>
                  <a:gd name="T49" fmla="*/ 1 h 398"/>
                  <a:gd name="T50" fmla="*/ 1 w 986"/>
                  <a:gd name="T51" fmla="*/ 1 h 398"/>
                  <a:gd name="T52" fmla="*/ 1 w 986"/>
                  <a:gd name="T53" fmla="*/ 1 h 398"/>
                  <a:gd name="T54" fmla="*/ 1 w 986"/>
                  <a:gd name="T55" fmla="*/ 1 h 398"/>
                  <a:gd name="T56" fmla="*/ 1 w 986"/>
                  <a:gd name="T57" fmla="*/ 1 h 398"/>
                  <a:gd name="T58" fmla="*/ 1 w 986"/>
                  <a:gd name="T59" fmla="*/ 1 h 398"/>
                  <a:gd name="T60" fmla="*/ 1 w 986"/>
                  <a:gd name="T61" fmla="*/ 1 h 398"/>
                  <a:gd name="T62" fmla="*/ 1 w 986"/>
                  <a:gd name="T63" fmla="*/ 1 h 398"/>
                  <a:gd name="T64" fmla="*/ 1 w 986"/>
                  <a:gd name="T65" fmla="*/ 1 h 398"/>
                  <a:gd name="T66" fmla="*/ 1 w 986"/>
                  <a:gd name="T67" fmla="*/ 1 h 398"/>
                  <a:gd name="T68" fmla="*/ 1 w 986"/>
                  <a:gd name="T69" fmla="*/ 1 h 398"/>
                  <a:gd name="T70" fmla="*/ 1 w 986"/>
                  <a:gd name="T71" fmla="*/ 1 h 398"/>
                  <a:gd name="T72" fmla="*/ 1 w 986"/>
                  <a:gd name="T73" fmla="*/ 1 h 398"/>
                  <a:gd name="T74" fmla="*/ 1 w 986"/>
                  <a:gd name="T75" fmla="*/ 1 h 398"/>
                  <a:gd name="T76" fmla="*/ 1 w 986"/>
                  <a:gd name="T77" fmla="*/ 1 h 398"/>
                  <a:gd name="T78" fmla="*/ 1 w 986"/>
                  <a:gd name="T79" fmla="*/ 1 h 398"/>
                  <a:gd name="T80" fmla="*/ 1 w 986"/>
                  <a:gd name="T81" fmla="*/ 1 h 398"/>
                  <a:gd name="T82" fmla="*/ 1 w 986"/>
                  <a:gd name="T83" fmla="*/ 1 h 398"/>
                  <a:gd name="T84" fmla="*/ 1 w 986"/>
                  <a:gd name="T85" fmla="*/ 1 h 398"/>
                  <a:gd name="T86" fmla="*/ 1 w 986"/>
                  <a:gd name="T87" fmla="*/ 1 h 398"/>
                  <a:gd name="T88" fmla="*/ 1 w 986"/>
                  <a:gd name="T89" fmla="*/ 1 h 398"/>
                  <a:gd name="T90" fmla="*/ 1 w 986"/>
                  <a:gd name="T91" fmla="*/ 1 h 398"/>
                  <a:gd name="T92" fmla="*/ 1 w 986"/>
                  <a:gd name="T93" fmla="*/ 1 h 398"/>
                  <a:gd name="T94" fmla="*/ 1 w 986"/>
                  <a:gd name="T95" fmla="*/ 1 h 398"/>
                  <a:gd name="T96" fmla="*/ 1 w 986"/>
                  <a:gd name="T97" fmla="*/ 1 h 398"/>
                  <a:gd name="T98" fmla="*/ 1 w 986"/>
                  <a:gd name="T99" fmla="*/ 1 h 398"/>
                  <a:gd name="T100" fmla="*/ 1 w 986"/>
                  <a:gd name="T101" fmla="*/ 1 h 398"/>
                  <a:gd name="T102" fmla="*/ 1 w 986"/>
                  <a:gd name="T103" fmla="*/ 1 h 398"/>
                  <a:gd name="T104" fmla="*/ 1 w 986"/>
                  <a:gd name="T105" fmla="*/ 1 h 398"/>
                  <a:gd name="T106" fmla="*/ 1 w 986"/>
                  <a:gd name="T107" fmla="*/ 1 h 398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986" h="398">
                    <a:moveTo>
                      <a:pt x="901" y="398"/>
                    </a:moveTo>
                    <a:lnTo>
                      <a:pt x="867" y="398"/>
                    </a:lnTo>
                    <a:lnTo>
                      <a:pt x="829" y="398"/>
                    </a:lnTo>
                    <a:lnTo>
                      <a:pt x="789" y="398"/>
                    </a:lnTo>
                    <a:lnTo>
                      <a:pt x="747" y="396"/>
                    </a:lnTo>
                    <a:lnTo>
                      <a:pt x="702" y="396"/>
                    </a:lnTo>
                    <a:lnTo>
                      <a:pt x="656" y="394"/>
                    </a:lnTo>
                    <a:lnTo>
                      <a:pt x="608" y="393"/>
                    </a:lnTo>
                    <a:lnTo>
                      <a:pt x="561" y="392"/>
                    </a:lnTo>
                    <a:lnTo>
                      <a:pt x="513" y="389"/>
                    </a:lnTo>
                    <a:lnTo>
                      <a:pt x="467" y="388"/>
                    </a:lnTo>
                    <a:lnTo>
                      <a:pt x="421" y="386"/>
                    </a:lnTo>
                    <a:lnTo>
                      <a:pt x="376" y="384"/>
                    </a:lnTo>
                    <a:lnTo>
                      <a:pt x="334" y="383"/>
                    </a:lnTo>
                    <a:lnTo>
                      <a:pt x="294" y="380"/>
                    </a:lnTo>
                    <a:lnTo>
                      <a:pt x="258" y="378"/>
                    </a:lnTo>
                    <a:lnTo>
                      <a:pt x="225" y="377"/>
                    </a:lnTo>
                    <a:lnTo>
                      <a:pt x="210" y="376"/>
                    </a:lnTo>
                    <a:lnTo>
                      <a:pt x="194" y="376"/>
                    </a:lnTo>
                    <a:lnTo>
                      <a:pt x="179" y="374"/>
                    </a:lnTo>
                    <a:lnTo>
                      <a:pt x="163" y="373"/>
                    </a:lnTo>
                    <a:lnTo>
                      <a:pt x="148" y="373"/>
                    </a:lnTo>
                    <a:lnTo>
                      <a:pt x="132" y="372"/>
                    </a:lnTo>
                    <a:lnTo>
                      <a:pt x="117" y="372"/>
                    </a:lnTo>
                    <a:lnTo>
                      <a:pt x="102" y="372"/>
                    </a:lnTo>
                    <a:lnTo>
                      <a:pt x="81" y="334"/>
                    </a:lnTo>
                    <a:lnTo>
                      <a:pt x="64" y="289"/>
                    </a:lnTo>
                    <a:lnTo>
                      <a:pt x="48" y="241"/>
                    </a:lnTo>
                    <a:lnTo>
                      <a:pt x="35" y="190"/>
                    </a:lnTo>
                    <a:lnTo>
                      <a:pt x="23" y="142"/>
                    </a:lnTo>
                    <a:lnTo>
                      <a:pt x="14" y="97"/>
                    </a:lnTo>
                    <a:lnTo>
                      <a:pt x="6" y="57"/>
                    </a:lnTo>
                    <a:lnTo>
                      <a:pt x="0" y="27"/>
                    </a:lnTo>
                    <a:lnTo>
                      <a:pt x="12" y="62"/>
                    </a:lnTo>
                    <a:lnTo>
                      <a:pt x="26" y="100"/>
                    </a:lnTo>
                    <a:lnTo>
                      <a:pt x="42" y="140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5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0" y="283"/>
                    </a:lnTo>
                    <a:lnTo>
                      <a:pt x="139" y="257"/>
                    </a:lnTo>
                    <a:lnTo>
                      <a:pt x="147" y="234"/>
                    </a:lnTo>
                    <a:lnTo>
                      <a:pt x="157" y="211"/>
                    </a:lnTo>
                    <a:lnTo>
                      <a:pt x="170" y="190"/>
                    </a:lnTo>
                    <a:lnTo>
                      <a:pt x="185" y="170"/>
                    </a:lnTo>
                    <a:lnTo>
                      <a:pt x="204" y="152"/>
                    </a:lnTo>
                    <a:lnTo>
                      <a:pt x="227" y="135"/>
                    </a:lnTo>
                    <a:lnTo>
                      <a:pt x="215" y="157"/>
                    </a:lnTo>
                    <a:lnTo>
                      <a:pt x="202" y="184"/>
                    </a:lnTo>
                    <a:lnTo>
                      <a:pt x="191" y="214"/>
                    </a:lnTo>
                    <a:lnTo>
                      <a:pt x="185" y="248"/>
                    </a:lnTo>
                    <a:lnTo>
                      <a:pt x="182" y="281"/>
                    </a:lnTo>
                    <a:lnTo>
                      <a:pt x="188" y="313"/>
                    </a:lnTo>
                    <a:lnTo>
                      <a:pt x="201" y="343"/>
                    </a:lnTo>
                    <a:lnTo>
                      <a:pt x="225" y="370"/>
                    </a:lnTo>
                    <a:lnTo>
                      <a:pt x="250" y="343"/>
                    </a:lnTo>
                    <a:lnTo>
                      <a:pt x="271" y="305"/>
                    </a:lnTo>
                    <a:lnTo>
                      <a:pt x="285" y="260"/>
                    </a:lnTo>
                    <a:lnTo>
                      <a:pt x="292" y="211"/>
                    </a:lnTo>
                    <a:lnTo>
                      <a:pt x="291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8" y="8"/>
                    </a:lnTo>
                    <a:lnTo>
                      <a:pt x="262" y="34"/>
                    </a:lnTo>
                    <a:lnTo>
                      <a:pt x="282" y="63"/>
                    </a:lnTo>
                    <a:lnTo>
                      <a:pt x="300" y="95"/>
                    </a:lnTo>
                    <a:lnTo>
                      <a:pt x="315" y="130"/>
                    </a:lnTo>
                    <a:lnTo>
                      <a:pt x="325" y="168"/>
                    </a:lnTo>
                    <a:lnTo>
                      <a:pt x="333" y="211"/>
                    </a:lnTo>
                    <a:lnTo>
                      <a:pt x="339" y="258"/>
                    </a:lnTo>
                    <a:lnTo>
                      <a:pt x="340" y="309"/>
                    </a:lnTo>
                    <a:lnTo>
                      <a:pt x="354" y="288"/>
                    </a:lnTo>
                    <a:lnTo>
                      <a:pt x="370" y="266"/>
                    </a:lnTo>
                    <a:lnTo>
                      <a:pt x="388" y="244"/>
                    </a:lnTo>
                    <a:lnTo>
                      <a:pt x="409" y="222"/>
                    </a:lnTo>
                    <a:lnTo>
                      <a:pt x="430" y="203"/>
                    </a:lnTo>
                    <a:lnTo>
                      <a:pt x="451" y="184"/>
                    </a:lnTo>
                    <a:lnTo>
                      <a:pt x="471" y="170"/>
                    </a:lnTo>
                    <a:lnTo>
                      <a:pt x="492" y="160"/>
                    </a:lnTo>
                    <a:lnTo>
                      <a:pt x="483" y="180"/>
                    </a:lnTo>
                    <a:lnTo>
                      <a:pt x="469" y="203"/>
                    </a:lnTo>
                    <a:lnTo>
                      <a:pt x="452" y="227"/>
                    </a:lnTo>
                    <a:lnTo>
                      <a:pt x="433" y="251"/>
                    </a:lnTo>
                    <a:lnTo>
                      <a:pt x="415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0" y="334"/>
                    </a:lnTo>
                    <a:lnTo>
                      <a:pt x="388" y="339"/>
                    </a:lnTo>
                    <a:lnTo>
                      <a:pt x="396" y="343"/>
                    </a:lnTo>
                    <a:lnTo>
                      <a:pt x="407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4" y="360"/>
                    </a:lnTo>
                    <a:lnTo>
                      <a:pt x="458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2"/>
                    </a:lnTo>
                    <a:lnTo>
                      <a:pt x="375" y="65"/>
                    </a:lnTo>
                    <a:lnTo>
                      <a:pt x="346" y="36"/>
                    </a:lnTo>
                    <a:lnTo>
                      <a:pt x="375" y="57"/>
                    </a:lnTo>
                    <a:lnTo>
                      <a:pt x="400" y="79"/>
                    </a:lnTo>
                    <a:lnTo>
                      <a:pt x="423" y="102"/>
                    </a:lnTo>
                    <a:lnTo>
                      <a:pt x="444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4" y="10"/>
                    </a:lnTo>
                    <a:lnTo>
                      <a:pt x="490" y="39"/>
                    </a:lnTo>
                    <a:lnTo>
                      <a:pt x="506" y="70"/>
                    </a:lnTo>
                    <a:lnTo>
                      <a:pt x="520" y="106"/>
                    </a:lnTo>
                    <a:lnTo>
                      <a:pt x="531" y="145"/>
                    </a:lnTo>
                    <a:lnTo>
                      <a:pt x="539" y="188"/>
                    </a:lnTo>
                    <a:lnTo>
                      <a:pt x="542" y="236"/>
                    </a:lnTo>
                    <a:lnTo>
                      <a:pt x="538" y="290"/>
                    </a:lnTo>
                    <a:lnTo>
                      <a:pt x="527" y="349"/>
                    </a:lnTo>
                    <a:lnTo>
                      <a:pt x="553" y="321"/>
                    </a:lnTo>
                    <a:lnTo>
                      <a:pt x="576" y="288"/>
                    </a:lnTo>
                    <a:lnTo>
                      <a:pt x="595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3" y="125"/>
                    </a:lnTo>
                    <a:lnTo>
                      <a:pt x="584" y="83"/>
                    </a:lnTo>
                    <a:lnTo>
                      <a:pt x="552" y="42"/>
                    </a:lnTo>
                    <a:lnTo>
                      <a:pt x="567" y="50"/>
                    </a:lnTo>
                    <a:lnTo>
                      <a:pt x="582" y="59"/>
                    </a:lnTo>
                    <a:lnTo>
                      <a:pt x="597" y="69"/>
                    </a:lnTo>
                    <a:lnTo>
                      <a:pt x="611" y="80"/>
                    </a:lnTo>
                    <a:lnTo>
                      <a:pt x="622" y="95"/>
                    </a:lnTo>
                    <a:lnTo>
                      <a:pt x="633" y="113"/>
                    </a:lnTo>
                    <a:lnTo>
                      <a:pt x="642" y="134"/>
                    </a:lnTo>
                    <a:lnTo>
                      <a:pt x="648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9" y="32"/>
                    </a:lnTo>
                    <a:lnTo>
                      <a:pt x="645" y="0"/>
                    </a:lnTo>
                    <a:lnTo>
                      <a:pt x="656" y="38"/>
                    </a:lnTo>
                    <a:lnTo>
                      <a:pt x="661" y="82"/>
                    </a:lnTo>
                    <a:lnTo>
                      <a:pt x="663" y="129"/>
                    </a:lnTo>
                    <a:lnTo>
                      <a:pt x="660" y="178"/>
                    </a:lnTo>
                    <a:lnTo>
                      <a:pt x="652" y="228"/>
                    </a:lnTo>
                    <a:lnTo>
                      <a:pt x="642" y="276"/>
                    </a:lnTo>
                    <a:lnTo>
                      <a:pt x="627" y="320"/>
                    </a:lnTo>
                    <a:lnTo>
                      <a:pt x="610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80" y="255"/>
                    </a:lnTo>
                    <a:lnTo>
                      <a:pt x="697" y="212"/>
                    </a:lnTo>
                    <a:lnTo>
                      <a:pt x="711" y="167"/>
                    </a:lnTo>
                    <a:lnTo>
                      <a:pt x="722" y="122"/>
                    </a:lnTo>
                    <a:lnTo>
                      <a:pt x="729" y="77"/>
                    </a:lnTo>
                    <a:lnTo>
                      <a:pt x="733" y="33"/>
                    </a:lnTo>
                    <a:lnTo>
                      <a:pt x="741" y="87"/>
                    </a:lnTo>
                    <a:lnTo>
                      <a:pt x="745" y="147"/>
                    </a:lnTo>
                    <a:lnTo>
                      <a:pt x="743" y="210"/>
                    </a:lnTo>
                    <a:lnTo>
                      <a:pt x="730" y="268"/>
                    </a:lnTo>
                    <a:lnTo>
                      <a:pt x="743" y="252"/>
                    </a:lnTo>
                    <a:lnTo>
                      <a:pt x="757" y="232"/>
                    </a:lnTo>
                    <a:lnTo>
                      <a:pt x="771" y="206"/>
                    </a:lnTo>
                    <a:lnTo>
                      <a:pt x="785" y="180"/>
                    </a:lnTo>
                    <a:lnTo>
                      <a:pt x="797" y="153"/>
                    </a:lnTo>
                    <a:lnTo>
                      <a:pt x="809" y="129"/>
                    </a:lnTo>
                    <a:lnTo>
                      <a:pt x="817" y="108"/>
                    </a:lnTo>
                    <a:lnTo>
                      <a:pt x="821" y="93"/>
                    </a:lnTo>
                    <a:lnTo>
                      <a:pt x="819" y="117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5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7" y="295"/>
                    </a:lnTo>
                    <a:lnTo>
                      <a:pt x="726" y="324"/>
                    </a:lnTo>
                    <a:lnTo>
                      <a:pt x="752" y="306"/>
                    </a:lnTo>
                    <a:lnTo>
                      <a:pt x="778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70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1" y="166"/>
                    </a:lnTo>
                    <a:lnTo>
                      <a:pt x="882" y="193"/>
                    </a:lnTo>
                    <a:lnTo>
                      <a:pt x="873" y="220"/>
                    </a:lnTo>
                    <a:lnTo>
                      <a:pt x="862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49" y="297"/>
                    </a:lnTo>
                    <a:lnTo>
                      <a:pt x="877" y="271"/>
                    </a:lnTo>
                    <a:lnTo>
                      <a:pt x="902" y="237"/>
                    </a:lnTo>
                    <a:lnTo>
                      <a:pt x="925" y="200"/>
                    </a:lnTo>
                    <a:lnTo>
                      <a:pt x="945" y="161"/>
                    </a:lnTo>
                    <a:lnTo>
                      <a:pt x="962" y="122"/>
                    </a:lnTo>
                    <a:lnTo>
                      <a:pt x="976" y="83"/>
                    </a:lnTo>
                    <a:lnTo>
                      <a:pt x="986" y="46"/>
                    </a:lnTo>
                    <a:lnTo>
                      <a:pt x="980" y="86"/>
                    </a:lnTo>
                    <a:lnTo>
                      <a:pt x="979" y="128"/>
                    </a:lnTo>
                    <a:lnTo>
                      <a:pt x="980" y="169"/>
                    </a:lnTo>
                    <a:lnTo>
                      <a:pt x="984" y="210"/>
                    </a:lnTo>
                    <a:lnTo>
                      <a:pt x="986" y="247"/>
                    </a:lnTo>
                    <a:lnTo>
                      <a:pt x="986" y="282"/>
                    </a:lnTo>
                    <a:lnTo>
                      <a:pt x="983" y="312"/>
                    </a:lnTo>
                    <a:lnTo>
                      <a:pt x="975" y="339"/>
                    </a:lnTo>
                    <a:lnTo>
                      <a:pt x="901" y="398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09" name="Group 140"/>
            <p:cNvGrpSpPr/>
            <p:nvPr/>
          </p:nvGrpSpPr>
          <p:grpSpPr bwMode="auto">
            <a:xfrm>
              <a:off x="4032" y="4105"/>
              <a:ext cx="1479" cy="215"/>
              <a:chOff x="3452" y="4125"/>
              <a:chExt cx="1479" cy="215"/>
            </a:xfrm>
          </p:grpSpPr>
          <p:sp>
            <p:nvSpPr>
              <p:cNvPr id="410" name="Freeform 141"/>
              <p:cNvSpPr/>
              <p:nvPr/>
            </p:nvSpPr>
            <p:spPr bwMode="auto">
              <a:xfrm>
                <a:off x="3592" y="4158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2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9" y="1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0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" name="Freeform 142"/>
              <p:cNvSpPr/>
              <p:nvPr/>
            </p:nvSpPr>
            <p:spPr bwMode="auto">
              <a:xfrm>
                <a:off x="3668" y="4235"/>
                <a:ext cx="16" cy="16"/>
              </a:xfrm>
              <a:custGeom>
                <a:avLst/>
                <a:gdLst>
                  <a:gd name="T0" fmla="*/ 0 w 34"/>
                  <a:gd name="T1" fmla="*/ 1 h 32"/>
                  <a:gd name="T2" fmla="*/ 0 w 34"/>
                  <a:gd name="T3" fmla="*/ 1 h 32"/>
                  <a:gd name="T4" fmla="*/ 0 w 34"/>
                  <a:gd name="T5" fmla="*/ 1 h 32"/>
                  <a:gd name="T6" fmla="*/ 0 w 34"/>
                  <a:gd name="T7" fmla="*/ 1 h 32"/>
                  <a:gd name="T8" fmla="*/ 0 w 34"/>
                  <a:gd name="T9" fmla="*/ 0 h 32"/>
                  <a:gd name="T10" fmla="*/ 0 w 34"/>
                  <a:gd name="T11" fmla="*/ 0 h 32"/>
                  <a:gd name="T12" fmla="*/ 0 w 34"/>
                  <a:gd name="T13" fmla="*/ 1 h 32"/>
                  <a:gd name="T14" fmla="*/ 0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0 w 34"/>
                  <a:gd name="T21" fmla="*/ 1 h 32"/>
                  <a:gd name="T22" fmla="*/ 0 w 34"/>
                  <a:gd name="T23" fmla="*/ 1 h 32"/>
                  <a:gd name="T24" fmla="*/ 0 w 34"/>
                  <a:gd name="T25" fmla="*/ 1 h 32"/>
                  <a:gd name="T26" fmla="*/ 0 w 34"/>
                  <a:gd name="T27" fmla="*/ 1 h 32"/>
                  <a:gd name="T28" fmla="*/ 0 w 34"/>
                  <a:gd name="T29" fmla="*/ 1 h 32"/>
                  <a:gd name="T30" fmla="*/ 0 w 34"/>
                  <a:gd name="T31" fmla="*/ 1 h 32"/>
                  <a:gd name="T32" fmla="*/ 0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3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8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" name="Freeform 143"/>
              <p:cNvSpPr/>
              <p:nvPr/>
            </p:nvSpPr>
            <p:spPr bwMode="auto">
              <a:xfrm>
                <a:off x="3668" y="4194"/>
                <a:ext cx="16" cy="17"/>
              </a:xfrm>
              <a:custGeom>
                <a:avLst/>
                <a:gdLst>
                  <a:gd name="T0" fmla="*/ 0 w 33"/>
                  <a:gd name="T1" fmla="*/ 1 h 32"/>
                  <a:gd name="T2" fmla="*/ 0 w 33"/>
                  <a:gd name="T3" fmla="*/ 1 h 32"/>
                  <a:gd name="T4" fmla="*/ 0 w 33"/>
                  <a:gd name="T5" fmla="*/ 1 h 32"/>
                  <a:gd name="T6" fmla="*/ 0 w 33"/>
                  <a:gd name="T7" fmla="*/ 1 h 32"/>
                  <a:gd name="T8" fmla="*/ 0 w 33"/>
                  <a:gd name="T9" fmla="*/ 0 h 32"/>
                  <a:gd name="T10" fmla="*/ 0 w 33"/>
                  <a:gd name="T11" fmla="*/ 0 h 32"/>
                  <a:gd name="T12" fmla="*/ 0 w 33"/>
                  <a:gd name="T13" fmla="*/ 1 h 32"/>
                  <a:gd name="T14" fmla="*/ 0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0 w 33"/>
                  <a:gd name="T21" fmla="*/ 1 h 32"/>
                  <a:gd name="T22" fmla="*/ 0 w 33"/>
                  <a:gd name="T23" fmla="*/ 1 h 32"/>
                  <a:gd name="T24" fmla="*/ 0 w 33"/>
                  <a:gd name="T25" fmla="*/ 1 h 32"/>
                  <a:gd name="T26" fmla="*/ 0 w 33"/>
                  <a:gd name="T27" fmla="*/ 1 h 32"/>
                  <a:gd name="T28" fmla="*/ 0 w 33"/>
                  <a:gd name="T29" fmla="*/ 1 h 32"/>
                  <a:gd name="T30" fmla="*/ 0 w 33"/>
                  <a:gd name="T31" fmla="*/ 1 h 32"/>
                  <a:gd name="T32" fmla="*/ 0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19"/>
                    </a:moveTo>
                    <a:lnTo>
                      <a:pt x="33" y="13"/>
                    </a:lnTo>
                    <a:lnTo>
                      <a:pt x="30" y="7"/>
                    </a:lnTo>
                    <a:lnTo>
                      <a:pt x="26" y="2"/>
                    </a:lnTo>
                    <a:lnTo>
                      <a:pt x="20" y="0"/>
                    </a:lnTo>
                    <a:lnTo>
                      <a:pt x="13" y="0"/>
                    </a:lnTo>
                    <a:lnTo>
                      <a:pt x="7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29" y="25"/>
                    </a:lnTo>
                    <a:lnTo>
                      <a:pt x="33" y="1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" name="Freeform 144"/>
              <p:cNvSpPr/>
              <p:nvPr/>
            </p:nvSpPr>
            <p:spPr bwMode="auto">
              <a:xfrm>
                <a:off x="3671" y="4153"/>
                <a:ext cx="16" cy="17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6" y="3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4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4" y="30"/>
                    </a:lnTo>
                    <a:lnTo>
                      <a:pt x="29" y="25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" name="Freeform 145"/>
              <p:cNvSpPr/>
              <p:nvPr/>
            </p:nvSpPr>
            <p:spPr bwMode="auto">
              <a:xfrm>
                <a:off x="3772" y="4256"/>
                <a:ext cx="17" cy="16"/>
              </a:xfrm>
              <a:custGeom>
                <a:avLst/>
                <a:gdLst>
                  <a:gd name="T0" fmla="*/ 1 w 33"/>
                  <a:gd name="T1" fmla="*/ 1 h 32"/>
                  <a:gd name="T2" fmla="*/ 1 w 33"/>
                  <a:gd name="T3" fmla="*/ 1 h 32"/>
                  <a:gd name="T4" fmla="*/ 1 w 33"/>
                  <a:gd name="T5" fmla="*/ 1 h 32"/>
                  <a:gd name="T6" fmla="*/ 1 w 33"/>
                  <a:gd name="T7" fmla="*/ 1 h 32"/>
                  <a:gd name="T8" fmla="*/ 1 w 33"/>
                  <a:gd name="T9" fmla="*/ 0 h 32"/>
                  <a:gd name="T10" fmla="*/ 1 w 33"/>
                  <a:gd name="T11" fmla="*/ 0 h 32"/>
                  <a:gd name="T12" fmla="*/ 1 w 33"/>
                  <a:gd name="T13" fmla="*/ 1 h 32"/>
                  <a:gd name="T14" fmla="*/ 1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1 w 33"/>
                  <a:gd name="T21" fmla="*/ 1 h 32"/>
                  <a:gd name="T22" fmla="*/ 1 w 33"/>
                  <a:gd name="T23" fmla="*/ 1 h 32"/>
                  <a:gd name="T24" fmla="*/ 1 w 33"/>
                  <a:gd name="T25" fmla="*/ 1 h 32"/>
                  <a:gd name="T26" fmla="*/ 1 w 33"/>
                  <a:gd name="T27" fmla="*/ 1 h 32"/>
                  <a:gd name="T28" fmla="*/ 1 w 33"/>
                  <a:gd name="T29" fmla="*/ 1 h 32"/>
                  <a:gd name="T30" fmla="*/ 1 w 33"/>
                  <a:gd name="T31" fmla="*/ 1 h 32"/>
                  <a:gd name="T32" fmla="*/ 1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20"/>
                    </a:moveTo>
                    <a:lnTo>
                      <a:pt x="33" y="14"/>
                    </a:lnTo>
                    <a:lnTo>
                      <a:pt x="31" y="8"/>
                    </a:lnTo>
                    <a:lnTo>
                      <a:pt x="26" y="4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3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7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30" y="26"/>
                    </a:lnTo>
                    <a:lnTo>
                      <a:pt x="33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5" name="Freeform 146"/>
              <p:cNvSpPr/>
              <p:nvPr/>
            </p:nvSpPr>
            <p:spPr bwMode="auto">
              <a:xfrm>
                <a:off x="3768" y="4216"/>
                <a:ext cx="17" cy="16"/>
              </a:xfrm>
              <a:custGeom>
                <a:avLst/>
                <a:gdLst>
                  <a:gd name="T0" fmla="*/ 1 w 32"/>
                  <a:gd name="T1" fmla="*/ 0 h 33"/>
                  <a:gd name="T2" fmla="*/ 1 w 32"/>
                  <a:gd name="T3" fmla="*/ 0 h 33"/>
                  <a:gd name="T4" fmla="*/ 1 w 32"/>
                  <a:gd name="T5" fmla="*/ 0 h 33"/>
                  <a:gd name="T6" fmla="*/ 1 w 32"/>
                  <a:gd name="T7" fmla="*/ 0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0 h 33"/>
                  <a:gd name="T14" fmla="*/ 1 w 32"/>
                  <a:gd name="T15" fmla="*/ 0 h 33"/>
                  <a:gd name="T16" fmla="*/ 0 w 32"/>
                  <a:gd name="T17" fmla="*/ 0 h 33"/>
                  <a:gd name="T18" fmla="*/ 0 w 32"/>
                  <a:gd name="T19" fmla="*/ 0 h 33"/>
                  <a:gd name="T20" fmla="*/ 1 w 32"/>
                  <a:gd name="T21" fmla="*/ 0 h 33"/>
                  <a:gd name="T22" fmla="*/ 1 w 32"/>
                  <a:gd name="T23" fmla="*/ 0 h 33"/>
                  <a:gd name="T24" fmla="*/ 1 w 32"/>
                  <a:gd name="T25" fmla="*/ 0 h 33"/>
                  <a:gd name="T26" fmla="*/ 1 w 32"/>
                  <a:gd name="T27" fmla="*/ 0 h 33"/>
                  <a:gd name="T28" fmla="*/ 1 w 32"/>
                  <a:gd name="T29" fmla="*/ 0 h 33"/>
                  <a:gd name="T30" fmla="*/ 1 w 32"/>
                  <a:gd name="T31" fmla="*/ 0 h 33"/>
                  <a:gd name="T32" fmla="*/ 1 w 32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9"/>
                    </a:lnTo>
                    <a:lnTo>
                      <a:pt x="26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3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3"/>
                    </a:ln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" name="Freeform 147"/>
              <p:cNvSpPr/>
              <p:nvPr/>
            </p:nvSpPr>
            <p:spPr bwMode="auto">
              <a:xfrm>
                <a:off x="3774" y="4175"/>
                <a:ext cx="16" cy="17"/>
              </a:xfrm>
              <a:custGeom>
                <a:avLst/>
                <a:gdLst>
                  <a:gd name="T0" fmla="*/ 0 w 33"/>
                  <a:gd name="T1" fmla="*/ 1 h 33"/>
                  <a:gd name="T2" fmla="*/ 0 w 33"/>
                  <a:gd name="T3" fmla="*/ 1 h 33"/>
                  <a:gd name="T4" fmla="*/ 0 w 33"/>
                  <a:gd name="T5" fmla="*/ 1 h 33"/>
                  <a:gd name="T6" fmla="*/ 0 w 33"/>
                  <a:gd name="T7" fmla="*/ 1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1 h 33"/>
                  <a:gd name="T14" fmla="*/ 0 w 33"/>
                  <a:gd name="T15" fmla="*/ 1 h 33"/>
                  <a:gd name="T16" fmla="*/ 0 w 33"/>
                  <a:gd name="T17" fmla="*/ 1 h 33"/>
                  <a:gd name="T18" fmla="*/ 0 w 33"/>
                  <a:gd name="T19" fmla="*/ 1 h 33"/>
                  <a:gd name="T20" fmla="*/ 0 w 33"/>
                  <a:gd name="T21" fmla="*/ 1 h 33"/>
                  <a:gd name="T22" fmla="*/ 0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0 w 33"/>
                  <a:gd name="T29" fmla="*/ 1 h 33"/>
                  <a:gd name="T30" fmla="*/ 0 w 33"/>
                  <a:gd name="T31" fmla="*/ 1 h 33"/>
                  <a:gd name="T32" fmla="*/ 0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33" y="21"/>
                    </a:moveTo>
                    <a:lnTo>
                      <a:pt x="33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5" y="31"/>
                    </a:lnTo>
                    <a:lnTo>
                      <a:pt x="29" y="26"/>
                    </a:lnTo>
                    <a:lnTo>
                      <a:pt x="33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7" name="Freeform 148"/>
              <p:cNvSpPr/>
              <p:nvPr/>
            </p:nvSpPr>
            <p:spPr bwMode="auto">
              <a:xfrm>
                <a:off x="3789" y="4136"/>
                <a:ext cx="16" cy="17"/>
              </a:xfrm>
              <a:custGeom>
                <a:avLst/>
                <a:gdLst>
                  <a:gd name="T0" fmla="*/ 1 w 32"/>
                  <a:gd name="T1" fmla="*/ 1 h 34"/>
                  <a:gd name="T2" fmla="*/ 1 w 32"/>
                  <a:gd name="T3" fmla="*/ 1 h 34"/>
                  <a:gd name="T4" fmla="*/ 1 w 32"/>
                  <a:gd name="T5" fmla="*/ 1 h 34"/>
                  <a:gd name="T6" fmla="*/ 1 w 32"/>
                  <a:gd name="T7" fmla="*/ 1 h 34"/>
                  <a:gd name="T8" fmla="*/ 1 w 32"/>
                  <a:gd name="T9" fmla="*/ 0 h 34"/>
                  <a:gd name="T10" fmla="*/ 1 w 32"/>
                  <a:gd name="T11" fmla="*/ 0 h 34"/>
                  <a:gd name="T12" fmla="*/ 1 w 32"/>
                  <a:gd name="T13" fmla="*/ 1 h 34"/>
                  <a:gd name="T14" fmla="*/ 1 w 32"/>
                  <a:gd name="T15" fmla="*/ 1 h 34"/>
                  <a:gd name="T16" fmla="*/ 0 w 32"/>
                  <a:gd name="T17" fmla="*/ 1 h 34"/>
                  <a:gd name="T18" fmla="*/ 0 w 32"/>
                  <a:gd name="T19" fmla="*/ 1 h 34"/>
                  <a:gd name="T20" fmla="*/ 1 w 32"/>
                  <a:gd name="T21" fmla="*/ 1 h 34"/>
                  <a:gd name="T22" fmla="*/ 1 w 32"/>
                  <a:gd name="T23" fmla="*/ 1 h 34"/>
                  <a:gd name="T24" fmla="*/ 1 w 32"/>
                  <a:gd name="T25" fmla="*/ 1 h 34"/>
                  <a:gd name="T26" fmla="*/ 1 w 32"/>
                  <a:gd name="T27" fmla="*/ 1 h 34"/>
                  <a:gd name="T28" fmla="*/ 1 w 32"/>
                  <a:gd name="T29" fmla="*/ 1 h 34"/>
                  <a:gd name="T30" fmla="*/ 1 w 32"/>
                  <a:gd name="T31" fmla="*/ 1 h 34"/>
                  <a:gd name="T32" fmla="*/ 1 w 32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4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4"/>
                    </a:lnTo>
                    <a:lnTo>
                      <a:pt x="20" y="34"/>
                    </a:lnTo>
                    <a:lnTo>
                      <a:pt x="25" y="32"/>
                    </a:lnTo>
                    <a:lnTo>
                      <a:pt x="30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8" name="Freeform 149"/>
              <p:cNvSpPr/>
              <p:nvPr/>
            </p:nvSpPr>
            <p:spPr bwMode="auto">
              <a:xfrm>
                <a:off x="3842" y="4235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9" name="Freeform 150"/>
              <p:cNvSpPr/>
              <p:nvPr/>
            </p:nvSpPr>
            <p:spPr bwMode="auto">
              <a:xfrm>
                <a:off x="3857" y="4201"/>
                <a:ext cx="16" cy="16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lnTo>
                      <a:pt x="18" y="32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0" name="Freeform 151"/>
              <p:cNvSpPr/>
              <p:nvPr/>
            </p:nvSpPr>
            <p:spPr bwMode="auto">
              <a:xfrm>
                <a:off x="3861" y="4164"/>
                <a:ext cx="16" cy="17"/>
              </a:xfrm>
              <a:custGeom>
                <a:avLst/>
                <a:gdLst>
                  <a:gd name="T0" fmla="*/ 1 w 32"/>
                  <a:gd name="T1" fmla="*/ 1 h 33"/>
                  <a:gd name="T2" fmla="*/ 1 w 32"/>
                  <a:gd name="T3" fmla="*/ 1 h 33"/>
                  <a:gd name="T4" fmla="*/ 1 w 32"/>
                  <a:gd name="T5" fmla="*/ 1 h 33"/>
                  <a:gd name="T6" fmla="*/ 1 w 32"/>
                  <a:gd name="T7" fmla="*/ 1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1 h 33"/>
                  <a:gd name="T14" fmla="*/ 1 w 32"/>
                  <a:gd name="T15" fmla="*/ 1 h 33"/>
                  <a:gd name="T16" fmla="*/ 0 w 32"/>
                  <a:gd name="T17" fmla="*/ 1 h 33"/>
                  <a:gd name="T18" fmla="*/ 0 w 32"/>
                  <a:gd name="T19" fmla="*/ 1 h 33"/>
                  <a:gd name="T20" fmla="*/ 1 w 32"/>
                  <a:gd name="T21" fmla="*/ 1 h 33"/>
                  <a:gd name="T22" fmla="*/ 1 w 32"/>
                  <a:gd name="T23" fmla="*/ 1 h 33"/>
                  <a:gd name="T24" fmla="*/ 1 w 32"/>
                  <a:gd name="T25" fmla="*/ 1 h 33"/>
                  <a:gd name="T26" fmla="*/ 1 w 32"/>
                  <a:gd name="T27" fmla="*/ 1 h 33"/>
                  <a:gd name="T28" fmla="*/ 1 w 32"/>
                  <a:gd name="T29" fmla="*/ 1 h 33"/>
                  <a:gd name="T30" fmla="*/ 1 w 32"/>
                  <a:gd name="T31" fmla="*/ 1 h 33"/>
                  <a:gd name="T32" fmla="*/ 1 w 32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" name="Freeform 152"/>
              <p:cNvSpPr/>
              <p:nvPr/>
            </p:nvSpPr>
            <p:spPr bwMode="auto">
              <a:xfrm>
                <a:off x="4066" y="4265"/>
                <a:ext cx="40" cy="40"/>
              </a:xfrm>
              <a:custGeom>
                <a:avLst/>
                <a:gdLst>
                  <a:gd name="T0" fmla="*/ 1 w 80"/>
                  <a:gd name="T1" fmla="*/ 0 h 80"/>
                  <a:gd name="T2" fmla="*/ 1 w 80"/>
                  <a:gd name="T3" fmla="*/ 0 h 80"/>
                  <a:gd name="T4" fmla="*/ 1 w 80"/>
                  <a:gd name="T5" fmla="*/ 1 h 80"/>
                  <a:gd name="T6" fmla="*/ 1 w 80"/>
                  <a:gd name="T7" fmla="*/ 1 h 80"/>
                  <a:gd name="T8" fmla="*/ 1 w 80"/>
                  <a:gd name="T9" fmla="*/ 1 h 80"/>
                  <a:gd name="T10" fmla="*/ 1 w 80"/>
                  <a:gd name="T11" fmla="*/ 1 h 80"/>
                  <a:gd name="T12" fmla="*/ 1 w 80"/>
                  <a:gd name="T13" fmla="*/ 1 h 80"/>
                  <a:gd name="T14" fmla="*/ 1 w 80"/>
                  <a:gd name="T15" fmla="*/ 1 h 80"/>
                  <a:gd name="T16" fmla="*/ 0 w 80"/>
                  <a:gd name="T17" fmla="*/ 1 h 80"/>
                  <a:gd name="T18" fmla="*/ 0 w 80"/>
                  <a:gd name="T19" fmla="*/ 1 h 80"/>
                  <a:gd name="T20" fmla="*/ 0 w 80"/>
                  <a:gd name="T21" fmla="*/ 1 h 80"/>
                  <a:gd name="T22" fmla="*/ 1 w 80"/>
                  <a:gd name="T23" fmla="*/ 1 h 80"/>
                  <a:gd name="T24" fmla="*/ 1 w 80"/>
                  <a:gd name="T25" fmla="*/ 1 h 80"/>
                  <a:gd name="T26" fmla="*/ 1 w 80"/>
                  <a:gd name="T27" fmla="*/ 1 h 80"/>
                  <a:gd name="T28" fmla="*/ 1 w 80"/>
                  <a:gd name="T29" fmla="*/ 1 h 80"/>
                  <a:gd name="T30" fmla="*/ 1 w 80"/>
                  <a:gd name="T31" fmla="*/ 1 h 80"/>
                  <a:gd name="T32" fmla="*/ 1 w 80"/>
                  <a:gd name="T33" fmla="*/ 1 h 80"/>
                  <a:gd name="T34" fmla="*/ 1 w 80"/>
                  <a:gd name="T35" fmla="*/ 1 h 80"/>
                  <a:gd name="T36" fmla="*/ 1 w 80"/>
                  <a:gd name="T37" fmla="*/ 1 h 80"/>
                  <a:gd name="T38" fmla="*/ 1 w 80"/>
                  <a:gd name="T39" fmla="*/ 1 h 80"/>
                  <a:gd name="T40" fmla="*/ 1 w 80"/>
                  <a:gd name="T41" fmla="*/ 1 h 80"/>
                  <a:gd name="T42" fmla="*/ 1 w 80"/>
                  <a:gd name="T43" fmla="*/ 1 h 80"/>
                  <a:gd name="T44" fmla="*/ 1 w 80"/>
                  <a:gd name="T45" fmla="*/ 1 h 80"/>
                  <a:gd name="T46" fmla="*/ 1 w 80"/>
                  <a:gd name="T47" fmla="*/ 1 h 80"/>
                  <a:gd name="T48" fmla="*/ 1 w 80"/>
                  <a:gd name="T49" fmla="*/ 1 h 80"/>
                  <a:gd name="T50" fmla="*/ 1 w 80"/>
                  <a:gd name="T51" fmla="*/ 1 h 80"/>
                  <a:gd name="T52" fmla="*/ 1 w 80"/>
                  <a:gd name="T53" fmla="*/ 1 h 80"/>
                  <a:gd name="T54" fmla="*/ 1 w 80"/>
                  <a:gd name="T55" fmla="*/ 1 h 80"/>
                  <a:gd name="T56" fmla="*/ 1 w 80"/>
                  <a:gd name="T57" fmla="*/ 1 h 80"/>
                  <a:gd name="T58" fmla="*/ 1 w 80"/>
                  <a:gd name="T59" fmla="*/ 1 h 80"/>
                  <a:gd name="T60" fmla="*/ 1 w 80"/>
                  <a:gd name="T61" fmla="*/ 1 h 80"/>
                  <a:gd name="T62" fmla="*/ 1 w 80"/>
                  <a:gd name="T63" fmla="*/ 1 h 80"/>
                  <a:gd name="T64" fmla="*/ 1 w 80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80">
                    <a:moveTo>
                      <a:pt x="46" y="0"/>
                    </a:moveTo>
                    <a:lnTo>
                      <a:pt x="38" y="0"/>
                    </a:lnTo>
                    <a:lnTo>
                      <a:pt x="30" y="2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9"/>
                    </a:lnTo>
                    <a:lnTo>
                      <a:pt x="3" y="26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9"/>
                    </a:lnTo>
                    <a:lnTo>
                      <a:pt x="18" y="74"/>
                    </a:lnTo>
                    <a:lnTo>
                      <a:pt x="24" y="78"/>
                    </a:lnTo>
                    <a:lnTo>
                      <a:pt x="32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7"/>
                    </a:lnTo>
                    <a:lnTo>
                      <a:pt x="62" y="73"/>
                    </a:lnTo>
                    <a:lnTo>
                      <a:pt x="68" y="67"/>
                    </a:lnTo>
                    <a:lnTo>
                      <a:pt x="73" y="62"/>
                    </a:lnTo>
                    <a:lnTo>
                      <a:pt x="76" y="55"/>
                    </a:lnTo>
                    <a:lnTo>
                      <a:pt x="79" y="47"/>
                    </a:lnTo>
                    <a:lnTo>
                      <a:pt x="80" y="39"/>
                    </a:lnTo>
                    <a:lnTo>
                      <a:pt x="79" y="30"/>
                    </a:lnTo>
                    <a:lnTo>
                      <a:pt x="76" y="24"/>
                    </a:lnTo>
                    <a:lnTo>
                      <a:pt x="73" y="17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2" name="Freeform 153"/>
              <p:cNvSpPr/>
              <p:nvPr/>
            </p:nvSpPr>
            <p:spPr bwMode="auto">
              <a:xfrm>
                <a:off x="4136" y="4223"/>
                <a:ext cx="40" cy="39"/>
              </a:xfrm>
              <a:custGeom>
                <a:avLst/>
                <a:gdLst>
                  <a:gd name="T0" fmla="*/ 1 w 79"/>
                  <a:gd name="T1" fmla="*/ 0 h 80"/>
                  <a:gd name="T2" fmla="*/ 1 w 79"/>
                  <a:gd name="T3" fmla="*/ 0 h 80"/>
                  <a:gd name="T4" fmla="*/ 1 w 79"/>
                  <a:gd name="T5" fmla="*/ 0 h 80"/>
                  <a:gd name="T6" fmla="*/ 1 w 79"/>
                  <a:gd name="T7" fmla="*/ 0 h 80"/>
                  <a:gd name="T8" fmla="*/ 1 w 79"/>
                  <a:gd name="T9" fmla="*/ 0 h 80"/>
                  <a:gd name="T10" fmla="*/ 1 w 79"/>
                  <a:gd name="T11" fmla="*/ 0 h 80"/>
                  <a:gd name="T12" fmla="*/ 1 w 79"/>
                  <a:gd name="T13" fmla="*/ 0 h 80"/>
                  <a:gd name="T14" fmla="*/ 1 w 79"/>
                  <a:gd name="T15" fmla="*/ 0 h 80"/>
                  <a:gd name="T16" fmla="*/ 0 w 79"/>
                  <a:gd name="T17" fmla="*/ 0 h 80"/>
                  <a:gd name="T18" fmla="*/ 0 w 79"/>
                  <a:gd name="T19" fmla="*/ 0 h 80"/>
                  <a:gd name="T20" fmla="*/ 1 w 79"/>
                  <a:gd name="T21" fmla="*/ 0 h 80"/>
                  <a:gd name="T22" fmla="*/ 1 w 79"/>
                  <a:gd name="T23" fmla="*/ 0 h 80"/>
                  <a:gd name="T24" fmla="*/ 1 w 79"/>
                  <a:gd name="T25" fmla="*/ 0 h 80"/>
                  <a:gd name="T26" fmla="*/ 1 w 79"/>
                  <a:gd name="T27" fmla="*/ 0 h 80"/>
                  <a:gd name="T28" fmla="*/ 1 w 79"/>
                  <a:gd name="T29" fmla="*/ 0 h 80"/>
                  <a:gd name="T30" fmla="*/ 1 w 79"/>
                  <a:gd name="T31" fmla="*/ 0 h 80"/>
                  <a:gd name="T32" fmla="*/ 1 w 79"/>
                  <a:gd name="T33" fmla="*/ 0 h 80"/>
                  <a:gd name="T34" fmla="*/ 1 w 79"/>
                  <a:gd name="T35" fmla="*/ 0 h 80"/>
                  <a:gd name="T36" fmla="*/ 1 w 79"/>
                  <a:gd name="T37" fmla="*/ 0 h 80"/>
                  <a:gd name="T38" fmla="*/ 1 w 79"/>
                  <a:gd name="T39" fmla="*/ 0 h 80"/>
                  <a:gd name="T40" fmla="*/ 1 w 79"/>
                  <a:gd name="T41" fmla="*/ 0 h 80"/>
                  <a:gd name="T42" fmla="*/ 1 w 79"/>
                  <a:gd name="T43" fmla="*/ 0 h 80"/>
                  <a:gd name="T44" fmla="*/ 1 w 79"/>
                  <a:gd name="T45" fmla="*/ 0 h 80"/>
                  <a:gd name="T46" fmla="*/ 1 w 79"/>
                  <a:gd name="T47" fmla="*/ 0 h 80"/>
                  <a:gd name="T48" fmla="*/ 1 w 79"/>
                  <a:gd name="T49" fmla="*/ 0 h 80"/>
                  <a:gd name="T50" fmla="*/ 1 w 79"/>
                  <a:gd name="T51" fmla="*/ 0 h 80"/>
                  <a:gd name="T52" fmla="*/ 1 w 79"/>
                  <a:gd name="T53" fmla="*/ 0 h 80"/>
                  <a:gd name="T54" fmla="*/ 1 w 79"/>
                  <a:gd name="T55" fmla="*/ 0 h 80"/>
                  <a:gd name="T56" fmla="*/ 1 w 79"/>
                  <a:gd name="T57" fmla="*/ 0 h 80"/>
                  <a:gd name="T58" fmla="*/ 1 w 79"/>
                  <a:gd name="T59" fmla="*/ 0 h 80"/>
                  <a:gd name="T60" fmla="*/ 1 w 79"/>
                  <a:gd name="T61" fmla="*/ 0 h 80"/>
                  <a:gd name="T62" fmla="*/ 1 w 79"/>
                  <a:gd name="T63" fmla="*/ 0 h 80"/>
                  <a:gd name="T64" fmla="*/ 1 w 79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79" h="80">
                    <a:moveTo>
                      <a:pt x="47" y="0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4"/>
                    </a:lnTo>
                    <a:lnTo>
                      <a:pt x="17" y="7"/>
                    </a:lnTo>
                    <a:lnTo>
                      <a:pt x="11" y="13"/>
                    </a:lnTo>
                    <a:lnTo>
                      <a:pt x="5" y="19"/>
                    </a:lnTo>
                    <a:lnTo>
                      <a:pt x="2" y="26"/>
                    </a:lnTo>
                    <a:lnTo>
                      <a:pt x="0" y="34"/>
                    </a:lnTo>
                    <a:lnTo>
                      <a:pt x="0" y="42"/>
                    </a:lnTo>
                    <a:lnTo>
                      <a:pt x="1" y="49"/>
                    </a:lnTo>
                    <a:lnTo>
                      <a:pt x="3" y="57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8" y="74"/>
                    </a:lnTo>
                    <a:lnTo>
                      <a:pt x="25" y="78"/>
                    </a:lnTo>
                    <a:lnTo>
                      <a:pt x="33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6"/>
                    </a:lnTo>
                    <a:lnTo>
                      <a:pt x="63" y="73"/>
                    </a:lnTo>
                    <a:lnTo>
                      <a:pt x="69" y="67"/>
                    </a:lnTo>
                    <a:lnTo>
                      <a:pt x="73" y="61"/>
                    </a:lnTo>
                    <a:lnTo>
                      <a:pt x="77" y="55"/>
                    </a:lnTo>
                    <a:lnTo>
                      <a:pt x="79" y="46"/>
                    </a:lnTo>
                    <a:lnTo>
                      <a:pt x="79" y="38"/>
                    </a:lnTo>
                    <a:lnTo>
                      <a:pt x="78" y="31"/>
                    </a:lnTo>
                    <a:lnTo>
                      <a:pt x="76" y="23"/>
                    </a:lnTo>
                    <a:lnTo>
                      <a:pt x="72" y="18"/>
                    </a:lnTo>
                    <a:lnTo>
                      <a:pt x="68" y="12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3" name="Freeform 154"/>
              <p:cNvSpPr/>
              <p:nvPr/>
            </p:nvSpPr>
            <p:spPr bwMode="auto">
              <a:xfrm>
                <a:off x="4059" y="4190"/>
                <a:ext cx="40" cy="40"/>
              </a:xfrm>
              <a:custGeom>
                <a:avLst/>
                <a:gdLst>
                  <a:gd name="T0" fmla="*/ 1 w 80"/>
                  <a:gd name="T1" fmla="*/ 0 h 78"/>
                  <a:gd name="T2" fmla="*/ 1 w 80"/>
                  <a:gd name="T3" fmla="*/ 0 h 78"/>
                  <a:gd name="T4" fmla="*/ 1 w 80"/>
                  <a:gd name="T5" fmla="*/ 0 h 78"/>
                  <a:gd name="T6" fmla="*/ 1 w 80"/>
                  <a:gd name="T7" fmla="*/ 1 h 78"/>
                  <a:gd name="T8" fmla="*/ 1 w 80"/>
                  <a:gd name="T9" fmla="*/ 1 h 78"/>
                  <a:gd name="T10" fmla="*/ 1 w 80"/>
                  <a:gd name="T11" fmla="*/ 1 h 78"/>
                  <a:gd name="T12" fmla="*/ 1 w 80"/>
                  <a:gd name="T13" fmla="*/ 1 h 78"/>
                  <a:gd name="T14" fmla="*/ 1 w 80"/>
                  <a:gd name="T15" fmla="*/ 1 h 78"/>
                  <a:gd name="T16" fmla="*/ 1 w 80"/>
                  <a:gd name="T17" fmla="*/ 1 h 78"/>
                  <a:gd name="T18" fmla="*/ 0 w 80"/>
                  <a:gd name="T19" fmla="*/ 1 h 78"/>
                  <a:gd name="T20" fmla="*/ 1 w 80"/>
                  <a:gd name="T21" fmla="*/ 1 h 78"/>
                  <a:gd name="T22" fmla="*/ 1 w 80"/>
                  <a:gd name="T23" fmla="*/ 1 h 78"/>
                  <a:gd name="T24" fmla="*/ 1 w 80"/>
                  <a:gd name="T25" fmla="*/ 1 h 78"/>
                  <a:gd name="T26" fmla="*/ 1 w 80"/>
                  <a:gd name="T27" fmla="*/ 1 h 78"/>
                  <a:gd name="T28" fmla="*/ 1 w 80"/>
                  <a:gd name="T29" fmla="*/ 1 h 78"/>
                  <a:gd name="T30" fmla="*/ 1 w 80"/>
                  <a:gd name="T31" fmla="*/ 1 h 78"/>
                  <a:gd name="T32" fmla="*/ 1 w 80"/>
                  <a:gd name="T33" fmla="*/ 1 h 78"/>
                  <a:gd name="T34" fmla="*/ 1 w 80"/>
                  <a:gd name="T35" fmla="*/ 1 h 78"/>
                  <a:gd name="T36" fmla="*/ 1 w 80"/>
                  <a:gd name="T37" fmla="*/ 1 h 78"/>
                  <a:gd name="T38" fmla="*/ 1 w 80"/>
                  <a:gd name="T39" fmla="*/ 1 h 78"/>
                  <a:gd name="T40" fmla="*/ 1 w 80"/>
                  <a:gd name="T41" fmla="*/ 1 h 78"/>
                  <a:gd name="T42" fmla="*/ 1 w 80"/>
                  <a:gd name="T43" fmla="*/ 1 h 78"/>
                  <a:gd name="T44" fmla="*/ 1 w 80"/>
                  <a:gd name="T45" fmla="*/ 1 h 78"/>
                  <a:gd name="T46" fmla="*/ 1 w 80"/>
                  <a:gd name="T47" fmla="*/ 1 h 78"/>
                  <a:gd name="T48" fmla="*/ 1 w 80"/>
                  <a:gd name="T49" fmla="*/ 1 h 78"/>
                  <a:gd name="T50" fmla="*/ 1 w 80"/>
                  <a:gd name="T51" fmla="*/ 1 h 78"/>
                  <a:gd name="T52" fmla="*/ 1 w 80"/>
                  <a:gd name="T53" fmla="*/ 1 h 78"/>
                  <a:gd name="T54" fmla="*/ 1 w 80"/>
                  <a:gd name="T55" fmla="*/ 1 h 78"/>
                  <a:gd name="T56" fmla="*/ 1 w 80"/>
                  <a:gd name="T57" fmla="*/ 1 h 78"/>
                  <a:gd name="T58" fmla="*/ 1 w 80"/>
                  <a:gd name="T59" fmla="*/ 1 h 78"/>
                  <a:gd name="T60" fmla="*/ 1 w 80"/>
                  <a:gd name="T61" fmla="*/ 1 h 78"/>
                  <a:gd name="T62" fmla="*/ 1 w 80"/>
                  <a:gd name="T63" fmla="*/ 1 h 78"/>
                  <a:gd name="T64" fmla="*/ 1 w 80"/>
                  <a:gd name="T65" fmla="*/ 0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8" y="0"/>
                    </a:moveTo>
                    <a:lnTo>
                      <a:pt x="40" y="0"/>
                    </a:lnTo>
                    <a:lnTo>
                      <a:pt x="32" y="0"/>
                    </a:lnTo>
                    <a:lnTo>
                      <a:pt x="25" y="3"/>
                    </a:lnTo>
                    <a:lnTo>
                      <a:pt x="18" y="7"/>
                    </a:lnTo>
                    <a:lnTo>
                      <a:pt x="12" y="11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2" y="32"/>
                    </a:lnTo>
                    <a:lnTo>
                      <a:pt x="0" y="40"/>
                    </a:lnTo>
                    <a:lnTo>
                      <a:pt x="2" y="47"/>
                    </a:lnTo>
                    <a:lnTo>
                      <a:pt x="4" y="55"/>
                    </a:lnTo>
                    <a:lnTo>
                      <a:pt x="7" y="61"/>
                    </a:lnTo>
                    <a:lnTo>
                      <a:pt x="13" y="67"/>
                    </a:lnTo>
                    <a:lnTo>
                      <a:pt x="19" y="72"/>
                    </a:lnTo>
                    <a:lnTo>
                      <a:pt x="26" y="76"/>
                    </a:lnTo>
                    <a:lnTo>
                      <a:pt x="34" y="78"/>
                    </a:lnTo>
                    <a:lnTo>
                      <a:pt x="42" y="78"/>
                    </a:lnTo>
                    <a:lnTo>
                      <a:pt x="50" y="77"/>
                    </a:lnTo>
                    <a:lnTo>
                      <a:pt x="57" y="75"/>
                    </a:lnTo>
                    <a:lnTo>
                      <a:pt x="64" y="71"/>
                    </a:lnTo>
                    <a:lnTo>
                      <a:pt x="70" y="65"/>
                    </a:lnTo>
                    <a:lnTo>
                      <a:pt x="74" y="60"/>
                    </a:lnTo>
                    <a:lnTo>
                      <a:pt x="78" y="53"/>
                    </a:lnTo>
                    <a:lnTo>
                      <a:pt x="80" y="45"/>
                    </a:lnTo>
                    <a:lnTo>
                      <a:pt x="80" y="37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3" y="6"/>
                    </a:lnTo>
                    <a:lnTo>
                      <a:pt x="56" y="2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4" name="Freeform 155"/>
              <p:cNvSpPr/>
              <p:nvPr/>
            </p:nvSpPr>
            <p:spPr bwMode="auto">
              <a:xfrm>
                <a:off x="3990" y="4195"/>
                <a:ext cx="39" cy="39"/>
              </a:xfrm>
              <a:custGeom>
                <a:avLst/>
                <a:gdLst>
                  <a:gd name="T0" fmla="*/ 0 w 80"/>
                  <a:gd name="T1" fmla="*/ 1 h 78"/>
                  <a:gd name="T2" fmla="*/ 0 w 80"/>
                  <a:gd name="T3" fmla="*/ 0 h 78"/>
                  <a:gd name="T4" fmla="*/ 0 w 80"/>
                  <a:gd name="T5" fmla="*/ 1 h 78"/>
                  <a:gd name="T6" fmla="*/ 0 w 80"/>
                  <a:gd name="T7" fmla="*/ 1 h 78"/>
                  <a:gd name="T8" fmla="*/ 0 w 80"/>
                  <a:gd name="T9" fmla="*/ 1 h 78"/>
                  <a:gd name="T10" fmla="*/ 0 w 80"/>
                  <a:gd name="T11" fmla="*/ 1 h 78"/>
                  <a:gd name="T12" fmla="*/ 0 w 80"/>
                  <a:gd name="T13" fmla="*/ 1 h 78"/>
                  <a:gd name="T14" fmla="*/ 0 w 80"/>
                  <a:gd name="T15" fmla="*/ 1 h 78"/>
                  <a:gd name="T16" fmla="*/ 0 w 80"/>
                  <a:gd name="T17" fmla="*/ 1 h 78"/>
                  <a:gd name="T18" fmla="*/ 0 w 80"/>
                  <a:gd name="T19" fmla="*/ 1 h 78"/>
                  <a:gd name="T20" fmla="*/ 0 w 80"/>
                  <a:gd name="T21" fmla="*/ 1 h 78"/>
                  <a:gd name="T22" fmla="*/ 0 w 80"/>
                  <a:gd name="T23" fmla="*/ 1 h 78"/>
                  <a:gd name="T24" fmla="*/ 0 w 80"/>
                  <a:gd name="T25" fmla="*/ 1 h 78"/>
                  <a:gd name="T26" fmla="*/ 0 w 80"/>
                  <a:gd name="T27" fmla="*/ 1 h 78"/>
                  <a:gd name="T28" fmla="*/ 0 w 80"/>
                  <a:gd name="T29" fmla="*/ 1 h 78"/>
                  <a:gd name="T30" fmla="*/ 0 w 80"/>
                  <a:gd name="T31" fmla="*/ 1 h 78"/>
                  <a:gd name="T32" fmla="*/ 0 w 80"/>
                  <a:gd name="T33" fmla="*/ 1 h 78"/>
                  <a:gd name="T34" fmla="*/ 0 w 80"/>
                  <a:gd name="T35" fmla="*/ 1 h 78"/>
                  <a:gd name="T36" fmla="*/ 0 w 80"/>
                  <a:gd name="T37" fmla="*/ 1 h 78"/>
                  <a:gd name="T38" fmla="*/ 0 w 80"/>
                  <a:gd name="T39" fmla="*/ 1 h 78"/>
                  <a:gd name="T40" fmla="*/ 0 w 80"/>
                  <a:gd name="T41" fmla="*/ 1 h 78"/>
                  <a:gd name="T42" fmla="*/ 0 w 80"/>
                  <a:gd name="T43" fmla="*/ 1 h 78"/>
                  <a:gd name="T44" fmla="*/ 0 w 80"/>
                  <a:gd name="T45" fmla="*/ 1 h 78"/>
                  <a:gd name="T46" fmla="*/ 0 w 80"/>
                  <a:gd name="T47" fmla="*/ 1 h 78"/>
                  <a:gd name="T48" fmla="*/ 0 w 80"/>
                  <a:gd name="T49" fmla="*/ 1 h 78"/>
                  <a:gd name="T50" fmla="*/ 0 w 80"/>
                  <a:gd name="T51" fmla="*/ 1 h 78"/>
                  <a:gd name="T52" fmla="*/ 0 w 80"/>
                  <a:gd name="T53" fmla="*/ 1 h 78"/>
                  <a:gd name="T54" fmla="*/ 0 w 80"/>
                  <a:gd name="T55" fmla="*/ 1 h 78"/>
                  <a:gd name="T56" fmla="*/ 0 w 80"/>
                  <a:gd name="T57" fmla="*/ 1 h 78"/>
                  <a:gd name="T58" fmla="*/ 0 w 80"/>
                  <a:gd name="T59" fmla="*/ 1 h 78"/>
                  <a:gd name="T60" fmla="*/ 0 w 80"/>
                  <a:gd name="T61" fmla="*/ 1 h 78"/>
                  <a:gd name="T62" fmla="*/ 0 w 80"/>
                  <a:gd name="T63" fmla="*/ 1 h 78"/>
                  <a:gd name="T64" fmla="*/ 0 w 80"/>
                  <a:gd name="T65" fmla="*/ 1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7" y="1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3"/>
                    </a:lnTo>
                    <a:lnTo>
                      <a:pt x="17" y="7"/>
                    </a:lnTo>
                    <a:lnTo>
                      <a:pt x="12" y="12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1" y="32"/>
                    </a:lnTo>
                    <a:lnTo>
                      <a:pt x="0" y="40"/>
                    </a:lnTo>
                    <a:lnTo>
                      <a:pt x="1" y="48"/>
                    </a:lnTo>
                    <a:lnTo>
                      <a:pt x="4" y="55"/>
                    </a:lnTo>
                    <a:lnTo>
                      <a:pt x="7" y="62"/>
                    </a:lnTo>
                    <a:lnTo>
                      <a:pt x="13" y="68"/>
                    </a:lnTo>
                    <a:lnTo>
                      <a:pt x="19" y="73"/>
                    </a:lnTo>
                    <a:lnTo>
                      <a:pt x="25" y="76"/>
                    </a:lnTo>
                    <a:lnTo>
                      <a:pt x="33" y="78"/>
                    </a:lnTo>
                    <a:lnTo>
                      <a:pt x="42" y="78"/>
                    </a:lnTo>
                    <a:lnTo>
                      <a:pt x="50" y="78"/>
                    </a:lnTo>
                    <a:lnTo>
                      <a:pt x="57" y="75"/>
                    </a:lnTo>
                    <a:lnTo>
                      <a:pt x="63" y="71"/>
                    </a:lnTo>
                    <a:lnTo>
                      <a:pt x="69" y="67"/>
                    </a:lnTo>
                    <a:lnTo>
                      <a:pt x="74" y="61"/>
                    </a:lnTo>
                    <a:lnTo>
                      <a:pt x="77" y="54"/>
                    </a:lnTo>
                    <a:lnTo>
                      <a:pt x="80" y="46"/>
                    </a:lnTo>
                    <a:lnTo>
                      <a:pt x="80" y="38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2" y="6"/>
                    </a:lnTo>
                    <a:lnTo>
                      <a:pt x="55" y="2"/>
                    </a:lnTo>
                    <a:lnTo>
                      <a:pt x="47" y="1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" name="Freeform 156"/>
              <p:cNvSpPr/>
              <p:nvPr/>
            </p:nvSpPr>
            <p:spPr bwMode="auto">
              <a:xfrm>
                <a:off x="4127" y="4147"/>
                <a:ext cx="39" cy="39"/>
              </a:xfrm>
              <a:custGeom>
                <a:avLst/>
                <a:gdLst>
                  <a:gd name="T0" fmla="*/ 0 w 80"/>
                  <a:gd name="T1" fmla="*/ 0 h 79"/>
                  <a:gd name="T2" fmla="*/ 0 w 80"/>
                  <a:gd name="T3" fmla="*/ 0 h 79"/>
                  <a:gd name="T4" fmla="*/ 0 w 80"/>
                  <a:gd name="T5" fmla="*/ 0 h 79"/>
                  <a:gd name="T6" fmla="*/ 0 w 80"/>
                  <a:gd name="T7" fmla="*/ 0 h 79"/>
                  <a:gd name="T8" fmla="*/ 0 w 80"/>
                  <a:gd name="T9" fmla="*/ 0 h 79"/>
                  <a:gd name="T10" fmla="*/ 0 w 80"/>
                  <a:gd name="T11" fmla="*/ 0 h 79"/>
                  <a:gd name="T12" fmla="*/ 0 w 80"/>
                  <a:gd name="T13" fmla="*/ 0 h 79"/>
                  <a:gd name="T14" fmla="*/ 0 w 80"/>
                  <a:gd name="T15" fmla="*/ 0 h 79"/>
                  <a:gd name="T16" fmla="*/ 0 w 80"/>
                  <a:gd name="T17" fmla="*/ 0 h 79"/>
                  <a:gd name="T18" fmla="*/ 0 w 80"/>
                  <a:gd name="T19" fmla="*/ 0 h 79"/>
                  <a:gd name="T20" fmla="*/ 0 w 80"/>
                  <a:gd name="T21" fmla="*/ 0 h 79"/>
                  <a:gd name="T22" fmla="*/ 0 w 80"/>
                  <a:gd name="T23" fmla="*/ 0 h 79"/>
                  <a:gd name="T24" fmla="*/ 0 w 80"/>
                  <a:gd name="T25" fmla="*/ 0 h 79"/>
                  <a:gd name="T26" fmla="*/ 0 w 80"/>
                  <a:gd name="T27" fmla="*/ 0 h 79"/>
                  <a:gd name="T28" fmla="*/ 0 w 80"/>
                  <a:gd name="T29" fmla="*/ 0 h 79"/>
                  <a:gd name="T30" fmla="*/ 0 w 80"/>
                  <a:gd name="T31" fmla="*/ 0 h 79"/>
                  <a:gd name="T32" fmla="*/ 0 w 80"/>
                  <a:gd name="T33" fmla="*/ 0 h 79"/>
                  <a:gd name="T34" fmla="*/ 0 w 80"/>
                  <a:gd name="T35" fmla="*/ 0 h 79"/>
                  <a:gd name="T36" fmla="*/ 0 w 80"/>
                  <a:gd name="T37" fmla="*/ 0 h 79"/>
                  <a:gd name="T38" fmla="*/ 0 w 80"/>
                  <a:gd name="T39" fmla="*/ 0 h 79"/>
                  <a:gd name="T40" fmla="*/ 0 w 80"/>
                  <a:gd name="T41" fmla="*/ 0 h 79"/>
                  <a:gd name="T42" fmla="*/ 0 w 80"/>
                  <a:gd name="T43" fmla="*/ 0 h 79"/>
                  <a:gd name="T44" fmla="*/ 0 w 80"/>
                  <a:gd name="T45" fmla="*/ 0 h 79"/>
                  <a:gd name="T46" fmla="*/ 0 w 80"/>
                  <a:gd name="T47" fmla="*/ 0 h 79"/>
                  <a:gd name="T48" fmla="*/ 0 w 80"/>
                  <a:gd name="T49" fmla="*/ 0 h 79"/>
                  <a:gd name="T50" fmla="*/ 0 w 80"/>
                  <a:gd name="T51" fmla="*/ 0 h 79"/>
                  <a:gd name="T52" fmla="*/ 0 w 80"/>
                  <a:gd name="T53" fmla="*/ 0 h 79"/>
                  <a:gd name="T54" fmla="*/ 0 w 80"/>
                  <a:gd name="T55" fmla="*/ 0 h 79"/>
                  <a:gd name="T56" fmla="*/ 0 w 80"/>
                  <a:gd name="T57" fmla="*/ 0 h 79"/>
                  <a:gd name="T58" fmla="*/ 0 w 80"/>
                  <a:gd name="T59" fmla="*/ 0 h 79"/>
                  <a:gd name="T60" fmla="*/ 0 w 80"/>
                  <a:gd name="T61" fmla="*/ 0 h 79"/>
                  <a:gd name="T62" fmla="*/ 0 w 80"/>
                  <a:gd name="T63" fmla="*/ 0 h 79"/>
                  <a:gd name="T64" fmla="*/ 0 w 80"/>
                  <a:gd name="T65" fmla="*/ 0 h 7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9">
                    <a:moveTo>
                      <a:pt x="46" y="0"/>
                    </a:moveTo>
                    <a:lnTo>
                      <a:pt x="38" y="0"/>
                    </a:lnTo>
                    <a:lnTo>
                      <a:pt x="30" y="0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8"/>
                    </a:lnTo>
                    <a:lnTo>
                      <a:pt x="2" y="24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40" y="79"/>
                    </a:lnTo>
                    <a:lnTo>
                      <a:pt x="49" y="79"/>
                    </a:lnTo>
                    <a:lnTo>
                      <a:pt x="55" y="75"/>
                    </a:lnTo>
                    <a:lnTo>
                      <a:pt x="62" y="72"/>
                    </a:lnTo>
                    <a:lnTo>
                      <a:pt x="68" y="67"/>
                    </a:lnTo>
                    <a:lnTo>
                      <a:pt x="73" y="61"/>
                    </a:lnTo>
                    <a:lnTo>
                      <a:pt x="76" y="54"/>
                    </a:lnTo>
                    <a:lnTo>
                      <a:pt x="78" y="46"/>
                    </a:lnTo>
                    <a:lnTo>
                      <a:pt x="80" y="38"/>
                    </a:lnTo>
                    <a:lnTo>
                      <a:pt x="78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6" name="Freeform 157"/>
              <p:cNvSpPr/>
              <p:nvPr/>
            </p:nvSpPr>
            <p:spPr bwMode="auto">
              <a:xfrm>
                <a:off x="4216" y="4162"/>
                <a:ext cx="37" cy="39"/>
              </a:xfrm>
              <a:custGeom>
                <a:avLst/>
                <a:gdLst>
                  <a:gd name="T0" fmla="*/ 1 w 73"/>
                  <a:gd name="T1" fmla="*/ 0 h 79"/>
                  <a:gd name="T2" fmla="*/ 1 w 73"/>
                  <a:gd name="T3" fmla="*/ 0 h 79"/>
                  <a:gd name="T4" fmla="*/ 1 w 73"/>
                  <a:gd name="T5" fmla="*/ 0 h 79"/>
                  <a:gd name="T6" fmla="*/ 1 w 73"/>
                  <a:gd name="T7" fmla="*/ 0 h 79"/>
                  <a:gd name="T8" fmla="*/ 1 w 73"/>
                  <a:gd name="T9" fmla="*/ 0 h 79"/>
                  <a:gd name="T10" fmla="*/ 1 w 73"/>
                  <a:gd name="T11" fmla="*/ 0 h 79"/>
                  <a:gd name="T12" fmla="*/ 1 w 73"/>
                  <a:gd name="T13" fmla="*/ 0 h 79"/>
                  <a:gd name="T14" fmla="*/ 1 w 73"/>
                  <a:gd name="T15" fmla="*/ 0 h 79"/>
                  <a:gd name="T16" fmla="*/ 1 w 73"/>
                  <a:gd name="T17" fmla="*/ 0 h 79"/>
                  <a:gd name="T18" fmla="*/ 1 w 73"/>
                  <a:gd name="T19" fmla="*/ 0 h 79"/>
                  <a:gd name="T20" fmla="*/ 1 w 73"/>
                  <a:gd name="T21" fmla="*/ 0 h 79"/>
                  <a:gd name="T22" fmla="*/ 1 w 73"/>
                  <a:gd name="T23" fmla="*/ 0 h 79"/>
                  <a:gd name="T24" fmla="*/ 0 w 73"/>
                  <a:gd name="T25" fmla="*/ 0 h 79"/>
                  <a:gd name="T26" fmla="*/ 0 w 73"/>
                  <a:gd name="T27" fmla="*/ 0 h 79"/>
                  <a:gd name="T28" fmla="*/ 0 w 73"/>
                  <a:gd name="T29" fmla="*/ 0 h 79"/>
                  <a:gd name="T30" fmla="*/ 1 w 73"/>
                  <a:gd name="T31" fmla="*/ 0 h 79"/>
                  <a:gd name="T32" fmla="*/ 1 w 73"/>
                  <a:gd name="T33" fmla="*/ 0 h 79"/>
                  <a:gd name="T34" fmla="*/ 1 w 73"/>
                  <a:gd name="T35" fmla="*/ 0 h 79"/>
                  <a:gd name="T36" fmla="*/ 1 w 73"/>
                  <a:gd name="T37" fmla="*/ 0 h 79"/>
                  <a:gd name="T38" fmla="*/ 1 w 73"/>
                  <a:gd name="T39" fmla="*/ 0 h 79"/>
                  <a:gd name="T40" fmla="*/ 1 w 73"/>
                  <a:gd name="T41" fmla="*/ 0 h 79"/>
                  <a:gd name="T42" fmla="*/ 1 w 73"/>
                  <a:gd name="T43" fmla="*/ 0 h 79"/>
                  <a:gd name="T44" fmla="*/ 1 w 73"/>
                  <a:gd name="T45" fmla="*/ 0 h 79"/>
                  <a:gd name="T46" fmla="*/ 1 w 73"/>
                  <a:gd name="T47" fmla="*/ 0 h 79"/>
                  <a:gd name="T48" fmla="*/ 1 w 73"/>
                  <a:gd name="T49" fmla="*/ 0 h 79"/>
                  <a:gd name="T50" fmla="*/ 1 w 73"/>
                  <a:gd name="T51" fmla="*/ 0 h 79"/>
                  <a:gd name="T52" fmla="*/ 1 w 73"/>
                  <a:gd name="T53" fmla="*/ 0 h 79"/>
                  <a:gd name="T54" fmla="*/ 1 w 73"/>
                  <a:gd name="T55" fmla="*/ 0 h 79"/>
                  <a:gd name="T56" fmla="*/ 1 w 73"/>
                  <a:gd name="T57" fmla="*/ 0 h 79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73" h="79">
                    <a:moveTo>
                      <a:pt x="73" y="19"/>
                    </a:moveTo>
                    <a:lnTo>
                      <a:pt x="69" y="12"/>
                    </a:lnTo>
                    <a:lnTo>
                      <a:pt x="62" y="7"/>
                    </a:lnTo>
                    <a:lnTo>
                      <a:pt x="54" y="2"/>
                    </a:lnTo>
                    <a:lnTo>
                      <a:pt x="46" y="0"/>
                    </a:lnTo>
                    <a:lnTo>
                      <a:pt x="38" y="0"/>
                    </a:lnTo>
                    <a:lnTo>
                      <a:pt x="30" y="1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0" y="12"/>
                    </a:lnTo>
                    <a:lnTo>
                      <a:pt x="5" y="19"/>
                    </a:lnTo>
                    <a:lnTo>
                      <a:pt x="2" y="25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49"/>
                    </a:lnTo>
                    <a:lnTo>
                      <a:pt x="3" y="55"/>
                    </a:lnTo>
                    <a:lnTo>
                      <a:pt x="7" y="62"/>
                    </a:lnTo>
                    <a:lnTo>
                      <a:pt x="11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35" y="79"/>
                    </a:lnTo>
                    <a:lnTo>
                      <a:pt x="38" y="79"/>
                    </a:lnTo>
                    <a:lnTo>
                      <a:pt x="41" y="79"/>
                    </a:lnTo>
                    <a:lnTo>
                      <a:pt x="43" y="79"/>
                    </a:lnTo>
                    <a:lnTo>
                      <a:pt x="48" y="70"/>
                    </a:lnTo>
                    <a:lnTo>
                      <a:pt x="58" y="52"/>
                    </a:lnTo>
                    <a:lnTo>
                      <a:pt x="69" y="31"/>
                    </a:lnTo>
                    <a:lnTo>
                      <a:pt x="73" y="19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7" name="Freeform 158"/>
              <p:cNvSpPr/>
              <p:nvPr/>
            </p:nvSpPr>
            <p:spPr bwMode="auto">
              <a:xfrm>
                <a:off x="3983" y="4266"/>
                <a:ext cx="31" cy="33"/>
              </a:xfrm>
              <a:custGeom>
                <a:avLst/>
                <a:gdLst>
                  <a:gd name="T0" fmla="*/ 1 w 61"/>
                  <a:gd name="T1" fmla="*/ 1 h 66"/>
                  <a:gd name="T2" fmla="*/ 1 w 61"/>
                  <a:gd name="T3" fmla="*/ 1 h 66"/>
                  <a:gd name="T4" fmla="*/ 1 w 61"/>
                  <a:gd name="T5" fmla="*/ 1 h 66"/>
                  <a:gd name="T6" fmla="*/ 1 w 61"/>
                  <a:gd name="T7" fmla="*/ 1 h 66"/>
                  <a:gd name="T8" fmla="*/ 1 w 61"/>
                  <a:gd name="T9" fmla="*/ 1 h 66"/>
                  <a:gd name="T10" fmla="*/ 1 w 61"/>
                  <a:gd name="T11" fmla="*/ 1 h 66"/>
                  <a:gd name="T12" fmla="*/ 1 w 61"/>
                  <a:gd name="T13" fmla="*/ 1 h 66"/>
                  <a:gd name="T14" fmla="*/ 1 w 61"/>
                  <a:gd name="T15" fmla="*/ 1 h 66"/>
                  <a:gd name="T16" fmla="*/ 1 w 61"/>
                  <a:gd name="T17" fmla="*/ 1 h 66"/>
                  <a:gd name="T18" fmla="*/ 1 w 61"/>
                  <a:gd name="T19" fmla="*/ 1 h 66"/>
                  <a:gd name="T20" fmla="*/ 1 w 61"/>
                  <a:gd name="T21" fmla="*/ 1 h 66"/>
                  <a:gd name="T22" fmla="*/ 1 w 61"/>
                  <a:gd name="T23" fmla="*/ 1 h 66"/>
                  <a:gd name="T24" fmla="*/ 1 w 61"/>
                  <a:gd name="T25" fmla="*/ 1 h 66"/>
                  <a:gd name="T26" fmla="*/ 1 w 61"/>
                  <a:gd name="T27" fmla="*/ 0 h 66"/>
                  <a:gd name="T28" fmla="*/ 1 w 61"/>
                  <a:gd name="T29" fmla="*/ 1 h 66"/>
                  <a:gd name="T30" fmla="*/ 1 w 61"/>
                  <a:gd name="T31" fmla="*/ 1 h 66"/>
                  <a:gd name="T32" fmla="*/ 0 w 61"/>
                  <a:gd name="T33" fmla="*/ 1 h 66"/>
                  <a:gd name="T34" fmla="*/ 1 w 61"/>
                  <a:gd name="T35" fmla="*/ 1 h 66"/>
                  <a:gd name="T36" fmla="*/ 1 w 61"/>
                  <a:gd name="T37" fmla="*/ 1 h 66"/>
                  <a:gd name="T38" fmla="*/ 1 w 61"/>
                  <a:gd name="T39" fmla="*/ 1 h 66"/>
                  <a:gd name="T40" fmla="*/ 1 w 61"/>
                  <a:gd name="T41" fmla="*/ 1 h 66"/>
                  <a:gd name="T42" fmla="*/ 1 w 61"/>
                  <a:gd name="T43" fmla="*/ 1 h 66"/>
                  <a:gd name="T44" fmla="*/ 1 w 61"/>
                  <a:gd name="T45" fmla="*/ 1 h 66"/>
                  <a:gd name="T46" fmla="*/ 1 w 61"/>
                  <a:gd name="T47" fmla="*/ 1 h 66"/>
                  <a:gd name="T48" fmla="*/ 1 w 61"/>
                  <a:gd name="T49" fmla="*/ 1 h 6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61" h="66">
                    <a:moveTo>
                      <a:pt x="53" y="66"/>
                    </a:moveTo>
                    <a:lnTo>
                      <a:pt x="57" y="61"/>
                    </a:lnTo>
                    <a:lnTo>
                      <a:pt x="59" y="56"/>
                    </a:lnTo>
                    <a:lnTo>
                      <a:pt x="60" y="52"/>
                    </a:lnTo>
                    <a:lnTo>
                      <a:pt x="61" y="47"/>
                    </a:lnTo>
                    <a:lnTo>
                      <a:pt x="61" y="39"/>
                    </a:lnTo>
                    <a:lnTo>
                      <a:pt x="60" y="31"/>
                    </a:lnTo>
                    <a:lnTo>
                      <a:pt x="58" y="24"/>
                    </a:lnTo>
                    <a:lnTo>
                      <a:pt x="55" y="17"/>
                    </a:lnTo>
                    <a:lnTo>
                      <a:pt x="50" y="11"/>
                    </a:lnTo>
                    <a:lnTo>
                      <a:pt x="43" y="7"/>
                    </a:lnTo>
                    <a:lnTo>
                      <a:pt x="36" y="3"/>
                    </a:lnTo>
                    <a:lnTo>
                      <a:pt x="29" y="1"/>
                    </a:lnTo>
                    <a:lnTo>
                      <a:pt x="21" y="0"/>
                    </a:lnTo>
                    <a:lnTo>
                      <a:pt x="13" y="1"/>
                    </a:lnTo>
                    <a:lnTo>
                      <a:pt x="6" y="3"/>
                    </a:lnTo>
                    <a:lnTo>
                      <a:pt x="0" y="7"/>
                    </a:lnTo>
                    <a:lnTo>
                      <a:pt x="2" y="9"/>
                    </a:lnTo>
                    <a:lnTo>
                      <a:pt x="5" y="14"/>
                    </a:lnTo>
                    <a:lnTo>
                      <a:pt x="11" y="22"/>
                    </a:lnTo>
                    <a:lnTo>
                      <a:pt x="19" y="31"/>
                    </a:lnTo>
                    <a:lnTo>
                      <a:pt x="27" y="41"/>
                    </a:lnTo>
                    <a:lnTo>
                      <a:pt x="35" y="51"/>
                    </a:lnTo>
                    <a:lnTo>
                      <a:pt x="44" y="59"/>
                    </a:lnTo>
                    <a:lnTo>
                      <a:pt x="53" y="66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8" name="Freeform 159"/>
              <p:cNvSpPr/>
              <p:nvPr/>
            </p:nvSpPr>
            <p:spPr bwMode="auto">
              <a:xfrm>
                <a:off x="4852" y="4125"/>
                <a:ext cx="17" cy="17"/>
              </a:xfrm>
              <a:custGeom>
                <a:avLst/>
                <a:gdLst>
                  <a:gd name="T0" fmla="*/ 1 w 34"/>
                  <a:gd name="T1" fmla="*/ 1 h 34"/>
                  <a:gd name="T2" fmla="*/ 1 w 34"/>
                  <a:gd name="T3" fmla="*/ 1 h 34"/>
                  <a:gd name="T4" fmla="*/ 1 w 34"/>
                  <a:gd name="T5" fmla="*/ 1 h 34"/>
                  <a:gd name="T6" fmla="*/ 1 w 34"/>
                  <a:gd name="T7" fmla="*/ 1 h 34"/>
                  <a:gd name="T8" fmla="*/ 1 w 34"/>
                  <a:gd name="T9" fmla="*/ 1 h 34"/>
                  <a:gd name="T10" fmla="*/ 1 w 34"/>
                  <a:gd name="T11" fmla="*/ 1 h 34"/>
                  <a:gd name="T12" fmla="*/ 1 w 34"/>
                  <a:gd name="T13" fmla="*/ 1 h 34"/>
                  <a:gd name="T14" fmla="*/ 1 w 34"/>
                  <a:gd name="T15" fmla="*/ 1 h 34"/>
                  <a:gd name="T16" fmla="*/ 1 w 34"/>
                  <a:gd name="T17" fmla="*/ 1 h 34"/>
                  <a:gd name="T18" fmla="*/ 1 w 34"/>
                  <a:gd name="T19" fmla="*/ 0 h 34"/>
                  <a:gd name="T20" fmla="*/ 1 w 34"/>
                  <a:gd name="T21" fmla="*/ 1 h 34"/>
                  <a:gd name="T22" fmla="*/ 1 w 34"/>
                  <a:gd name="T23" fmla="*/ 1 h 34"/>
                  <a:gd name="T24" fmla="*/ 0 w 34"/>
                  <a:gd name="T25" fmla="*/ 1 h 34"/>
                  <a:gd name="T26" fmla="*/ 0 w 34"/>
                  <a:gd name="T27" fmla="*/ 1 h 34"/>
                  <a:gd name="T28" fmla="*/ 1 w 34"/>
                  <a:gd name="T29" fmla="*/ 1 h 34"/>
                  <a:gd name="T30" fmla="*/ 1 w 34"/>
                  <a:gd name="T31" fmla="*/ 1 h 34"/>
                  <a:gd name="T32" fmla="*/ 1 w 34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4">
                    <a:moveTo>
                      <a:pt x="12" y="34"/>
                    </a:moveTo>
                    <a:lnTo>
                      <a:pt x="19" y="34"/>
                    </a:lnTo>
                    <a:lnTo>
                      <a:pt x="24" y="33"/>
                    </a:lnTo>
                    <a:lnTo>
                      <a:pt x="29" y="28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2" y="10"/>
                    </a:lnTo>
                    <a:lnTo>
                      <a:pt x="28" y="5"/>
                    </a:lnTo>
                    <a:lnTo>
                      <a:pt x="22" y="2"/>
                    </a:lnTo>
                    <a:lnTo>
                      <a:pt x="15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6" y="30"/>
                    </a:lnTo>
                    <a:lnTo>
                      <a:pt x="12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9" name="Freeform 160"/>
              <p:cNvSpPr/>
              <p:nvPr/>
            </p:nvSpPr>
            <p:spPr bwMode="auto">
              <a:xfrm>
                <a:off x="4885" y="4152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0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1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1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8" y="3"/>
                    </a:lnTo>
                    <a:lnTo>
                      <a:pt x="22" y="0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1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0" name="Freeform 161"/>
              <p:cNvSpPr/>
              <p:nvPr/>
            </p:nvSpPr>
            <p:spPr bwMode="auto">
              <a:xfrm>
                <a:off x="4701" y="4202"/>
                <a:ext cx="17" cy="17"/>
              </a:xfrm>
              <a:custGeom>
                <a:avLst/>
                <a:gdLst>
                  <a:gd name="T0" fmla="*/ 1 w 34"/>
                  <a:gd name="T1" fmla="*/ 1 h 33"/>
                  <a:gd name="T2" fmla="*/ 1 w 34"/>
                  <a:gd name="T3" fmla="*/ 1 h 33"/>
                  <a:gd name="T4" fmla="*/ 1 w 34"/>
                  <a:gd name="T5" fmla="*/ 1 h 33"/>
                  <a:gd name="T6" fmla="*/ 1 w 34"/>
                  <a:gd name="T7" fmla="*/ 1 h 33"/>
                  <a:gd name="T8" fmla="*/ 1 w 34"/>
                  <a:gd name="T9" fmla="*/ 1 h 33"/>
                  <a:gd name="T10" fmla="*/ 1 w 34"/>
                  <a:gd name="T11" fmla="*/ 1 h 33"/>
                  <a:gd name="T12" fmla="*/ 1 w 34"/>
                  <a:gd name="T13" fmla="*/ 1 h 33"/>
                  <a:gd name="T14" fmla="*/ 1 w 34"/>
                  <a:gd name="T15" fmla="*/ 1 h 33"/>
                  <a:gd name="T16" fmla="*/ 1 w 34"/>
                  <a:gd name="T17" fmla="*/ 1 h 33"/>
                  <a:gd name="T18" fmla="*/ 1 w 34"/>
                  <a:gd name="T19" fmla="*/ 0 h 33"/>
                  <a:gd name="T20" fmla="*/ 1 w 34"/>
                  <a:gd name="T21" fmla="*/ 1 h 33"/>
                  <a:gd name="T22" fmla="*/ 1 w 34"/>
                  <a:gd name="T23" fmla="*/ 1 h 33"/>
                  <a:gd name="T24" fmla="*/ 1 w 34"/>
                  <a:gd name="T25" fmla="*/ 1 h 33"/>
                  <a:gd name="T26" fmla="*/ 0 w 34"/>
                  <a:gd name="T27" fmla="*/ 1 h 33"/>
                  <a:gd name="T28" fmla="*/ 1 w 34"/>
                  <a:gd name="T29" fmla="*/ 1 h 33"/>
                  <a:gd name="T30" fmla="*/ 1 w 34"/>
                  <a:gd name="T31" fmla="*/ 1 h 33"/>
                  <a:gd name="T32" fmla="*/ 1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3"/>
                    </a:moveTo>
                    <a:lnTo>
                      <a:pt x="19" y="33"/>
                    </a:lnTo>
                    <a:lnTo>
                      <a:pt x="25" y="32"/>
                    </a:lnTo>
                    <a:lnTo>
                      <a:pt x="29" y="28"/>
                    </a:lnTo>
                    <a:lnTo>
                      <a:pt x="33" y="22"/>
                    </a:lnTo>
                    <a:lnTo>
                      <a:pt x="34" y="16"/>
                    </a:lnTo>
                    <a:lnTo>
                      <a:pt x="33" y="9"/>
                    </a:lnTo>
                    <a:lnTo>
                      <a:pt x="28" y="5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10" y="2"/>
                    </a:lnTo>
                    <a:lnTo>
                      <a:pt x="5" y="6"/>
                    </a:lnTo>
                    <a:lnTo>
                      <a:pt x="2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30"/>
                    </a:lnTo>
                    <a:lnTo>
                      <a:pt x="12" y="3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" name="Freeform 162"/>
              <p:cNvSpPr/>
              <p:nvPr/>
            </p:nvSpPr>
            <p:spPr bwMode="auto">
              <a:xfrm>
                <a:off x="4742" y="4201"/>
                <a:ext cx="16" cy="17"/>
              </a:xfrm>
              <a:custGeom>
                <a:avLst/>
                <a:gdLst>
                  <a:gd name="T0" fmla="*/ 0 w 34"/>
                  <a:gd name="T1" fmla="*/ 1 h 33"/>
                  <a:gd name="T2" fmla="*/ 0 w 34"/>
                  <a:gd name="T3" fmla="*/ 1 h 33"/>
                  <a:gd name="T4" fmla="*/ 0 w 34"/>
                  <a:gd name="T5" fmla="*/ 1 h 33"/>
                  <a:gd name="T6" fmla="*/ 0 w 34"/>
                  <a:gd name="T7" fmla="*/ 1 h 33"/>
                  <a:gd name="T8" fmla="*/ 0 w 34"/>
                  <a:gd name="T9" fmla="*/ 1 h 33"/>
                  <a:gd name="T10" fmla="*/ 0 w 34"/>
                  <a:gd name="T11" fmla="*/ 1 h 33"/>
                  <a:gd name="T12" fmla="*/ 0 w 34"/>
                  <a:gd name="T13" fmla="*/ 1 h 33"/>
                  <a:gd name="T14" fmla="*/ 0 w 34"/>
                  <a:gd name="T15" fmla="*/ 1 h 33"/>
                  <a:gd name="T16" fmla="*/ 0 w 34"/>
                  <a:gd name="T17" fmla="*/ 1 h 33"/>
                  <a:gd name="T18" fmla="*/ 0 w 34"/>
                  <a:gd name="T19" fmla="*/ 0 h 33"/>
                  <a:gd name="T20" fmla="*/ 0 w 34"/>
                  <a:gd name="T21" fmla="*/ 1 h 33"/>
                  <a:gd name="T22" fmla="*/ 0 w 34"/>
                  <a:gd name="T23" fmla="*/ 1 h 33"/>
                  <a:gd name="T24" fmla="*/ 0 w 34"/>
                  <a:gd name="T25" fmla="*/ 1 h 33"/>
                  <a:gd name="T26" fmla="*/ 0 w 34"/>
                  <a:gd name="T27" fmla="*/ 1 h 33"/>
                  <a:gd name="T28" fmla="*/ 0 w 34"/>
                  <a:gd name="T29" fmla="*/ 1 h 33"/>
                  <a:gd name="T30" fmla="*/ 0 w 34"/>
                  <a:gd name="T31" fmla="*/ 1 h 33"/>
                  <a:gd name="T32" fmla="*/ 0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2"/>
                    </a:moveTo>
                    <a:lnTo>
                      <a:pt x="19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1" y="9"/>
                    </a:lnTo>
                    <a:lnTo>
                      <a:pt x="28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" name="Freeform 163"/>
              <p:cNvSpPr/>
              <p:nvPr/>
            </p:nvSpPr>
            <p:spPr bwMode="auto">
              <a:xfrm>
                <a:off x="4782" y="4209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1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5" y="29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" name="Freeform 164"/>
              <p:cNvSpPr/>
              <p:nvPr/>
            </p:nvSpPr>
            <p:spPr bwMode="auto">
              <a:xfrm>
                <a:off x="4820" y="4226"/>
                <a:ext cx="17" cy="17"/>
              </a:xfrm>
              <a:custGeom>
                <a:avLst/>
                <a:gdLst>
                  <a:gd name="T0" fmla="*/ 1 w 33"/>
                  <a:gd name="T1" fmla="*/ 1 h 34"/>
                  <a:gd name="T2" fmla="*/ 1 w 33"/>
                  <a:gd name="T3" fmla="*/ 1 h 34"/>
                  <a:gd name="T4" fmla="*/ 1 w 33"/>
                  <a:gd name="T5" fmla="*/ 1 h 34"/>
                  <a:gd name="T6" fmla="*/ 1 w 33"/>
                  <a:gd name="T7" fmla="*/ 1 h 34"/>
                  <a:gd name="T8" fmla="*/ 1 w 33"/>
                  <a:gd name="T9" fmla="*/ 1 h 34"/>
                  <a:gd name="T10" fmla="*/ 1 w 33"/>
                  <a:gd name="T11" fmla="*/ 1 h 34"/>
                  <a:gd name="T12" fmla="*/ 1 w 33"/>
                  <a:gd name="T13" fmla="*/ 1 h 34"/>
                  <a:gd name="T14" fmla="*/ 1 w 33"/>
                  <a:gd name="T15" fmla="*/ 1 h 34"/>
                  <a:gd name="T16" fmla="*/ 1 w 33"/>
                  <a:gd name="T17" fmla="*/ 1 h 34"/>
                  <a:gd name="T18" fmla="*/ 1 w 33"/>
                  <a:gd name="T19" fmla="*/ 0 h 34"/>
                  <a:gd name="T20" fmla="*/ 1 w 33"/>
                  <a:gd name="T21" fmla="*/ 1 h 34"/>
                  <a:gd name="T22" fmla="*/ 1 w 33"/>
                  <a:gd name="T23" fmla="*/ 1 h 34"/>
                  <a:gd name="T24" fmla="*/ 1 w 33"/>
                  <a:gd name="T25" fmla="*/ 1 h 34"/>
                  <a:gd name="T26" fmla="*/ 0 w 33"/>
                  <a:gd name="T27" fmla="*/ 1 h 34"/>
                  <a:gd name="T28" fmla="*/ 1 w 33"/>
                  <a:gd name="T29" fmla="*/ 1 h 34"/>
                  <a:gd name="T30" fmla="*/ 1 w 33"/>
                  <a:gd name="T31" fmla="*/ 1 h 34"/>
                  <a:gd name="T32" fmla="*/ 1 w 33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4">
                    <a:moveTo>
                      <a:pt x="11" y="34"/>
                    </a:moveTo>
                    <a:lnTo>
                      <a:pt x="18" y="34"/>
                    </a:lnTo>
                    <a:lnTo>
                      <a:pt x="24" y="33"/>
                    </a:lnTo>
                    <a:lnTo>
                      <a:pt x="30" y="28"/>
                    </a:lnTo>
                    <a:lnTo>
                      <a:pt x="33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7" y="5"/>
                    </a:lnTo>
                    <a:lnTo>
                      <a:pt x="22" y="1"/>
                    </a:lnTo>
                    <a:lnTo>
                      <a:pt x="16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1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5" y="30"/>
                    </a:lnTo>
                    <a:lnTo>
                      <a:pt x="11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4" name="Freeform 165"/>
              <p:cNvSpPr/>
              <p:nvPr/>
            </p:nvSpPr>
            <p:spPr bwMode="auto">
              <a:xfrm>
                <a:off x="4853" y="4250"/>
                <a:ext cx="16" cy="16"/>
              </a:xfrm>
              <a:custGeom>
                <a:avLst/>
                <a:gdLst>
                  <a:gd name="T0" fmla="*/ 0 w 33"/>
                  <a:gd name="T1" fmla="*/ 0 h 33"/>
                  <a:gd name="T2" fmla="*/ 0 w 33"/>
                  <a:gd name="T3" fmla="*/ 0 h 33"/>
                  <a:gd name="T4" fmla="*/ 0 w 33"/>
                  <a:gd name="T5" fmla="*/ 0 h 33"/>
                  <a:gd name="T6" fmla="*/ 0 w 33"/>
                  <a:gd name="T7" fmla="*/ 0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0 h 33"/>
                  <a:gd name="T14" fmla="*/ 0 w 33"/>
                  <a:gd name="T15" fmla="*/ 0 h 33"/>
                  <a:gd name="T16" fmla="*/ 0 w 33"/>
                  <a:gd name="T17" fmla="*/ 0 h 33"/>
                  <a:gd name="T18" fmla="*/ 0 w 33"/>
                  <a:gd name="T19" fmla="*/ 0 h 33"/>
                  <a:gd name="T20" fmla="*/ 0 w 33"/>
                  <a:gd name="T21" fmla="*/ 0 h 33"/>
                  <a:gd name="T22" fmla="*/ 0 w 33"/>
                  <a:gd name="T23" fmla="*/ 0 h 33"/>
                  <a:gd name="T24" fmla="*/ 0 w 33"/>
                  <a:gd name="T25" fmla="*/ 0 h 33"/>
                  <a:gd name="T26" fmla="*/ 0 w 33"/>
                  <a:gd name="T27" fmla="*/ 0 h 33"/>
                  <a:gd name="T28" fmla="*/ 0 w 33"/>
                  <a:gd name="T29" fmla="*/ 0 h 33"/>
                  <a:gd name="T30" fmla="*/ 0 w 33"/>
                  <a:gd name="T31" fmla="*/ 0 h 33"/>
                  <a:gd name="T32" fmla="*/ 0 w 33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2" y="32"/>
                    </a:moveTo>
                    <a:lnTo>
                      <a:pt x="18" y="33"/>
                    </a:lnTo>
                    <a:lnTo>
                      <a:pt x="25" y="32"/>
                    </a:lnTo>
                    <a:lnTo>
                      <a:pt x="29" y="27"/>
                    </a:lnTo>
                    <a:lnTo>
                      <a:pt x="33" y="21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1" y="1"/>
                    </a:lnTo>
                    <a:lnTo>
                      <a:pt x="15" y="0"/>
                    </a:lnTo>
                    <a:lnTo>
                      <a:pt x="8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5" name="Freeform 166"/>
              <p:cNvSpPr/>
              <p:nvPr/>
            </p:nvSpPr>
            <p:spPr bwMode="auto">
              <a:xfrm>
                <a:off x="4680" y="4230"/>
                <a:ext cx="188" cy="72"/>
              </a:xfrm>
              <a:custGeom>
                <a:avLst/>
                <a:gdLst>
                  <a:gd name="T0" fmla="*/ 1 w 376"/>
                  <a:gd name="T1" fmla="*/ 1 h 144"/>
                  <a:gd name="T2" fmla="*/ 1 w 376"/>
                  <a:gd name="T3" fmla="*/ 1 h 144"/>
                  <a:gd name="T4" fmla="*/ 1 w 376"/>
                  <a:gd name="T5" fmla="*/ 1 h 144"/>
                  <a:gd name="T6" fmla="*/ 1 w 376"/>
                  <a:gd name="T7" fmla="*/ 1 h 144"/>
                  <a:gd name="T8" fmla="*/ 1 w 376"/>
                  <a:gd name="T9" fmla="*/ 1 h 144"/>
                  <a:gd name="T10" fmla="*/ 1 w 376"/>
                  <a:gd name="T11" fmla="*/ 1 h 144"/>
                  <a:gd name="T12" fmla="*/ 1 w 376"/>
                  <a:gd name="T13" fmla="*/ 1 h 144"/>
                  <a:gd name="T14" fmla="*/ 1 w 376"/>
                  <a:gd name="T15" fmla="*/ 1 h 144"/>
                  <a:gd name="T16" fmla="*/ 1 w 376"/>
                  <a:gd name="T17" fmla="*/ 1 h 144"/>
                  <a:gd name="T18" fmla="*/ 1 w 376"/>
                  <a:gd name="T19" fmla="*/ 1 h 144"/>
                  <a:gd name="T20" fmla="*/ 1 w 376"/>
                  <a:gd name="T21" fmla="*/ 1 h 144"/>
                  <a:gd name="T22" fmla="*/ 1 w 376"/>
                  <a:gd name="T23" fmla="*/ 1 h 144"/>
                  <a:gd name="T24" fmla="*/ 1 w 376"/>
                  <a:gd name="T25" fmla="*/ 1 h 144"/>
                  <a:gd name="T26" fmla="*/ 1 w 376"/>
                  <a:gd name="T27" fmla="*/ 1 h 144"/>
                  <a:gd name="T28" fmla="*/ 1 w 376"/>
                  <a:gd name="T29" fmla="*/ 1 h 144"/>
                  <a:gd name="T30" fmla="*/ 1 w 376"/>
                  <a:gd name="T31" fmla="*/ 1 h 144"/>
                  <a:gd name="T32" fmla="*/ 1 w 376"/>
                  <a:gd name="T33" fmla="*/ 1 h 144"/>
                  <a:gd name="T34" fmla="*/ 1 w 376"/>
                  <a:gd name="T35" fmla="*/ 1 h 144"/>
                  <a:gd name="T36" fmla="*/ 1 w 376"/>
                  <a:gd name="T37" fmla="*/ 1 h 144"/>
                  <a:gd name="T38" fmla="*/ 1 w 376"/>
                  <a:gd name="T39" fmla="*/ 0 h 144"/>
                  <a:gd name="T40" fmla="*/ 1 w 376"/>
                  <a:gd name="T41" fmla="*/ 1 h 144"/>
                  <a:gd name="T42" fmla="*/ 1 w 376"/>
                  <a:gd name="T43" fmla="*/ 1 h 144"/>
                  <a:gd name="T44" fmla="*/ 1 w 376"/>
                  <a:gd name="T45" fmla="*/ 1 h 144"/>
                  <a:gd name="T46" fmla="*/ 1 w 376"/>
                  <a:gd name="T47" fmla="*/ 1 h 144"/>
                  <a:gd name="T48" fmla="*/ 0 w 376"/>
                  <a:gd name="T49" fmla="*/ 1 h 144"/>
                  <a:gd name="T50" fmla="*/ 1 w 376"/>
                  <a:gd name="T51" fmla="*/ 1 h 144"/>
                  <a:gd name="T52" fmla="*/ 1 w 376"/>
                  <a:gd name="T53" fmla="*/ 1 h 144"/>
                  <a:gd name="T54" fmla="*/ 1 w 376"/>
                  <a:gd name="T55" fmla="*/ 1 h 144"/>
                  <a:gd name="T56" fmla="*/ 1 w 376"/>
                  <a:gd name="T57" fmla="*/ 1 h 144"/>
                  <a:gd name="T58" fmla="*/ 1 w 376"/>
                  <a:gd name="T59" fmla="*/ 1 h 144"/>
                  <a:gd name="T60" fmla="*/ 1 w 376"/>
                  <a:gd name="T61" fmla="*/ 1 h 144"/>
                  <a:gd name="T62" fmla="*/ 1 w 376"/>
                  <a:gd name="T63" fmla="*/ 1 h 144"/>
                  <a:gd name="T64" fmla="*/ 1 w 376"/>
                  <a:gd name="T65" fmla="*/ 1 h 144"/>
                  <a:gd name="T66" fmla="*/ 1 w 376"/>
                  <a:gd name="T67" fmla="*/ 1 h 144"/>
                  <a:gd name="T68" fmla="*/ 1 w 376"/>
                  <a:gd name="T69" fmla="*/ 1 h 144"/>
                  <a:gd name="T70" fmla="*/ 1 w 376"/>
                  <a:gd name="T71" fmla="*/ 1 h 144"/>
                  <a:gd name="T72" fmla="*/ 1 w 376"/>
                  <a:gd name="T73" fmla="*/ 1 h 144"/>
                  <a:gd name="T74" fmla="*/ 1 w 376"/>
                  <a:gd name="T75" fmla="*/ 1 h 144"/>
                  <a:gd name="T76" fmla="*/ 1 w 376"/>
                  <a:gd name="T77" fmla="*/ 1 h 144"/>
                  <a:gd name="T78" fmla="*/ 1 w 376"/>
                  <a:gd name="T79" fmla="*/ 1 h 144"/>
                  <a:gd name="T80" fmla="*/ 1 w 376"/>
                  <a:gd name="T81" fmla="*/ 1 h 144"/>
                  <a:gd name="T82" fmla="*/ 1 w 376"/>
                  <a:gd name="T83" fmla="*/ 1 h 144"/>
                  <a:gd name="T84" fmla="*/ 1 w 376"/>
                  <a:gd name="T85" fmla="*/ 1 h 144"/>
                  <a:gd name="T86" fmla="*/ 1 w 376"/>
                  <a:gd name="T87" fmla="*/ 1 h 144"/>
                  <a:gd name="T88" fmla="*/ 1 w 376"/>
                  <a:gd name="T89" fmla="*/ 1 h 144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376" h="144">
                    <a:moveTo>
                      <a:pt x="340" y="144"/>
                    </a:moveTo>
                    <a:lnTo>
                      <a:pt x="344" y="141"/>
                    </a:lnTo>
                    <a:lnTo>
                      <a:pt x="349" y="137"/>
                    </a:lnTo>
                    <a:lnTo>
                      <a:pt x="353" y="134"/>
                    </a:lnTo>
                    <a:lnTo>
                      <a:pt x="358" y="130"/>
                    </a:lnTo>
                    <a:lnTo>
                      <a:pt x="363" y="127"/>
                    </a:lnTo>
                    <a:lnTo>
                      <a:pt x="367" y="122"/>
                    </a:lnTo>
                    <a:lnTo>
                      <a:pt x="372" y="119"/>
                    </a:lnTo>
                    <a:lnTo>
                      <a:pt x="376" y="114"/>
                    </a:lnTo>
                    <a:lnTo>
                      <a:pt x="358" y="95"/>
                    </a:lnTo>
                    <a:lnTo>
                      <a:pt x="337" y="76"/>
                    </a:lnTo>
                    <a:lnTo>
                      <a:pt x="314" y="60"/>
                    </a:lnTo>
                    <a:lnTo>
                      <a:pt x="291" y="46"/>
                    </a:lnTo>
                    <a:lnTo>
                      <a:pt x="266" y="34"/>
                    </a:lnTo>
                    <a:lnTo>
                      <a:pt x="239" y="23"/>
                    </a:lnTo>
                    <a:lnTo>
                      <a:pt x="213" y="15"/>
                    </a:lnTo>
                    <a:lnTo>
                      <a:pt x="186" y="9"/>
                    </a:lnTo>
                    <a:lnTo>
                      <a:pt x="160" y="5"/>
                    </a:lnTo>
                    <a:lnTo>
                      <a:pt x="133" y="1"/>
                    </a:lnTo>
                    <a:lnTo>
                      <a:pt x="108" y="0"/>
                    </a:lnTo>
                    <a:lnTo>
                      <a:pt x="83" y="1"/>
                    </a:lnTo>
                    <a:lnTo>
                      <a:pt x="60" y="4"/>
                    </a:lnTo>
                    <a:lnTo>
                      <a:pt x="38" y="7"/>
                    </a:lnTo>
                    <a:lnTo>
                      <a:pt x="17" y="13"/>
                    </a:lnTo>
                    <a:lnTo>
                      <a:pt x="0" y="20"/>
                    </a:lnTo>
                    <a:lnTo>
                      <a:pt x="4" y="32"/>
                    </a:lnTo>
                    <a:lnTo>
                      <a:pt x="9" y="45"/>
                    </a:lnTo>
                    <a:lnTo>
                      <a:pt x="15" y="58"/>
                    </a:lnTo>
                    <a:lnTo>
                      <a:pt x="21" y="69"/>
                    </a:lnTo>
                    <a:lnTo>
                      <a:pt x="40" y="60"/>
                    </a:lnTo>
                    <a:lnTo>
                      <a:pt x="61" y="54"/>
                    </a:lnTo>
                    <a:lnTo>
                      <a:pt x="83" y="50"/>
                    </a:lnTo>
                    <a:lnTo>
                      <a:pt x="106" y="47"/>
                    </a:lnTo>
                    <a:lnTo>
                      <a:pt x="128" y="47"/>
                    </a:lnTo>
                    <a:lnTo>
                      <a:pt x="151" y="49"/>
                    </a:lnTo>
                    <a:lnTo>
                      <a:pt x="174" y="52"/>
                    </a:lnTo>
                    <a:lnTo>
                      <a:pt x="197" y="58"/>
                    </a:lnTo>
                    <a:lnTo>
                      <a:pt x="219" y="65"/>
                    </a:lnTo>
                    <a:lnTo>
                      <a:pt x="241" y="73"/>
                    </a:lnTo>
                    <a:lnTo>
                      <a:pt x="261" y="82"/>
                    </a:lnTo>
                    <a:lnTo>
                      <a:pt x="280" y="92"/>
                    </a:lnTo>
                    <a:lnTo>
                      <a:pt x="298" y="104"/>
                    </a:lnTo>
                    <a:lnTo>
                      <a:pt x="314" y="117"/>
                    </a:lnTo>
                    <a:lnTo>
                      <a:pt x="328" y="130"/>
                    </a:lnTo>
                    <a:lnTo>
                      <a:pt x="340" y="144"/>
                    </a:lnTo>
                    <a:close/>
                  </a:path>
                </a:pathLst>
              </a:custGeom>
              <a:solidFill>
                <a:srgbClr val="D100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" name="Freeform 167"/>
              <p:cNvSpPr/>
              <p:nvPr/>
            </p:nvSpPr>
            <p:spPr bwMode="auto">
              <a:xfrm>
                <a:off x="3482" y="4271"/>
                <a:ext cx="1433" cy="69"/>
              </a:xfrm>
              <a:custGeom>
                <a:avLst/>
                <a:gdLst>
                  <a:gd name="T0" fmla="*/ 0 w 2868"/>
                  <a:gd name="T1" fmla="*/ 1 h 137"/>
                  <a:gd name="T2" fmla="*/ 0 w 2868"/>
                  <a:gd name="T3" fmla="*/ 0 h 137"/>
                  <a:gd name="T4" fmla="*/ 0 w 2868"/>
                  <a:gd name="T5" fmla="*/ 0 h 137"/>
                  <a:gd name="T6" fmla="*/ 0 w 2868"/>
                  <a:gd name="T7" fmla="*/ 1 h 137"/>
                  <a:gd name="T8" fmla="*/ 0 w 2868"/>
                  <a:gd name="T9" fmla="*/ 1 h 1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868" h="137">
                    <a:moveTo>
                      <a:pt x="2868" y="134"/>
                    </a:moveTo>
                    <a:lnTo>
                      <a:pt x="2868" y="0"/>
                    </a:lnTo>
                    <a:lnTo>
                      <a:pt x="0" y="0"/>
                    </a:lnTo>
                    <a:lnTo>
                      <a:pt x="7" y="137"/>
                    </a:lnTo>
                    <a:lnTo>
                      <a:pt x="2868" y="134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7" name="Freeform 168"/>
              <p:cNvSpPr/>
              <p:nvPr/>
            </p:nvSpPr>
            <p:spPr bwMode="auto">
              <a:xfrm>
                <a:off x="3452" y="4178"/>
                <a:ext cx="202" cy="140"/>
              </a:xfrm>
              <a:custGeom>
                <a:avLst/>
                <a:gdLst>
                  <a:gd name="T0" fmla="*/ 1 w 404"/>
                  <a:gd name="T1" fmla="*/ 0 h 281"/>
                  <a:gd name="T2" fmla="*/ 1 w 404"/>
                  <a:gd name="T3" fmla="*/ 0 h 281"/>
                  <a:gd name="T4" fmla="*/ 1 w 404"/>
                  <a:gd name="T5" fmla="*/ 0 h 281"/>
                  <a:gd name="T6" fmla="*/ 1 w 404"/>
                  <a:gd name="T7" fmla="*/ 0 h 281"/>
                  <a:gd name="T8" fmla="*/ 1 w 404"/>
                  <a:gd name="T9" fmla="*/ 0 h 281"/>
                  <a:gd name="T10" fmla="*/ 1 w 404"/>
                  <a:gd name="T11" fmla="*/ 0 h 281"/>
                  <a:gd name="T12" fmla="*/ 1 w 404"/>
                  <a:gd name="T13" fmla="*/ 0 h 281"/>
                  <a:gd name="T14" fmla="*/ 1 w 404"/>
                  <a:gd name="T15" fmla="*/ 0 h 281"/>
                  <a:gd name="T16" fmla="*/ 1 w 404"/>
                  <a:gd name="T17" fmla="*/ 0 h 281"/>
                  <a:gd name="T18" fmla="*/ 1 w 404"/>
                  <a:gd name="T19" fmla="*/ 0 h 281"/>
                  <a:gd name="T20" fmla="*/ 1 w 404"/>
                  <a:gd name="T21" fmla="*/ 0 h 281"/>
                  <a:gd name="T22" fmla="*/ 1 w 404"/>
                  <a:gd name="T23" fmla="*/ 0 h 281"/>
                  <a:gd name="T24" fmla="*/ 1 w 404"/>
                  <a:gd name="T25" fmla="*/ 0 h 281"/>
                  <a:gd name="T26" fmla="*/ 1 w 404"/>
                  <a:gd name="T27" fmla="*/ 0 h 281"/>
                  <a:gd name="T28" fmla="*/ 1 w 404"/>
                  <a:gd name="T29" fmla="*/ 0 h 281"/>
                  <a:gd name="T30" fmla="*/ 1 w 404"/>
                  <a:gd name="T31" fmla="*/ 0 h 281"/>
                  <a:gd name="T32" fmla="*/ 1 w 404"/>
                  <a:gd name="T33" fmla="*/ 0 h 281"/>
                  <a:gd name="T34" fmla="*/ 1 w 404"/>
                  <a:gd name="T35" fmla="*/ 0 h 281"/>
                  <a:gd name="T36" fmla="*/ 1 w 404"/>
                  <a:gd name="T37" fmla="*/ 0 h 281"/>
                  <a:gd name="T38" fmla="*/ 1 w 404"/>
                  <a:gd name="T39" fmla="*/ 0 h 281"/>
                  <a:gd name="T40" fmla="*/ 1 w 404"/>
                  <a:gd name="T41" fmla="*/ 0 h 281"/>
                  <a:gd name="T42" fmla="*/ 1 w 404"/>
                  <a:gd name="T43" fmla="*/ 0 h 281"/>
                  <a:gd name="T44" fmla="*/ 1 w 404"/>
                  <a:gd name="T45" fmla="*/ 0 h 281"/>
                  <a:gd name="T46" fmla="*/ 1 w 404"/>
                  <a:gd name="T47" fmla="*/ 0 h 281"/>
                  <a:gd name="T48" fmla="*/ 1 w 404"/>
                  <a:gd name="T49" fmla="*/ 0 h 281"/>
                  <a:gd name="T50" fmla="*/ 1 w 404"/>
                  <a:gd name="T51" fmla="*/ 0 h 281"/>
                  <a:gd name="T52" fmla="*/ 1 w 404"/>
                  <a:gd name="T53" fmla="*/ 0 h 281"/>
                  <a:gd name="T54" fmla="*/ 1 w 404"/>
                  <a:gd name="T55" fmla="*/ 0 h 281"/>
                  <a:gd name="T56" fmla="*/ 1 w 404"/>
                  <a:gd name="T57" fmla="*/ 0 h 281"/>
                  <a:gd name="T58" fmla="*/ 1 w 404"/>
                  <a:gd name="T59" fmla="*/ 0 h 281"/>
                  <a:gd name="T60" fmla="*/ 1 w 404"/>
                  <a:gd name="T61" fmla="*/ 0 h 281"/>
                  <a:gd name="T62" fmla="*/ 1 w 404"/>
                  <a:gd name="T63" fmla="*/ 0 h 281"/>
                  <a:gd name="T64" fmla="*/ 1 w 404"/>
                  <a:gd name="T65" fmla="*/ 0 h 281"/>
                  <a:gd name="T66" fmla="*/ 1 w 404"/>
                  <a:gd name="T67" fmla="*/ 0 h 281"/>
                  <a:gd name="T68" fmla="*/ 1 w 404"/>
                  <a:gd name="T69" fmla="*/ 0 h 281"/>
                  <a:gd name="T70" fmla="*/ 1 w 404"/>
                  <a:gd name="T71" fmla="*/ 0 h 281"/>
                  <a:gd name="T72" fmla="*/ 1 w 404"/>
                  <a:gd name="T73" fmla="*/ 0 h 281"/>
                  <a:gd name="T74" fmla="*/ 1 w 404"/>
                  <a:gd name="T75" fmla="*/ 0 h 281"/>
                  <a:gd name="T76" fmla="*/ 1 w 404"/>
                  <a:gd name="T77" fmla="*/ 0 h 281"/>
                  <a:gd name="T78" fmla="*/ 1 w 404"/>
                  <a:gd name="T79" fmla="*/ 0 h 281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4" h="281">
                    <a:moveTo>
                      <a:pt x="339" y="270"/>
                    </a:moveTo>
                    <a:lnTo>
                      <a:pt x="323" y="270"/>
                    </a:lnTo>
                    <a:lnTo>
                      <a:pt x="306" y="271"/>
                    </a:lnTo>
                    <a:lnTo>
                      <a:pt x="290" y="271"/>
                    </a:lnTo>
                    <a:lnTo>
                      <a:pt x="274" y="271"/>
                    </a:lnTo>
                    <a:lnTo>
                      <a:pt x="258" y="273"/>
                    </a:lnTo>
                    <a:lnTo>
                      <a:pt x="241" y="273"/>
                    </a:lnTo>
                    <a:lnTo>
                      <a:pt x="225" y="274"/>
                    </a:lnTo>
                    <a:lnTo>
                      <a:pt x="209" y="274"/>
                    </a:lnTo>
                    <a:lnTo>
                      <a:pt x="194" y="275"/>
                    </a:lnTo>
                    <a:lnTo>
                      <a:pt x="178" y="276"/>
                    </a:lnTo>
                    <a:lnTo>
                      <a:pt x="163" y="276"/>
                    </a:lnTo>
                    <a:lnTo>
                      <a:pt x="148" y="277"/>
                    </a:lnTo>
                    <a:lnTo>
                      <a:pt x="133" y="278"/>
                    </a:lnTo>
                    <a:lnTo>
                      <a:pt x="118" y="279"/>
                    </a:lnTo>
                    <a:lnTo>
                      <a:pt x="103" y="279"/>
                    </a:lnTo>
                    <a:lnTo>
                      <a:pt x="89" y="281"/>
                    </a:lnTo>
                    <a:lnTo>
                      <a:pt x="86" y="258"/>
                    </a:lnTo>
                    <a:lnTo>
                      <a:pt x="80" y="233"/>
                    </a:lnTo>
                    <a:lnTo>
                      <a:pt x="72" y="209"/>
                    </a:lnTo>
                    <a:lnTo>
                      <a:pt x="62" y="185"/>
                    </a:lnTo>
                    <a:lnTo>
                      <a:pt x="49" y="163"/>
                    </a:lnTo>
                    <a:lnTo>
                      <a:pt x="34" y="142"/>
                    </a:lnTo>
                    <a:lnTo>
                      <a:pt x="18" y="125"/>
                    </a:lnTo>
                    <a:lnTo>
                      <a:pt x="0" y="112"/>
                    </a:lnTo>
                    <a:lnTo>
                      <a:pt x="20" y="118"/>
                    </a:lnTo>
                    <a:lnTo>
                      <a:pt x="40" y="127"/>
                    </a:lnTo>
                    <a:lnTo>
                      <a:pt x="57" y="139"/>
                    </a:lnTo>
                    <a:lnTo>
                      <a:pt x="73" y="155"/>
                    </a:lnTo>
                    <a:lnTo>
                      <a:pt x="89" y="173"/>
                    </a:lnTo>
                    <a:lnTo>
                      <a:pt x="103" y="196"/>
                    </a:lnTo>
                    <a:lnTo>
                      <a:pt x="118" y="223"/>
                    </a:lnTo>
                    <a:lnTo>
                      <a:pt x="133" y="254"/>
                    </a:lnTo>
                    <a:lnTo>
                      <a:pt x="140" y="223"/>
                    </a:lnTo>
                    <a:lnTo>
                      <a:pt x="142" y="188"/>
                    </a:lnTo>
                    <a:lnTo>
                      <a:pt x="142" y="153"/>
                    </a:lnTo>
                    <a:lnTo>
                      <a:pt x="139" y="116"/>
                    </a:lnTo>
                    <a:lnTo>
                      <a:pt x="133" y="81"/>
                    </a:lnTo>
                    <a:lnTo>
                      <a:pt x="125" y="50"/>
                    </a:lnTo>
                    <a:lnTo>
                      <a:pt x="115" y="23"/>
                    </a:lnTo>
                    <a:lnTo>
                      <a:pt x="102" y="5"/>
                    </a:lnTo>
                    <a:lnTo>
                      <a:pt x="121" y="18"/>
                    </a:lnTo>
                    <a:lnTo>
                      <a:pt x="140" y="34"/>
                    </a:lnTo>
                    <a:lnTo>
                      <a:pt x="157" y="53"/>
                    </a:lnTo>
                    <a:lnTo>
                      <a:pt x="174" y="78"/>
                    </a:lnTo>
                    <a:lnTo>
                      <a:pt x="188" y="106"/>
                    </a:lnTo>
                    <a:lnTo>
                      <a:pt x="201" y="141"/>
                    </a:lnTo>
                    <a:lnTo>
                      <a:pt x="212" y="183"/>
                    </a:lnTo>
                    <a:lnTo>
                      <a:pt x="218" y="231"/>
                    </a:lnTo>
                    <a:lnTo>
                      <a:pt x="229" y="208"/>
                    </a:lnTo>
                    <a:lnTo>
                      <a:pt x="237" y="183"/>
                    </a:lnTo>
                    <a:lnTo>
                      <a:pt x="243" y="154"/>
                    </a:lnTo>
                    <a:lnTo>
                      <a:pt x="245" y="124"/>
                    </a:lnTo>
                    <a:lnTo>
                      <a:pt x="245" y="93"/>
                    </a:lnTo>
                    <a:lnTo>
                      <a:pt x="241" y="62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0" y="30"/>
                    </a:lnTo>
                    <a:lnTo>
                      <a:pt x="255" y="57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8" y="128"/>
                    </a:lnTo>
                    <a:lnTo>
                      <a:pt x="294" y="151"/>
                    </a:lnTo>
                    <a:lnTo>
                      <a:pt x="298" y="173"/>
                    </a:lnTo>
                    <a:lnTo>
                      <a:pt x="299" y="195"/>
                    </a:lnTo>
                    <a:lnTo>
                      <a:pt x="312" y="173"/>
                    </a:lnTo>
                    <a:lnTo>
                      <a:pt x="326" y="148"/>
                    </a:lnTo>
                    <a:lnTo>
                      <a:pt x="340" y="121"/>
                    </a:lnTo>
                    <a:lnTo>
                      <a:pt x="354" y="94"/>
                    </a:lnTo>
                    <a:lnTo>
                      <a:pt x="366" y="67"/>
                    </a:lnTo>
                    <a:lnTo>
                      <a:pt x="375" y="42"/>
                    </a:lnTo>
                    <a:lnTo>
                      <a:pt x="382" y="20"/>
                    </a:lnTo>
                    <a:lnTo>
                      <a:pt x="384" y="3"/>
                    </a:lnTo>
                    <a:lnTo>
                      <a:pt x="392" y="27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4" y="112"/>
                    </a:lnTo>
                    <a:lnTo>
                      <a:pt x="398" y="146"/>
                    </a:lnTo>
                    <a:lnTo>
                      <a:pt x="388" y="184"/>
                    </a:lnTo>
                    <a:lnTo>
                      <a:pt x="368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8" name="Freeform 169"/>
              <p:cNvSpPr/>
              <p:nvPr/>
            </p:nvSpPr>
            <p:spPr bwMode="auto">
              <a:xfrm>
                <a:off x="4880" y="4200"/>
                <a:ext cx="51" cy="71"/>
              </a:xfrm>
              <a:custGeom>
                <a:avLst/>
                <a:gdLst>
                  <a:gd name="T0" fmla="*/ 1 w 102"/>
                  <a:gd name="T1" fmla="*/ 1 h 142"/>
                  <a:gd name="T2" fmla="*/ 0 w 102"/>
                  <a:gd name="T3" fmla="*/ 1 h 142"/>
                  <a:gd name="T4" fmla="*/ 1 w 102"/>
                  <a:gd name="T5" fmla="*/ 1 h 142"/>
                  <a:gd name="T6" fmla="*/ 1 w 102"/>
                  <a:gd name="T7" fmla="*/ 1 h 142"/>
                  <a:gd name="T8" fmla="*/ 1 w 102"/>
                  <a:gd name="T9" fmla="*/ 1 h 142"/>
                  <a:gd name="T10" fmla="*/ 1 w 102"/>
                  <a:gd name="T11" fmla="*/ 1 h 142"/>
                  <a:gd name="T12" fmla="*/ 1 w 102"/>
                  <a:gd name="T13" fmla="*/ 1 h 142"/>
                  <a:gd name="T14" fmla="*/ 1 w 102"/>
                  <a:gd name="T15" fmla="*/ 1 h 142"/>
                  <a:gd name="T16" fmla="*/ 1 w 102"/>
                  <a:gd name="T17" fmla="*/ 1 h 142"/>
                  <a:gd name="T18" fmla="*/ 1 w 102"/>
                  <a:gd name="T19" fmla="*/ 0 h 142"/>
                  <a:gd name="T20" fmla="*/ 1 w 102"/>
                  <a:gd name="T21" fmla="*/ 1 h 142"/>
                  <a:gd name="T22" fmla="*/ 1 w 102"/>
                  <a:gd name="T23" fmla="*/ 1 h 142"/>
                  <a:gd name="T24" fmla="*/ 1 w 102"/>
                  <a:gd name="T25" fmla="*/ 1 h 142"/>
                  <a:gd name="T26" fmla="*/ 1 w 102"/>
                  <a:gd name="T27" fmla="*/ 1 h 14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2" h="142">
                    <a:moveTo>
                      <a:pt x="71" y="142"/>
                    </a:moveTo>
                    <a:lnTo>
                      <a:pt x="0" y="142"/>
                    </a:lnTo>
                    <a:lnTo>
                      <a:pt x="6" y="123"/>
                    </a:lnTo>
                    <a:lnTo>
                      <a:pt x="16" y="102"/>
                    </a:lnTo>
                    <a:lnTo>
                      <a:pt x="27" y="82"/>
                    </a:lnTo>
                    <a:lnTo>
                      <a:pt x="41" y="61"/>
                    </a:lnTo>
                    <a:lnTo>
                      <a:pt x="56" y="43"/>
                    </a:lnTo>
                    <a:lnTo>
                      <a:pt x="71" y="26"/>
                    </a:lnTo>
                    <a:lnTo>
                      <a:pt x="87" y="12"/>
                    </a:lnTo>
                    <a:lnTo>
                      <a:pt x="102" y="0"/>
                    </a:lnTo>
                    <a:lnTo>
                      <a:pt x="84" y="41"/>
                    </a:lnTo>
                    <a:lnTo>
                      <a:pt x="74" y="78"/>
                    </a:lnTo>
                    <a:lnTo>
                      <a:pt x="71" y="112"/>
                    </a:lnTo>
                    <a:lnTo>
                      <a:pt x="71" y="14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9" name="Freeform 170"/>
              <p:cNvSpPr/>
              <p:nvPr/>
            </p:nvSpPr>
            <p:spPr bwMode="auto">
              <a:xfrm>
                <a:off x="3666" y="4127"/>
                <a:ext cx="558" cy="206"/>
              </a:xfrm>
              <a:custGeom>
                <a:avLst/>
                <a:gdLst>
                  <a:gd name="T0" fmla="*/ 0 w 1117"/>
                  <a:gd name="T1" fmla="*/ 1 h 412"/>
                  <a:gd name="T2" fmla="*/ 0 w 1117"/>
                  <a:gd name="T3" fmla="*/ 1 h 412"/>
                  <a:gd name="T4" fmla="*/ 0 w 1117"/>
                  <a:gd name="T5" fmla="*/ 1 h 412"/>
                  <a:gd name="T6" fmla="*/ 0 w 1117"/>
                  <a:gd name="T7" fmla="*/ 1 h 412"/>
                  <a:gd name="T8" fmla="*/ 0 w 1117"/>
                  <a:gd name="T9" fmla="*/ 1 h 412"/>
                  <a:gd name="T10" fmla="*/ 0 w 1117"/>
                  <a:gd name="T11" fmla="*/ 1 h 412"/>
                  <a:gd name="T12" fmla="*/ 0 w 1117"/>
                  <a:gd name="T13" fmla="*/ 1 h 412"/>
                  <a:gd name="T14" fmla="*/ 0 w 1117"/>
                  <a:gd name="T15" fmla="*/ 1 h 412"/>
                  <a:gd name="T16" fmla="*/ 0 w 1117"/>
                  <a:gd name="T17" fmla="*/ 1 h 412"/>
                  <a:gd name="T18" fmla="*/ 0 w 1117"/>
                  <a:gd name="T19" fmla="*/ 1 h 412"/>
                  <a:gd name="T20" fmla="*/ 0 w 1117"/>
                  <a:gd name="T21" fmla="*/ 1 h 412"/>
                  <a:gd name="T22" fmla="*/ 0 w 1117"/>
                  <a:gd name="T23" fmla="*/ 1 h 412"/>
                  <a:gd name="T24" fmla="*/ 0 w 1117"/>
                  <a:gd name="T25" fmla="*/ 1 h 412"/>
                  <a:gd name="T26" fmla="*/ 0 w 1117"/>
                  <a:gd name="T27" fmla="*/ 1 h 412"/>
                  <a:gd name="T28" fmla="*/ 0 w 1117"/>
                  <a:gd name="T29" fmla="*/ 1 h 412"/>
                  <a:gd name="T30" fmla="*/ 0 w 1117"/>
                  <a:gd name="T31" fmla="*/ 1 h 412"/>
                  <a:gd name="T32" fmla="*/ 0 w 1117"/>
                  <a:gd name="T33" fmla="*/ 1 h 412"/>
                  <a:gd name="T34" fmla="*/ 0 w 1117"/>
                  <a:gd name="T35" fmla="*/ 1 h 412"/>
                  <a:gd name="T36" fmla="*/ 0 w 1117"/>
                  <a:gd name="T37" fmla="*/ 1 h 412"/>
                  <a:gd name="T38" fmla="*/ 0 w 1117"/>
                  <a:gd name="T39" fmla="*/ 1 h 412"/>
                  <a:gd name="T40" fmla="*/ 0 w 1117"/>
                  <a:gd name="T41" fmla="*/ 1 h 412"/>
                  <a:gd name="T42" fmla="*/ 0 w 1117"/>
                  <a:gd name="T43" fmla="*/ 1 h 412"/>
                  <a:gd name="T44" fmla="*/ 0 w 1117"/>
                  <a:gd name="T45" fmla="*/ 1 h 412"/>
                  <a:gd name="T46" fmla="*/ 0 w 1117"/>
                  <a:gd name="T47" fmla="*/ 1 h 412"/>
                  <a:gd name="T48" fmla="*/ 0 w 1117"/>
                  <a:gd name="T49" fmla="*/ 1 h 412"/>
                  <a:gd name="T50" fmla="*/ 0 w 1117"/>
                  <a:gd name="T51" fmla="*/ 1 h 412"/>
                  <a:gd name="T52" fmla="*/ 0 w 1117"/>
                  <a:gd name="T53" fmla="*/ 1 h 412"/>
                  <a:gd name="T54" fmla="*/ 0 w 1117"/>
                  <a:gd name="T55" fmla="*/ 1 h 412"/>
                  <a:gd name="T56" fmla="*/ 0 w 1117"/>
                  <a:gd name="T57" fmla="*/ 1 h 412"/>
                  <a:gd name="T58" fmla="*/ 0 w 1117"/>
                  <a:gd name="T59" fmla="*/ 1 h 412"/>
                  <a:gd name="T60" fmla="*/ 0 w 1117"/>
                  <a:gd name="T61" fmla="*/ 1 h 412"/>
                  <a:gd name="T62" fmla="*/ 0 w 1117"/>
                  <a:gd name="T63" fmla="*/ 1 h 412"/>
                  <a:gd name="T64" fmla="*/ 0 w 1117"/>
                  <a:gd name="T65" fmla="*/ 0 h 412"/>
                  <a:gd name="T66" fmla="*/ 0 w 1117"/>
                  <a:gd name="T67" fmla="*/ 1 h 412"/>
                  <a:gd name="T68" fmla="*/ 0 w 1117"/>
                  <a:gd name="T69" fmla="*/ 1 h 412"/>
                  <a:gd name="T70" fmla="*/ 0 w 1117"/>
                  <a:gd name="T71" fmla="*/ 1 h 412"/>
                  <a:gd name="T72" fmla="*/ 0 w 1117"/>
                  <a:gd name="T73" fmla="*/ 1 h 412"/>
                  <a:gd name="T74" fmla="*/ 0 w 1117"/>
                  <a:gd name="T75" fmla="*/ 1 h 412"/>
                  <a:gd name="T76" fmla="*/ 0 w 1117"/>
                  <a:gd name="T77" fmla="*/ 1 h 412"/>
                  <a:gd name="T78" fmla="*/ 0 w 1117"/>
                  <a:gd name="T79" fmla="*/ 1 h 412"/>
                  <a:gd name="T80" fmla="*/ 0 w 1117"/>
                  <a:gd name="T81" fmla="*/ 1 h 412"/>
                  <a:gd name="T82" fmla="*/ 0 w 1117"/>
                  <a:gd name="T83" fmla="*/ 1 h 412"/>
                  <a:gd name="T84" fmla="*/ 0 w 1117"/>
                  <a:gd name="T85" fmla="*/ 1 h 412"/>
                  <a:gd name="T86" fmla="*/ 0 w 1117"/>
                  <a:gd name="T87" fmla="*/ 1 h 412"/>
                  <a:gd name="T88" fmla="*/ 0 w 1117"/>
                  <a:gd name="T89" fmla="*/ 1 h 412"/>
                  <a:gd name="T90" fmla="*/ 0 w 1117"/>
                  <a:gd name="T91" fmla="*/ 1 h 412"/>
                  <a:gd name="T92" fmla="*/ 0 w 1117"/>
                  <a:gd name="T93" fmla="*/ 1 h 412"/>
                  <a:gd name="T94" fmla="*/ 0 w 1117"/>
                  <a:gd name="T95" fmla="*/ 1 h 412"/>
                  <a:gd name="T96" fmla="*/ 0 w 1117"/>
                  <a:gd name="T97" fmla="*/ 1 h 412"/>
                  <a:gd name="T98" fmla="*/ 0 w 1117"/>
                  <a:gd name="T99" fmla="*/ 1 h 412"/>
                  <a:gd name="T100" fmla="*/ 0 w 1117"/>
                  <a:gd name="T101" fmla="*/ 1 h 412"/>
                  <a:gd name="T102" fmla="*/ 0 w 1117"/>
                  <a:gd name="T103" fmla="*/ 1 h 412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1117" h="412">
                    <a:moveTo>
                      <a:pt x="1093" y="212"/>
                    </a:moveTo>
                    <a:lnTo>
                      <a:pt x="1073" y="229"/>
                    </a:lnTo>
                    <a:lnTo>
                      <a:pt x="1052" y="248"/>
                    </a:lnTo>
                    <a:lnTo>
                      <a:pt x="1032" y="265"/>
                    </a:lnTo>
                    <a:lnTo>
                      <a:pt x="1011" y="284"/>
                    </a:lnTo>
                    <a:lnTo>
                      <a:pt x="990" y="301"/>
                    </a:lnTo>
                    <a:lnTo>
                      <a:pt x="971" y="317"/>
                    </a:lnTo>
                    <a:lnTo>
                      <a:pt x="951" y="334"/>
                    </a:lnTo>
                    <a:lnTo>
                      <a:pt x="934" y="349"/>
                    </a:lnTo>
                    <a:lnTo>
                      <a:pt x="917" y="363"/>
                    </a:lnTo>
                    <a:lnTo>
                      <a:pt x="900" y="376"/>
                    </a:lnTo>
                    <a:lnTo>
                      <a:pt x="888" y="387"/>
                    </a:lnTo>
                    <a:lnTo>
                      <a:pt x="876" y="397"/>
                    </a:lnTo>
                    <a:lnTo>
                      <a:pt x="867" y="403"/>
                    </a:lnTo>
                    <a:lnTo>
                      <a:pt x="860" y="409"/>
                    </a:lnTo>
                    <a:lnTo>
                      <a:pt x="857" y="412"/>
                    </a:lnTo>
                    <a:lnTo>
                      <a:pt x="826" y="410"/>
                    </a:lnTo>
                    <a:lnTo>
                      <a:pt x="791" y="409"/>
                    </a:lnTo>
                    <a:lnTo>
                      <a:pt x="753" y="408"/>
                    </a:lnTo>
                    <a:lnTo>
                      <a:pt x="714" y="406"/>
                    </a:lnTo>
                    <a:lnTo>
                      <a:pt x="672" y="403"/>
                    </a:lnTo>
                    <a:lnTo>
                      <a:pt x="630" y="401"/>
                    </a:lnTo>
                    <a:lnTo>
                      <a:pt x="587" y="399"/>
                    </a:lnTo>
                    <a:lnTo>
                      <a:pt x="542" y="395"/>
                    </a:lnTo>
                    <a:lnTo>
                      <a:pt x="499" y="393"/>
                    </a:lnTo>
                    <a:lnTo>
                      <a:pt x="455" y="391"/>
                    </a:lnTo>
                    <a:lnTo>
                      <a:pt x="412" y="387"/>
                    </a:lnTo>
                    <a:lnTo>
                      <a:pt x="371" y="385"/>
                    </a:lnTo>
                    <a:lnTo>
                      <a:pt x="330" y="383"/>
                    </a:lnTo>
                    <a:lnTo>
                      <a:pt x="292" y="380"/>
                    </a:lnTo>
                    <a:lnTo>
                      <a:pt x="257" y="378"/>
                    </a:lnTo>
                    <a:lnTo>
                      <a:pt x="224" y="377"/>
                    </a:lnTo>
                    <a:lnTo>
                      <a:pt x="209" y="376"/>
                    </a:lnTo>
                    <a:lnTo>
                      <a:pt x="193" y="376"/>
                    </a:lnTo>
                    <a:lnTo>
                      <a:pt x="178" y="375"/>
                    </a:lnTo>
                    <a:lnTo>
                      <a:pt x="162" y="375"/>
                    </a:lnTo>
                    <a:lnTo>
                      <a:pt x="147" y="374"/>
                    </a:lnTo>
                    <a:lnTo>
                      <a:pt x="131" y="374"/>
                    </a:lnTo>
                    <a:lnTo>
                      <a:pt x="116" y="372"/>
                    </a:lnTo>
                    <a:lnTo>
                      <a:pt x="101" y="372"/>
                    </a:lnTo>
                    <a:lnTo>
                      <a:pt x="80" y="334"/>
                    </a:lnTo>
                    <a:lnTo>
                      <a:pt x="63" y="289"/>
                    </a:lnTo>
                    <a:lnTo>
                      <a:pt x="48" y="241"/>
                    </a:lnTo>
                    <a:lnTo>
                      <a:pt x="36" y="190"/>
                    </a:lnTo>
                    <a:lnTo>
                      <a:pt x="24" y="142"/>
                    </a:lnTo>
                    <a:lnTo>
                      <a:pt x="15" y="97"/>
                    </a:lnTo>
                    <a:lnTo>
                      <a:pt x="7" y="58"/>
                    </a:lnTo>
                    <a:lnTo>
                      <a:pt x="0" y="28"/>
                    </a:lnTo>
                    <a:lnTo>
                      <a:pt x="11" y="62"/>
                    </a:lnTo>
                    <a:lnTo>
                      <a:pt x="25" y="100"/>
                    </a:lnTo>
                    <a:lnTo>
                      <a:pt x="41" y="141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4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1" y="284"/>
                    </a:lnTo>
                    <a:lnTo>
                      <a:pt x="138" y="257"/>
                    </a:lnTo>
                    <a:lnTo>
                      <a:pt x="146" y="234"/>
                    </a:lnTo>
                    <a:lnTo>
                      <a:pt x="156" y="211"/>
                    </a:lnTo>
                    <a:lnTo>
                      <a:pt x="169" y="191"/>
                    </a:lnTo>
                    <a:lnTo>
                      <a:pt x="184" y="172"/>
                    </a:lnTo>
                    <a:lnTo>
                      <a:pt x="204" y="153"/>
                    </a:lnTo>
                    <a:lnTo>
                      <a:pt x="227" y="136"/>
                    </a:lnTo>
                    <a:lnTo>
                      <a:pt x="214" y="158"/>
                    </a:lnTo>
                    <a:lnTo>
                      <a:pt x="201" y="184"/>
                    </a:lnTo>
                    <a:lnTo>
                      <a:pt x="191" y="216"/>
                    </a:lnTo>
                    <a:lnTo>
                      <a:pt x="184" y="248"/>
                    </a:lnTo>
                    <a:lnTo>
                      <a:pt x="182" y="281"/>
                    </a:lnTo>
                    <a:lnTo>
                      <a:pt x="188" y="314"/>
                    </a:lnTo>
                    <a:lnTo>
                      <a:pt x="200" y="344"/>
                    </a:lnTo>
                    <a:lnTo>
                      <a:pt x="224" y="370"/>
                    </a:lnTo>
                    <a:lnTo>
                      <a:pt x="250" y="344"/>
                    </a:lnTo>
                    <a:lnTo>
                      <a:pt x="270" y="305"/>
                    </a:lnTo>
                    <a:lnTo>
                      <a:pt x="284" y="261"/>
                    </a:lnTo>
                    <a:lnTo>
                      <a:pt x="291" y="211"/>
                    </a:lnTo>
                    <a:lnTo>
                      <a:pt x="290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7" y="8"/>
                    </a:lnTo>
                    <a:lnTo>
                      <a:pt x="261" y="35"/>
                    </a:lnTo>
                    <a:lnTo>
                      <a:pt x="282" y="63"/>
                    </a:lnTo>
                    <a:lnTo>
                      <a:pt x="299" y="96"/>
                    </a:lnTo>
                    <a:lnTo>
                      <a:pt x="314" y="130"/>
                    </a:lnTo>
                    <a:lnTo>
                      <a:pt x="326" y="168"/>
                    </a:lnTo>
                    <a:lnTo>
                      <a:pt x="334" y="211"/>
                    </a:lnTo>
                    <a:lnTo>
                      <a:pt x="340" y="258"/>
                    </a:lnTo>
                    <a:lnTo>
                      <a:pt x="341" y="309"/>
                    </a:lnTo>
                    <a:lnTo>
                      <a:pt x="355" y="288"/>
                    </a:lnTo>
                    <a:lnTo>
                      <a:pt x="371" y="266"/>
                    </a:lnTo>
                    <a:lnTo>
                      <a:pt x="389" y="244"/>
                    </a:lnTo>
                    <a:lnTo>
                      <a:pt x="409" y="222"/>
                    </a:lnTo>
                    <a:lnTo>
                      <a:pt x="429" y="203"/>
                    </a:lnTo>
                    <a:lnTo>
                      <a:pt x="450" y="184"/>
                    </a:lnTo>
                    <a:lnTo>
                      <a:pt x="471" y="171"/>
                    </a:lnTo>
                    <a:lnTo>
                      <a:pt x="492" y="160"/>
                    </a:lnTo>
                    <a:lnTo>
                      <a:pt x="482" y="180"/>
                    </a:lnTo>
                    <a:lnTo>
                      <a:pt x="469" y="203"/>
                    </a:lnTo>
                    <a:lnTo>
                      <a:pt x="451" y="227"/>
                    </a:lnTo>
                    <a:lnTo>
                      <a:pt x="433" y="251"/>
                    </a:lnTo>
                    <a:lnTo>
                      <a:pt x="416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1" y="334"/>
                    </a:lnTo>
                    <a:lnTo>
                      <a:pt x="388" y="339"/>
                    </a:lnTo>
                    <a:lnTo>
                      <a:pt x="397" y="344"/>
                    </a:lnTo>
                    <a:lnTo>
                      <a:pt x="408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3" y="360"/>
                    </a:lnTo>
                    <a:lnTo>
                      <a:pt x="457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3"/>
                    </a:lnTo>
                    <a:lnTo>
                      <a:pt x="374" y="66"/>
                    </a:lnTo>
                    <a:lnTo>
                      <a:pt x="345" y="36"/>
                    </a:lnTo>
                    <a:lnTo>
                      <a:pt x="374" y="58"/>
                    </a:lnTo>
                    <a:lnTo>
                      <a:pt x="399" y="79"/>
                    </a:lnTo>
                    <a:lnTo>
                      <a:pt x="423" y="103"/>
                    </a:lnTo>
                    <a:lnTo>
                      <a:pt x="443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3" y="10"/>
                    </a:lnTo>
                    <a:lnTo>
                      <a:pt x="489" y="39"/>
                    </a:lnTo>
                    <a:lnTo>
                      <a:pt x="505" y="71"/>
                    </a:lnTo>
                    <a:lnTo>
                      <a:pt x="519" y="106"/>
                    </a:lnTo>
                    <a:lnTo>
                      <a:pt x="531" y="145"/>
                    </a:lnTo>
                    <a:lnTo>
                      <a:pt x="539" y="189"/>
                    </a:lnTo>
                    <a:lnTo>
                      <a:pt x="541" y="236"/>
                    </a:lnTo>
                    <a:lnTo>
                      <a:pt x="538" y="290"/>
                    </a:lnTo>
                    <a:lnTo>
                      <a:pt x="526" y="349"/>
                    </a:lnTo>
                    <a:lnTo>
                      <a:pt x="553" y="322"/>
                    </a:lnTo>
                    <a:lnTo>
                      <a:pt x="576" y="288"/>
                    </a:lnTo>
                    <a:lnTo>
                      <a:pt x="594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2" y="126"/>
                    </a:lnTo>
                    <a:lnTo>
                      <a:pt x="584" y="84"/>
                    </a:lnTo>
                    <a:lnTo>
                      <a:pt x="551" y="44"/>
                    </a:lnTo>
                    <a:lnTo>
                      <a:pt x="566" y="52"/>
                    </a:lnTo>
                    <a:lnTo>
                      <a:pt x="581" y="60"/>
                    </a:lnTo>
                    <a:lnTo>
                      <a:pt x="596" y="69"/>
                    </a:lnTo>
                    <a:lnTo>
                      <a:pt x="610" y="82"/>
                    </a:lnTo>
                    <a:lnTo>
                      <a:pt x="622" y="96"/>
                    </a:lnTo>
                    <a:lnTo>
                      <a:pt x="632" y="113"/>
                    </a:lnTo>
                    <a:lnTo>
                      <a:pt x="641" y="134"/>
                    </a:lnTo>
                    <a:lnTo>
                      <a:pt x="647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8" y="32"/>
                    </a:lnTo>
                    <a:lnTo>
                      <a:pt x="645" y="0"/>
                    </a:lnTo>
                    <a:lnTo>
                      <a:pt x="655" y="38"/>
                    </a:lnTo>
                    <a:lnTo>
                      <a:pt x="661" y="82"/>
                    </a:lnTo>
                    <a:lnTo>
                      <a:pt x="662" y="129"/>
                    </a:lnTo>
                    <a:lnTo>
                      <a:pt x="660" y="179"/>
                    </a:lnTo>
                    <a:lnTo>
                      <a:pt x="652" y="228"/>
                    </a:lnTo>
                    <a:lnTo>
                      <a:pt x="641" y="277"/>
                    </a:lnTo>
                    <a:lnTo>
                      <a:pt x="626" y="320"/>
                    </a:lnTo>
                    <a:lnTo>
                      <a:pt x="609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79" y="255"/>
                    </a:lnTo>
                    <a:lnTo>
                      <a:pt x="697" y="212"/>
                    </a:lnTo>
                    <a:lnTo>
                      <a:pt x="712" y="167"/>
                    </a:lnTo>
                    <a:lnTo>
                      <a:pt x="722" y="122"/>
                    </a:lnTo>
                    <a:lnTo>
                      <a:pt x="730" y="77"/>
                    </a:lnTo>
                    <a:lnTo>
                      <a:pt x="733" y="33"/>
                    </a:lnTo>
                    <a:lnTo>
                      <a:pt x="742" y="88"/>
                    </a:lnTo>
                    <a:lnTo>
                      <a:pt x="746" y="148"/>
                    </a:lnTo>
                    <a:lnTo>
                      <a:pt x="743" y="210"/>
                    </a:lnTo>
                    <a:lnTo>
                      <a:pt x="730" y="269"/>
                    </a:lnTo>
                    <a:lnTo>
                      <a:pt x="743" y="252"/>
                    </a:lnTo>
                    <a:lnTo>
                      <a:pt x="756" y="232"/>
                    </a:lnTo>
                    <a:lnTo>
                      <a:pt x="770" y="206"/>
                    </a:lnTo>
                    <a:lnTo>
                      <a:pt x="784" y="181"/>
                    </a:lnTo>
                    <a:lnTo>
                      <a:pt x="797" y="154"/>
                    </a:lnTo>
                    <a:lnTo>
                      <a:pt x="808" y="130"/>
                    </a:lnTo>
                    <a:lnTo>
                      <a:pt x="816" y="109"/>
                    </a:lnTo>
                    <a:lnTo>
                      <a:pt x="821" y="93"/>
                    </a:lnTo>
                    <a:lnTo>
                      <a:pt x="819" y="118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4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6" y="295"/>
                    </a:lnTo>
                    <a:lnTo>
                      <a:pt x="725" y="324"/>
                    </a:lnTo>
                    <a:lnTo>
                      <a:pt x="752" y="307"/>
                    </a:lnTo>
                    <a:lnTo>
                      <a:pt x="777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69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0" y="166"/>
                    </a:lnTo>
                    <a:lnTo>
                      <a:pt x="882" y="194"/>
                    </a:lnTo>
                    <a:lnTo>
                      <a:pt x="873" y="220"/>
                    </a:lnTo>
                    <a:lnTo>
                      <a:pt x="861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35" y="308"/>
                    </a:lnTo>
                    <a:lnTo>
                      <a:pt x="850" y="297"/>
                    </a:lnTo>
                    <a:lnTo>
                      <a:pt x="866" y="284"/>
                    </a:lnTo>
                    <a:lnTo>
                      <a:pt x="882" y="269"/>
                    </a:lnTo>
                    <a:lnTo>
                      <a:pt x="897" y="252"/>
                    </a:lnTo>
                    <a:lnTo>
                      <a:pt x="912" y="234"/>
                    </a:lnTo>
                    <a:lnTo>
                      <a:pt x="927" y="216"/>
                    </a:lnTo>
                    <a:lnTo>
                      <a:pt x="941" y="195"/>
                    </a:lnTo>
                    <a:lnTo>
                      <a:pt x="955" y="174"/>
                    </a:lnTo>
                    <a:lnTo>
                      <a:pt x="967" y="153"/>
                    </a:lnTo>
                    <a:lnTo>
                      <a:pt x="979" y="133"/>
                    </a:lnTo>
                    <a:lnTo>
                      <a:pt x="990" y="112"/>
                    </a:lnTo>
                    <a:lnTo>
                      <a:pt x="999" y="91"/>
                    </a:lnTo>
                    <a:lnTo>
                      <a:pt x="1008" y="70"/>
                    </a:lnTo>
                    <a:lnTo>
                      <a:pt x="1014" y="52"/>
                    </a:lnTo>
                    <a:lnTo>
                      <a:pt x="1020" y="33"/>
                    </a:lnTo>
                    <a:lnTo>
                      <a:pt x="1012" y="71"/>
                    </a:lnTo>
                    <a:lnTo>
                      <a:pt x="1004" y="107"/>
                    </a:lnTo>
                    <a:lnTo>
                      <a:pt x="994" y="141"/>
                    </a:lnTo>
                    <a:lnTo>
                      <a:pt x="983" y="173"/>
                    </a:lnTo>
                    <a:lnTo>
                      <a:pt x="968" y="206"/>
                    </a:lnTo>
                    <a:lnTo>
                      <a:pt x="950" y="242"/>
                    </a:lnTo>
                    <a:lnTo>
                      <a:pt x="927" y="279"/>
                    </a:lnTo>
                    <a:lnTo>
                      <a:pt x="897" y="322"/>
                    </a:lnTo>
                    <a:lnTo>
                      <a:pt x="910" y="314"/>
                    </a:lnTo>
                    <a:lnTo>
                      <a:pt x="925" y="304"/>
                    </a:lnTo>
                    <a:lnTo>
                      <a:pt x="940" y="294"/>
                    </a:lnTo>
                    <a:lnTo>
                      <a:pt x="956" y="282"/>
                    </a:lnTo>
                    <a:lnTo>
                      <a:pt x="972" y="270"/>
                    </a:lnTo>
                    <a:lnTo>
                      <a:pt x="988" y="257"/>
                    </a:lnTo>
                    <a:lnTo>
                      <a:pt x="1005" y="243"/>
                    </a:lnTo>
                    <a:lnTo>
                      <a:pt x="1021" y="228"/>
                    </a:lnTo>
                    <a:lnTo>
                      <a:pt x="1037" y="213"/>
                    </a:lnTo>
                    <a:lnTo>
                      <a:pt x="1052" y="197"/>
                    </a:lnTo>
                    <a:lnTo>
                      <a:pt x="1067" y="182"/>
                    </a:lnTo>
                    <a:lnTo>
                      <a:pt x="1080" y="166"/>
                    </a:lnTo>
                    <a:lnTo>
                      <a:pt x="1092" y="150"/>
                    </a:lnTo>
                    <a:lnTo>
                      <a:pt x="1102" y="135"/>
                    </a:lnTo>
                    <a:lnTo>
                      <a:pt x="1111" y="119"/>
                    </a:lnTo>
                    <a:lnTo>
                      <a:pt x="1117" y="104"/>
                    </a:lnTo>
                    <a:lnTo>
                      <a:pt x="1110" y="136"/>
                    </a:lnTo>
                    <a:lnTo>
                      <a:pt x="1103" y="166"/>
                    </a:lnTo>
                    <a:lnTo>
                      <a:pt x="1099" y="192"/>
                    </a:lnTo>
                    <a:lnTo>
                      <a:pt x="1093" y="21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0" name="Freeform 171"/>
              <p:cNvSpPr/>
              <p:nvPr/>
            </p:nvSpPr>
            <p:spPr bwMode="auto">
              <a:xfrm>
                <a:off x="4164" y="4179"/>
                <a:ext cx="202" cy="141"/>
              </a:xfrm>
              <a:custGeom>
                <a:avLst/>
                <a:gdLst>
                  <a:gd name="T0" fmla="*/ 1 w 403"/>
                  <a:gd name="T1" fmla="*/ 1 h 280"/>
                  <a:gd name="T2" fmla="*/ 1 w 403"/>
                  <a:gd name="T3" fmla="*/ 1 h 280"/>
                  <a:gd name="T4" fmla="*/ 1 w 403"/>
                  <a:gd name="T5" fmla="*/ 1 h 280"/>
                  <a:gd name="T6" fmla="*/ 1 w 403"/>
                  <a:gd name="T7" fmla="*/ 1 h 280"/>
                  <a:gd name="T8" fmla="*/ 1 w 403"/>
                  <a:gd name="T9" fmla="*/ 1 h 280"/>
                  <a:gd name="T10" fmla="*/ 1 w 403"/>
                  <a:gd name="T11" fmla="*/ 1 h 280"/>
                  <a:gd name="T12" fmla="*/ 1 w 403"/>
                  <a:gd name="T13" fmla="*/ 1 h 280"/>
                  <a:gd name="T14" fmla="*/ 1 w 403"/>
                  <a:gd name="T15" fmla="*/ 1 h 280"/>
                  <a:gd name="T16" fmla="*/ 1 w 403"/>
                  <a:gd name="T17" fmla="*/ 1 h 280"/>
                  <a:gd name="T18" fmla="*/ 1 w 403"/>
                  <a:gd name="T19" fmla="*/ 1 h 280"/>
                  <a:gd name="T20" fmla="*/ 1 w 403"/>
                  <a:gd name="T21" fmla="*/ 1 h 280"/>
                  <a:gd name="T22" fmla="*/ 1 w 403"/>
                  <a:gd name="T23" fmla="*/ 1 h 280"/>
                  <a:gd name="T24" fmla="*/ 1 w 403"/>
                  <a:gd name="T25" fmla="*/ 1 h 280"/>
                  <a:gd name="T26" fmla="*/ 1 w 403"/>
                  <a:gd name="T27" fmla="*/ 1 h 280"/>
                  <a:gd name="T28" fmla="*/ 1 w 403"/>
                  <a:gd name="T29" fmla="*/ 1 h 280"/>
                  <a:gd name="T30" fmla="*/ 1 w 403"/>
                  <a:gd name="T31" fmla="*/ 1 h 280"/>
                  <a:gd name="T32" fmla="*/ 1 w 403"/>
                  <a:gd name="T33" fmla="*/ 1 h 280"/>
                  <a:gd name="T34" fmla="*/ 1 w 403"/>
                  <a:gd name="T35" fmla="*/ 1 h 280"/>
                  <a:gd name="T36" fmla="*/ 1 w 403"/>
                  <a:gd name="T37" fmla="*/ 1 h 280"/>
                  <a:gd name="T38" fmla="*/ 1 w 403"/>
                  <a:gd name="T39" fmla="*/ 1 h 280"/>
                  <a:gd name="T40" fmla="*/ 1 w 403"/>
                  <a:gd name="T41" fmla="*/ 1 h 280"/>
                  <a:gd name="T42" fmla="*/ 1 w 403"/>
                  <a:gd name="T43" fmla="*/ 1 h 280"/>
                  <a:gd name="T44" fmla="*/ 1 w 403"/>
                  <a:gd name="T45" fmla="*/ 1 h 280"/>
                  <a:gd name="T46" fmla="*/ 1 w 403"/>
                  <a:gd name="T47" fmla="*/ 1 h 280"/>
                  <a:gd name="T48" fmla="*/ 1 w 403"/>
                  <a:gd name="T49" fmla="*/ 1 h 280"/>
                  <a:gd name="T50" fmla="*/ 1 w 403"/>
                  <a:gd name="T51" fmla="*/ 1 h 280"/>
                  <a:gd name="T52" fmla="*/ 1 w 403"/>
                  <a:gd name="T53" fmla="*/ 1 h 280"/>
                  <a:gd name="T54" fmla="*/ 1 w 403"/>
                  <a:gd name="T55" fmla="*/ 1 h 280"/>
                  <a:gd name="T56" fmla="*/ 1 w 403"/>
                  <a:gd name="T57" fmla="*/ 1 h 280"/>
                  <a:gd name="T58" fmla="*/ 1 w 403"/>
                  <a:gd name="T59" fmla="*/ 1 h 280"/>
                  <a:gd name="T60" fmla="*/ 1 w 403"/>
                  <a:gd name="T61" fmla="*/ 1 h 280"/>
                  <a:gd name="T62" fmla="*/ 1 w 403"/>
                  <a:gd name="T63" fmla="*/ 1 h 280"/>
                  <a:gd name="T64" fmla="*/ 1 w 403"/>
                  <a:gd name="T65" fmla="*/ 1 h 280"/>
                  <a:gd name="T66" fmla="*/ 1 w 403"/>
                  <a:gd name="T67" fmla="*/ 1 h 280"/>
                  <a:gd name="T68" fmla="*/ 1 w 403"/>
                  <a:gd name="T69" fmla="*/ 1 h 280"/>
                  <a:gd name="T70" fmla="*/ 1 w 403"/>
                  <a:gd name="T71" fmla="*/ 1 h 280"/>
                  <a:gd name="T72" fmla="*/ 1 w 403"/>
                  <a:gd name="T73" fmla="*/ 1 h 280"/>
                  <a:gd name="T74" fmla="*/ 1 w 403"/>
                  <a:gd name="T75" fmla="*/ 1 h 280"/>
                  <a:gd name="T76" fmla="*/ 1 w 403"/>
                  <a:gd name="T77" fmla="*/ 1 h 280"/>
                  <a:gd name="T78" fmla="*/ 1 w 403"/>
                  <a:gd name="T79" fmla="*/ 1 h 28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3" h="280">
                    <a:moveTo>
                      <a:pt x="339" y="270"/>
                    </a:moveTo>
                    <a:lnTo>
                      <a:pt x="322" y="270"/>
                    </a:lnTo>
                    <a:lnTo>
                      <a:pt x="305" y="271"/>
                    </a:lnTo>
                    <a:lnTo>
                      <a:pt x="289" y="271"/>
                    </a:lnTo>
                    <a:lnTo>
                      <a:pt x="273" y="272"/>
                    </a:lnTo>
                    <a:lnTo>
                      <a:pt x="257" y="272"/>
                    </a:lnTo>
                    <a:lnTo>
                      <a:pt x="241" y="273"/>
                    </a:lnTo>
                    <a:lnTo>
                      <a:pt x="225" y="273"/>
                    </a:lnTo>
                    <a:lnTo>
                      <a:pt x="210" y="274"/>
                    </a:lnTo>
                    <a:lnTo>
                      <a:pt x="194" y="274"/>
                    </a:lnTo>
                    <a:lnTo>
                      <a:pt x="179" y="275"/>
                    </a:lnTo>
                    <a:lnTo>
                      <a:pt x="164" y="277"/>
                    </a:lnTo>
                    <a:lnTo>
                      <a:pt x="149" y="277"/>
                    </a:lnTo>
                    <a:lnTo>
                      <a:pt x="134" y="278"/>
                    </a:lnTo>
                    <a:lnTo>
                      <a:pt x="119" y="279"/>
                    </a:lnTo>
                    <a:lnTo>
                      <a:pt x="104" y="279"/>
                    </a:lnTo>
                    <a:lnTo>
                      <a:pt x="90" y="280"/>
                    </a:lnTo>
                    <a:lnTo>
                      <a:pt x="86" y="257"/>
                    </a:lnTo>
                    <a:lnTo>
                      <a:pt x="81" y="233"/>
                    </a:lnTo>
                    <a:lnTo>
                      <a:pt x="73" y="209"/>
                    </a:lnTo>
                    <a:lnTo>
                      <a:pt x="62" y="184"/>
                    </a:lnTo>
                    <a:lnTo>
                      <a:pt x="50" y="162"/>
                    </a:lnTo>
                    <a:lnTo>
                      <a:pt x="35" y="142"/>
                    </a:lnTo>
                    <a:lnTo>
                      <a:pt x="18" y="124"/>
                    </a:lnTo>
                    <a:lnTo>
                      <a:pt x="0" y="112"/>
                    </a:lnTo>
                    <a:lnTo>
                      <a:pt x="22" y="117"/>
                    </a:lnTo>
                    <a:lnTo>
                      <a:pt x="40" y="127"/>
                    </a:lnTo>
                    <a:lnTo>
                      <a:pt x="58" y="138"/>
                    </a:lnTo>
                    <a:lnTo>
                      <a:pt x="74" y="154"/>
                    </a:lnTo>
                    <a:lnTo>
                      <a:pt x="89" y="173"/>
                    </a:lnTo>
                    <a:lnTo>
                      <a:pt x="104" y="196"/>
                    </a:lnTo>
                    <a:lnTo>
                      <a:pt x="117" y="222"/>
                    </a:lnTo>
                    <a:lnTo>
                      <a:pt x="132" y="254"/>
                    </a:lnTo>
                    <a:lnTo>
                      <a:pt x="139" y="222"/>
                    </a:lnTo>
                    <a:lnTo>
                      <a:pt x="143" y="188"/>
                    </a:lnTo>
                    <a:lnTo>
                      <a:pt x="142" y="152"/>
                    </a:lnTo>
                    <a:lnTo>
                      <a:pt x="139" y="115"/>
                    </a:lnTo>
                    <a:lnTo>
                      <a:pt x="134" y="81"/>
                    </a:lnTo>
                    <a:lnTo>
                      <a:pt x="126" y="49"/>
                    </a:lnTo>
                    <a:lnTo>
                      <a:pt x="115" y="23"/>
                    </a:lnTo>
                    <a:lnTo>
                      <a:pt x="103" y="4"/>
                    </a:lnTo>
                    <a:lnTo>
                      <a:pt x="121" y="17"/>
                    </a:lnTo>
                    <a:lnTo>
                      <a:pt x="139" y="33"/>
                    </a:lnTo>
                    <a:lnTo>
                      <a:pt x="157" y="53"/>
                    </a:lnTo>
                    <a:lnTo>
                      <a:pt x="173" y="77"/>
                    </a:lnTo>
                    <a:lnTo>
                      <a:pt x="188" y="106"/>
                    </a:lnTo>
                    <a:lnTo>
                      <a:pt x="200" y="141"/>
                    </a:lnTo>
                    <a:lnTo>
                      <a:pt x="211" y="182"/>
                    </a:lnTo>
                    <a:lnTo>
                      <a:pt x="218" y="230"/>
                    </a:lnTo>
                    <a:lnTo>
                      <a:pt x="228" y="207"/>
                    </a:lnTo>
                    <a:lnTo>
                      <a:pt x="236" y="182"/>
                    </a:lnTo>
                    <a:lnTo>
                      <a:pt x="242" y="153"/>
                    </a:lnTo>
                    <a:lnTo>
                      <a:pt x="245" y="123"/>
                    </a:lnTo>
                    <a:lnTo>
                      <a:pt x="245" y="92"/>
                    </a:lnTo>
                    <a:lnTo>
                      <a:pt x="242" y="61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1" y="30"/>
                    </a:lnTo>
                    <a:lnTo>
                      <a:pt x="255" y="56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7" y="128"/>
                    </a:lnTo>
                    <a:lnTo>
                      <a:pt x="294" y="151"/>
                    </a:lnTo>
                    <a:lnTo>
                      <a:pt x="297" y="173"/>
                    </a:lnTo>
                    <a:lnTo>
                      <a:pt x="298" y="195"/>
                    </a:lnTo>
                    <a:lnTo>
                      <a:pt x="312" y="173"/>
                    </a:lnTo>
                    <a:lnTo>
                      <a:pt x="326" y="149"/>
                    </a:lnTo>
                    <a:lnTo>
                      <a:pt x="340" y="121"/>
                    </a:lnTo>
                    <a:lnTo>
                      <a:pt x="354" y="93"/>
                    </a:lnTo>
                    <a:lnTo>
                      <a:pt x="366" y="67"/>
                    </a:lnTo>
                    <a:lnTo>
                      <a:pt x="375" y="41"/>
                    </a:lnTo>
                    <a:lnTo>
                      <a:pt x="382" y="19"/>
                    </a:lnTo>
                    <a:lnTo>
                      <a:pt x="385" y="2"/>
                    </a:lnTo>
                    <a:lnTo>
                      <a:pt x="392" y="26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3" y="112"/>
                    </a:lnTo>
                    <a:lnTo>
                      <a:pt x="398" y="145"/>
                    </a:lnTo>
                    <a:lnTo>
                      <a:pt x="387" y="183"/>
                    </a:lnTo>
                    <a:lnTo>
                      <a:pt x="367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" name="Freeform 172"/>
              <p:cNvSpPr/>
              <p:nvPr/>
            </p:nvSpPr>
            <p:spPr bwMode="auto">
              <a:xfrm>
                <a:off x="4368" y="4177"/>
                <a:ext cx="123" cy="143"/>
              </a:xfrm>
              <a:custGeom>
                <a:avLst/>
                <a:gdLst>
                  <a:gd name="T0" fmla="*/ 1 w 246"/>
                  <a:gd name="T1" fmla="*/ 1 h 285"/>
                  <a:gd name="T2" fmla="*/ 1 w 246"/>
                  <a:gd name="T3" fmla="*/ 1 h 285"/>
                  <a:gd name="T4" fmla="*/ 1 w 246"/>
                  <a:gd name="T5" fmla="*/ 1 h 285"/>
                  <a:gd name="T6" fmla="*/ 1 w 246"/>
                  <a:gd name="T7" fmla="*/ 1 h 285"/>
                  <a:gd name="T8" fmla="*/ 1 w 246"/>
                  <a:gd name="T9" fmla="*/ 1 h 285"/>
                  <a:gd name="T10" fmla="*/ 1 w 246"/>
                  <a:gd name="T11" fmla="*/ 1 h 285"/>
                  <a:gd name="T12" fmla="*/ 1 w 246"/>
                  <a:gd name="T13" fmla="*/ 1 h 285"/>
                  <a:gd name="T14" fmla="*/ 1 w 246"/>
                  <a:gd name="T15" fmla="*/ 1 h 285"/>
                  <a:gd name="T16" fmla="*/ 0 w 246"/>
                  <a:gd name="T17" fmla="*/ 1 h 285"/>
                  <a:gd name="T18" fmla="*/ 1 w 246"/>
                  <a:gd name="T19" fmla="*/ 1 h 285"/>
                  <a:gd name="T20" fmla="*/ 1 w 246"/>
                  <a:gd name="T21" fmla="*/ 1 h 285"/>
                  <a:gd name="T22" fmla="*/ 1 w 246"/>
                  <a:gd name="T23" fmla="*/ 1 h 285"/>
                  <a:gd name="T24" fmla="*/ 1 w 246"/>
                  <a:gd name="T25" fmla="*/ 1 h 285"/>
                  <a:gd name="T26" fmla="*/ 1 w 246"/>
                  <a:gd name="T27" fmla="*/ 1 h 285"/>
                  <a:gd name="T28" fmla="*/ 1 w 246"/>
                  <a:gd name="T29" fmla="*/ 1 h 285"/>
                  <a:gd name="T30" fmla="*/ 1 w 246"/>
                  <a:gd name="T31" fmla="*/ 1 h 285"/>
                  <a:gd name="T32" fmla="*/ 1 w 246"/>
                  <a:gd name="T33" fmla="*/ 1 h 285"/>
                  <a:gd name="T34" fmla="*/ 1 w 246"/>
                  <a:gd name="T35" fmla="*/ 1 h 285"/>
                  <a:gd name="T36" fmla="*/ 1 w 246"/>
                  <a:gd name="T37" fmla="*/ 1 h 285"/>
                  <a:gd name="T38" fmla="*/ 1 w 246"/>
                  <a:gd name="T39" fmla="*/ 1 h 285"/>
                  <a:gd name="T40" fmla="*/ 1 w 246"/>
                  <a:gd name="T41" fmla="*/ 1 h 285"/>
                  <a:gd name="T42" fmla="*/ 1 w 246"/>
                  <a:gd name="T43" fmla="*/ 1 h 285"/>
                  <a:gd name="T44" fmla="*/ 1 w 246"/>
                  <a:gd name="T45" fmla="*/ 1 h 285"/>
                  <a:gd name="T46" fmla="*/ 1 w 246"/>
                  <a:gd name="T47" fmla="*/ 1 h 285"/>
                  <a:gd name="T48" fmla="*/ 1 w 246"/>
                  <a:gd name="T49" fmla="*/ 0 h 285"/>
                  <a:gd name="T50" fmla="*/ 1 w 246"/>
                  <a:gd name="T51" fmla="*/ 1 h 285"/>
                  <a:gd name="T52" fmla="*/ 1 w 246"/>
                  <a:gd name="T53" fmla="*/ 1 h 285"/>
                  <a:gd name="T54" fmla="*/ 1 w 246"/>
                  <a:gd name="T55" fmla="*/ 1 h 285"/>
                  <a:gd name="T56" fmla="*/ 1 w 246"/>
                  <a:gd name="T57" fmla="*/ 1 h 285"/>
                  <a:gd name="T58" fmla="*/ 1 w 246"/>
                  <a:gd name="T59" fmla="*/ 1 h 285"/>
                  <a:gd name="T60" fmla="*/ 1 w 246"/>
                  <a:gd name="T61" fmla="*/ 1 h 285"/>
                  <a:gd name="T62" fmla="*/ 1 w 246"/>
                  <a:gd name="T63" fmla="*/ 1 h 285"/>
                  <a:gd name="T64" fmla="*/ 1 w 246"/>
                  <a:gd name="T65" fmla="*/ 1 h 2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46" h="285">
                    <a:moveTo>
                      <a:pt x="85" y="285"/>
                    </a:moveTo>
                    <a:lnTo>
                      <a:pt x="75" y="285"/>
                    </a:lnTo>
                    <a:lnTo>
                      <a:pt x="63" y="285"/>
                    </a:lnTo>
                    <a:lnTo>
                      <a:pt x="53" y="285"/>
                    </a:lnTo>
                    <a:lnTo>
                      <a:pt x="42" y="285"/>
                    </a:lnTo>
                    <a:lnTo>
                      <a:pt x="32" y="285"/>
                    </a:lnTo>
                    <a:lnTo>
                      <a:pt x="22" y="285"/>
                    </a:lnTo>
                    <a:lnTo>
                      <a:pt x="10" y="285"/>
                    </a:lnTo>
                    <a:lnTo>
                      <a:pt x="0" y="285"/>
                    </a:lnTo>
                    <a:lnTo>
                      <a:pt x="3" y="270"/>
                    </a:lnTo>
                    <a:lnTo>
                      <a:pt x="8" y="253"/>
                    </a:lnTo>
                    <a:lnTo>
                      <a:pt x="14" y="235"/>
                    </a:lnTo>
                    <a:lnTo>
                      <a:pt x="22" y="217"/>
                    </a:lnTo>
                    <a:lnTo>
                      <a:pt x="30" y="197"/>
                    </a:lnTo>
                    <a:lnTo>
                      <a:pt x="40" y="178"/>
                    </a:lnTo>
                    <a:lnTo>
                      <a:pt x="52" y="157"/>
                    </a:lnTo>
                    <a:lnTo>
                      <a:pt x="64" y="137"/>
                    </a:lnTo>
                    <a:lnTo>
                      <a:pt x="80" y="118"/>
                    </a:lnTo>
                    <a:lnTo>
                      <a:pt x="96" y="98"/>
                    </a:lnTo>
                    <a:lnTo>
                      <a:pt x="116" y="79"/>
                    </a:lnTo>
                    <a:lnTo>
                      <a:pt x="137" y="60"/>
                    </a:lnTo>
                    <a:lnTo>
                      <a:pt x="161" y="43"/>
                    </a:lnTo>
                    <a:lnTo>
                      <a:pt x="186" y="28"/>
                    </a:lnTo>
                    <a:lnTo>
                      <a:pt x="215" y="13"/>
                    </a:lnTo>
                    <a:lnTo>
                      <a:pt x="246" y="0"/>
                    </a:lnTo>
                    <a:lnTo>
                      <a:pt x="215" y="30"/>
                    </a:lnTo>
                    <a:lnTo>
                      <a:pt x="186" y="60"/>
                    </a:lnTo>
                    <a:lnTo>
                      <a:pt x="160" y="91"/>
                    </a:lnTo>
                    <a:lnTo>
                      <a:pt x="136" y="124"/>
                    </a:lnTo>
                    <a:lnTo>
                      <a:pt x="116" y="158"/>
                    </a:lnTo>
                    <a:lnTo>
                      <a:pt x="100" y="196"/>
                    </a:lnTo>
                    <a:lnTo>
                      <a:pt x="90" y="238"/>
                    </a:lnTo>
                    <a:lnTo>
                      <a:pt x="85" y="285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" name="Freeform 173"/>
              <p:cNvSpPr/>
              <p:nvPr/>
            </p:nvSpPr>
            <p:spPr bwMode="auto">
              <a:xfrm>
                <a:off x="4389" y="4134"/>
                <a:ext cx="493" cy="199"/>
              </a:xfrm>
              <a:custGeom>
                <a:avLst/>
                <a:gdLst>
                  <a:gd name="T0" fmla="*/ 1 w 986"/>
                  <a:gd name="T1" fmla="*/ 1 h 398"/>
                  <a:gd name="T2" fmla="*/ 1 w 986"/>
                  <a:gd name="T3" fmla="*/ 1 h 398"/>
                  <a:gd name="T4" fmla="*/ 1 w 986"/>
                  <a:gd name="T5" fmla="*/ 1 h 398"/>
                  <a:gd name="T6" fmla="*/ 1 w 986"/>
                  <a:gd name="T7" fmla="*/ 1 h 398"/>
                  <a:gd name="T8" fmla="*/ 1 w 986"/>
                  <a:gd name="T9" fmla="*/ 1 h 398"/>
                  <a:gd name="T10" fmla="*/ 1 w 986"/>
                  <a:gd name="T11" fmla="*/ 1 h 398"/>
                  <a:gd name="T12" fmla="*/ 1 w 986"/>
                  <a:gd name="T13" fmla="*/ 1 h 398"/>
                  <a:gd name="T14" fmla="*/ 1 w 986"/>
                  <a:gd name="T15" fmla="*/ 1 h 398"/>
                  <a:gd name="T16" fmla="*/ 1 w 986"/>
                  <a:gd name="T17" fmla="*/ 1 h 398"/>
                  <a:gd name="T18" fmla="*/ 1 w 986"/>
                  <a:gd name="T19" fmla="*/ 1 h 398"/>
                  <a:gd name="T20" fmla="*/ 1 w 986"/>
                  <a:gd name="T21" fmla="*/ 1 h 398"/>
                  <a:gd name="T22" fmla="*/ 1 w 986"/>
                  <a:gd name="T23" fmla="*/ 1 h 398"/>
                  <a:gd name="T24" fmla="*/ 1 w 986"/>
                  <a:gd name="T25" fmla="*/ 1 h 398"/>
                  <a:gd name="T26" fmla="*/ 1 w 986"/>
                  <a:gd name="T27" fmla="*/ 1 h 398"/>
                  <a:gd name="T28" fmla="*/ 1 w 986"/>
                  <a:gd name="T29" fmla="*/ 1 h 398"/>
                  <a:gd name="T30" fmla="*/ 1 w 986"/>
                  <a:gd name="T31" fmla="*/ 1 h 398"/>
                  <a:gd name="T32" fmla="*/ 1 w 986"/>
                  <a:gd name="T33" fmla="*/ 1 h 398"/>
                  <a:gd name="T34" fmla="*/ 1 w 986"/>
                  <a:gd name="T35" fmla="*/ 1 h 398"/>
                  <a:gd name="T36" fmla="*/ 1 w 986"/>
                  <a:gd name="T37" fmla="*/ 1 h 398"/>
                  <a:gd name="T38" fmla="*/ 1 w 986"/>
                  <a:gd name="T39" fmla="*/ 1 h 398"/>
                  <a:gd name="T40" fmla="*/ 1 w 986"/>
                  <a:gd name="T41" fmla="*/ 1 h 398"/>
                  <a:gd name="T42" fmla="*/ 1 w 986"/>
                  <a:gd name="T43" fmla="*/ 1 h 398"/>
                  <a:gd name="T44" fmla="*/ 1 w 986"/>
                  <a:gd name="T45" fmla="*/ 1 h 398"/>
                  <a:gd name="T46" fmla="*/ 1 w 986"/>
                  <a:gd name="T47" fmla="*/ 1 h 398"/>
                  <a:gd name="T48" fmla="*/ 1 w 986"/>
                  <a:gd name="T49" fmla="*/ 1 h 398"/>
                  <a:gd name="T50" fmla="*/ 1 w 986"/>
                  <a:gd name="T51" fmla="*/ 1 h 398"/>
                  <a:gd name="T52" fmla="*/ 1 w 986"/>
                  <a:gd name="T53" fmla="*/ 1 h 398"/>
                  <a:gd name="T54" fmla="*/ 1 w 986"/>
                  <a:gd name="T55" fmla="*/ 1 h 398"/>
                  <a:gd name="T56" fmla="*/ 1 w 986"/>
                  <a:gd name="T57" fmla="*/ 1 h 398"/>
                  <a:gd name="T58" fmla="*/ 1 w 986"/>
                  <a:gd name="T59" fmla="*/ 1 h 398"/>
                  <a:gd name="T60" fmla="*/ 1 w 986"/>
                  <a:gd name="T61" fmla="*/ 1 h 398"/>
                  <a:gd name="T62" fmla="*/ 1 w 986"/>
                  <a:gd name="T63" fmla="*/ 1 h 398"/>
                  <a:gd name="T64" fmla="*/ 1 w 986"/>
                  <a:gd name="T65" fmla="*/ 1 h 398"/>
                  <a:gd name="T66" fmla="*/ 1 w 986"/>
                  <a:gd name="T67" fmla="*/ 1 h 398"/>
                  <a:gd name="T68" fmla="*/ 1 w 986"/>
                  <a:gd name="T69" fmla="*/ 1 h 398"/>
                  <a:gd name="T70" fmla="*/ 1 w 986"/>
                  <a:gd name="T71" fmla="*/ 1 h 398"/>
                  <a:gd name="T72" fmla="*/ 1 w 986"/>
                  <a:gd name="T73" fmla="*/ 1 h 398"/>
                  <a:gd name="T74" fmla="*/ 1 w 986"/>
                  <a:gd name="T75" fmla="*/ 1 h 398"/>
                  <a:gd name="T76" fmla="*/ 1 w 986"/>
                  <a:gd name="T77" fmla="*/ 1 h 398"/>
                  <a:gd name="T78" fmla="*/ 1 w 986"/>
                  <a:gd name="T79" fmla="*/ 1 h 398"/>
                  <a:gd name="T80" fmla="*/ 1 w 986"/>
                  <a:gd name="T81" fmla="*/ 1 h 398"/>
                  <a:gd name="T82" fmla="*/ 1 w 986"/>
                  <a:gd name="T83" fmla="*/ 1 h 398"/>
                  <a:gd name="T84" fmla="*/ 1 w 986"/>
                  <a:gd name="T85" fmla="*/ 1 h 398"/>
                  <a:gd name="T86" fmla="*/ 1 w 986"/>
                  <a:gd name="T87" fmla="*/ 1 h 398"/>
                  <a:gd name="T88" fmla="*/ 1 w 986"/>
                  <a:gd name="T89" fmla="*/ 1 h 398"/>
                  <a:gd name="T90" fmla="*/ 1 w 986"/>
                  <a:gd name="T91" fmla="*/ 1 h 398"/>
                  <a:gd name="T92" fmla="*/ 1 w 986"/>
                  <a:gd name="T93" fmla="*/ 1 h 398"/>
                  <a:gd name="T94" fmla="*/ 1 w 986"/>
                  <a:gd name="T95" fmla="*/ 1 h 398"/>
                  <a:gd name="T96" fmla="*/ 1 w 986"/>
                  <a:gd name="T97" fmla="*/ 1 h 398"/>
                  <a:gd name="T98" fmla="*/ 1 w 986"/>
                  <a:gd name="T99" fmla="*/ 1 h 398"/>
                  <a:gd name="T100" fmla="*/ 1 w 986"/>
                  <a:gd name="T101" fmla="*/ 1 h 398"/>
                  <a:gd name="T102" fmla="*/ 1 w 986"/>
                  <a:gd name="T103" fmla="*/ 1 h 398"/>
                  <a:gd name="T104" fmla="*/ 1 w 986"/>
                  <a:gd name="T105" fmla="*/ 1 h 398"/>
                  <a:gd name="T106" fmla="*/ 1 w 986"/>
                  <a:gd name="T107" fmla="*/ 1 h 398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986" h="398">
                    <a:moveTo>
                      <a:pt x="901" y="398"/>
                    </a:moveTo>
                    <a:lnTo>
                      <a:pt x="867" y="398"/>
                    </a:lnTo>
                    <a:lnTo>
                      <a:pt x="829" y="398"/>
                    </a:lnTo>
                    <a:lnTo>
                      <a:pt x="789" y="398"/>
                    </a:lnTo>
                    <a:lnTo>
                      <a:pt x="747" y="396"/>
                    </a:lnTo>
                    <a:lnTo>
                      <a:pt x="702" y="396"/>
                    </a:lnTo>
                    <a:lnTo>
                      <a:pt x="656" y="394"/>
                    </a:lnTo>
                    <a:lnTo>
                      <a:pt x="608" y="393"/>
                    </a:lnTo>
                    <a:lnTo>
                      <a:pt x="561" y="392"/>
                    </a:lnTo>
                    <a:lnTo>
                      <a:pt x="513" y="389"/>
                    </a:lnTo>
                    <a:lnTo>
                      <a:pt x="467" y="388"/>
                    </a:lnTo>
                    <a:lnTo>
                      <a:pt x="421" y="386"/>
                    </a:lnTo>
                    <a:lnTo>
                      <a:pt x="376" y="384"/>
                    </a:lnTo>
                    <a:lnTo>
                      <a:pt x="334" y="383"/>
                    </a:lnTo>
                    <a:lnTo>
                      <a:pt x="294" y="380"/>
                    </a:lnTo>
                    <a:lnTo>
                      <a:pt x="258" y="378"/>
                    </a:lnTo>
                    <a:lnTo>
                      <a:pt x="225" y="377"/>
                    </a:lnTo>
                    <a:lnTo>
                      <a:pt x="210" y="376"/>
                    </a:lnTo>
                    <a:lnTo>
                      <a:pt x="194" y="376"/>
                    </a:lnTo>
                    <a:lnTo>
                      <a:pt x="179" y="374"/>
                    </a:lnTo>
                    <a:lnTo>
                      <a:pt x="163" y="373"/>
                    </a:lnTo>
                    <a:lnTo>
                      <a:pt x="148" y="373"/>
                    </a:lnTo>
                    <a:lnTo>
                      <a:pt x="132" y="372"/>
                    </a:lnTo>
                    <a:lnTo>
                      <a:pt x="117" y="372"/>
                    </a:lnTo>
                    <a:lnTo>
                      <a:pt x="102" y="372"/>
                    </a:lnTo>
                    <a:lnTo>
                      <a:pt x="81" y="334"/>
                    </a:lnTo>
                    <a:lnTo>
                      <a:pt x="64" y="289"/>
                    </a:lnTo>
                    <a:lnTo>
                      <a:pt x="48" y="241"/>
                    </a:lnTo>
                    <a:lnTo>
                      <a:pt x="35" y="190"/>
                    </a:lnTo>
                    <a:lnTo>
                      <a:pt x="23" y="142"/>
                    </a:lnTo>
                    <a:lnTo>
                      <a:pt x="14" y="97"/>
                    </a:lnTo>
                    <a:lnTo>
                      <a:pt x="6" y="57"/>
                    </a:lnTo>
                    <a:lnTo>
                      <a:pt x="0" y="27"/>
                    </a:lnTo>
                    <a:lnTo>
                      <a:pt x="12" y="62"/>
                    </a:lnTo>
                    <a:lnTo>
                      <a:pt x="26" y="100"/>
                    </a:lnTo>
                    <a:lnTo>
                      <a:pt x="42" y="140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5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0" y="283"/>
                    </a:lnTo>
                    <a:lnTo>
                      <a:pt x="139" y="257"/>
                    </a:lnTo>
                    <a:lnTo>
                      <a:pt x="147" y="234"/>
                    </a:lnTo>
                    <a:lnTo>
                      <a:pt x="157" y="211"/>
                    </a:lnTo>
                    <a:lnTo>
                      <a:pt x="170" y="190"/>
                    </a:lnTo>
                    <a:lnTo>
                      <a:pt x="185" y="170"/>
                    </a:lnTo>
                    <a:lnTo>
                      <a:pt x="204" y="152"/>
                    </a:lnTo>
                    <a:lnTo>
                      <a:pt x="227" y="135"/>
                    </a:lnTo>
                    <a:lnTo>
                      <a:pt x="215" y="157"/>
                    </a:lnTo>
                    <a:lnTo>
                      <a:pt x="202" y="184"/>
                    </a:lnTo>
                    <a:lnTo>
                      <a:pt x="191" y="214"/>
                    </a:lnTo>
                    <a:lnTo>
                      <a:pt x="185" y="248"/>
                    </a:lnTo>
                    <a:lnTo>
                      <a:pt x="182" y="281"/>
                    </a:lnTo>
                    <a:lnTo>
                      <a:pt x="188" y="313"/>
                    </a:lnTo>
                    <a:lnTo>
                      <a:pt x="201" y="343"/>
                    </a:lnTo>
                    <a:lnTo>
                      <a:pt x="225" y="370"/>
                    </a:lnTo>
                    <a:lnTo>
                      <a:pt x="250" y="343"/>
                    </a:lnTo>
                    <a:lnTo>
                      <a:pt x="271" y="305"/>
                    </a:lnTo>
                    <a:lnTo>
                      <a:pt x="285" y="260"/>
                    </a:lnTo>
                    <a:lnTo>
                      <a:pt x="292" y="211"/>
                    </a:lnTo>
                    <a:lnTo>
                      <a:pt x="291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8" y="8"/>
                    </a:lnTo>
                    <a:lnTo>
                      <a:pt x="262" y="34"/>
                    </a:lnTo>
                    <a:lnTo>
                      <a:pt x="282" y="63"/>
                    </a:lnTo>
                    <a:lnTo>
                      <a:pt x="300" y="95"/>
                    </a:lnTo>
                    <a:lnTo>
                      <a:pt x="315" y="130"/>
                    </a:lnTo>
                    <a:lnTo>
                      <a:pt x="325" y="168"/>
                    </a:lnTo>
                    <a:lnTo>
                      <a:pt x="333" y="211"/>
                    </a:lnTo>
                    <a:lnTo>
                      <a:pt x="339" y="258"/>
                    </a:lnTo>
                    <a:lnTo>
                      <a:pt x="340" y="309"/>
                    </a:lnTo>
                    <a:lnTo>
                      <a:pt x="354" y="288"/>
                    </a:lnTo>
                    <a:lnTo>
                      <a:pt x="370" y="266"/>
                    </a:lnTo>
                    <a:lnTo>
                      <a:pt x="388" y="244"/>
                    </a:lnTo>
                    <a:lnTo>
                      <a:pt x="409" y="222"/>
                    </a:lnTo>
                    <a:lnTo>
                      <a:pt x="430" y="203"/>
                    </a:lnTo>
                    <a:lnTo>
                      <a:pt x="451" y="184"/>
                    </a:lnTo>
                    <a:lnTo>
                      <a:pt x="471" y="170"/>
                    </a:lnTo>
                    <a:lnTo>
                      <a:pt x="492" y="160"/>
                    </a:lnTo>
                    <a:lnTo>
                      <a:pt x="483" y="180"/>
                    </a:lnTo>
                    <a:lnTo>
                      <a:pt x="469" y="203"/>
                    </a:lnTo>
                    <a:lnTo>
                      <a:pt x="452" y="227"/>
                    </a:lnTo>
                    <a:lnTo>
                      <a:pt x="433" y="251"/>
                    </a:lnTo>
                    <a:lnTo>
                      <a:pt x="415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0" y="334"/>
                    </a:lnTo>
                    <a:lnTo>
                      <a:pt x="388" y="339"/>
                    </a:lnTo>
                    <a:lnTo>
                      <a:pt x="396" y="343"/>
                    </a:lnTo>
                    <a:lnTo>
                      <a:pt x="407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4" y="360"/>
                    </a:lnTo>
                    <a:lnTo>
                      <a:pt x="458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2"/>
                    </a:lnTo>
                    <a:lnTo>
                      <a:pt x="375" y="65"/>
                    </a:lnTo>
                    <a:lnTo>
                      <a:pt x="346" y="36"/>
                    </a:lnTo>
                    <a:lnTo>
                      <a:pt x="375" y="57"/>
                    </a:lnTo>
                    <a:lnTo>
                      <a:pt x="400" y="79"/>
                    </a:lnTo>
                    <a:lnTo>
                      <a:pt x="423" y="102"/>
                    </a:lnTo>
                    <a:lnTo>
                      <a:pt x="444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4" y="10"/>
                    </a:lnTo>
                    <a:lnTo>
                      <a:pt x="490" y="39"/>
                    </a:lnTo>
                    <a:lnTo>
                      <a:pt x="506" y="70"/>
                    </a:lnTo>
                    <a:lnTo>
                      <a:pt x="520" y="106"/>
                    </a:lnTo>
                    <a:lnTo>
                      <a:pt x="531" y="145"/>
                    </a:lnTo>
                    <a:lnTo>
                      <a:pt x="539" y="188"/>
                    </a:lnTo>
                    <a:lnTo>
                      <a:pt x="542" y="236"/>
                    </a:lnTo>
                    <a:lnTo>
                      <a:pt x="538" y="290"/>
                    </a:lnTo>
                    <a:lnTo>
                      <a:pt x="527" y="349"/>
                    </a:lnTo>
                    <a:lnTo>
                      <a:pt x="553" y="321"/>
                    </a:lnTo>
                    <a:lnTo>
                      <a:pt x="576" y="288"/>
                    </a:lnTo>
                    <a:lnTo>
                      <a:pt x="595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3" y="125"/>
                    </a:lnTo>
                    <a:lnTo>
                      <a:pt x="584" y="83"/>
                    </a:lnTo>
                    <a:lnTo>
                      <a:pt x="552" y="42"/>
                    </a:lnTo>
                    <a:lnTo>
                      <a:pt x="567" y="50"/>
                    </a:lnTo>
                    <a:lnTo>
                      <a:pt x="582" y="59"/>
                    </a:lnTo>
                    <a:lnTo>
                      <a:pt x="597" y="69"/>
                    </a:lnTo>
                    <a:lnTo>
                      <a:pt x="611" y="80"/>
                    </a:lnTo>
                    <a:lnTo>
                      <a:pt x="622" y="95"/>
                    </a:lnTo>
                    <a:lnTo>
                      <a:pt x="633" y="113"/>
                    </a:lnTo>
                    <a:lnTo>
                      <a:pt x="642" y="134"/>
                    </a:lnTo>
                    <a:lnTo>
                      <a:pt x="648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9" y="32"/>
                    </a:lnTo>
                    <a:lnTo>
                      <a:pt x="645" y="0"/>
                    </a:lnTo>
                    <a:lnTo>
                      <a:pt x="656" y="38"/>
                    </a:lnTo>
                    <a:lnTo>
                      <a:pt x="661" y="82"/>
                    </a:lnTo>
                    <a:lnTo>
                      <a:pt x="663" y="129"/>
                    </a:lnTo>
                    <a:lnTo>
                      <a:pt x="660" y="178"/>
                    </a:lnTo>
                    <a:lnTo>
                      <a:pt x="652" y="228"/>
                    </a:lnTo>
                    <a:lnTo>
                      <a:pt x="642" y="276"/>
                    </a:lnTo>
                    <a:lnTo>
                      <a:pt x="627" y="320"/>
                    </a:lnTo>
                    <a:lnTo>
                      <a:pt x="610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80" y="255"/>
                    </a:lnTo>
                    <a:lnTo>
                      <a:pt x="697" y="212"/>
                    </a:lnTo>
                    <a:lnTo>
                      <a:pt x="711" y="167"/>
                    </a:lnTo>
                    <a:lnTo>
                      <a:pt x="722" y="122"/>
                    </a:lnTo>
                    <a:lnTo>
                      <a:pt x="729" y="77"/>
                    </a:lnTo>
                    <a:lnTo>
                      <a:pt x="733" y="33"/>
                    </a:lnTo>
                    <a:lnTo>
                      <a:pt x="741" y="87"/>
                    </a:lnTo>
                    <a:lnTo>
                      <a:pt x="745" y="147"/>
                    </a:lnTo>
                    <a:lnTo>
                      <a:pt x="743" y="210"/>
                    </a:lnTo>
                    <a:lnTo>
                      <a:pt x="730" y="268"/>
                    </a:lnTo>
                    <a:lnTo>
                      <a:pt x="743" y="252"/>
                    </a:lnTo>
                    <a:lnTo>
                      <a:pt x="757" y="232"/>
                    </a:lnTo>
                    <a:lnTo>
                      <a:pt x="771" y="206"/>
                    </a:lnTo>
                    <a:lnTo>
                      <a:pt x="785" y="180"/>
                    </a:lnTo>
                    <a:lnTo>
                      <a:pt x="797" y="153"/>
                    </a:lnTo>
                    <a:lnTo>
                      <a:pt x="809" y="129"/>
                    </a:lnTo>
                    <a:lnTo>
                      <a:pt x="817" y="108"/>
                    </a:lnTo>
                    <a:lnTo>
                      <a:pt x="821" y="93"/>
                    </a:lnTo>
                    <a:lnTo>
                      <a:pt x="819" y="117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5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7" y="295"/>
                    </a:lnTo>
                    <a:lnTo>
                      <a:pt x="726" y="324"/>
                    </a:lnTo>
                    <a:lnTo>
                      <a:pt x="752" y="306"/>
                    </a:lnTo>
                    <a:lnTo>
                      <a:pt x="778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70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1" y="166"/>
                    </a:lnTo>
                    <a:lnTo>
                      <a:pt x="882" y="193"/>
                    </a:lnTo>
                    <a:lnTo>
                      <a:pt x="873" y="220"/>
                    </a:lnTo>
                    <a:lnTo>
                      <a:pt x="862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49" y="297"/>
                    </a:lnTo>
                    <a:lnTo>
                      <a:pt x="877" y="271"/>
                    </a:lnTo>
                    <a:lnTo>
                      <a:pt x="902" y="237"/>
                    </a:lnTo>
                    <a:lnTo>
                      <a:pt x="925" y="200"/>
                    </a:lnTo>
                    <a:lnTo>
                      <a:pt x="945" y="161"/>
                    </a:lnTo>
                    <a:lnTo>
                      <a:pt x="962" y="122"/>
                    </a:lnTo>
                    <a:lnTo>
                      <a:pt x="976" y="83"/>
                    </a:lnTo>
                    <a:lnTo>
                      <a:pt x="986" y="46"/>
                    </a:lnTo>
                    <a:lnTo>
                      <a:pt x="980" y="86"/>
                    </a:lnTo>
                    <a:lnTo>
                      <a:pt x="979" y="128"/>
                    </a:lnTo>
                    <a:lnTo>
                      <a:pt x="980" y="169"/>
                    </a:lnTo>
                    <a:lnTo>
                      <a:pt x="984" y="210"/>
                    </a:lnTo>
                    <a:lnTo>
                      <a:pt x="986" y="247"/>
                    </a:lnTo>
                    <a:lnTo>
                      <a:pt x="986" y="282"/>
                    </a:lnTo>
                    <a:lnTo>
                      <a:pt x="983" y="312"/>
                    </a:lnTo>
                    <a:lnTo>
                      <a:pt x="975" y="339"/>
                    </a:lnTo>
                    <a:lnTo>
                      <a:pt x="901" y="398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19" name="TextBox 5"/>
          <p:cNvSpPr txBox="1"/>
          <p:nvPr/>
        </p:nvSpPr>
        <p:spPr>
          <a:xfrm>
            <a:off x="4774565" y="140335"/>
            <a:ext cx="2814320" cy="521970"/>
          </a:xfrm>
          <a:prstGeom prst="rect">
            <a:avLst/>
          </a:prstGeom>
          <a:solidFill>
            <a:schemeClr val="accent2">
              <a:lumMod val="20000"/>
              <a:lumOff val="80000"/>
            </a:schemeClr>
          </a:solidFill>
          <a:ln>
            <a:solidFill>
              <a:schemeClr val="accent2"/>
            </a:solidFill>
          </a:ln>
        </p:spPr>
        <p:txBody>
          <a:bodyPr wrap="square" rtlCol="0">
            <a:prstTxWarp prst="textChevron">
              <a:avLst/>
            </a:prstTxWarp>
            <a:spAutoFit/>
          </a:bodyPr>
          <a:lstStyle/>
          <a:p>
            <a:pPr algn="ctr"/>
            <a:r>
              <a:rPr lang="en-US" sz="2800" b="1" dirty="0">
                <a:solidFill>
                  <a:srgbClr val="7030A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Nối câu 1+2</a:t>
            </a:r>
          </a:p>
        </p:txBody>
      </p:sp>
      <p:pic>
        <p:nvPicPr>
          <p:cNvPr id="3" name="Hình ảnh 2">
            <a:extLst>
              <a:ext uri="{FF2B5EF4-FFF2-40B4-BE49-F238E27FC236}">
                <a16:creationId xmlns:a16="http://schemas.microsoft.com/office/drawing/2014/main" id="{220EB57D-EF07-253C-A72C-198E064373F9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390300" y="2094187"/>
            <a:ext cx="9164397" cy="2312877"/>
          </a:xfrm>
          <a:prstGeom prst="rect">
            <a:avLst/>
          </a:prstGeom>
        </p:spPr>
      </p:pic>
      <p:sp>
        <p:nvSpPr>
          <p:cNvPr id="4" name="Hộp Văn bản 3">
            <a:extLst>
              <a:ext uri="{FF2B5EF4-FFF2-40B4-BE49-F238E27FC236}">
                <a16:creationId xmlns:a16="http://schemas.microsoft.com/office/drawing/2014/main" id="{68D1D28B-1DD3-437F-B5A1-ECBAD0E7A43C}"/>
              </a:ext>
            </a:extLst>
          </p:cNvPr>
          <p:cNvSpPr txBox="1"/>
          <p:nvPr/>
        </p:nvSpPr>
        <p:spPr>
          <a:xfrm>
            <a:off x="1864255" y="3075962"/>
            <a:ext cx="8858683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vi-VN" sz="18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Tết  </a:t>
            </a:r>
            <a:r>
              <a:rPr lang="vi-VN" sz="1800" b="1" dirty="0" err="1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tết</a:t>
            </a:r>
            <a:r>
              <a:rPr lang="vi-VN" sz="18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vi-VN" sz="1800" b="1" dirty="0" err="1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tết</a:t>
            </a:r>
            <a:r>
              <a:rPr lang="vi-VN" sz="18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  là         tết     là tết</a:t>
            </a:r>
            <a:r>
              <a:rPr lang="en-US" sz="18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</a:t>
            </a:r>
            <a:r>
              <a:rPr lang="vi-VN" sz="18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              tết vừa đến đây dưới   mái hiên nhà</a:t>
            </a:r>
            <a:r>
              <a:rPr lang="en-US" sz="18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</a:p>
        </p:txBody>
      </p:sp>
      <p:sp>
        <p:nvSpPr>
          <p:cNvPr id="5" name="Hộp Văn bản 4">
            <a:extLst>
              <a:ext uri="{FF2B5EF4-FFF2-40B4-BE49-F238E27FC236}">
                <a16:creationId xmlns:a16="http://schemas.microsoft.com/office/drawing/2014/main" id="{9CF2DAC0-8BBE-7AF3-7720-8D1A85D02FAC}"/>
              </a:ext>
            </a:extLst>
          </p:cNvPr>
          <p:cNvSpPr txBox="1"/>
          <p:nvPr/>
        </p:nvSpPr>
        <p:spPr>
          <a:xfrm>
            <a:off x="1192319" y="4162248"/>
            <a:ext cx="9799254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vi-VN" sz="18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Tết  </a:t>
            </a:r>
            <a:r>
              <a:rPr lang="vi-VN" sz="1800" b="1" dirty="0" err="1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tết</a:t>
            </a:r>
            <a:r>
              <a:rPr lang="vi-VN" sz="18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    </a:t>
            </a:r>
            <a:r>
              <a:rPr lang="vi-VN" sz="1800" b="1" dirty="0" err="1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tết</a:t>
            </a:r>
            <a:r>
              <a:rPr lang="vi-VN" sz="18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    là       tết    là     tết</a:t>
            </a:r>
            <a:r>
              <a:rPr lang="en-US" sz="18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</a:t>
            </a:r>
            <a:r>
              <a:rPr lang="vi-VN" sz="18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         tết   vừa ghé qua trong nhà  dưới   phố</a:t>
            </a:r>
            <a:r>
              <a:rPr lang="en-US" sz="18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</a:p>
        </p:txBody>
      </p:sp>
      <p:pic>
        <p:nvPicPr>
          <p:cNvPr id="2" name="Content Placeholder 8">
            <a:extLst>
              <a:ext uri="{FF2B5EF4-FFF2-40B4-BE49-F238E27FC236}">
                <a16:creationId xmlns:a16="http://schemas.microsoft.com/office/drawing/2014/main" id="{2DBB9809-BC05-FDFD-AE01-CF4FB9CBFFC5}"/>
              </a:ext>
            </a:extLst>
          </p:cNvPr>
          <p:cNvPicPr>
            <a:picLocks noChangeAspect="1"/>
          </p:cNvPicPr>
          <p:nvPr/>
        </p:nvPicPr>
        <p:blipFill>
          <a:blip r:embed="rId8">
            <a:clrChange>
              <a:clrFrom>
                <a:srgbClr val="FFFFFF">
                  <a:alpha val="100000"/>
                </a:srgbClr>
              </a:clrFrom>
              <a:clrTo>
                <a:srgbClr val="FFFFFF">
                  <a:alpha val="100000"/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7578636" y="4663592"/>
            <a:ext cx="4130531" cy="1648004"/>
          </a:xfrm>
          <a:prstGeom prst="rect">
            <a:avLst/>
          </a:prstGeom>
          <a:noFill/>
          <a:ln w="9525">
            <a:noFill/>
          </a:ln>
        </p:spPr>
      </p:pic>
      <p:pic>
        <p:nvPicPr>
          <p:cNvPr id="6" name="I-II">
            <a:hlinkClick r:id="" action="ppaction://media"/>
            <a:extLst>
              <a:ext uri="{FF2B5EF4-FFF2-40B4-BE49-F238E27FC236}">
                <a16:creationId xmlns:a16="http://schemas.microsoft.com/office/drawing/2014/main" id="{9F79AEA3-18D3-1477-ED98-DDFAE3DB8245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9"/>
          <a:stretch>
            <a:fillRect/>
          </a:stretch>
        </p:blipFill>
        <p:spPr>
          <a:xfrm>
            <a:off x="9806446" y="764604"/>
            <a:ext cx="609600" cy="6096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2837160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126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126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63" presetClass="path" presetSubtype="0" repeatCount="indefinite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61111E-6 3.46821E-6 L 0.03108 -0.06012 " pathEditMode="relative" rAng="0" ptsTypes="AA">
                                      <p:cBhvr>
                                        <p:cTn id="10" dur="3000" fill="hold"/>
                                        <p:tgtEl>
                                          <p:spTgt spid="1126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545" y="-3006"/>
                                    </p:animMotion>
                                  </p:childTnLst>
                                </p:cTn>
                              </p:par>
                              <p:par>
                                <p:cTn id="11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2" dur="50" fill="hold"/>
                                        <p:tgtEl>
                                          <p:spTgt spid="11269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800000"/>
                                      </p:to>
                                    </p:animClr>
                                    <p:animClr clrSpc="rgb" dir="cw">
                                      <p:cBhvr>
                                        <p:cTn id="13" dur="50" fill="hold"/>
                                        <p:tgtEl>
                                          <p:spTgt spid="11269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800000"/>
                                      </p:to>
                                    </p:animClr>
                                    <p:set>
                                      <p:cBhvr>
                                        <p:cTn id="14" dur="50" fill="hold"/>
                                        <p:tgtEl>
                                          <p:spTgt spid="11269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5" dur="50" fill="hold"/>
                                        <p:tgtEl>
                                          <p:spTgt spid="11269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  <p:animRot by="120000">
                                      <p:cBhvr>
                                        <p:cTn id="16" dur="5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6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7" dur="100" fill="hold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1126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8" dur="1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126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9" dur="100" fill="hold">
                                          <p:stCondLst>
                                            <p:cond delay="300"/>
                                          </p:stCondLst>
                                        </p:cTn>
                                        <p:tgtEl>
                                          <p:spTgt spid="1126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0" dur="1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126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1" presetID="2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15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15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63" presetClass="path" presetSubtype="0" repeatCount="indefinite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61111E-6 3.46821E-6 L 0.03108 -0.06012 " pathEditMode="relative" rAng="0" ptsTypes="AA">
                                      <p:cBhvr>
                                        <p:cTn id="26" dur="3000" fill="hold"/>
                                        <p:tgtEl>
                                          <p:spTgt spid="15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545" y="-3006"/>
                                    </p:animMotion>
                                  </p:childTnLst>
                                </p:cTn>
                              </p:par>
                              <p:par>
                                <p:cTn id="27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28" dur="50" fill="hold"/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800000"/>
                                      </p:to>
                                    </p:animClr>
                                    <p:animClr clrSpc="rgb" dir="cw">
                                      <p:cBhvr>
                                        <p:cTn id="29" dur="50" fill="hold"/>
                                        <p:tgtEl>
                                          <p:spTgt spid="15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800000"/>
                                      </p:to>
                                    </p:animClr>
                                    <p:set>
                                      <p:cBhvr>
                                        <p:cTn id="30" dur="50" fill="hold"/>
                                        <p:tgtEl>
                                          <p:spTgt spid="15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31" dur="50" fill="hold"/>
                                        <p:tgtEl>
                                          <p:spTgt spid="156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  <p:animRot by="120000">
                                      <p:cBhvr>
                                        <p:cTn id="32" dur="5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3" dur="100" fill="hold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34" dur="1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5" dur="100" fill="hold">
                                          <p:stCondLst>
                                            <p:cond delay="30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36" dur="1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7" presetID="2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16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16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63" presetClass="path" presetSubtype="0" repeatCount="indefinite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5.55556E-7 -1.21387E-6 L -0.0559 0.00809 " pathEditMode="relative" rAng="0" ptsTypes="AA">
                                      <p:cBhvr>
                                        <p:cTn id="42" dur="5000" fill="hold"/>
                                        <p:tgtEl>
                                          <p:spTgt spid="16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795" y="393"/>
                                    </p:animMotion>
                                  </p:childTnLst>
                                </p:cTn>
                              </p:par>
                              <p:par>
                                <p:cTn id="43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44" dur="50" fill="hold"/>
                                        <p:tgtEl>
                                          <p:spTgt spid="161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0000FF"/>
                                      </p:to>
                                    </p:animClr>
                                    <p:animClr clrSpc="rgb" dir="cw">
                                      <p:cBhvr>
                                        <p:cTn id="45" dur="50" fill="hold"/>
                                        <p:tgtEl>
                                          <p:spTgt spid="161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0000FF"/>
                                      </p:to>
                                    </p:animClr>
                                    <p:set>
                                      <p:cBhvr>
                                        <p:cTn id="46" dur="50" fill="hold"/>
                                        <p:tgtEl>
                                          <p:spTgt spid="161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47" dur="50" fill="hold"/>
                                        <p:tgtEl>
                                          <p:spTgt spid="161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  <p:animRot by="120000">
                                      <p:cBhvr>
                                        <p:cTn id="48" dur="5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9" dur="100" fill="hold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50" dur="1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51" dur="100" fill="hold">
                                          <p:stCondLst>
                                            <p:cond delay="300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52" dur="1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53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1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1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63" presetClass="path" presetSubtype="0" repeatCount="indefinite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72222E-6 -7.51445E-7 L -0.02205 0.05341 " pathEditMode="relative" rAng="0" ptsTypes="AA">
                                      <p:cBhvr>
                                        <p:cTn id="58" dur="2000" fill="hold"/>
                                        <p:tgtEl>
                                          <p:spTgt spid="16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111" y="2659"/>
                                    </p:animMotion>
                                  </p:childTnLst>
                                </p:cTn>
                              </p:par>
                              <p:par>
                                <p:cTn id="59" presetID="32" presetClass="emph" presetSubtype="0" repeatCount="indefinite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60" dur="50" fill="hold"/>
                                        <p:tgtEl>
                                          <p:spTgt spid="16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animClr clrSpc="rgb" dir="cw">
                                      <p:cBhvr>
                                        <p:cTn id="61" dur="50" fill="hold"/>
                                        <p:tgtEl>
                                          <p:spTgt spid="16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set>
                                      <p:cBhvr>
                                        <p:cTn id="62" dur="50" fill="hold"/>
                                        <p:tgtEl>
                                          <p:spTgt spid="16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63" dur="50" fill="hold"/>
                                        <p:tgtEl>
                                          <p:spTgt spid="166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  <p:animRot by="120000">
                                      <p:cBhvr>
                                        <p:cTn id="64" dur="5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65" dur="100" fill="hold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66" dur="1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67" dur="100" fill="hold">
                                          <p:stCondLst>
                                            <p:cond delay="300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68" dur="1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69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1" dur="500" fill="hold"/>
                                        <p:tgtEl>
                                          <p:spTgt spid="16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500" fill="hold"/>
                                        <p:tgtEl>
                                          <p:spTgt spid="16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3" presetID="63" presetClass="path" presetSubtype="0" repeatCount="indefinite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88889E-6 2.59259E-6 L -0.04341 -0.09144 " pathEditMode="relative" rAng="0" ptsTypes="AA">
                                      <p:cBhvr>
                                        <p:cTn id="74" dur="2000" fill="hold"/>
                                        <p:tgtEl>
                                          <p:spTgt spid="16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170" y="-4583"/>
                                    </p:animMotion>
                                  </p:childTnLst>
                                </p:cTn>
                              </p:par>
                              <p:par>
                                <p:cTn id="75" presetID="32" presetClass="emph" presetSubtype="0" repeatCount="indefinite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76" dur="50" fill="hold"/>
                                        <p:tgtEl>
                                          <p:spTgt spid="167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66"/>
                                      </p:to>
                                    </p:animClr>
                                    <p:animClr clrSpc="rgb" dir="cw">
                                      <p:cBhvr>
                                        <p:cTn id="77" dur="50" fill="hold"/>
                                        <p:tgtEl>
                                          <p:spTgt spid="16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0066"/>
                                      </p:to>
                                    </p:animClr>
                                    <p:set>
                                      <p:cBhvr>
                                        <p:cTn id="78" dur="50" fill="hold"/>
                                        <p:tgtEl>
                                          <p:spTgt spid="16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79" dur="50" fill="hold"/>
                                        <p:tgtEl>
                                          <p:spTgt spid="167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  <p:animRot by="120000">
                                      <p:cBhvr>
                                        <p:cTn id="80" dur="5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81" dur="100" fill="hold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2" dur="1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83" dur="100" fill="hold">
                                          <p:stCondLst>
                                            <p:cond delay="30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84" dur="1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85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7" dur="500" fill="hold"/>
                                        <p:tgtEl>
                                          <p:spTgt spid="16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" dur="500" fill="hold"/>
                                        <p:tgtEl>
                                          <p:spTgt spid="16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9" presetID="63" presetClass="path" presetSubtype="0" repeatCount="indefinite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88889E-6 2.59259E-6 L -0.04341 -0.09144 " pathEditMode="relative" rAng="0" ptsTypes="AA">
                                      <p:cBhvr>
                                        <p:cTn id="90" dur="2000" fill="hold"/>
                                        <p:tgtEl>
                                          <p:spTgt spid="16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170" y="-4583"/>
                                    </p:animMotion>
                                  </p:childTnLst>
                                </p:cTn>
                              </p:par>
                              <p:par>
                                <p:cTn id="91" presetID="32" presetClass="emph" presetSubtype="0" repeatCount="indefinite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92" dur="50" fill="hold"/>
                                        <p:tgtEl>
                                          <p:spTgt spid="168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66"/>
                                      </p:to>
                                    </p:animClr>
                                    <p:animClr clrSpc="rgb" dir="cw">
                                      <p:cBhvr>
                                        <p:cTn id="93" dur="50" fill="hold"/>
                                        <p:tgtEl>
                                          <p:spTgt spid="168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0066"/>
                                      </p:to>
                                    </p:animClr>
                                    <p:set>
                                      <p:cBhvr>
                                        <p:cTn id="94" dur="50" fill="hold"/>
                                        <p:tgtEl>
                                          <p:spTgt spid="168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95" dur="50" fill="hold"/>
                                        <p:tgtEl>
                                          <p:spTgt spid="168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  <p:animRot by="120000">
                                      <p:cBhvr>
                                        <p:cTn id="96" dur="5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7" dur="100" fill="hold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98" dur="1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9" dur="100" fill="hold">
                                          <p:stCondLst>
                                            <p:cond delay="30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0" dur="1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01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03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4" fill="hold">
                      <p:stCondLst>
                        <p:cond delay="indefinite"/>
                      </p:stCondLst>
                      <p:childTnLst>
                        <p:par>
                          <p:cTn id="105" fill="hold">
                            <p:stCondLst>
                              <p:cond delay="0"/>
                            </p:stCondLst>
                            <p:childTnLst>
                              <p:par>
                                <p:cTn id="106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8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9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11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2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14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15" restart="whenNotActive" fill="hold" evtFilter="cancelBubble" nodeType="interactiveSeq">
                <p:stCondLst>
                  <p:cond evt="onClick" delay="0">
                    <p:tgtEl>
                      <p:spTgt spid="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6" fill="hold">
                      <p:stCondLst>
                        <p:cond delay="0"/>
                      </p:stCondLst>
                      <p:childTnLst>
                        <p:par>
                          <p:cTn id="117" fill="hold">
                            <p:stCondLst>
                              <p:cond delay="0"/>
                            </p:stCondLst>
                            <p:childTnLst>
                              <p:par>
                                <p:cTn id="118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19" dur="13766" fill="hold"/>
                                        <p:tgtEl>
                                          <p:spTgt spid="6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"/>
                  </p:tgtEl>
                </p:cond>
              </p:nextCondLst>
            </p:seq>
            <p:audio>
              <p:cMediaNode vol="80000">
                <p:cTn id="120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6"/>
                </p:tgtEl>
              </p:cMediaNode>
            </p:audio>
          </p:childTnLst>
        </p:cTn>
      </p:par>
    </p:tnLst>
    <p:bldLst>
      <p:bldP spid="166" grpId="0" bldLvl="0" animBg="1"/>
      <p:bldP spid="166" grpId="1" bldLvl="0" animBg="1"/>
      <p:bldP spid="166" grpId="2" bldLvl="0" animBg="1"/>
      <p:bldP spid="167" grpId="0" bldLvl="0" animBg="1"/>
      <p:bldP spid="167" grpId="1" bldLvl="0" animBg="1"/>
      <p:bldP spid="167" grpId="2" bldLvl="0" animBg="1"/>
      <p:bldP spid="168" grpId="0" bldLvl="0" animBg="1"/>
      <p:bldP spid="168" grpId="1" bldLvl="0" animBg="1"/>
      <p:bldP spid="168" grpId="2" bldLvl="0" animBg="1"/>
      <p:bldP spid="19" grpId="0" animBg="1"/>
      <p:bldP spid="19" grpId="1" animBg="1"/>
      <p:bldP spid="4" grpId="0"/>
      <p:bldP spid="5" grpId="0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Picture 2" descr="C:\Users\Administrator\Desktop\hinh nen dep pp\CON VAT+CAY, HIH ANH NHO NGHEP TRAH\4d93d3c41d690499dcf3d031be2765e9.png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02180" y="0"/>
            <a:ext cx="1559560" cy="66230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1269" name="Group 5"/>
          <p:cNvGrpSpPr/>
          <p:nvPr/>
        </p:nvGrpSpPr>
        <p:grpSpPr bwMode="auto">
          <a:xfrm>
            <a:off x="684684" y="1652806"/>
            <a:ext cx="195263" cy="369887"/>
            <a:chOff x="3890" y="144"/>
            <a:chExt cx="232" cy="441"/>
          </a:xfrm>
        </p:grpSpPr>
        <p:sp>
          <p:nvSpPr>
            <p:cNvPr id="10407" name="Freeform 6"/>
            <p:cNvSpPr/>
            <p:nvPr/>
          </p:nvSpPr>
          <p:spPr bwMode="auto">
            <a:xfrm>
              <a:off x="3897" y="144"/>
              <a:ext cx="166" cy="157"/>
            </a:xfrm>
            <a:custGeom>
              <a:avLst/>
              <a:gdLst>
                <a:gd name="T0" fmla="*/ 0 w 101"/>
                <a:gd name="T1" fmla="*/ 0 h 96"/>
                <a:gd name="T2" fmla="*/ 1750 w 101"/>
                <a:gd name="T3" fmla="*/ 2175 h 96"/>
                <a:gd name="T4" fmla="*/ 3072 w 101"/>
                <a:gd name="T5" fmla="*/ 4694 h 96"/>
                <a:gd name="T6" fmla="*/ 5851 w 101"/>
                <a:gd name="T7" fmla="*/ 6448 h 96"/>
                <a:gd name="T8" fmla="*/ 8946 w 101"/>
                <a:gd name="T9" fmla="*/ 8040 h 96"/>
                <a:gd name="T10" fmla="*/ 11418 w 101"/>
                <a:gd name="T11" fmla="*/ 8800 h 96"/>
                <a:gd name="T12" fmla="*/ 13638 w 101"/>
                <a:gd name="T13" fmla="*/ 9209 h 96"/>
                <a:gd name="T14" fmla="*/ 15136 w 101"/>
                <a:gd name="T15" fmla="*/ 10292 h 96"/>
                <a:gd name="T16" fmla="*/ 17557 w 101"/>
                <a:gd name="T17" fmla="*/ 10545 h 96"/>
                <a:gd name="T18" fmla="*/ 19438 w 101"/>
                <a:gd name="T19" fmla="*/ 11360 h 96"/>
                <a:gd name="T20" fmla="*/ 20987 w 101"/>
                <a:gd name="T21" fmla="*/ 12076 h 96"/>
                <a:gd name="T22" fmla="*/ 22415 w 101"/>
                <a:gd name="T23" fmla="*/ 12742 h 96"/>
                <a:gd name="T24" fmla="*/ 24165 w 101"/>
                <a:gd name="T25" fmla="*/ 13700 h 96"/>
                <a:gd name="T26" fmla="*/ 28383 w 101"/>
                <a:gd name="T27" fmla="*/ 16189 h 96"/>
                <a:gd name="T28" fmla="*/ 31948 w 101"/>
                <a:gd name="T29" fmla="*/ 18578 h 96"/>
                <a:gd name="T30" fmla="*/ 34493 w 101"/>
                <a:gd name="T31" fmla="*/ 21910 h 96"/>
                <a:gd name="T32" fmla="*/ 36840 w 101"/>
                <a:gd name="T33" fmla="*/ 25373 h 96"/>
                <a:gd name="T34" fmla="*/ 37551 w 101"/>
                <a:gd name="T35" fmla="*/ 27784 h 96"/>
                <a:gd name="T36" fmla="*/ 38496 w 101"/>
                <a:gd name="T37" fmla="*/ 30383 h 96"/>
                <a:gd name="T38" fmla="*/ 38869 w 101"/>
                <a:gd name="T39" fmla="*/ 32906 h 96"/>
                <a:gd name="T40" fmla="*/ 39301 w 101"/>
                <a:gd name="T41" fmla="*/ 35168 h 96"/>
                <a:gd name="T42" fmla="*/ 38164 w 101"/>
                <a:gd name="T43" fmla="*/ 34079 h 96"/>
                <a:gd name="T44" fmla="*/ 37398 w 101"/>
                <a:gd name="T45" fmla="*/ 32697 h 96"/>
                <a:gd name="T46" fmla="*/ 36840 w 101"/>
                <a:gd name="T47" fmla="*/ 30676 h 96"/>
                <a:gd name="T48" fmla="*/ 35741 w 101"/>
                <a:gd name="T49" fmla="*/ 28850 h 96"/>
                <a:gd name="T50" fmla="*/ 34922 w 101"/>
                <a:gd name="T51" fmla="*/ 27527 h 96"/>
                <a:gd name="T52" fmla="*/ 33077 w 101"/>
                <a:gd name="T53" fmla="*/ 24631 h 96"/>
                <a:gd name="T54" fmla="*/ 30196 w 101"/>
                <a:gd name="T55" fmla="*/ 22405 h 96"/>
                <a:gd name="T56" fmla="*/ 27635 w 101"/>
                <a:gd name="T57" fmla="*/ 20121 h 96"/>
                <a:gd name="T58" fmla="*/ 24581 w 101"/>
                <a:gd name="T59" fmla="*/ 18578 h 96"/>
                <a:gd name="T60" fmla="*/ 22847 w 101"/>
                <a:gd name="T61" fmla="*/ 17641 h 96"/>
                <a:gd name="T62" fmla="*/ 20543 w 101"/>
                <a:gd name="T63" fmla="*/ 16832 h 96"/>
                <a:gd name="T64" fmla="*/ 18314 w 101"/>
                <a:gd name="T65" fmla="*/ 16590 h 96"/>
                <a:gd name="T66" fmla="*/ 16303 w 101"/>
                <a:gd name="T67" fmla="*/ 16189 h 96"/>
                <a:gd name="T68" fmla="*/ 13901 w 101"/>
                <a:gd name="T69" fmla="*/ 15558 h 96"/>
                <a:gd name="T70" fmla="*/ 11668 w 101"/>
                <a:gd name="T71" fmla="*/ 15061 h 96"/>
                <a:gd name="T72" fmla="*/ 8946 w 101"/>
                <a:gd name="T73" fmla="*/ 14488 h 96"/>
                <a:gd name="T74" fmla="*/ 6645 w 101"/>
                <a:gd name="T75" fmla="*/ 14488 h 96"/>
                <a:gd name="T76" fmla="*/ 0 w 101"/>
                <a:gd name="T77" fmla="*/ 0 h 9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101" h="96">
                  <a:moveTo>
                    <a:pt x="0" y="0"/>
                  </a:moveTo>
                  <a:lnTo>
                    <a:pt x="4" y="6"/>
                  </a:lnTo>
                  <a:lnTo>
                    <a:pt x="8" y="13"/>
                  </a:lnTo>
                  <a:lnTo>
                    <a:pt x="15" y="18"/>
                  </a:lnTo>
                  <a:lnTo>
                    <a:pt x="23" y="22"/>
                  </a:lnTo>
                  <a:lnTo>
                    <a:pt x="29" y="24"/>
                  </a:lnTo>
                  <a:lnTo>
                    <a:pt x="35" y="25"/>
                  </a:lnTo>
                  <a:lnTo>
                    <a:pt x="39" y="28"/>
                  </a:lnTo>
                  <a:lnTo>
                    <a:pt x="45" y="29"/>
                  </a:lnTo>
                  <a:lnTo>
                    <a:pt x="50" y="31"/>
                  </a:lnTo>
                  <a:lnTo>
                    <a:pt x="54" y="33"/>
                  </a:lnTo>
                  <a:lnTo>
                    <a:pt x="58" y="35"/>
                  </a:lnTo>
                  <a:lnTo>
                    <a:pt x="62" y="37"/>
                  </a:lnTo>
                  <a:lnTo>
                    <a:pt x="73" y="44"/>
                  </a:lnTo>
                  <a:lnTo>
                    <a:pt x="82" y="51"/>
                  </a:lnTo>
                  <a:lnTo>
                    <a:pt x="89" y="60"/>
                  </a:lnTo>
                  <a:lnTo>
                    <a:pt x="95" y="69"/>
                  </a:lnTo>
                  <a:lnTo>
                    <a:pt x="97" y="76"/>
                  </a:lnTo>
                  <a:lnTo>
                    <a:pt x="99" y="83"/>
                  </a:lnTo>
                  <a:lnTo>
                    <a:pt x="100" y="90"/>
                  </a:lnTo>
                  <a:lnTo>
                    <a:pt x="101" y="96"/>
                  </a:lnTo>
                  <a:lnTo>
                    <a:pt x="98" y="93"/>
                  </a:lnTo>
                  <a:lnTo>
                    <a:pt x="96" y="89"/>
                  </a:lnTo>
                  <a:lnTo>
                    <a:pt x="95" y="84"/>
                  </a:lnTo>
                  <a:lnTo>
                    <a:pt x="92" y="79"/>
                  </a:lnTo>
                  <a:lnTo>
                    <a:pt x="90" y="75"/>
                  </a:lnTo>
                  <a:lnTo>
                    <a:pt x="85" y="67"/>
                  </a:lnTo>
                  <a:lnTo>
                    <a:pt x="78" y="61"/>
                  </a:lnTo>
                  <a:lnTo>
                    <a:pt x="71" y="55"/>
                  </a:lnTo>
                  <a:lnTo>
                    <a:pt x="63" y="51"/>
                  </a:lnTo>
                  <a:lnTo>
                    <a:pt x="59" y="48"/>
                  </a:lnTo>
                  <a:lnTo>
                    <a:pt x="53" y="46"/>
                  </a:lnTo>
                  <a:lnTo>
                    <a:pt x="47" y="45"/>
                  </a:lnTo>
                  <a:lnTo>
                    <a:pt x="42" y="44"/>
                  </a:lnTo>
                  <a:lnTo>
                    <a:pt x="36" y="43"/>
                  </a:lnTo>
                  <a:lnTo>
                    <a:pt x="30" y="41"/>
                  </a:lnTo>
                  <a:lnTo>
                    <a:pt x="23" y="40"/>
                  </a:lnTo>
                  <a:lnTo>
                    <a:pt x="17" y="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08" name="Freeform 7"/>
            <p:cNvSpPr/>
            <p:nvPr/>
          </p:nvSpPr>
          <p:spPr bwMode="auto">
            <a:xfrm>
              <a:off x="3926" y="209"/>
              <a:ext cx="163" cy="154"/>
            </a:xfrm>
            <a:custGeom>
              <a:avLst/>
              <a:gdLst>
                <a:gd name="T0" fmla="*/ 0 w 102"/>
                <a:gd name="T1" fmla="*/ 0 h 94"/>
                <a:gd name="T2" fmla="*/ 1114 w 102"/>
                <a:gd name="T3" fmla="*/ 1782 h 94"/>
                <a:gd name="T4" fmla="*/ 2280 w 102"/>
                <a:gd name="T5" fmla="*/ 3637 h 94"/>
                <a:gd name="T6" fmla="*/ 3783 w 102"/>
                <a:gd name="T7" fmla="*/ 5698 h 94"/>
                <a:gd name="T8" fmla="*/ 6400 w 102"/>
                <a:gd name="T9" fmla="*/ 7484 h 94"/>
                <a:gd name="T10" fmla="*/ 7827 w 102"/>
                <a:gd name="T11" fmla="*/ 8241 h 94"/>
                <a:gd name="T12" fmla="*/ 9305 w 102"/>
                <a:gd name="T13" fmla="*/ 8688 h 94"/>
                <a:gd name="T14" fmla="*/ 10544 w 102"/>
                <a:gd name="T15" fmla="*/ 9761 h 94"/>
                <a:gd name="T16" fmla="*/ 12161 w 102"/>
                <a:gd name="T17" fmla="*/ 10021 h 94"/>
                <a:gd name="T18" fmla="*/ 13609 w 102"/>
                <a:gd name="T19" fmla="*/ 10962 h 94"/>
                <a:gd name="T20" fmla="*/ 14766 w 102"/>
                <a:gd name="T21" fmla="*/ 11152 h 94"/>
                <a:gd name="T22" fmla="*/ 15790 w 102"/>
                <a:gd name="T23" fmla="*/ 12261 h 94"/>
                <a:gd name="T24" fmla="*/ 16850 w 102"/>
                <a:gd name="T25" fmla="*/ 12910 h 94"/>
                <a:gd name="T26" fmla="*/ 19988 w 102"/>
                <a:gd name="T27" fmla="*/ 15294 h 94"/>
                <a:gd name="T28" fmla="*/ 22389 w 102"/>
                <a:gd name="T29" fmla="*/ 18270 h 94"/>
                <a:gd name="T30" fmla="*/ 24669 w 102"/>
                <a:gd name="T31" fmla="*/ 21150 h 94"/>
                <a:gd name="T32" fmla="*/ 26380 w 102"/>
                <a:gd name="T33" fmla="*/ 25056 h 94"/>
                <a:gd name="T34" fmla="*/ 26927 w 102"/>
                <a:gd name="T35" fmla="*/ 27458 h 94"/>
                <a:gd name="T36" fmla="*/ 27379 w 102"/>
                <a:gd name="T37" fmla="*/ 29932 h 94"/>
                <a:gd name="T38" fmla="*/ 27951 w 102"/>
                <a:gd name="T39" fmla="*/ 32538 h 94"/>
                <a:gd name="T40" fmla="*/ 28212 w 102"/>
                <a:gd name="T41" fmla="*/ 35133 h 94"/>
                <a:gd name="T42" fmla="*/ 26927 w 102"/>
                <a:gd name="T43" fmla="*/ 33985 h 94"/>
                <a:gd name="T44" fmla="*/ 26615 w 102"/>
                <a:gd name="T45" fmla="*/ 32538 h 94"/>
                <a:gd name="T46" fmla="*/ 26117 w 102"/>
                <a:gd name="T47" fmla="*/ 30327 h 94"/>
                <a:gd name="T48" fmla="*/ 25813 w 102"/>
                <a:gd name="T49" fmla="*/ 28534 h 94"/>
                <a:gd name="T50" fmla="*/ 25009 w 102"/>
                <a:gd name="T51" fmla="*/ 26896 h 94"/>
                <a:gd name="T52" fmla="*/ 23763 w 102"/>
                <a:gd name="T53" fmla="*/ 23968 h 94"/>
                <a:gd name="T54" fmla="*/ 21813 w 102"/>
                <a:gd name="T55" fmla="*/ 21727 h 94"/>
                <a:gd name="T56" fmla="*/ 19988 w 102"/>
                <a:gd name="T57" fmla="*/ 19861 h 94"/>
                <a:gd name="T58" fmla="*/ 17654 w 102"/>
                <a:gd name="T59" fmla="*/ 18270 h 94"/>
                <a:gd name="T60" fmla="*/ 16153 w 102"/>
                <a:gd name="T61" fmla="*/ 17174 h 94"/>
                <a:gd name="T62" fmla="*/ 14766 w 102"/>
                <a:gd name="T63" fmla="*/ 16417 h 94"/>
                <a:gd name="T64" fmla="*/ 12858 w 102"/>
                <a:gd name="T65" fmla="*/ 15991 h 94"/>
                <a:gd name="T66" fmla="*/ 11394 w 102"/>
                <a:gd name="T67" fmla="*/ 15294 h 94"/>
                <a:gd name="T68" fmla="*/ 9660 w 102"/>
                <a:gd name="T69" fmla="*/ 14630 h 94"/>
                <a:gd name="T70" fmla="*/ 8046 w 102"/>
                <a:gd name="T71" fmla="*/ 14630 h 94"/>
                <a:gd name="T72" fmla="*/ 6400 w 102"/>
                <a:gd name="T73" fmla="*/ 14234 h 94"/>
                <a:gd name="T74" fmla="*/ 5035 w 102"/>
                <a:gd name="T75" fmla="*/ 13962 h 94"/>
                <a:gd name="T76" fmla="*/ 0 w 102"/>
                <a:gd name="T77" fmla="*/ 0 h 94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102" h="94">
                  <a:moveTo>
                    <a:pt x="0" y="0"/>
                  </a:moveTo>
                  <a:lnTo>
                    <a:pt x="4" y="5"/>
                  </a:lnTo>
                  <a:lnTo>
                    <a:pt x="8" y="10"/>
                  </a:lnTo>
                  <a:lnTo>
                    <a:pt x="14" y="15"/>
                  </a:lnTo>
                  <a:lnTo>
                    <a:pt x="23" y="20"/>
                  </a:lnTo>
                  <a:lnTo>
                    <a:pt x="28" y="22"/>
                  </a:lnTo>
                  <a:lnTo>
                    <a:pt x="34" y="23"/>
                  </a:lnTo>
                  <a:lnTo>
                    <a:pt x="38" y="26"/>
                  </a:lnTo>
                  <a:lnTo>
                    <a:pt x="44" y="27"/>
                  </a:lnTo>
                  <a:lnTo>
                    <a:pt x="49" y="29"/>
                  </a:lnTo>
                  <a:lnTo>
                    <a:pt x="53" y="30"/>
                  </a:lnTo>
                  <a:lnTo>
                    <a:pt x="57" y="33"/>
                  </a:lnTo>
                  <a:lnTo>
                    <a:pt x="61" y="35"/>
                  </a:lnTo>
                  <a:lnTo>
                    <a:pt x="72" y="41"/>
                  </a:lnTo>
                  <a:lnTo>
                    <a:pt x="81" y="49"/>
                  </a:lnTo>
                  <a:lnTo>
                    <a:pt x="89" y="57"/>
                  </a:lnTo>
                  <a:lnTo>
                    <a:pt x="95" y="67"/>
                  </a:lnTo>
                  <a:lnTo>
                    <a:pt x="97" y="73"/>
                  </a:lnTo>
                  <a:lnTo>
                    <a:pt x="99" y="80"/>
                  </a:lnTo>
                  <a:lnTo>
                    <a:pt x="101" y="87"/>
                  </a:lnTo>
                  <a:lnTo>
                    <a:pt x="102" y="94"/>
                  </a:lnTo>
                  <a:lnTo>
                    <a:pt x="97" y="91"/>
                  </a:lnTo>
                  <a:lnTo>
                    <a:pt x="96" y="87"/>
                  </a:lnTo>
                  <a:lnTo>
                    <a:pt x="94" y="81"/>
                  </a:lnTo>
                  <a:lnTo>
                    <a:pt x="93" y="76"/>
                  </a:lnTo>
                  <a:lnTo>
                    <a:pt x="90" y="72"/>
                  </a:lnTo>
                  <a:lnTo>
                    <a:pt x="86" y="64"/>
                  </a:lnTo>
                  <a:lnTo>
                    <a:pt x="79" y="58"/>
                  </a:lnTo>
                  <a:lnTo>
                    <a:pt x="72" y="53"/>
                  </a:lnTo>
                  <a:lnTo>
                    <a:pt x="64" y="49"/>
                  </a:lnTo>
                  <a:lnTo>
                    <a:pt x="58" y="46"/>
                  </a:lnTo>
                  <a:lnTo>
                    <a:pt x="53" y="44"/>
                  </a:lnTo>
                  <a:lnTo>
                    <a:pt x="46" y="43"/>
                  </a:lnTo>
                  <a:lnTo>
                    <a:pt x="41" y="41"/>
                  </a:lnTo>
                  <a:lnTo>
                    <a:pt x="35" y="39"/>
                  </a:lnTo>
                  <a:lnTo>
                    <a:pt x="29" y="39"/>
                  </a:lnTo>
                  <a:lnTo>
                    <a:pt x="23" y="38"/>
                  </a:lnTo>
                  <a:lnTo>
                    <a:pt x="18" y="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09" name="Freeform 8"/>
            <p:cNvSpPr/>
            <p:nvPr/>
          </p:nvSpPr>
          <p:spPr bwMode="auto">
            <a:xfrm>
              <a:off x="3952" y="271"/>
              <a:ext cx="170" cy="183"/>
            </a:xfrm>
            <a:custGeom>
              <a:avLst/>
              <a:gdLst>
                <a:gd name="T0" fmla="*/ 0 w 103"/>
                <a:gd name="T1" fmla="*/ 0 h 113"/>
                <a:gd name="T2" fmla="*/ 1804 w 103"/>
                <a:gd name="T3" fmla="*/ 2214 h 113"/>
                <a:gd name="T4" fmla="*/ 4573 w 103"/>
                <a:gd name="T5" fmla="*/ 4581 h 113"/>
                <a:gd name="T6" fmla="*/ 7643 w 103"/>
                <a:gd name="T7" fmla="*/ 6803 h 113"/>
                <a:gd name="T8" fmla="*/ 11073 w 103"/>
                <a:gd name="T9" fmla="*/ 7798 h 113"/>
                <a:gd name="T10" fmla="*/ 13384 w 103"/>
                <a:gd name="T11" fmla="*/ 8790 h 113"/>
                <a:gd name="T12" fmla="*/ 15642 w 103"/>
                <a:gd name="T13" fmla="*/ 9025 h 113"/>
                <a:gd name="T14" fmla="*/ 17589 w 103"/>
                <a:gd name="T15" fmla="*/ 9793 h 113"/>
                <a:gd name="T16" fmla="*/ 20098 w 103"/>
                <a:gd name="T17" fmla="*/ 10407 h 113"/>
                <a:gd name="T18" fmla="*/ 22521 w 103"/>
                <a:gd name="T19" fmla="*/ 11017 h 113"/>
                <a:gd name="T20" fmla="*/ 25132 w 103"/>
                <a:gd name="T21" fmla="*/ 11638 h 113"/>
                <a:gd name="T22" fmla="*/ 26982 w 103"/>
                <a:gd name="T23" fmla="*/ 12395 h 113"/>
                <a:gd name="T24" fmla="*/ 29030 w 103"/>
                <a:gd name="T25" fmla="*/ 13014 h 113"/>
                <a:gd name="T26" fmla="*/ 32686 w 103"/>
                <a:gd name="T27" fmla="*/ 14857 h 113"/>
                <a:gd name="T28" fmla="*/ 35740 w 103"/>
                <a:gd name="T29" fmla="*/ 16854 h 113"/>
                <a:gd name="T30" fmla="*/ 37601 w 103"/>
                <a:gd name="T31" fmla="*/ 19225 h 113"/>
                <a:gd name="T32" fmla="*/ 39130 w 103"/>
                <a:gd name="T33" fmla="*/ 22065 h 113"/>
                <a:gd name="T34" fmla="*/ 41480 w 103"/>
                <a:gd name="T35" fmla="*/ 26214 h 113"/>
                <a:gd name="T36" fmla="*/ 42175 w 103"/>
                <a:gd name="T37" fmla="*/ 29272 h 113"/>
                <a:gd name="T38" fmla="*/ 42175 w 103"/>
                <a:gd name="T39" fmla="*/ 32508 h 113"/>
                <a:gd name="T40" fmla="*/ 41498 w 103"/>
                <a:gd name="T41" fmla="*/ 36257 h 113"/>
                <a:gd name="T42" fmla="*/ 40371 w 103"/>
                <a:gd name="T43" fmla="*/ 36723 h 113"/>
                <a:gd name="T44" fmla="*/ 40371 w 103"/>
                <a:gd name="T45" fmla="*/ 34132 h 113"/>
                <a:gd name="T46" fmla="*/ 40371 w 103"/>
                <a:gd name="T47" fmla="*/ 30901 h 113"/>
                <a:gd name="T48" fmla="*/ 39130 w 103"/>
                <a:gd name="T49" fmla="*/ 27295 h 113"/>
                <a:gd name="T50" fmla="*/ 38001 w 103"/>
                <a:gd name="T51" fmla="*/ 24284 h 113"/>
                <a:gd name="T52" fmla="*/ 36459 w 103"/>
                <a:gd name="T53" fmla="*/ 21989 h 113"/>
                <a:gd name="T54" fmla="*/ 35078 w 103"/>
                <a:gd name="T55" fmla="*/ 19840 h 113"/>
                <a:gd name="T56" fmla="*/ 32686 w 103"/>
                <a:gd name="T57" fmla="*/ 18467 h 113"/>
                <a:gd name="T58" fmla="*/ 29733 w 103"/>
                <a:gd name="T59" fmla="*/ 16854 h 113"/>
                <a:gd name="T60" fmla="*/ 27695 w 103"/>
                <a:gd name="T61" fmla="*/ 16221 h 113"/>
                <a:gd name="T62" fmla="*/ 25143 w 103"/>
                <a:gd name="T63" fmla="*/ 15229 h 113"/>
                <a:gd name="T64" fmla="*/ 22090 w 103"/>
                <a:gd name="T65" fmla="*/ 14857 h 113"/>
                <a:gd name="T66" fmla="*/ 18717 w 103"/>
                <a:gd name="T67" fmla="*/ 14235 h 113"/>
                <a:gd name="T68" fmla="*/ 15642 w 103"/>
                <a:gd name="T69" fmla="*/ 14002 h 113"/>
                <a:gd name="T70" fmla="*/ 12458 w 103"/>
                <a:gd name="T71" fmla="*/ 13014 h 113"/>
                <a:gd name="T72" fmla="*/ 9477 w 103"/>
                <a:gd name="T73" fmla="*/ 12629 h 113"/>
                <a:gd name="T74" fmla="*/ 6457 w 103"/>
                <a:gd name="T75" fmla="*/ 12395 h 113"/>
                <a:gd name="T76" fmla="*/ 0 w 103"/>
                <a:gd name="T77" fmla="*/ 0 h 113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103" h="113">
                  <a:moveTo>
                    <a:pt x="0" y="0"/>
                  </a:moveTo>
                  <a:lnTo>
                    <a:pt x="4" y="7"/>
                  </a:lnTo>
                  <a:lnTo>
                    <a:pt x="11" y="14"/>
                  </a:lnTo>
                  <a:lnTo>
                    <a:pt x="19" y="21"/>
                  </a:lnTo>
                  <a:lnTo>
                    <a:pt x="27" y="24"/>
                  </a:lnTo>
                  <a:lnTo>
                    <a:pt x="33" y="27"/>
                  </a:lnTo>
                  <a:lnTo>
                    <a:pt x="38" y="28"/>
                  </a:lnTo>
                  <a:lnTo>
                    <a:pt x="43" y="30"/>
                  </a:lnTo>
                  <a:lnTo>
                    <a:pt x="49" y="32"/>
                  </a:lnTo>
                  <a:lnTo>
                    <a:pt x="55" y="34"/>
                  </a:lnTo>
                  <a:lnTo>
                    <a:pt x="61" y="36"/>
                  </a:lnTo>
                  <a:lnTo>
                    <a:pt x="66" y="38"/>
                  </a:lnTo>
                  <a:lnTo>
                    <a:pt x="71" y="40"/>
                  </a:lnTo>
                  <a:lnTo>
                    <a:pt x="80" y="46"/>
                  </a:lnTo>
                  <a:lnTo>
                    <a:pt x="87" y="52"/>
                  </a:lnTo>
                  <a:lnTo>
                    <a:pt x="92" y="59"/>
                  </a:lnTo>
                  <a:lnTo>
                    <a:pt x="96" y="68"/>
                  </a:lnTo>
                  <a:lnTo>
                    <a:pt x="101" y="80"/>
                  </a:lnTo>
                  <a:lnTo>
                    <a:pt x="103" y="90"/>
                  </a:lnTo>
                  <a:lnTo>
                    <a:pt x="103" y="100"/>
                  </a:lnTo>
                  <a:lnTo>
                    <a:pt x="102" y="111"/>
                  </a:lnTo>
                  <a:lnTo>
                    <a:pt x="99" y="113"/>
                  </a:lnTo>
                  <a:lnTo>
                    <a:pt x="99" y="105"/>
                  </a:lnTo>
                  <a:lnTo>
                    <a:pt x="99" y="95"/>
                  </a:lnTo>
                  <a:lnTo>
                    <a:pt x="96" y="84"/>
                  </a:lnTo>
                  <a:lnTo>
                    <a:pt x="93" y="75"/>
                  </a:lnTo>
                  <a:lnTo>
                    <a:pt x="89" y="67"/>
                  </a:lnTo>
                  <a:lnTo>
                    <a:pt x="86" y="61"/>
                  </a:lnTo>
                  <a:lnTo>
                    <a:pt x="80" y="57"/>
                  </a:lnTo>
                  <a:lnTo>
                    <a:pt x="73" y="52"/>
                  </a:lnTo>
                  <a:lnTo>
                    <a:pt x="68" y="50"/>
                  </a:lnTo>
                  <a:lnTo>
                    <a:pt x="62" y="47"/>
                  </a:lnTo>
                  <a:lnTo>
                    <a:pt x="54" y="46"/>
                  </a:lnTo>
                  <a:lnTo>
                    <a:pt x="46" y="44"/>
                  </a:lnTo>
                  <a:lnTo>
                    <a:pt x="38" y="43"/>
                  </a:lnTo>
                  <a:lnTo>
                    <a:pt x="30" y="40"/>
                  </a:lnTo>
                  <a:lnTo>
                    <a:pt x="23" y="39"/>
                  </a:lnTo>
                  <a:lnTo>
                    <a:pt x="16" y="3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10" name="Freeform 9"/>
            <p:cNvSpPr/>
            <p:nvPr/>
          </p:nvSpPr>
          <p:spPr bwMode="auto">
            <a:xfrm>
              <a:off x="3890" y="144"/>
              <a:ext cx="164" cy="441"/>
            </a:xfrm>
            <a:custGeom>
              <a:avLst/>
              <a:gdLst>
                <a:gd name="T0" fmla="*/ 16760 w 102"/>
                <a:gd name="T1" fmla="*/ 43470 h 269"/>
                <a:gd name="T2" fmla="*/ 29895 w 102"/>
                <a:gd name="T3" fmla="*/ 80041 h 269"/>
                <a:gd name="T4" fmla="*/ 30477 w 102"/>
                <a:gd name="T5" fmla="*/ 83070 h 269"/>
                <a:gd name="T6" fmla="*/ 30477 w 102"/>
                <a:gd name="T7" fmla="*/ 86008 h 269"/>
                <a:gd name="T8" fmla="*/ 29895 w 102"/>
                <a:gd name="T9" fmla="*/ 88864 h 269"/>
                <a:gd name="T10" fmla="*/ 28653 w 102"/>
                <a:gd name="T11" fmla="*/ 91477 h 269"/>
                <a:gd name="T12" fmla="*/ 27168 w 102"/>
                <a:gd name="T13" fmla="*/ 94274 h 269"/>
                <a:gd name="T14" fmla="*/ 25637 w 102"/>
                <a:gd name="T15" fmla="*/ 96728 h 269"/>
                <a:gd name="T16" fmla="*/ 23531 w 102"/>
                <a:gd name="T17" fmla="*/ 98895 h 269"/>
                <a:gd name="T18" fmla="*/ 21606 w 102"/>
                <a:gd name="T19" fmla="*/ 100217 h 269"/>
                <a:gd name="T20" fmla="*/ 20117 w 102"/>
                <a:gd name="T21" fmla="*/ 100932 h 269"/>
                <a:gd name="T22" fmla="*/ 18649 w 102"/>
                <a:gd name="T23" fmla="*/ 100932 h 269"/>
                <a:gd name="T24" fmla="*/ 17275 w 102"/>
                <a:gd name="T25" fmla="*/ 101381 h 269"/>
                <a:gd name="T26" fmla="*/ 16315 w 102"/>
                <a:gd name="T27" fmla="*/ 100932 h 269"/>
                <a:gd name="T28" fmla="*/ 14865 w 102"/>
                <a:gd name="T29" fmla="*/ 100712 h 269"/>
                <a:gd name="T30" fmla="*/ 14070 w 102"/>
                <a:gd name="T31" fmla="*/ 99809 h 269"/>
                <a:gd name="T32" fmla="*/ 13151 w 102"/>
                <a:gd name="T33" fmla="*/ 98468 h 269"/>
                <a:gd name="T34" fmla="*/ 12567 w 102"/>
                <a:gd name="T35" fmla="*/ 97164 h 269"/>
                <a:gd name="T36" fmla="*/ 11917 w 102"/>
                <a:gd name="T37" fmla="*/ 94571 h 269"/>
                <a:gd name="T38" fmla="*/ 11917 w 102"/>
                <a:gd name="T39" fmla="*/ 91477 h 269"/>
                <a:gd name="T40" fmla="*/ 12567 w 102"/>
                <a:gd name="T41" fmla="*/ 88452 h 269"/>
                <a:gd name="T42" fmla="*/ 13438 w 102"/>
                <a:gd name="T43" fmla="*/ 85526 h 269"/>
                <a:gd name="T44" fmla="*/ 14865 w 102"/>
                <a:gd name="T45" fmla="*/ 82672 h 269"/>
                <a:gd name="T46" fmla="*/ 16315 w 102"/>
                <a:gd name="T47" fmla="*/ 80246 h 269"/>
                <a:gd name="T48" fmla="*/ 18593 w 102"/>
                <a:gd name="T49" fmla="*/ 78006 h 269"/>
                <a:gd name="T50" fmla="*/ 20117 w 102"/>
                <a:gd name="T51" fmla="*/ 76800 h 269"/>
                <a:gd name="T52" fmla="*/ 21691 w 102"/>
                <a:gd name="T53" fmla="*/ 75875 h 269"/>
                <a:gd name="T54" fmla="*/ 23531 w 102"/>
                <a:gd name="T55" fmla="*/ 75455 h 269"/>
                <a:gd name="T56" fmla="*/ 24693 w 102"/>
                <a:gd name="T57" fmla="*/ 75455 h 269"/>
                <a:gd name="T58" fmla="*/ 26232 w 102"/>
                <a:gd name="T59" fmla="*/ 75455 h 269"/>
                <a:gd name="T60" fmla="*/ 0 w 102"/>
                <a:gd name="T61" fmla="*/ 667 h 269"/>
                <a:gd name="T62" fmla="*/ 1518 w 102"/>
                <a:gd name="T63" fmla="*/ 0 h 269"/>
                <a:gd name="T64" fmla="*/ 6483 w 102"/>
                <a:gd name="T65" fmla="*/ 15127 h 269"/>
                <a:gd name="T66" fmla="*/ 11917 w 102"/>
                <a:gd name="T67" fmla="*/ 29024 h 269"/>
                <a:gd name="T68" fmla="*/ 16760 w 102"/>
                <a:gd name="T69" fmla="*/ 43470 h 269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102" h="269">
                  <a:moveTo>
                    <a:pt x="56" y="115"/>
                  </a:moveTo>
                  <a:lnTo>
                    <a:pt x="100" y="212"/>
                  </a:lnTo>
                  <a:lnTo>
                    <a:pt x="102" y="220"/>
                  </a:lnTo>
                  <a:lnTo>
                    <a:pt x="102" y="228"/>
                  </a:lnTo>
                  <a:lnTo>
                    <a:pt x="100" y="236"/>
                  </a:lnTo>
                  <a:lnTo>
                    <a:pt x="96" y="243"/>
                  </a:lnTo>
                  <a:lnTo>
                    <a:pt x="91" y="250"/>
                  </a:lnTo>
                  <a:lnTo>
                    <a:pt x="86" y="257"/>
                  </a:lnTo>
                  <a:lnTo>
                    <a:pt x="79" y="262"/>
                  </a:lnTo>
                  <a:lnTo>
                    <a:pt x="72" y="266"/>
                  </a:lnTo>
                  <a:lnTo>
                    <a:pt x="67" y="268"/>
                  </a:lnTo>
                  <a:lnTo>
                    <a:pt x="63" y="268"/>
                  </a:lnTo>
                  <a:lnTo>
                    <a:pt x="58" y="269"/>
                  </a:lnTo>
                  <a:lnTo>
                    <a:pt x="55" y="268"/>
                  </a:lnTo>
                  <a:lnTo>
                    <a:pt x="50" y="267"/>
                  </a:lnTo>
                  <a:lnTo>
                    <a:pt x="47" y="265"/>
                  </a:lnTo>
                  <a:lnTo>
                    <a:pt x="44" y="261"/>
                  </a:lnTo>
                  <a:lnTo>
                    <a:pt x="42" y="258"/>
                  </a:lnTo>
                  <a:lnTo>
                    <a:pt x="40" y="251"/>
                  </a:lnTo>
                  <a:lnTo>
                    <a:pt x="40" y="243"/>
                  </a:lnTo>
                  <a:lnTo>
                    <a:pt x="42" y="235"/>
                  </a:lnTo>
                  <a:lnTo>
                    <a:pt x="45" y="227"/>
                  </a:lnTo>
                  <a:lnTo>
                    <a:pt x="50" y="219"/>
                  </a:lnTo>
                  <a:lnTo>
                    <a:pt x="55" y="213"/>
                  </a:lnTo>
                  <a:lnTo>
                    <a:pt x="62" y="207"/>
                  </a:lnTo>
                  <a:lnTo>
                    <a:pt x="67" y="204"/>
                  </a:lnTo>
                  <a:lnTo>
                    <a:pt x="73" y="201"/>
                  </a:lnTo>
                  <a:lnTo>
                    <a:pt x="79" y="200"/>
                  </a:lnTo>
                  <a:lnTo>
                    <a:pt x="83" y="200"/>
                  </a:lnTo>
                  <a:lnTo>
                    <a:pt x="88" y="200"/>
                  </a:lnTo>
                  <a:lnTo>
                    <a:pt x="0" y="2"/>
                  </a:lnTo>
                  <a:lnTo>
                    <a:pt x="5" y="0"/>
                  </a:lnTo>
                  <a:lnTo>
                    <a:pt x="22" y="40"/>
                  </a:lnTo>
                  <a:lnTo>
                    <a:pt x="40" y="77"/>
                  </a:lnTo>
                  <a:lnTo>
                    <a:pt x="56" y="115"/>
                  </a:lnTo>
                  <a:close/>
                </a:path>
              </a:pathLst>
            </a:custGeom>
            <a:solidFill>
              <a:srgbClr val="8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pic>
        <p:nvPicPr>
          <p:cNvPr id="13" name="Picture 12"/>
          <p:cNvPicPr>
            <a:picLocks noChangeAspect="1"/>
          </p:cNvPicPr>
          <p:nvPr/>
        </p:nvPicPr>
        <p:blipFill>
          <a:blip r:embed="rId5">
            <a:clrChange>
              <a:clrFrom>
                <a:srgbClr val="FFFFFF">
                  <a:alpha val="100000"/>
                </a:srgbClr>
              </a:clrFrom>
              <a:clrTo>
                <a:srgbClr val="FFFFFF">
                  <a:alpha val="100000"/>
                  <a:alpha val="0"/>
                </a:srgbClr>
              </a:clrTo>
            </a:clrChange>
          </a:blip>
          <a:stretch>
            <a:fillRect/>
          </a:stretch>
        </p:blipFill>
        <p:spPr>
          <a:xfrm flipH="1">
            <a:off x="-158750" y="125095"/>
            <a:ext cx="2421890" cy="1522730"/>
          </a:xfrm>
          <a:prstGeom prst="rect">
            <a:avLst/>
          </a:prstGeom>
        </p:spPr>
      </p:pic>
      <p:grpSp>
        <p:nvGrpSpPr>
          <p:cNvPr id="156" name="Group 5"/>
          <p:cNvGrpSpPr/>
          <p:nvPr/>
        </p:nvGrpSpPr>
        <p:grpSpPr bwMode="auto">
          <a:xfrm>
            <a:off x="219710" y="571818"/>
            <a:ext cx="195263" cy="369887"/>
            <a:chOff x="3890" y="144"/>
            <a:chExt cx="232" cy="441"/>
          </a:xfrm>
        </p:grpSpPr>
        <p:sp>
          <p:nvSpPr>
            <p:cNvPr id="157" name="Freeform 6"/>
            <p:cNvSpPr/>
            <p:nvPr/>
          </p:nvSpPr>
          <p:spPr bwMode="auto">
            <a:xfrm>
              <a:off x="3897" y="144"/>
              <a:ext cx="166" cy="157"/>
            </a:xfrm>
            <a:custGeom>
              <a:avLst/>
              <a:gdLst>
                <a:gd name="T0" fmla="*/ 0 w 101"/>
                <a:gd name="T1" fmla="*/ 0 h 96"/>
                <a:gd name="T2" fmla="*/ 1750 w 101"/>
                <a:gd name="T3" fmla="*/ 2175 h 96"/>
                <a:gd name="T4" fmla="*/ 3072 w 101"/>
                <a:gd name="T5" fmla="*/ 4694 h 96"/>
                <a:gd name="T6" fmla="*/ 5851 w 101"/>
                <a:gd name="T7" fmla="*/ 6448 h 96"/>
                <a:gd name="T8" fmla="*/ 8946 w 101"/>
                <a:gd name="T9" fmla="*/ 8040 h 96"/>
                <a:gd name="T10" fmla="*/ 11418 w 101"/>
                <a:gd name="T11" fmla="*/ 8800 h 96"/>
                <a:gd name="T12" fmla="*/ 13638 w 101"/>
                <a:gd name="T13" fmla="*/ 9209 h 96"/>
                <a:gd name="T14" fmla="*/ 15136 w 101"/>
                <a:gd name="T15" fmla="*/ 10292 h 96"/>
                <a:gd name="T16" fmla="*/ 17557 w 101"/>
                <a:gd name="T17" fmla="*/ 10545 h 96"/>
                <a:gd name="T18" fmla="*/ 19438 w 101"/>
                <a:gd name="T19" fmla="*/ 11360 h 96"/>
                <a:gd name="T20" fmla="*/ 20987 w 101"/>
                <a:gd name="T21" fmla="*/ 12076 h 96"/>
                <a:gd name="T22" fmla="*/ 22415 w 101"/>
                <a:gd name="T23" fmla="*/ 12742 h 96"/>
                <a:gd name="T24" fmla="*/ 24165 w 101"/>
                <a:gd name="T25" fmla="*/ 13700 h 96"/>
                <a:gd name="T26" fmla="*/ 28383 w 101"/>
                <a:gd name="T27" fmla="*/ 16189 h 96"/>
                <a:gd name="T28" fmla="*/ 31948 w 101"/>
                <a:gd name="T29" fmla="*/ 18578 h 96"/>
                <a:gd name="T30" fmla="*/ 34493 w 101"/>
                <a:gd name="T31" fmla="*/ 21910 h 96"/>
                <a:gd name="T32" fmla="*/ 36840 w 101"/>
                <a:gd name="T33" fmla="*/ 25373 h 96"/>
                <a:gd name="T34" fmla="*/ 37551 w 101"/>
                <a:gd name="T35" fmla="*/ 27784 h 96"/>
                <a:gd name="T36" fmla="*/ 38496 w 101"/>
                <a:gd name="T37" fmla="*/ 30383 h 96"/>
                <a:gd name="T38" fmla="*/ 38869 w 101"/>
                <a:gd name="T39" fmla="*/ 32906 h 96"/>
                <a:gd name="T40" fmla="*/ 39301 w 101"/>
                <a:gd name="T41" fmla="*/ 35168 h 96"/>
                <a:gd name="T42" fmla="*/ 38164 w 101"/>
                <a:gd name="T43" fmla="*/ 34079 h 96"/>
                <a:gd name="T44" fmla="*/ 37398 w 101"/>
                <a:gd name="T45" fmla="*/ 32697 h 96"/>
                <a:gd name="T46" fmla="*/ 36840 w 101"/>
                <a:gd name="T47" fmla="*/ 30676 h 96"/>
                <a:gd name="T48" fmla="*/ 35741 w 101"/>
                <a:gd name="T49" fmla="*/ 28850 h 96"/>
                <a:gd name="T50" fmla="*/ 34922 w 101"/>
                <a:gd name="T51" fmla="*/ 27527 h 96"/>
                <a:gd name="T52" fmla="*/ 33077 w 101"/>
                <a:gd name="T53" fmla="*/ 24631 h 96"/>
                <a:gd name="T54" fmla="*/ 30196 w 101"/>
                <a:gd name="T55" fmla="*/ 22405 h 96"/>
                <a:gd name="T56" fmla="*/ 27635 w 101"/>
                <a:gd name="T57" fmla="*/ 20121 h 96"/>
                <a:gd name="T58" fmla="*/ 24581 w 101"/>
                <a:gd name="T59" fmla="*/ 18578 h 96"/>
                <a:gd name="T60" fmla="*/ 22847 w 101"/>
                <a:gd name="T61" fmla="*/ 17641 h 96"/>
                <a:gd name="T62" fmla="*/ 20543 w 101"/>
                <a:gd name="T63" fmla="*/ 16832 h 96"/>
                <a:gd name="T64" fmla="*/ 18314 w 101"/>
                <a:gd name="T65" fmla="*/ 16590 h 96"/>
                <a:gd name="T66" fmla="*/ 16303 w 101"/>
                <a:gd name="T67" fmla="*/ 16189 h 96"/>
                <a:gd name="T68" fmla="*/ 13901 w 101"/>
                <a:gd name="T69" fmla="*/ 15558 h 96"/>
                <a:gd name="T70" fmla="*/ 11668 w 101"/>
                <a:gd name="T71" fmla="*/ 15061 h 96"/>
                <a:gd name="T72" fmla="*/ 8946 w 101"/>
                <a:gd name="T73" fmla="*/ 14488 h 96"/>
                <a:gd name="T74" fmla="*/ 6645 w 101"/>
                <a:gd name="T75" fmla="*/ 14488 h 96"/>
                <a:gd name="T76" fmla="*/ 0 w 101"/>
                <a:gd name="T77" fmla="*/ 0 h 9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101" h="96">
                  <a:moveTo>
                    <a:pt x="0" y="0"/>
                  </a:moveTo>
                  <a:lnTo>
                    <a:pt x="4" y="6"/>
                  </a:lnTo>
                  <a:lnTo>
                    <a:pt x="8" y="13"/>
                  </a:lnTo>
                  <a:lnTo>
                    <a:pt x="15" y="18"/>
                  </a:lnTo>
                  <a:lnTo>
                    <a:pt x="23" y="22"/>
                  </a:lnTo>
                  <a:lnTo>
                    <a:pt x="29" y="24"/>
                  </a:lnTo>
                  <a:lnTo>
                    <a:pt x="35" y="25"/>
                  </a:lnTo>
                  <a:lnTo>
                    <a:pt x="39" y="28"/>
                  </a:lnTo>
                  <a:lnTo>
                    <a:pt x="45" y="29"/>
                  </a:lnTo>
                  <a:lnTo>
                    <a:pt x="50" y="31"/>
                  </a:lnTo>
                  <a:lnTo>
                    <a:pt x="54" y="33"/>
                  </a:lnTo>
                  <a:lnTo>
                    <a:pt x="58" y="35"/>
                  </a:lnTo>
                  <a:lnTo>
                    <a:pt x="62" y="37"/>
                  </a:lnTo>
                  <a:lnTo>
                    <a:pt x="73" y="44"/>
                  </a:lnTo>
                  <a:lnTo>
                    <a:pt x="82" y="51"/>
                  </a:lnTo>
                  <a:lnTo>
                    <a:pt x="89" y="60"/>
                  </a:lnTo>
                  <a:lnTo>
                    <a:pt x="95" y="69"/>
                  </a:lnTo>
                  <a:lnTo>
                    <a:pt x="97" y="76"/>
                  </a:lnTo>
                  <a:lnTo>
                    <a:pt x="99" y="83"/>
                  </a:lnTo>
                  <a:lnTo>
                    <a:pt x="100" y="90"/>
                  </a:lnTo>
                  <a:lnTo>
                    <a:pt x="101" y="96"/>
                  </a:lnTo>
                  <a:lnTo>
                    <a:pt x="98" y="93"/>
                  </a:lnTo>
                  <a:lnTo>
                    <a:pt x="96" y="89"/>
                  </a:lnTo>
                  <a:lnTo>
                    <a:pt x="95" y="84"/>
                  </a:lnTo>
                  <a:lnTo>
                    <a:pt x="92" y="79"/>
                  </a:lnTo>
                  <a:lnTo>
                    <a:pt x="90" y="75"/>
                  </a:lnTo>
                  <a:lnTo>
                    <a:pt x="85" y="67"/>
                  </a:lnTo>
                  <a:lnTo>
                    <a:pt x="78" y="61"/>
                  </a:lnTo>
                  <a:lnTo>
                    <a:pt x="71" y="55"/>
                  </a:lnTo>
                  <a:lnTo>
                    <a:pt x="63" y="51"/>
                  </a:lnTo>
                  <a:lnTo>
                    <a:pt x="59" y="48"/>
                  </a:lnTo>
                  <a:lnTo>
                    <a:pt x="53" y="46"/>
                  </a:lnTo>
                  <a:lnTo>
                    <a:pt x="47" y="45"/>
                  </a:lnTo>
                  <a:lnTo>
                    <a:pt x="42" y="44"/>
                  </a:lnTo>
                  <a:lnTo>
                    <a:pt x="36" y="43"/>
                  </a:lnTo>
                  <a:lnTo>
                    <a:pt x="30" y="41"/>
                  </a:lnTo>
                  <a:lnTo>
                    <a:pt x="23" y="40"/>
                  </a:lnTo>
                  <a:lnTo>
                    <a:pt x="17" y="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8" name="Freeform 7"/>
            <p:cNvSpPr/>
            <p:nvPr/>
          </p:nvSpPr>
          <p:spPr bwMode="auto">
            <a:xfrm>
              <a:off x="3926" y="209"/>
              <a:ext cx="163" cy="154"/>
            </a:xfrm>
            <a:custGeom>
              <a:avLst/>
              <a:gdLst>
                <a:gd name="T0" fmla="*/ 0 w 102"/>
                <a:gd name="T1" fmla="*/ 0 h 94"/>
                <a:gd name="T2" fmla="*/ 1114 w 102"/>
                <a:gd name="T3" fmla="*/ 1782 h 94"/>
                <a:gd name="T4" fmla="*/ 2280 w 102"/>
                <a:gd name="T5" fmla="*/ 3637 h 94"/>
                <a:gd name="T6" fmla="*/ 3783 w 102"/>
                <a:gd name="T7" fmla="*/ 5698 h 94"/>
                <a:gd name="T8" fmla="*/ 6400 w 102"/>
                <a:gd name="T9" fmla="*/ 7484 h 94"/>
                <a:gd name="T10" fmla="*/ 7827 w 102"/>
                <a:gd name="T11" fmla="*/ 8241 h 94"/>
                <a:gd name="T12" fmla="*/ 9305 w 102"/>
                <a:gd name="T13" fmla="*/ 8688 h 94"/>
                <a:gd name="T14" fmla="*/ 10544 w 102"/>
                <a:gd name="T15" fmla="*/ 9761 h 94"/>
                <a:gd name="T16" fmla="*/ 12161 w 102"/>
                <a:gd name="T17" fmla="*/ 10021 h 94"/>
                <a:gd name="T18" fmla="*/ 13609 w 102"/>
                <a:gd name="T19" fmla="*/ 10962 h 94"/>
                <a:gd name="T20" fmla="*/ 14766 w 102"/>
                <a:gd name="T21" fmla="*/ 11152 h 94"/>
                <a:gd name="T22" fmla="*/ 15790 w 102"/>
                <a:gd name="T23" fmla="*/ 12261 h 94"/>
                <a:gd name="T24" fmla="*/ 16850 w 102"/>
                <a:gd name="T25" fmla="*/ 12910 h 94"/>
                <a:gd name="T26" fmla="*/ 19988 w 102"/>
                <a:gd name="T27" fmla="*/ 15294 h 94"/>
                <a:gd name="T28" fmla="*/ 22389 w 102"/>
                <a:gd name="T29" fmla="*/ 18270 h 94"/>
                <a:gd name="T30" fmla="*/ 24669 w 102"/>
                <a:gd name="T31" fmla="*/ 21150 h 94"/>
                <a:gd name="T32" fmla="*/ 26380 w 102"/>
                <a:gd name="T33" fmla="*/ 25056 h 94"/>
                <a:gd name="T34" fmla="*/ 26927 w 102"/>
                <a:gd name="T35" fmla="*/ 27458 h 94"/>
                <a:gd name="T36" fmla="*/ 27379 w 102"/>
                <a:gd name="T37" fmla="*/ 29932 h 94"/>
                <a:gd name="T38" fmla="*/ 27951 w 102"/>
                <a:gd name="T39" fmla="*/ 32538 h 94"/>
                <a:gd name="T40" fmla="*/ 28212 w 102"/>
                <a:gd name="T41" fmla="*/ 35133 h 94"/>
                <a:gd name="T42" fmla="*/ 26927 w 102"/>
                <a:gd name="T43" fmla="*/ 33985 h 94"/>
                <a:gd name="T44" fmla="*/ 26615 w 102"/>
                <a:gd name="T45" fmla="*/ 32538 h 94"/>
                <a:gd name="T46" fmla="*/ 26117 w 102"/>
                <a:gd name="T47" fmla="*/ 30327 h 94"/>
                <a:gd name="T48" fmla="*/ 25813 w 102"/>
                <a:gd name="T49" fmla="*/ 28534 h 94"/>
                <a:gd name="T50" fmla="*/ 25009 w 102"/>
                <a:gd name="T51" fmla="*/ 26896 h 94"/>
                <a:gd name="T52" fmla="*/ 23763 w 102"/>
                <a:gd name="T53" fmla="*/ 23968 h 94"/>
                <a:gd name="T54" fmla="*/ 21813 w 102"/>
                <a:gd name="T55" fmla="*/ 21727 h 94"/>
                <a:gd name="T56" fmla="*/ 19988 w 102"/>
                <a:gd name="T57" fmla="*/ 19861 h 94"/>
                <a:gd name="T58" fmla="*/ 17654 w 102"/>
                <a:gd name="T59" fmla="*/ 18270 h 94"/>
                <a:gd name="T60" fmla="*/ 16153 w 102"/>
                <a:gd name="T61" fmla="*/ 17174 h 94"/>
                <a:gd name="T62" fmla="*/ 14766 w 102"/>
                <a:gd name="T63" fmla="*/ 16417 h 94"/>
                <a:gd name="T64" fmla="*/ 12858 w 102"/>
                <a:gd name="T65" fmla="*/ 15991 h 94"/>
                <a:gd name="T66" fmla="*/ 11394 w 102"/>
                <a:gd name="T67" fmla="*/ 15294 h 94"/>
                <a:gd name="T68" fmla="*/ 9660 w 102"/>
                <a:gd name="T69" fmla="*/ 14630 h 94"/>
                <a:gd name="T70" fmla="*/ 8046 w 102"/>
                <a:gd name="T71" fmla="*/ 14630 h 94"/>
                <a:gd name="T72" fmla="*/ 6400 w 102"/>
                <a:gd name="T73" fmla="*/ 14234 h 94"/>
                <a:gd name="T74" fmla="*/ 5035 w 102"/>
                <a:gd name="T75" fmla="*/ 13962 h 94"/>
                <a:gd name="T76" fmla="*/ 0 w 102"/>
                <a:gd name="T77" fmla="*/ 0 h 94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102" h="94">
                  <a:moveTo>
                    <a:pt x="0" y="0"/>
                  </a:moveTo>
                  <a:lnTo>
                    <a:pt x="4" y="5"/>
                  </a:lnTo>
                  <a:lnTo>
                    <a:pt x="8" y="10"/>
                  </a:lnTo>
                  <a:lnTo>
                    <a:pt x="14" y="15"/>
                  </a:lnTo>
                  <a:lnTo>
                    <a:pt x="23" y="20"/>
                  </a:lnTo>
                  <a:lnTo>
                    <a:pt x="28" y="22"/>
                  </a:lnTo>
                  <a:lnTo>
                    <a:pt x="34" y="23"/>
                  </a:lnTo>
                  <a:lnTo>
                    <a:pt x="38" y="26"/>
                  </a:lnTo>
                  <a:lnTo>
                    <a:pt x="44" y="27"/>
                  </a:lnTo>
                  <a:lnTo>
                    <a:pt x="49" y="29"/>
                  </a:lnTo>
                  <a:lnTo>
                    <a:pt x="53" y="30"/>
                  </a:lnTo>
                  <a:lnTo>
                    <a:pt x="57" y="33"/>
                  </a:lnTo>
                  <a:lnTo>
                    <a:pt x="61" y="35"/>
                  </a:lnTo>
                  <a:lnTo>
                    <a:pt x="72" y="41"/>
                  </a:lnTo>
                  <a:lnTo>
                    <a:pt x="81" y="49"/>
                  </a:lnTo>
                  <a:lnTo>
                    <a:pt x="89" y="57"/>
                  </a:lnTo>
                  <a:lnTo>
                    <a:pt x="95" y="67"/>
                  </a:lnTo>
                  <a:lnTo>
                    <a:pt x="97" y="73"/>
                  </a:lnTo>
                  <a:lnTo>
                    <a:pt x="99" y="80"/>
                  </a:lnTo>
                  <a:lnTo>
                    <a:pt x="101" y="87"/>
                  </a:lnTo>
                  <a:lnTo>
                    <a:pt x="102" y="94"/>
                  </a:lnTo>
                  <a:lnTo>
                    <a:pt x="97" y="91"/>
                  </a:lnTo>
                  <a:lnTo>
                    <a:pt x="96" y="87"/>
                  </a:lnTo>
                  <a:lnTo>
                    <a:pt x="94" y="81"/>
                  </a:lnTo>
                  <a:lnTo>
                    <a:pt x="93" y="76"/>
                  </a:lnTo>
                  <a:lnTo>
                    <a:pt x="90" y="72"/>
                  </a:lnTo>
                  <a:lnTo>
                    <a:pt x="86" y="64"/>
                  </a:lnTo>
                  <a:lnTo>
                    <a:pt x="79" y="58"/>
                  </a:lnTo>
                  <a:lnTo>
                    <a:pt x="72" y="53"/>
                  </a:lnTo>
                  <a:lnTo>
                    <a:pt x="64" y="49"/>
                  </a:lnTo>
                  <a:lnTo>
                    <a:pt x="58" y="46"/>
                  </a:lnTo>
                  <a:lnTo>
                    <a:pt x="53" y="44"/>
                  </a:lnTo>
                  <a:lnTo>
                    <a:pt x="46" y="43"/>
                  </a:lnTo>
                  <a:lnTo>
                    <a:pt x="41" y="41"/>
                  </a:lnTo>
                  <a:lnTo>
                    <a:pt x="35" y="39"/>
                  </a:lnTo>
                  <a:lnTo>
                    <a:pt x="29" y="39"/>
                  </a:lnTo>
                  <a:lnTo>
                    <a:pt x="23" y="38"/>
                  </a:lnTo>
                  <a:lnTo>
                    <a:pt x="18" y="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" name="Freeform 8"/>
            <p:cNvSpPr/>
            <p:nvPr/>
          </p:nvSpPr>
          <p:spPr bwMode="auto">
            <a:xfrm>
              <a:off x="3952" y="271"/>
              <a:ext cx="170" cy="183"/>
            </a:xfrm>
            <a:custGeom>
              <a:avLst/>
              <a:gdLst>
                <a:gd name="T0" fmla="*/ 0 w 103"/>
                <a:gd name="T1" fmla="*/ 0 h 113"/>
                <a:gd name="T2" fmla="*/ 1804 w 103"/>
                <a:gd name="T3" fmla="*/ 2214 h 113"/>
                <a:gd name="T4" fmla="*/ 4573 w 103"/>
                <a:gd name="T5" fmla="*/ 4581 h 113"/>
                <a:gd name="T6" fmla="*/ 7643 w 103"/>
                <a:gd name="T7" fmla="*/ 6803 h 113"/>
                <a:gd name="T8" fmla="*/ 11073 w 103"/>
                <a:gd name="T9" fmla="*/ 7798 h 113"/>
                <a:gd name="T10" fmla="*/ 13384 w 103"/>
                <a:gd name="T11" fmla="*/ 8790 h 113"/>
                <a:gd name="T12" fmla="*/ 15642 w 103"/>
                <a:gd name="T13" fmla="*/ 9025 h 113"/>
                <a:gd name="T14" fmla="*/ 17589 w 103"/>
                <a:gd name="T15" fmla="*/ 9793 h 113"/>
                <a:gd name="T16" fmla="*/ 20098 w 103"/>
                <a:gd name="T17" fmla="*/ 10407 h 113"/>
                <a:gd name="T18" fmla="*/ 22521 w 103"/>
                <a:gd name="T19" fmla="*/ 11017 h 113"/>
                <a:gd name="T20" fmla="*/ 25132 w 103"/>
                <a:gd name="T21" fmla="*/ 11638 h 113"/>
                <a:gd name="T22" fmla="*/ 26982 w 103"/>
                <a:gd name="T23" fmla="*/ 12395 h 113"/>
                <a:gd name="T24" fmla="*/ 29030 w 103"/>
                <a:gd name="T25" fmla="*/ 13014 h 113"/>
                <a:gd name="T26" fmla="*/ 32686 w 103"/>
                <a:gd name="T27" fmla="*/ 14857 h 113"/>
                <a:gd name="T28" fmla="*/ 35740 w 103"/>
                <a:gd name="T29" fmla="*/ 16854 h 113"/>
                <a:gd name="T30" fmla="*/ 37601 w 103"/>
                <a:gd name="T31" fmla="*/ 19225 h 113"/>
                <a:gd name="T32" fmla="*/ 39130 w 103"/>
                <a:gd name="T33" fmla="*/ 22065 h 113"/>
                <a:gd name="T34" fmla="*/ 41480 w 103"/>
                <a:gd name="T35" fmla="*/ 26214 h 113"/>
                <a:gd name="T36" fmla="*/ 42175 w 103"/>
                <a:gd name="T37" fmla="*/ 29272 h 113"/>
                <a:gd name="T38" fmla="*/ 42175 w 103"/>
                <a:gd name="T39" fmla="*/ 32508 h 113"/>
                <a:gd name="T40" fmla="*/ 41498 w 103"/>
                <a:gd name="T41" fmla="*/ 36257 h 113"/>
                <a:gd name="T42" fmla="*/ 40371 w 103"/>
                <a:gd name="T43" fmla="*/ 36723 h 113"/>
                <a:gd name="T44" fmla="*/ 40371 w 103"/>
                <a:gd name="T45" fmla="*/ 34132 h 113"/>
                <a:gd name="T46" fmla="*/ 40371 w 103"/>
                <a:gd name="T47" fmla="*/ 30901 h 113"/>
                <a:gd name="T48" fmla="*/ 39130 w 103"/>
                <a:gd name="T49" fmla="*/ 27295 h 113"/>
                <a:gd name="T50" fmla="*/ 38001 w 103"/>
                <a:gd name="T51" fmla="*/ 24284 h 113"/>
                <a:gd name="T52" fmla="*/ 36459 w 103"/>
                <a:gd name="T53" fmla="*/ 21989 h 113"/>
                <a:gd name="T54" fmla="*/ 35078 w 103"/>
                <a:gd name="T55" fmla="*/ 19840 h 113"/>
                <a:gd name="T56" fmla="*/ 32686 w 103"/>
                <a:gd name="T57" fmla="*/ 18467 h 113"/>
                <a:gd name="T58" fmla="*/ 29733 w 103"/>
                <a:gd name="T59" fmla="*/ 16854 h 113"/>
                <a:gd name="T60" fmla="*/ 27695 w 103"/>
                <a:gd name="T61" fmla="*/ 16221 h 113"/>
                <a:gd name="T62" fmla="*/ 25143 w 103"/>
                <a:gd name="T63" fmla="*/ 15229 h 113"/>
                <a:gd name="T64" fmla="*/ 22090 w 103"/>
                <a:gd name="T65" fmla="*/ 14857 h 113"/>
                <a:gd name="T66" fmla="*/ 18717 w 103"/>
                <a:gd name="T67" fmla="*/ 14235 h 113"/>
                <a:gd name="T68" fmla="*/ 15642 w 103"/>
                <a:gd name="T69" fmla="*/ 14002 h 113"/>
                <a:gd name="T70" fmla="*/ 12458 w 103"/>
                <a:gd name="T71" fmla="*/ 13014 h 113"/>
                <a:gd name="T72" fmla="*/ 9477 w 103"/>
                <a:gd name="T73" fmla="*/ 12629 h 113"/>
                <a:gd name="T74" fmla="*/ 6457 w 103"/>
                <a:gd name="T75" fmla="*/ 12395 h 113"/>
                <a:gd name="T76" fmla="*/ 0 w 103"/>
                <a:gd name="T77" fmla="*/ 0 h 113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103" h="113">
                  <a:moveTo>
                    <a:pt x="0" y="0"/>
                  </a:moveTo>
                  <a:lnTo>
                    <a:pt x="4" y="7"/>
                  </a:lnTo>
                  <a:lnTo>
                    <a:pt x="11" y="14"/>
                  </a:lnTo>
                  <a:lnTo>
                    <a:pt x="19" y="21"/>
                  </a:lnTo>
                  <a:lnTo>
                    <a:pt x="27" y="24"/>
                  </a:lnTo>
                  <a:lnTo>
                    <a:pt x="33" y="27"/>
                  </a:lnTo>
                  <a:lnTo>
                    <a:pt x="38" y="28"/>
                  </a:lnTo>
                  <a:lnTo>
                    <a:pt x="43" y="30"/>
                  </a:lnTo>
                  <a:lnTo>
                    <a:pt x="49" y="32"/>
                  </a:lnTo>
                  <a:lnTo>
                    <a:pt x="55" y="34"/>
                  </a:lnTo>
                  <a:lnTo>
                    <a:pt x="61" y="36"/>
                  </a:lnTo>
                  <a:lnTo>
                    <a:pt x="66" y="38"/>
                  </a:lnTo>
                  <a:lnTo>
                    <a:pt x="71" y="40"/>
                  </a:lnTo>
                  <a:lnTo>
                    <a:pt x="80" y="46"/>
                  </a:lnTo>
                  <a:lnTo>
                    <a:pt x="87" y="52"/>
                  </a:lnTo>
                  <a:lnTo>
                    <a:pt x="92" y="59"/>
                  </a:lnTo>
                  <a:lnTo>
                    <a:pt x="96" y="68"/>
                  </a:lnTo>
                  <a:lnTo>
                    <a:pt x="101" y="80"/>
                  </a:lnTo>
                  <a:lnTo>
                    <a:pt x="103" y="90"/>
                  </a:lnTo>
                  <a:lnTo>
                    <a:pt x="103" y="100"/>
                  </a:lnTo>
                  <a:lnTo>
                    <a:pt x="102" y="111"/>
                  </a:lnTo>
                  <a:lnTo>
                    <a:pt x="99" y="113"/>
                  </a:lnTo>
                  <a:lnTo>
                    <a:pt x="99" y="105"/>
                  </a:lnTo>
                  <a:lnTo>
                    <a:pt x="99" y="95"/>
                  </a:lnTo>
                  <a:lnTo>
                    <a:pt x="96" y="84"/>
                  </a:lnTo>
                  <a:lnTo>
                    <a:pt x="93" y="75"/>
                  </a:lnTo>
                  <a:lnTo>
                    <a:pt x="89" y="67"/>
                  </a:lnTo>
                  <a:lnTo>
                    <a:pt x="86" y="61"/>
                  </a:lnTo>
                  <a:lnTo>
                    <a:pt x="80" y="57"/>
                  </a:lnTo>
                  <a:lnTo>
                    <a:pt x="73" y="52"/>
                  </a:lnTo>
                  <a:lnTo>
                    <a:pt x="68" y="50"/>
                  </a:lnTo>
                  <a:lnTo>
                    <a:pt x="62" y="47"/>
                  </a:lnTo>
                  <a:lnTo>
                    <a:pt x="54" y="46"/>
                  </a:lnTo>
                  <a:lnTo>
                    <a:pt x="46" y="44"/>
                  </a:lnTo>
                  <a:lnTo>
                    <a:pt x="38" y="43"/>
                  </a:lnTo>
                  <a:lnTo>
                    <a:pt x="30" y="40"/>
                  </a:lnTo>
                  <a:lnTo>
                    <a:pt x="23" y="39"/>
                  </a:lnTo>
                  <a:lnTo>
                    <a:pt x="16" y="3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0" name="Freeform 9"/>
            <p:cNvSpPr/>
            <p:nvPr/>
          </p:nvSpPr>
          <p:spPr bwMode="auto">
            <a:xfrm>
              <a:off x="3890" y="144"/>
              <a:ext cx="164" cy="441"/>
            </a:xfrm>
            <a:custGeom>
              <a:avLst/>
              <a:gdLst>
                <a:gd name="T0" fmla="*/ 16760 w 102"/>
                <a:gd name="T1" fmla="*/ 43470 h 269"/>
                <a:gd name="T2" fmla="*/ 29895 w 102"/>
                <a:gd name="T3" fmla="*/ 80041 h 269"/>
                <a:gd name="T4" fmla="*/ 30477 w 102"/>
                <a:gd name="T5" fmla="*/ 83070 h 269"/>
                <a:gd name="T6" fmla="*/ 30477 w 102"/>
                <a:gd name="T7" fmla="*/ 86008 h 269"/>
                <a:gd name="T8" fmla="*/ 29895 w 102"/>
                <a:gd name="T9" fmla="*/ 88864 h 269"/>
                <a:gd name="T10" fmla="*/ 28653 w 102"/>
                <a:gd name="T11" fmla="*/ 91477 h 269"/>
                <a:gd name="T12" fmla="*/ 27168 w 102"/>
                <a:gd name="T13" fmla="*/ 94274 h 269"/>
                <a:gd name="T14" fmla="*/ 25637 w 102"/>
                <a:gd name="T15" fmla="*/ 96728 h 269"/>
                <a:gd name="T16" fmla="*/ 23531 w 102"/>
                <a:gd name="T17" fmla="*/ 98895 h 269"/>
                <a:gd name="T18" fmla="*/ 21606 w 102"/>
                <a:gd name="T19" fmla="*/ 100217 h 269"/>
                <a:gd name="T20" fmla="*/ 20117 w 102"/>
                <a:gd name="T21" fmla="*/ 100932 h 269"/>
                <a:gd name="T22" fmla="*/ 18649 w 102"/>
                <a:gd name="T23" fmla="*/ 100932 h 269"/>
                <a:gd name="T24" fmla="*/ 17275 w 102"/>
                <a:gd name="T25" fmla="*/ 101381 h 269"/>
                <a:gd name="T26" fmla="*/ 16315 w 102"/>
                <a:gd name="T27" fmla="*/ 100932 h 269"/>
                <a:gd name="T28" fmla="*/ 14865 w 102"/>
                <a:gd name="T29" fmla="*/ 100712 h 269"/>
                <a:gd name="T30" fmla="*/ 14070 w 102"/>
                <a:gd name="T31" fmla="*/ 99809 h 269"/>
                <a:gd name="T32" fmla="*/ 13151 w 102"/>
                <a:gd name="T33" fmla="*/ 98468 h 269"/>
                <a:gd name="T34" fmla="*/ 12567 w 102"/>
                <a:gd name="T35" fmla="*/ 97164 h 269"/>
                <a:gd name="T36" fmla="*/ 11917 w 102"/>
                <a:gd name="T37" fmla="*/ 94571 h 269"/>
                <a:gd name="T38" fmla="*/ 11917 w 102"/>
                <a:gd name="T39" fmla="*/ 91477 h 269"/>
                <a:gd name="T40" fmla="*/ 12567 w 102"/>
                <a:gd name="T41" fmla="*/ 88452 h 269"/>
                <a:gd name="T42" fmla="*/ 13438 w 102"/>
                <a:gd name="T43" fmla="*/ 85526 h 269"/>
                <a:gd name="T44" fmla="*/ 14865 w 102"/>
                <a:gd name="T45" fmla="*/ 82672 h 269"/>
                <a:gd name="T46" fmla="*/ 16315 w 102"/>
                <a:gd name="T47" fmla="*/ 80246 h 269"/>
                <a:gd name="T48" fmla="*/ 18593 w 102"/>
                <a:gd name="T49" fmla="*/ 78006 h 269"/>
                <a:gd name="T50" fmla="*/ 20117 w 102"/>
                <a:gd name="T51" fmla="*/ 76800 h 269"/>
                <a:gd name="T52" fmla="*/ 21691 w 102"/>
                <a:gd name="T53" fmla="*/ 75875 h 269"/>
                <a:gd name="T54" fmla="*/ 23531 w 102"/>
                <a:gd name="T55" fmla="*/ 75455 h 269"/>
                <a:gd name="T56" fmla="*/ 24693 w 102"/>
                <a:gd name="T57" fmla="*/ 75455 h 269"/>
                <a:gd name="T58" fmla="*/ 26232 w 102"/>
                <a:gd name="T59" fmla="*/ 75455 h 269"/>
                <a:gd name="T60" fmla="*/ 0 w 102"/>
                <a:gd name="T61" fmla="*/ 667 h 269"/>
                <a:gd name="T62" fmla="*/ 1518 w 102"/>
                <a:gd name="T63" fmla="*/ 0 h 269"/>
                <a:gd name="T64" fmla="*/ 6483 w 102"/>
                <a:gd name="T65" fmla="*/ 15127 h 269"/>
                <a:gd name="T66" fmla="*/ 11917 w 102"/>
                <a:gd name="T67" fmla="*/ 29024 h 269"/>
                <a:gd name="T68" fmla="*/ 16760 w 102"/>
                <a:gd name="T69" fmla="*/ 43470 h 269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102" h="269">
                  <a:moveTo>
                    <a:pt x="56" y="115"/>
                  </a:moveTo>
                  <a:lnTo>
                    <a:pt x="100" y="212"/>
                  </a:lnTo>
                  <a:lnTo>
                    <a:pt x="102" y="220"/>
                  </a:lnTo>
                  <a:lnTo>
                    <a:pt x="102" y="228"/>
                  </a:lnTo>
                  <a:lnTo>
                    <a:pt x="100" y="236"/>
                  </a:lnTo>
                  <a:lnTo>
                    <a:pt x="96" y="243"/>
                  </a:lnTo>
                  <a:lnTo>
                    <a:pt x="91" y="250"/>
                  </a:lnTo>
                  <a:lnTo>
                    <a:pt x="86" y="257"/>
                  </a:lnTo>
                  <a:lnTo>
                    <a:pt x="79" y="262"/>
                  </a:lnTo>
                  <a:lnTo>
                    <a:pt x="72" y="266"/>
                  </a:lnTo>
                  <a:lnTo>
                    <a:pt x="67" y="268"/>
                  </a:lnTo>
                  <a:lnTo>
                    <a:pt x="63" y="268"/>
                  </a:lnTo>
                  <a:lnTo>
                    <a:pt x="58" y="269"/>
                  </a:lnTo>
                  <a:lnTo>
                    <a:pt x="55" y="268"/>
                  </a:lnTo>
                  <a:lnTo>
                    <a:pt x="50" y="267"/>
                  </a:lnTo>
                  <a:lnTo>
                    <a:pt x="47" y="265"/>
                  </a:lnTo>
                  <a:lnTo>
                    <a:pt x="44" y="261"/>
                  </a:lnTo>
                  <a:lnTo>
                    <a:pt x="42" y="258"/>
                  </a:lnTo>
                  <a:lnTo>
                    <a:pt x="40" y="251"/>
                  </a:lnTo>
                  <a:lnTo>
                    <a:pt x="40" y="243"/>
                  </a:lnTo>
                  <a:lnTo>
                    <a:pt x="42" y="235"/>
                  </a:lnTo>
                  <a:lnTo>
                    <a:pt x="45" y="227"/>
                  </a:lnTo>
                  <a:lnTo>
                    <a:pt x="50" y="219"/>
                  </a:lnTo>
                  <a:lnTo>
                    <a:pt x="55" y="213"/>
                  </a:lnTo>
                  <a:lnTo>
                    <a:pt x="62" y="207"/>
                  </a:lnTo>
                  <a:lnTo>
                    <a:pt x="67" y="204"/>
                  </a:lnTo>
                  <a:lnTo>
                    <a:pt x="73" y="201"/>
                  </a:lnTo>
                  <a:lnTo>
                    <a:pt x="79" y="200"/>
                  </a:lnTo>
                  <a:lnTo>
                    <a:pt x="83" y="200"/>
                  </a:lnTo>
                  <a:lnTo>
                    <a:pt x="88" y="200"/>
                  </a:lnTo>
                  <a:lnTo>
                    <a:pt x="0" y="2"/>
                  </a:lnTo>
                  <a:lnTo>
                    <a:pt x="5" y="0"/>
                  </a:lnTo>
                  <a:lnTo>
                    <a:pt x="22" y="40"/>
                  </a:lnTo>
                  <a:lnTo>
                    <a:pt x="40" y="77"/>
                  </a:lnTo>
                  <a:lnTo>
                    <a:pt x="56" y="115"/>
                  </a:lnTo>
                  <a:close/>
                </a:path>
              </a:pathLst>
            </a:custGeom>
            <a:solidFill>
              <a:srgbClr val="8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61" name="Group 12"/>
          <p:cNvGrpSpPr/>
          <p:nvPr/>
        </p:nvGrpSpPr>
        <p:grpSpPr bwMode="auto">
          <a:xfrm>
            <a:off x="310515" y="1726565"/>
            <a:ext cx="260350" cy="347663"/>
            <a:chOff x="2832" y="663"/>
            <a:chExt cx="310" cy="415"/>
          </a:xfrm>
        </p:grpSpPr>
        <p:sp>
          <p:nvSpPr>
            <p:cNvPr id="162" name="Freeform 13"/>
            <p:cNvSpPr/>
            <p:nvPr/>
          </p:nvSpPr>
          <p:spPr bwMode="auto">
            <a:xfrm>
              <a:off x="2839" y="663"/>
              <a:ext cx="209" cy="111"/>
            </a:xfrm>
            <a:custGeom>
              <a:avLst/>
              <a:gdLst>
                <a:gd name="T0" fmla="*/ 0 w 126"/>
                <a:gd name="T1" fmla="*/ 0 h 68"/>
                <a:gd name="T2" fmla="*/ 1893 w 126"/>
                <a:gd name="T3" fmla="*/ 1461 h 68"/>
                <a:gd name="T4" fmla="*/ 4769 w 126"/>
                <a:gd name="T5" fmla="*/ 3224 h 68"/>
                <a:gd name="T6" fmla="*/ 8350 w 126"/>
                <a:gd name="T7" fmla="*/ 5090 h 68"/>
                <a:gd name="T8" fmla="*/ 11988 w 126"/>
                <a:gd name="T9" fmla="*/ 5681 h 68"/>
                <a:gd name="T10" fmla="*/ 14618 w 126"/>
                <a:gd name="T11" fmla="*/ 5681 h 68"/>
                <a:gd name="T12" fmla="*/ 17201 w 126"/>
                <a:gd name="T13" fmla="*/ 5681 h 68"/>
                <a:gd name="T14" fmla="*/ 19885 w 126"/>
                <a:gd name="T15" fmla="*/ 5681 h 68"/>
                <a:gd name="T16" fmla="*/ 22247 w 126"/>
                <a:gd name="T17" fmla="*/ 6156 h 68"/>
                <a:gd name="T18" fmla="*/ 24949 w 126"/>
                <a:gd name="T19" fmla="*/ 6156 h 68"/>
                <a:gd name="T20" fmla="*/ 26973 w 126"/>
                <a:gd name="T21" fmla="*/ 6355 h 68"/>
                <a:gd name="T22" fmla="*/ 28532 w 126"/>
                <a:gd name="T23" fmla="*/ 6795 h 68"/>
                <a:gd name="T24" fmla="*/ 30887 w 126"/>
                <a:gd name="T25" fmla="*/ 7264 h 68"/>
                <a:gd name="T26" fmla="*/ 33476 w 126"/>
                <a:gd name="T27" fmla="*/ 7904 h 68"/>
                <a:gd name="T28" fmla="*/ 36101 w 126"/>
                <a:gd name="T29" fmla="*/ 8591 h 68"/>
                <a:gd name="T30" fmla="*/ 38106 w 126"/>
                <a:gd name="T31" fmla="*/ 9273 h 68"/>
                <a:gd name="T32" fmla="*/ 40863 w 126"/>
                <a:gd name="T33" fmla="*/ 10374 h 68"/>
                <a:gd name="T34" fmla="*/ 42867 w 126"/>
                <a:gd name="T35" fmla="*/ 11461 h 68"/>
                <a:gd name="T36" fmla="*/ 45255 w 126"/>
                <a:gd name="T37" fmla="*/ 12505 h 68"/>
                <a:gd name="T38" fmla="*/ 46889 w 126"/>
                <a:gd name="T39" fmla="*/ 14024 h 68"/>
                <a:gd name="T40" fmla="*/ 48878 w 126"/>
                <a:gd name="T41" fmla="*/ 15325 h 68"/>
                <a:gd name="T42" fmla="*/ 50782 w 126"/>
                <a:gd name="T43" fmla="*/ 17594 h 68"/>
                <a:gd name="T44" fmla="*/ 52482 w 126"/>
                <a:gd name="T45" fmla="*/ 19774 h 68"/>
                <a:gd name="T46" fmla="*/ 53922 w 126"/>
                <a:gd name="T47" fmla="*/ 22140 h 68"/>
                <a:gd name="T48" fmla="*/ 54712 w 126"/>
                <a:gd name="T49" fmla="*/ 24317 h 68"/>
                <a:gd name="T50" fmla="*/ 52827 w 126"/>
                <a:gd name="T51" fmla="*/ 23935 h 68"/>
                <a:gd name="T52" fmla="*/ 51233 w 126"/>
                <a:gd name="T53" fmla="*/ 22556 h 68"/>
                <a:gd name="T54" fmla="*/ 50092 w 126"/>
                <a:gd name="T55" fmla="*/ 20413 h 68"/>
                <a:gd name="T56" fmla="*/ 48878 w 126"/>
                <a:gd name="T57" fmla="*/ 19113 h 68"/>
                <a:gd name="T58" fmla="*/ 47327 w 126"/>
                <a:gd name="T59" fmla="*/ 17594 h 68"/>
                <a:gd name="T60" fmla="*/ 44111 w 126"/>
                <a:gd name="T61" fmla="*/ 15325 h 68"/>
                <a:gd name="T62" fmla="*/ 40863 w 126"/>
                <a:gd name="T63" fmla="*/ 14024 h 68"/>
                <a:gd name="T64" fmla="*/ 37345 w 126"/>
                <a:gd name="T65" fmla="*/ 12505 h 68"/>
                <a:gd name="T66" fmla="*/ 33476 w 126"/>
                <a:gd name="T67" fmla="*/ 11857 h 68"/>
                <a:gd name="T68" fmla="*/ 30887 w 126"/>
                <a:gd name="T69" fmla="*/ 11461 h 68"/>
                <a:gd name="T70" fmla="*/ 28268 w 126"/>
                <a:gd name="T71" fmla="*/ 11461 h 68"/>
                <a:gd name="T72" fmla="*/ 25110 w 126"/>
                <a:gd name="T73" fmla="*/ 11092 h 68"/>
                <a:gd name="T74" fmla="*/ 22973 w 126"/>
                <a:gd name="T75" fmla="*/ 11461 h 68"/>
                <a:gd name="T76" fmla="*/ 20354 w 126"/>
                <a:gd name="T77" fmla="*/ 11461 h 68"/>
                <a:gd name="T78" fmla="*/ 17201 w 126"/>
                <a:gd name="T79" fmla="*/ 11857 h 68"/>
                <a:gd name="T80" fmla="*/ 14618 w 126"/>
                <a:gd name="T81" fmla="*/ 11857 h 68"/>
                <a:gd name="T82" fmla="*/ 11988 w 126"/>
                <a:gd name="T83" fmla="*/ 12262 h 68"/>
                <a:gd name="T84" fmla="*/ 0 w 126"/>
                <a:gd name="T85" fmla="*/ 0 h 68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26" h="68">
                  <a:moveTo>
                    <a:pt x="0" y="0"/>
                  </a:moveTo>
                  <a:lnTo>
                    <a:pt x="4" y="4"/>
                  </a:lnTo>
                  <a:lnTo>
                    <a:pt x="11" y="9"/>
                  </a:lnTo>
                  <a:lnTo>
                    <a:pt x="19" y="14"/>
                  </a:lnTo>
                  <a:lnTo>
                    <a:pt x="28" y="16"/>
                  </a:lnTo>
                  <a:lnTo>
                    <a:pt x="34" y="16"/>
                  </a:lnTo>
                  <a:lnTo>
                    <a:pt x="40" y="16"/>
                  </a:lnTo>
                  <a:lnTo>
                    <a:pt x="46" y="16"/>
                  </a:lnTo>
                  <a:lnTo>
                    <a:pt x="51" y="17"/>
                  </a:lnTo>
                  <a:lnTo>
                    <a:pt x="57" y="17"/>
                  </a:lnTo>
                  <a:lnTo>
                    <a:pt x="62" y="18"/>
                  </a:lnTo>
                  <a:lnTo>
                    <a:pt x="66" y="19"/>
                  </a:lnTo>
                  <a:lnTo>
                    <a:pt x="71" y="20"/>
                  </a:lnTo>
                  <a:lnTo>
                    <a:pt x="77" y="22"/>
                  </a:lnTo>
                  <a:lnTo>
                    <a:pt x="83" y="24"/>
                  </a:lnTo>
                  <a:lnTo>
                    <a:pt x="88" y="26"/>
                  </a:lnTo>
                  <a:lnTo>
                    <a:pt x="94" y="29"/>
                  </a:lnTo>
                  <a:lnTo>
                    <a:pt x="99" y="32"/>
                  </a:lnTo>
                  <a:lnTo>
                    <a:pt x="104" y="35"/>
                  </a:lnTo>
                  <a:lnTo>
                    <a:pt x="108" y="39"/>
                  </a:lnTo>
                  <a:lnTo>
                    <a:pt x="113" y="43"/>
                  </a:lnTo>
                  <a:lnTo>
                    <a:pt x="117" y="49"/>
                  </a:lnTo>
                  <a:lnTo>
                    <a:pt x="121" y="55"/>
                  </a:lnTo>
                  <a:lnTo>
                    <a:pt x="124" y="62"/>
                  </a:lnTo>
                  <a:lnTo>
                    <a:pt x="126" y="68"/>
                  </a:lnTo>
                  <a:lnTo>
                    <a:pt x="122" y="67"/>
                  </a:lnTo>
                  <a:lnTo>
                    <a:pt x="118" y="63"/>
                  </a:lnTo>
                  <a:lnTo>
                    <a:pt x="116" y="57"/>
                  </a:lnTo>
                  <a:lnTo>
                    <a:pt x="113" y="53"/>
                  </a:lnTo>
                  <a:lnTo>
                    <a:pt x="109" y="49"/>
                  </a:lnTo>
                  <a:lnTo>
                    <a:pt x="102" y="43"/>
                  </a:lnTo>
                  <a:lnTo>
                    <a:pt x="94" y="39"/>
                  </a:lnTo>
                  <a:lnTo>
                    <a:pt x="86" y="35"/>
                  </a:lnTo>
                  <a:lnTo>
                    <a:pt x="77" y="33"/>
                  </a:lnTo>
                  <a:lnTo>
                    <a:pt x="71" y="32"/>
                  </a:lnTo>
                  <a:lnTo>
                    <a:pt x="65" y="32"/>
                  </a:lnTo>
                  <a:lnTo>
                    <a:pt x="58" y="31"/>
                  </a:lnTo>
                  <a:lnTo>
                    <a:pt x="53" y="32"/>
                  </a:lnTo>
                  <a:lnTo>
                    <a:pt x="47" y="32"/>
                  </a:lnTo>
                  <a:lnTo>
                    <a:pt x="40" y="33"/>
                  </a:lnTo>
                  <a:lnTo>
                    <a:pt x="34" y="33"/>
                  </a:lnTo>
                  <a:lnTo>
                    <a:pt x="28" y="3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3" name="Freeform 14"/>
            <p:cNvSpPr/>
            <p:nvPr/>
          </p:nvSpPr>
          <p:spPr bwMode="auto">
            <a:xfrm>
              <a:off x="2888" y="719"/>
              <a:ext cx="202" cy="111"/>
            </a:xfrm>
            <a:custGeom>
              <a:avLst/>
              <a:gdLst>
                <a:gd name="T0" fmla="*/ 0 w 125"/>
                <a:gd name="T1" fmla="*/ 0 h 67"/>
                <a:gd name="T2" fmla="*/ 1214 w 125"/>
                <a:gd name="T3" fmla="*/ 2051 h 67"/>
                <a:gd name="T4" fmla="*/ 3171 w 125"/>
                <a:gd name="T5" fmla="*/ 3398 h 67"/>
                <a:gd name="T6" fmla="*/ 5727 w 125"/>
                <a:gd name="T7" fmla="*/ 5630 h 67"/>
                <a:gd name="T8" fmla="*/ 8654 w 125"/>
                <a:gd name="T9" fmla="*/ 5893 h 67"/>
                <a:gd name="T10" fmla="*/ 10470 w 125"/>
                <a:gd name="T11" fmla="*/ 5893 h 67"/>
                <a:gd name="T12" fmla="*/ 12057 w 125"/>
                <a:gd name="T13" fmla="*/ 6420 h 67"/>
                <a:gd name="T14" fmla="*/ 13985 w 125"/>
                <a:gd name="T15" fmla="*/ 6420 h 67"/>
                <a:gd name="T16" fmla="*/ 15940 w 125"/>
                <a:gd name="T17" fmla="*/ 7029 h 67"/>
                <a:gd name="T18" fmla="*/ 17580 w 125"/>
                <a:gd name="T19" fmla="*/ 7029 h 67"/>
                <a:gd name="T20" fmla="*/ 19074 w 125"/>
                <a:gd name="T21" fmla="*/ 7836 h 67"/>
                <a:gd name="T22" fmla="*/ 20662 w 125"/>
                <a:gd name="T23" fmla="*/ 7871 h 67"/>
                <a:gd name="T24" fmla="*/ 22226 w 125"/>
                <a:gd name="T25" fmla="*/ 8567 h 67"/>
                <a:gd name="T26" fmla="*/ 23792 w 125"/>
                <a:gd name="T27" fmla="*/ 9008 h 67"/>
                <a:gd name="T28" fmla="*/ 25759 w 125"/>
                <a:gd name="T29" fmla="*/ 9763 h 67"/>
                <a:gd name="T30" fmla="*/ 27697 w 125"/>
                <a:gd name="T31" fmla="*/ 11059 h 67"/>
                <a:gd name="T32" fmla="*/ 29382 w 125"/>
                <a:gd name="T33" fmla="*/ 11841 h 67"/>
                <a:gd name="T34" fmla="*/ 30824 w 125"/>
                <a:gd name="T35" fmla="*/ 13040 h 67"/>
                <a:gd name="T36" fmla="*/ 32558 w 125"/>
                <a:gd name="T37" fmla="*/ 14924 h 67"/>
                <a:gd name="T38" fmla="*/ 33534 w 125"/>
                <a:gd name="T39" fmla="*/ 16175 h 67"/>
                <a:gd name="T40" fmla="*/ 35119 w 125"/>
                <a:gd name="T41" fmla="*/ 18322 h 67"/>
                <a:gd name="T42" fmla="*/ 36691 w 125"/>
                <a:gd name="T43" fmla="*/ 20904 h 67"/>
                <a:gd name="T44" fmla="*/ 37666 w 125"/>
                <a:gd name="T45" fmla="*/ 22919 h 67"/>
                <a:gd name="T46" fmla="*/ 39057 w 125"/>
                <a:gd name="T47" fmla="*/ 26037 h 67"/>
                <a:gd name="T48" fmla="*/ 39631 w 125"/>
                <a:gd name="T49" fmla="*/ 28679 h 67"/>
                <a:gd name="T50" fmla="*/ 38107 w 125"/>
                <a:gd name="T51" fmla="*/ 28182 h 67"/>
                <a:gd name="T52" fmla="*/ 37065 w 125"/>
                <a:gd name="T53" fmla="*/ 26610 h 67"/>
                <a:gd name="T54" fmla="*/ 36082 w 125"/>
                <a:gd name="T55" fmla="*/ 24215 h 67"/>
                <a:gd name="T56" fmla="*/ 35119 w 125"/>
                <a:gd name="T57" fmla="*/ 22067 h 67"/>
                <a:gd name="T58" fmla="*/ 34372 w 125"/>
                <a:gd name="T59" fmla="*/ 20904 h 67"/>
                <a:gd name="T60" fmla="*/ 31952 w 125"/>
                <a:gd name="T61" fmla="*/ 18322 h 67"/>
                <a:gd name="T62" fmla="*/ 29382 w 125"/>
                <a:gd name="T63" fmla="*/ 16175 h 67"/>
                <a:gd name="T64" fmla="*/ 26360 w 125"/>
                <a:gd name="T65" fmla="*/ 14924 h 67"/>
                <a:gd name="T66" fmla="*/ 23581 w 125"/>
                <a:gd name="T67" fmla="*/ 14193 h 67"/>
                <a:gd name="T68" fmla="*/ 21622 w 125"/>
                <a:gd name="T69" fmla="*/ 13040 h 67"/>
                <a:gd name="T70" fmla="*/ 20038 w 125"/>
                <a:gd name="T71" fmla="*/ 13040 h 67"/>
                <a:gd name="T72" fmla="*/ 18093 w 125"/>
                <a:gd name="T73" fmla="*/ 12982 h 67"/>
                <a:gd name="T74" fmla="*/ 16155 w 125"/>
                <a:gd name="T75" fmla="*/ 13040 h 67"/>
                <a:gd name="T76" fmla="*/ 13985 w 125"/>
                <a:gd name="T77" fmla="*/ 13040 h 67"/>
                <a:gd name="T78" fmla="*/ 12057 w 125"/>
                <a:gd name="T79" fmla="*/ 14193 h 67"/>
                <a:gd name="T80" fmla="*/ 10237 w 125"/>
                <a:gd name="T81" fmla="*/ 14193 h 67"/>
                <a:gd name="T82" fmla="*/ 8280 w 125"/>
                <a:gd name="T83" fmla="*/ 14452 h 67"/>
                <a:gd name="T84" fmla="*/ 0 w 125"/>
                <a:gd name="T85" fmla="*/ 0 h 6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25" h="67">
                  <a:moveTo>
                    <a:pt x="0" y="0"/>
                  </a:moveTo>
                  <a:lnTo>
                    <a:pt x="4" y="5"/>
                  </a:lnTo>
                  <a:lnTo>
                    <a:pt x="10" y="8"/>
                  </a:lnTo>
                  <a:lnTo>
                    <a:pt x="18" y="13"/>
                  </a:lnTo>
                  <a:lnTo>
                    <a:pt x="27" y="14"/>
                  </a:lnTo>
                  <a:lnTo>
                    <a:pt x="33" y="14"/>
                  </a:lnTo>
                  <a:lnTo>
                    <a:pt x="38" y="15"/>
                  </a:lnTo>
                  <a:lnTo>
                    <a:pt x="44" y="15"/>
                  </a:lnTo>
                  <a:lnTo>
                    <a:pt x="50" y="16"/>
                  </a:lnTo>
                  <a:lnTo>
                    <a:pt x="56" y="16"/>
                  </a:lnTo>
                  <a:lnTo>
                    <a:pt x="60" y="18"/>
                  </a:lnTo>
                  <a:lnTo>
                    <a:pt x="65" y="19"/>
                  </a:lnTo>
                  <a:lnTo>
                    <a:pt x="70" y="20"/>
                  </a:lnTo>
                  <a:lnTo>
                    <a:pt x="75" y="21"/>
                  </a:lnTo>
                  <a:lnTo>
                    <a:pt x="81" y="23"/>
                  </a:lnTo>
                  <a:lnTo>
                    <a:pt x="87" y="26"/>
                  </a:lnTo>
                  <a:lnTo>
                    <a:pt x="93" y="28"/>
                  </a:lnTo>
                  <a:lnTo>
                    <a:pt x="97" y="31"/>
                  </a:lnTo>
                  <a:lnTo>
                    <a:pt x="103" y="35"/>
                  </a:lnTo>
                  <a:lnTo>
                    <a:pt x="106" y="38"/>
                  </a:lnTo>
                  <a:lnTo>
                    <a:pt x="111" y="43"/>
                  </a:lnTo>
                  <a:lnTo>
                    <a:pt x="116" y="49"/>
                  </a:lnTo>
                  <a:lnTo>
                    <a:pt x="119" y="54"/>
                  </a:lnTo>
                  <a:lnTo>
                    <a:pt x="123" y="61"/>
                  </a:lnTo>
                  <a:lnTo>
                    <a:pt x="125" y="67"/>
                  </a:lnTo>
                  <a:lnTo>
                    <a:pt x="120" y="66"/>
                  </a:lnTo>
                  <a:lnTo>
                    <a:pt x="117" y="62"/>
                  </a:lnTo>
                  <a:lnTo>
                    <a:pt x="114" y="57"/>
                  </a:lnTo>
                  <a:lnTo>
                    <a:pt x="111" y="52"/>
                  </a:lnTo>
                  <a:lnTo>
                    <a:pt x="108" y="49"/>
                  </a:lnTo>
                  <a:lnTo>
                    <a:pt x="101" y="43"/>
                  </a:lnTo>
                  <a:lnTo>
                    <a:pt x="93" y="38"/>
                  </a:lnTo>
                  <a:lnTo>
                    <a:pt x="83" y="35"/>
                  </a:lnTo>
                  <a:lnTo>
                    <a:pt x="74" y="33"/>
                  </a:lnTo>
                  <a:lnTo>
                    <a:pt x="68" y="31"/>
                  </a:lnTo>
                  <a:lnTo>
                    <a:pt x="63" y="31"/>
                  </a:lnTo>
                  <a:lnTo>
                    <a:pt x="57" y="30"/>
                  </a:lnTo>
                  <a:lnTo>
                    <a:pt x="51" y="31"/>
                  </a:lnTo>
                  <a:lnTo>
                    <a:pt x="44" y="31"/>
                  </a:lnTo>
                  <a:lnTo>
                    <a:pt x="38" y="33"/>
                  </a:lnTo>
                  <a:lnTo>
                    <a:pt x="32" y="33"/>
                  </a:lnTo>
                  <a:lnTo>
                    <a:pt x="26" y="3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" name="Freeform 15"/>
            <p:cNvSpPr/>
            <p:nvPr/>
          </p:nvSpPr>
          <p:spPr bwMode="auto">
            <a:xfrm>
              <a:off x="2927" y="774"/>
              <a:ext cx="215" cy="138"/>
            </a:xfrm>
            <a:custGeom>
              <a:avLst/>
              <a:gdLst>
                <a:gd name="T0" fmla="*/ 0 w 131"/>
                <a:gd name="T1" fmla="*/ 0 h 85"/>
                <a:gd name="T2" fmla="*/ 1096 w 131"/>
                <a:gd name="T3" fmla="*/ 1002 h 85"/>
                <a:gd name="T4" fmla="*/ 2559 w 131"/>
                <a:gd name="T5" fmla="*/ 1627 h 85"/>
                <a:gd name="T6" fmla="*/ 4200 w 131"/>
                <a:gd name="T7" fmla="*/ 2641 h 85"/>
                <a:gd name="T8" fmla="*/ 6158 w 131"/>
                <a:gd name="T9" fmla="*/ 3280 h 85"/>
                <a:gd name="T10" fmla="*/ 7707 w 131"/>
                <a:gd name="T11" fmla="*/ 3911 h 85"/>
                <a:gd name="T12" fmla="*/ 9514 w 131"/>
                <a:gd name="T13" fmla="*/ 4288 h 85"/>
                <a:gd name="T14" fmla="*/ 11313 w 131"/>
                <a:gd name="T15" fmla="*/ 4939 h 85"/>
                <a:gd name="T16" fmla="*/ 13056 w 131"/>
                <a:gd name="T17" fmla="*/ 5325 h 85"/>
                <a:gd name="T18" fmla="*/ 15265 w 131"/>
                <a:gd name="T19" fmla="*/ 5325 h 85"/>
                <a:gd name="T20" fmla="*/ 17471 w 131"/>
                <a:gd name="T21" fmla="*/ 5325 h 85"/>
                <a:gd name="T22" fmla="*/ 20353 w 131"/>
                <a:gd name="T23" fmla="*/ 5731 h 85"/>
                <a:gd name="T24" fmla="*/ 22519 w 131"/>
                <a:gd name="T25" fmla="*/ 5731 h 85"/>
                <a:gd name="T26" fmla="*/ 24380 w 131"/>
                <a:gd name="T27" fmla="*/ 5952 h 85"/>
                <a:gd name="T28" fmla="*/ 26763 w 131"/>
                <a:gd name="T29" fmla="*/ 6350 h 85"/>
                <a:gd name="T30" fmla="*/ 29010 w 131"/>
                <a:gd name="T31" fmla="*/ 6350 h 85"/>
                <a:gd name="T32" fmla="*/ 31423 w 131"/>
                <a:gd name="T33" fmla="*/ 6577 h 85"/>
                <a:gd name="T34" fmla="*/ 35168 w 131"/>
                <a:gd name="T35" fmla="*/ 8019 h 85"/>
                <a:gd name="T36" fmla="*/ 38106 w 131"/>
                <a:gd name="T37" fmla="*/ 9046 h 85"/>
                <a:gd name="T38" fmla="*/ 41118 w 131"/>
                <a:gd name="T39" fmla="*/ 11212 h 85"/>
                <a:gd name="T40" fmla="*/ 43924 w 131"/>
                <a:gd name="T41" fmla="*/ 13862 h 85"/>
                <a:gd name="T42" fmla="*/ 46481 w 131"/>
                <a:gd name="T43" fmla="*/ 17180 h 85"/>
                <a:gd name="T44" fmla="*/ 48213 w 131"/>
                <a:gd name="T45" fmla="*/ 20844 h 85"/>
                <a:gd name="T46" fmla="*/ 49585 w 131"/>
                <a:gd name="T47" fmla="*/ 24137 h 85"/>
                <a:gd name="T48" fmla="*/ 50013 w 131"/>
                <a:gd name="T49" fmla="*/ 27892 h 85"/>
                <a:gd name="T50" fmla="*/ 49322 w 131"/>
                <a:gd name="T51" fmla="*/ 28548 h 85"/>
                <a:gd name="T52" fmla="*/ 48213 w 131"/>
                <a:gd name="T53" fmla="*/ 25853 h 85"/>
                <a:gd name="T54" fmla="*/ 47060 w 131"/>
                <a:gd name="T55" fmla="*/ 22121 h 85"/>
                <a:gd name="T56" fmla="*/ 45129 w 131"/>
                <a:gd name="T57" fmla="*/ 19210 h 85"/>
                <a:gd name="T58" fmla="*/ 43525 w 131"/>
                <a:gd name="T59" fmla="*/ 16555 h 85"/>
                <a:gd name="T60" fmla="*/ 41118 w 131"/>
                <a:gd name="T61" fmla="*/ 14035 h 85"/>
                <a:gd name="T62" fmla="*/ 38920 w 131"/>
                <a:gd name="T63" fmla="*/ 12839 h 85"/>
                <a:gd name="T64" fmla="*/ 36269 w 131"/>
                <a:gd name="T65" fmla="*/ 11212 h 85"/>
                <a:gd name="T66" fmla="*/ 33404 w 131"/>
                <a:gd name="T67" fmla="*/ 10309 h 85"/>
                <a:gd name="T68" fmla="*/ 31423 w 131"/>
                <a:gd name="T69" fmla="*/ 10197 h 85"/>
                <a:gd name="T70" fmla="*/ 28674 w 131"/>
                <a:gd name="T71" fmla="*/ 10197 h 85"/>
                <a:gd name="T72" fmla="*/ 25628 w 131"/>
                <a:gd name="T73" fmla="*/ 10197 h 85"/>
                <a:gd name="T74" fmla="*/ 22519 w 131"/>
                <a:gd name="T75" fmla="*/ 10309 h 85"/>
                <a:gd name="T76" fmla="*/ 19146 w 131"/>
                <a:gd name="T77" fmla="*/ 10309 h 85"/>
                <a:gd name="T78" fmla="*/ 15615 w 131"/>
                <a:gd name="T79" fmla="*/ 10678 h 85"/>
                <a:gd name="T80" fmla="*/ 12649 w 131"/>
                <a:gd name="T81" fmla="*/ 10678 h 85"/>
                <a:gd name="T82" fmla="*/ 10107 w 131"/>
                <a:gd name="T83" fmla="*/ 11212 h 85"/>
                <a:gd name="T84" fmla="*/ 0 w 131"/>
                <a:gd name="T85" fmla="*/ 0 h 85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31" h="85">
                  <a:moveTo>
                    <a:pt x="0" y="0"/>
                  </a:moveTo>
                  <a:lnTo>
                    <a:pt x="3" y="3"/>
                  </a:lnTo>
                  <a:lnTo>
                    <a:pt x="7" y="5"/>
                  </a:lnTo>
                  <a:lnTo>
                    <a:pt x="11" y="8"/>
                  </a:lnTo>
                  <a:lnTo>
                    <a:pt x="16" y="10"/>
                  </a:lnTo>
                  <a:lnTo>
                    <a:pt x="20" y="12"/>
                  </a:lnTo>
                  <a:lnTo>
                    <a:pt x="25" y="13"/>
                  </a:lnTo>
                  <a:lnTo>
                    <a:pt x="30" y="15"/>
                  </a:lnTo>
                  <a:lnTo>
                    <a:pt x="34" y="16"/>
                  </a:lnTo>
                  <a:lnTo>
                    <a:pt x="40" y="16"/>
                  </a:lnTo>
                  <a:lnTo>
                    <a:pt x="46" y="16"/>
                  </a:lnTo>
                  <a:lnTo>
                    <a:pt x="53" y="17"/>
                  </a:lnTo>
                  <a:lnTo>
                    <a:pt x="59" y="17"/>
                  </a:lnTo>
                  <a:lnTo>
                    <a:pt x="64" y="18"/>
                  </a:lnTo>
                  <a:lnTo>
                    <a:pt x="70" y="19"/>
                  </a:lnTo>
                  <a:lnTo>
                    <a:pt x="76" y="19"/>
                  </a:lnTo>
                  <a:lnTo>
                    <a:pt x="82" y="20"/>
                  </a:lnTo>
                  <a:lnTo>
                    <a:pt x="92" y="24"/>
                  </a:lnTo>
                  <a:lnTo>
                    <a:pt x="100" y="27"/>
                  </a:lnTo>
                  <a:lnTo>
                    <a:pt x="108" y="33"/>
                  </a:lnTo>
                  <a:lnTo>
                    <a:pt x="115" y="41"/>
                  </a:lnTo>
                  <a:lnTo>
                    <a:pt x="122" y="51"/>
                  </a:lnTo>
                  <a:lnTo>
                    <a:pt x="126" y="62"/>
                  </a:lnTo>
                  <a:lnTo>
                    <a:pt x="130" y="72"/>
                  </a:lnTo>
                  <a:lnTo>
                    <a:pt x="131" y="83"/>
                  </a:lnTo>
                  <a:lnTo>
                    <a:pt x="129" y="85"/>
                  </a:lnTo>
                  <a:lnTo>
                    <a:pt x="126" y="77"/>
                  </a:lnTo>
                  <a:lnTo>
                    <a:pt x="123" y="66"/>
                  </a:lnTo>
                  <a:lnTo>
                    <a:pt x="118" y="57"/>
                  </a:lnTo>
                  <a:lnTo>
                    <a:pt x="114" y="49"/>
                  </a:lnTo>
                  <a:lnTo>
                    <a:pt x="108" y="42"/>
                  </a:lnTo>
                  <a:lnTo>
                    <a:pt x="102" y="38"/>
                  </a:lnTo>
                  <a:lnTo>
                    <a:pt x="95" y="33"/>
                  </a:lnTo>
                  <a:lnTo>
                    <a:pt x="87" y="31"/>
                  </a:lnTo>
                  <a:lnTo>
                    <a:pt x="82" y="30"/>
                  </a:lnTo>
                  <a:lnTo>
                    <a:pt x="75" y="30"/>
                  </a:lnTo>
                  <a:lnTo>
                    <a:pt x="67" y="30"/>
                  </a:lnTo>
                  <a:lnTo>
                    <a:pt x="59" y="31"/>
                  </a:lnTo>
                  <a:lnTo>
                    <a:pt x="50" y="31"/>
                  </a:lnTo>
                  <a:lnTo>
                    <a:pt x="41" y="32"/>
                  </a:lnTo>
                  <a:lnTo>
                    <a:pt x="33" y="32"/>
                  </a:lnTo>
                  <a:lnTo>
                    <a:pt x="26" y="3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" name="Freeform 16"/>
            <p:cNvSpPr/>
            <p:nvPr/>
          </p:nvSpPr>
          <p:spPr bwMode="auto">
            <a:xfrm>
              <a:off x="2832" y="663"/>
              <a:ext cx="261" cy="415"/>
            </a:xfrm>
            <a:custGeom>
              <a:avLst/>
              <a:gdLst>
                <a:gd name="T0" fmla="*/ 30276 w 160"/>
                <a:gd name="T1" fmla="*/ 36615 h 254"/>
                <a:gd name="T2" fmla="*/ 54544 w 160"/>
                <a:gd name="T3" fmla="*/ 67379 h 254"/>
                <a:gd name="T4" fmla="*/ 56229 w 160"/>
                <a:gd name="T5" fmla="*/ 69780 h 254"/>
                <a:gd name="T6" fmla="*/ 56867 w 160"/>
                <a:gd name="T7" fmla="*/ 72664 h 254"/>
                <a:gd name="T8" fmla="*/ 56867 w 160"/>
                <a:gd name="T9" fmla="*/ 75517 h 254"/>
                <a:gd name="T10" fmla="*/ 56242 w 160"/>
                <a:gd name="T11" fmla="*/ 78910 h 254"/>
                <a:gd name="T12" fmla="*/ 55813 w 160"/>
                <a:gd name="T13" fmla="*/ 82180 h 254"/>
                <a:gd name="T14" fmla="*/ 54034 w 160"/>
                <a:gd name="T15" fmla="*/ 84938 h 254"/>
                <a:gd name="T16" fmla="*/ 52241 w 160"/>
                <a:gd name="T17" fmla="*/ 87465 h 254"/>
                <a:gd name="T18" fmla="*/ 50048 w 160"/>
                <a:gd name="T19" fmla="*/ 89434 h 254"/>
                <a:gd name="T20" fmla="*/ 48595 w 160"/>
                <a:gd name="T21" fmla="*/ 90851 h 254"/>
                <a:gd name="T22" fmla="*/ 46884 w 160"/>
                <a:gd name="T23" fmla="*/ 91256 h 254"/>
                <a:gd name="T24" fmla="*/ 45487 w 160"/>
                <a:gd name="T25" fmla="*/ 91898 h 254"/>
                <a:gd name="T26" fmla="*/ 43768 w 160"/>
                <a:gd name="T27" fmla="*/ 91898 h 254"/>
                <a:gd name="T28" fmla="*/ 42117 w 160"/>
                <a:gd name="T29" fmla="*/ 91503 h 254"/>
                <a:gd name="T30" fmla="*/ 40956 w 160"/>
                <a:gd name="T31" fmla="*/ 91256 h 254"/>
                <a:gd name="T32" fmla="*/ 39887 w 160"/>
                <a:gd name="T33" fmla="*/ 90455 h 254"/>
                <a:gd name="T34" fmla="*/ 38263 w 160"/>
                <a:gd name="T35" fmla="*/ 89014 h 254"/>
                <a:gd name="T36" fmla="*/ 37196 w 160"/>
                <a:gd name="T37" fmla="*/ 86369 h 254"/>
                <a:gd name="T38" fmla="*/ 36556 w 160"/>
                <a:gd name="T39" fmla="*/ 83892 h 254"/>
                <a:gd name="T40" fmla="*/ 36556 w 160"/>
                <a:gd name="T41" fmla="*/ 80664 h 254"/>
                <a:gd name="T42" fmla="*/ 36948 w 160"/>
                <a:gd name="T43" fmla="*/ 77639 h 254"/>
                <a:gd name="T44" fmla="*/ 37586 w 160"/>
                <a:gd name="T45" fmla="*/ 74839 h 254"/>
                <a:gd name="T46" fmla="*/ 39375 w 160"/>
                <a:gd name="T47" fmla="*/ 72022 h 254"/>
                <a:gd name="T48" fmla="*/ 40956 w 160"/>
                <a:gd name="T49" fmla="*/ 69532 h 254"/>
                <a:gd name="T50" fmla="*/ 42714 w 160"/>
                <a:gd name="T51" fmla="*/ 67379 h 254"/>
                <a:gd name="T52" fmla="*/ 44021 w 160"/>
                <a:gd name="T53" fmla="*/ 66263 h 254"/>
                <a:gd name="T54" fmla="*/ 46146 w 160"/>
                <a:gd name="T55" fmla="*/ 64642 h 254"/>
                <a:gd name="T56" fmla="*/ 47908 w 160"/>
                <a:gd name="T57" fmla="*/ 64399 h 254"/>
                <a:gd name="T58" fmla="*/ 49388 w 160"/>
                <a:gd name="T59" fmla="*/ 63993 h 254"/>
                <a:gd name="T60" fmla="*/ 0 w 160"/>
                <a:gd name="T61" fmla="*/ 1060 h 254"/>
                <a:gd name="T62" fmla="*/ 1700 w 160"/>
                <a:gd name="T63" fmla="*/ 0 h 254"/>
                <a:gd name="T64" fmla="*/ 11781 w 160"/>
                <a:gd name="T65" fmla="*/ 12344 h 254"/>
                <a:gd name="T66" fmla="*/ 20975 w 160"/>
                <a:gd name="T67" fmla="*/ 24578 h 254"/>
                <a:gd name="T68" fmla="*/ 30276 w 160"/>
                <a:gd name="T69" fmla="*/ 36615 h 254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160" h="254">
                  <a:moveTo>
                    <a:pt x="85" y="101"/>
                  </a:moveTo>
                  <a:lnTo>
                    <a:pt x="154" y="186"/>
                  </a:lnTo>
                  <a:lnTo>
                    <a:pt x="158" y="193"/>
                  </a:lnTo>
                  <a:lnTo>
                    <a:pt x="160" y="201"/>
                  </a:lnTo>
                  <a:lnTo>
                    <a:pt x="160" y="209"/>
                  </a:lnTo>
                  <a:lnTo>
                    <a:pt x="159" y="218"/>
                  </a:lnTo>
                  <a:lnTo>
                    <a:pt x="157" y="227"/>
                  </a:lnTo>
                  <a:lnTo>
                    <a:pt x="152" y="235"/>
                  </a:lnTo>
                  <a:lnTo>
                    <a:pt x="147" y="242"/>
                  </a:lnTo>
                  <a:lnTo>
                    <a:pt x="141" y="247"/>
                  </a:lnTo>
                  <a:lnTo>
                    <a:pt x="137" y="251"/>
                  </a:lnTo>
                  <a:lnTo>
                    <a:pt x="132" y="252"/>
                  </a:lnTo>
                  <a:lnTo>
                    <a:pt x="128" y="254"/>
                  </a:lnTo>
                  <a:lnTo>
                    <a:pt x="123" y="254"/>
                  </a:lnTo>
                  <a:lnTo>
                    <a:pt x="119" y="253"/>
                  </a:lnTo>
                  <a:lnTo>
                    <a:pt x="115" y="252"/>
                  </a:lnTo>
                  <a:lnTo>
                    <a:pt x="112" y="250"/>
                  </a:lnTo>
                  <a:lnTo>
                    <a:pt x="108" y="246"/>
                  </a:lnTo>
                  <a:lnTo>
                    <a:pt x="105" y="239"/>
                  </a:lnTo>
                  <a:lnTo>
                    <a:pt x="103" y="232"/>
                  </a:lnTo>
                  <a:lnTo>
                    <a:pt x="103" y="223"/>
                  </a:lnTo>
                  <a:lnTo>
                    <a:pt x="104" y="215"/>
                  </a:lnTo>
                  <a:lnTo>
                    <a:pt x="106" y="207"/>
                  </a:lnTo>
                  <a:lnTo>
                    <a:pt x="111" y="199"/>
                  </a:lnTo>
                  <a:lnTo>
                    <a:pt x="115" y="192"/>
                  </a:lnTo>
                  <a:lnTo>
                    <a:pt x="120" y="186"/>
                  </a:lnTo>
                  <a:lnTo>
                    <a:pt x="124" y="183"/>
                  </a:lnTo>
                  <a:lnTo>
                    <a:pt x="130" y="179"/>
                  </a:lnTo>
                  <a:lnTo>
                    <a:pt x="135" y="178"/>
                  </a:lnTo>
                  <a:lnTo>
                    <a:pt x="139" y="177"/>
                  </a:lnTo>
                  <a:lnTo>
                    <a:pt x="0" y="3"/>
                  </a:lnTo>
                  <a:lnTo>
                    <a:pt x="5" y="0"/>
                  </a:lnTo>
                  <a:lnTo>
                    <a:pt x="33" y="34"/>
                  </a:lnTo>
                  <a:lnTo>
                    <a:pt x="59" y="68"/>
                  </a:lnTo>
                  <a:lnTo>
                    <a:pt x="85" y="101"/>
                  </a:lnTo>
                  <a:close/>
                </a:path>
              </a:pathLst>
            </a:custGeom>
            <a:solidFill>
              <a:srgbClr val="333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66" name="Freeform 19"/>
          <p:cNvSpPr/>
          <p:nvPr/>
        </p:nvSpPr>
        <p:spPr bwMode="auto">
          <a:xfrm rot="19620000">
            <a:off x="1630643" y="1320837"/>
            <a:ext cx="155575" cy="245110"/>
          </a:xfrm>
          <a:custGeom>
            <a:avLst/>
            <a:gdLst>
              <a:gd name="T0" fmla="*/ 2147483647 w 316"/>
              <a:gd name="T1" fmla="*/ 2147483647 h 419"/>
              <a:gd name="T2" fmla="*/ 2147483647 w 316"/>
              <a:gd name="T3" fmla="*/ 2147483647 h 419"/>
              <a:gd name="T4" fmla="*/ 2147483647 w 316"/>
              <a:gd name="T5" fmla="*/ 0 h 419"/>
              <a:gd name="T6" fmla="*/ 2147483647 w 316"/>
              <a:gd name="T7" fmla="*/ 2147483647 h 419"/>
              <a:gd name="T8" fmla="*/ 2147483647 w 316"/>
              <a:gd name="T9" fmla="*/ 2147483647 h 419"/>
              <a:gd name="T10" fmla="*/ 2147483647 w 316"/>
              <a:gd name="T11" fmla="*/ 2147483647 h 419"/>
              <a:gd name="T12" fmla="*/ 2147483647 w 316"/>
              <a:gd name="T13" fmla="*/ 2147483647 h 419"/>
              <a:gd name="T14" fmla="*/ 2147483647 w 316"/>
              <a:gd name="T15" fmla="*/ 2147483647 h 419"/>
              <a:gd name="T16" fmla="*/ 2147483647 w 316"/>
              <a:gd name="T17" fmla="*/ 2147483647 h 419"/>
              <a:gd name="T18" fmla="*/ 2147483647 w 316"/>
              <a:gd name="T19" fmla="*/ 2147483647 h 419"/>
              <a:gd name="T20" fmla="*/ 2147483647 w 316"/>
              <a:gd name="T21" fmla="*/ 2147483647 h 419"/>
              <a:gd name="T22" fmla="*/ 2147483647 w 316"/>
              <a:gd name="T23" fmla="*/ 2147483647 h 419"/>
              <a:gd name="T24" fmla="*/ 2147483647 w 316"/>
              <a:gd name="T25" fmla="*/ 2147483647 h 419"/>
              <a:gd name="T26" fmla="*/ 2147483647 w 316"/>
              <a:gd name="T27" fmla="*/ 2147483647 h 419"/>
              <a:gd name="T28" fmla="*/ 2147483647 w 316"/>
              <a:gd name="T29" fmla="*/ 2147483647 h 419"/>
              <a:gd name="T30" fmla="*/ 2147483647 w 316"/>
              <a:gd name="T31" fmla="*/ 2147483647 h 419"/>
              <a:gd name="T32" fmla="*/ 2147483647 w 316"/>
              <a:gd name="T33" fmla="*/ 2147483647 h 419"/>
              <a:gd name="T34" fmla="*/ 2147483647 w 316"/>
              <a:gd name="T35" fmla="*/ 2147483647 h 419"/>
              <a:gd name="T36" fmla="*/ 2147483647 w 316"/>
              <a:gd name="T37" fmla="*/ 2147483647 h 419"/>
              <a:gd name="T38" fmla="*/ 2147483647 w 316"/>
              <a:gd name="T39" fmla="*/ 2147483647 h 419"/>
              <a:gd name="T40" fmla="*/ 2147483647 w 316"/>
              <a:gd name="T41" fmla="*/ 2147483647 h 419"/>
              <a:gd name="T42" fmla="*/ 2147483647 w 316"/>
              <a:gd name="T43" fmla="*/ 2147483647 h 419"/>
              <a:gd name="T44" fmla="*/ 2147483647 w 316"/>
              <a:gd name="T45" fmla="*/ 2147483647 h 419"/>
              <a:gd name="T46" fmla="*/ 2147483647 w 316"/>
              <a:gd name="T47" fmla="*/ 2147483647 h 419"/>
              <a:gd name="T48" fmla="*/ 2147483647 w 316"/>
              <a:gd name="T49" fmla="*/ 2147483647 h 419"/>
              <a:gd name="T50" fmla="*/ 2147483647 w 316"/>
              <a:gd name="T51" fmla="*/ 2147483647 h 419"/>
              <a:gd name="T52" fmla="*/ 2147483647 w 316"/>
              <a:gd name="T53" fmla="*/ 2147483647 h 419"/>
              <a:gd name="T54" fmla="*/ 2147483647 w 316"/>
              <a:gd name="T55" fmla="*/ 2147483647 h 419"/>
              <a:gd name="T56" fmla="*/ 2147483647 w 316"/>
              <a:gd name="T57" fmla="*/ 2147483647 h 419"/>
              <a:gd name="T58" fmla="*/ 2147483647 w 316"/>
              <a:gd name="T59" fmla="*/ 2147483647 h 419"/>
              <a:gd name="T60" fmla="*/ 2147483647 w 316"/>
              <a:gd name="T61" fmla="*/ 2147483647 h 419"/>
              <a:gd name="T62" fmla="*/ 2147483647 w 316"/>
              <a:gd name="T63" fmla="*/ 2147483647 h 419"/>
              <a:gd name="T64" fmla="*/ 2147483647 w 316"/>
              <a:gd name="T65" fmla="*/ 2147483647 h 419"/>
              <a:gd name="T66" fmla="*/ 2147483647 w 316"/>
              <a:gd name="T67" fmla="*/ 2147483647 h 419"/>
              <a:gd name="T68" fmla="*/ 0 w 316"/>
              <a:gd name="T69" fmla="*/ 2147483647 h 419"/>
              <a:gd name="T70" fmla="*/ 2147483647 w 316"/>
              <a:gd name="T71" fmla="*/ 2147483647 h 419"/>
              <a:gd name="T72" fmla="*/ 2147483647 w 316"/>
              <a:gd name="T73" fmla="*/ 2147483647 h 419"/>
              <a:gd name="T74" fmla="*/ 2147483647 w 316"/>
              <a:gd name="T75" fmla="*/ 2147483647 h 419"/>
              <a:gd name="T76" fmla="*/ 2147483647 w 316"/>
              <a:gd name="T77" fmla="*/ 2147483647 h 419"/>
              <a:gd name="T78" fmla="*/ 2147483647 w 316"/>
              <a:gd name="T79" fmla="*/ 2147483647 h 419"/>
              <a:gd name="T80" fmla="*/ 2147483647 w 316"/>
              <a:gd name="T81" fmla="*/ 2147483647 h 419"/>
              <a:gd name="T82" fmla="*/ 2147483647 w 316"/>
              <a:gd name="T83" fmla="*/ 2147483647 h 419"/>
              <a:gd name="T84" fmla="*/ 2147483647 w 316"/>
              <a:gd name="T85" fmla="*/ 2147483647 h 419"/>
              <a:gd name="T86" fmla="*/ 2147483647 w 316"/>
              <a:gd name="T87" fmla="*/ 2147483647 h 419"/>
              <a:gd name="T88" fmla="*/ 2147483647 w 316"/>
              <a:gd name="T89" fmla="*/ 2147483647 h 419"/>
              <a:gd name="T90" fmla="*/ 2147483647 w 316"/>
              <a:gd name="T91" fmla="*/ 2147483647 h 419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316" h="419">
                <a:moveTo>
                  <a:pt x="167" y="335"/>
                </a:moveTo>
                <a:lnTo>
                  <a:pt x="200" y="3"/>
                </a:lnTo>
                <a:lnTo>
                  <a:pt x="252" y="0"/>
                </a:lnTo>
                <a:lnTo>
                  <a:pt x="243" y="62"/>
                </a:lnTo>
                <a:lnTo>
                  <a:pt x="265" y="81"/>
                </a:lnTo>
                <a:lnTo>
                  <a:pt x="286" y="105"/>
                </a:lnTo>
                <a:lnTo>
                  <a:pt x="305" y="134"/>
                </a:lnTo>
                <a:lnTo>
                  <a:pt x="316" y="167"/>
                </a:lnTo>
                <a:lnTo>
                  <a:pt x="316" y="205"/>
                </a:lnTo>
                <a:lnTo>
                  <a:pt x="304" y="245"/>
                </a:lnTo>
                <a:lnTo>
                  <a:pt x="274" y="289"/>
                </a:lnTo>
                <a:lnTo>
                  <a:pt x="223" y="334"/>
                </a:lnTo>
                <a:lnTo>
                  <a:pt x="214" y="326"/>
                </a:lnTo>
                <a:lnTo>
                  <a:pt x="229" y="307"/>
                </a:lnTo>
                <a:lnTo>
                  <a:pt x="246" y="283"/>
                </a:lnTo>
                <a:lnTo>
                  <a:pt x="262" y="256"/>
                </a:lnTo>
                <a:lnTo>
                  <a:pt x="275" y="225"/>
                </a:lnTo>
                <a:lnTo>
                  <a:pt x="281" y="192"/>
                </a:lnTo>
                <a:lnTo>
                  <a:pt x="277" y="159"/>
                </a:lnTo>
                <a:lnTo>
                  <a:pt x="261" y="128"/>
                </a:lnTo>
                <a:lnTo>
                  <a:pt x="230" y="98"/>
                </a:lnTo>
                <a:lnTo>
                  <a:pt x="184" y="345"/>
                </a:lnTo>
                <a:lnTo>
                  <a:pt x="183" y="349"/>
                </a:lnTo>
                <a:lnTo>
                  <a:pt x="178" y="358"/>
                </a:lnTo>
                <a:lnTo>
                  <a:pt x="170" y="372"/>
                </a:lnTo>
                <a:lnTo>
                  <a:pt x="159" y="387"/>
                </a:lnTo>
                <a:lnTo>
                  <a:pt x="142" y="401"/>
                </a:lnTo>
                <a:lnTo>
                  <a:pt x="124" y="412"/>
                </a:lnTo>
                <a:lnTo>
                  <a:pt x="100" y="419"/>
                </a:lnTo>
                <a:lnTo>
                  <a:pt x="72" y="419"/>
                </a:lnTo>
                <a:lnTo>
                  <a:pt x="44" y="412"/>
                </a:lnTo>
                <a:lnTo>
                  <a:pt x="25" y="398"/>
                </a:lnTo>
                <a:lnTo>
                  <a:pt x="11" y="382"/>
                </a:lnTo>
                <a:lnTo>
                  <a:pt x="3" y="364"/>
                </a:lnTo>
                <a:lnTo>
                  <a:pt x="0" y="345"/>
                </a:lnTo>
                <a:lnTo>
                  <a:pt x="1" y="327"/>
                </a:lnTo>
                <a:lnTo>
                  <a:pt x="6" y="312"/>
                </a:lnTo>
                <a:lnTo>
                  <a:pt x="16" y="301"/>
                </a:lnTo>
                <a:lnTo>
                  <a:pt x="29" y="291"/>
                </a:lnTo>
                <a:lnTo>
                  <a:pt x="47" y="283"/>
                </a:lnTo>
                <a:lnTo>
                  <a:pt x="68" y="278"/>
                </a:lnTo>
                <a:lnTo>
                  <a:pt x="91" y="275"/>
                </a:lnTo>
                <a:lnTo>
                  <a:pt x="112" y="279"/>
                </a:lnTo>
                <a:lnTo>
                  <a:pt x="134" y="289"/>
                </a:lnTo>
                <a:lnTo>
                  <a:pt x="153" y="307"/>
                </a:lnTo>
                <a:lnTo>
                  <a:pt x="167" y="33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7" name="Freeform 180"/>
          <p:cNvSpPr/>
          <p:nvPr/>
        </p:nvSpPr>
        <p:spPr bwMode="auto">
          <a:xfrm>
            <a:off x="1019141" y="140335"/>
            <a:ext cx="185738" cy="188913"/>
          </a:xfrm>
          <a:custGeom>
            <a:avLst/>
            <a:gdLst>
              <a:gd name="T0" fmla="*/ 2147483647 w 137"/>
              <a:gd name="T1" fmla="*/ 2147483647 h 139"/>
              <a:gd name="T2" fmla="*/ 2147483647 w 137"/>
              <a:gd name="T3" fmla="*/ 0 h 139"/>
              <a:gd name="T4" fmla="*/ 2147483647 w 137"/>
              <a:gd name="T5" fmla="*/ 2147483647 h 139"/>
              <a:gd name="T6" fmla="*/ 2147483647 w 137"/>
              <a:gd name="T7" fmla="*/ 2147483647 h 139"/>
              <a:gd name="T8" fmla="*/ 2147483647 w 137"/>
              <a:gd name="T9" fmla="*/ 2147483647 h 139"/>
              <a:gd name="T10" fmla="*/ 2147483647 w 137"/>
              <a:gd name="T11" fmla="*/ 2147483647 h 139"/>
              <a:gd name="T12" fmla="*/ 2147483647 w 137"/>
              <a:gd name="T13" fmla="*/ 2147483647 h 139"/>
              <a:gd name="T14" fmla="*/ 2147483647 w 137"/>
              <a:gd name="T15" fmla="*/ 2147483647 h 139"/>
              <a:gd name="T16" fmla="*/ 2147483647 w 137"/>
              <a:gd name="T17" fmla="*/ 2147483647 h 139"/>
              <a:gd name="T18" fmla="*/ 2147483647 w 137"/>
              <a:gd name="T19" fmla="*/ 2147483647 h 139"/>
              <a:gd name="T20" fmla="*/ 2147483647 w 137"/>
              <a:gd name="T21" fmla="*/ 2147483647 h 139"/>
              <a:gd name="T22" fmla="*/ 2147483647 w 137"/>
              <a:gd name="T23" fmla="*/ 2147483647 h 139"/>
              <a:gd name="T24" fmla="*/ 2147483647 w 137"/>
              <a:gd name="T25" fmla="*/ 2147483647 h 139"/>
              <a:gd name="T26" fmla="*/ 2147483647 w 137"/>
              <a:gd name="T27" fmla="*/ 2147483647 h 139"/>
              <a:gd name="T28" fmla="*/ 0 w 137"/>
              <a:gd name="T29" fmla="*/ 2147483647 h 139"/>
              <a:gd name="T30" fmla="*/ 0 w 137"/>
              <a:gd name="T31" fmla="*/ 2147483647 h 139"/>
              <a:gd name="T32" fmla="*/ 2147483647 w 137"/>
              <a:gd name="T33" fmla="*/ 2147483647 h 139"/>
              <a:gd name="T34" fmla="*/ 2147483647 w 137"/>
              <a:gd name="T35" fmla="*/ 2147483647 h 139"/>
              <a:gd name="T36" fmla="*/ 2147483647 w 137"/>
              <a:gd name="T37" fmla="*/ 2147483647 h 139"/>
              <a:gd name="T38" fmla="*/ 2147483647 w 137"/>
              <a:gd name="T39" fmla="*/ 2147483647 h 139"/>
              <a:gd name="T40" fmla="*/ 2147483647 w 137"/>
              <a:gd name="T41" fmla="*/ 2147483647 h 139"/>
              <a:gd name="T42" fmla="*/ 2147483647 w 137"/>
              <a:gd name="T43" fmla="*/ 2147483647 h 139"/>
              <a:gd name="T44" fmla="*/ 2147483647 w 137"/>
              <a:gd name="T45" fmla="*/ 2147483647 h 139"/>
              <a:gd name="T46" fmla="*/ 2147483647 w 137"/>
              <a:gd name="T47" fmla="*/ 2147483647 h 139"/>
              <a:gd name="T48" fmla="*/ 2147483647 w 137"/>
              <a:gd name="T49" fmla="*/ 2147483647 h 139"/>
              <a:gd name="T50" fmla="*/ 2147483647 w 137"/>
              <a:gd name="T51" fmla="*/ 2147483647 h 139"/>
              <a:gd name="T52" fmla="*/ 2147483647 w 137"/>
              <a:gd name="T53" fmla="*/ 2147483647 h 139"/>
              <a:gd name="T54" fmla="*/ 2147483647 w 137"/>
              <a:gd name="T55" fmla="*/ 2147483647 h 139"/>
              <a:gd name="T56" fmla="*/ 2147483647 w 137"/>
              <a:gd name="T57" fmla="*/ 2147483647 h 139"/>
              <a:gd name="T58" fmla="*/ 2147483647 w 137"/>
              <a:gd name="T59" fmla="*/ 2147483647 h 139"/>
              <a:gd name="T60" fmla="*/ 2147483647 w 137"/>
              <a:gd name="T61" fmla="*/ 2147483647 h 139"/>
              <a:gd name="T62" fmla="*/ 2147483647 w 137"/>
              <a:gd name="T63" fmla="*/ 2147483647 h 139"/>
              <a:gd name="T64" fmla="*/ 2147483647 w 137"/>
              <a:gd name="T65" fmla="*/ 2147483647 h 139"/>
              <a:gd name="T66" fmla="*/ 2147483647 w 137"/>
              <a:gd name="T67" fmla="*/ 2147483647 h 139"/>
              <a:gd name="T68" fmla="*/ 2147483647 w 137"/>
              <a:gd name="T69" fmla="*/ 2147483647 h 139"/>
              <a:gd name="T70" fmla="*/ 2147483647 w 137"/>
              <a:gd name="T71" fmla="*/ 2147483647 h 139"/>
              <a:gd name="T72" fmla="*/ 2147483647 w 137"/>
              <a:gd name="T73" fmla="*/ 2147483647 h 139"/>
              <a:gd name="T74" fmla="*/ 2147483647 w 137"/>
              <a:gd name="T75" fmla="*/ 2147483647 h 139"/>
              <a:gd name="T76" fmla="*/ 2147483647 w 137"/>
              <a:gd name="T77" fmla="*/ 2147483647 h 139"/>
              <a:gd name="T78" fmla="*/ 2147483647 w 137"/>
              <a:gd name="T79" fmla="*/ 2147483647 h 139"/>
              <a:gd name="T80" fmla="*/ 2147483647 w 137"/>
              <a:gd name="T81" fmla="*/ 2147483647 h 139"/>
              <a:gd name="T82" fmla="*/ 2147483647 w 137"/>
              <a:gd name="T83" fmla="*/ 2147483647 h 139"/>
              <a:gd name="T84" fmla="*/ 2147483647 w 137"/>
              <a:gd name="T85" fmla="*/ 2147483647 h 139"/>
              <a:gd name="T86" fmla="*/ 2147483647 w 137"/>
              <a:gd name="T87" fmla="*/ 2147483647 h 139"/>
              <a:gd name="T88" fmla="*/ 2147483647 w 137"/>
              <a:gd name="T89" fmla="*/ 2147483647 h 139"/>
              <a:gd name="T90" fmla="*/ 2147483647 w 137"/>
              <a:gd name="T91" fmla="*/ 2147483647 h 139"/>
              <a:gd name="T92" fmla="*/ 2147483647 w 137"/>
              <a:gd name="T93" fmla="*/ 2147483647 h 139"/>
              <a:gd name="T94" fmla="*/ 2147483647 w 137"/>
              <a:gd name="T95" fmla="*/ 2147483647 h 139"/>
              <a:gd name="T96" fmla="*/ 2147483647 w 137"/>
              <a:gd name="T97" fmla="*/ 2147483647 h 139"/>
              <a:gd name="T98" fmla="*/ 2147483647 w 137"/>
              <a:gd name="T99" fmla="*/ 2147483647 h 139"/>
              <a:gd name="T100" fmla="*/ 2147483647 w 137"/>
              <a:gd name="T101" fmla="*/ 2147483647 h 139"/>
              <a:gd name="T102" fmla="*/ 2147483647 w 137"/>
              <a:gd name="T103" fmla="*/ 2147483647 h 139"/>
              <a:gd name="T104" fmla="*/ 2147483647 w 137"/>
              <a:gd name="T105" fmla="*/ 2147483647 h 139"/>
              <a:gd name="T106" fmla="*/ 2147483647 w 137"/>
              <a:gd name="T107" fmla="*/ 2147483647 h 139"/>
              <a:gd name="T108" fmla="*/ 2147483647 w 137"/>
              <a:gd name="T109" fmla="*/ 2147483647 h 139"/>
              <a:gd name="T110" fmla="*/ 2147483647 w 137"/>
              <a:gd name="T111" fmla="*/ 2147483647 h 139"/>
              <a:gd name="T112" fmla="*/ 2147483647 w 137"/>
              <a:gd name="T113" fmla="*/ 2147483647 h 139"/>
              <a:gd name="T114" fmla="*/ 2147483647 w 137"/>
              <a:gd name="T115" fmla="*/ 2147483647 h 139"/>
              <a:gd name="T116" fmla="*/ 2147483647 w 137"/>
              <a:gd name="T117" fmla="*/ 2147483647 h 139"/>
              <a:gd name="T118" fmla="*/ 2147483647 w 137"/>
              <a:gd name="T119" fmla="*/ 2147483647 h 139"/>
              <a:gd name="T120" fmla="*/ 2147483647 w 137"/>
              <a:gd name="T121" fmla="*/ 2147483647 h 139"/>
              <a:gd name="T122" fmla="*/ 2147483647 w 137"/>
              <a:gd name="T123" fmla="*/ 2147483647 h 139"/>
              <a:gd name="T124" fmla="*/ 2147483647 w 137"/>
              <a:gd name="T125" fmla="*/ 2147483647 h 139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137" h="139">
                <a:moveTo>
                  <a:pt x="137" y="13"/>
                </a:moveTo>
                <a:lnTo>
                  <a:pt x="58" y="0"/>
                </a:lnTo>
                <a:lnTo>
                  <a:pt x="46" y="97"/>
                </a:lnTo>
                <a:lnTo>
                  <a:pt x="43" y="95"/>
                </a:lnTo>
                <a:lnTo>
                  <a:pt x="40" y="94"/>
                </a:lnTo>
                <a:lnTo>
                  <a:pt x="36" y="93"/>
                </a:lnTo>
                <a:lnTo>
                  <a:pt x="33" y="91"/>
                </a:lnTo>
                <a:lnTo>
                  <a:pt x="28" y="91"/>
                </a:lnTo>
                <a:lnTo>
                  <a:pt x="23" y="91"/>
                </a:lnTo>
                <a:lnTo>
                  <a:pt x="18" y="94"/>
                </a:lnTo>
                <a:lnTo>
                  <a:pt x="12" y="96"/>
                </a:lnTo>
                <a:lnTo>
                  <a:pt x="8" y="99"/>
                </a:lnTo>
                <a:lnTo>
                  <a:pt x="4" y="103"/>
                </a:lnTo>
                <a:lnTo>
                  <a:pt x="1" y="108"/>
                </a:lnTo>
                <a:lnTo>
                  <a:pt x="0" y="112"/>
                </a:lnTo>
                <a:lnTo>
                  <a:pt x="0" y="114"/>
                </a:lnTo>
                <a:lnTo>
                  <a:pt x="1" y="117"/>
                </a:lnTo>
                <a:lnTo>
                  <a:pt x="2" y="120"/>
                </a:lnTo>
                <a:lnTo>
                  <a:pt x="3" y="122"/>
                </a:lnTo>
                <a:lnTo>
                  <a:pt x="5" y="124"/>
                </a:lnTo>
                <a:lnTo>
                  <a:pt x="8" y="126"/>
                </a:lnTo>
                <a:lnTo>
                  <a:pt x="10" y="127"/>
                </a:lnTo>
                <a:lnTo>
                  <a:pt x="13" y="127"/>
                </a:lnTo>
                <a:lnTo>
                  <a:pt x="19" y="127"/>
                </a:lnTo>
                <a:lnTo>
                  <a:pt x="24" y="127"/>
                </a:lnTo>
                <a:lnTo>
                  <a:pt x="29" y="125"/>
                </a:lnTo>
                <a:lnTo>
                  <a:pt x="34" y="122"/>
                </a:lnTo>
                <a:lnTo>
                  <a:pt x="39" y="119"/>
                </a:lnTo>
                <a:lnTo>
                  <a:pt x="42" y="116"/>
                </a:lnTo>
                <a:lnTo>
                  <a:pt x="46" y="112"/>
                </a:lnTo>
                <a:lnTo>
                  <a:pt x="47" y="108"/>
                </a:lnTo>
                <a:lnTo>
                  <a:pt x="58" y="25"/>
                </a:lnTo>
                <a:lnTo>
                  <a:pt x="129" y="35"/>
                </a:lnTo>
                <a:lnTo>
                  <a:pt x="119" y="108"/>
                </a:lnTo>
                <a:lnTo>
                  <a:pt x="117" y="106"/>
                </a:lnTo>
                <a:lnTo>
                  <a:pt x="115" y="105"/>
                </a:lnTo>
                <a:lnTo>
                  <a:pt x="111" y="104"/>
                </a:lnTo>
                <a:lnTo>
                  <a:pt x="107" y="103"/>
                </a:lnTo>
                <a:lnTo>
                  <a:pt x="102" y="103"/>
                </a:lnTo>
                <a:lnTo>
                  <a:pt x="97" y="103"/>
                </a:lnTo>
                <a:lnTo>
                  <a:pt x="92" y="105"/>
                </a:lnTo>
                <a:lnTo>
                  <a:pt x="87" y="108"/>
                </a:lnTo>
                <a:lnTo>
                  <a:pt x="82" y="111"/>
                </a:lnTo>
                <a:lnTo>
                  <a:pt x="79" y="114"/>
                </a:lnTo>
                <a:lnTo>
                  <a:pt x="76" y="118"/>
                </a:lnTo>
                <a:lnTo>
                  <a:pt x="74" y="122"/>
                </a:lnTo>
                <a:lnTo>
                  <a:pt x="74" y="126"/>
                </a:lnTo>
                <a:lnTo>
                  <a:pt x="76" y="128"/>
                </a:lnTo>
                <a:lnTo>
                  <a:pt x="77" y="131"/>
                </a:lnTo>
                <a:lnTo>
                  <a:pt x="78" y="133"/>
                </a:lnTo>
                <a:lnTo>
                  <a:pt x="80" y="135"/>
                </a:lnTo>
                <a:lnTo>
                  <a:pt x="82" y="136"/>
                </a:lnTo>
                <a:lnTo>
                  <a:pt x="85" y="137"/>
                </a:lnTo>
                <a:lnTo>
                  <a:pt x="88" y="139"/>
                </a:lnTo>
                <a:lnTo>
                  <a:pt x="94" y="139"/>
                </a:lnTo>
                <a:lnTo>
                  <a:pt x="99" y="137"/>
                </a:lnTo>
                <a:lnTo>
                  <a:pt x="104" y="136"/>
                </a:lnTo>
                <a:lnTo>
                  <a:pt x="109" y="134"/>
                </a:lnTo>
                <a:lnTo>
                  <a:pt x="114" y="131"/>
                </a:lnTo>
                <a:lnTo>
                  <a:pt x="117" y="127"/>
                </a:lnTo>
                <a:lnTo>
                  <a:pt x="120" y="122"/>
                </a:lnTo>
                <a:lnTo>
                  <a:pt x="122" y="118"/>
                </a:lnTo>
                <a:lnTo>
                  <a:pt x="137" y="13"/>
                </a:lnTo>
                <a:close/>
              </a:path>
            </a:pathLst>
          </a:custGeom>
          <a:solidFill>
            <a:srgbClr val="FF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8" name="Freeform 180"/>
          <p:cNvSpPr/>
          <p:nvPr/>
        </p:nvSpPr>
        <p:spPr bwMode="auto">
          <a:xfrm>
            <a:off x="1109980" y="662305"/>
            <a:ext cx="185738" cy="188913"/>
          </a:xfrm>
          <a:custGeom>
            <a:avLst/>
            <a:gdLst>
              <a:gd name="T0" fmla="*/ 2147483647 w 137"/>
              <a:gd name="T1" fmla="*/ 2147483647 h 139"/>
              <a:gd name="T2" fmla="*/ 2147483647 w 137"/>
              <a:gd name="T3" fmla="*/ 0 h 139"/>
              <a:gd name="T4" fmla="*/ 2147483647 w 137"/>
              <a:gd name="T5" fmla="*/ 2147483647 h 139"/>
              <a:gd name="T6" fmla="*/ 2147483647 w 137"/>
              <a:gd name="T7" fmla="*/ 2147483647 h 139"/>
              <a:gd name="T8" fmla="*/ 2147483647 w 137"/>
              <a:gd name="T9" fmla="*/ 2147483647 h 139"/>
              <a:gd name="T10" fmla="*/ 2147483647 w 137"/>
              <a:gd name="T11" fmla="*/ 2147483647 h 139"/>
              <a:gd name="T12" fmla="*/ 2147483647 w 137"/>
              <a:gd name="T13" fmla="*/ 2147483647 h 139"/>
              <a:gd name="T14" fmla="*/ 2147483647 w 137"/>
              <a:gd name="T15" fmla="*/ 2147483647 h 139"/>
              <a:gd name="T16" fmla="*/ 2147483647 w 137"/>
              <a:gd name="T17" fmla="*/ 2147483647 h 139"/>
              <a:gd name="T18" fmla="*/ 2147483647 w 137"/>
              <a:gd name="T19" fmla="*/ 2147483647 h 139"/>
              <a:gd name="T20" fmla="*/ 2147483647 w 137"/>
              <a:gd name="T21" fmla="*/ 2147483647 h 139"/>
              <a:gd name="T22" fmla="*/ 2147483647 w 137"/>
              <a:gd name="T23" fmla="*/ 2147483647 h 139"/>
              <a:gd name="T24" fmla="*/ 2147483647 w 137"/>
              <a:gd name="T25" fmla="*/ 2147483647 h 139"/>
              <a:gd name="T26" fmla="*/ 2147483647 w 137"/>
              <a:gd name="T27" fmla="*/ 2147483647 h 139"/>
              <a:gd name="T28" fmla="*/ 0 w 137"/>
              <a:gd name="T29" fmla="*/ 2147483647 h 139"/>
              <a:gd name="T30" fmla="*/ 0 w 137"/>
              <a:gd name="T31" fmla="*/ 2147483647 h 139"/>
              <a:gd name="T32" fmla="*/ 2147483647 w 137"/>
              <a:gd name="T33" fmla="*/ 2147483647 h 139"/>
              <a:gd name="T34" fmla="*/ 2147483647 w 137"/>
              <a:gd name="T35" fmla="*/ 2147483647 h 139"/>
              <a:gd name="T36" fmla="*/ 2147483647 w 137"/>
              <a:gd name="T37" fmla="*/ 2147483647 h 139"/>
              <a:gd name="T38" fmla="*/ 2147483647 w 137"/>
              <a:gd name="T39" fmla="*/ 2147483647 h 139"/>
              <a:gd name="T40" fmla="*/ 2147483647 w 137"/>
              <a:gd name="T41" fmla="*/ 2147483647 h 139"/>
              <a:gd name="T42" fmla="*/ 2147483647 w 137"/>
              <a:gd name="T43" fmla="*/ 2147483647 h 139"/>
              <a:gd name="T44" fmla="*/ 2147483647 w 137"/>
              <a:gd name="T45" fmla="*/ 2147483647 h 139"/>
              <a:gd name="T46" fmla="*/ 2147483647 w 137"/>
              <a:gd name="T47" fmla="*/ 2147483647 h 139"/>
              <a:gd name="T48" fmla="*/ 2147483647 w 137"/>
              <a:gd name="T49" fmla="*/ 2147483647 h 139"/>
              <a:gd name="T50" fmla="*/ 2147483647 w 137"/>
              <a:gd name="T51" fmla="*/ 2147483647 h 139"/>
              <a:gd name="T52" fmla="*/ 2147483647 w 137"/>
              <a:gd name="T53" fmla="*/ 2147483647 h 139"/>
              <a:gd name="T54" fmla="*/ 2147483647 w 137"/>
              <a:gd name="T55" fmla="*/ 2147483647 h 139"/>
              <a:gd name="T56" fmla="*/ 2147483647 w 137"/>
              <a:gd name="T57" fmla="*/ 2147483647 h 139"/>
              <a:gd name="T58" fmla="*/ 2147483647 w 137"/>
              <a:gd name="T59" fmla="*/ 2147483647 h 139"/>
              <a:gd name="T60" fmla="*/ 2147483647 w 137"/>
              <a:gd name="T61" fmla="*/ 2147483647 h 139"/>
              <a:gd name="T62" fmla="*/ 2147483647 w 137"/>
              <a:gd name="T63" fmla="*/ 2147483647 h 139"/>
              <a:gd name="T64" fmla="*/ 2147483647 w 137"/>
              <a:gd name="T65" fmla="*/ 2147483647 h 139"/>
              <a:gd name="T66" fmla="*/ 2147483647 w 137"/>
              <a:gd name="T67" fmla="*/ 2147483647 h 139"/>
              <a:gd name="T68" fmla="*/ 2147483647 w 137"/>
              <a:gd name="T69" fmla="*/ 2147483647 h 139"/>
              <a:gd name="T70" fmla="*/ 2147483647 w 137"/>
              <a:gd name="T71" fmla="*/ 2147483647 h 139"/>
              <a:gd name="T72" fmla="*/ 2147483647 w 137"/>
              <a:gd name="T73" fmla="*/ 2147483647 h 139"/>
              <a:gd name="T74" fmla="*/ 2147483647 w 137"/>
              <a:gd name="T75" fmla="*/ 2147483647 h 139"/>
              <a:gd name="T76" fmla="*/ 2147483647 w 137"/>
              <a:gd name="T77" fmla="*/ 2147483647 h 139"/>
              <a:gd name="T78" fmla="*/ 2147483647 w 137"/>
              <a:gd name="T79" fmla="*/ 2147483647 h 139"/>
              <a:gd name="T80" fmla="*/ 2147483647 w 137"/>
              <a:gd name="T81" fmla="*/ 2147483647 h 139"/>
              <a:gd name="T82" fmla="*/ 2147483647 w 137"/>
              <a:gd name="T83" fmla="*/ 2147483647 h 139"/>
              <a:gd name="T84" fmla="*/ 2147483647 w 137"/>
              <a:gd name="T85" fmla="*/ 2147483647 h 139"/>
              <a:gd name="T86" fmla="*/ 2147483647 w 137"/>
              <a:gd name="T87" fmla="*/ 2147483647 h 139"/>
              <a:gd name="T88" fmla="*/ 2147483647 w 137"/>
              <a:gd name="T89" fmla="*/ 2147483647 h 139"/>
              <a:gd name="T90" fmla="*/ 2147483647 w 137"/>
              <a:gd name="T91" fmla="*/ 2147483647 h 139"/>
              <a:gd name="T92" fmla="*/ 2147483647 w 137"/>
              <a:gd name="T93" fmla="*/ 2147483647 h 139"/>
              <a:gd name="T94" fmla="*/ 2147483647 w 137"/>
              <a:gd name="T95" fmla="*/ 2147483647 h 139"/>
              <a:gd name="T96" fmla="*/ 2147483647 w 137"/>
              <a:gd name="T97" fmla="*/ 2147483647 h 139"/>
              <a:gd name="T98" fmla="*/ 2147483647 w 137"/>
              <a:gd name="T99" fmla="*/ 2147483647 h 139"/>
              <a:gd name="T100" fmla="*/ 2147483647 w 137"/>
              <a:gd name="T101" fmla="*/ 2147483647 h 139"/>
              <a:gd name="T102" fmla="*/ 2147483647 w 137"/>
              <a:gd name="T103" fmla="*/ 2147483647 h 139"/>
              <a:gd name="T104" fmla="*/ 2147483647 w 137"/>
              <a:gd name="T105" fmla="*/ 2147483647 h 139"/>
              <a:gd name="T106" fmla="*/ 2147483647 w 137"/>
              <a:gd name="T107" fmla="*/ 2147483647 h 139"/>
              <a:gd name="T108" fmla="*/ 2147483647 w 137"/>
              <a:gd name="T109" fmla="*/ 2147483647 h 139"/>
              <a:gd name="T110" fmla="*/ 2147483647 w 137"/>
              <a:gd name="T111" fmla="*/ 2147483647 h 139"/>
              <a:gd name="T112" fmla="*/ 2147483647 w 137"/>
              <a:gd name="T113" fmla="*/ 2147483647 h 139"/>
              <a:gd name="T114" fmla="*/ 2147483647 w 137"/>
              <a:gd name="T115" fmla="*/ 2147483647 h 139"/>
              <a:gd name="T116" fmla="*/ 2147483647 w 137"/>
              <a:gd name="T117" fmla="*/ 2147483647 h 139"/>
              <a:gd name="T118" fmla="*/ 2147483647 w 137"/>
              <a:gd name="T119" fmla="*/ 2147483647 h 139"/>
              <a:gd name="T120" fmla="*/ 2147483647 w 137"/>
              <a:gd name="T121" fmla="*/ 2147483647 h 139"/>
              <a:gd name="T122" fmla="*/ 2147483647 w 137"/>
              <a:gd name="T123" fmla="*/ 2147483647 h 139"/>
              <a:gd name="T124" fmla="*/ 2147483647 w 137"/>
              <a:gd name="T125" fmla="*/ 2147483647 h 139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137" h="139">
                <a:moveTo>
                  <a:pt x="137" y="13"/>
                </a:moveTo>
                <a:lnTo>
                  <a:pt x="58" y="0"/>
                </a:lnTo>
                <a:lnTo>
                  <a:pt x="46" y="97"/>
                </a:lnTo>
                <a:lnTo>
                  <a:pt x="43" y="95"/>
                </a:lnTo>
                <a:lnTo>
                  <a:pt x="40" y="94"/>
                </a:lnTo>
                <a:lnTo>
                  <a:pt x="36" y="93"/>
                </a:lnTo>
                <a:lnTo>
                  <a:pt x="33" y="91"/>
                </a:lnTo>
                <a:lnTo>
                  <a:pt x="28" y="91"/>
                </a:lnTo>
                <a:lnTo>
                  <a:pt x="23" y="91"/>
                </a:lnTo>
                <a:lnTo>
                  <a:pt x="18" y="94"/>
                </a:lnTo>
                <a:lnTo>
                  <a:pt x="12" y="96"/>
                </a:lnTo>
                <a:lnTo>
                  <a:pt x="8" y="99"/>
                </a:lnTo>
                <a:lnTo>
                  <a:pt x="4" y="103"/>
                </a:lnTo>
                <a:lnTo>
                  <a:pt x="1" y="108"/>
                </a:lnTo>
                <a:lnTo>
                  <a:pt x="0" y="112"/>
                </a:lnTo>
                <a:lnTo>
                  <a:pt x="0" y="114"/>
                </a:lnTo>
                <a:lnTo>
                  <a:pt x="1" y="117"/>
                </a:lnTo>
                <a:lnTo>
                  <a:pt x="2" y="120"/>
                </a:lnTo>
                <a:lnTo>
                  <a:pt x="3" y="122"/>
                </a:lnTo>
                <a:lnTo>
                  <a:pt x="5" y="124"/>
                </a:lnTo>
                <a:lnTo>
                  <a:pt x="8" y="126"/>
                </a:lnTo>
                <a:lnTo>
                  <a:pt x="10" y="127"/>
                </a:lnTo>
                <a:lnTo>
                  <a:pt x="13" y="127"/>
                </a:lnTo>
                <a:lnTo>
                  <a:pt x="19" y="127"/>
                </a:lnTo>
                <a:lnTo>
                  <a:pt x="24" y="127"/>
                </a:lnTo>
                <a:lnTo>
                  <a:pt x="29" y="125"/>
                </a:lnTo>
                <a:lnTo>
                  <a:pt x="34" y="122"/>
                </a:lnTo>
                <a:lnTo>
                  <a:pt x="39" y="119"/>
                </a:lnTo>
                <a:lnTo>
                  <a:pt x="42" y="116"/>
                </a:lnTo>
                <a:lnTo>
                  <a:pt x="46" y="112"/>
                </a:lnTo>
                <a:lnTo>
                  <a:pt x="47" y="108"/>
                </a:lnTo>
                <a:lnTo>
                  <a:pt x="58" y="25"/>
                </a:lnTo>
                <a:lnTo>
                  <a:pt x="129" y="35"/>
                </a:lnTo>
                <a:lnTo>
                  <a:pt x="119" y="108"/>
                </a:lnTo>
                <a:lnTo>
                  <a:pt x="117" y="106"/>
                </a:lnTo>
                <a:lnTo>
                  <a:pt x="115" y="105"/>
                </a:lnTo>
                <a:lnTo>
                  <a:pt x="111" y="104"/>
                </a:lnTo>
                <a:lnTo>
                  <a:pt x="107" y="103"/>
                </a:lnTo>
                <a:lnTo>
                  <a:pt x="102" y="103"/>
                </a:lnTo>
                <a:lnTo>
                  <a:pt x="97" y="103"/>
                </a:lnTo>
                <a:lnTo>
                  <a:pt x="92" y="105"/>
                </a:lnTo>
                <a:lnTo>
                  <a:pt x="87" y="108"/>
                </a:lnTo>
                <a:lnTo>
                  <a:pt x="82" y="111"/>
                </a:lnTo>
                <a:lnTo>
                  <a:pt x="79" y="114"/>
                </a:lnTo>
                <a:lnTo>
                  <a:pt x="76" y="118"/>
                </a:lnTo>
                <a:lnTo>
                  <a:pt x="74" y="122"/>
                </a:lnTo>
                <a:lnTo>
                  <a:pt x="74" y="126"/>
                </a:lnTo>
                <a:lnTo>
                  <a:pt x="76" y="128"/>
                </a:lnTo>
                <a:lnTo>
                  <a:pt x="77" y="131"/>
                </a:lnTo>
                <a:lnTo>
                  <a:pt x="78" y="133"/>
                </a:lnTo>
                <a:lnTo>
                  <a:pt x="80" y="135"/>
                </a:lnTo>
                <a:lnTo>
                  <a:pt x="82" y="136"/>
                </a:lnTo>
                <a:lnTo>
                  <a:pt x="85" y="137"/>
                </a:lnTo>
                <a:lnTo>
                  <a:pt x="88" y="139"/>
                </a:lnTo>
                <a:lnTo>
                  <a:pt x="94" y="139"/>
                </a:lnTo>
                <a:lnTo>
                  <a:pt x="99" y="137"/>
                </a:lnTo>
                <a:lnTo>
                  <a:pt x="104" y="136"/>
                </a:lnTo>
                <a:lnTo>
                  <a:pt x="109" y="134"/>
                </a:lnTo>
                <a:lnTo>
                  <a:pt x="114" y="131"/>
                </a:lnTo>
                <a:lnTo>
                  <a:pt x="117" y="127"/>
                </a:lnTo>
                <a:lnTo>
                  <a:pt x="120" y="122"/>
                </a:lnTo>
                <a:lnTo>
                  <a:pt x="122" y="118"/>
                </a:lnTo>
                <a:lnTo>
                  <a:pt x="137" y="13"/>
                </a:lnTo>
                <a:close/>
              </a:path>
            </a:pathLst>
          </a:custGeom>
          <a:solidFill>
            <a:srgbClr val="FF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pic>
        <p:nvPicPr>
          <p:cNvPr id="302" name="Picture 301"/>
          <p:cNvPicPr>
            <a:picLocks noChangeAspect="1"/>
          </p:cNvPicPr>
          <p:nvPr/>
        </p:nvPicPr>
        <p:blipFill>
          <a:blip r:embed="rId6">
            <a:clrChange>
              <a:clrFrom>
                <a:srgbClr val="FFFFFF">
                  <a:alpha val="100000"/>
                </a:srgbClr>
              </a:clrFrom>
              <a:clrTo>
                <a:srgbClr val="FFFFFF">
                  <a:alpha val="100000"/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10862311" y="1558397"/>
            <a:ext cx="2780069" cy="5002530"/>
          </a:xfrm>
          <a:prstGeom prst="rect">
            <a:avLst/>
          </a:prstGeom>
        </p:spPr>
      </p:pic>
      <p:grpSp>
        <p:nvGrpSpPr>
          <p:cNvPr id="303" name="Group 34"/>
          <p:cNvGrpSpPr/>
          <p:nvPr/>
        </p:nvGrpSpPr>
        <p:grpSpPr bwMode="auto">
          <a:xfrm>
            <a:off x="-115295" y="5802052"/>
            <a:ext cx="12489180" cy="1066800"/>
            <a:chOff x="0" y="4003"/>
            <a:chExt cx="5511" cy="317"/>
          </a:xfrm>
        </p:grpSpPr>
        <p:sp>
          <p:nvSpPr>
            <p:cNvPr id="304" name="Freeform 35"/>
            <p:cNvSpPr/>
            <p:nvPr/>
          </p:nvSpPr>
          <p:spPr bwMode="auto">
            <a:xfrm>
              <a:off x="527" y="4003"/>
              <a:ext cx="301" cy="189"/>
            </a:xfrm>
            <a:custGeom>
              <a:avLst/>
              <a:gdLst>
                <a:gd name="T0" fmla="*/ 170 w 301"/>
                <a:gd name="T1" fmla="*/ 106 h 189"/>
                <a:gd name="T2" fmla="*/ 177 w 301"/>
                <a:gd name="T3" fmla="*/ 97 h 189"/>
                <a:gd name="T4" fmla="*/ 186 w 301"/>
                <a:gd name="T5" fmla="*/ 88 h 189"/>
                <a:gd name="T6" fmla="*/ 199 w 301"/>
                <a:gd name="T7" fmla="*/ 80 h 189"/>
                <a:gd name="T8" fmla="*/ 212 w 301"/>
                <a:gd name="T9" fmla="*/ 72 h 189"/>
                <a:gd name="T10" fmla="*/ 229 w 301"/>
                <a:gd name="T11" fmla="*/ 67 h 189"/>
                <a:gd name="T12" fmla="*/ 247 w 301"/>
                <a:gd name="T13" fmla="*/ 63 h 189"/>
                <a:gd name="T14" fmla="*/ 269 w 301"/>
                <a:gd name="T15" fmla="*/ 63 h 189"/>
                <a:gd name="T16" fmla="*/ 291 w 301"/>
                <a:gd name="T17" fmla="*/ 67 h 189"/>
                <a:gd name="T18" fmla="*/ 298 w 301"/>
                <a:gd name="T19" fmla="*/ 75 h 189"/>
                <a:gd name="T20" fmla="*/ 301 w 301"/>
                <a:gd name="T21" fmla="*/ 87 h 189"/>
                <a:gd name="T22" fmla="*/ 298 w 301"/>
                <a:gd name="T23" fmla="*/ 101 h 189"/>
                <a:gd name="T24" fmla="*/ 291 w 301"/>
                <a:gd name="T25" fmla="*/ 117 h 189"/>
                <a:gd name="T26" fmla="*/ 279 w 301"/>
                <a:gd name="T27" fmla="*/ 135 h 189"/>
                <a:gd name="T28" fmla="*/ 264 w 301"/>
                <a:gd name="T29" fmla="*/ 153 h 189"/>
                <a:gd name="T30" fmla="*/ 243 w 301"/>
                <a:gd name="T31" fmla="*/ 172 h 189"/>
                <a:gd name="T32" fmla="*/ 217 w 301"/>
                <a:gd name="T33" fmla="*/ 189 h 189"/>
                <a:gd name="T34" fmla="*/ 194 w 301"/>
                <a:gd name="T35" fmla="*/ 186 h 189"/>
                <a:gd name="T36" fmla="*/ 173 w 301"/>
                <a:gd name="T37" fmla="*/ 182 h 189"/>
                <a:gd name="T38" fmla="*/ 151 w 301"/>
                <a:gd name="T39" fmla="*/ 179 h 189"/>
                <a:gd name="T40" fmla="*/ 131 w 301"/>
                <a:gd name="T41" fmla="*/ 174 h 189"/>
                <a:gd name="T42" fmla="*/ 112 w 301"/>
                <a:gd name="T43" fmla="*/ 169 h 189"/>
                <a:gd name="T44" fmla="*/ 92 w 301"/>
                <a:gd name="T45" fmla="*/ 163 h 189"/>
                <a:gd name="T46" fmla="*/ 74 w 301"/>
                <a:gd name="T47" fmla="*/ 157 h 189"/>
                <a:gd name="T48" fmla="*/ 55 w 301"/>
                <a:gd name="T49" fmla="*/ 150 h 189"/>
                <a:gd name="T50" fmla="*/ 42 w 301"/>
                <a:gd name="T51" fmla="*/ 143 h 189"/>
                <a:gd name="T52" fmla="*/ 28 w 301"/>
                <a:gd name="T53" fmla="*/ 136 h 189"/>
                <a:gd name="T54" fmla="*/ 17 w 301"/>
                <a:gd name="T55" fmla="*/ 127 h 189"/>
                <a:gd name="T56" fmla="*/ 8 w 301"/>
                <a:gd name="T57" fmla="*/ 119 h 189"/>
                <a:gd name="T58" fmla="*/ 3 w 301"/>
                <a:gd name="T59" fmla="*/ 109 h 189"/>
                <a:gd name="T60" fmla="*/ 0 w 301"/>
                <a:gd name="T61" fmla="*/ 101 h 189"/>
                <a:gd name="T62" fmla="*/ 2 w 301"/>
                <a:gd name="T63" fmla="*/ 93 h 189"/>
                <a:gd name="T64" fmla="*/ 6 w 301"/>
                <a:gd name="T65" fmla="*/ 87 h 189"/>
                <a:gd name="T66" fmla="*/ 16 w 301"/>
                <a:gd name="T67" fmla="*/ 82 h 189"/>
                <a:gd name="T68" fmla="*/ 28 w 301"/>
                <a:gd name="T69" fmla="*/ 77 h 189"/>
                <a:gd name="T70" fmla="*/ 42 w 301"/>
                <a:gd name="T71" fmla="*/ 74 h 189"/>
                <a:gd name="T72" fmla="*/ 60 w 301"/>
                <a:gd name="T73" fmla="*/ 74 h 189"/>
                <a:gd name="T74" fmla="*/ 78 w 301"/>
                <a:gd name="T75" fmla="*/ 76 h 189"/>
                <a:gd name="T76" fmla="*/ 96 w 301"/>
                <a:gd name="T77" fmla="*/ 83 h 189"/>
                <a:gd name="T78" fmla="*/ 116 w 301"/>
                <a:gd name="T79" fmla="*/ 95 h 189"/>
                <a:gd name="T80" fmla="*/ 136 w 301"/>
                <a:gd name="T81" fmla="*/ 114 h 189"/>
                <a:gd name="T82" fmla="*/ 133 w 301"/>
                <a:gd name="T83" fmla="*/ 82 h 189"/>
                <a:gd name="T84" fmla="*/ 131 w 301"/>
                <a:gd name="T85" fmla="*/ 45 h 189"/>
                <a:gd name="T86" fmla="*/ 130 w 301"/>
                <a:gd name="T87" fmla="*/ 16 h 189"/>
                <a:gd name="T88" fmla="*/ 130 w 301"/>
                <a:gd name="T89" fmla="*/ 3 h 189"/>
                <a:gd name="T90" fmla="*/ 156 w 301"/>
                <a:gd name="T91" fmla="*/ 0 h 189"/>
                <a:gd name="T92" fmla="*/ 157 w 301"/>
                <a:gd name="T93" fmla="*/ 12 h 189"/>
                <a:gd name="T94" fmla="*/ 163 w 301"/>
                <a:gd name="T95" fmla="*/ 39 h 189"/>
                <a:gd name="T96" fmla="*/ 168 w 301"/>
                <a:gd name="T97" fmla="*/ 74 h 189"/>
                <a:gd name="T98" fmla="*/ 170 w 301"/>
                <a:gd name="T99" fmla="*/ 106 h 189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301" h="189">
                  <a:moveTo>
                    <a:pt x="170" y="106"/>
                  </a:moveTo>
                  <a:lnTo>
                    <a:pt x="177" y="97"/>
                  </a:lnTo>
                  <a:lnTo>
                    <a:pt x="186" y="88"/>
                  </a:lnTo>
                  <a:lnTo>
                    <a:pt x="199" y="80"/>
                  </a:lnTo>
                  <a:lnTo>
                    <a:pt x="212" y="72"/>
                  </a:lnTo>
                  <a:lnTo>
                    <a:pt x="229" y="67"/>
                  </a:lnTo>
                  <a:lnTo>
                    <a:pt x="247" y="63"/>
                  </a:lnTo>
                  <a:lnTo>
                    <a:pt x="269" y="63"/>
                  </a:lnTo>
                  <a:lnTo>
                    <a:pt x="291" y="67"/>
                  </a:lnTo>
                  <a:lnTo>
                    <a:pt x="298" y="75"/>
                  </a:lnTo>
                  <a:lnTo>
                    <a:pt x="301" y="87"/>
                  </a:lnTo>
                  <a:lnTo>
                    <a:pt x="298" y="101"/>
                  </a:lnTo>
                  <a:lnTo>
                    <a:pt x="291" y="117"/>
                  </a:lnTo>
                  <a:lnTo>
                    <a:pt x="279" y="135"/>
                  </a:lnTo>
                  <a:lnTo>
                    <a:pt x="264" y="153"/>
                  </a:lnTo>
                  <a:lnTo>
                    <a:pt x="243" y="172"/>
                  </a:lnTo>
                  <a:lnTo>
                    <a:pt x="217" y="189"/>
                  </a:lnTo>
                  <a:lnTo>
                    <a:pt x="194" y="186"/>
                  </a:lnTo>
                  <a:lnTo>
                    <a:pt x="173" y="182"/>
                  </a:lnTo>
                  <a:lnTo>
                    <a:pt x="151" y="179"/>
                  </a:lnTo>
                  <a:lnTo>
                    <a:pt x="131" y="174"/>
                  </a:lnTo>
                  <a:lnTo>
                    <a:pt x="112" y="169"/>
                  </a:lnTo>
                  <a:lnTo>
                    <a:pt x="92" y="163"/>
                  </a:lnTo>
                  <a:lnTo>
                    <a:pt x="74" y="157"/>
                  </a:lnTo>
                  <a:lnTo>
                    <a:pt x="55" y="150"/>
                  </a:lnTo>
                  <a:lnTo>
                    <a:pt x="42" y="143"/>
                  </a:lnTo>
                  <a:lnTo>
                    <a:pt x="28" y="136"/>
                  </a:lnTo>
                  <a:lnTo>
                    <a:pt x="17" y="127"/>
                  </a:lnTo>
                  <a:lnTo>
                    <a:pt x="8" y="119"/>
                  </a:lnTo>
                  <a:lnTo>
                    <a:pt x="3" y="109"/>
                  </a:lnTo>
                  <a:lnTo>
                    <a:pt x="0" y="101"/>
                  </a:lnTo>
                  <a:lnTo>
                    <a:pt x="2" y="93"/>
                  </a:lnTo>
                  <a:lnTo>
                    <a:pt x="6" y="87"/>
                  </a:lnTo>
                  <a:lnTo>
                    <a:pt x="16" y="82"/>
                  </a:lnTo>
                  <a:lnTo>
                    <a:pt x="28" y="77"/>
                  </a:lnTo>
                  <a:lnTo>
                    <a:pt x="42" y="74"/>
                  </a:lnTo>
                  <a:lnTo>
                    <a:pt x="60" y="74"/>
                  </a:lnTo>
                  <a:lnTo>
                    <a:pt x="78" y="76"/>
                  </a:lnTo>
                  <a:lnTo>
                    <a:pt x="96" y="83"/>
                  </a:lnTo>
                  <a:lnTo>
                    <a:pt x="116" y="95"/>
                  </a:lnTo>
                  <a:lnTo>
                    <a:pt x="136" y="114"/>
                  </a:lnTo>
                  <a:lnTo>
                    <a:pt x="133" y="82"/>
                  </a:lnTo>
                  <a:lnTo>
                    <a:pt x="131" y="45"/>
                  </a:lnTo>
                  <a:lnTo>
                    <a:pt x="130" y="16"/>
                  </a:lnTo>
                  <a:lnTo>
                    <a:pt x="130" y="3"/>
                  </a:lnTo>
                  <a:lnTo>
                    <a:pt x="156" y="0"/>
                  </a:lnTo>
                  <a:lnTo>
                    <a:pt x="157" y="12"/>
                  </a:lnTo>
                  <a:lnTo>
                    <a:pt x="163" y="39"/>
                  </a:lnTo>
                  <a:lnTo>
                    <a:pt x="168" y="74"/>
                  </a:lnTo>
                  <a:lnTo>
                    <a:pt x="170" y="106"/>
                  </a:lnTo>
                  <a:close/>
                </a:path>
              </a:pathLst>
            </a:custGeom>
            <a:solidFill>
              <a:srgbClr val="7FE5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5" name="Freeform 36"/>
            <p:cNvSpPr/>
            <p:nvPr/>
          </p:nvSpPr>
          <p:spPr bwMode="auto">
            <a:xfrm>
              <a:off x="988" y="4094"/>
              <a:ext cx="169" cy="97"/>
            </a:xfrm>
            <a:custGeom>
              <a:avLst/>
              <a:gdLst>
                <a:gd name="T0" fmla="*/ 67 w 169"/>
                <a:gd name="T1" fmla="*/ 15 h 97"/>
                <a:gd name="T2" fmla="*/ 53 w 169"/>
                <a:gd name="T3" fmla="*/ 16 h 97"/>
                <a:gd name="T4" fmla="*/ 41 w 169"/>
                <a:gd name="T5" fmla="*/ 18 h 97"/>
                <a:gd name="T6" fmla="*/ 30 w 169"/>
                <a:gd name="T7" fmla="*/ 20 h 97"/>
                <a:gd name="T8" fmla="*/ 21 w 169"/>
                <a:gd name="T9" fmla="*/ 24 h 97"/>
                <a:gd name="T10" fmla="*/ 13 w 169"/>
                <a:gd name="T11" fmla="*/ 28 h 97"/>
                <a:gd name="T12" fmla="*/ 7 w 169"/>
                <a:gd name="T13" fmla="*/ 33 h 97"/>
                <a:gd name="T14" fmla="*/ 3 w 169"/>
                <a:gd name="T15" fmla="*/ 42 h 97"/>
                <a:gd name="T16" fmla="*/ 0 w 169"/>
                <a:gd name="T17" fmla="*/ 51 h 97"/>
                <a:gd name="T18" fmla="*/ 0 w 169"/>
                <a:gd name="T19" fmla="*/ 62 h 97"/>
                <a:gd name="T20" fmla="*/ 1 w 169"/>
                <a:gd name="T21" fmla="*/ 71 h 97"/>
                <a:gd name="T22" fmla="*/ 6 w 169"/>
                <a:gd name="T23" fmla="*/ 79 h 97"/>
                <a:gd name="T24" fmla="*/ 13 w 169"/>
                <a:gd name="T25" fmla="*/ 87 h 97"/>
                <a:gd name="T26" fmla="*/ 24 w 169"/>
                <a:gd name="T27" fmla="*/ 92 h 97"/>
                <a:gd name="T28" fmla="*/ 36 w 169"/>
                <a:gd name="T29" fmla="*/ 96 h 97"/>
                <a:gd name="T30" fmla="*/ 53 w 169"/>
                <a:gd name="T31" fmla="*/ 97 h 97"/>
                <a:gd name="T32" fmla="*/ 71 w 169"/>
                <a:gd name="T33" fmla="*/ 95 h 97"/>
                <a:gd name="T34" fmla="*/ 91 w 169"/>
                <a:gd name="T35" fmla="*/ 90 h 97"/>
                <a:gd name="T36" fmla="*/ 112 w 169"/>
                <a:gd name="T37" fmla="*/ 84 h 97"/>
                <a:gd name="T38" fmla="*/ 132 w 169"/>
                <a:gd name="T39" fmla="*/ 78 h 97"/>
                <a:gd name="T40" fmla="*/ 149 w 169"/>
                <a:gd name="T41" fmla="*/ 69 h 97"/>
                <a:gd name="T42" fmla="*/ 161 w 169"/>
                <a:gd name="T43" fmla="*/ 59 h 97"/>
                <a:gd name="T44" fmla="*/ 169 w 169"/>
                <a:gd name="T45" fmla="*/ 46 h 97"/>
                <a:gd name="T46" fmla="*/ 169 w 169"/>
                <a:gd name="T47" fmla="*/ 32 h 97"/>
                <a:gd name="T48" fmla="*/ 161 w 169"/>
                <a:gd name="T49" fmla="*/ 15 h 97"/>
                <a:gd name="T50" fmla="*/ 154 w 169"/>
                <a:gd name="T51" fmla="*/ 9 h 97"/>
                <a:gd name="T52" fmla="*/ 144 w 169"/>
                <a:gd name="T53" fmla="*/ 4 h 97"/>
                <a:gd name="T54" fmla="*/ 132 w 169"/>
                <a:gd name="T55" fmla="*/ 2 h 97"/>
                <a:gd name="T56" fmla="*/ 119 w 169"/>
                <a:gd name="T57" fmla="*/ 0 h 97"/>
                <a:gd name="T58" fmla="*/ 105 w 169"/>
                <a:gd name="T59" fmla="*/ 2 h 97"/>
                <a:gd name="T60" fmla="*/ 91 w 169"/>
                <a:gd name="T61" fmla="*/ 5 h 97"/>
                <a:gd name="T62" fmla="*/ 77 w 169"/>
                <a:gd name="T63" fmla="*/ 9 h 97"/>
                <a:gd name="T64" fmla="*/ 67 w 169"/>
                <a:gd name="T65" fmla="*/ 15 h 97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169" h="97">
                  <a:moveTo>
                    <a:pt x="67" y="15"/>
                  </a:moveTo>
                  <a:lnTo>
                    <a:pt x="53" y="16"/>
                  </a:lnTo>
                  <a:lnTo>
                    <a:pt x="41" y="18"/>
                  </a:lnTo>
                  <a:lnTo>
                    <a:pt x="30" y="20"/>
                  </a:lnTo>
                  <a:lnTo>
                    <a:pt x="21" y="24"/>
                  </a:lnTo>
                  <a:lnTo>
                    <a:pt x="13" y="28"/>
                  </a:lnTo>
                  <a:lnTo>
                    <a:pt x="7" y="33"/>
                  </a:lnTo>
                  <a:lnTo>
                    <a:pt x="3" y="42"/>
                  </a:lnTo>
                  <a:lnTo>
                    <a:pt x="0" y="51"/>
                  </a:lnTo>
                  <a:lnTo>
                    <a:pt x="0" y="62"/>
                  </a:lnTo>
                  <a:lnTo>
                    <a:pt x="1" y="71"/>
                  </a:lnTo>
                  <a:lnTo>
                    <a:pt x="6" y="79"/>
                  </a:lnTo>
                  <a:lnTo>
                    <a:pt x="13" y="87"/>
                  </a:lnTo>
                  <a:lnTo>
                    <a:pt x="24" y="92"/>
                  </a:lnTo>
                  <a:lnTo>
                    <a:pt x="36" y="96"/>
                  </a:lnTo>
                  <a:lnTo>
                    <a:pt x="53" y="97"/>
                  </a:lnTo>
                  <a:lnTo>
                    <a:pt x="71" y="95"/>
                  </a:lnTo>
                  <a:lnTo>
                    <a:pt x="91" y="90"/>
                  </a:lnTo>
                  <a:lnTo>
                    <a:pt x="112" y="84"/>
                  </a:lnTo>
                  <a:lnTo>
                    <a:pt x="132" y="78"/>
                  </a:lnTo>
                  <a:lnTo>
                    <a:pt x="149" y="69"/>
                  </a:lnTo>
                  <a:lnTo>
                    <a:pt x="161" y="59"/>
                  </a:lnTo>
                  <a:lnTo>
                    <a:pt x="169" y="46"/>
                  </a:lnTo>
                  <a:lnTo>
                    <a:pt x="169" y="32"/>
                  </a:lnTo>
                  <a:lnTo>
                    <a:pt x="161" y="15"/>
                  </a:lnTo>
                  <a:lnTo>
                    <a:pt x="154" y="9"/>
                  </a:lnTo>
                  <a:lnTo>
                    <a:pt x="144" y="4"/>
                  </a:lnTo>
                  <a:lnTo>
                    <a:pt x="132" y="2"/>
                  </a:lnTo>
                  <a:lnTo>
                    <a:pt x="119" y="0"/>
                  </a:lnTo>
                  <a:lnTo>
                    <a:pt x="105" y="2"/>
                  </a:lnTo>
                  <a:lnTo>
                    <a:pt x="91" y="5"/>
                  </a:lnTo>
                  <a:lnTo>
                    <a:pt x="77" y="9"/>
                  </a:lnTo>
                  <a:lnTo>
                    <a:pt x="67" y="1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6" name="Freeform 37"/>
            <p:cNvSpPr/>
            <p:nvPr/>
          </p:nvSpPr>
          <p:spPr bwMode="auto">
            <a:xfrm>
              <a:off x="1050" y="4238"/>
              <a:ext cx="236" cy="75"/>
            </a:xfrm>
            <a:custGeom>
              <a:avLst/>
              <a:gdLst>
                <a:gd name="T0" fmla="*/ 102 w 236"/>
                <a:gd name="T1" fmla="*/ 2 h 75"/>
                <a:gd name="T2" fmla="*/ 78 w 236"/>
                <a:gd name="T3" fmla="*/ 0 h 75"/>
                <a:gd name="T4" fmla="*/ 57 w 236"/>
                <a:gd name="T5" fmla="*/ 3 h 75"/>
                <a:gd name="T6" fmla="*/ 37 w 236"/>
                <a:gd name="T7" fmla="*/ 6 h 75"/>
                <a:gd name="T8" fmla="*/ 20 w 236"/>
                <a:gd name="T9" fmla="*/ 13 h 75"/>
                <a:gd name="T10" fmla="*/ 8 w 236"/>
                <a:gd name="T11" fmla="*/ 22 h 75"/>
                <a:gd name="T12" fmla="*/ 0 w 236"/>
                <a:gd name="T13" fmla="*/ 32 h 75"/>
                <a:gd name="T14" fmla="*/ 0 w 236"/>
                <a:gd name="T15" fmla="*/ 45 h 75"/>
                <a:gd name="T16" fmla="*/ 6 w 236"/>
                <a:gd name="T17" fmla="*/ 61 h 75"/>
                <a:gd name="T18" fmla="*/ 40 w 236"/>
                <a:gd name="T19" fmla="*/ 68 h 75"/>
                <a:gd name="T20" fmla="*/ 69 w 236"/>
                <a:gd name="T21" fmla="*/ 73 h 75"/>
                <a:gd name="T22" fmla="*/ 95 w 236"/>
                <a:gd name="T23" fmla="*/ 75 h 75"/>
                <a:gd name="T24" fmla="*/ 116 w 236"/>
                <a:gd name="T25" fmla="*/ 75 h 75"/>
                <a:gd name="T26" fmla="*/ 136 w 236"/>
                <a:gd name="T27" fmla="*/ 75 h 75"/>
                <a:gd name="T28" fmla="*/ 156 w 236"/>
                <a:gd name="T29" fmla="*/ 73 h 75"/>
                <a:gd name="T30" fmla="*/ 175 w 236"/>
                <a:gd name="T31" fmla="*/ 69 h 75"/>
                <a:gd name="T32" fmla="*/ 195 w 236"/>
                <a:gd name="T33" fmla="*/ 65 h 75"/>
                <a:gd name="T34" fmla="*/ 214 w 236"/>
                <a:gd name="T35" fmla="*/ 60 h 75"/>
                <a:gd name="T36" fmla="*/ 226 w 236"/>
                <a:gd name="T37" fmla="*/ 54 h 75"/>
                <a:gd name="T38" fmla="*/ 232 w 236"/>
                <a:gd name="T39" fmla="*/ 47 h 75"/>
                <a:gd name="T40" fmla="*/ 236 w 236"/>
                <a:gd name="T41" fmla="*/ 38 h 75"/>
                <a:gd name="T42" fmla="*/ 236 w 236"/>
                <a:gd name="T43" fmla="*/ 31 h 75"/>
                <a:gd name="T44" fmla="*/ 233 w 236"/>
                <a:gd name="T45" fmla="*/ 24 h 75"/>
                <a:gd name="T46" fmla="*/ 230 w 236"/>
                <a:gd name="T47" fmla="*/ 17 h 75"/>
                <a:gd name="T48" fmla="*/ 224 w 236"/>
                <a:gd name="T49" fmla="*/ 12 h 75"/>
                <a:gd name="T50" fmla="*/ 217 w 236"/>
                <a:gd name="T51" fmla="*/ 9 h 75"/>
                <a:gd name="T52" fmla="*/ 209 w 236"/>
                <a:gd name="T53" fmla="*/ 6 h 75"/>
                <a:gd name="T54" fmla="*/ 200 w 236"/>
                <a:gd name="T55" fmla="*/ 5 h 75"/>
                <a:gd name="T56" fmla="*/ 189 w 236"/>
                <a:gd name="T57" fmla="*/ 5 h 75"/>
                <a:gd name="T58" fmla="*/ 180 w 236"/>
                <a:gd name="T59" fmla="*/ 8 h 75"/>
                <a:gd name="T60" fmla="*/ 171 w 236"/>
                <a:gd name="T61" fmla="*/ 9 h 75"/>
                <a:gd name="T62" fmla="*/ 163 w 236"/>
                <a:gd name="T63" fmla="*/ 11 h 75"/>
                <a:gd name="T64" fmla="*/ 157 w 236"/>
                <a:gd name="T65" fmla="*/ 13 h 75"/>
                <a:gd name="T66" fmla="*/ 153 w 236"/>
                <a:gd name="T67" fmla="*/ 15 h 75"/>
                <a:gd name="T68" fmla="*/ 146 w 236"/>
                <a:gd name="T69" fmla="*/ 15 h 75"/>
                <a:gd name="T70" fmla="*/ 140 w 236"/>
                <a:gd name="T71" fmla="*/ 13 h 75"/>
                <a:gd name="T72" fmla="*/ 134 w 236"/>
                <a:gd name="T73" fmla="*/ 11 h 75"/>
                <a:gd name="T74" fmla="*/ 127 w 236"/>
                <a:gd name="T75" fmla="*/ 9 h 75"/>
                <a:gd name="T76" fmla="*/ 119 w 236"/>
                <a:gd name="T77" fmla="*/ 5 h 75"/>
                <a:gd name="T78" fmla="*/ 111 w 236"/>
                <a:gd name="T79" fmla="*/ 3 h 75"/>
                <a:gd name="T80" fmla="*/ 102 w 236"/>
                <a:gd name="T81" fmla="*/ 2 h 7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236" h="75">
                  <a:moveTo>
                    <a:pt x="102" y="2"/>
                  </a:moveTo>
                  <a:lnTo>
                    <a:pt x="78" y="0"/>
                  </a:lnTo>
                  <a:lnTo>
                    <a:pt x="57" y="3"/>
                  </a:lnTo>
                  <a:lnTo>
                    <a:pt x="37" y="6"/>
                  </a:lnTo>
                  <a:lnTo>
                    <a:pt x="20" y="13"/>
                  </a:lnTo>
                  <a:lnTo>
                    <a:pt x="8" y="22"/>
                  </a:lnTo>
                  <a:lnTo>
                    <a:pt x="0" y="32"/>
                  </a:lnTo>
                  <a:lnTo>
                    <a:pt x="0" y="45"/>
                  </a:lnTo>
                  <a:lnTo>
                    <a:pt x="6" y="61"/>
                  </a:lnTo>
                  <a:lnTo>
                    <a:pt x="40" y="68"/>
                  </a:lnTo>
                  <a:lnTo>
                    <a:pt x="69" y="73"/>
                  </a:lnTo>
                  <a:lnTo>
                    <a:pt x="95" y="75"/>
                  </a:lnTo>
                  <a:lnTo>
                    <a:pt x="116" y="75"/>
                  </a:lnTo>
                  <a:lnTo>
                    <a:pt x="136" y="75"/>
                  </a:lnTo>
                  <a:lnTo>
                    <a:pt x="156" y="73"/>
                  </a:lnTo>
                  <a:lnTo>
                    <a:pt x="175" y="69"/>
                  </a:lnTo>
                  <a:lnTo>
                    <a:pt x="195" y="65"/>
                  </a:lnTo>
                  <a:lnTo>
                    <a:pt x="214" y="60"/>
                  </a:lnTo>
                  <a:lnTo>
                    <a:pt x="226" y="54"/>
                  </a:lnTo>
                  <a:lnTo>
                    <a:pt x="232" y="47"/>
                  </a:lnTo>
                  <a:lnTo>
                    <a:pt x="236" y="38"/>
                  </a:lnTo>
                  <a:lnTo>
                    <a:pt x="236" y="31"/>
                  </a:lnTo>
                  <a:lnTo>
                    <a:pt x="233" y="24"/>
                  </a:lnTo>
                  <a:lnTo>
                    <a:pt x="230" y="17"/>
                  </a:lnTo>
                  <a:lnTo>
                    <a:pt x="224" y="12"/>
                  </a:lnTo>
                  <a:lnTo>
                    <a:pt x="217" y="9"/>
                  </a:lnTo>
                  <a:lnTo>
                    <a:pt x="209" y="6"/>
                  </a:lnTo>
                  <a:lnTo>
                    <a:pt x="200" y="5"/>
                  </a:lnTo>
                  <a:lnTo>
                    <a:pt x="189" y="5"/>
                  </a:lnTo>
                  <a:lnTo>
                    <a:pt x="180" y="8"/>
                  </a:lnTo>
                  <a:lnTo>
                    <a:pt x="171" y="9"/>
                  </a:lnTo>
                  <a:lnTo>
                    <a:pt x="163" y="11"/>
                  </a:lnTo>
                  <a:lnTo>
                    <a:pt x="157" y="13"/>
                  </a:lnTo>
                  <a:lnTo>
                    <a:pt x="153" y="15"/>
                  </a:lnTo>
                  <a:lnTo>
                    <a:pt x="146" y="15"/>
                  </a:lnTo>
                  <a:lnTo>
                    <a:pt x="140" y="13"/>
                  </a:lnTo>
                  <a:lnTo>
                    <a:pt x="134" y="11"/>
                  </a:lnTo>
                  <a:lnTo>
                    <a:pt x="127" y="9"/>
                  </a:lnTo>
                  <a:lnTo>
                    <a:pt x="119" y="5"/>
                  </a:lnTo>
                  <a:lnTo>
                    <a:pt x="111" y="3"/>
                  </a:lnTo>
                  <a:lnTo>
                    <a:pt x="102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307" name="Group 38"/>
            <p:cNvGrpSpPr/>
            <p:nvPr/>
          </p:nvGrpSpPr>
          <p:grpSpPr bwMode="auto">
            <a:xfrm>
              <a:off x="0" y="4105"/>
              <a:ext cx="1479" cy="215"/>
              <a:chOff x="3452" y="4125"/>
              <a:chExt cx="1479" cy="215"/>
            </a:xfrm>
          </p:grpSpPr>
          <p:sp>
            <p:nvSpPr>
              <p:cNvPr id="308" name="Freeform 39"/>
              <p:cNvSpPr/>
              <p:nvPr/>
            </p:nvSpPr>
            <p:spPr bwMode="auto">
              <a:xfrm>
                <a:off x="3592" y="4158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2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9" y="1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0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" name="Freeform 40"/>
              <p:cNvSpPr/>
              <p:nvPr/>
            </p:nvSpPr>
            <p:spPr bwMode="auto">
              <a:xfrm>
                <a:off x="3668" y="4235"/>
                <a:ext cx="16" cy="16"/>
              </a:xfrm>
              <a:custGeom>
                <a:avLst/>
                <a:gdLst>
                  <a:gd name="T0" fmla="*/ 0 w 34"/>
                  <a:gd name="T1" fmla="*/ 1 h 32"/>
                  <a:gd name="T2" fmla="*/ 0 w 34"/>
                  <a:gd name="T3" fmla="*/ 1 h 32"/>
                  <a:gd name="T4" fmla="*/ 0 w 34"/>
                  <a:gd name="T5" fmla="*/ 1 h 32"/>
                  <a:gd name="T6" fmla="*/ 0 w 34"/>
                  <a:gd name="T7" fmla="*/ 1 h 32"/>
                  <a:gd name="T8" fmla="*/ 0 w 34"/>
                  <a:gd name="T9" fmla="*/ 0 h 32"/>
                  <a:gd name="T10" fmla="*/ 0 w 34"/>
                  <a:gd name="T11" fmla="*/ 0 h 32"/>
                  <a:gd name="T12" fmla="*/ 0 w 34"/>
                  <a:gd name="T13" fmla="*/ 1 h 32"/>
                  <a:gd name="T14" fmla="*/ 0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0 w 34"/>
                  <a:gd name="T21" fmla="*/ 1 h 32"/>
                  <a:gd name="T22" fmla="*/ 0 w 34"/>
                  <a:gd name="T23" fmla="*/ 1 h 32"/>
                  <a:gd name="T24" fmla="*/ 0 w 34"/>
                  <a:gd name="T25" fmla="*/ 1 h 32"/>
                  <a:gd name="T26" fmla="*/ 0 w 34"/>
                  <a:gd name="T27" fmla="*/ 1 h 32"/>
                  <a:gd name="T28" fmla="*/ 0 w 34"/>
                  <a:gd name="T29" fmla="*/ 1 h 32"/>
                  <a:gd name="T30" fmla="*/ 0 w 34"/>
                  <a:gd name="T31" fmla="*/ 1 h 32"/>
                  <a:gd name="T32" fmla="*/ 0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3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8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" name="Freeform 41"/>
              <p:cNvSpPr/>
              <p:nvPr/>
            </p:nvSpPr>
            <p:spPr bwMode="auto">
              <a:xfrm>
                <a:off x="3668" y="4194"/>
                <a:ext cx="16" cy="17"/>
              </a:xfrm>
              <a:custGeom>
                <a:avLst/>
                <a:gdLst>
                  <a:gd name="T0" fmla="*/ 0 w 33"/>
                  <a:gd name="T1" fmla="*/ 1 h 32"/>
                  <a:gd name="T2" fmla="*/ 0 w 33"/>
                  <a:gd name="T3" fmla="*/ 1 h 32"/>
                  <a:gd name="T4" fmla="*/ 0 w 33"/>
                  <a:gd name="T5" fmla="*/ 1 h 32"/>
                  <a:gd name="T6" fmla="*/ 0 w 33"/>
                  <a:gd name="T7" fmla="*/ 1 h 32"/>
                  <a:gd name="T8" fmla="*/ 0 w 33"/>
                  <a:gd name="T9" fmla="*/ 0 h 32"/>
                  <a:gd name="T10" fmla="*/ 0 w 33"/>
                  <a:gd name="T11" fmla="*/ 0 h 32"/>
                  <a:gd name="T12" fmla="*/ 0 w 33"/>
                  <a:gd name="T13" fmla="*/ 1 h 32"/>
                  <a:gd name="T14" fmla="*/ 0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0 w 33"/>
                  <a:gd name="T21" fmla="*/ 1 h 32"/>
                  <a:gd name="T22" fmla="*/ 0 w 33"/>
                  <a:gd name="T23" fmla="*/ 1 h 32"/>
                  <a:gd name="T24" fmla="*/ 0 w 33"/>
                  <a:gd name="T25" fmla="*/ 1 h 32"/>
                  <a:gd name="T26" fmla="*/ 0 w 33"/>
                  <a:gd name="T27" fmla="*/ 1 h 32"/>
                  <a:gd name="T28" fmla="*/ 0 w 33"/>
                  <a:gd name="T29" fmla="*/ 1 h 32"/>
                  <a:gd name="T30" fmla="*/ 0 w 33"/>
                  <a:gd name="T31" fmla="*/ 1 h 32"/>
                  <a:gd name="T32" fmla="*/ 0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19"/>
                    </a:moveTo>
                    <a:lnTo>
                      <a:pt x="33" y="13"/>
                    </a:lnTo>
                    <a:lnTo>
                      <a:pt x="30" y="7"/>
                    </a:lnTo>
                    <a:lnTo>
                      <a:pt x="26" y="2"/>
                    </a:lnTo>
                    <a:lnTo>
                      <a:pt x="20" y="0"/>
                    </a:lnTo>
                    <a:lnTo>
                      <a:pt x="13" y="0"/>
                    </a:lnTo>
                    <a:lnTo>
                      <a:pt x="7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29" y="25"/>
                    </a:lnTo>
                    <a:lnTo>
                      <a:pt x="33" y="1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" name="Freeform 42"/>
              <p:cNvSpPr/>
              <p:nvPr/>
            </p:nvSpPr>
            <p:spPr bwMode="auto">
              <a:xfrm>
                <a:off x="3671" y="4153"/>
                <a:ext cx="16" cy="17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6" y="3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4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4" y="30"/>
                    </a:lnTo>
                    <a:lnTo>
                      <a:pt x="29" y="25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" name="Freeform 43"/>
              <p:cNvSpPr/>
              <p:nvPr/>
            </p:nvSpPr>
            <p:spPr bwMode="auto">
              <a:xfrm>
                <a:off x="3772" y="4256"/>
                <a:ext cx="17" cy="16"/>
              </a:xfrm>
              <a:custGeom>
                <a:avLst/>
                <a:gdLst>
                  <a:gd name="T0" fmla="*/ 1 w 33"/>
                  <a:gd name="T1" fmla="*/ 1 h 32"/>
                  <a:gd name="T2" fmla="*/ 1 w 33"/>
                  <a:gd name="T3" fmla="*/ 1 h 32"/>
                  <a:gd name="T4" fmla="*/ 1 w 33"/>
                  <a:gd name="T5" fmla="*/ 1 h 32"/>
                  <a:gd name="T6" fmla="*/ 1 w 33"/>
                  <a:gd name="T7" fmla="*/ 1 h 32"/>
                  <a:gd name="T8" fmla="*/ 1 w 33"/>
                  <a:gd name="T9" fmla="*/ 0 h 32"/>
                  <a:gd name="T10" fmla="*/ 1 w 33"/>
                  <a:gd name="T11" fmla="*/ 0 h 32"/>
                  <a:gd name="T12" fmla="*/ 1 w 33"/>
                  <a:gd name="T13" fmla="*/ 1 h 32"/>
                  <a:gd name="T14" fmla="*/ 1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1 w 33"/>
                  <a:gd name="T21" fmla="*/ 1 h 32"/>
                  <a:gd name="T22" fmla="*/ 1 w 33"/>
                  <a:gd name="T23" fmla="*/ 1 h 32"/>
                  <a:gd name="T24" fmla="*/ 1 w 33"/>
                  <a:gd name="T25" fmla="*/ 1 h 32"/>
                  <a:gd name="T26" fmla="*/ 1 w 33"/>
                  <a:gd name="T27" fmla="*/ 1 h 32"/>
                  <a:gd name="T28" fmla="*/ 1 w 33"/>
                  <a:gd name="T29" fmla="*/ 1 h 32"/>
                  <a:gd name="T30" fmla="*/ 1 w 33"/>
                  <a:gd name="T31" fmla="*/ 1 h 32"/>
                  <a:gd name="T32" fmla="*/ 1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20"/>
                    </a:moveTo>
                    <a:lnTo>
                      <a:pt x="33" y="14"/>
                    </a:lnTo>
                    <a:lnTo>
                      <a:pt x="31" y="8"/>
                    </a:lnTo>
                    <a:lnTo>
                      <a:pt x="26" y="4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3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7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30" y="26"/>
                    </a:lnTo>
                    <a:lnTo>
                      <a:pt x="33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" name="Freeform 44"/>
              <p:cNvSpPr/>
              <p:nvPr/>
            </p:nvSpPr>
            <p:spPr bwMode="auto">
              <a:xfrm>
                <a:off x="3768" y="4216"/>
                <a:ext cx="17" cy="16"/>
              </a:xfrm>
              <a:custGeom>
                <a:avLst/>
                <a:gdLst>
                  <a:gd name="T0" fmla="*/ 1 w 32"/>
                  <a:gd name="T1" fmla="*/ 0 h 33"/>
                  <a:gd name="T2" fmla="*/ 1 w 32"/>
                  <a:gd name="T3" fmla="*/ 0 h 33"/>
                  <a:gd name="T4" fmla="*/ 1 w 32"/>
                  <a:gd name="T5" fmla="*/ 0 h 33"/>
                  <a:gd name="T6" fmla="*/ 1 w 32"/>
                  <a:gd name="T7" fmla="*/ 0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0 h 33"/>
                  <a:gd name="T14" fmla="*/ 1 w 32"/>
                  <a:gd name="T15" fmla="*/ 0 h 33"/>
                  <a:gd name="T16" fmla="*/ 0 w 32"/>
                  <a:gd name="T17" fmla="*/ 0 h 33"/>
                  <a:gd name="T18" fmla="*/ 0 w 32"/>
                  <a:gd name="T19" fmla="*/ 0 h 33"/>
                  <a:gd name="T20" fmla="*/ 1 w 32"/>
                  <a:gd name="T21" fmla="*/ 0 h 33"/>
                  <a:gd name="T22" fmla="*/ 1 w 32"/>
                  <a:gd name="T23" fmla="*/ 0 h 33"/>
                  <a:gd name="T24" fmla="*/ 1 w 32"/>
                  <a:gd name="T25" fmla="*/ 0 h 33"/>
                  <a:gd name="T26" fmla="*/ 1 w 32"/>
                  <a:gd name="T27" fmla="*/ 0 h 33"/>
                  <a:gd name="T28" fmla="*/ 1 w 32"/>
                  <a:gd name="T29" fmla="*/ 0 h 33"/>
                  <a:gd name="T30" fmla="*/ 1 w 32"/>
                  <a:gd name="T31" fmla="*/ 0 h 33"/>
                  <a:gd name="T32" fmla="*/ 1 w 32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9"/>
                    </a:lnTo>
                    <a:lnTo>
                      <a:pt x="26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3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3"/>
                    </a:ln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" name="Freeform 45"/>
              <p:cNvSpPr/>
              <p:nvPr/>
            </p:nvSpPr>
            <p:spPr bwMode="auto">
              <a:xfrm>
                <a:off x="3774" y="4175"/>
                <a:ext cx="16" cy="17"/>
              </a:xfrm>
              <a:custGeom>
                <a:avLst/>
                <a:gdLst>
                  <a:gd name="T0" fmla="*/ 0 w 33"/>
                  <a:gd name="T1" fmla="*/ 1 h 33"/>
                  <a:gd name="T2" fmla="*/ 0 w 33"/>
                  <a:gd name="T3" fmla="*/ 1 h 33"/>
                  <a:gd name="T4" fmla="*/ 0 w 33"/>
                  <a:gd name="T5" fmla="*/ 1 h 33"/>
                  <a:gd name="T6" fmla="*/ 0 w 33"/>
                  <a:gd name="T7" fmla="*/ 1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1 h 33"/>
                  <a:gd name="T14" fmla="*/ 0 w 33"/>
                  <a:gd name="T15" fmla="*/ 1 h 33"/>
                  <a:gd name="T16" fmla="*/ 0 w 33"/>
                  <a:gd name="T17" fmla="*/ 1 h 33"/>
                  <a:gd name="T18" fmla="*/ 0 w 33"/>
                  <a:gd name="T19" fmla="*/ 1 h 33"/>
                  <a:gd name="T20" fmla="*/ 0 w 33"/>
                  <a:gd name="T21" fmla="*/ 1 h 33"/>
                  <a:gd name="T22" fmla="*/ 0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0 w 33"/>
                  <a:gd name="T29" fmla="*/ 1 h 33"/>
                  <a:gd name="T30" fmla="*/ 0 w 33"/>
                  <a:gd name="T31" fmla="*/ 1 h 33"/>
                  <a:gd name="T32" fmla="*/ 0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33" y="21"/>
                    </a:moveTo>
                    <a:lnTo>
                      <a:pt x="33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5" y="31"/>
                    </a:lnTo>
                    <a:lnTo>
                      <a:pt x="29" y="26"/>
                    </a:lnTo>
                    <a:lnTo>
                      <a:pt x="33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" name="Freeform 46"/>
              <p:cNvSpPr/>
              <p:nvPr/>
            </p:nvSpPr>
            <p:spPr bwMode="auto">
              <a:xfrm>
                <a:off x="3789" y="4136"/>
                <a:ext cx="16" cy="17"/>
              </a:xfrm>
              <a:custGeom>
                <a:avLst/>
                <a:gdLst>
                  <a:gd name="T0" fmla="*/ 1 w 32"/>
                  <a:gd name="T1" fmla="*/ 1 h 34"/>
                  <a:gd name="T2" fmla="*/ 1 w 32"/>
                  <a:gd name="T3" fmla="*/ 1 h 34"/>
                  <a:gd name="T4" fmla="*/ 1 w 32"/>
                  <a:gd name="T5" fmla="*/ 1 h 34"/>
                  <a:gd name="T6" fmla="*/ 1 w 32"/>
                  <a:gd name="T7" fmla="*/ 1 h 34"/>
                  <a:gd name="T8" fmla="*/ 1 w 32"/>
                  <a:gd name="T9" fmla="*/ 0 h 34"/>
                  <a:gd name="T10" fmla="*/ 1 w 32"/>
                  <a:gd name="T11" fmla="*/ 0 h 34"/>
                  <a:gd name="T12" fmla="*/ 1 w 32"/>
                  <a:gd name="T13" fmla="*/ 1 h 34"/>
                  <a:gd name="T14" fmla="*/ 1 w 32"/>
                  <a:gd name="T15" fmla="*/ 1 h 34"/>
                  <a:gd name="T16" fmla="*/ 0 w 32"/>
                  <a:gd name="T17" fmla="*/ 1 h 34"/>
                  <a:gd name="T18" fmla="*/ 0 w 32"/>
                  <a:gd name="T19" fmla="*/ 1 h 34"/>
                  <a:gd name="T20" fmla="*/ 1 w 32"/>
                  <a:gd name="T21" fmla="*/ 1 h 34"/>
                  <a:gd name="T22" fmla="*/ 1 w 32"/>
                  <a:gd name="T23" fmla="*/ 1 h 34"/>
                  <a:gd name="T24" fmla="*/ 1 w 32"/>
                  <a:gd name="T25" fmla="*/ 1 h 34"/>
                  <a:gd name="T26" fmla="*/ 1 w 32"/>
                  <a:gd name="T27" fmla="*/ 1 h 34"/>
                  <a:gd name="T28" fmla="*/ 1 w 32"/>
                  <a:gd name="T29" fmla="*/ 1 h 34"/>
                  <a:gd name="T30" fmla="*/ 1 w 32"/>
                  <a:gd name="T31" fmla="*/ 1 h 34"/>
                  <a:gd name="T32" fmla="*/ 1 w 32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4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4"/>
                    </a:lnTo>
                    <a:lnTo>
                      <a:pt x="20" y="34"/>
                    </a:lnTo>
                    <a:lnTo>
                      <a:pt x="25" y="32"/>
                    </a:lnTo>
                    <a:lnTo>
                      <a:pt x="30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" name="Freeform 47"/>
              <p:cNvSpPr/>
              <p:nvPr/>
            </p:nvSpPr>
            <p:spPr bwMode="auto">
              <a:xfrm>
                <a:off x="3842" y="4235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" name="Freeform 48"/>
              <p:cNvSpPr/>
              <p:nvPr/>
            </p:nvSpPr>
            <p:spPr bwMode="auto">
              <a:xfrm>
                <a:off x="3857" y="4201"/>
                <a:ext cx="16" cy="16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lnTo>
                      <a:pt x="18" y="32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" name="Freeform 49"/>
              <p:cNvSpPr/>
              <p:nvPr/>
            </p:nvSpPr>
            <p:spPr bwMode="auto">
              <a:xfrm>
                <a:off x="3861" y="4164"/>
                <a:ext cx="16" cy="17"/>
              </a:xfrm>
              <a:custGeom>
                <a:avLst/>
                <a:gdLst>
                  <a:gd name="T0" fmla="*/ 1 w 32"/>
                  <a:gd name="T1" fmla="*/ 1 h 33"/>
                  <a:gd name="T2" fmla="*/ 1 w 32"/>
                  <a:gd name="T3" fmla="*/ 1 h 33"/>
                  <a:gd name="T4" fmla="*/ 1 w 32"/>
                  <a:gd name="T5" fmla="*/ 1 h 33"/>
                  <a:gd name="T6" fmla="*/ 1 w 32"/>
                  <a:gd name="T7" fmla="*/ 1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1 h 33"/>
                  <a:gd name="T14" fmla="*/ 1 w 32"/>
                  <a:gd name="T15" fmla="*/ 1 h 33"/>
                  <a:gd name="T16" fmla="*/ 0 w 32"/>
                  <a:gd name="T17" fmla="*/ 1 h 33"/>
                  <a:gd name="T18" fmla="*/ 0 w 32"/>
                  <a:gd name="T19" fmla="*/ 1 h 33"/>
                  <a:gd name="T20" fmla="*/ 1 w 32"/>
                  <a:gd name="T21" fmla="*/ 1 h 33"/>
                  <a:gd name="T22" fmla="*/ 1 w 32"/>
                  <a:gd name="T23" fmla="*/ 1 h 33"/>
                  <a:gd name="T24" fmla="*/ 1 w 32"/>
                  <a:gd name="T25" fmla="*/ 1 h 33"/>
                  <a:gd name="T26" fmla="*/ 1 w 32"/>
                  <a:gd name="T27" fmla="*/ 1 h 33"/>
                  <a:gd name="T28" fmla="*/ 1 w 32"/>
                  <a:gd name="T29" fmla="*/ 1 h 33"/>
                  <a:gd name="T30" fmla="*/ 1 w 32"/>
                  <a:gd name="T31" fmla="*/ 1 h 33"/>
                  <a:gd name="T32" fmla="*/ 1 w 32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" name="Freeform 50"/>
              <p:cNvSpPr/>
              <p:nvPr/>
            </p:nvSpPr>
            <p:spPr bwMode="auto">
              <a:xfrm>
                <a:off x="4066" y="4265"/>
                <a:ext cx="40" cy="40"/>
              </a:xfrm>
              <a:custGeom>
                <a:avLst/>
                <a:gdLst>
                  <a:gd name="T0" fmla="*/ 1 w 80"/>
                  <a:gd name="T1" fmla="*/ 0 h 80"/>
                  <a:gd name="T2" fmla="*/ 1 w 80"/>
                  <a:gd name="T3" fmla="*/ 0 h 80"/>
                  <a:gd name="T4" fmla="*/ 1 w 80"/>
                  <a:gd name="T5" fmla="*/ 1 h 80"/>
                  <a:gd name="T6" fmla="*/ 1 w 80"/>
                  <a:gd name="T7" fmla="*/ 1 h 80"/>
                  <a:gd name="T8" fmla="*/ 1 w 80"/>
                  <a:gd name="T9" fmla="*/ 1 h 80"/>
                  <a:gd name="T10" fmla="*/ 1 w 80"/>
                  <a:gd name="T11" fmla="*/ 1 h 80"/>
                  <a:gd name="T12" fmla="*/ 1 w 80"/>
                  <a:gd name="T13" fmla="*/ 1 h 80"/>
                  <a:gd name="T14" fmla="*/ 1 w 80"/>
                  <a:gd name="T15" fmla="*/ 1 h 80"/>
                  <a:gd name="T16" fmla="*/ 0 w 80"/>
                  <a:gd name="T17" fmla="*/ 1 h 80"/>
                  <a:gd name="T18" fmla="*/ 0 w 80"/>
                  <a:gd name="T19" fmla="*/ 1 h 80"/>
                  <a:gd name="T20" fmla="*/ 0 w 80"/>
                  <a:gd name="T21" fmla="*/ 1 h 80"/>
                  <a:gd name="T22" fmla="*/ 1 w 80"/>
                  <a:gd name="T23" fmla="*/ 1 h 80"/>
                  <a:gd name="T24" fmla="*/ 1 w 80"/>
                  <a:gd name="T25" fmla="*/ 1 h 80"/>
                  <a:gd name="T26" fmla="*/ 1 w 80"/>
                  <a:gd name="T27" fmla="*/ 1 h 80"/>
                  <a:gd name="T28" fmla="*/ 1 w 80"/>
                  <a:gd name="T29" fmla="*/ 1 h 80"/>
                  <a:gd name="T30" fmla="*/ 1 w 80"/>
                  <a:gd name="T31" fmla="*/ 1 h 80"/>
                  <a:gd name="T32" fmla="*/ 1 w 80"/>
                  <a:gd name="T33" fmla="*/ 1 h 80"/>
                  <a:gd name="T34" fmla="*/ 1 w 80"/>
                  <a:gd name="T35" fmla="*/ 1 h 80"/>
                  <a:gd name="T36" fmla="*/ 1 w 80"/>
                  <a:gd name="T37" fmla="*/ 1 h 80"/>
                  <a:gd name="T38" fmla="*/ 1 w 80"/>
                  <a:gd name="T39" fmla="*/ 1 h 80"/>
                  <a:gd name="T40" fmla="*/ 1 w 80"/>
                  <a:gd name="T41" fmla="*/ 1 h 80"/>
                  <a:gd name="T42" fmla="*/ 1 w 80"/>
                  <a:gd name="T43" fmla="*/ 1 h 80"/>
                  <a:gd name="T44" fmla="*/ 1 w 80"/>
                  <a:gd name="T45" fmla="*/ 1 h 80"/>
                  <a:gd name="T46" fmla="*/ 1 w 80"/>
                  <a:gd name="T47" fmla="*/ 1 h 80"/>
                  <a:gd name="T48" fmla="*/ 1 w 80"/>
                  <a:gd name="T49" fmla="*/ 1 h 80"/>
                  <a:gd name="T50" fmla="*/ 1 w 80"/>
                  <a:gd name="T51" fmla="*/ 1 h 80"/>
                  <a:gd name="T52" fmla="*/ 1 w 80"/>
                  <a:gd name="T53" fmla="*/ 1 h 80"/>
                  <a:gd name="T54" fmla="*/ 1 w 80"/>
                  <a:gd name="T55" fmla="*/ 1 h 80"/>
                  <a:gd name="T56" fmla="*/ 1 w 80"/>
                  <a:gd name="T57" fmla="*/ 1 h 80"/>
                  <a:gd name="T58" fmla="*/ 1 w 80"/>
                  <a:gd name="T59" fmla="*/ 1 h 80"/>
                  <a:gd name="T60" fmla="*/ 1 w 80"/>
                  <a:gd name="T61" fmla="*/ 1 h 80"/>
                  <a:gd name="T62" fmla="*/ 1 w 80"/>
                  <a:gd name="T63" fmla="*/ 1 h 80"/>
                  <a:gd name="T64" fmla="*/ 1 w 80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80">
                    <a:moveTo>
                      <a:pt x="46" y="0"/>
                    </a:moveTo>
                    <a:lnTo>
                      <a:pt x="38" y="0"/>
                    </a:lnTo>
                    <a:lnTo>
                      <a:pt x="30" y="2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9"/>
                    </a:lnTo>
                    <a:lnTo>
                      <a:pt x="3" y="26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9"/>
                    </a:lnTo>
                    <a:lnTo>
                      <a:pt x="18" y="74"/>
                    </a:lnTo>
                    <a:lnTo>
                      <a:pt x="24" y="78"/>
                    </a:lnTo>
                    <a:lnTo>
                      <a:pt x="32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7"/>
                    </a:lnTo>
                    <a:lnTo>
                      <a:pt x="62" y="73"/>
                    </a:lnTo>
                    <a:lnTo>
                      <a:pt x="68" y="67"/>
                    </a:lnTo>
                    <a:lnTo>
                      <a:pt x="73" y="62"/>
                    </a:lnTo>
                    <a:lnTo>
                      <a:pt x="76" y="55"/>
                    </a:lnTo>
                    <a:lnTo>
                      <a:pt x="79" y="47"/>
                    </a:lnTo>
                    <a:lnTo>
                      <a:pt x="80" y="39"/>
                    </a:lnTo>
                    <a:lnTo>
                      <a:pt x="79" y="30"/>
                    </a:lnTo>
                    <a:lnTo>
                      <a:pt x="76" y="24"/>
                    </a:lnTo>
                    <a:lnTo>
                      <a:pt x="73" y="17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" name="Freeform 51"/>
              <p:cNvSpPr/>
              <p:nvPr/>
            </p:nvSpPr>
            <p:spPr bwMode="auto">
              <a:xfrm>
                <a:off x="4136" y="4223"/>
                <a:ext cx="40" cy="39"/>
              </a:xfrm>
              <a:custGeom>
                <a:avLst/>
                <a:gdLst>
                  <a:gd name="T0" fmla="*/ 1 w 79"/>
                  <a:gd name="T1" fmla="*/ 0 h 80"/>
                  <a:gd name="T2" fmla="*/ 1 w 79"/>
                  <a:gd name="T3" fmla="*/ 0 h 80"/>
                  <a:gd name="T4" fmla="*/ 1 w 79"/>
                  <a:gd name="T5" fmla="*/ 0 h 80"/>
                  <a:gd name="T6" fmla="*/ 1 w 79"/>
                  <a:gd name="T7" fmla="*/ 0 h 80"/>
                  <a:gd name="T8" fmla="*/ 1 w 79"/>
                  <a:gd name="T9" fmla="*/ 0 h 80"/>
                  <a:gd name="T10" fmla="*/ 1 w 79"/>
                  <a:gd name="T11" fmla="*/ 0 h 80"/>
                  <a:gd name="T12" fmla="*/ 1 w 79"/>
                  <a:gd name="T13" fmla="*/ 0 h 80"/>
                  <a:gd name="T14" fmla="*/ 1 w 79"/>
                  <a:gd name="T15" fmla="*/ 0 h 80"/>
                  <a:gd name="T16" fmla="*/ 0 w 79"/>
                  <a:gd name="T17" fmla="*/ 0 h 80"/>
                  <a:gd name="T18" fmla="*/ 0 w 79"/>
                  <a:gd name="T19" fmla="*/ 0 h 80"/>
                  <a:gd name="T20" fmla="*/ 1 w 79"/>
                  <a:gd name="T21" fmla="*/ 0 h 80"/>
                  <a:gd name="T22" fmla="*/ 1 w 79"/>
                  <a:gd name="T23" fmla="*/ 0 h 80"/>
                  <a:gd name="T24" fmla="*/ 1 w 79"/>
                  <a:gd name="T25" fmla="*/ 0 h 80"/>
                  <a:gd name="T26" fmla="*/ 1 w 79"/>
                  <a:gd name="T27" fmla="*/ 0 h 80"/>
                  <a:gd name="T28" fmla="*/ 1 w 79"/>
                  <a:gd name="T29" fmla="*/ 0 h 80"/>
                  <a:gd name="T30" fmla="*/ 1 w 79"/>
                  <a:gd name="T31" fmla="*/ 0 h 80"/>
                  <a:gd name="T32" fmla="*/ 1 w 79"/>
                  <a:gd name="T33" fmla="*/ 0 h 80"/>
                  <a:gd name="T34" fmla="*/ 1 w 79"/>
                  <a:gd name="T35" fmla="*/ 0 h 80"/>
                  <a:gd name="T36" fmla="*/ 1 w 79"/>
                  <a:gd name="T37" fmla="*/ 0 h 80"/>
                  <a:gd name="T38" fmla="*/ 1 w 79"/>
                  <a:gd name="T39" fmla="*/ 0 h 80"/>
                  <a:gd name="T40" fmla="*/ 1 w 79"/>
                  <a:gd name="T41" fmla="*/ 0 h 80"/>
                  <a:gd name="T42" fmla="*/ 1 w 79"/>
                  <a:gd name="T43" fmla="*/ 0 h 80"/>
                  <a:gd name="T44" fmla="*/ 1 w 79"/>
                  <a:gd name="T45" fmla="*/ 0 h 80"/>
                  <a:gd name="T46" fmla="*/ 1 w 79"/>
                  <a:gd name="T47" fmla="*/ 0 h 80"/>
                  <a:gd name="T48" fmla="*/ 1 w 79"/>
                  <a:gd name="T49" fmla="*/ 0 h 80"/>
                  <a:gd name="T50" fmla="*/ 1 w 79"/>
                  <a:gd name="T51" fmla="*/ 0 h 80"/>
                  <a:gd name="T52" fmla="*/ 1 w 79"/>
                  <a:gd name="T53" fmla="*/ 0 h 80"/>
                  <a:gd name="T54" fmla="*/ 1 w 79"/>
                  <a:gd name="T55" fmla="*/ 0 h 80"/>
                  <a:gd name="T56" fmla="*/ 1 w 79"/>
                  <a:gd name="T57" fmla="*/ 0 h 80"/>
                  <a:gd name="T58" fmla="*/ 1 w 79"/>
                  <a:gd name="T59" fmla="*/ 0 h 80"/>
                  <a:gd name="T60" fmla="*/ 1 w 79"/>
                  <a:gd name="T61" fmla="*/ 0 h 80"/>
                  <a:gd name="T62" fmla="*/ 1 w 79"/>
                  <a:gd name="T63" fmla="*/ 0 h 80"/>
                  <a:gd name="T64" fmla="*/ 1 w 79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79" h="80">
                    <a:moveTo>
                      <a:pt x="47" y="0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4"/>
                    </a:lnTo>
                    <a:lnTo>
                      <a:pt x="17" y="7"/>
                    </a:lnTo>
                    <a:lnTo>
                      <a:pt x="11" y="13"/>
                    </a:lnTo>
                    <a:lnTo>
                      <a:pt x="5" y="19"/>
                    </a:lnTo>
                    <a:lnTo>
                      <a:pt x="2" y="26"/>
                    </a:lnTo>
                    <a:lnTo>
                      <a:pt x="0" y="34"/>
                    </a:lnTo>
                    <a:lnTo>
                      <a:pt x="0" y="42"/>
                    </a:lnTo>
                    <a:lnTo>
                      <a:pt x="1" y="49"/>
                    </a:lnTo>
                    <a:lnTo>
                      <a:pt x="3" y="57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8" y="74"/>
                    </a:lnTo>
                    <a:lnTo>
                      <a:pt x="25" y="78"/>
                    </a:lnTo>
                    <a:lnTo>
                      <a:pt x="33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6"/>
                    </a:lnTo>
                    <a:lnTo>
                      <a:pt x="63" y="73"/>
                    </a:lnTo>
                    <a:lnTo>
                      <a:pt x="69" y="67"/>
                    </a:lnTo>
                    <a:lnTo>
                      <a:pt x="73" y="61"/>
                    </a:lnTo>
                    <a:lnTo>
                      <a:pt x="77" y="55"/>
                    </a:lnTo>
                    <a:lnTo>
                      <a:pt x="79" y="46"/>
                    </a:lnTo>
                    <a:lnTo>
                      <a:pt x="79" y="38"/>
                    </a:lnTo>
                    <a:lnTo>
                      <a:pt x="78" y="31"/>
                    </a:lnTo>
                    <a:lnTo>
                      <a:pt x="76" y="23"/>
                    </a:lnTo>
                    <a:lnTo>
                      <a:pt x="72" y="18"/>
                    </a:lnTo>
                    <a:lnTo>
                      <a:pt x="68" y="12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1" name="Freeform 52"/>
              <p:cNvSpPr/>
              <p:nvPr/>
            </p:nvSpPr>
            <p:spPr bwMode="auto">
              <a:xfrm>
                <a:off x="4059" y="4190"/>
                <a:ext cx="40" cy="40"/>
              </a:xfrm>
              <a:custGeom>
                <a:avLst/>
                <a:gdLst>
                  <a:gd name="T0" fmla="*/ 1 w 80"/>
                  <a:gd name="T1" fmla="*/ 0 h 78"/>
                  <a:gd name="T2" fmla="*/ 1 w 80"/>
                  <a:gd name="T3" fmla="*/ 0 h 78"/>
                  <a:gd name="T4" fmla="*/ 1 w 80"/>
                  <a:gd name="T5" fmla="*/ 0 h 78"/>
                  <a:gd name="T6" fmla="*/ 1 w 80"/>
                  <a:gd name="T7" fmla="*/ 1 h 78"/>
                  <a:gd name="T8" fmla="*/ 1 w 80"/>
                  <a:gd name="T9" fmla="*/ 1 h 78"/>
                  <a:gd name="T10" fmla="*/ 1 w 80"/>
                  <a:gd name="T11" fmla="*/ 1 h 78"/>
                  <a:gd name="T12" fmla="*/ 1 w 80"/>
                  <a:gd name="T13" fmla="*/ 1 h 78"/>
                  <a:gd name="T14" fmla="*/ 1 w 80"/>
                  <a:gd name="T15" fmla="*/ 1 h 78"/>
                  <a:gd name="T16" fmla="*/ 1 w 80"/>
                  <a:gd name="T17" fmla="*/ 1 h 78"/>
                  <a:gd name="T18" fmla="*/ 0 w 80"/>
                  <a:gd name="T19" fmla="*/ 1 h 78"/>
                  <a:gd name="T20" fmla="*/ 1 w 80"/>
                  <a:gd name="T21" fmla="*/ 1 h 78"/>
                  <a:gd name="T22" fmla="*/ 1 w 80"/>
                  <a:gd name="T23" fmla="*/ 1 h 78"/>
                  <a:gd name="T24" fmla="*/ 1 w 80"/>
                  <a:gd name="T25" fmla="*/ 1 h 78"/>
                  <a:gd name="T26" fmla="*/ 1 w 80"/>
                  <a:gd name="T27" fmla="*/ 1 h 78"/>
                  <a:gd name="T28" fmla="*/ 1 w 80"/>
                  <a:gd name="T29" fmla="*/ 1 h 78"/>
                  <a:gd name="T30" fmla="*/ 1 w 80"/>
                  <a:gd name="T31" fmla="*/ 1 h 78"/>
                  <a:gd name="T32" fmla="*/ 1 w 80"/>
                  <a:gd name="T33" fmla="*/ 1 h 78"/>
                  <a:gd name="T34" fmla="*/ 1 w 80"/>
                  <a:gd name="T35" fmla="*/ 1 h 78"/>
                  <a:gd name="T36" fmla="*/ 1 w 80"/>
                  <a:gd name="T37" fmla="*/ 1 h 78"/>
                  <a:gd name="T38" fmla="*/ 1 w 80"/>
                  <a:gd name="T39" fmla="*/ 1 h 78"/>
                  <a:gd name="T40" fmla="*/ 1 w 80"/>
                  <a:gd name="T41" fmla="*/ 1 h 78"/>
                  <a:gd name="T42" fmla="*/ 1 w 80"/>
                  <a:gd name="T43" fmla="*/ 1 h 78"/>
                  <a:gd name="T44" fmla="*/ 1 w 80"/>
                  <a:gd name="T45" fmla="*/ 1 h 78"/>
                  <a:gd name="T46" fmla="*/ 1 w 80"/>
                  <a:gd name="T47" fmla="*/ 1 h 78"/>
                  <a:gd name="T48" fmla="*/ 1 w 80"/>
                  <a:gd name="T49" fmla="*/ 1 h 78"/>
                  <a:gd name="T50" fmla="*/ 1 w 80"/>
                  <a:gd name="T51" fmla="*/ 1 h 78"/>
                  <a:gd name="T52" fmla="*/ 1 w 80"/>
                  <a:gd name="T53" fmla="*/ 1 h 78"/>
                  <a:gd name="T54" fmla="*/ 1 w 80"/>
                  <a:gd name="T55" fmla="*/ 1 h 78"/>
                  <a:gd name="T56" fmla="*/ 1 w 80"/>
                  <a:gd name="T57" fmla="*/ 1 h 78"/>
                  <a:gd name="T58" fmla="*/ 1 w 80"/>
                  <a:gd name="T59" fmla="*/ 1 h 78"/>
                  <a:gd name="T60" fmla="*/ 1 w 80"/>
                  <a:gd name="T61" fmla="*/ 1 h 78"/>
                  <a:gd name="T62" fmla="*/ 1 w 80"/>
                  <a:gd name="T63" fmla="*/ 1 h 78"/>
                  <a:gd name="T64" fmla="*/ 1 w 80"/>
                  <a:gd name="T65" fmla="*/ 0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8" y="0"/>
                    </a:moveTo>
                    <a:lnTo>
                      <a:pt x="40" y="0"/>
                    </a:lnTo>
                    <a:lnTo>
                      <a:pt x="32" y="0"/>
                    </a:lnTo>
                    <a:lnTo>
                      <a:pt x="25" y="3"/>
                    </a:lnTo>
                    <a:lnTo>
                      <a:pt x="18" y="7"/>
                    </a:lnTo>
                    <a:lnTo>
                      <a:pt x="12" y="11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2" y="32"/>
                    </a:lnTo>
                    <a:lnTo>
                      <a:pt x="0" y="40"/>
                    </a:lnTo>
                    <a:lnTo>
                      <a:pt x="2" y="47"/>
                    </a:lnTo>
                    <a:lnTo>
                      <a:pt x="4" y="55"/>
                    </a:lnTo>
                    <a:lnTo>
                      <a:pt x="7" y="61"/>
                    </a:lnTo>
                    <a:lnTo>
                      <a:pt x="13" y="67"/>
                    </a:lnTo>
                    <a:lnTo>
                      <a:pt x="19" y="72"/>
                    </a:lnTo>
                    <a:lnTo>
                      <a:pt x="26" y="76"/>
                    </a:lnTo>
                    <a:lnTo>
                      <a:pt x="34" y="78"/>
                    </a:lnTo>
                    <a:lnTo>
                      <a:pt x="42" y="78"/>
                    </a:lnTo>
                    <a:lnTo>
                      <a:pt x="50" y="77"/>
                    </a:lnTo>
                    <a:lnTo>
                      <a:pt x="57" y="75"/>
                    </a:lnTo>
                    <a:lnTo>
                      <a:pt x="64" y="71"/>
                    </a:lnTo>
                    <a:lnTo>
                      <a:pt x="70" y="65"/>
                    </a:lnTo>
                    <a:lnTo>
                      <a:pt x="74" y="60"/>
                    </a:lnTo>
                    <a:lnTo>
                      <a:pt x="78" y="53"/>
                    </a:lnTo>
                    <a:lnTo>
                      <a:pt x="80" y="45"/>
                    </a:lnTo>
                    <a:lnTo>
                      <a:pt x="80" y="37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3" y="6"/>
                    </a:lnTo>
                    <a:lnTo>
                      <a:pt x="56" y="2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2" name="Freeform 53"/>
              <p:cNvSpPr/>
              <p:nvPr/>
            </p:nvSpPr>
            <p:spPr bwMode="auto">
              <a:xfrm>
                <a:off x="3990" y="4195"/>
                <a:ext cx="39" cy="39"/>
              </a:xfrm>
              <a:custGeom>
                <a:avLst/>
                <a:gdLst>
                  <a:gd name="T0" fmla="*/ 0 w 80"/>
                  <a:gd name="T1" fmla="*/ 1 h 78"/>
                  <a:gd name="T2" fmla="*/ 0 w 80"/>
                  <a:gd name="T3" fmla="*/ 0 h 78"/>
                  <a:gd name="T4" fmla="*/ 0 w 80"/>
                  <a:gd name="T5" fmla="*/ 1 h 78"/>
                  <a:gd name="T6" fmla="*/ 0 w 80"/>
                  <a:gd name="T7" fmla="*/ 1 h 78"/>
                  <a:gd name="T8" fmla="*/ 0 w 80"/>
                  <a:gd name="T9" fmla="*/ 1 h 78"/>
                  <a:gd name="T10" fmla="*/ 0 w 80"/>
                  <a:gd name="T11" fmla="*/ 1 h 78"/>
                  <a:gd name="T12" fmla="*/ 0 w 80"/>
                  <a:gd name="T13" fmla="*/ 1 h 78"/>
                  <a:gd name="T14" fmla="*/ 0 w 80"/>
                  <a:gd name="T15" fmla="*/ 1 h 78"/>
                  <a:gd name="T16" fmla="*/ 0 w 80"/>
                  <a:gd name="T17" fmla="*/ 1 h 78"/>
                  <a:gd name="T18" fmla="*/ 0 w 80"/>
                  <a:gd name="T19" fmla="*/ 1 h 78"/>
                  <a:gd name="T20" fmla="*/ 0 w 80"/>
                  <a:gd name="T21" fmla="*/ 1 h 78"/>
                  <a:gd name="T22" fmla="*/ 0 w 80"/>
                  <a:gd name="T23" fmla="*/ 1 h 78"/>
                  <a:gd name="T24" fmla="*/ 0 w 80"/>
                  <a:gd name="T25" fmla="*/ 1 h 78"/>
                  <a:gd name="T26" fmla="*/ 0 w 80"/>
                  <a:gd name="T27" fmla="*/ 1 h 78"/>
                  <a:gd name="T28" fmla="*/ 0 w 80"/>
                  <a:gd name="T29" fmla="*/ 1 h 78"/>
                  <a:gd name="T30" fmla="*/ 0 w 80"/>
                  <a:gd name="T31" fmla="*/ 1 h 78"/>
                  <a:gd name="T32" fmla="*/ 0 w 80"/>
                  <a:gd name="T33" fmla="*/ 1 h 78"/>
                  <a:gd name="T34" fmla="*/ 0 w 80"/>
                  <a:gd name="T35" fmla="*/ 1 h 78"/>
                  <a:gd name="T36" fmla="*/ 0 w 80"/>
                  <a:gd name="T37" fmla="*/ 1 h 78"/>
                  <a:gd name="T38" fmla="*/ 0 w 80"/>
                  <a:gd name="T39" fmla="*/ 1 h 78"/>
                  <a:gd name="T40" fmla="*/ 0 w 80"/>
                  <a:gd name="T41" fmla="*/ 1 h 78"/>
                  <a:gd name="T42" fmla="*/ 0 w 80"/>
                  <a:gd name="T43" fmla="*/ 1 h 78"/>
                  <a:gd name="T44" fmla="*/ 0 w 80"/>
                  <a:gd name="T45" fmla="*/ 1 h 78"/>
                  <a:gd name="T46" fmla="*/ 0 w 80"/>
                  <a:gd name="T47" fmla="*/ 1 h 78"/>
                  <a:gd name="T48" fmla="*/ 0 w 80"/>
                  <a:gd name="T49" fmla="*/ 1 h 78"/>
                  <a:gd name="T50" fmla="*/ 0 w 80"/>
                  <a:gd name="T51" fmla="*/ 1 h 78"/>
                  <a:gd name="T52" fmla="*/ 0 w 80"/>
                  <a:gd name="T53" fmla="*/ 1 h 78"/>
                  <a:gd name="T54" fmla="*/ 0 w 80"/>
                  <a:gd name="T55" fmla="*/ 1 h 78"/>
                  <a:gd name="T56" fmla="*/ 0 w 80"/>
                  <a:gd name="T57" fmla="*/ 1 h 78"/>
                  <a:gd name="T58" fmla="*/ 0 w 80"/>
                  <a:gd name="T59" fmla="*/ 1 h 78"/>
                  <a:gd name="T60" fmla="*/ 0 w 80"/>
                  <a:gd name="T61" fmla="*/ 1 h 78"/>
                  <a:gd name="T62" fmla="*/ 0 w 80"/>
                  <a:gd name="T63" fmla="*/ 1 h 78"/>
                  <a:gd name="T64" fmla="*/ 0 w 80"/>
                  <a:gd name="T65" fmla="*/ 1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7" y="1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3"/>
                    </a:lnTo>
                    <a:lnTo>
                      <a:pt x="17" y="7"/>
                    </a:lnTo>
                    <a:lnTo>
                      <a:pt x="12" y="12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1" y="32"/>
                    </a:lnTo>
                    <a:lnTo>
                      <a:pt x="0" y="40"/>
                    </a:lnTo>
                    <a:lnTo>
                      <a:pt x="1" y="48"/>
                    </a:lnTo>
                    <a:lnTo>
                      <a:pt x="4" y="55"/>
                    </a:lnTo>
                    <a:lnTo>
                      <a:pt x="7" y="62"/>
                    </a:lnTo>
                    <a:lnTo>
                      <a:pt x="13" y="68"/>
                    </a:lnTo>
                    <a:lnTo>
                      <a:pt x="19" y="73"/>
                    </a:lnTo>
                    <a:lnTo>
                      <a:pt x="25" y="76"/>
                    </a:lnTo>
                    <a:lnTo>
                      <a:pt x="33" y="78"/>
                    </a:lnTo>
                    <a:lnTo>
                      <a:pt x="42" y="78"/>
                    </a:lnTo>
                    <a:lnTo>
                      <a:pt x="50" y="78"/>
                    </a:lnTo>
                    <a:lnTo>
                      <a:pt x="57" y="75"/>
                    </a:lnTo>
                    <a:lnTo>
                      <a:pt x="63" y="71"/>
                    </a:lnTo>
                    <a:lnTo>
                      <a:pt x="69" y="67"/>
                    </a:lnTo>
                    <a:lnTo>
                      <a:pt x="74" y="61"/>
                    </a:lnTo>
                    <a:lnTo>
                      <a:pt x="77" y="54"/>
                    </a:lnTo>
                    <a:lnTo>
                      <a:pt x="80" y="46"/>
                    </a:lnTo>
                    <a:lnTo>
                      <a:pt x="80" y="38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2" y="6"/>
                    </a:lnTo>
                    <a:lnTo>
                      <a:pt x="55" y="2"/>
                    </a:lnTo>
                    <a:lnTo>
                      <a:pt x="47" y="1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3" name="Freeform 54"/>
              <p:cNvSpPr/>
              <p:nvPr/>
            </p:nvSpPr>
            <p:spPr bwMode="auto">
              <a:xfrm>
                <a:off x="4127" y="4147"/>
                <a:ext cx="39" cy="39"/>
              </a:xfrm>
              <a:custGeom>
                <a:avLst/>
                <a:gdLst>
                  <a:gd name="T0" fmla="*/ 0 w 80"/>
                  <a:gd name="T1" fmla="*/ 0 h 79"/>
                  <a:gd name="T2" fmla="*/ 0 w 80"/>
                  <a:gd name="T3" fmla="*/ 0 h 79"/>
                  <a:gd name="T4" fmla="*/ 0 w 80"/>
                  <a:gd name="T5" fmla="*/ 0 h 79"/>
                  <a:gd name="T6" fmla="*/ 0 w 80"/>
                  <a:gd name="T7" fmla="*/ 0 h 79"/>
                  <a:gd name="T8" fmla="*/ 0 w 80"/>
                  <a:gd name="T9" fmla="*/ 0 h 79"/>
                  <a:gd name="T10" fmla="*/ 0 w 80"/>
                  <a:gd name="T11" fmla="*/ 0 h 79"/>
                  <a:gd name="T12" fmla="*/ 0 w 80"/>
                  <a:gd name="T13" fmla="*/ 0 h 79"/>
                  <a:gd name="T14" fmla="*/ 0 w 80"/>
                  <a:gd name="T15" fmla="*/ 0 h 79"/>
                  <a:gd name="T16" fmla="*/ 0 w 80"/>
                  <a:gd name="T17" fmla="*/ 0 h 79"/>
                  <a:gd name="T18" fmla="*/ 0 w 80"/>
                  <a:gd name="T19" fmla="*/ 0 h 79"/>
                  <a:gd name="T20" fmla="*/ 0 w 80"/>
                  <a:gd name="T21" fmla="*/ 0 h 79"/>
                  <a:gd name="T22" fmla="*/ 0 w 80"/>
                  <a:gd name="T23" fmla="*/ 0 h 79"/>
                  <a:gd name="T24" fmla="*/ 0 w 80"/>
                  <a:gd name="T25" fmla="*/ 0 h 79"/>
                  <a:gd name="T26" fmla="*/ 0 w 80"/>
                  <a:gd name="T27" fmla="*/ 0 h 79"/>
                  <a:gd name="T28" fmla="*/ 0 w 80"/>
                  <a:gd name="T29" fmla="*/ 0 h 79"/>
                  <a:gd name="T30" fmla="*/ 0 w 80"/>
                  <a:gd name="T31" fmla="*/ 0 h 79"/>
                  <a:gd name="T32" fmla="*/ 0 w 80"/>
                  <a:gd name="T33" fmla="*/ 0 h 79"/>
                  <a:gd name="T34" fmla="*/ 0 w 80"/>
                  <a:gd name="T35" fmla="*/ 0 h 79"/>
                  <a:gd name="T36" fmla="*/ 0 w 80"/>
                  <a:gd name="T37" fmla="*/ 0 h 79"/>
                  <a:gd name="T38" fmla="*/ 0 w 80"/>
                  <a:gd name="T39" fmla="*/ 0 h 79"/>
                  <a:gd name="T40" fmla="*/ 0 w 80"/>
                  <a:gd name="T41" fmla="*/ 0 h 79"/>
                  <a:gd name="T42" fmla="*/ 0 w 80"/>
                  <a:gd name="T43" fmla="*/ 0 h 79"/>
                  <a:gd name="T44" fmla="*/ 0 w 80"/>
                  <a:gd name="T45" fmla="*/ 0 h 79"/>
                  <a:gd name="T46" fmla="*/ 0 w 80"/>
                  <a:gd name="T47" fmla="*/ 0 h 79"/>
                  <a:gd name="T48" fmla="*/ 0 w 80"/>
                  <a:gd name="T49" fmla="*/ 0 h 79"/>
                  <a:gd name="T50" fmla="*/ 0 w 80"/>
                  <a:gd name="T51" fmla="*/ 0 h 79"/>
                  <a:gd name="T52" fmla="*/ 0 w 80"/>
                  <a:gd name="T53" fmla="*/ 0 h 79"/>
                  <a:gd name="T54" fmla="*/ 0 w 80"/>
                  <a:gd name="T55" fmla="*/ 0 h 79"/>
                  <a:gd name="T56" fmla="*/ 0 w 80"/>
                  <a:gd name="T57" fmla="*/ 0 h 79"/>
                  <a:gd name="T58" fmla="*/ 0 w 80"/>
                  <a:gd name="T59" fmla="*/ 0 h 79"/>
                  <a:gd name="T60" fmla="*/ 0 w 80"/>
                  <a:gd name="T61" fmla="*/ 0 h 79"/>
                  <a:gd name="T62" fmla="*/ 0 w 80"/>
                  <a:gd name="T63" fmla="*/ 0 h 79"/>
                  <a:gd name="T64" fmla="*/ 0 w 80"/>
                  <a:gd name="T65" fmla="*/ 0 h 7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9">
                    <a:moveTo>
                      <a:pt x="46" y="0"/>
                    </a:moveTo>
                    <a:lnTo>
                      <a:pt x="38" y="0"/>
                    </a:lnTo>
                    <a:lnTo>
                      <a:pt x="30" y="0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8"/>
                    </a:lnTo>
                    <a:lnTo>
                      <a:pt x="2" y="24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40" y="79"/>
                    </a:lnTo>
                    <a:lnTo>
                      <a:pt x="49" y="79"/>
                    </a:lnTo>
                    <a:lnTo>
                      <a:pt x="55" y="75"/>
                    </a:lnTo>
                    <a:lnTo>
                      <a:pt x="62" y="72"/>
                    </a:lnTo>
                    <a:lnTo>
                      <a:pt x="68" y="67"/>
                    </a:lnTo>
                    <a:lnTo>
                      <a:pt x="73" y="61"/>
                    </a:lnTo>
                    <a:lnTo>
                      <a:pt x="76" y="54"/>
                    </a:lnTo>
                    <a:lnTo>
                      <a:pt x="78" y="46"/>
                    </a:lnTo>
                    <a:lnTo>
                      <a:pt x="80" y="38"/>
                    </a:lnTo>
                    <a:lnTo>
                      <a:pt x="78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4" name="Freeform 55"/>
              <p:cNvSpPr/>
              <p:nvPr/>
            </p:nvSpPr>
            <p:spPr bwMode="auto">
              <a:xfrm>
                <a:off x="4216" y="4162"/>
                <a:ext cx="37" cy="39"/>
              </a:xfrm>
              <a:custGeom>
                <a:avLst/>
                <a:gdLst>
                  <a:gd name="T0" fmla="*/ 1 w 73"/>
                  <a:gd name="T1" fmla="*/ 0 h 79"/>
                  <a:gd name="T2" fmla="*/ 1 w 73"/>
                  <a:gd name="T3" fmla="*/ 0 h 79"/>
                  <a:gd name="T4" fmla="*/ 1 w 73"/>
                  <a:gd name="T5" fmla="*/ 0 h 79"/>
                  <a:gd name="T6" fmla="*/ 1 w 73"/>
                  <a:gd name="T7" fmla="*/ 0 h 79"/>
                  <a:gd name="T8" fmla="*/ 1 w 73"/>
                  <a:gd name="T9" fmla="*/ 0 h 79"/>
                  <a:gd name="T10" fmla="*/ 1 w 73"/>
                  <a:gd name="T11" fmla="*/ 0 h 79"/>
                  <a:gd name="T12" fmla="*/ 1 w 73"/>
                  <a:gd name="T13" fmla="*/ 0 h 79"/>
                  <a:gd name="T14" fmla="*/ 1 w 73"/>
                  <a:gd name="T15" fmla="*/ 0 h 79"/>
                  <a:gd name="T16" fmla="*/ 1 w 73"/>
                  <a:gd name="T17" fmla="*/ 0 h 79"/>
                  <a:gd name="T18" fmla="*/ 1 w 73"/>
                  <a:gd name="T19" fmla="*/ 0 h 79"/>
                  <a:gd name="T20" fmla="*/ 1 w 73"/>
                  <a:gd name="T21" fmla="*/ 0 h 79"/>
                  <a:gd name="T22" fmla="*/ 1 w 73"/>
                  <a:gd name="T23" fmla="*/ 0 h 79"/>
                  <a:gd name="T24" fmla="*/ 0 w 73"/>
                  <a:gd name="T25" fmla="*/ 0 h 79"/>
                  <a:gd name="T26" fmla="*/ 0 w 73"/>
                  <a:gd name="T27" fmla="*/ 0 h 79"/>
                  <a:gd name="T28" fmla="*/ 0 w 73"/>
                  <a:gd name="T29" fmla="*/ 0 h 79"/>
                  <a:gd name="T30" fmla="*/ 1 w 73"/>
                  <a:gd name="T31" fmla="*/ 0 h 79"/>
                  <a:gd name="T32" fmla="*/ 1 w 73"/>
                  <a:gd name="T33" fmla="*/ 0 h 79"/>
                  <a:gd name="T34" fmla="*/ 1 w 73"/>
                  <a:gd name="T35" fmla="*/ 0 h 79"/>
                  <a:gd name="T36" fmla="*/ 1 w 73"/>
                  <a:gd name="T37" fmla="*/ 0 h 79"/>
                  <a:gd name="T38" fmla="*/ 1 w 73"/>
                  <a:gd name="T39" fmla="*/ 0 h 79"/>
                  <a:gd name="T40" fmla="*/ 1 w 73"/>
                  <a:gd name="T41" fmla="*/ 0 h 79"/>
                  <a:gd name="T42" fmla="*/ 1 w 73"/>
                  <a:gd name="T43" fmla="*/ 0 h 79"/>
                  <a:gd name="T44" fmla="*/ 1 w 73"/>
                  <a:gd name="T45" fmla="*/ 0 h 79"/>
                  <a:gd name="T46" fmla="*/ 1 w 73"/>
                  <a:gd name="T47" fmla="*/ 0 h 79"/>
                  <a:gd name="T48" fmla="*/ 1 w 73"/>
                  <a:gd name="T49" fmla="*/ 0 h 79"/>
                  <a:gd name="T50" fmla="*/ 1 w 73"/>
                  <a:gd name="T51" fmla="*/ 0 h 79"/>
                  <a:gd name="T52" fmla="*/ 1 w 73"/>
                  <a:gd name="T53" fmla="*/ 0 h 79"/>
                  <a:gd name="T54" fmla="*/ 1 w 73"/>
                  <a:gd name="T55" fmla="*/ 0 h 79"/>
                  <a:gd name="T56" fmla="*/ 1 w 73"/>
                  <a:gd name="T57" fmla="*/ 0 h 79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73" h="79">
                    <a:moveTo>
                      <a:pt x="73" y="19"/>
                    </a:moveTo>
                    <a:lnTo>
                      <a:pt x="69" y="12"/>
                    </a:lnTo>
                    <a:lnTo>
                      <a:pt x="62" y="7"/>
                    </a:lnTo>
                    <a:lnTo>
                      <a:pt x="54" y="2"/>
                    </a:lnTo>
                    <a:lnTo>
                      <a:pt x="46" y="0"/>
                    </a:lnTo>
                    <a:lnTo>
                      <a:pt x="38" y="0"/>
                    </a:lnTo>
                    <a:lnTo>
                      <a:pt x="30" y="1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0" y="12"/>
                    </a:lnTo>
                    <a:lnTo>
                      <a:pt x="5" y="19"/>
                    </a:lnTo>
                    <a:lnTo>
                      <a:pt x="2" y="25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49"/>
                    </a:lnTo>
                    <a:lnTo>
                      <a:pt x="3" y="55"/>
                    </a:lnTo>
                    <a:lnTo>
                      <a:pt x="7" y="62"/>
                    </a:lnTo>
                    <a:lnTo>
                      <a:pt x="11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35" y="79"/>
                    </a:lnTo>
                    <a:lnTo>
                      <a:pt x="38" y="79"/>
                    </a:lnTo>
                    <a:lnTo>
                      <a:pt x="41" y="79"/>
                    </a:lnTo>
                    <a:lnTo>
                      <a:pt x="43" y="79"/>
                    </a:lnTo>
                    <a:lnTo>
                      <a:pt x="48" y="70"/>
                    </a:lnTo>
                    <a:lnTo>
                      <a:pt x="58" y="52"/>
                    </a:lnTo>
                    <a:lnTo>
                      <a:pt x="69" y="31"/>
                    </a:lnTo>
                    <a:lnTo>
                      <a:pt x="73" y="19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" name="Freeform 56"/>
              <p:cNvSpPr/>
              <p:nvPr/>
            </p:nvSpPr>
            <p:spPr bwMode="auto">
              <a:xfrm>
                <a:off x="3983" y="4266"/>
                <a:ext cx="31" cy="33"/>
              </a:xfrm>
              <a:custGeom>
                <a:avLst/>
                <a:gdLst>
                  <a:gd name="T0" fmla="*/ 1 w 61"/>
                  <a:gd name="T1" fmla="*/ 1 h 66"/>
                  <a:gd name="T2" fmla="*/ 1 w 61"/>
                  <a:gd name="T3" fmla="*/ 1 h 66"/>
                  <a:gd name="T4" fmla="*/ 1 w 61"/>
                  <a:gd name="T5" fmla="*/ 1 h 66"/>
                  <a:gd name="T6" fmla="*/ 1 w 61"/>
                  <a:gd name="T7" fmla="*/ 1 h 66"/>
                  <a:gd name="T8" fmla="*/ 1 w 61"/>
                  <a:gd name="T9" fmla="*/ 1 h 66"/>
                  <a:gd name="T10" fmla="*/ 1 w 61"/>
                  <a:gd name="T11" fmla="*/ 1 h 66"/>
                  <a:gd name="T12" fmla="*/ 1 w 61"/>
                  <a:gd name="T13" fmla="*/ 1 h 66"/>
                  <a:gd name="T14" fmla="*/ 1 w 61"/>
                  <a:gd name="T15" fmla="*/ 1 h 66"/>
                  <a:gd name="T16" fmla="*/ 1 w 61"/>
                  <a:gd name="T17" fmla="*/ 1 h 66"/>
                  <a:gd name="T18" fmla="*/ 1 w 61"/>
                  <a:gd name="T19" fmla="*/ 1 h 66"/>
                  <a:gd name="T20" fmla="*/ 1 w 61"/>
                  <a:gd name="T21" fmla="*/ 1 h 66"/>
                  <a:gd name="T22" fmla="*/ 1 w 61"/>
                  <a:gd name="T23" fmla="*/ 1 h 66"/>
                  <a:gd name="T24" fmla="*/ 1 w 61"/>
                  <a:gd name="T25" fmla="*/ 1 h 66"/>
                  <a:gd name="T26" fmla="*/ 1 w 61"/>
                  <a:gd name="T27" fmla="*/ 0 h 66"/>
                  <a:gd name="T28" fmla="*/ 1 w 61"/>
                  <a:gd name="T29" fmla="*/ 1 h 66"/>
                  <a:gd name="T30" fmla="*/ 1 w 61"/>
                  <a:gd name="T31" fmla="*/ 1 h 66"/>
                  <a:gd name="T32" fmla="*/ 0 w 61"/>
                  <a:gd name="T33" fmla="*/ 1 h 66"/>
                  <a:gd name="T34" fmla="*/ 1 w 61"/>
                  <a:gd name="T35" fmla="*/ 1 h 66"/>
                  <a:gd name="T36" fmla="*/ 1 w 61"/>
                  <a:gd name="T37" fmla="*/ 1 h 66"/>
                  <a:gd name="T38" fmla="*/ 1 w 61"/>
                  <a:gd name="T39" fmla="*/ 1 h 66"/>
                  <a:gd name="T40" fmla="*/ 1 w 61"/>
                  <a:gd name="T41" fmla="*/ 1 h 66"/>
                  <a:gd name="T42" fmla="*/ 1 w 61"/>
                  <a:gd name="T43" fmla="*/ 1 h 66"/>
                  <a:gd name="T44" fmla="*/ 1 w 61"/>
                  <a:gd name="T45" fmla="*/ 1 h 66"/>
                  <a:gd name="T46" fmla="*/ 1 w 61"/>
                  <a:gd name="T47" fmla="*/ 1 h 66"/>
                  <a:gd name="T48" fmla="*/ 1 w 61"/>
                  <a:gd name="T49" fmla="*/ 1 h 6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61" h="66">
                    <a:moveTo>
                      <a:pt x="53" y="66"/>
                    </a:moveTo>
                    <a:lnTo>
                      <a:pt x="57" y="61"/>
                    </a:lnTo>
                    <a:lnTo>
                      <a:pt x="59" y="56"/>
                    </a:lnTo>
                    <a:lnTo>
                      <a:pt x="60" y="52"/>
                    </a:lnTo>
                    <a:lnTo>
                      <a:pt x="61" y="47"/>
                    </a:lnTo>
                    <a:lnTo>
                      <a:pt x="61" y="39"/>
                    </a:lnTo>
                    <a:lnTo>
                      <a:pt x="60" y="31"/>
                    </a:lnTo>
                    <a:lnTo>
                      <a:pt x="58" y="24"/>
                    </a:lnTo>
                    <a:lnTo>
                      <a:pt x="55" y="17"/>
                    </a:lnTo>
                    <a:lnTo>
                      <a:pt x="50" y="11"/>
                    </a:lnTo>
                    <a:lnTo>
                      <a:pt x="43" y="7"/>
                    </a:lnTo>
                    <a:lnTo>
                      <a:pt x="36" y="3"/>
                    </a:lnTo>
                    <a:lnTo>
                      <a:pt x="29" y="1"/>
                    </a:lnTo>
                    <a:lnTo>
                      <a:pt x="21" y="0"/>
                    </a:lnTo>
                    <a:lnTo>
                      <a:pt x="13" y="1"/>
                    </a:lnTo>
                    <a:lnTo>
                      <a:pt x="6" y="3"/>
                    </a:lnTo>
                    <a:lnTo>
                      <a:pt x="0" y="7"/>
                    </a:lnTo>
                    <a:lnTo>
                      <a:pt x="2" y="9"/>
                    </a:lnTo>
                    <a:lnTo>
                      <a:pt x="5" y="14"/>
                    </a:lnTo>
                    <a:lnTo>
                      <a:pt x="11" y="22"/>
                    </a:lnTo>
                    <a:lnTo>
                      <a:pt x="19" y="31"/>
                    </a:lnTo>
                    <a:lnTo>
                      <a:pt x="27" y="41"/>
                    </a:lnTo>
                    <a:lnTo>
                      <a:pt x="35" y="51"/>
                    </a:lnTo>
                    <a:lnTo>
                      <a:pt x="44" y="59"/>
                    </a:lnTo>
                    <a:lnTo>
                      <a:pt x="53" y="66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" name="Freeform 57"/>
              <p:cNvSpPr/>
              <p:nvPr/>
            </p:nvSpPr>
            <p:spPr bwMode="auto">
              <a:xfrm>
                <a:off x="4852" y="4125"/>
                <a:ext cx="17" cy="17"/>
              </a:xfrm>
              <a:custGeom>
                <a:avLst/>
                <a:gdLst>
                  <a:gd name="T0" fmla="*/ 1 w 34"/>
                  <a:gd name="T1" fmla="*/ 1 h 34"/>
                  <a:gd name="T2" fmla="*/ 1 w 34"/>
                  <a:gd name="T3" fmla="*/ 1 h 34"/>
                  <a:gd name="T4" fmla="*/ 1 w 34"/>
                  <a:gd name="T5" fmla="*/ 1 h 34"/>
                  <a:gd name="T6" fmla="*/ 1 w 34"/>
                  <a:gd name="T7" fmla="*/ 1 h 34"/>
                  <a:gd name="T8" fmla="*/ 1 w 34"/>
                  <a:gd name="T9" fmla="*/ 1 h 34"/>
                  <a:gd name="T10" fmla="*/ 1 w 34"/>
                  <a:gd name="T11" fmla="*/ 1 h 34"/>
                  <a:gd name="T12" fmla="*/ 1 w 34"/>
                  <a:gd name="T13" fmla="*/ 1 h 34"/>
                  <a:gd name="T14" fmla="*/ 1 w 34"/>
                  <a:gd name="T15" fmla="*/ 1 h 34"/>
                  <a:gd name="T16" fmla="*/ 1 w 34"/>
                  <a:gd name="T17" fmla="*/ 1 h 34"/>
                  <a:gd name="T18" fmla="*/ 1 w 34"/>
                  <a:gd name="T19" fmla="*/ 0 h 34"/>
                  <a:gd name="T20" fmla="*/ 1 w 34"/>
                  <a:gd name="T21" fmla="*/ 1 h 34"/>
                  <a:gd name="T22" fmla="*/ 1 w 34"/>
                  <a:gd name="T23" fmla="*/ 1 h 34"/>
                  <a:gd name="T24" fmla="*/ 0 w 34"/>
                  <a:gd name="T25" fmla="*/ 1 h 34"/>
                  <a:gd name="T26" fmla="*/ 0 w 34"/>
                  <a:gd name="T27" fmla="*/ 1 h 34"/>
                  <a:gd name="T28" fmla="*/ 1 w 34"/>
                  <a:gd name="T29" fmla="*/ 1 h 34"/>
                  <a:gd name="T30" fmla="*/ 1 w 34"/>
                  <a:gd name="T31" fmla="*/ 1 h 34"/>
                  <a:gd name="T32" fmla="*/ 1 w 34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4">
                    <a:moveTo>
                      <a:pt x="12" y="34"/>
                    </a:moveTo>
                    <a:lnTo>
                      <a:pt x="19" y="34"/>
                    </a:lnTo>
                    <a:lnTo>
                      <a:pt x="24" y="33"/>
                    </a:lnTo>
                    <a:lnTo>
                      <a:pt x="29" y="28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2" y="10"/>
                    </a:lnTo>
                    <a:lnTo>
                      <a:pt x="28" y="5"/>
                    </a:lnTo>
                    <a:lnTo>
                      <a:pt x="22" y="2"/>
                    </a:lnTo>
                    <a:lnTo>
                      <a:pt x="15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6" y="30"/>
                    </a:lnTo>
                    <a:lnTo>
                      <a:pt x="12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" name="Freeform 58"/>
              <p:cNvSpPr/>
              <p:nvPr/>
            </p:nvSpPr>
            <p:spPr bwMode="auto">
              <a:xfrm>
                <a:off x="4885" y="4152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0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1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1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8" y="3"/>
                    </a:lnTo>
                    <a:lnTo>
                      <a:pt x="22" y="0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1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" name="Freeform 59"/>
              <p:cNvSpPr/>
              <p:nvPr/>
            </p:nvSpPr>
            <p:spPr bwMode="auto">
              <a:xfrm>
                <a:off x="4701" y="4202"/>
                <a:ext cx="17" cy="17"/>
              </a:xfrm>
              <a:custGeom>
                <a:avLst/>
                <a:gdLst>
                  <a:gd name="T0" fmla="*/ 1 w 34"/>
                  <a:gd name="T1" fmla="*/ 1 h 33"/>
                  <a:gd name="T2" fmla="*/ 1 w 34"/>
                  <a:gd name="T3" fmla="*/ 1 h 33"/>
                  <a:gd name="T4" fmla="*/ 1 w 34"/>
                  <a:gd name="T5" fmla="*/ 1 h 33"/>
                  <a:gd name="T6" fmla="*/ 1 w 34"/>
                  <a:gd name="T7" fmla="*/ 1 h 33"/>
                  <a:gd name="T8" fmla="*/ 1 w 34"/>
                  <a:gd name="T9" fmla="*/ 1 h 33"/>
                  <a:gd name="T10" fmla="*/ 1 w 34"/>
                  <a:gd name="T11" fmla="*/ 1 h 33"/>
                  <a:gd name="T12" fmla="*/ 1 w 34"/>
                  <a:gd name="T13" fmla="*/ 1 h 33"/>
                  <a:gd name="T14" fmla="*/ 1 w 34"/>
                  <a:gd name="T15" fmla="*/ 1 h 33"/>
                  <a:gd name="T16" fmla="*/ 1 w 34"/>
                  <a:gd name="T17" fmla="*/ 1 h 33"/>
                  <a:gd name="T18" fmla="*/ 1 w 34"/>
                  <a:gd name="T19" fmla="*/ 0 h 33"/>
                  <a:gd name="T20" fmla="*/ 1 w 34"/>
                  <a:gd name="T21" fmla="*/ 1 h 33"/>
                  <a:gd name="T22" fmla="*/ 1 w 34"/>
                  <a:gd name="T23" fmla="*/ 1 h 33"/>
                  <a:gd name="T24" fmla="*/ 1 w 34"/>
                  <a:gd name="T25" fmla="*/ 1 h 33"/>
                  <a:gd name="T26" fmla="*/ 0 w 34"/>
                  <a:gd name="T27" fmla="*/ 1 h 33"/>
                  <a:gd name="T28" fmla="*/ 1 w 34"/>
                  <a:gd name="T29" fmla="*/ 1 h 33"/>
                  <a:gd name="T30" fmla="*/ 1 w 34"/>
                  <a:gd name="T31" fmla="*/ 1 h 33"/>
                  <a:gd name="T32" fmla="*/ 1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3"/>
                    </a:moveTo>
                    <a:lnTo>
                      <a:pt x="19" y="33"/>
                    </a:lnTo>
                    <a:lnTo>
                      <a:pt x="25" y="32"/>
                    </a:lnTo>
                    <a:lnTo>
                      <a:pt x="29" y="28"/>
                    </a:lnTo>
                    <a:lnTo>
                      <a:pt x="33" y="22"/>
                    </a:lnTo>
                    <a:lnTo>
                      <a:pt x="34" y="16"/>
                    </a:lnTo>
                    <a:lnTo>
                      <a:pt x="33" y="9"/>
                    </a:lnTo>
                    <a:lnTo>
                      <a:pt x="28" y="5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10" y="2"/>
                    </a:lnTo>
                    <a:lnTo>
                      <a:pt x="5" y="6"/>
                    </a:lnTo>
                    <a:lnTo>
                      <a:pt x="2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30"/>
                    </a:lnTo>
                    <a:lnTo>
                      <a:pt x="12" y="3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" name="Freeform 60"/>
              <p:cNvSpPr/>
              <p:nvPr/>
            </p:nvSpPr>
            <p:spPr bwMode="auto">
              <a:xfrm>
                <a:off x="4742" y="4201"/>
                <a:ext cx="16" cy="17"/>
              </a:xfrm>
              <a:custGeom>
                <a:avLst/>
                <a:gdLst>
                  <a:gd name="T0" fmla="*/ 0 w 34"/>
                  <a:gd name="T1" fmla="*/ 1 h 33"/>
                  <a:gd name="T2" fmla="*/ 0 w 34"/>
                  <a:gd name="T3" fmla="*/ 1 h 33"/>
                  <a:gd name="T4" fmla="*/ 0 w 34"/>
                  <a:gd name="T5" fmla="*/ 1 h 33"/>
                  <a:gd name="T6" fmla="*/ 0 w 34"/>
                  <a:gd name="T7" fmla="*/ 1 h 33"/>
                  <a:gd name="T8" fmla="*/ 0 w 34"/>
                  <a:gd name="T9" fmla="*/ 1 h 33"/>
                  <a:gd name="T10" fmla="*/ 0 w 34"/>
                  <a:gd name="T11" fmla="*/ 1 h 33"/>
                  <a:gd name="T12" fmla="*/ 0 w 34"/>
                  <a:gd name="T13" fmla="*/ 1 h 33"/>
                  <a:gd name="T14" fmla="*/ 0 w 34"/>
                  <a:gd name="T15" fmla="*/ 1 h 33"/>
                  <a:gd name="T16" fmla="*/ 0 w 34"/>
                  <a:gd name="T17" fmla="*/ 1 h 33"/>
                  <a:gd name="T18" fmla="*/ 0 w 34"/>
                  <a:gd name="T19" fmla="*/ 0 h 33"/>
                  <a:gd name="T20" fmla="*/ 0 w 34"/>
                  <a:gd name="T21" fmla="*/ 1 h 33"/>
                  <a:gd name="T22" fmla="*/ 0 w 34"/>
                  <a:gd name="T23" fmla="*/ 1 h 33"/>
                  <a:gd name="T24" fmla="*/ 0 w 34"/>
                  <a:gd name="T25" fmla="*/ 1 h 33"/>
                  <a:gd name="T26" fmla="*/ 0 w 34"/>
                  <a:gd name="T27" fmla="*/ 1 h 33"/>
                  <a:gd name="T28" fmla="*/ 0 w 34"/>
                  <a:gd name="T29" fmla="*/ 1 h 33"/>
                  <a:gd name="T30" fmla="*/ 0 w 34"/>
                  <a:gd name="T31" fmla="*/ 1 h 33"/>
                  <a:gd name="T32" fmla="*/ 0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2"/>
                    </a:moveTo>
                    <a:lnTo>
                      <a:pt x="19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1" y="9"/>
                    </a:lnTo>
                    <a:lnTo>
                      <a:pt x="28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" name="Freeform 61"/>
              <p:cNvSpPr/>
              <p:nvPr/>
            </p:nvSpPr>
            <p:spPr bwMode="auto">
              <a:xfrm>
                <a:off x="4782" y="4209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1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5" y="29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1" name="Freeform 62"/>
              <p:cNvSpPr/>
              <p:nvPr/>
            </p:nvSpPr>
            <p:spPr bwMode="auto">
              <a:xfrm>
                <a:off x="4820" y="4226"/>
                <a:ext cx="17" cy="17"/>
              </a:xfrm>
              <a:custGeom>
                <a:avLst/>
                <a:gdLst>
                  <a:gd name="T0" fmla="*/ 1 w 33"/>
                  <a:gd name="T1" fmla="*/ 1 h 34"/>
                  <a:gd name="T2" fmla="*/ 1 w 33"/>
                  <a:gd name="T3" fmla="*/ 1 h 34"/>
                  <a:gd name="T4" fmla="*/ 1 w 33"/>
                  <a:gd name="T5" fmla="*/ 1 h 34"/>
                  <a:gd name="T6" fmla="*/ 1 w 33"/>
                  <a:gd name="T7" fmla="*/ 1 h 34"/>
                  <a:gd name="T8" fmla="*/ 1 w 33"/>
                  <a:gd name="T9" fmla="*/ 1 h 34"/>
                  <a:gd name="T10" fmla="*/ 1 w 33"/>
                  <a:gd name="T11" fmla="*/ 1 h 34"/>
                  <a:gd name="T12" fmla="*/ 1 w 33"/>
                  <a:gd name="T13" fmla="*/ 1 h 34"/>
                  <a:gd name="T14" fmla="*/ 1 w 33"/>
                  <a:gd name="T15" fmla="*/ 1 h 34"/>
                  <a:gd name="T16" fmla="*/ 1 w 33"/>
                  <a:gd name="T17" fmla="*/ 1 h 34"/>
                  <a:gd name="T18" fmla="*/ 1 w 33"/>
                  <a:gd name="T19" fmla="*/ 0 h 34"/>
                  <a:gd name="T20" fmla="*/ 1 w 33"/>
                  <a:gd name="T21" fmla="*/ 1 h 34"/>
                  <a:gd name="T22" fmla="*/ 1 w 33"/>
                  <a:gd name="T23" fmla="*/ 1 h 34"/>
                  <a:gd name="T24" fmla="*/ 1 w 33"/>
                  <a:gd name="T25" fmla="*/ 1 h 34"/>
                  <a:gd name="T26" fmla="*/ 0 w 33"/>
                  <a:gd name="T27" fmla="*/ 1 h 34"/>
                  <a:gd name="T28" fmla="*/ 1 w 33"/>
                  <a:gd name="T29" fmla="*/ 1 h 34"/>
                  <a:gd name="T30" fmla="*/ 1 w 33"/>
                  <a:gd name="T31" fmla="*/ 1 h 34"/>
                  <a:gd name="T32" fmla="*/ 1 w 33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4">
                    <a:moveTo>
                      <a:pt x="11" y="34"/>
                    </a:moveTo>
                    <a:lnTo>
                      <a:pt x="18" y="34"/>
                    </a:lnTo>
                    <a:lnTo>
                      <a:pt x="24" y="33"/>
                    </a:lnTo>
                    <a:lnTo>
                      <a:pt x="30" y="28"/>
                    </a:lnTo>
                    <a:lnTo>
                      <a:pt x="33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7" y="5"/>
                    </a:lnTo>
                    <a:lnTo>
                      <a:pt x="22" y="1"/>
                    </a:lnTo>
                    <a:lnTo>
                      <a:pt x="16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1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5" y="30"/>
                    </a:lnTo>
                    <a:lnTo>
                      <a:pt x="11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" name="Freeform 63"/>
              <p:cNvSpPr/>
              <p:nvPr/>
            </p:nvSpPr>
            <p:spPr bwMode="auto">
              <a:xfrm>
                <a:off x="4853" y="4250"/>
                <a:ext cx="16" cy="16"/>
              </a:xfrm>
              <a:custGeom>
                <a:avLst/>
                <a:gdLst>
                  <a:gd name="T0" fmla="*/ 0 w 33"/>
                  <a:gd name="T1" fmla="*/ 0 h 33"/>
                  <a:gd name="T2" fmla="*/ 0 w 33"/>
                  <a:gd name="T3" fmla="*/ 0 h 33"/>
                  <a:gd name="T4" fmla="*/ 0 w 33"/>
                  <a:gd name="T5" fmla="*/ 0 h 33"/>
                  <a:gd name="T6" fmla="*/ 0 w 33"/>
                  <a:gd name="T7" fmla="*/ 0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0 h 33"/>
                  <a:gd name="T14" fmla="*/ 0 w 33"/>
                  <a:gd name="T15" fmla="*/ 0 h 33"/>
                  <a:gd name="T16" fmla="*/ 0 w 33"/>
                  <a:gd name="T17" fmla="*/ 0 h 33"/>
                  <a:gd name="T18" fmla="*/ 0 w 33"/>
                  <a:gd name="T19" fmla="*/ 0 h 33"/>
                  <a:gd name="T20" fmla="*/ 0 w 33"/>
                  <a:gd name="T21" fmla="*/ 0 h 33"/>
                  <a:gd name="T22" fmla="*/ 0 w 33"/>
                  <a:gd name="T23" fmla="*/ 0 h 33"/>
                  <a:gd name="T24" fmla="*/ 0 w 33"/>
                  <a:gd name="T25" fmla="*/ 0 h 33"/>
                  <a:gd name="T26" fmla="*/ 0 w 33"/>
                  <a:gd name="T27" fmla="*/ 0 h 33"/>
                  <a:gd name="T28" fmla="*/ 0 w 33"/>
                  <a:gd name="T29" fmla="*/ 0 h 33"/>
                  <a:gd name="T30" fmla="*/ 0 w 33"/>
                  <a:gd name="T31" fmla="*/ 0 h 33"/>
                  <a:gd name="T32" fmla="*/ 0 w 33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2" y="32"/>
                    </a:moveTo>
                    <a:lnTo>
                      <a:pt x="18" y="33"/>
                    </a:lnTo>
                    <a:lnTo>
                      <a:pt x="25" y="32"/>
                    </a:lnTo>
                    <a:lnTo>
                      <a:pt x="29" y="27"/>
                    </a:lnTo>
                    <a:lnTo>
                      <a:pt x="33" y="21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1" y="1"/>
                    </a:lnTo>
                    <a:lnTo>
                      <a:pt x="15" y="0"/>
                    </a:lnTo>
                    <a:lnTo>
                      <a:pt x="8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3" name="Freeform 64"/>
              <p:cNvSpPr/>
              <p:nvPr/>
            </p:nvSpPr>
            <p:spPr bwMode="auto">
              <a:xfrm>
                <a:off x="4680" y="4230"/>
                <a:ext cx="188" cy="72"/>
              </a:xfrm>
              <a:custGeom>
                <a:avLst/>
                <a:gdLst>
                  <a:gd name="T0" fmla="*/ 1 w 376"/>
                  <a:gd name="T1" fmla="*/ 1 h 144"/>
                  <a:gd name="T2" fmla="*/ 1 w 376"/>
                  <a:gd name="T3" fmla="*/ 1 h 144"/>
                  <a:gd name="T4" fmla="*/ 1 w 376"/>
                  <a:gd name="T5" fmla="*/ 1 h 144"/>
                  <a:gd name="T6" fmla="*/ 1 w 376"/>
                  <a:gd name="T7" fmla="*/ 1 h 144"/>
                  <a:gd name="T8" fmla="*/ 1 w 376"/>
                  <a:gd name="T9" fmla="*/ 1 h 144"/>
                  <a:gd name="T10" fmla="*/ 1 w 376"/>
                  <a:gd name="T11" fmla="*/ 1 h 144"/>
                  <a:gd name="T12" fmla="*/ 1 w 376"/>
                  <a:gd name="T13" fmla="*/ 1 h 144"/>
                  <a:gd name="T14" fmla="*/ 1 w 376"/>
                  <a:gd name="T15" fmla="*/ 1 h 144"/>
                  <a:gd name="T16" fmla="*/ 1 w 376"/>
                  <a:gd name="T17" fmla="*/ 1 h 144"/>
                  <a:gd name="T18" fmla="*/ 1 w 376"/>
                  <a:gd name="T19" fmla="*/ 1 h 144"/>
                  <a:gd name="T20" fmla="*/ 1 w 376"/>
                  <a:gd name="T21" fmla="*/ 1 h 144"/>
                  <a:gd name="T22" fmla="*/ 1 w 376"/>
                  <a:gd name="T23" fmla="*/ 1 h 144"/>
                  <a:gd name="T24" fmla="*/ 1 w 376"/>
                  <a:gd name="T25" fmla="*/ 1 h 144"/>
                  <a:gd name="T26" fmla="*/ 1 w 376"/>
                  <a:gd name="T27" fmla="*/ 1 h 144"/>
                  <a:gd name="T28" fmla="*/ 1 w 376"/>
                  <a:gd name="T29" fmla="*/ 1 h 144"/>
                  <a:gd name="T30" fmla="*/ 1 w 376"/>
                  <a:gd name="T31" fmla="*/ 1 h 144"/>
                  <a:gd name="T32" fmla="*/ 1 w 376"/>
                  <a:gd name="T33" fmla="*/ 1 h 144"/>
                  <a:gd name="T34" fmla="*/ 1 w 376"/>
                  <a:gd name="T35" fmla="*/ 1 h 144"/>
                  <a:gd name="T36" fmla="*/ 1 w 376"/>
                  <a:gd name="T37" fmla="*/ 1 h 144"/>
                  <a:gd name="T38" fmla="*/ 1 w 376"/>
                  <a:gd name="T39" fmla="*/ 0 h 144"/>
                  <a:gd name="T40" fmla="*/ 1 w 376"/>
                  <a:gd name="T41" fmla="*/ 1 h 144"/>
                  <a:gd name="T42" fmla="*/ 1 w 376"/>
                  <a:gd name="T43" fmla="*/ 1 h 144"/>
                  <a:gd name="T44" fmla="*/ 1 w 376"/>
                  <a:gd name="T45" fmla="*/ 1 h 144"/>
                  <a:gd name="T46" fmla="*/ 1 w 376"/>
                  <a:gd name="T47" fmla="*/ 1 h 144"/>
                  <a:gd name="T48" fmla="*/ 0 w 376"/>
                  <a:gd name="T49" fmla="*/ 1 h 144"/>
                  <a:gd name="T50" fmla="*/ 1 w 376"/>
                  <a:gd name="T51" fmla="*/ 1 h 144"/>
                  <a:gd name="T52" fmla="*/ 1 w 376"/>
                  <a:gd name="T53" fmla="*/ 1 h 144"/>
                  <a:gd name="T54" fmla="*/ 1 w 376"/>
                  <a:gd name="T55" fmla="*/ 1 h 144"/>
                  <a:gd name="T56" fmla="*/ 1 w 376"/>
                  <a:gd name="T57" fmla="*/ 1 h 144"/>
                  <a:gd name="T58" fmla="*/ 1 w 376"/>
                  <a:gd name="T59" fmla="*/ 1 h 144"/>
                  <a:gd name="T60" fmla="*/ 1 w 376"/>
                  <a:gd name="T61" fmla="*/ 1 h 144"/>
                  <a:gd name="T62" fmla="*/ 1 w 376"/>
                  <a:gd name="T63" fmla="*/ 1 h 144"/>
                  <a:gd name="T64" fmla="*/ 1 w 376"/>
                  <a:gd name="T65" fmla="*/ 1 h 144"/>
                  <a:gd name="T66" fmla="*/ 1 w 376"/>
                  <a:gd name="T67" fmla="*/ 1 h 144"/>
                  <a:gd name="T68" fmla="*/ 1 w 376"/>
                  <a:gd name="T69" fmla="*/ 1 h 144"/>
                  <a:gd name="T70" fmla="*/ 1 w 376"/>
                  <a:gd name="T71" fmla="*/ 1 h 144"/>
                  <a:gd name="T72" fmla="*/ 1 w 376"/>
                  <a:gd name="T73" fmla="*/ 1 h 144"/>
                  <a:gd name="T74" fmla="*/ 1 w 376"/>
                  <a:gd name="T75" fmla="*/ 1 h 144"/>
                  <a:gd name="T76" fmla="*/ 1 w 376"/>
                  <a:gd name="T77" fmla="*/ 1 h 144"/>
                  <a:gd name="T78" fmla="*/ 1 w 376"/>
                  <a:gd name="T79" fmla="*/ 1 h 144"/>
                  <a:gd name="T80" fmla="*/ 1 w 376"/>
                  <a:gd name="T81" fmla="*/ 1 h 144"/>
                  <a:gd name="T82" fmla="*/ 1 w 376"/>
                  <a:gd name="T83" fmla="*/ 1 h 144"/>
                  <a:gd name="T84" fmla="*/ 1 w 376"/>
                  <a:gd name="T85" fmla="*/ 1 h 144"/>
                  <a:gd name="T86" fmla="*/ 1 w 376"/>
                  <a:gd name="T87" fmla="*/ 1 h 144"/>
                  <a:gd name="T88" fmla="*/ 1 w 376"/>
                  <a:gd name="T89" fmla="*/ 1 h 144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376" h="144">
                    <a:moveTo>
                      <a:pt x="340" y="144"/>
                    </a:moveTo>
                    <a:lnTo>
                      <a:pt x="344" y="141"/>
                    </a:lnTo>
                    <a:lnTo>
                      <a:pt x="349" y="137"/>
                    </a:lnTo>
                    <a:lnTo>
                      <a:pt x="353" y="134"/>
                    </a:lnTo>
                    <a:lnTo>
                      <a:pt x="358" y="130"/>
                    </a:lnTo>
                    <a:lnTo>
                      <a:pt x="363" y="127"/>
                    </a:lnTo>
                    <a:lnTo>
                      <a:pt x="367" y="122"/>
                    </a:lnTo>
                    <a:lnTo>
                      <a:pt x="372" y="119"/>
                    </a:lnTo>
                    <a:lnTo>
                      <a:pt x="376" y="114"/>
                    </a:lnTo>
                    <a:lnTo>
                      <a:pt x="358" y="95"/>
                    </a:lnTo>
                    <a:lnTo>
                      <a:pt x="337" y="76"/>
                    </a:lnTo>
                    <a:lnTo>
                      <a:pt x="314" y="60"/>
                    </a:lnTo>
                    <a:lnTo>
                      <a:pt x="291" y="46"/>
                    </a:lnTo>
                    <a:lnTo>
                      <a:pt x="266" y="34"/>
                    </a:lnTo>
                    <a:lnTo>
                      <a:pt x="239" y="23"/>
                    </a:lnTo>
                    <a:lnTo>
                      <a:pt x="213" y="15"/>
                    </a:lnTo>
                    <a:lnTo>
                      <a:pt x="186" y="9"/>
                    </a:lnTo>
                    <a:lnTo>
                      <a:pt x="160" y="5"/>
                    </a:lnTo>
                    <a:lnTo>
                      <a:pt x="133" y="1"/>
                    </a:lnTo>
                    <a:lnTo>
                      <a:pt x="108" y="0"/>
                    </a:lnTo>
                    <a:lnTo>
                      <a:pt x="83" y="1"/>
                    </a:lnTo>
                    <a:lnTo>
                      <a:pt x="60" y="4"/>
                    </a:lnTo>
                    <a:lnTo>
                      <a:pt x="38" y="7"/>
                    </a:lnTo>
                    <a:lnTo>
                      <a:pt x="17" y="13"/>
                    </a:lnTo>
                    <a:lnTo>
                      <a:pt x="0" y="20"/>
                    </a:lnTo>
                    <a:lnTo>
                      <a:pt x="4" y="32"/>
                    </a:lnTo>
                    <a:lnTo>
                      <a:pt x="9" y="45"/>
                    </a:lnTo>
                    <a:lnTo>
                      <a:pt x="15" y="58"/>
                    </a:lnTo>
                    <a:lnTo>
                      <a:pt x="21" y="69"/>
                    </a:lnTo>
                    <a:lnTo>
                      <a:pt x="40" y="60"/>
                    </a:lnTo>
                    <a:lnTo>
                      <a:pt x="61" y="54"/>
                    </a:lnTo>
                    <a:lnTo>
                      <a:pt x="83" y="50"/>
                    </a:lnTo>
                    <a:lnTo>
                      <a:pt x="106" y="47"/>
                    </a:lnTo>
                    <a:lnTo>
                      <a:pt x="128" y="47"/>
                    </a:lnTo>
                    <a:lnTo>
                      <a:pt x="151" y="49"/>
                    </a:lnTo>
                    <a:lnTo>
                      <a:pt x="174" y="52"/>
                    </a:lnTo>
                    <a:lnTo>
                      <a:pt x="197" y="58"/>
                    </a:lnTo>
                    <a:lnTo>
                      <a:pt x="219" y="65"/>
                    </a:lnTo>
                    <a:lnTo>
                      <a:pt x="241" y="73"/>
                    </a:lnTo>
                    <a:lnTo>
                      <a:pt x="261" y="82"/>
                    </a:lnTo>
                    <a:lnTo>
                      <a:pt x="280" y="92"/>
                    </a:lnTo>
                    <a:lnTo>
                      <a:pt x="298" y="104"/>
                    </a:lnTo>
                    <a:lnTo>
                      <a:pt x="314" y="117"/>
                    </a:lnTo>
                    <a:lnTo>
                      <a:pt x="328" y="130"/>
                    </a:lnTo>
                    <a:lnTo>
                      <a:pt x="340" y="144"/>
                    </a:lnTo>
                    <a:close/>
                  </a:path>
                </a:pathLst>
              </a:custGeom>
              <a:solidFill>
                <a:srgbClr val="D100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4" name="Freeform 65"/>
              <p:cNvSpPr/>
              <p:nvPr/>
            </p:nvSpPr>
            <p:spPr bwMode="auto">
              <a:xfrm>
                <a:off x="3482" y="4271"/>
                <a:ext cx="1433" cy="69"/>
              </a:xfrm>
              <a:custGeom>
                <a:avLst/>
                <a:gdLst>
                  <a:gd name="T0" fmla="*/ 0 w 2868"/>
                  <a:gd name="T1" fmla="*/ 1 h 137"/>
                  <a:gd name="T2" fmla="*/ 0 w 2868"/>
                  <a:gd name="T3" fmla="*/ 0 h 137"/>
                  <a:gd name="T4" fmla="*/ 0 w 2868"/>
                  <a:gd name="T5" fmla="*/ 0 h 137"/>
                  <a:gd name="T6" fmla="*/ 0 w 2868"/>
                  <a:gd name="T7" fmla="*/ 1 h 137"/>
                  <a:gd name="T8" fmla="*/ 0 w 2868"/>
                  <a:gd name="T9" fmla="*/ 1 h 1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868" h="137">
                    <a:moveTo>
                      <a:pt x="2868" y="134"/>
                    </a:moveTo>
                    <a:lnTo>
                      <a:pt x="2868" y="0"/>
                    </a:lnTo>
                    <a:lnTo>
                      <a:pt x="0" y="0"/>
                    </a:lnTo>
                    <a:lnTo>
                      <a:pt x="7" y="137"/>
                    </a:lnTo>
                    <a:lnTo>
                      <a:pt x="2868" y="134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5" name="Freeform 66"/>
              <p:cNvSpPr/>
              <p:nvPr/>
            </p:nvSpPr>
            <p:spPr bwMode="auto">
              <a:xfrm>
                <a:off x="3452" y="4178"/>
                <a:ext cx="202" cy="140"/>
              </a:xfrm>
              <a:custGeom>
                <a:avLst/>
                <a:gdLst>
                  <a:gd name="T0" fmla="*/ 1 w 404"/>
                  <a:gd name="T1" fmla="*/ 0 h 281"/>
                  <a:gd name="T2" fmla="*/ 1 w 404"/>
                  <a:gd name="T3" fmla="*/ 0 h 281"/>
                  <a:gd name="T4" fmla="*/ 1 w 404"/>
                  <a:gd name="T5" fmla="*/ 0 h 281"/>
                  <a:gd name="T6" fmla="*/ 1 w 404"/>
                  <a:gd name="T7" fmla="*/ 0 h 281"/>
                  <a:gd name="T8" fmla="*/ 1 w 404"/>
                  <a:gd name="T9" fmla="*/ 0 h 281"/>
                  <a:gd name="T10" fmla="*/ 1 w 404"/>
                  <a:gd name="T11" fmla="*/ 0 h 281"/>
                  <a:gd name="T12" fmla="*/ 1 w 404"/>
                  <a:gd name="T13" fmla="*/ 0 h 281"/>
                  <a:gd name="T14" fmla="*/ 1 w 404"/>
                  <a:gd name="T15" fmla="*/ 0 h 281"/>
                  <a:gd name="T16" fmla="*/ 1 w 404"/>
                  <a:gd name="T17" fmla="*/ 0 h 281"/>
                  <a:gd name="T18" fmla="*/ 1 w 404"/>
                  <a:gd name="T19" fmla="*/ 0 h 281"/>
                  <a:gd name="T20" fmla="*/ 1 w 404"/>
                  <a:gd name="T21" fmla="*/ 0 h 281"/>
                  <a:gd name="T22" fmla="*/ 1 w 404"/>
                  <a:gd name="T23" fmla="*/ 0 h 281"/>
                  <a:gd name="T24" fmla="*/ 1 w 404"/>
                  <a:gd name="T25" fmla="*/ 0 h 281"/>
                  <a:gd name="T26" fmla="*/ 1 w 404"/>
                  <a:gd name="T27" fmla="*/ 0 h 281"/>
                  <a:gd name="T28" fmla="*/ 1 w 404"/>
                  <a:gd name="T29" fmla="*/ 0 h 281"/>
                  <a:gd name="T30" fmla="*/ 1 w 404"/>
                  <a:gd name="T31" fmla="*/ 0 h 281"/>
                  <a:gd name="T32" fmla="*/ 1 w 404"/>
                  <a:gd name="T33" fmla="*/ 0 h 281"/>
                  <a:gd name="T34" fmla="*/ 1 w 404"/>
                  <a:gd name="T35" fmla="*/ 0 h 281"/>
                  <a:gd name="T36" fmla="*/ 1 w 404"/>
                  <a:gd name="T37" fmla="*/ 0 h 281"/>
                  <a:gd name="T38" fmla="*/ 1 w 404"/>
                  <a:gd name="T39" fmla="*/ 0 h 281"/>
                  <a:gd name="T40" fmla="*/ 1 w 404"/>
                  <a:gd name="T41" fmla="*/ 0 h 281"/>
                  <a:gd name="T42" fmla="*/ 1 w 404"/>
                  <a:gd name="T43" fmla="*/ 0 h 281"/>
                  <a:gd name="T44" fmla="*/ 1 w 404"/>
                  <a:gd name="T45" fmla="*/ 0 h 281"/>
                  <a:gd name="T46" fmla="*/ 1 w 404"/>
                  <a:gd name="T47" fmla="*/ 0 h 281"/>
                  <a:gd name="T48" fmla="*/ 1 w 404"/>
                  <a:gd name="T49" fmla="*/ 0 h 281"/>
                  <a:gd name="T50" fmla="*/ 1 w 404"/>
                  <a:gd name="T51" fmla="*/ 0 h 281"/>
                  <a:gd name="T52" fmla="*/ 1 w 404"/>
                  <a:gd name="T53" fmla="*/ 0 h 281"/>
                  <a:gd name="T54" fmla="*/ 1 w 404"/>
                  <a:gd name="T55" fmla="*/ 0 h 281"/>
                  <a:gd name="T56" fmla="*/ 1 w 404"/>
                  <a:gd name="T57" fmla="*/ 0 h 281"/>
                  <a:gd name="T58" fmla="*/ 1 w 404"/>
                  <a:gd name="T59" fmla="*/ 0 h 281"/>
                  <a:gd name="T60" fmla="*/ 1 w 404"/>
                  <a:gd name="T61" fmla="*/ 0 h 281"/>
                  <a:gd name="T62" fmla="*/ 1 w 404"/>
                  <a:gd name="T63" fmla="*/ 0 h 281"/>
                  <a:gd name="T64" fmla="*/ 1 w 404"/>
                  <a:gd name="T65" fmla="*/ 0 h 281"/>
                  <a:gd name="T66" fmla="*/ 1 w 404"/>
                  <a:gd name="T67" fmla="*/ 0 h 281"/>
                  <a:gd name="T68" fmla="*/ 1 w 404"/>
                  <a:gd name="T69" fmla="*/ 0 h 281"/>
                  <a:gd name="T70" fmla="*/ 1 w 404"/>
                  <a:gd name="T71" fmla="*/ 0 h 281"/>
                  <a:gd name="T72" fmla="*/ 1 w 404"/>
                  <a:gd name="T73" fmla="*/ 0 h 281"/>
                  <a:gd name="T74" fmla="*/ 1 w 404"/>
                  <a:gd name="T75" fmla="*/ 0 h 281"/>
                  <a:gd name="T76" fmla="*/ 1 w 404"/>
                  <a:gd name="T77" fmla="*/ 0 h 281"/>
                  <a:gd name="T78" fmla="*/ 1 w 404"/>
                  <a:gd name="T79" fmla="*/ 0 h 281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4" h="281">
                    <a:moveTo>
                      <a:pt x="339" y="270"/>
                    </a:moveTo>
                    <a:lnTo>
                      <a:pt x="323" y="270"/>
                    </a:lnTo>
                    <a:lnTo>
                      <a:pt x="306" y="271"/>
                    </a:lnTo>
                    <a:lnTo>
                      <a:pt x="290" y="271"/>
                    </a:lnTo>
                    <a:lnTo>
                      <a:pt x="274" y="271"/>
                    </a:lnTo>
                    <a:lnTo>
                      <a:pt x="258" y="273"/>
                    </a:lnTo>
                    <a:lnTo>
                      <a:pt x="241" y="273"/>
                    </a:lnTo>
                    <a:lnTo>
                      <a:pt x="225" y="274"/>
                    </a:lnTo>
                    <a:lnTo>
                      <a:pt x="209" y="274"/>
                    </a:lnTo>
                    <a:lnTo>
                      <a:pt x="194" y="275"/>
                    </a:lnTo>
                    <a:lnTo>
                      <a:pt x="178" y="276"/>
                    </a:lnTo>
                    <a:lnTo>
                      <a:pt x="163" y="276"/>
                    </a:lnTo>
                    <a:lnTo>
                      <a:pt x="148" y="277"/>
                    </a:lnTo>
                    <a:lnTo>
                      <a:pt x="133" y="278"/>
                    </a:lnTo>
                    <a:lnTo>
                      <a:pt x="118" y="279"/>
                    </a:lnTo>
                    <a:lnTo>
                      <a:pt x="103" y="279"/>
                    </a:lnTo>
                    <a:lnTo>
                      <a:pt x="89" y="281"/>
                    </a:lnTo>
                    <a:lnTo>
                      <a:pt x="86" y="258"/>
                    </a:lnTo>
                    <a:lnTo>
                      <a:pt x="80" y="233"/>
                    </a:lnTo>
                    <a:lnTo>
                      <a:pt x="72" y="209"/>
                    </a:lnTo>
                    <a:lnTo>
                      <a:pt x="62" y="185"/>
                    </a:lnTo>
                    <a:lnTo>
                      <a:pt x="49" y="163"/>
                    </a:lnTo>
                    <a:lnTo>
                      <a:pt x="34" y="142"/>
                    </a:lnTo>
                    <a:lnTo>
                      <a:pt x="18" y="125"/>
                    </a:lnTo>
                    <a:lnTo>
                      <a:pt x="0" y="112"/>
                    </a:lnTo>
                    <a:lnTo>
                      <a:pt x="20" y="118"/>
                    </a:lnTo>
                    <a:lnTo>
                      <a:pt x="40" y="127"/>
                    </a:lnTo>
                    <a:lnTo>
                      <a:pt x="57" y="139"/>
                    </a:lnTo>
                    <a:lnTo>
                      <a:pt x="73" y="155"/>
                    </a:lnTo>
                    <a:lnTo>
                      <a:pt x="89" y="173"/>
                    </a:lnTo>
                    <a:lnTo>
                      <a:pt x="103" y="196"/>
                    </a:lnTo>
                    <a:lnTo>
                      <a:pt x="118" y="223"/>
                    </a:lnTo>
                    <a:lnTo>
                      <a:pt x="133" y="254"/>
                    </a:lnTo>
                    <a:lnTo>
                      <a:pt x="140" y="223"/>
                    </a:lnTo>
                    <a:lnTo>
                      <a:pt x="142" y="188"/>
                    </a:lnTo>
                    <a:lnTo>
                      <a:pt x="142" y="153"/>
                    </a:lnTo>
                    <a:lnTo>
                      <a:pt x="139" y="116"/>
                    </a:lnTo>
                    <a:lnTo>
                      <a:pt x="133" y="81"/>
                    </a:lnTo>
                    <a:lnTo>
                      <a:pt x="125" y="50"/>
                    </a:lnTo>
                    <a:lnTo>
                      <a:pt x="115" y="23"/>
                    </a:lnTo>
                    <a:lnTo>
                      <a:pt x="102" y="5"/>
                    </a:lnTo>
                    <a:lnTo>
                      <a:pt x="121" y="18"/>
                    </a:lnTo>
                    <a:lnTo>
                      <a:pt x="140" y="34"/>
                    </a:lnTo>
                    <a:lnTo>
                      <a:pt x="157" y="53"/>
                    </a:lnTo>
                    <a:lnTo>
                      <a:pt x="174" y="78"/>
                    </a:lnTo>
                    <a:lnTo>
                      <a:pt x="188" y="106"/>
                    </a:lnTo>
                    <a:lnTo>
                      <a:pt x="201" y="141"/>
                    </a:lnTo>
                    <a:lnTo>
                      <a:pt x="212" y="183"/>
                    </a:lnTo>
                    <a:lnTo>
                      <a:pt x="218" y="231"/>
                    </a:lnTo>
                    <a:lnTo>
                      <a:pt x="229" y="208"/>
                    </a:lnTo>
                    <a:lnTo>
                      <a:pt x="237" y="183"/>
                    </a:lnTo>
                    <a:lnTo>
                      <a:pt x="243" y="154"/>
                    </a:lnTo>
                    <a:lnTo>
                      <a:pt x="245" y="124"/>
                    </a:lnTo>
                    <a:lnTo>
                      <a:pt x="245" y="93"/>
                    </a:lnTo>
                    <a:lnTo>
                      <a:pt x="241" y="62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0" y="30"/>
                    </a:lnTo>
                    <a:lnTo>
                      <a:pt x="255" y="57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8" y="128"/>
                    </a:lnTo>
                    <a:lnTo>
                      <a:pt x="294" y="151"/>
                    </a:lnTo>
                    <a:lnTo>
                      <a:pt x="298" y="173"/>
                    </a:lnTo>
                    <a:lnTo>
                      <a:pt x="299" y="195"/>
                    </a:lnTo>
                    <a:lnTo>
                      <a:pt x="312" y="173"/>
                    </a:lnTo>
                    <a:lnTo>
                      <a:pt x="326" y="148"/>
                    </a:lnTo>
                    <a:lnTo>
                      <a:pt x="340" y="121"/>
                    </a:lnTo>
                    <a:lnTo>
                      <a:pt x="354" y="94"/>
                    </a:lnTo>
                    <a:lnTo>
                      <a:pt x="366" y="67"/>
                    </a:lnTo>
                    <a:lnTo>
                      <a:pt x="375" y="42"/>
                    </a:lnTo>
                    <a:lnTo>
                      <a:pt x="382" y="20"/>
                    </a:lnTo>
                    <a:lnTo>
                      <a:pt x="384" y="3"/>
                    </a:lnTo>
                    <a:lnTo>
                      <a:pt x="392" y="27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4" y="112"/>
                    </a:lnTo>
                    <a:lnTo>
                      <a:pt x="398" y="146"/>
                    </a:lnTo>
                    <a:lnTo>
                      <a:pt x="388" y="184"/>
                    </a:lnTo>
                    <a:lnTo>
                      <a:pt x="368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6" name="Freeform 67"/>
              <p:cNvSpPr/>
              <p:nvPr/>
            </p:nvSpPr>
            <p:spPr bwMode="auto">
              <a:xfrm>
                <a:off x="4880" y="4200"/>
                <a:ext cx="51" cy="71"/>
              </a:xfrm>
              <a:custGeom>
                <a:avLst/>
                <a:gdLst>
                  <a:gd name="T0" fmla="*/ 1 w 102"/>
                  <a:gd name="T1" fmla="*/ 1 h 142"/>
                  <a:gd name="T2" fmla="*/ 0 w 102"/>
                  <a:gd name="T3" fmla="*/ 1 h 142"/>
                  <a:gd name="T4" fmla="*/ 1 w 102"/>
                  <a:gd name="T5" fmla="*/ 1 h 142"/>
                  <a:gd name="T6" fmla="*/ 1 w 102"/>
                  <a:gd name="T7" fmla="*/ 1 h 142"/>
                  <a:gd name="T8" fmla="*/ 1 w 102"/>
                  <a:gd name="T9" fmla="*/ 1 h 142"/>
                  <a:gd name="T10" fmla="*/ 1 w 102"/>
                  <a:gd name="T11" fmla="*/ 1 h 142"/>
                  <a:gd name="T12" fmla="*/ 1 w 102"/>
                  <a:gd name="T13" fmla="*/ 1 h 142"/>
                  <a:gd name="T14" fmla="*/ 1 w 102"/>
                  <a:gd name="T15" fmla="*/ 1 h 142"/>
                  <a:gd name="T16" fmla="*/ 1 w 102"/>
                  <a:gd name="T17" fmla="*/ 1 h 142"/>
                  <a:gd name="T18" fmla="*/ 1 w 102"/>
                  <a:gd name="T19" fmla="*/ 0 h 142"/>
                  <a:gd name="T20" fmla="*/ 1 w 102"/>
                  <a:gd name="T21" fmla="*/ 1 h 142"/>
                  <a:gd name="T22" fmla="*/ 1 w 102"/>
                  <a:gd name="T23" fmla="*/ 1 h 142"/>
                  <a:gd name="T24" fmla="*/ 1 w 102"/>
                  <a:gd name="T25" fmla="*/ 1 h 142"/>
                  <a:gd name="T26" fmla="*/ 1 w 102"/>
                  <a:gd name="T27" fmla="*/ 1 h 14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2" h="142">
                    <a:moveTo>
                      <a:pt x="71" y="142"/>
                    </a:moveTo>
                    <a:lnTo>
                      <a:pt x="0" y="142"/>
                    </a:lnTo>
                    <a:lnTo>
                      <a:pt x="6" y="123"/>
                    </a:lnTo>
                    <a:lnTo>
                      <a:pt x="16" y="102"/>
                    </a:lnTo>
                    <a:lnTo>
                      <a:pt x="27" y="82"/>
                    </a:lnTo>
                    <a:lnTo>
                      <a:pt x="41" y="61"/>
                    </a:lnTo>
                    <a:lnTo>
                      <a:pt x="56" y="43"/>
                    </a:lnTo>
                    <a:lnTo>
                      <a:pt x="71" y="26"/>
                    </a:lnTo>
                    <a:lnTo>
                      <a:pt x="87" y="12"/>
                    </a:lnTo>
                    <a:lnTo>
                      <a:pt x="102" y="0"/>
                    </a:lnTo>
                    <a:lnTo>
                      <a:pt x="84" y="41"/>
                    </a:lnTo>
                    <a:lnTo>
                      <a:pt x="74" y="78"/>
                    </a:lnTo>
                    <a:lnTo>
                      <a:pt x="71" y="112"/>
                    </a:lnTo>
                    <a:lnTo>
                      <a:pt x="71" y="14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7" name="Freeform 68"/>
              <p:cNvSpPr/>
              <p:nvPr/>
            </p:nvSpPr>
            <p:spPr bwMode="auto">
              <a:xfrm>
                <a:off x="3666" y="4127"/>
                <a:ext cx="558" cy="206"/>
              </a:xfrm>
              <a:custGeom>
                <a:avLst/>
                <a:gdLst>
                  <a:gd name="T0" fmla="*/ 0 w 1117"/>
                  <a:gd name="T1" fmla="*/ 1 h 412"/>
                  <a:gd name="T2" fmla="*/ 0 w 1117"/>
                  <a:gd name="T3" fmla="*/ 1 h 412"/>
                  <a:gd name="T4" fmla="*/ 0 w 1117"/>
                  <a:gd name="T5" fmla="*/ 1 h 412"/>
                  <a:gd name="T6" fmla="*/ 0 w 1117"/>
                  <a:gd name="T7" fmla="*/ 1 h 412"/>
                  <a:gd name="T8" fmla="*/ 0 w 1117"/>
                  <a:gd name="T9" fmla="*/ 1 h 412"/>
                  <a:gd name="T10" fmla="*/ 0 w 1117"/>
                  <a:gd name="T11" fmla="*/ 1 h 412"/>
                  <a:gd name="T12" fmla="*/ 0 w 1117"/>
                  <a:gd name="T13" fmla="*/ 1 h 412"/>
                  <a:gd name="T14" fmla="*/ 0 w 1117"/>
                  <a:gd name="T15" fmla="*/ 1 h 412"/>
                  <a:gd name="T16" fmla="*/ 0 w 1117"/>
                  <a:gd name="T17" fmla="*/ 1 h 412"/>
                  <a:gd name="T18" fmla="*/ 0 w 1117"/>
                  <a:gd name="T19" fmla="*/ 1 h 412"/>
                  <a:gd name="T20" fmla="*/ 0 w 1117"/>
                  <a:gd name="T21" fmla="*/ 1 h 412"/>
                  <a:gd name="T22" fmla="*/ 0 w 1117"/>
                  <a:gd name="T23" fmla="*/ 1 h 412"/>
                  <a:gd name="T24" fmla="*/ 0 w 1117"/>
                  <a:gd name="T25" fmla="*/ 1 h 412"/>
                  <a:gd name="T26" fmla="*/ 0 w 1117"/>
                  <a:gd name="T27" fmla="*/ 1 h 412"/>
                  <a:gd name="T28" fmla="*/ 0 w 1117"/>
                  <a:gd name="T29" fmla="*/ 1 h 412"/>
                  <a:gd name="T30" fmla="*/ 0 w 1117"/>
                  <a:gd name="T31" fmla="*/ 1 h 412"/>
                  <a:gd name="T32" fmla="*/ 0 w 1117"/>
                  <a:gd name="T33" fmla="*/ 1 h 412"/>
                  <a:gd name="T34" fmla="*/ 0 w 1117"/>
                  <a:gd name="T35" fmla="*/ 1 h 412"/>
                  <a:gd name="T36" fmla="*/ 0 w 1117"/>
                  <a:gd name="T37" fmla="*/ 1 h 412"/>
                  <a:gd name="T38" fmla="*/ 0 w 1117"/>
                  <a:gd name="T39" fmla="*/ 1 h 412"/>
                  <a:gd name="T40" fmla="*/ 0 w 1117"/>
                  <a:gd name="T41" fmla="*/ 1 h 412"/>
                  <a:gd name="T42" fmla="*/ 0 w 1117"/>
                  <a:gd name="T43" fmla="*/ 1 h 412"/>
                  <a:gd name="T44" fmla="*/ 0 w 1117"/>
                  <a:gd name="T45" fmla="*/ 1 h 412"/>
                  <a:gd name="T46" fmla="*/ 0 w 1117"/>
                  <a:gd name="T47" fmla="*/ 1 h 412"/>
                  <a:gd name="T48" fmla="*/ 0 w 1117"/>
                  <a:gd name="T49" fmla="*/ 1 h 412"/>
                  <a:gd name="T50" fmla="*/ 0 w 1117"/>
                  <a:gd name="T51" fmla="*/ 1 h 412"/>
                  <a:gd name="T52" fmla="*/ 0 w 1117"/>
                  <a:gd name="T53" fmla="*/ 1 h 412"/>
                  <a:gd name="T54" fmla="*/ 0 w 1117"/>
                  <a:gd name="T55" fmla="*/ 1 h 412"/>
                  <a:gd name="T56" fmla="*/ 0 w 1117"/>
                  <a:gd name="T57" fmla="*/ 1 h 412"/>
                  <a:gd name="T58" fmla="*/ 0 w 1117"/>
                  <a:gd name="T59" fmla="*/ 1 h 412"/>
                  <a:gd name="T60" fmla="*/ 0 w 1117"/>
                  <a:gd name="T61" fmla="*/ 1 h 412"/>
                  <a:gd name="T62" fmla="*/ 0 w 1117"/>
                  <a:gd name="T63" fmla="*/ 1 h 412"/>
                  <a:gd name="T64" fmla="*/ 0 w 1117"/>
                  <a:gd name="T65" fmla="*/ 0 h 412"/>
                  <a:gd name="T66" fmla="*/ 0 w 1117"/>
                  <a:gd name="T67" fmla="*/ 1 h 412"/>
                  <a:gd name="T68" fmla="*/ 0 w 1117"/>
                  <a:gd name="T69" fmla="*/ 1 h 412"/>
                  <a:gd name="T70" fmla="*/ 0 w 1117"/>
                  <a:gd name="T71" fmla="*/ 1 h 412"/>
                  <a:gd name="T72" fmla="*/ 0 w 1117"/>
                  <a:gd name="T73" fmla="*/ 1 h 412"/>
                  <a:gd name="T74" fmla="*/ 0 w 1117"/>
                  <a:gd name="T75" fmla="*/ 1 h 412"/>
                  <a:gd name="T76" fmla="*/ 0 w 1117"/>
                  <a:gd name="T77" fmla="*/ 1 h 412"/>
                  <a:gd name="T78" fmla="*/ 0 w 1117"/>
                  <a:gd name="T79" fmla="*/ 1 h 412"/>
                  <a:gd name="T80" fmla="*/ 0 w 1117"/>
                  <a:gd name="T81" fmla="*/ 1 h 412"/>
                  <a:gd name="T82" fmla="*/ 0 w 1117"/>
                  <a:gd name="T83" fmla="*/ 1 h 412"/>
                  <a:gd name="T84" fmla="*/ 0 w 1117"/>
                  <a:gd name="T85" fmla="*/ 1 h 412"/>
                  <a:gd name="T86" fmla="*/ 0 w 1117"/>
                  <a:gd name="T87" fmla="*/ 1 h 412"/>
                  <a:gd name="T88" fmla="*/ 0 w 1117"/>
                  <a:gd name="T89" fmla="*/ 1 h 412"/>
                  <a:gd name="T90" fmla="*/ 0 w 1117"/>
                  <a:gd name="T91" fmla="*/ 1 h 412"/>
                  <a:gd name="T92" fmla="*/ 0 w 1117"/>
                  <a:gd name="T93" fmla="*/ 1 h 412"/>
                  <a:gd name="T94" fmla="*/ 0 w 1117"/>
                  <a:gd name="T95" fmla="*/ 1 h 412"/>
                  <a:gd name="T96" fmla="*/ 0 w 1117"/>
                  <a:gd name="T97" fmla="*/ 1 h 412"/>
                  <a:gd name="T98" fmla="*/ 0 w 1117"/>
                  <a:gd name="T99" fmla="*/ 1 h 412"/>
                  <a:gd name="T100" fmla="*/ 0 w 1117"/>
                  <a:gd name="T101" fmla="*/ 1 h 412"/>
                  <a:gd name="T102" fmla="*/ 0 w 1117"/>
                  <a:gd name="T103" fmla="*/ 1 h 412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1117" h="412">
                    <a:moveTo>
                      <a:pt x="1093" y="212"/>
                    </a:moveTo>
                    <a:lnTo>
                      <a:pt x="1073" y="229"/>
                    </a:lnTo>
                    <a:lnTo>
                      <a:pt x="1052" y="248"/>
                    </a:lnTo>
                    <a:lnTo>
                      <a:pt x="1032" y="265"/>
                    </a:lnTo>
                    <a:lnTo>
                      <a:pt x="1011" y="284"/>
                    </a:lnTo>
                    <a:lnTo>
                      <a:pt x="990" y="301"/>
                    </a:lnTo>
                    <a:lnTo>
                      <a:pt x="971" y="317"/>
                    </a:lnTo>
                    <a:lnTo>
                      <a:pt x="951" y="334"/>
                    </a:lnTo>
                    <a:lnTo>
                      <a:pt x="934" y="349"/>
                    </a:lnTo>
                    <a:lnTo>
                      <a:pt x="917" y="363"/>
                    </a:lnTo>
                    <a:lnTo>
                      <a:pt x="900" y="376"/>
                    </a:lnTo>
                    <a:lnTo>
                      <a:pt x="888" y="387"/>
                    </a:lnTo>
                    <a:lnTo>
                      <a:pt x="876" y="397"/>
                    </a:lnTo>
                    <a:lnTo>
                      <a:pt x="867" y="403"/>
                    </a:lnTo>
                    <a:lnTo>
                      <a:pt x="860" y="409"/>
                    </a:lnTo>
                    <a:lnTo>
                      <a:pt x="857" y="412"/>
                    </a:lnTo>
                    <a:lnTo>
                      <a:pt x="826" y="410"/>
                    </a:lnTo>
                    <a:lnTo>
                      <a:pt x="791" y="409"/>
                    </a:lnTo>
                    <a:lnTo>
                      <a:pt x="753" y="408"/>
                    </a:lnTo>
                    <a:lnTo>
                      <a:pt x="714" y="406"/>
                    </a:lnTo>
                    <a:lnTo>
                      <a:pt x="672" y="403"/>
                    </a:lnTo>
                    <a:lnTo>
                      <a:pt x="630" y="401"/>
                    </a:lnTo>
                    <a:lnTo>
                      <a:pt x="587" y="399"/>
                    </a:lnTo>
                    <a:lnTo>
                      <a:pt x="542" y="395"/>
                    </a:lnTo>
                    <a:lnTo>
                      <a:pt x="499" y="393"/>
                    </a:lnTo>
                    <a:lnTo>
                      <a:pt x="455" y="391"/>
                    </a:lnTo>
                    <a:lnTo>
                      <a:pt x="412" y="387"/>
                    </a:lnTo>
                    <a:lnTo>
                      <a:pt x="371" y="385"/>
                    </a:lnTo>
                    <a:lnTo>
                      <a:pt x="330" y="383"/>
                    </a:lnTo>
                    <a:lnTo>
                      <a:pt x="292" y="380"/>
                    </a:lnTo>
                    <a:lnTo>
                      <a:pt x="257" y="378"/>
                    </a:lnTo>
                    <a:lnTo>
                      <a:pt x="224" y="377"/>
                    </a:lnTo>
                    <a:lnTo>
                      <a:pt x="209" y="376"/>
                    </a:lnTo>
                    <a:lnTo>
                      <a:pt x="193" y="376"/>
                    </a:lnTo>
                    <a:lnTo>
                      <a:pt x="178" y="375"/>
                    </a:lnTo>
                    <a:lnTo>
                      <a:pt x="162" y="375"/>
                    </a:lnTo>
                    <a:lnTo>
                      <a:pt x="147" y="374"/>
                    </a:lnTo>
                    <a:lnTo>
                      <a:pt x="131" y="374"/>
                    </a:lnTo>
                    <a:lnTo>
                      <a:pt x="116" y="372"/>
                    </a:lnTo>
                    <a:lnTo>
                      <a:pt x="101" y="372"/>
                    </a:lnTo>
                    <a:lnTo>
                      <a:pt x="80" y="334"/>
                    </a:lnTo>
                    <a:lnTo>
                      <a:pt x="63" y="289"/>
                    </a:lnTo>
                    <a:lnTo>
                      <a:pt x="48" y="241"/>
                    </a:lnTo>
                    <a:lnTo>
                      <a:pt x="36" y="190"/>
                    </a:lnTo>
                    <a:lnTo>
                      <a:pt x="24" y="142"/>
                    </a:lnTo>
                    <a:lnTo>
                      <a:pt x="15" y="97"/>
                    </a:lnTo>
                    <a:lnTo>
                      <a:pt x="7" y="58"/>
                    </a:lnTo>
                    <a:lnTo>
                      <a:pt x="0" y="28"/>
                    </a:lnTo>
                    <a:lnTo>
                      <a:pt x="11" y="62"/>
                    </a:lnTo>
                    <a:lnTo>
                      <a:pt x="25" y="100"/>
                    </a:lnTo>
                    <a:lnTo>
                      <a:pt x="41" y="141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4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1" y="284"/>
                    </a:lnTo>
                    <a:lnTo>
                      <a:pt x="138" y="257"/>
                    </a:lnTo>
                    <a:lnTo>
                      <a:pt x="146" y="234"/>
                    </a:lnTo>
                    <a:lnTo>
                      <a:pt x="156" y="211"/>
                    </a:lnTo>
                    <a:lnTo>
                      <a:pt x="169" y="191"/>
                    </a:lnTo>
                    <a:lnTo>
                      <a:pt x="184" y="172"/>
                    </a:lnTo>
                    <a:lnTo>
                      <a:pt x="204" y="153"/>
                    </a:lnTo>
                    <a:lnTo>
                      <a:pt x="227" y="136"/>
                    </a:lnTo>
                    <a:lnTo>
                      <a:pt x="214" y="158"/>
                    </a:lnTo>
                    <a:lnTo>
                      <a:pt x="201" y="184"/>
                    </a:lnTo>
                    <a:lnTo>
                      <a:pt x="191" y="216"/>
                    </a:lnTo>
                    <a:lnTo>
                      <a:pt x="184" y="248"/>
                    </a:lnTo>
                    <a:lnTo>
                      <a:pt x="182" y="281"/>
                    </a:lnTo>
                    <a:lnTo>
                      <a:pt x="188" y="314"/>
                    </a:lnTo>
                    <a:lnTo>
                      <a:pt x="200" y="344"/>
                    </a:lnTo>
                    <a:lnTo>
                      <a:pt x="224" y="370"/>
                    </a:lnTo>
                    <a:lnTo>
                      <a:pt x="250" y="344"/>
                    </a:lnTo>
                    <a:lnTo>
                      <a:pt x="270" y="305"/>
                    </a:lnTo>
                    <a:lnTo>
                      <a:pt x="284" y="261"/>
                    </a:lnTo>
                    <a:lnTo>
                      <a:pt x="291" y="211"/>
                    </a:lnTo>
                    <a:lnTo>
                      <a:pt x="290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7" y="8"/>
                    </a:lnTo>
                    <a:lnTo>
                      <a:pt x="261" y="35"/>
                    </a:lnTo>
                    <a:lnTo>
                      <a:pt x="282" y="63"/>
                    </a:lnTo>
                    <a:lnTo>
                      <a:pt x="299" y="96"/>
                    </a:lnTo>
                    <a:lnTo>
                      <a:pt x="314" y="130"/>
                    </a:lnTo>
                    <a:lnTo>
                      <a:pt x="326" y="168"/>
                    </a:lnTo>
                    <a:lnTo>
                      <a:pt x="334" y="211"/>
                    </a:lnTo>
                    <a:lnTo>
                      <a:pt x="340" y="258"/>
                    </a:lnTo>
                    <a:lnTo>
                      <a:pt x="341" y="309"/>
                    </a:lnTo>
                    <a:lnTo>
                      <a:pt x="355" y="288"/>
                    </a:lnTo>
                    <a:lnTo>
                      <a:pt x="371" y="266"/>
                    </a:lnTo>
                    <a:lnTo>
                      <a:pt x="389" y="244"/>
                    </a:lnTo>
                    <a:lnTo>
                      <a:pt x="409" y="222"/>
                    </a:lnTo>
                    <a:lnTo>
                      <a:pt x="429" y="203"/>
                    </a:lnTo>
                    <a:lnTo>
                      <a:pt x="450" y="184"/>
                    </a:lnTo>
                    <a:lnTo>
                      <a:pt x="471" y="171"/>
                    </a:lnTo>
                    <a:lnTo>
                      <a:pt x="492" y="160"/>
                    </a:lnTo>
                    <a:lnTo>
                      <a:pt x="482" y="180"/>
                    </a:lnTo>
                    <a:lnTo>
                      <a:pt x="469" y="203"/>
                    </a:lnTo>
                    <a:lnTo>
                      <a:pt x="451" y="227"/>
                    </a:lnTo>
                    <a:lnTo>
                      <a:pt x="433" y="251"/>
                    </a:lnTo>
                    <a:lnTo>
                      <a:pt x="416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1" y="334"/>
                    </a:lnTo>
                    <a:lnTo>
                      <a:pt x="388" y="339"/>
                    </a:lnTo>
                    <a:lnTo>
                      <a:pt x="397" y="344"/>
                    </a:lnTo>
                    <a:lnTo>
                      <a:pt x="408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3" y="360"/>
                    </a:lnTo>
                    <a:lnTo>
                      <a:pt x="457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3"/>
                    </a:lnTo>
                    <a:lnTo>
                      <a:pt x="374" y="66"/>
                    </a:lnTo>
                    <a:lnTo>
                      <a:pt x="345" y="36"/>
                    </a:lnTo>
                    <a:lnTo>
                      <a:pt x="374" y="58"/>
                    </a:lnTo>
                    <a:lnTo>
                      <a:pt x="399" y="79"/>
                    </a:lnTo>
                    <a:lnTo>
                      <a:pt x="423" y="103"/>
                    </a:lnTo>
                    <a:lnTo>
                      <a:pt x="443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3" y="10"/>
                    </a:lnTo>
                    <a:lnTo>
                      <a:pt x="489" y="39"/>
                    </a:lnTo>
                    <a:lnTo>
                      <a:pt x="505" y="71"/>
                    </a:lnTo>
                    <a:lnTo>
                      <a:pt x="519" y="106"/>
                    </a:lnTo>
                    <a:lnTo>
                      <a:pt x="531" y="145"/>
                    </a:lnTo>
                    <a:lnTo>
                      <a:pt x="539" y="189"/>
                    </a:lnTo>
                    <a:lnTo>
                      <a:pt x="541" y="236"/>
                    </a:lnTo>
                    <a:lnTo>
                      <a:pt x="538" y="290"/>
                    </a:lnTo>
                    <a:lnTo>
                      <a:pt x="526" y="349"/>
                    </a:lnTo>
                    <a:lnTo>
                      <a:pt x="553" y="322"/>
                    </a:lnTo>
                    <a:lnTo>
                      <a:pt x="576" y="288"/>
                    </a:lnTo>
                    <a:lnTo>
                      <a:pt x="594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2" y="126"/>
                    </a:lnTo>
                    <a:lnTo>
                      <a:pt x="584" y="84"/>
                    </a:lnTo>
                    <a:lnTo>
                      <a:pt x="551" y="44"/>
                    </a:lnTo>
                    <a:lnTo>
                      <a:pt x="566" y="52"/>
                    </a:lnTo>
                    <a:lnTo>
                      <a:pt x="581" y="60"/>
                    </a:lnTo>
                    <a:lnTo>
                      <a:pt x="596" y="69"/>
                    </a:lnTo>
                    <a:lnTo>
                      <a:pt x="610" y="82"/>
                    </a:lnTo>
                    <a:lnTo>
                      <a:pt x="622" y="96"/>
                    </a:lnTo>
                    <a:lnTo>
                      <a:pt x="632" y="113"/>
                    </a:lnTo>
                    <a:lnTo>
                      <a:pt x="641" y="134"/>
                    </a:lnTo>
                    <a:lnTo>
                      <a:pt x="647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8" y="32"/>
                    </a:lnTo>
                    <a:lnTo>
                      <a:pt x="645" y="0"/>
                    </a:lnTo>
                    <a:lnTo>
                      <a:pt x="655" y="38"/>
                    </a:lnTo>
                    <a:lnTo>
                      <a:pt x="661" y="82"/>
                    </a:lnTo>
                    <a:lnTo>
                      <a:pt x="662" y="129"/>
                    </a:lnTo>
                    <a:lnTo>
                      <a:pt x="660" y="179"/>
                    </a:lnTo>
                    <a:lnTo>
                      <a:pt x="652" y="228"/>
                    </a:lnTo>
                    <a:lnTo>
                      <a:pt x="641" y="277"/>
                    </a:lnTo>
                    <a:lnTo>
                      <a:pt x="626" y="320"/>
                    </a:lnTo>
                    <a:lnTo>
                      <a:pt x="609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79" y="255"/>
                    </a:lnTo>
                    <a:lnTo>
                      <a:pt x="697" y="212"/>
                    </a:lnTo>
                    <a:lnTo>
                      <a:pt x="712" y="167"/>
                    </a:lnTo>
                    <a:lnTo>
                      <a:pt x="722" y="122"/>
                    </a:lnTo>
                    <a:lnTo>
                      <a:pt x="730" y="77"/>
                    </a:lnTo>
                    <a:lnTo>
                      <a:pt x="733" y="33"/>
                    </a:lnTo>
                    <a:lnTo>
                      <a:pt x="742" y="88"/>
                    </a:lnTo>
                    <a:lnTo>
                      <a:pt x="746" y="148"/>
                    </a:lnTo>
                    <a:lnTo>
                      <a:pt x="743" y="210"/>
                    </a:lnTo>
                    <a:lnTo>
                      <a:pt x="730" y="269"/>
                    </a:lnTo>
                    <a:lnTo>
                      <a:pt x="743" y="252"/>
                    </a:lnTo>
                    <a:lnTo>
                      <a:pt x="756" y="232"/>
                    </a:lnTo>
                    <a:lnTo>
                      <a:pt x="770" y="206"/>
                    </a:lnTo>
                    <a:lnTo>
                      <a:pt x="784" y="181"/>
                    </a:lnTo>
                    <a:lnTo>
                      <a:pt x="797" y="154"/>
                    </a:lnTo>
                    <a:lnTo>
                      <a:pt x="808" y="130"/>
                    </a:lnTo>
                    <a:lnTo>
                      <a:pt x="816" y="109"/>
                    </a:lnTo>
                    <a:lnTo>
                      <a:pt x="821" y="93"/>
                    </a:lnTo>
                    <a:lnTo>
                      <a:pt x="819" y="118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4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6" y="295"/>
                    </a:lnTo>
                    <a:lnTo>
                      <a:pt x="725" y="324"/>
                    </a:lnTo>
                    <a:lnTo>
                      <a:pt x="752" y="307"/>
                    </a:lnTo>
                    <a:lnTo>
                      <a:pt x="777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69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0" y="166"/>
                    </a:lnTo>
                    <a:lnTo>
                      <a:pt x="882" y="194"/>
                    </a:lnTo>
                    <a:lnTo>
                      <a:pt x="873" y="220"/>
                    </a:lnTo>
                    <a:lnTo>
                      <a:pt x="861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35" y="308"/>
                    </a:lnTo>
                    <a:lnTo>
                      <a:pt x="850" y="297"/>
                    </a:lnTo>
                    <a:lnTo>
                      <a:pt x="866" y="284"/>
                    </a:lnTo>
                    <a:lnTo>
                      <a:pt x="882" y="269"/>
                    </a:lnTo>
                    <a:lnTo>
                      <a:pt x="897" y="252"/>
                    </a:lnTo>
                    <a:lnTo>
                      <a:pt x="912" y="234"/>
                    </a:lnTo>
                    <a:lnTo>
                      <a:pt x="927" y="216"/>
                    </a:lnTo>
                    <a:lnTo>
                      <a:pt x="941" y="195"/>
                    </a:lnTo>
                    <a:lnTo>
                      <a:pt x="955" y="174"/>
                    </a:lnTo>
                    <a:lnTo>
                      <a:pt x="967" y="153"/>
                    </a:lnTo>
                    <a:lnTo>
                      <a:pt x="979" y="133"/>
                    </a:lnTo>
                    <a:lnTo>
                      <a:pt x="990" y="112"/>
                    </a:lnTo>
                    <a:lnTo>
                      <a:pt x="999" y="91"/>
                    </a:lnTo>
                    <a:lnTo>
                      <a:pt x="1008" y="70"/>
                    </a:lnTo>
                    <a:lnTo>
                      <a:pt x="1014" y="52"/>
                    </a:lnTo>
                    <a:lnTo>
                      <a:pt x="1020" y="33"/>
                    </a:lnTo>
                    <a:lnTo>
                      <a:pt x="1012" y="71"/>
                    </a:lnTo>
                    <a:lnTo>
                      <a:pt x="1004" y="107"/>
                    </a:lnTo>
                    <a:lnTo>
                      <a:pt x="994" y="141"/>
                    </a:lnTo>
                    <a:lnTo>
                      <a:pt x="983" y="173"/>
                    </a:lnTo>
                    <a:lnTo>
                      <a:pt x="968" y="206"/>
                    </a:lnTo>
                    <a:lnTo>
                      <a:pt x="950" y="242"/>
                    </a:lnTo>
                    <a:lnTo>
                      <a:pt x="927" y="279"/>
                    </a:lnTo>
                    <a:lnTo>
                      <a:pt x="897" y="322"/>
                    </a:lnTo>
                    <a:lnTo>
                      <a:pt x="910" y="314"/>
                    </a:lnTo>
                    <a:lnTo>
                      <a:pt x="925" y="304"/>
                    </a:lnTo>
                    <a:lnTo>
                      <a:pt x="940" y="294"/>
                    </a:lnTo>
                    <a:lnTo>
                      <a:pt x="956" y="282"/>
                    </a:lnTo>
                    <a:lnTo>
                      <a:pt x="972" y="270"/>
                    </a:lnTo>
                    <a:lnTo>
                      <a:pt x="988" y="257"/>
                    </a:lnTo>
                    <a:lnTo>
                      <a:pt x="1005" y="243"/>
                    </a:lnTo>
                    <a:lnTo>
                      <a:pt x="1021" y="228"/>
                    </a:lnTo>
                    <a:lnTo>
                      <a:pt x="1037" y="213"/>
                    </a:lnTo>
                    <a:lnTo>
                      <a:pt x="1052" y="197"/>
                    </a:lnTo>
                    <a:lnTo>
                      <a:pt x="1067" y="182"/>
                    </a:lnTo>
                    <a:lnTo>
                      <a:pt x="1080" y="166"/>
                    </a:lnTo>
                    <a:lnTo>
                      <a:pt x="1092" y="150"/>
                    </a:lnTo>
                    <a:lnTo>
                      <a:pt x="1102" y="135"/>
                    </a:lnTo>
                    <a:lnTo>
                      <a:pt x="1111" y="119"/>
                    </a:lnTo>
                    <a:lnTo>
                      <a:pt x="1117" y="104"/>
                    </a:lnTo>
                    <a:lnTo>
                      <a:pt x="1110" y="136"/>
                    </a:lnTo>
                    <a:lnTo>
                      <a:pt x="1103" y="166"/>
                    </a:lnTo>
                    <a:lnTo>
                      <a:pt x="1099" y="192"/>
                    </a:lnTo>
                    <a:lnTo>
                      <a:pt x="1093" y="21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" name="Freeform 69"/>
              <p:cNvSpPr/>
              <p:nvPr/>
            </p:nvSpPr>
            <p:spPr bwMode="auto">
              <a:xfrm>
                <a:off x="4164" y="4179"/>
                <a:ext cx="202" cy="141"/>
              </a:xfrm>
              <a:custGeom>
                <a:avLst/>
                <a:gdLst>
                  <a:gd name="T0" fmla="*/ 1 w 403"/>
                  <a:gd name="T1" fmla="*/ 1 h 280"/>
                  <a:gd name="T2" fmla="*/ 1 w 403"/>
                  <a:gd name="T3" fmla="*/ 1 h 280"/>
                  <a:gd name="T4" fmla="*/ 1 w 403"/>
                  <a:gd name="T5" fmla="*/ 1 h 280"/>
                  <a:gd name="T6" fmla="*/ 1 w 403"/>
                  <a:gd name="T7" fmla="*/ 1 h 280"/>
                  <a:gd name="T8" fmla="*/ 1 w 403"/>
                  <a:gd name="T9" fmla="*/ 1 h 280"/>
                  <a:gd name="T10" fmla="*/ 1 w 403"/>
                  <a:gd name="T11" fmla="*/ 1 h 280"/>
                  <a:gd name="T12" fmla="*/ 1 w 403"/>
                  <a:gd name="T13" fmla="*/ 1 h 280"/>
                  <a:gd name="T14" fmla="*/ 1 w 403"/>
                  <a:gd name="T15" fmla="*/ 1 h 280"/>
                  <a:gd name="T16" fmla="*/ 1 w 403"/>
                  <a:gd name="T17" fmla="*/ 1 h 280"/>
                  <a:gd name="T18" fmla="*/ 1 w 403"/>
                  <a:gd name="T19" fmla="*/ 1 h 280"/>
                  <a:gd name="T20" fmla="*/ 1 w 403"/>
                  <a:gd name="T21" fmla="*/ 1 h 280"/>
                  <a:gd name="T22" fmla="*/ 1 w 403"/>
                  <a:gd name="T23" fmla="*/ 1 h 280"/>
                  <a:gd name="T24" fmla="*/ 1 w 403"/>
                  <a:gd name="T25" fmla="*/ 1 h 280"/>
                  <a:gd name="T26" fmla="*/ 1 w 403"/>
                  <a:gd name="T27" fmla="*/ 1 h 280"/>
                  <a:gd name="T28" fmla="*/ 1 w 403"/>
                  <a:gd name="T29" fmla="*/ 1 h 280"/>
                  <a:gd name="T30" fmla="*/ 1 w 403"/>
                  <a:gd name="T31" fmla="*/ 1 h 280"/>
                  <a:gd name="T32" fmla="*/ 1 w 403"/>
                  <a:gd name="T33" fmla="*/ 1 h 280"/>
                  <a:gd name="T34" fmla="*/ 1 w 403"/>
                  <a:gd name="T35" fmla="*/ 1 h 280"/>
                  <a:gd name="T36" fmla="*/ 1 w 403"/>
                  <a:gd name="T37" fmla="*/ 1 h 280"/>
                  <a:gd name="T38" fmla="*/ 1 w 403"/>
                  <a:gd name="T39" fmla="*/ 1 h 280"/>
                  <a:gd name="T40" fmla="*/ 1 w 403"/>
                  <a:gd name="T41" fmla="*/ 1 h 280"/>
                  <a:gd name="T42" fmla="*/ 1 w 403"/>
                  <a:gd name="T43" fmla="*/ 1 h 280"/>
                  <a:gd name="T44" fmla="*/ 1 w 403"/>
                  <a:gd name="T45" fmla="*/ 1 h 280"/>
                  <a:gd name="T46" fmla="*/ 1 w 403"/>
                  <a:gd name="T47" fmla="*/ 1 h 280"/>
                  <a:gd name="T48" fmla="*/ 1 w 403"/>
                  <a:gd name="T49" fmla="*/ 1 h 280"/>
                  <a:gd name="T50" fmla="*/ 1 w 403"/>
                  <a:gd name="T51" fmla="*/ 1 h 280"/>
                  <a:gd name="T52" fmla="*/ 1 w 403"/>
                  <a:gd name="T53" fmla="*/ 1 h 280"/>
                  <a:gd name="T54" fmla="*/ 1 w 403"/>
                  <a:gd name="T55" fmla="*/ 1 h 280"/>
                  <a:gd name="T56" fmla="*/ 1 w 403"/>
                  <a:gd name="T57" fmla="*/ 1 h 280"/>
                  <a:gd name="T58" fmla="*/ 1 w 403"/>
                  <a:gd name="T59" fmla="*/ 1 h 280"/>
                  <a:gd name="T60" fmla="*/ 1 w 403"/>
                  <a:gd name="T61" fmla="*/ 1 h 280"/>
                  <a:gd name="T62" fmla="*/ 1 w 403"/>
                  <a:gd name="T63" fmla="*/ 1 h 280"/>
                  <a:gd name="T64" fmla="*/ 1 w 403"/>
                  <a:gd name="T65" fmla="*/ 1 h 280"/>
                  <a:gd name="T66" fmla="*/ 1 w 403"/>
                  <a:gd name="T67" fmla="*/ 1 h 280"/>
                  <a:gd name="T68" fmla="*/ 1 w 403"/>
                  <a:gd name="T69" fmla="*/ 1 h 280"/>
                  <a:gd name="T70" fmla="*/ 1 w 403"/>
                  <a:gd name="T71" fmla="*/ 1 h 280"/>
                  <a:gd name="T72" fmla="*/ 1 w 403"/>
                  <a:gd name="T73" fmla="*/ 1 h 280"/>
                  <a:gd name="T74" fmla="*/ 1 w 403"/>
                  <a:gd name="T75" fmla="*/ 1 h 280"/>
                  <a:gd name="T76" fmla="*/ 1 w 403"/>
                  <a:gd name="T77" fmla="*/ 1 h 280"/>
                  <a:gd name="T78" fmla="*/ 1 w 403"/>
                  <a:gd name="T79" fmla="*/ 1 h 28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3" h="280">
                    <a:moveTo>
                      <a:pt x="339" y="270"/>
                    </a:moveTo>
                    <a:lnTo>
                      <a:pt x="322" y="270"/>
                    </a:lnTo>
                    <a:lnTo>
                      <a:pt x="305" y="271"/>
                    </a:lnTo>
                    <a:lnTo>
                      <a:pt x="289" y="271"/>
                    </a:lnTo>
                    <a:lnTo>
                      <a:pt x="273" y="272"/>
                    </a:lnTo>
                    <a:lnTo>
                      <a:pt x="257" y="272"/>
                    </a:lnTo>
                    <a:lnTo>
                      <a:pt x="241" y="273"/>
                    </a:lnTo>
                    <a:lnTo>
                      <a:pt x="225" y="273"/>
                    </a:lnTo>
                    <a:lnTo>
                      <a:pt x="210" y="274"/>
                    </a:lnTo>
                    <a:lnTo>
                      <a:pt x="194" y="274"/>
                    </a:lnTo>
                    <a:lnTo>
                      <a:pt x="179" y="275"/>
                    </a:lnTo>
                    <a:lnTo>
                      <a:pt x="164" y="277"/>
                    </a:lnTo>
                    <a:lnTo>
                      <a:pt x="149" y="277"/>
                    </a:lnTo>
                    <a:lnTo>
                      <a:pt x="134" y="278"/>
                    </a:lnTo>
                    <a:lnTo>
                      <a:pt x="119" y="279"/>
                    </a:lnTo>
                    <a:lnTo>
                      <a:pt x="104" y="279"/>
                    </a:lnTo>
                    <a:lnTo>
                      <a:pt x="90" y="280"/>
                    </a:lnTo>
                    <a:lnTo>
                      <a:pt x="86" y="257"/>
                    </a:lnTo>
                    <a:lnTo>
                      <a:pt x="81" y="233"/>
                    </a:lnTo>
                    <a:lnTo>
                      <a:pt x="73" y="209"/>
                    </a:lnTo>
                    <a:lnTo>
                      <a:pt x="62" y="184"/>
                    </a:lnTo>
                    <a:lnTo>
                      <a:pt x="50" y="162"/>
                    </a:lnTo>
                    <a:lnTo>
                      <a:pt x="35" y="142"/>
                    </a:lnTo>
                    <a:lnTo>
                      <a:pt x="18" y="124"/>
                    </a:lnTo>
                    <a:lnTo>
                      <a:pt x="0" y="112"/>
                    </a:lnTo>
                    <a:lnTo>
                      <a:pt x="22" y="117"/>
                    </a:lnTo>
                    <a:lnTo>
                      <a:pt x="40" y="127"/>
                    </a:lnTo>
                    <a:lnTo>
                      <a:pt x="58" y="138"/>
                    </a:lnTo>
                    <a:lnTo>
                      <a:pt x="74" y="154"/>
                    </a:lnTo>
                    <a:lnTo>
                      <a:pt x="89" y="173"/>
                    </a:lnTo>
                    <a:lnTo>
                      <a:pt x="104" y="196"/>
                    </a:lnTo>
                    <a:lnTo>
                      <a:pt x="117" y="222"/>
                    </a:lnTo>
                    <a:lnTo>
                      <a:pt x="132" y="254"/>
                    </a:lnTo>
                    <a:lnTo>
                      <a:pt x="139" y="222"/>
                    </a:lnTo>
                    <a:lnTo>
                      <a:pt x="143" y="188"/>
                    </a:lnTo>
                    <a:lnTo>
                      <a:pt x="142" y="152"/>
                    </a:lnTo>
                    <a:lnTo>
                      <a:pt x="139" y="115"/>
                    </a:lnTo>
                    <a:lnTo>
                      <a:pt x="134" y="81"/>
                    </a:lnTo>
                    <a:lnTo>
                      <a:pt x="126" y="49"/>
                    </a:lnTo>
                    <a:lnTo>
                      <a:pt x="115" y="23"/>
                    </a:lnTo>
                    <a:lnTo>
                      <a:pt x="103" y="4"/>
                    </a:lnTo>
                    <a:lnTo>
                      <a:pt x="121" y="17"/>
                    </a:lnTo>
                    <a:lnTo>
                      <a:pt x="139" y="33"/>
                    </a:lnTo>
                    <a:lnTo>
                      <a:pt x="157" y="53"/>
                    </a:lnTo>
                    <a:lnTo>
                      <a:pt x="173" y="77"/>
                    </a:lnTo>
                    <a:lnTo>
                      <a:pt x="188" y="106"/>
                    </a:lnTo>
                    <a:lnTo>
                      <a:pt x="200" y="141"/>
                    </a:lnTo>
                    <a:lnTo>
                      <a:pt x="211" y="182"/>
                    </a:lnTo>
                    <a:lnTo>
                      <a:pt x="218" y="230"/>
                    </a:lnTo>
                    <a:lnTo>
                      <a:pt x="228" y="207"/>
                    </a:lnTo>
                    <a:lnTo>
                      <a:pt x="236" y="182"/>
                    </a:lnTo>
                    <a:lnTo>
                      <a:pt x="242" y="153"/>
                    </a:lnTo>
                    <a:lnTo>
                      <a:pt x="245" y="123"/>
                    </a:lnTo>
                    <a:lnTo>
                      <a:pt x="245" y="92"/>
                    </a:lnTo>
                    <a:lnTo>
                      <a:pt x="242" y="61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1" y="30"/>
                    </a:lnTo>
                    <a:lnTo>
                      <a:pt x="255" y="56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7" y="128"/>
                    </a:lnTo>
                    <a:lnTo>
                      <a:pt x="294" y="151"/>
                    </a:lnTo>
                    <a:lnTo>
                      <a:pt x="297" y="173"/>
                    </a:lnTo>
                    <a:lnTo>
                      <a:pt x="298" y="195"/>
                    </a:lnTo>
                    <a:lnTo>
                      <a:pt x="312" y="173"/>
                    </a:lnTo>
                    <a:lnTo>
                      <a:pt x="326" y="149"/>
                    </a:lnTo>
                    <a:lnTo>
                      <a:pt x="340" y="121"/>
                    </a:lnTo>
                    <a:lnTo>
                      <a:pt x="354" y="93"/>
                    </a:lnTo>
                    <a:lnTo>
                      <a:pt x="366" y="67"/>
                    </a:lnTo>
                    <a:lnTo>
                      <a:pt x="375" y="41"/>
                    </a:lnTo>
                    <a:lnTo>
                      <a:pt x="382" y="19"/>
                    </a:lnTo>
                    <a:lnTo>
                      <a:pt x="385" y="2"/>
                    </a:lnTo>
                    <a:lnTo>
                      <a:pt x="392" y="26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3" y="112"/>
                    </a:lnTo>
                    <a:lnTo>
                      <a:pt x="398" y="145"/>
                    </a:lnTo>
                    <a:lnTo>
                      <a:pt x="387" y="183"/>
                    </a:lnTo>
                    <a:lnTo>
                      <a:pt x="367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" name="Freeform 70"/>
              <p:cNvSpPr/>
              <p:nvPr/>
            </p:nvSpPr>
            <p:spPr bwMode="auto">
              <a:xfrm>
                <a:off x="4368" y="4177"/>
                <a:ext cx="123" cy="143"/>
              </a:xfrm>
              <a:custGeom>
                <a:avLst/>
                <a:gdLst>
                  <a:gd name="T0" fmla="*/ 1 w 246"/>
                  <a:gd name="T1" fmla="*/ 1 h 285"/>
                  <a:gd name="T2" fmla="*/ 1 w 246"/>
                  <a:gd name="T3" fmla="*/ 1 h 285"/>
                  <a:gd name="T4" fmla="*/ 1 w 246"/>
                  <a:gd name="T5" fmla="*/ 1 h 285"/>
                  <a:gd name="T6" fmla="*/ 1 w 246"/>
                  <a:gd name="T7" fmla="*/ 1 h 285"/>
                  <a:gd name="T8" fmla="*/ 1 w 246"/>
                  <a:gd name="T9" fmla="*/ 1 h 285"/>
                  <a:gd name="T10" fmla="*/ 1 w 246"/>
                  <a:gd name="T11" fmla="*/ 1 h 285"/>
                  <a:gd name="T12" fmla="*/ 1 w 246"/>
                  <a:gd name="T13" fmla="*/ 1 h 285"/>
                  <a:gd name="T14" fmla="*/ 1 w 246"/>
                  <a:gd name="T15" fmla="*/ 1 h 285"/>
                  <a:gd name="T16" fmla="*/ 0 w 246"/>
                  <a:gd name="T17" fmla="*/ 1 h 285"/>
                  <a:gd name="T18" fmla="*/ 1 w 246"/>
                  <a:gd name="T19" fmla="*/ 1 h 285"/>
                  <a:gd name="T20" fmla="*/ 1 w 246"/>
                  <a:gd name="T21" fmla="*/ 1 h 285"/>
                  <a:gd name="T22" fmla="*/ 1 w 246"/>
                  <a:gd name="T23" fmla="*/ 1 h 285"/>
                  <a:gd name="T24" fmla="*/ 1 w 246"/>
                  <a:gd name="T25" fmla="*/ 1 h 285"/>
                  <a:gd name="T26" fmla="*/ 1 w 246"/>
                  <a:gd name="T27" fmla="*/ 1 h 285"/>
                  <a:gd name="T28" fmla="*/ 1 w 246"/>
                  <a:gd name="T29" fmla="*/ 1 h 285"/>
                  <a:gd name="T30" fmla="*/ 1 w 246"/>
                  <a:gd name="T31" fmla="*/ 1 h 285"/>
                  <a:gd name="T32" fmla="*/ 1 w 246"/>
                  <a:gd name="T33" fmla="*/ 1 h 285"/>
                  <a:gd name="T34" fmla="*/ 1 w 246"/>
                  <a:gd name="T35" fmla="*/ 1 h 285"/>
                  <a:gd name="T36" fmla="*/ 1 w 246"/>
                  <a:gd name="T37" fmla="*/ 1 h 285"/>
                  <a:gd name="T38" fmla="*/ 1 w 246"/>
                  <a:gd name="T39" fmla="*/ 1 h 285"/>
                  <a:gd name="T40" fmla="*/ 1 w 246"/>
                  <a:gd name="T41" fmla="*/ 1 h 285"/>
                  <a:gd name="T42" fmla="*/ 1 w 246"/>
                  <a:gd name="T43" fmla="*/ 1 h 285"/>
                  <a:gd name="T44" fmla="*/ 1 w 246"/>
                  <a:gd name="T45" fmla="*/ 1 h 285"/>
                  <a:gd name="T46" fmla="*/ 1 w 246"/>
                  <a:gd name="T47" fmla="*/ 1 h 285"/>
                  <a:gd name="T48" fmla="*/ 1 w 246"/>
                  <a:gd name="T49" fmla="*/ 0 h 285"/>
                  <a:gd name="T50" fmla="*/ 1 w 246"/>
                  <a:gd name="T51" fmla="*/ 1 h 285"/>
                  <a:gd name="T52" fmla="*/ 1 w 246"/>
                  <a:gd name="T53" fmla="*/ 1 h 285"/>
                  <a:gd name="T54" fmla="*/ 1 w 246"/>
                  <a:gd name="T55" fmla="*/ 1 h 285"/>
                  <a:gd name="T56" fmla="*/ 1 w 246"/>
                  <a:gd name="T57" fmla="*/ 1 h 285"/>
                  <a:gd name="T58" fmla="*/ 1 w 246"/>
                  <a:gd name="T59" fmla="*/ 1 h 285"/>
                  <a:gd name="T60" fmla="*/ 1 w 246"/>
                  <a:gd name="T61" fmla="*/ 1 h 285"/>
                  <a:gd name="T62" fmla="*/ 1 w 246"/>
                  <a:gd name="T63" fmla="*/ 1 h 285"/>
                  <a:gd name="T64" fmla="*/ 1 w 246"/>
                  <a:gd name="T65" fmla="*/ 1 h 2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46" h="285">
                    <a:moveTo>
                      <a:pt x="85" y="285"/>
                    </a:moveTo>
                    <a:lnTo>
                      <a:pt x="75" y="285"/>
                    </a:lnTo>
                    <a:lnTo>
                      <a:pt x="63" y="285"/>
                    </a:lnTo>
                    <a:lnTo>
                      <a:pt x="53" y="285"/>
                    </a:lnTo>
                    <a:lnTo>
                      <a:pt x="42" y="285"/>
                    </a:lnTo>
                    <a:lnTo>
                      <a:pt x="32" y="285"/>
                    </a:lnTo>
                    <a:lnTo>
                      <a:pt x="22" y="285"/>
                    </a:lnTo>
                    <a:lnTo>
                      <a:pt x="10" y="285"/>
                    </a:lnTo>
                    <a:lnTo>
                      <a:pt x="0" y="285"/>
                    </a:lnTo>
                    <a:lnTo>
                      <a:pt x="3" y="270"/>
                    </a:lnTo>
                    <a:lnTo>
                      <a:pt x="8" y="253"/>
                    </a:lnTo>
                    <a:lnTo>
                      <a:pt x="14" y="235"/>
                    </a:lnTo>
                    <a:lnTo>
                      <a:pt x="22" y="217"/>
                    </a:lnTo>
                    <a:lnTo>
                      <a:pt x="30" y="197"/>
                    </a:lnTo>
                    <a:lnTo>
                      <a:pt x="40" y="178"/>
                    </a:lnTo>
                    <a:lnTo>
                      <a:pt x="52" y="157"/>
                    </a:lnTo>
                    <a:lnTo>
                      <a:pt x="64" y="137"/>
                    </a:lnTo>
                    <a:lnTo>
                      <a:pt x="80" y="118"/>
                    </a:lnTo>
                    <a:lnTo>
                      <a:pt x="96" y="98"/>
                    </a:lnTo>
                    <a:lnTo>
                      <a:pt x="116" y="79"/>
                    </a:lnTo>
                    <a:lnTo>
                      <a:pt x="137" y="60"/>
                    </a:lnTo>
                    <a:lnTo>
                      <a:pt x="161" y="43"/>
                    </a:lnTo>
                    <a:lnTo>
                      <a:pt x="186" y="28"/>
                    </a:lnTo>
                    <a:lnTo>
                      <a:pt x="215" y="13"/>
                    </a:lnTo>
                    <a:lnTo>
                      <a:pt x="246" y="0"/>
                    </a:lnTo>
                    <a:lnTo>
                      <a:pt x="215" y="30"/>
                    </a:lnTo>
                    <a:lnTo>
                      <a:pt x="186" y="60"/>
                    </a:lnTo>
                    <a:lnTo>
                      <a:pt x="160" y="91"/>
                    </a:lnTo>
                    <a:lnTo>
                      <a:pt x="136" y="124"/>
                    </a:lnTo>
                    <a:lnTo>
                      <a:pt x="116" y="158"/>
                    </a:lnTo>
                    <a:lnTo>
                      <a:pt x="100" y="196"/>
                    </a:lnTo>
                    <a:lnTo>
                      <a:pt x="90" y="238"/>
                    </a:lnTo>
                    <a:lnTo>
                      <a:pt x="85" y="285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" name="Freeform 71"/>
              <p:cNvSpPr/>
              <p:nvPr/>
            </p:nvSpPr>
            <p:spPr bwMode="auto">
              <a:xfrm>
                <a:off x="4389" y="4134"/>
                <a:ext cx="493" cy="199"/>
              </a:xfrm>
              <a:custGeom>
                <a:avLst/>
                <a:gdLst>
                  <a:gd name="T0" fmla="*/ 1 w 986"/>
                  <a:gd name="T1" fmla="*/ 1 h 398"/>
                  <a:gd name="T2" fmla="*/ 1 w 986"/>
                  <a:gd name="T3" fmla="*/ 1 h 398"/>
                  <a:gd name="T4" fmla="*/ 1 w 986"/>
                  <a:gd name="T5" fmla="*/ 1 h 398"/>
                  <a:gd name="T6" fmla="*/ 1 w 986"/>
                  <a:gd name="T7" fmla="*/ 1 h 398"/>
                  <a:gd name="T8" fmla="*/ 1 w 986"/>
                  <a:gd name="T9" fmla="*/ 1 h 398"/>
                  <a:gd name="T10" fmla="*/ 1 w 986"/>
                  <a:gd name="T11" fmla="*/ 1 h 398"/>
                  <a:gd name="T12" fmla="*/ 1 w 986"/>
                  <a:gd name="T13" fmla="*/ 1 h 398"/>
                  <a:gd name="T14" fmla="*/ 1 w 986"/>
                  <a:gd name="T15" fmla="*/ 1 h 398"/>
                  <a:gd name="T16" fmla="*/ 1 w 986"/>
                  <a:gd name="T17" fmla="*/ 1 h 398"/>
                  <a:gd name="T18" fmla="*/ 1 w 986"/>
                  <a:gd name="T19" fmla="*/ 1 h 398"/>
                  <a:gd name="T20" fmla="*/ 1 w 986"/>
                  <a:gd name="T21" fmla="*/ 1 h 398"/>
                  <a:gd name="T22" fmla="*/ 1 w 986"/>
                  <a:gd name="T23" fmla="*/ 1 h 398"/>
                  <a:gd name="T24" fmla="*/ 1 w 986"/>
                  <a:gd name="T25" fmla="*/ 1 h 398"/>
                  <a:gd name="T26" fmla="*/ 1 w 986"/>
                  <a:gd name="T27" fmla="*/ 1 h 398"/>
                  <a:gd name="T28" fmla="*/ 1 w 986"/>
                  <a:gd name="T29" fmla="*/ 1 h 398"/>
                  <a:gd name="T30" fmla="*/ 1 w 986"/>
                  <a:gd name="T31" fmla="*/ 1 h 398"/>
                  <a:gd name="T32" fmla="*/ 1 w 986"/>
                  <a:gd name="T33" fmla="*/ 1 h 398"/>
                  <a:gd name="T34" fmla="*/ 1 w 986"/>
                  <a:gd name="T35" fmla="*/ 1 h 398"/>
                  <a:gd name="T36" fmla="*/ 1 w 986"/>
                  <a:gd name="T37" fmla="*/ 1 h 398"/>
                  <a:gd name="T38" fmla="*/ 1 w 986"/>
                  <a:gd name="T39" fmla="*/ 1 h 398"/>
                  <a:gd name="T40" fmla="*/ 1 w 986"/>
                  <a:gd name="T41" fmla="*/ 1 h 398"/>
                  <a:gd name="T42" fmla="*/ 1 w 986"/>
                  <a:gd name="T43" fmla="*/ 1 h 398"/>
                  <a:gd name="T44" fmla="*/ 1 w 986"/>
                  <a:gd name="T45" fmla="*/ 1 h 398"/>
                  <a:gd name="T46" fmla="*/ 1 w 986"/>
                  <a:gd name="T47" fmla="*/ 1 h 398"/>
                  <a:gd name="T48" fmla="*/ 1 w 986"/>
                  <a:gd name="T49" fmla="*/ 1 h 398"/>
                  <a:gd name="T50" fmla="*/ 1 w 986"/>
                  <a:gd name="T51" fmla="*/ 1 h 398"/>
                  <a:gd name="T52" fmla="*/ 1 w 986"/>
                  <a:gd name="T53" fmla="*/ 1 h 398"/>
                  <a:gd name="T54" fmla="*/ 1 w 986"/>
                  <a:gd name="T55" fmla="*/ 1 h 398"/>
                  <a:gd name="T56" fmla="*/ 1 w 986"/>
                  <a:gd name="T57" fmla="*/ 1 h 398"/>
                  <a:gd name="T58" fmla="*/ 1 w 986"/>
                  <a:gd name="T59" fmla="*/ 1 h 398"/>
                  <a:gd name="T60" fmla="*/ 1 w 986"/>
                  <a:gd name="T61" fmla="*/ 1 h 398"/>
                  <a:gd name="T62" fmla="*/ 1 w 986"/>
                  <a:gd name="T63" fmla="*/ 1 h 398"/>
                  <a:gd name="T64" fmla="*/ 1 w 986"/>
                  <a:gd name="T65" fmla="*/ 1 h 398"/>
                  <a:gd name="T66" fmla="*/ 1 w 986"/>
                  <a:gd name="T67" fmla="*/ 1 h 398"/>
                  <a:gd name="T68" fmla="*/ 1 w 986"/>
                  <a:gd name="T69" fmla="*/ 1 h 398"/>
                  <a:gd name="T70" fmla="*/ 1 w 986"/>
                  <a:gd name="T71" fmla="*/ 1 h 398"/>
                  <a:gd name="T72" fmla="*/ 1 w 986"/>
                  <a:gd name="T73" fmla="*/ 1 h 398"/>
                  <a:gd name="T74" fmla="*/ 1 w 986"/>
                  <a:gd name="T75" fmla="*/ 1 h 398"/>
                  <a:gd name="T76" fmla="*/ 1 w 986"/>
                  <a:gd name="T77" fmla="*/ 1 h 398"/>
                  <a:gd name="T78" fmla="*/ 1 w 986"/>
                  <a:gd name="T79" fmla="*/ 1 h 398"/>
                  <a:gd name="T80" fmla="*/ 1 w 986"/>
                  <a:gd name="T81" fmla="*/ 1 h 398"/>
                  <a:gd name="T82" fmla="*/ 1 w 986"/>
                  <a:gd name="T83" fmla="*/ 1 h 398"/>
                  <a:gd name="T84" fmla="*/ 1 w 986"/>
                  <a:gd name="T85" fmla="*/ 1 h 398"/>
                  <a:gd name="T86" fmla="*/ 1 w 986"/>
                  <a:gd name="T87" fmla="*/ 1 h 398"/>
                  <a:gd name="T88" fmla="*/ 1 w 986"/>
                  <a:gd name="T89" fmla="*/ 1 h 398"/>
                  <a:gd name="T90" fmla="*/ 1 w 986"/>
                  <a:gd name="T91" fmla="*/ 1 h 398"/>
                  <a:gd name="T92" fmla="*/ 1 w 986"/>
                  <a:gd name="T93" fmla="*/ 1 h 398"/>
                  <a:gd name="T94" fmla="*/ 1 w 986"/>
                  <a:gd name="T95" fmla="*/ 1 h 398"/>
                  <a:gd name="T96" fmla="*/ 1 w 986"/>
                  <a:gd name="T97" fmla="*/ 1 h 398"/>
                  <a:gd name="T98" fmla="*/ 1 w 986"/>
                  <a:gd name="T99" fmla="*/ 1 h 398"/>
                  <a:gd name="T100" fmla="*/ 1 w 986"/>
                  <a:gd name="T101" fmla="*/ 1 h 398"/>
                  <a:gd name="T102" fmla="*/ 1 w 986"/>
                  <a:gd name="T103" fmla="*/ 1 h 398"/>
                  <a:gd name="T104" fmla="*/ 1 w 986"/>
                  <a:gd name="T105" fmla="*/ 1 h 398"/>
                  <a:gd name="T106" fmla="*/ 1 w 986"/>
                  <a:gd name="T107" fmla="*/ 1 h 398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986" h="398">
                    <a:moveTo>
                      <a:pt x="901" y="398"/>
                    </a:moveTo>
                    <a:lnTo>
                      <a:pt x="867" y="398"/>
                    </a:lnTo>
                    <a:lnTo>
                      <a:pt x="829" y="398"/>
                    </a:lnTo>
                    <a:lnTo>
                      <a:pt x="789" y="398"/>
                    </a:lnTo>
                    <a:lnTo>
                      <a:pt x="747" y="396"/>
                    </a:lnTo>
                    <a:lnTo>
                      <a:pt x="702" y="396"/>
                    </a:lnTo>
                    <a:lnTo>
                      <a:pt x="656" y="394"/>
                    </a:lnTo>
                    <a:lnTo>
                      <a:pt x="608" y="393"/>
                    </a:lnTo>
                    <a:lnTo>
                      <a:pt x="561" y="392"/>
                    </a:lnTo>
                    <a:lnTo>
                      <a:pt x="513" y="389"/>
                    </a:lnTo>
                    <a:lnTo>
                      <a:pt x="467" y="388"/>
                    </a:lnTo>
                    <a:lnTo>
                      <a:pt x="421" y="386"/>
                    </a:lnTo>
                    <a:lnTo>
                      <a:pt x="376" y="384"/>
                    </a:lnTo>
                    <a:lnTo>
                      <a:pt x="334" y="383"/>
                    </a:lnTo>
                    <a:lnTo>
                      <a:pt x="294" y="380"/>
                    </a:lnTo>
                    <a:lnTo>
                      <a:pt x="258" y="378"/>
                    </a:lnTo>
                    <a:lnTo>
                      <a:pt x="225" y="377"/>
                    </a:lnTo>
                    <a:lnTo>
                      <a:pt x="210" y="376"/>
                    </a:lnTo>
                    <a:lnTo>
                      <a:pt x="194" y="376"/>
                    </a:lnTo>
                    <a:lnTo>
                      <a:pt x="179" y="374"/>
                    </a:lnTo>
                    <a:lnTo>
                      <a:pt x="163" y="373"/>
                    </a:lnTo>
                    <a:lnTo>
                      <a:pt x="148" y="373"/>
                    </a:lnTo>
                    <a:lnTo>
                      <a:pt x="132" y="372"/>
                    </a:lnTo>
                    <a:lnTo>
                      <a:pt x="117" y="372"/>
                    </a:lnTo>
                    <a:lnTo>
                      <a:pt x="102" y="372"/>
                    </a:lnTo>
                    <a:lnTo>
                      <a:pt x="81" y="334"/>
                    </a:lnTo>
                    <a:lnTo>
                      <a:pt x="64" y="289"/>
                    </a:lnTo>
                    <a:lnTo>
                      <a:pt x="48" y="241"/>
                    </a:lnTo>
                    <a:lnTo>
                      <a:pt x="35" y="190"/>
                    </a:lnTo>
                    <a:lnTo>
                      <a:pt x="23" y="142"/>
                    </a:lnTo>
                    <a:lnTo>
                      <a:pt x="14" y="97"/>
                    </a:lnTo>
                    <a:lnTo>
                      <a:pt x="6" y="57"/>
                    </a:lnTo>
                    <a:lnTo>
                      <a:pt x="0" y="27"/>
                    </a:lnTo>
                    <a:lnTo>
                      <a:pt x="12" y="62"/>
                    </a:lnTo>
                    <a:lnTo>
                      <a:pt x="26" y="100"/>
                    </a:lnTo>
                    <a:lnTo>
                      <a:pt x="42" y="140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5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0" y="283"/>
                    </a:lnTo>
                    <a:lnTo>
                      <a:pt x="139" y="257"/>
                    </a:lnTo>
                    <a:lnTo>
                      <a:pt x="147" y="234"/>
                    </a:lnTo>
                    <a:lnTo>
                      <a:pt x="157" y="211"/>
                    </a:lnTo>
                    <a:lnTo>
                      <a:pt x="170" y="190"/>
                    </a:lnTo>
                    <a:lnTo>
                      <a:pt x="185" y="170"/>
                    </a:lnTo>
                    <a:lnTo>
                      <a:pt x="204" y="152"/>
                    </a:lnTo>
                    <a:lnTo>
                      <a:pt x="227" y="135"/>
                    </a:lnTo>
                    <a:lnTo>
                      <a:pt x="215" y="157"/>
                    </a:lnTo>
                    <a:lnTo>
                      <a:pt x="202" y="184"/>
                    </a:lnTo>
                    <a:lnTo>
                      <a:pt x="191" y="214"/>
                    </a:lnTo>
                    <a:lnTo>
                      <a:pt x="185" y="248"/>
                    </a:lnTo>
                    <a:lnTo>
                      <a:pt x="182" y="281"/>
                    </a:lnTo>
                    <a:lnTo>
                      <a:pt x="188" y="313"/>
                    </a:lnTo>
                    <a:lnTo>
                      <a:pt x="201" y="343"/>
                    </a:lnTo>
                    <a:lnTo>
                      <a:pt x="225" y="370"/>
                    </a:lnTo>
                    <a:lnTo>
                      <a:pt x="250" y="343"/>
                    </a:lnTo>
                    <a:lnTo>
                      <a:pt x="271" y="305"/>
                    </a:lnTo>
                    <a:lnTo>
                      <a:pt x="285" y="260"/>
                    </a:lnTo>
                    <a:lnTo>
                      <a:pt x="292" y="211"/>
                    </a:lnTo>
                    <a:lnTo>
                      <a:pt x="291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8" y="8"/>
                    </a:lnTo>
                    <a:lnTo>
                      <a:pt x="262" y="34"/>
                    </a:lnTo>
                    <a:lnTo>
                      <a:pt x="282" y="63"/>
                    </a:lnTo>
                    <a:lnTo>
                      <a:pt x="300" y="95"/>
                    </a:lnTo>
                    <a:lnTo>
                      <a:pt x="315" y="130"/>
                    </a:lnTo>
                    <a:lnTo>
                      <a:pt x="325" y="168"/>
                    </a:lnTo>
                    <a:lnTo>
                      <a:pt x="333" y="211"/>
                    </a:lnTo>
                    <a:lnTo>
                      <a:pt x="339" y="258"/>
                    </a:lnTo>
                    <a:lnTo>
                      <a:pt x="340" y="309"/>
                    </a:lnTo>
                    <a:lnTo>
                      <a:pt x="354" y="288"/>
                    </a:lnTo>
                    <a:lnTo>
                      <a:pt x="370" y="266"/>
                    </a:lnTo>
                    <a:lnTo>
                      <a:pt x="388" y="244"/>
                    </a:lnTo>
                    <a:lnTo>
                      <a:pt x="409" y="222"/>
                    </a:lnTo>
                    <a:lnTo>
                      <a:pt x="430" y="203"/>
                    </a:lnTo>
                    <a:lnTo>
                      <a:pt x="451" y="184"/>
                    </a:lnTo>
                    <a:lnTo>
                      <a:pt x="471" y="170"/>
                    </a:lnTo>
                    <a:lnTo>
                      <a:pt x="492" y="160"/>
                    </a:lnTo>
                    <a:lnTo>
                      <a:pt x="483" y="180"/>
                    </a:lnTo>
                    <a:lnTo>
                      <a:pt x="469" y="203"/>
                    </a:lnTo>
                    <a:lnTo>
                      <a:pt x="452" y="227"/>
                    </a:lnTo>
                    <a:lnTo>
                      <a:pt x="433" y="251"/>
                    </a:lnTo>
                    <a:lnTo>
                      <a:pt x="415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0" y="334"/>
                    </a:lnTo>
                    <a:lnTo>
                      <a:pt x="388" y="339"/>
                    </a:lnTo>
                    <a:lnTo>
                      <a:pt x="396" y="343"/>
                    </a:lnTo>
                    <a:lnTo>
                      <a:pt x="407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4" y="360"/>
                    </a:lnTo>
                    <a:lnTo>
                      <a:pt x="458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2"/>
                    </a:lnTo>
                    <a:lnTo>
                      <a:pt x="375" y="65"/>
                    </a:lnTo>
                    <a:lnTo>
                      <a:pt x="346" y="36"/>
                    </a:lnTo>
                    <a:lnTo>
                      <a:pt x="375" y="57"/>
                    </a:lnTo>
                    <a:lnTo>
                      <a:pt x="400" y="79"/>
                    </a:lnTo>
                    <a:lnTo>
                      <a:pt x="423" y="102"/>
                    </a:lnTo>
                    <a:lnTo>
                      <a:pt x="444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4" y="10"/>
                    </a:lnTo>
                    <a:lnTo>
                      <a:pt x="490" y="39"/>
                    </a:lnTo>
                    <a:lnTo>
                      <a:pt x="506" y="70"/>
                    </a:lnTo>
                    <a:lnTo>
                      <a:pt x="520" y="106"/>
                    </a:lnTo>
                    <a:lnTo>
                      <a:pt x="531" y="145"/>
                    </a:lnTo>
                    <a:lnTo>
                      <a:pt x="539" y="188"/>
                    </a:lnTo>
                    <a:lnTo>
                      <a:pt x="542" y="236"/>
                    </a:lnTo>
                    <a:lnTo>
                      <a:pt x="538" y="290"/>
                    </a:lnTo>
                    <a:lnTo>
                      <a:pt x="527" y="349"/>
                    </a:lnTo>
                    <a:lnTo>
                      <a:pt x="553" y="321"/>
                    </a:lnTo>
                    <a:lnTo>
                      <a:pt x="576" y="288"/>
                    </a:lnTo>
                    <a:lnTo>
                      <a:pt x="595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3" y="125"/>
                    </a:lnTo>
                    <a:lnTo>
                      <a:pt x="584" y="83"/>
                    </a:lnTo>
                    <a:lnTo>
                      <a:pt x="552" y="42"/>
                    </a:lnTo>
                    <a:lnTo>
                      <a:pt x="567" y="50"/>
                    </a:lnTo>
                    <a:lnTo>
                      <a:pt x="582" y="59"/>
                    </a:lnTo>
                    <a:lnTo>
                      <a:pt x="597" y="69"/>
                    </a:lnTo>
                    <a:lnTo>
                      <a:pt x="611" y="80"/>
                    </a:lnTo>
                    <a:lnTo>
                      <a:pt x="622" y="95"/>
                    </a:lnTo>
                    <a:lnTo>
                      <a:pt x="633" y="113"/>
                    </a:lnTo>
                    <a:lnTo>
                      <a:pt x="642" y="134"/>
                    </a:lnTo>
                    <a:lnTo>
                      <a:pt x="648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9" y="32"/>
                    </a:lnTo>
                    <a:lnTo>
                      <a:pt x="645" y="0"/>
                    </a:lnTo>
                    <a:lnTo>
                      <a:pt x="656" y="38"/>
                    </a:lnTo>
                    <a:lnTo>
                      <a:pt x="661" y="82"/>
                    </a:lnTo>
                    <a:lnTo>
                      <a:pt x="663" y="129"/>
                    </a:lnTo>
                    <a:lnTo>
                      <a:pt x="660" y="178"/>
                    </a:lnTo>
                    <a:lnTo>
                      <a:pt x="652" y="228"/>
                    </a:lnTo>
                    <a:lnTo>
                      <a:pt x="642" y="276"/>
                    </a:lnTo>
                    <a:lnTo>
                      <a:pt x="627" y="320"/>
                    </a:lnTo>
                    <a:lnTo>
                      <a:pt x="610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80" y="255"/>
                    </a:lnTo>
                    <a:lnTo>
                      <a:pt x="697" y="212"/>
                    </a:lnTo>
                    <a:lnTo>
                      <a:pt x="711" y="167"/>
                    </a:lnTo>
                    <a:lnTo>
                      <a:pt x="722" y="122"/>
                    </a:lnTo>
                    <a:lnTo>
                      <a:pt x="729" y="77"/>
                    </a:lnTo>
                    <a:lnTo>
                      <a:pt x="733" y="33"/>
                    </a:lnTo>
                    <a:lnTo>
                      <a:pt x="741" y="87"/>
                    </a:lnTo>
                    <a:lnTo>
                      <a:pt x="745" y="147"/>
                    </a:lnTo>
                    <a:lnTo>
                      <a:pt x="743" y="210"/>
                    </a:lnTo>
                    <a:lnTo>
                      <a:pt x="730" y="268"/>
                    </a:lnTo>
                    <a:lnTo>
                      <a:pt x="743" y="252"/>
                    </a:lnTo>
                    <a:lnTo>
                      <a:pt x="757" y="232"/>
                    </a:lnTo>
                    <a:lnTo>
                      <a:pt x="771" y="206"/>
                    </a:lnTo>
                    <a:lnTo>
                      <a:pt x="785" y="180"/>
                    </a:lnTo>
                    <a:lnTo>
                      <a:pt x="797" y="153"/>
                    </a:lnTo>
                    <a:lnTo>
                      <a:pt x="809" y="129"/>
                    </a:lnTo>
                    <a:lnTo>
                      <a:pt x="817" y="108"/>
                    </a:lnTo>
                    <a:lnTo>
                      <a:pt x="821" y="93"/>
                    </a:lnTo>
                    <a:lnTo>
                      <a:pt x="819" y="117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5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7" y="295"/>
                    </a:lnTo>
                    <a:lnTo>
                      <a:pt x="726" y="324"/>
                    </a:lnTo>
                    <a:lnTo>
                      <a:pt x="752" y="306"/>
                    </a:lnTo>
                    <a:lnTo>
                      <a:pt x="778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70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1" y="166"/>
                    </a:lnTo>
                    <a:lnTo>
                      <a:pt x="882" y="193"/>
                    </a:lnTo>
                    <a:lnTo>
                      <a:pt x="873" y="220"/>
                    </a:lnTo>
                    <a:lnTo>
                      <a:pt x="862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49" y="297"/>
                    </a:lnTo>
                    <a:lnTo>
                      <a:pt x="877" y="271"/>
                    </a:lnTo>
                    <a:lnTo>
                      <a:pt x="902" y="237"/>
                    </a:lnTo>
                    <a:lnTo>
                      <a:pt x="925" y="200"/>
                    </a:lnTo>
                    <a:lnTo>
                      <a:pt x="945" y="161"/>
                    </a:lnTo>
                    <a:lnTo>
                      <a:pt x="962" y="122"/>
                    </a:lnTo>
                    <a:lnTo>
                      <a:pt x="976" y="83"/>
                    </a:lnTo>
                    <a:lnTo>
                      <a:pt x="986" y="46"/>
                    </a:lnTo>
                    <a:lnTo>
                      <a:pt x="980" y="86"/>
                    </a:lnTo>
                    <a:lnTo>
                      <a:pt x="979" y="128"/>
                    </a:lnTo>
                    <a:lnTo>
                      <a:pt x="980" y="169"/>
                    </a:lnTo>
                    <a:lnTo>
                      <a:pt x="984" y="210"/>
                    </a:lnTo>
                    <a:lnTo>
                      <a:pt x="986" y="247"/>
                    </a:lnTo>
                    <a:lnTo>
                      <a:pt x="986" y="282"/>
                    </a:lnTo>
                    <a:lnTo>
                      <a:pt x="983" y="312"/>
                    </a:lnTo>
                    <a:lnTo>
                      <a:pt x="975" y="339"/>
                    </a:lnTo>
                    <a:lnTo>
                      <a:pt x="901" y="398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41" name="Group 72"/>
            <p:cNvGrpSpPr/>
            <p:nvPr/>
          </p:nvGrpSpPr>
          <p:grpSpPr bwMode="auto">
            <a:xfrm>
              <a:off x="1344" y="4105"/>
              <a:ext cx="1479" cy="215"/>
              <a:chOff x="3452" y="4125"/>
              <a:chExt cx="1479" cy="215"/>
            </a:xfrm>
          </p:grpSpPr>
          <p:sp>
            <p:nvSpPr>
              <p:cNvPr id="342" name="Freeform 73"/>
              <p:cNvSpPr/>
              <p:nvPr/>
            </p:nvSpPr>
            <p:spPr bwMode="auto">
              <a:xfrm>
                <a:off x="3592" y="4158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2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9" y="1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0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" name="Freeform 74"/>
              <p:cNvSpPr/>
              <p:nvPr/>
            </p:nvSpPr>
            <p:spPr bwMode="auto">
              <a:xfrm>
                <a:off x="3668" y="4235"/>
                <a:ext cx="16" cy="16"/>
              </a:xfrm>
              <a:custGeom>
                <a:avLst/>
                <a:gdLst>
                  <a:gd name="T0" fmla="*/ 0 w 34"/>
                  <a:gd name="T1" fmla="*/ 1 h 32"/>
                  <a:gd name="T2" fmla="*/ 0 w 34"/>
                  <a:gd name="T3" fmla="*/ 1 h 32"/>
                  <a:gd name="T4" fmla="*/ 0 w 34"/>
                  <a:gd name="T5" fmla="*/ 1 h 32"/>
                  <a:gd name="T6" fmla="*/ 0 w 34"/>
                  <a:gd name="T7" fmla="*/ 1 h 32"/>
                  <a:gd name="T8" fmla="*/ 0 w 34"/>
                  <a:gd name="T9" fmla="*/ 0 h 32"/>
                  <a:gd name="T10" fmla="*/ 0 w 34"/>
                  <a:gd name="T11" fmla="*/ 0 h 32"/>
                  <a:gd name="T12" fmla="*/ 0 w 34"/>
                  <a:gd name="T13" fmla="*/ 1 h 32"/>
                  <a:gd name="T14" fmla="*/ 0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0 w 34"/>
                  <a:gd name="T21" fmla="*/ 1 h 32"/>
                  <a:gd name="T22" fmla="*/ 0 w 34"/>
                  <a:gd name="T23" fmla="*/ 1 h 32"/>
                  <a:gd name="T24" fmla="*/ 0 w 34"/>
                  <a:gd name="T25" fmla="*/ 1 h 32"/>
                  <a:gd name="T26" fmla="*/ 0 w 34"/>
                  <a:gd name="T27" fmla="*/ 1 h 32"/>
                  <a:gd name="T28" fmla="*/ 0 w 34"/>
                  <a:gd name="T29" fmla="*/ 1 h 32"/>
                  <a:gd name="T30" fmla="*/ 0 w 34"/>
                  <a:gd name="T31" fmla="*/ 1 h 32"/>
                  <a:gd name="T32" fmla="*/ 0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3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8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4" name="Freeform 75"/>
              <p:cNvSpPr/>
              <p:nvPr/>
            </p:nvSpPr>
            <p:spPr bwMode="auto">
              <a:xfrm>
                <a:off x="3668" y="4194"/>
                <a:ext cx="16" cy="17"/>
              </a:xfrm>
              <a:custGeom>
                <a:avLst/>
                <a:gdLst>
                  <a:gd name="T0" fmla="*/ 0 w 33"/>
                  <a:gd name="T1" fmla="*/ 1 h 32"/>
                  <a:gd name="T2" fmla="*/ 0 w 33"/>
                  <a:gd name="T3" fmla="*/ 1 h 32"/>
                  <a:gd name="T4" fmla="*/ 0 w 33"/>
                  <a:gd name="T5" fmla="*/ 1 h 32"/>
                  <a:gd name="T6" fmla="*/ 0 w 33"/>
                  <a:gd name="T7" fmla="*/ 1 h 32"/>
                  <a:gd name="T8" fmla="*/ 0 w 33"/>
                  <a:gd name="T9" fmla="*/ 0 h 32"/>
                  <a:gd name="T10" fmla="*/ 0 w 33"/>
                  <a:gd name="T11" fmla="*/ 0 h 32"/>
                  <a:gd name="T12" fmla="*/ 0 w 33"/>
                  <a:gd name="T13" fmla="*/ 1 h 32"/>
                  <a:gd name="T14" fmla="*/ 0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0 w 33"/>
                  <a:gd name="T21" fmla="*/ 1 h 32"/>
                  <a:gd name="T22" fmla="*/ 0 w 33"/>
                  <a:gd name="T23" fmla="*/ 1 h 32"/>
                  <a:gd name="T24" fmla="*/ 0 w 33"/>
                  <a:gd name="T25" fmla="*/ 1 h 32"/>
                  <a:gd name="T26" fmla="*/ 0 w 33"/>
                  <a:gd name="T27" fmla="*/ 1 h 32"/>
                  <a:gd name="T28" fmla="*/ 0 w 33"/>
                  <a:gd name="T29" fmla="*/ 1 h 32"/>
                  <a:gd name="T30" fmla="*/ 0 w 33"/>
                  <a:gd name="T31" fmla="*/ 1 h 32"/>
                  <a:gd name="T32" fmla="*/ 0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19"/>
                    </a:moveTo>
                    <a:lnTo>
                      <a:pt x="33" y="13"/>
                    </a:lnTo>
                    <a:lnTo>
                      <a:pt x="30" y="7"/>
                    </a:lnTo>
                    <a:lnTo>
                      <a:pt x="26" y="2"/>
                    </a:lnTo>
                    <a:lnTo>
                      <a:pt x="20" y="0"/>
                    </a:lnTo>
                    <a:lnTo>
                      <a:pt x="13" y="0"/>
                    </a:lnTo>
                    <a:lnTo>
                      <a:pt x="7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29" y="25"/>
                    </a:lnTo>
                    <a:lnTo>
                      <a:pt x="33" y="1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5" name="Freeform 76"/>
              <p:cNvSpPr/>
              <p:nvPr/>
            </p:nvSpPr>
            <p:spPr bwMode="auto">
              <a:xfrm>
                <a:off x="3671" y="4153"/>
                <a:ext cx="16" cy="17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6" y="3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4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4" y="30"/>
                    </a:lnTo>
                    <a:lnTo>
                      <a:pt x="29" y="25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6" name="Freeform 77"/>
              <p:cNvSpPr/>
              <p:nvPr/>
            </p:nvSpPr>
            <p:spPr bwMode="auto">
              <a:xfrm>
                <a:off x="3772" y="4256"/>
                <a:ext cx="17" cy="16"/>
              </a:xfrm>
              <a:custGeom>
                <a:avLst/>
                <a:gdLst>
                  <a:gd name="T0" fmla="*/ 1 w 33"/>
                  <a:gd name="T1" fmla="*/ 1 h 32"/>
                  <a:gd name="T2" fmla="*/ 1 w 33"/>
                  <a:gd name="T3" fmla="*/ 1 h 32"/>
                  <a:gd name="T4" fmla="*/ 1 w 33"/>
                  <a:gd name="T5" fmla="*/ 1 h 32"/>
                  <a:gd name="T6" fmla="*/ 1 w 33"/>
                  <a:gd name="T7" fmla="*/ 1 h 32"/>
                  <a:gd name="T8" fmla="*/ 1 w 33"/>
                  <a:gd name="T9" fmla="*/ 0 h 32"/>
                  <a:gd name="T10" fmla="*/ 1 w 33"/>
                  <a:gd name="T11" fmla="*/ 0 h 32"/>
                  <a:gd name="T12" fmla="*/ 1 w 33"/>
                  <a:gd name="T13" fmla="*/ 1 h 32"/>
                  <a:gd name="T14" fmla="*/ 1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1 w 33"/>
                  <a:gd name="T21" fmla="*/ 1 h 32"/>
                  <a:gd name="T22" fmla="*/ 1 w 33"/>
                  <a:gd name="T23" fmla="*/ 1 h 32"/>
                  <a:gd name="T24" fmla="*/ 1 w 33"/>
                  <a:gd name="T25" fmla="*/ 1 h 32"/>
                  <a:gd name="T26" fmla="*/ 1 w 33"/>
                  <a:gd name="T27" fmla="*/ 1 h 32"/>
                  <a:gd name="T28" fmla="*/ 1 w 33"/>
                  <a:gd name="T29" fmla="*/ 1 h 32"/>
                  <a:gd name="T30" fmla="*/ 1 w 33"/>
                  <a:gd name="T31" fmla="*/ 1 h 32"/>
                  <a:gd name="T32" fmla="*/ 1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20"/>
                    </a:moveTo>
                    <a:lnTo>
                      <a:pt x="33" y="14"/>
                    </a:lnTo>
                    <a:lnTo>
                      <a:pt x="31" y="8"/>
                    </a:lnTo>
                    <a:lnTo>
                      <a:pt x="26" y="4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3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7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30" y="26"/>
                    </a:lnTo>
                    <a:lnTo>
                      <a:pt x="33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7" name="Freeform 78"/>
              <p:cNvSpPr/>
              <p:nvPr/>
            </p:nvSpPr>
            <p:spPr bwMode="auto">
              <a:xfrm>
                <a:off x="3768" y="4216"/>
                <a:ext cx="17" cy="16"/>
              </a:xfrm>
              <a:custGeom>
                <a:avLst/>
                <a:gdLst>
                  <a:gd name="T0" fmla="*/ 1 w 32"/>
                  <a:gd name="T1" fmla="*/ 0 h 33"/>
                  <a:gd name="T2" fmla="*/ 1 w 32"/>
                  <a:gd name="T3" fmla="*/ 0 h 33"/>
                  <a:gd name="T4" fmla="*/ 1 w 32"/>
                  <a:gd name="T5" fmla="*/ 0 h 33"/>
                  <a:gd name="T6" fmla="*/ 1 w 32"/>
                  <a:gd name="T7" fmla="*/ 0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0 h 33"/>
                  <a:gd name="T14" fmla="*/ 1 w 32"/>
                  <a:gd name="T15" fmla="*/ 0 h 33"/>
                  <a:gd name="T16" fmla="*/ 0 w 32"/>
                  <a:gd name="T17" fmla="*/ 0 h 33"/>
                  <a:gd name="T18" fmla="*/ 0 w 32"/>
                  <a:gd name="T19" fmla="*/ 0 h 33"/>
                  <a:gd name="T20" fmla="*/ 1 w 32"/>
                  <a:gd name="T21" fmla="*/ 0 h 33"/>
                  <a:gd name="T22" fmla="*/ 1 w 32"/>
                  <a:gd name="T23" fmla="*/ 0 h 33"/>
                  <a:gd name="T24" fmla="*/ 1 w 32"/>
                  <a:gd name="T25" fmla="*/ 0 h 33"/>
                  <a:gd name="T26" fmla="*/ 1 w 32"/>
                  <a:gd name="T27" fmla="*/ 0 h 33"/>
                  <a:gd name="T28" fmla="*/ 1 w 32"/>
                  <a:gd name="T29" fmla="*/ 0 h 33"/>
                  <a:gd name="T30" fmla="*/ 1 w 32"/>
                  <a:gd name="T31" fmla="*/ 0 h 33"/>
                  <a:gd name="T32" fmla="*/ 1 w 32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9"/>
                    </a:lnTo>
                    <a:lnTo>
                      <a:pt x="26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3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3"/>
                    </a:ln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8" name="Freeform 79"/>
              <p:cNvSpPr/>
              <p:nvPr/>
            </p:nvSpPr>
            <p:spPr bwMode="auto">
              <a:xfrm>
                <a:off x="3774" y="4175"/>
                <a:ext cx="16" cy="17"/>
              </a:xfrm>
              <a:custGeom>
                <a:avLst/>
                <a:gdLst>
                  <a:gd name="T0" fmla="*/ 0 w 33"/>
                  <a:gd name="T1" fmla="*/ 1 h 33"/>
                  <a:gd name="T2" fmla="*/ 0 w 33"/>
                  <a:gd name="T3" fmla="*/ 1 h 33"/>
                  <a:gd name="T4" fmla="*/ 0 w 33"/>
                  <a:gd name="T5" fmla="*/ 1 h 33"/>
                  <a:gd name="T6" fmla="*/ 0 w 33"/>
                  <a:gd name="T7" fmla="*/ 1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1 h 33"/>
                  <a:gd name="T14" fmla="*/ 0 w 33"/>
                  <a:gd name="T15" fmla="*/ 1 h 33"/>
                  <a:gd name="T16" fmla="*/ 0 w 33"/>
                  <a:gd name="T17" fmla="*/ 1 h 33"/>
                  <a:gd name="T18" fmla="*/ 0 w 33"/>
                  <a:gd name="T19" fmla="*/ 1 h 33"/>
                  <a:gd name="T20" fmla="*/ 0 w 33"/>
                  <a:gd name="T21" fmla="*/ 1 h 33"/>
                  <a:gd name="T22" fmla="*/ 0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0 w 33"/>
                  <a:gd name="T29" fmla="*/ 1 h 33"/>
                  <a:gd name="T30" fmla="*/ 0 w 33"/>
                  <a:gd name="T31" fmla="*/ 1 h 33"/>
                  <a:gd name="T32" fmla="*/ 0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33" y="21"/>
                    </a:moveTo>
                    <a:lnTo>
                      <a:pt x="33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5" y="31"/>
                    </a:lnTo>
                    <a:lnTo>
                      <a:pt x="29" y="26"/>
                    </a:lnTo>
                    <a:lnTo>
                      <a:pt x="33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" name="Freeform 80"/>
              <p:cNvSpPr/>
              <p:nvPr/>
            </p:nvSpPr>
            <p:spPr bwMode="auto">
              <a:xfrm>
                <a:off x="3789" y="4136"/>
                <a:ext cx="16" cy="17"/>
              </a:xfrm>
              <a:custGeom>
                <a:avLst/>
                <a:gdLst>
                  <a:gd name="T0" fmla="*/ 1 w 32"/>
                  <a:gd name="T1" fmla="*/ 1 h 34"/>
                  <a:gd name="T2" fmla="*/ 1 w 32"/>
                  <a:gd name="T3" fmla="*/ 1 h 34"/>
                  <a:gd name="T4" fmla="*/ 1 w 32"/>
                  <a:gd name="T5" fmla="*/ 1 h 34"/>
                  <a:gd name="T6" fmla="*/ 1 w 32"/>
                  <a:gd name="T7" fmla="*/ 1 h 34"/>
                  <a:gd name="T8" fmla="*/ 1 w 32"/>
                  <a:gd name="T9" fmla="*/ 0 h 34"/>
                  <a:gd name="T10" fmla="*/ 1 w 32"/>
                  <a:gd name="T11" fmla="*/ 0 h 34"/>
                  <a:gd name="T12" fmla="*/ 1 w 32"/>
                  <a:gd name="T13" fmla="*/ 1 h 34"/>
                  <a:gd name="T14" fmla="*/ 1 w 32"/>
                  <a:gd name="T15" fmla="*/ 1 h 34"/>
                  <a:gd name="T16" fmla="*/ 0 w 32"/>
                  <a:gd name="T17" fmla="*/ 1 h 34"/>
                  <a:gd name="T18" fmla="*/ 0 w 32"/>
                  <a:gd name="T19" fmla="*/ 1 h 34"/>
                  <a:gd name="T20" fmla="*/ 1 w 32"/>
                  <a:gd name="T21" fmla="*/ 1 h 34"/>
                  <a:gd name="T22" fmla="*/ 1 w 32"/>
                  <a:gd name="T23" fmla="*/ 1 h 34"/>
                  <a:gd name="T24" fmla="*/ 1 w 32"/>
                  <a:gd name="T25" fmla="*/ 1 h 34"/>
                  <a:gd name="T26" fmla="*/ 1 w 32"/>
                  <a:gd name="T27" fmla="*/ 1 h 34"/>
                  <a:gd name="T28" fmla="*/ 1 w 32"/>
                  <a:gd name="T29" fmla="*/ 1 h 34"/>
                  <a:gd name="T30" fmla="*/ 1 w 32"/>
                  <a:gd name="T31" fmla="*/ 1 h 34"/>
                  <a:gd name="T32" fmla="*/ 1 w 32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4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4"/>
                    </a:lnTo>
                    <a:lnTo>
                      <a:pt x="20" y="34"/>
                    </a:lnTo>
                    <a:lnTo>
                      <a:pt x="25" y="32"/>
                    </a:lnTo>
                    <a:lnTo>
                      <a:pt x="30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" name="Freeform 81"/>
              <p:cNvSpPr/>
              <p:nvPr/>
            </p:nvSpPr>
            <p:spPr bwMode="auto">
              <a:xfrm>
                <a:off x="3842" y="4235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1" name="Freeform 82"/>
              <p:cNvSpPr/>
              <p:nvPr/>
            </p:nvSpPr>
            <p:spPr bwMode="auto">
              <a:xfrm>
                <a:off x="3857" y="4201"/>
                <a:ext cx="16" cy="16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lnTo>
                      <a:pt x="18" y="32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2" name="Freeform 83"/>
              <p:cNvSpPr/>
              <p:nvPr/>
            </p:nvSpPr>
            <p:spPr bwMode="auto">
              <a:xfrm>
                <a:off x="3861" y="4164"/>
                <a:ext cx="16" cy="17"/>
              </a:xfrm>
              <a:custGeom>
                <a:avLst/>
                <a:gdLst>
                  <a:gd name="T0" fmla="*/ 1 w 32"/>
                  <a:gd name="T1" fmla="*/ 1 h 33"/>
                  <a:gd name="T2" fmla="*/ 1 w 32"/>
                  <a:gd name="T3" fmla="*/ 1 h 33"/>
                  <a:gd name="T4" fmla="*/ 1 w 32"/>
                  <a:gd name="T5" fmla="*/ 1 h 33"/>
                  <a:gd name="T6" fmla="*/ 1 w 32"/>
                  <a:gd name="T7" fmla="*/ 1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1 h 33"/>
                  <a:gd name="T14" fmla="*/ 1 w 32"/>
                  <a:gd name="T15" fmla="*/ 1 h 33"/>
                  <a:gd name="T16" fmla="*/ 0 w 32"/>
                  <a:gd name="T17" fmla="*/ 1 h 33"/>
                  <a:gd name="T18" fmla="*/ 0 w 32"/>
                  <a:gd name="T19" fmla="*/ 1 h 33"/>
                  <a:gd name="T20" fmla="*/ 1 w 32"/>
                  <a:gd name="T21" fmla="*/ 1 h 33"/>
                  <a:gd name="T22" fmla="*/ 1 w 32"/>
                  <a:gd name="T23" fmla="*/ 1 h 33"/>
                  <a:gd name="T24" fmla="*/ 1 w 32"/>
                  <a:gd name="T25" fmla="*/ 1 h 33"/>
                  <a:gd name="T26" fmla="*/ 1 w 32"/>
                  <a:gd name="T27" fmla="*/ 1 h 33"/>
                  <a:gd name="T28" fmla="*/ 1 w 32"/>
                  <a:gd name="T29" fmla="*/ 1 h 33"/>
                  <a:gd name="T30" fmla="*/ 1 w 32"/>
                  <a:gd name="T31" fmla="*/ 1 h 33"/>
                  <a:gd name="T32" fmla="*/ 1 w 32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3" name="Freeform 84"/>
              <p:cNvSpPr/>
              <p:nvPr/>
            </p:nvSpPr>
            <p:spPr bwMode="auto">
              <a:xfrm>
                <a:off x="4066" y="4265"/>
                <a:ext cx="40" cy="40"/>
              </a:xfrm>
              <a:custGeom>
                <a:avLst/>
                <a:gdLst>
                  <a:gd name="T0" fmla="*/ 1 w 80"/>
                  <a:gd name="T1" fmla="*/ 0 h 80"/>
                  <a:gd name="T2" fmla="*/ 1 w 80"/>
                  <a:gd name="T3" fmla="*/ 0 h 80"/>
                  <a:gd name="T4" fmla="*/ 1 w 80"/>
                  <a:gd name="T5" fmla="*/ 1 h 80"/>
                  <a:gd name="T6" fmla="*/ 1 w 80"/>
                  <a:gd name="T7" fmla="*/ 1 h 80"/>
                  <a:gd name="T8" fmla="*/ 1 w 80"/>
                  <a:gd name="T9" fmla="*/ 1 h 80"/>
                  <a:gd name="T10" fmla="*/ 1 w 80"/>
                  <a:gd name="T11" fmla="*/ 1 h 80"/>
                  <a:gd name="T12" fmla="*/ 1 w 80"/>
                  <a:gd name="T13" fmla="*/ 1 h 80"/>
                  <a:gd name="T14" fmla="*/ 1 w 80"/>
                  <a:gd name="T15" fmla="*/ 1 h 80"/>
                  <a:gd name="T16" fmla="*/ 0 w 80"/>
                  <a:gd name="T17" fmla="*/ 1 h 80"/>
                  <a:gd name="T18" fmla="*/ 0 w 80"/>
                  <a:gd name="T19" fmla="*/ 1 h 80"/>
                  <a:gd name="T20" fmla="*/ 0 w 80"/>
                  <a:gd name="T21" fmla="*/ 1 h 80"/>
                  <a:gd name="T22" fmla="*/ 1 w 80"/>
                  <a:gd name="T23" fmla="*/ 1 h 80"/>
                  <a:gd name="T24" fmla="*/ 1 w 80"/>
                  <a:gd name="T25" fmla="*/ 1 h 80"/>
                  <a:gd name="T26" fmla="*/ 1 w 80"/>
                  <a:gd name="T27" fmla="*/ 1 h 80"/>
                  <a:gd name="T28" fmla="*/ 1 w 80"/>
                  <a:gd name="T29" fmla="*/ 1 h 80"/>
                  <a:gd name="T30" fmla="*/ 1 w 80"/>
                  <a:gd name="T31" fmla="*/ 1 h 80"/>
                  <a:gd name="T32" fmla="*/ 1 w 80"/>
                  <a:gd name="T33" fmla="*/ 1 h 80"/>
                  <a:gd name="T34" fmla="*/ 1 w 80"/>
                  <a:gd name="T35" fmla="*/ 1 h 80"/>
                  <a:gd name="T36" fmla="*/ 1 w 80"/>
                  <a:gd name="T37" fmla="*/ 1 h 80"/>
                  <a:gd name="T38" fmla="*/ 1 w 80"/>
                  <a:gd name="T39" fmla="*/ 1 h 80"/>
                  <a:gd name="T40" fmla="*/ 1 w 80"/>
                  <a:gd name="T41" fmla="*/ 1 h 80"/>
                  <a:gd name="T42" fmla="*/ 1 w 80"/>
                  <a:gd name="T43" fmla="*/ 1 h 80"/>
                  <a:gd name="T44" fmla="*/ 1 w 80"/>
                  <a:gd name="T45" fmla="*/ 1 h 80"/>
                  <a:gd name="T46" fmla="*/ 1 w 80"/>
                  <a:gd name="T47" fmla="*/ 1 h 80"/>
                  <a:gd name="T48" fmla="*/ 1 w 80"/>
                  <a:gd name="T49" fmla="*/ 1 h 80"/>
                  <a:gd name="T50" fmla="*/ 1 w 80"/>
                  <a:gd name="T51" fmla="*/ 1 h 80"/>
                  <a:gd name="T52" fmla="*/ 1 w 80"/>
                  <a:gd name="T53" fmla="*/ 1 h 80"/>
                  <a:gd name="T54" fmla="*/ 1 w 80"/>
                  <a:gd name="T55" fmla="*/ 1 h 80"/>
                  <a:gd name="T56" fmla="*/ 1 w 80"/>
                  <a:gd name="T57" fmla="*/ 1 h 80"/>
                  <a:gd name="T58" fmla="*/ 1 w 80"/>
                  <a:gd name="T59" fmla="*/ 1 h 80"/>
                  <a:gd name="T60" fmla="*/ 1 w 80"/>
                  <a:gd name="T61" fmla="*/ 1 h 80"/>
                  <a:gd name="T62" fmla="*/ 1 w 80"/>
                  <a:gd name="T63" fmla="*/ 1 h 80"/>
                  <a:gd name="T64" fmla="*/ 1 w 80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80">
                    <a:moveTo>
                      <a:pt x="46" y="0"/>
                    </a:moveTo>
                    <a:lnTo>
                      <a:pt x="38" y="0"/>
                    </a:lnTo>
                    <a:lnTo>
                      <a:pt x="30" y="2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9"/>
                    </a:lnTo>
                    <a:lnTo>
                      <a:pt x="3" y="26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9"/>
                    </a:lnTo>
                    <a:lnTo>
                      <a:pt x="18" y="74"/>
                    </a:lnTo>
                    <a:lnTo>
                      <a:pt x="24" y="78"/>
                    </a:lnTo>
                    <a:lnTo>
                      <a:pt x="32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7"/>
                    </a:lnTo>
                    <a:lnTo>
                      <a:pt x="62" y="73"/>
                    </a:lnTo>
                    <a:lnTo>
                      <a:pt x="68" y="67"/>
                    </a:lnTo>
                    <a:lnTo>
                      <a:pt x="73" y="62"/>
                    </a:lnTo>
                    <a:lnTo>
                      <a:pt x="76" y="55"/>
                    </a:lnTo>
                    <a:lnTo>
                      <a:pt x="79" y="47"/>
                    </a:lnTo>
                    <a:lnTo>
                      <a:pt x="80" y="39"/>
                    </a:lnTo>
                    <a:lnTo>
                      <a:pt x="79" y="30"/>
                    </a:lnTo>
                    <a:lnTo>
                      <a:pt x="76" y="24"/>
                    </a:lnTo>
                    <a:lnTo>
                      <a:pt x="73" y="17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4" name="Freeform 85"/>
              <p:cNvSpPr/>
              <p:nvPr/>
            </p:nvSpPr>
            <p:spPr bwMode="auto">
              <a:xfrm>
                <a:off x="4136" y="4223"/>
                <a:ext cx="40" cy="39"/>
              </a:xfrm>
              <a:custGeom>
                <a:avLst/>
                <a:gdLst>
                  <a:gd name="T0" fmla="*/ 1 w 79"/>
                  <a:gd name="T1" fmla="*/ 0 h 80"/>
                  <a:gd name="T2" fmla="*/ 1 w 79"/>
                  <a:gd name="T3" fmla="*/ 0 h 80"/>
                  <a:gd name="T4" fmla="*/ 1 w 79"/>
                  <a:gd name="T5" fmla="*/ 0 h 80"/>
                  <a:gd name="T6" fmla="*/ 1 w 79"/>
                  <a:gd name="T7" fmla="*/ 0 h 80"/>
                  <a:gd name="T8" fmla="*/ 1 w 79"/>
                  <a:gd name="T9" fmla="*/ 0 h 80"/>
                  <a:gd name="T10" fmla="*/ 1 w 79"/>
                  <a:gd name="T11" fmla="*/ 0 h 80"/>
                  <a:gd name="T12" fmla="*/ 1 w 79"/>
                  <a:gd name="T13" fmla="*/ 0 h 80"/>
                  <a:gd name="T14" fmla="*/ 1 w 79"/>
                  <a:gd name="T15" fmla="*/ 0 h 80"/>
                  <a:gd name="T16" fmla="*/ 0 w 79"/>
                  <a:gd name="T17" fmla="*/ 0 h 80"/>
                  <a:gd name="T18" fmla="*/ 0 w 79"/>
                  <a:gd name="T19" fmla="*/ 0 h 80"/>
                  <a:gd name="T20" fmla="*/ 1 w 79"/>
                  <a:gd name="T21" fmla="*/ 0 h 80"/>
                  <a:gd name="T22" fmla="*/ 1 w 79"/>
                  <a:gd name="T23" fmla="*/ 0 h 80"/>
                  <a:gd name="T24" fmla="*/ 1 w 79"/>
                  <a:gd name="T25" fmla="*/ 0 h 80"/>
                  <a:gd name="T26" fmla="*/ 1 w 79"/>
                  <a:gd name="T27" fmla="*/ 0 h 80"/>
                  <a:gd name="T28" fmla="*/ 1 w 79"/>
                  <a:gd name="T29" fmla="*/ 0 h 80"/>
                  <a:gd name="T30" fmla="*/ 1 w 79"/>
                  <a:gd name="T31" fmla="*/ 0 h 80"/>
                  <a:gd name="T32" fmla="*/ 1 w 79"/>
                  <a:gd name="T33" fmla="*/ 0 h 80"/>
                  <a:gd name="T34" fmla="*/ 1 w 79"/>
                  <a:gd name="T35" fmla="*/ 0 h 80"/>
                  <a:gd name="T36" fmla="*/ 1 w 79"/>
                  <a:gd name="T37" fmla="*/ 0 h 80"/>
                  <a:gd name="T38" fmla="*/ 1 w 79"/>
                  <a:gd name="T39" fmla="*/ 0 h 80"/>
                  <a:gd name="T40" fmla="*/ 1 w 79"/>
                  <a:gd name="T41" fmla="*/ 0 h 80"/>
                  <a:gd name="T42" fmla="*/ 1 w 79"/>
                  <a:gd name="T43" fmla="*/ 0 h 80"/>
                  <a:gd name="T44" fmla="*/ 1 w 79"/>
                  <a:gd name="T45" fmla="*/ 0 h 80"/>
                  <a:gd name="T46" fmla="*/ 1 w 79"/>
                  <a:gd name="T47" fmla="*/ 0 h 80"/>
                  <a:gd name="T48" fmla="*/ 1 w 79"/>
                  <a:gd name="T49" fmla="*/ 0 h 80"/>
                  <a:gd name="T50" fmla="*/ 1 w 79"/>
                  <a:gd name="T51" fmla="*/ 0 h 80"/>
                  <a:gd name="T52" fmla="*/ 1 w 79"/>
                  <a:gd name="T53" fmla="*/ 0 h 80"/>
                  <a:gd name="T54" fmla="*/ 1 w 79"/>
                  <a:gd name="T55" fmla="*/ 0 h 80"/>
                  <a:gd name="T56" fmla="*/ 1 w 79"/>
                  <a:gd name="T57" fmla="*/ 0 h 80"/>
                  <a:gd name="T58" fmla="*/ 1 w 79"/>
                  <a:gd name="T59" fmla="*/ 0 h 80"/>
                  <a:gd name="T60" fmla="*/ 1 w 79"/>
                  <a:gd name="T61" fmla="*/ 0 h 80"/>
                  <a:gd name="T62" fmla="*/ 1 w 79"/>
                  <a:gd name="T63" fmla="*/ 0 h 80"/>
                  <a:gd name="T64" fmla="*/ 1 w 79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79" h="80">
                    <a:moveTo>
                      <a:pt x="47" y="0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4"/>
                    </a:lnTo>
                    <a:lnTo>
                      <a:pt x="17" y="7"/>
                    </a:lnTo>
                    <a:lnTo>
                      <a:pt x="11" y="13"/>
                    </a:lnTo>
                    <a:lnTo>
                      <a:pt x="5" y="19"/>
                    </a:lnTo>
                    <a:lnTo>
                      <a:pt x="2" y="26"/>
                    </a:lnTo>
                    <a:lnTo>
                      <a:pt x="0" y="34"/>
                    </a:lnTo>
                    <a:lnTo>
                      <a:pt x="0" y="42"/>
                    </a:lnTo>
                    <a:lnTo>
                      <a:pt x="1" y="49"/>
                    </a:lnTo>
                    <a:lnTo>
                      <a:pt x="3" y="57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8" y="74"/>
                    </a:lnTo>
                    <a:lnTo>
                      <a:pt x="25" y="78"/>
                    </a:lnTo>
                    <a:lnTo>
                      <a:pt x="33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6"/>
                    </a:lnTo>
                    <a:lnTo>
                      <a:pt x="63" y="73"/>
                    </a:lnTo>
                    <a:lnTo>
                      <a:pt x="69" y="67"/>
                    </a:lnTo>
                    <a:lnTo>
                      <a:pt x="73" y="61"/>
                    </a:lnTo>
                    <a:lnTo>
                      <a:pt x="77" y="55"/>
                    </a:lnTo>
                    <a:lnTo>
                      <a:pt x="79" y="46"/>
                    </a:lnTo>
                    <a:lnTo>
                      <a:pt x="79" y="38"/>
                    </a:lnTo>
                    <a:lnTo>
                      <a:pt x="78" y="31"/>
                    </a:lnTo>
                    <a:lnTo>
                      <a:pt x="76" y="23"/>
                    </a:lnTo>
                    <a:lnTo>
                      <a:pt x="72" y="18"/>
                    </a:lnTo>
                    <a:lnTo>
                      <a:pt x="68" y="12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5" name="Freeform 86"/>
              <p:cNvSpPr/>
              <p:nvPr/>
            </p:nvSpPr>
            <p:spPr bwMode="auto">
              <a:xfrm>
                <a:off x="4059" y="4190"/>
                <a:ext cx="40" cy="40"/>
              </a:xfrm>
              <a:custGeom>
                <a:avLst/>
                <a:gdLst>
                  <a:gd name="T0" fmla="*/ 1 w 80"/>
                  <a:gd name="T1" fmla="*/ 0 h 78"/>
                  <a:gd name="T2" fmla="*/ 1 w 80"/>
                  <a:gd name="T3" fmla="*/ 0 h 78"/>
                  <a:gd name="T4" fmla="*/ 1 w 80"/>
                  <a:gd name="T5" fmla="*/ 0 h 78"/>
                  <a:gd name="T6" fmla="*/ 1 w 80"/>
                  <a:gd name="T7" fmla="*/ 1 h 78"/>
                  <a:gd name="T8" fmla="*/ 1 w 80"/>
                  <a:gd name="T9" fmla="*/ 1 h 78"/>
                  <a:gd name="T10" fmla="*/ 1 w 80"/>
                  <a:gd name="T11" fmla="*/ 1 h 78"/>
                  <a:gd name="T12" fmla="*/ 1 w 80"/>
                  <a:gd name="T13" fmla="*/ 1 h 78"/>
                  <a:gd name="T14" fmla="*/ 1 w 80"/>
                  <a:gd name="T15" fmla="*/ 1 h 78"/>
                  <a:gd name="T16" fmla="*/ 1 w 80"/>
                  <a:gd name="T17" fmla="*/ 1 h 78"/>
                  <a:gd name="T18" fmla="*/ 0 w 80"/>
                  <a:gd name="T19" fmla="*/ 1 h 78"/>
                  <a:gd name="T20" fmla="*/ 1 w 80"/>
                  <a:gd name="T21" fmla="*/ 1 h 78"/>
                  <a:gd name="T22" fmla="*/ 1 w 80"/>
                  <a:gd name="T23" fmla="*/ 1 h 78"/>
                  <a:gd name="T24" fmla="*/ 1 w 80"/>
                  <a:gd name="T25" fmla="*/ 1 h 78"/>
                  <a:gd name="T26" fmla="*/ 1 w 80"/>
                  <a:gd name="T27" fmla="*/ 1 h 78"/>
                  <a:gd name="T28" fmla="*/ 1 w 80"/>
                  <a:gd name="T29" fmla="*/ 1 h 78"/>
                  <a:gd name="T30" fmla="*/ 1 w 80"/>
                  <a:gd name="T31" fmla="*/ 1 h 78"/>
                  <a:gd name="T32" fmla="*/ 1 w 80"/>
                  <a:gd name="T33" fmla="*/ 1 h 78"/>
                  <a:gd name="T34" fmla="*/ 1 w 80"/>
                  <a:gd name="T35" fmla="*/ 1 h 78"/>
                  <a:gd name="T36" fmla="*/ 1 w 80"/>
                  <a:gd name="T37" fmla="*/ 1 h 78"/>
                  <a:gd name="T38" fmla="*/ 1 w 80"/>
                  <a:gd name="T39" fmla="*/ 1 h 78"/>
                  <a:gd name="T40" fmla="*/ 1 w 80"/>
                  <a:gd name="T41" fmla="*/ 1 h 78"/>
                  <a:gd name="T42" fmla="*/ 1 w 80"/>
                  <a:gd name="T43" fmla="*/ 1 h 78"/>
                  <a:gd name="T44" fmla="*/ 1 w 80"/>
                  <a:gd name="T45" fmla="*/ 1 h 78"/>
                  <a:gd name="T46" fmla="*/ 1 w 80"/>
                  <a:gd name="T47" fmla="*/ 1 h 78"/>
                  <a:gd name="T48" fmla="*/ 1 w 80"/>
                  <a:gd name="T49" fmla="*/ 1 h 78"/>
                  <a:gd name="T50" fmla="*/ 1 w 80"/>
                  <a:gd name="T51" fmla="*/ 1 h 78"/>
                  <a:gd name="T52" fmla="*/ 1 w 80"/>
                  <a:gd name="T53" fmla="*/ 1 h 78"/>
                  <a:gd name="T54" fmla="*/ 1 w 80"/>
                  <a:gd name="T55" fmla="*/ 1 h 78"/>
                  <a:gd name="T56" fmla="*/ 1 w 80"/>
                  <a:gd name="T57" fmla="*/ 1 h 78"/>
                  <a:gd name="T58" fmla="*/ 1 w 80"/>
                  <a:gd name="T59" fmla="*/ 1 h 78"/>
                  <a:gd name="T60" fmla="*/ 1 w 80"/>
                  <a:gd name="T61" fmla="*/ 1 h 78"/>
                  <a:gd name="T62" fmla="*/ 1 w 80"/>
                  <a:gd name="T63" fmla="*/ 1 h 78"/>
                  <a:gd name="T64" fmla="*/ 1 w 80"/>
                  <a:gd name="T65" fmla="*/ 0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8" y="0"/>
                    </a:moveTo>
                    <a:lnTo>
                      <a:pt x="40" y="0"/>
                    </a:lnTo>
                    <a:lnTo>
                      <a:pt x="32" y="0"/>
                    </a:lnTo>
                    <a:lnTo>
                      <a:pt x="25" y="3"/>
                    </a:lnTo>
                    <a:lnTo>
                      <a:pt x="18" y="7"/>
                    </a:lnTo>
                    <a:lnTo>
                      <a:pt x="12" y="11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2" y="32"/>
                    </a:lnTo>
                    <a:lnTo>
                      <a:pt x="0" y="40"/>
                    </a:lnTo>
                    <a:lnTo>
                      <a:pt x="2" y="47"/>
                    </a:lnTo>
                    <a:lnTo>
                      <a:pt x="4" y="55"/>
                    </a:lnTo>
                    <a:lnTo>
                      <a:pt x="7" y="61"/>
                    </a:lnTo>
                    <a:lnTo>
                      <a:pt x="13" y="67"/>
                    </a:lnTo>
                    <a:lnTo>
                      <a:pt x="19" y="72"/>
                    </a:lnTo>
                    <a:lnTo>
                      <a:pt x="26" y="76"/>
                    </a:lnTo>
                    <a:lnTo>
                      <a:pt x="34" y="78"/>
                    </a:lnTo>
                    <a:lnTo>
                      <a:pt x="42" y="78"/>
                    </a:lnTo>
                    <a:lnTo>
                      <a:pt x="50" y="77"/>
                    </a:lnTo>
                    <a:lnTo>
                      <a:pt x="57" y="75"/>
                    </a:lnTo>
                    <a:lnTo>
                      <a:pt x="64" y="71"/>
                    </a:lnTo>
                    <a:lnTo>
                      <a:pt x="70" y="65"/>
                    </a:lnTo>
                    <a:lnTo>
                      <a:pt x="74" y="60"/>
                    </a:lnTo>
                    <a:lnTo>
                      <a:pt x="78" y="53"/>
                    </a:lnTo>
                    <a:lnTo>
                      <a:pt x="80" y="45"/>
                    </a:lnTo>
                    <a:lnTo>
                      <a:pt x="80" y="37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3" y="6"/>
                    </a:lnTo>
                    <a:lnTo>
                      <a:pt x="56" y="2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6" name="Freeform 87"/>
              <p:cNvSpPr/>
              <p:nvPr/>
            </p:nvSpPr>
            <p:spPr bwMode="auto">
              <a:xfrm>
                <a:off x="3990" y="4195"/>
                <a:ext cx="39" cy="39"/>
              </a:xfrm>
              <a:custGeom>
                <a:avLst/>
                <a:gdLst>
                  <a:gd name="T0" fmla="*/ 0 w 80"/>
                  <a:gd name="T1" fmla="*/ 1 h 78"/>
                  <a:gd name="T2" fmla="*/ 0 w 80"/>
                  <a:gd name="T3" fmla="*/ 0 h 78"/>
                  <a:gd name="T4" fmla="*/ 0 w 80"/>
                  <a:gd name="T5" fmla="*/ 1 h 78"/>
                  <a:gd name="T6" fmla="*/ 0 w 80"/>
                  <a:gd name="T7" fmla="*/ 1 h 78"/>
                  <a:gd name="T8" fmla="*/ 0 w 80"/>
                  <a:gd name="T9" fmla="*/ 1 h 78"/>
                  <a:gd name="T10" fmla="*/ 0 w 80"/>
                  <a:gd name="T11" fmla="*/ 1 h 78"/>
                  <a:gd name="T12" fmla="*/ 0 w 80"/>
                  <a:gd name="T13" fmla="*/ 1 h 78"/>
                  <a:gd name="T14" fmla="*/ 0 w 80"/>
                  <a:gd name="T15" fmla="*/ 1 h 78"/>
                  <a:gd name="T16" fmla="*/ 0 w 80"/>
                  <a:gd name="T17" fmla="*/ 1 h 78"/>
                  <a:gd name="T18" fmla="*/ 0 w 80"/>
                  <a:gd name="T19" fmla="*/ 1 h 78"/>
                  <a:gd name="T20" fmla="*/ 0 w 80"/>
                  <a:gd name="T21" fmla="*/ 1 h 78"/>
                  <a:gd name="T22" fmla="*/ 0 w 80"/>
                  <a:gd name="T23" fmla="*/ 1 h 78"/>
                  <a:gd name="T24" fmla="*/ 0 w 80"/>
                  <a:gd name="T25" fmla="*/ 1 h 78"/>
                  <a:gd name="T26" fmla="*/ 0 w 80"/>
                  <a:gd name="T27" fmla="*/ 1 h 78"/>
                  <a:gd name="T28" fmla="*/ 0 w 80"/>
                  <a:gd name="T29" fmla="*/ 1 h 78"/>
                  <a:gd name="T30" fmla="*/ 0 w 80"/>
                  <a:gd name="T31" fmla="*/ 1 h 78"/>
                  <a:gd name="T32" fmla="*/ 0 w 80"/>
                  <a:gd name="T33" fmla="*/ 1 h 78"/>
                  <a:gd name="T34" fmla="*/ 0 w 80"/>
                  <a:gd name="T35" fmla="*/ 1 h 78"/>
                  <a:gd name="T36" fmla="*/ 0 w 80"/>
                  <a:gd name="T37" fmla="*/ 1 h 78"/>
                  <a:gd name="T38" fmla="*/ 0 w 80"/>
                  <a:gd name="T39" fmla="*/ 1 h 78"/>
                  <a:gd name="T40" fmla="*/ 0 w 80"/>
                  <a:gd name="T41" fmla="*/ 1 h 78"/>
                  <a:gd name="T42" fmla="*/ 0 w 80"/>
                  <a:gd name="T43" fmla="*/ 1 h 78"/>
                  <a:gd name="T44" fmla="*/ 0 w 80"/>
                  <a:gd name="T45" fmla="*/ 1 h 78"/>
                  <a:gd name="T46" fmla="*/ 0 w 80"/>
                  <a:gd name="T47" fmla="*/ 1 h 78"/>
                  <a:gd name="T48" fmla="*/ 0 w 80"/>
                  <a:gd name="T49" fmla="*/ 1 h 78"/>
                  <a:gd name="T50" fmla="*/ 0 w 80"/>
                  <a:gd name="T51" fmla="*/ 1 h 78"/>
                  <a:gd name="T52" fmla="*/ 0 w 80"/>
                  <a:gd name="T53" fmla="*/ 1 h 78"/>
                  <a:gd name="T54" fmla="*/ 0 w 80"/>
                  <a:gd name="T55" fmla="*/ 1 h 78"/>
                  <a:gd name="T56" fmla="*/ 0 w 80"/>
                  <a:gd name="T57" fmla="*/ 1 h 78"/>
                  <a:gd name="T58" fmla="*/ 0 w 80"/>
                  <a:gd name="T59" fmla="*/ 1 h 78"/>
                  <a:gd name="T60" fmla="*/ 0 w 80"/>
                  <a:gd name="T61" fmla="*/ 1 h 78"/>
                  <a:gd name="T62" fmla="*/ 0 w 80"/>
                  <a:gd name="T63" fmla="*/ 1 h 78"/>
                  <a:gd name="T64" fmla="*/ 0 w 80"/>
                  <a:gd name="T65" fmla="*/ 1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7" y="1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3"/>
                    </a:lnTo>
                    <a:lnTo>
                      <a:pt x="17" y="7"/>
                    </a:lnTo>
                    <a:lnTo>
                      <a:pt x="12" y="12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1" y="32"/>
                    </a:lnTo>
                    <a:lnTo>
                      <a:pt x="0" y="40"/>
                    </a:lnTo>
                    <a:lnTo>
                      <a:pt x="1" y="48"/>
                    </a:lnTo>
                    <a:lnTo>
                      <a:pt x="4" y="55"/>
                    </a:lnTo>
                    <a:lnTo>
                      <a:pt x="7" y="62"/>
                    </a:lnTo>
                    <a:lnTo>
                      <a:pt x="13" y="68"/>
                    </a:lnTo>
                    <a:lnTo>
                      <a:pt x="19" y="73"/>
                    </a:lnTo>
                    <a:lnTo>
                      <a:pt x="25" y="76"/>
                    </a:lnTo>
                    <a:lnTo>
                      <a:pt x="33" y="78"/>
                    </a:lnTo>
                    <a:lnTo>
                      <a:pt x="42" y="78"/>
                    </a:lnTo>
                    <a:lnTo>
                      <a:pt x="50" y="78"/>
                    </a:lnTo>
                    <a:lnTo>
                      <a:pt x="57" y="75"/>
                    </a:lnTo>
                    <a:lnTo>
                      <a:pt x="63" y="71"/>
                    </a:lnTo>
                    <a:lnTo>
                      <a:pt x="69" y="67"/>
                    </a:lnTo>
                    <a:lnTo>
                      <a:pt x="74" y="61"/>
                    </a:lnTo>
                    <a:lnTo>
                      <a:pt x="77" y="54"/>
                    </a:lnTo>
                    <a:lnTo>
                      <a:pt x="80" y="46"/>
                    </a:lnTo>
                    <a:lnTo>
                      <a:pt x="80" y="38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2" y="6"/>
                    </a:lnTo>
                    <a:lnTo>
                      <a:pt x="55" y="2"/>
                    </a:lnTo>
                    <a:lnTo>
                      <a:pt x="47" y="1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7" name="Freeform 88"/>
              <p:cNvSpPr/>
              <p:nvPr/>
            </p:nvSpPr>
            <p:spPr bwMode="auto">
              <a:xfrm>
                <a:off x="4127" y="4147"/>
                <a:ext cx="39" cy="39"/>
              </a:xfrm>
              <a:custGeom>
                <a:avLst/>
                <a:gdLst>
                  <a:gd name="T0" fmla="*/ 0 w 80"/>
                  <a:gd name="T1" fmla="*/ 0 h 79"/>
                  <a:gd name="T2" fmla="*/ 0 w 80"/>
                  <a:gd name="T3" fmla="*/ 0 h 79"/>
                  <a:gd name="T4" fmla="*/ 0 w 80"/>
                  <a:gd name="T5" fmla="*/ 0 h 79"/>
                  <a:gd name="T6" fmla="*/ 0 w 80"/>
                  <a:gd name="T7" fmla="*/ 0 h 79"/>
                  <a:gd name="T8" fmla="*/ 0 w 80"/>
                  <a:gd name="T9" fmla="*/ 0 h 79"/>
                  <a:gd name="T10" fmla="*/ 0 w 80"/>
                  <a:gd name="T11" fmla="*/ 0 h 79"/>
                  <a:gd name="T12" fmla="*/ 0 w 80"/>
                  <a:gd name="T13" fmla="*/ 0 h 79"/>
                  <a:gd name="T14" fmla="*/ 0 w 80"/>
                  <a:gd name="T15" fmla="*/ 0 h 79"/>
                  <a:gd name="T16" fmla="*/ 0 w 80"/>
                  <a:gd name="T17" fmla="*/ 0 h 79"/>
                  <a:gd name="T18" fmla="*/ 0 w 80"/>
                  <a:gd name="T19" fmla="*/ 0 h 79"/>
                  <a:gd name="T20" fmla="*/ 0 w 80"/>
                  <a:gd name="T21" fmla="*/ 0 h 79"/>
                  <a:gd name="T22" fmla="*/ 0 w 80"/>
                  <a:gd name="T23" fmla="*/ 0 h 79"/>
                  <a:gd name="T24" fmla="*/ 0 w 80"/>
                  <a:gd name="T25" fmla="*/ 0 h 79"/>
                  <a:gd name="T26" fmla="*/ 0 w 80"/>
                  <a:gd name="T27" fmla="*/ 0 h 79"/>
                  <a:gd name="T28" fmla="*/ 0 w 80"/>
                  <a:gd name="T29" fmla="*/ 0 h 79"/>
                  <a:gd name="T30" fmla="*/ 0 w 80"/>
                  <a:gd name="T31" fmla="*/ 0 h 79"/>
                  <a:gd name="T32" fmla="*/ 0 w 80"/>
                  <a:gd name="T33" fmla="*/ 0 h 79"/>
                  <a:gd name="T34" fmla="*/ 0 w 80"/>
                  <a:gd name="T35" fmla="*/ 0 h 79"/>
                  <a:gd name="T36" fmla="*/ 0 w 80"/>
                  <a:gd name="T37" fmla="*/ 0 h 79"/>
                  <a:gd name="T38" fmla="*/ 0 w 80"/>
                  <a:gd name="T39" fmla="*/ 0 h 79"/>
                  <a:gd name="T40" fmla="*/ 0 w 80"/>
                  <a:gd name="T41" fmla="*/ 0 h 79"/>
                  <a:gd name="T42" fmla="*/ 0 w 80"/>
                  <a:gd name="T43" fmla="*/ 0 h 79"/>
                  <a:gd name="T44" fmla="*/ 0 w 80"/>
                  <a:gd name="T45" fmla="*/ 0 h 79"/>
                  <a:gd name="T46" fmla="*/ 0 w 80"/>
                  <a:gd name="T47" fmla="*/ 0 h 79"/>
                  <a:gd name="T48" fmla="*/ 0 w 80"/>
                  <a:gd name="T49" fmla="*/ 0 h 79"/>
                  <a:gd name="T50" fmla="*/ 0 w 80"/>
                  <a:gd name="T51" fmla="*/ 0 h 79"/>
                  <a:gd name="T52" fmla="*/ 0 w 80"/>
                  <a:gd name="T53" fmla="*/ 0 h 79"/>
                  <a:gd name="T54" fmla="*/ 0 w 80"/>
                  <a:gd name="T55" fmla="*/ 0 h 79"/>
                  <a:gd name="T56" fmla="*/ 0 w 80"/>
                  <a:gd name="T57" fmla="*/ 0 h 79"/>
                  <a:gd name="T58" fmla="*/ 0 w 80"/>
                  <a:gd name="T59" fmla="*/ 0 h 79"/>
                  <a:gd name="T60" fmla="*/ 0 w 80"/>
                  <a:gd name="T61" fmla="*/ 0 h 79"/>
                  <a:gd name="T62" fmla="*/ 0 w 80"/>
                  <a:gd name="T63" fmla="*/ 0 h 79"/>
                  <a:gd name="T64" fmla="*/ 0 w 80"/>
                  <a:gd name="T65" fmla="*/ 0 h 7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9">
                    <a:moveTo>
                      <a:pt x="46" y="0"/>
                    </a:moveTo>
                    <a:lnTo>
                      <a:pt x="38" y="0"/>
                    </a:lnTo>
                    <a:lnTo>
                      <a:pt x="30" y="0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8"/>
                    </a:lnTo>
                    <a:lnTo>
                      <a:pt x="2" y="24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40" y="79"/>
                    </a:lnTo>
                    <a:lnTo>
                      <a:pt x="49" y="79"/>
                    </a:lnTo>
                    <a:lnTo>
                      <a:pt x="55" y="75"/>
                    </a:lnTo>
                    <a:lnTo>
                      <a:pt x="62" y="72"/>
                    </a:lnTo>
                    <a:lnTo>
                      <a:pt x="68" y="67"/>
                    </a:lnTo>
                    <a:lnTo>
                      <a:pt x="73" y="61"/>
                    </a:lnTo>
                    <a:lnTo>
                      <a:pt x="76" y="54"/>
                    </a:lnTo>
                    <a:lnTo>
                      <a:pt x="78" y="46"/>
                    </a:lnTo>
                    <a:lnTo>
                      <a:pt x="80" y="38"/>
                    </a:lnTo>
                    <a:lnTo>
                      <a:pt x="78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8" name="Freeform 89"/>
              <p:cNvSpPr/>
              <p:nvPr/>
            </p:nvSpPr>
            <p:spPr bwMode="auto">
              <a:xfrm>
                <a:off x="4216" y="4162"/>
                <a:ext cx="37" cy="39"/>
              </a:xfrm>
              <a:custGeom>
                <a:avLst/>
                <a:gdLst>
                  <a:gd name="T0" fmla="*/ 1 w 73"/>
                  <a:gd name="T1" fmla="*/ 0 h 79"/>
                  <a:gd name="T2" fmla="*/ 1 w 73"/>
                  <a:gd name="T3" fmla="*/ 0 h 79"/>
                  <a:gd name="T4" fmla="*/ 1 w 73"/>
                  <a:gd name="T5" fmla="*/ 0 h 79"/>
                  <a:gd name="T6" fmla="*/ 1 w 73"/>
                  <a:gd name="T7" fmla="*/ 0 h 79"/>
                  <a:gd name="T8" fmla="*/ 1 w 73"/>
                  <a:gd name="T9" fmla="*/ 0 h 79"/>
                  <a:gd name="T10" fmla="*/ 1 w 73"/>
                  <a:gd name="T11" fmla="*/ 0 h 79"/>
                  <a:gd name="T12" fmla="*/ 1 w 73"/>
                  <a:gd name="T13" fmla="*/ 0 h 79"/>
                  <a:gd name="T14" fmla="*/ 1 w 73"/>
                  <a:gd name="T15" fmla="*/ 0 h 79"/>
                  <a:gd name="T16" fmla="*/ 1 w 73"/>
                  <a:gd name="T17" fmla="*/ 0 h 79"/>
                  <a:gd name="T18" fmla="*/ 1 w 73"/>
                  <a:gd name="T19" fmla="*/ 0 h 79"/>
                  <a:gd name="T20" fmla="*/ 1 w 73"/>
                  <a:gd name="T21" fmla="*/ 0 h 79"/>
                  <a:gd name="T22" fmla="*/ 1 w 73"/>
                  <a:gd name="T23" fmla="*/ 0 h 79"/>
                  <a:gd name="T24" fmla="*/ 0 w 73"/>
                  <a:gd name="T25" fmla="*/ 0 h 79"/>
                  <a:gd name="T26" fmla="*/ 0 w 73"/>
                  <a:gd name="T27" fmla="*/ 0 h 79"/>
                  <a:gd name="T28" fmla="*/ 0 w 73"/>
                  <a:gd name="T29" fmla="*/ 0 h 79"/>
                  <a:gd name="T30" fmla="*/ 1 w 73"/>
                  <a:gd name="T31" fmla="*/ 0 h 79"/>
                  <a:gd name="T32" fmla="*/ 1 w 73"/>
                  <a:gd name="T33" fmla="*/ 0 h 79"/>
                  <a:gd name="T34" fmla="*/ 1 w 73"/>
                  <a:gd name="T35" fmla="*/ 0 h 79"/>
                  <a:gd name="T36" fmla="*/ 1 w 73"/>
                  <a:gd name="T37" fmla="*/ 0 h 79"/>
                  <a:gd name="T38" fmla="*/ 1 w 73"/>
                  <a:gd name="T39" fmla="*/ 0 h 79"/>
                  <a:gd name="T40" fmla="*/ 1 w 73"/>
                  <a:gd name="T41" fmla="*/ 0 h 79"/>
                  <a:gd name="T42" fmla="*/ 1 w 73"/>
                  <a:gd name="T43" fmla="*/ 0 h 79"/>
                  <a:gd name="T44" fmla="*/ 1 w 73"/>
                  <a:gd name="T45" fmla="*/ 0 h 79"/>
                  <a:gd name="T46" fmla="*/ 1 w 73"/>
                  <a:gd name="T47" fmla="*/ 0 h 79"/>
                  <a:gd name="T48" fmla="*/ 1 w 73"/>
                  <a:gd name="T49" fmla="*/ 0 h 79"/>
                  <a:gd name="T50" fmla="*/ 1 w 73"/>
                  <a:gd name="T51" fmla="*/ 0 h 79"/>
                  <a:gd name="T52" fmla="*/ 1 w 73"/>
                  <a:gd name="T53" fmla="*/ 0 h 79"/>
                  <a:gd name="T54" fmla="*/ 1 w 73"/>
                  <a:gd name="T55" fmla="*/ 0 h 79"/>
                  <a:gd name="T56" fmla="*/ 1 w 73"/>
                  <a:gd name="T57" fmla="*/ 0 h 79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73" h="79">
                    <a:moveTo>
                      <a:pt x="73" y="19"/>
                    </a:moveTo>
                    <a:lnTo>
                      <a:pt x="69" y="12"/>
                    </a:lnTo>
                    <a:lnTo>
                      <a:pt x="62" y="7"/>
                    </a:lnTo>
                    <a:lnTo>
                      <a:pt x="54" y="2"/>
                    </a:lnTo>
                    <a:lnTo>
                      <a:pt x="46" y="0"/>
                    </a:lnTo>
                    <a:lnTo>
                      <a:pt x="38" y="0"/>
                    </a:lnTo>
                    <a:lnTo>
                      <a:pt x="30" y="1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0" y="12"/>
                    </a:lnTo>
                    <a:lnTo>
                      <a:pt x="5" y="19"/>
                    </a:lnTo>
                    <a:lnTo>
                      <a:pt x="2" y="25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49"/>
                    </a:lnTo>
                    <a:lnTo>
                      <a:pt x="3" y="55"/>
                    </a:lnTo>
                    <a:lnTo>
                      <a:pt x="7" y="62"/>
                    </a:lnTo>
                    <a:lnTo>
                      <a:pt x="11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35" y="79"/>
                    </a:lnTo>
                    <a:lnTo>
                      <a:pt x="38" y="79"/>
                    </a:lnTo>
                    <a:lnTo>
                      <a:pt x="41" y="79"/>
                    </a:lnTo>
                    <a:lnTo>
                      <a:pt x="43" y="79"/>
                    </a:lnTo>
                    <a:lnTo>
                      <a:pt x="48" y="70"/>
                    </a:lnTo>
                    <a:lnTo>
                      <a:pt x="58" y="52"/>
                    </a:lnTo>
                    <a:lnTo>
                      <a:pt x="69" y="31"/>
                    </a:lnTo>
                    <a:lnTo>
                      <a:pt x="73" y="19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" name="Freeform 90"/>
              <p:cNvSpPr/>
              <p:nvPr/>
            </p:nvSpPr>
            <p:spPr bwMode="auto">
              <a:xfrm>
                <a:off x="3983" y="4266"/>
                <a:ext cx="31" cy="33"/>
              </a:xfrm>
              <a:custGeom>
                <a:avLst/>
                <a:gdLst>
                  <a:gd name="T0" fmla="*/ 1 w 61"/>
                  <a:gd name="T1" fmla="*/ 1 h 66"/>
                  <a:gd name="T2" fmla="*/ 1 w 61"/>
                  <a:gd name="T3" fmla="*/ 1 h 66"/>
                  <a:gd name="T4" fmla="*/ 1 w 61"/>
                  <a:gd name="T5" fmla="*/ 1 h 66"/>
                  <a:gd name="T6" fmla="*/ 1 w 61"/>
                  <a:gd name="T7" fmla="*/ 1 h 66"/>
                  <a:gd name="T8" fmla="*/ 1 w 61"/>
                  <a:gd name="T9" fmla="*/ 1 h 66"/>
                  <a:gd name="T10" fmla="*/ 1 w 61"/>
                  <a:gd name="T11" fmla="*/ 1 h 66"/>
                  <a:gd name="T12" fmla="*/ 1 w 61"/>
                  <a:gd name="T13" fmla="*/ 1 h 66"/>
                  <a:gd name="T14" fmla="*/ 1 w 61"/>
                  <a:gd name="T15" fmla="*/ 1 h 66"/>
                  <a:gd name="T16" fmla="*/ 1 w 61"/>
                  <a:gd name="T17" fmla="*/ 1 h 66"/>
                  <a:gd name="T18" fmla="*/ 1 w 61"/>
                  <a:gd name="T19" fmla="*/ 1 h 66"/>
                  <a:gd name="T20" fmla="*/ 1 w 61"/>
                  <a:gd name="T21" fmla="*/ 1 h 66"/>
                  <a:gd name="T22" fmla="*/ 1 w 61"/>
                  <a:gd name="T23" fmla="*/ 1 h 66"/>
                  <a:gd name="T24" fmla="*/ 1 w 61"/>
                  <a:gd name="T25" fmla="*/ 1 h 66"/>
                  <a:gd name="T26" fmla="*/ 1 w 61"/>
                  <a:gd name="T27" fmla="*/ 0 h 66"/>
                  <a:gd name="T28" fmla="*/ 1 w 61"/>
                  <a:gd name="T29" fmla="*/ 1 h 66"/>
                  <a:gd name="T30" fmla="*/ 1 w 61"/>
                  <a:gd name="T31" fmla="*/ 1 h 66"/>
                  <a:gd name="T32" fmla="*/ 0 w 61"/>
                  <a:gd name="T33" fmla="*/ 1 h 66"/>
                  <a:gd name="T34" fmla="*/ 1 w 61"/>
                  <a:gd name="T35" fmla="*/ 1 h 66"/>
                  <a:gd name="T36" fmla="*/ 1 w 61"/>
                  <a:gd name="T37" fmla="*/ 1 h 66"/>
                  <a:gd name="T38" fmla="*/ 1 w 61"/>
                  <a:gd name="T39" fmla="*/ 1 h 66"/>
                  <a:gd name="T40" fmla="*/ 1 w 61"/>
                  <a:gd name="T41" fmla="*/ 1 h 66"/>
                  <a:gd name="T42" fmla="*/ 1 w 61"/>
                  <a:gd name="T43" fmla="*/ 1 h 66"/>
                  <a:gd name="T44" fmla="*/ 1 w 61"/>
                  <a:gd name="T45" fmla="*/ 1 h 66"/>
                  <a:gd name="T46" fmla="*/ 1 w 61"/>
                  <a:gd name="T47" fmla="*/ 1 h 66"/>
                  <a:gd name="T48" fmla="*/ 1 w 61"/>
                  <a:gd name="T49" fmla="*/ 1 h 6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61" h="66">
                    <a:moveTo>
                      <a:pt x="53" y="66"/>
                    </a:moveTo>
                    <a:lnTo>
                      <a:pt x="57" y="61"/>
                    </a:lnTo>
                    <a:lnTo>
                      <a:pt x="59" y="56"/>
                    </a:lnTo>
                    <a:lnTo>
                      <a:pt x="60" y="52"/>
                    </a:lnTo>
                    <a:lnTo>
                      <a:pt x="61" y="47"/>
                    </a:lnTo>
                    <a:lnTo>
                      <a:pt x="61" y="39"/>
                    </a:lnTo>
                    <a:lnTo>
                      <a:pt x="60" y="31"/>
                    </a:lnTo>
                    <a:lnTo>
                      <a:pt x="58" y="24"/>
                    </a:lnTo>
                    <a:lnTo>
                      <a:pt x="55" y="17"/>
                    </a:lnTo>
                    <a:lnTo>
                      <a:pt x="50" y="11"/>
                    </a:lnTo>
                    <a:lnTo>
                      <a:pt x="43" y="7"/>
                    </a:lnTo>
                    <a:lnTo>
                      <a:pt x="36" y="3"/>
                    </a:lnTo>
                    <a:lnTo>
                      <a:pt x="29" y="1"/>
                    </a:lnTo>
                    <a:lnTo>
                      <a:pt x="21" y="0"/>
                    </a:lnTo>
                    <a:lnTo>
                      <a:pt x="13" y="1"/>
                    </a:lnTo>
                    <a:lnTo>
                      <a:pt x="6" y="3"/>
                    </a:lnTo>
                    <a:lnTo>
                      <a:pt x="0" y="7"/>
                    </a:lnTo>
                    <a:lnTo>
                      <a:pt x="2" y="9"/>
                    </a:lnTo>
                    <a:lnTo>
                      <a:pt x="5" y="14"/>
                    </a:lnTo>
                    <a:lnTo>
                      <a:pt x="11" y="22"/>
                    </a:lnTo>
                    <a:lnTo>
                      <a:pt x="19" y="31"/>
                    </a:lnTo>
                    <a:lnTo>
                      <a:pt x="27" y="41"/>
                    </a:lnTo>
                    <a:lnTo>
                      <a:pt x="35" y="51"/>
                    </a:lnTo>
                    <a:lnTo>
                      <a:pt x="44" y="59"/>
                    </a:lnTo>
                    <a:lnTo>
                      <a:pt x="53" y="66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0" name="Freeform 91"/>
              <p:cNvSpPr/>
              <p:nvPr/>
            </p:nvSpPr>
            <p:spPr bwMode="auto">
              <a:xfrm>
                <a:off x="4852" y="4125"/>
                <a:ext cx="17" cy="17"/>
              </a:xfrm>
              <a:custGeom>
                <a:avLst/>
                <a:gdLst>
                  <a:gd name="T0" fmla="*/ 1 w 34"/>
                  <a:gd name="T1" fmla="*/ 1 h 34"/>
                  <a:gd name="T2" fmla="*/ 1 w 34"/>
                  <a:gd name="T3" fmla="*/ 1 h 34"/>
                  <a:gd name="T4" fmla="*/ 1 w 34"/>
                  <a:gd name="T5" fmla="*/ 1 h 34"/>
                  <a:gd name="T6" fmla="*/ 1 w 34"/>
                  <a:gd name="T7" fmla="*/ 1 h 34"/>
                  <a:gd name="T8" fmla="*/ 1 w 34"/>
                  <a:gd name="T9" fmla="*/ 1 h 34"/>
                  <a:gd name="T10" fmla="*/ 1 w 34"/>
                  <a:gd name="T11" fmla="*/ 1 h 34"/>
                  <a:gd name="T12" fmla="*/ 1 w 34"/>
                  <a:gd name="T13" fmla="*/ 1 h 34"/>
                  <a:gd name="T14" fmla="*/ 1 w 34"/>
                  <a:gd name="T15" fmla="*/ 1 h 34"/>
                  <a:gd name="T16" fmla="*/ 1 w 34"/>
                  <a:gd name="T17" fmla="*/ 1 h 34"/>
                  <a:gd name="T18" fmla="*/ 1 w 34"/>
                  <a:gd name="T19" fmla="*/ 0 h 34"/>
                  <a:gd name="T20" fmla="*/ 1 w 34"/>
                  <a:gd name="T21" fmla="*/ 1 h 34"/>
                  <a:gd name="T22" fmla="*/ 1 w 34"/>
                  <a:gd name="T23" fmla="*/ 1 h 34"/>
                  <a:gd name="T24" fmla="*/ 0 w 34"/>
                  <a:gd name="T25" fmla="*/ 1 h 34"/>
                  <a:gd name="T26" fmla="*/ 0 w 34"/>
                  <a:gd name="T27" fmla="*/ 1 h 34"/>
                  <a:gd name="T28" fmla="*/ 1 w 34"/>
                  <a:gd name="T29" fmla="*/ 1 h 34"/>
                  <a:gd name="T30" fmla="*/ 1 w 34"/>
                  <a:gd name="T31" fmla="*/ 1 h 34"/>
                  <a:gd name="T32" fmla="*/ 1 w 34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4">
                    <a:moveTo>
                      <a:pt x="12" y="34"/>
                    </a:moveTo>
                    <a:lnTo>
                      <a:pt x="19" y="34"/>
                    </a:lnTo>
                    <a:lnTo>
                      <a:pt x="24" y="33"/>
                    </a:lnTo>
                    <a:lnTo>
                      <a:pt x="29" y="28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2" y="10"/>
                    </a:lnTo>
                    <a:lnTo>
                      <a:pt x="28" y="5"/>
                    </a:lnTo>
                    <a:lnTo>
                      <a:pt x="22" y="2"/>
                    </a:lnTo>
                    <a:lnTo>
                      <a:pt x="15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6" y="30"/>
                    </a:lnTo>
                    <a:lnTo>
                      <a:pt x="12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" name="Freeform 92"/>
              <p:cNvSpPr/>
              <p:nvPr/>
            </p:nvSpPr>
            <p:spPr bwMode="auto">
              <a:xfrm>
                <a:off x="4885" y="4152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0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1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1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8" y="3"/>
                    </a:lnTo>
                    <a:lnTo>
                      <a:pt x="22" y="0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1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2" name="Freeform 93"/>
              <p:cNvSpPr/>
              <p:nvPr/>
            </p:nvSpPr>
            <p:spPr bwMode="auto">
              <a:xfrm>
                <a:off x="4701" y="4202"/>
                <a:ext cx="17" cy="17"/>
              </a:xfrm>
              <a:custGeom>
                <a:avLst/>
                <a:gdLst>
                  <a:gd name="T0" fmla="*/ 1 w 34"/>
                  <a:gd name="T1" fmla="*/ 1 h 33"/>
                  <a:gd name="T2" fmla="*/ 1 w 34"/>
                  <a:gd name="T3" fmla="*/ 1 h 33"/>
                  <a:gd name="T4" fmla="*/ 1 w 34"/>
                  <a:gd name="T5" fmla="*/ 1 h 33"/>
                  <a:gd name="T6" fmla="*/ 1 w 34"/>
                  <a:gd name="T7" fmla="*/ 1 h 33"/>
                  <a:gd name="T8" fmla="*/ 1 w 34"/>
                  <a:gd name="T9" fmla="*/ 1 h 33"/>
                  <a:gd name="T10" fmla="*/ 1 w 34"/>
                  <a:gd name="T11" fmla="*/ 1 h 33"/>
                  <a:gd name="T12" fmla="*/ 1 w 34"/>
                  <a:gd name="T13" fmla="*/ 1 h 33"/>
                  <a:gd name="T14" fmla="*/ 1 w 34"/>
                  <a:gd name="T15" fmla="*/ 1 h 33"/>
                  <a:gd name="T16" fmla="*/ 1 w 34"/>
                  <a:gd name="T17" fmla="*/ 1 h 33"/>
                  <a:gd name="T18" fmla="*/ 1 w 34"/>
                  <a:gd name="T19" fmla="*/ 0 h 33"/>
                  <a:gd name="T20" fmla="*/ 1 w 34"/>
                  <a:gd name="T21" fmla="*/ 1 h 33"/>
                  <a:gd name="T22" fmla="*/ 1 w 34"/>
                  <a:gd name="T23" fmla="*/ 1 h 33"/>
                  <a:gd name="T24" fmla="*/ 1 w 34"/>
                  <a:gd name="T25" fmla="*/ 1 h 33"/>
                  <a:gd name="T26" fmla="*/ 0 w 34"/>
                  <a:gd name="T27" fmla="*/ 1 h 33"/>
                  <a:gd name="T28" fmla="*/ 1 w 34"/>
                  <a:gd name="T29" fmla="*/ 1 h 33"/>
                  <a:gd name="T30" fmla="*/ 1 w 34"/>
                  <a:gd name="T31" fmla="*/ 1 h 33"/>
                  <a:gd name="T32" fmla="*/ 1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3"/>
                    </a:moveTo>
                    <a:lnTo>
                      <a:pt x="19" y="33"/>
                    </a:lnTo>
                    <a:lnTo>
                      <a:pt x="25" y="32"/>
                    </a:lnTo>
                    <a:lnTo>
                      <a:pt x="29" y="28"/>
                    </a:lnTo>
                    <a:lnTo>
                      <a:pt x="33" y="22"/>
                    </a:lnTo>
                    <a:lnTo>
                      <a:pt x="34" y="16"/>
                    </a:lnTo>
                    <a:lnTo>
                      <a:pt x="33" y="9"/>
                    </a:lnTo>
                    <a:lnTo>
                      <a:pt x="28" y="5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10" y="2"/>
                    </a:lnTo>
                    <a:lnTo>
                      <a:pt x="5" y="6"/>
                    </a:lnTo>
                    <a:lnTo>
                      <a:pt x="2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30"/>
                    </a:lnTo>
                    <a:lnTo>
                      <a:pt x="12" y="3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" name="Freeform 94"/>
              <p:cNvSpPr/>
              <p:nvPr/>
            </p:nvSpPr>
            <p:spPr bwMode="auto">
              <a:xfrm>
                <a:off x="4742" y="4201"/>
                <a:ext cx="16" cy="17"/>
              </a:xfrm>
              <a:custGeom>
                <a:avLst/>
                <a:gdLst>
                  <a:gd name="T0" fmla="*/ 0 w 34"/>
                  <a:gd name="T1" fmla="*/ 1 h 33"/>
                  <a:gd name="T2" fmla="*/ 0 w 34"/>
                  <a:gd name="T3" fmla="*/ 1 h 33"/>
                  <a:gd name="T4" fmla="*/ 0 w 34"/>
                  <a:gd name="T5" fmla="*/ 1 h 33"/>
                  <a:gd name="T6" fmla="*/ 0 w 34"/>
                  <a:gd name="T7" fmla="*/ 1 h 33"/>
                  <a:gd name="T8" fmla="*/ 0 w 34"/>
                  <a:gd name="T9" fmla="*/ 1 h 33"/>
                  <a:gd name="T10" fmla="*/ 0 w 34"/>
                  <a:gd name="T11" fmla="*/ 1 h 33"/>
                  <a:gd name="T12" fmla="*/ 0 w 34"/>
                  <a:gd name="T13" fmla="*/ 1 h 33"/>
                  <a:gd name="T14" fmla="*/ 0 w 34"/>
                  <a:gd name="T15" fmla="*/ 1 h 33"/>
                  <a:gd name="T16" fmla="*/ 0 w 34"/>
                  <a:gd name="T17" fmla="*/ 1 h 33"/>
                  <a:gd name="T18" fmla="*/ 0 w 34"/>
                  <a:gd name="T19" fmla="*/ 0 h 33"/>
                  <a:gd name="T20" fmla="*/ 0 w 34"/>
                  <a:gd name="T21" fmla="*/ 1 h 33"/>
                  <a:gd name="T22" fmla="*/ 0 w 34"/>
                  <a:gd name="T23" fmla="*/ 1 h 33"/>
                  <a:gd name="T24" fmla="*/ 0 w 34"/>
                  <a:gd name="T25" fmla="*/ 1 h 33"/>
                  <a:gd name="T26" fmla="*/ 0 w 34"/>
                  <a:gd name="T27" fmla="*/ 1 h 33"/>
                  <a:gd name="T28" fmla="*/ 0 w 34"/>
                  <a:gd name="T29" fmla="*/ 1 h 33"/>
                  <a:gd name="T30" fmla="*/ 0 w 34"/>
                  <a:gd name="T31" fmla="*/ 1 h 33"/>
                  <a:gd name="T32" fmla="*/ 0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2"/>
                    </a:moveTo>
                    <a:lnTo>
                      <a:pt x="19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1" y="9"/>
                    </a:lnTo>
                    <a:lnTo>
                      <a:pt x="28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4" name="Freeform 95"/>
              <p:cNvSpPr/>
              <p:nvPr/>
            </p:nvSpPr>
            <p:spPr bwMode="auto">
              <a:xfrm>
                <a:off x="4782" y="4209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1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5" y="29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5" name="Freeform 96"/>
              <p:cNvSpPr/>
              <p:nvPr/>
            </p:nvSpPr>
            <p:spPr bwMode="auto">
              <a:xfrm>
                <a:off x="4820" y="4226"/>
                <a:ext cx="17" cy="17"/>
              </a:xfrm>
              <a:custGeom>
                <a:avLst/>
                <a:gdLst>
                  <a:gd name="T0" fmla="*/ 1 w 33"/>
                  <a:gd name="T1" fmla="*/ 1 h 34"/>
                  <a:gd name="T2" fmla="*/ 1 w 33"/>
                  <a:gd name="T3" fmla="*/ 1 h 34"/>
                  <a:gd name="T4" fmla="*/ 1 w 33"/>
                  <a:gd name="T5" fmla="*/ 1 h 34"/>
                  <a:gd name="T6" fmla="*/ 1 w 33"/>
                  <a:gd name="T7" fmla="*/ 1 h 34"/>
                  <a:gd name="T8" fmla="*/ 1 w 33"/>
                  <a:gd name="T9" fmla="*/ 1 h 34"/>
                  <a:gd name="T10" fmla="*/ 1 w 33"/>
                  <a:gd name="T11" fmla="*/ 1 h 34"/>
                  <a:gd name="T12" fmla="*/ 1 w 33"/>
                  <a:gd name="T13" fmla="*/ 1 h 34"/>
                  <a:gd name="T14" fmla="*/ 1 w 33"/>
                  <a:gd name="T15" fmla="*/ 1 h 34"/>
                  <a:gd name="T16" fmla="*/ 1 w 33"/>
                  <a:gd name="T17" fmla="*/ 1 h 34"/>
                  <a:gd name="T18" fmla="*/ 1 w 33"/>
                  <a:gd name="T19" fmla="*/ 0 h 34"/>
                  <a:gd name="T20" fmla="*/ 1 w 33"/>
                  <a:gd name="T21" fmla="*/ 1 h 34"/>
                  <a:gd name="T22" fmla="*/ 1 w 33"/>
                  <a:gd name="T23" fmla="*/ 1 h 34"/>
                  <a:gd name="T24" fmla="*/ 1 w 33"/>
                  <a:gd name="T25" fmla="*/ 1 h 34"/>
                  <a:gd name="T26" fmla="*/ 0 w 33"/>
                  <a:gd name="T27" fmla="*/ 1 h 34"/>
                  <a:gd name="T28" fmla="*/ 1 w 33"/>
                  <a:gd name="T29" fmla="*/ 1 h 34"/>
                  <a:gd name="T30" fmla="*/ 1 w 33"/>
                  <a:gd name="T31" fmla="*/ 1 h 34"/>
                  <a:gd name="T32" fmla="*/ 1 w 33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4">
                    <a:moveTo>
                      <a:pt x="11" y="34"/>
                    </a:moveTo>
                    <a:lnTo>
                      <a:pt x="18" y="34"/>
                    </a:lnTo>
                    <a:lnTo>
                      <a:pt x="24" y="33"/>
                    </a:lnTo>
                    <a:lnTo>
                      <a:pt x="30" y="28"/>
                    </a:lnTo>
                    <a:lnTo>
                      <a:pt x="33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7" y="5"/>
                    </a:lnTo>
                    <a:lnTo>
                      <a:pt x="22" y="1"/>
                    </a:lnTo>
                    <a:lnTo>
                      <a:pt x="16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1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5" y="30"/>
                    </a:lnTo>
                    <a:lnTo>
                      <a:pt x="11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6" name="Freeform 97"/>
              <p:cNvSpPr/>
              <p:nvPr/>
            </p:nvSpPr>
            <p:spPr bwMode="auto">
              <a:xfrm>
                <a:off x="4853" y="4250"/>
                <a:ext cx="16" cy="16"/>
              </a:xfrm>
              <a:custGeom>
                <a:avLst/>
                <a:gdLst>
                  <a:gd name="T0" fmla="*/ 0 w 33"/>
                  <a:gd name="T1" fmla="*/ 0 h 33"/>
                  <a:gd name="T2" fmla="*/ 0 w 33"/>
                  <a:gd name="T3" fmla="*/ 0 h 33"/>
                  <a:gd name="T4" fmla="*/ 0 w 33"/>
                  <a:gd name="T5" fmla="*/ 0 h 33"/>
                  <a:gd name="T6" fmla="*/ 0 w 33"/>
                  <a:gd name="T7" fmla="*/ 0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0 h 33"/>
                  <a:gd name="T14" fmla="*/ 0 w 33"/>
                  <a:gd name="T15" fmla="*/ 0 h 33"/>
                  <a:gd name="T16" fmla="*/ 0 w 33"/>
                  <a:gd name="T17" fmla="*/ 0 h 33"/>
                  <a:gd name="T18" fmla="*/ 0 w 33"/>
                  <a:gd name="T19" fmla="*/ 0 h 33"/>
                  <a:gd name="T20" fmla="*/ 0 w 33"/>
                  <a:gd name="T21" fmla="*/ 0 h 33"/>
                  <a:gd name="T22" fmla="*/ 0 w 33"/>
                  <a:gd name="T23" fmla="*/ 0 h 33"/>
                  <a:gd name="T24" fmla="*/ 0 w 33"/>
                  <a:gd name="T25" fmla="*/ 0 h 33"/>
                  <a:gd name="T26" fmla="*/ 0 w 33"/>
                  <a:gd name="T27" fmla="*/ 0 h 33"/>
                  <a:gd name="T28" fmla="*/ 0 w 33"/>
                  <a:gd name="T29" fmla="*/ 0 h 33"/>
                  <a:gd name="T30" fmla="*/ 0 w 33"/>
                  <a:gd name="T31" fmla="*/ 0 h 33"/>
                  <a:gd name="T32" fmla="*/ 0 w 33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2" y="32"/>
                    </a:moveTo>
                    <a:lnTo>
                      <a:pt x="18" y="33"/>
                    </a:lnTo>
                    <a:lnTo>
                      <a:pt x="25" y="32"/>
                    </a:lnTo>
                    <a:lnTo>
                      <a:pt x="29" y="27"/>
                    </a:lnTo>
                    <a:lnTo>
                      <a:pt x="33" y="21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1" y="1"/>
                    </a:lnTo>
                    <a:lnTo>
                      <a:pt x="15" y="0"/>
                    </a:lnTo>
                    <a:lnTo>
                      <a:pt x="8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7" name="Freeform 98"/>
              <p:cNvSpPr/>
              <p:nvPr/>
            </p:nvSpPr>
            <p:spPr bwMode="auto">
              <a:xfrm>
                <a:off x="4680" y="4230"/>
                <a:ext cx="188" cy="72"/>
              </a:xfrm>
              <a:custGeom>
                <a:avLst/>
                <a:gdLst>
                  <a:gd name="T0" fmla="*/ 1 w 376"/>
                  <a:gd name="T1" fmla="*/ 1 h 144"/>
                  <a:gd name="T2" fmla="*/ 1 w 376"/>
                  <a:gd name="T3" fmla="*/ 1 h 144"/>
                  <a:gd name="T4" fmla="*/ 1 w 376"/>
                  <a:gd name="T5" fmla="*/ 1 h 144"/>
                  <a:gd name="T6" fmla="*/ 1 w 376"/>
                  <a:gd name="T7" fmla="*/ 1 h 144"/>
                  <a:gd name="T8" fmla="*/ 1 w 376"/>
                  <a:gd name="T9" fmla="*/ 1 h 144"/>
                  <a:gd name="T10" fmla="*/ 1 w 376"/>
                  <a:gd name="T11" fmla="*/ 1 h 144"/>
                  <a:gd name="T12" fmla="*/ 1 w 376"/>
                  <a:gd name="T13" fmla="*/ 1 h 144"/>
                  <a:gd name="T14" fmla="*/ 1 w 376"/>
                  <a:gd name="T15" fmla="*/ 1 h 144"/>
                  <a:gd name="T16" fmla="*/ 1 w 376"/>
                  <a:gd name="T17" fmla="*/ 1 h 144"/>
                  <a:gd name="T18" fmla="*/ 1 w 376"/>
                  <a:gd name="T19" fmla="*/ 1 h 144"/>
                  <a:gd name="T20" fmla="*/ 1 w 376"/>
                  <a:gd name="T21" fmla="*/ 1 h 144"/>
                  <a:gd name="T22" fmla="*/ 1 w 376"/>
                  <a:gd name="T23" fmla="*/ 1 h 144"/>
                  <a:gd name="T24" fmla="*/ 1 w 376"/>
                  <a:gd name="T25" fmla="*/ 1 h 144"/>
                  <a:gd name="T26" fmla="*/ 1 w 376"/>
                  <a:gd name="T27" fmla="*/ 1 h 144"/>
                  <a:gd name="T28" fmla="*/ 1 w 376"/>
                  <a:gd name="T29" fmla="*/ 1 h 144"/>
                  <a:gd name="T30" fmla="*/ 1 w 376"/>
                  <a:gd name="T31" fmla="*/ 1 h 144"/>
                  <a:gd name="T32" fmla="*/ 1 w 376"/>
                  <a:gd name="T33" fmla="*/ 1 h 144"/>
                  <a:gd name="T34" fmla="*/ 1 w 376"/>
                  <a:gd name="T35" fmla="*/ 1 h 144"/>
                  <a:gd name="T36" fmla="*/ 1 w 376"/>
                  <a:gd name="T37" fmla="*/ 1 h 144"/>
                  <a:gd name="T38" fmla="*/ 1 w 376"/>
                  <a:gd name="T39" fmla="*/ 0 h 144"/>
                  <a:gd name="T40" fmla="*/ 1 w 376"/>
                  <a:gd name="T41" fmla="*/ 1 h 144"/>
                  <a:gd name="T42" fmla="*/ 1 w 376"/>
                  <a:gd name="T43" fmla="*/ 1 h 144"/>
                  <a:gd name="T44" fmla="*/ 1 w 376"/>
                  <a:gd name="T45" fmla="*/ 1 h 144"/>
                  <a:gd name="T46" fmla="*/ 1 w 376"/>
                  <a:gd name="T47" fmla="*/ 1 h 144"/>
                  <a:gd name="T48" fmla="*/ 0 w 376"/>
                  <a:gd name="T49" fmla="*/ 1 h 144"/>
                  <a:gd name="T50" fmla="*/ 1 w 376"/>
                  <a:gd name="T51" fmla="*/ 1 h 144"/>
                  <a:gd name="T52" fmla="*/ 1 w 376"/>
                  <a:gd name="T53" fmla="*/ 1 h 144"/>
                  <a:gd name="T54" fmla="*/ 1 w 376"/>
                  <a:gd name="T55" fmla="*/ 1 h 144"/>
                  <a:gd name="T56" fmla="*/ 1 w 376"/>
                  <a:gd name="T57" fmla="*/ 1 h 144"/>
                  <a:gd name="T58" fmla="*/ 1 w 376"/>
                  <a:gd name="T59" fmla="*/ 1 h 144"/>
                  <a:gd name="T60" fmla="*/ 1 w 376"/>
                  <a:gd name="T61" fmla="*/ 1 h 144"/>
                  <a:gd name="T62" fmla="*/ 1 w 376"/>
                  <a:gd name="T63" fmla="*/ 1 h 144"/>
                  <a:gd name="T64" fmla="*/ 1 w 376"/>
                  <a:gd name="T65" fmla="*/ 1 h 144"/>
                  <a:gd name="T66" fmla="*/ 1 w 376"/>
                  <a:gd name="T67" fmla="*/ 1 h 144"/>
                  <a:gd name="T68" fmla="*/ 1 w 376"/>
                  <a:gd name="T69" fmla="*/ 1 h 144"/>
                  <a:gd name="T70" fmla="*/ 1 w 376"/>
                  <a:gd name="T71" fmla="*/ 1 h 144"/>
                  <a:gd name="T72" fmla="*/ 1 w 376"/>
                  <a:gd name="T73" fmla="*/ 1 h 144"/>
                  <a:gd name="T74" fmla="*/ 1 w 376"/>
                  <a:gd name="T75" fmla="*/ 1 h 144"/>
                  <a:gd name="T76" fmla="*/ 1 w 376"/>
                  <a:gd name="T77" fmla="*/ 1 h 144"/>
                  <a:gd name="T78" fmla="*/ 1 w 376"/>
                  <a:gd name="T79" fmla="*/ 1 h 144"/>
                  <a:gd name="T80" fmla="*/ 1 w 376"/>
                  <a:gd name="T81" fmla="*/ 1 h 144"/>
                  <a:gd name="T82" fmla="*/ 1 w 376"/>
                  <a:gd name="T83" fmla="*/ 1 h 144"/>
                  <a:gd name="T84" fmla="*/ 1 w 376"/>
                  <a:gd name="T85" fmla="*/ 1 h 144"/>
                  <a:gd name="T86" fmla="*/ 1 w 376"/>
                  <a:gd name="T87" fmla="*/ 1 h 144"/>
                  <a:gd name="T88" fmla="*/ 1 w 376"/>
                  <a:gd name="T89" fmla="*/ 1 h 144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376" h="144">
                    <a:moveTo>
                      <a:pt x="340" y="144"/>
                    </a:moveTo>
                    <a:lnTo>
                      <a:pt x="344" y="141"/>
                    </a:lnTo>
                    <a:lnTo>
                      <a:pt x="349" y="137"/>
                    </a:lnTo>
                    <a:lnTo>
                      <a:pt x="353" y="134"/>
                    </a:lnTo>
                    <a:lnTo>
                      <a:pt x="358" y="130"/>
                    </a:lnTo>
                    <a:lnTo>
                      <a:pt x="363" y="127"/>
                    </a:lnTo>
                    <a:lnTo>
                      <a:pt x="367" y="122"/>
                    </a:lnTo>
                    <a:lnTo>
                      <a:pt x="372" y="119"/>
                    </a:lnTo>
                    <a:lnTo>
                      <a:pt x="376" y="114"/>
                    </a:lnTo>
                    <a:lnTo>
                      <a:pt x="358" y="95"/>
                    </a:lnTo>
                    <a:lnTo>
                      <a:pt x="337" y="76"/>
                    </a:lnTo>
                    <a:lnTo>
                      <a:pt x="314" y="60"/>
                    </a:lnTo>
                    <a:lnTo>
                      <a:pt x="291" y="46"/>
                    </a:lnTo>
                    <a:lnTo>
                      <a:pt x="266" y="34"/>
                    </a:lnTo>
                    <a:lnTo>
                      <a:pt x="239" y="23"/>
                    </a:lnTo>
                    <a:lnTo>
                      <a:pt x="213" y="15"/>
                    </a:lnTo>
                    <a:lnTo>
                      <a:pt x="186" y="9"/>
                    </a:lnTo>
                    <a:lnTo>
                      <a:pt x="160" y="5"/>
                    </a:lnTo>
                    <a:lnTo>
                      <a:pt x="133" y="1"/>
                    </a:lnTo>
                    <a:lnTo>
                      <a:pt x="108" y="0"/>
                    </a:lnTo>
                    <a:lnTo>
                      <a:pt x="83" y="1"/>
                    </a:lnTo>
                    <a:lnTo>
                      <a:pt x="60" y="4"/>
                    </a:lnTo>
                    <a:lnTo>
                      <a:pt x="38" y="7"/>
                    </a:lnTo>
                    <a:lnTo>
                      <a:pt x="17" y="13"/>
                    </a:lnTo>
                    <a:lnTo>
                      <a:pt x="0" y="20"/>
                    </a:lnTo>
                    <a:lnTo>
                      <a:pt x="4" y="32"/>
                    </a:lnTo>
                    <a:lnTo>
                      <a:pt x="9" y="45"/>
                    </a:lnTo>
                    <a:lnTo>
                      <a:pt x="15" y="58"/>
                    </a:lnTo>
                    <a:lnTo>
                      <a:pt x="21" y="69"/>
                    </a:lnTo>
                    <a:lnTo>
                      <a:pt x="40" y="60"/>
                    </a:lnTo>
                    <a:lnTo>
                      <a:pt x="61" y="54"/>
                    </a:lnTo>
                    <a:lnTo>
                      <a:pt x="83" y="50"/>
                    </a:lnTo>
                    <a:lnTo>
                      <a:pt x="106" y="47"/>
                    </a:lnTo>
                    <a:lnTo>
                      <a:pt x="128" y="47"/>
                    </a:lnTo>
                    <a:lnTo>
                      <a:pt x="151" y="49"/>
                    </a:lnTo>
                    <a:lnTo>
                      <a:pt x="174" y="52"/>
                    </a:lnTo>
                    <a:lnTo>
                      <a:pt x="197" y="58"/>
                    </a:lnTo>
                    <a:lnTo>
                      <a:pt x="219" y="65"/>
                    </a:lnTo>
                    <a:lnTo>
                      <a:pt x="241" y="73"/>
                    </a:lnTo>
                    <a:lnTo>
                      <a:pt x="261" y="82"/>
                    </a:lnTo>
                    <a:lnTo>
                      <a:pt x="280" y="92"/>
                    </a:lnTo>
                    <a:lnTo>
                      <a:pt x="298" y="104"/>
                    </a:lnTo>
                    <a:lnTo>
                      <a:pt x="314" y="117"/>
                    </a:lnTo>
                    <a:lnTo>
                      <a:pt x="328" y="130"/>
                    </a:lnTo>
                    <a:lnTo>
                      <a:pt x="340" y="144"/>
                    </a:lnTo>
                    <a:close/>
                  </a:path>
                </a:pathLst>
              </a:custGeom>
              <a:solidFill>
                <a:srgbClr val="D100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8" name="Freeform 99"/>
              <p:cNvSpPr/>
              <p:nvPr/>
            </p:nvSpPr>
            <p:spPr bwMode="auto">
              <a:xfrm>
                <a:off x="3482" y="4271"/>
                <a:ext cx="1433" cy="69"/>
              </a:xfrm>
              <a:custGeom>
                <a:avLst/>
                <a:gdLst>
                  <a:gd name="T0" fmla="*/ 0 w 2868"/>
                  <a:gd name="T1" fmla="*/ 1 h 137"/>
                  <a:gd name="T2" fmla="*/ 0 w 2868"/>
                  <a:gd name="T3" fmla="*/ 0 h 137"/>
                  <a:gd name="T4" fmla="*/ 0 w 2868"/>
                  <a:gd name="T5" fmla="*/ 0 h 137"/>
                  <a:gd name="T6" fmla="*/ 0 w 2868"/>
                  <a:gd name="T7" fmla="*/ 1 h 137"/>
                  <a:gd name="T8" fmla="*/ 0 w 2868"/>
                  <a:gd name="T9" fmla="*/ 1 h 1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868" h="137">
                    <a:moveTo>
                      <a:pt x="2868" y="134"/>
                    </a:moveTo>
                    <a:lnTo>
                      <a:pt x="2868" y="0"/>
                    </a:lnTo>
                    <a:lnTo>
                      <a:pt x="0" y="0"/>
                    </a:lnTo>
                    <a:lnTo>
                      <a:pt x="7" y="137"/>
                    </a:lnTo>
                    <a:lnTo>
                      <a:pt x="2868" y="134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9" name="Freeform 100"/>
              <p:cNvSpPr/>
              <p:nvPr/>
            </p:nvSpPr>
            <p:spPr bwMode="auto">
              <a:xfrm>
                <a:off x="3452" y="4178"/>
                <a:ext cx="202" cy="140"/>
              </a:xfrm>
              <a:custGeom>
                <a:avLst/>
                <a:gdLst>
                  <a:gd name="T0" fmla="*/ 1 w 404"/>
                  <a:gd name="T1" fmla="*/ 0 h 281"/>
                  <a:gd name="T2" fmla="*/ 1 w 404"/>
                  <a:gd name="T3" fmla="*/ 0 h 281"/>
                  <a:gd name="T4" fmla="*/ 1 w 404"/>
                  <a:gd name="T5" fmla="*/ 0 h 281"/>
                  <a:gd name="T6" fmla="*/ 1 w 404"/>
                  <a:gd name="T7" fmla="*/ 0 h 281"/>
                  <a:gd name="T8" fmla="*/ 1 w 404"/>
                  <a:gd name="T9" fmla="*/ 0 h 281"/>
                  <a:gd name="T10" fmla="*/ 1 w 404"/>
                  <a:gd name="T11" fmla="*/ 0 h 281"/>
                  <a:gd name="T12" fmla="*/ 1 w 404"/>
                  <a:gd name="T13" fmla="*/ 0 h 281"/>
                  <a:gd name="T14" fmla="*/ 1 w 404"/>
                  <a:gd name="T15" fmla="*/ 0 h 281"/>
                  <a:gd name="T16" fmla="*/ 1 w 404"/>
                  <a:gd name="T17" fmla="*/ 0 h 281"/>
                  <a:gd name="T18" fmla="*/ 1 w 404"/>
                  <a:gd name="T19" fmla="*/ 0 h 281"/>
                  <a:gd name="T20" fmla="*/ 1 w 404"/>
                  <a:gd name="T21" fmla="*/ 0 h 281"/>
                  <a:gd name="T22" fmla="*/ 1 w 404"/>
                  <a:gd name="T23" fmla="*/ 0 h 281"/>
                  <a:gd name="T24" fmla="*/ 1 w 404"/>
                  <a:gd name="T25" fmla="*/ 0 h 281"/>
                  <a:gd name="T26" fmla="*/ 1 w 404"/>
                  <a:gd name="T27" fmla="*/ 0 h 281"/>
                  <a:gd name="T28" fmla="*/ 1 w 404"/>
                  <a:gd name="T29" fmla="*/ 0 h 281"/>
                  <a:gd name="T30" fmla="*/ 1 w 404"/>
                  <a:gd name="T31" fmla="*/ 0 h 281"/>
                  <a:gd name="T32" fmla="*/ 1 w 404"/>
                  <a:gd name="T33" fmla="*/ 0 h 281"/>
                  <a:gd name="T34" fmla="*/ 1 w 404"/>
                  <a:gd name="T35" fmla="*/ 0 h 281"/>
                  <a:gd name="T36" fmla="*/ 1 w 404"/>
                  <a:gd name="T37" fmla="*/ 0 h 281"/>
                  <a:gd name="T38" fmla="*/ 1 w 404"/>
                  <a:gd name="T39" fmla="*/ 0 h 281"/>
                  <a:gd name="T40" fmla="*/ 1 w 404"/>
                  <a:gd name="T41" fmla="*/ 0 h 281"/>
                  <a:gd name="T42" fmla="*/ 1 w 404"/>
                  <a:gd name="T43" fmla="*/ 0 h 281"/>
                  <a:gd name="T44" fmla="*/ 1 w 404"/>
                  <a:gd name="T45" fmla="*/ 0 h 281"/>
                  <a:gd name="T46" fmla="*/ 1 w 404"/>
                  <a:gd name="T47" fmla="*/ 0 h 281"/>
                  <a:gd name="T48" fmla="*/ 1 w 404"/>
                  <a:gd name="T49" fmla="*/ 0 h 281"/>
                  <a:gd name="T50" fmla="*/ 1 w 404"/>
                  <a:gd name="T51" fmla="*/ 0 h 281"/>
                  <a:gd name="T52" fmla="*/ 1 w 404"/>
                  <a:gd name="T53" fmla="*/ 0 h 281"/>
                  <a:gd name="T54" fmla="*/ 1 w 404"/>
                  <a:gd name="T55" fmla="*/ 0 h 281"/>
                  <a:gd name="T56" fmla="*/ 1 w 404"/>
                  <a:gd name="T57" fmla="*/ 0 h 281"/>
                  <a:gd name="T58" fmla="*/ 1 w 404"/>
                  <a:gd name="T59" fmla="*/ 0 h 281"/>
                  <a:gd name="T60" fmla="*/ 1 w 404"/>
                  <a:gd name="T61" fmla="*/ 0 h 281"/>
                  <a:gd name="T62" fmla="*/ 1 w 404"/>
                  <a:gd name="T63" fmla="*/ 0 h 281"/>
                  <a:gd name="T64" fmla="*/ 1 w 404"/>
                  <a:gd name="T65" fmla="*/ 0 h 281"/>
                  <a:gd name="T66" fmla="*/ 1 w 404"/>
                  <a:gd name="T67" fmla="*/ 0 h 281"/>
                  <a:gd name="T68" fmla="*/ 1 w 404"/>
                  <a:gd name="T69" fmla="*/ 0 h 281"/>
                  <a:gd name="T70" fmla="*/ 1 w 404"/>
                  <a:gd name="T71" fmla="*/ 0 h 281"/>
                  <a:gd name="T72" fmla="*/ 1 w 404"/>
                  <a:gd name="T73" fmla="*/ 0 h 281"/>
                  <a:gd name="T74" fmla="*/ 1 w 404"/>
                  <a:gd name="T75" fmla="*/ 0 h 281"/>
                  <a:gd name="T76" fmla="*/ 1 w 404"/>
                  <a:gd name="T77" fmla="*/ 0 h 281"/>
                  <a:gd name="T78" fmla="*/ 1 w 404"/>
                  <a:gd name="T79" fmla="*/ 0 h 281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4" h="281">
                    <a:moveTo>
                      <a:pt x="339" y="270"/>
                    </a:moveTo>
                    <a:lnTo>
                      <a:pt x="323" y="270"/>
                    </a:lnTo>
                    <a:lnTo>
                      <a:pt x="306" y="271"/>
                    </a:lnTo>
                    <a:lnTo>
                      <a:pt x="290" y="271"/>
                    </a:lnTo>
                    <a:lnTo>
                      <a:pt x="274" y="271"/>
                    </a:lnTo>
                    <a:lnTo>
                      <a:pt x="258" y="273"/>
                    </a:lnTo>
                    <a:lnTo>
                      <a:pt x="241" y="273"/>
                    </a:lnTo>
                    <a:lnTo>
                      <a:pt x="225" y="274"/>
                    </a:lnTo>
                    <a:lnTo>
                      <a:pt x="209" y="274"/>
                    </a:lnTo>
                    <a:lnTo>
                      <a:pt x="194" y="275"/>
                    </a:lnTo>
                    <a:lnTo>
                      <a:pt x="178" y="276"/>
                    </a:lnTo>
                    <a:lnTo>
                      <a:pt x="163" y="276"/>
                    </a:lnTo>
                    <a:lnTo>
                      <a:pt x="148" y="277"/>
                    </a:lnTo>
                    <a:lnTo>
                      <a:pt x="133" y="278"/>
                    </a:lnTo>
                    <a:lnTo>
                      <a:pt x="118" y="279"/>
                    </a:lnTo>
                    <a:lnTo>
                      <a:pt x="103" y="279"/>
                    </a:lnTo>
                    <a:lnTo>
                      <a:pt x="89" y="281"/>
                    </a:lnTo>
                    <a:lnTo>
                      <a:pt x="86" y="258"/>
                    </a:lnTo>
                    <a:lnTo>
                      <a:pt x="80" y="233"/>
                    </a:lnTo>
                    <a:lnTo>
                      <a:pt x="72" y="209"/>
                    </a:lnTo>
                    <a:lnTo>
                      <a:pt x="62" y="185"/>
                    </a:lnTo>
                    <a:lnTo>
                      <a:pt x="49" y="163"/>
                    </a:lnTo>
                    <a:lnTo>
                      <a:pt x="34" y="142"/>
                    </a:lnTo>
                    <a:lnTo>
                      <a:pt x="18" y="125"/>
                    </a:lnTo>
                    <a:lnTo>
                      <a:pt x="0" y="112"/>
                    </a:lnTo>
                    <a:lnTo>
                      <a:pt x="20" y="118"/>
                    </a:lnTo>
                    <a:lnTo>
                      <a:pt x="40" y="127"/>
                    </a:lnTo>
                    <a:lnTo>
                      <a:pt x="57" y="139"/>
                    </a:lnTo>
                    <a:lnTo>
                      <a:pt x="73" y="155"/>
                    </a:lnTo>
                    <a:lnTo>
                      <a:pt x="89" y="173"/>
                    </a:lnTo>
                    <a:lnTo>
                      <a:pt x="103" y="196"/>
                    </a:lnTo>
                    <a:lnTo>
                      <a:pt x="118" y="223"/>
                    </a:lnTo>
                    <a:lnTo>
                      <a:pt x="133" y="254"/>
                    </a:lnTo>
                    <a:lnTo>
                      <a:pt x="140" y="223"/>
                    </a:lnTo>
                    <a:lnTo>
                      <a:pt x="142" y="188"/>
                    </a:lnTo>
                    <a:lnTo>
                      <a:pt x="142" y="153"/>
                    </a:lnTo>
                    <a:lnTo>
                      <a:pt x="139" y="116"/>
                    </a:lnTo>
                    <a:lnTo>
                      <a:pt x="133" y="81"/>
                    </a:lnTo>
                    <a:lnTo>
                      <a:pt x="125" y="50"/>
                    </a:lnTo>
                    <a:lnTo>
                      <a:pt x="115" y="23"/>
                    </a:lnTo>
                    <a:lnTo>
                      <a:pt x="102" y="5"/>
                    </a:lnTo>
                    <a:lnTo>
                      <a:pt x="121" y="18"/>
                    </a:lnTo>
                    <a:lnTo>
                      <a:pt x="140" y="34"/>
                    </a:lnTo>
                    <a:lnTo>
                      <a:pt x="157" y="53"/>
                    </a:lnTo>
                    <a:lnTo>
                      <a:pt x="174" y="78"/>
                    </a:lnTo>
                    <a:lnTo>
                      <a:pt x="188" y="106"/>
                    </a:lnTo>
                    <a:lnTo>
                      <a:pt x="201" y="141"/>
                    </a:lnTo>
                    <a:lnTo>
                      <a:pt x="212" y="183"/>
                    </a:lnTo>
                    <a:lnTo>
                      <a:pt x="218" y="231"/>
                    </a:lnTo>
                    <a:lnTo>
                      <a:pt x="229" y="208"/>
                    </a:lnTo>
                    <a:lnTo>
                      <a:pt x="237" y="183"/>
                    </a:lnTo>
                    <a:lnTo>
                      <a:pt x="243" y="154"/>
                    </a:lnTo>
                    <a:lnTo>
                      <a:pt x="245" y="124"/>
                    </a:lnTo>
                    <a:lnTo>
                      <a:pt x="245" y="93"/>
                    </a:lnTo>
                    <a:lnTo>
                      <a:pt x="241" y="62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0" y="30"/>
                    </a:lnTo>
                    <a:lnTo>
                      <a:pt x="255" y="57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8" y="128"/>
                    </a:lnTo>
                    <a:lnTo>
                      <a:pt x="294" y="151"/>
                    </a:lnTo>
                    <a:lnTo>
                      <a:pt x="298" y="173"/>
                    </a:lnTo>
                    <a:lnTo>
                      <a:pt x="299" y="195"/>
                    </a:lnTo>
                    <a:lnTo>
                      <a:pt x="312" y="173"/>
                    </a:lnTo>
                    <a:lnTo>
                      <a:pt x="326" y="148"/>
                    </a:lnTo>
                    <a:lnTo>
                      <a:pt x="340" y="121"/>
                    </a:lnTo>
                    <a:lnTo>
                      <a:pt x="354" y="94"/>
                    </a:lnTo>
                    <a:lnTo>
                      <a:pt x="366" y="67"/>
                    </a:lnTo>
                    <a:lnTo>
                      <a:pt x="375" y="42"/>
                    </a:lnTo>
                    <a:lnTo>
                      <a:pt x="382" y="20"/>
                    </a:lnTo>
                    <a:lnTo>
                      <a:pt x="384" y="3"/>
                    </a:lnTo>
                    <a:lnTo>
                      <a:pt x="392" y="27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4" y="112"/>
                    </a:lnTo>
                    <a:lnTo>
                      <a:pt x="398" y="146"/>
                    </a:lnTo>
                    <a:lnTo>
                      <a:pt x="388" y="184"/>
                    </a:lnTo>
                    <a:lnTo>
                      <a:pt x="368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0" name="Freeform 101"/>
              <p:cNvSpPr/>
              <p:nvPr/>
            </p:nvSpPr>
            <p:spPr bwMode="auto">
              <a:xfrm>
                <a:off x="4880" y="4200"/>
                <a:ext cx="51" cy="71"/>
              </a:xfrm>
              <a:custGeom>
                <a:avLst/>
                <a:gdLst>
                  <a:gd name="T0" fmla="*/ 1 w 102"/>
                  <a:gd name="T1" fmla="*/ 1 h 142"/>
                  <a:gd name="T2" fmla="*/ 0 w 102"/>
                  <a:gd name="T3" fmla="*/ 1 h 142"/>
                  <a:gd name="T4" fmla="*/ 1 w 102"/>
                  <a:gd name="T5" fmla="*/ 1 h 142"/>
                  <a:gd name="T6" fmla="*/ 1 w 102"/>
                  <a:gd name="T7" fmla="*/ 1 h 142"/>
                  <a:gd name="T8" fmla="*/ 1 w 102"/>
                  <a:gd name="T9" fmla="*/ 1 h 142"/>
                  <a:gd name="T10" fmla="*/ 1 w 102"/>
                  <a:gd name="T11" fmla="*/ 1 h 142"/>
                  <a:gd name="T12" fmla="*/ 1 w 102"/>
                  <a:gd name="T13" fmla="*/ 1 h 142"/>
                  <a:gd name="T14" fmla="*/ 1 w 102"/>
                  <a:gd name="T15" fmla="*/ 1 h 142"/>
                  <a:gd name="T16" fmla="*/ 1 w 102"/>
                  <a:gd name="T17" fmla="*/ 1 h 142"/>
                  <a:gd name="T18" fmla="*/ 1 w 102"/>
                  <a:gd name="T19" fmla="*/ 0 h 142"/>
                  <a:gd name="T20" fmla="*/ 1 w 102"/>
                  <a:gd name="T21" fmla="*/ 1 h 142"/>
                  <a:gd name="T22" fmla="*/ 1 w 102"/>
                  <a:gd name="T23" fmla="*/ 1 h 142"/>
                  <a:gd name="T24" fmla="*/ 1 w 102"/>
                  <a:gd name="T25" fmla="*/ 1 h 142"/>
                  <a:gd name="T26" fmla="*/ 1 w 102"/>
                  <a:gd name="T27" fmla="*/ 1 h 14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2" h="142">
                    <a:moveTo>
                      <a:pt x="71" y="142"/>
                    </a:moveTo>
                    <a:lnTo>
                      <a:pt x="0" y="142"/>
                    </a:lnTo>
                    <a:lnTo>
                      <a:pt x="6" y="123"/>
                    </a:lnTo>
                    <a:lnTo>
                      <a:pt x="16" y="102"/>
                    </a:lnTo>
                    <a:lnTo>
                      <a:pt x="27" y="82"/>
                    </a:lnTo>
                    <a:lnTo>
                      <a:pt x="41" y="61"/>
                    </a:lnTo>
                    <a:lnTo>
                      <a:pt x="56" y="43"/>
                    </a:lnTo>
                    <a:lnTo>
                      <a:pt x="71" y="26"/>
                    </a:lnTo>
                    <a:lnTo>
                      <a:pt x="87" y="12"/>
                    </a:lnTo>
                    <a:lnTo>
                      <a:pt x="102" y="0"/>
                    </a:lnTo>
                    <a:lnTo>
                      <a:pt x="84" y="41"/>
                    </a:lnTo>
                    <a:lnTo>
                      <a:pt x="74" y="78"/>
                    </a:lnTo>
                    <a:lnTo>
                      <a:pt x="71" y="112"/>
                    </a:lnTo>
                    <a:lnTo>
                      <a:pt x="71" y="14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1" name="Freeform 102"/>
              <p:cNvSpPr/>
              <p:nvPr/>
            </p:nvSpPr>
            <p:spPr bwMode="auto">
              <a:xfrm>
                <a:off x="3666" y="4127"/>
                <a:ext cx="558" cy="206"/>
              </a:xfrm>
              <a:custGeom>
                <a:avLst/>
                <a:gdLst>
                  <a:gd name="T0" fmla="*/ 0 w 1117"/>
                  <a:gd name="T1" fmla="*/ 1 h 412"/>
                  <a:gd name="T2" fmla="*/ 0 w 1117"/>
                  <a:gd name="T3" fmla="*/ 1 h 412"/>
                  <a:gd name="T4" fmla="*/ 0 w 1117"/>
                  <a:gd name="T5" fmla="*/ 1 h 412"/>
                  <a:gd name="T6" fmla="*/ 0 w 1117"/>
                  <a:gd name="T7" fmla="*/ 1 h 412"/>
                  <a:gd name="T8" fmla="*/ 0 w 1117"/>
                  <a:gd name="T9" fmla="*/ 1 h 412"/>
                  <a:gd name="T10" fmla="*/ 0 w 1117"/>
                  <a:gd name="T11" fmla="*/ 1 h 412"/>
                  <a:gd name="T12" fmla="*/ 0 w 1117"/>
                  <a:gd name="T13" fmla="*/ 1 h 412"/>
                  <a:gd name="T14" fmla="*/ 0 w 1117"/>
                  <a:gd name="T15" fmla="*/ 1 h 412"/>
                  <a:gd name="T16" fmla="*/ 0 w 1117"/>
                  <a:gd name="T17" fmla="*/ 1 h 412"/>
                  <a:gd name="T18" fmla="*/ 0 w 1117"/>
                  <a:gd name="T19" fmla="*/ 1 h 412"/>
                  <a:gd name="T20" fmla="*/ 0 w 1117"/>
                  <a:gd name="T21" fmla="*/ 1 h 412"/>
                  <a:gd name="T22" fmla="*/ 0 w 1117"/>
                  <a:gd name="T23" fmla="*/ 1 h 412"/>
                  <a:gd name="T24" fmla="*/ 0 w 1117"/>
                  <a:gd name="T25" fmla="*/ 1 h 412"/>
                  <a:gd name="T26" fmla="*/ 0 w 1117"/>
                  <a:gd name="T27" fmla="*/ 1 h 412"/>
                  <a:gd name="T28" fmla="*/ 0 w 1117"/>
                  <a:gd name="T29" fmla="*/ 1 h 412"/>
                  <a:gd name="T30" fmla="*/ 0 w 1117"/>
                  <a:gd name="T31" fmla="*/ 1 h 412"/>
                  <a:gd name="T32" fmla="*/ 0 w 1117"/>
                  <a:gd name="T33" fmla="*/ 1 h 412"/>
                  <a:gd name="T34" fmla="*/ 0 w 1117"/>
                  <a:gd name="T35" fmla="*/ 1 h 412"/>
                  <a:gd name="T36" fmla="*/ 0 w 1117"/>
                  <a:gd name="T37" fmla="*/ 1 h 412"/>
                  <a:gd name="T38" fmla="*/ 0 w 1117"/>
                  <a:gd name="T39" fmla="*/ 1 h 412"/>
                  <a:gd name="T40" fmla="*/ 0 w 1117"/>
                  <a:gd name="T41" fmla="*/ 1 h 412"/>
                  <a:gd name="T42" fmla="*/ 0 w 1117"/>
                  <a:gd name="T43" fmla="*/ 1 h 412"/>
                  <a:gd name="T44" fmla="*/ 0 w 1117"/>
                  <a:gd name="T45" fmla="*/ 1 h 412"/>
                  <a:gd name="T46" fmla="*/ 0 w 1117"/>
                  <a:gd name="T47" fmla="*/ 1 h 412"/>
                  <a:gd name="T48" fmla="*/ 0 w 1117"/>
                  <a:gd name="T49" fmla="*/ 1 h 412"/>
                  <a:gd name="T50" fmla="*/ 0 w 1117"/>
                  <a:gd name="T51" fmla="*/ 1 h 412"/>
                  <a:gd name="T52" fmla="*/ 0 w 1117"/>
                  <a:gd name="T53" fmla="*/ 1 h 412"/>
                  <a:gd name="T54" fmla="*/ 0 w 1117"/>
                  <a:gd name="T55" fmla="*/ 1 h 412"/>
                  <a:gd name="T56" fmla="*/ 0 w 1117"/>
                  <a:gd name="T57" fmla="*/ 1 h 412"/>
                  <a:gd name="T58" fmla="*/ 0 w 1117"/>
                  <a:gd name="T59" fmla="*/ 1 h 412"/>
                  <a:gd name="T60" fmla="*/ 0 w 1117"/>
                  <a:gd name="T61" fmla="*/ 1 h 412"/>
                  <a:gd name="T62" fmla="*/ 0 w 1117"/>
                  <a:gd name="T63" fmla="*/ 1 h 412"/>
                  <a:gd name="T64" fmla="*/ 0 w 1117"/>
                  <a:gd name="T65" fmla="*/ 0 h 412"/>
                  <a:gd name="T66" fmla="*/ 0 w 1117"/>
                  <a:gd name="T67" fmla="*/ 1 h 412"/>
                  <a:gd name="T68" fmla="*/ 0 w 1117"/>
                  <a:gd name="T69" fmla="*/ 1 h 412"/>
                  <a:gd name="T70" fmla="*/ 0 w 1117"/>
                  <a:gd name="T71" fmla="*/ 1 h 412"/>
                  <a:gd name="T72" fmla="*/ 0 w 1117"/>
                  <a:gd name="T73" fmla="*/ 1 h 412"/>
                  <a:gd name="T74" fmla="*/ 0 w 1117"/>
                  <a:gd name="T75" fmla="*/ 1 h 412"/>
                  <a:gd name="T76" fmla="*/ 0 w 1117"/>
                  <a:gd name="T77" fmla="*/ 1 h 412"/>
                  <a:gd name="T78" fmla="*/ 0 w 1117"/>
                  <a:gd name="T79" fmla="*/ 1 h 412"/>
                  <a:gd name="T80" fmla="*/ 0 w 1117"/>
                  <a:gd name="T81" fmla="*/ 1 h 412"/>
                  <a:gd name="T82" fmla="*/ 0 w 1117"/>
                  <a:gd name="T83" fmla="*/ 1 h 412"/>
                  <a:gd name="T84" fmla="*/ 0 w 1117"/>
                  <a:gd name="T85" fmla="*/ 1 h 412"/>
                  <a:gd name="T86" fmla="*/ 0 w 1117"/>
                  <a:gd name="T87" fmla="*/ 1 h 412"/>
                  <a:gd name="T88" fmla="*/ 0 w 1117"/>
                  <a:gd name="T89" fmla="*/ 1 h 412"/>
                  <a:gd name="T90" fmla="*/ 0 w 1117"/>
                  <a:gd name="T91" fmla="*/ 1 h 412"/>
                  <a:gd name="T92" fmla="*/ 0 w 1117"/>
                  <a:gd name="T93" fmla="*/ 1 h 412"/>
                  <a:gd name="T94" fmla="*/ 0 w 1117"/>
                  <a:gd name="T95" fmla="*/ 1 h 412"/>
                  <a:gd name="T96" fmla="*/ 0 w 1117"/>
                  <a:gd name="T97" fmla="*/ 1 h 412"/>
                  <a:gd name="T98" fmla="*/ 0 w 1117"/>
                  <a:gd name="T99" fmla="*/ 1 h 412"/>
                  <a:gd name="T100" fmla="*/ 0 w 1117"/>
                  <a:gd name="T101" fmla="*/ 1 h 412"/>
                  <a:gd name="T102" fmla="*/ 0 w 1117"/>
                  <a:gd name="T103" fmla="*/ 1 h 412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1117" h="412">
                    <a:moveTo>
                      <a:pt x="1093" y="212"/>
                    </a:moveTo>
                    <a:lnTo>
                      <a:pt x="1073" y="229"/>
                    </a:lnTo>
                    <a:lnTo>
                      <a:pt x="1052" y="248"/>
                    </a:lnTo>
                    <a:lnTo>
                      <a:pt x="1032" y="265"/>
                    </a:lnTo>
                    <a:lnTo>
                      <a:pt x="1011" y="284"/>
                    </a:lnTo>
                    <a:lnTo>
                      <a:pt x="990" y="301"/>
                    </a:lnTo>
                    <a:lnTo>
                      <a:pt x="971" y="317"/>
                    </a:lnTo>
                    <a:lnTo>
                      <a:pt x="951" y="334"/>
                    </a:lnTo>
                    <a:lnTo>
                      <a:pt x="934" y="349"/>
                    </a:lnTo>
                    <a:lnTo>
                      <a:pt x="917" y="363"/>
                    </a:lnTo>
                    <a:lnTo>
                      <a:pt x="900" y="376"/>
                    </a:lnTo>
                    <a:lnTo>
                      <a:pt x="888" y="387"/>
                    </a:lnTo>
                    <a:lnTo>
                      <a:pt x="876" y="397"/>
                    </a:lnTo>
                    <a:lnTo>
                      <a:pt x="867" y="403"/>
                    </a:lnTo>
                    <a:lnTo>
                      <a:pt x="860" y="409"/>
                    </a:lnTo>
                    <a:lnTo>
                      <a:pt x="857" y="412"/>
                    </a:lnTo>
                    <a:lnTo>
                      <a:pt x="826" y="410"/>
                    </a:lnTo>
                    <a:lnTo>
                      <a:pt x="791" y="409"/>
                    </a:lnTo>
                    <a:lnTo>
                      <a:pt x="753" y="408"/>
                    </a:lnTo>
                    <a:lnTo>
                      <a:pt x="714" y="406"/>
                    </a:lnTo>
                    <a:lnTo>
                      <a:pt x="672" y="403"/>
                    </a:lnTo>
                    <a:lnTo>
                      <a:pt x="630" y="401"/>
                    </a:lnTo>
                    <a:lnTo>
                      <a:pt x="587" y="399"/>
                    </a:lnTo>
                    <a:lnTo>
                      <a:pt x="542" y="395"/>
                    </a:lnTo>
                    <a:lnTo>
                      <a:pt x="499" y="393"/>
                    </a:lnTo>
                    <a:lnTo>
                      <a:pt x="455" y="391"/>
                    </a:lnTo>
                    <a:lnTo>
                      <a:pt x="412" y="387"/>
                    </a:lnTo>
                    <a:lnTo>
                      <a:pt x="371" y="385"/>
                    </a:lnTo>
                    <a:lnTo>
                      <a:pt x="330" y="383"/>
                    </a:lnTo>
                    <a:lnTo>
                      <a:pt x="292" y="380"/>
                    </a:lnTo>
                    <a:lnTo>
                      <a:pt x="257" y="378"/>
                    </a:lnTo>
                    <a:lnTo>
                      <a:pt x="224" y="377"/>
                    </a:lnTo>
                    <a:lnTo>
                      <a:pt x="209" y="376"/>
                    </a:lnTo>
                    <a:lnTo>
                      <a:pt x="193" y="376"/>
                    </a:lnTo>
                    <a:lnTo>
                      <a:pt x="178" y="375"/>
                    </a:lnTo>
                    <a:lnTo>
                      <a:pt x="162" y="375"/>
                    </a:lnTo>
                    <a:lnTo>
                      <a:pt x="147" y="374"/>
                    </a:lnTo>
                    <a:lnTo>
                      <a:pt x="131" y="374"/>
                    </a:lnTo>
                    <a:lnTo>
                      <a:pt x="116" y="372"/>
                    </a:lnTo>
                    <a:lnTo>
                      <a:pt x="101" y="372"/>
                    </a:lnTo>
                    <a:lnTo>
                      <a:pt x="80" y="334"/>
                    </a:lnTo>
                    <a:lnTo>
                      <a:pt x="63" y="289"/>
                    </a:lnTo>
                    <a:lnTo>
                      <a:pt x="48" y="241"/>
                    </a:lnTo>
                    <a:lnTo>
                      <a:pt x="36" y="190"/>
                    </a:lnTo>
                    <a:lnTo>
                      <a:pt x="24" y="142"/>
                    </a:lnTo>
                    <a:lnTo>
                      <a:pt x="15" y="97"/>
                    </a:lnTo>
                    <a:lnTo>
                      <a:pt x="7" y="58"/>
                    </a:lnTo>
                    <a:lnTo>
                      <a:pt x="0" y="28"/>
                    </a:lnTo>
                    <a:lnTo>
                      <a:pt x="11" y="62"/>
                    </a:lnTo>
                    <a:lnTo>
                      <a:pt x="25" y="100"/>
                    </a:lnTo>
                    <a:lnTo>
                      <a:pt x="41" y="141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4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1" y="284"/>
                    </a:lnTo>
                    <a:lnTo>
                      <a:pt x="138" y="257"/>
                    </a:lnTo>
                    <a:lnTo>
                      <a:pt x="146" y="234"/>
                    </a:lnTo>
                    <a:lnTo>
                      <a:pt x="156" y="211"/>
                    </a:lnTo>
                    <a:lnTo>
                      <a:pt x="169" y="191"/>
                    </a:lnTo>
                    <a:lnTo>
                      <a:pt x="184" y="172"/>
                    </a:lnTo>
                    <a:lnTo>
                      <a:pt x="204" y="153"/>
                    </a:lnTo>
                    <a:lnTo>
                      <a:pt x="227" y="136"/>
                    </a:lnTo>
                    <a:lnTo>
                      <a:pt x="214" y="158"/>
                    </a:lnTo>
                    <a:lnTo>
                      <a:pt x="201" y="184"/>
                    </a:lnTo>
                    <a:lnTo>
                      <a:pt x="191" y="216"/>
                    </a:lnTo>
                    <a:lnTo>
                      <a:pt x="184" y="248"/>
                    </a:lnTo>
                    <a:lnTo>
                      <a:pt x="182" y="281"/>
                    </a:lnTo>
                    <a:lnTo>
                      <a:pt x="188" y="314"/>
                    </a:lnTo>
                    <a:lnTo>
                      <a:pt x="200" y="344"/>
                    </a:lnTo>
                    <a:lnTo>
                      <a:pt x="224" y="370"/>
                    </a:lnTo>
                    <a:lnTo>
                      <a:pt x="250" y="344"/>
                    </a:lnTo>
                    <a:lnTo>
                      <a:pt x="270" y="305"/>
                    </a:lnTo>
                    <a:lnTo>
                      <a:pt x="284" y="261"/>
                    </a:lnTo>
                    <a:lnTo>
                      <a:pt x="291" y="211"/>
                    </a:lnTo>
                    <a:lnTo>
                      <a:pt x="290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7" y="8"/>
                    </a:lnTo>
                    <a:lnTo>
                      <a:pt x="261" y="35"/>
                    </a:lnTo>
                    <a:lnTo>
                      <a:pt x="282" y="63"/>
                    </a:lnTo>
                    <a:lnTo>
                      <a:pt x="299" y="96"/>
                    </a:lnTo>
                    <a:lnTo>
                      <a:pt x="314" y="130"/>
                    </a:lnTo>
                    <a:lnTo>
                      <a:pt x="326" y="168"/>
                    </a:lnTo>
                    <a:lnTo>
                      <a:pt x="334" y="211"/>
                    </a:lnTo>
                    <a:lnTo>
                      <a:pt x="340" y="258"/>
                    </a:lnTo>
                    <a:lnTo>
                      <a:pt x="341" y="309"/>
                    </a:lnTo>
                    <a:lnTo>
                      <a:pt x="355" y="288"/>
                    </a:lnTo>
                    <a:lnTo>
                      <a:pt x="371" y="266"/>
                    </a:lnTo>
                    <a:lnTo>
                      <a:pt x="389" y="244"/>
                    </a:lnTo>
                    <a:lnTo>
                      <a:pt x="409" y="222"/>
                    </a:lnTo>
                    <a:lnTo>
                      <a:pt x="429" y="203"/>
                    </a:lnTo>
                    <a:lnTo>
                      <a:pt x="450" y="184"/>
                    </a:lnTo>
                    <a:lnTo>
                      <a:pt x="471" y="171"/>
                    </a:lnTo>
                    <a:lnTo>
                      <a:pt x="492" y="160"/>
                    </a:lnTo>
                    <a:lnTo>
                      <a:pt x="482" y="180"/>
                    </a:lnTo>
                    <a:lnTo>
                      <a:pt x="469" y="203"/>
                    </a:lnTo>
                    <a:lnTo>
                      <a:pt x="451" y="227"/>
                    </a:lnTo>
                    <a:lnTo>
                      <a:pt x="433" y="251"/>
                    </a:lnTo>
                    <a:lnTo>
                      <a:pt x="416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1" y="334"/>
                    </a:lnTo>
                    <a:lnTo>
                      <a:pt x="388" y="339"/>
                    </a:lnTo>
                    <a:lnTo>
                      <a:pt x="397" y="344"/>
                    </a:lnTo>
                    <a:lnTo>
                      <a:pt x="408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3" y="360"/>
                    </a:lnTo>
                    <a:lnTo>
                      <a:pt x="457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3"/>
                    </a:lnTo>
                    <a:lnTo>
                      <a:pt x="374" y="66"/>
                    </a:lnTo>
                    <a:lnTo>
                      <a:pt x="345" y="36"/>
                    </a:lnTo>
                    <a:lnTo>
                      <a:pt x="374" y="58"/>
                    </a:lnTo>
                    <a:lnTo>
                      <a:pt x="399" y="79"/>
                    </a:lnTo>
                    <a:lnTo>
                      <a:pt x="423" y="103"/>
                    </a:lnTo>
                    <a:lnTo>
                      <a:pt x="443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3" y="10"/>
                    </a:lnTo>
                    <a:lnTo>
                      <a:pt x="489" y="39"/>
                    </a:lnTo>
                    <a:lnTo>
                      <a:pt x="505" y="71"/>
                    </a:lnTo>
                    <a:lnTo>
                      <a:pt x="519" y="106"/>
                    </a:lnTo>
                    <a:lnTo>
                      <a:pt x="531" y="145"/>
                    </a:lnTo>
                    <a:lnTo>
                      <a:pt x="539" y="189"/>
                    </a:lnTo>
                    <a:lnTo>
                      <a:pt x="541" y="236"/>
                    </a:lnTo>
                    <a:lnTo>
                      <a:pt x="538" y="290"/>
                    </a:lnTo>
                    <a:lnTo>
                      <a:pt x="526" y="349"/>
                    </a:lnTo>
                    <a:lnTo>
                      <a:pt x="553" y="322"/>
                    </a:lnTo>
                    <a:lnTo>
                      <a:pt x="576" y="288"/>
                    </a:lnTo>
                    <a:lnTo>
                      <a:pt x="594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2" y="126"/>
                    </a:lnTo>
                    <a:lnTo>
                      <a:pt x="584" y="84"/>
                    </a:lnTo>
                    <a:lnTo>
                      <a:pt x="551" y="44"/>
                    </a:lnTo>
                    <a:lnTo>
                      <a:pt x="566" y="52"/>
                    </a:lnTo>
                    <a:lnTo>
                      <a:pt x="581" y="60"/>
                    </a:lnTo>
                    <a:lnTo>
                      <a:pt x="596" y="69"/>
                    </a:lnTo>
                    <a:lnTo>
                      <a:pt x="610" y="82"/>
                    </a:lnTo>
                    <a:lnTo>
                      <a:pt x="622" y="96"/>
                    </a:lnTo>
                    <a:lnTo>
                      <a:pt x="632" y="113"/>
                    </a:lnTo>
                    <a:lnTo>
                      <a:pt x="641" y="134"/>
                    </a:lnTo>
                    <a:lnTo>
                      <a:pt x="647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8" y="32"/>
                    </a:lnTo>
                    <a:lnTo>
                      <a:pt x="645" y="0"/>
                    </a:lnTo>
                    <a:lnTo>
                      <a:pt x="655" y="38"/>
                    </a:lnTo>
                    <a:lnTo>
                      <a:pt x="661" y="82"/>
                    </a:lnTo>
                    <a:lnTo>
                      <a:pt x="662" y="129"/>
                    </a:lnTo>
                    <a:lnTo>
                      <a:pt x="660" y="179"/>
                    </a:lnTo>
                    <a:lnTo>
                      <a:pt x="652" y="228"/>
                    </a:lnTo>
                    <a:lnTo>
                      <a:pt x="641" y="277"/>
                    </a:lnTo>
                    <a:lnTo>
                      <a:pt x="626" y="320"/>
                    </a:lnTo>
                    <a:lnTo>
                      <a:pt x="609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79" y="255"/>
                    </a:lnTo>
                    <a:lnTo>
                      <a:pt x="697" y="212"/>
                    </a:lnTo>
                    <a:lnTo>
                      <a:pt x="712" y="167"/>
                    </a:lnTo>
                    <a:lnTo>
                      <a:pt x="722" y="122"/>
                    </a:lnTo>
                    <a:lnTo>
                      <a:pt x="730" y="77"/>
                    </a:lnTo>
                    <a:lnTo>
                      <a:pt x="733" y="33"/>
                    </a:lnTo>
                    <a:lnTo>
                      <a:pt x="742" y="88"/>
                    </a:lnTo>
                    <a:lnTo>
                      <a:pt x="746" y="148"/>
                    </a:lnTo>
                    <a:lnTo>
                      <a:pt x="743" y="210"/>
                    </a:lnTo>
                    <a:lnTo>
                      <a:pt x="730" y="269"/>
                    </a:lnTo>
                    <a:lnTo>
                      <a:pt x="743" y="252"/>
                    </a:lnTo>
                    <a:lnTo>
                      <a:pt x="756" y="232"/>
                    </a:lnTo>
                    <a:lnTo>
                      <a:pt x="770" y="206"/>
                    </a:lnTo>
                    <a:lnTo>
                      <a:pt x="784" y="181"/>
                    </a:lnTo>
                    <a:lnTo>
                      <a:pt x="797" y="154"/>
                    </a:lnTo>
                    <a:lnTo>
                      <a:pt x="808" y="130"/>
                    </a:lnTo>
                    <a:lnTo>
                      <a:pt x="816" y="109"/>
                    </a:lnTo>
                    <a:lnTo>
                      <a:pt x="821" y="93"/>
                    </a:lnTo>
                    <a:lnTo>
                      <a:pt x="819" y="118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4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6" y="295"/>
                    </a:lnTo>
                    <a:lnTo>
                      <a:pt x="725" y="324"/>
                    </a:lnTo>
                    <a:lnTo>
                      <a:pt x="752" y="307"/>
                    </a:lnTo>
                    <a:lnTo>
                      <a:pt x="777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69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0" y="166"/>
                    </a:lnTo>
                    <a:lnTo>
                      <a:pt x="882" y="194"/>
                    </a:lnTo>
                    <a:lnTo>
                      <a:pt x="873" y="220"/>
                    </a:lnTo>
                    <a:lnTo>
                      <a:pt x="861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35" y="308"/>
                    </a:lnTo>
                    <a:lnTo>
                      <a:pt x="850" y="297"/>
                    </a:lnTo>
                    <a:lnTo>
                      <a:pt x="866" y="284"/>
                    </a:lnTo>
                    <a:lnTo>
                      <a:pt x="882" y="269"/>
                    </a:lnTo>
                    <a:lnTo>
                      <a:pt x="897" y="252"/>
                    </a:lnTo>
                    <a:lnTo>
                      <a:pt x="912" y="234"/>
                    </a:lnTo>
                    <a:lnTo>
                      <a:pt x="927" y="216"/>
                    </a:lnTo>
                    <a:lnTo>
                      <a:pt x="941" y="195"/>
                    </a:lnTo>
                    <a:lnTo>
                      <a:pt x="955" y="174"/>
                    </a:lnTo>
                    <a:lnTo>
                      <a:pt x="967" y="153"/>
                    </a:lnTo>
                    <a:lnTo>
                      <a:pt x="979" y="133"/>
                    </a:lnTo>
                    <a:lnTo>
                      <a:pt x="990" y="112"/>
                    </a:lnTo>
                    <a:lnTo>
                      <a:pt x="999" y="91"/>
                    </a:lnTo>
                    <a:lnTo>
                      <a:pt x="1008" y="70"/>
                    </a:lnTo>
                    <a:lnTo>
                      <a:pt x="1014" y="52"/>
                    </a:lnTo>
                    <a:lnTo>
                      <a:pt x="1020" y="33"/>
                    </a:lnTo>
                    <a:lnTo>
                      <a:pt x="1012" y="71"/>
                    </a:lnTo>
                    <a:lnTo>
                      <a:pt x="1004" y="107"/>
                    </a:lnTo>
                    <a:lnTo>
                      <a:pt x="994" y="141"/>
                    </a:lnTo>
                    <a:lnTo>
                      <a:pt x="983" y="173"/>
                    </a:lnTo>
                    <a:lnTo>
                      <a:pt x="968" y="206"/>
                    </a:lnTo>
                    <a:lnTo>
                      <a:pt x="950" y="242"/>
                    </a:lnTo>
                    <a:lnTo>
                      <a:pt x="927" y="279"/>
                    </a:lnTo>
                    <a:lnTo>
                      <a:pt x="897" y="322"/>
                    </a:lnTo>
                    <a:lnTo>
                      <a:pt x="910" y="314"/>
                    </a:lnTo>
                    <a:lnTo>
                      <a:pt x="925" y="304"/>
                    </a:lnTo>
                    <a:lnTo>
                      <a:pt x="940" y="294"/>
                    </a:lnTo>
                    <a:lnTo>
                      <a:pt x="956" y="282"/>
                    </a:lnTo>
                    <a:lnTo>
                      <a:pt x="972" y="270"/>
                    </a:lnTo>
                    <a:lnTo>
                      <a:pt x="988" y="257"/>
                    </a:lnTo>
                    <a:lnTo>
                      <a:pt x="1005" y="243"/>
                    </a:lnTo>
                    <a:lnTo>
                      <a:pt x="1021" y="228"/>
                    </a:lnTo>
                    <a:lnTo>
                      <a:pt x="1037" y="213"/>
                    </a:lnTo>
                    <a:lnTo>
                      <a:pt x="1052" y="197"/>
                    </a:lnTo>
                    <a:lnTo>
                      <a:pt x="1067" y="182"/>
                    </a:lnTo>
                    <a:lnTo>
                      <a:pt x="1080" y="166"/>
                    </a:lnTo>
                    <a:lnTo>
                      <a:pt x="1092" y="150"/>
                    </a:lnTo>
                    <a:lnTo>
                      <a:pt x="1102" y="135"/>
                    </a:lnTo>
                    <a:lnTo>
                      <a:pt x="1111" y="119"/>
                    </a:lnTo>
                    <a:lnTo>
                      <a:pt x="1117" y="104"/>
                    </a:lnTo>
                    <a:lnTo>
                      <a:pt x="1110" y="136"/>
                    </a:lnTo>
                    <a:lnTo>
                      <a:pt x="1103" y="166"/>
                    </a:lnTo>
                    <a:lnTo>
                      <a:pt x="1099" y="192"/>
                    </a:lnTo>
                    <a:lnTo>
                      <a:pt x="1093" y="21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2" name="Freeform 103"/>
              <p:cNvSpPr/>
              <p:nvPr/>
            </p:nvSpPr>
            <p:spPr bwMode="auto">
              <a:xfrm>
                <a:off x="4164" y="4179"/>
                <a:ext cx="202" cy="141"/>
              </a:xfrm>
              <a:custGeom>
                <a:avLst/>
                <a:gdLst>
                  <a:gd name="T0" fmla="*/ 1 w 403"/>
                  <a:gd name="T1" fmla="*/ 1 h 280"/>
                  <a:gd name="T2" fmla="*/ 1 w 403"/>
                  <a:gd name="T3" fmla="*/ 1 h 280"/>
                  <a:gd name="T4" fmla="*/ 1 w 403"/>
                  <a:gd name="T5" fmla="*/ 1 h 280"/>
                  <a:gd name="T6" fmla="*/ 1 w 403"/>
                  <a:gd name="T7" fmla="*/ 1 h 280"/>
                  <a:gd name="T8" fmla="*/ 1 w 403"/>
                  <a:gd name="T9" fmla="*/ 1 h 280"/>
                  <a:gd name="T10" fmla="*/ 1 w 403"/>
                  <a:gd name="T11" fmla="*/ 1 h 280"/>
                  <a:gd name="T12" fmla="*/ 1 w 403"/>
                  <a:gd name="T13" fmla="*/ 1 h 280"/>
                  <a:gd name="T14" fmla="*/ 1 w 403"/>
                  <a:gd name="T15" fmla="*/ 1 h 280"/>
                  <a:gd name="T16" fmla="*/ 1 w 403"/>
                  <a:gd name="T17" fmla="*/ 1 h 280"/>
                  <a:gd name="T18" fmla="*/ 1 w 403"/>
                  <a:gd name="T19" fmla="*/ 1 h 280"/>
                  <a:gd name="T20" fmla="*/ 1 w 403"/>
                  <a:gd name="T21" fmla="*/ 1 h 280"/>
                  <a:gd name="T22" fmla="*/ 1 w 403"/>
                  <a:gd name="T23" fmla="*/ 1 h 280"/>
                  <a:gd name="T24" fmla="*/ 1 w 403"/>
                  <a:gd name="T25" fmla="*/ 1 h 280"/>
                  <a:gd name="T26" fmla="*/ 1 w 403"/>
                  <a:gd name="T27" fmla="*/ 1 h 280"/>
                  <a:gd name="T28" fmla="*/ 1 w 403"/>
                  <a:gd name="T29" fmla="*/ 1 h 280"/>
                  <a:gd name="T30" fmla="*/ 1 w 403"/>
                  <a:gd name="T31" fmla="*/ 1 h 280"/>
                  <a:gd name="T32" fmla="*/ 1 w 403"/>
                  <a:gd name="T33" fmla="*/ 1 h 280"/>
                  <a:gd name="T34" fmla="*/ 1 w 403"/>
                  <a:gd name="T35" fmla="*/ 1 h 280"/>
                  <a:gd name="T36" fmla="*/ 1 w 403"/>
                  <a:gd name="T37" fmla="*/ 1 h 280"/>
                  <a:gd name="T38" fmla="*/ 1 w 403"/>
                  <a:gd name="T39" fmla="*/ 1 h 280"/>
                  <a:gd name="T40" fmla="*/ 1 w 403"/>
                  <a:gd name="T41" fmla="*/ 1 h 280"/>
                  <a:gd name="T42" fmla="*/ 1 w 403"/>
                  <a:gd name="T43" fmla="*/ 1 h 280"/>
                  <a:gd name="T44" fmla="*/ 1 w 403"/>
                  <a:gd name="T45" fmla="*/ 1 h 280"/>
                  <a:gd name="T46" fmla="*/ 1 w 403"/>
                  <a:gd name="T47" fmla="*/ 1 h 280"/>
                  <a:gd name="T48" fmla="*/ 1 w 403"/>
                  <a:gd name="T49" fmla="*/ 1 h 280"/>
                  <a:gd name="T50" fmla="*/ 1 w 403"/>
                  <a:gd name="T51" fmla="*/ 1 h 280"/>
                  <a:gd name="T52" fmla="*/ 1 w 403"/>
                  <a:gd name="T53" fmla="*/ 1 h 280"/>
                  <a:gd name="T54" fmla="*/ 1 w 403"/>
                  <a:gd name="T55" fmla="*/ 1 h 280"/>
                  <a:gd name="T56" fmla="*/ 1 w 403"/>
                  <a:gd name="T57" fmla="*/ 1 h 280"/>
                  <a:gd name="T58" fmla="*/ 1 w 403"/>
                  <a:gd name="T59" fmla="*/ 1 h 280"/>
                  <a:gd name="T60" fmla="*/ 1 w 403"/>
                  <a:gd name="T61" fmla="*/ 1 h 280"/>
                  <a:gd name="T62" fmla="*/ 1 w 403"/>
                  <a:gd name="T63" fmla="*/ 1 h 280"/>
                  <a:gd name="T64" fmla="*/ 1 w 403"/>
                  <a:gd name="T65" fmla="*/ 1 h 280"/>
                  <a:gd name="T66" fmla="*/ 1 w 403"/>
                  <a:gd name="T67" fmla="*/ 1 h 280"/>
                  <a:gd name="T68" fmla="*/ 1 w 403"/>
                  <a:gd name="T69" fmla="*/ 1 h 280"/>
                  <a:gd name="T70" fmla="*/ 1 w 403"/>
                  <a:gd name="T71" fmla="*/ 1 h 280"/>
                  <a:gd name="T72" fmla="*/ 1 w 403"/>
                  <a:gd name="T73" fmla="*/ 1 h 280"/>
                  <a:gd name="T74" fmla="*/ 1 w 403"/>
                  <a:gd name="T75" fmla="*/ 1 h 280"/>
                  <a:gd name="T76" fmla="*/ 1 w 403"/>
                  <a:gd name="T77" fmla="*/ 1 h 280"/>
                  <a:gd name="T78" fmla="*/ 1 w 403"/>
                  <a:gd name="T79" fmla="*/ 1 h 28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3" h="280">
                    <a:moveTo>
                      <a:pt x="339" y="270"/>
                    </a:moveTo>
                    <a:lnTo>
                      <a:pt x="322" y="270"/>
                    </a:lnTo>
                    <a:lnTo>
                      <a:pt x="305" y="271"/>
                    </a:lnTo>
                    <a:lnTo>
                      <a:pt x="289" y="271"/>
                    </a:lnTo>
                    <a:lnTo>
                      <a:pt x="273" y="272"/>
                    </a:lnTo>
                    <a:lnTo>
                      <a:pt x="257" y="272"/>
                    </a:lnTo>
                    <a:lnTo>
                      <a:pt x="241" y="273"/>
                    </a:lnTo>
                    <a:lnTo>
                      <a:pt x="225" y="273"/>
                    </a:lnTo>
                    <a:lnTo>
                      <a:pt x="210" y="274"/>
                    </a:lnTo>
                    <a:lnTo>
                      <a:pt x="194" y="274"/>
                    </a:lnTo>
                    <a:lnTo>
                      <a:pt x="179" y="275"/>
                    </a:lnTo>
                    <a:lnTo>
                      <a:pt x="164" y="277"/>
                    </a:lnTo>
                    <a:lnTo>
                      <a:pt x="149" y="277"/>
                    </a:lnTo>
                    <a:lnTo>
                      <a:pt x="134" y="278"/>
                    </a:lnTo>
                    <a:lnTo>
                      <a:pt x="119" y="279"/>
                    </a:lnTo>
                    <a:lnTo>
                      <a:pt x="104" y="279"/>
                    </a:lnTo>
                    <a:lnTo>
                      <a:pt x="90" y="280"/>
                    </a:lnTo>
                    <a:lnTo>
                      <a:pt x="86" y="257"/>
                    </a:lnTo>
                    <a:lnTo>
                      <a:pt x="81" y="233"/>
                    </a:lnTo>
                    <a:lnTo>
                      <a:pt x="73" y="209"/>
                    </a:lnTo>
                    <a:lnTo>
                      <a:pt x="62" y="184"/>
                    </a:lnTo>
                    <a:lnTo>
                      <a:pt x="50" y="162"/>
                    </a:lnTo>
                    <a:lnTo>
                      <a:pt x="35" y="142"/>
                    </a:lnTo>
                    <a:lnTo>
                      <a:pt x="18" y="124"/>
                    </a:lnTo>
                    <a:lnTo>
                      <a:pt x="0" y="112"/>
                    </a:lnTo>
                    <a:lnTo>
                      <a:pt x="22" y="117"/>
                    </a:lnTo>
                    <a:lnTo>
                      <a:pt x="40" y="127"/>
                    </a:lnTo>
                    <a:lnTo>
                      <a:pt x="58" y="138"/>
                    </a:lnTo>
                    <a:lnTo>
                      <a:pt x="74" y="154"/>
                    </a:lnTo>
                    <a:lnTo>
                      <a:pt x="89" y="173"/>
                    </a:lnTo>
                    <a:lnTo>
                      <a:pt x="104" y="196"/>
                    </a:lnTo>
                    <a:lnTo>
                      <a:pt x="117" y="222"/>
                    </a:lnTo>
                    <a:lnTo>
                      <a:pt x="132" y="254"/>
                    </a:lnTo>
                    <a:lnTo>
                      <a:pt x="139" y="222"/>
                    </a:lnTo>
                    <a:lnTo>
                      <a:pt x="143" y="188"/>
                    </a:lnTo>
                    <a:lnTo>
                      <a:pt x="142" y="152"/>
                    </a:lnTo>
                    <a:lnTo>
                      <a:pt x="139" y="115"/>
                    </a:lnTo>
                    <a:lnTo>
                      <a:pt x="134" y="81"/>
                    </a:lnTo>
                    <a:lnTo>
                      <a:pt x="126" y="49"/>
                    </a:lnTo>
                    <a:lnTo>
                      <a:pt x="115" y="23"/>
                    </a:lnTo>
                    <a:lnTo>
                      <a:pt x="103" y="4"/>
                    </a:lnTo>
                    <a:lnTo>
                      <a:pt x="121" y="17"/>
                    </a:lnTo>
                    <a:lnTo>
                      <a:pt x="139" y="33"/>
                    </a:lnTo>
                    <a:lnTo>
                      <a:pt x="157" y="53"/>
                    </a:lnTo>
                    <a:lnTo>
                      <a:pt x="173" y="77"/>
                    </a:lnTo>
                    <a:lnTo>
                      <a:pt x="188" y="106"/>
                    </a:lnTo>
                    <a:lnTo>
                      <a:pt x="200" y="141"/>
                    </a:lnTo>
                    <a:lnTo>
                      <a:pt x="211" y="182"/>
                    </a:lnTo>
                    <a:lnTo>
                      <a:pt x="218" y="230"/>
                    </a:lnTo>
                    <a:lnTo>
                      <a:pt x="228" y="207"/>
                    </a:lnTo>
                    <a:lnTo>
                      <a:pt x="236" y="182"/>
                    </a:lnTo>
                    <a:lnTo>
                      <a:pt x="242" y="153"/>
                    </a:lnTo>
                    <a:lnTo>
                      <a:pt x="245" y="123"/>
                    </a:lnTo>
                    <a:lnTo>
                      <a:pt x="245" y="92"/>
                    </a:lnTo>
                    <a:lnTo>
                      <a:pt x="242" y="61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1" y="30"/>
                    </a:lnTo>
                    <a:lnTo>
                      <a:pt x="255" y="56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7" y="128"/>
                    </a:lnTo>
                    <a:lnTo>
                      <a:pt x="294" y="151"/>
                    </a:lnTo>
                    <a:lnTo>
                      <a:pt x="297" y="173"/>
                    </a:lnTo>
                    <a:lnTo>
                      <a:pt x="298" y="195"/>
                    </a:lnTo>
                    <a:lnTo>
                      <a:pt x="312" y="173"/>
                    </a:lnTo>
                    <a:lnTo>
                      <a:pt x="326" y="149"/>
                    </a:lnTo>
                    <a:lnTo>
                      <a:pt x="340" y="121"/>
                    </a:lnTo>
                    <a:lnTo>
                      <a:pt x="354" y="93"/>
                    </a:lnTo>
                    <a:lnTo>
                      <a:pt x="366" y="67"/>
                    </a:lnTo>
                    <a:lnTo>
                      <a:pt x="375" y="41"/>
                    </a:lnTo>
                    <a:lnTo>
                      <a:pt x="382" y="19"/>
                    </a:lnTo>
                    <a:lnTo>
                      <a:pt x="385" y="2"/>
                    </a:lnTo>
                    <a:lnTo>
                      <a:pt x="392" y="26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3" y="112"/>
                    </a:lnTo>
                    <a:lnTo>
                      <a:pt x="398" y="145"/>
                    </a:lnTo>
                    <a:lnTo>
                      <a:pt x="387" y="183"/>
                    </a:lnTo>
                    <a:lnTo>
                      <a:pt x="367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3" name="Freeform 104"/>
              <p:cNvSpPr/>
              <p:nvPr/>
            </p:nvSpPr>
            <p:spPr bwMode="auto">
              <a:xfrm>
                <a:off x="4368" y="4177"/>
                <a:ext cx="123" cy="143"/>
              </a:xfrm>
              <a:custGeom>
                <a:avLst/>
                <a:gdLst>
                  <a:gd name="T0" fmla="*/ 1 w 246"/>
                  <a:gd name="T1" fmla="*/ 1 h 285"/>
                  <a:gd name="T2" fmla="*/ 1 w 246"/>
                  <a:gd name="T3" fmla="*/ 1 h 285"/>
                  <a:gd name="T4" fmla="*/ 1 w 246"/>
                  <a:gd name="T5" fmla="*/ 1 h 285"/>
                  <a:gd name="T6" fmla="*/ 1 w 246"/>
                  <a:gd name="T7" fmla="*/ 1 h 285"/>
                  <a:gd name="T8" fmla="*/ 1 w 246"/>
                  <a:gd name="T9" fmla="*/ 1 h 285"/>
                  <a:gd name="T10" fmla="*/ 1 w 246"/>
                  <a:gd name="T11" fmla="*/ 1 h 285"/>
                  <a:gd name="T12" fmla="*/ 1 w 246"/>
                  <a:gd name="T13" fmla="*/ 1 h 285"/>
                  <a:gd name="T14" fmla="*/ 1 w 246"/>
                  <a:gd name="T15" fmla="*/ 1 h 285"/>
                  <a:gd name="T16" fmla="*/ 0 w 246"/>
                  <a:gd name="T17" fmla="*/ 1 h 285"/>
                  <a:gd name="T18" fmla="*/ 1 w 246"/>
                  <a:gd name="T19" fmla="*/ 1 h 285"/>
                  <a:gd name="T20" fmla="*/ 1 w 246"/>
                  <a:gd name="T21" fmla="*/ 1 h 285"/>
                  <a:gd name="T22" fmla="*/ 1 w 246"/>
                  <a:gd name="T23" fmla="*/ 1 h 285"/>
                  <a:gd name="T24" fmla="*/ 1 w 246"/>
                  <a:gd name="T25" fmla="*/ 1 h 285"/>
                  <a:gd name="T26" fmla="*/ 1 w 246"/>
                  <a:gd name="T27" fmla="*/ 1 h 285"/>
                  <a:gd name="T28" fmla="*/ 1 w 246"/>
                  <a:gd name="T29" fmla="*/ 1 h 285"/>
                  <a:gd name="T30" fmla="*/ 1 w 246"/>
                  <a:gd name="T31" fmla="*/ 1 h 285"/>
                  <a:gd name="T32" fmla="*/ 1 w 246"/>
                  <a:gd name="T33" fmla="*/ 1 h 285"/>
                  <a:gd name="T34" fmla="*/ 1 w 246"/>
                  <a:gd name="T35" fmla="*/ 1 h 285"/>
                  <a:gd name="T36" fmla="*/ 1 w 246"/>
                  <a:gd name="T37" fmla="*/ 1 h 285"/>
                  <a:gd name="T38" fmla="*/ 1 w 246"/>
                  <a:gd name="T39" fmla="*/ 1 h 285"/>
                  <a:gd name="T40" fmla="*/ 1 w 246"/>
                  <a:gd name="T41" fmla="*/ 1 h 285"/>
                  <a:gd name="T42" fmla="*/ 1 w 246"/>
                  <a:gd name="T43" fmla="*/ 1 h 285"/>
                  <a:gd name="T44" fmla="*/ 1 w 246"/>
                  <a:gd name="T45" fmla="*/ 1 h 285"/>
                  <a:gd name="T46" fmla="*/ 1 w 246"/>
                  <a:gd name="T47" fmla="*/ 1 h 285"/>
                  <a:gd name="T48" fmla="*/ 1 w 246"/>
                  <a:gd name="T49" fmla="*/ 0 h 285"/>
                  <a:gd name="T50" fmla="*/ 1 w 246"/>
                  <a:gd name="T51" fmla="*/ 1 h 285"/>
                  <a:gd name="T52" fmla="*/ 1 w 246"/>
                  <a:gd name="T53" fmla="*/ 1 h 285"/>
                  <a:gd name="T54" fmla="*/ 1 w 246"/>
                  <a:gd name="T55" fmla="*/ 1 h 285"/>
                  <a:gd name="T56" fmla="*/ 1 w 246"/>
                  <a:gd name="T57" fmla="*/ 1 h 285"/>
                  <a:gd name="T58" fmla="*/ 1 w 246"/>
                  <a:gd name="T59" fmla="*/ 1 h 285"/>
                  <a:gd name="T60" fmla="*/ 1 w 246"/>
                  <a:gd name="T61" fmla="*/ 1 h 285"/>
                  <a:gd name="T62" fmla="*/ 1 w 246"/>
                  <a:gd name="T63" fmla="*/ 1 h 285"/>
                  <a:gd name="T64" fmla="*/ 1 w 246"/>
                  <a:gd name="T65" fmla="*/ 1 h 2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46" h="285">
                    <a:moveTo>
                      <a:pt x="85" y="285"/>
                    </a:moveTo>
                    <a:lnTo>
                      <a:pt x="75" y="285"/>
                    </a:lnTo>
                    <a:lnTo>
                      <a:pt x="63" y="285"/>
                    </a:lnTo>
                    <a:lnTo>
                      <a:pt x="53" y="285"/>
                    </a:lnTo>
                    <a:lnTo>
                      <a:pt x="42" y="285"/>
                    </a:lnTo>
                    <a:lnTo>
                      <a:pt x="32" y="285"/>
                    </a:lnTo>
                    <a:lnTo>
                      <a:pt x="22" y="285"/>
                    </a:lnTo>
                    <a:lnTo>
                      <a:pt x="10" y="285"/>
                    </a:lnTo>
                    <a:lnTo>
                      <a:pt x="0" y="285"/>
                    </a:lnTo>
                    <a:lnTo>
                      <a:pt x="3" y="270"/>
                    </a:lnTo>
                    <a:lnTo>
                      <a:pt x="8" y="253"/>
                    </a:lnTo>
                    <a:lnTo>
                      <a:pt x="14" y="235"/>
                    </a:lnTo>
                    <a:lnTo>
                      <a:pt x="22" y="217"/>
                    </a:lnTo>
                    <a:lnTo>
                      <a:pt x="30" y="197"/>
                    </a:lnTo>
                    <a:lnTo>
                      <a:pt x="40" y="178"/>
                    </a:lnTo>
                    <a:lnTo>
                      <a:pt x="52" y="157"/>
                    </a:lnTo>
                    <a:lnTo>
                      <a:pt x="64" y="137"/>
                    </a:lnTo>
                    <a:lnTo>
                      <a:pt x="80" y="118"/>
                    </a:lnTo>
                    <a:lnTo>
                      <a:pt x="96" y="98"/>
                    </a:lnTo>
                    <a:lnTo>
                      <a:pt x="116" y="79"/>
                    </a:lnTo>
                    <a:lnTo>
                      <a:pt x="137" y="60"/>
                    </a:lnTo>
                    <a:lnTo>
                      <a:pt x="161" y="43"/>
                    </a:lnTo>
                    <a:lnTo>
                      <a:pt x="186" y="28"/>
                    </a:lnTo>
                    <a:lnTo>
                      <a:pt x="215" y="13"/>
                    </a:lnTo>
                    <a:lnTo>
                      <a:pt x="246" y="0"/>
                    </a:lnTo>
                    <a:lnTo>
                      <a:pt x="215" y="30"/>
                    </a:lnTo>
                    <a:lnTo>
                      <a:pt x="186" y="60"/>
                    </a:lnTo>
                    <a:lnTo>
                      <a:pt x="160" y="91"/>
                    </a:lnTo>
                    <a:lnTo>
                      <a:pt x="136" y="124"/>
                    </a:lnTo>
                    <a:lnTo>
                      <a:pt x="116" y="158"/>
                    </a:lnTo>
                    <a:lnTo>
                      <a:pt x="100" y="196"/>
                    </a:lnTo>
                    <a:lnTo>
                      <a:pt x="90" y="238"/>
                    </a:lnTo>
                    <a:lnTo>
                      <a:pt x="85" y="285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4" name="Freeform 105"/>
              <p:cNvSpPr/>
              <p:nvPr/>
            </p:nvSpPr>
            <p:spPr bwMode="auto">
              <a:xfrm>
                <a:off x="4389" y="4134"/>
                <a:ext cx="493" cy="199"/>
              </a:xfrm>
              <a:custGeom>
                <a:avLst/>
                <a:gdLst>
                  <a:gd name="T0" fmla="*/ 1 w 986"/>
                  <a:gd name="T1" fmla="*/ 1 h 398"/>
                  <a:gd name="T2" fmla="*/ 1 w 986"/>
                  <a:gd name="T3" fmla="*/ 1 h 398"/>
                  <a:gd name="T4" fmla="*/ 1 w 986"/>
                  <a:gd name="T5" fmla="*/ 1 h 398"/>
                  <a:gd name="T6" fmla="*/ 1 w 986"/>
                  <a:gd name="T7" fmla="*/ 1 h 398"/>
                  <a:gd name="T8" fmla="*/ 1 w 986"/>
                  <a:gd name="T9" fmla="*/ 1 h 398"/>
                  <a:gd name="T10" fmla="*/ 1 w 986"/>
                  <a:gd name="T11" fmla="*/ 1 h 398"/>
                  <a:gd name="T12" fmla="*/ 1 w 986"/>
                  <a:gd name="T13" fmla="*/ 1 h 398"/>
                  <a:gd name="T14" fmla="*/ 1 w 986"/>
                  <a:gd name="T15" fmla="*/ 1 h 398"/>
                  <a:gd name="T16" fmla="*/ 1 w 986"/>
                  <a:gd name="T17" fmla="*/ 1 h 398"/>
                  <a:gd name="T18" fmla="*/ 1 w 986"/>
                  <a:gd name="T19" fmla="*/ 1 h 398"/>
                  <a:gd name="T20" fmla="*/ 1 w 986"/>
                  <a:gd name="T21" fmla="*/ 1 h 398"/>
                  <a:gd name="T22" fmla="*/ 1 w 986"/>
                  <a:gd name="T23" fmla="*/ 1 h 398"/>
                  <a:gd name="T24" fmla="*/ 1 w 986"/>
                  <a:gd name="T25" fmla="*/ 1 h 398"/>
                  <a:gd name="T26" fmla="*/ 1 w 986"/>
                  <a:gd name="T27" fmla="*/ 1 h 398"/>
                  <a:gd name="T28" fmla="*/ 1 w 986"/>
                  <a:gd name="T29" fmla="*/ 1 h 398"/>
                  <a:gd name="T30" fmla="*/ 1 w 986"/>
                  <a:gd name="T31" fmla="*/ 1 h 398"/>
                  <a:gd name="T32" fmla="*/ 1 w 986"/>
                  <a:gd name="T33" fmla="*/ 1 h 398"/>
                  <a:gd name="T34" fmla="*/ 1 w 986"/>
                  <a:gd name="T35" fmla="*/ 1 h 398"/>
                  <a:gd name="T36" fmla="*/ 1 w 986"/>
                  <a:gd name="T37" fmla="*/ 1 h 398"/>
                  <a:gd name="T38" fmla="*/ 1 w 986"/>
                  <a:gd name="T39" fmla="*/ 1 h 398"/>
                  <a:gd name="T40" fmla="*/ 1 w 986"/>
                  <a:gd name="T41" fmla="*/ 1 h 398"/>
                  <a:gd name="T42" fmla="*/ 1 w 986"/>
                  <a:gd name="T43" fmla="*/ 1 h 398"/>
                  <a:gd name="T44" fmla="*/ 1 w 986"/>
                  <a:gd name="T45" fmla="*/ 1 h 398"/>
                  <a:gd name="T46" fmla="*/ 1 w 986"/>
                  <a:gd name="T47" fmla="*/ 1 h 398"/>
                  <a:gd name="T48" fmla="*/ 1 w 986"/>
                  <a:gd name="T49" fmla="*/ 1 h 398"/>
                  <a:gd name="T50" fmla="*/ 1 w 986"/>
                  <a:gd name="T51" fmla="*/ 1 h 398"/>
                  <a:gd name="T52" fmla="*/ 1 w 986"/>
                  <a:gd name="T53" fmla="*/ 1 h 398"/>
                  <a:gd name="T54" fmla="*/ 1 w 986"/>
                  <a:gd name="T55" fmla="*/ 1 h 398"/>
                  <a:gd name="T56" fmla="*/ 1 w 986"/>
                  <a:gd name="T57" fmla="*/ 1 h 398"/>
                  <a:gd name="T58" fmla="*/ 1 w 986"/>
                  <a:gd name="T59" fmla="*/ 1 h 398"/>
                  <a:gd name="T60" fmla="*/ 1 w 986"/>
                  <a:gd name="T61" fmla="*/ 1 h 398"/>
                  <a:gd name="T62" fmla="*/ 1 w 986"/>
                  <a:gd name="T63" fmla="*/ 1 h 398"/>
                  <a:gd name="T64" fmla="*/ 1 w 986"/>
                  <a:gd name="T65" fmla="*/ 1 h 398"/>
                  <a:gd name="T66" fmla="*/ 1 w 986"/>
                  <a:gd name="T67" fmla="*/ 1 h 398"/>
                  <a:gd name="T68" fmla="*/ 1 w 986"/>
                  <a:gd name="T69" fmla="*/ 1 h 398"/>
                  <a:gd name="T70" fmla="*/ 1 w 986"/>
                  <a:gd name="T71" fmla="*/ 1 h 398"/>
                  <a:gd name="T72" fmla="*/ 1 w 986"/>
                  <a:gd name="T73" fmla="*/ 1 h 398"/>
                  <a:gd name="T74" fmla="*/ 1 w 986"/>
                  <a:gd name="T75" fmla="*/ 1 h 398"/>
                  <a:gd name="T76" fmla="*/ 1 w 986"/>
                  <a:gd name="T77" fmla="*/ 1 h 398"/>
                  <a:gd name="T78" fmla="*/ 1 w 986"/>
                  <a:gd name="T79" fmla="*/ 1 h 398"/>
                  <a:gd name="T80" fmla="*/ 1 w 986"/>
                  <a:gd name="T81" fmla="*/ 1 h 398"/>
                  <a:gd name="T82" fmla="*/ 1 w 986"/>
                  <a:gd name="T83" fmla="*/ 1 h 398"/>
                  <a:gd name="T84" fmla="*/ 1 w 986"/>
                  <a:gd name="T85" fmla="*/ 1 h 398"/>
                  <a:gd name="T86" fmla="*/ 1 w 986"/>
                  <a:gd name="T87" fmla="*/ 1 h 398"/>
                  <a:gd name="T88" fmla="*/ 1 w 986"/>
                  <a:gd name="T89" fmla="*/ 1 h 398"/>
                  <a:gd name="T90" fmla="*/ 1 w 986"/>
                  <a:gd name="T91" fmla="*/ 1 h 398"/>
                  <a:gd name="T92" fmla="*/ 1 w 986"/>
                  <a:gd name="T93" fmla="*/ 1 h 398"/>
                  <a:gd name="T94" fmla="*/ 1 w 986"/>
                  <a:gd name="T95" fmla="*/ 1 h 398"/>
                  <a:gd name="T96" fmla="*/ 1 w 986"/>
                  <a:gd name="T97" fmla="*/ 1 h 398"/>
                  <a:gd name="T98" fmla="*/ 1 w 986"/>
                  <a:gd name="T99" fmla="*/ 1 h 398"/>
                  <a:gd name="T100" fmla="*/ 1 w 986"/>
                  <a:gd name="T101" fmla="*/ 1 h 398"/>
                  <a:gd name="T102" fmla="*/ 1 w 986"/>
                  <a:gd name="T103" fmla="*/ 1 h 398"/>
                  <a:gd name="T104" fmla="*/ 1 w 986"/>
                  <a:gd name="T105" fmla="*/ 1 h 398"/>
                  <a:gd name="T106" fmla="*/ 1 w 986"/>
                  <a:gd name="T107" fmla="*/ 1 h 398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986" h="398">
                    <a:moveTo>
                      <a:pt x="901" y="398"/>
                    </a:moveTo>
                    <a:lnTo>
                      <a:pt x="867" y="398"/>
                    </a:lnTo>
                    <a:lnTo>
                      <a:pt x="829" y="398"/>
                    </a:lnTo>
                    <a:lnTo>
                      <a:pt x="789" y="398"/>
                    </a:lnTo>
                    <a:lnTo>
                      <a:pt x="747" y="396"/>
                    </a:lnTo>
                    <a:lnTo>
                      <a:pt x="702" y="396"/>
                    </a:lnTo>
                    <a:lnTo>
                      <a:pt x="656" y="394"/>
                    </a:lnTo>
                    <a:lnTo>
                      <a:pt x="608" y="393"/>
                    </a:lnTo>
                    <a:lnTo>
                      <a:pt x="561" y="392"/>
                    </a:lnTo>
                    <a:lnTo>
                      <a:pt x="513" y="389"/>
                    </a:lnTo>
                    <a:lnTo>
                      <a:pt x="467" y="388"/>
                    </a:lnTo>
                    <a:lnTo>
                      <a:pt x="421" y="386"/>
                    </a:lnTo>
                    <a:lnTo>
                      <a:pt x="376" y="384"/>
                    </a:lnTo>
                    <a:lnTo>
                      <a:pt x="334" y="383"/>
                    </a:lnTo>
                    <a:lnTo>
                      <a:pt x="294" y="380"/>
                    </a:lnTo>
                    <a:lnTo>
                      <a:pt x="258" y="378"/>
                    </a:lnTo>
                    <a:lnTo>
                      <a:pt x="225" y="377"/>
                    </a:lnTo>
                    <a:lnTo>
                      <a:pt x="210" y="376"/>
                    </a:lnTo>
                    <a:lnTo>
                      <a:pt x="194" y="376"/>
                    </a:lnTo>
                    <a:lnTo>
                      <a:pt x="179" y="374"/>
                    </a:lnTo>
                    <a:lnTo>
                      <a:pt x="163" y="373"/>
                    </a:lnTo>
                    <a:lnTo>
                      <a:pt x="148" y="373"/>
                    </a:lnTo>
                    <a:lnTo>
                      <a:pt x="132" y="372"/>
                    </a:lnTo>
                    <a:lnTo>
                      <a:pt x="117" y="372"/>
                    </a:lnTo>
                    <a:lnTo>
                      <a:pt x="102" y="372"/>
                    </a:lnTo>
                    <a:lnTo>
                      <a:pt x="81" y="334"/>
                    </a:lnTo>
                    <a:lnTo>
                      <a:pt x="64" y="289"/>
                    </a:lnTo>
                    <a:lnTo>
                      <a:pt x="48" y="241"/>
                    </a:lnTo>
                    <a:lnTo>
                      <a:pt x="35" y="190"/>
                    </a:lnTo>
                    <a:lnTo>
                      <a:pt x="23" y="142"/>
                    </a:lnTo>
                    <a:lnTo>
                      <a:pt x="14" y="97"/>
                    </a:lnTo>
                    <a:lnTo>
                      <a:pt x="6" y="57"/>
                    </a:lnTo>
                    <a:lnTo>
                      <a:pt x="0" y="27"/>
                    </a:lnTo>
                    <a:lnTo>
                      <a:pt x="12" y="62"/>
                    </a:lnTo>
                    <a:lnTo>
                      <a:pt x="26" y="100"/>
                    </a:lnTo>
                    <a:lnTo>
                      <a:pt x="42" y="140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5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0" y="283"/>
                    </a:lnTo>
                    <a:lnTo>
                      <a:pt x="139" y="257"/>
                    </a:lnTo>
                    <a:lnTo>
                      <a:pt x="147" y="234"/>
                    </a:lnTo>
                    <a:lnTo>
                      <a:pt x="157" y="211"/>
                    </a:lnTo>
                    <a:lnTo>
                      <a:pt x="170" y="190"/>
                    </a:lnTo>
                    <a:lnTo>
                      <a:pt x="185" y="170"/>
                    </a:lnTo>
                    <a:lnTo>
                      <a:pt x="204" y="152"/>
                    </a:lnTo>
                    <a:lnTo>
                      <a:pt x="227" y="135"/>
                    </a:lnTo>
                    <a:lnTo>
                      <a:pt x="215" y="157"/>
                    </a:lnTo>
                    <a:lnTo>
                      <a:pt x="202" y="184"/>
                    </a:lnTo>
                    <a:lnTo>
                      <a:pt x="191" y="214"/>
                    </a:lnTo>
                    <a:lnTo>
                      <a:pt x="185" y="248"/>
                    </a:lnTo>
                    <a:lnTo>
                      <a:pt x="182" y="281"/>
                    </a:lnTo>
                    <a:lnTo>
                      <a:pt x="188" y="313"/>
                    </a:lnTo>
                    <a:lnTo>
                      <a:pt x="201" y="343"/>
                    </a:lnTo>
                    <a:lnTo>
                      <a:pt x="225" y="370"/>
                    </a:lnTo>
                    <a:lnTo>
                      <a:pt x="250" y="343"/>
                    </a:lnTo>
                    <a:lnTo>
                      <a:pt x="271" y="305"/>
                    </a:lnTo>
                    <a:lnTo>
                      <a:pt x="285" y="260"/>
                    </a:lnTo>
                    <a:lnTo>
                      <a:pt x="292" y="211"/>
                    </a:lnTo>
                    <a:lnTo>
                      <a:pt x="291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8" y="8"/>
                    </a:lnTo>
                    <a:lnTo>
                      <a:pt x="262" y="34"/>
                    </a:lnTo>
                    <a:lnTo>
                      <a:pt x="282" y="63"/>
                    </a:lnTo>
                    <a:lnTo>
                      <a:pt x="300" y="95"/>
                    </a:lnTo>
                    <a:lnTo>
                      <a:pt x="315" y="130"/>
                    </a:lnTo>
                    <a:lnTo>
                      <a:pt x="325" y="168"/>
                    </a:lnTo>
                    <a:lnTo>
                      <a:pt x="333" y="211"/>
                    </a:lnTo>
                    <a:lnTo>
                      <a:pt x="339" y="258"/>
                    </a:lnTo>
                    <a:lnTo>
                      <a:pt x="340" y="309"/>
                    </a:lnTo>
                    <a:lnTo>
                      <a:pt x="354" y="288"/>
                    </a:lnTo>
                    <a:lnTo>
                      <a:pt x="370" y="266"/>
                    </a:lnTo>
                    <a:lnTo>
                      <a:pt x="388" y="244"/>
                    </a:lnTo>
                    <a:lnTo>
                      <a:pt x="409" y="222"/>
                    </a:lnTo>
                    <a:lnTo>
                      <a:pt x="430" y="203"/>
                    </a:lnTo>
                    <a:lnTo>
                      <a:pt x="451" y="184"/>
                    </a:lnTo>
                    <a:lnTo>
                      <a:pt x="471" y="170"/>
                    </a:lnTo>
                    <a:lnTo>
                      <a:pt x="492" y="160"/>
                    </a:lnTo>
                    <a:lnTo>
                      <a:pt x="483" y="180"/>
                    </a:lnTo>
                    <a:lnTo>
                      <a:pt x="469" y="203"/>
                    </a:lnTo>
                    <a:lnTo>
                      <a:pt x="452" y="227"/>
                    </a:lnTo>
                    <a:lnTo>
                      <a:pt x="433" y="251"/>
                    </a:lnTo>
                    <a:lnTo>
                      <a:pt x="415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0" y="334"/>
                    </a:lnTo>
                    <a:lnTo>
                      <a:pt x="388" y="339"/>
                    </a:lnTo>
                    <a:lnTo>
                      <a:pt x="396" y="343"/>
                    </a:lnTo>
                    <a:lnTo>
                      <a:pt x="407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4" y="360"/>
                    </a:lnTo>
                    <a:lnTo>
                      <a:pt x="458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2"/>
                    </a:lnTo>
                    <a:lnTo>
                      <a:pt x="375" y="65"/>
                    </a:lnTo>
                    <a:lnTo>
                      <a:pt x="346" y="36"/>
                    </a:lnTo>
                    <a:lnTo>
                      <a:pt x="375" y="57"/>
                    </a:lnTo>
                    <a:lnTo>
                      <a:pt x="400" y="79"/>
                    </a:lnTo>
                    <a:lnTo>
                      <a:pt x="423" y="102"/>
                    </a:lnTo>
                    <a:lnTo>
                      <a:pt x="444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4" y="10"/>
                    </a:lnTo>
                    <a:lnTo>
                      <a:pt x="490" y="39"/>
                    </a:lnTo>
                    <a:lnTo>
                      <a:pt x="506" y="70"/>
                    </a:lnTo>
                    <a:lnTo>
                      <a:pt x="520" y="106"/>
                    </a:lnTo>
                    <a:lnTo>
                      <a:pt x="531" y="145"/>
                    </a:lnTo>
                    <a:lnTo>
                      <a:pt x="539" y="188"/>
                    </a:lnTo>
                    <a:lnTo>
                      <a:pt x="542" y="236"/>
                    </a:lnTo>
                    <a:lnTo>
                      <a:pt x="538" y="290"/>
                    </a:lnTo>
                    <a:lnTo>
                      <a:pt x="527" y="349"/>
                    </a:lnTo>
                    <a:lnTo>
                      <a:pt x="553" y="321"/>
                    </a:lnTo>
                    <a:lnTo>
                      <a:pt x="576" y="288"/>
                    </a:lnTo>
                    <a:lnTo>
                      <a:pt x="595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3" y="125"/>
                    </a:lnTo>
                    <a:lnTo>
                      <a:pt x="584" y="83"/>
                    </a:lnTo>
                    <a:lnTo>
                      <a:pt x="552" y="42"/>
                    </a:lnTo>
                    <a:lnTo>
                      <a:pt x="567" y="50"/>
                    </a:lnTo>
                    <a:lnTo>
                      <a:pt x="582" y="59"/>
                    </a:lnTo>
                    <a:lnTo>
                      <a:pt x="597" y="69"/>
                    </a:lnTo>
                    <a:lnTo>
                      <a:pt x="611" y="80"/>
                    </a:lnTo>
                    <a:lnTo>
                      <a:pt x="622" y="95"/>
                    </a:lnTo>
                    <a:lnTo>
                      <a:pt x="633" y="113"/>
                    </a:lnTo>
                    <a:lnTo>
                      <a:pt x="642" y="134"/>
                    </a:lnTo>
                    <a:lnTo>
                      <a:pt x="648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9" y="32"/>
                    </a:lnTo>
                    <a:lnTo>
                      <a:pt x="645" y="0"/>
                    </a:lnTo>
                    <a:lnTo>
                      <a:pt x="656" y="38"/>
                    </a:lnTo>
                    <a:lnTo>
                      <a:pt x="661" y="82"/>
                    </a:lnTo>
                    <a:lnTo>
                      <a:pt x="663" y="129"/>
                    </a:lnTo>
                    <a:lnTo>
                      <a:pt x="660" y="178"/>
                    </a:lnTo>
                    <a:lnTo>
                      <a:pt x="652" y="228"/>
                    </a:lnTo>
                    <a:lnTo>
                      <a:pt x="642" y="276"/>
                    </a:lnTo>
                    <a:lnTo>
                      <a:pt x="627" y="320"/>
                    </a:lnTo>
                    <a:lnTo>
                      <a:pt x="610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80" y="255"/>
                    </a:lnTo>
                    <a:lnTo>
                      <a:pt x="697" y="212"/>
                    </a:lnTo>
                    <a:lnTo>
                      <a:pt x="711" y="167"/>
                    </a:lnTo>
                    <a:lnTo>
                      <a:pt x="722" y="122"/>
                    </a:lnTo>
                    <a:lnTo>
                      <a:pt x="729" y="77"/>
                    </a:lnTo>
                    <a:lnTo>
                      <a:pt x="733" y="33"/>
                    </a:lnTo>
                    <a:lnTo>
                      <a:pt x="741" y="87"/>
                    </a:lnTo>
                    <a:lnTo>
                      <a:pt x="745" y="147"/>
                    </a:lnTo>
                    <a:lnTo>
                      <a:pt x="743" y="210"/>
                    </a:lnTo>
                    <a:lnTo>
                      <a:pt x="730" y="268"/>
                    </a:lnTo>
                    <a:lnTo>
                      <a:pt x="743" y="252"/>
                    </a:lnTo>
                    <a:lnTo>
                      <a:pt x="757" y="232"/>
                    </a:lnTo>
                    <a:lnTo>
                      <a:pt x="771" y="206"/>
                    </a:lnTo>
                    <a:lnTo>
                      <a:pt x="785" y="180"/>
                    </a:lnTo>
                    <a:lnTo>
                      <a:pt x="797" y="153"/>
                    </a:lnTo>
                    <a:lnTo>
                      <a:pt x="809" y="129"/>
                    </a:lnTo>
                    <a:lnTo>
                      <a:pt x="817" y="108"/>
                    </a:lnTo>
                    <a:lnTo>
                      <a:pt x="821" y="93"/>
                    </a:lnTo>
                    <a:lnTo>
                      <a:pt x="819" y="117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5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7" y="295"/>
                    </a:lnTo>
                    <a:lnTo>
                      <a:pt x="726" y="324"/>
                    </a:lnTo>
                    <a:lnTo>
                      <a:pt x="752" y="306"/>
                    </a:lnTo>
                    <a:lnTo>
                      <a:pt x="778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70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1" y="166"/>
                    </a:lnTo>
                    <a:lnTo>
                      <a:pt x="882" y="193"/>
                    </a:lnTo>
                    <a:lnTo>
                      <a:pt x="873" y="220"/>
                    </a:lnTo>
                    <a:lnTo>
                      <a:pt x="862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49" y="297"/>
                    </a:lnTo>
                    <a:lnTo>
                      <a:pt x="877" y="271"/>
                    </a:lnTo>
                    <a:lnTo>
                      <a:pt x="902" y="237"/>
                    </a:lnTo>
                    <a:lnTo>
                      <a:pt x="925" y="200"/>
                    </a:lnTo>
                    <a:lnTo>
                      <a:pt x="945" y="161"/>
                    </a:lnTo>
                    <a:lnTo>
                      <a:pt x="962" y="122"/>
                    </a:lnTo>
                    <a:lnTo>
                      <a:pt x="976" y="83"/>
                    </a:lnTo>
                    <a:lnTo>
                      <a:pt x="986" y="46"/>
                    </a:lnTo>
                    <a:lnTo>
                      <a:pt x="980" y="86"/>
                    </a:lnTo>
                    <a:lnTo>
                      <a:pt x="979" y="128"/>
                    </a:lnTo>
                    <a:lnTo>
                      <a:pt x="980" y="169"/>
                    </a:lnTo>
                    <a:lnTo>
                      <a:pt x="984" y="210"/>
                    </a:lnTo>
                    <a:lnTo>
                      <a:pt x="986" y="247"/>
                    </a:lnTo>
                    <a:lnTo>
                      <a:pt x="986" y="282"/>
                    </a:lnTo>
                    <a:lnTo>
                      <a:pt x="983" y="312"/>
                    </a:lnTo>
                    <a:lnTo>
                      <a:pt x="975" y="339"/>
                    </a:lnTo>
                    <a:lnTo>
                      <a:pt x="901" y="398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75" name="Group 106"/>
            <p:cNvGrpSpPr/>
            <p:nvPr/>
          </p:nvGrpSpPr>
          <p:grpSpPr bwMode="auto">
            <a:xfrm>
              <a:off x="2688" y="4105"/>
              <a:ext cx="1479" cy="215"/>
              <a:chOff x="3452" y="4125"/>
              <a:chExt cx="1479" cy="215"/>
            </a:xfrm>
          </p:grpSpPr>
          <p:sp>
            <p:nvSpPr>
              <p:cNvPr id="376" name="Freeform 107"/>
              <p:cNvSpPr/>
              <p:nvPr/>
            </p:nvSpPr>
            <p:spPr bwMode="auto">
              <a:xfrm>
                <a:off x="3592" y="4158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2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9" y="1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0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7" name="Freeform 108"/>
              <p:cNvSpPr/>
              <p:nvPr/>
            </p:nvSpPr>
            <p:spPr bwMode="auto">
              <a:xfrm>
                <a:off x="3668" y="4235"/>
                <a:ext cx="16" cy="16"/>
              </a:xfrm>
              <a:custGeom>
                <a:avLst/>
                <a:gdLst>
                  <a:gd name="T0" fmla="*/ 0 w 34"/>
                  <a:gd name="T1" fmla="*/ 1 h 32"/>
                  <a:gd name="T2" fmla="*/ 0 w 34"/>
                  <a:gd name="T3" fmla="*/ 1 h 32"/>
                  <a:gd name="T4" fmla="*/ 0 w 34"/>
                  <a:gd name="T5" fmla="*/ 1 h 32"/>
                  <a:gd name="T6" fmla="*/ 0 w 34"/>
                  <a:gd name="T7" fmla="*/ 1 h 32"/>
                  <a:gd name="T8" fmla="*/ 0 w 34"/>
                  <a:gd name="T9" fmla="*/ 0 h 32"/>
                  <a:gd name="T10" fmla="*/ 0 w 34"/>
                  <a:gd name="T11" fmla="*/ 0 h 32"/>
                  <a:gd name="T12" fmla="*/ 0 w 34"/>
                  <a:gd name="T13" fmla="*/ 1 h 32"/>
                  <a:gd name="T14" fmla="*/ 0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0 w 34"/>
                  <a:gd name="T21" fmla="*/ 1 h 32"/>
                  <a:gd name="T22" fmla="*/ 0 w 34"/>
                  <a:gd name="T23" fmla="*/ 1 h 32"/>
                  <a:gd name="T24" fmla="*/ 0 w 34"/>
                  <a:gd name="T25" fmla="*/ 1 h 32"/>
                  <a:gd name="T26" fmla="*/ 0 w 34"/>
                  <a:gd name="T27" fmla="*/ 1 h 32"/>
                  <a:gd name="T28" fmla="*/ 0 w 34"/>
                  <a:gd name="T29" fmla="*/ 1 h 32"/>
                  <a:gd name="T30" fmla="*/ 0 w 34"/>
                  <a:gd name="T31" fmla="*/ 1 h 32"/>
                  <a:gd name="T32" fmla="*/ 0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3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8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8" name="Freeform 109"/>
              <p:cNvSpPr/>
              <p:nvPr/>
            </p:nvSpPr>
            <p:spPr bwMode="auto">
              <a:xfrm>
                <a:off x="3668" y="4194"/>
                <a:ext cx="16" cy="17"/>
              </a:xfrm>
              <a:custGeom>
                <a:avLst/>
                <a:gdLst>
                  <a:gd name="T0" fmla="*/ 0 w 33"/>
                  <a:gd name="T1" fmla="*/ 1 h 32"/>
                  <a:gd name="T2" fmla="*/ 0 w 33"/>
                  <a:gd name="T3" fmla="*/ 1 h 32"/>
                  <a:gd name="T4" fmla="*/ 0 w 33"/>
                  <a:gd name="T5" fmla="*/ 1 h 32"/>
                  <a:gd name="T6" fmla="*/ 0 w 33"/>
                  <a:gd name="T7" fmla="*/ 1 h 32"/>
                  <a:gd name="T8" fmla="*/ 0 w 33"/>
                  <a:gd name="T9" fmla="*/ 0 h 32"/>
                  <a:gd name="T10" fmla="*/ 0 w 33"/>
                  <a:gd name="T11" fmla="*/ 0 h 32"/>
                  <a:gd name="T12" fmla="*/ 0 w 33"/>
                  <a:gd name="T13" fmla="*/ 1 h 32"/>
                  <a:gd name="T14" fmla="*/ 0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0 w 33"/>
                  <a:gd name="T21" fmla="*/ 1 h 32"/>
                  <a:gd name="T22" fmla="*/ 0 w 33"/>
                  <a:gd name="T23" fmla="*/ 1 h 32"/>
                  <a:gd name="T24" fmla="*/ 0 w 33"/>
                  <a:gd name="T25" fmla="*/ 1 h 32"/>
                  <a:gd name="T26" fmla="*/ 0 w 33"/>
                  <a:gd name="T27" fmla="*/ 1 h 32"/>
                  <a:gd name="T28" fmla="*/ 0 w 33"/>
                  <a:gd name="T29" fmla="*/ 1 h 32"/>
                  <a:gd name="T30" fmla="*/ 0 w 33"/>
                  <a:gd name="T31" fmla="*/ 1 h 32"/>
                  <a:gd name="T32" fmla="*/ 0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19"/>
                    </a:moveTo>
                    <a:lnTo>
                      <a:pt x="33" y="13"/>
                    </a:lnTo>
                    <a:lnTo>
                      <a:pt x="30" y="7"/>
                    </a:lnTo>
                    <a:lnTo>
                      <a:pt x="26" y="2"/>
                    </a:lnTo>
                    <a:lnTo>
                      <a:pt x="20" y="0"/>
                    </a:lnTo>
                    <a:lnTo>
                      <a:pt x="13" y="0"/>
                    </a:lnTo>
                    <a:lnTo>
                      <a:pt x="7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29" y="25"/>
                    </a:lnTo>
                    <a:lnTo>
                      <a:pt x="33" y="1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" name="Freeform 110"/>
              <p:cNvSpPr/>
              <p:nvPr/>
            </p:nvSpPr>
            <p:spPr bwMode="auto">
              <a:xfrm>
                <a:off x="3671" y="4153"/>
                <a:ext cx="16" cy="17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6" y="3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4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4" y="30"/>
                    </a:lnTo>
                    <a:lnTo>
                      <a:pt x="29" y="25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" name="Freeform 111"/>
              <p:cNvSpPr/>
              <p:nvPr/>
            </p:nvSpPr>
            <p:spPr bwMode="auto">
              <a:xfrm>
                <a:off x="3772" y="4256"/>
                <a:ext cx="17" cy="16"/>
              </a:xfrm>
              <a:custGeom>
                <a:avLst/>
                <a:gdLst>
                  <a:gd name="T0" fmla="*/ 1 w 33"/>
                  <a:gd name="T1" fmla="*/ 1 h 32"/>
                  <a:gd name="T2" fmla="*/ 1 w 33"/>
                  <a:gd name="T3" fmla="*/ 1 h 32"/>
                  <a:gd name="T4" fmla="*/ 1 w 33"/>
                  <a:gd name="T5" fmla="*/ 1 h 32"/>
                  <a:gd name="T6" fmla="*/ 1 w 33"/>
                  <a:gd name="T7" fmla="*/ 1 h 32"/>
                  <a:gd name="T8" fmla="*/ 1 w 33"/>
                  <a:gd name="T9" fmla="*/ 0 h 32"/>
                  <a:gd name="T10" fmla="*/ 1 w 33"/>
                  <a:gd name="T11" fmla="*/ 0 h 32"/>
                  <a:gd name="T12" fmla="*/ 1 w 33"/>
                  <a:gd name="T13" fmla="*/ 1 h 32"/>
                  <a:gd name="T14" fmla="*/ 1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1 w 33"/>
                  <a:gd name="T21" fmla="*/ 1 h 32"/>
                  <a:gd name="T22" fmla="*/ 1 w 33"/>
                  <a:gd name="T23" fmla="*/ 1 h 32"/>
                  <a:gd name="T24" fmla="*/ 1 w 33"/>
                  <a:gd name="T25" fmla="*/ 1 h 32"/>
                  <a:gd name="T26" fmla="*/ 1 w 33"/>
                  <a:gd name="T27" fmla="*/ 1 h 32"/>
                  <a:gd name="T28" fmla="*/ 1 w 33"/>
                  <a:gd name="T29" fmla="*/ 1 h 32"/>
                  <a:gd name="T30" fmla="*/ 1 w 33"/>
                  <a:gd name="T31" fmla="*/ 1 h 32"/>
                  <a:gd name="T32" fmla="*/ 1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20"/>
                    </a:moveTo>
                    <a:lnTo>
                      <a:pt x="33" y="14"/>
                    </a:lnTo>
                    <a:lnTo>
                      <a:pt x="31" y="8"/>
                    </a:lnTo>
                    <a:lnTo>
                      <a:pt x="26" y="4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3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7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30" y="26"/>
                    </a:lnTo>
                    <a:lnTo>
                      <a:pt x="33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" name="Freeform 112"/>
              <p:cNvSpPr/>
              <p:nvPr/>
            </p:nvSpPr>
            <p:spPr bwMode="auto">
              <a:xfrm>
                <a:off x="3768" y="4216"/>
                <a:ext cx="17" cy="16"/>
              </a:xfrm>
              <a:custGeom>
                <a:avLst/>
                <a:gdLst>
                  <a:gd name="T0" fmla="*/ 1 w 32"/>
                  <a:gd name="T1" fmla="*/ 0 h 33"/>
                  <a:gd name="T2" fmla="*/ 1 w 32"/>
                  <a:gd name="T3" fmla="*/ 0 h 33"/>
                  <a:gd name="T4" fmla="*/ 1 w 32"/>
                  <a:gd name="T5" fmla="*/ 0 h 33"/>
                  <a:gd name="T6" fmla="*/ 1 w 32"/>
                  <a:gd name="T7" fmla="*/ 0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0 h 33"/>
                  <a:gd name="T14" fmla="*/ 1 w 32"/>
                  <a:gd name="T15" fmla="*/ 0 h 33"/>
                  <a:gd name="T16" fmla="*/ 0 w 32"/>
                  <a:gd name="T17" fmla="*/ 0 h 33"/>
                  <a:gd name="T18" fmla="*/ 0 w 32"/>
                  <a:gd name="T19" fmla="*/ 0 h 33"/>
                  <a:gd name="T20" fmla="*/ 1 w 32"/>
                  <a:gd name="T21" fmla="*/ 0 h 33"/>
                  <a:gd name="T22" fmla="*/ 1 w 32"/>
                  <a:gd name="T23" fmla="*/ 0 h 33"/>
                  <a:gd name="T24" fmla="*/ 1 w 32"/>
                  <a:gd name="T25" fmla="*/ 0 h 33"/>
                  <a:gd name="T26" fmla="*/ 1 w 32"/>
                  <a:gd name="T27" fmla="*/ 0 h 33"/>
                  <a:gd name="T28" fmla="*/ 1 w 32"/>
                  <a:gd name="T29" fmla="*/ 0 h 33"/>
                  <a:gd name="T30" fmla="*/ 1 w 32"/>
                  <a:gd name="T31" fmla="*/ 0 h 33"/>
                  <a:gd name="T32" fmla="*/ 1 w 32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9"/>
                    </a:lnTo>
                    <a:lnTo>
                      <a:pt x="26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3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3"/>
                    </a:ln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" name="Freeform 113"/>
              <p:cNvSpPr/>
              <p:nvPr/>
            </p:nvSpPr>
            <p:spPr bwMode="auto">
              <a:xfrm>
                <a:off x="3774" y="4175"/>
                <a:ext cx="16" cy="17"/>
              </a:xfrm>
              <a:custGeom>
                <a:avLst/>
                <a:gdLst>
                  <a:gd name="T0" fmla="*/ 0 w 33"/>
                  <a:gd name="T1" fmla="*/ 1 h 33"/>
                  <a:gd name="T2" fmla="*/ 0 w 33"/>
                  <a:gd name="T3" fmla="*/ 1 h 33"/>
                  <a:gd name="T4" fmla="*/ 0 w 33"/>
                  <a:gd name="T5" fmla="*/ 1 h 33"/>
                  <a:gd name="T6" fmla="*/ 0 w 33"/>
                  <a:gd name="T7" fmla="*/ 1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1 h 33"/>
                  <a:gd name="T14" fmla="*/ 0 w 33"/>
                  <a:gd name="T15" fmla="*/ 1 h 33"/>
                  <a:gd name="T16" fmla="*/ 0 w 33"/>
                  <a:gd name="T17" fmla="*/ 1 h 33"/>
                  <a:gd name="T18" fmla="*/ 0 w 33"/>
                  <a:gd name="T19" fmla="*/ 1 h 33"/>
                  <a:gd name="T20" fmla="*/ 0 w 33"/>
                  <a:gd name="T21" fmla="*/ 1 h 33"/>
                  <a:gd name="T22" fmla="*/ 0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0 w 33"/>
                  <a:gd name="T29" fmla="*/ 1 h 33"/>
                  <a:gd name="T30" fmla="*/ 0 w 33"/>
                  <a:gd name="T31" fmla="*/ 1 h 33"/>
                  <a:gd name="T32" fmla="*/ 0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33" y="21"/>
                    </a:moveTo>
                    <a:lnTo>
                      <a:pt x="33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5" y="31"/>
                    </a:lnTo>
                    <a:lnTo>
                      <a:pt x="29" y="26"/>
                    </a:lnTo>
                    <a:lnTo>
                      <a:pt x="33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" name="Freeform 114"/>
              <p:cNvSpPr/>
              <p:nvPr/>
            </p:nvSpPr>
            <p:spPr bwMode="auto">
              <a:xfrm>
                <a:off x="3789" y="4136"/>
                <a:ext cx="16" cy="17"/>
              </a:xfrm>
              <a:custGeom>
                <a:avLst/>
                <a:gdLst>
                  <a:gd name="T0" fmla="*/ 1 w 32"/>
                  <a:gd name="T1" fmla="*/ 1 h 34"/>
                  <a:gd name="T2" fmla="*/ 1 w 32"/>
                  <a:gd name="T3" fmla="*/ 1 h 34"/>
                  <a:gd name="T4" fmla="*/ 1 w 32"/>
                  <a:gd name="T5" fmla="*/ 1 h 34"/>
                  <a:gd name="T6" fmla="*/ 1 w 32"/>
                  <a:gd name="T7" fmla="*/ 1 h 34"/>
                  <a:gd name="T8" fmla="*/ 1 w 32"/>
                  <a:gd name="T9" fmla="*/ 0 h 34"/>
                  <a:gd name="T10" fmla="*/ 1 w 32"/>
                  <a:gd name="T11" fmla="*/ 0 h 34"/>
                  <a:gd name="T12" fmla="*/ 1 w 32"/>
                  <a:gd name="T13" fmla="*/ 1 h 34"/>
                  <a:gd name="T14" fmla="*/ 1 w 32"/>
                  <a:gd name="T15" fmla="*/ 1 h 34"/>
                  <a:gd name="T16" fmla="*/ 0 w 32"/>
                  <a:gd name="T17" fmla="*/ 1 h 34"/>
                  <a:gd name="T18" fmla="*/ 0 w 32"/>
                  <a:gd name="T19" fmla="*/ 1 h 34"/>
                  <a:gd name="T20" fmla="*/ 1 w 32"/>
                  <a:gd name="T21" fmla="*/ 1 h 34"/>
                  <a:gd name="T22" fmla="*/ 1 w 32"/>
                  <a:gd name="T23" fmla="*/ 1 h 34"/>
                  <a:gd name="T24" fmla="*/ 1 w 32"/>
                  <a:gd name="T25" fmla="*/ 1 h 34"/>
                  <a:gd name="T26" fmla="*/ 1 w 32"/>
                  <a:gd name="T27" fmla="*/ 1 h 34"/>
                  <a:gd name="T28" fmla="*/ 1 w 32"/>
                  <a:gd name="T29" fmla="*/ 1 h 34"/>
                  <a:gd name="T30" fmla="*/ 1 w 32"/>
                  <a:gd name="T31" fmla="*/ 1 h 34"/>
                  <a:gd name="T32" fmla="*/ 1 w 32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4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4"/>
                    </a:lnTo>
                    <a:lnTo>
                      <a:pt x="20" y="34"/>
                    </a:lnTo>
                    <a:lnTo>
                      <a:pt x="25" y="32"/>
                    </a:lnTo>
                    <a:lnTo>
                      <a:pt x="30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4" name="Freeform 115"/>
              <p:cNvSpPr/>
              <p:nvPr/>
            </p:nvSpPr>
            <p:spPr bwMode="auto">
              <a:xfrm>
                <a:off x="3842" y="4235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5" name="Freeform 116"/>
              <p:cNvSpPr/>
              <p:nvPr/>
            </p:nvSpPr>
            <p:spPr bwMode="auto">
              <a:xfrm>
                <a:off x="3857" y="4201"/>
                <a:ext cx="16" cy="16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lnTo>
                      <a:pt x="18" y="32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6" name="Freeform 117"/>
              <p:cNvSpPr/>
              <p:nvPr/>
            </p:nvSpPr>
            <p:spPr bwMode="auto">
              <a:xfrm>
                <a:off x="3861" y="4164"/>
                <a:ext cx="16" cy="17"/>
              </a:xfrm>
              <a:custGeom>
                <a:avLst/>
                <a:gdLst>
                  <a:gd name="T0" fmla="*/ 1 w 32"/>
                  <a:gd name="T1" fmla="*/ 1 h 33"/>
                  <a:gd name="T2" fmla="*/ 1 w 32"/>
                  <a:gd name="T3" fmla="*/ 1 h 33"/>
                  <a:gd name="T4" fmla="*/ 1 w 32"/>
                  <a:gd name="T5" fmla="*/ 1 h 33"/>
                  <a:gd name="T6" fmla="*/ 1 w 32"/>
                  <a:gd name="T7" fmla="*/ 1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1 h 33"/>
                  <a:gd name="T14" fmla="*/ 1 w 32"/>
                  <a:gd name="T15" fmla="*/ 1 h 33"/>
                  <a:gd name="T16" fmla="*/ 0 w 32"/>
                  <a:gd name="T17" fmla="*/ 1 h 33"/>
                  <a:gd name="T18" fmla="*/ 0 w 32"/>
                  <a:gd name="T19" fmla="*/ 1 h 33"/>
                  <a:gd name="T20" fmla="*/ 1 w 32"/>
                  <a:gd name="T21" fmla="*/ 1 h 33"/>
                  <a:gd name="T22" fmla="*/ 1 w 32"/>
                  <a:gd name="T23" fmla="*/ 1 h 33"/>
                  <a:gd name="T24" fmla="*/ 1 w 32"/>
                  <a:gd name="T25" fmla="*/ 1 h 33"/>
                  <a:gd name="T26" fmla="*/ 1 w 32"/>
                  <a:gd name="T27" fmla="*/ 1 h 33"/>
                  <a:gd name="T28" fmla="*/ 1 w 32"/>
                  <a:gd name="T29" fmla="*/ 1 h 33"/>
                  <a:gd name="T30" fmla="*/ 1 w 32"/>
                  <a:gd name="T31" fmla="*/ 1 h 33"/>
                  <a:gd name="T32" fmla="*/ 1 w 32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7" name="Freeform 118"/>
              <p:cNvSpPr/>
              <p:nvPr/>
            </p:nvSpPr>
            <p:spPr bwMode="auto">
              <a:xfrm>
                <a:off x="4066" y="4265"/>
                <a:ext cx="40" cy="40"/>
              </a:xfrm>
              <a:custGeom>
                <a:avLst/>
                <a:gdLst>
                  <a:gd name="T0" fmla="*/ 1 w 80"/>
                  <a:gd name="T1" fmla="*/ 0 h 80"/>
                  <a:gd name="T2" fmla="*/ 1 w 80"/>
                  <a:gd name="T3" fmla="*/ 0 h 80"/>
                  <a:gd name="T4" fmla="*/ 1 w 80"/>
                  <a:gd name="T5" fmla="*/ 1 h 80"/>
                  <a:gd name="T6" fmla="*/ 1 w 80"/>
                  <a:gd name="T7" fmla="*/ 1 h 80"/>
                  <a:gd name="T8" fmla="*/ 1 w 80"/>
                  <a:gd name="T9" fmla="*/ 1 h 80"/>
                  <a:gd name="T10" fmla="*/ 1 w 80"/>
                  <a:gd name="T11" fmla="*/ 1 h 80"/>
                  <a:gd name="T12" fmla="*/ 1 w 80"/>
                  <a:gd name="T13" fmla="*/ 1 h 80"/>
                  <a:gd name="T14" fmla="*/ 1 w 80"/>
                  <a:gd name="T15" fmla="*/ 1 h 80"/>
                  <a:gd name="T16" fmla="*/ 0 w 80"/>
                  <a:gd name="T17" fmla="*/ 1 h 80"/>
                  <a:gd name="T18" fmla="*/ 0 w 80"/>
                  <a:gd name="T19" fmla="*/ 1 h 80"/>
                  <a:gd name="T20" fmla="*/ 0 w 80"/>
                  <a:gd name="T21" fmla="*/ 1 h 80"/>
                  <a:gd name="T22" fmla="*/ 1 w 80"/>
                  <a:gd name="T23" fmla="*/ 1 h 80"/>
                  <a:gd name="T24" fmla="*/ 1 w 80"/>
                  <a:gd name="T25" fmla="*/ 1 h 80"/>
                  <a:gd name="T26" fmla="*/ 1 w 80"/>
                  <a:gd name="T27" fmla="*/ 1 h 80"/>
                  <a:gd name="T28" fmla="*/ 1 w 80"/>
                  <a:gd name="T29" fmla="*/ 1 h 80"/>
                  <a:gd name="T30" fmla="*/ 1 w 80"/>
                  <a:gd name="T31" fmla="*/ 1 h 80"/>
                  <a:gd name="T32" fmla="*/ 1 w 80"/>
                  <a:gd name="T33" fmla="*/ 1 h 80"/>
                  <a:gd name="T34" fmla="*/ 1 w 80"/>
                  <a:gd name="T35" fmla="*/ 1 h 80"/>
                  <a:gd name="T36" fmla="*/ 1 w 80"/>
                  <a:gd name="T37" fmla="*/ 1 h 80"/>
                  <a:gd name="T38" fmla="*/ 1 w 80"/>
                  <a:gd name="T39" fmla="*/ 1 h 80"/>
                  <a:gd name="T40" fmla="*/ 1 w 80"/>
                  <a:gd name="T41" fmla="*/ 1 h 80"/>
                  <a:gd name="T42" fmla="*/ 1 w 80"/>
                  <a:gd name="T43" fmla="*/ 1 h 80"/>
                  <a:gd name="T44" fmla="*/ 1 w 80"/>
                  <a:gd name="T45" fmla="*/ 1 h 80"/>
                  <a:gd name="T46" fmla="*/ 1 w 80"/>
                  <a:gd name="T47" fmla="*/ 1 h 80"/>
                  <a:gd name="T48" fmla="*/ 1 w 80"/>
                  <a:gd name="T49" fmla="*/ 1 h 80"/>
                  <a:gd name="T50" fmla="*/ 1 w 80"/>
                  <a:gd name="T51" fmla="*/ 1 h 80"/>
                  <a:gd name="T52" fmla="*/ 1 w 80"/>
                  <a:gd name="T53" fmla="*/ 1 h 80"/>
                  <a:gd name="T54" fmla="*/ 1 w 80"/>
                  <a:gd name="T55" fmla="*/ 1 h 80"/>
                  <a:gd name="T56" fmla="*/ 1 w 80"/>
                  <a:gd name="T57" fmla="*/ 1 h 80"/>
                  <a:gd name="T58" fmla="*/ 1 w 80"/>
                  <a:gd name="T59" fmla="*/ 1 h 80"/>
                  <a:gd name="T60" fmla="*/ 1 w 80"/>
                  <a:gd name="T61" fmla="*/ 1 h 80"/>
                  <a:gd name="T62" fmla="*/ 1 w 80"/>
                  <a:gd name="T63" fmla="*/ 1 h 80"/>
                  <a:gd name="T64" fmla="*/ 1 w 80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80">
                    <a:moveTo>
                      <a:pt x="46" y="0"/>
                    </a:moveTo>
                    <a:lnTo>
                      <a:pt x="38" y="0"/>
                    </a:lnTo>
                    <a:lnTo>
                      <a:pt x="30" y="2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9"/>
                    </a:lnTo>
                    <a:lnTo>
                      <a:pt x="3" y="26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9"/>
                    </a:lnTo>
                    <a:lnTo>
                      <a:pt x="18" y="74"/>
                    </a:lnTo>
                    <a:lnTo>
                      <a:pt x="24" y="78"/>
                    </a:lnTo>
                    <a:lnTo>
                      <a:pt x="32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7"/>
                    </a:lnTo>
                    <a:lnTo>
                      <a:pt x="62" y="73"/>
                    </a:lnTo>
                    <a:lnTo>
                      <a:pt x="68" y="67"/>
                    </a:lnTo>
                    <a:lnTo>
                      <a:pt x="73" y="62"/>
                    </a:lnTo>
                    <a:lnTo>
                      <a:pt x="76" y="55"/>
                    </a:lnTo>
                    <a:lnTo>
                      <a:pt x="79" y="47"/>
                    </a:lnTo>
                    <a:lnTo>
                      <a:pt x="80" y="39"/>
                    </a:lnTo>
                    <a:lnTo>
                      <a:pt x="79" y="30"/>
                    </a:lnTo>
                    <a:lnTo>
                      <a:pt x="76" y="24"/>
                    </a:lnTo>
                    <a:lnTo>
                      <a:pt x="73" y="17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8" name="Freeform 119"/>
              <p:cNvSpPr/>
              <p:nvPr/>
            </p:nvSpPr>
            <p:spPr bwMode="auto">
              <a:xfrm>
                <a:off x="4136" y="4223"/>
                <a:ext cx="40" cy="39"/>
              </a:xfrm>
              <a:custGeom>
                <a:avLst/>
                <a:gdLst>
                  <a:gd name="T0" fmla="*/ 1 w 79"/>
                  <a:gd name="T1" fmla="*/ 0 h 80"/>
                  <a:gd name="T2" fmla="*/ 1 w 79"/>
                  <a:gd name="T3" fmla="*/ 0 h 80"/>
                  <a:gd name="T4" fmla="*/ 1 w 79"/>
                  <a:gd name="T5" fmla="*/ 0 h 80"/>
                  <a:gd name="T6" fmla="*/ 1 w 79"/>
                  <a:gd name="T7" fmla="*/ 0 h 80"/>
                  <a:gd name="T8" fmla="*/ 1 w 79"/>
                  <a:gd name="T9" fmla="*/ 0 h 80"/>
                  <a:gd name="T10" fmla="*/ 1 w 79"/>
                  <a:gd name="T11" fmla="*/ 0 h 80"/>
                  <a:gd name="T12" fmla="*/ 1 w 79"/>
                  <a:gd name="T13" fmla="*/ 0 h 80"/>
                  <a:gd name="T14" fmla="*/ 1 w 79"/>
                  <a:gd name="T15" fmla="*/ 0 h 80"/>
                  <a:gd name="T16" fmla="*/ 0 w 79"/>
                  <a:gd name="T17" fmla="*/ 0 h 80"/>
                  <a:gd name="T18" fmla="*/ 0 w 79"/>
                  <a:gd name="T19" fmla="*/ 0 h 80"/>
                  <a:gd name="T20" fmla="*/ 1 w 79"/>
                  <a:gd name="T21" fmla="*/ 0 h 80"/>
                  <a:gd name="T22" fmla="*/ 1 w 79"/>
                  <a:gd name="T23" fmla="*/ 0 h 80"/>
                  <a:gd name="T24" fmla="*/ 1 w 79"/>
                  <a:gd name="T25" fmla="*/ 0 h 80"/>
                  <a:gd name="T26" fmla="*/ 1 w 79"/>
                  <a:gd name="T27" fmla="*/ 0 h 80"/>
                  <a:gd name="T28" fmla="*/ 1 w 79"/>
                  <a:gd name="T29" fmla="*/ 0 h 80"/>
                  <a:gd name="T30" fmla="*/ 1 w 79"/>
                  <a:gd name="T31" fmla="*/ 0 h 80"/>
                  <a:gd name="T32" fmla="*/ 1 w 79"/>
                  <a:gd name="T33" fmla="*/ 0 h 80"/>
                  <a:gd name="T34" fmla="*/ 1 w 79"/>
                  <a:gd name="T35" fmla="*/ 0 h 80"/>
                  <a:gd name="T36" fmla="*/ 1 w 79"/>
                  <a:gd name="T37" fmla="*/ 0 h 80"/>
                  <a:gd name="T38" fmla="*/ 1 w 79"/>
                  <a:gd name="T39" fmla="*/ 0 h 80"/>
                  <a:gd name="T40" fmla="*/ 1 w 79"/>
                  <a:gd name="T41" fmla="*/ 0 h 80"/>
                  <a:gd name="T42" fmla="*/ 1 w 79"/>
                  <a:gd name="T43" fmla="*/ 0 h 80"/>
                  <a:gd name="T44" fmla="*/ 1 w 79"/>
                  <a:gd name="T45" fmla="*/ 0 h 80"/>
                  <a:gd name="T46" fmla="*/ 1 w 79"/>
                  <a:gd name="T47" fmla="*/ 0 h 80"/>
                  <a:gd name="T48" fmla="*/ 1 w 79"/>
                  <a:gd name="T49" fmla="*/ 0 h 80"/>
                  <a:gd name="T50" fmla="*/ 1 w 79"/>
                  <a:gd name="T51" fmla="*/ 0 h 80"/>
                  <a:gd name="T52" fmla="*/ 1 w 79"/>
                  <a:gd name="T53" fmla="*/ 0 h 80"/>
                  <a:gd name="T54" fmla="*/ 1 w 79"/>
                  <a:gd name="T55" fmla="*/ 0 h 80"/>
                  <a:gd name="T56" fmla="*/ 1 w 79"/>
                  <a:gd name="T57" fmla="*/ 0 h 80"/>
                  <a:gd name="T58" fmla="*/ 1 w 79"/>
                  <a:gd name="T59" fmla="*/ 0 h 80"/>
                  <a:gd name="T60" fmla="*/ 1 w 79"/>
                  <a:gd name="T61" fmla="*/ 0 h 80"/>
                  <a:gd name="T62" fmla="*/ 1 w 79"/>
                  <a:gd name="T63" fmla="*/ 0 h 80"/>
                  <a:gd name="T64" fmla="*/ 1 w 79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79" h="80">
                    <a:moveTo>
                      <a:pt x="47" y="0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4"/>
                    </a:lnTo>
                    <a:lnTo>
                      <a:pt x="17" y="7"/>
                    </a:lnTo>
                    <a:lnTo>
                      <a:pt x="11" y="13"/>
                    </a:lnTo>
                    <a:lnTo>
                      <a:pt x="5" y="19"/>
                    </a:lnTo>
                    <a:lnTo>
                      <a:pt x="2" y="26"/>
                    </a:lnTo>
                    <a:lnTo>
                      <a:pt x="0" y="34"/>
                    </a:lnTo>
                    <a:lnTo>
                      <a:pt x="0" y="42"/>
                    </a:lnTo>
                    <a:lnTo>
                      <a:pt x="1" y="49"/>
                    </a:lnTo>
                    <a:lnTo>
                      <a:pt x="3" y="57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8" y="74"/>
                    </a:lnTo>
                    <a:lnTo>
                      <a:pt x="25" y="78"/>
                    </a:lnTo>
                    <a:lnTo>
                      <a:pt x="33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6"/>
                    </a:lnTo>
                    <a:lnTo>
                      <a:pt x="63" y="73"/>
                    </a:lnTo>
                    <a:lnTo>
                      <a:pt x="69" y="67"/>
                    </a:lnTo>
                    <a:lnTo>
                      <a:pt x="73" y="61"/>
                    </a:lnTo>
                    <a:lnTo>
                      <a:pt x="77" y="55"/>
                    </a:lnTo>
                    <a:lnTo>
                      <a:pt x="79" y="46"/>
                    </a:lnTo>
                    <a:lnTo>
                      <a:pt x="79" y="38"/>
                    </a:lnTo>
                    <a:lnTo>
                      <a:pt x="78" y="31"/>
                    </a:lnTo>
                    <a:lnTo>
                      <a:pt x="76" y="23"/>
                    </a:lnTo>
                    <a:lnTo>
                      <a:pt x="72" y="18"/>
                    </a:lnTo>
                    <a:lnTo>
                      <a:pt x="68" y="12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9" name="Freeform 120"/>
              <p:cNvSpPr/>
              <p:nvPr/>
            </p:nvSpPr>
            <p:spPr bwMode="auto">
              <a:xfrm>
                <a:off x="4059" y="4190"/>
                <a:ext cx="40" cy="40"/>
              </a:xfrm>
              <a:custGeom>
                <a:avLst/>
                <a:gdLst>
                  <a:gd name="T0" fmla="*/ 1 w 80"/>
                  <a:gd name="T1" fmla="*/ 0 h 78"/>
                  <a:gd name="T2" fmla="*/ 1 w 80"/>
                  <a:gd name="T3" fmla="*/ 0 h 78"/>
                  <a:gd name="T4" fmla="*/ 1 w 80"/>
                  <a:gd name="T5" fmla="*/ 0 h 78"/>
                  <a:gd name="T6" fmla="*/ 1 w 80"/>
                  <a:gd name="T7" fmla="*/ 1 h 78"/>
                  <a:gd name="T8" fmla="*/ 1 w 80"/>
                  <a:gd name="T9" fmla="*/ 1 h 78"/>
                  <a:gd name="T10" fmla="*/ 1 w 80"/>
                  <a:gd name="T11" fmla="*/ 1 h 78"/>
                  <a:gd name="T12" fmla="*/ 1 w 80"/>
                  <a:gd name="T13" fmla="*/ 1 h 78"/>
                  <a:gd name="T14" fmla="*/ 1 w 80"/>
                  <a:gd name="T15" fmla="*/ 1 h 78"/>
                  <a:gd name="T16" fmla="*/ 1 w 80"/>
                  <a:gd name="T17" fmla="*/ 1 h 78"/>
                  <a:gd name="T18" fmla="*/ 0 w 80"/>
                  <a:gd name="T19" fmla="*/ 1 h 78"/>
                  <a:gd name="T20" fmla="*/ 1 w 80"/>
                  <a:gd name="T21" fmla="*/ 1 h 78"/>
                  <a:gd name="T22" fmla="*/ 1 w 80"/>
                  <a:gd name="T23" fmla="*/ 1 h 78"/>
                  <a:gd name="T24" fmla="*/ 1 w 80"/>
                  <a:gd name="T25" fmla="*/ 1 h 78"/>
                  <a:gd name="T26" fmla="*/ 1 w 80"/>
                  <a:gd name="T27" fmla="*/ 1 h 78"/>
                  <a:gd name="T28" fmla="*/ 1 w 80"/>
                  <a:gd name="T29" fmla="*/ 1 h 78"/>
                  <a:gd name="T30" fmla="*/ 1 w 80"/>
                  <a:gd name="T31" fmla="*/ 1 h 78"/>
                  <a:gd name="T32" fmla="*/ 1 w 80"/>
                  <a:gd name="T33" fmla="*/ 1 h 78"/>
                  <a:gd name="T34" fmla="*/ 1 w 80"/>
                  <a:gd name="T35" fmla="*/ 1 h 78"/>
                  <a:gd name="T36" fmla="*/ 1 w 80"/>
                  <a:gd name="T37" fmla="*/ 1 h 78"/>
                  <a:gd name="T38" fmla="*/ 1 w 80"/>
                  <a:gd name="T39" fmla="*/ 1 h 78"/>
                  <a:gd name="T40" fmla="*/ 1 w 80"/>
                  <a:gd name="T41" fmla="*/ 1 h 78"/>
                  <a:gd name="T42" fmla="*/ 1 w 80"/>
                  <a:gd name="T43" fmla="*/ 1 h 78"/>
                  <a:gd name="T44" fmla="*/ 1 w 80"/>
                  <a:gd name="T45" fmla="*/ 1 h 78"/>
                  <a:gd name="T46" fmla="*/ 1 w 80"/>
                  <a:gd name="T47" fmla="*/ 1 h 78"/>
                  <a:gd name="T48" fmla="*/ 1 w 80"/>
                  <a:gd name="T49" fmla="*/ 1 h 78"/>
                  <a:gd name="T50" fmla="*/ 1 w 80"/>
                  <a:gd name="T51" fmla="*/ 1 h 78"/>
                  <a:gd name="T52" fmla="*/ 1 w 80"/>
                  <a:gd name="T53" fmla="*/ 1 h 78"/>
                  <a:gd name="T54" fmla="*/ 1 w 80"/>
                  <a:gd name="T55" fmla="*/ 1 h 78"/>
                  <a:gd name="T56" fmla="*/ 1 w 80"/>
                  <a:gd name="T57" fmla="*/ 1 h 78"/>
                  <a:gd name="T58" fmla="*/ 1 w 80"/>
                  <a:gd name="T59" fmla="*/ 1 h 78"/>
                  <a:gd name="T60" fmla="*/ 1 w 80"/>
                  <a:gd name="T61" fmla="*/ 1 h 78"/>
                  <a:gd name="T62" fmla="*/ 1 w 80"/>
                  <a:gd name="T63" fmla="*/ 1 h 78"/>
                  <a:gd name="T64" fmla="*/ 1 w 80"/>
                  <a:gd name="T65" fmla="*/ 0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8" y="0"/>
                    </a:moveTo>
                    <a:lnTo>
                      <a:pt x="40" y="0"/>
                    </a:lnTo>
                    <a:lnTo>
                      <a:pt x="32" y="0"/>
                    </a:lnTo>
                    <a:lnTo>
                      <a:pt x="25" y="3"/>
                    </a:lnTo>
                    <a:lnTo>
                      <a:pt x="18" y="7"/>
                    </a:lnTo>
                    <a:lnTo>
                      <a:pt x="12" y="11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2" y="32"/>
                    </a:lnTo>
                    <a:lnTo>
                      <a:pt x="0" y="40"/>
                    </a:lnTo>
                    <a:lnTo>
                      <a:pt x="2" y="47"/>
                    </a:lnTo>
                    <a:lnTo>
                      <a:pt x="4" y="55"/>
                    </a:lnTo>
                    <a:lnTo>
                      <a:pt x="7" y="61"/>
                    </a:lnTo>
                    <a:lnTo>
                      <a:pt x="13" y="67"/>
                    </a:lnTo>
                    <a:lnTo>
                      <a:pt x="19" y="72"/>
                    </a:lnTo>
                    <a:lnTo>
                      <a:pt x="26" y="76"/>
                    </a:lnTo>
                    <a:lnTo>
                      <a:pt x="34" y="78"/>
                    </a:lnTo>
                    <a:lnTo>
                      <a:pt x="42" y="78"/>
                    </a:lnTo>
                    <a:lnTo>
                      <a:pt x="50" y="77"/>
                    </a:lnTo>
                    <a:lnTo>
                      <a:pt x="57" y="75"/>
                    </a:lnTo>
                    <a:lnTo>
                      <a:pt x="64" y="71"/>
                    </a:lnTo>
                    <a:lnTo>
                      <a:pt x="70" y="65"/>
                    </a:lnTo>
                    <a:lnTo>
                      <a:pt x="74" y="60"/>
                    </a:lnTo>
                    <a:lnTo>
                      <a:pt x="78" y="53"/>
                    </a:lnTo>
                    <a:lnTo>
                      <a:pt x="80" y="45"/>
                    </a:lnTo>
                    <a:lnTo>
                      <a:pt x="80" y="37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3" y="6"/>
                    </a:lnTo>
                    <a:lnTo>
                      <a:pt x="56" y="2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" name="Freeform 121"/>
              <p:cNvSpPr/>
              <p:nvPr/>
            </p:nvSpPr>
            <p:spPr bwMode="auto">
              <a:xfrm>
                <a:off x="3990" y="4195"/>
                <a:ext cx="39" cy="39"/>
              </a:xfrm>
              <a:custGeom>
                <a:avLst/>
                <a:gdLst>
                  <a:gd name="T0" fmla="*/ 0 w 80"/>
                  <a:gd name="T1" fmla="*/ 1 h 78"/>
                  <a:gd name="T2" fmla="*/ 0 w 80"/>
                  <a:gd name="T3" fmla="*/ 0 h 78"/>
                  <a:gd name="T4" fmla="*/ 0 w 80"/>
                  <a:gd name="T5" fmla="*/ 1 h 78"/>
                  <a:gd name="T6" fmla="*/ 0 w 80"/>
                  <a:gd name="T7" fmla="*/ 1 h 78"/>
                  <a:gd name="T8" fmla="*/ 0 w 80"/>
                  <a:gd name="T9" fmla="*/ 1 h 78"/>
                  <a:gd name="T10" fmla="*/ 0 w 80"/>
                  <a:gd name="T11" fmla="*/ 1 h 78"/>
                  <a:gd name="T12" fmla="*/ 0 w 80"/>
                  <a:gd name="T13" fmla="*/ 1 h 78"/>
                  <a:gd name="T14" fmla="*/ 0 w 80"/>
                  <a:gd name="T15" fmla="*/ 1 h 78"/>
                  <a:gd name="T16" fmla="*/ 0 w 80"/>
                  <a:gd name="T17" fmla="*/ 1 h 78"/>
                  <a:gd name="T18" fmla="*/ 0 w 80"/>
                  <a:gd name="T19" fmla="*/ 1 h 78"/>
                  <a:gd name="T20" fmla="*/ 0 w 80"/>
                  <a:gd name="T21" fmla="*/ 1 h 78"/>
                  <a:gd name="T22" fmla="*/ 0 w 80"/>
                  <a:gd name="T23" fmla="*/ 1 h 78"/>
                  <a:gd name="T24" fmla="*/ 0 w 80"/>
                  <a:gd name="T25" fmla="*/ 1 h 78"/>
                  <a:gd name="T26" fmla="*/ 0 w 80"/>
                  <a:gd name="T27" fmla="*/ 1 h 78"/>
                  <a:gd name="T28" fmla="*/ 0 w 80"/>
                  <a:gd name="T29" fmla="*/ 1 h 78"/>
                  <a:gd name="T30" fmla="*/ 0 w 80"/>
                  <a:gd name="T31" fmla="*/ 1 h 78"/>
                  <a:gd name="T32" fmla="*/ 0 w 80"/>
                  <a:gd name="T33" fmla="*/ 1 h 78"/>
                  <a:gd name="T34" fmla="*/ 0 w 80"/>
                  <a:gd name="T35" fmla="*/ 1 h 78"/>
                  <a:gd name="T36" fmla="*/ 0 w 80"/>
                  <a:gd name="T37" fmla="*/ 1 h 78"/>
                  <a:gd name="T38" fmla="*/ 0 w 80"/>
                  <a:gd name="T39" fmla="*/ 1 h 78"/>
                  <a:gd name="T40" fmla="*/ 0 w 80"/>
                  <a:gd name="T41" fmla="*/ 1 h 78"/>
                  <a:gd name="T42" fmla="*/ 0 w 80"/>
                  <a:gd name="T43" fmla="*/ 1 h 78"/>
                  <a:gd name="T44" fmla="*/ 0 w 80"/>
                  <a:gd name="T45" fmla="*/ 1 h 78"/>
                  <a:gd name="T46" fmla="*/ 0 w 80"/>
                  <a:gd name="T47" fmla="*/ 1 h 78"/>
                  <a:gd name="T48" fmla="*/ 0 w 80"/>
                  <a:gd name="T49" fmla="*/ 1 h 78"/>
                  <a:gd name="T50" fmla="*/ 0 w 80"/>
                  <a:gd name="T51" fmla="*/ 1 h 78"/>
                  <a:gd name="T52" fmla="*/ 0 w 80"/>
                  <a:gd name="T53" fmla="*/ 1 h 78"/>
                  <a:gd name="T54" fmla="*/ 0 w 80"/>
                  <a:gd name="T55" fmla="*/ 1 h 78"/>
                  <a:gd name="T56" fmla="*/ 0 w 80"/>
                  <a:gd name="T57" fmla="*/ 1 h 78"/>
                  <a:gd name="T58" fmla="*/ 0 w 80"/>
                  <a:gd name="T59" fmla="*/ 1 h 78"/>
                  <a:gd name="T60" fmla="*/ 0 w 80"/>
                  <a:gd name="T61" fmla="*/ 1 h 78"/>
                  <a:gd name="T62" fmla="*/ 0 w 80"/>
                  <a:gd name="T63" fmla="*/ 1 h 78"/>
                  <a:gd name="T64" fmla="*/ 0 w 80"/>
                  <a:gd name="T65" fmla="*/ 1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7" y="1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3"/>
                    </a:lnTo>
                    <a:lnTo>
                      <a:pt x="17" y="7"/>
                    </a:lnTo>
                    <a:lnTo>
                      <a:pt x="12" y="12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1" y="32"/>
                    </a:lnTo>
                    <a:lnTo>
                      <a:pt x="0" y="40"/>
                    </a:lnTo>
                    <a:lnTo>
                      <a:pt x="1" y="48"/>
                    </a:lnTo>
                    <a:lnTo>
                      <a:pt x="4" y="55"/>
                    </a:lnTo>
                    <a:lnTo>
                      <a:pt x="7" y="62"/>
                    </a:lnTo>
                    <a:lnTo>
                      <a:pt x="13" y="68"/>
                    </a:lnTo>
                    <a:lnTo>
                      <a:pt x="19" y="73"/>
                    </a:lnTo>
                    <a:lnTo>
                      <a:pt x="25" y="76"/>
                    </a:lnTo>
                    <a:lnTo>
                      <a:pt x="33" y="78"/>
                    </a:lnTo>
                    <a:lnTo>
                      <a:pt x="42" y="78"/>
                    </a:lnTo>
                    <a:lnTo>
                      <a:pt x="50" y="78"/>
                    </a:lnTo>
                    <a:lnTo>
                      <a:pt x="57" y="75"/>
                    </a:lnTo>
                    <a:lnTo>
                      <a:pt x="63" y="71"/>
                    </a:lnTo>
                    <a:lnTo>
                      <a:pt x="69" y="67"/>
                    </a:lnTo>
                    <a:lnTo>
                      <a:pt x="74" y="61"/>
                    </a:lnTo>
                    <a:lnTo>
                      <a:pt x="77" y="54"/>
                    </a:lnTo>
                    <a:lnTo>
                      <a:pt x="80" y="46"/>
                    </a:lnTo>
                    <a:lnTo>
                      <a:pt x="80" y="38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2" y="6"/>
                    </a:lnTo>
                    <a:lnTo>
                      <a:pt x="55" y="2"/>
                    </a:lnTo>
                    <a:lnTo>
                      <a:pt x="47" y="1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" name="Freeform 122"/>
              <p:cNvSpPr/>
              <p:nvPr/>
            </p:nvSpPr>
            <p:spPr bwMode="auto">
              <a:xfrm>
                <a:off x="4127" y="4147"/>
                <a:ext cx="39" cy="39"/>
              </a:xfrm>
              <a:custGeom>
                <a:avLst/>
                <a:gdLst>
                  <a:gd name="T0" fmla="*/ 0 w 80"/>
                  <a:gd name="T1" fmla="*/ 0 h 79"/>
                  <a:gd name="T2" fmla="*/ 0 w 80"/>
                  <a:gd name="T3" fmla="*/ 0 h 79"/>
                  <a:gd name="T4" fmla="*/ 0 w 80"/>
                  <a:gd name="T5" fmla="*/ 0 h 79"/>
                  <a:gd name="T6" fmla="*/ 0 w 80"/>
                  <a:gd name="T7" fmla="*/ 0 h 79"/>
                  <a:gd name="T8" fmla="*/ 0 w 80"/>
                  <a:gd name="T9" fmla="*/ 0 h 79"/>
                  <a:gd name="T10" fmla="*/ 0 w 80"/>
                  <a:gd name="T11" fmla="*/ 0 h 79"/>
                  <a:gd name="T12" fmla="*/ 0 w 80"/>
                  <a:gd name="T13" fmla="*/ 0 h 79"/>
                  <a:gd name="T14" fmla="*/ 0 w 80"/>
                  <a:gd name="T15" fmla="*/ 0 h 79"/>
                  <a:gd name="T16" fmla="*/ 0 w 80"/>
                  <a:gd name="T17" fmla="*/ 0 h 79"/>
                  <a:gd name="T18" fmla="*/ 0 w 80"/>
                  <a:gd name="T19" fmla="*/ 0 h 79"/>
                  <a:gd name="T20" fmla="*/ 0 w 80"/>
                  <a:gd name="T21" fmla="*/ 0 h 79"/>
                  <a:gd name="T22" fmla="*/ 0 w 80"/>
                  <a:gd name="T23" fmla="*/ 0 h 79"/>
                  <a:gd name="T24" fmla="*/ 0 w 80"/>
                  <a:gd name="T25" fmla="*/ 0 h 79"/>
                  <a:gd name="T26" fmla="*/ 0 w 80"/>
                  <a:gd name="T27" fmla="*/ 0 h 79"/>
                  <a:gd name="T28" fmla="*/ 0 w 80"/>
                  <a:gd name="T29" fmla="*/ 0 h 79"/>
                  <a:gd name="T30" fmla="*/ 0 w 80"/>
                  <a:gd name="T31" fmla="*/ 0 h 79"/>
                  <a:gd name="T32" fmla="*/ 0 w 80"/>
                  <a:gd name="T33" fmla="*/ 0 h 79"/>
                  <a:gd name="T34" fmla="*/ 0 w 80"/>
                  <a:gd name="T35" fmla="*/ 0 h 79"/>
                  <a:gd name="T36" fmla="*/ 0 w 80"/>
                  <a:gd name="T37" fmla="*/ 0 h 79"/>
                  <a:gd name="T38" fmla="*/ 0 w 80"/>
                  <a:gd name="T39" fmla="*/ 0 h 79"/>
                  <a:gd name="T40" fmla="*/ 0 w 80"/>
                  <a:gd name="T41" fmla="*/ 0 h 79"/>
                  <a:gd name="T42" fmla="*/ 0 w 80"/>
                  <a:gd name="T43" fmla="*/ 0 h 79"/>
                  <a:gd name="T44" fmla="*/ 0 w 80"/>
                  <a:gd name="T45" fmla="*/ 0 h 79"/>
                  <a:gd name="T46" fmla="*/ 0 w 80"/>
                  <a:gd name="T47" fmla="*/ 0 h 79"/>
                  <a:gd name="T48" fmla="*/ 0 w 80"/>
                  <a:gd name="T49" fmla="*/ 0 h 79"/>
                  <a:gd name="T50" fmla="*/ 0 w 80"/>
                  <a:gd name="T51" fmla="*/ 0 h 79"/>
                  <a:gd name="T52" fmla="*/ 0 w 80"/>
                  <a:gd name="T53" fmla="*/ 0 h 79"/>
                  <a:gd name="T54" fmla="*/ 0 w 80"/>
                  <a:gd name="T55" fmla="*/ 0 h 79"/>
                  <a:gd name="T56" fmla="*/ 0 w 80"/>
                  <a:gd name="T57" fmla="*/ 0 h 79"/>
                  <a:gd name="T58" fmla="*/ 0 w 80"/>
                  <a:gd name="T59" fmla="*/ 0 h 79"/>
                  <a:gd name="T60" fmla="*/ 0 w 80"/>
                  <a:gd name="T61" fmla="*/ 0 h 79"/>
                  <a:gd name="T62" fmla="*/ 0 w 80"/>
                  <a:gd name="T63" fmla="*/ 0 h 79"/>
                  <a:gd name="T64" fmla="*/ 0 w 80"/>
                  <a:gd name="T65" fmla="*/ 0 h 7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9">
                    <a:moveTo>
                      <a:pt x="46" y="0"/>
                    </a:moveTo>
                    <a:lnTo>
                      <a:pt x="38" y="0"/>
                    </a:lnTo>
                    <a:lnTo>
                      <a:pt x="30" y="0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8"/>
                    </a:lnTo>
                    <a:lnTo>
                      <a:pt x="2" y="24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40" y="79"/>
                    </a:lnTo>
                    <a:lnTo>
                      <a:pt x="49" y="79"/>
                    </a:lnTo>
                    <a:lnTo>
                      <a:pt x="55" y="75"/>
                    </a:lnTo>
                    <a:lnTo>
                      <a:pt x="62" y="72"/>
                    </a:lnTo>
                    <a:lnTo>
                      <a:pt x="68" y="67"/>
                    </a:lnTo>
                    <a:lnTo>
                      <a:pt x="73" y="61"/>
                    </a:lnTo>
                    <a:lnTo>
                      <a:pt x="76" y="54"/>
                    </a:lnTo>
                    <a:lnTo>
                      <a:pt x="78" y="46"/>
                    </a:lnTo>
                    <a:lnTo>
                      <a:pt x="80" y="38"/>
                    </a:lnTo>
                    <a:lnTo>
                      <a:pt x="78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" name="Freeform 123"/>
              <p:cNvSpPr/>
              <p:nvPr/>
            </p:nvSpPr>
            <p:spPr bwMode="auto">
              <a:xfrm>
                <a:off x="4216" y="4162"/>
                <a:ext cx="37" cy="39"/>
              </a:xfrm>
              <a:custGeom>
                <a:avLst/>
                <a:gdLst>
                  <a:gd name="T0" fmla="*/ 1 w 73"/>
                  <a:gd name="T1" fmla="*/ 0 h 79"/>
                  <a:gd name="T2" fmla="*/ 1 w 73"/>
                  <a:gd name="T3" fmla="*/ 0 h 79"/>
                  <a:gd name="T4" fmla="*/ 1 w 73"/>
                  <a:gd name="T5" fmla="*/ 0 h 79"/>
                  <a:gd name="T6" fmla="*/ 1 w 73"/>
                  <a:gd name="T7" fmla="*/ 0 h 79"/>
                  <a:gd name="T8" fmla="*/ 1 w 73"/>
                  <a:gd name="T9" fmla="*/ 0 h 79"/>
                  <a:gd name="T10" fmla="*/ 1 w 73"/>
                  <a:gd name="T11" fmla="*/ 0 h 79"/>
                  <a:gd name="T12" fmla="*/ 1 w 73"/>
                  <a:gd name="T13" fmla="*/ 0 h 79"/>
                  <a:gd name="T14" fmla="*/ 1 w 73"/>
                  <a:gd name="T15" fmla="*/ 0 h 79"/>
                  <a:gd name="T16" fmla="*/ 1 w 73"/>
                  <a:gd name="T17" fmla="*/ 0 h 79"/>
                  <a:gd name="T18" fmla="*/ 1 w 73"/>
                  <a:gd name="T19" fmla="*/ 0 h 79"/>
                  <a:gd name="T20" fmla="*/ 1 w 73"/>
                  <a:gd name="T21" fmla="*/ 0 h 79"/>
                  <a:gd name="T22" fmla="*/ 1 w 73"/>
                  <a:gd name="T23" fmla="*/ 0 h 79"/>
                  <a:gd name="T24" fmla="*/ 0 w 73"/>
                  <a:gd name="T25" fmla="*/ 0 h 79"/>
                  <a:gd name="T26" fmla="*/ 0 w 73"/>
                  <a:gd name="T27" fmla="*/ 0 h 79"/>
                  <a:gd name="T28" fmla="*/ 0 w 73"/>
                  <a:gd name="T29" fmla="*/ 0 h 79"/>
                  <a:gd name="T30" fmla="*/ 1 w 73"/>
                  <a:gd name="T31" fmla="*/ 0 h 79"/>
                  <a:gd name="T32" fmla="*/ 1 w 73"/>
                  <a:gd name="T33" fmla="*/ 0 h 79"/>
                  <a:gd name="T34" fmla="*/ 1 w 73"/>
                  <a:gd name="T35" fmla="*/ 0 h 79"/>
                  <a:gd name="T36" fmla="*/ 1 w 73"/>
                  <a:gd name="T37" fmla="*/ 0 h 79"/>
                  <a:gd name="T38" fmla="*/ 1 w 73"/>
                  <a:gd name="T39" fmla="*/ 0 h 79"/>
                  <a:gd name="T40" fmla="*/ 1 w 73"/>
                  <a:gd name="T41" fmla="*/ 0 h 79"/>
                  <a:gd name="T42" fmla="*/ 1 w 73"/>
                  <a:gd name="T43" fmla="*/ 0 h 79"/>
                  <a:gd name="T44" fmla="*/ 1 w 73"/>
                  <a:gd name="T45" fmla="*/ 0 h 79"/>
                  <a:gd name="T46" fmla="*/ 1 w 73"/>
                  <a:gd name="T47" fmla="*/ 0 h 79"/>
                  <a:gd name="T48" fmla="*/ 1 w 73"/>
                  <a:gd name="T49" fmla="*/ 0 h 79"/>
                  <a:gd name="T50" fmla="*/ 1 w 73"/>
                  <a:gd name="T51" fmla="*/ 0 h 79"/>
                  <a:gd name="T52" fmla="*/ 1 w 73"/>
                  <a:gd name="T53" fmla="*/ 0 h 79"/>
                  <a:gd name="T54" fmla="*/ 1 w 73"/>
                  <a:gd name="T55" fmla="*/ 0 h 79"/>
                  <a:gd name="T56" fmla="*/ 1 w 73"/>
                  <a:gd name="T57" fmla="*/ 0 h 79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73" h="79">
                    <a:moveTo>
                      <a:pt x="73" y="19"/>
                    </a:moveTo>
                    <a:lnTo>
                      <a:pt x="69" y="12"/>
                    </a:lnTo>
                    <a:lnTo>
                      <a:pt x="62" y="7"/>
                    </a:lnTo>
                    <a:lnTo>
                      <a:pt x="54" y="2"/>
                    </a:lnTo>
                    <a:lnTo>
                      <a:pt x="46" y="0"/>
                    </a:lnTo>
                    <a:lnTo>
                      <a:pt x="38" y="0"/>
                    </a:lnTo>
                    <a:lnTo>
                      <a:pt x="30" y="1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0" y="12"/>
                    </a:lnTo>
                    <a:lnTo>
                      <a:pt x="5" y="19"/>
                    </a:lnTo>
                    <a:lnTo>
                      <a:pt x="2" y="25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49"/>
                    </a:lnTo>
                    <a:lnTo>
                      <a:pt x="3" y="55"/>
                    </a:lnTo>
                    <a:lnTo>
                      <a:pt x="7" y="62"/>
                    </a:lnTo>
                    <a:lnTo>
                      <a:pt x="11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35" y="79"/>
                    </a:lnTo>
                    <a:lnTo>
                      <a:pt x="38" y="79"/>
                    </a:lnTo>
                    <a:lnTo>
                      <a:pt x="41" y="79"/>
                    </a:lnTo>
                    <a:lnTo>
                      <a:pt x="43" y="79"/>
                    </a:lnTo>
                    <a:lnTo>
                      <a:pt x="48" y="70"/>
                    </a:lnTo>
                    <a:lnTo>
                      <a:pt x="58" y="52"/>
                    </a:lnTo>
                    <a:lnTo>
                      <a:pt x="69" y="31"/>
                    </a:lnTo>
                    <a:lnTo>
                      <a:pt x="73" y="19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3" name="Freeform 124"/>
              <p:cNvSpPr/>
              <p:nvPr/>
            </p:nvSpPr>
            <p:spPr bwMode="auto">
              <a:xfrm>
                <a:off x="3983" y="4266"/>
                <a:ext cx="31" cy="33"/>
              </a:xfrm>
              <a:custGeom>
                <a:avLst/>
                <a:gdLst>
                  <a:gd name="T0" fmla="*/ 1 w 61"/>
                  <a:gd name="T1" fmla="*/ 1 h 66"/>
                  <a:gd name="T2" fmla="*/ 1 w 61"/>
                  <a:gd name="T3" fmla="*/ 1 h 66"/>
                  <a:gd name="T4" fmla="*/ 1 w 61"/>
                  <a:gd name="T5" fmla="*/ 1 h 66"/>
                  <a:gd name="T6" fmla="*/ 1 w 61"/>
                  <a:gd name="T7" fmla="*/ 1 h 66"/>
                  <a:gd name="T8" fmla="*/ 1 w 61"/>
                  <a:gd name="T9" fmla="*/ 1 h 66"/>
                  <a:gd name="T10" fmla="*/ 1 w 61"/>
                  <a:gd name="T11" fmla="*/ 1 h 66"/>
                  <a:gd name="T12" fmla="*/ 1 w 61"/>
                  <a:gd name="T13" fmla="*/ 1 h 66"/>
                  <a:gd name="T14" fmla="*/ 1 w 61"/>
                  <a:gd name="T15" fmla="*/ 1 h 66"/>
                  <a:gd name="T16" fmla="*/ 1 w 61"/>
                  <a:gd name="T17" fmla="*/ 1 h 66"/>
                  <a:gd name="T18" fmla="*/ 1 w 61"/>
                  <a:gd name="T19" fmla="*/ 1 h 66"/>
                  <a:gd name="T20" fmla="*/ 1 w 61"/>
                  <a:gd name="T21" fmla="*/ 1 h 66"/>
                  <a:gd name="T22" fmla="*/ 1 w 61"/>
                  <a:gd name="T23" fmla="*/ 1 h 66"/>
                  <a:gd name="T24" fmla="*/ 1 w 61"/>
                  <a:gd name="T25" fmla="*/ 1 h 66"/>
                  <a:gd name="T26" fmla="*/ 1 w 61"/>
                  <a:gd name="T27" fmla="*/ 0 h 66"/>
                  <a:gd name="T28" fmla="*/ 1 w 61"/>
                  <a:gd name="T29" fmla="*/ 1 h 66"/>
                  <a:gd name="T30" fmla="*/ 1 w 61"/>
                  <a:gd name="T31" fmla="*/ 1 h 66"/>
                  <a:gd name="T32" fmla="*/ 0 w 61"/>
                  <a:gd name="T33" fmla="*/ 1 h 66"/>
                  <a:gd name="T34" fmla="*/ 1 w 61"/>
                  <a:gd name="T35" fmla="*/ 1 h 66"/>
                  <a:gd name="T36" fmla="*/ 1 w 61"/>
                  <a:gd name="T37" fmla="*/ 1 h 66"/>
                  <a:gd name="T38" fmla="*/ 1 w 61"/>
                  <a:gd name="T39" fmla="*/ 1 h 66"/>
                  <a:gd name="T40" fmla="*/ 1 w 61"/>
                  <a:gd name="T41" fmla="*/ 1 h 66"/>
                  <a:gd name="T42" fmla="*/ 1 w 61"/>
                  <a:gd name="T43" fmla="*/ 1 h 66"/>
                  <a:gd name="T44" fmla="*/ 1 w 61"/>
                  <a:gd name="T45" fmla="*/ 1 h 66"/>
                  <a:gd name="T46" fmla="*/ 1 w 61"/>
                  <a:gd name="T47" fmla="*/ 1 h 66"/>
                  <a:gd name="T48" fmla="*/ 1 w 61"/>
                  <a:gd name="T49" fmla="*/ 1 h 6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61" h="66">
                    <a:moveTo>
                      <a:pt x="53" y="66"/>
                    </a:moveTo>
                    <a:lnTo>
                      <a:pt x="57" y="61"/>
                    </a:lnTo>
                    <a:lnTo>
                      <a:pt x="59" y="56"/>
                    </a:lnTo>
                    <a:lnTo>
                      <a:pt x="60" y="52"/>
                    </a:lnTo>
                    <a:lnTo>
                      <a:pt x="61" y="47"/>
                    </a:lnTo>
                    <a:lnTo>
                      <a:pt x="61" y="39"/>
                    </a:lnTo>
                    <a:lnTo>
                      <a:pt x="60" y="31"/>
                    </a:lnTo>
                    <a:lnTo>
                      <a:pt x="58" y="24"/>
                    </a:lnTo>
                    <a:lnTo>
                      <a:pt x="55" y="17"/>
                    </a:lnTo>
                    <a:lnTo>
                      <a:pt x="50" y="11"/>
                    </a:lnTo>
                    <a:lnTo>
                      <a:pt x="43" y="7"/>
                    </a:lnTo>
                    <a:lnTo>
                      <a:pt x="36" y="3"/>
                    </a:lnTo>
                    <a:lnTo>
                      <a:pt x="29" y="1"/>
                    </a:lnTo>
                    <a:lnTo>
                      <a:pt x="21" y="0"/>
                    </a:lnTo>
                    <a:lnTo>
                      <a:pt x="13" y="1"/>
                    </a:lnTo>
                    <a:lnTo>
                      <a:pt x="6" y="3"/>
                    </a:lnTo>
                    <a:lnTo>
                      <a:pt x="0" y="7"/>
                    </a:lnTo>
                    <a:lnTo>
                      <a:pt x="2" y="9"/>
                    </a:lnTo>
                    <a:lnTo>
                      <a:pt x="5" y="14"/>
                    </a:lnTo>
                    <a:lnTo>
                      <a:pt x="11" y="22"/>
                    </a:lnTo>
                    <a:lnTo>
                      <a:pt x="19" y="31"/>
                    </a:lnTo>
                    <a:lnTo>
                      <a:pt x="27" y="41"/>
                    </a:lnTo>
                    <a:lnTo>
                      <a:pt x="35" y="51"/>
                    </a:lnTo>
                    <a:lnTo>
                      <a:pt x="44" y="59"/>
                    </a:lnTo>
                    <a:lnTo>
                      <a:pt x="53" y="66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4" name="Freeform 125"/>
              <p:cNvSpPr/>
              <p:nvPr/>
            </p:nvSpPr>
            <p:spPr bwMode="auto">
              <a:xfrm>
                <a:off x="4852" y="4125"/>
                <a:ext cx="17" cy="17"/>
              </a:xfrm>
              <a:custGeom>
                <a:avLst/>
                <a:gdLst>
                  <a:gd name="T0" fmla="*/ 1 w 34"/>
                  <a:gd name="T1" fmla="*/ 1 h 34"/>
                  <a:gd name="T2" fmla="*/ 1 w 34"/>
                  <a:gd name="T3" fmla="*/ 1 h 34"/>
                  <a:gd name="T4" fmla="*/ 1 w 34"/>
                  <a:gd name="T5" fmla="*/ 1 h 34"/>
                  <a:gd name="T6" fmla="*/ 1 w 34"/>
                  <a:gd name="T7" fmla="*/ 1 h 34"/>
                  <a:gd name="T8" fmla="*/ 1 w 34"/>
                  <a:gd name="T9" fmla="*/ 1 h 34"/>
                  <a:gd name="T10" fmla="*/ 1 w 34"/>
                  <a:gd name="T11" fmla="*/ 1 h 34"/>
                  <a:gd name="T12" fmla="*/ 1 w 34"/>
                  <a:gd name="T13" fmla="*/ 1 h 34"/>
                  <a:gd name="T14" fmla="*/ 1 w 34"/>
                  <a:gd name="T15" fmla="*/ 1 h 34"/>
                  <a:gd name="T16" fmla="*/ 1 w 34"/>
                  <a:gd name="T17" fmla="*/ 1 h 34"/>
                  <a:gd name="T18" fmla="*/ 1 w 34"/>
                  <a:gd name="T19" fmla="*/ 0 h 34"/>
                  <a:gd name="T20" fmla="*/ 1 w 34"/>
                  <a:gd name="T21" fmla="*/ 1 h 34"/>
                  <a:gd name="T22" fmla="*/ 1 w 34"/>
                  <a:gd name="T23" fmla="*/ 1 h 34"/>
                  <a:gd name="T24" fmla="*/ 0 w 34"/>
                  <a:gd name="T25" fmla="*/ 1 h 34"/>
                  <a:gd name="T26" fmla="*/ 0 w 34"/>
                  <a:gd name="T27" fmla="*/ 1 h 34"/>
                  <a:gd name="T28" fmla="*/ 1 w 34"/>
                  <a:gd name="T29" fmla="*/ 1 h 34"/>
                  <a:gd name="T30" fmla="*/ 1 w 34"/>
                  <a:gd name="T31" fmla="*/ 1 h 34"/>
                  <a:gd name="T32" fmla="*/ 1 w 34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4">
                    <a:moveTo>
                      <a:pt x="12" y="34"/>
                    </a:moveTo>
                    <a:lnTo>
                      <a:pt x="19" y="34"/>
                    </a:lnTo>
                    <a:lnTo>
                      <a:pt x="24" y="33"/>
                    </a:lnTo>
                    <a:lnTo>
                      <a:pt x="29" y="28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2" y="10"/>
                    </a:lnTo>
                    <a:lnTo>
                      <a:pt x="28" y="5"/>
                    </a:lnTo>
                    <a:lnTo>
                      <a:pt x="22" y="2"/>
                    </a:lnTo>
                    <a:lnTo>
                      <a:pt x="15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6" y="30"/>
                    </a:lnTo>
                    <a:lnTo>
                      <a:pt x="12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5" name="Freeform 126"/>
              <p:cNvSpPr/>
              <p:nvPr/>
            </p:nvSpPr>
            <p:spPr bwMode="auto">
              <a:xfrm>
                <a:off x="4885" y="4152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0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1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1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8" y="3"/>
                    </a:lnTo>
                    <a:lnTo>
                      <a:pt x="22" y="0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1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6" name="Freeform 127"/>
              <p:cNvSpPr/>
              <p:nvPr/>
            </p:nvSpPr>
            <p:spPr bwMode="auto">
              <a:xfrm>
                <a:off x="4701" y="4202"/>
                <a:ext cx="17" cy="17"/>
              </a:xfrm>
              <a:custGeom>
                <a:avLst/>
                <a:gdLst>
                  <a:gd name="T0" fmla="*/ 1 w 34"/>
                  <a:gd name="T1" fmla="*/ 1 h 33"/>
                  <a:gd name="T2" fmla="*/ 1 w 34"/>
                  <a:gd name="T3" fmla="*/ 1 h 33"/>
                  <a:gd name="T4" fmla="*/ 1 w 34"/>
                  <a:gd name="T5" fmla="*/ 1 h 33"/>
                  <a:gd name="T6" fmla="*/ 1 w 34"/>
                  <a:gd name="T7" fmla="*/ 1 h 33"/>
                  <a:gd name="T8" fmla="*/ 1 w 34"/>
                  <a:gd name="T9" fmla="*/ 1 h 33"/>
                  <a:gd name="T10" fmla="*/ 1 w 34"/>
                  <a:gd name="T11" fmla="*/ 1 h 33"/>
                  <a:gd name="T12" fmla="*/ 1 w 34"/>
                  <a:gd name="T13" fmla="*/ 1 h 33"/>
                  <a:gd name="T14" fmla="*/ 1 w 34"/>
                  <a:gd name="T15" fmla="*/ 1 h 33"/>
                  <a:gd name="T16" fmla="*/ 1 w 34"/>
                  <a:gd name="T17" fmla="*/ 1 h 33"/>
                  <a:gd name="T18" fmla="*/ 1 w 34"/>
                  <a:gd name="T19" fmla="*/ 0 h 33"/>
                  <a:gd name="T20" fmla="*/ 1 w 34"/>
                  <a:gd name="T21" fmla="*/ 1 h 33"/>
                  <a:gd name="T22" fmla="*/ 1 w 34"/>
                  <a:gd name="T23" fmla="*/ 1 h 33"/>
                  <a:gd name="T24" fmla="*/ 1 w 34"/>
                  <a:gd name="T25" fmla="*/ 1 h 33"/>
                  <a:gd name="T26" fmla="*/ 0 w 34"/>
                  <a:gd name="T27" fmla="*/ 1 h 33"/>
                  <a:gd name="T28" fmla="*/ 1 w 34"/>
                  <a:gd name="T29" fmla="*/ 1 h 33"/>
                  <a:gd name="T30" fmla="*/ 1 w 34"/>
                  <a:gd name="T31" fmla="*/ 1 h 33"/>
                  <a:gd name="T32" fmla="*/ 1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3"/>
                    </a:moveTo>
                    <a:lnTo>
                      <a:pt x="19" y="33"/>
                    </a:lnTo>
                    <a:lnTo>
                      <a:pt x="25" y="32"/>
                    </a:lnTo>
                    <a:lnTo>
                      <a:pt x="29" y="28"/>
                    </a:lnTo>
                    <a:lnTo>
                      <a:pt x="33" y="22"/>
                    </a:lnTo>
                    <a:lnTo>
                      <a:pt x="34" y="16"/>
                    </a:lnTo>
                    <a:lnTo>
                      <a:pt x="33" y="9"/>
                    </a:lnTo>
                    <a:lnTo>
                      <a:pt x="28" y="5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10" y="2"/>
                    </a:lnTo>
                    <a:lnTo>
                      <a:pt x="5" y="6"/>
                    </a:lnTo>
                    <a:lnTo>
                      <a:pt x="2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30"/>
                    </a:lnTo>
                    <a:lnTo>
                      <a:pt x="12" y="3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7" name="Freeform 128"/>
              <p:cNvSpPr/>
              <p:nvPr/>
            </p:nvSpPr>
            <p:spPr bwMode="auto">
              <a:xfrm>
                <a:off x="4742" y="4201"/>
                <a:ext cx="16" cy="17"/>
              </a:xfrm>
              <a:custGeom>
                <a:avLst/>
                <a:gdLst>
                  <a:gd name="T0" fmla="*/ 0 w 34"/>
                  <a:gd name="T1" fmla="*/ 1 h 33"/>
                  <a:gd name="T2" fmla="*/ 0 w 34"/>
                  <a:gd name="T3" fmla="*/ 1 h 33"/>
                  <a:gd name="T4" fmla="*/ 0 w 34"/>
                  <a:gd name="T5" fmla="*/ 1 h 33"/>
                  <a:gd name="T6" fmla="*/ 0 w 34"/>
                  <a:gd name="T7" fmla="*/ 1 h 33"/>
                  <a:gd name="T8" fmla="*/ 0 w 34"/>
                  <a:gd name="T9" fmla="*/ 1 h 33"/>
                  <a:gd name="T10" fmla="*/ 0 w 34"/>
                  <a:gd name="T11" fmla="*/ 1 h 33"/>
                  <a:gd name="T12" fmla="*/ 0 w 34"/>
                  <a:gd name="T13" fmla="*/ 1 h 33"/>
                  <a:gd name="T14" fmla="*/ 0 w 34"/>
                  <a:gd name="T15" fmla="*/ 1 h 33"/>
                  <a:gd name="T16" fmla="*/ 0 w 34"/>
                  <a:gd name="T17" fmla="*/ 1 h 33"/>
                  <a:gd name="T18" fmla="*/ 0 w 34"/>
                  <a:gd name="T19" fmla="*/ 0 h 33"/>
                  <a:gd name="T20" fmla="*/ 0 w 34"/>
                  <a:gd name="T21" fmla="*/ 1 h 33"/>
                  <a:gd name="T22" fmla="*/ 0 w 34"/>
                  <a:gd name="T23" fmla="*/ 1 h 33"/>
                  <a:gd name="T24" fmla="*/ 0 w 34"/>
                  <a:gd name="T25" fmla="*/ 1 h 33"/>
                  <a:gd name="T26" fmla="*/ 0 w 34"/>
                  <a:gd name="T27" fmla="*/ 1 h 33"/>
                  <a:gd name="T28" fmla="*/ 0 w 34"/>
                  <a:gd name="T29" fmla="*/ 1 h 33"/>
                  <a:gd name="T30" fmla="*/ 0 w 34"/>
                  <a:gd name="T31" fmla="*/ 1 h 33"/>
                  <a:gd name="T32" fmla="*/ 0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2"/>
                    </a:moveTo>
                    <a:lnTo>
                      <a:pt x="19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1" y="9"/>
                    </a:lnTo>
                    <a:lnTo>
                      <a:pt x="28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8" name="Freeform 129"/>
              <p:cNvSpPr/>
              <p:nvPr/>
            </p:nvSpPr>
            <p:spPr bwMode="auto">
              <a:xfrm>
                <a:off x="4782" y="4209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1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5" y="29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9" name="Freeform 130"/>
              <p:cNvSpPr/>
              <p:nvPr/>
            </p:nvSpPr>
            <p:spPr bwMode="auto">
              <a:xfrm>
                <a:off x="4820" y="4226"/>
                <a:ext cx="17" cy="17"/>
              </a:xfrm>
              <a:custGeom>
                <a:avLst/>
                <a:gdLst>
                  <a:gd name="T0" fmla="*/ 1 w 33"/>
                  <a:gd name="T1" fmla="*/ 1 h 34"/>
                  <a:gd name="T2" fmla="*/ 1 w 33"/>
                  <a:gd name="T3" fmla="*/ 1 h 34"/>
                  <a:gd name="T4" fmla="*/ 1 w 33"/>
                  <a:gd name="T5" fmla="*/ 1 h 34"/>
                  <a:gd name="T6" fmla="*/ 1 w 33"/>
                  <a:gd name="T7" fmla="*/ 1 h 34"/>
                  <a:gd name="T8" fmla="*/ 1 w 33"/>
                  <a:gd name="T9" fmla="*/ 1 h 34"/>
                  <a:gd name="T10" fmla="*/ 1 w 33"/>
                  <a:gd name="T11" fmla="*/ 1 h 34"/>
                  <a:gd name="T12" fmla="*/ 1 w 33"/>
                  <a:gd name="T13" fmla="*/ 1 h 34"/>
                  <a:gd name="T14" fmla="*/ 1 w 33"/>
                  <a:gd name="T15" fmla="*/ 1 h 34"/>
                  <a:gd name="T16" fmla="*/ 1 w 33"/>
                  <a:gd name="T17" fmla="*/ 1 h 34"/>
                  <a:gd name="T18" fmla="*/ 1 w 33"/>
                  <a:gd name="T19" fmla="*/ 0 h 34"/>
                  <a:gd name="T20" fmla="*/ 1 w 33"/>
                  <a:gd name="T21" fmla="*/ 1 h 34"/>
                  <a:gd name="T22" fmla="*/ 1 w 33"/>
                  <a:gd name="T23" fmla="*/ 1 h 34"/>
                  <a:gd name="T24" fmla="*/ 1 w 33"/>
                  <a:gd name="T25" fmla="*/ 1 h 34"/>
                  <a:gd name="T26" fmla="*/ 0 w 33"/>
                  <a:gd name="T27" fmla="*/ 1 h 34"/>
                  <a:gd name="T28" fmla="*/ 1 w 33"/>
                  <a:gd name="T29" fmla="*/ 1 h 34"/>
                  <a:gd name="T30" fmla="*/ 1 w 33"/>
                  <a:gd name="T31" fmla="*/ 1 h 34"/>
                  <a:gd name="T32" fmla="*/ 1 w 33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4">
                    <a:moveTo>
                      <a:pt x="11" y="34"/>
                    </a:moveTo>
                    <a:lnTo>
                      <a:pt x="18" y="34"/>
                    </a:lnTo>
                    <a:lnTo>
                      <a:pt x="24" y="33"/>
                    </a:lnTo>
                    <a:lnTo>
                      <a:pt x="30" y="28"/>
                    </a:lnTo>
                    <a:lnTo>
                      <a:pt x="33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7" y="5"/>
                    </a:lnTo>
                    <a:lnTo>
                      <a:pt x="22" y="1"/>
                    </a:lnTo>
                    <a:lnTo>
                      <a:pt x="16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1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5" y="30"/>
                    </a:lnTo>
                    <a:lnTo>
                      <a:pt x="11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" name="Freeform 131"/>
              <p:cNvSpPr/>
              <p:nvPr/>
            </p:nvSpPr>
            <p:spPr bwMode="auto">
              <a:xfrm>
                <a:off x="4853" y="4250"/>
                <a:ext cx="16" cy="16"/>
              </a:xfrm>
              <a:custGeom>
                <a:avLst/>
                <a:gdLst>
                  <a:gd name="T0" fmla="*/ 0 w 33"/>
                  <a:gd name="T1" fmla="*/ 0 h 33"/>
                  <a:gd name="T2" fmla="*/ 0 w 33"/>
                  <a:gd name="T3" fmla="*/ 0 h 33"/>
                  <a:gd name="T4" fmla="*/ 0 w 33"/>
                  <a:gd name="T5" fmla="*/ 0 h 33"/>
                  <a:gd name="T6" fmla="*/ 0 w 33"/>
                  <a:gd name="T7" fmla="*/ 0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0 h 33"/>
                  <a:gd name="T14" fmla="*/ 0 w 33"/>
                  <a:gd name="T15" fmla="*/ 0 h 33"/>
                  <a:gd name="T16" fmla="*/ 0 w 33"/>
                  <a:gd name="T17" fmla="*/ 0 h 33"/>
                  <a:gd name="T18" fmla="*/ 0 w 33"/>
                  <a:gd name="T19" fmla="*/ 0 h 33"/>
                  <a:gd name="T20" fmla="*/ 0 w 33"/>
                  <a:gd name="T21" fmla="*/ 0 h 33"/>
                  <a:gd name="T22" fmla="*/ 0 w 33"/>
                  <a:gd name="T23" fmla="*/ 0 h 33"/>
                  <a:gd name="T24" fmla="*/ 0 w 33"/>
                  <a:gd name="T25" fmla="*/ 0 h 33"/>
                  <a:gd name="T26" fmla="*/ 0 w 33"/>
                  <a:gd name="T27" fmla="*/ 0 h 33"/>
                  <a:gd name="T28" fmla="*/ 0 w 33"/>
                  <a:gd name="T29" fmla="*/ 0 h 33"/>
                  <a:gd name="T30" fmla="*/ 0 w 33"/>
                  <a:gd name="T31" fmla="*/ 0 h 33"/>
                  <a:gd name="T32" fmla="*/ 0 w 33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2" y="32"/>
                    </a:moveTo>
                    <a:lnTo>
                      <a:pt x="18" y="33"/>
                    </a:lnTo>
                    <a:lnTo>
                      <a:pt x="25" y="32"/>
                    </a:lnTo>
                    <a:lnTo>
                      <a:pt x="29" y="27"/>
                    </a:lnTo>
                    <a:lnTo>
                      <a:pt x="33" y="21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1" y="1"/>
                    </a:lnTo>
                    <a:lnTo>
                      <a:pt x="15" y="0"/>
                    </a:lnTo>
                    <a:lnTo>
                      <a:pt x="8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" name="Freeform 132"/>
              <p:cNvSpPr/>
              <p:nvPr/>
            </p:nvSpPr>
            <p:spPr bwMode="auto">
              <a:xfrm>
                <a:off x="4680" y="4230"/>
                <a:ext cx="188" cy="72"/>
              </a:xfrm>
              <a:custGeom>
                <a:avLst/>
                <a:gdLst>
                  <a:gd name="T0" fmla="*/ 1 w 376"/>
                  <a:gd name="T1" fmla="*/ 1 h 144"/>
                  <a:gd name="T2" fmla="*/ 1 w 376"/>
                  <a:gd name="T3" fmla="*/ 1 h 144"/>
                  <a:gd name="T4" fmla="*/ 1 w 376"/>
                  <a:gd name="T5" fmla="*/ 1 h 144"/>
                  <a:gd name="T6" fmla="*/ 1 w 376"/>
                  <a:gd name="T7" fmla="*/ 1 h 144"/>
                  <a:gd name="T8" fmla="*/ 1 w 376"/>
                  <a:gd name="T9" fmla="*/ 1 h 144"/>
                  <a:gd name="T10" fmla="*/ 1 w 376"/>
                  <a:gd name="T11" fmla="*/ 1 h 144"/>
                  <a:gd name="T12" fmla="*/ 1 w 376"/>
                  <a:gd name="T13" fmla="*/ 1 h 144"/>
                  <a:gd name="T14" fmla="*/ 1 w 376"/>
                  <a:gd name="T15" fmla="*/ 1 h 144"/>
                  <a:gd name="T16" fmla="*/ 1 w 376"/>
                  <a:gd name="T17" fmla="*/ 1 h 144"/>
                  <a:gd name="T18" fmla="*/ 1 w 376"/>
                  <a:gd name="T19" fmla="*/ 1 h 144"/>
                  <a:gd name="T20" fmla="*/ 1 w 376"/>
                  <a:gd name="T21" fmla="*/ 1 h 144"/>
                  <a:gd name="T22" fmla="*/ 1 w 376"/>
                  <a:gd name="T23" fmla="*/ 1 h 144"/>
                  <a:gd name="T24" fmla="*/ 1 w 376"/>
                  <a:gd name="T25" fmla="*/ 1 h 144"/>
                  <a:gd name="T26" fmla="*/ 1 w 376"/>
                  <a:gd name="T27" fmla="*/ 1 h 144"/>
                  <a:gd name="T28" fmla="*/ 1 w 376"/>
                  <a:gd name="T29" fmla="*/ 1 h 144"/>
                  <a:gd name="T30" fmla="*/ 1 w 376"/>
                  <a:gd name="T31" fmla="*/ 1 h 144"/>
                  <a:gd name="T32" fmla="*/ 1 w 376"/>
                  <a:gd name="T33" fmla="*/ 1 h 144"/>
                  <a:gd name="T34" fmla="*/ 1 w 376"/>
                  <a:gd name="T35" fmla="*/ 1 h 144"/>
                  <a:gd name="T36" fmla="*/ 1 w 376"/>
                  <a:gd name="T37" fmla="*/ 1 h 144"/>
                  <a:gd name="T38" fmla="*/ 1 w 376"/>
                  <a:gd name="T39" fmla="*/ 0 h 144"/>
                  <a:gd name="T40" fmla="*/ 1 w 376"/>
                  <a:gd name="T41" fmla="*/ 1 h 144"/>
                  <a:gd name="T42" fmla="*/ 1 w 376"/>
                  <a:gd name="T43" fmla="*/ 1 h 144"/>
                  <a:gd name="T44" fmla="*/ 1 w 376"/>
                  <a:gd name="T45" fmla="*/ 1 h 144"/>
                  <a:gd name="T46" fmla="*/ 1 w 376"/>
                  <a:gd name="T47" fmla="*/ 1 h 144"/>
                  <a:gd name="T48" fmla="*/ 0 w 376"/>
                  <a:gd name="T49" fmla="*/ 1 h 144"/>
                  <a:gd name="T50" fmla="*/ 1 w 376"/>
                  <a:gd name="T51" fmla="*/ 1 h 144"/>
                  <a:gd name="T52" fmla="*/ 1 w 376"/>
                  <a:gd name="T53" fmla="*/ 1 h 144"/>
                  <a:gd name="T54" fmla="*/ 1 w 376"/>
                  <a:gd name="T55" fmla="*/ 1 h 144"/>
                  <a:gd name="T56" fmla="*/ 1 w 376"/>
                  <a:gd name="T57" fmla="*/ 1 h 144"/>
                  <a:gd name="T58" fmla="*/ 1 w 376"/>
                  <a:gd name="T59" fmla="*/ 1 h 144"/>
                  <a:gd name="T60" fmla="*/ 1 w 376"/>
                  <a:gd name="T61" fmla="*/ 1 h 144"/>
                  <a:gd name="T62" fmla="*/ 1 w 376"/>
                  <a:gd name="T63" fmla="*/ 1 h 144"/>
                  <a:gd name="T64" fmla="*/ 1 w 376"/>
                  <a:gd name="T65" fmla="*/ 1 h 144"/>
                  <a:gd name="T66" fmla="*/ 1 w 376"/>
                  <a:gd name="T67" fmla="*/ 1 h 144"/>
                  <a:gd name="T68" fmla="*/ 1 w 376"/>
                  <a:gd name="T69" fmla="*/ 1 h 144"/>
                  <a:gd name="T70" fmla="*/ 1 w 376"/>
                  <a:gd name="T71" fmla="*/ 1 h 144"/>
                  <a:gd name="T72" fmla="*/ 1 w 376"/>
                  <a:gd name="T73" fmla="*/ 1 h 144"/>
                  <a:gd name="T74" fmla="*/ 1 w 376"/>
                  <a:gd name="T75" fmla="*/ 1 h 144"/>
                  <a:gd name="T76" fmla="*/ 1 w 376"/>
                  <a:gd name="T77" fmla="*/ 1 h 144"/>
                  <a:gd name="T78" fmla="*/ 1 w 376"/>
                  <a:gd name="T79" fmla="*/ 1 h 144"/>
                  <a:gd name="T80" fmla="*/ 1 w 376"/>
                  <a:gd name="T81" fmla="*/ 1 h 144"/>
                  <a:gd name="T82" fmla="*/ 1 w 376"/>
                  <a:gd name="T83" fmla="*/ 1 h 144"/>
                  <a:gd name="T84" fmla="*/ 1 w 376"/>
                  <a:gd name="T85" fmla="*/ 1 h 144"/>
                  <a:gd name="T86" fmla="*/ 1 w 376"/>
                  <a:gd name="T87" fmla="*/ 1 h 144"/>
                  <a:gd name="T88" fmla="*/ 1 w 376"/>
                  <a:gd name="T89" fmla="*/ 1 h 144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376" h="144">
                    <a:moveTo>
                      <a:pt x="340" y="144"/>
                    </a:moveTo>
                    <a:lnTo>
                      <a:pt x="344" y="141"/>
                    </a:lnTo>
                    <a:lnTo>
                      <a:pt x="349" y="137"/>
                    </a:lnTo>
                    <a:lnTo>
                      <a:pt x="353" y="134"/>
                    </a:lnTo>
                    <a:lnTo>
                      <a:pt x="358" y="130"/>
                    </a:lnTo>
                    <a:lnTo>
                      <a:pt x="363" y="127"/>
                    </a:lnTo>
                    <a:lnTo>
                      <a:pt x="367" y="122"/>
                    </a:lnTo>
                    <a:lnTo>
                      <a:pt x="372" y="119"/>
                    </a:lnTo>
                    <a:lnTo>
                      <a:pt x="376" y="114"/>
                    </a:lnTo>
                    <a:lnTo>
                      <a:pt x="358" y="95"/>
                    </a:lnTo>
                    <a:lnTo>
                      <a:pt x="337" y="76"/>
                    </a:lnTo>
                    <a:lnTo>
                      <a:pt x="314" y="60"/>
                    </a:lnTo>
                    <a:lnTo>
                      <a:pt x="291" y="46"/>
                    </a:lnTo>
                    <a:lnTo>
                      <a:pt x="266" y="34"/>
                    </a:lnTo>
                    <a:lnTo>
                      <a:pt x="239" y="23"/>
                    </a:lnTo>
                    <a:lnTo>
                      <a:pt x="213" y="15"/>
                    </a:lnTo>
                    <a:lnTo>
                      <a:pt x="186" y="9"/>
                    </a:lnTo>
                    <a:lnTo>
                      <a:pt x="160" y="5"/>
                    </a:lnTo>
                    <a:lnTo>
                      <a:pt x="133" y="1"/>
                    </a:lnTo>
                    <a:lnTo>
                      <a:pt x="108" y="0"/>
                    </a:lnTo>
                    <a:lnTo>
                      <a:pt x="83" y="1"/>
                    </a:lnTo>
                    <a:lnTo>
                      <a:pt x="60" y="4"/>
                    </a:lnTo>
                    <a:lnTo>
                      <a:pt x="38" y="7"/>
                    </a:lnTo>
                    <a:lnTo>
                      <a:pt x="17" y="13"/>
                    </a:lnTo>
                    <a:lnTo>
                      <a:pt x="0" y="20"/>
                    </a:lnTo>
                    <a:lnTo>
                      <a:pt x="4" y="32"/>
                    </a:lnTo>
                    <a:lnTo>
                      <a:pt x="9" y="45"/>
                    </a:lnTo>
                    <a:lnTo>
                      <a:pt x="15" y="58"/>
                    </a:lnTo>
                    <a:lnTo>
                      <a:pt x="21" y="69"/>
                    </a:lnTo>
                    <a:lnTo>
                      <a:pt x="40" y="60"/>
                    </a:lnTo>
                    <a:lnTo>
                      <a:pt x="61" y="54"/>
                    </a:lnTo>
                    <a:lnTo>
                      <a:pt x="83" y="50"/>
                    </a:lnTo>
                    <a:lnTo>
                      <a:pt x="106" y="47"/>
                    </a:lnTo>
                    <a:lnTo>
                      <a:pt x="128" y="47"/>
                    </a:lnTo>
                    <a:lnTo>
                      <a:pt x="151" y="49"/>
                    </a:lnTo>
                    <a:lnTo>
                      <a:pt x="174" y="52"/>
                    </a:lnTo>
                    <a:lnTo>
                      <a:pt x="197" y="58"/>
                    </a:lnTo>
                    <a:lnTo>
                      <a:pt x="219" y="65"/>
                    </a:lnTo>
                    <a:lnTo>
                      <a:pt x="241" y="73"/>
                    </a:lnTo>
                    <a:lnTo>
                      <a:pt x="261" y="82"/>
                    </a:lnTo>
                    <a:lnTo>
                      <a:pt x="280" y="92"/>
                    </a:lnTo>
                    <a:lnTo>
                      <a:pt x="298" y="104"/>
                    </a:lnTo>
                    <a:lnTo>
                      <a:pt x="314" y="117"/>
                    </a:lnTo>
                    <a:lnTo>
                      <a:pt x="328" y="130"/>
                    </a:lnTo>
                    <a:lnTo>
                      <a:pt x="340" y="144"/>
                    </a:lnTo>
                    <a:close/>
                  </a:path>
                </a:pathLst>
              </a:custGeom>
              <a:solidFill>
                <a:srgbClr val="D100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" name="Freeform 133"/>
              <p:cNvSpPr/>
              <p:nvPr/>
            </p:nvSpPr>
            <p:spPr bwMode="auto">
              <a:xfrm>
                <a:off x="3482" y="4271"/>
                <a:ext cx="1433" cy="69"/>
              </a:xfrm>
              <a:custGeom>
                <a:avLst/>
                <a:gdLst>
                  <a:gd name="T0" fmla="*/ 0 w 2868"/>
                  <a:gd name="T1" fmla="*/ 1 h 137"/>
                  <a:gd name="T2" fmla="*/ 0 w 2868"/>
                  <a:gd name="T3" fmla="*/ 0 h 137"/>
                  <a:gd name="T4" fmla="*/ 0 w 2868"/>
                  <a:gd name="T5" fmla="*/ 0 h 137"/>
                  <a:gd name="T6" fmla="*/ 0 w 2868"/>
                  <a:gd name="T7" fmla="*/ 1 h 137"/>
                  <a:gd name="T8" fmla="*/ 0 w 2868"/>
                  <a:gd name="T9" fmla="*/ 1 h 1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868" h="137">
                    <a:moveTo>
                      <a:pt x="2868" y="134"/>
                    </a:moveTo>
                    <a:lnTo>
                      <a:pt x="2868" y="0"/>
                    </a:lnTo>
                    <a:lnTo>
                      <a:pt x="0" y="0"/>
                    </a:lnTo>
                    <a:lnTo>
                      <a:pt x="7" y="137"/>
                    </a:lnTo>
                    <a:lnTo>
                      <a:pt x="2868" y="134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" name="Freeform 134"/>
              <p:cNvSpPr/>
              <p:nvPr/>
            </p:nvSpPr>
            <p:spPr bwMode="auto">
              <a:xfrm>
                <a:off x="3452" y="4178"/>
                <a:ext cx="202" cy="140"/>
              </a:xfrm>
              <a:custGeom>
                <a:avLst/>
                <a:gdLst>
                  <a:gd name="T0" fmla="*/ 1 w 404"/>
                  <a:gd name="T1" fmla="*/ 0 h 281"/>
                  <a:gd name="T2" fmla="*/ 1 w 404"/>
                  <a:gd name="T3" fmla="*/ 0 h 281"/>
                  <a:gd name="T4" fmla="*/ 1 w 404"/>
                  <a:gd name="T5" fmla="*/ 0 h 281"/>
                  <a:gd name="T6" fmla="*/ 1 w 404"/>
                  <a:gd name="T7" fmla="*/ 0 h 281"/>
                  <a:gd name="T8" fmla="*/ 1 w 404"/>
                  <a:gd name="T9" fmla="*/ 0 h 281"/>
                  <a:gd name="T10" fmla="*/ 1 w 404"/>
                  <a:gd name="T11" fmla="*/ 0 h 281"/>
                  <a:gd name="T12" fmla="*/ 1 w 404"/>
                  <a:gd name="T13" fmla="*/ 0 h 281"/>
                  <a:gd name="T14" fmla="*/ 1 w 404"/>
                  <a:gd name="T15" fmla="*/ 0 h 281"/>
                  <a:gd name="T16" fmla="*/ 1 w 404"/>
                  <a:gd name="T17" fmla="*/ 0 h 281"/>
                  <a:gd name="T18" fmla="*/ 1 w 404"/>
                  <a:gd name="T19" fmla="*/ 0 h 281"/>
                  <a:gd name="T20" fmla="*/ 1 w 404"/>
                  <a:gd name="T21" fmla="*/ 0 h 281"/>
                  <a:gd name="T22" fmla="*/ 1 w 404"/>
                  <a:gd name="T23" fmla="*/ 0 h 281"/>
                  <a:gd name="T24" fmla="*/ 1 w 404"/>
                  <a:gd name="T25" fmla="*/ 0 h 281"/>
                  <a:gd name="T26" fmla="*/ 1 w 404"/>
                  <a:gd name="T27" fmla="*/ 0 h 281"/>
                  <a:gd name="T28" fmla="*/ 1 w 404"/>
                  <a:gd name="T29" fmla="*/ 0 h 281"/>
                  <a:gd name="T30" fmla="*/ 1 w 404"/>
                  <a:gd name="T31" fmla="*/ 0 h 281"/>
                  <a:gd name="T32" fmla="*/ 1 w 404"/>
                  <a:gd name="T33" fmla="*/ 0 h 281"/>
                  <a:gd name="T34" fmla="*/ 1 w 404"/>
                  <a:gd name="T35" fmla="*/ 0 h 281"/>
                  <a:gd name="T36" fmla="*/ 1 w 404"/>
                  <a:gd name="T37" fmla="*/ 0 h 281"/>
                  <a:gd name="T38" fmla="*/ 1 w 404"/>
                  <a:gd name="T39" fmla="*/ 0 h 281"/>
                  <a:gd name="T40" fmla="*/ 1 w 404"/>
                  <a:gd name="T41" fmla="*/ 0 h 281"/>
                  <a:gd name="T42" fmla="*/ 1 w 404"/>
                  <a:gd name="T43" fmla="*/ 0 h 281"/>
                  <a:gd name="T44" fmla="*/ 1 w 404"/>
                  <a:gd name="T45" fmla="*/ 0 h 281"/>
                  <a:gd name="T46" fmla="*/ 1 w 404"/>
                  <a:gd name="T47" fmla="*/ 0 h 281"/>
                  <a:gd name="T48" fmla="*/ 1 w 404"/>
                  <a:gd name="T49" fmla="*/ 0 h 281"/>
                  <a:gd name="T50" fmla="*/ 1 w 404"/>
                  <a:gd name="T51" fmla="*/ 0 h 281"/>
                  <a:gd name="T52" fmla="*/ 1 w 404"/>
                  <a:gd name="T53" fmla="*/ 0 h 281"/>
                  <a:gd name="T54" fmla="*/ 1 w 404"/>
                  <a:gd name="T55" fmla="*/ 0 h 281"/>
                  <a:gd name="T56" fmla="*/ 1 w 404"/>
                  <a:gd name="T57" fmla="*/ 0 h 281"/>
                  <a:gd name="T58" fmla="*/ 1 w 404"/>
                  <a:gd name="T59" fmla="*/ 0 h 281"/>
                  <a:gd name="T60" fmla="*/ 1 w 404"/>
                  <a:gd name="T61" fmla="*/ 0 h 281"/>
                  <a:gd name="T62" fmla="*/ 1 w 404"/>
                  <a:gd name="T63" fmla="*/ 0 h 281"/>
                  <a:gd name="T64" fmla="*/ 1 w 404"/>
                  <a:gd name="T65" fmla="*/ 0 h 281"/>
                  <a:gd name="T66" fmla="*/ 1 w 404"/>
                  <a:gd name="T67" fmla="*/ 0 h 281"/>
                  <a:gd name="T68" fmla="*/ 1 w 404"/>
                  <a:gd name="T69" fmla="*/ 0 h 281"/>
                  <a:gd name="T70" fmla="*/ 1 w 404"/>
                  <a:gd name="T71" fmla="*/ 0 h 281"/>
                  <a:gd name="T72" fmla="*/ 1 w 404"/>
                  <a:gd name="T73" fmla="*/ 0 h 281"/>
                  <a:gd name="T74" fmla="*/ 1 w 404"/>
                  <a:gd name="T75" fmla="*/ 0 h 281"/>
                  <a:gd name="T76" fmla="*/ 1 w 404"/>
                  <a:gd name="T77" fmla="*/ 0 h 281"/>
                  <a:gd name="T78" fmla="*/ 1 w 404"/>
                  <a:gd name="T79" fmla="*/ 0 h 281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4" h="281">
                    <a:moveTo>
                      <a:pt x="339" y="270"/>
                    </a:moveTo>
                    <a:lnTo>
                      <a:pt x="323" y="270"/>
                    </a:lnTo>
                    <a:lnTo>
                      <a:pt x="306" y="271"/>
                    </a:lnTo>
                    <a:lnTo>
                      <a:pt x="290" y="271"/>
                    </a:lnTo>
                    <a:lnTo>
                      <a:pt x="274" y="271"/>
                    </a:lnTo>
                    <a:lnTo>
                      <a:pt x="258" y="273"/>
                    </a:lnTo>
                    <a:lnTo>
                      <a:pt x="241" y="273"/>
                    </a:lnTo>
                    <a:lnTo>
                      <a:pt x="225" y="274"/>
                    </a:lnTo>
                    <a:lnTo>
                      <a:pt x="209" y="274"/>
                    </a:lnTo>
                    <a:lnTo>
                      <a:pt x="194" y="275"/>
                    </a:lnTo>
                    <a:lnTo>
                      <a:pt x="178" y="276"/>
                    </a:lnTo>
                    <a:lnTo>
                      <a:pt x="163" y="276"/>
                    </a:lnTo>
                    <a:lnTo>
                      <a:pt x="148" y="277"/>
                    </a:lnTo>
                    <a:lnTo>
                      <a:pt x="133" y="278"/>
                    </a:lnTo>
                    <a:lnTo>
                      <a:pt x="118" y="279"/>
                    </a:lnTo>
                    <a:lnTo>
                      <a:pt x="103" y="279"/>
                    </a:lnTo>
                    <a:lnTo>
                      <a:pt x="89" y="281"/>
                    </a:lnTo>
                    <a:lnTo>
                      <a:pt x="86" y="258"/>
                    </a:lnTo>
                    <a:lnTo>
                      <a:pt x="80" y="233"/>
                    </a:lnTo>
                    <a:lnTo>
                      <a:pt x="72" y="209"/>
                    </a:lnTo>
                    <a:lnTo>
                      <a:pt x="62" y="185"/>
                    </a:lnTo>
                    <a:lnTo>
                      <a:pt x="49" y="163"/>
                    </a:lnTo>
                    <a:lnTo>
                      <a:pt x="34" y="142"/>
                    </a:lnTo>
                    <a:lnTo>
                      <a:pt x="18" y="125"/>
                    </a:lnTo>
                    <a:lnTo>
                      <a:pt x="0" y="112"/>
                    </a:lnTo>
                    <a:lnTo>
                      <a:pt x="20" y="118"/>
                    </a:lnTo>
                    <a:lnTo>
                      <a:pt x="40" y="127"/>
                    </a:lnTo>
                    <a:lnTo>
                      <a:pt x="57" y="139"/>
                    </a:lnTo>
                    <a:lnTo>
                      <a:pt x="73" y="155"/>
                    </a:lnTo>
                    <a:lnTo>
                      <a:pt x="89" y="173"/>
                    </a:lnTo>
                    <a:lnTo>
                      <a:pt x="103" y="196"/>
                    </a:lnTo>
                    <a:lnTo>
                      <a:pt x="118" y="223"/>
                    </a:lnTo>
                    <a:lnTo>
                      <a:pt x="133" y="254"/>
                    </a:lnTo>
                    <a:lnTo>
                      <a:pt x="140" y="223"/>
                    </a:lnTo>
                    <a:lnTo>
                      <a:pt x="142" y="188"/>
                    </a:lnTo>
                    <a:lnTo>
                      <a:pt x="142" y="153"/>
                    </a:lnTo>
                    <a:lnTo>
                      <a:pt x="139" y="116"/>
                    </a:lnTo>
                    <a:lnTo>
                      <a:pt x="133" y="81"/>
                    </a:lnTo>
                    <a:lnTo>
                      <a:pt x="125" y="50"/>
                    </a:lnTo>
                    <a:lnTo>
                      <a:pt x="115" y="23"/>
                    </a:lnTo>
                    <a:lnTo>
                      <a:pt x="102" y="5"/>
                    </a:lnTo>
                    <a:lnTo>
                      <a:pt x="121" y="18"/>
                    </a:lnTo>
                    <a:lnTo>
                      <a:pt x="140" y="34"/>
                    </a:lnTo>
                    <a:lnTo>
                      <a:pt x="157" y="53"/>
                    </a:lnTo>
                    <a:lnTo>
                      <a:pt x="174" y="78"/>
                    </a:lnTo>
                    <a:lnTo>
                      <a:pt x="188" y="106"/>
                    </a:lnTo>
                    <a:lnTo>
                      <a:pt x="201" y="141"/>
                    </a:lnTo>
                    <a:lnTo>
                      <a:pt x="212" y="183"/>
                    </a:lnTo>
                    <a:lnTo>
                      <a:pt x="218" y="231"/>
                    </a:lnTo>
                    <a:lnTo>
                      <a:pt x="229" y="208"/>
                    </a:lnTo>
                    <a:lnTo>
                      <a:pt x="237" y="183"/>
                    </a:lnTo>
                    <a:lnTo>
                      <a:pt x="243" y="154"/>
                    </a:lnTo>
                    <a:lnTo>
                      <a:pt x="245" y="124"/>
                    </a:lnTo>
                    <a:lnTo>
                      <a:pt x="245" y="93"/>
                    </a:lnTo>
                    <a:lnTo>
                      <a:pt x="241" y="62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0" y="30"/>
                    </a:lnTo>
                    <a:lnTo>
                      <a:pt x="255" y="57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8" y="128"/>
                    </a:lnTo>
                    <a:lnTo>
                      <a:pt x="294" y="151"/>
                    </a:lnTo>
                    <a:lnTo>
                      <a:pt x="298" y="173"/>
                    </a:lnTo>
                    <a:lnTo>
                      <a:pt x="299" y="195"/>
                    </a:lnTo>
                    <a:lnTo>
                      <a:pt x="312" y="173"/>
                    </a:lnTo>
                    <a:lnTo>
                      <a:pt x="326" y="148"/>
                    </a:lnTo>
                    <a:lnTo>
                      <a:pt x="340" y="121"/>
                    </a:lnTo>
                    <a:lnTo>
                      <a:pt x="354" y="94"/>
                    </a:lnTo>
                    <a:lnTo>
                      <a:pt x="366" y="67"/>
                    </a:lnTo>
                    <a:lnTo>
                      <a:pt x="375" y="42"/>
                    </a:lnTo>
                    <a:lnTo>
                      <a:pt x="382" y="20"/>
                    </a:lnTo>
                    <a:lnTo>
                      <a:pt x="384" y="3"/>
                    </a:lnTo>
                    <a:lnTo>
                      <a:pt x="392" y="27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4" y="112"/>
                    </a:lnTo>
                    <a:lnTo>
                      <a:pt x="398" y="146"/>
                    </a:lnTo>
                    <a:lnTo>
                      <a:pt x="388" y="184"/>
                    </a:lnTo>
                    <a:lnTo>
                      <a:pt x="368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" name="Freeform 135"/>
              <p:cNvSpPr/>
              <p:nvPr/>
            </p:nvSpPr>
            <p:spPr bwMode="auto">
              <a:xfrm>
                <a:off x="4880" y="4200"/>
                <a:ext cx="51" cy="71"/>
              </a:xfrm>
              <a:custGeom>
                <a:avLst/>
                <a:gdLst>
                  <a:gd name="T0" fmla="*/ 1 w 102"/>
                  <a:gd name="T1" fmla="*/ 1 h 142"/>
                  <a:gd name="T2" fmla="*/ 0 w 102"/>
                  <a:gd name="T3" fmla="*/ 1 h 142"/>
                  <a:gd name="T4" fmla="*/ 1 w 102"/>
                  <a:gd name="T5" fmla="*/ 1 h 142"/>
                  <a:gd name="T6" fmla="*/ 1 w 102"/>
                  <a:gd name="T7" fmla="*/ 1 h 142"/>
                  <a:gd name="T8" fmla="*/ 1 w 102"/>
                  <a:gd name="T9" fmla="*/ 1 h 142"/>
                  <a:gd name="T10" fmla="*/ 1 w 102"/>
                  <a:gd name="T11" fmla="*/ 1 h 142"/>
                  <a:gd name="T12" fmla="*/ 1 w 102"/>
                  <a:gd name="T13" fmla="*/ 1 h 142"/>
                  <a:gd name="T14" fmla="*/ 1 w 102"/>
                  <a:gd name="T15" fmla="*/ 1 h 142"/>
                  <a:gd name="T16" fmla="*/ 1 w 102"/>
                  <a:gd name="T17" fmla="*/ 1 h 142"/>
                  <a:gd name="T18" fmla="*/ 1 w 102"/>
                  <a:gd name="T19" fmla="*/ 0 h 142"/>
                  <a:gd name="T20" fmla="*/ 1 w 102"/>
                  <a:gd name="T21" fmla="*/ 1 h 142"/>
                  <a:gd name="T22" fmla="*/ 1 w 102"/>
                  <a:gd name="T23" fmla="*/ 1 h 142"/>
                  <a:gd name="T24" fmla="*/ 1 w 102"/>
                  <a:gd name="T25" fmla="*/ 1 h 142"/>
                  <a:gd name="T26" fmla="*/ 1 w 102"/>
                  <a:gd name="T27" fmla="*/ 1 h 14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2" h="142">
                    <a:moveTo>
                      <a:pt x="71" y="142"/>
                    </a:moveTo>
                    <a:lnTo>
                      <a:pt x="0" y="142"/>
                    </a:lnTo>
                    <a:lnTo>
                      <a:pt x="6" y="123"/>
                    </a:lnTo>
                    <a:lnTo>
                      <a:pt x="16" y="102"/>
                    </a:lnTo>
                    <a:lnTo>
                      <a:pt x="27" y="82"/>
                    </a:lnTo>
                    <a:lnTo>
                      <a:pt x="41" y="61"/>
                    </a:lnTo>
                    <a:lnTo>
                      <a:pt x="56" y="43"/>
                    </a:lnTo>
                    <a:lnTo>
                      <a:pt x="71" y="26"/>
                    </a:lnTo>
                    <a:lnTo>
                      <a:pt x="87" y="12"/>
                    </a:lnTo>
                    <a:lnTo>
                      <a:pt x="102" y="0"/>
                    </a:lnTo>
                    <a:lnTo>
                      <a:pt x="84" y="41"/>
                    </a:lnTo>
                    <a:lnTo>
                      <a:pt x="74" y="78"/>
                    </a:lnTo>
                    <a:lnTo>
                      <a:pt x="71" y="112"/>
                    </a:lnTo>
                    <a:lnTo>
                      <a:pt x="71" y="14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" name="Freeform 136"/>
              <p:cNvSpPr/>
              <p:nvPr/>
            </p:nvSpPr>
            <p:spPr bwMode="auto">
              <a:xfrm>
                <a:off x="3666" y="4127"/>
                <a:ext cx="558" cy="206"/>
              </a:xfrm>
              <a:custGeom>
                <a:avLst/>
                <a:gdLst>
                  <a:gd name="T0" fmla="*/ 0 w 1117"/>
                  <a:gd name="T1" fmla="*/ 1 h 412"/>
                  <a:gd name="T2" fmla="*/ 0 w 1117"/>
                  <a:gd name="T3" fmla="*/ 1 h 412"/>
                  <a:gd name="T4" fmla="*/ 0 w 1117"/>
                  <a:gd name="T5" fmla="*/ 1 h 412"/>
                  <a:gd name="T6" fmla="*/ 0 w 1117"/>
                  <a:gd name="T7" fmla="*/ 1 h 412"/>
                  <a:gd name="T8" fmla="*/ 0 w 1117"/>
                  <a:gd name="T9" fmla="*/ 1 h 412"/>
                  <a:gd name="T10" fmla="*/ 0 w 1117"/>
                  <a:gd name="T11" fmla="*/ 1 h 412"/>
                  <a:gd name="T12" fmla="*/ 0 w 1117"/>
                  <a:gd name="T13" fmla="*/ 1 h 412"/>
                  <a:gd name="T14" fmla="*/ 0 w 1117"/>
                  <a:gd name="T15" fmla="*/ 1 h 412"/>
                  <a:gd name="T16" fmla="*/ 0 w 1117"/>
                  <a:gd name="T17" fmla="*/ 1 h 412"/>
                  <a:gd name="T18" fmla="*/ 0 w 1117"/>
                  <a:gd name="T19" fmla="*/ 1 h 412"/>
                  <a:gd name="T20" fmla="*/ 0 w 1117"/>
                  <a:gd name="T21" fmla="*/ 1 h 412"/>
                  <a:gd name="T22" fmla="*/ 0 w 1117"/>
                  <a:gd name="T23" fmla="*/ 1 h 412"/>
                  <a:gd name="T24" fmla="*/ 0 w 1117"/>
                  <a:gd name="T25" fmla="*/ 1 h 412"/>
                  <a:gd name="T26" fmla="*/ 0 w 1117"/>
                  <a:gd name="T27" fmla="*/ 1 h 412"/>
                  <a:gd name="T28" fmla="*/ 0 w 1117"/>
                  <a:gd name="T29" fmla="*/ 1 h 412"/>
                  <a:gd name="T30" fmla="*/ 0 w 1117"/>
                  <a:gd name="T31" fmla="*/ 1 h 412"/>
                  <a:gd name="T32" fmla="*/ 0 w 1117"/>
                  <a:gd name="T33" fmla="*/ 1 h 412"/>
                  <a:gd name="T34" fmla="*/ 0 w 1117"/>
                  <a:gd name="T35" fmla="*/ 1 h 412"/>
                  <a:gd name="T36" fmla="*/ 0 w 1117"/>
                  <a:gd name="T37" fmla="*/ 1 h 412"/>
                  <a:gd name="T38" fmla="*/ 0 w 1117"/>
                  <a:gd name="T39" fmla="*/ 1 h 412"/>
                  <a:gd name="T40" fmla="*/ 0 w 1117"/>
                  <a:gd name="T41" fmla="*/ 1 h 412"/>
                  <a:gd name="T42" fmla="*/ 0 w 1117"/>
                  <a:gd name="T43" fmla="*/ 1 h 412"/>
                  <a:gd name="T44" fmla="*/ 0 w 1117"/>
                  <a:gd name="T45" fmla="*/ 1 h 412"/>
                  <a:gd name="T46" fmla="*/ 0 w 1117"/>
                  <a:gd name="T47" fmla="*/ 1 h 412"/>
                  <a:gd name="T48" fmla="*/ 0 w 1117"/>
                  <a:gd name="T49" fmla="*/ 1 h 412"/>
                  <a:gd name="T50" fmla="*/ 0 w 1117"/>
                  <a:gd name="T51" fmla="*/ 1 h 412"/>
                  <a:gd name="T52" fmla="*/ 0 w 1117"/>
                  <a:gd name="T53" fmla="*/ 1 h 412"/>
                  <a:gd name="T54" fmla="*/ 0 w 1117"/>
                  <a:gd name="T55" fmla="*/ 1 h 412"/>
                  <a:gd name="T56" fmla="*/ 0 w 1117"/>
                  <a:gd name="T57" fmla="*/ 1 h 412"/>
                  <a:gd name="T58" fmla="*/ 0 w 1117"/>
                  <a:gd name="T59" fmla="*/ 1 h 412"/>
                  <a:gd name="T60" fmla="*/ 0 w 1117"/>
                  <a:gd name="T61" fmla="*/ 1 h 412"/>
                  <a:gd name="T62" fmla="*/ 0 w 1117"/>
                  <a:gd name="T63" fmla="*/ 1 h 412"/>
                  <a:gd name="T64" fmla="*/ 0 w 1117"/>
                  <a:gd name="T65" fmla="*/ 0 h 412"/>
                  <a:gd name="T66" fmla="*/ 0 w 1117"/>
                  <a:gd name="T67" fmla="*/ 1 h 412"/>
                  <a:gd name="T68" fmla="*/ 0 w 1117"/>
                  <a:gd name="T69" fmla="*/ 1 h 412"/>
                  <a:gd name="T70" fmla="*/ 0 w 1117"/>
                  <a:gd name="T71" fmla="*/ 1 h 412"/>
                  <a:gd name="T72" fmla="*/ 0 w 1117"/>
                  <a:gd name="T73" fmla="*/ 1 h 412"/>
                  <a:gd name="T74" fmla="*/ 0 w 1117"/>
                  <a:gd name="T75" fmla="*/ 1 h 412"/>
                  <a:gd name="T76" fmla="*/ 0 w 1117"/>
                  <a:gd name="T77" fmla="*/ 1 h 412"/>
                  <a:gd name="T78" fmla="*/ 0 w 1117"/>
                  <a:gd name="T79" fmla="*/ 1 h 412"/>
                  <a:gd name="T80" fmla="*/ 0 w 1117"/>
                  <a:gd name="T81" fmla="*/ 1 h 412"/>
                  <a:gd name="T82" fmla="*/ 0 w 1117"/>
                  <a:gd name="T83" fmla="*/ 1 h 412"/>
                  <a:gd name="T84" fmla="*/ 0 w 1117"/>
                  <a:gd name="T85" fmla="*/ 1 h 412"/>
                  <a:gd name="T86" fmla="*/ 0 w 1117"/>
                  <a:gd name="T87" fmla="*/ 1 h 412"/>
                  <a:gd name="T88" fmla="*/ 0 w 1117"/>
                  <a:gd name="T89" fmla="*/ 1 h 412"/>
                  <a:gd name="T90" fmla="*/ 0 w 1117"/>
                  <a:gd name="T91" fmla="*/ 1 h 412"/>
                  <a:gd name="T92" fmla="*/ 0 w 1117"/>
                  <a:gd name="T93" fmla="*/ 1 h 412"/>
                  <a:gd name="T94" fmla="*/ 0 w 1117"/>
                  <a:gd name="T95" fmla="*/ 1 h 412"/>
                  <a:gd name="T96" fmla="*/ 0 w 1117"/>
                  <a:gd name="T97" fmla="*/ 1 h 412"/>
                  <a:gd name="T98" fmla="*/ 0 w 1117"/>
                  <a:gd name="T99" fmla="*/ 1 h 412"/>
                  <a:gd name="T100" fmla="*/ 0 w 1117"/>
                  <a:gd name="T101" fmla="*/ 1 h 412"/>
                  <a:gd name="T102" fmla="*/ 0 w 1117"/>
                  <a:gd name="T103" fmla="*/ 1 h 412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1117" h="412">
                    <a:moveTo>
                      <a:pt x="1093" y="212"/>
                    </a:moveTo>
                    <a:lnTo>
                      <a:pt x="1073" y="229"/>
                    </a:lnTo>
                    <a:lnTo>
                      <a:pt x="1052" y="248"/>
                    </a:lnTo>
                    <a:lnTo>
                      <a:pt x="1032" y="265"/>
                    </a:lnTo>
                    <a:lnTo>
                      <a:pt x="1011" y="284"/>
                    </a:lnTo>
                    <a:lnTo>
                      <a:pt x="990" y="301"/>
                    </a:lnTo>
                    <a:lnTo>
                      <a:pt x="971" y="317"/>
                    </a:lnTo>
                    <a:lnTo>
                      <a:pt x="951" y="334"/>
                    </a:lnTo>
                    <a:lnTo>
                      <a:pt x="934" y="349"/>
                    </a:lnTo>
                    <a:lnTo>
                      <a:pt x="917" y="363"/>
                    </a:lnTo>
                    <a:lnTo>
                      <a:pt x="900" y="376"/>
                    </a:lnTo>
                    <a:lnTo>
                      <a:pt x="888" y="387"/>
                    </a:lnTo>
                    <a:lnTo>
                      <a:pt x="876" y="397"/>
                    </a:lnTo>
                    <a:lnTo>
                      <a:pt x="867" y="403"/>
                    </a:lnTo>
                    <a:lnTo>
                      <a:pt x="860" y="409"/>
                    </a:lnTo>
                    <a:lnTo>
                      <a:pt x="857" y="412"/>
                    </a:lnTo>
                    <a:lnTo>
                      <a:pt x="826" y="410"/>
                    </a:lnTo>
                    <a:lnTo>
                      <a:pt x="791" y="409"/>
                    </a:lnTo>
                    <a:lnTo>
                      <a:pt x="753" y="408"/>
                    </a:lnTo>
                    <a:lnTo>
                      <a:pt x="714" y="406"/>
                    </a:lnTo>
                    <a:lnTo>
                      <a:pt x="672" y="403"/>
                    </a:lnTo>
                    <a:lnTo>
                      <a:pt x="630" y="401"/>
                    </a:lnTo>
                    <a:lnTo>
                      <a:pt x="587" y="399"/>
                    </a:lnTo>
                    <a:lnTo>
                      <a:pt x="542" y="395"/>
                    </a:lnTo>
                    <a:lnTo>
                      <a:pt x="499" y="393"/>
                    </a:lnTo>
                    <a:lnTo>
                      <a:pt x="455" y="391"/>
                    </a:lnTo>
                    <a:lnTo>
                      <a:pt x="412" y="387"/>
                    </a:lnTo>
                    <a:lnTo>
                      <a:pt x="371" y="385"/>
                    </a:lnTo>
                    <a:lnTo>
                      <a:pt x="330" y="383"/>
                    </a:lnTo>
                    <a:lnTo>
                      <a:pt x="292" y="380"/>
                    </a:lnTo>
                    <a:lnTo>
                      <a:pt x="257" y="378"/>
                    </a:lnTo>
                    <a:lnTo>
                      <a:pt x="224" y="377"/>
                    </a:lnTo>
                    <a:lnTo>
                      <a:pt x="209" y="376"/>
                    </a:lnTo>
                    <a:lnTo>
                      <a:pt x="193" y="376"/>
                    </a:lnTo>
                    <a:lnTo>
                      <a:pt x="178" y="375"/>
                    </a:lnTo>
                    <a:lnTo>
                      <a:pt x="162" y="375"/>
                    </a:lnTo>
                    <a:lnTo>
                      <a:pt x="147" y="374"/>
                    </a:lnTo>
                    <a:lnTo>
                      <a:pt x="131" y="374"/>
                    </a:lnTo>
                    <a:lnTo>
                      <a:pt x="116" y="372"/>
                    </a:lnTo>
                    <a:lnTo>
                      <a:pt x="101" y="372"/>
                    </a:lnTo>
                    <a:lnTo>
                      <a:pt x="80" y="334"/>
                    </a:lnTo>
                    <a:lnTo>
                      <a:pt x="63" y="289"/>
                    </a:lnTo>
                    <a:lnTo>
                      <a:pt x="48" y="241"/>
                    </a:lnTo>
                    <a:lnTo>
                      <a:pt x="36" y="190"/>
                    </a:lnTo>
                    <a:lnTo>
                      <a:pt x="24" y="142"/>
                    </a:lnTo>
                    <a:lnTo>
                      <a:pt x="15" y="97"/>
                    </a:lnTo>
                    <a:lnTo>
                      <a:pt x="7" y="58"/>
                    </a:lnTo>
                    <a:lnTo>
                      <a:pt x="0" y="28"/>
                    </a:lnTo>
                    <a:lnTo>
                      <a:pt x="11" y="62"/>
                    </a:lnTo>
                    <a:lnTo>
                      <a:pt x="25" y="100"/>
                    </a:lnTo>
                    <a:lnTo>
                      <a:pt x="41" y="141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4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1" y="284"/>
                    </a:lnTo>
                    <a:lnTo>
                      <a:pt x="138" y="257"/>
                    </a:lnTo>
                    <a:lnTo>
                      <a:pt x="146" y="234"/>
                    </a:lnTo>
                    <a:lnTo>
                      <a:pt x="156" y="211"/>
                    </a:lnTo>
                    <a:lnTo>
                      <a:pt x="169" y="191"/>
                    </a:lnTo>
                    <a:lnTo>
                      <a:pt x="184" y="172"/>
                    </a:lnTo>
                    <a:lnTo>
                      <a:pt x="204" y="153"/>
                    </a:lnTo>
                    <a:lnTo>
                      <a:pt x="227" y="136"/>
                    </a:lnTo>
                    <a:lnTo>
                      <a:pt x="214" y="158"/>
                    </a:lnTo>
                    <a:lnTo>
                      <a:pt x="201" y="184"/>
                    </a:lnTo>
                    <a:lnTo>
                      <a:pt x="191" y="216"/>
                    </a:lnTo>
                    <a:lnTo>
                      <a:pt x="184" y="248"/>
                    </a:lnTo>
                    <a:lnTo>
                      <a:pt x="182" y="281"/>
                    </a:lnTo>
                    <a:lnTo>
                      <a:pt x="188" y="314"/>
                    </a:lnTo>
                    <a:lnTo>
                      <a:pt x="200" y="344"/>
                    </a:lnTo>
                    <a:lnTo>
                      <a:pt x="224" y="370"/>
                    </a:lnTo>
                    <a:lnTo>
                      <a:pt x="250" y="344"/>
                    </a:lnTo>
                    <a:lnTo>
                      <a:pt x="270" y="305"/>
                    </a:lnTo>
                    <a:lnTo>
                      <a:pt x="284" y="261"/>
                    </a:lnTo>
                    <a:lnTo>
                      <a:pt x="291" y="211"/>
                    </a:lnTo>
                    <a:lnTo>
                      <a:pt x="290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7" y="8"/>
                    </a:lnTo>
                    <a:lnTo>
                      <a:pt x="261" y="35"/>
                    </a:lnTo>
                    <a:lnTo>
                      <a:pt x="282" y="63"/>
                    </a:lnTo>
                    <a:lnTo>
                      <a:pt x="299" y="96"/>
                    </a:lnTo>
                    <a:lnTo>
                      <a:pt x="314" y="130"/>
                    </a:lnTo>
                    <a:lnTo>
                      <a:pt x="326" y="168"/>
                    </a:lnTo>
                    <a:lnTo>
                      <a:pt x="334" y="211"/>
                    </a:lnTo>
                    <a:lnTo>
                      <a:pt x="340" y="258"/>
                    </a:lnTo>
                    <a:lnTo>
                      <a:pt x="341" y="309"/>
                    </a:lnTo>
                    <a:lnTo>
                      <a:pt x="355" y="288"/>
                    </a:lnTo>
                    <a:lnTo>
                      <a:pt x="371" y="266"/>
                    </a:lnTo>
                    <a:lnTo>
                      <a:pt x="389" y="244"/>
                    </a:lnTo>
                    <a:lnTo>
                      <a:pt x="409" y="222"/>
                    </a:lnTo>
                    <a:lnTo>
                      <a:pt x="429" y="203"/>
                    </a:lnTo>
                    <a:lnTo>
                      <a:pt x="450" y="184"/>
                    </a:lnTo>
                    <a:lnTo>
                      <a:pt x="471" y="171"/>
                    </a:lnTo>
                    <a:lnTo>
                      <a:pt x="492" y="160"/>
                    </a:lnTo>
                    <a:lnTo>
                      <a:pt x="482" y="180"/>
                    </a:lnTo>
                    <a:lnTo>
                      <a:pt x="469" y="203"/>
                    </a:lnTo>
                    <a:lnTo>
                      <a:pt x="451" y="227"/>
                    </a:lnTo>
                    <a:lnTo>
                      <a:pt x="433" y="251"/>
                    </a:lnTo>
                    <a:lnTo>
                      <a:pt x="416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1" y="334"/>
                    </a:lnTo>
                    <a:lnTo>
                      <a:pt x="388" y="339"/>
                    </a:lnTo>
                    <a:lnTo>
                      <a:pt x="397" y="344"/>
                    </a:lnTo>
                    <a:lnTo>
                      <a:pt x="408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3" y="360"/>
                    </a:lnTo>
                    <a:lnTo>
                      <a:pt x="457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3"/>
                    </a:lnTo>
                    <a:lnTo>
                      <a:pt x="374" y="66"/>
                    </a:lnTo>
                    <a:lnTo>
                      <a:pt x="345" y="36"/>
                    </a:lnTo>
                    <a:lnTo>
                      <a:pt x="374" y="58"/>
                    </a:lnTo>
                    <a:lnTo>
                      <a:pt x="399" y="79"/>
                    </a:lnTo>
                    <a:lnTo>
                      <a:pt x="423" y="103"/>
                    </a:lnTo>
                    <a:lnTo>
                      <a:pt x="443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3" y="10"/>
                    </a:lnTo>
                    <a:lnTo>
                      <a:pt x="489" y="39"/>
                    </a:lnTo>
                    <a:lnTo>
                      <a:pt x="505" y="71"/>
                    </a:lnTo>
                    <a:lnTo>
                      <a:pt x="519" y="106"/>
                    </a:lnTo>
                    <a:lnTo>
                      <a:pt x="531" y="145"/>
                    </a:lnTo>
                    <a:lnTo>
                      <a:pt x="539" y="189"/>
                    </a:lnTo>
                    <a:lnTo>
                      <a:pt x="541" y="236"/>
                    </a:lnTo>
                    <a:lnTo>
                      <a:pt x="538" y="290"/>
                    </a:lnTo>
                    <a:lnTo>
                      <a:pt x="526" y="349"/>
                    </a:lnTo>
                    <a:lnTo>
                      <a:pt x="553" y="322"/>
                    </a:lnTo>
                    <a:lnTo>
                      <a:pt x="576" y="288"/>
                    </a:lnTo>
                    <a:lnTo>
                      <a:pt x="594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2" y="126"/>
                    </a:lnTo>
                    <a:lnTo>
                      <a:pt x="584" y="84"/>
                    </a:lnTo>
                    <a:lnTo>
                      <a:pt x="551" y="44"/>
                    </a:lnTo>
                    <a:lnTo>
                      <a:pt x="566" y="52"/>
                    </a:lnTo>
                    <a:lnTo>
                      <a:pt x="581" y="60"/>
                    </a:lnTo>
                    <a:lnTo>
                      <a:pt x="596" y="69"/>
                    </a:lnTo>
                    <a:lnTo>
                      <a:pt x="610" y="82"/>
                    </a:lnTo>
                    <a:lnTo>
                      <a:pt x="622" y="96"/>
                    </a:lnTo>
                    <a:lnTo>
                      <a:pt x="632" y="113"/>
                    </a:lnTo>
                    <a:lnTo>
                      <a:pt x="641" y="134"/>
                    </a:lnTo>
                    <a:lnTo>
                      <a:pt x="647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8" y="32"/>
                    </a:lnTo>
                    <a:lnTo>
                      <a:pt x="645" y="0"/>
                    </a:lnTo>
                    <a:lnTo>
                      <a:pt x="655" y="38"/>
                    </a:lnTo>
                    <a:lnTo>
                      <a:pt x="661" y="82"/>
                    </a:lnTo>
                    <a:lnTo>
                      <a:pt x="662" y="129"/>
                    </a:lnTo>
                    <a:lnTo>
                      <a:pt x="660" y="179"/>
                    </a:lnTo>
                    <a:lnTo>
                      <a:pt x="652" y="228"/>
                    </a:lnTo>
                    <a:lnTo>
                      <a:pt x="641" y="277"/>
                    </a:lnTo>
                    <a:lnTo>
                      <a:pt x="626" y="320"/>
                    </a:lnTo>
                    <a:lnTo>
                      <a:pt x="609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79" y="255"/>
                    </a:lnTo>
                    <a:lnTo>
                      <a:pt x="697" y="212"/>
                    </a:lnTo>
                    <a:lnTo>
                      <a:pt x="712" y="167"/>
                    </a:lnTo>
                    <a:lnTo>
                      <a:pt x="722" y="122"/>
                    </a:lnTo>
                    <a:lnTo>
                      <a:pt x="730" y="77"/>
                    </a:lnTo>
                    <a:lnTo>
                      <a:pt x="733" y="33"/>
                    </a:lnTo>
                    <a:lnTo>
                      <a:pt x="742" y="88"/>
                    </a:lnTo>
                    <a:lnTo>
                      <a:pt x="746" y="148"/>
                    </a:lnTo>
                    <a:lnTo>
                      <a:pt x="743" y="210"/>
                    </a:lnTo>
                    <a:lnTo>
                      <a:pt x="730" y="269"/>
                    </a:lnTo>
                    <a:lnTo>
                      <a:pt x="743" y="252"/>
                    </a:lnTo>
                    <a:lnTo>
                      <a:pt x="756" y="232"/>
                    </a:lnTo>
                    <a:lnTo>
                      <a:pt x="770" y="206"/>
                    </a:lnTo>
                    <a:lnTo>
                      <a:pt x="784" y="181"/>
                    </a:lnTo>
                    <a:lnTo>
                      <a:pt x="797" y="154"/>
                    </a:lnTo>
                    <a:lnTo>
                      <a:pt x="808" y="130"/>
                    </a:lnTo>
                    <a:lnTo>
                      <a:pt x="816" y="109"/>
                    </a:lnTo>
                    <a:lnTo>
                      <a:pt x="821" y="93"/>
                    </a:lnTo>
                    <a:lnTo>
                      <a:pt x="819" y="118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4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6" y="295"/>
                    </a:lnTo>
                    <a:lnTo>
                      <a:pt x="725" y="324"/>
                    </a:lnTo>
                    <a:lnTo>
                      <a:pt x="752" y="307"/>
                    </a:lnTo>
                    <a:lnTo>
                      <a:pt x="777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69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0" y="166"/>
                    </a:lnTo>
                    <a:lnTo>
                      <a:pt x="882" y="194"/>
                    </a:lnTo>
                    <a:lnTo>
                      <a:pt x="873" y="220"/>
                    </a:lnTo>
                    <a:lnTo>
                      <a:pt x="861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35" y="308"/>
                    </a:lnTo>
                    <a:lnTo>
                      <a:pt x="850" y="297"/>
                    </a:lnTo>
                    <a:lnTo>
                      <a:pt x="866" y="284"/>
                    </a:lnTo>
                    <a:lnTo>
                      <a:pt x="882" y="269"/>
                    </a:lnTo>
                    <a:lnTo>
                      <a:pt x="897" y="252"/>
                    </a:lnTo>
                    <a:lnTo>
                      <a:pt x="912" y="234"/>
                    </a:lnTo>
                    <a:lnTo>
                      <a:pt x="927" y="216"/>
                    </a:lnTo>
                    <a:lnTo>
                      <a:pt x="941" y="195"/>
                    </a:lnTo>
                    <a:lnTo>
                      <a:pt x="955" y="174"/>
                    </a:lnTo>
                    <a:lnTo>
                      <a:pt x="967" y="153"/>
                    </a:lnTo>
                    <a:lnTo>
                      <a:pt x="979" y="133"/>
                    </a:lnTo>
                    <a:lnTo>
                      <a:pt x="990" y="112"/>
                    </a:lnTo>
                    <a:lnTo>
                      <a:pt x="999" y="91"/>
                    </a:lnTo>
                    <a:lnTo>
                      <a:pt x="1008" y="70"/>
                    </a:lnTo>
                    <a:lnTo>
                      <a:pt x="1014" y="52"/>
                    </a:lnTo>
                    <a:lnTo>
                      <a:pt x="1020" y="33"/>
                    </a:lnTo>
                    <a:lnTo>
                      <a:pt x="1012" y="71"/>
                    </a:lnTo>
                    <a:lnTo>
                      <a:pt x="1004" y="107"/>
                    </a:lnTo>
                    <a:lnTo>
                      <a:pt x="994" y="141"/>
                    </a:lnTo>
                    <a:lnTo>
                      <a:pt x="983" y="173"/>
                    </a:lnTo>
                    <a:lnTo>
                      <a:pt x="968" y="206"/>
                    </a:lnTo>
                    <a:lnTo>
                      <a:pt x="950" y="242"/>
                    </a:lnTo>
                    <a:lnTo>
                      <a:pt x="927" y="279"/>
                    </a:lnTo>
                    <a:lnTo>
                      <a:pt x="897" y="322"/>
                    </a:lnTo>
                    <a:lnTo>
                      <a:pt x="910" y="314"/>
                    </a:lnTo>
                    <a:lnTo>
                      <a:pt x="925" y="304"/>
                    </a:lnTo>
                    <a:lnTo>
                      <a:pt x="940" y="294"/>
                    </a:lnTo>
                    <a:lnTo>
                      <a:pt x="956" y="282"/>
                    </a:lnTo>
                    <a:lnTo>
                      <a:pt x="972" y="270"/>
                    </a:lnTo>
                    <a:lnTo>
                      <a:pt x="988" y="257"/>
                    </a:lnTo>
                    <a:lnTo>
                      <a:pt x="1005" y="243"/>
                    </a:lnTo>
                    <a:lnTo>
                      <a:pt x="1021" y="228"/>
                    </a:lnTo>
                    <a:lnTo>
                      <a:pt x="1037" y="213"/>
                    </a:lnTo>
                    <a:lnTo>
                      <a:pt x="1052" y="197"/>
                    </a:lnTo>
                    <a:lnTo>
                      <a:pt x="1067" y="182"/>
                    </a:lnTo>
                    <a:lnTo>
                      <a:pt x="1080" y="166"/>
                    </a:lnTo>
                    <a:lnTo>
                      <a:pt x="1092" y="150"/>
                    </a:lnTo>
                    <a:lnTo>
                      <a:pt x="1102" y="135"/>
                    </a:lnTo>
                    <a:lnTo>
                      <a:pt x="1111" y="119"/>
                    </a:lnTo>
                    <a:lnTo>
                      <a:pt x="1117" y="104"/>
                    </a:lnTo>
                    <a:lnTo>
                      <a:pt x="1110" y="136"/>
                    </a:lnTo>
                    <a:lnTo>
                      <a:pt x="1103" y="166"/>
                    </a:lnTo>
                    <a:lnTo>
                      <a:pt x="1099" y="192"/>
                    </a:lnTo>
                    <a:lnTo>
                      <a:pt x="1093" y="21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6" name="Freeform 137"/>
              <p:cNvSpPr/>
              <p:nvPr/>
            </p:nvSpPr>
            <p:spPr bwMode="auto">
              <a:xfrm>
                <a:off x="4164" y="4179"/>
                <a:ext cx="202" cy="141"/>
              </a:xfrm>
              <a:custGeom>
                <a:avLst/>
                <a:gdLst>
                  <a:gd name="T0" fmla="*/ 1 w 403"/>
                  <a:gd name="T1" fmla="*/ 1 h 280"/>
                  <a:gd name="T2" fmla="*/ 1 w 403"/>
                  <a:gd name="T3" fmla="*/ 1 h 280"/>
                  <a:gd name="T4" fmla="*/ 1 w 403"/>
                  <a:gd name="T5" fmla="*/ 1 h 280"/>
                  <a:gd name="T6" fmla="*/ 1 w 403"/>
                  <a:gd name="T7" fmla="*/ 1 h 280"/>
                  <a:gd name="T8" fmla="*/ 1 w 403"/>
                  <a:gd name="T9" fmla="*/ 1 h 280"/>
                  <a:gd name="T10" fmla="*/ 1 w 403"/>
                  <a:gd name="T11" fmla="*/ 1 h 280"/>
                  <a:gd name="T12" fmla="*/ 1 w 403"/>
                  <a:gd name="T13" fmla="*/ 1 h 280"/>
                  <a:gd name="T14" fmla="*/ 1 w 403"/>
                  <a:gd name="T15" fmla="*/ 1 h 280"/>
                  <a:gd name="T16" fmla="*/ 1 w 403"/>
                  <a:gd name="T17" fmla="*/ 1 h 280"/>
                  <a:gd name="T18" fmla="*/ 1 w 403"/>
                  <a:gd name="T19" fmla="*/ 1 h 280"/>
                  <a:gd name="T20" fmla="*/ 1 w 403"/>
                  <a:gd name="T21" fmla="*/ 1 h 280"/>
                  <a:gd name="T22" fmla="*/ 1 w 403"/>
                  <a:gd name="T23" fmla="*/ 1 h 280"/>
                  <a:gd name="T24" fmla="*/ 1 w 403"/>
                  <a:gd name="T25" fmla="*/ 1 h 280"/>
                  <a:gd name="T26" fmla="*/ 1 w 403"/>
                  <a:gd name="T27" fmla="*/ 1 h 280"/>
                  <a:gd name="T28" fmla="*/ 1 w 403"/>
                  <a:gd name="T29" fmla="*/ 1 h 280"/>
                  <a:gd name="T30" fmla="*/ 1 w 403"/>
                  <a:gd name="T31" fmla="*/ 1 h 280"/>
                  <a:gd name="T32" fmla="*/ 1 w 403"/>
                  <a:gd name="T33" fmla="*/ 1 h 280"/>
                  <a:gd name="T34" fmla="*/ 1 w 403"/>
                  <a:gd name="T35" fmla="*/ 1 h 280"/>
                  <a:gd name="T36" fmla="*/ 1 w 403"/>
                  <a:gd name="T37" fmla="*/ 1 h 280"/>
                  <a:gd name="T38" fmla="*/ 1 w 403"/>
                  <a:gd name="T39" fmla="*/ 1 h 280"/>
                  <a:gd name="T40" fmla="*/ 1 w 403"/>
                  <a:gd name="T41" fmla="*/ 1 h 280"/>
                  <a:gd name="T42" fmla="*/ 1 w 403"/>
                  <a:gd name="T43" fmla="*/ 1 h 280"/>
                  <a:gd name="T44" fmla="*/ 1 w 403"/>
                  <a:gd name="T45" fmla="*/ 1 h 280"/>
                  <a:gd name="T46" fmla="*/ 1 w 403"/>
                  <a:gd name="T47" fmla="*/ 1 h 280"/>
                  <a:gd name="T48" fmla="*/ 1 w 403"/>
                  <a:gd name="T49" fmla="*/ 1 h 280"/>
                  <a:gd name="T50" fmla="*/ 1 w 403"/>
                  <a:gd name="T51" fmla="*/ 1 h 280"/>
                  <a:gd name="T52" fmla="*/ 1 w 403"/>
                  <a:gd name="T53" fmla="*/ 1 h 280"/>
                  <a:gd name="T54" fmla="*/ 1 w 403"/>
                  <a:gd name="T55" fmla="*/ 1 h 280"/>
                  <a:gd name="T56" fmla="*/ 1 w 403"/>
                  <a:gd name="T57" fmla="*/ 1 h 280"/>
                  <a:gd name="T58" fmla="*/ 1 w 403"/>
                  <a:gd name="T59" fmla="*/ 1 h 280"/>
                  <a:gd name="T60" fmla="*/ 1 w 403"/>
                  <a:gd name="T61" fmla="*/ 1 h 280"/>
                  <a:gd name="T62" fmla="*/ 1 w 403"/>
                  <a:gd name="T63" fmla="*/ 1 h 280"/>
                  <a:gd name="T64" fmla="*/ 1 w 403"/>
                  <a:gd name="T65" fmla="*/ 1 h 280"/>
                  <a:gd name="T66" fmla="*/ 1 w 403"/>
                  <a:gd name="T67" fmla="*/ 1 h 280"/>
                  <a:gd name="T68" fmla="*/ 1 w 403"/>
                  <a:gd name="T69" fmla="*/ 1 h 280"/>
                  <a:gd name="T70" fmla="*/ 1 w 403"/>
                  <a:gd name="T71" fmla="*/ 1 h 280"/>
                  <a:gd name="T72" fmla="*/ 1 w 403"/>
                  <a:gd name="T73" fmla="*/ 1 h 280"/>
                  <a:gd name="T74" fmla="*/ 1 w 403"/>
                  <a:gd name="T75" fmla="*/ 1 h 280"/>
                  <a:gd name="T76" fmla="*/ 1 w 403"/>
                  <a:gd name="T77" fmla="*/ 1 h 280"/>
                  <a:gd name="T78" fmla="*/ 1 w 403"/>
                  <a:gd name="T79" fmla="*/ 1 h 28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3" h="280">
                    <a:moveTo>
                      <a:pt x="339" y="270"/>
                    </a:moveTo>
                    <a:lnTo>
                      <a:pt x="322" y="270"/>
                    </a:lnTo>
                    <a:lnTo>
                      <a:pt x="305" y="271"/>
                    </a:lnTo>
                    <a:lnTo>
                      <a:pt x="289" y="271"/>
                    </a:lnTo>
                    <a:lnTo>
                      <a:pt x="273" y="272"/>
                    </a:lnTo>
                    <a:lnTo>
                      <a:pt x="257" y="272"/>
                    </a:lnTo>
                    <a:lnTo>
                      <a:pt x="241" y="273"/>
                    </a:lnTo>
                    <a:lnTo>
                      <a:pt x="225" y="273"/>
                    </a:lnTo>
                    <a:lnTo>
                      <a:pt x="210" y="274"/>
                    </a:lnTo>
                    <a:lnTo>
                      <a:pt x="194" y="274"/>
                    </a:lnTo>
                    <a:lnTo>
                      <a:pt x="179" y="275"/>
                    </a:lnTo>
                    <a:lnTo>
                      <a:pt x="164" y="277"/>
                    </a:lnTo>
                    <a:lnTo>
                      <a:pt x="149" y="277"/>
                    </a:lnTo>
                    <a:lnTo>
                      <a:pt x="134" y="278"/>
                    </a:lnTo>
                    <a:lnTo>
                      <a:pt x="119" y="279"/>
                    </a:lnTo>
                    <a:lnTo>
                      <a:pt x="104" y="279"/>
                    </a:lnTo>
                    <a:lnTo>
                      <a:pt x="90" y="280"/>
                    </a:lnTo>
                    <a:lnTo>
                      <a:pt x="86" y="257"/>
                    </a:lnTo>
                    <a:lnTo>
                      <a:pt x="81" y="233"/>
                    </a:lnTo>
                    <a:lnTo>
                      <a:pt x="73" y="209"/>
                    </a:lnTo>
                    <a:lnTo>
                      <a:pt x="62" y="184"/>
                    </a:lnTo>
                    <a:lnTo>
                      <a:pt x="50" y="162"/>
                    </a:lnTo>
                    <a:lnTo>
                      <a:pt x="35" y="142"/>
                    </a:lnTo>
                    <a:lnTo>
                      <a:pt x="18" y="124"/>
                    </a:lnTo>
                    <a:lnTo>
                      <a:pt x="0" y="112"/>
                    </a:lnTo>
                    <a:lnTo>
                      <a:pt x="22" y="117"/>
                    </a:lnTo>
                    <a:lnTo>
                      <a:pt x="40" y="127"/>
                    </a:lnTo>
                    <a:lnTo>
                      <a:pt x="58" y="138"/>
                    </a:lnTo>
                    <a:lnTo>
                      <a:pt x="74" y="154"/>
                    </a:lnTo>
                    <a:lnTo>
                      <a:pt x="89" y="173"/>
                    </a:lnTo>
                    <a:lnTo>
                      <a:pt x="104" y="196"/>
                    </a:lnTo>
                    <a:lnTo>
                      <a:pt x="117" y="222"/>
                    </a:lnTo>
                    <a:lnTo>
                      <a:pt x="132" y="254"/>
                    </a:lnTo>
                    <a:lnTo>
                      <a:pt x="139" y="222"/>
                    </a:lnTo>
                    <a:lnTo>
                      <a:pt x="143" y="188"/>
                    </a:lnTo>
                    <a:lnTo>
                      <a:pt x="142" y="152"/>
                    </a:lnTo>
                    <a:lnTo>
                      <a:pt x="139" y="115"/>
                    </a:lnTo>
                    <a:lnTo>
                      <a:pt x="134" y="81"/>
                    </a:lnTo>
                    <a:lnTo>
                      <a:pt x="126" y="49"/>
                    </a:lnTo>
                    <a:lnTo>
                      <a:pt x="115" y="23"/>
                    </a:lnTo>
                    <a:lnTo>
                      <a:pt x="103" y="4"/>
                    </a:lnTo>
                    <a:lnTo>
                      <a:pt x="121" y="17"/>
                    </a:lnTo>
                    <a:lnTo>
                      <a:pt x="139" y="33"/>
                    </a:lnTo>
                    <a:lnTo>
                      <a:pt x="157" y="53"/>
                    </a:lnTo>
                    <a:lnTo>
                      <a:pt x="173" y="77"/>
                    </a:lnTo>
                    <a:lnTo>
                      <a:pt x="188" y="106"/>
                    </a:lnTo>
                    <a:lnTo>
                      <a:pt x="200" y="141"/>
                    </a:lnTo>
                    <a:lnTo>
                      <a:pt x="211" y="182"/>
                    </a:lnTo>
                    <a:lnTo>
                      <a:pt x="218" y="230"/>
                    </a:lnTo>
                    <a:lnTo>
                      <a:pt x="228" y="207"/>
                    </a:lnTo>
                    <a:lnTo>
                      <a:pt x="236" y="182"/>
                    </a:lnTo>
                    <a:lnTo>
                      <a:pt x="242" y="153"/>
                    </a:lnTo>
                    <a:lnTo>
                      <a:pt x="245" y="123"/>
                    </a:lnTo>
                    <a:lnTo>
                      <a:pt x="245" y="92"/>
                    </a:lnTo>
                    <a:lnTo>
                      <a:pt x="242" y="61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1" y="30"/>
                    </a:lnTo>
                    <a:lnTo>
                      <a:pt x="255" y="56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7" y="128"/>
                    </a:lnTo>
                    <a:lnTo>
                      <a:pt x="294" y="151"/>
                    </a:lnTo>
                    <a:lnTo>
                      <a:pt x="297" y="173"/>
                    </a:lnTo>
                    <a:lnTo>
                      <a:pt x="298" y="195"/>
                    </a:lnTo>
                    <a:lnTo>
                      <a:pt x="312" y="173"/>
                    </a:lnTo>
                    <a:lnTo>
                      <a:pt x="326" y="149"/>
                    </a:lnTo>
                    <a:lnTo>
                      <a:pt x="340" y="121"/>
                    </a:lnTo>
                    <a:lnTo>
                      <a:pt x="354" y="93"/>
                    </a:lnTo>
                    <a:lnTo>
                      <a:pt x="366" y="67"/>
                    </a:lnTo>
                    <a:lnTo>
                      <a:pt x="375" y="41"/>
                    </a:lnTo>
                    <a:lnTo>
                      <a:pt x="382" y="19"/>
                    </a:lnTo>
                    <a:lnTo>
                      <a:pt x="385" y="2"/>
                    </a:lnTo>
                    <a:lnTo>
                      <a:pt x="392" y="26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3" y="112"/>
                    </a:lnTo>
                    <a:lnTo>
                      <a:pt x="398" y="145"/>
                    </a:lnTo>
                    <a:lnTo>
                      <a:pt x="387" y="183"/>
                    </a:lnTo>
                    <a:lnTo>
                      <a:pt x="367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7" name="Freeform 138"/>
              <p:cNvSpPr/>
              <p:nvPr/>
            </p:nvSpPr>
            <p:spPr bwMode="auto">
              <a:xfrm>
                <a:off x="4368" y="4177"/>
                <a:ext cx="123" cy="143"/>
              </a:xfrm>
              <a:custGeom>
                <a:avLst/>
                <a:gdLst>
                  <a:gd name="T0" fmla="*/ 1 w 246"/>
                  <a:gd name="T1" fmla="*/ 1 h 285"/>
                  <a:gd name="T2" fmla="*/ 1 w 246"/>
                  <a:gd name="T3" fmla="*/ 1 h 285"/>
                  <a:gd name="T4" fmla="*/ 1 w 246"/>
                  <a:gd name="T5" fmla="*/ 1 h 285"/>
                  <a:gd name="T6" fmla="*/ 1 w 246"/>
                  <a:gd name="T7" fmla="*/ 1 h 285"/>
                  <a:gd name="T8" fmla="*/ 1 w 246"/>
                  <a:gd name="T9" fmla="*/ 1 h 285"/>
                  <a:gd name="T10" fmla="*/ 1 w 246"/>
                  <a:gd name="T11" fmla="*/ 1 h 285"/>
                  <a:gd name="T12" fmla="*/ 1 w 246"/>
                  <a:gd name="T13" fmla="*/ 1 h 285"/>
                  <a:gd name="T14" fmla="*/ 1 w 246"/>
                  <a:gd name="T15" fmla="*/ 1 h 285"/>
                  <a:gd name="T16" fmla="*/ 0 w 246"/>
                  <a:gd name="T17" fmla="*/ 1 h 285"/>
                  <a:gd name="T18" fmla="*/ 1 w 246"/>
                  <a:gd name="T19" fmla="*/ 1 h 285"/>
                  <a:gd name="T20" fmla="*/ 1 w 246"/>
                  <a:gd name="T21" fmla="*/ 1 h 285"/>
                  <a:gd name="T22" fmla="*/ 1 w 246"/>
                  <a:gd name="T23" fmla="*/ 1 h 285"/>
                  <a:gd name="T24" fmla="*/ 1 w 246"/>
                  <a:gd name="T25" fmla="*/ 1 h 285"/>
                  <a:gd name="T26" fmla="*/ 1 w 246"/>
                  <a:gd name="T27" fmla="*/ 1 h 285"/>
                  <a:gd name="T28" fmla="*/ 1 w 246"/>
                  <a:gd name="T29" fmla="*/ 1 h 285"/>
                  <a:gd name="T30" fmla="*/ 1 w 246"/>
                  <a:gd name="T31" fmla="*/ 1 h 285"/>
                  <a:gd name="T32" fmla="*/ 1 w 246"/>
                  <a:gd name="T33" fmla="*/ 1 h 285"/>
                  <a:gd name="T34" fmla="*/ 1 w 246"/>
                  <a:gd name="T35" fmla="*/ 1 h 285"/>
                  <a:gd name="T36" fmla="*/ 1 w 246"/>
                  <a:gd name="T37" fmla="*/ 1 h 285"/>
                  <a:gd name="T38" fmla="*/ 1 w 246"/>
                  <a:gd name="T39" fmla="*/ 1 h 285"/>
                  <a:gd name="T40" fmla="*/ 1 w 246"/>
                  <a:gd name="T41" fmla="*/ 1 h 285"/>
                  <a:gd name="T42" fmla="*/ 1 w 246"/>
                  <a:gd name="T43" fmla="*/ 1 h 285"/>
                  <a:gd name="T44" fmla="*/ 1 w 246"/>
                  <a:gd name="T45" fmla="*/ 1 h 285"/>
                  <a:gd name="T46" fmla="*/ 1 w 246"/>
                  <a:gd name="T47" fmla="*/ 1 h 285"/>
                  <a:gd name="T48" fmla="*/ 1 w 246"/>
                  <a:gd name="T49" fmla="*/ 0 h 285"/>
                  <a:gd name="T50" fmla="*/ 1 w 246"/>
                  <a:gd name="T51" fmla="*/ 1 h 285"/>
                  <a:gd name="T52" fmla="*/ 1 w 246"/>
                  <a:gd name="T53" fmla="*/ 1 h 285"/>
                  <a:gd name="T54" fmla="*/ 1 w 246"/>
                  <a:gd name="T55" fmla="*/ 1 h 285"/>
                  <a:gd name="T56" fmla="*/ 1 w 246"/>
                  <a:gd name="T57" fmla="*/ 1 h 285"/>
                  <a:gd name="T58" fmla="*/ 1 w 246"/>
                  <a:gd name="T59" fmla="*/ 1 h 285"/>
                  <a:gd name="T60" fmla="*/ 1 w 246"/>
                  <a:gd name="T61" fmla="*/ 1 h 285"/>
                  <a:gd name="T62" fmla="*/ 1 w 246"/>
                  <a:gd name="T63" fmla="*/ 1 h 285"/>
                  <a:gd name="T64" fmla="*/ 1 w 246"/>
                  <a:gd name="T65" fmla="*/ 1 h 2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46" h="285">
                    <a:moveTo>
                      <a:pt x="85" y="285"/>
                    </a:moveTo>
                    <a:lnTo>
                      <a:pt x="75" y="285"/>
                    </a:lnTo>
                    <a:lnTo>
                      <a:pt x="63" y="285"/>
                    </a:lnTo>
                    <a:lnTo>
                      <a:pt x="53" y="285"/>
                    </a:lnTo>
                    <a:lnTo>
                      <a:pt x="42" y="285"/>
                    </a:lnTo>
                    <a:lnTo>
                      <a:pt x="32" y="285"/>
                    </a:lnTo>
                    <a:lnTo>
                      <a:pt x="22" y="285"/>
                    </a:lnTo>
                    <a:lnTo>
                      <a:pt x="10" y="285"/>
                    </a:lnTo>
                    <a:lnTo>
                      <a:pt x="0" y="285"/>
                    </a:lnTo>
                    <a:lnTo>
                      <a:pt x="3" y="270"/>
                    </a:lnTo>
                    <a:lnTo>
                      <a:pt x="8" y="253"/>
                    </a:lnTo>
                    <a:lnTo>
                      <a:pt x="14" y="235"/>
                    </a:lnTo>
                    <a:lnTo>
                      <a:pt x="22" y="217"/>
                    </a:lnTo>
                    <a:lnTo>
                      <a:pt x="30" y="197"/>
                    </a:lnTo>
                    <a:lnTo>
                      <a:pt x="40" y="178"/>
                    </a:lnTo>
                    <a:lnTo>
                      <a:pt x="52" y="157"/>
                    </a:lnTo>
                    <a:lnTo>
                      <a:pt x="64" y="137"/>
                    </a:lnTo>
                    <a:lnTo>
                      <a:pt x="80" y="118"/>
                    </a:lnTo>
                    <a:lnTo>
                      <a:pt x="96" y="98"/>
                    </a:lnTo>
                    <a:lnTo>
                      <a:pt x="116" y="79"/>
                    </a:lnTo>
                    <a:lnTo>
                      <a:pt x="137" y="60"/>
                    </a:lnTo>
                    <a:lnTo>
                      <a:pt x="161" y="43"/>
                    </a:lnTo>
                    <a:lnTo>
                      <a:pt x="186" y="28"/>
                    </a:lnTo>
                    <a:lnTo>
                      <a:pt x="215" y="13"/>
                    </a:lnTo>
                    <a:lnTo>
                      <a:pt x="246" y="0"/>
                    </a:lnTo>
                    <a:lnTo>
                      <a:pt x="215" y="30"/>
                    </a:lnTo>
                    <a:lnTo>
                      <a:pt x="186" y="60"/>
                    </a:lnTo>
                    <a:lnTo>
                      <a:pt x="160" y="91"/>
                    </a:lnTo>
                    <a:lnTo>
                      <a:pt x="136" y="124"/>
                    </a:lnTo>
                    <a:lnTo>
                      <a:pt x="116" y="158"/>
                    </a:lnTo>
                    <a:lnTo>
                      <a:pt x="100" y="196"/>
                    </a:lnTo>
                    <a:lnTo>
                      <a:pt x="90" y="238"/>
                    </a:lnTo>
                    <a:lnTo>
                      <a:pt x="85" y="285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8" name="Freeform 139"/>
              <p:cNvSpPr/>
              <p:nvPr/>
            </p:nvSpPr>
            <p:spPr bwMode="auto">
              <a:xfrm>
                <a:off x="4389" y="4134"/>
                <a:ext cx="493" cy="199"/>
              </a:xfrm>
              <a:custGeom>
                <a:avLst/>
                <a:gdLst>
                  <a:gd name="T0" fmla="*/ 1 w 986"/>
                  <a:gd name="T1" fmla="*/ 1 h 398"/>
                  <a:gd name="T2" fmla="*/ 1 w 986"/>
                  <a:gd name="T3" fmla="*/ 1 h 398"/>
                  <a:gd name="T4" fmla="*/ 1 w 986"/>
                  <a:gd name="T5" fmla="*/ 1 h 398"/>
                  <a:gd name="T6" fmla="*/ 1 w 986"/>
                  <a:gd name="T7" fmla="*/ 1 h 398"/>
                  <a:gd name="T8" fmla="*/ 1 w 986"/>
                  <a:gd name="T9" fmla="*/ 1 h 398"/>
                  <a:gd name="T10" fmla="*/ 1 w 986"/>
                  <a:gd name="T11" fmla="*/ 1 h 398"/>
                  <a:gd name="T12" fmla="*/ 1 w 986"/>
                  <a:gd name="T13" fmla="*/ 1 h 398"/>
                  <a:gd name="T14" fmla="*/ 1 w 986"/>
                  <a:gd name="T15" fmla="*/ 1 h 398"/>
                  <a:gd name="T16" fmla="*/ 1 w 986"/>
                  <a:gd name="T17" fmla="*/ 1 h 398"/>
                  <a:gd name="T18" fmla="*/ 1 w 986"/>
                  <a:gd name="T19" fmla="*/ 1 h 398"/>
                  <a:gd name="T20" fmla="*/ 1 w 986"/>
                  <a:gd name="T21" fmla="*/ 1 h 398"/>
                  <a:gd name="T22" fmla="*/ 1 w 986"/>
                  <a:gd name="T23" fmla="*/ 1 h 398"/>
                  <a:gd name="T24" fmla="*/ 1 w 986"/>
                  <a:gd name="T25" fmla="*/ 1 h 398"/>
                  <a:gd name="T26" fmla="*/ 1 w 986"/>
                  <a:gd name="T27" fmla="*/ 1 h 398"/>
                  <a:gd name="T28" fmla="*/ 1 w 986"/>
                  <a:gd name="T29" fmla="*/ 1 h 398"/>
                  <a:gd name="T30" fmla="*/ 1 w 986"/>
                  <a:gd name="T31" fmla="*/ 1 h 398"/>
                  <a:gd name="T32" fmla="*/ 1 w 986"/>
                  <a:gd name="T33" fmla="*/ 1 h 398"/>
                  <a:gd name="T34" fmla="*/ 1 w 986"/>
                  <a:gd name="T35" fmla="*/ 1 h 398"/>
                  <a:gd name="T36" fmla="*/ 1 w 986"/>
                  <a:gd name="T37" fmla="*/ 1 h 398"/>
                  <a:gd name="T38" fmla="*/ 1 w 986"/>
                  <a:gd name="T39" fmla="*/ 1 h 398"/>
                  <a:gd name="T40" fmla="*/ 1 w 986"/>
                  <a:gd name="T41" fmla="*/ 1 h 398"/>
                  <a:gd name="T42" fmla="*/ 1 w 986"/>
                  <a:gd name="T43" fmla="*/ 1 h 398"/>
                  <a:gd name="T44" fmla="*/ 1 w 986"/>
                  <a:gd name="T45" fmla="*/ 1 h 398"/>
                  <a:gd name="T46" fmla="*/ 1 w 986"/>
                  <a:gd name="T47" fmla="*/ 1 h 398"/>
                  <a:gd name="T48" fmla="*/ 1 w 986"/>
                  <a:gd name="T49" fmla="*/ 1 h 398"/>
                  <a:gd name="T50" fmla="*/ 1 w 986"/>
                  <a:gd name="T51" fmla="*/ 1 h 398"/>
                  <a:gd name="T52" fmla="*/ 1 w 986"/>
                  <a:gd name="T53" fmla="*/ 1 h 398"/>
                  <a:gd name="T54" fmla="*/ 1 w 986"/>
                  <a:gd name="T55" fmla="*/ 1 h 398"/>
                  <a:gd name="T56" fmla="*/ 1 w 986"/>
                  <a:gd name="T57" fmla="*/ 1 h 398"/>
                  <a:gd name="T58" fmla="*/ 1 w 986"/>
                  <a:gd name="T59" fmla="*/ 1 h 398"/>
                  <a:gd name="T60" fmla="*/ 1 w 986"/>
                  <a:gd name="T61" fmla="*/ 1 h 398"/>
                  <a:gd name="T62" fmla="*/ 1 w 986"/>
                  <a:gd name="T63" fmla="*/ 1 h 398"/>
                  <a:gd name="T64" fmla="*/ 1 w 986"/>
                  <a:gd name="T65" fmla="*/ 1 h 398"/>
                  <a:gd name="T66" fmla="*/ 1 w 986"/>
                  <a:gd name="T67" fmla="*/ 1 h 398"/>
                  <a:gd name="T68" fmla="*/ 1 w 986"/>
                  <a:gd name="T69" fmla="*/ 1 h 398"/>
                  <a:gd name="T70" fmla="*/ 1 w 986"/>
                  <a:gd name="T71" fmla="*/ 1 h 398"/>
                  <a:gd name="T72" fmla="*/ 1 w 986"/>
                  <a:gd name="T73" fmla="*/ 1 h 398"/>
                  <a:gd name="T74" fmla="*/ 1 w 986"/>
                  <a:gd name="T75" fmla="*/ 1 h 398"/>
                  <a:gd name="T76" fmla="*/ 1 w 986"/>
                  <a:gd name="T77" fmla="*/ 1 h 398"/>
                  <a:gd name="T78" fmla="*/ 1 w 986"/>
                  <a:gd name="T79" fmla="*/ 1 h 398"/>
                  <a:gd name="T80" fmla="*/ 1 w 986"/>
                  <a:gd name="T81" fmla="*/ 1 h 398"/>
                  <a:gd name="T82" fmla="*/ 1 w 986"/>
                  <a:gd name="T83" fmla="*/ 1 h 398"/>
                  <a:gd name="T84" fmla="*/ 1 w 986"/>
                  <a:gd name="T85" fmla="*/ 1 h 398"/>
                  <a:gd name="T86" fmla="*/ 1 w 986"/>
                  <a:gd name="T87" fmla="*/ 1 h 398"/>
                  <a:gd name="T88" fmla="*/ 1 w 986"/>
                  <a:gd name="T89" fmla="*/ 1 h 398"/>
                  <a:gd name="T90" fmla="*/ 1 w 986"/>
                  <a:gd name="T91" fmla="*/ 1 h 398"/>
                  <a:gd name="T92" fmla="*/ 1 w 986"/>
                  <a:gd name="T93" fmla="*/ 1 h 398"/>
                  <a:gd name="T94" fmla="*/ 1 w 986"/>
                  <a:gd name="T95" fmla="*/ 1 h 398"/>
                  <a:gd name="T96" fmla="*/ 1 w 986"/>
                  <a:gd name="T97" fmla="*/ 1 h 398"/>
                  <a:gd name="T98" fmla="*/ 1 w 986"/>
                  <a:gd name="T99" fmla="*/ 1 h 398"/>
                  <a:gd name="T100" fmla="*/ 1 w 986"/>
                  <a:gd name="T101" fmla="*/ 1 h 398"/>
                  <a:gd name="T102" fmla="*/ 1 w 986"/>
                  <a:gd name="T103" fmla="*/ 1 h 398"/>
                  <a:gd name="T104" fmla="*/ 1 w 986"/>
                  <a:gd name="T105" fmla="*/ 1 h 398"/>
                  <a:gd name="T106" fmla="*/ 1 w 986"/>
                  <a:gd name="T107" fmla="*/ 1 h 398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986" h="398">
                    <a:moveTo>
                      <a:pt x="901" y="398"/>
                    </a:moveTo>
                    <a:lnTo>
                      <a:pt x="867" y="398"/>
                    </a:lnTo>
                    <a:lnTo>
                      <a:pt x="829" y="398"/>
                    </a:lnTo>
                    <a:lnTo>
                      <a:pt x="789" y="398"/>
                    </a:lnTo>
                    <a:lnTo>
                      <a:pt x="747" y="396"/>
                    </a:lnTo>
                    <a:lnTo>
                      <a:pt x="702" y="396"/>
                    </a:lnTo>
                    <a:lnTo>
                      <a:pt x="656" y="394"/>
                    </a:lnTo>
                    <a:lnTo>
                      <a:pt x="608" y="393"/>
                    </a:lnTo>
                    <a:lnTo>
                      <a:pt x="561" y="392"/>
                    </a:lnTo>
                    <a:lnTo>
                      <a:pt x="513" y="389"/>
                    </a:lnTo>
                    <a:lnTo>
                      <a:pt x="467" y="388"/>
                    </a:lnTo>
                    <a:lnTo>
                      <a:pt x="421" y="386"/>
                    </a:lnTo>
                    <a:lnTo>
                      <a:pt x="376" y="384"/>
                    </a:lnTo>
                    <a:lnTo>
                      <a:pt x="334" y="383"/>
                    </a:lnTo>
                    <a:lnTo>
                      <a:pt x="294" y="380"/>
                    </a:lnTo>
                    <a:lnTo>
                      <a:pt x="258" y="378"/>
                    </a:lnTo>
                    <a:lnTo>
                      <a:pt x="225" y="377"/>
                    </a:lnTo>
                    <a:lnTo>
                      <a:pt x="210" y="376"/>
                    </a:lnTo>
                    <a:lnTo>
                      <a:pt x="194" y="376"/>
                    </a:lnTo>
                    <a:lnTo>
                      <a:pt x="179" y="374"/>
                    </a:lnTo>
                    <a:lnTo>
                      <a:pt x="163" y="373"/>
                    </a:lnTo>
                    <a:lnTo>
                      <a:pt x="148" y="373"/>
                    </a:lnTo>
                    <a:lnTo>
                      <a:pt x="132" y="372"/>
                    </a:lnTo>
                    <a:lnTo>
                      <a:pt x="117" y="372"/>
                    </a:lnTo>
                    <a:lnTo>
                      <a:pt x="102" y="372"/>
                    </a:lnTo>
                    <a:lnTo>
                      <a:pt x="81" y="334"/>
                    </a:lnTo>
                    <a:lnTo>
                      <a:pt x="64" y="289"/>
                    </a:lnTo>
                    <a:lnTo>
                      <a:pt x="48" y="241"/>
                    </a:lnTo>
                    <a:lnTo>
                      <a:pt x="35" y="190"/>
                    </a:lnTo>
                    <a:lnTo>
                      <a:pt x="23" y="142"/>
                    </a:lnTo>
                    <a:lnTo>
                      <a:pt x="14" y="97"/>
                    </a:lnTo>
                    <a:lnTo>
                      <a:pt x="6" y="57"/>
                    </a:lnTo>
                    <a:lnTo>
                      <a:pt x="0" y="27"/>
                    </a:lnTo>
                    <a:lnTo>
                      <a:pt x="12" y="62"/>
                    </a:lnTo>
                    <a:lnTo>
                      <a:pt x="26" y="100"/>
                    </a:lnTo>
                    <a:lnTo>
                      <a:pt x="42" y="140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5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0" y="283"/>
                    </a:lnTo>
                    <a:lnTo>
                      <a:pt x="139" y="257"/>
                    </a:lnTo>
                    <a:lnTo>
                      <a:pt x="147" y="234"/>
                    </a:lnTo>
                    <a:lnTo>
                      <a:pt x="157" y="211"/>
                    </a:lnTo>
                    <a:lnTo>
                      <a:pt x="170" y="190"/>
                    </a:lnTo>
                    <a:lnTo>
                      <a:pt x="185" y="170"/>
                    </a:lnTo>
                    <a:lnTo>
                      <a:pt x="204" y="152"/>
                    </a:lnTo>
                    <a:lnTo>
                      <a:pt x="227" y="135"/>
                    </a:lnTo>
                    <a:lnTo>
                      <a:pt x="215" y="157"/>
                    </a:lnTo>
                    <a:lnTo>
                      <a:pt x="202" y="184"/>
                    </a:lnTo>
                    <a:lnTo>
                      <a:pt x="191" y="214"/>
                    </a:lnTo>
                    <a:lnTo>
                      <a:pt x="185" y="248"/>
                    </a:lnTo>
                    <a:lnTo>
                      <a:pt x="182" y="281"/>
                    </a:lnTo>
                    <a:lnTo>
                      <a:pt x="188" y="313"/>
                    </a:lnTo>
                    <a:lnTo>
                      <a:pt x="201" y="343"/>
                    </a:lnTo>
                    <a:lnTo>
                      <a:pt x="225" y="370"/>
                    </a:lnTo>
                    <a:lnTo>
                      <a:pt x="250" y="343"/>
                    </a:lnTo>
                    <a:lnTo>
                      <a:pt x="271" y="305"/>
                    </a:lnTo>
                    <a:lnTo>
                      <a:pt x="285" y="260"/>
                    </a:lnTo>
                    <a:lnTo>
                      <a:pt x="292" y="211"/>
                    </a:lnTo>
                    <a:lnTo>
                      <a:pt x="291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8" y="8"/>
                    </a:lnTo>
                    <a:lnTo>
                      <a:pt x="262" y="34"/>
                    </a:lnTo>
                    <a:lnTo>
                      <a:pt x="282" y="63"/>
                    </a:lnTo>
                    <a:lnTo>
                      <a:pt x="300" y="95"/>
                    </a:lnTo>
                    <a:lnTo>
                      <a:pt x="315" y="130"/>
                    </a:lnTo>
                    <a:lnTo>
                      <a:pt x="325" y="168"/>
                    </a:lnTo>
                    <a:lnTo>
                      <a:pt x="333" y="211"/>
                    </a:lnTo>
                    <a:lnTo>
                      <a:pt x="339" y="258"/>
                    </a:lnTo>
                    <a:lnTo>
                      <a:pt x="340" y="309"/>
                    </a:lnTo>
                    <a:lnTo>
                      <a:pt x="354" y="288"/>
                    </a:lnTo>
                    <a:lnTo>
                      <a:pt x="370" y="266"/>
                    </a:lnTo>
                    <a:lnTo>
                      <a:pt x="388" y="244"/>
                    </a:lnTo>
                    <a:lnTo>
                      <a:pt x="409" y="222"/>
                    </a:lnTo>
                    <a:lnTo>
                      <a:pt x="430" y="203"/>
                    </a:lnTo>
                    <a:lnTo>
                      <a:pt x="451" y="184"/>
                    </a:lnTo>
                    <a:lnTo>
                      <a:pt x="471" y="170"/>
                    </a:lnTo>
                    <a:lnTo>
                      <a:pt x="492" y="160"/>
                    </a:lnTo>
                    <a:lnTo>
                      <a:pt x="483" y="180"/>
                    </a:lnTo>
                    <a:lnTo>
                      <a:pt x="469" y="203"/>
                    </a:lnTo>
                    <a:lnTo>
                      <a:pt x="452" y="227"/>
                    </a:lnTo>
                    <a:lnTo>
                      <a:pt x="433" y="251"/>
                    </a:lnTo>
                    <a:lnTo>
                      <a:pt x="415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0" y="334"/>
                    </a:lnTo>
                    <a:lnTo>
                      <a:pt x="388" y="339"/>
                    </a:lnTo>
                    <a:lnTo>
                      <a:pt x="396" y="343"/>
                    </a:lnTo>
                    <a:lnTo>
                      <a:pt x="407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4" y="360"/>
                    </a:lnTo>
                    <a:lnTo>
                      <a:pt x="458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2"/>
                    </a:lnTo>
                    <a:lnTo>
                      <a:pt x="375" y="65"/>
                    </a:lnTo>
                    <a:lnTo>
                      <a:pt x="346" y="36"/>
                    </a:lnTo>
                    <a:lnTo>
                      <a:pt x="375" y="57"/>
                    </a:lnTo>
                    <a:lnTo>
                      <a:pt x="400" y="79"/>
                    </a:lnTo>
                    <a:lnTo>
                      <a:pt x="423" y="102"/>
                    </a:lnTo>
                    <a:lnTo>
                      <a:pt x="444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4" y="10"/>
                    </a:lnTo>
                    <a:lnTo>
                      <a:pt x="490" y="39"/>
                    </a:lnTo>
                    <a:lnTo>
                      <a:pt x="506" y="70"/>
                    </a:lnTo>
                    <a:lnTo>
                      <a:pt x="520" y="106"/>
                    </a:lnTo>
                    <a:lnTo>
                      <a:pt x="531" y="145"/>
                    </a:lnTo>
                    <a:lnTo>
                      <a:pt x="539" y="188"/>
                    </a:lnTo>
                    <a:lnTo>
                      <a:pt x="542" y="236"/>
                    </a:lnTo>
                    <a:lnTo>
                      <a:pt x="538" y="290"/>
                    </a:lnTo>
                    <a:lnTo>
                      <a:pt x="527" y="349"/>
                    </a:lnTo>
                    <a:lnTo>
                      <a:pt x="553" y="321"/>
                    </a:lnTo>
                    <a:lnTo>
                      <a:pt x="576" y="288"/>
                    </a:lnTo>
                    <a:lnTo>
                      <a:pt x="595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3" y="125"/>
                    </a:lnTo>
                    <a:lnTo>
                      <a:pt x="584" y="83"/>
                    </a:lnTo>
                    <a:lnTo>
                      <a:pt x="552" y="42"/>
                    </a:lnTo>
                    <a:lnTo>
                      <a:pt x="567" y="50"/>
                    </a:lnTo>
                    <a:lnTo>
                      <a:pt x="582" y="59"/>
                    </a:lnTo>
                    <a:lnTo>
                      <a:pt x="597" y="69"/>
                    </a:lnTo>
                    <a:lnTo>
                      <a:pt x="611" y="80"/>
                    </a:lnTo>
                    <a:lnTo>
                      <a:pt x="622" y="95"/>
                    </a:lnTo>
                    <a:lnTo>
                      <a:pt x="633" y="113"/>
                    </a:lnTo>
                    <a:lnTo>
                      <a:pt x="642" y="134"/>
                    </a:lnTo>
                    <a:lnTo>
                      <a:pt x="648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9" y="32"/>
                    </a:lnTo>
                    <a:lnTo>
                      <a:pt x="645" y="0"/>
                    </a:lnTo>
                    <a:lnTo>
                      <a:pt x="656" y="38"/>
                    </a:lnTo>
                    <a:lnTo>
                      <a:pt x="661" y="82"/>
                    </a:lnTo>
                    <a:lnTo>
                      <a:pt x="663" y="129"/>
                    </a:lnTo>
                    <a:lnTo>
                      <a:pt x="660" y="178"/>
                    </a:lnTo>
                    <a:lnTo>
                      <a:pt x="652" y="228"/>
                    </a:lnTo>
                    <a:lnTo>
                      <a:pt x="642" y="276"/>
                    </a:lnTo>
                    <a:lnTo>
                      <a:pt x="627" y="320"/>
                    </a:lnTo>
                    <a:lnTo>
                      <a:pt x="610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80" y="255"/>
                    </a:lnTo>
                    <a:lnTo>
                      <a:pt x="697" y="212"/>
                    </a:lnTo>
                    <a:lnTo>
                      <a:pt x="711" y="167"/>
                    </a:lnTo>
                    <a:lnTo>
                      <a:pt x="722" y="122"/>
                    </a:lnTo>
                    <a:lnTo>
                      <a:pt x="729" y="77"/>
                    </a:lnTo>
                    <a:lnTo>
                      <a:pt x="733" y="33"/>
                    </a:lnTo>
                    <a:lnTo>
                      <a:pt x="741" y="87"/>
                    </a:lnTo>
                    <a:lnTo>
                      <a:pt x="745" y="147"/>
                    </a:lnTo>
                    <a:lnTo>
                      <a:pt x="743" y="210"/>
                    </a:lnTo>
                    <a:lnTo>
                      <a:pt x="730" y="268"/>
                    </a:lnTo>
                    <a:lnTo>
                      <a:pt x="743" y="252"/>
                    </a:lnTo>
                    <a:lnTo>
                      <a:pt x="757" y="232"/>
                    </a:lnTo>
                    <a:lnTo>
                      <a:pt x="771" y="206"/>
                    </a:lnTo>
                    <a:lnTo>
                      <a:pt x="785" y="180"/>
                    </a:lnTo>
                    <a:lnTo>
                      <a:pt x="797" y="153"/>
                    </a:lnTo>
                    <a:lnTo>
                      <a:pt x="809" y="129"/>
                    </a:lnTo>
                    <a:lnTo>
                      <a:pt x="817" y="108"/>
                    </a:lnTo>
                    <a:lnTo>
                      <a:pt x="821" y="93"/>
                    </a:lnTo>
                    <a:lnTo>
                      <a:pt x="819" y="117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5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7" y="295"/>
                    </a:lnTo>
                    <a:lnTo>
                      <a:pt x="726" y="324"/>
                    </a:lnTo>
                    <a:lnTo>
                      <a:pt x="752" y="306"/>
                    </a:lnTo>
                    <a:lnTo>
                      <a:pt x="778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70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1" y="166"/>
                    </a:lnTo>
                    <a:lnTo>
                      <a:pt x="882" y="193"/>
                    </a:lnTo>
                    <a:lnTo>
                      <a:pt x="873" y="220"/>
                    </a:lnTo>
                    <a:lnTo>
                      <a:pt x="862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49" y="297"/>
                    </a:lnTo>
                    <a:lnTo>
                      <a:pt x="877" y="271"/>
                    </a:lnTo>
                    <a:lnTo>
                      <a:pt x="902" y="237"/>
                    </a:lnTo>
                    <a:lnTo>
                      <a:pt x="925" y="200"/>
                    </a:lnTo>
                    <a:lnTo>
                      <a:pt x="945" y="161"/>
                    </a:lnTo>
                    <a:lnTo>
                      <a:pt x="962" y="122"/>
                    </a:lnTo>
                    <a:lnTo>
                      <a:pt x="976" y="83"/>
                    </a:lnTo>
                    <a:lnTo>
                      <a:pt x="986" y="46"/>
                    </a:lnTo>
                    <a:lnTo>
                      <a:pt x="980" y="86"/>
                    </a:lnTo>
                    <a:lnTo>
                      <a:pt x="979" y="128"/>
                    </a:lnTo>
                    <a:lnTo>
                      <a:pt x="980" y="169"/>
                    </a:lnTo>
                    <a:lnTo>
                      <a:pt x="984" y="210"/>
                    </a:lnTo>
                    <a:lnTo>
                      <a:pt x="986" y="247"/>
                    </a:lnTo>
                    <a:lnTo>
                      <a:pt x="986" y="282"/>
                    </a:lnTo>
                    <a:lnTo>
                      <a:pt x="983" y="312"/>
                    </a:lnTo>
                    <a:lnTo>
                      <a:pt x="975" y="339"/>
                    </a:lnTo>
                    <a:lnTo>
                      <a:pt x="901" y="398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09" name="Group 140"/>
            <p:cNvGrpSpPr/>
            <p:nvPr/>
          </p:nvGrpSpPr>
          <p:grpSpPr bwMode="auto">
            <a:xfrm>
              <a:off x="4032" y="4105"/>
              <a:ext cx="1479" cy="215"/>
              <a:chOff x="3452" y="4125"/>
              <a:chExt cx="1479" cy="215"/>
            </a:xfrm>
          </p:grpSpPr>
          <p:sp>
            <p:nvSpPr>
              <p:cNvPr id="410" name="Freeform 141"/>
              <p:cNvSpPr/>
              <p:nvPr/>
            </p:nvSpPr>
            <p:spPr bwMode="auto">
              <a:xfrm>
                <a:off x="3592" y="4158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2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9" y="1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0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" name="Freeform 142"/>
              <p:cNvSpPr/>
              <p:nvPr/>
            </p:nvSpPr>
            <p:spPr bwMode="auto">
              <a:xfrm>
                <a:off x="3668" y="4235"/>
                <a:ext cx="16" cy="16"/>
              </a:xfrm>
              <a:custGeom>
                <a:avLst/>
                <a:gdLst>
                  <a:gd name="T0" fmla="*/ 0 w 34"/>
                  <a:gd name="T1" fmla="*/ 1 h 32"/>
                  <a:gd name="T2" fmla="*/ 0 w 34"/>
                  <a:gd name="T3" fmla="*/ 1 h 32"/>
                  <a:gd name="T4" fmla="*/ 0 w 34"/>
                  <a:gd name="T5" fmla="*/ 1 h 32"/>
                  <a:gd name="T6" fmla="*/ 0 w 34"/>
                  <a:gd name="T7" fmla="*/ 1 h 32"/>
                  <a:gd name="T8" fmla="*/ 0 w 34"/>
                  <a:gd name="T9" fmla="*/ 0 h 32"/>
                  <a:gd name="T10" fmla="*/ 0 w 34"/>
                  <a:gd name="T11" fmla="*/ 0 h 32"/>
                  <a:gd name="T12" fmla="*/ 0 w 34"/>
                  <a:gd name="T13" fmla="*/ 1 h 32"/>
                  <a:gd name="T14" fmla="*/ 0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0 w 34"/>
                  <a:gd name="T21" fmla="*/ 1 h 32"/>
                  <a:gd name="T22" fmla="*/ 0 w 34"/>
                  <a:gd name="T23" fmla="*/ 1 h 32"/>
                  <a:gd name="T24" fmla="*/ 0 w 34"/>
                  <a:gd name="T25" fmla="*/ 1 h 32"/>
                  <a:gd name="T26" fmla="*/ 0 w 34"/>
                  <a:gd name="T27" fmla="*/ 1 h 32"/>
                  <a:gd name="T28" fmla="*/ 0 w 34"/>
                  <a:gd name="T29" fmla="*/ 1 h 32"/>
                  <a:gd name="T30" fmla="*/ 0 w 34"/>
                  <a:gd name="T31" fmla="*/ 1 h 32"/>
                  <a:gd name="T32" fmla="*/ 0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3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8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" name="Freeform 143"/>
              <p:cNvSpPr/>
              <p:nvPr/>
            </p:nvSpPr>
            <p:spPr bwMode="auto">
              <a:xfrm>
                <a:off x="3668" y="4194"/>
                <a:ext cx="16" cy="17"/>
              </a:xfrm>
              <a:custGeom>
                <a:avLst/>
                <a:gdLst>
                  <a:gd name="T0" fmla="*/ 0 w 33"/>
                  <a:gd name="T1" fmla="*/ 1 h 32"/>
                  <a:gd name="T2" fmla="*/ 0 w 33"/>
                  <a:gd name="T3" fmla="*/ 1 h 32"/>
                  <a:gd name="T4" fmla="*/ 0 w 33"/>
                  <a:gd name="T5" fmla="*/ 1 h 32"/>
                  <a:gd name="T6" fmla="*/ 0 w 33"/>
                  <a:gd name="T7" fmla="*/ 1 h 32"/>
                  <a:gd name="T8" fmla="*/ 0 w 33"/>
                  <a:gd name="T9" fmla="*/ 0 h 32"/>
                  <a:gd name="T10" fmla="*/ 0 w 33"/>
                  <a:gd name="T11" fmla="*/ 0 h 32"/>
                  <a:gd name="T12" fmla="*/ 0 w 33"/>
                  <a:gd name="T13" fmla="*/ 1 h 32"/>
                  <a:gd name="T14" fmla="*/ 0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0 w 33"/>
                  <a:gd name="T21" fmla="*/ 1 h 32"/>
                  <a:gd name="T22" fmla="*/ 0 w 33"/>
                  <a:gd name="T23" fmla="*/ 1 h 32"/>
                  <a:gd name="T24" fmla="*/ 0 w 33"/>
                  <a:gd name="T25" fmla="*/ 1 h 32"/>
                  <a:gd name="T26" fmla="*/ 0 w 33"/>
                  <a:gd name="T27" fmla="*/ 1 h 32"/>
                  <a:gd name="T28" fmla="*/ 0 w 33"/>
                  <a:gd name="T29" fmla="*/ 1 h 32"/>
                  <a:gd name="T30" fmla="*/ 0 w 33"/>
                  <a:gd name="T31" fmla="*/ 1 h 32"/>
                  <a:gd name="T32" fmla="*/ 0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19"/>
                    </a:moveTo>
                    <a:lnTo>
                      <a:pt x="33" y="13"/>
                    </a:lnTo>
                    <a:lnTo>
                      <a:pt x="30" y="7"/>
                    </a:lnTo>
                    <a:lnTo>
                      <a:pt x="26" y="2"/>
                    </a:lnTo>
                    <a:lnTo>
                      <a:pt x="20" y="0"/>
                    </a:lnTo>
                    <a:lnTo>
                      <a:pt x="13" y="0"/>
                    </a:lnTo>
                    <a:lnTo>
                      <a:pt x="7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29" y="25"/>
                    </a:lnTo>
                    <a:lnTo>
                      <a:pt x="33" y="1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" name="Freeform 144"/>
              <p:cNvSpPr/>
              <p:nvPr/>
            </p:nvSpPr>
            <p:spPr bwMode="auto">
              <a:xfrm>
                <a:off x="3671" y="4153"/>
                <a:ext cx="16" cy="17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6" y="3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4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4" y="30"/>
                    </a:lnTo>
                    <a:lnTo>
                      <a:pt x="29" y="25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" name="Freeform 145"/>
              <p:cNvSpPr/>
              <p:nvPr/>
            </p:nvSpPr>
            <p:spPr bwMode="auto">
              <a:xfrm>
                <a:off x="3772" y="4256"/>
                <a:ext cx="17" cy="16"/>
              </a:xfrm>
              <a:custGeom>
                <a:avLst/>
                <a:gdLst>
                  <a:gd name="T0" fmla="*/ 1 w 33"/>
                  <a:gd name="T1" fmla="*/ 1 h 32"/>
                  <a:gd name="T2" fmla="*/ 1 w 33"/>
                  <a:gd name="T3" fmla="*/ 1 h 32"/>
                  <a:gd name="T4" fmla="*/ 1 w 33"/>
                  <a:gd name="T5" fmla="*/ 1 h 32"/>
                  <a:gd name="T6" fmla="*/ 1 w 33"/>
                  <a:gd name="T7" fmla="*/ 1 h 32"/>
                  <a:gd name="T8" fmla="*/ 1 w 33"/>
                  <a:gd name="T9" fmla="*/ 0 h 32"/>
                  <a:gd name="T10" fmla="*/ 1 w 33"/>
                  <a:gd name="T11" fmla="*/ 0 h 32"/>
                  <a:gd name="T12" fmla="*/ 1 w 33"/>
                  <a:gd name="T13" fmla="*/ 1 h 32"/>
                  <a:gd name="T14" fmla="*/ 1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1 w 33"/>
                  <a:gd name="T21" fmla="*/ 1 h 32"/>
                  <a:gd name="T22" fmla="*/ 1 w 33"/>
                  <a:gd name="T23" fmla="*/ 1 h 32"/>
                  <a:gd name="T24" fmla="*/ 1 w 33"/>
                  <a:gd name="T25" fmla="*/ 1 h 32"/>
                  <a:gd name="T26" fmla="*/ 1 w 33"/>
                  <a:gd name="T27" fmla="*/ 1 h 32"/>
                  <a:gd name="T28" fmla="*/ 1 w 33"/>
                  <a:gd name="T29" fmla="*/ 1 h 32"/>
                  <a:gd name="T30" fmla="*/ 1 w 33"/>
                  <a:gd name="T31" fmla="*/ 1 h 32"/>
                  <a:gd name="T32" fmla="*/ 1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20"/>
                    </a:moveTo>
                    <a:lnTo>
                      <a:pt x="33" y="14"/>
                    </a:lnTo>
                    <a:lnTo>
                      <a:pt x="31" y="8"/>
                    </a:lnTo>
                    <a:lnTo>
                      <a:pt x="26" y="4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3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7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30" y="26"/>
                    </a:lnTo>
                    <a:lnTo>
                      <a:pt x="33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5" name="Freeform 146"/>
              <p:cNvSpPr/>
              <p:nvPr/>
            </p:nvSpPr>
            <p:spPr bwMode="auto">
              <a:xfrm>
                <a:off x="3768" y="4216"/>
                <a:ext cx="17" cy="16"/>
              </a:xfrm>
              <a:custGeom>
                <a:avLst/>
                <a:gdLst>
                  <a:gd name="T0" fmla="*/ 1 w 32"/>
                  <a:gd name="T1" fmla="*/ 0 h 33"/>
                  <a:gd name="T2" fmla="*/ 1 w 32"/>
                  <a:gd name="T3" fmla="*/ 0 h 33"/>
                  <a:gd name="T4" fmla="*/ 1 w 32"/>
                  <a:gd name="T5" fmla="*/ 0 h 33"/>
                  <a:gd name="T6" fmla="*/ 1 w 32"/>
                  <a:gd name="T7" fmla="*/ 0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0 h 33"/>
                  <a:gd name="T14" fmla="*/ 1 w 32"/>
                  <a:gd name="T15" fmla="*/ 0 h 33"/>
                  <a:gd name="T16" fmla="*/ 0 w 32"/>
                  <a:gd name="T17" fmla="*/ 0 h 33"/>
                  <a:gd name="T18" fmla="*/ 0 w 32"/>
                  <a:gd name="T19" fmla="*/ 0 h 33"/>
                  <a:gd name="T20" fmla="*/ 1 w 32"/>
                  <a:gd name="T21" fmla="*/ 0 h 33"/>
                  <a:gd name="T22" fmla="*/ 1 w 32"/>
                  <a:gd name="T23" fmla="*/ 0 h 33"/>
                  <a:gd name="T24" fmla="*/ 1 w 32"/>
                  <a:gd name="T25" fmla="*/ 0 h 33"/>
                  <a:gd name="T26" fmla="*/ 1 w 32"/>
                  <a:gd name="T27" fmla="*/ 0 h 33"/>
                  <a:gd name="T28" fmla="*/ 1 w 32"/>
                  <a:gd name="T29" fmla="*/ 0 h 33"/>
                  <a:gd name="T30" fmla="*/ 1 w 32"/>
                  <a:gd name="T31" fmla="*/ 0 h 33"/>
                  <a:gd name="T32" fmla="*/ 1 w 32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9"/>
                    </a:lnTo>
                    <a:lnTo>
                      <a:pt x="26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3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3"/>
                    </a:ln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" name="Freeform 147"/>
              <p:cNvSpPr/>
              <p:nvPr/>
            </p:nvSpPr>
            <p:spPr bwMode="auto">
              <a:xfrm>
                <a:off x="3774" y="4175"/>
                <a:ext cx="16" cy="17"/>
              </a:xfrm>
              <a:custGeom>
                <a:avLst/>
                <a:gdLst>
                  <a:gd name="T0" fmla="*/ 0 w 33"/>
                  <a:gd name="T1" fmla="*/ 1 h 33"/>
                  <a:gd name="T2" fmla="*/ 0 w 33"/>
                  <a:gd name="T3" fmla="*/ 1 h 33"/>
                  <a:gd name="T4" fmla="*/ 0 w 33"/>
                  <a:gd name="T5" fmla="*/ 1 h 33"/>
                  <a:gd name="T6" fmla="*/ 0 w 33"/>
                  <a:gd name="T7" fmla="*/ 1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1 h 33"/>
                  <a:gd name="T14" fmla="*/ 0 w 33"/>
                  <a:gd name="T15" fmla="*/ 1 h 33"/>
                  <a:gd name="T16" fmla="*/ 0 w 33"/>
                  <a:gd name="T17" fmla="*/ 1 h 33"/>
                  <a:gd name="T18" fmla="*/ 0 w 33"/>
                  <a:gd name="T19" fmla="*/ 1 h 33"/>
                  <a:gd name="T20" fmla="*/ 0 w 33"/>
                  <a:gd name="T21" fmla="*/ 1 h 33"/>
                  <a:gd name="T22" fmla="*/ 0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0 w 33"/>
                  <a:gd name="T29" fmla="*/ 1 h 33"/>
                  <a:gd name="T30" fmla="*/ 0 w 33"/>
                  <a:gd name="T31" fmla="*/ 1 h 33"/>
                  <a:gd name="T32" fmla="*/ 0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33" y="21"/>
                    </a:moveTo>
                    <a:lnTo>
                      <a:pt x="33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5" y="31"/>
                    </a:lnTo>
                    <a:lnTo>
                      <a:pt x="29" y="26"/>
                    </a:lnTo>
                    <a:lnTo>
                      <a:pt x="33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7" name="Freeform 148"/>
              <p:cNvSpPr/>
              <p:nvPr/>
            </p:nvSpPr>
            <p:spPr bwMode="auto">
              <a:xfrm>
                <a:off x="3789" y="4136"/>
                <a:ext cx="16" cy="17"/>
              </a:xfrm>
              <a:custGeom>
                <a:avLst/>
                <a:gdLst>
                  <a:gd name="T0" fmla="*/ 1 w 32"/>
                  <a:gd name="T1" fmla="*/ 1 h 34"/>
                  <a:gd name="T2" fmla="*/ 1 w 32"/>
                  <a:gd name="T3" fmla="*/ 1 h 34"/>
                  <a:gd name="T4" fmla="*/ 1 w 32"/>
                  <a:gd name="T5" fmla="*/ 1 h 34"/>
                  <a:gd name="T6" fmla="*/ 1 w 32"/>
                  <a:gd name="T7" fmla="*/ 1 h 34"/>
                  <a:gd name="T8" fmla="*/ 1 w 32"/>
                  <a:gd name="T9" fmla="*/ 0 h 34"/>
                  <a:gd name="T10" fmla="*/ 1 w 32"/>
                  <a:gd name="T11" fmla="*/ 0 h 34"/>
                  <a:gd name="T12" fmla="*/ 1 w 32"/>
                  <a:gd name="T13" fmla="*/ 1 h 34"/>
                  <a:gd name="T14" fmla="*/ 1 w 32"/>
                  <a:gd name="T15" fmla="*/ 1 h 34"/>
                  <a:gd name="T16" fmla="*/ 0 w 32"/>
                  <a:gd name="T17" fmla="*/ 1 h 34"/>
                  <a:gd name="T18" fmla="*/ 0 w 32"/>
                  <a:gd name="T19" fmla="*/ 1 h 34"/>
                  <a:gd name="T20" fmla="*/ 1 w 32"/>
                  <a:gd name="T21" fmla="*/ 1 h 34"/>
                  <a:gd name="T22" fmla="*/ 1 w 32"/>
                  <a:gd name="T23" fmla="*/ 1 h 34"/>
                  <a:gd name="T24" fmla="*/ 1 w 32"/>
                  <a:gd name="T25" fmla="*/ 1 h 34"/>
                  <a:gd name="T26" fmla="*/ 1 w 32"/>
                  <a:gd name="T27" fmla="*/ 1 h 34"/>
                  <a:gd name="T28" fmla="*/ 1 w 32"/>
                  <a:gd name="T29" fmla="*/ 1 h 34"/>
                  <a:gd name="T30" fmla="*/ 1 w 32"/>
                  <a:gd name="T31" fmla="*/ 1 h 34"/>
                  <a:gd name="T32" fmla="*/ 1 w 32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4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4"/>
                    </a:lnTo>
                    <a:lnTo>
                      <a:pt x="20" y="34"/>
                    </a:lnTo>
                    <a:lnTo>
                      <a:pt x="25" y="32"/>
                    </a:lnTo>
                    <a:lnTo>
                      <a:pt x="30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8" name="Freeform 149"/>
              <p:cNvSpPr/>
              <p:nvPr/>
            </p:nvSpPr>
            <p:spPr bwMode="auto">
              <a:xfrm>
                <a:off x="3842" y="4235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9" name="Freeform 150"/>
              <p:cNvSpPr/>
              <p:nvPr/>
            </p:nvSpPr>
            <p:spPr bwMode="auto">
              <a:xfrm>
                <a:off x="3857" y="4201"/>
                <a:ext cx="16" cy="16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lnTo>
                      <a:pt x="18" y="32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0" name="Freeform 151"/>
              <p:cNvSpPr/>
              <p:nvPr/>
            </p:nvSpPr>
            <p:spPr bwMode="auto">
              <a:xfrm>
                <a:off x="3861" y="4164"/>
                <a:ext cx="16" cy="17"/>
              </a:xfrm>
              <a:custGeom>
                <a:avLst/>
                <a:gdLst>
                  <a:gd name="T0" fmla="*/ 1 w 32"/>
                  <a:gd name="T1" fmla="*/ 1 h 33"/>
                  <a:gd name="T2" fmla="*/ 1 w 32"/>
                  <a:gd name="T3" fmla="*/ 1 h 33"/>
                  <a:gd name="T4" fmla="*/ 1 w 32"/>
                  <a:gd name="T5" fmla="*/ 1 h 33"/>
                  <a:gd name="T6" fmla="*/ 1 w 32"/>
                  <a:gd name="T7" fmla="*/ 1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1 h 33"/>
                  <a:gd name="T14" fmla="*/ 1 w 32"/>
                  <a:gd name="T15" fmla="*/ 1 h 33"/>
                  <a:gd name="T16" fmla="*/ 0 w 32"/>
                  <a:gd name="T17" fmla="*/ 1 h 33"/>
                  <a:gd name="T18" fmla="*/ 0 w 32"/>
                  <a:gd name="T19" fmla="*/ 1 h 33"/>
                  <a:gd name="T20" fmla="*/ 1 w 32"/>
                  <a:gd name="T21" fmla="*/ 1 h 33"/>
                  <a:gd name="T22" fmla="*/ 1 w 32"/>
                  <a:gd name="T23" fmla="*/ 1 h 33"/>
                  <a:gd name="T24" fmla="*/ 1 w 32"/>
                  <a:gd name="T25" fmla="*/ 1 h 33"/>
                  <a:gd name="T26" fmla="*/ 1 w 32"/>
                  <a:gd name="T27" fmla="*/ 1 h 33"/>
                  <a:gd name="T28" fmla="*/ 1 w 32"/>
                  <a:gd name="T29" fmla="*/ 1 h 33"/>
                  <a:gd name="T30" fmla="*/ 1 w 32"/>
                  <a:gd name="T31" fmla="*/ 1 h 33"/>
                  <a:gd name="T32" fmla="*/ 1 w 32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" name="Freeform 152"/>
              <p:cNvSpPr/>
              <p:nvPr/>
            </p:nvSpPr>
            <p:spPr bwMode="auto">
              <a:xfrm>
                <a:off x="4066" y="4265"/>
                <a:ext cx="40" cy="40"/>
              </a:xfrm>
              <a:custGeom>
                <a:avLst/>
                <a:gdLst>
                  <a:gd name="T0" fmla="*/ 1 w 80"/>
                  <a:gd name="T1" fmla="*/ 0 h 80"/>
                  <a:gd name="T2" fmla="*/ 1 w 80"/>
                  <a:gd name="T3" fmla="*/ 0 h 80"/>
                  <a:gd name="T4" fmla="*/ 1 w 80"/>
                  <a:gd name="T5" fmla="*/ 1 h 80"/>
                  <a:gd name="T6" fmla="*/ 1 w 80"/>
                  <a:gd name="T7" fmla="*/ 1 h 80"/>
                  <a:gd name="T8" fmla="*/ 1 w 80"/>
                  <a:gd name="T9" fmla="*/ 1 h 80"/>
                  <a:gd name="T10" fmla="*/ 1 w 80"/>
                  <a:gd name="T11" fmla="*/ 1 h 80"/>
                  <a:gd name="T12" fmla="*/ 1 w 80"/>
                  <a:gd name="T13" fmla="*/ 1 h 80"/>
                  <a:gd name="T14" fmla="*/ 1 w 80"/>
                  <a:gd name="T15" fmla="*/ 1 h 80"/>
                  <a:gd name="T16" fmla="*/ 0 w 80"/>
                  <a:gd name="T17" fmla="*/ 1 h 80"/>
                  <a:gd name="T18" fmla="*/ 0 w 80"/>
                  <a:gd name="T19" fmla="*/ 1 h 80"/>
                  <a:gd name="T20" fmla="*/ 0 w 80"/>
                  <a:gd name="T21" fmla="*/ 1 h 80"/>
                  <a:gd name="T22" fmla="*/ 1 w 80"/>
                  <a:gd name="T23" fmla="*/ 1 h 80"/>
                  <a:gd name="T24" fmla="*/ 1 w 80"/>
                  <a:gd name="T25" fmla="*/ 1 h 80"/>
                  <a:gd name="T26" fmla="*/ 1 w 80"/>
                  <a:gd name="T27" fmla="*/ 1 h 80"/>
                  <a:gd name="T28" fmla="*/ 1 w 80"/>
                  <a:gd name="T29" fmla="*/ 1 h 80"/>
                  <a:gd name="T30" fmla="*/ 1 w 80"/>
                  <a:gd name="T31" fmla="*/ 1 h 80"/>
                  <a:gd name="T32" fmla="*/ 1 w 80"/>
                  <a:gd name="T33" fmla="*/ 1 h 80"/>
                  <a:gd name="T34" fmla="*/ 1 w 80"/>
                  <a:gd name="T35" fmla="*/ 1 h 80"/>
                  <a:gd name="T36" fmla="*/ 1 w 80"/>
                  <a:gd name="T37" fmla="*/ 1 h 80"/>
                  <a:gd name="T38" fmla="*/ 1 w 80"/>
                  <a:gd name="T39" fmla="*/ 1 h 80"/>
                  <a:gd name="T40" fmla="*/ 1 w 80"/>
                  <a:gd name="T41" fmla="*/ 1 h 80"/>
                  <a:gd name="T42" fmla="*/ 1 w 80"/>
                  <a:gd name="T43" fmla="*/ 1 h 80"/>
                  <a:gd name="T44" fmla="*/ 1 w 80"/>
                  <a:gd name="T45" fmla="*/ 1 h 80"/>
                  <a:gd name="T46" fmla="*/ 1 w 80"/>
                  <a:gd name="T47" fmla="*/ 1 h 80"/>
                  <a:gd name="T48" fmla="*/ 1 w 80"/>
                  <a:gd name="T49" fmla="*/ 1 h 80"/>
                  <a:gd name="T50" fmla="*/ 1 w 80"/>
                  <a:gd name="T51" fmla="*/ 1 h 80"/>
                  <a:gd name="T52" fmla="*/ 1 w 80"/>
                  <a:gd name="T53" fmla="*/ 1 h 80"/>
                  <a:gd name="T54" fmla="*/ 1 w 80"/>
                  <a:gd name="T55" fmla="*/ 1 h 80"/>
                  <a:gd name="T56" fmla="*/ 1 w 80"/>
                  <a:gd name="T57" fmla="*/ 1 h 80"/>
                  <a:gd name="T58" fmla="*/ 1 w 80"/>
                  <a:gd name="T59" fmla="*/ 1 h 80"/>
                  <a:gd name="T60" fmla="*/ 1 w 80"/>
                  <a:gd name="T61" fmla="*/ 1 h 80"/>
                  <a:gd name="T62" fmla="*/ 1 w 80"/>
                  <a:gd name="T63" fmla="*/ 1 h 80"/>
                  <a:gd name="T64" fmla="*/ 1 w 80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80">
                    <a:moveTo>
                      <a:pt x="46" y="0"/>
                    </a:moveTo>
                    <a:lnTo>
                      <a:pt x="38" y="0"/>
                    </a:lnTo>
                    <a:lnTo>
                      <a:pt x="30" y="2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9"/>
                    </a:lnTo>
                    <a:lnTo>
                      <a:pt x="3" y="26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9"/>
                    </a:lnTo>
                    <a:lnTo>
                      <a:pt x="18" y="74"/>
                    </a:lnTo>
                    <a:lnTo>
                      <a:pt x="24" y="78"/>
                    </a:lnTo>
                    <a:lnTo>
                      <a:pt x="32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7"/>
                    </a:lnTo>
                    <a:lnTo>
                      <a:pt x="62" y="73"/>
                    </a:lnTo>
                    <a:lnTo>
                      <a:pt x="68" y="67"/>
                    </a:lnTo>
                    <a:lnTo>
                      <a:pt x="73" y="62"/>
                    </a:lnTo>
                    <a:lnTo>
                      <a:pt x="76" y="55"/>
                    </a:lnTo>
                    <a:lnTo>
                      <a:pt x="79" y="47"/>
                    </a:lnTo>
                    <a:lnTo>
                      <a:pt x="80" y="39"/>
                    </a:lnTo>
                    <a:lnTo>
                      <a:pt x="79" y="30"/>
                    </a:lnTo>
                    <a:lnTo>
                      <a:pt x="76" y="24"/>
                    </a:lnTo>
                    <a:lnTo>
                      <a:pt x="73" y="17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2" name="Freeform 153"/>
              <p:cNvSpPr/>
              <p:nvPr/>
            </p:nvSpPr>
            <p:spPr bwMode="auto">
              <a:xfrm>
                <a:off x="4136" y="4223"/>
                <a:ext cx="40" cy="39"/>
              </a:xfrm>
              <a:custGeom>
                <a:avLst/>
                <a:gdLst>
                  <a:gd name="T0" fmla="*/ 1 w 79"/>
                  <a:gd name="T1" fmla="*/ 0 h 80"/>
                  <a:gd name="T2" fmla="*/ 1 w 79"/>
                  <a:gd name="T3" fmla="*/ 0 h 80"/>
                  <a:gd name="T4" fmla="*/ 1 w 79"/>
                  <a:gd name="T5" fmla="*/ 0 h 80"/>
                  <a:gd name="T6" fmla="*/ 1 w 79"/>
                  <a:gd name="T7" fmla="*/ 0 h 80"/>
                  <a:gd name="T8" fmla="*/ 1 w 79"/>
                  <a:gd name="T9" fmla="*/ 0 h 80"/>
                  <a:gd name="T10" fmla="*/ 1 w 79"/>
                  <a:gd name="T11" fmla="*/ 0 h 80"/>
                  <a:gd name="T12" fmla="*/ 1 w 79"/>
                  <a:gd name="T13" fmla="*/ 0 h 80"/>
                  <a:gd name="T14" fmla="*/ 1 w 79"/>
                  <a:gd name="T15" fmla="*/ 0 h 80"/>
                  <a:gd name="T16" fmla="*/ 0 w 79"/>
                  <a:gd name="T17" fmla="*/ 0 h 80"/>
                  <a:gd name="T18" fmla="*/ 0 w 79"/>
                  <a:gd name="T19" fmla="*/ 0 h 80"/>
                  <a:gd name="T20" fmla="*/ 1 w 79"/>
                  <a:gd name="T21" fmla="*/ 0 h 80"/>
                  <a:gd name="T22" fmla="*/ 1 w 79"/>
                  <a:gd name="T23" fmla="*/ 0 h 80"/>
                  <a:gd name="T24" fmla="*/ 1 w 79"/>
                  <a:gd name="T25" fmla="*/ 0 h 80"/>
                  <a:gd name="T26" fmla="*/ 1 w 79"/>
                  <a:gd name="T27" fmla="*/ 0 h 80"/>
                  <a:gd name="T28" fmla="*/ 1 w 79"/>
                  <a:gd name="T29" fmla="*/ 0 h 80"/>
                  <a:gd name="T30" fmla="*/ 1 w 79"/>
                  <a:gd name="T31" fmla="*/ 0 h 80"/>
                  <a:gd name="T32" fmla="*/ 1 w 79"/>
                  <a:gd name="T33" fmla="*/ 0 h 80"/>
                  <a:gd name="T34" fmla="*/ 1 w 79"/>
                  <a:gd name="T35" fmla="*/ 0 h 80"/>
                  <a:gd name="T36" fmla="*/ 1 w 79"/>
                  <a:gd name="T37" fmla="*/ 0 h 80"/>
                  <a:gd name="T38" fmla="*/ 1 w 79"/>
                  <a:gd name="T39" fmla="*/ 0 h 80"/>
                  <a:gd name="T40" fmla="*/ 1 w 79"/>
                  <a:gd name="T41" fmla="*/ 0 h 80"/>
                  <a:gd name="T42" fmla="*/ 1 w 79"/>
                  <a:gd name="T43" fmla="*/ 0 h 80"/>
                  <a:gd name="T44" fmla="*/ 1 w 79"/>
                  <a:gd name="T45" fmla="*/ 0 h 80"/>
                  <a:gd name="T46" fmla="*/ 1 w 79"/>
                  <a:gd name="T47" fmla="*/ 0 h 80"/>
                  <a:gd name="T48" fmla="*/ 1 w 79"/>
                  <a:gd name="T49" fmla="*/ 0 h 80"/>
                  <a:gd name="T50" fmla="*/ 1 w 79"/>
                  <a:gd name="T51" fmla="*/ 0 h 80"/>
                  <a:gd name="T52" fmla="*/ 1 w 79"/>
                  <a:gd name="T53" fmla="*/ 0 h 80"/>
                  <a:gd name="T54" fmla="*/ 1 w 79"/>
                  <a:gd name="T55" fmla="*/ 0 h 80"/>
                  <a:gd name="T56" fmla="*/ 1 w 79"/>
                  <a:gd name="T57" fmla="*/ 0 h 80"/>
                  <a:gd name="T58" fmla="*/ 1 w 79"/>
                  <a:gd name="T59" fmla="*/ 0 h 80"/>
                  <a:gd name="T60" fmla="*/ 1 w 79"/>
                  <a:gd name="T61" fmla="*/ 0 h 80"/>
                  <a:gd name="T62" fmla="*/ 1 w 79"/>
                  <a:gd name="T63" fmla="*/ 0 h 80"/>
                  <a:gd name="T64" fmla="*/ 1 w 79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79" h="80">
                    <a:moveTo>
                      <a:pt x="47" y="0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4"/>
                    </a:lnTo>
                    <a:lnTo>
                      <a:pt x="17" y="7"/>
                    </a:lnTo>
                    <a:lnTo>
                      <a:pt x="11" y="13"/>
                    </a:lnTo>
                    <a:lnTo>
                      <a:pt x="5" y="19"/>
                    </a:lnTo>
                    <a:lnTo>
                      <a:pt x="2" y="26"/>
                    </a:lnTo>
                    <a:lnTo>
                      <a:pt x="0" y="34"/>
                    </a:lnTo>
                    <a:lnTo>
                      <a:pt x="0" y="42"/>
                    </a:lnTo>
                    <a:lnTo>
                      <a:pt x="1" y="49"/>
                    </a:lnTo>
                    <a:lnTo>
                      <a:pt x="3" y="57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8" y="74"/>
                    </a:lnTo>
                    <a:lnTo>
                      <a:pt x="25" y="78"/>
                    </a:lnTo>
                    <a:lnTo>
                      <a:pt x="33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6"/>
                    </a:lnTo>
                    <a:lnTo>
                      <a:pt x="63" y="73"/>
                    </a:lnTo>
                    <a:lnTo>
                      <a:pt x="69" y="67"/>
                    </a:lnTo>
                    <a:lnTo>
                      <a:pt x="73" y="61"/>
                    </a:lnTo>
                    <a:lnTo>
                      <a:pt x="77" y="55"/>
                    </a:lnTo>
                    <a:lnTo>
                      <a:pt x="79" y="46"/>
                    </a:lnTo>
                    <a:lnTo>
                      <a:pt x="79" y="38"/>
                    </a:lnTo>
                    <a:lnTo>
                      <a:pt x="78" y="31"/>
                    </a:lnTo>
                    <a:lnTo>
                      <a:pt x="76" y="23"/>
                    </a:lnTo>
                    <a:lnTo>
                      <a:pt x="72" y="18"/>
                    </a:lnTo>
                    <a:lnTo>
                      <a:pt x="68" y="12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3" name="Freeform 154"/>
              <p:cNvSpPr/>
              <p:nvPr/>
            </p:nvSpPr>
            <p:spPr bwMode="auto">
              <a:xfrm>
                <a:off x="4059" y="4190"/>
                <a:ext cx="40" cy="40"/>
              </a:xfrm>
              <a:custGeom>
                <a:avLst/>
                <a:gdLst>
                  <a:gd name="T0" fmla="*/ 1 w 80"/>
                  <a:gd name="T1" fmla="*/ 0 h 78"/>
                  <a:gd name="T2" fmla="*/ 1 w 80"/>
                  <a:gd name="T3" fmla="*/ 0 h 78"/>
                  <a:gd name="T4" fmla="*/ 1 w 80"/>
                  <a:gd name="T5" fmla="*/ 0 h 78"/>
                  <a:gd name="T6" fmla="*/ 1 w 80"/>
                  <a:gd name="T7" fmla="*/ 1 h 78"/>
                  <a:gd name="T8" fmla="*/ 1 w 80"/>
                  <a:gd name="T9" fmla="*/ 1 h 78"/>
                  <a:gd name="T10" fmla="*/ 1 w 80"/>
                  <a:gd name="T11" fmla="*/ 1 h 78"/>
                  <a:gd name="T12" fmla="*/ 1 w 80"/>
                  <a:gd name="T13" fmla="*/ 1 h 78"/>
                  <a:gd name="T14" fmla="*/ 1 w 80"/>
                  <a:gd name="T15" fmla="*/ 1 h 78"/>
                  <a:gd name="T16" fmla="*/ 1 w 80"/>
                  <a:gd name="T17" fmla="*/ 1 h 78"/>
                  <a:gd name="T18" fmla="*/ 0 w 80"/>
                  <a:gd name="T19" fmla="*/ 1 h 78"/>
                  <a:gd name="T20" fmla="*/ 1 w 80"/>
                  <a:gd name="T21" fmla="*/ 1 h 78"/>
                  <a:gd name="T22" fmla="*/ 1 w 80"/>
                  <a:gd name="T23" fmla="*/ 1 h 78"/>
                  <a:gd name="T24" fmla="*/ 1 w 80"/>
                  <a:gd name="T25" fmla="*/ 1 h 78"/>
                  <a:gd name="T26" fmla="*/ 1 w 80"/>
                  <a:gd name="T27" fmla="*/ 1 h 78"/>
                  <a:gd name="T28" fmla="*/ 1 w 80"/>
                  <a:gd name="T29" fmla="*/ 1 h 78"/>
                  <a:gd name="T30" fmla="*/ 1 w 80"/>
                  <a:gd name="T31" fmla="*/ 1 h 78"/>
                  <a:gd name="T32" fmla="*/ 1 w 80"/>
                  <a:gd name="T33" fmla="*/ 1 h 78"/>
                  <a:gd name="T34" fmla="*/ 1 w 80"/>
                  <a:gd name="T35" fmla="*/ 1 h 78"/>
                  <a:gd name="T36" fmla="*/ 1 w 80"/>
                  <a:gd name="T37" fmla="*/ 1 h 78"/>
                  <a:gd name="T38" fmla="*/ 1 w 80"/>
                  <a:gd name="T39" fmla="*/ 1 h 78"/>
                  <a:gd name="T40" fmla="*/ 1 w 80"/>
                  <a:gd name="T41" fmla="*/ 1 h 78"/>
                  <a:gd name="T42" fmla="*/ 1 w 80"/>
                  <a:gd name="T43" fmla="*/ 1 h 78"/>
                  <a:gd name="T44" fmla="*/ 1 w 80"/>
                  <a:gd name="T45" fmla="*/ 1 h 78"/>
                  <a:gd name="T46" fmla="*/ 1 w 80"/>
                  <a:gd name="T47" fmla="*/ 1 h 78"/>
                  <a:gd name="T48" fmla="*/ 1 w 80"/>
                  <a:gd name="T49" fmla="*/ 1 h 78"/>
                  <a:gd name="T50" fmla="*/ 1 w 80"/>
                  <a:gd name="T51" fmla="*/ 1 h 78"/>
                  <a:gd name="T52" fmla="*/ 1 w 80"/>
                  <a:gd name="T53" fmla="*/ 1 h 78"/>
                  <a:gd name="T54" fmla="*/ 1 w 80"/>
                  <a:gd name="T55" fmla="*/ 1 h 78"/>
                  <a:gd name="T56" fmla="*/ 1 w 80"/>
                  <a:gd name="T57" fmla="*/ 1 h 78"/>
                  <a:gd name="T58" fmla="*/ 1 w 80"/>
                  <a:gd name="T59" fmla="*/ 1 h 78"/>
                  <a:gd name="T60" fmla="*/ 1 w 80"/>
                  <a:gd name="T61" fmla="*/ 1 h 78"/>
                  <a:gd name="T62" fmla="*/ 1 w 80"/>
                  <a:gd name="T63" fmla="*/ 1 h 78"/>
                  <a:gd name="T64" fmla="*/ 1 w 80"/>
                  <a:gd name="T65" fmla="*/ 0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8" y="0"/>
                    </a:moveTo>
                    <a:lnTo>
                      <a:pt x="40" y="0"/>
                    </a:lnTo>
                    <a:lnTo>
                      <a:pt x="32" y="0"/>
                    </a:lnTo>
                    <a:lnTo>
                      <a:pt x="25" y="3"/>
                    </a:lnTo>
                    <a:lnTo>
                      <a:pt x="18" y="7"/>
                    </a:lnTo>
                    <a:lnTo>
                      <a:pt x="12" y="11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2" y="32"/>
                    </a:lnTo>
                    <a:lnTo>
                      <a:pt x="0" y="40"/>
                    </a:lnTo>
                    <a:lnTo>
                      <a:pt x="2" y="47"/>
                    </a:lnTo>
                    <a:lnTo>
                      <a:pt x="4" y="55"/>
                    </a:lnTo>
                    <a:lnTo>
                      <a:pt x="7" y="61"/>
                    </a:lnTo>
                    <a:lnTo>
                      <a:pt x="13" y="67"/>
                    </a:lnTo>
                    <a:lnTo>
                      <a:pt x="19" y="72"/>
                    </a:lnTo>
                    <a:lnTo>
                      <a:pt x="26" y="76"/>
                    </a:lnTo>
                    <a:lnTo>
                      <a:pt x="34" y="78"/>
                    </a:lnTo>
                    <a:lnTo>
                      <a:pt x="42" y="78"/>
                    </a:lnTo>
                    <a:lnTo>
                      <a:pt x="50" y="77"/>
                    </a:lnTo>
                    <a:lnTo>
                      <a:pt x="57" y="75"/>
                    </a:lnTo>
                    <a:lnTo>
                      <a:pt x="64" y="71"/>
                    </a:lnTo>
                    <a:lnTo>
                      <a:pt x="70" y="65"/>
                    </a:lnTo>
                    <a:lnTo>
                      <a:pt x="74" y="60"/>
                    </a:lnTo>
                    <a:lnTo>
                      <a:pt x="78" y="53"/>
                    </a:lnTo>
                    <a:lnTo>
                      <a:pt x="80" y="45"/>
                    </a:lnTo>
                    <a:lnTo>
                      <a:pt x="80" y="37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3" y="6"/>
                    </a:lnTo>
                    <a:lnTo>
                      <a:pt x="56" y="2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4" name="Freeform 155"/>
              <p:cNvSpPr/>
              <p:nvPr/>
            </p:nvSpPr>
            <p:spPr bwMode="auto">
              <a:xfrm>
                <a:off x="3990" y="4195"/>
                <a:ext cx="39" cy="39"/>
              </a:xfrm>
              <a:custGeom>
                <a:avLst/>
                <a:gdLst>
                  <a:gd name="T0" fmla="*/ 0 w 80"/>
                  <a:gd name="T1" fmla="*/ 1 h 78"/>
                  <a:gd name="T2" fmla="*/ 0 w 80"/>
                  <a:gd name="T3" fmla="*/ 0 h 78"/>
                  <a:gd name="T4" fmla="*/ 0 w 80"/>
                  <a:gd name="T5" fmla="*/ 1 h 78"/>
                  <a:gd name="T6" fmla="*/ 0 w 80"/>
                  <a:gd name="T7" fmla="*/ 1 h 78"/>
                  <a:gd name="T8" fmla="*/ 0 w 80"/>
                  <a:gd name="T9" fmla="*/ 1 h 78"/>
                  <a:gd name="T10" fmla="*/ 0 w 80"/>
                  <a:gd name="T11" fmla="*/ 1 h 78"/>
                  <a:gd name="T12" fmla="*/ 0 w 80"/>
                  <a:gd name="T13" fmla="*/ 1 h 78"/>
                  <a:gd name="T14" fmla="*/ 0 w 80"/>
                  <a:gd name="T15" fmla="*/ 1 h 78"/>
                  <a:gd name="T16" fmla="*/ 0 w 80"/>
                  <a:gd name="T17" fmla="*/ 1 h 78"/>
                  <a:gd name="T18" fmla="*/ 0 w 80"/>
                  <a:gd name="T19" fmla="*/ 1 h 78"/>
                  <a:gd name="T20" fmla="*/ 0 w 80"/>
                  <a:gd name="T21" fmla="*/ 1 h 78"/>
                  <a:gd name="T22" fmla="*/ 0 w 80"/>
                  <a:gd name="T23" fmla="*/ 1 h 78"/>
                  <a:gd name="T24" fmla="*/ 0 w 80"/>
                  <a:gd name="T25" fmla="*/ 1 h 78"/>
                  <a:gd name="T26" fmla="*/ 0 w 80"/>
                  <a:gd name="T27" fmla="*/ 1 h 78"/>
                  <a:gd name="T28" fmla="*/ 0 w 80"/>
                  <a:gd name="T29" fmla="*/ 1 h 78"/>
                  <a:gd name="T30" fmla="*/ 0 w 80"/>
                  <a:gd name="T31" fmla="*/ 1 h 78"/>
                  <a:gd name="T32" fmla="*/ 0 w 80"/>
                  <a:gd name="T33" fmla="*/ 1 h 78"/>
                  <a:gd name="T34" fmla="*/ 0 w 80"/>
                  <a:gd name="T35" fmla="*/ 1 h 78"/>
                  <a:gd name="T36" fmla="*/ 0 w 80"/>
                  <a:gd name="T37" fmla="*/ 1 h 78"/>
                  <a:gd name="T38" fmla="*/ 0 w 80"/>
                  <a:gd name="T39" fmla="*/ 1 h 78"/>
                  <a:gd name="T40" fmla="*/ 0 w 80"/>
                  <a:gd name="T41" fmla="*/ 1 h 78"/>
                  <a:gd name="T42" fmla="*/ 0 w 80"/>
                  <a:gd name="T43" fmla="*/ 1 h 78"/>
                  <a:gd name="T44" fmla="*/ 0 w 80"/>
                  <a:gd name="T45" fmla="*/ 1 h 78"/>
                  <a:gd name="T46" fmla="*/ 0 w 80"/>
                  <a:gd name="T47" fmla="*/ 1 h 78"/>
                  <a:gd name="T48" fmla="*/ 0 w 80"/>
                  <a:gd name="T49" fmla="*/ 1 h 78"/>
                  <a:gd name="T50" fmla="*/ 0 w 80"/>
                  <a:gd name="T51" fmla="*/ 1 h 78"/>
                  <a:gd name="T52" fmla="*/ 0 w 80"/>
                  <a:gd name="T53" fmla="*/ 1 h 78"/>
                  <a:gd name="T54" fmla="*/ 0 w 80"/>
                  <a:gd name="T55" fmla="*/ 1 h 78"/>
                  <a:gd name="T56" fmla="*/ 0 w 80"/>
                  <a:gd name="T57" fmla="*/ 1 h 78"/>
                  <a:gd name="T58" fmla="*/ 0 w 80"/>
                  <a:gd name="T59" fmla="*/ 1 h 78"/>
                  <a:gd name="T60" fmla="*/ 0 w 80"/>
                  <a:gd name="T61" fmla="*/ 1 h 78"/>
                  <a:gd name="T62" fmla="*/ 0 w 80"/>
                  <a:gd name="T63" fmla="*/ 1 h 78"/>
                  <a:gd name="T64" fmla="*/ 0 w 80"/>
                  <a:gd name="T65" fmla="*/ 1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7" y="1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3"/>
                    </a:lnTo>
                    <a:lnTo>
                      <a:pt x="17" y="7"/>
                    </a:lnTo>
                    <a:lnTo>
                      <a:pt x="12" y="12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1" y="32"/>
                    </a:lnTo>
                    <a:lnTo>
                      <a:pt x="0" y="40"/>
                    </a:lnTo>
                    <a:lnTo>
                      <a:pt x="1" y="48"/>
                    </a:lnTo>
                    <a:lnTo>
                      <a:pt x="4" y="55"/>
                    </a:lnTo>
                    <a:lnTo>
                      <a:pt x="7" y="62"/>
                    </a:lnTo>
                    <a:lnTo>
                      <a:pt x="13" y="68"/>
                    </a:lnTo>
                    <a:lnTo>
                      <a:pt x="19" y="73"/>
                    </a:lnTo>
                    <a:lnTo>
                      <a:pt x="25" y="76"/>
                    </a:lnTo>
                    <a:lnTo>
                      <a:pt x="33" y="78"/>
                    </a:lnTo>
                    <a:lnTo>
                      <a:pt x="42" y="78"/>
                    </a:lnTo>
                    <a:lnTo>
                      <a:pt x="50" y="78"/>
                    </a:lnTo>
                    <a:lnTo>
                      <a:pt x="57" y="75"/>
                    </a:lnTo>
                    <a:lnTo>
                      <a:pt x="63" y="71"/>
                    </a:lnTo>
                    <a:lnTo>
                      <a:pt x="69" y="67"/>
                    </a:lnTo>
                    <a:lnTo>
                      <a:pt x="74" y="61"/>
                    </a:lnTo>
                    <a:lnTo>
                      <a:pt x="77" y="54"/>
                    </a:lnTo>
                    <a:lnTo>
                      <a:pt x="80" y="46"/>
                    </a:lnTo>
                    <a:lnTo>
                      <a:pt x="80" y="38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2" y="6"/>
                    </a:lnTo>
                    <a:lnTo>
                      <a:pt x="55" y="2"/>
                    </a:lnTo>
                    <a:lnTo>
                      <a:pt x="47" y="1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" name="Freeform 156"/>
              <p:cNvSpPr/>
              <p:nvPr/>
            </p:nvSpPr>
            <p:spPr bwMode="auto">
              <a:xfrm>
                <a:off x="4127" y="4147"/>
                <a:ext cx="39" cy="39"/>
              </a:xfrm>
              <a:custGeom>
                <a:avLst/>
                <a:gdLst>
                  <a:gd name="T0" fmla="*/ 0 w 80"/>
                  <a:gd name="T1" fmla="*/ 0 h 79"/>
                  <a:gd name="T2" fmla="*/ 0 w 80"/>
                  <a:gd name="T3" fmla="*/ 0 h 79"/>
                  <a:gd name="T4" fmla="*/ 0 w 80"/>
                  <a:gd name="T5" fmla="*/ 0 h 79"/>
                  <a:gd name="T6" fmla="*/ 0 w 80"/>
                  <a:gd name="T7" fmla="*/ 0 h 79"/>
                  <a:gd name="T8" fmla="*/ 0 w 80"/>
                  <a:gd name="T9" fmla="*/ 0 h 79"/>
                  <a:gd name="T10" fmla="*/ 0 w 80"/>
                  <a:gd name="T11" fmla="*/ 0 h 79"/>
                  <a:gd name="T12" fmla="*/ 0 w 80"/>
                  <a:gd name="T13" fmla="*/ 0 h 79"/>
                  <a:gd name="T14" fmla="*/ 0 w 80"/>
                  <a:gd name="T15" fmla="*/ 0 h 79"/>
                  <a:gd name="T16" fmla="*/ 0 w 80"/>
                  <a:gd name="T17" fmla="*/ 0 h 79"/>
                  <a:gd name="T18" fmla="*/ 0 w 80"/>
                  <a:gd name="T19" fmla="*/ 0 h 79"/>
                  <a:gd name="T20" fmla="*/ 0 w 80"/>
                  <a:gd name="T21" fmla="*/ 0 h 79"/>
                  <a:gd name="T22" fmla="*/ 0 w 80"/>
                  <a:gd name="T23" fmla="*/ 0 h 79"/>
                  <a:gd name="T24" fmla="*/ 0 w 80"/>
                  <a:gd name="T25" fmla="*/ 0 h 79"/>
                  <a:gd name="T26" fmla="*/ 0 w 80"/>
                  <a:gd name="T27" fmla="*/ 0 h 79"/>
                  <a:gd name="T28" fmla="*/ 0 w 80"/>
                  <a:gd name="T29" fmla="*/ 0 h 79"/>
                  <a:gd name="T30" fmla="*/ 0 w 80"/>
                  <a:gd name="T31" fmla="*/ 0 h 79"/>
                  <a:gd name="T32" fmla="*/ 0 w 80"/>
                  <a:gd name="T33" fmla="*/ 0 h 79"/>
                  <a:gd name="T34" fmla="*/ 0 w 80"/>
                  <a:gd name="T35" fmla="*/ 0 h 79"/>
                  <a:gd name="T36" fmla="*/ 0 w 80"/>
                  <a:gd name="T37" fmla="*/ 0 h 79"/>
                  <a:gd name="T38" fmla="*/ 0 w 80"/>
                  <a:gd name="T39" fmla="*/ 0 h 79"/>
                  <a:gd name="T40" fmla="*/ 0 w 80"/>
                  <a:gd name="T41" fmla="*/ 0 h 79"/>
                  <a:gd name="T42" fmla="*/ 0 w 80"/>
                  <a:gd name="T43" fmla="*/ 0 h 79"/>
                  <a:gd name="T44" fmla="*/ 0 w 80"/>
                  <a:gd name="T45" fmla="*/ 0 h 79"/>
                  <a:gd name="T46" fmla="*/ 0 w 80"/>
                  <a:gd name="T47" fmla="*/ 0 h 79"/>
                  <a:gd name="T48" fmla="*/ 0 w 80"/>
                  <a:gd name="T49" fmla="*/ 0 h 79"/>
                  <a:gd name="T50" fmla="*/ 0 w 80"/>
                  <a:gd name="T51" fmla="*/ 0 h 79"/>
                  <a:gd name="T52" fmla="*/ 0 w 80"/>
                  <a:gd name="T53" fmla="*/ 0 h 79"/>
                  <a:gd name="T54" fmla="*/ 0 w 80"/>
                  <a:gd name="T55" fmla="*/ 0 h 79"/>
                  <a:gd name="T56" fmla="*/ 0 w 80"/>
                  <a:gd name="T57" fmla="*/ 0 h 79"/>
                  <a:gd name="T58" fmla="*/ 0 w 80"/>
                  <a:gd name="T59" fmla="*/ 0 h 79"/>
                  <a:gd name="T60" fmla="*/ 0 w 80"/>
                  <a:gd name="T61" fmla="*/ 0 h 79"/>
                  <a:gd name="T62" fmla="*/ 0 w 80"/>
                  <a:gd name="T63" fmla="*/ 0 h 79"/>
                  <a:gd name="T64" fmla="*/ 0 w 80"/>
                  <a:gd name="T65" fmla="*/ 0 h 7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9">
                    <a:moveTo>
                      <a:pt x="46" y="0"/>
                    </a:moveTo>
                    <a:lnTo>
                      <a:pt x="38" y="0"/>
                    </a:lnTo>
                    <a:lnTo>
                      <a:pt x="30" y="0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8"/>
                    </a:lnTo>
                    <a:lnTo>
                      <a:pt x="2" y="24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40" y="79"/>
                    </a:lnTo>
                    <a:lnTo>
                      <a:pt x="49" y="79"/>
                    </a:lnTo>
                    <a:lnTo>
                      <a:pt x="55" y="75"/>
                    </a:lnTo>
                    <a:lnTo>
                      <a:pt x="62" y="72"/>
                    </a:lnTo>
                    <a:lnTo>
                      <a:pt x="68" y="67"/>
                    </a:lnTo>
                    <a:lnTo>
                      <a:pt x="73" y="61"/>
                    </a:lnTo>
                    <a:lnTo>
                      <a:pt x="76" y="54"/>
                    </a:lnTo>
                    <a:lnTo>
                      <a:pt x="78" y="46"/>
                    </a:lnTo>
                    <a:lnTo>
                      <a:pt x="80" y="38"/>
                    </a:lnTo>
                    <a:lnTo>
                      <a:pt x="78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6" name="Freeform 157"/>
              <p:cNvSpPr/>
              <p:nvPr/>
            </p:nvSpPr>
            <p:spPr bwMode="auto">
              <a:xfrm>
                <a:off x="4216" y="4162"/>
                <a:ext cx="37" cy="39"/>
              </a:xfrm>
              <a:custGeom>
                <a:avLst/>
                <a:gdLst>
                  <a:gd name="T0" fmla="*/ 1 w 73"/>
                  <a:gd name="T1" fmla="*/ 0 h 79"/>
                  <a:gd name="T2" fmla="*/ 1 w 73"/>
                  <a:gd name="T3" fmla="*/ 0 h 79"/>
                  <a:gd name="T4" fmla="*/ 1 w 73"/>
                  <a:gd name="T5" fmla="*/ 0 h 79"/>
                  <a:gd name="T6" fmla="*/ 1 w 73"/>
                  <a:gd name="T7" fmla="*/ 0 h 79"/>
                  <a:gd name="T8" fmla="*/ 1 w 73"/>
                  <a:gd name="T9" fmla="*/ 0 h 79"/>
                  <a:gd name="T10" fmla="*/ 1 w 73"/>
                  <a:gd name="T11" fmla="*/ 0 h 79"/>
                  <a:gd name="T12" fmla="*/ 1 w 73"/>
                  <a:gd name="T13" fmla="*/ 0 h 79"/>
                  <a:gd name="T14" fmla="*/ 1 w 73"/>
                  <a:gd name="T15" fmla="*/ 0 h 79"/>
                  <a:gd name="T16" fmla="*/ 1 w 73"/>
                  <a:gd name="T17" fmla="*/ 0 h 79"/>
                  <a:gd name="T18" fmla="*/ 1 w 73"/>
                  <a:gd name="T19" fmla="*/ 0 h 79"/>
                  <a:gd name="T20" fmla="*/ 1 w 73"/>
                  <a:gd name="T21" fmla="*/ 0 h 79"/>
                  <a:gd name="T22" fmla="*/ 1 w 73"/>
                  <a:gd name="T23" fmla="*/ 0 h 79"/>
                  <a:gd name="T24" fmla="*/ 0 w 73"/>
                  <a:gd name="T25" fmla="*/ 0 h 79"/>
                  <a:gd name="T26" fmla="*/ 0 w 73"/>
                  <a:gd name="T27" fmla="*/ 0 h 79"/>
                  <a:gd name="T28" fmla="*/ 0 w 73"/>
                  <a:gd name="T29" fmla="*/ 0 h 79"/>
                  <a:gd name="T30" fmla="*/ 1 w 73"/>
                  <a:gd name="T31" fmla="*/ 0 h 79"/>
                  <a:gd name="T32" fmla="*/ 1 w 73"/>
                  <a:gd name="T33" fmla="*/ 0 h 79"/>
                  <a:gd name="T34" fmla="*/ 1 w 73"/>
                  <a:gd name="T35" fmla="*/ 0 h 79"/>
                  <a:gd name="T36" fmla="*/ 1 w 73"/>
                  <a:gd name="T37" fmla="*/ 0 h 79"/>
                  <a:gd name="T38" fmla="*/ 1 w 73"/>
                  <a:gd name="T39" fmla="*/ 0 h 79"/>
                  <a:gd name="T40" fmla="*/ 1 w 73"/>
                  <a:gd name="T41" fmla="*/ 0 h 79"/>
                  <a:gd name="T42" fmla="*/ 1 w 73"/>
                  <a:gd name="T43" fmla="*/ 0 h 79"/>
                  <a:gd name="T44" fmla="*/ 1 w 73"/>
                  <a:gd name="T45" fmla="*/ 0 h 79"/>
                  <a:gd name="T46" fmla="*/ 1 w 73"/>
                  <a:gd name="T47" fmla="*/ 0 h 79"/>
                  <a:gd name="T48" fmla="*/ 1 w 73"/>
                  <a:gd name="T49" fmla="*/ 0 h 79"/>
                  <a:gd name="T50" fmla="*/ 1 w 73"/>
                  <a:gd name="T51" fmla="*/ 0 h 79"/>
                  <a:gd name="T52" fmla="*/ 1 w 73"/>
                  <a:gd name="T53" fmla="*/ 0 h 79"/>
                  <a:gd name="T54" fmla="*/ 1 w 73"/>
                  <a:gd name="T55" fmla="*/ 0 h 79"/>
                  <a:gd name="T56" fmla="*/ 1 w 73"/>
                  <a:gd name="T57" fmla="*/ 0 h 79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73" h="79">
                    <a:moveTo>
                      <a:pt x="73" y="19"/>
                    </a:moveTo>
                    <a:lnTo>
                      <a:pt x="69" y="12"/>
                    </a:lnTo>
                    <a:lnTo>
                      <a:pt x="62" y="7"/>
                    </a:lnTo>
                    <a:lnTo>
                      <a:pt x="54" y="2"/>
                    </a:lnTo>
                    <a:lnTo>
                      <a:pt x="46" y="0"/>
                    </a:lnTo>
                    <a:lnTo>
                      <a:pt x="38" y="0"/>
                    </a:lnTo>
                    <a:lnTo>
                      <a:pt x="30" y="1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0" y="12"/>
                    </a:lnTo>
                    <a:lnTo>
                      <a:pt x="5" y="19"/>
                    </a:lnTo>
                    <a:lnTo>
                      <a:pt x="2" y="25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49"/>
                    </a:lnTo>
                    <a:lnTo>
                      <a:pt x="3" y="55"/>
                    </a:lnTo>
                    <a:lnTo>
                      <a:pt x="7" y="62"/>
                    </a:lnTo>
                    <a:lnTo>
                      <a:pt x="11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35" y="79"/>
                    </a:lnTo>
                    <a:lnTo>
                      <a:pt x="38" y="79"/>
                    </a:lnTo>
                    <a:lnTo>
                      <a:pt x="41" y="79"/>
                    </a:lnTo>
                    <a:lnTo>
                      <a:pt x="43" y="79"/>
                    </a:lnTo>
                    <a:lnTo>
                      <a:pt x="48" y="70"/>
                    </a:lnTo>
                    <a:lnTo>
                      <a:pt x="58" y="52"/>
                    </a:lnTo>
                    <a:lnTo>
                      <a:pt x="69" y="31"/>
                    </a:lnTo>
                    <a:lnTo>
                      <a:pt x="73" y="19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7" name="Freeform 158"/>
              <p:cNvSpPr/>
              <p:nvPr/>
            </p:nvSpPr>
            <p:spPr bwMode="auto">
              <a:xfrm>
                <a:off x="3983" y="4266"/>
                <a:ext cx="31" cy="33"/>
              </a:xfrm>
              <a:custGeom>
                <a:avLst/>
                <a:gdLst>
                  <a:gd name="T0" fmla="*/ 1 w 61"/>
                  <a:gd name="T1" fmla="*/ 1 h 66"/>
                  <a:gd name="T2" fmla="*/ 1 w 61"/>
                  <a:gd name="T3" fmla="*/ 1 h 66"/>
                  <a:gd name="T4" fmla="*/ 1 w 61"/>
                  <a:gd name="T5" fmla="*/ 1 h 66"/>
                  <a:gd name="T6" fmla="*/ 1 w 61"/>
                  <a:gd name="T7" fmla="*/ 1 h 66"/>
                  <a:gd name="T8" fmla="*/ 1 w 61"/>
                  <a:gd name="T9" fmla="*/ 1 h 66"/>
                  <a:gd name="T10" fmla="*/ 1 w 61"/>
                  <a:gd name="T11" fmla="*/ 1 h 66"/>
                  <a:gd name="T12" fmla="*/ 1 w 61"/>
                  <a:gd name="T13" fmla="*/ 1 h 66"/>
                  <a:gd name="T14" fmla="*/ 1 w 61"/>
                  <a:gd name="T15" fmla="*/ 1 h 66"/>
                  <a:gd name="T16" fmla="*/ 1 w 61"/>
                  <a:gd name="T17" fmla="*/ 1 h 66"/>
                  <a:gd name="T18" fmla="*/ 1 w 61"/>
                  <a:gd name="T19" fmla="*/ 1 h 66"/>
                  <a:gd name="T20" fmla="*/ 1 w 61"/>
                  <a:gd name="T21" fmla="*/ 1 h 66"/>
                  <a:gd name="T22" fmla="*/ 1 w 61"/>
                  <a:gd name="T23" fmla="*/ 1 h 66"/>
                  <a:gd name="T24" fmla="*/ 1 w 61"/>
                  <a:gd name="T25" fmla="*/ 1 h 66"/>
                  <a:gd name="T26" fmla="*/ 1 w 61"/>
                  <a:gd name="T27" fmla="*/ 0 h 66"/>
                  <a:gd name="T28" fmla="*/ 1 w 61"/>
                  <a:gd name="T29" fmla="*/ 1 h 66"/>
                  <a:gd name="T30" fmla="*/ 1 w 61"/>
                  <a:gd name="T31" fmla="*/ 1 h 66"/>
                  <a:gd name="T32" fmla="*/ 0 w 61"/>
                  <a:gd name="T33" fmla="*/ 1 h 66"/>
                  <a:gd name="T34" fmla="*/ 1 w 61"/>
                  <a:gd name="T35" fmla="*/ 1 h 66"/>
                  <a:gd name="T36" fmla="*/ 1 w 61"/>
                  <a:gd name="T37" fmla="*/ 1 h 66"/>
                  <a:gd name="T38" fmla="*/ 1 w 61"/>
                  <a:gd name="T39" fmla="*/ 1 h 66"/>
                  <a:gd name="T40" fmla="*/ 1 w 61"/>
                  <a:gd name="T41" fmla="*/ 1 h 66"/>
                  <a:gd name="T42" fmla="*/ 1 w 61"/>
                  <a:gd name="T43" fmla="*/ 1 h 66"/>
                  <a:gd name="T44" fmla="*/ 1 w 61"/>
                  <a:gd name="T45" fmla="*/ 1 h 66"/>
                  <a:gd name="T46" fmla="*/ 1 w 61"/>
                  <a:gd name="T47" fmla="*/ 1 h 66"/>
                  <a:gd name="T48" fmla="*/ 1 w 61"/>
                  <a:gd name="T49" fmla="*/ 1 h 6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61" h="66">
                    <a:moveTo>
                      <a:pt x="53" y="66"/>
                    </a:moveTo>
                    <a:lnTo>
                      <a:pt x="57" y="61"/>
                    </a:lnTo>
                    <a:lnTo>
                      <a:pt x="59" y="56"/>
                    </a:lnTo>
                    <a:lnTo>
                      <a:pt x="60" y="52"/>
                    </a:lnTo>
                    <a:lnTo>
                      <a:pt x="61" y="47"/>
                    </a:lnTo>
                    <a:lnTo>
                      <a:pt x="61" y="39"/>
                    </a:lnTo>
                    <a:lnTo>
                      <a:pt x="60" y="31"/>
                    </a:lnTo>
                    <a:lnTo>
                      <a:pt x="58" y="24"/>
                    </a:lnTo>
                    <a:lnTo>
                      <a:pt x="55" y="17"/>
                    </a:lnTo>
                    <a:lnTo>
                      <a:pt x="50" y="11"/>
                    </a:lnTo>
                    <a:lnTo>
                      <a:pt x="43" y="7"/>
                    </a:lnTo>
                    <a:lnTo>
                      <a:pt x="36" y="3"/>
                    </a:lnTo>
                    <a:lnTo>
                      <a:pt x="29" y="1"/>
                    </a:lnTo>
                    <a:lnTo>
                      <a:pt x="21" y="0"/>
                    </a:lnTo>
                    <a:lnTo>
                      <a:pt x="13" y="1"/>
                    </a:lnTo>
                    <a:lnTo>
                      <a:pt x="6" y="3"/>
                    </a:lnTo>
                    <a:lnTo>
                      <a:pt x="0" y="7"/>
                    </a:lnTo>
                    <a:lnTo>
                      <a:pt x="2" y="9"/>
                    </a:lnTo>
                    <a:lnTo>
                      <a:pt x="5" y="14"/>
                    </a:lnTo>
                    <a:lnTo>
                      <a:pt x="11" y="22"/>
                    </a:lnTo>
                    <a:lnTo>
                      <a:pt x="19" y="31"/>
                    </a:lnTo>
                    <a:lnTo>
                      <a:pt x="27" y="41"/>
                    </a:lnTo>
                    <a:lnTo>
                      <a:pt x="35" y="51"/>
                    </a:lnTo>
                    <a:lnTo>
                      <a:pt x="44" y="59"/>
                    </a:lnTo>
                    <a:lnTo>
                      <a:pt x="53" y="66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8" name="Freeform 159"/>
              <p:cNvSpPr/>
              <p:nvPr/>
            </p:nvSpPr>
            <p:spPr bwMode="auto">
              <a:xfrm>
                <a:off x="4852" y="4125"/>
                <a:ext cx="17" cy="17"/>
              </a:xfrm>
              <a:custGeom>
                <a:avLst/>
                <a:gdLst>
                  <a:gd name="T0" fmla="*/ 1 w 34"/>
                  <a:gd name="T1" fmla="*/ 1 h 34"/>
                  <a:gd name="T2" fmla="*/ 1 w 34"/>
                  <a:gd name="T3" fmla="*/ 1 h 34"/>
                  <a:gd name="T4" fmla="*/ 1 w 34"/>
                  <a:gd name="T5" fmla="*/ 1 h 34"/>
                  <a:gd name="T6" fmla="*/ 1 w 34"/>
                  <a:gd name="T7" fmla="*/ 1 h 34"/>
                  <a:gd name="T8" fmla="*/ 1 w 34"/>
                  <a:gd name="T9" fmla="*/ 1 h 34"/>
                  <a:gd name="T10" fmla="*/ 1 w 34"/>
                  <a:gd name="T11" fmla="*/ 1 h 34"/>
                  <a:gd name="T12" fmla="*/ 1 w 34"/>
                  <a:gd name="T13" fmla="*/ 1 h 34"/>
                  <a:gd name="T14" fmla="*/ 1 w 34"/>
                  <a:gd name="T15" fmla="*/ 1 h 34"/>
                  <a:gd name="T16" fmla="*/ 1 w 34"/>
                  <a:gd name="T17" fmla="*/ 1 h 34"/>
                  <a:gd name="T18" fmla="*/ 1 w 34"/>
                  <a:gd name="T19" fmla="*/ 0 h 34"/>
                  <a:gd name="T20" fmla="*/ 1 w 34"/>
                  <a:gd name="T21" fmla="*/ 1 h 34"/>
                  <a:gd name="T22" fmla="*/ 1 w 34"/>
                  <a:gd name="T23" fmla="*/ 1 h 34"/>
                  <a:gd name="T24" fmla="*/ 0 w 34"/>
                  <a:gd name="T25" fmla="*/ 1 h 34"/>
                  <a:gd name="T26" fmla="*/ 0 w 34"/>
                  <a:gd name="T27" fmla="*/ 1 h 34"/>
                  <a:gd name="T28" fmla="*/ 1 w 34"/>
                  <a:gd name="T29" fmla="*/ 1 h 34"/>
                  <a:gd name="T30" fmla="*/ 1 w 34"/>
                  <a:gd name="T31" fmla="*/ 1 h 34"/>
                  <a:gd name="T32" fmla="*/ 1 w 34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4">
                    <a:moveTo>
                      <a:pt x="12" y="34"/>
                    </a:moveTo>
                    <a:lnTo>
                      <a:pt x="19" y="34"/>
                    </a:lnTo>
                    <a:lnTo>
                      <a:pt x="24" y="33"/>
                    </a:lnTo>
                    <a:lnTo>
                      <a:pt x="29" y="28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2" y="10"/>
                    </a:lnTo>
                    <a:lnTo>
                      <a:pt x="28" y="5"/>
                    </a:lnTo>
                    <a:lnTo>
                      <a:pt x="22" y="2"/>
                    </a:lnTo>
                    <a:lnTo>
                      <a:pt x="15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6" y="30"/>
                    </a:lnTo>
                    <a:lnTo>
                      <a:pt x="12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9" name="Freeform 160"/>
              <p:cNvSpPr/>
              <p:nvPr/>
            </p:nvSpPr>
            <p:spPr bwMode="auto">
              <a:xfrm>
                <a:off x="4885" y="4152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0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1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1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8" y="3"/>
                    </a:lnTo>
                    <a:lnTo>
                      <a:pt x="22" y="0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1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0" name="Freeform 161"/>
              <p:cNvSpPr/>
              <p:nvPr/>
            </p:nvSpPr>
            <p:spPr bwMode="auto">
              <a:xfrm>
                <a:off x="4701" y="4202"/>
                <a:ext cx="17" cy="17"/>
              </a:xfrm>
              <a:custGeom>
                <a:avLst/>
                <a:gdLst>
                  <a:gd name="T0" fmla="*/ 1 w 34"/>
                  <a:gd name="T1" fmla="*/ 1 h 33"/>
                  <a:gd name="T2" fmla="*/ 1 w 34"/>
                  <a:gd name="T3" fmla="*/ 1 h 33"/>
                  <a:gd name="T4" fmla="*/ 1 w 34"/>
                  <a:gd name="T5" fmla="*/ 1 h 33"/>
                  <a:gd name="T6" fmla="*/ 1 w 34"/>
                  <a:gd name="T7" fmla="*/ 1 h 33"/>
                  <a:gd name="T8" fmla="*/ 1 w 34"/>
                  <a:gd name="T9" fmla="*/ 1 h 33"/>
                  <a:gd name="T10" fmla="*/ 1 w 34"/>
                  <a:gd name="T11" fmla="*/ 1 h 33"/>
                  <a:gd name="T12" fmla="*/ 1 w 34"/>
                  <a:gd name="T13" fmla="*/ 1 h 33"/>
                  <a:gd name="T14" fmla="*/ 1 w 34"/>
                  <a:gd name="T15" fmla="*/ 1 h 33"/>
                  <a:gd name="T16" fmla="*/ 1 w 34"/>
                  <a:gd name="T17" fmla="*/ 1 h 33"/>
                  <a:gd name="T18" fmla="*/ 1 w 34"/>
                  <a:gd name="T19" fmla="*/ 0 h 33"/>
                  <a:gd name="T20" fmla="*/ 1 w 34"/>
                  <a:gd name="T21" fmla="*/ 1 h 33"/>
                  <a:gd name="T22" fmla="*/ 1 w 34"/>
                  <a:gd name="T23" fmla="*/ 1 h 33"/>
                  <a:gd name="T24" fmla="*/ 1 w 34"/>
                  <a:gd name="T25" fmla="*/ 1 h 33"/>
                  <a:gd name="T26" fmla="*/ 0 w 34"/>
                  <a:gd name="T27" fmla="*/ 1 h 33"/>
                  <a:gd name="T28" fmla="*/ 1 w 34"/>
                  <a:gd name="T29" fmla="*/ 1 h 33"/>
                  <a:gd name="T30" fmla="*/ 1 w 34"/>
                  <a:gd name="T31" fmla="*/ 1 h 33"/>
                  <a:gd name="T32" fmla="*/ 1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3"/>
                    </a:moveTo>
                    <a:lnTo>
                      <a:pt x="19" y="33"/>
                    </a:lnTo>
                    <a:lnTo>
                      <a:pt x="25" y="32"/>
                    </a:lnTo>
                    <a:lnTo>
                      <a:pt x="29" y="28"/>
                    </a:lnTo>
                    <a:lnTo>
                      <a:pt x="33" y="22"/>
                    </a:lnTo>
                    <a:lnTo>
                      <a:pt x="34" y="16"/>
                    </a:lnTo>
                    <a:lnTo>
                      <a:pt x="33" y="9"/>
                    </a:lnTo>
                    <a:lnTo>
                      <a:pt x="28" y="5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10" y="2"/>
                    </a:lnTo>
                    <a:lnTo>
                      <a:pt x="5" y="6"/>
                    </a:lnTo>
                    <a:lnTo>
                      <a:pt x="2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30"/>
                    </a:lnTo>
                    <a:lnTo>
                      <a:pt x="12" y="3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" name="Freeform 162"/>
              <p:cNvSpPr/>
              <p:nvPr/>
            </p:nvSpPr>
            <p:spPr bwMode="auto">
              <a:xfrm>
                <a:off x="4742" y="4201"/>
                <a:ext cx="16" cy="17"/>
              </a:xfrm>
              <a:custGeom>
                <a:avLst/>
                <a:gdLst>
                  <a:gd name="T0" fmla="*/ 0 w 34"/>
                  <a:gd name="T1" fmla="*/ 1 h 33"/>
                  <a:gd name="T2" fmla="*/ 0 w 34"/>
                  <a:gd name="T3" fmla="*/ 1 h 33"/>
                  <a:gd name="T4" fmla="*/ 0 w 34"/>
                  <a:gd name="T5" fmla="*/ 1 h 33"/>
                  <a:gd name="T6" fmla="*/ 0 w 34"/>
                  <a:gd name="T7" fmla="*/ 1 h 33"/>
                  <a:gd name="T8" fmla="*/ 0 w 34"/>
                  <a:gd name="T9" fmla="*/ 1 h 33"/>
                  <a:gd name="T10" fmla="*/ 0 w 34"/>
                  <a:gd name="T11" fmla="*/ 1 h 33"/>
                  <a:gd name="T12" fmla="*/ 0 w 34"/>
                  <a:gd name="T13" fmla="*/ 1 h 33"/>
                  <a:gd name="T14" fmla="*/ 0 w 34"/>
                  <a:gd name="T15" fmla="*/ 1 h 33"/>
                  <a:gd name="T16" fmla="*/ 0 w 34"/>
                  <a:gd name="T17" fmla="*/ 1 h 33"/>
                  <a:gd name="T18" fmla="*/ 0 w 34"/>
                  <a:gd name="T19" fmla="*/ 0 h 33"/>
                  <a:gd name="T20" fmla="*/ 0 w 34"/>
                  <a:gd name="T21" fmla="*/ 1 h 33"/>
                  <a:gd name="T22" fmla="*/ 0 w 34"/>
                  <a:gd name="T23" fmla="*/ 1 h 33"/>
                  <a:gd name="T24" fmla="*/ 0 w 34"/>
                  <a:gd name="T25" fmla="*/ 1 h 33"/>
                  <a:gd name="T26" fmla="*/ 0 w 34"/>
                  <a:gd name="T27" fmla="*/ 1 h 33"/>
                  <a:gd name="T28" fmla="*/ 0 w 34"/>
                  <a:gd name="T29" fmla="*/ 1 h 33"/>
                  <a:gd name="T30" fmla="*/ 0 w 34"/>
                  <a:gd name="T31" fmla="*/ 1 h 33"/>
                  <a:gd name="T32" fmla="*/ 0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2"/>
                    </a:moveTo>
                    <a:lnTo>
                      <a:pt x="19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1" y="9"/>
                    </a:lnTo>
                    <a:lnTo>
                      <a:pt x="28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" name="Freeform 163"/>
              <p:cNvSpPr/>
              <p:nvPr/>
            </p:nvSpPr>
            <p:spPr bwMode="auto">
              <a:xfrm>
                <a:off x="4782" y="4209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1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5" y="29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" name="Freeform 164"/>
              <p:cNvSpPr/>
              <p:nvPr/>
            </p:nvSpPr>
            <p:spPr bwMode="auto">
              <a:xfrm>
                <a:off x="4820" y="4226"/>
                <a:ext cx="17" cy="17"/>
              </a:xfrm>
              <a:custGeom>
                <a:avLst/>
                <a:gdLst>
                  <a:gd name="T0" fmla="*/ 1 w 33"/>
                  <a:gd name="T1" fmla="*/ 1 h 34"/>
                  <a:gd name="T2" fmla="*/ 1 w 33"/>
                  <a:gd name="T3" fmla="*/ 1 h 34"/>
                  <a:gd name="T4" fmla="*/ 1 w 33"/>
                  <a:gd name="T5" fmla="*/ 1 h 34"/>
                  <a:gd name="T6" fmla="*/ 1 w 33"/>
                  <a:gd name="T7" fmla="*/ 1 h 34"/>
                  <a:gd name="T8" fmla="*/ 1 w 33"/>
                  <a:gd name="T9" fmla="*/ 1 h 34"/>
                  <a:gd name="T10" fmla="*/ 1 w 33"/>
                  <a:gd name="T11" fmla="*/ 1 h 34"/>
                  <a:gd name="T12" fmla="*/ 1 w 33"/>
                  <a:gd name="T13" fmla="*/ 1 h 34"/>
                  <a:gd name="T14" fmla="*/ 1 w 33"/>
                  <a:gd name="T15" fmla="*/ 1 h 34"/>
                  <a:gd name="T16" fmla="*/ 1 w 33"/>
                  <a:gd name="T17" fmla="*/ 1 h 34"/>
                  <a:gd name="T18" fmla="*/ 1 w 33"/>
                  <a:gd name="T19" fmla="*/ 0 h 34"/>
                  <a:gd name="T20" fmla="*/ 1 w 33"/>
                  <a:gd name="T21" fmla="*/ 1 h 34"/>
                  <a:gd name="T22" fmla="*/ 1 w 33"/>
                  <a:gd name="T23" fmla="*/ 1 h 34"/>
                  <a:gd name="T24" fmla="*/ 1 w 33"/>
                  <a:gd name="T25" fmla="*/ 1 h 34"/>
                  <a:gd name="T26" fmla="*/ 0 w 33"/>
                  <a:gd name="T27" fmla="*/ 1 h 34"/>
                  <a:gd name="T28" fmla="*/ 1 w 33"/>
                  <a:gd name="T29" fmla="*/ 1 h 34"/>
                  <a:gd name="T30" fmla="*/ 1 w 33"/>
                  <a:gd name="T31" fmla="*/ 1 h 34"/>
                  <a:gd name="T32" fmla="*/ 1 w 33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4">
                    <a:moveTo>
                      <a:pt x="11" y="34"/>
                    </a:moveTo>
                    <a:lnTo>
                      <a:pt x="18" y="34"/>
                    </a:lnTo>
                    <a:lnTo>
                      <a:pt x="24" y="33"/>
                    </a:lnTo>
                    <a:lnTo>
                      <a:pt x="30" y="28"/>
                    </a:lnTo>
                    <a:lnTo>
                      <a:pt x="33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7" y="5"/>
                    </a:lnTo>
                    <a:lnTo>
                      <a:pt x="22" y="1"/>
                    </a:lnTo>
                    <a:lnTo>
                      <a:pt x="16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1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5" y="30"/>
                    </a:lnTo>
                    <a:lnTo>
                      <a:pt x="11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4" name="Freeform 165"/>
              <p:cNvSpPr/>
              <p:nvPr/>
            </p:nvSpPr>
            <p:spPr bwMode="auto">
              <a:xfrm>
                <a:off x="4853" y="4250"/>
                <a:ext cx="16" cy="16"/>
              </a:xfrm>
              <a:custGeom>
                <a:avLst/>
                <a:gdLst>
                  <a:gd name="T0" fmla="*/ 0 w 33"/>
                  <a:gd name="T1" fmla="*/ 0 h 33"/>
                  <a:gd name="T2" fmla="*/ 0 w 33"/>
                  <a:gd name="T3" fmla="*/ 0 h 33"/>
                  <a:gd name="T4" fmla="*/ 0 w 33"/>
                  <a:gd name="T5" fmla="*/ 0 h 33"/>
                  <a:gd name="T6" fmla="*/ 0 w 33"/>
                  <a:gd name="T7" fmla="*/ 0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0 h 33"/>
                  <a:gd name="T14" fmla="*/ 0 w 33"/>
                  <a:gd name="T15" fmla="*/ 0 h 33"/>
                  <a:gd name="T16" fmla="*/ 0 w 33"/>
                  <a:gd name="T17" fmla="*/ 0 h 33"/>
                  <a:gd name="T18" fmla="*/ 0 w 33"/>
                  <a:gd name="T19" fmla="*/ 0 h 33"/>
                  <a:gd name="T20" fmla="*/ 0 w 33"/>
                  <a:gd name="T21" fmla="*/ 0 h 33"/>
                  <a:gd name="T22" fmla="*/ 0 w 33"/>
                  <a:gd name="T23" fmla="*/ 0 h 33"/>
                  <a:gd name="T24" fmla="*/ 0 w 33"/>
                  <a:gd name="T25" fmla="*/ 0 h 33"/>
                  <a:gd name="T26" fmla="*/ 0 w 33"/>
                  <a:gd name="T27" fmla="*/ 0 h 33"/>
                  <a:gd name="T28" fmla="*/ 0 w 33"/>
                  <a:gd name="T29" fmla="*/ 0 h 33"/>
                  <a:gd name="T30" fmla="*/ 0 w 33"/>
                  <a:gd name="T31" fmla="*/ 0 h 33"/>
                  <a:gd name="T32" fmla="*/ 0 w 33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2" y="32"/>
                    </a:moveTo>
                    <a:lnTo>
                      <a:pt x="18" y="33"/>
                    </a:lnTo>
                    <a:lnTo>
                      <a:pt x="25" y="32"/>
                    </a:lnTo>
                    <a:lnTo>
                      <a:pt x="29" y="27"/>
                    </a:lnTo>
                    <a:lnTo>
                      <a:pt x="33" y="21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1" y="1"/>
                    </a:lnTo>
                    <a:lnTo>
                      <a:pt x="15" y="0"/>
                    </a:lnTo>
                    <a:lnTo>
                      <a:pt x="8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5" name="Freeform 166"/>
              <p:cNvSpPr/>
              <p:nvPr/>
            </p:nvSpPr>
            <p:spPr bwMode="auto">
              <a:xfrm>
                <a:off x="4680" y="4230"/>
                <a:ext cx="188" cy="72"/>
              </a:xfrm>
              <a:custGeom>
                <a:avLst/>
                <a:gdLst>
                  <a:gd name="T0" fmla="*/ 1 w 376"/>
                  <a:gd name="T1" fmla="*/ 1 h 144"/>
                  <a:gd name="T2" fmla="*/ 1 w 376"/>
                  <a:gd name="T3" fmla="*/ 1 h 144"/>
                  <a:gd name="T4" fmla="*/ 1 w 376"/>
                  <a:gd name="T5" fmla="*/ 1 h 144"/>
                  <a:gd name="T6" fmla="*/ 1 w 376"/>
                  <a:gd name="T7" fmla="*/ 1 h 144"/>
                  <a:gd name="T8" fmla="*/ 1 w 376"/>
                  <a:gd name="T9" fmla="*/ 1 h 144"/>
                  <a:gd name="T10" fmla="*/ 1 w 376"/>
                  <a:gd name="T11" fmla="*/ 1 h 144"/>
                  <a:gd name="T12" fmla="*/ 1 w 376"/>
                  <a:gd name="T13" fmla="*/ 1 h 144"/>
                  <a:gd name="T14" fmla="*/ 1 w 376"/>
                  <a:gd name="T15" fmla="*/ 1 h 144"/>
                  <a:gd name="T16" fmla="*/ 1 w 376"/>
                  <a:gd name="T17" fmla="*/ 1 h 144"/>
                  <a:gd name="T18" fmla="*/ 1 w 376"/>
                  <a:gd name="T19" fmla="*/ 1 h 144"/>
                  <a:gd name="T20" fmla="*/ 1 w 376"/>
                  <a:gd name="T21" fmla="*/ 1 h 144"/>
                  <a:gd name="T22" fmla="*/ 1 w 376"/>
                  <a:gd name="T23" fmla="*/ 1 h 144"/>
                  <a:gd name="T24" fmla="*/ 1 w 376"/>
                  <a:gd name="T25" fmla="*/ 1 h 144"/>
                  <a:gd name="T26" fmla="*/ 1 w 376"/>
                  <a:gd name="T27" fmla="*/ 1 h 144"/>
                  <a:gd name="T28" fmla="*/ 1 w 376"/>
                  <a:gd name="T29" fmla="*/ 1 h 144"/>
                  <a:gd name="T30" fmla="*/ 1 w 376"/>
                  <a:gd name="T31" fmla="*/ 1 h 144"/>
                  <a:gd name="T32" fmla="*/ 1 w 376"/>
                  <a:gd name="T33" fmla="*/ 1 h 144"/>
                  <a:gd name="T34" fmla="*/ 1 w 376"/>
                  <a:gd name="T35" fmla="*/ 1 h 144"/>
                  <a:gd name="T36" fmla="*/ 1 w 376"/>
                  <a:gd name="T37" fmla="*/ 1 h 144"/>
                  <a:gd name="T38" fmla="*/ 1 w 376"/>
                  <a:gd name="T39" fmla="*/ 0 h 144"/>
                  <a:gd name="T40" fmla="*/ 1 w 376"/>
                  <a:gd name="T41" fmla="*/ 1 h 144"/>
                  <a:gd name="T42" fmla="*/ 1 w 376"/>
                  <a:gd name="T43" fmla="*/ 1 h 144"/>
                  <a:gd name="T44" fmla="*/ 1 w 376"/>
                  <a:gd name="T45" fmla="*/ 1 h 144"/>
                  <a:gd name="T46" fmla="*/ 1 w 376"/>
                  <a:gd name="T47" fmla="*/ 1 h 144"/>
                  <a:gd name="T48" fmla="*/ 0 w 376"/>
                  <a:gd name="T49" fmla="*/ 1 h 144"/>
                  <a:gd name="T50" fmla="*/ 1 w 376"/>
                  <a:gd name="T51" fmla="*/ 1 h 144"/>
                  <a:gd name="T52" fmla="*/ 1 w 376"/>
                  <a:gd name="T53" fmla="*/ 1 h 144"/>
                  <a:gd name="T54" fmla="*/ 1 w 376"/>
                  <a:gd name="T55" fmla="*/ 1 h 144"/>
                  <a:gd name="T56" fmla="*/ 1 w 376"/>
                  <a:gd name="T57" fmla="*/ 1 h 144"/>
                  <a:gd name="T58" fmla="*/ 1 w 376"/>
                  <a:gd name="T59" fmla="*/ 1 h 144"/>
                  <a:gd name="T60" fmla="*/ 1 w 376"/>
                  <a:gd name="T61" fmla="*/ 1 h 144"/>
                  <a:gd name="T62" fmla="*/ 1 w 376"/>
                  <a:gd name="T63" fmla="*/ 1 h 144"/>
                  <a:gd name="T64" fmla="*/ 1 w 376"/>
                  <a:gd name="T65" fmla="*/ 1 h 144"/>
                  <a:gd name="T66" fmla="*/ 1 w 376"/>
                  <a:gd name="T67" fmla="*/ 1 h 144"/>
                  <a:gd name="T68" fmla="*/ 1 w 376"/>
                  <a:gd name="T69" fmla="*/ 1 h 144"/>
                  <a:gd name="T70" fmla="*/ 1 w 376"/>
                  <a:gd name="T71" fmla="*/ 1 h 144"/>
                  <a:gd name="T72" fmla="*/ 1 w 376"/>
                  <a:gd name="T73" fmla="*/ 1 h 144"/>
                  <a:gd name="T74" fmla="*/ 1 w 376"/>
                  <a:gd name="T75" fmla="*/ 1 h 144"/>
                  <a:gd name="T76" fmla="*/ 1 w 376"/>
                  <a:gd name="T77" fmla="*/ 1 h 144"/>
                  <a:gd name="T78" fmla="*/ 1 w 376"/>
                  <a:gd name="T79" fmla="*/ 1 h 144"/>
                  <a:gd name="T80" fmla="*/ 1 w 376"/>
                  <a:gd name="T81" fmla="*/ 1 h 144"/>
                  <a:gd name="T82" fmla="*/ 1 w 376"/>
                  <a:gd name="T83" fmla="*/ 1 h 144"/>
                  <a:gd name="T84" fmla="*/ 1 w 376"/>
                  <a:gd name="T85" fmla="*/ 1 h 144"/>
                  <a:gd name="T86" fmla="*/ 1 w 376"/>
                  <a:gd name="T87" fmla="*/ 1 h 144"/>
                  <a:gd name="T88" fmla="*/ 1 w 376"/>
                  <a:gd name="T89" fmla="*/ 1 h 144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376" h="144">
                    <a:moveTo>
                      <a:pt x="340" y="144"/>
                    </a:moveTo>
                    <a:lnTo>
                      <a:pt x="344" y="141"/>
                    </a:lnTo>
                    <a:lnTo>
                      <a:pt x="349" y="137"/>
                    </a:lnTo>
                    <a:lnTo>
                      <a:pt x="353" y="134"/>
                    </a:lnTo>
                    <a:lnTo>
                      <a:pt x="358" y="130"/>
                    </a:lnTo>
                    <a:lnTo>
                      <a:pt x="363" y="127"/>
                    </a:lnTo>
                    <a:lnTo>
                      <a:pt x="367" y="122"/>
                    </a:lnTo>
                    <a:lnTo>
                      <a:pt x="372" y="119"/>
                    </a:lnTo>
                    <a:lnTo>
                      <a:pt x="376" y="114"/>
                    </a:lnTo>
                    <a:lnTo>
                      <a:pt x="358" y="95"/>
                    </a:lnTo>
                    <a:lnTo>
                      <a:pt x="337" y="76"/>
                    </a:lnTo>
                    <a:lnTo>
                      <a:pt x="314" y="60"/>
                    </a:lnTo>
                    <a:lnTo>
                      <a:pt x="291" y="46"/>
                    </a:lnTo>
                    <a:lnTo>
                      <a:pt x="266" y="34"/>
                    </a:lnTo>
                    <a:lnTo>
                      <a:pt x="239" y="23"/>
                    </a:lnTo>
                    <a:lnTo>
                      <a:pt x="213" y="15"/>
                    </a:lnTo>
                    <a:lnTo>
                      <a:pt x="186" y="9"/>
                    </a:lnTo>
                    <a:lnTo>
                      <a:pt x="160" y="5"/>
                    </a:lnTo>
                    <a:lnTo>
                      <a:pt x="133" y="1"/>
                    </a:lnTo>
                    <a:lnTo>
                      <a:pt x="108" y="0"/>
                    </a:lnTo>
                    <a:lnTo>
                      <a:pt x="83" y="1"/>
                    </a:lnTo>
                    <a:lnTo>
                      <a:pt x="60" y="4"/>
                    </a:lnTo>
                    <a:lnTo>
                      <a:pt x="38" y="7"/>
                    </a:lnTo>
                    <a:lnTo>
                      <a:pt x="17" y="13"/>
                    </a:lnTo>
                    <a:lnTo>
                      <a:pt x="0" y="20"/>
                    </a:lnTo>
                    <a:lnTo>
                      <a:pt x="4" y="32"/>
                    </a:lnTo>
                    <a:lnTo>
                      <a:pt x="9" y="45"/>
                    </a:lnTo>
                    <a:lnTo>
                      <a:pt x="15" y="58"/>
                    </a:lnTo>
                    <a:lnTo>
                      <a:pt x="21" y="69"/>
                    </a:lnTo>
                    <a:lnTo>
                      <a:pt x="40" y="60"/>
                    </a:lnTo>
                    <a:lnTo>
                      <a:pt x="61" y="54"/>
                    </a:lnTo>
                    <a:lnTo>
                      <a:pt x="83" y="50"/>
                    </a:lnTo>
                    <a:lnTo>
                      <a:pt x="106" y="47"/>
                    </a:lnTo>
                    <a:lnTo>
                      <a:pt x="128" y="47"/>
                    </a:lnTo>
                    <a:lnTo>
                      <a:pt x="151" y="49"/>
                    </a:lnTo>
                    <a:lnTo>
                      <a:pt x="174" y="52"/>
                    </a:lnTo>
                    <a:lnTo>
                      <a:pt x="197" y="58"/>
                    </a:lnTo>
                    <a:lnTo>
                      <a:pt x="219" y="65"/>
                    </a:lnTo>
                    <a:lnTo>
                      <a:pt x="241" y="73"/>
                    </a:lnTo>
                    <a:lnTo>
                      <a:pt x="261" y="82"/>
                    </a:lnTo>
                    <a:lnTo>
                      <a:pt x="280" y="92"/>
                    </a:lnTo>
                    <a:lnTo>
                      <a:pt x="298" y="104"/>
                    </a:lnTo>
                    <a:lnTo>
                      <a:pt x="314" y="117"/>
                    </a:lnTo>
                    <a:lnTo>
                      <a:pt x="328" y="130"/>
                    </a:lnTo>
                    <a:lnTo>
                      <a:pt x="340" y="144"/>
                    </a:lnTo>
                    <a:close/>
                  </a:path>
                </a:pathLst>
              </a:custGeom>
              <a:solidFill>
                <a:srgbClr val="D100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" name="Freeform 167"/>
              <p:cNvSpPr/>
              <p:nvPr/>
            </p:nvSpPr>
            <p:spPr bwMode="auto">
              <a:xfrm>
                <a:off x="3482" y="4271"/>
                <a:ext cx="1433" cy="69"/>
              </a:xfrm>
              <a:custGeom>
                <a:avLst/>
                <a:gdLst>
                  <a:gd name="T0" fmla="*/ 0 w 2868"/>
                  <a:gd name="T1" fmla="*/ 1 h 137"/>
                  <a:gd name="T2" fmla="*/ 0 w 2868"/>
                  <a:gd name="T3" fmla="*/ 0 h 137"/>
                  <a:gd name="T4" fmla="*/ 0 w 2868"/>
                  <a:gd name="T5" fmla="*/ 0 h 137"/>
                  <a:gd name="T6" fmla="*/ 0 w 2868"/>
                  <a:gd name="T7" fmla="*/ 1 h 137"/>
                  <a:gd name="T8" fmla="*/ 0 w 2868"/>
                  <a:gd name="T9" fmla="*/ 1 h 1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868" h="137">
                    <a:moveTo>
                      <a:pt x="2868" y="134"/>
                    </a:moveTo>
                    <a:lnTo>
                      <a:pt x="2868" y="0"/>
                    </a:lnTo>
                    <a:lnTo>
                      <a:pt x="0" y="0"/>
                    </a:lnTo>
                    <a:lnTo>
                      <a:pt x="7" y="137"/>
                    </a:lnTo>
                    <a:lnTo>
                      <a:pt x="2868" y="134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7" name="Freeform 168"/>
              <p:cNvSpPr/>
              <p:nvPr/>
            </p:nvSpPr>
            <p:spPr bwMode="auto">
              <a:xfrm>
                <a:off x="3452" y="4178"/>
                <a:ext cx="202" cy="140"/>
              </a:xfrm>
              <a:custGeom>
                <a:avLst/>
                <a:gdLst>
                  <a:gd name="T0" fmla="*/ 1 w 404"/>
                  <a:gd name="T1" fmla="*/ 0 h 281"/>
                  <a:gd name="T2" fmla="*/ 1 w 404"/>
                  <a:gd name="T3" fmla="*/ 0 h 281"/>
                  <a:gd name="T4" fmla="*/ 1 w 404"/>
                  <a:gd name="T5" fmla="*/ 0 h 281"/>
                  <a:gd name="T6" fmla="*/ 1 w 404"/>
                  <a:gd name="T7" fmla="*/ 0 h 281"/>
                  <a:gd name="T8" fmla="*/ 1 w 404"/>
                  <a:gd name="T9" fmla="*/ 0 h 281"/>
                  <a:gd name="T10" fmla="*/ 1 w 404"/>
                  <a:gd name="T11" fmla="*/ 0 h 281"/>
                  <a:gd name="T12" fmla="*/ 1 w 404"/>
                  <a:gd name="T13" fmla="*/ 0 h 281"/>
                  <a:gd name="T14" fmla="*/ 1 w 404"/>
                  <a:gd name="T15" fmla="*/ 0 h 281"/>
                  <a:gd name="T16" fmla="*/ 1 w 404"/>
                  <a:gd name="T17" fmla="*/ 0 h 281"/>
                  <a:gd name="T18" fmla="*/ 1 w 404"/>
                  <a:gd name="T19" fmla="*/ 0 h 281"/>
                  <a:gd name="T20" fmla="*/ 1 w 404"/>
                  <a:gd name="T21" fmla="*/ 0 h 281"/>
                  <a:gd name="T22" fmla="*/ 1 w 404"/>
                  <a:gd name="T23" fmla="*/ 0 h 281"/>
                  <a:gd name="T24" fmla="*/ 1 w 404"/>
                  <a:gd name="T25" fmla="*/ 0 h 281"/>
                  <a:gd name="T26" fmla="*/ 1 w 404"/>
                  <a:gd name="T27" fmla="*/ 0 h 281"/>
                  <a:gd name="T28" fmla="*/ 1 w 404"/>
                  <a:gd name="T29" fmla="*/ 0 h 281"/>
                  <a:gd name="T30" fmla="*/ 1 w 404"/>
                  <a:gd name="T31" fmla="*/ 0 h 281"/>
                  <a:gd name="T32" fmla="*/ 1 w 404"/>
                  <a:gd name="T33" fmla="*/ 0 h 281"/>
                  <a:gd name="T34" fmla="*/ 1 w 404"/>
                  <a:gd name="T35" fmla="*/ 0 h 281"/>
                  <a:gd name="T36" fmla="*/ 1 w 404"/>
                  <a:gd name="T37" fmla="*/ 0 h 281"/>
                  <a:gd name="T38" fmla="*/ 1 w 404"/>
                  <a:gd name="T39" fmla="*/ 0 h 281"/>
                  <a:gd name="T40" fmla="*/ 1 w 404"/>
                  <a:gd name="T41" fmla="*/ 0 h 281"/>
                  <a:gd name="T42" fmla="*/ 1 w 404"/>
                  <a:gd name="T43" fmla="*/ 0 h 281"/>
                  <a:gd name="T44" fmla="*/ 1 w 404"/>
                  <a:gd name="T45" fmla="*/ 0 h 281"/>
                  <a:gd name="T46" fmla="*/ 1 w 404"/>
                  <a:gd name="T47" fmla="*/ 0 h 281"/>
                  <a:gd name="T48" fmla="*/ 1 w 404"/>
                  <a:gd name="T49" fmla="*/ 0 h 281"/>
                  <a:gd name="T50" fmla="*/ 1 w 404"/>
                  <a:gd name="T51" fmla="*/ 0 h 281"/>
                  <a:gd name="T52" fmla="*/ 1 w 404"/>
                  <a:gd name="T53" fmla="*/ 0 h 281"/>
                  <a:gd name="T54" fmla="*/ 1 w 404"/>
                  <a:gd name="T55" fmla="*/ 0 h 281"/>
                  <a:gd name="T56" fmla="*/ 1 w 404"/>
                  <a:gd name="T57" fmla="*/ 0 h 281"/>
                  <a:gd name="T58" fmla="*/ 1 w 404"/>
                  <a:gd name="T59" fmla="*/ 0 h 281"/>
                  <a:gd name="T60" fmla="*/ 1 w 404"/>
                  <a:gd name="T61" fmla="*/ 0 h 281"/>
                  <a:gd name="T62" fmla="*/ 1 w 404"/>
                  <a:gd name="T63" fmla="*/ 0 h 281"/>
                  <a:gd name="T64" fmla="*/ 1 w 404"/>
                  <a:gd name="T65" fmla="*/ 0 h 281"/>
                  <a:gd name="T66" fmla="*/ 1 w 404"/>
                  <a:gd name="T67" fmla="*/ 0 h 281"/>
                  <a:gd name="T68" fmla="*/ 1 w 404"/>
                  <a:gd name="T69" fmla="*/ 0 h 281"/>
                  <a:gd name="T70" fmla="*/ 1 w 404"/>
                  <a:gd name="T71" fmla="*/ 0 h 281"/>
                  <a:gd name="T72" fmla="*/ 1 w 404"/>
                  <a:gd name="T73" fmla="*/ 0 h 281"/>
                  <a:gd name="T74" fmla="*/ 1 w 404"/>
                  <a:gd name="T75" fmla="*/ 0 h 281"/>
                  <a:gd name="T76" fmla="*/ 1 w 404"/>
                  <a:gd name="T77" fmla="*/ 0 h 281"/>
                  <a:gd name="T78" fmla="*/ 1 w 404"/>
                  <a:gd name="T79" fmla="*/ 0 h 281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4" h="281">
                    <a:moveTo>
                      <a:pt x="339" y="270"/>
                    </a:moveTo>
                    <a:lnTo>
                      <a:pt x="323" y="270"/>
                    </a:lnTo>
                    <a:lnTo>
                      <a:pt x="306" y="271"/>
                    </a:lnTo>
                    <a:lnTo>
                      <a:pt x="290" y="271"/>
                    </a:lnTo>
                    <a:lnTo>
                      <a:pt x="274" y="271"/>
                    </a:lnTo>
                    <a:lnTo>
                      <a:pt x="258" y="273"/>
                    </a:lnTo>
                    <a:lnTo>
                      <a:pt x="241" y="273"/>
                    </a:lnTo>
                    <a:lnTo>
                      <a:pt x="225" y="274"/>
                    </a:lnTo>
                    <a:lnTo>
                      <a:pt x="209" y="274"/>
                    </a:lnTo>
                    <a:lnTo>
                      <a:pt x="194" y="275"/>
                    </a:lnTo>
                    <a:lnTo>
                      <a:pt x="178" y="276"/>
                    </a:lnTo>
                    <a:lnTo>
                      <a:pt x="163" y="276"/>
                    </a:lnTo>
                    <a:lnTo>
                      <a:pt x="148" y="277"/>
                    </a:lnTo>
                    <a:lnTo>
                      <a:pt x="133" y="278"/>
                    </a:lnTo>
                    <a:lnTo>
                      <a:pt x="118" y="279"/>
                    </a:lnTo>
                    <a:lnTo>
                      <a:pt x="103" y="279"/>
                    </a:lnTo>
                    <a:lnTo>
                      <a:pt x="89" y="281"/>
                    </a:lnTo>
                    <a:lnTo>
                      <a:pt x="86" y="258"/>
                    </a:lnTo>
                    <a:lnTo>
                      <a:pt x="80" y="233"/>
                    </a:lnTo>
                    <a:lnTo>
                      <a:pt x="72" y="209"/>
                    </a:lnTo>
                    <a:lnTo>
                      <a:pt x="62" y="185"/>
                    </a:lnTo>
                    <a:lnTo>
                      <a:pt x="49" y="163"/>
                    </a:lnTo>
                    <a:lnTo>
                      <a:pt x="34" y="142"/>
                    </a:lnTo>
                    <a:lnTo>
                      <a:pt x="18" y="125"/>
                    </a:lnTo>
                    <a:lnTo>
                      <a:pt x="0" y="112"/>
                    </a:lnTo>
                    <a:lnTo>
                      <a:pt x="20" y="118"/>
                    </a:lnTo>
                    <a:lnTo>
                      <a:pt x="40" y="127"/>
                    </a:lnTo>
                    <a:lnTo>
                      <a:pt x="57" y="139"/>
                    </a:lnTo>
                    <a:lnTo>
                      <a:pt x="73" y="155"/>
                    </a:lnTo>
                    <a:lnTo>
                      <a:pt x="89" y="173"/>
                    </a:lnTo>
                    <a:lnTo>
                      <a:pt x="103" y="196"/>
                    </a:lnTo>
                    <a:lnTo>
                      <a:pt x="118" y="223"/>
                    </a:lnTo>
                    <a:lnTo>
                      <a:pt x="133" y="254"/>
                    </a:lnTo>
                    <a:lnTo>
                      <a:pt x="140" y="223"/>
                    </a:lnTo>
                    <a:lnTo>
                      <a:pt x="142" y="188"/>
                    </a:lnTo>
                    <a:lnTo>
                      <a:pt x="142" y="153"/>
                    </a:lnTo>
                    <a:lnTo>
                      <a:pt x="139" y="116"/>
                    </a:lnTo>
                    <a:lnTo>
                      <a:pt x="133" y="81"/>
                    </a:lnTo>
                    <a:lnTo>
                      <a:pt x="125" y="50"/>
                    </a:lnTo>
                    <a:lnTo>
                      <a:pt x="115" y="23"/>
                    </a:lnTo>
                    <a:lnTo>
                      <a:pt x="102" y="5"/>
                    </a:lnTo>
                    <a:lnTo>
                      <a:pt x="121" y="18"/>
                    </a:lnTo>
                    <a:lnTo>
                      <a:pt x="140" y="34"/>
                    </a:lnTo>
                    <a:lnTo>
                      <a:pt x="157" y="53"/>
                    </a:lnTo>
                    <a:lnTo>
                      <a:pt x="174" y="78"/>
                    </a:lnTo>
                    <a:lnTo>
                      <a:pt x="188" y="106"/>
                    </a:lnTo>
                    <a:lnTo>
                      <a:pt x="201" y="141"/>
                    </a:lnTo>
                    <a:lnTo>
                      <a:pt x="212" y="183"/>
                    </a:lnTo>
                    <a:lnTo>
                      <a:pt x="218" y="231"/>
                    </a:lnTo>
                    <a:lnTo>
                      <a:pt x="229" y="208"/>
                    </a:lnTo>
                    <a:lnTo>
                      <a:pt x="237" y="183"/>
                    </a:lnTo>
                    <a:lnTo>
                      <a:pt x="243" y="154"/>
                    </a:lnTo>
                    <a:lnTo>
                      <a:pt x="245" y="124"/>
                    </a:lnTo>
                    <a:lnTo>
                      <a:pt x="245" y="93"/>
                    </a:lnTo>
                    <a:lnTo>
                      <a:pt x="241" y="62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0" y="30"/>
                    </a:lnTo>
                    <a:lnTo>
                      <a:pt x="255" y="57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8" y="128"/>
                    </a:lnTo>
                    <a:lnTo>
                      <a:pt x="294" y="151"/>
                    </a:lnTo>
                    <a:lnTo>
                      <a:pt x="298" y="173"/>
                    </a:lnTo>
                    <a:lnTo>
                      <a:pt x="299" y="195"/>
                    </a:lnTo>
                    <a:lnTo>
                      <a:pt x="312" y="173"/>
                    </a:lnTo>
                    <a:lnTo>
                      <a:pt x="326" y="148"/>
                    </a:lnTo>
                    <a:lnTo>
                      <a:pt x="340" y="121"/>
                    </a:lnTo>
                    <a:lnTo>
                      <a:pt x="354" y="94"/>
                    </a:lnTo>
                    <a:lnTo>
                      <a:pt x="366" y="67"/>
                    </a:lnTo>
                    <a:lnTo>
                      <a:pt x="375" y="42"/>
                    </a:lnTo>
                    <a:lnTo>
                      <a:pt x="382" y="20"/>
                    </a:lnTo>
                    <a:lnTo>
                      <a:pt x="384" y="3"/>
                    </a:lnTo>
                    <a:lnTo>
                      <a:pt x="392" y="27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4" y="112"/>
                    </a:lnTo>
                    <a:lnTo>
                      <a:pt x="398" y="146"/>
                    </a:lnTo>
                    <a:lnTo>
                      <a:pt x="388" y="184"/>
                    </a:lnTo>
                    <a:lnTo>
                      <a:pt x="368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8" name="Freeform 169"/>
              <p:cNvSpPr/>
              <p:nvPr/>
            </p:nvSpPr>
            <p:spPr bwMode="auto">
              <a:xfrm>
                <a:off x="4880" y="4200"/>
                <a:ext cx="51" cy="71"/>
              </a:xfrm>
              <a:custGeom>
                <a:avLst/>
                <a:gdLst>
                  <a:gd name="T0" fmla="*/ 1 w 102"/>
                  <a:gd name="T1" fmla="*/ 1 h 142"/>
                  <a:gd name="T2" fmla="*/ 0 w 102"/>
                  <a:gd name="T3" fmla="*/ 1 h 142"/>
                  <a:gd name="T4" fmla="*/ 1 w 102"/>
                  <a:gd name="T5" fmla="*/ 1 h 142"/>
                  <a:gd name="T6" fmla="*/ 1 w 102"/>
                  <a:gd name="T7" fmla="*/ 1 h 142"/>
                  <a:gd name="T8" fmla="*/ 1 w 102"/>
                  <a:gd name="T9" fmla="*/ 1 h 142"/>
                  <a:gd name="T10" fmla="*/ 1 w 102"/>
                  <a:gd name="T11" fmla="*/ 1 h 142"/>
                  <a:gd name="T12" fmla="*/ 1 w 102"/>
                  <a:gd name="T13" fmla="*/ 1 h 142"/>
                  <a:gd name="T14" fmla="*/ 1 w 102"/>
                  <a:gd name="T15" fmla="*/ 1 h 142"/>
                  <a:gd name="T16" fmla="*/ 1 w 102"/>
                  <a:gd name="T17" fmla="*/ 1 h 142"/>
                  <a:gd name="T18" fmla="*/ 1 w 102"/>
                  <a:gd name="T19" fmla="*/ 0 h 142"/>
                  <a:gd name="T20" fmla="*/ 1 w 102"/>
                  <a:gd name="T21" fmla="*/ 1 h 142"/>
                  <a:gd name="T22" fmla="*/ 1 w 102"/>
                  <a:gd name="T23" fmla="*/ 1 h 142"/>
                  <a:gd name="T24" fmla="*/ 1 w 102"/>
                  <a:gd name="T25" fmla="*/ 1 h 142"/>
                  <a:gd name="T26" fmla="*/ 1 w 102"/>
                  <a:gd name="T27" fmla="*/ 1 h 14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2" h="142">
                    <a:moveTo>
                      <a:pt x="71" y="142"/>
                    </a:moveTo>
                    <a:lnTo>
                      <a:pt x="0" y="142"/>
                    </a:lnTo>
                    <a:lnTo>
                      <a:pt x="6" y="123"/>
                    </a:lnTo>
                    <a:lnTo>
                      <a:pt x="16" y="102"/>
                    </a:lnTo>
                    <a:lnTo>
                      <a:pt x="27" y="82"/>
                    </a:lnTo>
                    <a:lnTo>
                      <a:pt x="41" y="61"/>
                    </a:lnTo>
                    <a:lnTo>
                      <a:pt x="56" y="43"/>
                    </a:lnTo>
                    <a:lnTo>
                      <a:pt x="71" y="26"/>
                    </a:lnTo>
                    <a:lnTo>
                      <a:pt x="87" y="12"/>
                    </a:lnTo>
                    <a:lnTo>
                      <a:pt x="102" y="0"/>
                    </a:lnTo>
                    <a:lnTo>
                      <a:pt x="84" y="41"/>
                    </a:lnTo>
                    <a:lnTo>
                      <a:pt x="74" y="78"/>
                    </a:lnTo>
                    <a:lnTo>
                      <a:pt x="71" y="112"/>
                    </a:lnTo>
                    <a:lnTo>
                      <a:pt x="71" y="14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9" name="Freeform 170"/>
              <p:cNvSpPr/>
              <p:nvPr/>
            </p:nvSpPr>
            <p:spPr bwMode="auto">
              <a:xfrm>
                <a:off x="3666" y="4127"/>
                <a:ext cx="558" cy="206"/>
              </a:xfrm>
              <a:custGeom>
                <a:avLst/>
                <a:gdLst>
                  <a:gd name="T0" fmla="*/ 0 w 1117"/>
                  <a:gd name="T1" fmla="*/ 1 h 412"/>
                  <a:gd name="T2" fmla="*/ 0 w 1117"/>
                  <a:gd name="T3" fmla="*/ 1 h 412"/>
                  <a:gd name="T4" fmla="*/ 0 w 1117"/>
                  <a:gd name="T5" fmla="*/ 1 h 412"/>
                  <a:gd name="T6" fmla="*/ 0 w 1117"/>
                  <a:gd name="T7" fmla="*/ 1 h 412"/>
                  <a:gd name="T8" fmla="*/ 0 w 1117"/>
                  <a:gd name="T9" fmla="*/ 1 h 412"/>
                  <a:gd name="T10" fmla="*/ 0 w 1117"/>
                  <a:gd name="T11" fmla="*/ 1 h 412"/>
                  <a:gd name="T12" fmla="*/ 0 w 1117"/>
                  <a:gd name="T13" fmla="*/ 1 h 412"/>
                  <a:gd name="T14" fmla="*/ 0 w 1117"/>
                  <a:gd name="T15" fmla="*/ 1 h 412"/>
                  <a:gd name="T16" fmla="*/ 0 w 1117"/>
                  <a:gd name="T17" fmla="*/ 1 h 412"/>
                  <a:gd name="T18" fmla="*/ 0 w 1117"/>
                  <a:gd name="T19" fmla="*/ 1 h 412"/>
                  <a:gd name="T20" fmla="*/ 0 w 1117"/>
                  <a:gd name="T21" fmla="*/ 1 h 412"/>
                  <a:gd name="T22" fmla="*/ 0 w 1117"/>
                  <a:gd name="T23" fmla="*/ 1 h 412"/>
                  <a:gd name="T24" fmla="*/ 0 w 1117"/>
                  <a:gd name="T25" fmla="*/ 1 h 412"/>
                  <a:gd name="T26" fmla="*/ 0 w 1117"/>
                  <a:gd name="T27" fmla="*/ 1 h 412"/>
                  <a:gd name="T28" fmla="*/ 0 w 1117"/>
                  <a:gd name="T29" fmla="*/ 1 h 412"/>
                  <a:gd name="T30" fmla="*/ 0 w 1117"/>
                  <a:gd name="T31" fmla="*/ 1 h 412"/>
                  <a:gd name="T32" fmla="*/ 0 w 1117"/>
                  <a:gd name="T33" fmla="*/ 1 h 412"/>
                  <a:gd name="T34" fmla="*/ 0 w 1117"/>
                  <a:gd name="T35" fmla="*/ 1 h 412"/>
                  <a:gd name="T36" fmla="*/ 0 w 1117"/>
                  <a:gd name="T37" fmla="*/ 1 h 412"/>
                  <a:gd name="T38" fmla="*/ 0 w 1117"/>
                  <a:gd name="T39" fmla="*/ 1 h 412"/>
                  <a:gd name="T40" fmla="*/ 0 w 1117"/>
                  <a:gd name="T41" fmla="*/ 1 h 412"/>
                  <a:gd name="T42" fmla="*/ 0 w 1117"/>
                  <a:gd name="T43" fmla="*/ 1 h 412"/>
                  <a:gd name="T44" fmla="*/ 0 w 1117"/>
                  <a:gd name="T45" fmla="*/ 1 h 412"/>
                  <a:gd name="T46" fmla="*/ 0 w 1117"/>
                  <a:gd name="T47" fmla="*/ 1 h 412"/>
                  <a:gd name="T48" fmla="*/ 0 w 1117"/>
                  <a:gd name="T49" fmla="*/ 1 h 412"/>
                  <a:gd name="T50" fmla="*/ 0 w 1117"/>
                  <a:gd name="T51" fmla="*/ 1 h 412"/>
                  <a:gd name="T52" fmla="*/ 0 w 1117"/>
                  <a:gd name="T53" fmla="*/ 1 h 412"/>
                  <a:gd name="T54" fmla="*/ 0 w 1117"/>
                  <a:gd name="T55" fmla="*/ 1 h 412"/>
                  <a:gd name="T56" fmla="*/ 0 w 1117"/>
                  <a:gd name="T57" fmla="*/ 1 h 412"/>
                  <a:gd name="T58" fmla="*/ 0 w 1117"/>
                  <a:gd name="T59" fmla="*/ 1 h 412"/>
                  <a:gd name="T60" fmla="*/ 0 w 1117"/>
                  <a:gd name="T61" fmla="*/ 1 h 412"/>
                  <a:gd name="T62" fmla="*/ 0 w 1117"/>
                  <a:gd name="T63" fmla="*/ 1 h 412"/>
                  <a:gd name="T64" fmla="*/ 0 w 1117"/>
                  <a:gd name="T65" fmla="*/ 0 h 412"/>
                  <a:gd name="T66" fmla="*/ 0 w 1117"/>
                  <a:gd name="T67" fmla="*/ 1 h 412"/>
                  <a:gd name="T68" fmla="*/ 0 w 1117"/>
                  <a:gd name="T69" fmla="*/ 1 h 412"/>
                  <a:gd name="T70" fmla="*/ 0 w 1117"/>
                  <a:gd name="T71" fmla="*/ 1 h 412"/>
                  <a:gd name="T72" fmla="*/ 0 w 1117"/>
                  <a:gd name="T73" fmla="*/ 1 h 412"/>
                  <a:gd name="T74" fmla="*/ 0 w 1117"/>
                  <a:gd name="T75" fmla="*/ 1 h 412"/>
                  <a:gd name="T76" fmla="*/ 0 w 1117"/>
                  <a:gd name="T77" fmla="*/ 1 h 412"/>
                  <a:gd name="T78" fmla="*/ 0 w 1117"/>
                  <a:gd name="T79" fmla="*/ 1 h 412"/>
                  <a:gd name="T80" fmla="*/ 0 w 1117"/>
                  <a:gd name="T81" fmla="*/ 1 h 412"/>
                  <a:gd name="T82" fmla="*/ 0 w 1117"/>
                  <a:gd name="T83" fmla="*/ 1 h 412"/>
                  <a:gd name="T84" fmla="*/ 0 w 1117"/>
                  <a:gd name="T85" fmla="*/ 1 h 412"/>
                  <a:gd name="T86" fmla="*/ 0 w 1117"/>
                  <a:gd name="T87" fmla="*/ 1 h 412"/>
                  <a:gd name="T88" fmla="*/ 0 w 1117"/>
                  <a:gd name="T89" fmla="*/ 1 h 412"/>
                  <a:gd name="T90" fmla="*/ 0 w 1117"/>
                  <a:gd name="T91" fmla="*/ 1 h 412"/>
                  <a:gd name="T92" fmla="*/ 0 w 1117"/>
                  <a:gd name="T93" fmla="*/ 1 h 412"/>
                  <a:gd name="T94" fmla="*/ 0 w 1117"/>
                  <a:gd name="T95" fmla="*/ 1 h 412"/>
                  <a:gd name="T96" fmla="*/ 0 w 1117"/>
                  <a:gd name="T97" fmla="*/ 1 h 412"/>
                  <a:gd name="T98" fmla="*/ 0 w 1117"/>
                  <a:gd name="T99" fmla="*/ 1 h 412"/>
                  <a:gd name="T100" fmla="*/ 0 w 1117"/>
                  <a:gd name="T101" fmla="*/ 1 h 412"/>
                  <a:gd name="T102" fmla="*/ 0 w 1117"/>
                  <a:gd name="T103" fmla="*/ 1 h 412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1117" h="412">
                    <a:moveTo>
                      <a:pt x="1093" y="212"/>
                    </a:moveTo>
                    <a:lnTo>
                      <a:pt x="1073" y="229"/>
                    </a:lnTo>
                    <a:lnTo>
                      <a:pt x="1052" y="248"/>
                    </a:lnTo>
                    <a:lnTo>
                      <a:pt x="1032" y="265"/>
                    </a:lnTo>
                    <a:lnTo>
                      <a:pt x="1011" y="284"/>
                    </a:lnTo>
                    <a:lnTo>
                      <a:pt x="990" y="301"/>
                    </a:lnTo>
                    <a:lnTo>
                      <a:pt x="971" y="317"/>
                    </a:lnTo>
                    <a:lnTo>
                      <a:pt x="951" y="334"/>
                    </a:lnTo>
                    <a:lnTo>
                      <a:pt x="934" y="349"/>
                    </a:lnTo>
                    <a:lnTo>
                      <a:pt x="917" y="363"/>
                    </a:lnTo>
                    <a:lnTo>
                      <a:pt x="900" y="376"/>
                    </a:lnTo>
                    <a:lnTo>
                      <a:pt x="888" y="387"/>
                    </a:lnTo>
                    <a:lnTo>
                      <a:pt x="876" y="397"/>
                    </a:lnTo>
                    <a:lnTo>
                      <a:pt x="867" y="403"/>
                    </a:lnTo>
                    <a:lnTo>
                      <a:pt x="860" y="409"/>
                    </a:lnTo>
                    <a:lnTo>
                      <a:pt x="857" y="412"/>
                    </a:lnTo>
                    <a:lnTo>
                      <a:pt x="826" y="410"/>
                    </a:lnTo>
                    <a:lnTo>
                      <a:pt x="791" y="409"/>
                    </a:lnTo>
                    <a:lnTo>
                      <a:pt x="753" y="408"/>
                    </a:lnTo>
                    <a:lnTo>
                      <a:pt x="714" y="406"/>
                    </a:lnTo>
                    <a:lnTo>
                      <a:pt x="672" y="403"/>
                    </a:lnTo>
                    <a:lnTo>
                      <a:pt x="630" y="401"/>
                    </a:lnTo>
                    <a:lnTo>
                      <a:pt x="587" y="399"/>
                    </a:lnTo>
                    <a:lnTo>
                      <a:pt x="542" y="395"/>
                    </a:lnTo>
                    <a:lnTo>
                      <a:pt x="499" y="393"/>
                    </a:lnTo>
                    <a:lnTo>
                      <a:pt x="455" y="391"/>
                    </a:lnTo>
                    <a:lnTo>
                      <a:pt x="412" y="387"/>
                    </a:lnTo>
                    <a:lnTo>
                      <a:pt x="371" y="385"/>
                    </a:lnTo>
                    <a:lnTo>
                      <a:pt x="330" y="383"/>
                    </a:lnTo>
                    <a:lnTo>
                      <a:pt x="292" y="380"/>
                    </a:lnTo>
                    <a:lnTo>
                      <a:pt x="257" y="378"/>
                    </a:lnTo>
                    <a:lnTo>
                      <a:pt x="224" y="377"/>
                    </a:lnTo>
                    <a:lnTo>
                      <a:pt x="209" y="376"/>
                    </a:lnTo>
                    <a:lnTo>
                      <a:pt x="193" y="376"/>
                    </a:lnTo>
                    <a:lnTo>
                      <a:pt x="178" y="375"/>
                    </a:lnTo>
                    <a:lnTo>
                      <a:pt x="162" y="375"/>
                    </a:lnTo>
                    <a:lnTo>
                      <a:pt x="147" y="374"/>
                    </a:lnTo>
                    <a:lnTo>
                      <a:pt x="131" y="374"/>
                    </a:lnTo>
                    <a:lnTo>
                      <a:pt x="116" y="372"/>
                    </a:lnTo>
                    <a:lnTo>
                      <a:pt x="101" y="372"/>
                    </a:lnTo>
                    <a:lnTo>
                      <a:pt x="80" y="334"/>
                    </a:lnTo>
                    <a:lnTo>
                      <a:pt x="63" y="289"/>
                    </a:lnTo>
                    <a:lnTo>
                      <a:pt x="48" y="241"/>
                    </a:lnTo>
                    <a:lnTo>
                      <a:pt x="36" y="190"/>
                    </a:lnTo>
                    <a:lnTo>
                      <a:pt x="24" y="142"/>
                    </a:lnTo>
                    <a:lnTo>
                      <a:pt x="15" y="97"/>
                    </a:lnTo>
                    <a:lnTo>
                      <a:pt x="7" y="58"/>
                    </a:lnTo>
                    <a:lnTo>
                      <a:pt x="0" y="28"/>
                    </a:lnTo>
                    <a:lnTo>
                      <a:pt x="11" y="62"/>
                    </a:lnTo>
                    <a:lnTo>
                      <a:pt x="25" y="100"/>
                    </a:lnTo>
                    <a:lnTo>
                      <a:pt x="41" y="141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4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1" y="284"/>
                    </a:lnTo>
                    <a:lnTo>
                      <a:pt x="138" y="257"/>
                    </a:lnTo>
                    <a:lnTo>
                      <a:pt x="146" y="234"/>
                    </a:lnTo>
                    <a:lnTo>
                      <a:pt x="156" y="211"/>
                    </a:lnTo>
                    <a:lnTo>
                      <a:pt x="169" y="191"/>
                    </a:lnTo>
                    <a:lnTo>
                      <a:pt x="184" y="172"/>
                    </a:lnTo>
                    <a:lnTo>
                      <a:pt x="204" y="153"/>
                    </a:lnTo>
                    <a:lnTo>
                      <a:pt x="227" y="136"/>
                    </a:lnTo>
                    <a:lnTo>
                      <a:pt x="214" y="158"/>
                    </a:lnTo>
                    <a:lnTo>
                      <a:pt x="201" y="184"/>
                    </a:lnTo>
                    <a:lnTo>
                      <a:pt x="191" y="216"/>
                    </a:lnTo>
                    <a:lnTo>
                      <a:pt x="184" y="248"/>
                    </a:lnTo>
                    <a:lnTo>
                      <a:pt x="182" y="281"/>
                    </a:lnTo>
                    <a:lnTo>
                      <a:pt x="188" y="314"/>
                    </a:lnTo>
                    <a:lnTo>
                      <a:pt x="200" y="344"/>
                    </a:lnTo>
                    <a:lnTo>
                      <a:pt x="224" y="370"/>
                    </a:lnTo>
                    <a:lnTo>
                      <a:pt x="250" y="344"/>
                    </a:lnTo>
                    <a:lnTo>
                      <a:pt x="270" y="305"/>
                    </a:lnTo>
                    <a:lnTo>
                      <a:pt x="284" y="261"/>
                    </a:lnTo>
                    <a:lnTo>
                      <a:pt x="291" y="211"/>
                    </a:lnTo>
                    <a:lnTo>
                      <a:pt x="290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7" y="8"/>
                    </a:lnTo>
                    <a:lnTo>
                      <a:pt x="261" y="35"/>
                    </a:lnTo>
                    <a:lnTo>
                      <a:pt x="282" y="63"/>
                    </a:lnTo>
                    <a:lnTo>
                      <a:pt x="299" y="96"/>
                    </a:lnTo>
                    <a:lnTo>
                      <a:pt x="314" y="130"/>
                    </a:lnTo>
                    <a:lnTo>
                      <a:pt x="326" y="168"/>
                    </a:lnTo>
                    <a:lnTo>
                      <a:pt x="334" y="211"/>
                    </a:lnTo>
                    <a:lnTo>
                      <a:pt x="340" y="258"/>
                    </a:lnTo>
                    <a:lnTo>
                      <a:pt x="341" y="309"/>
                    </a:lnTo>
                    <a:lnTo>
                      <a:pt x="355" y="288"/>
                    </a:lnTo>
                    <a:lnTo>
                      <a:pt x="371" y="266"/>
                    </a:lnTo>
                    <a:lnTo>
                      <a:pt x="389" y="244"/>
                    </a:lnTo>
                    <a:lnTo>
                      <a:pt x="409" y="222"/>
                    </a:lnTo>
                    <a:lnTo>
                      <a:pt x="429" y="203"/>
                    </a:lnTo>
                    <a:lnTo>
                      <a:pt x="450" y="184"/>
                    </a:lnTo>
                    <a:lnTo>
                      <a:pt x="471" y="171"/>
                    </a:lnTo>
                    <a:lnTo>
                      <a:pt x="492" y="160"/>
                    </a:lnTo>
                    <a:lnTo>
                      <a:pt x="482" y="180"/>
                    </a:lnTo>
                    <a:lnTo>
                      <a:pt x="469" y="203"/>
                    </a:lnTo>
                    <a:lnTo>
                      <a:pt x="451" y="227"/>
                    </a:lnTo>
                    <a:lnTo>
                      <a:pt x="433" y="251"/>
                    </a:lnTo>
                    <a:lnTo>
                      <a:pt x="416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1" y="334"/>
                    </a:lnTo>
                    <a:lnTo>
                      <a:pt x="388" y="339"/>
                    </a:lnTo>
                    <a:lnTo>
                      <a:pt x="397" y="344"/>
                    </a:lnTo>
                    <a:lnTo>
                      <a:pt x="408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3" y="360"/>
                    </a:lnTo>
                    <a:lnTo>
                      <a:pt x="457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3"/>
                    </a:lnTo>
                    <a:lnTo>
                      <a:pt x="374" y="66"/>
                    </a:lnTo>
                    <a:lnTo>
                      <a:pt x="345" y="36"/>
                    </a:lnTo>
                    <a:lnTo>
                      <a:pt x="374" y="58"/>
                    </a:lnTo>
                    <a:lnTo>
                      <a:pt x="399" y="79"/>
                    </a:lnTo>
                    <a:lnTo>
                      <a:pt x="423" y="103"/>
                    </a:lnTo>
                    <a:lnTo>
                      <a:pt x="443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3" y="10"/>
                    </a:lnTo>
                    <a:lnTo>
                      <a:pt x="489" y="39"/>
                    </a:lnTo>
                    <a:lnTo>
                      <a:pt x="505" y="71"/>
                    </a:lnTo>
                    <a:lnTo>
                      <a:pt x="519" y="106"/>
                    </a:lnTo>
                    <a:lnTo>
                      <a:pt x="531" y="145"/>
                    </a:lnTo>
                    <a:lnTo>
                      <a:pt x="539" y="189"/>
                    </a:lnTo>
                    <a:lnTo>
                      <a:pt x="541" y="236"/>
                    </a:lnTo>
                    <a:lnTo>
                      <a:pt x="538" y="290"/>
                    </a:lnTo>
                    <a:lnTo>
                      <a:pt x="526" y="349"/>
                    </a:lnTo>
                    <a:lnTo>
                      <a:pt x="553" y="322"/>
                    </a:lnTo>
                    <a:lnTo>
                      <a:pt x="576" y="288"/>
                    </a:lnTo>
                    <a:lnTo>
                      <a:pt x="594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2" y="126"/>
                    </a:lnTo>
                    <a:lnTo>
                      <a:pt x="584" y="84"/>
                    </a:lnTo>
                    <a:lnTo>
                      <a:pt x="551" y="44"/>
                    </a:lnTo>
                    <a:lnTo>
                      <a:pt x="566" y="52"/>
                    </a:lnTo>
                    <a:lnTo>
                      <a:pt x="581" y="60"/>
                    </a:lnTo>
                    <a:lnTo>
                      <a:pt x="596" y="69"/>
                    </a:lnTo>
                    <a:lnTo>
                      <a:pt x="610" y="82"/>
                    </a:lnTo>
                    <a:lnTo>
                      <a:pt x="622" y="96"/>
                    </a:lnTo>
                    <a:lnTo>
                      <a:pt x="632" y="113"/>
                    </a:lnTo>
                    <a:lnTo>
                      <a:pt x="641" y="134"/>
                    </a:lnTo>
                    <a:lnTo>
                      <a:pt x="647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8" y="32"/>
                    </a:lnTo>
                    <a:lnTo>
                      <a:pt x="645" y="0"/>
                    </a:lnTo>
                    <a:lnTo>
                      <a:pt x="655" y="38"/>
                    </a:lnTo>
                    <a:lnTo>
                      <a:pt x="661" y="82"/>
                    </a:lnTo>
                    <a:lnTo>
                      <a:pt x="662" y="129"/>
                    </a:lnTo>
                    <a:lnTo>
                      <a:pt x="660" y="179"/>
                    </a:lnTo>
                    <a:lnTo>
                      <a:pt x="652" y="228"/>
                    </a:lnTo>
                    <a:lnTo>
                      <a:pt x="641" y="277"/>
                    </a:lnTo>
                    <a:lnTo>
                      <a:pt x="626" y="320"/>
                    </a:lnTo>
                    <a:lnTo>
                      <a:pt x="609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79" y="255"/>
                    </a:lnTo>
                    <a:lnTo>
                      <a:pt x="697" y="212"/>
                    </a:lnTo>
                    <a:lnTo>
                      <a:pt x="712" y="167"/>
                    </a:lnTo>
                    <a:lnTo>
                      <a:pt x="722" y="122"/>
                    </a:lnTo>
                    <a:lnTo>
                      <a:pt x="730" y="77"/>
                    </a:lnTo>
                    <a:lnTo>
                      <a:pt x="733" y="33"/>
                    </a:lnTo>
                    <a:lnTo>
                      <a:pt x="742" y="88"/>
                    </a:lnTo>
                    <a:lnTo>
                      <a:pt x="746" y="148"/>
                    </a:lnTo>
                    <a:lnTo>
                      <a:pt x="743" y="210"/>
                    </a:lnTo>
                    <a:lnTo>
                      <a:pt x="730" y="269"/>
                    </a:lnTo>
                    <a:lnTo>
                      <a:pt x="743" y="252"/>
                    </a:lnTo>
                    <a:lnTo>
                      <a:pt x="756" y="232"/>
                    </a:lnTo>
                    <a:lnTo>
                      <a:pt x="770" y="206"/>
                    </a:lnTo>
                    <a:lnTo>
                      <a:pt x="784" y="181"/>
                    </a:lnTo>
                    <a:lnTo>
                      <a:pt x="797" y="154"/>
                    </a:lnTo>
                    <a:lnTo>
                      <a:pt x="808" y="130"/>
                    </a:lnTo>
                    <a:lnTo>
                      <a:pt x="816" y="109"/>
                    </a:lnTo>
                    <a:lnTo>
                      <a:pt x="821" y="93"/>
                    </a:lnTo>
                    <a:lnTo>
                      <a:pt x="819" y="118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4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6" y="295"/>
                    </a:lnTo>
                    <a:lnTo>
                      <a:pt x="725" y="324"/>
                    </a:lnTo>
                    <a:lnTo>
                      <a:pt x="752" y="307"/>
                    </a:lnTo>
                    <a:lnTo>
                      <a:pt x="777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69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0" y="166"/>
                    </a:lnTo>
                    <a:lnTo>
                      <a:pt x="882" y="194"/>
                    </a:lnTo>
                    <a:lnTo>
                      <a:pt x="873" y="220"/>
                    </a:lnTo>
                    <a:lnTo>
                      <a:pt x="861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35" y="308"/>
                    </a:lnTo>
                    <a:lnTo>
                      <a:pt x="850" y="297"/>
                    </a:lnTo>
                    <a:lnTo>
                      <a:pt x="866" y="284"/>
                    </a:lnTo>
                    <a:lnTo>
                      <a:pt x="882" y="269"/>
                    </a:lnTo>
                    <a:lnTo>
                      <a:pt x="897" y="252"/>
                    </a:lnTo>
                    <a:lnTo>
                      <a:pt x="912" y="234"/>
                    </a:lnTo>
                    <a:lnTo>
                      <a:pt x="927" y="216"/>
                    </a:lnTo>
                    <a:lnTo>
                      <a:pt x="941" y="195"/>
                    </a:lnTo>
                    <a:lnTo>
                      <a:pt x="955" y="174"/>
                    </a:lnTo>
                    <a:lnTo>
                      <a:pt x="967" y="153"/>
                    </a:lnTo>
                    <a:lnTo>
                      <a:pt x="979" y="133"/>
                    </a:lnTo>
                    <a:lnTo>
                      <a:pt x="990" y="112"/>
                    </a:lnTo>
                    <a:lnTo>
                      <a:pt x="999" y="91"/>
                    </a:lnTo>
                    <a:lnTo>
                      <a:pt x="1008" y="70"/>
                    </a:lnTo>
                    <a:lnTo>
                      <a:pt x="1014" y="52"/>
                    </a:lnTo>
                    <a:lnTo>
                      <a:pt x="1020" y="33"/>
                    </a:lnTo>
                    <a:lnTo>
                      <a:pt x="1012" y="71"/>
                    </a:lnTo>
                    <a:lnTo>
                      <a:pt x="1004" y="107"/>
                    </a:lnTo>
                    <a:lnTo>
                      <a:pt x="994" y="141"/>
                    </a:lnTo>
                    <a:lnTo>
                      <a:pt x="983" y="173"/>
                    </a:lnTo>
                    <a:lnTo>
                      <a:pt x="968" y="206"/>
                    </a:lnTo>
                    <a:lnTo>
                      <a:pt x="950" y="242"/>
                    </a:lnTo>
                    <a:lnTo>
                      <a:pt x="927" y="279"/>
                    </a:lnTo>
                    <a:lnTo>
                      <a:pt x="897" y="322"/>
                    </a:lnTo>
                    <a:lnTo>
                      <a:pt x="910" y="314"/>
                    </a:lnTo>
                    <a:lnTo>
                      <a:pt x="925" y="304"/>
                    </a:lnTo>
                    <a:lnTo>
                      <a:pt x="940" y="294"/>
                    </a:lnTo>
                    <a:lnTo>
                      <a:pt x="956" y="282"/>
                    </a:lnTo>
                    <a:lnTo>
                      <a:pt x="972" y="270"/>
                    </a:lnTo>
                    <a:lnTo>
                      <a:pt x="988" y="257"/>
                    </a:lnTo>
                    <a:lnTo>
                      <a:pt x="1005" y="243"/>
                    </a:lnTo>
                    <a:lnTo>
                      <a:pt x="1021" y="228"/>
                    </a:lnTo>
                    <a:lnTo>
                      <a:pt x="1037" y="213"/>
                    </a:lnTo>
                    <a:lnTo>
                      <a:pt x="1052" y="197"/>
                    </a:lnTo>
                    <a:lnTo>
                      <a:pt x="1067" y="182"/>
                    </a:lnTo>
                    <a:lnTo>
                      <a:pt x="1080" y="166"/>
                    </a:lnTo>
                    <a:lnTo>
                      <a:pt x="1092" y="150"/>
                    </a:lnTo>
                    <a:lnTo>
                      <a:pt x="1102" y="135"/>
                    </a:lnTo>
                    <a:lnTo>
                      <a:pt x="1111" y="119"/>
                    </a:lnTo>
                    <a:lnTo>
                      <a:pt x="1117" y="104"/>
                    </a:lnTo>
                    <a:lnTo>
                      <a:pt x="1110" y="136"/>
                    </a:lnTo>
                    <a:lnTo>
                      <a:pt x="1103" y="166"/>
                    </a:lnTo>
                    <a:lnTo>
                      <a:pt x="1099" y="192"/>
                    </a:lnTo>
                    <a:lnTo>
                      <a:pt x="1093" y="21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0" name="Freeform 171"/>
              <p:cNvSpPr/>
              <p:nvPr/>
            </p:nvSpPr>
            <p:spPr bwMode="auto">
              <a:xfrm>
                <a:off x="4164" y="4179"/>
                <a:ext cx="202" cy="141"/>
              </a:xfrm>
              <a:custGeom>
                <a:avLst/>
                <a:gdLst>
                  <a:gd name="T0" fmla="*/ 1 w 403"/>
                  <a:gd name="T1" fmla="*/ 1 h 280"/>
                  <a:gd name="T2" fmla="*/ 1 w 403"/>
                  <a:gd name="T3" fmla="*/ 1 h 280"/>
                  <a:gd name="T4" fmla="*/ 1 w 403"/>
                  <a:gd name="T5" fmla="*/ 1 h 280"/>
                  <a:gd name="T6" fmla="*/ 1 w 403"/>
                  <a:gd name="T7" fmla="*/ 1 h 280"/>
                  <a:gd name="T8" fmla="*/ 1 w 403"/>
                  <a:gd name="T9" fmla="*/ 1 h 280"/>
                  <a:gd name="T10" fmla="*/ 1 w 403"/>
                  <a:gd name="T11" fmla="*/ 1 h 280"/>
                  <a:gd name="T12" fmla="*/ 1 w 403"/>
                  <a:gd name="T13" fmla="*/ 1 h 280"/>
                  <a:gd name="T14" fmla="*/ 1 w 403"/>
                  <a:gd name="T15" fmla="*/ 1 h 280"/>
                  <a:gd name="T16" fmla="*/ 1 w 403"/>
                  <a:gd name="T17" fmla="*/ 1 h 280"/>
                  <a:gd name="T18" fmla="*/ 1 w 403"/>
                  <a:gd name="T19" fmla="*/ 1 h 280"/>
                  <a:gd name="T20" fmla="*/ 1 w 403"/>
                  <a:gd name="T21" fmla="*/ 1 h 280"/>
                  <a:gd name="T22" fmla="*/ 1 w 403"/>
                  <a:gd name="T23" fmla="*/ 1 h 280"/>
                  <a:gd name="T24" fmla="*/ 1 w 403"/>
                  <a:gd name="T25" fmla="*/ 1 h 280"/>
                  <a:gd name="T26" fmla="*/ 1 w 403"/>
                  <a:gd name="T27" fmla="*/ 1 h 280"/>
                  <a:gd name="T28" fmla="*/ 1 w 403"/>
                  <a:gd name="T29" fmla="*/ 1 h 280"/>
                  <a:gd name="T30" fmla="*/ 1 w 403"/>
                  <a:gd name="T31" fmla="*/ 1 h 280"/>
                  <a:gd name="T32" fmla="*/ 1 w 403"/>
                  <a:gd name="T33" fmla="*/ 1 h 280"/>
                  <a:gd name="T34" fmla="*/ 1 w 403"/>
                  <a:gd name="T35" fmla="*/ 1 h 280"/>
                  <a:gd name="T36" fmla="*/ 1 w 403"/>
                  <a:gd name="T37" fmla="*/ 1 h 280"/>
                  <a:gd name="T38" fmla="*/ 1 w 403"/>
                  <a:gd name="T39" fmla="*/ 1 h 280"/>
                  <a:gd name="T40" fmla="*/ 1 w 403"/>
                  <a:gd name="T41" fmla="*/ 1 h 280"/>
                  <a:gd name="T42" fmla="*/ 1 w 403"/>
                  <a:gd name="T43" fmla="*/ 1 h 280"/>
                  <a:gd name="T44" fmla="*/ 1 w 403"/>
                  <a:gd name="T45" fmla="*/ 1 h 280"/>
                  <a:gd name="T46" fmla="*/ 1 w 403"/>
                  <a:gd name="T47" fmla="*/ 1 h 280"/>
                  <a:gd name="T48" fmla="*/ 1 w 403"/>
                  <a:gd name="T49" fmla="*/ 1 h 280"/>
                  <a:gd name="T50" fmla="*/ 1 w 403"/>
                  <a:gd name="T51" fmla="*/ 1 h 280"/>
                  <a:gd name="T52" fmla="*/ 1 w 403"/>
                  <a:gd name="T53" fmla="*/ 1 h 280"/>
                  <a:gd name="T54" fmla="*/ 1 w 403"/>
                  <a:gd name="T55" fmla="*/ 1 h 280"/>
                  <a:gd name="T56" fmla="*/ 1 w 403"/>
                  <a:gd name="T57" fmla="*/ 1 h 280"/>
                  <a:gd name="T58" fmla="*/ 1 w 403"/>
                  <a:gd name="T59" fmla="*/ 1 h 280"/>
                  <a:gd name="T60" fmla="*/ 1 w 403"/>
                  <a:gd name="T61" fmla="*/ 1 h 280"/>
                  <a:gd name="T62" fmla="*/ 1 w 403"/>
                  <a:gd name="T63" fmla="*/ 1 h 280"/>
                  <a:gd name="T64" fmla="*/ 1 w 403"/>
                  <a:gd name="T65" fmla="*/ 1 h 280"/>
                  <a:gd name="T66" fmla="*/ 1 w 403"/>
                  <a:gd name="T67" fmla="*/ 1 h 280"/>
                  <a:gd name="T68" fmla="*/ 1 w 403"/>
                  <a:gd name="T69" fmla="*/ 1 h 280"/>
                  <a:gd name="T70" fmla="*/ 1 w 403"/>
                  <a:gd name="T71" fmla="*/ 1 h 280"/>
                  <a:gd name="T72" fmla="*/ 1 w 403"/>
                  <a:gd name="T73" fmla="*/ 1 h 280"/>
                  <a:gd name="T74" fmla="*/ 1 w 403"/>
                  <a:gd name="T75" fmla="*/ 1 h 280"/>
                  <a:gd name="T76" fmla="*/ 1 w 403"/>
                  <a:gd name="T77" fmla="*/ 1 h 280"/>
                  <a:gd name="T78" fmla="*/ 1 w 403"/>
                  <a:gd name="T79" fmla="*/ 1 h 28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3" h="280">
                    <a:moveTo>
                      <a:pt x="339" y="270"/>
                    </a:moveTo>
                    <a:lnTo>
                      <a:pt x="322" y="270"/>
                    </a:lnTo>
                    <a:lnTo>
                      <a:pt x="305" y="271"/>
                    </a:lnTo>
                    <a:lnTo>
                      <a:pt x="289" y="271"/>
                    </a:lnTo>
                    <a:lnTo>
                      <a:pt x="273" y="272"/>
                    </a:lnTo>
                    <a:lnTo>
                      <a:pt x="257" y="272"/>
                    </a:lnTo>
                    <a:lnTo>
                      <a:pt x="241" y="273"/>
                    </a:lnTo>
                    <a:lnTo>
                      <a:pt x="225" y="273"/>
                    </a:lnTo>
                    <a:lnTo>
                      <a:pt x="210" y="274"/>
                    </a:lnTo>
                    <a:lnTo>
                      <a:pt x="194" y="274"/>
                    </a:lnTo>
                    <a:lnTo>
                      <a:pt x="179" y="275"/>
                    </a:lnTo>
                    <a:lnTo>
                      <a:pt x="164" y="277"/>
                    </a:lnTo>
                    <a:lnTo>
                      <a:pt x="149" y="277"/>
                    </a:lnTo>
                    <a:lnTo>
                      <a:pt x="134" y="278"/>
                    </a:lnTo>
                    <a:lnTo>
                      <a:pt x="119" y="279"/>
                    </a:lnTo>
                    <a:lnTo>
                      <a:pt x="104" y="279"/>
                    </a:lnTo>
                    <a:lnTo>
                      <a:pt x="90" y="280"/>
                    </a:lnTo>
                    <a:lnTo>
                      <a:pt x="86" y="257"/>
                    </a:lnTo>
                    <a:lnTo>
                      <a:pt x="81" y="233"/>
                    </a:lnTo>
                    <a:lnTo>
                      <a:pt x="73" y="209"/>
                    </a:lnTo>
                    <a:lnTo>
                      <a:pt x="62" y="184"/>
                    </a:lnTo>
                    <a:lnTo>
                      <a:pt x="50" y="162"/>
                    </a:lnTo>
                    <a:lnTo>
                      <a:pt x="35" y="142"/>
                    </a:lnTo>
                    <a:lnTo>
                      <a:pt x="18" y="124"/>
                    </a:lnTo>
                    <a:lnTo>
                      <a:pt x="0" y="112"/>
                    </a:lnTo>
                    <a:lnTo>
                      <a:pt x="22" y="117"/>
                    </a:lnTo>
                    <a:lnTo>
                      <a:pt x="40" y="127"/>
                    </a:lnTo>
                    <a:lnTo>
                      <a:pt x="58" y="138"/>
                    </a:lnTo>
                    <a:lnTo>
                      <a:pt x="74" y="154"/>
                    </a:lnTo>
                    <a:lnTo>
                      <a:pt x="89" y="173"/>
                    </a:lnTo>
                    <a:lnTo>
                      <a:pt x="104" y="196"/>
                    </a:lnTo>
                    <a:lnTo>
                      <a:pt x="117" y="222"/>
                    </a:lnTo>
                    <a:lnTo>
                      <a:pt x="132" y="254"/>
                    </a:lnTo>
                    <a:lnTo>
                      <a:pt x="139" y="222"/>
                    </a:lnTo>
                    <a:lnTo>
                      <a:pt x="143" y="188"/>
                    </a:lnTo>
                    <a:lnTo>
                      <a:pt x="142" y="152"/>
                    </a:lnTo>
                    <a:lnTo>
                      <a:pt x="139" y="115"/>
                    </a:lnTo>
                    <a:lnTo>
                      <a:pt x="134" y="81"/>
                    </a:lnTo>
                    <a:lnTo>
                      <a:pt x="126" y="49"/>
                    </a:lnTo>
                    <a:lnTo>
                      <a:pt x="115" y="23"/>
                    </a:lnTo>
                    <a:lnTo>
                      <a:pt x="103" y="4"/>
                    </a:lnTo>
                    <a:lnTo>
                      <a:pt x="121" y="17"/>
                    </a:lnTo>
                    <a:lnTo>
                      <a:pt x="139" y="33"/>
                    </a:lnTo>
                    <a:lnTo>
                      <a:pt x="157" y="53"/>
                    </a:lnTo>
                    <a:lnTo>
                      <a:pt x="173" y="77"/>
                    </a:lnTo>
                    <a:lnTo>
                      <a:pt x="188" y="106"/>
                    </a:lnTo>
                    <a:lnTo>
                      <a:pt x="200" y="141"/>
                    </a:lnTo>
                    <a:lnTo>
                      <a:pt x="211" y="182"/>
                    </a:lnTo>
                    <a:lnTo>
                      <a:pt x="218" y="230"/>
                    </a:lnTo>
                    <a:lnTo>
                      <a:pt x="228" y="207"/>
                    </a:lnTo>
                    <a:lnTo>
                      <a:pt x="236" y="182"/>
                    </a:lnTo>
                    <a:lnTo>
                      <a:pt x="242" y="153"/>
                    </a:lnTo>
                    <a:lnTo>
                      <a:pt x="245" y="123"/>
                    </a:lnTo>
                    <a:lnTo>
                      <a:pt x="245" y="92"/>
                    </a:lnTo>
                    <a:lnTo>
                      <a:pt x="242" y="61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1" y="30"/>
                    </a:lnTo>
                    <a:lnTo>
                      <a:pt x="255" y="56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7" y="128"/>
                    </a:lnTo>
                    <a:lnTo>
                      <a:pt x="294" y="151"/>
                    </a:lnTo>
                    <a:lnTo>
                      <a:pt x="297" y="173"/>
                    </a:lnTo>
                    <a:lnTo>
                      <a:pt x="298" y="195"/>
                    </a:lnTo>
                    <a:lnTo>
                      <a:pt x="312" y="173"/>
                    </a:lnTo>
                    <a:lnTo>
                      <a:pt x="326" y="149"/>
                    </a:lnTo>
                    <a:lnTo>
                      <a:pt x="340" y="121"/>
                    </a:lnTo>
                    <a:lnTo>
                      <a:pt x="354" y="93"/>
                    </a:lnTo>
                    <a:lnTo>
                      <a:pt x="366" y="67"/>
                    </a:lnTo>
                    <a:lnTo>
                      <a:pt x="375" y="41"/>
                    </a:lnTo>
                    <a:lnTo>
                      <a:pt x="382" y="19"/>
                    </a:lnTo>
                    <a:lnTo>
                      <a:pt x="385" y="2"/>
                    </a:lnTo>
                    <a:lnTo>
                      <a:pt x="392" y="26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3" y="112"/>
                    </a:lnTo>
                    <a:lnTo>
                      <a:pt x="398" y="145"/>
                    </a:lnTo>
                    <a:lnTo>
                      <a:pt x="387" y="183"/>
                    </a:lnTo>
                    <a:lnTo>
                      <a:pt x="367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" name="Freeform 172"/>
              <p:cNvSpPr/>
              <p:nvPr/>
            </p:nvSpPr>
            <p:spPr bwMode="auto">
              <a:xfrm>
                <a:off x="4368" y="4177"/>
                <a:ext cx="123" cy="143"/>
              </a:xfrm>
              <a:custGeom>
                <a:avLst/>
                <a:gdLst>
                  <a:gd name="T0" fmla="*/ 1 w 246"/>
                  <a:gd name="T1" fmla="*/ 1 h 285"/>
                  <a:gd name="T2" fmla="*/ 1 w 246"/>
                  <a:gd name="T3" fmla="*/ 1 h 285"/>
                  <a:gd name="T4" fmla="*/ 1 w 246"/>
                  <a:gd name="T5" fmla="*/ 1 h 285"/>
                  <a:gd name="T6" fmla="*/ 1 w 246"/>
                  <a:gd name="T7" fmla="*/ 1 h 285"/>
                  <a:gd name="T8" fmla="*/ 1 w 246"/>
                  <a:gd name="T9" fmla="*/ 1 h 285"/>
                  <a:gd name="T10" fmla="*/ 1 w 246"/>
                  <a:gd name="T11" fmla="*/ 1 h 285"/>
                  <a:gd name="T12" fmla="*/ 1 w 246"/>
                  <a:gd name="T13" fmla="*/ 1 h 285"/>
                  <a:gd name="T14" fmla="*/ 1 w 246"/>
                  <a:gd name="T15" fmla="*/ 1 h 285"/>
                  <a:gd name="T16" fmla="*/ 0 w 246"/>
                  <a:gd name="T17" fmla="*/ 1 h 285"/>
                  <a:gd name="T18" fmla="*/ 1 w 246"/>
                  <a:gd name="T19" fmla="*/ 1 h 285"/>
                  <a:gd name="T20" fmla="*/ 1 w 246"/>
                  <a:gd name="T21" fmla="*/ 1 h 285"/>
                  <a:gd name="T22" fmla="*/ 1 w 246"/>
                  <a:gd name="T23" fmla="*/ 1 h 285"/>
                  <a:gd name="T24" fmla="*/ 1 w 246"/>
                  <a:gd name="T25" fmla="*/ 1 h 285"/>
                  <a:gd name="T26" fmla="*/ 1 w 246"/>
                  <a:gd name="T27" fmla="*/ 1 h 285"/>
                  <a:gd name="T28" fmla="*/ 1 w 246"/>
                  <a:gd name="T29" fmla="*/ 1 h 285"/>
                  <a:gd name="T30" fmla="*/ 1 w 246"/>
                  <a:gd name="T31" fmla="*/ 1 h 285"/>
                  <a:gd name="T32" fmla="*/ 1 w 246"/>
                  <a:gd name="T33" fmla="*/ 1 h 285"/>
                  <a:gd name="T34" fmla="*/ 1 w 246"/>
                  <a:gd name="T35" fmla="*/ 1 h 285"/>
                  <a:gd name="T36" fmla="*/ 1 w 246"/>
                  <a:gd name="T37" fmla="*/ 1 h 285"/>
                  <a:gd name="T38" fmla="*/ 1 w 246"/>
                  <a:gd name="T39" fmla="*/ 1 h 285"/>
                  <a:gd name="T40" fmla="*/ 1 w 246"/>
                  <a:gd name="T41" fmla="*/ 1 h 285"/>
                  <a:gd name="T42" fmla="*/ 1 w 246"/>
                  <a:gd name="T43" fmla="*/ 1 h 285"/>
                  <a:gd name="T44" fmla="*/ 1 w 246"/>
                  <a:gd name="T45" fmla="*/ 1 h 285"/>
                  <a:gd name="T46" fmla="*/ 1 w 246"/>
                  <a:gd name="T47" fmla="*/ 1 h 285"/>
                  <a:gd name="T48" fmla="*/ 1 w 246"/>
                  <a:gd name="T49" fmla="*/ 0 h 285"/>
                  <a:gd name="T50" fmla="*/ 1 w 246"/>
                  <a:gd name="T51" fmla="*/ 1 h 285"/>
                  <a:gd name="T52" fmla="*/ 1 w 246"/>
                  <a:gd name="T53" fmla="*/ 1 h 285"/>
                  <a:gd name="T54" fmla="*/ 1 w 246"/>
                  <a:gd name="T55" fmla="*/ 1 h 285"/>
                  <a:gd name="T56" fmla="*/ 1 w 246"/>
                  <a:gd name="T57" fmla="*/ 1 h 285"/>
                  <a:gd name="T58" fmla="*/ 1 w 246"/>
                  <a:gd name="T59" fmla="*/ 1 h 285"/>
                  <a:gd name="T60" fmla="*/ 1 w 246"/>
                  <a:gd name="T61" fmla="*/ 1 h 285"/>
                  <a:gd name="T62" fmla="*/ 1 w 246"/>
                  <a:gd name="T63" fmla="*/ 1 h 285"/>
                  <a:gd name="T64" fmla="*/ 1 w 246"/>
                  <a:gd name="T65" fmla="*/ 1 h 2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46" h="285">
                    <a:moveTo>
                      <a:pt x="85" y="285"/>
                    </a:moveTo>
                    <a:lnTo>
                      <a:pt x="75" y="285"/>
                    </a:lnTo>
                    <a:lnTo>
                      <a:pt x="63" y="285"/>
                    </a:lnTo>
                    <a:lnTo>
                      <a:pt x="53" y="285"/>
                    </a:lnTo>
                    <a:lnTo>
                      <a:pt x="42" y="285"/>
                    </a:lnTo>
                    <a:lnTo>
                      <a:pt x="32" y="285"/>
                    </a:lnTo>
                    <a:lnTo>
                      <a:pt x="22" y="285"/>
                    </a:lnTo>
                    <a:lnTo>
                      <a:pt x="10" y="285"/>
                    </a:lnTo>
                    <a:lnTo>
                      <a:pt x="0" y="285"/>
                    </a:lnTo>
                    <a:lnTo>
                      <a:pt x="3" y="270"/>
                    </a:lnTo>
                    <a:lnTo>
                      <a:pt x="8" y="253"/>
                    </a:lnTo>
                    <a:lnTo>
                      <a:pt x="14" y="235"/>
                    </a:lnTo>
                    <a:lnTo>
                      <a:pt x="22" y="217"/>
                    </a:lnTo>
                    <a:lnTo>
                      <a:pt x="30" y="197"/>
                    </a:lnTo>
                    <a:lnTo>
                      <a:pt x="40" y="178"/>
                    </a:lnTo>
                    <a:lnTo>
                      <a:pt x="52" y="157"/>
                    </a:lnTo>
                    <a:lnTo>
                      <a:pt x="64" y="137"/>
                    </a:lnTo>
                    <a:lnTo>
                      <a:pt x="80" y="118"/>
                    </a:lnTo>
                    <a:lnTo>
                      <a:pt x="96" y="98"/>
                    </a:lnTo>
                    <a:lnTo>
                      <a:pt x="116" y="79"/>
                    </a:lnTo>
                    <a:lnTo>
                      <a:pt x="137" y="60"/>
                    </a:lnTo>
                    <a:lnTo>
                      <a:pt x="161" y="43"/>
                    </a:lnTo>
                    <a:lnTo>
                      <a:pt x="186" y="28"/>
                    </a:lnTo>
                    <a:lnTo>
                      <a:pt x="215" y="13"/>
                    </a:lnTo>
                    <a:lnTo>
                      <a:pt x="246" y="0"/>
                    </a:lnTo>
                    <a:lnTo>
                      <a:pt x="215" y="30"/>
                    </a:lnTo>
                    <a:lnTo>
                      <a:pt x="186" y="60"/>
                    </a:lnTo>
                    <a:lnTo>
                      <a:pt x="160" y="91"/>
                    </a:lnTo>
                    <a:lnTo>
                      <a:pt x="136" y="124"/>
                    </a:lnTo>
                    <a:lnTo>
                      <a:pt x="116" y="158"/>
                    </a:lnTo>
                    <a:lnTo>
                      <a:pt x="100" y="196"/>
                    </a:lnTo>
                    <a:lnTo>
                      <a:pt x="90" y="238"/>
                    </a:lnTo>
                    <a:lnTo>
                      <a:pt x="85" y="285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" name="Freeform 173"/>
              <p:cNvSpPr/>
              <p:nvPr/>
            </p:nvSpPr>
            <p:spPr bwMode="auto">
              <a:xfrm>
                <a:off x="4389" y="4134"/>
                <a:ext cx="493" cy="199"/>
              </a:xfrm>
              <a:custGeom>
                <a:avLst/>
                <a:gdLst>
                  <a:gd name="T0" fmla="*/ 1 w 986"/>
                  <a:gd name="T1" fmla="*/ 1 h 398"/>
                  <a:gd name="T2" fmla="*/ 1 w 986"/>
                  <a:gd name="T3" fmla="*/ 1 h 398"/>
                  <a:gd name="T4" fmla="*/ 1 w 986"/>
                  <a:gd name="T5" fmla="*/ 1 h 398"/>
                  <a:gd name="T6" fmla="*/ 1 w 986"/>
                  <a:gd name="T7" fmla="*/ 1 h 398"/>
                  <a:gd name="T8" fmla="*/ 1 w 986"/>
                  <a:gd name="T9" fmla="*/ 1 h 398"/>
                  <a:gd name="T10" fmla="*/ 1 w 986"/>
                  <a:gd name="T11" fmla="*/ 1 h 398"/>
                  <a:gd name="T12" fmla="*/ 1 w 986"/>
                  <a:gd name="T13" fmla="*/ 1 h 398"/>
                  <a:gd name="T14" fmla="*/ 1 w 986"/>
                  <a:gd name="T15" fmla="*/ 1 h 398"/>
                  <a:gd name="T16" fmla="*/ 1 w 986"/>
                  <a:gd name="T17" fmla="*/ 1 h 398"/>
                  <a:gd name="T18" fmla="*/ 1 w 986"/>
                  <a:gd name="T19" fmla="*/ 1 h 398"/>
                  <a:gd name="T20" fmla="*/ 1 w 986"/>
                  <a:gd name="T21" fmla="*/ 1 h 398"/>
                  <a:gd name="T22" fmla="*/ 1 w 986"/>
                  <a:gd name="T23" fmla="*/ 1 h 398"/>
                  <a:gd name="T24" fmla="*/ 1 w 986"/>
                  <a:gd name="T25" fmla="*/ 1 h 398"/>
                  <a:gd name="T26" fmla="*/ 1 w 986"/>
                  <a:gd name="T27" fmla="*/ 1 h 398"/>
                  <a:gd name="T28" fmla="*/ 1 w 986"/>
                  <a:gd name="T29" fmla="*/ 1 h 398"/>
                  <a:gd name="T30" fmla="*/ 1 w 986"/>
                  <a:gd name="T31" fmla="*/ 1 h 398"/>
                  <a:gd name="T32" fmla="*/ 1 w 986"/>
                  <a:gd name="T33" fmla="*/ 1 h 398"/>
                  <a:gd name="T34" fmla="*/ 1 w 986"/>
                  <a:gd name="T35" fmla="*/ 1 h 398"/>
                  <a:gd name="T36" fmla="*/ 1 w 986"/>
                  <a:gd name="T37" fmla="*/ 1 h 398"/>
                  <a:gd name="T38" fmla="*/ 1 w 986"/>
                  <a:gd name="T39" fmla="*/ 1 h 398"/>
                  <a:gd name="T40" fmla="*/ 1 w 986"/>
                  <a:gd name="T41" fmla="*/ 1 h 398"/>
                  <a:gd name="T42" fmla="*/ 1 w 986"/>
                  <a:gd name="T43" fmla="*/ 1 h 398"/>
                  <a:gd name="T44" fmla="*/ 1 w 986"/>
                  <a:gd name="T45" fmla="*/ 1 h 398"/>
                  <a:gd name="T46" fmla="*/ 1 w 986"/>
                  <a:gd name="T47" fmla="*/ 1 h 398"/>
                  <a:gd name="T48" fmla="*/ 1 w 986"/>
                  <a:gd name="T49" fmla="*/ 1 h 398"/>
                  <a:gd name="T50" fmla="*/ 1 w 986"/>
                  <a:gd name="T51" fmla="*/ 1 h 398"/>
                  <a:gd name="T52" fmla="*/ 1 w 986"/>
                  <a:gd name="T53" fmla="*/ 1 h 398"/>
                  <a:gd name="T54" fmla="*/ 1 w 986"/>
                  <a:gd name="T55" fmla="*/ 1 h 398"/>
                  <a:gd name="T56" fmla="*/ 1 w 986"/>
                  <a:gd name="T57" fmla="*/ 1 h 398"/>
                  <a:gd name="T58" fmla="*/ 1 w 986"/>
                  <a:gd name="T59" fmla="*/ 1 h 398"/>
                  <a:gd name="T60" fmla="*/ 1 w 986"/>
                  <a:gd name="T61" fmla="*/ 1 h 398"/>
                  <a:gd name="T62" fmla="*/ 1 w 986"/>
                  <a:gd name="T63" fmla="*/ 1 h 398"/>
                  <a:gd name="T64" fmla="*/ 1 w 986"/>
                  <a:gd name="T65" fmla="*/ 1 h 398"/>
                  <a:gd name="T66" fmla="*/ 1 w 986"/>
                  <a:gd name="T67" fmla="*/ 1 h 398"/>
                  <a:gd name="T68" fmla="*/ 1 w 986"/>
                  <a:gd name="T69" fmla="*/ 1 h 398"/>
                  <a:gd name="T70" fmla="*/ 1 w 986"/>
                  <a:gd name="T71" fmla="*/ 1 h 398"/>
                  <a:gd name="T72" fmla="*/ 1 w 986"/>
                  <a:gd name="T73" fmla="*/ 1 h 398"/>
                  <a:gd name="T74" fmla="*/ 1 w 986"/>
                  <a:gd name="T75" fmla="*/ 1 h 398"/>
                  <a:gd name="T76" fmla="*/ 1 w 986"/>
                  <a:gd name="T77" fmla="*/ 1 h 398"/>
                  <a:gd name="T78" fmla="*/ 1 w 986"/>
                  <a:gd name="T79" fmla="*/ 1 h 398"/>
                  <a:gd name="T80" fmla="*/ 1 w 986"/>
                  <a:gd name="T81" fmla="*/ 1 h 398"/>
                  <a:gd name="T82" fmla="*/ 1 w 986"/>
                  <a:gd name="T83" fmla="*/ 1 h 398"/>
                  <a:gd name="T84" fmla="*/ 1 w 986"/>
                  <a:gd name="T85" fmla="*/ 1 h 398"/>
                  <a:gd name="T86" fmla="*/ 1 w 986"/>
                  <a:gd name="T87" fmla="*/ 1 h 398"/>
                  <a:gd name="T88" fmla="*/ 1 w 986"/>
                  <a:gd name="T89" fmla="*/ 1 h 398"/>
                  <a:gd name="T90" fmla="*/ 1 w 986"/>
                  <a:gd name="T91" fmla="*/ 1 h 398"/>
                  <a:gd name="T92" fmla="*/ 1 w 986"/>
                  <a:gd name="T93" fmla="*/ 1 h 398"/>
                  <a:gd name="T94" fmla="*/ 1 w 986"/>
                  <a:gd name="T95" fmla="*/ 1 h 398"/>
                  <a:gd name="T96" fmla="*/ 1 w 986"/>
                  <a:gd name="T97" fmla="*/ 1 h 398"/>
                  <a:gd name="T98" fmla="*/ 1 w 986"/>
                  <a:gd name="T99" fmla="*/ 1 h 398"/>
                  <a:gd name="T100" fmla="*/ 1 w 986"/>
                  <a:gd name="T101" fmla="*/ 1 h 398"/>
                  <a:gd name="T102" fmla="*/ 1 w 986"/>
                  <a:gd name="T103" fmla="*/ 1 h 398"/>
                  <a:gd name="T104" fmla="*/ 1 w 986"/>
                  <a:gd name="T105" fmla="*/ 1 h 398"/>
                  <a:gd name="T106" fmla="*/ 1 w 986"/>
                  <a:gd name="T107" fmla="*/ 1 h 398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986" h="398">
                    <a:moveTo>
                      <a:pt x="901" y="398"/>
                    </a:moveTo>
                    <a:lnTo>
                      <a:pt x="867" y="398"/>
                    </a:lnTo>
                    <a:lnTo>
                      <a:pt x="829" y="398"/>
                    </a:lnTo>
                    <a:lnTo>
                      <a:pt x="789" y="398"/>
                    </a:lnTo>
                    <a:lnTo>
                      <a:pt x="747" y="396"/>
                    </a:lnTo>
                    <a:lnTo>
                      <a:pt x="702" y="396"/>
                    </a:lnTo>
                    <a:lnTo>
                      <a:pt x="656" y="394"/>
                    </a:lnTo>
                    <a:lnTo>
                      <a:pt x="608" y="393"/>
                    </a:lnTo>
                    <a:lnTo>
                      <a:pt x="561" y="392"/>
                    </a:lnTo>
                    <a:lnTo>
                      <a:pt x="513" y="389"/>
                    </a:lnTo>
                    <a:lnTo>
                      <a:pt x="467" y="388"/>
                    </a:lnTo>
                    <a:lnTo>
                      <a:pt x="421" y="386"/>
                    </a:lnTo>
                    <a:lnTo>
                      <a:pt x="376" y="384"/>
                    </a:lnTo>
                    <a:lnTo>
                      <a:pt x="334" y="383"/>
                    </a:lnTo>
                    <a:lnTo>
                      <a:pt x="294" y="380"/>
                    </a:lnTo>
                    <a:lnTo>
                      <a:pt x="258" y="378"/>
                    </a:lnTo>
                    <a:lnTo>
                      <a:pt x="225" y="377"/>
                    </a:lnTo>
                    <a:lnTo>
                      <a:pt x="210" y="376"/>
                    </a:lnTo>
                    <a:lnTo>
                      <a:pt x="194" y="376"/>
                    </a:lnTo>
                    <a:lnTo>
                      <a:pt x="179" y="374"/>
                    </a:lnTo>
                    <a:lnTo>
                      <a:pt x="163" y="373"/>
                    </a:lnTo>
                    <a:lnTo>
                      <a:pt x="148" y="373"/>
                    </a:lnTo>
                    <a:lnTo>
                      <a:pt x="132" y="372"/>
                    </a:lnTo>
                    <a:lnTo>
                      <a:pt x="117" y="372"/>
                    </a:lnTo>
                    <a:lnTo>
                      <a:pt x="102" y="372"/>
                    </a:lnTo>
                    <a:lnTo>
                      <a:pt x="81" y="334"/>
                    </a:lnTo>
                    <a:lnTo>
                      <a:pt x="64" y="289"/>
                    </a:lnTo>
                    <a:lnTo>
                      <a:pt x="48" y="241"/>
                    </a:lnTo>
                    <a:lnTo>
                      <a:pt x="35" y="190"/>
                    </a:lnTo>
                    <a:lnTo>
                      <a:pt x="23" y="142"/>
                    </a:lnTo>
                    <a:lnTo>
                      <a:pt x="14" y="97"/>
                    </a:lnTo>
                    <a:lnTo>
                      <a:pt x="6" y="57"/>
                    </a:lnTo>
                    <a:lnTo>
                      <a:pt x="0" y="27"/>
                    </a:lnTo>
                    <a:lnTo>
                      <a:pt x="12" y="62"/>
                    </a:lnTo>
                    <a:lnTo>
                      <a:pt x="26" y="100"/>
                    </a:lnTo>
                    <a:lnTo>
                      <a:pt x="42" y="140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5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0" y="283"/>
                    </a:lnTo>
                    <a:lnTo>
                      <a:pt x="139" y="257"/>
                    </a:lnTo>
                    <a:lnTo>
                      <a:pt x="147" y="234"/>
                    </a:lnTo>
                    <a:lnTo>
                      <a:pt x="157" y="211"/>
                    </a:lnTo>
                    <a:lnTo>
                      <a:pt x="170" y="190"/>
                    </a:lnTo>
                    <a:lnTo>
                      <a:pt x="185" y="170"/>
                    </a:lnTo>
                    <a:lnTo>
                      <a:pt x="204" y="152"/>
                    </a:lnTo>
                    <a:lnTo>
                      <a:pt x="227" y="135"/>
                    </a:lnTo>
                    <a:lnTo>
                      <a:pt x="215" y="157"/>
                    </a:lnTo>
                    <a:lnTo>
                      <a:pt x="202" y="184"/>
                    </a:lnTo>
                    <a:lnTo>
                      <a:pt x="191" y="214"/>
                    </a:lnTo>
                    <a:lnTo>
                      <a:pt x="185" y="248"/>
                    </a:lnTo>
                    <a:lnTo>
                      <a:pt x="182" y="281"/>
                    </a:lnTo>
                    <a:lnTo>
                      <a:pt x="188" y="313"/>
                    </a:lnTo>
                    <a:lnTo>
                      <a:pt x="201" y="343"/>
                    </a:lnTo>
                    <a:lnTo>
                      <a:pt x="225" y="370"/>
                    </a:lnTo>
                    <a:lnTo>
                      <a:pt x="250" y="343"/>
                    </a:lnTo>
                    <a:lnTo>
                      <a:pt x="271" y="305"/>
                    </a:lnTo>
                    <a:lnTo>
                      <a:pt x="285" y="260"/>
                    </a:lnTo>
                    <a:lnTo>
                      <a:pt x="292" y="211"/>
                    </a:lnTo>
                    <a:lnTo>
                      <a:pt x="291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8" y="8"/>
                    </a:lnTo>
                    <a:lnTo>
                      <a:pt x="262" y="34"/>
                    </a:lnTo>
                    <a:lnTo>
                      <a:pt x="282" y="63"/>
                    </a:lnTo>
                    <a:lnTo>
                      <a:pt x="300" y="95"/>
                    </a:lnTo>
                    <a:lnTo>
                      <a:pt x="315" y="130"/>
                    </a:lnTo>
                    <a:lnTo>
                      <a:pt x="325" y="168"/>
                    </a:lnTo>
                    <a:lnTo>
                      <a:pt x="333" y="211"/>
                    </a:lnTo>
                    <a:lnTo>
                      <a:pt x="339" y="258"/>
                    </a:lnTo>
                    <a:lnTo>
                      <a:pt x="340" y="309"/>
                    </a:lnTo>
                    <a:lnTo>
                      <a:pt x="354" y="288"/>
                    </a:lnTo>
                    <a:lnTo>
                      <a:pt x="370" y="266"/>
                    </a:lnTo>
                    <a:lnTo>
                      <a:pt x="388" y="244"/>
                    </a:lnTo>
                    <a:lnTo>
                      <a:pt x="409" y="222"/>
                    </a:lnTo>
                    <a:lnTo>
                      <a:pt x="430" y="203"/>
                    </a:lnTo>
                    <a:lnTo>
                      <a:pt x="451" y="184"/>
                    </a:lnTo>
                    <a:lnTo>
                      <a:pt x="471" y="170"/>
                    </a:lnTo>
                    <a:lnTo>
                      <a:pt x="492" y="160"/>
                    </a:lnTo>
                    <a:lnTo>
                      <a:pt x="483" y="180"/>
                    </a:lnTo>
                    <a:lnTo>
                      <a:pt x="469" y="203"/>
                    </a:lnTo>
                    <a:lnTo>
                      <a:pt x="452" y="227"/>
                    </a:lnTo>
                    <a:lnTo>
                      <a:pt x="433" y="251"/>
                    </a:lnTo>
                    <a:lnTo>
                      <a:pt x="415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0" y="334"/>
                    </a:lnTo>
                    <a:lnTo>
                      <a:pt x="388" y="339"/>
                    </a:lnTo>
                    <a:lnTo>
                      <a:pt x="396" y="343"/>
                    </a:lnTo>
                    <a:lnTo>
                      <a:pt x="407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4" y="360"/>
                    </a:lnTo>
                    <a:lnTo>
                      <a:pt x="458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2"/>
                    </a:lnTo>
                    <a:lnTo>
                      <a:pt x="375" y="65"/>
                    </a:lnTo>
                    <a:lnTo>
                      <a:pt x="346" y="36"/>
                    </a:lnTo>
                    <a:lnTo>
                      <a:pt x="375" y="57"/>
                    </a:lnTo>
                    <a:lnTo>
                      <a:pt x="400" y="79"/>
                    </a:lnTo>
                    <a:lnTo>
                      <a:pt x="423" y="102"/>
                    </a:lnTo>
                    <a:lnTo>
                      <a:pt x="444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4" y="10"/>
                    </a:lnTo>
                    <a:lnTo>
                      <a:pt x="490" y="39"/>
                    </a:lnTo>
                    <a:lnTo>
                      <a:pt x="506" y="70"/>
                    </a:lnTo>
                    <a:lnTo>
                      <a:pt x="520" y="106"/>
                    </a:lnTo>
                    <a:lnTo>
                      <a:pt x="531" y="145"/>
                    </a:lnTo>
                    <a:lnTo>
                      <a:pt x="539" y="188"/>
                    </a:lnTo>
                    <a:lnTo>
                      <a:pt x="542" y="236"/>
                    </a:lnTo>
                    <a:lnTo>
                      <a:pt x="538" y="290"/>
                    </a:lnTo>
                    <a:lnTo>
                      <a:pt x="527" y="349"/>
                    </a:lnTo>
                    <a:lnTo>
                      <a:pt x="553" y="321"/>
                    </a:lnTo>
                    <a:lnTo>
                      <a:pt x="576" y="288"/>
                    </a:lnTo>
                    <a:lnTo>
                      <a:pt x="595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3" y="125"/>
                    </a:lnTo>
                    <a:lnTo>
                      <a:pt x="584" y="83"/>
                    </a:lnTo>
                    <a:lnTo>
                      <a:pt x="552" y="42"/>
                    </a:lnTo>
                    <a:lnTo>
                      <a:pt x="567" y="50"/>
                    </a:lnTo>
                    <a:lnTo>
                      <a:pt x="582" y="59"/>
                    </a:lnTo>
                    <a:lnTo>
                      <a:pt x="597" y="69"/>
                    </a:lnTo>
                    <a:lnTo>
                      <a:pt x="611" y="80"/>
                    </a:lnTo>
                    <a:lnTo>
                      <a:pt x="622" y="95"/>
                    </a:lnTo>
                    <a:lnTo>
                      <a:pt x="633" y="113"/>
                    </a:lnTo>
                    <a:lnTo>
                      <a:pt x="642" y="134"/>
                    </a:lnTo>
                    <a:lnTo>
                      <a:pt x="648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9" y="32"/>
                    </a:lnTo>
                    <a:lnTo>
                      <a:pt x="645" y="0"/>
                    </a:lnTo>
                    <a:lnTo>
                      <a:pt x="656" y="38"/>
                    </a:lnTo>
                    <a:lnTo>
                      <a:pt x="661" y="82"/>
                    </a:lnTo>
                    <a:lnTo>
                      <a:pt x="663" y="129"/>
                    </a:lnTo>
                    <a:lnTo>
                      <a:pt x="660" y="178"/>
                    </a:lnTo>
                    <a:lnTo>
                      <a:pt x="652" y="228"/>
                    </a:lnTo>
                    <a:lnTo>
                      <a:pt x="642" y="276"/>
                    </a:lnTo>
                    <a:lnTo>
                      <a:pt x="627" y="320"/>
                    </a:lnTo>
                    <a:lnTo>
                      <a:pt x="610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80" y="255"/>
                    </a:lnTo>
                    <a:lnTo>
                      <a:pt x="697" y="212"/>
                    </a:lnTo>
                    <a:lnTo>
                      <a:pt x="711" y="167"/>
                    </a:lnTo>
                    <a:lnTo>
                      <a:pt x="722" y="122"/>
                    </a:lnTo>
                    <a:lnTo>
                      <a:pt x="729" y="77"/>
                    </a:lnTo>
                    <a:lnTo>
                      <a:pt x="733" y="33"/>
                    </a:lnTo>
                    <a:lnTo>
                      <a:pt x="741" y="87"/>
                    </a:lnTo>
                    <a:lnTo>
                      <a:pt x="745" y="147"/>
                    </a:lnTo>
                    <a:lnTo>
                      <a:pt x="743" y="210"/>
                    </a:lnTo>
                    <a:lnTo>
                      <a:pt x="730" y="268"/>
                    </a:lnTo>
                    <a:lnTo>
                      <a:pt x="743" y="252"/>
                    </a:lnTo>
                    <a:lnTo>
                      <a:pt x="757" y="232"/>
                    </a:lnTo>
                    <a:lnTo>
                      <a:pt x="771" y="206"/>
                    </a:lnTo>
                    <a:lnTo>
                      <a:pt x="785" y="180"/>
                    </a:lnTo>
                    <a:lnTo>
                      <a:pt x="797" y="153"/>
                    </a:lnTo>
                    <a:lnTo>
                      <a:pt x="809" y="129"/>
                    </a:lnTo>
                    <a:lnTo>
                      <a:pt x="817" y="108"/>
                    </a:lnTo>
                    <a:lnTo>
                      <a:pt x="821" y="93"/>
                    </a:lnTo>
                    <a:lnTo>
                      <a:pt x="819" y="117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5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7" y="295"/>
                    </a:lnTo>
                    <a:lnTo>
                      <a:pt x="726" y="324"/>
                    </a:lnTo>
                    <a:lnTo>
                      <a:pt x="752" y="306"/>
                    </a:lnTo>
                    <a:lnTo>
                      <a:pt x="778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70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1" y="166"/>
                    </a:lnTo>
                    <a:lnTo>
                      <a:pt x="882" y="193"/>
                    </a:lnTo>
                    <a:lnTo>
                      <a:pt x="873" y="220"/>
                    </a:lnTo>
                    <a:lnTo>
                      <a:pt x="862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49" y="297"/>
                    </a:lnTo>
                    <a:lnTo>
                      <a:pt x="877" y="271"/>
                    </a:lnTo>
                    <a:lnTo>
                      <a:pt x="902" y="237"/>
                    </a:lnTo>
                    <a:lnTo>
                      <a:pt x="925" y="200"/>
                    </a:lnTo>
                    <a:lnTo>
                      <a:pt x="945" y="161"/>
                    </a:lnTo>
                    <a:lnTo>
                      <a:pt x="962" y="122"/>
                    </a:lnTo>
                    <a:lnTo>
                      <a:pt x="976" y="83"/>
                    </a:lnTo>
                    <a:lnTo>
                      <a:pt x="986" y="46"/>
                    </a:lnTo>
                    <a:lnTo>
                      <a:pt x="980" y="86"/>
                    </a:lnTo>
                    <a:lnTo>
                      <a:pt x="979" y="128"/>
                    </a:lnTo>
                    <a:lnTo>
                      <a:pt x="980" y="169"/>
                    </a:lnTo>
                    <a:lnTo>
                      <a:pt x="984" y="210"/>
                    </a:lnTo>
                    <a:lnTo>
                      <a:pt x="986" y="247"/>
                    </a:lnTo>
                    <a:lnTo>
                      <a:pt x="986" y="282"/>
                    </a:lnTo>
                    <a:lnTo>
                      <a:pt x="983" y="312"/>
                    </a:lnTo>
                    <a:lnTo>
                      <a:pt x="975" y="339"/>
                    </a:lnTo>
                    <a:lnTo>
                      <a:pt x="901" y="398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19" name="TextBox 5"/>
          <p:cNvSpPr txBox="1"/>
          <p:nvPr/>
        </p:nvSpPr>
        <p:spPr>
          <a:xfrm>
            <a:off x="4774565" y="140335"/>
            <a:ext cx="2814320" cy="521970"/>
          </a:xfrm>
          <a:prstGeom prst="rect">
            <a:avLst/>
          </a:prstGeom>
          <a:solidFill>
            <a:schemeClr val="accent2">
              <a:lumMod val="20000"/>
              <a:lumOff val="80000"/>
            </a:schemeClr>
          </a:solidFill>
          <a:ln>
            <a:solidFill>
              <a:schemeClr val="accent2"/>
            </a:solidFill>
          </a:ln>
        </p:spPr>
        <p:txBody>
          <a:bodyPr wrap="square" rtlCol="0">
            <a:prstTxWarp prst="textChevron">
              <a:avLst/>
            </a:prstTxWarp>
            <a:spAutoFit/>
          </a:bodyPr>
          <a:lstStyle/>
          <a:p>
            <a:pPr algn="ctr"/>
            <a:r>
              <a:rPr lang="en-US" sz="2800" b="1" dirty="0" err="1">
                <a:solidFill>
                  <a:srgbClr val="7030A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Câu</a:t>
            </a:r>
            <a:r>
              <a:rPr lang="en-US" sz="2800" b="1" dirty="0">
                <a:solidFill>
                  <a:srgbClr val="7030A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3</a:t>
            </a:r>
          </a:p>
        </p:txBody>
      </p:sp>
      <p:pic>
        <p:nvPicPr>
          <p:cNvPr id="3" name="Hình ảnh 2">
            <a:extLst>
              <a:ext uri="{FF2B5EF4-FFF2-40B4-BE49-F238E27FC236}">
                <a16:creationId xmlns:a16="http://schemas.microsoft.com/office/drawing/2014/main" id="{FE72564B-DC99-39A4-0A25-9C772BF619F5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507088" y="2199720"/>
            <a:ext cx="10460772" cy="1229280"/>
          </a:xfrm>
          <a:prstGeom prst="rect">
            <a:avLst/>
          </a:prstGeom>
        </p:spPr>
      </p:pic>
      <p:sp>
        <p:nvSpPr>
          <p:cNvPr id="5" name="Hộp Văn bản 4">
            <a:extLst>
              <a:ext uri="{FF2B5EF4-FFF2-40B4-BE49-F238E27FC236}">
                <a16:creationId xmlns:a16="http://schemas.microsoft.com/office/drawing/2014/main" id="{62E3AA77-300B-7785-46B2-E7A6BA80EF73}"/>
              </a:ext>
            </a:extLst>
          </p:cNvPr>
          <p:cNvSpPr txBox="1"/>
          <p:nvPr/>
        </p:nvSpPr>
        <p:spPr>
          <a:xfrm>
            <a:off x="1305629" y="3294813"/>
            <a:ext cx="9381049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vi-VN" sz="18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 Tết     </a:t>
            </a:r>
            <a:r>
              <a:rPr lang="vi-VN" sz="1800" b="1" dirty="0" err="1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tết</a:t>
            </a:r>
            <a:r>
              <a:rPr lang="vi-VN" sz="18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    </a:t>
            </a:r>
            <a:r>
              <a:rPr lang="vi-VN" sz="1800" b="1" dirty="0" err="1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tết</a:t>
            </a:r>
            <a:r>
              <a:rPr lang="vi-VN" sz="18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     là        tết      là     tết</a:t>
            </a:r>
            <a:r>
              <a:rPr lang="en-US" sz="18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</a:t>
            </a:r>
            <a:r>
              <a:rPr lang="vi-VN" sz="18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           cho người  ở    xa       về         đây   sum    vầy</a:t>
            </a:r>
            <a:r>
              <a:rPr lang="en-US" sz="18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</a:p>
        </p:txBody>
      </p:sp>
      <p:pic>
        <p:nvPicPr>
          <p:cNvPr id="2" name="Content Placeholder 8">
            <a:extLst>
              <a:ext uri="{FF2B5EF4-FFF2-40B4-BE49-F238E27FC236}">
                <a16:creationId xmlns:a16="http://schemas.microsoft.com/office/drawing/2014/main" id="{986EF6F2-D70D-CA50-C0D4-A16248D060FB}"/>
              </a:ext>
            </a:extLst>
          </p:cNvPr>
          <p:cNvPicPr>
            <a:picLocks noChangeAspect="1"/>
          </p:cNvPicPr>
          <p:nvPr/>
        </p:nvPicPr>
        <p:blipFill>
          <a:blip r:embed="rId8">
            <a:clrChange>
              <a:clrFrom>
                <a:srgbClr val="FFFFFF">
                  <a:alpha val="100000"/>
                </a:srgbClr>
              </a:clrFrom>
              <a:clrTo>
                <a:srgbClr val="FFFFFF">
                  <a:alpha val="100000"/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7791573" y="4435260"/>
            <a:ext cx="4505376" cy="1797560"/>
          </a:xfrm>
          <a:prstGeom prst="rect">
            <a:avLst/>
          </a:prstGeom>
          <a:noFill/>
          <a:ln w="9525">
            <a:noFill/>
          </a:ln>
        </p:spPr>
      </p:pic>
      <p:pic>
        <p:nvPicPr>
          <p:cNvPr id="4" name="III">
            <a:hlinkClick r:id="" action="ppaction://media"/>
            <a:extLst>
              <a:ext uri="{FF2B5EF4-FFF2-40B4-BE49-F238E27FC236}">
                <a16:creationId xmlns:a16="http://schemas.microsoft.com/office/drawing/2014/main" id="{86C148DE-A7DD-8B7C-F3C4-C18E5B5278FE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9"/>
          <a:stretch>
            <a:fillRect/>
          </a:stretch>
        </p:blipFill>
        <p:spPr>
          <a:xfrm>
            <a:off x="9776788" y="662305"/>
            <a:ext cx="609600" cy="6096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5546730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126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126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63" presetClass="path" presetSubtype="0" repeatCount="indefinite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61111E-6 3.46821E-6 L 0.03108 -0.06012 " pathEditMode="relative" rAng="0" ptsTypes="AA">
                                      <p:cBhvr>
                                        <p:cTn id="10" dur="3000" fill="hold"/>
                                        <p:tgtEl>
                                          <p:spTgt spid="1126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545" y="-3006"/>
                                    </p:animMotion>
                                  </p:childTnLst>
                                </p:cTn>
                              </p:par>
                              <p:par>
                                <p:cTn id="11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2" dur="50" fill="hold"/>
                                        <p:tgtEl>
                                          <p:spTgt spid="11269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800000"/>
                                      </p:to>
                                    </p:animClr>
                                    <p:animClr clrSpc="rgb" dir="cw">
                                      <p:cBhvr>
                                        <p:cTn id="13" dur="50" fill="hold"/>
                                        <p:tgtEl>
                                          <p:spTgt spid="11269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800000"/>
                                      </p:to>
                                    </p:animClr>
                                    <p:set>
                                      <p:cBhvr>
                                        <p:cTn id="14" dur="50" fill="hold"/>
                                        <p:tgtEl>
                                          <p:spTgt spid="11269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5" dur="50" fill="hold"/>
                                        <p:tgtEl>
                                          <p:spTgt spid="11269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  <p:animRot by="120000">
                                      <p:cBhvr>
                                        <p:cTn id="16" dur="5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6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7" dur="100" fill="hold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1126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8" dur="1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126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9" dur="100" fill="hold">
                                          <p:stCondLst>
                                            <p:cond delay="300"/>
                                          </p:stCondLst>
                                        </p:cTn>
                                        <p:tgtEl>
                                          <p:spTgt spid="1126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0" dur="1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126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1" presetID="2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15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15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63" presetClass="path" presetSubtype="0" repeatCount="indefinite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61111E-6 3.46821E-6 L 0.03108 -0.06012 " pathEditMode="relative" rAng="0" ptsTypes="AA">
                                      <p:cBhvr>
                                        <p:cTn id="26" dur="3000" fill="hold"/>
                                        <p:tgtEl>
                                          <p:spTgt spid="15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545" y="-3006"/>
                                    </p:animMotion>
                                  </p:childTnLst>
                                </p:cTn>
                              </p:par>
                              <p:par>
                                <p:cTn id="27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28" dur="50" fill="hold"/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800000"/>
                                      </p:to>
                                    </p:animClr>
                                    <p:animClr clrSpc="rgb" dir="cw">
                                      <p:cBhvr>
                                        <p:cTn id="29" dur="50" fill="hold"/>
                                        <p:tgtEl>
                                          <p:spTgt spid="15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800000"/>
                                      </p:to>
                                    </p:animClr>
                                    <p:set>
                                      <p:cBhvr>
                                        <p:cTn id="30" dur="50" fill="hold"/>
                                        <p:tgtEl>
                                          <p:spTgt spid="15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31" dur="50" fill="hold"/>
                                        <p:tgtEl>
                                          <p:spTgt spid="156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  <p:animRot by="120000">
                                      <p:cBhvr>
                                        <p:cTn id="32" dur="5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3" dur="100" fill="hold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34" dur="1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5" dur="100" fill="hold">
                                          <p:stCondLst>
                                            <p:cond delay="30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36" dur="1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7" presetID="2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16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16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63" presetClass="path" presetSubtype="0" repeatCount="indefinite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5.55556E-7 -1.21387E-6 L -0.0559 0.00809 " pathEditMode="relative" rAng="0" ptsTypes="AA">
                                      <p:cBhvr>
                                        <p:cTn id="42" dur="5000" fill="hold"/>
                                        <p:tgtEl>
                                          <p:spTgt spid="16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795" y="393"/>
                                    </p:animMotion>
                                  </p:childTnLst>
                                </p:cTn>
                              </p:par>
                              <p:par>
                                <p:cTn id="43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44" dur="50" fill="hold"/>
                                        <p:tgtEl>
                                          <p:spTgt spid="161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0000FF"/>
                                      </p:to>
                                    </p:animClr>
                                    <p:animClr clrSpc="rgb" dir="cw">
                                      <p:cBhvr>
                                        <p:cTn id="45" dur="50" fill="hold"/>
                                        <p:tgtEl>
                                          <p:spTgt spid="161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0000FF"/>
                                      </p:to>
                                    </p:animClr>
                                    <p:set>
                                      <p:cBhvr>
                                        <p:cTn id="46" dur="50" fill="hold"/>
                                        <p:tgtEl>
                                          <p:spTgt spid="161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47" dur="50" fill="hold"/>
                                        <p:tgtEl>
                                          <p:spTgt spid="161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  <p:animRot by="120000">
                                      <p:cBhvr>
                                        <p:cTn id="48" dur="5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9" dur="100" fill="hold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50" dur="1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51" dur="100" fill="hold">
                                          <p:stCondLst>
                                            <p:cond delay="300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52" dur="1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53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1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1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63" presetClass="path" presetSubtype="0" repeatCount="indefinite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72222E-6 -7.51445E-7 L -0.02205 0.05341 " pathEditMode="relative" rAng="0" ptsTypes="AA">
                                      <p:cBhvr>
                                        <p:cTn id="58" dur="2000" fill="hold"/>
                                        <p:tgtEl>
                                          <p:spTgt spid="16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111" y="2659"/>
                                    </p:animMotion>
                                  </p:childTnLst>
                                </p:cTn>
                              </p:par>
                              <p:par>
                                <p:cTn id="59" presetID="32" presetClass="emph" presetSubtype="0" repeatCount="indefinite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60" dur="50" fill="hold"/>
                                        <p:tgtEl>
                                          <p:spTgt spid="16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animClr clrSpc="rgb" dir="cw">
                                      <p:cBhvr>
                                        <p:cTn id="61" dur="50" fill="hold"/>
                                        <p:tgtEl>
                                          <p:spTgt spid="16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set>
                                      <p:cBhvr>
                                        <p:cTn id="62" dur="50" fill="hold"/>
                                        <p:tgtEl>
                                          <p:spTgt spid="16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63" dur="50" fill="hold"/>
                                        <p:tgtEl>
                                          <p:spTgt spid="166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  <p:animRot by="120000">
                                      <p:cBhvr>
                                        <p:cTn id="64" dur="5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65" dur="100" fill="hold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66" dur="1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67" dur="100" fill="hold">
                                          <p:stCondLst>
                                            <p:cond delay="300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68" dur="1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69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1" dur="500" fill="hold"/>
                                        <p:tgtEl>
                                          <p:spTgt spid="16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500" fill="hold"/>
                                        <p:tgtEl>
                                          <p:spTgt spid="16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3" presetID="63" presetClass="path" presetSubtype="0" repeatCount="indefinite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88889E-6 2.59259E-6 L -0.04341 -0.09144 " pathEditMode="relative" rAng="0" ptsTypes="AA">
                                      <p:cBhvr>
                                        <p:cTn id="74" dur="2000" fill="hold"/>
                                        <p:tgtEl>
                                          <p:spTgt spid="16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170" y="-4583"/>
                                    </p:animMotion>
                                  </p:childTnLst>
                                </p:cTn>
                              </p:par>
                              <p:par>
                                <p:cTn id="75" presetID="32" presetClass="emph" presetSubtype="0" repeatCount="indefinite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76" dur="50" fill="hold"/>
                                        <p:tgtEl>
                                          <p:spTgt spid="167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66"/>
                                      </p:to>
                                    </p:animClr>
                                    <p:animClr clrSpc="rgb" dir="cw">
                                      <p:cBhvr>
                                        <p:cTn id="77" dur="50" fill="hold"/>
                                        <p:tgtEl>
                                          <p:spTgt spid="16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0066"/>
                                      </p:to>
                                    </p:animClr>
                                    <p:set>
                                      <p:cBhvr>
                                        <p:cTn id="78" dur="50" fill="hold"/>
                                        <p:tgtEl>
                                          <p:spTgt spid="16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79" dur="50" fill="hold"/>
                                        <p:tgtEl>
                                          <p:spTgt spid="167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  <p:animRot by="120000">
                                      <p:cBhvr>
                                        <p:cTn id="80" dur="5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81" dur="100" fill="hold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2" dur="1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83" dur="100" fill="hold">
                                          <p:stCondLst>
                                            <p:cond delay="30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84" dur="1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85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7" dur="500" fill="hold"/>
                                        <p:tgtEl>
                                          <p:spTgt spid="16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" dur="500" fill="hold"/>
                                        <p:tgtEl>
                                          <p:spTgt spid="16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9" presetID="63" presetClass="path" presetSubtype="0" repeatCount="indefinite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88889E-6 2.59259E-6 L -0.04341 -0.09144 " pathEditMode="relative" rAng="0" ptsTypes="AA">
                                      <p:cBhvr>
                                        <p:cTn id="90" dur="2000" fill="hold"/>
                                        <p:tgtEl>
                                          <p:spTgt spid="16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170" y="-4583"/>
                                    </p:animMotion>
                                  </p:childTnLst>
                                </p:cTn>
                              </p:par>
                              <p:par>
                                <p:cTn id="91" presetID="32" presetClass="emph" presetSubtype="0" repeatCount="indefinite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92" dur="50" fill="hold"/>
                                        <p:tgtEl>
                                          <p:spTgt spid="168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66"/>
                                      </p:to>
                                    </p:animClr>
                                    <p:animClr clrSpc="rgb" dir="cw">
                                      <p:cBhvr>
                                        <p:cTn id="93" dur="50" fill="hold"/>
                                        <p:tgtEl>
                                          <p:spTgt spid="168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0066"/>
                                      </p:to>
                                    </p:animClr>
                                    <p:set>
                                      <p:cBhvr>
                                        <p:cTn id="94" dur="50" fill="hold"/>
                                        <p:tgtEl>
                                          <p:spTgt spid="168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95" dur="50" fill="hold"/>
                                        <p:tgtEl>
                                          <p:spTgt spid="168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  <p:animRot by="120000">
                                      <p:cBhvr>
                                        <p:cTn id="96" dur="5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7" dur="100" fill="hold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98" dur="1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9" dur="100" fill="hold">
                                          <p:stCondLst>
                                            <p:cond delay="30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0" dur="1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01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03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4" fill="hold">
                      <p:stCondLst>
                        <p:cond delay="indefinite"/>
                      </p:stCondLst>
                      <p:childTnLst>
                        <p:par>
                          <p:cTn id="105" fill="hold">
                            <p:stCondLst>
                              <p:cond delay="0"/>
                            </p:stCondLst>
                            <p:childTnLst>
                              <p:par>
                                <p:cTn id="106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8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9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11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12" restart="whenNotActive" fill="hold" evtFilter="cancelBubble" nodeType="interactiveSeq">
                <p:stCondLst>
                  <p:cond evt="onClick" delay="0">
                    <p:tgtEl>
                      <p:spTgt spid="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3" fill="hold">
                      <p:stCondLst>
                        <p:cond delay="0"/>
                      </p:stCondLst>
                      <p:childTnLst>
                        <p:par>
                          <p:cTn id="114" fill="hold">
                            <p:stCondLst>
                              <p:cond delay="0"/>
                            </p:stCondLst>
                            <p:childTnLst>
                              <p:par>
                                <p:cTn id="115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16" dur="8045" fill="hold"/>
                                        <p:tgtEl>
                                          <p:spTgt spid="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"/>
                  </p:tgtEl>
                </p:cond>
              </p:nextCondLst>
            </p:seq>
            <p:audio>
              <p:cMediaNode vol="80000">
                <p:cTn id="11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4"/>
                </p:tgtEl>
              </p:cMediaNode>
            </p:audio>
          </p:childTnLst>
        </p:cTn>
      </p:par>
    </p:tnLst>
    <p:bldLst>
      <p:bldP spid="166" grpId="0" bldLvl="0" animBg="1"/>
      <p:bldP spid="166" grpId="1" bldLvl="0" animBg="1"/>
      <p:bldP spid="166" grpId="2" bldLvl="0" animBg="1"/>
      <p:bldP spid="167" grpId="0" bldLvl="0" animBg="1"/>
      <p:bldP spid="167" grpId="1" bldLvl="0" animBg="1"/>
      <p:bldP spid="167" grpId="2" bldLvl="0" animBg="1"/>
      <p:bldP spid="168" grpId="0" bldLvl="0" animBg="1"/>
      <p:bldP spid="168" grpId="1" bldLvl="0" animBg="1"/>
      <p:bldP spid="168" grpId="2" bldLvl="0" animBg="1"/>
      <p:bldP spid="19" grpId="0" animBg="1"/>
      <p:bldP spid="19" grpId="1" animBg="1"/>
      <p:bldP spid="5" grpId="0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Picture 2" descr="C:\Users\Administrator\Desktop\hinh nen dep pp\CON VAT+CAY, HIH ANH NHO NGHEP TRAH\4d93d3c41d690499dcf3d031be2765e9.png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02180" y="0"/>
            <a:ext cx="1559560" cy="66230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1269" name="Group 5"/>
          <p:cNvGrpSpPr/>
          <p:nvPr/>
        </p:nvGrpSpPr>
        <p:grpSpPr bwMode="auto">
          <a:xfrm>
            <a:off x="684684" y="1652806"/>
            <a:ext cx="195263" cy="369887"/>
            <a:chOff x="3890" y="144"/>
            <a:chExt cx="232" cy="441"/>
          </a:xfrm>
        </p:grpSpPr>
        <p:sp>
          <p:nvSpPr>
            <p:cNvPr id="10407" name="Freeform 6"/>
            <p:cNvSpPr/>
            <p:nvPr/>
          </p:nvSpPr>
          <p:spPr bwMode="auto">
            <a:xfrm>
              <a:off x="3897" y="144"/>
              <a:ext cx="166" cy="157"/>
            </a:xfrm>
            <a:custGeom>
              <a:avLst/>
              <a:gdLst>
                <a:gd name="T0" fmla="*/ 0 w 101"/>
                <a:gd name="T1" fmla="*/ 0 h 96"/>
                <a:gd name="T2" fmla="*/ 1750 w 101"/>
                <a:gd name="T3" fmla="*/ 2175 h 96"/>
                <a:gd name="T4" fmla="*/ 3072 w 101"/>
                <a:gd name="T5" fmla="*/ 4694 h 96"/>
                <a:gd name="T6" fmla="*/ 5851 w 101"/>
                <a:gd name="T7" fmla="*/ 6448 h 96"/>
                <a:gd name="T8" fmla="*/ 8946 w 101"/>
                <a:gd name="T9" fmla="*/ 8040 h 96"/>
                <a:gd name="T10" fmla="*/ 11418 w 101"/>
                <a:gd name="T11" fmla="*/ 8800 h 96"/>
                <a:gd name="T12" fmla="*/ 13638 w 101"/>
                <a:gd name="T13" fmla="*/ 9209 h 96"/>
                <a:gd name="T14" fmla="*/ 15136 w 101"/>
                <a:gd name="T15" fmla="*/ 10292 h 96"/>
                <a:gd name="T16" fmla="*/ 17557 w 101"/>
                <a:gd name="T17" fmla="*/ 10545 h 96"/>
                <a:gd name="T18" fmla="*/ 19438 w 101"/>
                <a:gd name="T19" fmla="*/ 11360 h 96"/>
                <a:gd name="T20" fmla="*/ 20987 w 101"/>
                <a:gd name="T21" fmla="*/ 12076 h 96"/>
                <a:gd name="T22" fmla="*/ 22415 w 101"/>
                <a:gd name="T23" fmla="*/ 12742 h 96"/>
                <a:gd name="T24" fmla="*/ 24165 w 101"/>
                <a:gd name="T25" fmla="*/ 13700 h 96"/>
                <a:gd name="T26" fmla="*/ 28383 w 101"/>
                <a:gd name="T27" fmla="*/ 16189 h 96"/>
                <a:gd name="T28" fmla="*/ 31948 w 101"/>
                <a:gd name="T29" fmla="*/ 18578 h 96"/>
                <a:gd name="T30" fmla="*/ 34493 w 101"/>
                <a:gd name="T31" fmla="*/ 21910 h 96"/>
                <a:gd name="T32" fmla="*/ 36840 w 101"/>
                <a:gd name="T33" fmla="*/ 25373 h 96"/>
                <a:gd name="T34" fmla="*/ 37551 w 101"/>
                <a:gd name="T35" fmla="*/ 27784 h 96"/>
                <a:gd name="T36" fmla="*/ 38496 w 101"/>
                <a:gd name="T37" fmla="*/ 30383 h 96"/>
                <a:gd name="T38" fmla="*/ 38869 w 101"/>
                <a:gd name="T39" fmla="*/ 32906 h 96"/>
                <a:gd name="T40" fmla="*/ 39301 w 101"/>
                <a:gd name="T41" fmla="*/ 35168 h 96"/>
                <a:gd name="T42" fmla="*/ 38164 w 101"/>
                <a:gd name="T43" fmla="*/ 34079 h 96"/>
                <a:gd name="T44" fmla="*/ 37398 w 101"/>
                <a:gd name="T45" fmla="*/ 32697 h 96"/>
                <a:gd name="T46" fmla="*/ 36840 w 101"/>
                <a:gd name="T47" fmla="*/ 30676 h 96"/>
                <a:gd name="T48" fmla="*/ 35741 w 101"/>
                <a:gd name="T49" fmla="*/ 28850 h 96"/>
                <a:gd name="T50" fmla="*/ 34922 w 101"/>
                <a:gd name="T51" fmla="*/ 27527 h 96"/>
                <a:gd name="T52" fmla="*/ 33077 w 101"/>
                <a:gd name="T53" fmla="*/ 24631 h 96"/>
                <a:gd name="T54" fmla="*/ 30196 w 101"/>
                <a:gd name="T55" fmla="*/ 22405 h 96"/>
                <a:gd name="T56" fmla="*/ 27635 w 101"/>
                <a:gd name="T57" fmla="*/ 20121 h 96"/>
                <a:gd name="T58" fmla="*/ 24581 w 101"/>
                <a:gd name="T59" fmla="*/ 18578 h 96"/>
                <a:gd name="T60" fmla="*/ 22847 w 101"/>
                <a:gd name="T61" fmla="*/ 17641 h 96"/>
                <a:gd name="T62" fmla="*/ 20543 w 101"/>
                <a:gd name="T63" fmla="*/ 16832 h 96"/>
                <a:gd name="T64" fmla="*/ 18314 w 101"/>
                <a:gd name="T65" fmla="*/ 16590 h 96"/>
                <a:gd name="T66" fmla="*/ 16303 w 101"/>
                <a:gd name="T67" fmla="*/ 16189 h 96"/>
                <a:gd name="T68" fmla="*/ 13901 w 101"/>
                <a:gd name="T69" fmla="*/ 15558 h 96"/>
                <a:gd name="T70" fmla="*/ 11668 w 101"/>
                <a:gd name="T71" fmla="*/ 15061 h 96"/>
                <a:gd name="T72" fmla="*/ 8946 w 101"/>
                <a:gd name="T73" fmla="*/ 14488 h 96"/>
                <a:gd name="T74" fmla="*/ 6645 w 101"/>
                <a:gd name="T75" fmla="*/ 14488 h 96"/>
                <a:gd name="T76" fmla="*/ 0 w 101"/>
                <a:gd name="T77" fmla="*/ 0 h 9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101" h="96">
                  <a:moveTo>
                    <a:pt x="0" y="0"/>
                  </a:moveTo>
                  <a:lnTo>
                    <a:pt x="4" y="6"/>
                  </a:lnTo>
                  <a:lnTo>
                    <a:pt x="8" y="13"/>
                  </a:lnTo>
                  <a:lnTo>
                    <a:pt x="15" y="18"/>
                  </a:lnTo>
                  <a:lnTo>
                    <a:pt x="23" y="22"/>
                  </a:lnTo>
                  <a:lnTo>
                    <a:pt x="29" y="24"/>
                  </a:lnTo>
                  <a:lnTo>
                    <a:pt x="35" y="25"/>
                  </a:lnTo>
                  <a:lnTo>
                    <a:pt x="39" y="28"/>
                  </a:lnTo>
                  <a:lnTo>
                    <a:pt x="45" y="29"/>
                  </a:lnTo>
                  <a:lnTo>
                    <a:pt x="50" y="31"/>
                  </a:lnTo>
                  <a:lnTo>
                    <a:pt x="54" y="33"/>
                  </a:lnTo>
                  <a:lnTo>
                    <a:pt x="58" y="35"/>
                  </a:lnTo>
                  <a:lnTo>
                    <a:pt x="62" y="37"/>
                  </a:lnTo>
                  <a:lnTo>
                    <a:pt x="73" y="44"/>
                  </a:lnTo>
                  <a:lnTo>
                    <a:pt x="82" y="51"/>
                  </a:lnTo>
                  <a:lnTo>
                    <a:pt x="89" y="60"/>
                  </a:lnTo>
                  <a:lnTo>
                    <a:pt x="95" y="69"/>
                  </a:lnTo>
                  <a:lnTo>
                    <a:pt x="97" y="76"/>
                  </a:lnTo>
                  <a:lnTo>
                    <a:pt x="99" y="83"/>
                  </a:lnTo>
                  <a:lnTo>
                    <a:pt x="100" y="90"/>
                  </a:lnTo>
                  <a:lnTo>
                    <a:pt x="101" y="96"/>
                  </a:lnTo>
                  <a:lnTo>
                    <a:pt x="98" y="93"/>
                  </a:lnTo>
                  <a:lnTo>
                    <a:pt x="96" y="89"/>
                  </a:lnTo>
                  <a:lnTo>
                    <a:pt x="95" y="84"/>
                  </a:lnTo>
                  <a:lnTo>
                    <a:pt x="92" y="79"/>
                  </a:lnTo>
                  <a:lnTo>
                    <a:pt x="90" y="75"/>
                  </a:lnTo>
                  <a:lnTo>
                    <a:pt x="85" y="67"/>
                  </a:lnTo>
                  <a:lnTo>
                    <a:pt x="78" y="61"/>
                  </a:lnTo>
                  <a:lnTo>
                    <a:pt x="71" y="55"/>
                  </a:lnTo>
                  <a:lnTo>
                    <a:pt x="63" y="51"/>
                  </a:lnTo>
                  <a:lnTo>
                    <a:pt x="59" y="48"/>
                  </a:lnTo>
                  <a:lnTo>
                    <a:pt x="53" y="46"/>
                  </a:lnTo>
                  <a:lnTo>
                    <a:pt x="47" y="45"/>
                  </a:lnTo>
                  <a:lnTo>
                    <a:pt x="42" y="44"/>
                  </a:lnTo>
                  <a:lnTo>
                    <a:pt x="36" y="43"/>
                  </a:lnTo>
                  <a:lnTo>
                    <a:pt x="30" y="41"/>
                  </a:lnTo>
                  <a:lnTo>
                    <a:pt x="23" y="40"/>
                  </a:lnTo>
                  <a:lnTo>
                    <a:pt x="17" y="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08" name="Freeform 7"/>
            <p:cNvSpPr/>
            <p:nvPr/>
          </p:nvSpPr>
          <p:spPr bwMode="auto">
            <a:xfrm>
              <a:off x="3926" y="209"/>
              <a:ext cx="163" cy="154"/>
            </a:xfrm>
            <a:custGeom>
              <a:avLst/>
              <a:gdLst>
                <a:gd name="T0" fmla="*/ 0 w 102"/>
                <a:gd name="T1" fmla="*/ 0 h 94"/>
                <a:gd name="T2" fmla="*/ 1114 w 102"/>
                <a:gd name="T3" fmla="*/ 1782 h 94"/>
                <a:gd name="T4" fmla="*/ 2280 w 102"/>
                <a:gd name="T5" fmla="*/ 3637 h 94"/>
                <a:gd name="T6" fmla="*/ 3783 w 102"/>
                <a:gd name="T7" fmla="*/ 5698 h 94"/>
                <a:gd name="T8" fmla="*/ 6400 w 102"/>
                <a:gd name="T9" fmla="*/ 7484 h 94"/>
                <a:gd name="T10" fmla="*/ 7827 w 102"/>
                <a:gd name="T11" fmla="*/ 8241 h 94"/>
                <a:gd name="T12" fmla="*/ 9305 w 102"/>
                <a:gd name="T13" fmla="*/ 8688 h 94"/>
                <a:gd name="T14" fmla="*/ 10544 w 102"/>
                <a:gd name="T15" fmla="*/ 9761 h 94"/>
                <a:gd name="T16" fmla="*/ 12161 w 102"/>
                <a:gd name="T17" fmla="*/ 10021 h 94"/>
                <a:gd name="T18" fmla="*/ 13609 w 102"/>
                <a:gd name="T19" fmla="*/ 10962 h 94"/>
                <a:gd name="T20" fmla="*/ 14766 w 102"/>
                <a:gd name="T21" fmla="*/ 11152 h 94"/>
                <a:gd name="T22" fmla="*/ 15790 w 102"/>
                <a:gd name="T23" fmla="*/ 12261 h 94"/>
                <a:gd name="T24" fmla="*/ 16850 w 102"/>
                <a:gd name="T25" fmla="*/ 12910 h 94"/>
                <a:gd name="T26" fmla="*/ 19988 w 102"/>
                <a:gd name="T27" fmla="*/ 15294 h 94"/>
                <a:gd name="T28" fmla="*/ 22389 w 102"/>
                <a:gd name="T29" fmla="*/ 18270 h 94"/>
                <a:gd name="T30" fmla="*/ 24669 w 102"/>
                <a:gd name="T31" fmla="*/ 21150 h 94"/>
                <a:gd name="T32" fmla="*/ 26380 w 102"/>
                <a:gd name="T33" fmla="*/ 25056 h 94"/>
                <a:gd name="T34" fmla="*/ 26927 w 102"/>
                <a:gd name="T35" fmla="*/ 27458 h 94"/>
                <a:gd name="T36" fmla="*/ 27379 w 102"/>
                <a:gd name="T37" fmla="*/ 29932 h 94"/>
                <a:gd name="T38" fmla="*/ 27951 w 102"/>
                <a:gd name="T39" fmla="*/ 32538 h 94"/>
                <a:gd name="T40" fmla="*/ 28212 w 102"/>
                <a:gd name="T41" fmla="*/ 35133 h 94"/>
                <a:gd name="T42" fmla="*/ 26927 w 102"/>
                <a:gd name="T43" fmla="*/ 33985 h 94"/>
                <a:gd name="T44" fmla="*/ 26615 w 102"/>
                <a:gd name="T45" fmla="*/ 32538 h 94"/>
                <a:gd name="T46" fmla="*/ 26117 w 102"/>
                <a:gd name="T47" fmla="*/ 30327 h 94"/>
                <a:gd name="T48" fmla="*/ 25813 w 102"/>
                <a:gd name="T49" fmla="*/ 28534 h 94"/>
                <a:gd name="T50" fmla="*/ 25009 w 102"/>
                <a:gd name="T51" fmla="*/ 26896 h 94"/>
                <a:gd name="T52" fmla="*/ 23763 w 102"/>
                <a:gd name="T53" fmla="*/ 23968 h 94"/>
                <a:gd name="T54" fmla="*/ 21813 w 102"/>
                <a:gd name="T55" fmla="*/ 21727 h 94"/>
                <a:gd name="T56" fmla="*/ 19988 w 102"/>
                <a:gd name="T57" fmla="*/ 19861 h 94"/>
                <a:gd name="T58" fmla="*/ 17654 w 102"/>
                <a:gd name="T59" fmla="*/ 18270 h 94"/>
                <a:gd name="T60" fmla="*/ 16153 w 102"/>
                <a:gd name="T61" fmla="*/ 17174 h 94"/>
                <a:gd name="T62" fmla="*/ 14766 w 102"/>
                <a:gd name="T63" fmla="*/ 16417 h 94"/>
                <a:gd name="T64" fmla="*/ 12858 w 102"/>
                <a:gd name="T65" fmla="*/ 15991 h 94"/>
                <a:gd name="T66" fmla="*/ 11394 w 102"/>
                <a:gd name="T67" fmla="*/ 15294 h 94"/>
                <a:gd name="T68" fmla="*/ 9660 w 102"/>
                <a:gd name="T69" fmla="*/ 14630 h 94"/>
                <a:gd name="T70" fmla="*/ 8046 w 102"/>
                <a:gd name="T71" fmla="*/ 14630 h 94"/>
                <a:gd name="T72" fmla="*/ 6400 w 102"/>
                <a:gd name="T73" fmla="*/ 14234 h 94"/>
                <a:gd name="T74" fmla="*/ 5035 w 102"/>
                <a:gd name="T75" fmla="*/ 13962 h 94"/>
                <a:gd name="T76" fmla="*/ 0 w 102"/>
                <a:gd name="T77" fmla="*/ 0 h 94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102" h="94">
                  <a:moveTo>
                    <a:pt x="0" y="0"/>
                  </a:moveTo>
                  <a:lnTo>
                    <a:pt x="4" y="5"/>
                  </a:lnTo>
                  <a:lnTo>
                    <a:pt x="8" y="10"/>
                  </a:lnTo>
                  <a:lnTo>
                    <a:pt x="14" y="15"/>
                  </a:lnTo>
                  <a:lnTo>
                    <a:pt x="23" y="20"/>
                  </a:lnTo>
                  <a:lnTo>
                    <a:pt x="28" y="22"/>
                  </a:lnTo>
                  <a:lnTo>
                    <a:pt x="34" y="23"/>
                  </a:lnTo>
                  <a:lnTo>
                    <a:pt x="38" y="26"/>
                  </a:lnTo>
                  <a:lnTo>
                    <a:pt x="44" y="27"/>
                  </a:lnTo>
                  <a:lnTo>
                    <a:pt x="49" y="29"/>
                  </a:lnTo>
                  <a:lnTo>
                    <a:pt x="53" y="30"/>
                  </a:lnTo>
                  <a:lnTo>
                    <a:pt x="57" y="33"/>
                  </a:lnTo>
                  <a:lnTo>
                    <a:pt x="61" y="35"/>
                  </a:lnTo>
                  <a:lnTo>
                    <a:pt x="72" y="41"/>
                  </a:lnTo>
                  <a:lnTo>
                    <a:pt x="81" y="49"/>
                  </a:lnTo>
                  <a:lnTo>
                    <a:pt x="89" y="57"/>
                  </a:lnTo>
                  <a:lnTo>
                    <a:pt x="95" y="67"/>
                  </a:lnTo>
                  <a:lnTo>
                    <a:pt x="97" y="73"/>
                  </a:lnTo>
                  <a:lnTo>
                    <a:pt x="99" y="80"/>
                  </a:lnTo>
                  <a:lnTo>
                    <a:pt x="101" y="87"/>
                  </a:lnTo>
                  <a:lnTo>
                    <a:pt x="102" y="94"/>
                  </a:lnTo>
                  <a:lnTo>
                    <a:pt x="97" y="91"/>
                  </a:lnTo>
                  <a:lnTo>
                    <a:pt x="96" y="87"/>
                  </a:lnTo>
                  <a:lnTo>
                    <a:pt x="94" y="81"/>
                  </a:lnTo>
                  <a:lnTo>
                    <a:pt x="93" y="76"/>
                  </a:lnTo>
                  <a:lnTo>
                    <a:pt x="90" y="72"/>
                  </a:lnTo>
                  <a:lnTo>
                    <a:pt x="86" y="64"/>
                  </a:lnTo>
                  <a:lnTo>
                    <a:pt x="79" y="58"/>
                  </a:lnTo>
                  <a:lnTo>
                    <a:pt x="72" y="53"/>
                  </a:lnTo>
                  <a:lnTo>
                    <a:pt x="64" y="49"/>
                  </a:lnTo>
                  <a:lnTo>
                    <a:pt x="58" y="46"/>
                  </a:lnTo>
                  <a:lnTo>
                    <a:pt x="53" y="44"/>
                  </a:lnTo>
                  <a:lnTo>
                    <a:pt x="46" y="43"/>
                  </a:lnTo>
                  <a:lnTo>
                    <a:pt x="41" y="41"/>
                  </a:lnTo>
                  <a:lnTo>
                    <a:pt x="35" y="39"/>
                  </a:lnTo>
                  <a:lnTo>
                    <a:pt x="29" y="39"/>
                  </a:lnTo>
                  <a:lnTo>
                    <a:pt x="23" y="38"/>
                  </a:lnTo>
                  <a:lnTo>
                    <a:pt x="18" y="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09" name="Freeform 8"/>
            <p:cNvSpPr/>
            <p:nvPr/>
          </p:nvSpPr>
          <p:spPr bwMode="auto">
            <a:xfrm>
              <a:off x="3952" y="271"/>
              <a:ext cx="170" cy="183"/>
            </a:xfrm>
            <a:custGeom>
              <a:avLst/>
              <a:gdLst>
                <a:gd name="T0" fmla="*/ 0 w 103"/>
                <a:gd name="T1" fmla="*/ 0 h 113"/>
                <a:gd name="T2" fmla="*/ 1804 w 103"/>
                <a:gd name="T3" fmla="*/ 2214 h 113"/>
                <a:gd name="T4" fmla="*/ 4573 w 103"/>
                <a:gd name="T5" fmla="*/ 4581 h 113"/>
                <a:gd name="T6" fmla="*/ 7643 w 103"/>
                <a:gd name="T7" fmla="*/ 6803 h 113"/>
                <a:gd name="T8" fmla="*/ 11073 w 103"/>
                <a:gd name="T9" fmla="*/ 7798 h 113"/>
                <a:gd name="T10" fmla="*/ 13384 w 103"/>
                <a:gd name="T11" fmla="*/ 8790 h 113"/>
                <a:gd name="T12" fmla="*/ 15642 w 103"/>
                <a:gd name="T13" fmla="*/ 9025 h 113"/>
                <a:gd name="T14" fmla="*/ 17589 w 103"/>
                <a:gd name="T15" fmla="*/ 9793 h 113"/>
                <a:gd name="T16" fmla="*/ 20098 w 103"/>
                <a:gd name="T17" fmla="*/ 10407 h 113"/>
                <a:gd name="T18" fmla="*/ 22521 w 103"/>
                <a:gd name="T19" fmla="*/ 11017 h 113"/>
                <a:gd name="T20" fmla="*/ 25132 w 103"/>
                <a:gd name="T21" fmla="*/ 11638 h 113"/>
                <a:gd name="T22" fmla="*/ 26982 w 103"/>
                <a:gd name="T23" fmla="*/ 12395 h 113"/>
                <a:gd name="T24" fmla="*/ 29030 w 103"/>
                <a:gd name="T25" fmla="*/ 13014 h 113"/>
                <a:gd name="T26" fmla="*/ 32686 w 103"/>
                <a:gd name="T27" fmla="*/ 14857 h 113"/>
                <a:gd name="T28" fmla="*/ 35740 w 103"/>
                <a:gd name="T29" fmla="*/ 16854 h 113"/>
                <a:gd name="T30" fmla="*/ 37601 w 103"/>
                <a:gd name="T31" fmla="*/ 19225 h 113"/>
                <a:gd name="T32" fmla="*/ 39130 w 103"/>
                <a:gd name="T33" fmla="*/ 22065 h 113"/>
                <a:gd name="T34" fmla="*/ 41480 w 103"/>
                <a:gd name="T35" fmla="*/ 26214 h 113"/>
                <a:gd name="T36" fmla="*/ 42175 w 103"/>
                <a:gd name="T37" fmla="*/ 29272 h 113"/>
                <a:gd name="T38" fmla="*/ 42175 w 103"/>
                <a:gd name="T39" fmla="*/ 32508 h 113"/>
                <a:gd name="T40" fmla="*/ 41498 w 103"/>
                <a:gd name="T41" fmla="*/ 36257 h 113"/>
                <a:gd name="T42" fmla="*/ 40371 w 103"/>
                <a:gd name="T43" fmla="*/ 36723 h 113"/>
                <a:gd name="T44" fmla="*/ 40371 w 103"/>
                <a:gd name="T45" fmla="*/ 34132 h 113"/>
                <a:gd name="T46" fmla="*/ 40371 w 103"/>
                <a:gd name="T47" fmla="*/ 30901 h 113"/>
                <a:gd name="T48" fmla="*/ 39130 w 103"/>
                <a:gd name="T49" fmla="*/ 27295 h 113"/>
                <a:gd name="T50" fmla="*/ 38001 w 103"/>
                <a:gd name="T51" fmla="*/ 24284 h 113"/>
                <a:gd name="T52" fmla="*/ 36459 w 103"/>
                <a:gd name="T53" fmla="*/ 21989 h 113"/>
                <a:gd name="T54" fmla="*/ 35078 w 103"/>
                <a:gd name="T55" fmla="*/ 19840 h 113"/>
                <a:gd name="T56" fmla="*/ 32686 w 103"/>
                <a:gd name="T57" fmla="*/ 18467 h 113"/>
                <a:gd name="T58" fmla="*/ 29733 w 103"/>
                <a:gd name="T59" fmla="*/ 16854 h 113"/>
                <a:gd name="T60" fmla="*/ 27695 w 103"/>
                <a:gd name="T61" fmla="*/ 16221 h 113"/>
                <a:gd name="T62" fmla="*/ 25143 w 103"/>
                <a:gd name="T63" fmla="*/ 15229 h 113"/>
                <a:gd name="T64" fmla="*/ 22090 w 103"/>
                <a:gd name="T65" fmla="*/ 14857 h 113"/>
                <a:gd name="T66" fmla="*/ 18717 w 103"/>
                <a:gd name="T67" fmla="*/ 14235 h 113"/>
                <a:gd name="T68" fmla="*/ 15642 w 103"/>
                <a:gd name="T69" fmla="*/ 14002 h 113"/>
                <a:gd name="T70" fmla="*/ 12458 w 103"/>
                <a:gd name="T71" fmla="*/ 13014 h 113"/>
                <a:gd name="T72" fmla="*/ 9477 w 103"/>
                <a:gd name="T73" fmla="*/ 12629 h 113"/>
                <a:gd name="T74" fmla="*/ 6457 w 103"/>
                <a:gd name="T75" fmla="*/ 12395 h 113"/>
                <a:gd name="T76" fmla="*/ 0 w 103"/>
                <a:gd name="T77" fmla="*/ 0 h 113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103" h="113">
                  <a:moveTo>
                    <a:pt x="0" y="0"/>
                  </a:moveTo>
                  <a:lnTo>
                    <a:pt x="4" y="7"/>
                  </a:lnTo>
                  <a:lnTo>
                    <a:pt x="11" y="14"/>
                  </a:lnTo>
                  <a:lnTo>
                    <a:pt x="19" y="21"/>
                  </a:lnTo>
                  <a:lnTo>
                    <a:pt x="27" y="24"/>
                  </a:lnTo>
                  <a:lnTo>
                    <a:pt x="33" y="27"/>
                  </a:lnTo>
                  <a:lnTo>
                    <a:pt x="38" y="28"/>
                  </a:lnTo>
                  <a:lnTo>
                    <a:pt x="43" y="30"/>
                  </a:lnTo>
                  <a:lnTo>
                    <a:pt x="49" y="32"/>
                  </a:lnTo>
                  <a:lnTo>
                    <a:pt x="55" y="34"/>
                  </a:lnTo>
                  <a:lnTo>
                    <a:pt x="61" y="36"/>
                  </a:lnTo>
                  <a:lnTo>
                    <a:pt x="66" y="38"/>
                  </a:lnTo>
                  <a:lnTo>
                    <a:pt x="71" y="40"/>
                  </a:lnTo>
                  <a:lnTo>
                    <a:pt x="80" y="46"/>
                  </a:lnTo>
                  <a:lnTo>
                    <a:pt x="87" y="52"/>
                  </a:lnTo>
                  <a:lnTo>
                    <a:pt x="92" y="59"/>
                  </a:lnTo>
                  <a:lnTo>
                    <a:pt x="96" y="68"/>
                  </a:lnTo>
                  <a:lnTo>
                    <a:pt x="101" y="80"/>
                  </a:lnTo>
                  <a:lnTo>
                    <a:pt x="103" y="90"/>
                  </a:lnTo>
                  <a:lnTo>
                    <a:pt x="103" y="100"/>
                  </a:lnTo>
                  <a:lnTo>
                    <a:pt x="102" y="111"/>
                  </a:lnTo>
                  <a:lnTo>
                    <a:pt x="99" y="113"/>
                  </a:lnTo>
                  <a:lnTo>
                    <a:pt x="99" y="105"/>
                  </a:lnTo>
                  <a:lnTo>
                    <a:pt x="99" y="95"/>
                  </a:lnTo>
                  <a:lnTo>
                    <a:pt x="96" y="84"/>
                  </a:lnTo>
                  <a:lnTo>
                    <a:pt x="93" y="75"/>
                  </a:lnTo>
                  <a:lnTo>
                    <a:pt x="89" y="67"/>
                  </a:lnTo>
                  <a:lnTo>
                    <a:pt x="86" y="61"/>
                  </a:lnTo>
                  <a:lnTo>
                    <a:pt x="80" y="57"/>
                  </a:lnTo>
                  <a:lnTo>
                    <a:pt x="73" y="52"/>
                  </a:lnTo>
                  <a:lnTo>
                    <a:pt x="68" y="50"/>
                  </a:lnTo>
                  <a:lnTo>
                    <a:pt x="62" y="47"/>
                  </a:lnTo>
                  <a:lnTo>
                    <a:pt x="54" y="46"/>
                  </a:lnTo>
                  <a:lnTo>
                    <a:pt x="46" y="44"/>
                  </a:lnTo>
                  <a:lnTo>
                    <a:pt x="38" y="43"/>
                  </a:lnTo>
                  <a:lnTo>
                    <a:pt x="30" y="40"/>
                  </a:lnTo>
                  <a:lnTo>
                    <a:pt x="23" y="39"/>
                  </a:lnTo>
                  <a:lnTo>
                    <a:pt x="16" y="3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10" name="Freeform 9"/>
            <p:cNvSpPr/>
            <p:nvPr/>
          </p:nvSpPr>
          <p:spPr bwMode="auto">
            <a:xfrm>
              <a:off x="3890" y="144"/>
              <a:ext cx="164" cy="441"/>
            </a:xfrm>
            <a:custGeom>
              <a:avLst/>
              <a:gdLst>
                <a:gd name="T0" fmla="*/ 16760 w 102"/>
                <a:gd name="T1" fmla="*/ 43470 h 269"/>
                <a:gd name="T2" fmla="*/ 29895 w 102"/>
                <a:gd name="T3" fmla="*/ 80041 h 269"/>
                <a:gd name="T4" fmla="*/ 30477 w 102"/>
                <a:gd name="T5" fmla="*/ 83070 h 269"/>
                <a:gd name="T6" fmla="*/ 30477 w 102"/>
                <a:gd name="T7" fmla="*/ 86008 h 269"/>
                <a:gd name="T8" fmla="*/ 29895 w 102"/>
                <a:gd name="T9" fmla="*/ 88864 h 269"/>
                <a:gd name="T10" fmla="*/ 28653 w 102"/>
                <a:gd name="T11" fmla="*/ 91477 h 269"/>
                <a:gd name="T12" fmla="*/ 27168 w 102"/>
                <a:gd name="T13" fmla="*/ 94274 h 269"/>
                <a:gd name="T14" fmla="*/ 25637 w 102"/>
                <a:gd name="T15" fmla="*/ 96728 h 269"/>
                <a:gd name="T16" fmla="*/ 23531 w 102"/>
                <a:gd name="T17" fmla="*/ 98895 h 269"/>
                <a:gd name="T18" fmla="*/ 21606 w 102"/>
                <a:gd name="T19" fmla="*/ 100217 h 269"/>
                <a:gd name="T20" fmla="*/ 20117 w 102"/>
                <a:gd name="T21" fmla="*/ 100932 h 269"/>
                <a:gd name="T22" fmla="*/ 18649 w 102"/>
                <a:gd name="T23" fmla="*/ 100932 h 269"/>
                <a:gd name="T24" fmla="*/ 17275 w 102"/>
                <a:gd name="T25" fmla="*/ 101381 h 269"/>
                <a:gd name="T26" fmla="*/ 16315 w 102"/>
                <a:gd name="T27" fmla="*/ 100932 h 269"/>
                <a:gd name="T28" fmla="*/ 14865 w 102"/>
                <a:gd name="T29" fmla="*/ 100712 h 269"/>
                <a:gd name="T30" fmla="*/ 14070 w 102"/>
                <a:gd name="T31" fmla="*/ 99809 h 269"/>
                <a:gd name="T32" fmla="*/ 13151 w 102"/>
                <a:gd name="T33" fmla="*/ 98468 h 269"/>
                <a:gd name="T34" fmla="*/ 12567 w 102"/>
                <a:gd name="T35" fmla="*/ 97164 h 269"/>
                <a:gd name="T36" fmla="*/ 11917 w 102"/>
                <a:gd name="T37" fmla="*/ 94571 h 269"/>
                <a:gd name="T38" fmla="*/ 11917 w 102"/>
                <a:gd name="T39" fmla="*/ 91477 h 269"/>
                <a:gd name="T40" fmla="*/ 12567 w 102"/>
                <a:gd name="T41" fmla="*/ 88452 h 269"/>
                <a:gd name="T42" fmla="*/ 13438 w 102"/>
                <a:gd name="T43" fmla="*/ 85526 h 269"/>
                <a:gd name="T44" fmla="*/ 14865 w 102"/>
                <a:gd name="T45" fmla="*/ 82672 h 269"/>
                <a:gd name="T46" fmla="*/ 16315 w 102"/>
                <a:gd name="T47" fmla="*/ 80246 h 269"/>
                <a:gd name="T48" fmla="*/ 18593 w 102"/>
                <a:gd name="T49" fmla="*/ 78006 h 269"/>
                <a:gd name="T50" fmla="*/ 20117 w 102"/>
                <a:gd name="T51" fmla="*/ 76800 h 269"/>
                <a:gd name="T52" fmla="*/ 21691 w 102"/>
                <a:gd name="T53" fmla="*/ 75875 h 269"/>
                <a:gd name="T54" fmla="*/ 23531 w 102"/>
                <a:gd name="T55" fmla="*/ 75455 h 269"/>
                <a:gd name="T56" fmla="*/ 24693 w 102"/>
                <a:gd name="T57" fmla="*/ 75455 h 269"/>
                <a:gd name="T58" fmla="*/ 26232 w 102"/>
                <a:gd name="T59" fmla="*/ 75455 h 269"/>
                <a:gd name="T60" fmla="*/ 0 w 102"/>
                <a:gd name="T61" fmla="*/ 667 h 269"/>
                <a:gd name="T62" fmla="*/ 1518 w 102"/>
                <a:gd name="T63" fmla="*/ 0 h 269"/>
                <a:gd name="T64" fmla="*/ 6483 w 102"/>
                <a:gd name="T65" fmla="*/ 15127 h 269"/>
                <a:gd name="T66" fmla="*/ 11917 w 102"/>
                <a:gd name="T67" fmla="*/ 29024 h 269"/>
                <a:gd name="T68" fmla="*/ 16760 w 102"/>
                <a:gd name="T69" fmla="*/ 43470 h 269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102" h="269">
                  <a:moveTo>
                    <a:pt x="56" y="115"/>
                  </a:moveTo>
                  <a:lnTo>
                    <a:pt x="100" y="212"/>
                  </a:lnTo>
                  <a:lnTo>
                    <a:pt x="102" y="220"/>
                  </a:lnTo>
                  <a:lnTo>
                    <a:pt x="102" y="228"/>
                  </a:lnTo>
                  <a:lnTo>
                    <a:pt x="100" y="236"/>
                  </a:lnTo>
                  <a:lnTo>
                    <a:pt x="96" y="243"/>
                  </a:lnTo>
                  <a:lnTo>
                    <a:pt x="91" y="250"/>
                  </a:lnTo>
                  <a:lnTo>
                    <a:pt x="86" y="257"/>
                  </a:lnTo>
                  <a:lnTo>
                    <a:pt x="79" y="262"/>
                  </a:lnTo>
                  <a:lnTo>
                    <a:pt x="72" y="266"/>
                  </a:lnTo>
                  <a:lnTo>
                    <a:pt x="67" y="268"/>
                  </a:lnTo>
                  <a:lnTo>
                    <a:pt x="63" y="268"/>
                  </a:lnTo>
                  <a:lnTo>
                    <a:pt x="58" y="269"/>
                  </a:lnTo>
                  <a:lnTo>
                    <a:pt x="55" y="268"/>
                  </a:lnTo>
                  <a:lnTo>
                    <a:pt x="50" y="267"/>
                  </a:lnTo>
                  <a:lnTo>
                    <a:pt x="47" y="265"/>
                  </a:lnTo>
                  <a:lnTo>
                    <a:pt x="44" y="261"/>
                  </a:lnTo>
                  <a:lnTo>
                    <a:pt x="42" y="258"/>
                  </a:lnTo>
                  <a:lnTo>
                    <a:pt x="40" y="251"/>
                  </a:lnTo>
                  <a:lnTo>
                    <a:pt x="40" y="243"/>
                  </a:lnTo>
                  <a:lnTo>
                    <a:pt x="42" y="235"/>
                  </a:lnTo>
                  <a:lnTo>
                    <a:pt x="45" y="227"/>
                  </a:lnTo>
                  <a:lnTo>
                    <a:pt x="50" y="219"/>
                  </a:lnTo>
                  <a:lnTo>
                    <a:pt x="55" y="213"/>
                  </a:lnTo>
                  <a:lnTo>
                    <a:pt x="62" y="207"/>
                  </a:lnTo>
                  <a:lnTo>
                    <a:pt x="67" y="204"/>
                  </a:lnTo>
                  <a:lnTo>
                    <a:pt x="73" y="201"/>
                  </a:lnTo>
                  <a:lnTo>
                    <a:pt x="79" y="200"/>
                  </a:lnTo>
                  <a:lnTo>
                    <a:pt x="83" y="200"/>
                  </a:lnTo>
                  <a:lnTo>
                    <a:pt x="88" y="200"/>
                  </a:lnTo>
                  <a:lnTo>
                    <a:pt x="0" y="2"/>
                  </a:lnTo>
                  <a:lnTo>
                    <a:pt x="5" y="0"/>
                  </a:lnTo>
                  <a:lnTo>
                    <a:pt x="22" y="40"/>
                  </a:lnTo>
                  <a:lnTo>
                    <a:pt x="40" y="77"/>
                  </a:lnTo>
                  <a:lnTo>
                    <a:pt x="56" y="115"/>
                  </a:lnTo>
                  <a:close/>
                </a:path>
              </a:pathLst>
            </a:custGeom>
            <a:solidFill>
              <a:srgbClr val="8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pic>
        <p:nvPicPr>
          <p:cNvPr id="13" name="Picture 12"/>
          <p:cNvPicPr>
            <a:picLocks noChangeAspect="1"/>
          </p:cNvPicPr>
          <p:nvPr/>
        </p:nvPicPr>
        <p:blipFill>
          <a:blip r:embed="rId5">
            <a:clrChange>
              <a:clrFrom>
                <a:srgbClr val="FFFFFF">
                  <a:alpha val="100000"/>
                </a:srgbClr>
              </a:clrFrom>
              <a:clrTo>
                <a:srgbClr val="FFFFFF">
                  <a:alpha val="100000"/>
                  <a:alpha val="0"/>
                </a:srgbClr>
              </a:clrTo>
            </a:clrChange>
          </a:blip>
          <a:stretch>
            <a:fillRect/>
          </a:stretch>
        </p:blipFill>
        <p:spPr>
          <a:xfrm flipH="1">
            <a:off x="-158750" y="125095"/>
            <a:ext cx="2421890" cy="1522730"/>
          </a:xfrm>
          <a:prstGeom prst="rect">
            <a:avLst/>
          </a:prstGeom>
        </p:spPr>
      </p:pic>
      <p:grpSp>
        <p:nvGrpSpPr>
          <p:cNvPr id="156" name="Group 5"/>
          <p:cNvGrpSpPr/>
          <p:nvPr/>
        </p:nvGrpSpPr>
        <p:grpSpPr bwMode="auto">
          <a:xfrm>
            <a:off x="219710" y="571818"/>
            <a:ext cx="195263" cy="369887"/>
            <a:chOff x="3890" y="144"/>
            <a:chExt cx="232" cy="441"/>
          </a:xfrm>
        </p:grpSpPr>
        <p:sp>
          <p:nvSpPr>
            <p:cNvPr id="157" name="Freeform 6"/>
            <p:cNvSpPr/>
            <p:nvPr/>
          </p:nvSpPr>
          <p:spPr bwMode="auto">
            <a:xfrm>
              <a:off x="3897" y="144"/>
              <a:ext cx="166" cy="157"/>
            </a:xfrm>
            <a:custGeom>
              <a:avLst/>
              <a:gdLst>
                <a:gd name="T0" fmla="*/ 0 w 101"/>
                <a:gd name="T1" fmla="*/ 0 h 96"/>
                <a:gd name="T2" fmla="*/ 1750 w 101"/>
                <a:gd name="T3" fmla="*/ 2175 h 96"/>
                <a:gd name="T4" fmla="*/ 3072 w 101"/>
                <a:gd name="T5" fmla="*/ 4694 h 96"/>
                <a:gd name="T6" fmla="*/ 5851 w 101"/>
                <a:gd name="T7" fmla="*/ 6448 h 96"/>
                <a:gd name="T8" fmla="*/ 8946 w 101"/>
                <a:gd name="T9" fmla="*/ 8040 h 96"/>
                <a:gd name="T10" fmla="*/ 11418 w 101"/>
                <a:gd name="T11" fmla="*/ 8800 h 96"/>
                <a:gd name="T12" fmla="*/ 13638 w 101"/>
                <a:gd name="T13" fmla="*/ 9209 h 96"/>
                <a:gd name="T14" fmla="*/ 15136 w 101"/>
                <a:gd name="T15" fmla="*/ 10292 h 96"/>
                <a:gd name="T16" fmla="*/ 17557 w 101"/>
                <a:gd name="T17" fmla="*/ 10545 h 96"/>
                <a:gd name="T18" fmla="*/ 19438 w 101"/>
                <a:gd name="T19" fmla="*/ 11360 h 96"/>
                <a:gd name="T20" fmla="*/ 20987 w 101"/>
                <a:gd name="T21" fmla="*/ 12076 h 96"/>
                <a:gd name="T22" fmla="*/ 22415 w 101"/>
                <a:gd name="T23" fmla="*/ 12742 h 96"/>
                <a:gd name="T24" fmla="*/ 24165 w 101"/>
                <a:gd name="T25" fmla="*/ 13700 h 96"/>
                <a:gd name="T26" fmla="*/ 28383 w 101"/>
                <a:gd name="T27" fmla="*/ 16189 h 96"/>
                <a:gd name="T28" fmla="*/ 31948 w 101"/>
                <a:gd name="T29" fmla="*/ 18578 h 96"/>
                <a:gd name="T30" fmla="*/ 34493 w 101"/>
                <a:gd name="T31" fmla="*/ 21910 h 96"/>
                <a:gd name="T32" fmla="*/ 36840 w 101"/>
                <a:gd name="T33" fmla="*/ 25373 h 96"/>
                <a:gd name="T34" fmla="*/ 37551 w 101"/>
                <a:gd name="T35" fmla="*/ 27784 h 96"/>
                <a:gd name="T36" fmla="*/ 38496 w 101"/>
                <a:gd name="T37" fmla="*/ 30383 h 96"/>
                <a:gd name="T38" fmla="*/ 38869 w 101"/>
                <a:gd name="T39" fmla="*/ 32906 h 96"/>
                <a:gd name="T40" fmla="*/ 39301 w 101"/>
                <a:gd name="T41" fmla="*/ 35168 h 96"/>
                <a:gd name="T42" fmla="*/ 38164 w 101"/>
                <a:gd name="T43" fmla="*/ 34079 h 96"/>
                <a:gd name="T44" fmla="*/ 37398 w 101"/>
                <a:gd name="T45" fmla="*/ 32697 h 96"/>
                <a:gd name="T46" fmla="*/ 36840 w 101"/>
                <a:gd name="T47" fmla="*/ 30676 h 96"/>
                <a:gd name="T48" fmla="*/ 35741 w 101"/>
                <a:gd name="T49" fmla="*/ 28850 h 96"/>
                <a:gd name="T50" fmla="*/ 34922 w 101"/>
                <a:gd name="T51" fmla="*/ 27527 h 96"/>
                <a:gd name="T52" fmla="*/ 33077 w 101"/>
                <a:gd name="T53" fmla="*/ 24631 h 96"/>
                <a:gd name="T54" fmla="*/ 30196 w 101"/>
                <a:gd name="T55" fmla="*/ 22405 h 96"/>
                <a:gd name="T56" fmla="*/ 27635 w 101"/>
                <a:gd name="T57" fmla="*/ 20121 h 96"/>
                <a:gd name="T58" fmla="*/ 24581 w 101"/>
                <a:gd name="T59" fmla="*/ 18578 h 96"/>
                <a:gd name="T60" fmla="*/ 22847 w 101"/>
                <a:gd name="T61" fmla="*/ 17641 h 96"/>
                <a:gd name="T62" fmla="*/ 20543 w 101"/>
                <a:gd name="T63" fmla="*/ 16832 h 96"/>
                <a:gd name="T64" fmla="*/ 18314 w 101"/>
                <a:gd name="T65" fmla="*/ 16590 h 96"/>
                <a:gd name="T66" fmla="*/ 16303 w 101"/>
                <a:gd name="T67" fmla="*/ 16189 h 96"/>
                <a:gd name="T68" fmla="*/ 13901 w 101"/>
                <a:gd name="T69" fmla="*/ 15558 h 96"/>
                <a:gd name="T70" fmla="*/ 11668 w 101"/>
                <a:gd name="T71" fmla="*/ 15061 h 96"/>
                <a:gd name="T72" fmla="*/ 8946 w 101"/>
                <a:gd name="T73" fmla="*/ 14488 h 96"/>
                <a:gd name="T74" fmla="*/ 6645 w 101"/>
                <a:gd name="T75" fmla="*/ 14488 h 96"/>
                <a:gd name="T76" fmla="*/ 0 w 101"/>
                <a:gd name="T77" fmla="*/ 0 h 9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101" h="96">
                  <a:moveTo>
                    <a:pt x="0" y="0"/>
                  </a:moveTo>
                  <a:lnTo>
                    <a:pt x="4" y="6"/>
                  </a:lnTo>
                  <a:lnTo>
                    <a:pt x="8" y="13"/>
                  </a:lnTo>
                  <a:lnTo>
                    <a:pt x="15" y="18"/>
                  </a:lnTo>
                  <a:lnTo>
                    <a:pt x="23" y="22"/>
                  </a:lnTo>
                  <a:lnTo>
                    <a:pt x="29" y="24"/>
                  </a:lnTo>
                  <a:lnTo>
                    <a:pt x="35" y="25"/>
                  </a:lnTo>
                  <a:lnTo>
                    <a:pt x="39" y="28"/>
                  </a:lnTo>
                  <a:lnTo>
                    <a:pt x="45" y="29"/>
                  </a:lnTo>
                  <a:lnTo>
                    <a:pt x="50" y="31"/>
                  </a:lnTo>
                  <a:lnTo>
                    <a:pt x="54" y="33"/>
                  </a:lnTo>
                  <a:lnTo>
                    <a:pt x="58" y="35"/>
                  </a:lnTo>
                  <a:lnTo>
                    <a:pt x="62" y="37"/>
                  </a:lnTo>
                  <a:lnTo>
                    <a:pt x="73" y="44"/>
                  </a:lnTo>
                  <a:lnTo>
                    <a:pt x="82" y="51"/>
                  </a:lnTo>
                  <a:lnTo>
                    <a:pt x="89" y="60"/>
                  </a:lnTo>
                  <a:lnTo>
                    <a:pt x="95" y="69"/>
                  </a:lnTo>
                  <a:lnTo>
                    <a:pt x="97" y="76"/>
                  </a:lnTo>
                  <a:lnTo>
                    <a:pt x="99" y="83"/>
                  </a:lnTo>
                  <a:lnTo>
                    <a:pt x="100" y="90"/>
                  </a:lnTo>
                  <a:lnTo>
                    <a:pt x="101" y="96"/>
                  </a:lnTo>
                  <a:lnTo>
                    <a:pt x="98" y="93"/>
                  </a:lnTo>
                  <a:lnTo>
                    <a:pt x="96" y="89"/>
                  </a:lnTo>
                  <a:lnTo>
                    <a:pt x="95" y="84"/>
                  </a:lnTo>
                  <a:lnTo>
                    <a:pt x="92" y="79"/>
                  </a:lnTo>
                  <a:lnTo>
                    <a:pt x="90" y="75"/>
                  </a:lnTo>
                  <a:lnTo>
                    <a:pt x="85" y="67"/>
                  </a:lnTo>
                  <a:lnTo>
                    <a:pt x="78" y="61"/>
                  </a:lnTo>
                  <a:lnTo>
                    <a:pt x="71" y="55"/>
                  </a:lnTo>
                  <a:lnTo>
                    <a:pt x="63" y="51"/>
                  </a:lnTo>
                  <a:lnTo>
                    <a:pt x="59" y="48"/>
                  </a:lnTo>
                  <a:lnTo>
                    <a:pt x="53" y="46"/>
                  </a:lnTo>
                  <a:lnTo>
                    <a:pt x="47" y="45"/>
                  </a:lnTo>
                  <a:lnTo>
                    <a:pt x="42" y="44"/>
                  </a:lnTo>
                  <a:lnTo>
                    <a:pt x="36" y="43"/>
                  </a:lnTo>
                  <a:lnTo>
                    <a:pt x="30" y="41"/>
                  </a:lnTo>
                  <a:lnTo>
                    <a:pt x="23" y="40"/>
                  </a:lnTo>
                  <a:lnTo>
                    <a:pt x="17" y="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8" name="Freeform 7"/>
            <p:cNvSpPr/>
            <p:nvPr/>
          </p:nvSpPr>
          <p:spPr bwMode="auto">
            <a:xfrm>
              <a:off x="3926" y="209"/>
              <a:ext cx="163" cy="154"/>
            </a:xfrm>
            <a:custGeom>
              <a:avLst/>
              <a:gdLst>
                <a:gd name="T0" fmla="*/ 0 w 102"/>
                <a:gd name="T1" fmla="*/ 0 h 94"/>
                <a:gd name="T2" fmla="*/ 1114 w 102"/>
                <a:gd name="T3" fmla="*/ 1782 h 94"/>
                <a:gd name="T4" fmla="*/ 2280 w 102"/>
                <a:gd name="T5" fmla="*/ 3637 h 94"/>
                <a:gd name="T6" fmla="*/ 3783 w 102"/>
                <a:gd name="T7" fmla="*/ 5698 h 94"/>
                <a:gd name="T8" fmla="*/ 6400 w 102"/>
                <a:gd name="T9" fmla="*/ 7484 h 94"/>
                <a:gd name="T10" fmla="*/ 7827 w 102"/>
                <a:gd name="T11" fmla="*/ 8241 h 94"/>
                <a:gd name="T12" fmla="*/ 9305 w 102"/>
                <a:gd name="T13" fmla="*/ 8688 h 94"/>
                <a:gd name="T14" fmla="*/ 10544 w 102"/>
                <a:gd name="T15" fmla="*/ 9761 h 94"/>
                <a:gd name="T16" fmla="*/ 12161 w 102"/>
                <a:gd name="T17" fmla="*/ 10021 h 94"/>
                <a:gd name="T18" fmla="*/ 13609 w 102"/>
                <a:gd name="T19" fmla="*/ 10962 h 94"/>
                <a:gd name="T20" fmla="*/ 14766 w 102"/>
                <a:gd name="T21" fmla="*/ 11152 h 94"/>
                <a:gd name="T22" fmla="*/ 15790 w 102"/>
                <a:gd name="T23" fmla="*/ 12261 h 94"/>
                <a:gd name="T24" fmla="*/ 16850 w 102"/>
                <a:gd name="T25" fmla="*/ 12910 h 94"/>
                <a:gd name="T26" fmla="*/ 19988 w 102"/>
                <a:gd name="T27" fmla="*/ 15294 h 94"/>
                <a:gd name="T28" fmla="*/ 22389 w 102"/>
                <a:gd name="T29" fmla="*/ 18270 h 94"/>
                <a:gd name="T30" fmla="*/ 24669 w 102"/>
                <a:gd name="T31" fmla="*/ 21150 h 94"/>
                <a:gd name="T32" fmla="*/ 26380 w 102"/>
                <a:gd name="T33" fmla="*/ 25056 h 94"/>
                <a:gd name="T34" fmla="*/ 26927 w 102"/>
                <a:gd name="T35" fmla="*/ 27458 h 94"/>
                <a:gd name="T36" fmla="*/ 27379 w 102"/>
                <a:gd name="T37" fmla="*/ 29932 h 94"/>
                <a:gd name="T38" fmla="*/ 27951 w 102"/>
                <a:gd name="T39" fmla="*/ 32538 h 94"/>
                <a:gd name="T40" fmla="*/ 28212 w 102"/>
                <a:gd name="T41" fmla="*/ 35133 h 94"/>
                <a:gd name="T42" fmla="*/ 26927 w 102"/>
                <a:gd name="T43" fmla="*/ 33985 h 94"/>
                <a:gd name="T44" fmla="*/ 26615 w 102"/>
                <a:gd name="T45" fmla="*/ 32538 h 94"/>
                <a:gd name="T46" fmla="*/ 26117 w 102"/>
                <a:gd name="T47" fmla="*/ 30327 h 94"/>
                <a:gd name="T48" fmla="*/ 25813 w 102"/>
                <a:gd name="T49" fmla="*/ 28534 h 94"/>
                <a:gd name="T50" fmla="*/ 25009 w 102"/>
                <a:gd name="T51" fmla="*/ 26896 h 94"/>
                <a:gd name="T52" fmla="*/ 23763 w 102"/>
                <a:gd name="T53" fmla="*/ 23968 h 94"/>
                <a:gd name="T54" fmla="*/ 21813 w 102"/>
                <a:gd name="T55" fmla="*/ 21727 h 94"/>
                <a:gd name="T56" fmla="*/ 19988 w 102"/>
                <a:gd name="T57" fmla="*/ 19861 h 94"/>
                <a:gd name="T58" fmla="*/ 17654 w 102"/>
                <a:gd name="T59" fmla="*/ 18270 h 94"/>
                <a:gd name="T60" fmla="*/ 16153 w 102"/>
                <a:gd name="T61" fmla="*/ 17174 h 94"/>
                <a:gd name="T62" fmla="*/ 14766 w 102"/>
                <a:gd name="T63" fmla="*/ 16417 h 94"/>
                <a:gd name="T64" fmla="*/ 12858 w 102"/>
                <a:gd name="T65" fmla="*/ 15991 h 94"/>
                <a:gd name="T66" fmla="*/ 11394 w 102"/>
                <a:gd name="T67" fmla="*/ 15294 h 94"/>
                <a:gd name="T68" fmla="*/ 9660 w 102"/>
                <a:gd name="T69" fmla="*/ 14630 h 94"/>
                <a:gd name="T70" fmla="*/ 8046 w 102"/>
                <a:gd name="T71" fmla="*/ 14630 h 94"/>
                <a:gd name="T72" fmla="*/ 6400 w 102"/>
                <a:gd name="T73" fmla="*/ 14234 h 94"/>
                <a:gd name="T74" fmla="*/ 5035 w 102"/>
                <a:gd name="T75" fmla="*/ 13962 h 94"/>
                <a:gd name="T76" fmla="*/ 0 w 102"/>
                <a:gd name="T77" fmla="*/ 0 h 94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102" h="94">
                  <a:moveTo>
                    <a:pt x="0" y="0"/>
                  </a:moveTo>
                  <a:lnTo>
                    <a:pt x="4" y="5"/>
                  </a:lnTo>
                  <a:lnTo>
                    <a:pt x="8" y="10"/>
                  </a:lnTo>
                  <a:lnTo>
                    <a:pt x="14" y="15"/>
                  </a:lnTo>
                  <a:lnTo>
                    <a:pt x="23" y="20"/>
                  </a:lnTo>
                  <a:lnTo>
                    <a:pt x="28" y="22"/>
                  </a:lnTo>
                  <a:lnTo>
                    <a:pt x="34" y="23"/>
                  </a:lnTo>
                  <a:lnTo>
                    <a:pt x="38" y="26"/>
                  </a:lnTo>
                  <a:lnTo>
                    <a:pt x="44" y="27"/>
                  </a:lnTo>
                  <a:lnTo>
                    <a:pt x="49" y="29"/>
                  </a:lnTo>
                  <a:lnTo>
                    <a:pt x="53" y="30"/>
                  </a:lnTo>
                  <a:lnTo>
                    <a:pt x="57" y="33"/>
                  </a:lnTo>
                  <a:lnTo>
                    <a:pt x="61" y="35"/>
                  </a:lnTo>
                  <a:lnTo>
                    <a:pt x="72" y="41"/>
                  </a:lnTo>
                  <a:lnTo>
                    <a:pt x="81" y="49"/>
                  </a:lnTo>
                  <a:lnTo>
                    <a:pt x="89" y="57"/>
                  </a:lnTo>
                  <a:lnTo>
                    <a:pt x="95" y="67"/>
                  </a:lnTo>
                  <a:lnTo>
                    <a:pt x="97" y="73"/>
                  </a:lnTo>
                  <a:lnTo>
                    <a:pt x="99" y="80"/>
                  </a:lnTo>
                  <a:lnTo>
                    <a:pt x="101" y="87"/>
                  </a:lnTo>
                  <a:lnTo>
                    <a:pt x="102" y="94"/>
                  </a:lnTo>
                  <a:lnTo>
                    <a:pt x="97" y="91"/>
                  </a:lnTo>
                  <a:lnTo>
                    <a:pt x="96" y="87"/>
                  </a:lnTo>
                  <a:lnTo>
                    <a:pt x="94" y="81"/>
                  </a:lnTo>
                  <a:lnTo>
                    <a:pt x="93" y="76"/>
                  </a:lnTo>
                  <a:lnTo>
                    <a:pt x="90" y="72"/>
                  </a:lnTo>
                  <a:lnTo>
                    <a:pt x="86" y="64"/>
                  </a:lnTo>
                  <a:lnTo>
                    <a:pt x="79" y="58"/>
                  </a:lnTo>
                  <a:lnTo>
                    <a:pt x="72" y="53"/>
                  </a:lnTo>
                  <a:lnTo>
                    <a:pt x="64" y="49"/>
                  </a:lnTo>
                  <a:lnTo>
                    <a:pt x="58" y="46"/>
                  </a:lnTo>
                  <a:lnTo>
                    <a:pt x="53" y="44"/>
                  </a:lnTo>
                  <a:lnTo>
                    <a:pt x="46" y="43"/>
                  </a:lnTo>
                  <a:lnTo>
                    <a:pt x="41" y="41"/>
                  </a:lnTo>
                  <a:lnTo>
                    <a:pt x="35" y="39"/>
                  </a:lnTo>
                  <a:lnTo>
                    <a:pt x="29" y="39"/>
                  </a:lnTo>
                  <a:lnTo>
                    <a:pt x="23" y="38"/>
                  </a:lnTo>
                  <a:lnTo>
                    <a:pt x="18" y="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" name="Freeform 8"/>
            <p:cNvSpPr/>
            <p:nvPr/>
          </p:nvSpPr>
          <p:spPr bwMode="auto">
            <a:xfrm>
              <a:off x="3952" y="271"/>
              <a:ext cx="170" cy="183"/>
            </a:xfrm>
            <a:custGeom>
              <a:avLst/>
              <a:gdLst>
                <a:gd name="T0" fmla="*/ 0 w 103"/>
                <a:gd name="T1" fmla="*/ 0 h 113"/>
                <a:gd name="T2" fmla="*/ 1804 w 103"/>
                <a:gd name="T3" fmla="*/ 2214 h 113"/>
                <a:gd name="T4" fmla="*/ 4573 w 103"/>
                <a:gd name="T5" fmla="*/ 4581 h 113"/>
                <a:gd name="T6" fmla="*/ 7643 w 103"/>
                <a:gd name="T7" fmla="*/ 6803 h 113"/>
                <a:gd name="T8" fmla="*/ 11073 w 103"/>
                <a:gd name="T9" fmla="*/ 7798 h 113"/>
                <a:gd name="T10" fmla="*/ 13384 w 103"/>
                <a:gd name="T11" fmla="*/ 8790 h 113"/>
                <a:gd name="T12" fmla="*/ 15642 w 103"/>
                <a:gd name="T13" fmla="*/ 9025 h 113"/>
                <a:gd name="T14" fmla="*/ 17589 w 103"/>
                <a:gd name="T15" fmla="*/ 9793 h 113"/>
                <a:gd name="T16" fmla="*/ 20098 w 103"/>
                <a:gd name="T17" fmla="*/ 10407 h 113"/>
                <a:gd name="T18" fmla="*/ 22521 w 103"/>
                <a:gd name="T19" fmla="*/ 11017 h 113"/>
                <a:gd name="T20" fmla="*/ 25132 w 103"/>
                <a:gd name="T21" fmla="*/ 11638 h 113"/>
                <a:gd name="T22" fmla="*/ 26982 w 103"/>
                <a:gd name="T23" fmla="*/ 12395 h 113"/>
                <a:gd name="T24" fmla="*/ 29030 w 103"/>
                <a:gd name="T25" fmla="*/ 13014 h 113"/>
                <a:gd name="T26" fmla="*/ 32686 w 103"/>
                <a:gd name="T27" fmla="*/ 14857 h 113"/>
                <a:gd name="T28" fmla="*/ 35740 w 103"/>
                <a:gd name="T29" fmla="*/ 16854 h 113"/>
                <a:gd name="T30" fmla="*/ 37601 w 103"/>
                <a:gd name="T31" fmla="*/ 19225 h 113"/>
                <a:gd name="T32" fmla="*/ 39130 w 103"/>
                <a:gd name="T33" fmla="*/ 22065 h 113"/>
                <a:gd name="T34" fmla="*/ 41480 w 103"/>
                <a:gd name="T35" fmla="*/ 26214 h 113"/>
                <a:gd name="T36" fmla="*/ 42175 w 103"/>
                <a:gd name="T37" fmla="*/ 29272 h 113"/>
                <a:gd name="T38" fmla="*/ 42175 w 103"/>
                <a:gd name="T39" fmla="*/ 32508 h 113"/>
                <a:gd name="T40" fmla="*/ 41498 w 103"/>
                <a:gd name="T41" fmla="*/ 36257 h 113"/>
                <a:gd name="T42" fmla="*/ 40371 w 103"/>
                <a:gd name="T43" fmla="*/ 36723 h 113"/>
                <a:gd name="T44" fmla="*/ 40371 w 103"/>
                <a:gd name="T45" fmla="*/ 34132 h 113"/>
                <a:gd name="T46" fmla="*/ 40371 w 103"/>
                <a:gd name="T47" fmla="*/ 30901 h 113"/>
                <a:gd name="T48" fmla="*/ 39130 w 103"/>
                <a:gd name="T49" fmla="*/ 27295 h 113"/>
                <a:gd name="T50" fmla="*/ 38001 w 103"/>
                <a:gd name="T51" fmla="*/ 24284 h 113"/>
                <a:gd name="T52" fmla="*/ 36459 w 103"/>
                <a:gd name="T53" fmla="*/ 21989 h 113"/>
                <a:gd name="T54" fmla="*/ 35078 w 103"/>
                <a:gd name="T55" fmla="*/ 19840 h 113"/>
                <a:gd name="T56" fmla="*/ 32686 w 103"/>
                <a:gd name="T57" fmla="*/ 18467 h 113"/>
                <a:gd name="T58" fmla="*/ 29733 w 103"/>
                <a:gd name="T59" fmla="*/ 16854 h 113"/>
                <a:gd name="T60" fmla="*/ 27695 w 103"/>
                <a:gd name="T61" fmla="*/ 16221 h 113"/>
                <a:gd name="T62" fmla="*/ 25143 w 103"/>
                <a:gd name="T63" fmla="*/ 15229 h 113"/>
                <a:gd name="T64" fmla="*/ 22090 w 103"/>
                <a:gd name="T65" fmla="*/ 14857 h 113"/>
                <a:gd name="T66" fmla="*/ 18717 w 103"/>
                <a:gd name="T67" fmla="*/ 14235 h 113"/>
                <a:gd name="T68" fmla="*/ 15642 w 103"/>
                <a:gd name="T69" fmla="*/ 14002 h 113"/>
                <a:gd name="T70" fmla="*/ 12458 w 103"/>
                <a:gd name="T71" fmla="*/ 13014 h 113"/>
                <a:gd name="T72" fmla="*/ 9477 w 103"/>
                <a:gd name="T73" fmla="*/ 12629 h 113"/>
                <a:gd name="T74" fmla="*/ 6457 w 103"/>
                <a:gd name="T75" fmla="*/ 12395 h 113"/>
                <a:gd name="T76" fmla="*/ 0 w 103"/>
                <a:gd name="T77" fmla="*/ 0 h 113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103" h="113">
                  <a:moveTo>
                    <a:pt x="0" y="0"/>
                  </a:moveTo>
                  <a:lnTo>
                    <a:pt x="4" y="7"/>
                  </a:lnTo>
                  <a:lnTo>
                    <a:pt x="11" y="14"/>
                  </a:lnTo>
                  <a:lnTo>
                    <a:pt x="19" y="21"/>
                  </a:lnTo>
                  <a:lnTo>
                    <a:pt x="27" y="24"/>
                  </a:lnTo>
                  <a:lnTo>
                    <a:pt x="33" y="27"/>
                  </a:lnTo>
                  <a:lnTo>
                    <a:pt x="38" y="28"/>
                  </a:lnTo>
                  <a:lnTo>
                    <a:pt x="43" y="30"/>
                  </a:lnTo>
                  <a:lnTo>
                    <a:pt x="49" y="32"/>
                  </a:lnTo>
                  <a:lnTo>
                    <a:pt x="55" y="34"/>
                  </a:lnTo>
                  <a:lnTo>
                    <a:pt x="61" y="36"/>
                  </a:lnTo>
                  <a:lnTo>
                    <a:pt x="66" y="38"/>
                  </a:lnTo>
                  <a:lnTo>
                    <a:pt x="71" y="40"/>
                  </a:lnTo>
                  <a:lnTo>
                    <a:pt x="80" y="46"/>
                  </a:lnTo>
                  <a:lnTo>
                    <a:pt x="87" y="52"/>
                  </a:lnTo>
                  <a:lnTo>
                    <a:pt x="92" y="59"/>
                  </a:lnTo>
                  <a:lnTo>
                    <a:pt x="96" y="68"/>
                  </a:lnTo>
                  <a:lnTo>
                    <a:pt x="101" y="80"/>
                  </a:lnTo>
                  <a:lnTo>
                    <a:pt x="103" y="90"/>
                  </a:lnTo>
                  <a:lnTo>
                    <a:pt x="103" y="100"/>
                  </a:lnTo>
                  <a:lnTo>
                    <a:pt x="102" y="111"/>
                  </a:lnTo>
                  <a:lnTo>
                    <a:pt x="99" y="113"/>
                  </a:lnTo>
                  <a:lnTo>
                    <a:pt x="99" y="105"/>
                  </a:lnTo>
                  <a:lnTo>
                    <a:pt x="99" y="95"/>
                  </a:lnTo>
                  <a:lnTo>
                    <a:pt x="96" y="84"/>
                  </a:lnTo>
                  <a:lnTo>
                    <a:pt x="93" y="75"/>
                  </a:lnTo>
                  <a:lnTo>
                    <a:pt x="89" y="67"/>
                  </a:lnTo>
                  <a:lnTo>
                    <a:pt x="86" y="61"/>
                  </a:lnTo>
                  <a:lnTo>
                    <a:pt x="80" y="57"/>
                  </a:lnTo>
                  <a:lnTo>
                    <a:pt x="73" y="52"/>
                  </a:lnTo>
                  <a:lnTo>
                    <a:pt x="68" y="50"/>
                  </a:lnTo>
                  <a:lnTo>
                    <a:pt x="62" y="47"/>
                  </a:lnTo>
                  <a:lnTo>
                    <a:pt x="54" y="46"/>
                  </a:lnTo>
                  <a:lnTo>
                    <a:pt x="46" y="44"/>
                  </a:lnTo>
                  <a:lnTo>
                    <a:pt x="38" y="43"/>
                  </a:lnTo>
                  <a:lnTo>
                    <a:pt x="30" y="40"/>
                  </a:lnTo>
                  <a:lnTo>
                    <a:pt x="23" y="39"/>
                  </a:lnTo>
                  <a:lnTo>
                    <a:pt x="16" y="3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0" name="Freeform 9"/>
            <p:cNvSpPr/>
            <p:nvPr/>
          </p:nvSpPr>
          <p:spPr bwMode="auto">
            <a:xfrm>
              <a:off x="3890" y="144"/>
              <a:ext cx="164" cy="441"/>
            </a:xfrm>
            <a:custGeom>
              <a:avLst/>
              <a:gdLst>
                <a:gd name="T0" fmla="*/ 16760 w 102"/>
                <a:gd name="T1" fmla="*/ 43470 h 269"/>
                <a:gd name="T2" fmla="*/ 29895 w 102"/>
                <a:gd name="T3" fmla="*/ 80041 h 269"/>
                <a:gd name="T4" fmla="*/ 30477 w 102"/>
                <a:gd name="T5" fmla="*/ 83070 h 269"/>
                <a:gd name="T6" fmla="*/ 30477 w 102"/>
                <a:gd name="T7" fmla="*/ 86008 h 269"/>
                <a:gd name="T8" fmla="*/ 29895 w 102"/>
                <a:gd name="T9" fmla="*/ 88864 h 269"/>
                <a:gd name="T10" fmla="*/ 28653 w 102"/>
                <a:gd name="T11" fmla="*/ 91477 h 269"/>
                <a:gd name="T12" fmla="*/ 27168 w 102"/>
                <a:gd name="T13" fmla="*/ 94274 h 269"/>
                <a:gd name="T14" fmla="*/ 25637 w 102"/>
                <a:gd name="T15" fmla="*/ 96728 h 269"/>
                <a:gd name="T16" fmla="*/ 23531 w 102"/>
                <a:gd name="T17" fmla="*/ 98895 h 269"/>
                <a:gd name="T18" fmla="*/ 21606 w 102"/>
                <a:gd name="T19" fmla="*/ 100217 h 269"/>
                <a:gd name="T20" fmla="*/ 20117 w 102"/>
                <a:gd name="T21" fmla="*/ 100932 h 269"/>
                <a:gd name="T22" fmla="*/ 18649 w 102"/>
                <a:gd name="T23" fmla="*/ 100932 h 269"/>
                <a:gd name="T24" fmla="*/ 17275 w 102"/>
                <a:gd name="T25" fmla="*/ 101381 h 269"/>
                <a:gd name="T26" fmla="*/ 16315 w 102"/>
                <a:gd name="T27" fmla="*/ 100932 h 269"/>
                <a:gd name="T28" fmla="*/ 14865 w 102"/>
                <a:gd name="T29" fmla="*/ 100712 h 269"/>
                <a:gd name="T30" fmla="*/ 14070 w 102"/>
                <a:gd name="T31" fmla="*/ 99809 h 269"/>
                <a:gd name="T32" fmla="*/ 13151 w 102"/>
                <a:gd name="T33" fmla="*/ 98468 h 269"/>
                <a:gd name="T34" fmla="*/ 12567 w 102"/>
                <a:gd name="T35" fmla="*/ 97164 h 269"/>
                <a:gd name="T36" fmla="*/ 11917 w 102"/>
                <a:gd name="T37" fmla="*/ 94571 h 269"/>
                <a:gd name="T38" fmla="*/ 11917 w 102"/>
                <a:gd name="T39" fmla="*/ 91477 h 269"/>
                <a:gd name="T40" fmla="*/ 12567 w 102"/>
                <a:gd name="T41" fmla="*/ 88452 h 269"/>
                <a:gd name="T42" fmla="*/ 13438 w 102"/>
                <a:gd name="T43" fmla="*/ 85526 h 269"/>
                <a:gd name="T44" fmla="*/ 14865 w 102"/>
                <a:gd name="T45" fmla="*/ 82672 h 269"/>
                <a:gd name="T46" fmla="*/ 16315 w 102"/>
                <a:gd name="T47" fmla="*/ 80246 h 269"/>
                <a:gd name="T48" fmla="*/ 18593 w 102"/>
                <a:gd name="T49" fmla="*/ 78006 h 269"/>
                <a:gd name="T50" fmla="*/ 20117 w 102"/>
                <a:gd name="T51" fmla="*/ 76800 h 269"/>
                <a:gd name="T52" fmla="*/ 21691 w 102"/>
                <a:gd name="T53" fmla="*/ 75875 h 269"/>
                <a:gd name="T54" fmla="*/ 23531 w 102"/>
                <a:gd name="T55" fmla="*/ 75455 h 269"/>
                <a:gd name="T56" fmla="*/ 24693 w 102"/>
                <a:gd name="T57" fmla="*/ 75455 h 269"/>
                <a:gd name="T58" fmla="*/ 26232 w 102"/>
                <a:gd name="T59" fmla="*/ 75455 h 269"/>
                <a:gd name="T60" fmla="*/ 0 w 102"/>
                <a:gd name="T61" fmla="*/ 667 h 269"/>
                <a:gd name="T62" fmla="*/ 1518 w 102"/>
                <a:gd name="T63" fmla="*/ 0 h 269"/>
                <a:gd name="T64" fmla="*/ 6483 w 102"/>
                <a:gd name="T65" fmla="*/ 15127 h 269"/>
                <a:gd name="T66" fmla="*/ 11917 w 102"/>
                <a:gd name="T67" fmla="*/ 29024 h 269"/>
                <a:gd name="T68" fmla="*/ 16760 w 102"/>
                <a:gd name="T69" fmla="*/ 43470 h 269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102" h="269">
                  <a:moveTo>
                    <a:pt x="56" y="115"/>
                  </a:moveTo>
                  <a:lnTo>
                    <a:pt x="100" y="212"/>
                  </a:lnTo>
                  <a:lnTo>
                    <a:pt x="102" y="220"/>
                  </a:lnTo>
                  <a:lnTo>
                    <a:pt x="102" y="228"/>
                  </a:lnTo>
                  <a:lnTo>
                    <a:pt x="100" y="236"/>
                  </a:lnTo>
                  <a:lnTo>
                    <a:pt x="96" y="243"/>
                  </a:lnTo>
                  <a:lnTo>
                    <a:pt x="91" y="250"/>
                  </a:lnTo>
                  <a:lnTo>
                    <a:pt x="86" y="257"/>
                  </a:lnTo>
                  <a:lnTo>
                    <a:pt x="79" y="262"/>
                  </a:lnTo>
                  <a:lnTo>
                    <a:pt x="72" y="266"/>
                  </a:lnTo>
                  <a:lnTo>
                    <a:pt x="67" y="268"/>
                  </a:lnTo>
                  <a:lnTo>
                    <a:pt x="63" y="268"/>
                  </a:lnTo>
                  <a:lnTo>
                    <a:pt x="58" y="269"/>
                  </a:lnTo>
                  <a:lnTo>
                    <a:pt x="55" y="268"/>
                  </a:lnTo>
                  <a:lnTo>
                    <a:pt x="50" y="267"/>
                  </a:lnTo>
                  <a:lnTo>
                    <a:pt x="47" y="265"/>
                  </a:lnTo>
                  <a:lnTo>
                    <a:pt x="44" y="261"/>
                  </a:lnTo>
                  <a:lnTo>
                    <a:pt x="42" y="258"/>
                  </a:lnTo>
                  <a:lnTo>
                    <a:pt x="40" y="251"/>
                  </a:lnTo>
                  <a:lnTo>
                    <a:pt x="40" y="243"/>
                  </a:lnTo>
                  <a:lnTo>
                    <a:pt x="42" y="235"/>
                  </a:lnTo>
                  <a:lnTo>
                    <a:pt x="45" y="227"/>
                  </a:lnTo>
                  <a:lnTo>
                    <a:pt x="50" y="219"/>
                  </a:lnTo>
                  <a:lnTo>
                    <a:pt x="55" y="213"/>
                  </a:lnTo>
                  <a:lnTo>
                    <a:pt x="62" y="207"/>
                  </a:lnTo>
                  <a:lnTo>
                    <a:pt x="67" y="204"/>
                  </a:lnTo>
                  <a:lnTo>
                    <a:pt x="73" y="201"/>
                  </a:lnTo>
                  <a:lnTo>
                    <a:pt x="79" y="200"/>
                  </a:lnTo>
                  <a:lnTo>
                    <a:pt x="83" y="200"/>
                  </a:lnTo>
                  <a:lnTo>
                    <a:pt x="88" y="200"/>
                  </a:lnTo>
                  <a:lnTo>
                    <a:pt x="0" y="2"/>
                  </a:lnTo>
                  <a:lnTo>
                    <a:pt x="5" y="0"/>
                  </a:lnTo>
                  <a:lnTo>
                    <a:pt x="22" y="40"/>
                  </a:lnTo>
                  <a:lnTo>
                    <a:pt x="40" y="77"/>
                  </a:lnTo>
                  <a:lnTo>
                    <a:pt x="56" y="115"/>
                  </a:lnTo>
                  <a:close/>
                </a:path>
              </a:pathLst>
            </a:custGeom>
            <a:solidFill>
              <a:srgbClr val="8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61" name="Group 12"/>
          <p:cNvGrpSpPr/>
          <p:nvPr/>
        </p:nvGrpSpPr>
        <p:grpSpPr bwMode="auto">
          <a:xfrm>
            <a:off x="310515" y="1726565"/>
            <a:ext cx="260350" cy="347663"/>
            <a:chOff x="2832" y="663"/>
            <a:chExt cx="310" cy="415"/>
          </a:xfrm>
        </p:grpSpPr>
        <p:sp>
          <p:nvSpPr>
            <p:cNvPr id="162" name="Freeform 13"/>
            <p:cNvSpPr/>
            <p:nvPr/>
          </p:nvSpPr>
          <p:spPr bwMode="auto">
            <a:xfrm>
              <a:off x="2839" y="663"/>
              <a:ext cx="209" cy="111"/>
            </a:xfrm>
            <a:custGeom>
              <a:avLst/>
              <a:gdLst>
                <a:gd name="T0" fmla="*/ 0 w 126"/>
                <a:gd name="T1" fmla="*/ 0 h 68"/>
                <a:gd name="T2" fmla="*/ 1893 w 126"/>
                <a:gd name="T3" fmla="*/ 1461 h 68"/>
                <a:gd name="T4" fmla="*/ 4769 w 126"/>
                <a:gd name="T5" fmla="*/ 3224 h 68"/>
                <a:gd name="T6" fmla="*/ 8350 w 126"/>
                <a:gd name="T7" fmla="*/ 5090 h 68"/>
                <a:gd name="T8" fmla="*/ 11988 w 126"/>
                <a:gd name="T9" fmla="*/ 5681 h 68"/>
                <a:gd name="T10" fmla="*/ 14618 w 126"/>
                <a:gd name="T11" fmla="*/ 5681 h 68"/>
                <a:gd name="T12" fmla="*/ 17201 w 126"/>
                <a:gd name="T13" fmla="*/ 5681 h 68"/>
                <a:gd name="T14" fmla="*/ 19885 w 126"/>
                <a:gd name="T15" fmla="*/ 5681 h 68"/>
                <a:gd name="T16" fmla="*/ 22247 w 126"/>
                <a:gd name="T17" fmla="*/ 6156 h 68"/>
                <a:gd name="T18" fmla="*/ 24949 w 126"/>
                <a:gd name="T19" fmla="*/ 6156 h 68"/>
                <a:gd name="T20" fmla="*/ 26973 w 126"/>
                <a:gd name="T21" fmla="*/ 6355 h 68"/>
                <a:gd name="T22" fmla="*/ 28532 w 126"/>
                <a:gd name="T23" fmla="*/ 6795 h 68"/>
                <a:gd name="T24" fmla="*/ 30887 w 126"/>
                <a:gd name="T25" fmla="*/ 7264 h 68"/>
                <a:gd name="T26" fmla="*/ 33476 w 126"/>
                <a:gd name="T27" fmla="*/ 7904 h 68"/>
                <a:gd name="T28" fmla="*/ 36101 w 126"/>
                <a:gd name="T29" fmla="*/ 8591 h 68"/>
                <a:gd name="T30" fmla="*/ 38106 w 126"/>
                <a:gd name="T31" fmla="*/ 9273 h 68"/>
                <a:gd name="T32" fmla="*/ 40863 w 126"/>
                <a:gd name="T33" fmla="*/ 10374 h 68"/>
                <a:gd name="T34" fmla="*/ 42867 w 126"/>
                <a:gd name="T35" fmla="*/ 11461 h 68"/>
                <a:gd name="T36" fmla="*/ 45255 w 126"/>
                <a:gd name="T37" fmla="*/ 12505 h 68"/>
                <a:gd name="T38" fmla="*/ 46889 w 126"/>
                <a:gd name="T39" fmla="*/ 14024 h 68"/>
                <a:gd name="T40" fmla="*/ 48878 w 126"/>
                <a:gd name="T41" fmla="*/ 15325 h 68"/>
                <a:gd name="T42" fmla="*/ 50782 w 126"/>
                <a:gd name="T43" fmla="*/ 17594 h 68"/>
                <a:gd name="T44" fmla="*/ 52482 w 126"/>
                <a:gd name="T45" fmla="*/ 19774 h 68"/>
                <a:gd name="T46" fmla="*/ 53922 w 126"/>
                <a:gd name="T47" fmla="*/ 22140 h 68"/>
                <a:gd name="T48" fmla="*/ 54712 w 126"/>
                <a:gd name="T49" fmla="*/ 24317 h 68"/>
                <a:gd name="T50" fmla="*/ 52827 w 126"/>
                <a:gd name="T51" fmla="*/ 23935 h 68"/>
                <a:gd name="T52" fmla="*/ 51233 w 126"/>
                <a:gd name="T53" fmla="*/ 22556 h 68"/>
                <a:gd name="T54" fmla="*/ 50092 w 126"/>
                <a:gd name="T55" fmla="*/ 20413 h 68"/>
                <a:gd name="T56" fmla="*/ 48878 w 126"/>
                <a:gd name="T57" fmla="*/ 19113 h 68"/>
                <a:gd name="T58" fmla="*/ 47327 w 126"/>
                <a:gd name="T59" fmla="*/ 17594 h 68"/>
                <a:gd name="T60" fmla="*/ 44111 w 126"/>
                <a:gd name="T61" fmla="*/ 15325 h 68"/>
                <a:gd name="T62" fmla="*/ 40863 w 126"/>
                <a:gd name="T63" fmla="*/ 14024 h 68"/>
                <a:gd name="T64" fmla="*/ 37345 w 126"/>
                <a:gd name="T65" fmla="*/ 12505 h 68"/>
                <a:gd name="T66" fmla="*/ 33476 w 126"/>
                <a:gd name="T67" fmla="*/ 11857 h 68"/>
                <a:gd name="T68" fmla="*/ 30887 w 126"/>
                <a:gd name="T69" fmla="*/ 11461 h 68"/>
                <a:gd name="T70" fmla="*/ 28268 w 126"/>
                <a:gd name="T71" fmla="*/ 11461 h 68"/>
                <a:gd name="T72" fmla="*/ 25110 w 126"/>
                <a:gd name="T73" fmla="*/ 11092 h 68"/>
                <a:gd name="T74" fmla="*/ 22973 w 126"/>
                <a:gd name="T75" fmla="*/ 11461 h 68"/>
                <a:gd name="T76" fmla="*/ 20354 w 126"/>
                <a:gd name="T77" fmla="*/ 11461 h 68"/>
                <a:gd name="T78" fmla="*/ 17201 w 126"/>
                <a:gd name="T79" fmla="*/ 11857 h 68"/>
                <a:gd name="T80" fmla="*/ 14618 w 126"/>
                <a:gd name="T81" fmla="*/ 11857 h 68"/>
                <a:gd name="T82" fmla="*/ 11988 w 126"/>
                <a:gd name="T83" fmla="*/ 12262 h 68"/>
                <a:gd name="T84" fmla="*/ 0 w 126"/>
                <a:gd name="T85" fmla="*/ 0 h 68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26" h="68">
                  <a:moveTo>
                    <a:pt x="0" y="0"/>
                  </a:moveTo>
                  <a:lnTo>
                    <a:pt x="4" y="4"/>
                  </a:lnTo>
                  <a:lnTo>
                    <a:pt x="11" y="9"/>
                  </a:lnTo>
                  <a:lnTo>
                    <a:pt x="19" y="14"/>
                  </a:lnTo>
                  <a:lnTo>
                    <a:pt x="28" y="16"/>
                  </a:lnTo>
                  <a:lnTo>
                    <a:pt x="34" y="16"/>
                  </a:lnTo>
                  <a:lnTo>
                    <a:pt x="40" y="16"/>
                  </a:lnTo>
                  <a:lnTo>
                    <a:pt x="46" y="16"/>
                  </a:lnTo>
                  <a:lnTo>
                    <a:pt x="51" y="17"/>
                  </a:lnTo>
                  <a:lnTo>
                    <a:pt x="57" y="17"/>
                  </a:lnTo>
                  <a:lnTo>
                    <a:pt x="62" y="18"/>
                  </a:lnTo>
                  <a:lnTo>
                    <a:pt x="66" y="19"/>
                  </a:lnTo>
                  <a:lnTo>
                    <a:pt x="71" y="20"/>
                  </a:lnTo>
                  <a:lnTo>
                    <a:pt x="77" y="22"/>
                  </a:lnTo>
                  <a:lnTo>
                    <a:pt x="83" y="24"/>
                  </a:lnTo>
                  <a:lnTo>
                    <a:pt x="88" y="26"/>
                  </a:lnTo>
                  <a:lnTo>
                    <a:pt x="94" y="29"/>
                  </a:lnTo>
                  <a:lnTo>
                    <a:pt x="99" y="32"/>
                  </a:lnTo>
                  <a:lnTo>
                    <a:pt x="104" y="35"/>
                  </a:lnTo>
                  <a:lnTo>
                    <a:pt x="108" y="39"/>
                  </a:lnTo>
                  <a:lnTo>
                    <a:pt x="113" y="43"/>
                  </a:lnTo>
                  <a:lnTo>
                    <a:pt x="117" y="49"/>
                  </a:lnTo>
                  <a:lnTo>
                    <a:pt x="121" y="55"/>
                  </a:lnTo>
                  <a:lnTo>
                    <a:pt x="124" y="62"/>
                  </a:lnTo>
                  <a:lnTo>
                    <a:pt x="126" y="68"/>
                  </a:lnTo>
                  <a:lnTo>
                    <a:pt x="122" y="67"/>
                  </a:lnTo>
                  <a:lnTo>
                    <a:pt x="118" y="63"/>
                  </a:lnTo>
                  <a:lnTo>
                    <a:pt x="116" y="57"/>
                  </a:lnTo>
                  <a:lnTo>
                    <a:pt x="113" y="53"/>
                  </a:lnTo>
                  <a:lnTo>
                    <a:pt x="109" y="49"/>
                  </a:lnTo>
                  <a:lnTo>
                    <a:pt x="102" y="43"/>
                  </a:lnTo>
                  <a:lnTo>
                    <a:pt x="94" y="39"/>
                  </a:lnTo>
                  <a:lnTo>
                    <a:pt x="86" y="35"/>
                  </a:lnTo>
                  <a:lnTo>
                    <a:pt x="77" y="33"/>
                  </a:lnTo>
                  <a:lnTo>
                    <a:pt x="71" y="32"/>
                  </a:lnTo>
                  <a:lnTo>
                    <a:pt x="65" y="32"/>
                  </a:lnTo>
                  <a:lnTo>
                    <a:pt x="58" y="31"/>
                  </a:lnTo>
                  <a:lnTo>
                    <a:pt x="53" y="32"/>
                  </a:lnTo>
                  <a:lnTo>
                    <a:pt x="47" y="32"/>
                  </a:lnTo>
                  <a:lnTo>
                    <a:pt x="40" y="33"/>
                  </a:lnTo>
                  <a:lnTo>
                    <a:pt x="34" y="33"/>
                  </a:lnTo>
                  <a:lnTo>
                    <a:pt x="28" y="3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3" name="Freeform 14"/>
            <p:cNvSpPr/>
            <p:nvPr/>
          </p:nvSpPr>
          <p:spPr bwMode="auto">
            <a:xfrm>
              <a:off x="2888" y="719"/>
              <a:ext cx="202" cy="111"/>
            </a:xfrm>
            <a:custGeom>
              <a:avLst/>
              <a:gdLst>
                <a:gd name="T0" fmla="*/ 0 w 125"/>
                <a:gd name="T1" fmla="*/ 0 h 67"/>
                <a:gd name="T2" fmla="*/ 1214 w 125"/>
                <a:gd name="T3" fmla="*/ 2051 h 67"/>
                <a:gd name="T4" fmla="*/ 3171 w 125"/>
                <a:gd name="T5" fmla="*/ 3398 h 67"/>
                <a:gd name="T6" fmla="*/ 5727 w 125"/>
                <a:gd name="T7" fmla="*/ 5630 h 67"/>
                <a:gd name="T8" fmla="*/ 8654 w 125"/>
                <a:gd name="T9" fmla="*/ 5893 h 67"/>
                <a:gd name="T10" fmla="*/ 10470 w 125"/>
                <a:gd name="T11" fmla="*/ 5893 h 67"/>
                <a:gd name="T12" fmla="*/ 12057 w 125"/>
                <a:gd name="T13" fmla="*/ 6420 h 67"/>
                <a:gd name="T14" fmla="*/ 13985 w 125"/>
                <a:gd name="T15" fmla="*/ 6420 h 67"/>
                <a:gd name="T16" fmla="*/ 15940 w 125"/>
                <a:gd name="T17" fmla="*/ 7029 h 67"/>
                <a:gd name="T18" fmla="*/ 17580 w 125"/>
                <a:gd name="T19" fmla="*/ 7029 h 67"/>
                <a:gd name="T20" fmla="*/ 19074 w 125"/>
                <a:gd name="T21" fmla="*/ 7836 h 67"/>
                <a:gd name="T22" fmla="*/ 20662 w 125"/>
                <a:gd name="T23" fmla="*/ 7871 h 67"/>
                <a:gd name="T24" fmla="*/ 22226 w 125"/>
                <a:gd name="T25" fmla="*/ 8567 h 67"/>
                <a:gd name="T26" fmla="*/ 23792 w 125"/>
                <a:gd name="T27" fmla="*/ 9008 h 67"/>
                <a:gd name="T28" fmla="*/ 25759 w 125"/>
                <a:gd name="T29" fmla="*/ 9763 h 67"/>
                <a:gd name="T30" fmla="*/ 27697 w 125"/>
                <a:gd name="T31" fmla="*/ 11059 h 67"/>
                <a:gd name="T32" fmla="*/ 29382 w 125"/>
                <a:gd name="T33" fmla="*/ 11841 h 67"/>
                <a:gd name="T34" fmla="*/ 30824 w 125"/>
                <a:gd name="T35" fmla="*/ 13040 h 67"/>
                <a:gd name="T36" fmla="*/ 32558 w 125"/>
                <a:gd name="T37" fmla="*/ 14924 h 67"/>
                <a:gd name="T38" fmla="*/ 33534 w 125"/>
                <a:gd name="T39" fmla="*/ 16175 h 67"/>
                <a:gd name="T40" fmla="*/ 35119 w 125"/>
                <a:gd name="T41" fmla="*/ 18322 h 67"/>
                <a:gd name="T42" fmla="*/ 36691 w 125"/>
                <a:gd name="T43" fmla="*/ 20904 h 67"/>
                <a:gd name="T44" fmla="*/ 37666 w 125"/>
                <a:gd name="T45" fmla="*/ 22919 h 67"/>
                <a:gd name="T46" fmla="*/ 39057 w 125"/>
                <a:gd name="T47" fmla="*/ 26037 h 67"/>
                <a:gd name="T48" fmla="*/ 39631 w 125"/>
                <a:gd name="T49" fmla="*/ 28679 h 67"/>
                <a:gd name="T50" fmla="*/ 38107 w 125"/>
                <a:gd name="T51" fmla="*/ 28182 h 67"/>
                <a:gd name="T52" fmla="*/ 37065 w 125"/>
                <a:gd name="T53" fmla="*/ 26610 h 67"/>
                <a:gd name="T54" fmla="*/ 36082 w 125"/>
                <a:gd name="T55" fmla="*/ 24215 h 67"/>
                <a:gd name="T56" fmla="*/ 35119 w 125"/>
                <a:gd name="T57" fmla="*/ 22067 h 67"/>
                <a:gd name="T58" fmla="*/ 34372 w 125"/>
                <a:gd name="T59" fmla="*/ 20904 h 67"/>
                <a:gd name="T60" fmla="*/ 31952 w 125"/>
                <a:gd name="T61" fmla="*/ 18322 h 67"/>
                <a:gd name="T62" fmla="*/ 29382 w 125"/>
                <a:gd name="T63" fmla="*/ 16175 h 67"/>
                <a:gd name="T64" fmla="*/ 26360 w 125"/>
                <a:gd name="T65" fmla="*/ 14924 h 67"/>
                <a:gd name="T66" fmla="*/ 23581 w 125"/>
                <a:gd name="T67" fmla="*/ 14193 h 67"/>
                <a:gd name="T68" fmla="*/ 21622 w 125"/>
                <a:gd name="T69" fmla="*/ 13040 h 67"/>
                <a:gd name="T70" fmla="*/ 20038 w 125"/>
                <a:gd name="T71" fmla="*/ 13040 h 67"/>
                <a:gd name="T72" fmla="*/ 18093 w 125"/>
                <a:gd name="T73" fmla="*/ 12982 h 67"/>
                <a:gd name="T74" fmla="*/ 16155 w 125"/>
                <a:gd name="T75" fmla="*/ 13040 h 67"/>
                <a:gd name="T76" fmla="*/ 13985 w 125"/>
                <a:gd name="T77" fmla="*/ 13040 h 67"/>
                <a:gd name="T78" fmla="*/ 12057 w 125"/>
                <a:gd name="T79" fmla="*/ 14193 h 67"/>
                <a:gd name="T80" fmla="*/ 10237 w 125"/>
                <a:gd name="T81" fmla="*/ 14193 h 67"/>
                <a:gd name="T82" fmla="*/ 8280 w 125"/>
                <a:gd name="T83" fmla="*/ 14452 h 67"/>
                <a:gd name="T84" fmla="*/ 0 w 125"/>
                <a:gd name="T85" fmla="*/ 0 h 6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25" h="67">
                  <a:moveTo>
                    <a:pt x="0" y="0"/>
                  </a:moveTo>
                  <a:lnTo>
                    <a:pt x="4" y="5"/>
                  </a:lnTo>
                  <a:lnTo>
                    <a:pt x="10" y="8"/>
                  </a:lnTo>
                  <a:lnTo>
                    <a:pt x="18" y="13"/>
                  </a:lnTo>
                  <a:lnTo>
                    <a:pt x="27" y="14"/>
                  </a:lnTo>
                  <a:lnTo>
                    <a:pt x="33" y="14"/>
                  </a:lnTo>
                  <a:lnTo>
                    <a:pt x="38" y="15"/>
                  </a:lnTo>
                  <a:lnTo>
                    <a:pt x="44" y="15"/>
                  </a:lnTo>
                  <a:lnTo>
                    <a:pt x="50" y="16"/>
                  </a:lnTo>
                  <a:lnTo>
                    <a:pt x="56" y="16"/>
                  </a:lnTo>
                  <a:lnTo>
                    <a:pt x="60" y="18"/>
                  </a:lnTo>
                  <a:lnTo>
                    <a:pt x="65" y="19"/>
                  </a:lnTo>
                  <a:lnTo>
                    <a:pt x="70" y="20"/>
                  </a:lnTo>
                  <a:lnTo>
                    <a:pt x="75" y="21"/>
                  </a:lnTo>
                  <a:lnTo>
                    <a:pt x="81" y="23"/>
                  </a:lnTo>
                  <a:lnTo>
                    <a:pt x="87" y="26"/>
                  </a:lnTo>
                  <a:lnTo>
                    <a:pt x="93" y="28"/>
                  </a:lnTo>
                  <a:lnTo>
                    <a:pt x="97" y="31"/>
                  </a:lnTo>
                  <a:lnTo>
                    <a:pt x="103" y="35"/>
                  </a:lnTo>
                  <a:lnTo>
                    <a:pt x="106" y="38"/>
                  </a:lnTo>
                  <a:lnTo>
                    <a:pt x="111" y="43"/>
                  </a:lnTo>
                  <a:lnTo>
                    <a:pt x="116" y="49"/>
                  </a:lnTo>
                  <a:lnTo>
                    <a:pt x="119" y="54"/>
                  </a:lnTo>
                  <a:lnTo>
                    <a:pt x="123" y="61"/>
                  </a:lnTo>
                  <a:lnTo>
                    <a:pt x="125" y="67"/>
                  </a:lnTo>
                  <a:lnTo>
                    <a:pt x="120" y="66"/>
                  </a:lnTo>
                  <a:lnTo>
                    <a:pt x="117" y="62"/>
                  </a:lnTo>
                  <a:lnTo>
                    <a:pt x="114" y="57"/>
                  </a:lnTo>
                  <a:lnTo>
                    <a:pt x="111" y="52"/>
                  </a:lnTo>
                  <a:lnTo>
                    <a:pt x="108" y="49"/>
                  </a:lnTo>
                  <a:lnTo>
                    <a:pt x="101" y="43"/>
                  </a:lnTo>
                  <a:lnTo>
                    <a:pt x="93" y="38"/>
                  </a:lnTo>
                  <a:lnTo>
                    <a:pt x="83" y="35"/>
                  </a:lnTo>
                  <a:lnTo>
                    <a:pt x="74" y="33"/>
                  </a:lnTo>
                  <a:lnTo>
                    <a:pt x="68" y="31"/>
                  </a:lnTo>
                  <a:lnTo>
                    <a:pt x="63" y="31"/>
                  </a:lnTo>
                  <a:lnTo>
                    <a:pt x="57" y="30"/>
                  </a:lnTo>
                  <a:lnTo>
                    <a:pt x="51" y="31"/>
                  </a:lnTo>
                  <a:lnTo>
                    <a:pt x="44" y="31"/>
                  </a:lnTo>
                  <a:lnTo>
                    <a:pt x="38" y="33"/>
                  </a:lnTo>
                  <a:lnTo>
                    <a:pt x="32" y="33"/>
                  </a:lnTo>
                  <a:lnTo>
                    <a:pt x="26" y="3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" name="Freeform 15"/>
            <p:cNvSpPr/>
            <p:nvPr/>
          </p:nvSpPr>
          <p:spPr bwMode="auto">
            <a:xfrm>
              <a:off x="2927" y="774"/>
              <a:ext cx="215" cy="138"/>
            </a:xfrm>
            <a:custGeom>
              <a:avLst/>
              <a:gdLst>
                <a:gd name="T0" fmla="*/ 0 w 131"/>
                <a:gd name="T1" fmla="*/ 0 h 85"/>
                <a:gd name="T2" fmla="*/ 1096 w 131"/>
                <a:gd name="T3" fmla="*/ 1002 h 85"/>
                <a:gd name="T4" fmla="*/ 2559 w 131"/>
                <a:gd name="T5" fmla="*/ 1627 h 85"/>
                <a:gd name="T6" fmla="*/ 4200 w 131"/>
                <a:gd name="T7" fmla="*/ 2641 h 85"/>
                <a:gd name="T8" fmla="*/ 6158 w 131"/>
                <a:gd name="T9" fmla="*/ 3280 h 85"/>
                <a:gd name="T10" fmla="*/ 7707 w 131"/>
                <a:gd name="T11" fmla="*/ 3911 h 85"/>
                <a:gd name="T12" fmla="*/ 9514 w 131"/>
                <a:gd name="T13" fmla="*/ 4288 h 85"/>
                <a:gd name="T14" fmla="*/ 11313 w 131"/>
                <a:gd name="T15" fmla="*/ 4939 h 85"/>
                <a:gd name="T16" fmla="*/ 13056 w 131"/>
                <a:gd name="T17" fmla="*/ 5325 h 85"/>
                <a:gd name="T18" fmla="*/ 15265 w 131"/>
                <a:gd name="T19" fmla="*/ 5325 h 85"/>
                <a:gd name="T20" fmla="*/ 17471 w 131"/>
                <a:gd name="T21" fmla="*/ 5325 h 85"/>
                <a:gd name="T22" fmla="*/ 20353 w 131"/>
                <a:gd name="T23" fmla="*/ 5731 h 85"/>
                <a:gd name="T24" fmla="*/ 22519 w 131"/>
                <a:gd name="T25" fmla="*/ 5731 h 85"/>
                <a:gd name="T26" fmla="*/ 24380 w 131"/>
                <a:gd name="T27" fmla="*/ 5952 h 85"/>
                <a:gd name="T28" fmla="*/ 26763 w 131"/>
                <a:gd name="T29" fmla="*/ 6350 h 85"/>
                <a:gd name="T30" fmla="*/ 29010 w 131"/>
                <a:gd name="T31" fmla="*/ 6350 h 85"/>
                <a:gd name="T32" fmla="*/ 31423 w 131"/>
                <a:gd name="T33" fmla="*/ 6577 h 85"/>
                <a:gd name="T34" fmla="*/ 35168 w 131"/>
                <a:gd name="T35" fmla="*/ 8019 h 85"/>
                <a:gd name="T36" fmla="*/ 38106 w 131"/>
                <a:gd name="T37" fmla="*/ 9046 h 85"/>
                <a:gd name="T38" fmla="*/ 41118 w 131"/>
                <a:gd name="T39" fmla="*/ 11212 h 85"/>
                <a:gd name="T40" fmla="*/ 43924 w 131"/>
                <a:gd name="T41" fmla="*/ 13862 h 85"/>
                <a:gd name="T42" fmla="*/ 46481 w 131"/>
                <a:gd name="T43" fmla="*/ 17180 h 85"/>
                <a:gd name="T44" fmla="*/ 48213 w 131"/>
                <a:gd name="T45" fmla="*/ 20844 h 85"/>
                <a:gd name="T46" fmla="*/ 49585 w 131"/>
                <a:gd name="T47" fmla="*/ 24137 h 85"/>
                <a:gd name="T48" fmla="*/ 50013 w 131"/>
                <a:gd name="T49" fmla="*/ 27892 h 85"/>
                <a:gd name="T50" fmla="*/ 49322 w 131"/>
                <a:gd name="T51" fmla="*/ 28548 h 85"/>
                <a:gd name="T52" fmla="*/ 48213 w 131"/>
                <a:gd name="T53" fmla="*/ 25853 h 85"/>
                <a:gd name="T54" fmla="*/ 47060 w 131"/>
                <a:gd name="T55" fmla="*/ 22121 h 85"/>
                <a:gd name="T56" fmla="*/ 45129 w 131"/>
                <a:gd name="T57" fmla="*/ 19210 h 85"/>
                <a:gd name="T58" fmla="*/ 43525 w 131"/>
                <a:gd name="T59" fmla="*/ 16555 h 85"/>
                <a:gd name="T60" fmla="*/ 41118 w 131"/>
                <a:gd name="T61" fmla="*/ 14035 h 85"/>
                <a:gd name="T62" fmla="*/ 38920 w 131"/>
                <a:gd name="T63" fmla="*/ 12839 h 85"/>
                <a:gd name="T64" fmla="*/ 36269 w 131"/>
                <a:gd name="T65" fmla="*/ 11212 h 85"/>
                <a:gd name="T66" fmla="*/ 33404 w 131"/>
                <a:gd name="T67" fmla="*/ 10309 h 85"/>
                <a:gd name="T68" fmla="*/ 31423 w 131"/>
                <a:gd name="T69" fmla="*/ 10197 h 85"/>
                <a:gd name="T70" fmla="*/ 28674 w 131"/>
                <a:gd name="T71" fmla="*/ 10197 h 85"/>
                <a:gd name="T72" fmla="*/ 25628 w 131"/>
                <a:gd name="T73" fmla="*/ 10197 h 85"/>
                <a:gd name="T74" fmla="*/ 22519 w 131"/>
                <a:gd name="T75" fmla="*/ 10309 h 85"/>
                <a:gd name="T76" fmla="*/ 19146 w 131"/>
                <a:gd name="T77" fmla="*/ 10309 h 85"/>
                <a:gd name="T78" fmla="*/ 15615 w 131"/>
                <a:gd name="T79" fmla="*/ 10678 h 85"/>
                <a:gd name="T80" fmla="*/ 12649 w 131"/>
                <a:gd name="T81" fmla="*/ 10678 h 85"/>
                <a:gd name="T82" fmla="*/ 10107 w 131"/>
                <a:gd name="T83" fmla="*/ 11212 h 85"/>
                <a:gd name="T84" fmla="*/ 0 w 131"/>
                <a:gd name="T85" fmla="*/ 0 h 85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31" h="85">
                  <a:moveTo>
                    <a:pt x="0" y="0"/>
                  </a:moveTo>
                  <a:lnTo>
                    <a:pt x="3" y="3"/>
                  </a:lnTo>
                  <a:lnTo>
                    <a:pt x="7" y="5"/>
                  </a:lnTo>
                  <a:lnTo>
                    <a:pt x="11" y="8"/>
                  </a:lnTo>
                  <a:lnTo>
                    <a:pt x="16" y="10"/>
                  </a:lnTo>
                  <a:lnTo>
                    <a:pt x="20" y="12"/>
                  </a:lnTo>
                  <a:lnTo>
                    <a:pt x="25" y="13"/>
                  </a:lnTo>
                  <a:lnTo>
                    <a:pt x="30" y="15"/>
                  </a:lnTo>
                  <a:lnTo>
                    <a:pt x="34" y="16"/>
                  </a:lnTo>
                  <a:lnTo>
                    <a:pt x="40" y="16"/>
                  </a:lnTo>
                  <a:lnTo>
                    <a:pt x="46" y="16"/>
                  </a:lnTo>
                  <a:lnTo>
                    <a:pt x="53" y="17"/>
                  </a:lnTo>
                  <a:lnTo>
                    <a:pt x="59" y="17"/>
                  </a:lnTo>
                  <a:lnTo>
                    <a:pt x="64" y="18"/>
                  </a:lnTo>
                  <a:lnTo>
                    <a:pt x="70" y="19"/>
                  </a:lnTo>
                  <a:lnTo>
                    <a:pt x="76" y="19"/>
                  </a:lnTo>
                  <a:lnTo>
                    <a:pt x="82" y="20"/>
                  </a:lnTo>
                  <a:lnTo>
                    <a:pt x="92" y="24"/>
                  </a:lnTo>
                  <a:lnTo>
                    <a:pt x="100" y="27"/>
                  </a:lnTo>
                  <a:lnTo>
                    <a:pt x="108" y="33"/>
                  </a:lnTo>
                  <a:lnTo>
                    <a:pt x="115" y="41"/>
                  </a:lnTo>
                  <a:lnTo>
                    <a:pt x="122" y="51"/>
                  </a:lnTo>
                  <a:lnTo>
                    <a:pt x="126" y="62"/>
                  </a:lnTo>
                  <a:lnTo>
                    <a:pt x="130" y="72"/>
                  </a:lnTo>
                  <a:lnTo>
                    <a:pt x="131" y="83"/>
                  </a:lnTo>
                  <a:lnTo>
                    <a:pt x="129" y="85"/>
                  </a:lnTo>
                  <a:lnTo>
                    <a:pt x="126" y="77"/>
                  </a:lnTo>
                  <a:lnTo>
                    <a:pt x="123" y="66"/>
                  </a:lnTo>
                  <a:lnTo>
                    <a:pt x="118" y="57"/>
                  </a:lnTo>
                  <a:lnTo>
                    <a:pt x="114" y="49"/>
                  </a:lnTo>
                  <a:lnTo>
                    <a:pt x="108" y="42"/>
                  </a:lnTo>
                  <a:lnTo>
                    <a:pt x="102" y="38"/>
                  </a:lnTo>
                  <a:lnTo>
                    <a:pt x="95" y="33"/>
                  </a:lnTo>
                  <a:lnTo>
                    <a:pt x="87" y="31"/>
                  </a:lnTo>
                  <a:lnTo>
                    <a:pt x="82" y="30"/>
                  </a:lnTo>
                  <a:lnTo>
                    <a:pt x="75" y="30"/>
                  </a:lnTo>
                  <a:lnTo>
                    <a:pt x="67" y="30"/>
                  </a:lnTo>
                  <a:lnTo>
                    <a:pt x="59" y="31"/>
                  </a:lnTo>
                  <a:lnTo>
                    <a:pt x="50" y="31"/>
                  </a:lnTo>
                  <a:lnTo>
                    <a:pt x="41" y="32"/>
                  </a:lnTo>
                  <a:lnTo>
                    <a:pt x="33" y="32"/>
                  </a:lnTo>
                  <a:lnTo>
                    <a:pt x="26" y="3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" name="Freeform 16"/>
            <p:cNvSpPr/>
            <p:nvPr/>
          </p:nvSpPr>
          <p:spPr bwMode="auto">
            <a:xfrm>
              <a:off x="2832" y="663"/>
              <a:ext cx="261" cy="415"/>
            </a:xfrm>
            <a:custGeom>
              <a:avLst/>
              <a:gdLst>
                <a:gd name="T0" fmla="*/ 30276 w 160"/>
                <a:gd name="T1" fmla="*/ 36615 h 254"/>
                <a:gd name="T2" fmla="*/ 54544 w 160"/>
                <a:gd name="T3" fmla="*/ 67379 h 254"/>
                <a:gd name="T4" fmla="*/ 56229 w 160"/>
                <a:gd name="T5" fmla="*/ 69780 h 254"/>
                <a:gd name="T6" fmla="*/ 56867 w 160"/>
                <a:gd name="T7" fmla="*/ 72664 h 254"/>
                <a:gd name="T8" fmla="*/ 56867 w 160"/>
                <a:gd name="T9" fmla="*/ 75517 h 254"/>
                <a:gd name="T10" fmla="*/ 56242 w 160"/>
                <a:gd name="T11" fmla="*/ 78910 h 254"/>
                <a:gd name="T12" fmla="*/ 55813 w 160"/>
                <a:gd name="T13" fmla="*/ 82180 h 254"/>
                <a:gd name="T14" fmla="*/ 54034 w 160"/>
                <a:gd name="T15" fmla="*/ 84938 h 254"/>
                <a:gd name="T16" fmla="*/ 52241 w 160"/>
                <a:gd name="T17" fmla="*/ 87465 h 254"/>
                <a:gd name="T18" fmla="*/ 50048 w 160"/>
                <a:gd name="T19" fmla="*/ 89434 h 254"/>
                <a:gd name="T20" fmla="*/ 48595 w 160"/>
                <a:gd name="T21" fmla="*/ 90851 h 254"/>
                <a:gd name="T22" fmla="*/ 46884 w 160"/>
                <a:gd name="T23" fmla="*/ 91256 h 254"/>
                <a:gd name="T24" fmla="*/ 45487 w 160"/>
                <a:gd name="T25" fmla="*/ 91898 h 254"/>
                <a:gd name="T26" fmla="*/ 43768 w 160"/>
                <a:gd name="T27" fmla="*/ 91898 h 254"/>
                <a:gd name="T28" fmla="*/ 42117 w 160"/>
                <a:gd name="T29" fmla="*/ 91503 h 254"/>
                <a:gd name="T30" fmla="*/ 40956 w 160"/>
                <a:gd name="T31" fmla="*/ 91256 h 254"/>
                <a:gd name="T32" fmla="*/ 39887 w 160"/>
                <a:gd name="T33" fmla="*/ 90455 h 254"/>
                <a:gd name="T34" fmla="*/ 38263 w 160"/>
                <a:gd name="T35" fmla="*/ 89014 h 254"/>
                <a:gd name="T36" fmla="*/ 37196 w 160"/>
                <a:gd name="T37" fmla="*/ 86369 h 254"/>
                <a:gd name="T38" fmla="*/ 36556 w 160"/>
                <a:gd name="T39" fmla="*/ 83892 h 254"/>
                <a:gd name="T40" fmla="*/ 36556 w 160"/>
                <a:gd name="T41" fmla="*/ 80664 h 254"/>
                <a:gd name="T42" fmla="*/ 36948 w 160"/>
                <a:gd name="T43" fmla="*/ 77639 h 254"/>
                <a:gd name="T44" fmla="*/ 37586 w 160"/>
                <a:gd name="T45" fmla="*/ 74839 h 254"/>
                <a:gd name="T46" fmla="*/ 39375 w 160"/>
                <a:gd name="T47" fmla="*/ 72022 h 254"/>
                <a:gd name="T48" fmla="*/ 40956 w 160"/>
                <a:gd name="T49" fmla="*/ 69532 h 254"/>
                <a:gd name="T50" fmla="*/ 42714 w 160"/>
                <a:gd name="T51" fmla="*/ 67379 h 254"/>
                <a:gd name="T52" fmla="*/ 44021 w 160"/>
                <a:gd name="T53" fmla="*/ 66263 h 254"/>
                <a:gd name="T54" fmla="*/ 46146 w 160"/>
                <a:gd name="T55" fmla="*/ 64642 h 254"/>
                <a:gd name="T56" fmla="*/ 47908 w 160"/>
                <a:gd name="T57" fmla="*/ 64399 h 254"/>
                <a:gd name="T58" fmla="*/ 49388 w 160"/>
                <a:gd name="T59" fmla="*/ 63993 h 254"/>
                <a:gd name="T60" fmla="*/ 0 w 160"/>
                <a:gd name="T61" fmla="*/ 1060 h 254"/>
                <a:gd name="T62" fmla="*/ 1700 w 160"/>
                <a:gd name="T63" fmla="*/ 0 h 254"/>
                <a:gd name="T64" fmla="*/ 11781 w 160"/>
                <a:gd name="T65" fmla="*/ 12344 h 254"/>
                <a:gd name="T66" fmla="*/ 20975 w 160"/>
                <a:gd name="T67" fmla="*/ 24578 h 254"/>
                <a:gd name="T68" fmla="*/ 30276 w 160"/>
                <a:gd name="T69" fmla="*/ 36615 h 254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160" h="254">
                  <a:moveTo>
                    <a:pt x="85" y="101"/>
                  </a:moveTo>
                  <a:lnTo>
                    <a:pt x="154" y="186"/>
                  </a:lnTo>
                  <a:lnTo>
                    <a:pt x="158" y="193"/>
                  </a:lnTo>
                  <a:lnTo>
                    <a:pt x="160" y="201"/>
                  </a:lnTo>
                  <a:lnTo>
                    <a:pt x="160" y="209"/>
                  </a:lnTo>
                  <a:lnTo>
                    <a:pt x="159" y="218"/>
                  </a:lnTo>
                  <a:lnTo>
                    <a:pt x="157" y="227"/>
                  </a:lnTo>
                  <a:lnTo>
                    <a:pt x="152" y="235"/>
                  </a:lnTo>
                  <a:lnTo>
                    <a:pt x="147" y="242"/>
                  </a:lnTo>
                  <a:lnTo>
                    <a:pt x="141" y="247"/>
                  </a:lnTo>
                  <a:lnTo>
                    <a:pt x="137" y="251"/>
                  </a:lnTo>
                  <a:lnTo>
                    <a:pt x="132" y="252"/>
                  </a:lnTo>
                  <a:lnTo>
                    <a:pt x="128" y="254"/>
                  </a:lnTo>
                  <a:lnTo>
                    <a:pt x="123" y="254"/>
                  </a:lnTo>
                  <a:lnTo>
                    <a:pt x="119" y="253"/>
                  </a:lnTo>
                  <a:lnTo>
                    <a:pt x="115" y="252"/>
                  </a:lnTo>
                  <a:lnTo>
                    <a:pt x="112" y="250"/>
                  </a:lnTo>
                  <a:lnTo>
                    <a:pt x="108" y="246"/>
                  </a:lnTo>
                  <a:lnTo>
                    <a:pt x="105" y="239"/>
                  </a:lnTo>
                  <a:lnTo>
                    <a:pt x="103" y="232"/>
                  </a:lnTo>
                  <a:lnTo>
                    <a:pt x="103" y="223"/>
                  </a:lnTo>
                  <a:lnTo>
                    <a:pt x="104" y="215"/>
                  </a:lnTo>
                  <a:lnTo>
                    <a:pt x="106" y="207"/>
                  </a:lnTo>
                  <a:lnTo>
                    <a:pt x="111" y="199"/>
                  </a:lnTo>
                  <a:lnTo>
                    <a:pt x="115" y="192"/>
                  </a:lnTo>
                  <a:lnTo>
                    <a:pt x="120" y="186"/>
                  </a:lnTo>
                  <a:lnTo>
                    <a:pt x="124" y="183"/>
                  </a:lnTo>
                  <a:lnTo>
                    <a:pt x="130" y="179"/>
                  </a:lnTo>
                  <a:lnTo>
                    <a:pt x="135" y="178"/>
                  </a:lnTo>
                  <a:lnTo>
                    <a:pt x="139" y="177"/>
                  </a:lnTo>
                  <a:lnTo>
                    <a:pt x="0" y="3"/>
                  </a:lnTo>
                  <a:lnTo>
                    <a:pt x="5" y="0"/>
                  </a:lnTo>
                  <a:lnTo>
                    <a:pt x="33" y="34"/>
                  </a:lnTo>
                  <a:lnTo>
                    <a:pt x="59" y="68"/>
                  </a:lnTo>
                  <a:lnTo>
                    <a:pt x="85" y="101"/>
                  </a:lnTo>
                  <a:close/>
                </a:path>
              </a:pathLst>
            </a:custGeom>
            <a:solidFill>
              <a:srgbClr val="333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66" name="Freeform 19"/>
          <p:cNvSpPr/>
          <p:nvPr/>
        </p:nvSpPr>
        <p:spPr bwMode="auto">
          <a:xfrm rot="19620000">
            <a:off x="1630643" y="1320837"/>
            <a:ext cx="155575" cy="245110"/>
          </a:xfrm>
          <a:custGeom>
            <a:avLst/>
            <a:gdLst>
              <a:gd name="T0" fmla="*/ 2147483647 w 316"/>
              <a:gd name="T1" fmla="*/ 2147483647 h 419"/>
              <a:gd name="T2" fmla="*/ 2147483647 w 316"/>
              <a:gd name="T3" fmla="*/ 2147483647 h 419"/>
              <a:gd name="T4" fmla="*/ 2147483647 w 316"/>
              <a:gd name="T5" fmla="*/ 0 h 419"/>
              <a:gd name="T6" fmla="*/ 2147483647 w 316"/>
              <a:gd name="T7" fmla="*/ 2147483647 h 419"/>
              <a:gd name="T8" fmla="*/ 2147483647 w 316"/>
              <a:gd name="T9" fmla="*/ 2147483647 h 419"/>
              <a:gd name="T10" fmla="*/ 2147483647 w 316"/>
              <a:gd name="T11" fmla="*/ 2147483647 h 419"/>
              <a:gd name="T12" fmla="*/ 2147483647 w 316"/>
              <a:gd name="T13" fmla="*/ 2147483647 h 419"/>
              <a:gd name="T14" fmla="*/ 2147483647 w 316"/>
              <a:gd name="T15" fmla="*/ 2147483647 h 419"/>
              <a:gd name="T16" fmla="*/ 2147483647 w 316"/>
              <a:gd name="T17" fmla="*/ 2147483647 h 419"/>
              <a:gd name="T18" fmla="*/ 2147483647 w 316"/>
              <a:gd name="T19" fmla="*/ 2147483647 h 419"/>
              <a:gd name="T20" fmla="*/ 2147483647 w 316"/>
              <a:gd name="T21" fmla="*/ 2147483647 h 419"/>
              <a:gd name="T22" fmla="*/ 2147483647 w 316"/>
              <a:gd name="T23" fmla="*/ 2147483647 h 419"/>
              <a:gd name="T24" fmla="*/ 2147483647 w 316"/>
              <a:gd name="T25" fmla="*/ 2147483647 h 419"/>
              <a:gd name="T26" fmla="*/ 2147483647 w 316"/>
              <a:gd name="T27" fmla="*/ 2147483647 h 419"/>
              <a:gd name="T28" fmla="*/ 2147483647 w 316"/>
              <a:gd name="T29" fmla="*/ 2147483647 h 419"/>
              <a:gd name="T30" fmla="*/ 2147483647 w 316"/>
              <a:gd name="T31" fmla="*/ 2147483647 h 419"/>
              <a:gd name="T32" fmla="*/ 2147483647 w 316"/>
              <a:gd name="T33" fmla="*/ 2147483647 h 419"/>
              <a:gd name="T34" fmla="*/ 2147483647 w 316"/>
              <a:gd name="T35" fmla="*/ 2147483647 h 419"/>
              <a:gd name="T36" fmla="*/ 2147483647 w 316"/>
              <a:gd name="T37" fmla="*/ 2147483647 h 419"/>
              <a:gd name="T38" fmla="*/ 2147483647 w 316"/>
              <a:gd name="T39" fmla="*/ 2147483647 h 419"/>
              <a:gd name="T40" fmla="*/ 2147483647 w 316"/>
              <a:gd name="T41" fmla="*/ 2147483647 h 419"/>
              <a:gd name="T42" fmla="*/ 2147483647 w 316"/>
              <a:gd name="T43" fmla="*/ 2147483647 h 419"/>
              <a:gd name="T44" fmla="*/ 2147483647 w 316"/>
              <a:gd name="T45" fmla="*/ 2147483647 h 419"/>
              <a:gd name="T46" fmla="*/ 2147483647 w 316"/>
              <a:gd name="T47" fmla="*/ 2147483647 h 419"/>
              <a:gd name="T48" fmla="*/ 2147483647 w 316"/>
              <a:gd name="T49" fmla="*/ 2147483647 h 419"/>
              <a:gd name="T50" fmla="*/ 2147483647 w 316"/>
              <a:gd name="T51" fmla="*/ 2147483647 h 419"/>
              <a:gd name="T52" fmla="*/ 2147483647 w 316"/>
              <a:gd name="T53" fmla="*/ 2147483647 h 419"/>
              <a:gd name="T54" fmla="*/ 2147483647 w 316"/>
              <a:gd name="T55" fmla="*/ 2147483647 h 419"/>
              <a:gd name="T56" fmla="*/ 2147483647 w 316"/>
              <a:gd name="T57" fmla="*/ 2147483647 h 419"/>
              <a:gd name="T58" fmla="*/ 2147483647 w 316"/>
              <a:gd name="T59" fmla="*/ 2147483647 h 419"/>
              <a:gd name="T60" fmla="*/ 2147483647 w 316"/>
              <a:gd name="T61" fmla="*/ 2147483647 h 419"/>
              <a:gd name="T62" fmla="*/ 2147483647 w 316"/>
              <a:gd name="T63" fmla="*/ 2147483647 h 419"/>
              <a:gd name="T64" fmla="*/ 2147483647 w 316"/>
              <a:gd name="T65" fmla="*/ 2147483647 h 419"/>
              <a:gd name="T66" fmla="*/ 2147483647 w 316"/>
              <a:gd name="T67" fmla="*/ 2147483647 h 419"/>
              <a:gd name="T68" fmla="*/ 0 w 316"/>
              <a:gd name="T69" fmla="*/ 2147483647 h 419"/>
              <a:gd name="T70" fmla="*/ 2147483647 w 316"/>
              <a:gd name="T71" fmla="*/ 2147483647 h 419"/>
              <a:gd name="T72" fmla="*/ 2147483647 w 316"/>
              <a:gd name="T73" fmla="*/ 2147483647 h 419"/>
              <a:gd name="T74" fmla="*/ 2147483647 w 316"/>
              <a:gd name="T75" fmla="*/ 2147483647 h 419"/>
              <a:gd name="T76" fmla="*/ 2147483647 w 316"/>
              <a:gd name="T77" fmla="*/ 2147483647 h 419"/>
              <a:gd name="T78" fmla="*/ 2147483647 w 316"/>
              <a:gd name="T79" fmla="*/ 2147483647 h 419"/>
              <a:gd name="T80" fmla="*/ 2147483647 w 316"/>
              <a:gd name="T81" fmla="*/ 2147483647 h 419"/>
              <a:gd name="T82" fmla="*/ 2147483647 w 316"/>
              <a:gd name="T83" fmla="*/ 2147483647 h 419"/>
              <a:gd name="T84" fmla="*/ 2147483647 w 316"/>
              <a:gd name="T85" fmla="*/ 2147483647 h 419"/>
              <a:gd name="T86" fmla="*/ 2147483647 w 316"/>
              <a:gd name="T87" fmla="*/ 2147483647 h 419"/>
              <a:gd name="T88" fmla="*/ 2147483647 w 316"/>
              <a:gd name="T89" fmla="*/ 2147483647 h 419"/>
              <a:gd name="T90" fmla="*/ 2147483647 w 316"/>
              <a:gd name="T91" fmla="*/ 2147483647 h 419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316" h="419">
                <a:moveTo>
                  <a:pt x="167" y="335"/>
                </a:moveTo>
                <a:lnTo>
                  <a:pt x="200" y="3"/>
                </a:lnTo>
                <a:lnTo>
                  <a:pt x="252" y="0"/>
                </a:lnTo>
                <a:lnTo>
                  <a:pt x="243" y="62"/>
                </a:lnTo>
                <a:lnTo>
                  <a:pt x="265" y="81"/>
                </a:lnTo>
                <a:lnTo>
                  <a:pt x="286" y="105"/>
                </a:lnTo>
                <a:lnTo>
                  <a:pt x="305" y="134"/>
                </a:lnTo>
                <a:lnTo>
                  <a:pt x="316" y="167"/>
                </a:lnTo>
                <a:lnTo>
                  <a:pt x="316" y="205"/>
                </a:lnTo>
                <a:lnTo>
                  <a:pt x="304" y="245"/>
                </a:lnTo>
                <a:lnTo>
                  <a:pt x="274" y="289"/>
                </a:lnTo>
                <a:lnTo>
                  <a:pt x="223" y="334"/>
                </a:lnTo>
                <a:lnTo>
                  <a:pt x="214" y="326"/>
                </a:lnTo>
                <a:lnTo>
                  <a:pt x="229" y="307"/>
                </a:lnTo>
                <a:lnTo>
                  <a:pt x="246" y="283"/>
                </a:lnTo>
                <a:lnTo>
                  <a:pt x="262" y="256"/>
                </a:lnTo>
                <a:lnTo>
                  <a:pt x="275" y="225"/>
                </a:lnTo>
                <a:lnTo>
                  <a:pt x="281" y="192"/>
                </a:lnTo>
                <a:lnTo>
                  <a:pt x="277" y="159"/>
                </a:lnTo>
                <a:lnTo>
                  <a:pt x="261" y="128"/>
                </a:lnTo>
                <a:lnTo>
                  <a:pt x="230" y="98"/>
                </a:lnTo>
                <a:lnTo>
                  <a:pt x="184" y="345"/>
                </a:lnTo>
                <a:lnTo>
                  <a:pt x="183" y="349"/>
                </a:lnTo>
                <a:lnTo>
                  <a:pt x="178" y="358"/>
                </a:lnTo>
                <a:lnTo>
                  <a:pt x="170" y="372"/>
                </a:lnTo>
                <a:lnTo>
                  <a:pt x="159" y="387"/>
                </a:lnTo>
                <a:lnTo>
                  <a:pt x="142" y="401"/>
                </a:lnTo>
                <a:lnTo>
                  <a:pt x="124" y="412"/>
                </a:lnTo>
                <a:lnTo>
                  <a:pt x="100" y="419"/>
                </a:lnTo>
                <a:lnTo>
                  <a:pt x="72" y="419"/>
                </a:lnTo>
                <a:lnTo>
                  <a:pt x="44" y="412"/>
                </a:lnTo>
                <a:lnTo>
                  <a:pt x="25" y="398"/>
                </a:lnTo>
                <a:lnTo>
                  <a:pt x="11" y="382"/>
                </a:lnTo>
                <a:lnTo>
                  <a:pt x="3" y="364"/>
                </a:lnTo>
                <a:lnTo>
                  <a:pt x="0" y="345"/>
                </a:lnTo>
                <a:lnTo>
                  <a:pt x="1" y="327"/>
                </a:lnTo>
                <a:lnTo>
                  <a:pt x="6" y="312"/>
                </a:lnTo>
                <a:lnTo>
                  <a:pt x="16" y="301"/>
                </a:lnTo>
                <a:lnTo>
                  <a:pt x="29" y="291"/>
                </a:lnTo>
                <a:lnTo>
                  <a:pt x="47" y="283"/>
                </a:lnTo>
                <a:lnTo>
                  <a:pt x="68" y="278"/>
                </a:lnTo>
                <a:lnTo>
                  <a:pt x="91" y="275"/>
                </a:lnTo>
                <a:lnTo>
                  <a:pt x="112" y="279"/>
                </a:lnTo>
                <a:lnTo>
                  <a:pt x="134" y="289"/>
                </a:lnTo>
                <a:lnTo>
                  <a:pt x="153" y="307"/>
                </a:lnTo>
                <a:lnTo>
                  <a:pt x="167" y="33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7" name="Freeform 180"/>
          <p:cNvSpPr/>
          <p:nvPr/>
        </p:nvSpPr>
        <p:spPr bwMode="auto">
          <a:xfrm>
            <a:off x="1019141" y="140335"/>
            <a:ext cx="185738" cy="188913"/>
          </a:xfrm>
          <a:custGeom>
            <a:avLst/>
            <a:gdLst>
              <a:gd name="T0" fmla="*/ 2147483647 w 137"/>
              <a:gd name="T1" fmla="*/ 2147483647 h 139"/>
              <a:gd name="T2" fmla="*/ 2147483647 w 137"/>
              <a:gd name="T3" fmla="*/ 0 h 139"/>
              <a:gd name="T4" fmla="*/ 2147483647 w 137"/>
              <a:gd name="T5" fmla="*/ 2147483647 h 139"/>
              <a:gd name="T6" fmla="*/ 2147483647 w 137"/>
              <a:gd name="T7" fmla="*/ 2147483647 h 139"/>
              <a:gd name="T8" fmla="*/ 2147483647 w 137"/>
              <a:gd name="T9" fmla="*/ 2147483647 h 139"/>
              <a:gd name="T10" fmla="*/ 2147483647 w 137"/>
              <a:gd name="T11" fmla="*/ 2147483647 h 139"/>
              <a:gd name="T12" fmla="*/ 2147483647 w 137"/>
              <a:gd name="T13" fmla="*/ 2147483647 h 139"/>
              <a:gd name="T14" fmla="*/ 2147483647 w 137"/>
              <a:gd name="T15" fmla="*/ 2147483647 h 139"/>
              <a:gd name="T16" fmla="*/ 2147483647 w 137"/>
              <a:gd name="T17" fmla="*/ 2147483647 h 139"/>
              <a:gd name="T18" fmla="*/ 2147483647 w 137"/>
              <a:gd name="T19" fmla="*/ 2147483647 h 139"/>
              <a:gd name="T20" fmla="*/ 2147483647 w 137"/>
              <a:gd name="T21" fmla="*/ 2147483647 h 139"/>
              <a:gd name="T22" fmla="*/ 2147483647 w 137"/>
              <a:gd name="T23" fmla="*/ 2147483647 h 139"/>
              <a:gd name="T24" fmla="*/ 2147483647 w 137"/>
              <a:gd name="T25" fmla="*/ 2147483647 h 139"/>
              <a:gd name="T26" fmla="*/ 2147483647 w 137"/>
              <a:gd name="T27" fmla="*/ 2147483647 h 139"/>
              <a:gd name="T28" fmla="*/ 0 w 137"/>
              <a:gd name="T29" fmla="*/ 2147483647 h 139"/>
              <a:gd name="T30" fmla="*/ 0 w 137"/>
              <a:gd name="T31" fmla="*/ 2147483647 h 139"/>
              <a:gd name="T32" fmla="*/ 2147483647 w 137"/>
              <a:gd name="T33" fmla="*/ 2147483647 h 139"/>
              <a:gd name="T34" fmla="*/ 2147483647 w 137"/>
              <a:gd name="T35" fmla="*/ 2147483647 h 139"/>
              <a:gd name="T36" fmla="*/ 2147483647 w 137"/>
              <a:gd name="T37" fmla="*/ 2147483647 h 139"/>
              <a:gd name="T38" fmla="*/ 2147483647 w 137"/>
              <a:gd name="T39" fmla="*/ 2147483647 h 139"/>
              <a:gd name="T40" fmla="*/ 2147483647 w 137"/>
              <a:gd name="T41" fmla="*/ 2147483647 h 139"/>
              <a:gd name="T42" fmla="*/ 2147483647 w 137"/>
              <a:gd name="T43" fmla="*/ 2147483647 h 139"/>
              <a:gd name="T44" fmla="*/ 2147483647 w 137"/>
              <a:gd name="T45" fmla="*/ 2147483647 h 139"/>
              <a:gd name="T46" fmla="*/ 2147483647 w 137"/>
              <a:gd name="T47" fmla="*/ 2147483647 h 139"/>
              <a:gd name="T48" fmla="*/ 2147483647 w 137"/>
              <a:gd name="T49" fmla="*/ 2147483647 h 139"/>
              <a:gd name="T50" fmla="*/ 2147483647 w 137"/>
              <a:gd name="T51" fmla="*/ 2147483647 h 139"/>
              <a:gd name="T52" fmla="*/ 2147483647 w 137"/>
              <a:gd name="T53" fmla="*/ 2147483647 h 139"/>
              <a:gd name="T54" fmla="*/ 2147483647 w 137"/>
              <a:gd name="T55" fmla="*/ 2147483647 h 139"/>
              <a:gd name="T56" fmla="*/ 2147483647 w 137"/>
              <a:gd name="T57" fmla="*/ 2147483647 h 139"/>
              <a:gd name="T58" fmla="*/ 2147483647 w 137"/>
              <a:gd name="T59" fmla="*/ 2147483647 h 139"/>
              <a:gd name="T60" fmla="*/ 2147483647 w 137"/>
              <a:gd name="T61" fmla="*/ 2147483647 h 139"/>
              <a:gd name="T62" fmla="*/ 2147483647 w 137"/>
              <a:gd name="T63" fmla="*/ 2147483647 h 139"/>
              <a:gd name="T64" fmla="*/ 2147483647 w 137"/>
              <a:gd name="T65" fmla="*/ 2147483647 h 139"/>
              <a:gd name="T66" fmla="*/ 2147483647 w 137"/>
              <a:gd name="T67" fmla="*/ 2147483647 h 139"/>
              <a:gd name="T68" fmla="*/ 2147483647 w 137"/>
              <a:gd name="T69" fmla="*/ 2147483647 h 139"/>
              <a:gd name="T70" fmla="*/ 2147483647 w 137"/>
              <a:gd name="T71" fmla="*/ 2147483647 h 139"/>
              <a:gd name="T72" fmla="*/ 2147483647 w 137"/>
              <a:gd name="T73" fmla="*/ 2147483647 h 139"/>
              <a:gd name="T74" fmla="*/ 2147483647 w 137"/>
              <a:gd name="T75" fmla="*/ 2147483647 h 139"/>
              <a:gd name="T76" fmla="*/ 2147483647 w 137"/>
              <a:gd name="T77" fmla="*/ 2147483647 h 139"/>
              <a:gd name="T78" fmla="*/ 2147483647 w 137"/>
              <a:gd name="T79" fmla="*/ 2147483647 h 139"/>
              <a:gd name="T80" fmla="*/ 2147483647 w 137"/>
              <a:gd name="T81" fmla="*/ 2147483647 h 139"/>
              <a:gd name="T82" fmla="*/ 2147483647 w 137"/>
              <a:gd name="T83" fmla="*/ 2147483647 h 139"/>
              <a:gd name="T84" fmla="*/ 2147483647 w 137"/>
              <a:gd name="T85" fmla="*/ 2147483647 h 139"/>
              <a:gd name="T86" fmla="*/ 2147483647 w 137"/>
              <a:gd name="T87" fmla="*/ 2147483647 h 139"/>
              <a:gd name="T88" fmla="*/ 2147483647 w 137"/>
              <a:gd name="T89" fmla="*/ 2147483647 h 139"/>
              <a:gd name="T90" fmla="*/ 2147483647 w 137"/>
              <a:gd name="T91" fmla="*/ 2147483647 h 139"/>
              <a:gd name="T92" fmla="*/ 2147483647 w 137"/>
              <a:gd name="T93" fmla="*/ 2147483647 h 139"/>
              <a:gd name="T94" fmla="*/ 2147483647 w 137"/>
              <a:gd name="T95" fmla="*/ 2147483647 h 139"/>
              <a:gd name="T96" fmla="*/ 2147483647 w 137"/>
              <a:gd name="T97" fmla="*/ 2147483647 h 139"/>
              <a:gd name="T98" fmla="*/ 2147483647 w 137"/>
              <a:gd name="T99" fmla="*/ 2147483647 h 139"/>
              <a:gd name="T100" fmla="*/ 2147483647 w 137"/>
              <a:gd name="T101" fmla="*/ 2147483647 h 139"/>
              <a:gd name="T102" fmla="*/ 2147483647 w 137"/>
              <a:gd name="T103" fmla="*/ 2147483647 h 139"/>
              <a:gd name="T104" fmla="*/ 2147483647 w 137"/>
              <a:gd name="T105" fmla="*/ 2147483647 h 139"/>
              <a:gd name="T106" fmla="*/ 2147483647 w 137"/>
              <a:gd name="T107" fmla="*/ 2147483647 h 139"/>
              <a:gd name="T108" fmla="*/ 2147483647 w 137"/>
              <a:gd name="T109" fmla="*/ 2147483647 h 139"/>
              <a:gd name="T110" fmla="*/ 2147483647 w 137"/>
              <a:gd name="T111" fmla="*/ 2147483647 h 139"/>
              <a:gd name="T112" fmla="*/ 2147483647 w 137"/>
              <a:gd name="T113" fmla="*/ 2147483647 h 139"/>
              <a:gd name="T114" fmla="*/ 2147483647 w 137"/>
              <a:gd name="T115" fmla="*/ 2147483647 h 139"/>
              <a:gd name="T116" fmla="*/ 2147483647 w 137"/>
              <a:gd name="T117" fmla="*/ 2147483647 h 139"/>
              <a:gd name="T118" fmla="*/ 2147483647 w 137"/>
              <a:gd name="T119" fmla="*/ 2147483647 h 139"/>
              <a:gd name="T120" fmla="*/ 2147483647 w 137"/>
              <a:gd name="T121" fmla="*/ 2147483647 h 139"/>
              <a:gd name="T122" fmla="*/ 2147483647 w 137"/>
              <a:gd name="T123" fmla="*/ 2147483647 h 139"/>
              <a:gd name="T124" fmla="*/ 2147483647 w 137"/>
              <a:gd name="T125" fmla="*/ 2147483647 h 139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137" h="139">
                <a:moveTo>
                  <a:pt x="137" y="13"/>
                </a:moveTo>
                <a:lnTo>
                  <a:pt x="58" y="0"/>
                </a:lnTo>
                <a:lnTo>
                  <a:pt x="46" y="97"/>
                </a:lnTo>
                <a:lnTo>
                  <a:pt x="43" y="95"/>
                </a:lnTo>
                <a:lnTo>
                  <a:pt x="40" y="94"/>
                </a:lnTo>
                <a:lnTo>
                  <a:pt x="36" y="93"/>
                </a:lnTo>
                <a:lnTo>
                  <a:pt x="33" y="91"/>
                </a:lnTo>
                <a:lnTo>
                  <a:pt x="28" y="91"/>
                </a:lnTo>
                <a:lnTo>
                  <a:pt x="23" y="91"/>
                </a:lnTo>
                <a:lnTo>
                  <a:pt x="18" y="94"/>
                </a:lnTo>
                <a:lnTo>
                  <a:pt x="12" y="96"/>
                </a:lnTo>
                <a:lnTo>
                  <a:pt x="8" y="99"/>
                </a:lnTo>
                <a:lnTo>
                  <a:pt x="4" y="103"/>
                </a:lnTo>
                <a:lnTo>
                  <a:pt x="1" y="108"/>
                </a:lnTo>
                <a:lnTo>
                  <a:pt x="0" y="112"/>
                </a:lnTo>
                <a:lnTo>
                  <a:pt x="0" y="114"/>
                </a:lnTo>
                <a:lnTo>
                  <a:pt x="1" y="117"/>
                </a:lnTo>
                <a:lnTo>
                  <a:pt x="2" y="120"/>
                </a:lnTo>
                <a:lnTo>
                  <a:pt x="3" y="122"/>
                </a:lnTo>
                <a:lnTo>
                  <a:pt x="5" y="124"/>
                </a:lnTo>
                <a:lnTo>
                  <a:pt x="8" y="126"/>
                </a:lnTo>
                <a:lnTo>
                  <a:pt x="10" y="127"/>
                </a:lnTo>
                <a:lnTo>
                  <a:pt x="13" y="127"/>
                </a:lnTo>
                <a:lnTo>
                  <a:pt x="19" y="127"/>
                </a:lnTo>
                <a:lnTo>
                  <a:pt x="24" y="127"/>
                </a:lnTo>
                <a:lnTo>
                  <a:pt x="29" y="125"/>
                </a:lnTo>
                <a:lnTo>
                  <a:pt x="34" y="122"/>
                </a:lnTo>
                <a:lnTo>
                  <a:pt x="39" y="119"/>
                </a:lnTo>
                <a:lnTo>
                  <a:pt x="42" y="116"/>
                </a:lnTo>
                <a:lnTo>
                  <a:pt x="46" y="112"/>
                </a:lnTo>
                <a:lnTo>
                  <a:pt x="47" y="108"/>
                </a:lnTo>
                <a:lnTo>
                  <a:pt x="58" y="25"/>
                </a:lnTo>
                <a:lnTo>
                  <a:pt x="129" y="35"/>
                </a:lnTo>
                <a:lnTo>
                  <a:pt x="119" y="108"/>
                </a:lnTo>
                <a:lnTo>
                  <a:pt x="117" y="106"/>
                </a:lnTo>
                <a:lnTo>
                  <a:pt x="115" y="105"/>
                </a:lnTo>
                <a:lnTo>
                  <a:pt x="111" y="104"/>
                </a:lnTo>
                <a:lnTo>
                  <a:pt x="107" y="103"/>
                </a:lnTo>
                <a:lnTo>
                  <a:pt x="102" y="103"/>
                </a:lnTo>
                <a:lnTo>
                  <a:pt x="97" y="103"/>
                </a:lnTo>
                <a:lnTo>
                  <a:pt x="92" y="105"/>
                </a:lnTo>
                <a:lnTo>
                  <a:pt x="87" y="108"/>
                </a:lnTo>
                <a:lnTo>
                  <a:pt x="82" y="111"/>
                </a:lnTo>
                <a:lnTo>
                  <a:pt x="79" y="114"/>
                </a:lnTo>
                <a:lnTo>
                  <a:pt x="76" y="118"/>
                </a:lnTo>
                <a:lnTo>
                  <a:pt x="74" y="122"/>
                </a:lnTo>
                <a:lnTo>
                  <a:pt x="74" y="126"/>
                </a:lnTo>
                <a:lnTo>
                  <a:pt x="76" y="128"/>
                </a:lnTo>
                <a:lnTo>
                  <a:pt x="77" y="131"/>
                </a:lnTo>
                <a:lnTo>
                  <a:pt x="78" y="133"/>
                </a:lnTo>
                <a:lnTo>
                  <a:pt x="80" y="135"/>
                </a:lnTo>
                <a:lnTo>
                  <a:pt x="82" y="136"/>
                </a:lnTo>
                <a:lnTo>
                  <a:pt x="85" y="137"/>
                </a:lnTo>
                <a:lnTo>
                  <a:pt x="88" y="139"/>
                </a:lnTo>
                <a:lnTo>
                  <a:pt x="94" y="139"/>
                </a:lnTo>
                <a:lnTo>
                  <a:pt x="99" y="137"/>
                </a:lnTo>
                <a:lnTo>
                  <a:pt x="104" y="136"/>
                </a:lnTo>
                <a:lnTo>
                  <a:pt x="109" y="134"/>
                </a:lnTo>
                <a:lnTo>
                  <a:pt x="114" y="131"/>
                </a:lnTo>
                <a:lnTo>
                  <a:pt x="117" y="127"/>
                </a:lnTo>
                <a:lnTo>
                  <a:pt x="120" y="122"/>
                </a:lnTo>
                <a:lnTo>
                  <a:pt x="122" y="118"/>
                </a:lnTo>
                <a:lnTo>
                  <a:pt x="137" y="13"/>
                </a:lnTo>
                <a:close/>
              </a:path>
            </a:pathLst>
          </a:custGeom>
          <a:solidFill>
            <a:srgbClr val="FF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8" name="Freeform 180"/>
          <p:cNvSpPr/>
          <p:nvPr/>
        </p:nvSpPr>
        <p:spPr bwMode="auto">
          <a:xfrm>
            <a:off x="1109980" y="662305"/>
            <a:ext cx="185738" cy="188913"/>
          </a:xfrm>
          <a:custGeom>
            <a:avLst/>
            <a:gdLst>
              <a:gd name="T0" fmla="*/ 2147483647 w 137"/>
              <a:gd name="T1" fmla="*/ 2147483647 h 139"/>
              <a:gd name="T2" fmla="*/ 2147483647 w 137"/>
              <a:gd name="T3" fmla="*/ 0 h 139"/>
              <a:gd name="T4" fmla="*/ 2147483647 w 137"/>
              <a:gd name="T5" fmla="*/ 2147483647 h 139"/>
              <a:gd name="T6" fmla="*/ 2147483647 w 137"/>
              <a:gd name="T7" fmla="*/ 2147483647 h 139"/>
              <a:gd name="T8" fmla="*/ 2147483647 w 137"/>
              <a:gd name="T9" fmla="*/ 2147483647 h 139"/>
              <a:gd name="T10" fmla="*/ 2147483647 w 137"/>
              <a:gd name="T11" fmla="*/ 2147483647 h 139"/>
              <a:gd name="T12" fmla="*/ 2147483647 w 137"/>
              <a:gd name="T13" fmla="*/ 2147483647 h 139"/>
              <a:gd name="T14" fmla="*/ 2147483647 w 137"/>
              <a:gd name="T15" fmla="*/ 2147483647 h 139"/>
              <a:gd name="T16" fmla="*/ 2147483647 w 137"/>
              <a:gd name="T17" fmla="*/ 2147483647 h 139"/>
              <a:gd name="T18" fmla="*/ 2147483647 w 137"/>
              <a:gd name="T19" fmla="*/ 2147483647 h 139"/>
              <a:gd name="T20" fmla="*/ 2147483647 w 137"/>
              <a:gd name="T21" fmla="*/ 2147483647 h 139"/>
              <a:gd name="T22" fmla="*/ 2147483647 w 137"/>
              <a:gd name="T23" fmla="*/ 2147483647 h 139"/>
              <a:gd name="T24" fmla="*/ 2147483647 w 137"/>
              <a:gd name="T25" fmla="*/ 2147483647 h 139"/>
              <a:gd name="T26" fmla="*/ 2147483647 w 137"/>
              <a:gd name="T27" fmla="*/ 2147483647 h 139"/>
              <a:gd name="T28" fmla="*/ 0 w 137"/>
              <a:gd name="T29" fmla="*/ 2147483647 h 139"/>
              <a:gd name="T30" fmla="*/ 0 w 137"/>
              <a:gd name="T31" fmla="*/ 2147483647 h 139"/>
              <a:gd name="T32" fmla="*/ 2147483647 w 137"/>
              <a:gd name="T33" fmla="*/ 2147483647 h 139"/>
              <a:gd name="T34" fmla="*/ 2147483647 w 137"/>
              <a:gd name="T35" fmla="*/ 2147483647 h 139"/>
              <a:gd name="T36" fmla="*/ 2147483647 w 137"/>
              <a:gd name="T37" fmla="*/ 2147483647 h 139"/>
              <a:gd name="T38" fmla="*/ 2147483647 w 137"/>
              <a:gd name="T39" fmla="*/ 2147483647 h 139"/>
              <a:gd name="T40" fmla="*/ 2147483647 w 137"/>
              <a:gd name="T41" fmla="*/ 2147483647 h 139"/>
              <a:gd name="T42" fmla="*/ 2147483647 w 137"/>
              <a:gd name="T43" fmla="*/ 2147483647 h 139"/>
              <a:gd name="T44" fmla="*/ 2147483647 w 137"/>
              <a:gd name="T45" fmla="*/ 2147483647 h 139"/>
              <a:gd name="T46" fmla="*/ 2147483647 w 137"/>
              <a:gd name="T47" fmla="*/ 2147483647 h 139"/>
              <a:gd name="T48" fmla="*/ 2147483647 w 137"/>
              <a:gd name="T49" fmla="*/ 2147483647 h 139"/>
              <a:gd name="T50" fmla="*/ 2147483647 w 137"/>
              <a:gd name="T51" fmla="*/ 2147483647 h 139"/>
              <a:gd name="T52" fmla="*/ 2147483647 w 137"/>
              <a:gd name="T53" fmla="*/ 2147483647 h 139"/>
              <a:gd name="T54" fmla="*/ 2147483647 w 137"/>
              <a:gd name="T55" fmla="*/ 2147483647 h 139"/>
              <a:gd name="T56" fmla="*/ 2147483647 w 137"/>
              <a:gd name="T57" fmla="*/ 2147483647 h 139"/>
              <a:gd name="T58" fmla="*/ 2147483647 w 137"/>
              <a:gd name="T59" fmla="*/ 2147483647 h 139"/>
              <a:gd name="T60" fmla="*/ 2147483647 w 137"/>
              <a:gd name="T61" fmla="*/ 2147483647 h 139"/>
              <a:gd name="T62" fmla="*/ 2147483647 w 137"/>
              <a:gd name="T63" fmla="*/ 2147483647 h 139"/>
              <a:gd name="T64" fmla="*/ 2147483647 w 137"/>
              <a:gd name="T65" fmla="*/ 2147483647 h 139"/>
              <a:gd name="T66" fmla="*/ 2147483647 w 137"/>
              <a:gd name="T67" fmla="*/ 2147483647 h 139"/>
              <a:gd name="T68" fmla="*/ 2147483647 w 137"/>
              <a:gd name="T69" fmla="*/ 2147483647 h 139"/>
              <a:gd name="T70" fmla="*/ 2147483647 w 137"/>
              <a:gd name="T71" fmla="*/ 2147483647 h 139"/>
              <a:gd name="T72" fmla="*/ 2147483647 w 137"/>
              <a:gd name="T73" fmla="*/ 2147483647 h 139"/>
              <a:gd name="T74" fmla="*/ 2147483647 w 137"/>
              <a:gd name="T75" fmla="*/ 2147483647 h 139"/>
              <a:gd name="T76" fmla="*/ 2147483647 w 137"/>
              <a:gd name="T77" fmla="*/ 2147483647 h 139"/>
              <a:gd name="T78" fmla="*/ 2147483647 w 137"/>
              <a:gd name="T79" fmla="*/ 2147483647 h 139"/>
              <a:gd name="T80" fmla="*/ 2147483647 w 137"/>
              <a:gd name="T81" fmla="*/ 2147483647 h 139"/>
              <a:gd name="T82" fmla="*/ 2147483647 w 137"/>
              <a:gd name="T83" fmla="*/ 2147483647 h 139"/>
              <a:gd name="T84" fmla="*/ 2147483647 w 137"/>
              <a:gd name="T85" fmla="*/ 2147483647 h 139"/>
              <a:gd name="T86" fmla="*/ 2147483647 w 137"/>
              <a:gd name="T87" fmla="*/ 2147483647 h 139"/>
              <a:gd name="T88" fmla="*/ 2147483647 w 137"/>
              <a:gd name="T89" fmla="*/ 2147483647 h 139"/>
              <a:gd name="T90" fmla="*/ 2147483647 w 137"/>
              <a:gd name="T91" fmla="*/ 2147483647 h 139"/>
              <a:gd name="T92" fmla="*/ 2147483647 w 137"/>
              <a:gd name="T93" fmla="*/ 2147483647 h 139"/>
              <a:gd name="T94" fmla="*/ 2147483647 w 137"/>
              <a:gd name="T95" fmla="*/ 2147483647 h 139"/>
              <a:gd name="T96" fmla="*/ 2147483647 w 137"/>
              <a:gd name="T97" fmla="*/ 2147483647 h 139"/>
              <a:gd name="T98" fmla="*/ 2147483647 w 137"/>
              <a:gd name="T99" fmla="*/ 2147483647 h 139"/>
              <a:gd name="T100" fmla="*/ 2147483647 w 137"/>
              <a:gd name="T101" fmla="*/ 2147483647 h 139"/>
              <a:gd name="T102" fmla="*/ 2147483647 w 137"/>
              <a:gd name="T103" fmla="*/ 2147483647 h 139"/>
              <a:gd name="T104" fmla="*/ 2147483647 w 137"/>
              <a:gd name="T105" fmla="*/ 2147483647 h 139"/>
              <a:gd name="T106" fmla="*/ 2147483647 w 137"/>
              <a:gd name="T107" fmla="*/ 2147483647 h 139"/>
              <a:gd name="T108" fmla="*/ 2147483647 w 137"/>
              <a:gd name="T109" fmla="*/ 2147483647 h 139"/>
              <a:gd name="T110" fmla="*/ 2147483647 w 137"/>
              <a:gd name="T111" fmla="*/ 2147483647 h 139"/>
              <a:gd name="T112" fmla="*/ 2147483647 w 137"/>
              <a:gd name="T113" fmla="*/ 2147483647 h 139"/>
              <a:gd name="T114" fmla="*/ 2147483647 w 137"/>
              <a:gd name="T115" fmla="*/ 2147483647 h 139"/>
              <a:gd name="T116" fmla="*/ 2147483647 w 137"/>
              <a:gd name="T117" fmla="*/ 2147483647 h 139"/>
              <a:gd name="T118" fmla="*/ 2147483647 w 137"/>
              <a:gd name="T119" fmla="*/ 2147483647 h 139"/>
              <a:gd name="T120" fmla="*/ 2147483647 w 137"/>
              <a:gd name="T121" fmla="*/ 2147483647 h 139"/>
              <a:gd name="T122" fmla="*/ 2147483647 w 137"/>
              <a:gd name="T123" fmla="*/ 2147483647 h 139"/>
              <a:gd name="T124" fmla="*/ 2147483647 w 137"/>
              <a:gd name="T125" fmla="*/ 2147483647 h 139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137" h="139">
                <a:moveTo>
                  <a:pt x="137" y="13"/>
                </a:moveTo>
                <a:lnTo>
                  <a:pt x="58" y="0"/>
                </a:lnTo>
                <a:lnTo>
                  <a:pt x="46" y="97"/>
                </a:lnTo>
                <a:lnTo>
                  <a:pt x="43" y="95"/>
                </a:lnTo>
                <a:lnTo>
                  <a:pt x="40" y="94"/>
                </a:lnTo>
                <a:lnTo>
                  <a:pt x="36" y="93"/>
                </a:lnTo>
                <a:lnTo>
                  <a:pt x="33" y="91"/>
                </a:lnTo>
                <a:lnTo>
                  <a:pt x="28" y="91"/>
                </a:lnTo>
                <a:lnTo>
                  <a:pt x="23" y="91"/>
                </a:lnTo>
                <a:lnTo>
                  <a:pt x="18" y="94"/>
                </a:lnTo>
                <a:lnTo>
                  <a:pt x="12" y="96"/>
                </a:lnTo>
                <a:lnTo>
                  <a:pt x="8" y="99"/>
                </a:lnTo>
                <a:lnTo>
                  <a:pt x="4" y="103"/>
                </a:lnTo>
                <a:lnTo>
                  <a:pt x="1" y="108"/>
                </a:lnTo>
                <a:lnTo>
                  <a:pt x="0" y="112"/>
                </a:lnTo>
                <a:lnTo>
                  <a:pt x="0" y="114"/>
                </a:lnTo>
                <a:lnTo>
                  <a:pt x="1" y="117"/>
                </a:lnTo>
                <a:lnTo>
                  <a:pt x="2" y="120"/>
                </a:lnTo>
                <a:lnTo>
                  <a:pt x="3" y="122"/>
                </a:lnTo>
                <a:lnTo>
                  <a:pt x="5" y="124"/>
                </a:lnTo>
                <a:lnTo>
                  <a:pt x="8" y="126"/>
                </a:lnTo>
                <a:lnTo>
                  <a:pt x="10" y="127"/>
                </a:lnTo>
                <a:lnTo>
                  <a:pt x="13" y="127"/>
                </a:lnTo>
                <a:lnTo>
                  <a:pt x="19" y="127"/>
                </a:lnTo>
                <a:lnTo>
                  <a:pt x="24" y="127"/>
                </a:lnTo>
                <a:lnTo>
                  <a:pt x="29" y="125"/>
                </a:lnTo>
                <a:lnTo>
                  <a:pt x="34" y="122"/>
                </a:lnTo>
                <a:lnTo>
                  <a:pt x="39" y="119"/>
                </a:lnTo>
                <a:lnTo>
                  <a:pt x="42" y="116"/>
                </a:lnTo>
                <a:lnTo>
                  <a:pt x="46" y="112"/>
                </a:lnTo>
                <a:lnTo>
                  <a:pt x="47" y="108"/>
                </a:lnTo>
                <a:lnTo>
                  <a:pt x="58" y="25"/>
                </a:lnTo>
                <a:lnTo>
                  <a:pt x="129" y="35"/>
                </a:lnTo>
                <a:lnTo>
                  <a:pt x="119" y="108"/>
                </a:lnTo>
                <a:lnTo>
                  <a:pt x="117" y="106"/>
                </a:lnTo>
                <a:lnTo>
                  <a:pt x="115" y="105"/>
                </a:lnTo>
                <a:lnTo>
                  <a:pt x="111" y="104"/>
                </a:lnTo>
                <a:lnTo>
                  <a:pt x="107" y="103"/>
                </a:lnTo>
                <a:lnTo>
                  <a:pt x="102" y="103"/>
                </a:lnTo>
                <a:lnTo>
                  <a:pt x="97" y="103"/>
                </a:lnTo>
                <a:lnTo>
                  <a:pt x="92" y="105"/>
                </a:lnTo>
                <a:lnTo>
                  <a:pt x="87" y="108"/>
                </a:lnTo>
                <a:lnTo>
                  <a:pt x="82" y="111"/>
                </a:lnTo>
                <a:lnTo>
                  <a:pt x="79" y="114"/>
                </a:lnTo>
                <a:lnTo>
                  <a:pt x="76" y="118"/>
                </a:lnTo>
                <a:lnTo>
                  <a:pt x="74" y="122"/>
                </a:lnTo>
                <a:lnTo>
                  <a:pt x="74" y="126"/>
                </a:lnTo>
                <a:lnTo>
                  <a:pt x="76" y="128"/>
                </a:lnTo>
                <a:lnTo>
                  <a:pt x="77" y="131"/>
                </a:lnTo>
                <a:lnTo>
                  <a:pt x="78" y="133"/>
                </a:lnTo>
                <a:lnTo>
                  <a:pt x="80" y="135"/>
                </a:lnTo>
                <a:lnTo>
                  <a:pt x="82" y="136"/>
                </a:lnTo>
                <a:lnTo>
                  <a:pt x="85" y="137"/>
                </a:lnTo>
                <a:lnTo>
                  <a:pt x="88" y="139"/>
                </a:lnTo>
                <a:lnTo>
                  <a:pt x="94" y="139"/>
                </a:lnTo>
                <a:lnTo>
                  <a:pt x="99" y="137"/>
                </a:lnTo>
                <a:lnTo>
                  <a:pt x="104" y="136"/>
                </a:lnTo>
                <a:lnTo>
                  <a:pt x="109" y="134"/>
                </a:lnTo>
                <a:lnTo>
                  <a:pt x="114" y="131"/>
                </a:lnTo>
                <a:lnTo>
                  <a:pt x="117" y="127"/>
                </a:lnTo>
                <a:lnTo>
                  <a:pt x="120" y="122"/>
                </a:lnTo>
                <a:lnTo>
                  <a:pt x="122" y="118"/>
                </a:lnTo>
                <a:lnTo>
                  <a:pt x="137" y="13"/>
                </a:lnTo>
                <a:close/>
              </a:path>
            </a:pathLst>
          </a:custGeom>
          <a:solidFill>
            <a:srgbClr val="FF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pic>
        <p:nvPicPr>
          <p:cNvPr id="302" name="Picture 301"/>
          <p:cNvPicPr>
            <a:picLocks noChangeAspect="1"/>
          </p:cNvPicPr>
          <p:nvPr/>
        </p:nvPicPr>
        <p:blipFill>
          <a:blip r:embed="rId6">
            <a:clrChange>
              <a:clrFrom>
                <a:srgbClr val="FFFFFF">
                  <a:alpha val="100000"/>
                </a:srgbClr>
              </a:clrFrom>
              <a:clrTo>
                <a:srgbClr val="FFFFFF">
                  <a:alpha val="100000"/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10504904" y="1558397"/>
            <a:ext cx="3137476" cy="5002530"/>
          </a:xfrm>
          <a:prstGeom prst="rect">
            <a:avLst/>
          </a:prstGeom>
        </p:spPr>
      </p:pic>
      <p:grpSp>
        <p:nvGrpSpPr>
          <p:cNvPr id="303" name="Group 34"/>
          <p:cNvGrpSpPr/>
          <p:nvPr/>
        </p:nvGrpSpPr>
        <p:grpSpPr bwMode="auto">
          <a:xfrm>
            <a:off x="-115295" y="5802052"/>
            <a:ext cx="12489180" cy="1066800"/>
            <a:chOff x="0" y="4003"/>
            <a:chExt cx="5511" cy="317"/>
          </a:xfrm>
        </p:grpSpPr>
        <p:sp>
          <p:nvSpPr>
            <p:cNvPr id="304" name="Freeform 35"/>
            <p:cNvSpPr/>
            <p:nvPr/>
          </p:nvSpPr>
          <p:spPr bwMode="auto">
            <a:xfrm>
              <a:off x="527" y="4003"/>
              <a:ext cx="301" cy="189"/>
            </a:xfrm>
            <a:custGeom>
              <a:avLst/>
              <a:gdLst>
                <a:gd name="T0" fmla="*/ 170 w 301"/>
                <a:gd name="T1" fmla="*/ 106 h 189"/>
                <a:gd name="T2" fmla="*/ 177 w 301"/>
                <a:gd name="T3" fmla="*/ 97 h 189"/>
                <a:gd name="T4" fmla="*/ 186 w 301"/>
                <a:gd name="T5" fmla="*/ 88 h 189"/>
                <a:gd name="T6" fmla="*/ 199 w 301"/>
                <a:gd name="T7" fmla="*/ 80 h 189"/>
                <a:gd name="T8" fmla="*/ 212 w 301"/>
                <a:gd name="T9" fmla="*/ 72 h 189"/>
                <a:gd name="T10" fmla="*/ 229 w 301"/>
                <a:gd name="T11" fmla="*/ 67 h 189"/>
                <a:gd name="T12" fmla="*/ 247 w 301"/>
                <a:gd name="T13" fmla="*/ 63 h 189"/>
                <a:gd name="T14" fmla="*/ 269 w 301"/>
                <a:gd name="T15" fmla="*/ 63 h 189"/>
                <a:gd name="T16" fmla="*/ 291 w 301"/>
                <a:gd name="T17" fmla="*/ 67 h 189"/>
                <a:gd name="T18" fmla="*/ 298 w 301"/>
                <a:gd name="T19" fmla="*/ 75 h 189"/>
                <a:gd name="T20" fmla="*/ 301 w 301"/>
                <a:gd name="T21" fmla="*/ 87 h 189"/>
                <a:gd name="T22" fmla="*/ 298 w 301"/>
                <a:gd name="T23" fmla="*/ 101 h 189"/>
                <a:gd name="T24" fmla="*/ 291 w 301"/>
                <a:gd name="T25" fmla="*/ 117 h 189"/>
                <a:gd name="T26" fmla="*/ 279 w 301"/>
                <a:gd name="T27" fmla="*/ 135 h 189"/>
                <a:gd name="T28" fmla="*/ 264 w 301"/>
                <a:gd name="T29" fmla="*/ 153 h 189"/>
                <a:gd name="T30" fmla="*/ 243 w 301"/>
                <a:gd name="T31" fmla="*/ 172 h 189"/>
                <a:gd name="T32" fmla="*/ 217 w 301"/>
                <a:gd name="T33" fmla="*/ 189 h 189"/>
                <a:gd name="T34" fmla="*/ 194 w 301"/>
                <a:gd name="T35" fmla="*/ 186 h 189"/>
                <a:gd name="T36" fmla="*/ 173 w 301"/>
                <a:gd name="T37" fmla="*/ 182 h 189"/>
                <a:gd name="T38" fmla="*/ 151 w 301"/>
                <a:gd name="T39" fmla="*/ 179 h 189"/>
                <a:gd name="T40" fmla="*/ 131 w 301"/>
                <a:gd name="T41" fmla="*/ 174 h 189"/>
                <a:gd name="T42" fmla="*/ 112 w 301"/>
                <a:gd name="T43" fmla="*/ 169 h 189"/>
                <a:gd name="T44" fmla="*/ 92 w 301"/>
                <a:gd name="T45" fmla="*/ 163 h 189"/>
                <a:gd name="T46" fmla="*/ 74 w 301"/>
                <a:gd name="T47" fmla="*/ 157 h 189"/>
                <a:gd name="T48" fmla="*/ 55 w 301"/>
                <a:gd name="T49" fmla="*/ 150 h 189"/>
                <a:gd name="T50" fmla="*/ 42 w 301"/>
                <a:gd name="T51" fmla="*/ 143 h 189"/>
                <a:gd name="T52" fmla="*/ 28 w 301"/>
                <a:gd name="T53" fmla="*/ 136 h 189"/>
                <a:gd name="T54" fmla="*/ 17 w 301"/>
                <a:gd name="T55" fmla="*/ 127 h 189"/>
                <a:gd name="T56" fmla="*/ 8 w 301"/>
                <a:gd name="T57" fmla="*/ 119 h 189"/>
                <a:gd name="T58" fmla="*/ 3 w 301"/>
                <a:gd name="T59" fmla="*/ 109 h 189"/>
                <a:gd name="T60" fmla="*/ 0 w 301"/>
                <a:gd name="T61" fmla="*/ 101 h 189"/>
                <a:gd name="T62" fmla="*/ 2 w 301"/>
                <a:gd name="T63" fmla="*/ 93 h 189"/>
                <a:gd name="T64" fmla="*/ 6 w 301"/>
                <a:gd name="T65" fmla="*/ 87 h 189"/>
                <a:gd name="T66" fmla="*/ 16 w 301"/>
                <a:gd name="T67" fmla="*/ 82 h 189"/>
                <a:gd name="T68" fmla="*/ 28 w 301"/>
                <a:gd name="T69" fmla="*/ 77 h 189"/>
                <a:gd name="T70" fmla="*/ 42 w 301"/>
                <a:gd name="T71" fmla="*/ 74 h 189"/>
                <a:gd name="T72" fmla="*/ 60 w 301"/>
                <a:gd name="T73" fmla="*/ 74 h 189"/>
                <a:gd name="T74" fmla="*/ 78 w 301"/>
                <a:gd name="T75" fmla="*/ 76 h 189"/>
                <a:gd name="T76" fmla="*/ 96 w 301"/>
                <a:gd name="T77" fmla="*/ 83 h 189"/>
                <a:gd name="T78" fmla="*/ 116 w 301"/>
                <a:gd name="T79" fmla="*/ 95 h 189"/>
                <a:gd name="T80" fmla="*/ 136 w 301"/>
                <a:gd name="T81" fmla="*/ 114 h 189"/>
                <a:gd name="T82" fmla="*/ 133 w 301"/>
                <a:gd name="T83" fmla="*/ 82 h 189"/>
                <a:gd name="T84" fmla="*/ 131 w 301"/>
                <a:gd name="T85" fmla="*/ 45 h 189"/>
                <a:gd name="T86" fmla="*/ 130 w 301"/>
                <a:gd name="T87" fmla="*/ 16 h 189"/>
                <a:gd name="T88" fmla="*/ 130 w 301"/>
                <a:gd name="T89" fmla="*/ 3 h 189"/>
                <a:gd name="T90" fmla="*/ 156 w 301"/>
                <a:gd name="T91" fmla="*/ 0 h 189"/>
                <a:gd name="T92" fmla="*/ 157 w 301"/>
                <a:gd name="T93" fmla="*/ 12 h 189"/>
                <a:gd name="T94" fmla="*/ 163 w 301"/>
                <a:gd name="T95" fmla="*/ 39 h 189"/>
                <a:gd name="T96" fmla="*/ 168 w 301"/>
                <a:gd name="T97" fmla="*/ 74 h 189"/>
                <a:gd name="T98" fmla="*/ 170 w 301"/>
                <a:gd name="T99" fmla="*/ 106 h 189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301" h="189">
                  <a:moveTo>
                    <a:pt x="170" y="106"/>
                  </a:moveTo>
                  <a:lnTo>
                    <a:pt x="177" y="97"/>
                  </a:lnTo>
                  <a:lnTo>
                    <a:pt x="186" y="88"/>
                  </a:lnTo>
                  <a:lnTo>
                    <a:pt x="199" y="80"/>
                  </a:lnTo>
                  <a:lnTo>
                    <a:pt x="212" y="72"/>
                  </a:lnTo>
                  <a:lnTo>
                    <a:pt x="229" y="67"/>
                  </a:lnTo>
                  <a:lnTo>
                    <a:pt x="247" y="63"/>
                  </a:lnTo>
                  <a:lnTo>
                    <a:pt x="269" y="63"/>
                  </a:lnTo>
                  <a:lnTo>
                    <a:pt x="291" y="67"/>
                  </a:lnTo>
                  <a:lnTo>
                    <a:pt x="298" y="75"/>
                  </a:lnTo>
                  <a:lnTo>
                    <a:pt x="301" y="87"/>
                  </a:lnTo>
                  <a:lnTo>
                    <a:pt x="298" y="101"/>
                  </a:lnTo>
                  <a:lnTo>
                    <a:pt x="291" y="117"/>
                  </a:lnTo>
                  <a:lnTo>
                    <a:pt x="279" y="135"/>
                  </a:lnTo>
                  <a:lnTo>
                    <a:pt x="264" y="153"/>
                  </a:lnTo>
                  <a:lnTo>
                    <a:pt x="243" y="172"/>
                  </a:lnTo>
                  <a:lnTo>
                    <a:pt x="217" y="189"/>
                  </a:lnTo>
                  <a:lnTo>
                    <a:pt x="194" y="186"/>
                  </a:lnTo>
                  <a:lnTo>
                    <a:pt x="173" y="182"/>
                  </a:lnTo>
                  <a:lnTo>
                    <a:pt x="151" y="179"/>
                  </a:lnTo>
                  <a:lnTo>
                    <a:pt x="131" y="174"/>
                  </a:lnTo>
                  <a:lnTo>
                    <a:pt x="112" y="169"/>
                  </a:lnTo>
                  <a:lnTo>
                    <a:pt x="92" y="163"/>
                  </a:lnTo>
                  <a:lnTo>
                    <a:pt x="74" y="157"/>
                  </a:lnTo>
                  <a:lnTo>
                    <a:pt x="55" y="150"/>
                  </a:lnTo>
                  <a:lnTo>
                    <a:pt x="42" y="143"/>
                  </a:lnTo>
                  <a:lnTo>
                    <a:pt x="28" y="136"/>
                  </a:lnTo>
                  <a:lnTo>
                    <a:pt x="17" y="127"/>
                  </a:lnTo>
                  <a:lnTo>
                    <a:pt x="8" y="119"/>
                  </a:lnTo>
                  <a:lnTo>
                    <a:pt x="3" y="109"/>
                  </a:lnTo>
                  <a:lnTo>
                    <a:pt x="0" y="101"/>
                  </a:lnTo>
                  <a:lnTo>
                    <a:pt x="2" y="93"/>
                  </a:lnTo>
                  <a:lnTo>
                    <a:pt x="6" y="87"/>
                  </a:lnTo>
                  <a:lnTo>
                    <a:pt x="16" y="82"/>
                  </a:lnTo>
                  <a:lnTo>
                    <a:pt x="28" y="77"/>
                  </a:lnTo>
                  <a:lnTo>
                    <a:pt x="42" y="74"/>
                  </a:lnTo>
                  <a:lnTo>
                    <a:pt x="60" y="74"/>
                  </a:lnTo>
                  <a:lnTo>
                    <a:pt x="78" y="76"/>
                  </a:lnTo>
                  <a:lnTo>
                    <a:pt x="96" y="83"/>
                  </a:lnTo>
                  <a:lnTo>
                    <a:pt x="116" y="95"/>
                  </a:lnTo>
                  <a:lnTo>
                    <a:pt x="136" y="114"/>
                  </a:lnTo>
                  <a:lnTo>
                    <a:pt x="133" y="82"/>
                  </a:lnTo>
                  <a:lnTo>
                    <a:pt x="131" y="45"/>
                  </a:lnTo>
                  <a:lnTo>
                    <a:pt x="130" y="16"/>
                  </a:lnTo>
                  <a:lnTo>
                    <a:pt x="130" y="3"/>
                  </a:lnTo>
                  <a:lnTo>
                    <a:pt x="156" y="0"/>
                  </a:lnTo>
                  <a:lnTo>
                    <a:pt x="157" y="12"/>
                  </a:lnTo>
                  <a:lnTo>
                    <a:pt x="163" y="39"/>
                  </a:lnTo>
                  <a:lnTo>
                    <a:pt x="168" y="74"/>
                  </a:lnTo>
                  <a:lnTo>
                    <a:pt x="170" y="106"/>
                  </a:lnTo>
                  <a:close/>
                </a:path>
              </a:pathLst>
            </a:custGeom>
            <a:solidFill>
              <a:srgbClr val="7FE5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5" name="Freeform 36"/>
            <p:cNvSpPr/>
            <p:nvPr/>
          </p:nvSpPr>
          <p:spPr bwMode="auto">
            <a:xfrm>
              <a:off x="988" y="4094"/>
              <a:ext cx="169" cy="97"/>
            </a:xfrm>
            <a:custGeom>
              <a:avLst/>
              <a:gdLst>
                <a:gd name="T0" fmla="*/ 67 w 169"/>
                <a:gd name="T1" fmla="*/ 15 h 97"/>
                <a:gd name="T2" fmla="*/ 53 w 169"/>
                <a:gd name="T3" fmla="*/ 16 h 97"/>
                <a:gd name="T4" fmla="*/ 41 w 169"/>
                <a:gd name="T5" fmla="*/ 18 h 97"/>
                <a:gd name="T6" fmla="*/ 30 w 169"/>
                <a:gd name="T7" fmla="*/ 20 h 97"/>
                <a:gd name="T8" fmla="*/ 21 w 169"/>
                <a:gd name="T9" fmla="*/ 24 h 97"/>
                <a:gd name="T10" fmla="*/ 13 w 169"/>
                <a:gd name="T11" fmla="*/ 28 h 97"/>
                <a:gd name="T12" fmla="*/ 7 w 169"/>
                <a:gd name="T13" fmla="*/ 33 h 97"/>
                <a:gd name="T14" fmla="*/ 3 w 169"/>
                <a:gd name="T15" fmla="*/ 42 h 97"/>
                <a:gd name="T16" fmla="*/ 0 w 169"/>
                <a:gd name="T17" fmla="*/ 51 h 97"/>
                <a:gd name="T18" fmla="*/ 0 w 169"/>
                <a:gd name="T19" fmla="*/ 62 h 97"/>
                <a:gd name="T20" fmla="*/ 1 w 169"/>
                <a:gd name="T21" fmla="*/ 71 h 97"/>
                <a:gd name="T22" fmla="*/ 6 w 169"/>
                <a:gd name="T23" fmla="*/ 79 h 97"/>
                <a:gd name="T24" fmla="*/ 13 w 169"/>
                <a:gd name="T25" fmla="*/ 87 h 97"/>
                <a:gd name="T26" fmla="*/ 24 w 169"/>
                <a:gd name="T27" fmla="*/ 92 h 97"/>
                <a:gd name="T28" fmla="*/ 36 w 169"/>
                <a:gd name="T29" fmla="*/ 96 h 97"/>
                <a:gd name="T30" fmla="*/ 53 w 169"/>
                <a:gd name="T31" fmla="*/ 97 h 97"/>
                <a:gd name="T32" fmla="*/ 71 w 169"/>
                <a:gd name="T33" fmla="*/ 95 h 97"/>
                <a:gd name="T34" fmla="*/ 91 w 169"/>
                <a:gd name="T35" fmla="*/ 90 h 97"/>
                <a:gd name="T36" fmla="*/ 112 w 169"/>
                <a:gd name="T37" fmla="*/ 84 h 97"/>
                <a:gd name="T38" fmla="*/ 132 w 169"/>
                <a:gd name="T39" fmla="*/ 78 h 97"/>
                <a:gd name="T40" fmla="*/ 149 w 169"/>
                <a:gd name="T41" fmla="*/ 69 h 97"/>
                <a:gd name="T42" fmla="*/ 161 w 169"/>
                <a:gd name="T43" fmla="*/ 59 h 97"/>
                <a:gd name="T44" fmla="*/ 169 w 169"/>
                <a:gd name="T45" fmla="*/ 46 h 97"/>
                <a:gd name="T46" fmla="*/ 169 w 169"/>
                <a:gd name="T47" fmla="*/ 32 h 97"/>
                <a:gd name="T48" fmla="*/ 161 w 169"/>
                <a:gd name="T49" fmla="*/ 15 h 97"/>
                <a:gd name="T50" fmla="*/ 154 w 169"/>
                <a:gd name="T51" fmla="*/ 9 h 97"/>
                <a:gd name="T52" fmla="*/ 144 w 169"/>
                <a:gd name="T53" fmla="*/ 4 h 97"/>
                <a:gd name="T54" fmla="*/ 132 w 169"/>
                <a:gd name="T55" fmla="*/ 2 h 97"/>
                <a:gd name="T56" fmla="*/ 119 w 169"/>
                <a:gd name="T57" fmla="*/ 0 h 97"/>
                <a:gd name="T58" fmla="*/ 105 w 169"/>
                <a:gd name="T59" fmla="*/ 2 h 97"/>
                <a:gd name="T60" fmla="*/ 91 w 169"/>
                <a:gd name="T61" fmla="*/ 5 h 97"/>
                <a:gd name="T62" fmla="*/ 77 w 169"/>
                <a:gd name="T63" fmla="*/ 9 h 97"/>
                <a:gd name="T64" fmla="*/ 67 w 169"/>
                <a:gd name="T65" fmla="*/ 15 h 97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169" h="97">
                  <a:moveTo>
                    <a:pt x="67" y="15"/>
                  </a:moveTo>
                  <a:lnTo>
                    <a:pt x="53" y="16"/>
                  </a:lnTo>
                  <a:lnTo>
                    <a:pt x="41" y="18"/>
                  </a:lnTo>
                  <a:lnTo>
                    <a:pt x="30" y="20"/>
                  </a:lnTo>
                  <a:lnTo>
                    <a:pt x="21" y="24"/>
                  </a:lnTo>
                  <a:lnTo>
                    <a:pt x="13" y="28"/>
                  </a:lnTo>
                  <a:lnTo>
                    <a:pt x="7" y="33"/>
                  </a:lnTo>
                  <a:lnTo>
                    <a:pt x="3" y="42"/>
                  </a:lnTo>
                  <a:lnTo>
                    <a:pt x="0" y="51"/>
                  </a:lnTo>
                  <a:lnTo>
                    <a:pt x="0" y="62"/>
                  </a:lnTo>
                  <a:lnTo>
                    <a:pt x="1" y="71"/>
                  </a:lnTo>
                  <a:lnTo>
                    <a:pt x="6" y="79"/>
                  </a:lnTo>
                  <a:lnTo>
                    <a:pt x="13" y="87"/>
                  </a:lnTo>
                  <a:lnTo>
                    <a:pt x="24" y="92"/>
                  </a:lnTo>
                  <a:lnTo>
                    <a:pt x="36" y="96"/>
                  </a:lnTo>
                  <a:lnTo>
                    <a:pt x="53" y="97"/>
                  </a:lnTo>
                  <a:lnTo>
                    <a:pt x="71" y="95"/>
                  </a:lnTo>
                  <a:lnTo>
                    <a:pt x="91" y="90"/>
                  </a:lnTo>
                  <a:lnTo>
                    <a:pt x="112" y="84"/>
                  </a:lnTo>
                  <a:lnTo>
                    <a:pt x="132" y="78"/>
                  </a:lnTo>
                  <a:lnTo>
                    <a:pt x="149" y="69"/>
                  </a:lnTo>
                  <a:lnTo>
                    <a:pt x="161" y="59"/>
                  </a:lnTo>
                  <a:lnTo>
                    <a:pt x="169" y="46"/>
                  </a:lnTo>
                  <a:lnTo>
                    <a:pt x="169" y="32"/>
                  </a:lnTo>
                  <a:lnTo>
                    <a:pt x="161" y="15"/>
                  </a:lnTo>
                  <a:lnTo>
                    <a:pt x="154" y="9"/>
                  </a:lnTo>
                  <a:lnTo>
                    <a:pt x="144" y="4"/>
                  </a:lnTo>
                  <a:lnTo>
                    <a:pt x="132" y="2"/>
                  </a:lnTo>
                  <a:lnTo>
                    <a:pt x="119" y="0"/>
                  </a:lnTo>
                  <a:lnTo>
                    <a:pt x="105" y="2"/>
                  </a:lnTo>
                  <a:lnTo>
                    <a:pt x="91" y="5"/>
                  </a:lnTo>
                  <a:lnTo>
                    <a:pt x="77" y="9"/>
                  </a:lnTo>
                  <a:lnTo>
                    <a:pt x="67" y="1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6" name="Freeform 37"/>
            <p:cNvSpPr/>
            <p:nvPr/>
          </p:nvSpPr>
          <p:spPr bwMode="auto">
            <a:xfrm>
              <a:off x="1050" y="4238"/>
              <a:ext cx="236" cy="75"/>
            </a:xfrm>
            <a:custGeom>
              <a:avLst/>
              <a:gdLst>
                <a:gd name="T0" fmla="*/ 102 w 236"/>
                <a:gd name="T1" fmla="*/ 2 h 75"/>
                <a:gd name="T2" fmla="*/ 78 w 236"/>
                <a:gd name="T3" fmla="*/ 0 h 75"/>
                <a:gd name="T4" fmla="*/ 57 w 236"/>
                <a:gd name="T5" fmla="*/ 3 h 75"/>
                <a:gd name="T6" fmla="*/ 37 w 236"/>
                <a:gd name="T7" fmla="*/ 6 h 75"/>
                <a:gd name="T8" fmla="*/ 20 w 236"/>
                <a:gd name="T9" fmla="*/ 13 h 75"/>
                <a:gd name="T10" fmla="*/ 8 w 236"/>
                <a:gd name="T11" fmla="*/ 22 h 75"/>
                <a:gd name="T12" fmla="*/ 0 w 236"/>
                <a:gd name="T13" fmla="*/ 32 h 75"/>
                <a:gd name="T14" fmla="*/ 0 w 236"/>
                <a:gd name="T15" fmla="*/ 45 h 75"/>
                <a:gd name="T16" fmla="*/ 6 w 236"/>
                <a:gd name="T17" fmla="*/ 61 h 75"/>
                <a:gd name="T18" fmla="*/ 40 w 236"/>
                <a:gd name="T19" fmla="*/ 68 h 75"/>
                <a:gd name="T20" fmla="*/ 69 w 236"/>
                <a:gd name="T21" fmla="*/ 73 h 75"/>
                <a:gd name="T22" fmla="*/ 95 w 236"/>
                <a:gd name="T23" fmla="*/ 75 h 75"/>
                <a:gd name="T24" fmla="*/ 116 w 236"/>
                <a:gd name="T25" fmla="*/ 75 h 75"/>
                <a:gd name="T26" fmla="*/ 136 w 236"/>
                <a:gd name="T27" fmla="*/ 75 h 75"/>
                <a:gd name="T28" fmla="*/ 156 w 236"/>
                <a:gd name="T29" fmla="*/ 73 h 75"/>
                <a:gd name="T30" fmla="*/ 175 w 236"/>
                <a:gd name="T31" fmla="*/ 69 h 75"/>
                <a:gd name="T32" fmla="*/ 195 w 236"/>
                <a:gd name="T33" fmla="*/ 65 h 75"/>
                <a:gd name="T34" fmla="*/ 214 w 236"/>
                <a:gd name="T35" fmla="*/ 60 h 75"/>
                <a:gd name="T36" fmla="*/ 226 w 236"/>
                <a:gd name="T37" fmla="*/ 54 h 75"/>
                <a:gd name="T38" fmla="*/ 232 w 236"/>
                <a:gd name="T39" fmla="*/ 47 h 75"/>
                <a:gd name="T40" fmla="*/ 236 w 236"/>
                <a:gd name="T41" fmla="*/ 38 h 75"/>
                <a:gd name="T42" fmla="*/ 236 w 236"/>
                <a:gd name="T43" fmla="*/ 31 h 75"/>
                <a:gd name="T44" fmla="*/ 233 w 236"/>
                <a:gd name="T45" fmla="*/ 24 h 75"/>
                <a:gd name="T46" fmla="*/ 230 w 236"/>
                <a:gd name="T47" fmla="*/ 17 h 75"/>
                <a:gd name="T48" fmla="*/ 224 w 236"/>
                <a:gd name="T49" fmla="*/ 12 h 75"/>
                <a:gd name="T50" fmla="*/ 217 w 236"/>
                <a:gd name="T51" fmla="*/ 9 h 75"/>
                <a:gd name="T52" fmla="*/ 209 w 236"/>
                <a:gd name="T53" fmla="*/ 6 h 75"/>
                <a:gd name="T54" fmla="*/ 200 w 236"/>
                <a:gd name="T55" fmla="*/ 5 h 75"/>
                <a:gd name="T56" fmla="*/ 189 w 236"/>
                <a:gd name="T57" fmla="*/ 5 h 75"/>
                <a:gd name="T58" fmla="*/ 180 w 236"/>
                <a:gd name="T59" fmla="*/ 8 h 75"/>
                <a:gd name="T60" fmla="*/ 171 w 236"/>
                <a:gd name="T61" fmla="*/ 9 h 75"/>
                <a:gd name="T62" fmla="*/ 163 w 236"/>
                <a:gd name="T63" fmla="*/ 11 h 75"/>
                <a:gd name="T64" fmla="*/ 157 w 236"/>
                <a:gd name="T65" fmla="*/ 13 h 75"/>
                <a:gd name="T66" fmla="*/ 153 w 236"/>
                <a:gd name="T67" fmla="*/ 15 h 75"/>
                <a:gd name="T68" fmla="*/ 146 w 236"/>
                <a:gd name="T69" fmla="*/ 15 h 75"/>
                <a:gd name="T70" fmla="*/ 140 w 236"/>
                <a:gd name="T71" fmla="*/ 13 h 75"/>
                <a:gd name="T72" fmla="*/ 134 w 236"/>
                <a:gd name="T73" fmla="*/ 11 h 75"/>
                <a:gd name="T74" fmla="*/ 127 w 236"/>
                <a:gd name="T75" fmla="*/ 9 h 75"/>
                <a:gd name="T76" fmla="*/ 119 w 236"/>
                <a:gd name="T77" fmla="*/ 5 h 75"/>
                <a:gd name="T78" fmla="*/ 111 w 236"/>
                <a:gd name="T79" fmla="*/ 3 h 75"/>
                <a:gd name="T80" fmla="*/ 102 w 236"/>
                <a:gd name="T81" fmla="*/ 2 h 7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236" h="75">
                  <a:moveTo>
                    <a:pt x="102" y="2"/>
                  </a:moveTo>
                  <a:lnTo>
                    <a:pt x="78" y="0"/>
                  </a:lnTo>
                  <a:lnTo>
                    <a:pt x="57" y="3"/>
                  </a:lnTo>
                  <a:lnTo>
                    <a:pt x="37" y="6"/>
                  </a:lnTo>
                  <a:lnTo>
                    <a:pt x="20" y="13"/>
                  </a:lnTo>
                  <a:lnTo>
                    <a:pt x="8" y="22"/>
                  </a:lnTo>
                  <a:lnTo>
                    <a:pt x="0" y="32"/>
                  </a:lnTo>
                  <a:lnTo>
                    <a:pt x="0" y="45"/>
                  </a:lnTo>
                  <a:lnTo>
                    <a:pt x="6" y="61"/>
                  </a:lnTo>
                  <a:lnTo>
                    <a:pt x="40" y="68"/>
                  </a:lnTo>
                  <a:lnTo>
                    <a:pt x="69" y="73"/>
                  </a:lnTo>
                  <a:lnTo>
                    <a:pt x="95" y="75"/>
                  </a:lnTo>
                  <a:lnTo>
                    <a:pt x="116" y="75"/>
                  </a:lnTo>
                  <a:lnTo>
                    <a:pt x="136" y="75"/>
                  </a:lnTo>
                  <a:lnTo>
                    <a:pt x="156" y="73"/>
                  </a:lnTo>
                  <a:lnTo>
                    <a:pt x="175" y="69"/>
                  </a:lnTo>
                  <a:lnTo>
                    <a:pt x="195" y="65"/>
                  </a:lnTo>
                  <a:lnTo>
                    <a:pt x="214" y="60"/>
                  </a:lnTo>
                  <a:lnTo>
                    <a:pt x="226" y="54"/>
                  </a:lnTo>
                  <a:lnTo>
                    <a:pt x="232" y="47"/>
                  </a:lnTo>
                  <a:lnTo>
                    <a:pt x="236" y="38"/>
                  </a:lnTo>
                  <a:lnTo>
                    <a:pt x="236" y="31"/>
                  </a:lnTo>
                  <a:lnTo>
                    <a:pt x="233" y="24"/>
                  </a:lnTo>
                  <a:lnTo>
                    <a:pt x="230" y="17"/>
                  </a:lnTo>
                  <a:lnTo>
                    <a:pt x="224" y="12"/>
                  </a:lnTo>
                  <a:lnTo>
                    <a:pt x="217" y="9"/>
                  </a:lnTo>
                  <a:lnTo>
                    <a:pt x="209" y="6"/>
                  </a:lnTo>
                  <a:lnTo>
                    <a:pt x="200" y="5"/>
                  </a:lnTo>
                  <a:lnTo>
                    <a:pt x="189" y="5"/>
                  </a:lnTo>
                  <a:lnTo>
                    <a:pt x="180" y="8"/>
                  </a:lnTo>
                  <a:lnTo>
                    <a:pt x="171" y="9"/>
                  </a:lnTo>
                  <a:lnTo>
                    <a:pt x="163" y="11"/>
                  </a:lnTo>
                  <a:lnTo>
                    <a:pt x="157" y="13"/>
                  </a:lnTo>
                  <a:lnTo>
                    <a:pt x="153" y="15"/>
                  </a:lnTo>
                  <a:lnTo>
                    <a:pt x="146" y="15"/>
                  </a:lnTo>
                  <a:lnTo>
                    <a:pt x="140" y="13"/>
                  </a:lnTo>
                  <a:lnTo>
                    <a:pt x="134" y="11"/>
                  </a:lnTo>
                  <a:lnTo>
                    <a:pt x="127" y="9"/>
                  </a:lnTo>
                  <a:lnTo>
                    <a:pt x="119" y="5"/>
                  </a:lnTo>
                  <a:lnTo>
                    <a:pt x="111" y="3"/>
                  </a:lnTo>
                  <a:lnTo>
                    <a:pt x="102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307" name="Group 38"/>
            <p:cNvGrpSpPr/>
            <p:nvPr/>
          </p:nvGrpSpPr>
          <p:grpSpPr bwMode="auto">
            <a:xfrm>
              <a:off x="0" y="4105"/>
              <a:ext cx="1479" cy="215"/>
              <a:chOff x="3452" y="4125"/>
              <a:chExt cx="1479" cy="215"/>
            </a:xfrm>
          </p:grpSpPr>
          <p:sp>
            <p:nvSpPr>
              <p:cNvPr id="308" name="Freeform 39"/>
              <p:cNvSpPr/>
              <p:nvPr/>
            </p:nvSpPr>
            <p:spPr bwMode="auto">
              <a:xfrm>
                <a:off x="3592" y="4158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2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9" y="1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0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" name="Freeform 40"/>
              <p:cNvSpPr/>
              <p:nvPr/>
            </p:nvSpPr>
            <p:spPr bwMode="auto">
              <a:xfrm>
                <a:off x="3668" y="4235"/>
                <a:ext cx="16" cy="16"/>
              </a:xfrm>
              <a:custGeom>
                <a:avLst/>
                <a:gdLst>
                  <a:gd name="T0" fmla="*/ 0 w 34"/>
                  <a:gd name="T1" fmla="*/ 1 h 32"/>
                  <a:gd name="T2" fmla="*/ 0 w 34"/>
                  <a:gd name="T3" fmla="*/ 1 h 32"/>
                  <a:gd name="T4" fmla="*/ 0 w 34"/>
                  <a:gd name="T5" fmla="*/ 1 h 32"/>
                  <a:gd name="T6" fmla="*/ 0 w 34"/>
                  <a:gd name="T7" fmla="*/ 1 h 32"/>
                  <a:gd name="T8" fmla="*/ 0 w 34"/>
                  <a:gd name="T9" fmla="*/ 0 h 32"/>
                  <a:gd name="T10" fmla="*/ 0 w 34"/>
                  <a:gd name="T11" fmla="*/ 0 h 32"/>
                  <a:gd name="T12" fmla="*/ 0 w 34"/>
                  <a:gd name="T13" fmla="*/ 1 h 32"/>
                  <a:gd name="T14" fmla="*/ 0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0 w 34"/>
                  <a:gd name="T21" fmla="*/ 1 h 32"/>
                  <a:gd name="T22" fmla="*/ 0 w 34"/>
                  <a:gd name="T23" fmla="*/ 1 h 32"/>
                  <a:gd name="T24" fmla="*/ 0 w 34"/>
                  <a:gd name="T25" fmla="*/ 1 h 32"/>
                  <a:gd name="T26" fmla="*/ 0 w 34"/>
                  <a:gd name="T27" fmla="*/ 1 h 32"/>
                  <a:gd name="T28" fmla="*/ 0 w 34"/>
                  <a:gd name="T29" fmla="*/ 1 h 32"/>
                  <a:gd name="T30" fmla="*/ 0 w 34"/>
                  <a:gd name="T31" fmla="*/ 1 h 32"/>
                  <a:gd name="T32" fmla="*/ 0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3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8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" name="Freeform 41"/>
              <p:cNvSpPr/>
              <p:nvPr/>
            </p:nvSpPr>
            <p:spPr bwMode="auto">
              <a:xfrm>
                <a:off x="3668" y="4194"/>
                <a:ext cx="16" cy="17"/>
              </a:xfrm>
              <a:custGeom>
                <a:avLst/>
                <a:gdLst>
                  <a:gd name="T0" fmla="*/ 0 w 33"/>
                  <a:gd name="T1" fmla="*/ 1 h 32"/>
                  <a:gd name="T2" fmla="*/ 0 w 33"/>
                  <a:gd name="T3" fmla="*/ 1 h 32"/>
                  <a:gd name="T4" fmla="*/ 0 w 33"/>
                  <a:gd name="T5" fmla="*/ 1 h 32"/>
                  <a:gd name="T6" fmla="*/ 0 w 33"/>
                  <a:gd name="T7" fmla="*/ 1 h 32"/>
                  <a:gd name="T8" fmla="*/ 0 w 33"/>
                  <a:gd name="T9" fmla="*/ 0 h 32"/>
                  <a:gd name="T10" fmla="*/ 0 w 33"/>
                  <a:gd name="T11" fmla="*/ 0 h 32"/>
                  <a:gd name="T12" fmla="*/ 0 w 33"/>
                  <a:gd name="T13" fmla="*/ 1 h 32"/>
                  <a:gd name="T14" fmla="*/ 0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0 w 33"/>
                  <a:gd name="T21" fmla="*/ 1 h 32"/>
                  <a:gd name="T22" fmla="*/ 0 w 33"/>
                  <a:gd name="T23" fmla="*/ 1 h 32"/>
                  <a:gd name="T24" fmla="*/ 0 w 33"/>
                  <a:gd name="T25" fmla="*/ 1 h 32"/>
                  <a:gd name="T26" fmla="*/ 0 w 33"/>
                  <a:gd name="T27" fmla="*/ 1 h 32"/>
                  <a:gd name="T28" fmla="*/ 0 w 33"/>
                  <a:gd name="T29" fmla="*/ 1 h 32"/>
                  <a:gd name="T30" fmla="*/ 0 w 33"/>
                  <a:gd name="T31" fmla="*/ 1 h 32"/>
                  <a:gd name="T32" fmla="*/ 0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19"/>
                    </a:moveTo>
                    <a:lnTo>
                      <a:pt x="33" y="13"/>
                    </a:lnTo>
                    <a:lnTo>
                      <a:pt x="30" y="7"/>
                    </a:lnTo>
                    <a:lnTo>
                      <a:pt x="26" y="2"/>
                    </a:lnTo>
                    <a:lnTo>
                      <a:pt x="20" y="0"/>
                    </a:lnTo>
                    <a:lnTo>
                      <a:pt x="13" y="0"/>
                    </a:lnTo>
                    <a:lnTo>
                      <a:pt x="7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29" y="25"/>
                    </a:lnTo>
                    <a:lnTo>
                      <a:pt x="33" y="1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" name="Freeform 42"/>
              <p:cNvSpPr/>
              <p:nvPr/>
            </p:nvSpPr>
            <p:spPr bwMode="auto">
              <a:xfrm>
                <a:off x="3671" y="4153"/>
                <a:ext cx="16" cy="17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6" y="3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4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4" y="30"/>
                    </a:lnTo>
                    <a:lnTo>
                      <a:pt x="29" y="25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" name="Freeform 43"/>
              <p:cNvSpPr/>
              <p:nvPr/>
            </p:nvSpPr>
            <p:spPr bwMode="auto">
              <a:xfrm>
                <a:off x="3772" y="4256"/>
                <a:ext cx="17" cy="16"/>
              </a:xfrm>
              <a:custGeom>
                <a:avLst/>
                <a:gdLst>
                  <a:gd name="T0" fmla="*/ 1 w 33"/>
                  <a:gd name="T1" fmla="*/ 1 h 32"/>
                  <a:gd name="T2" fmla="*/ 1 w 33"/>
                  <a:gd name="T3" fmla="*/ 1 h 32"/>
                  <a:gd name="T4" fmla="*/ 1 w 33"/>
                  <a:gd name="T5" fmla="*/ 1 h 32"/>
                  <a:gd name="T6" fmla="*/ 1 w 33"/>
                  <a:gd name="T7" fmla="*/ 1 h 32"/>
                  <a:gd name="T8" fmla="*/ 1 w 33"/>
                  <a:gd name="T9" fmla="*/ 0 h 32"/>
                  <a:gd name="T10" fmla="*/ 1 w 33"/>
                  <a:gd name="T11" fmla="*/ 0 h 32"/>
                  <a:gd name="T12" fmla="*/ 1 w 33"/>
                  <a:gd name="T13" fmla="*/ 1 h 32"/>
                  <a:gd name="T14" fmla="*/ 1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1 w 33"/>
                  <a:gd name="T21" fmla="*/ 1 h 32"/>
                  <a:gd name="T22" fmla="*/ 1 w 33"/>
                  <a:gd name="T23" fmla="*/ 1 h 32"/>
                  <a:gd name="T24" fmla="*/ 1 w 33"/>
                  <a:gd name="T25" fmla="*/ 1 h 32"/>
                  <a:gd name="T26" fmla="*/ 1 w 33"/>
                  <a:gd name="T27" fmla="*/ 1 h 32"/>
                  <a:gd name="T28" fmla="*/ 1 w 33"/>
                  <a:gd name="T29" fmla="*/ 1 h 32"/>
                  <a:gd name="T30" fmla="*/ 1 w 33"/>
                  <a:gd name="T31" fmla="*/ 1 h 32"/>
                  <a:gd name="T32" fmla="*/ 1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20"/>
                    </a:moveTo>
                    <a:lnTo>
                      <a:pt x="33" y="14"/>
                    </a:lnTo>
                    <a:lnTo>
                      <a:pt x="31" y="8"/>
                    </a:lnTo>
                    <a:lnTo>
                      <a:pt x="26" y="4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3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7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30" y="26"/>
                    </a:lnTo>
                    <a:lnTo>
                      <a:pt x="33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" name="Freeform 44"/>
              <p:cNvSpPr/>
              <p:nvPr/>
            </p:nvSpPr>
            <p:spPr bwMode="auto">
              <a:xfrm>
                <a:off x="3768" y="4216"/>
                <a:ext cx="17" cy="16"/>
              </a:xfrm>
              <a:custGeom>
                <a:avLst/>
                <a:gdLst>
                  <a:gd name="T0" fmla="*/ 1 w 32"/>
                  <a:gd name="T1" fmla="*/ 0 h 33"/>
                  <a:gd name="T2" fmla="*/ 1 w 32"/>
                  <a:gd name="T3" fmla="*/ 0 h 33"/>
                  <a:gd name="T4" fmla="*/ 1 w 32"/>
                  <a:gd name="T5" fmla="*/ 0 h 33"/>
                  <a:gd name="T6" fmla="*/ 1 w 32"/>
                  <a:gd name="T7" fmla="*/ 0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0 h 33"/>
                  <a:gd name="T14" fmla="*/ 1 w 32"/>
                  <a:gd name="T15" fmla="*/ 0 h 33"/>
                  <a:gd name="T16" fmla="*/ 0 w 32"/>
                  <a:gd name="T17" fmla="*/ 0 h 33"/>
                  <a:gd name="T18" fmla="*/ 0 w 32"/>
                  <a:gd name="T19" fmla="*/ 0 h 33"/>
                  <a:gd name="T20" fmla="*/ 1 w 32"/>
                  <a:gd name="T21" fmla="*/ 0 h 33"/>
                  <a:gd name="T22" fmla="*/ 1 w 32"/>
                  <a:gd name="T23" fmla="*/ 0 h 33"/>
                  <a:gd name="T24" fmla="*/ 1 w 32"/>
                  <a:gd name="T25" fmla="*/ 0 h 33"/>
                  <a:gd name="T26" fmla="*/ 1 w 32"/>
                  <a:gd name="T27" fmla="*/ 0 h 33"/>
                  <a:gd name="T28" fmla="*/ 1 w 32"/>
                  <a:gd name="T29" fmla="*/ 0 h 33"/>
                  <a:gd name="T30" fmla="*/ 1 w 32"/>
                  <a:gd name="T31" fmla="*/ 0 h 33"/>
                  <a:gd name="T32" fmla="*/ 1 w 32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9"/>
                    </a:lnTo>
                    <a:lnTo>
                      <a:pt x="26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3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3"/>
                    </a:ln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" name="Freeform 45"/>
              <p:cNvSpPr/>
              <p:nvPr/>
            </p:nvSpPr>
            <p:spPr bwMode="auto">
              <a:xfrm>
                <a:off x="3774" y="4175"/>
                <a:ext cx="16" cy="17"/>
              </a:xfrm>
              <a:custGeom>
                <a:avLst/>
                <a:gdLst>
                  <a:gd name="T0" fmla="*/ 0 w 33"/>
                  <a:gd name="T1" fmla="*/ 1 h 33"/>
                  <a:gd name="T2" fmla="*/ 0 w 33"/>
                  <a:gd name="T3" fmla="*/ 1 h 33"/>
                  <a:gd name="T4" fmla="*/ 0 w 33"/>
                  <a:gd name="T5" fmla="*/ 1 h 33"/>
                  <a:gd name="T6" fmla="*/ 0 w 33"/>
                  <a:gd name="T7" fmla="*/ 1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1 h 33"/>
                  <a:gd name="T14" fmla="*/ 0 w 33"/>
                  <a:gd name="T15" fmla="*/ 1 h 33"/>
                  <a:gd name="T16" fmla="*/ 0 w 33"/>
                  <a:gd name="T17" fmla="*/ 1 h 33"/>
                  <a:gd name="T18" fmla="*/ 0 w 33"/>
                  <a:gd name="T19" fmla="*/ 1 h 33"/>
                  <a:gd name="T20" fmla="*/ 0 w 33"/>
                  <a:gd name="T21" fmla="*/ 1 h 33"/>
                  <a:gd name="T22" fmla="*/ 0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0 w 33"/>
                  <a:gd name="T29" fmla="*/ 1 h 33"/>
                  <a:gd name="T30" fmla="*/ 0 w 33"/>
                  <a:gd name="T31" fmla="*/ 1 h 33"/>
                  <a:gd name="T32" fmla="*/ 0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33" y="21"/>
                    </a:moveTo>
                    <a:lnTo>
                      <a:pt x="33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5" y="31"/>
                    </a:lnTo>
                    <a:lnTo>
                      <a:pt x="29" y="26"/>
                    </a:lnTo>
                    <a:lnTo>
                      <a:pt x="33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" name="Freeform 46"/>
              <p:cNvSpPr/>
              <p:nvPr/>
            </p:nvSpPr>
            <p:spPr bwMode="auto">
              <a:xfrm>
                <a:off x="3789" y="4136"/>
                <a:ext cx="16" cy="17"/>
              </a:xfrm>
              <a:custGeom>
                <a:avLst/>
                <a:gdLst>
                  <a:gd name="T0" fmla="*/ 1 w 32"/>
                  <a:gd name="T1" fmla="*/ 1 h 34"/>
                  <a:gd name="T2" fmla="*/ 1 w 32"/>
                  <a:gd name="T3" fmla="*/ 1 h 34"/>
                  <a:gd name="T4" fmla="*/ 1 w 32"/>
                  <a:gd name="T5" fmla="*/ 1 h 34"/>
                  <a:gd name="T6" fmla="*/ 1 w 32"/>
                  <a:gd name="T7" fmla="*/ 1 h 34"/>
                  <a:gd name="T8" fmla="*/ 1 w 32"/>
                  <a:gd name="T9" fmla="*/ 0 h 34"/>
                  <a:gd name="T10" fmla="*/ 1 w 32"/>
                  <a:gd name="T11" fmla="*/ 0 h 34"/>
                  <a:gd name="T12" fmla="*/ 1 w 32"/>
                  <a:gd name="T13" fmla="*/ 1 h 34"/>
                  <a:gd name="T14" fmla="*/ 1 w 32"/>
                  <a:gd name="T15" fmla="*/ 1 h 34"/>
                  <a:gd name="T16" fmla="*/ 0 w 32"/>
                  <a:gd name="T17" fmla="*/ 1 h 34"/>
                  <a:gd name="T18" fmla="*/ 0 w 32"/>
                  <a:gd name="T19" fmla="*/ 1 h 34"/>
                  <a:gd name="T20" fmla="*/ 1 w 32"/>
                  <a:gd name="T21" fmla="*/ 1 h 34"/>
                  <a:gd name="T22" fmla="*/ 1 w 32"/>
                  <a:gd name="T23" fmla="*/ 1 h 34"/>
                  <a:gd name="T24" fmla="*/ 1 w 32"/>
                  <a:gd name="T25" fmla="*/ 1 h 34"/>
                  <a:gd name="T26" fmla="*/ 1 w 32"/>
                  <a:gd name="T27" fmla="*/ 1 h 34"/>
                  <a:gd name="T28" fmla="*/ 1 w 32"/>
                  <a:gd name="T29" fmla="*/ 1 h 34"/>
                  <a:gd name="T30" fmla="*/ 1 w 32"/>
                  <a:gd name="T31" fmla="*/ 1 h 34"/>
                  <a:gd name="T32" fmla="*/ 1 w 32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4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4"/>
                    </a:lnTo>
                    <a:lnTo>
                      <a:pt x="20" y="34"/>
                    </a:lnTo>
                    <a:lnTo>
                      <a:pt x="25" y="32"/>
                    </a:lnTo>
                    <a:lnTo>
                      <a:pt x="30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" name="Freeform 47"/>
              <p:cNvSpPr/>
              <p:nvPr/>
            </p:nvSpPr>
            <p:spPr bwMode="auto">
              <a:xfrm>
                <a:off x="3842" y="4235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" name="Freeform 48"/>
              <p:cNvSpPr/>
              <p:nvPr/>
            </p:nvSpPr>
            <p:spPr bwMode="auto">
              <a:xfrm>
                <a:off x="3857" y="4201"/>
                <a:ext cx="16" cy="16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lnTo>
                      <a:pt x="18" y="32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" name="Freeform 49"/>
              <p:cNvSpPr/>
              <p:nvPr/>
            </p:nvSpPr>
            <p:spPr bwMode="auto">
              <a:xfrm>
                <a:off x="3861" y="4164"/>
                <a:ext cx="16" cy="17"/>
              </a:xfrm>
              <a:custGeom>
                <a:avLst/>
                <a:gdLst>
                  <a:gd name="T0" fmla="*/ 1 w 32"/>
                  <a:gd name="T1" fmla="*/ 1 h 33"/>
                  <a:gd name="T2" fmla="*/ 1 w 32"/>
                  <a:gd name="T3" fmla="*/ 1 h 33"/>
                  <a:gd name="T4" fmla="*/ 1 w 32"/>
                  <a:gd name="T5" fmla="*/ 1 h 33"/>
                  <a:gd name="T6" fmla="*/ 1 w 32"/>
                  <a:gd name="T7" fmla="*/ 1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1 h 33"/>
                  <a:gd name="T14" fmla="*/ 1 w 32"/>
                  <a:gd name="T15" fmla="*/ 1 h 33"/>
                  <a:gd name="T16" fmla="*/ 0 w 32"/>
                  <a:gd name="T17" fmla="*/ 1 h 33"/>
                  <a:gd name="T18" fmla="*/ 0 w 32"/>
                  <a:gd name="T19" fmla="*/ 1 h 33"/>
                  <a:gd name="T20" fmla="*/ 1 w 32"/>
                  <a:gd name="T21" fmla="*/ 1 h 33"/>
                  <a:gd name="T22" fmla="*/ 1 w 32"/>
                  <a:gd name="T23" fmla="*/ 1 h 33"/>
                  <a:gd name="T24" fmla="*/ 1 w 32"/>
                  <a:gd name="T25" fmla="*/ 1 h 33"/>
                  <a:gd name="T26" fmla="*/ 1 w 32"/>
                  <a:gd name="T27" fmla="*/ 1 h 33"/>
                  <a:gd name="T28" fmla="*/ 1 w 32"/>
                  <a:gd name="T29" fmla="*/ 1 h 33"/>
                  <a:gd name="T30" fmla="*/ 1 w 32"/>
                  <a:gd name="T31" fmla="*/ 1 h 33"/>
                  <a:gd name="T32" fmla="*/ 1 w 32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" name="Freeform 50"/>
              <p:cNvSpPr/>
              <p:nvPr/>
            </p:nvSpPr>
            <p:spPr bwMode="auto">
              <a:xfrm>
                <a:off x="4066" y="4265"/>
                <a:ext cx="40" cy="40"/>
              </a:xfrm>
              <a:custGeom>
                <a:avLst/>
                <a:gdLst>
                  <a:gd name="T0" fmla="*/ 1 w 80"/>
                  <a:gd name="T1" fmla="*/ 0 h 80"/>
                  <a:gd name="T2" fmla="*/ 1 w 80"/>
                  <a:gd name="T3" fmla="*/ 0 h 80"/>
                  <a:gd name="T4" fmla="*/ 1 w 80"/>
                  <a:gd name="T5" fmla="*/ 1 h 80"/>
                  <a:gd name="T6" fmla="*/ 1 w 80"/>
                  <a:gd name="T7" fmla="*/ 1 h 80"/>
                  <a:gd name="T8" fmla="*/ 1 w 80"/>
                  <a:gd name="T9" fmla="*/ 1 h 80"/>
                  <a:gd name="T10" fmla="*/ 1 w 80"/>
                  <a:gd name="T11" fmla="*/ 1 h 80"/>
                  <a:gd name="T12" fmla="*/ 1 w 80"/>
                  <a:gd name="T13" fmla="*/ 1 h 80"/>
                  <a:gd name="T14" fmla="*/ 1 w 80"/>
                  <a:gd name="T15" fmla="*/ 1 h 80"/>
                  <a:gd name="T16" fmla="*/ 0 w 80"/>
                  <a:gd name="T17" fmla="*/ 1 h 80"/>
                  <a:gd name="T18" fmla="*/ 0 w 80"/>
                  <a:gd name="T19" fmla="*/ 1 h 80"/>
                  <a:gd name="T20" fmla="*/ 0 w 80"/>
                  <a:gd name="T21" fmla="*/ 1 h 80"/>
                  <a:gd name="T22" fmla="*/ 1 w 80"/>
                  <a:gd name="T23" fmla="*/ 1 h 80"/>
                  <a:gd name="T24" fmla="*/ 1 w 80"/>
                  <a:gd name="T25" fmla="*/ 1 h 80"/>
                  <a:gd name="T26" fmla="*/ 1 w 80"/>
                  <a:gd name="T27" fmla="*/ 1 h 80"/>
                  <a:gd name="T28" fmla="*/ 1 w 80"/>
                  <a:gd name="T29" fmla="*/ 1 h 80"/>
                  <a:gd name="T30" fmla="*/ 1 w 80"/>
                  <a:gd name="T31" fmla="*/ 1 h 80"/>
                  <a:gd name="T32" fmla="*/ 1 w 80"/>
                  <a:gd name="T33" fmla="*/ 1 h 80"/>
                  <a:gd name="T34" fmla="*/ 1 w 80"/>
                  <a:gd name="T35" fmla="*/ 1 h 80"/>
                  <a:gd name="T36" fmla="*/ 1 w 80"/>
                  <a:gd name="T37" fmla="*/ 1 h 80"/>
                  <a:gd name="T38" fmla="*/ 1 w 80"/>
                  <a:gd name="T39" fmla="*/ 1 h 80"/>
                  <a:gd name="T40" fmla="*/ 1 w 80"/>
                  <a:gd name="T41" fmla="*/ 1 h 80"/>
                  <a:gd name="T42" fmla="*/ 1 w 80"/>
                  <a:gd name="T43" fmla="*/ 1 h 80"/>
                  <a:gd name="T44" fmla="*/ 1 w 80"/>
                  <a:gd name="T45" fmla="*/ 1 h 80"/>
                  <a:gd name="T46" fmla="*/ 1 w 80"/>
                  <a:gd name="T47" fmla="*/ 1 h 80"/>
                  <a:gd name="T48" fmla="*/ 1 w 80"/>
                  <a:gd name="T49" fmla="*/ 1 h 80"/>
                  <a:gd name="T50" fmla="*/ 1 w 80"/>
                  <a:gd name="T51" fmla="*/ 1 h 80"/>
                  <a:gd name="T52" fmla="*/ 1 w 80"/>
                  <a:gd name="T53" fmla="*/ 1 h 80"/>
                  <a:gd name="T54" fmla="*/ 1 w 80"/>
                  <a:gd name="T55" fmla="*/ 1 h 80"/>
                  <a:gd name="T56" fmla="*/ 1 w 80"/>
                  <a:gd name="T57" fmla="*/ 1 h 80"/>
                  <a:gd name="T58" fmla="*/ 1 w 80"/>
                  <a:gd name="T59" fmla="*/ 1 h 80"/>
                  <a:gd name="T60" fmla="*/ 1 w 80"/>
                  <a:gd name="T61" fmla="*/ 1 h 80"/>
                  <a:gd name="T62" fmla="*/ 1 w 80"/>
                  <a:gd name="T63" fmla="*/ 1 h 80"/>
                  <a:gd name="T64" fmla="*/ 1 w 80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80">
                    <a:moveTo>
                      <a:pt x="46" y="0"/>
                    </a:moveTo>
                    <a:lnTo>
                      <a:pt x="38" y="0"/>
                    </a:lnTo>
                    <a:lnTo>
                      <a:pt x="30" y="2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9"/>
                    </a:lnTo>
                    <a:lnTo>
                      <a:pt x="3" y="26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9"/>
                    </a:lnTo>
                    <a:lnTo>
                      <a:pt x="18" y="74"/>
                    </a:lnTo>
                    <a:lnTo>
                      <a:pt x="24" y="78"/>
                    </a:lnTo>
                    <a:lnTo>
                      <a:pt x="32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7"/>
                    </a:lnTo>
                    <a:lnTo>
                      <a:pt x="62" y="73"/>
                    </a:lnTo>
                    <a:lnTo>
                      <a:pt x="68" y="67"/>
                    </a:lnTo>
                    <a:lnTo>
                      <a:pt x="73" y="62"/>
                    </a:lnTo>
                    <a:lnTo>
                      <a:pt x="76" y="55"/>
                    </a:lnTo>
                    <a:lnTo>
                      <a:pt x="79" y="47"/>
                    </a:lnTo>
                    <a:lnTo>
                      <a:pt x="80" y="39"/>
                    </a:lnTo>
                    <a:lnTo>
                      <a:pt x="79" y="30"/>
                    </a:lnTo>
                    <a:lnTo>
                      <a:pt x="76" y="24"/>
                    </a:lnTo>
                    <a:lnTo>
                      <a:pt x="73" y="17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" name="Freeform 51"/>
              <p:cNvSpPr/>
              <p:nvPr/>
            </p:nvSpPr>
            <p:spPr bwMode="auto">
              <a:xfrm>
                <a:off x="4136" y="4223"/>
                <a:ext cx="40" cy="39"/>
              </a:xfrm>
              <a:custGeom>
                <a:avLst/>
                <a:gdLst>
                  <a:gd name="T0" fmla="*/ 1 w 79"/>
                  <a:gd name="T1" fmla="*/ 0 h 80"/>
                  <a:gd name="T2" fmla="*/ 1 w 79"/>
                  <a:gd name="T3" fmla="*/ 0 h 80"/>
                  <a:gd name="T4" fmla="*/ 1 w 79"/>
                  <a:gd name="T5" fmla="*/ 0 h 80"/>
                  <a:gd name="T6" fmla="*/ 1 w 79"/>
                  <a:gd name="T7" fmla="*/ 0 h 80"/>
                  <a:gd name="T8" fmla="*/ 1 w 79"/>
                  <a:gd name="T9" fmla="*/ 0 h 80"/>
                  <a:gd name="T10" fmla="*/ 1 w 79"/>
                  <a:gd name="T11" fmla="*/ 0 h 80"/>
                  <a:gd name="T12" fmla="*/ 1 w 79"/>
                  <a:gd name="T13" fmla="*/ 0 h 80"/>
                  <a:gd name="T14" fmla="*/ 1 w 79"/>
                  <a:gd name="T15" fmla="*/ 0 h 80"/>
                  <a:gd name="T16" fmla="*/ 0 w 79"/>
                  <a:gd name="T17" fmla="*/ 0 h 80"/>
                  <a:gd name="T18" fmla="*/ 0 w 79"/>
                  <a:gd name="T19" fmla="*/ 0 h 80"/>
                  <a:gd name="T20" fmla="*/ 1 w 79"/>
                  <a:gd name="T21" fmla="*/ 0 h 80"/>
                  <a:gd name="T22" fmla="*/ 1 w 79"/>
                  <a:gd name="T23" fmla="*/ 0 h 80"/>
                  <a:gd name="T24" fmla="*/ 1 w 79"/>
                  <a:gd name="T25" fmla="*/ 0 h 80"/>
                  <a:gd name="T26" fmla="*/ 1 w 79"/>
                  <a:gd name="T27" fmla="*/ 0 h 80"/>
                  <a:gd name="T28" fmla="*/ 1 w 79"/>
                  <a:gd name="T29" fmla="*/ 0 h 80"/>
                  <a:gd name="T30" fmla="*/ 1 w 79"/>
                  <a:gd name="T31" fmla="*/ 0 h 80"/>
                  <a:gd name="T32" fmla="*/ 1 w 79"/>
                  <a:gd name="T33" fmla="*/ 0 h 80"/>
                  <a:gd name="T34" fmla="*/ 1 w 79"/>
                  <a:gd name="T35" fmla="*/ 0 h 80"/>
                  <a:gd name="T36" fmla="*/ 1 w 79"/>
                  <a:gd name="T37" fmla="*/ 0 h 80"/>
                  <a:gd name="T38" fmla="*/ 1 w 79"/>
                  <a:gd name="T39" fmla="*/ 0 h 80"/>
                  <a:gd name="T40" fmla="*/ 1 w 79"/>
                  <a:gd name="T41" fmla="*/ 0 h 80"/>
                  <a:gd name="T42" fmla="*/ 1 w 79"/>
                  <a:gd name="T43" fmla="*/ 0 h 80"/>
                  <a:gd name="T44" fmla="*/ 1 w 79"/>
                  <a:gd name="T45" fmla="*/ 0 h 80"/>
                  <a:gd name="T46" fmla="*/ 1 w 79"/>
                  <a:gd name="T47" fmla="*/ 0 h 80"/>
                  <a:gd name="T48" fmla="*/ 1 w 79"/>
                  <a:gd name="T49" fmla="*/ 0 h 80"/>
                  <a:gd name="T50" fmla="*/ 1 w 79"/>
                  <a:gd name="T51" fmla="*/ 0 h 80"/>
                  <a:gd name="T52" fmla="*/ 1 w 79"/>
                  <a:gd name="T53" fmla="*/ 0 h 80"/>
                  <a:gd name="T54" fmla="*/ 1 w 79"/>
                  <a:gd name="T55" fmla="*/ 0 h 80"/>
                  <a:gd name="T56" fmla="*/ 1 w 79"/>
                  <a:gd name="T57" fmla="*/ 0 h 80"/>
                  <a:gd name="T58" fmla="*/ 1 w 79"/>
                  <a:gd name="T59" fmla="*/ 0 h 80"/>
                  <a:gd name="T60" fmla="*/ 1 w 79"/>
                  <a:gd name="T61" fmla="*/ 0 h 80"/>
                  <a:gd name="T62" fmla="*/ 1 w 79"/>
                  <a:gd name="T63" fmla="*/ 0 h 80"/>
                  <a:gd name="T64" fmla="*/ 1 w 79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79" h="80">
                    <a:moveTo>
                      <a:pt x="47" y="0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4"/>
                    </a:lnTo>
                    <a:lnTo>
                      <a:pt x="17" y="7"/>
                    </a:lnTo>
                    <a:lnTo>
                      <a:pt x="11" y="13"/>
                    </a:lnTo>
                    <a:lnTo>
                      <a:pt x="5" y="19"/>
                    </a:lnTo>
                    <a:lnTo>
                      <a:pt x="2" y="26"/>
                    </a:lnTo>
                    <a:lnTo>
                      <a:pt x="0" y="34"/>
                    </a:lnTo>
                    <a:lnTo>
                      <a:pt x="0" y="42"/>
                    </a:lnTo>
                    <a:lnTo>
                      <a:pt x="1" y="49"/>
                    </a:lnTo>
                    <a:lnTo>
                      <a:pt x="3" y="57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8" y="74"/>
                    </a:lnTo>
                    <a:lnTo>
                      <a:pt x="25" y="78"/>
                    </a:lnTo>
                    <a:lnTo>
                      <a:pt x="33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6"/>
                    </a:lnTo>
                    <a:lnTo>
                      <a:pt x="63" y="73"/>
                    </a:lnTo>
                    <a:lnTo>
                      <a:pt x="69" y="67"/>
                    </a:lnTo>
                    <a:lnTo>
                      <a:pt x="73" y="61"/>
                    </a:lnTo>
                    <a:lnTo>
                      <a:pt x="77" y="55"/>
                    </a:lnTo>
                    <a:lnTo>
                      <a:pt x="79" y="46"/>
                    </a:lnTo>
                    <a:lnTo>
                      <a:pt x="79" y="38"/>
                    </a:lnTo>
                    <a:lnTo>
                      <a:pt x="78" y="31"/>
                    </a:lnTo>
                    <a:lnTo>
                      <a:pt x="76" y="23"/>
                    </a:lnTo>
                    <a:lnTo>
                      <a:pt x="72" y="18"/>
                    </a:lnTo>
                    <a:lnTo>
                      <a:pt x="68" y="12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1" name="Freeform 52"/>
              <p:cNvSpPr/>
              <p:nvPr/>
            </p:nvSpPr>
            <p:spPr bwMode="auto">
              <a:xfrm>
                <a:off x="4059" y="4190"/>
                <a:ext cx="40" cy="40"/>
              </a:xfrm>
              <a:custGeom>
                <a:avLst/>
                <a:gdLst>
                  <a:gd name="T0" fmla="*/ 1 w 80"/>
                  <a:gd name="T1" fmla="*/ 0 h 78"/>
                  <a:gd name="T2" fmla="*/ 1 w 80"/>
                  <a:gd name="T3" fmla="*/ 0 h 78"/>
                  <a:gd name="T4" fmla="*/ 1 w 80"/>
                  <a:gd name="T5" fmla="*/ 0 h 78"/>
                  <a:gd name="T6" fmla="*/ 1 w 80"/>
                  <a:gd name="T7" fmla="*/ 1 h 78"/>
                  <a:gd name="T8" fmla="*/ 1 w 80"/>
                  <a:gd name="T9" fmla="*/ 1 h 78"/>
                  <a:gd name="T10" fmla="*/ 1 w 80"/>
                  <a:gd name="T11" fmla="*/ 1 h 78"/>
                  <a:gd name="T12" fmla="*/ 1 w 80"/>
                  <a:gd name="T13" fmla="*/ 1 h 78"/>
                  <a:gd name="T14" fmla="*/ 1 w 80"/>
                  <a:gd name="T15" fmla="*/ 1 h 78"/>
                  <a:gd name="T16" fmla="*/ 1 w 80"/>
                  <a:gd name="T17" fmla="*/ 1 h 78"/>
                  <a:gd name="T18" fmla="*/ 0 w 80"/>
                  <a:gd name="T19" fmla="*/ 1 h 78"/>
                  <a:gd name="T20" fmla="*/ 1 w 80"/>
                  <a:gd name="T21" fmla="*/ 1 h 78"/>
                  <a:gd name="T22" fmla="*/ 1 w 80"/>
                  <a:gd name="T23" fmla="*/ 1 h 78"/>
                  <a:gd name="T24" fmla="*/ 1 w 80"/>
                  <a:gd name="T25" fmla="*/ 1 h 78"/>
                  <a:gd name="T26" fmla="*/ 1 w 80"/>
                  <a:gd name="T27" fmla="*/ 1 h 78"/>
                  <a:gd name="T28" fmla="*/ 1 w 80"/>
                  <a:gd name="T29" fmla="*/ 1 h 78"/>
                  <a:gd name="T30" fmla="*/ 1 w 80"/>
                  <a:gd name="T31" fmla="*/ 1 h 78"/>
                  <a:gd name="T32" fmla="*/ 1 w 80"/>
                  <a:gd name="T33" fmla="*/ 1 h 78"/>
                  <a:gd name="T34" fmla="*/ 1 w 80"/>
                  <a:gd name="T35" fmla="*/ 1 h 78"/>
                  <a:gd name="T36" fmla="*/ 1 w 80"/>
                  <a:gd name="T37" fmla="*/ 1 h 78"/>
                  <a:gd name="T38" fmla="*/ 1 w 80"/>
                  <a:gd name="T39" fmla="*/ 1 h 78"/>
                  <a:gd name="T40" fmla="*/ 1 w 80"/>
                  <a:gd name="T41" fmla="*/ 1 h 78"/>
                  <a:gd name="T42" fmla="*/ 1 w 80"/>
                  <a:gd name="T43" fmla="*/ 1 h 78"/>
                  <a:gd name="T44" fmla="*/ 1 w 80"/>
                  <a:gd name="T45" fmla="*/ 1 h 78"/>
                  <a:gd name="T46" fmla="*/ 1 w 80"/>
                  <a:gd name="T47" fmla="*/ 1 h 78"/>
                  <a:gd name="T48" fmla="*/ 1 w 80"/>
                  <a:gd name="T49" fmla="*/ 1 h 78"/>
                  <a:gd name="T50" fmla="*/ 1 w 80"/>
                  <a:gd name="T51" fmla="*/ 1 h 78"/>
                  <a:gd name="T52" fmla="*/ 1 w 80"/>
                  <a:gd name="T53" fmla="*/ 1 h 78"/>
                  <a:gd name="T54" fmla="*/ 1 w 80"/>
                  <a:gd name="T55" fmla="*/ 1 h 78"/>
                  <a:gd name="T56" fmla="*/ 1 w 80"/>
                  <a:gd name="T57" fmla="*/ 1 h 78"/>
                  <a:gd name="T58" fmla="*/ 1 w 80"/>
                  <a:gd name="T59" fmla="*/ 1 h 78"/>
                  <a:gd name="T60" fmla="*/ 1 w 80"/>
                  <a:gd name="T61" fmla="*/ 1 h 78"/>
                  <a:gd name="T62" fmla="*/ 1 w 80"/>
                  <a:gd name="T63" fmla="*/ 1 h 78"/>
                  <a:gd name="T64" fmla="*/ 1 w 80"/>
                  <a:gd name="T65" fmla="*/ 0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8" y="0"/>
                    </a:moveTo>
                    <a:lnTo>
                      <a:pt x="40" y="0"/>
                    </a:lnTo>
                    <a:lnTo>
                      <a:pt x="32" y="0"/>
                    </a:lnTo>
                    <a:lnTo>
                      <a:pt x="25" y="3"/>
                    </a:lnTo>
                    <a:lnTo>
                      <a:pt x="18" y="7"/>
                    </a:lnTo>
                    <a:lnTo>
                      <a:pt x="12" y="11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2" y="32"/>
                    </a:lnTo>
                    <a:lnTo>
                      <a:pt x="0" y="40"/>
                    </a:lnTo>
                    <a:lnTo>
                      <a:pt x="2" y="47"/>
                    </a:lnTo>
                    <a:lnTo>
                      <a:pt x="4" y="55"/>
                    </a:lnTo>
                    <a:lnTo>
                      <a:pt x="7" y="61"/>
                    </a:lnTo>
                    <a:lnTo>
                      <a:pt x="13" y="67"/>
                    </a:lnTo>
                    <a:lnTo>
                      <a:pt x="19" y="72"/>
                    </a:lnTo>
                    <a:lnTo>
                      <a:pt x="26" y="76"/>
                    </a:lnTo>
                    <a:lnTo>
                      <a:pt x="34" y="78"/>
                    </a:lnTo>
                    <a:lnTo>
                      <a:pt x="42" y="78"/>
                    </a:lnTo>
                    <a:lnTo>
                      <a:pt x="50" y="77"/>
                    </a:lnTo>
                    <a:lnTo>
                      <a:pt x="57" y="75"/>
                    </a:lnTo>
                    <a:lnTo>
                      <a:pt x="64" y="71"/>
                    </a:lnTo>
                    <a:lnTo>
                      <a:pt x="70" y="65"/>
                    </a:lnTo>
                    <a:lnTo>
                      <a:pt x="74" y="60"/>
                    </a:lnTo>
                    <a:lnTo>
                      <a:pt x="78" y="53"/>
                    </a:lnTo>
                    <a:lnTo>
                      <a:pt x="80" y="45"/>
                    </a:lnTo>
                    <a:lnTo>
                      <a:pt x="80" y="37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3" y="6"/>
                    </a:lnTo>
                    <a:lnTo>
                      <a:pt x="56" y="2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2" name="Freeform 53"/>
              <p:cNvSpPr/>
              <p:nvPr/>
            </p:nvSpPr>
            <p:spPr bwMode="auto">
              <a:xfrm>
                <a:off x="3990" y="4195"/>
                <a:ext cx="39" cy="39"/>
              </a:xfrm>
              <a:custGeom>
                <a:avLst/>
                <a:gdLst>
                  <a:gd name="T0" fmla="*/ 0 w 80"/>
                  <a:gd name="T1" fmla="*/ 1 h 78"/>
                  <a:gd name="T2" fmla="*/ 0 w 80"/>
                  <a:gd name="T3" fmla="*/ 0 h 78"/>
                  <a:gd name="T4" fmla="*/ 0 w 80"/>
                  <a:gd name="T5" fmla="*/ 1 h 78"/>
                  <a:gd name="T6" fmla="*/ 0 w 80"/>
                  <a:gd name="T7" fmla="*/ 1 h 78"/>
                  <a:gd name="T8" fmla="*/ 0 w 80"/>
                  <a:gd name="T9" fmla="*/ 1 h 78"/>
                  <a:gd name="T10" fmla="*/ 0 w 80"/>
                  <a:gd name="T11" fmla="*/ 1 h 78"/>
                  <a:gd name="T12" fmla="*/ 0 w 80"/>
                  <a:gd name="T13" fmla="*/ 1 h 78"/>
                  <a:gd name="T14" fmla="*/ 0 w 80"/>
                  <a:gd name="T15" fmla="*/ 1 h 78"/>
                  <a:gd name="T16" fmla="*/ 0 w 80"/>
                  <a:gd name="T17" fmla="*/ 1 h 78"/>
                  <a:gd name="T18" fmla="*/ 0 w 80"/>
                  <a:gd name="T19" fmla="*/ 1 h 78"/>
                  <a:gd name="T20" fmla="*/ 0 w 80"/>
                  <a:gd name="T21" fmla="*/ 1 h 78"/>
                  <a:gd name="T22" fmla="*/ 0 w 80"/>
                  <a:gd name="T23" fmla="*/ 1 h 78"/>
                  <a:gd name="T24" fmla="*/ 0 w 80"/>
                  <a:gd name="T25" fmla="*/ 1 h 78"/>
                  <a:gd name="T26" fmla="*/ 0 w 80"/>
                  <a:gd name="T27" fmla="*/ 1 h 78"/>
                  <a:gd name="T28" fmla="*/ 0 w 80"/>
                  <a:gd name="T29" fmla="*/ 1 h 78"/>
                  <a:gd name="T30" fmla="*/ 0 w 80"/>
                  <a:gd name="T31" fmla="*/ 1 h 78"/>
                  <a:gd name="T32" fmla="*/ 0 w 80"/>
                  <a:gd name="T33" fmla="*/ 1 h 78"/>
                  <a:gd name="T34" fmla="*/ 0 w 80"/>
                  <a:gd name="T35" fmla="*/ 1 h 78"/>
                  <a:gd name="T36" fmla="*/ 0 w 80"/>
                  <a:gd name="T37" fmla="*/ 1 h 78"/>
                  <a:gd name="T38" fmla="*/ 0 w 80"/>
                  <a:gd name="T39" fmla="*/ 1 h 78"/>
                  <a:gd name="T40" fmla="*/ 0 w 80"/>
                  <a:gd name="T41" fmla="*/ 1 h 78"/>
                  <a:gd name="T42" fmla="*/ 0 w 80"/>
                  <a:gd name="T43" fmla="*/ 1 h 78"/>
                  <a:gd name="T44" fmla="*/ 0 w 80"/>
                  <a:gd name="T45" fmla="*/ 1 h 78"/>
                  <a:gd name="T46" fmla="*/ 0 w 80"/>
                  <a:gd name="T47" fmla="*/ 1 h 78"/>
                  <a:gd name="T48" fmla="*/ 0 w 80"/>
                  <a:gd name="T49" fmla="*/ 1 h 78"/>
                  <a:gd name="T50" fmla="*/ 0 w 80"/>
                  <a:gd name="T51" fmla="*/ 1 h 78"/>
                  <a:gd name="T52" fmla="*/ 0 w 80"/>
                  <a:gd name="T53" fmla="*/ 1 h 78"/>
                  <a:gd name="T54" fmla="*/ 0 w 80"/>
                  <a:gd name="T55" fmla="*/ 1 h 78"/>
                  <a:gd name="T56" fmla="*/ 0 w 80"/>
                  <a:gd name="T57" fmla="*/ 1 h 78"/>
                  <a:gd name="T58" fmla="*/ 0 w 80"/>
                  <a:gd name="T59" fmla="*/ 1 h 78"/>
                  <a:gd name="T60" fmla="*/ 0 w 80"/>
                  <a:gd name="T61" fmla="*/ 1 h 78"/>
                  <a:gd name="T62" fmla="*/ 0 w 80"/>
                  <a:gd name="T63" fmla="*/ 1 h 78"/>
                  <a:gd name="T64" fmla="*/ 0 w 80"/>
                  <a:gd name="T65" fmla="*/ 1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7" y="1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3"/>
                    </a:lnTo>
                    <a:lnTo>
                      <a:pt x="17" y="7"/>
                    </a:lnTo>
                    <a:lnTo>
                      <a:pt x="12" y="12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1" y="32"/>
                    </a:lnTo>
                    <a:lnTo>
                      <a:pt x="0" y="40"/>
                    </a:lnTo>
                    <a:lnTo>
                      <a:pt x="1" y="48"/>
                    </a:lnTo>
                    <a:lnTo>
                      <a:pt x="4" y="55"/>
                    </a:lnTo>
                    <a:lnTo>
                      <a:pt x="7" y="62"/>
                    </a:lnTo>
                    <a:lnTo>
                      <a:pt x="13" y="68"/>
                    </a:lnTo>
                    <a:lnTo>
                      <a:pt x="19" y="73"/>
                    </a:lnTo>
                    <a:lnTo>
                      <a:pt x="25" y="76"/>
                    </a:lnTo>
                    <a:lnTo>
                      <a:pt x="33" y="78"/>
                    </a:lnTo>
                    <a:lnTo>
                      <a:pt x="42" y="78"/>
                    </a:lnTo>
                    <a:lnTo>
                      <a:pt x="50" y="78"/>
                    </a:lnTo>
                    <a:lnTo>
                      <a:pt x="57" y="75"/>
                    </a:lnTo>
                    <a:lnTo>
                      <a:pt x="63" y="71"/>
                    </a:lnTo>
                    <a:lnTo>
                      <a:pt x="69" y="67"/>
                    </a:lnTo>
                    <a:lnTo>
                      <a:pt x="74" y="61"/>
                    </a:lnTo>
                    <a:lnTo>
                      <a:pt x="77" y="54"/>
                    </a:lnTo>
                    <a:lnTo>
                      <a:pt x="80" y="46"/>
                    </a:lnTo>
                    <a:lnTo>
                      <a:pt x="80" y="38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2" y="6"/>
                    </a:lnTo>
                    <a:lnTo>
                      <a:pt x="55" y="2"/>
                    </a:lnTo>
                    <a:lnTo>
                      <a:pt x="47" y="1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3" name="Freeform 54"/>
              <p:cNvSpPr/>
              <p:nvPr/>
            </p:nvSpPr>
            <p:spPr bwMode="auto">
              <a:xfrm>
                <a:off x="4127" y="4147"/>
                <a:ext cx="39" cy="39"/>
              </a:xfrm>
              <a:custGeom>
                <a:avLst/>
                <a:gdLst>
                  <a:gd name="T0" fmla="*/ 0 w 80"/>
                  <a:gd name="T1" fmla="*/ 0 h 79"/>
                  <a:gd name="T2" fmla="*/ 0 w 80"/>
                  <a:gd name="T3" fmla="*/ 0 h 79"/>
                  <a:gd name="T4" fmla="*/ 0 w 80"/>
                  <a:gd name="T5" fmla="*/ 0 h 79"/>
                  <a:gd name="T6" fmla="*/ 0 w 80"/>
                  <a:gd name="T7" fmla="*/ 0 h 79"/>
                  <a:gd name="T8" fmla="*/ 0 w 80"/>
                  <a:gd name="T9" fmla="*/ 0 h 79"/>
                  <a:gd name="T10" fmla="*/ 0 w 80"/>
                  <a:gd name="T11" fmla="*/ 0 h 79"/>
                  <a:gd name="T12" fmla="*/ 0 w 80"/>
                  <a:gd name="T13" fmla="*/ 0 h 79"/>
                  <a:gd name="T14" fmla="*/ 0 w 80"/>
                  <a:gd name="T15" fmla="*/ 0 h 79"/>
                  <a:gd name="T16" fmla="*/ 0 w 80"/>
                  <a:gd name="T17" fmla="*/ 0 h 79"/>
                  <a:gd name="T18" fmla="*/ 0 w 80"/>
                  <a:gd name="T19" fmla="*/ 0 h 79"/>
                  <a:gd name="T20" fmla="*/ 0 w 80"/>
                  <a:gd name="T21" fmla="*/ 0 h 79"/>
                  <a:gd name="T22" fmla="*/ 0 w 80"/>
                  <a:gd name="T23" fmla="*/ 0 h 79"/>
                  <a:gd name="T24" fmla="*/ 0 w 80"/>
                  <a:gd name="T25" fmla="*/ 0 h 79"/>
                  <a:gd name="T26" fmla="*/ 0 w 80"/>
                  <a:gd name="T27" fmla="*/ 0 h 79"/>
                  <a:gd name="T28" fmla="*/ 0 w 80"/>
                  <a:gd name="T29" fmla="*/ 0 h 79"/>
                  <a:gd name="T30" fmla="*/ 0 w 80"/>
                  <a:gd name="T31" fmla="*/ 0 h 79"/>
                  <a:gd name="T32" fmla="*/ 0 w 80"/>
                  <a:gd name="T33" fmla="*/ 0 h 79"/>
                  <a:gd name="T34" fmla="*/ 0 w 80"/>
                  <a:gd name="T35" fmla="*/ 0 h 79"/>
                  <a:gd name="T36" fmla="*/ 0 w 80"/>
                  <a:gd name="T37" fmla="*/ 0 h 79"/>
                  <a:gd name="T38" fmla="*/ 0 w 80"/>
                  <a:gd name="T39" fmla="*/ 0 h 79"/>
                  <a:gd name="T40" fmla="*/ 0 w 80"/>
                  <a:gd name="T41" fmla="*/ 0 h 79"/>
                  <a:gd name="T42" fmla="*/ 0 w 80"/>
                  <a:gd name="T43" fmla="*/ 0 h 79"/>
                  <a:gd name="T44" fmla="*/ 0 w 80"/>
                  <a:gd name="T45" fmla="*/ 0 h 79"/>
                  <a:gd name="T46" fmla="*/ 0 w 80"/>
                  <a:gd name="T47" fmla="*/ 0 h 79"/>
                  <a:gd name="T48" fmla="*/ 0 w 80"/>
                  <a:gd name="T49" fmla="*/ 0 h 79"/>
                  <a:gd name="T50" fmla="*/ 0 w 80"/>
                  <a:gd name="T51" fmla="*/ 0 h 79"/>
                  <a:gd name="T52" fmla="*/ 0 w 80"/>
                  <a:gd name="T53" fmla="*/ 0 h 79"/>
                  <a:gd name="T54" fmla="*/ 0 w 80"/>
                  <a:gd name="T55" fmla="*/ 0 h 79"/>
                  <a:gd name="T56" fmla="*/ 0 w 80"/>
                  <a:gd name="T57" fmla="*/ 0 h 79"/>
                  <a:gd name="T58" fmla="*/ 0 w 80"/>
                  <a:gd name="T59" fmla="*/ 0 h 79"/>
                  <a:gd name="T60" fmla="*/ 0 w 80"/>
                  <a:gd name="T61" fmla="*/ 0 h 79"/>
                  <a:gd name="T62" fmla="*/ 0 w 80"/>
                  <a:gd name="T63" fmla="*/ 0 h 79"/>
                  <a:gd name="T64" fmla="*/ 0 w 80"/>
                  <a:gd name="T65" fmla="*/ 0 h 7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9">
                    <a:moveTo>
                      <a:pt x="46" y="0"/>
                    </a:moveTo>
                    <a:lnTo>
                      <a:pt x="38" y="0"/>
                    </a:lnTo>
                    <a:lnTo>
                      <a:pt x="30" y="0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8"/>
                    </a:lnTo>
                    <a:lnTo>
                      <a:pt x="2" y="24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40" y="79"/>
                    </a:lnTo>
                    <a:lnTo>
                      <a:pt x="49" y="79"/>
                    </a:lnTo>
                    <a:lnTo>
                      <a:pt x="55" y="75"/>
                    </a:lnTo>
                    <a:lnTo>
                      <a:pt x="62" y="72"/>
                    </a:lnTo>
                    <a:lnTo>
                      <a:pt x="68" y="67"/>
                    </a:lnTo>
                    <a:lnTo>
                      <a:pt x="73" y="61"/>
                    </a:lnTo>
                    <a:lnTo>
                      <a:pt x="76" y="54"/>
                    </a:lnTo>
                    <a:lnTo>
                      <a:pt x="78" y="46"/>
                    </a:lnTo>
                    <a:lnTo>
                      <a:pt x="80" y="38"/>
                    </a:lnTo>
                    <a:lnTo>
                      <a:pt x="78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4" name="Freeform 55"/>
              <p:cNvSpPr/>
              <p:nvPr/>
            </p:nvSpPr>
            <p:spPr bwMode="auto">
              <a:xfrm>
                <a:off x="4216" y="4162"/>
                <a:ext cx="37" cy="39"/>
              </a:xfrm>
              <a:custGeom>
                <a:avLst/>
                <a:gdLst>
                  <a:gd name="T0" fmla="*/ 1 w 73"/>
                  <a:gd name="T1" fmla="*/ 0 h 79"/>
                  <a:gd name="T2" fmla="*/ 1 w 73"/>
                  <a:gd name="T3" fmla="*/ 0 h 79"/>
                  <a:gd name="T4" fmla="*/ 1 w 73"/>
                  <a:gd name="T5" fmla="*/ 0 h 79"/>
                  <a:gd name="T6" fmla="*/ 1 w 73"/>
                  <a:gd name="T7" fmla="*/ 0 h 79"/>
                  <a:gd name="T8" fmla="*/ 1 w 73"/>
                  <a:gd name="T9" fmla="*/ 0 h 79"/>
                  <a:gd name="T10" fmla="*/ 1 w 73"/>
                  <a:gd name="T11" fmla="*/ 0 h 79"/>
                  <a:gd name="T12" fmla="*/ 1 w 73"/>
                  <a:gd name="T13" fmla="*/ 0 h 79"/>
                  <a:gd name="T14" fmla="*/ 1 w 73"/>
                  <a:gd name="T15" fmla="*/ 0 h 79"/>
                  <a:gd name="T16" fmla="*/ 1 w 73"/>
                  <a:gd name="T17" fmla="*/ 0 h 79"/>
                  <a:gd name="T18" fmla="*/ 1 w 73"/>
                  <a:gd name="T19" fmla="*/ 0 h 79"/>
                  <a:gd name="T20" fmla="*/ 1 w 73"/>
                  <a:gd name="T21" fmla="*/ 0 h 79"/>
                  <a:gd name="T22" fmla="*/ 1 w 73"/>
                  <a:gd name="T23" fmla="*/ 0 h 79"/>
                  <a:gd name="T24" fmla="*/ 0 w 73"/>
                  <a:gd name="T25" fmla="*/ 0 h 79"/>
                  <a:gd name="T26" fmla="*/ 0 w 73"/>
                  <a:gd name="T27" fmla="*/ 0 h 79"/>
                  <a:gd name="T28" fmla="*/ 0 w 73"/>
                  <a:gd name="T29" fmla="*/ 0 h 79"/>
                  <a:gd name="T30" fmla="*/ 1 w 73"/>
                  <a:gd name="T31" fmla="*/ 0 h 79"/>
                  <a:gd name="T32" fmla="*/ 1 w 73"/>
                  <a:gd name="T33" fmla="*/ 0 h 79"/>
                  <a:gd name="T34" fmla="*/ 1 w 73"/>
                  <a:gd name="T35" fmla="*/ 0 h 79"/>
                  <a:gd name="T36" fmla="*/ 1 w 73"/>
                  <a:gd name="T37" fmla="*/ 0 h 79"/>
                  <a:gd name="T38" fmla="*/ 1 w 73"/>
                  <a:gd name="T39" fmla="*/ 0 h 79"/>
                  <a:gd name="T40" fmla="*/ 1 w 73"/>
                  <a:gd name="T41" fmla="*/ 0 h 79"/>
                  <a:gd name="T42" fmla="*/ 1 w 73"/>
                  <a:gd name="T43" fmla="*/ 0 h 79"/>
                  <a:gd name="T44" fmla="*/ 1 w 73"/>
                  <a:gd name="T45" fmla="*/ 0 h 79"/>
                  <a:gd name="T46" fmla="*/ 1 w 73"/>
                  <a:gd name="T47" fmla="*/ 0 h 79"/>
                  <a:gd name="T48" fmla="*/ 1 w 73"/>
                  <a:gd name="T49" fmla="*/ 0 h 79"/>
                  <a:gd name="T50" fmla="*/ 1 w 73"/>
                  <a:gd name="T51" fmla="*/ 0 h 79"/>
                  <a:gd name="T52" fmla="*/ 1 w 73"/>
                  <a:gd name="T53" fmla="*/ 0 h 79"/>
                  <a:gd name="T54" fmla="*/ 1 w 73"/>
                  <a:gd name="T55" fmla="*/ 0 h 79"/>
                  <a:gd name="T56" fmla="*/ 1 w 73"/>
                  <a:gd name="T57" fmla="*/ 0 h 79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73" h="79">
                    <a:moveTo>
                      <a:pt x="73" y="19"/>
                    </a:moveTo>
                    <a:lnTo>
                      <a:pt x="69" y="12"/>
                    </a:lnTo>
                    <a:lnTo>
                      <a:pt x="62" y="7"/>
                    </a:lnTo>
                    <a:lnTo>
                      <a:pt x="54" y="2"/>
                    </a:lnTo>
                    <a:lnTo>
                      <a:pt x="46" y="0"/>
                    </a:lnTo>
                    <a:lnTo>
                      <a:pt x="38" y="0"/>
                    </a:lnTo>
                    <a:lnTo>
                      <a:pt x="30" y="1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0" y="12"/>
                    </a:lnTo>
                    <a:lnTo>
                      <a:pt x="5" y="19"/>
                    </a:lnTo>
                    <a:lnTo>
                      <a:pt x="2" y="25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49"/>
                    </a:lnTo>
                    <a:lnTo>
                      <a:pt x="3" y="55"/>
                    </a:lnTo>
                    <a:lnTo>
                      <a:pt x="7" y="62"/>
                    </a:lnTo>
                    <a:lnTo>
                      <a:pt x="11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35" y="79"/>
                    </a:lnTo>
                    <a:lnTo>
                      <a:pt x="38" y="79"/>
                    </a:lnTo>
                    <a:lnTo>
                      <a:pt x="41" y="79"/>
                    </a:lnTo>
                    <a:lnTo>
                      <a:pt x="43" y="79"/>
                    </a:lnTo>
                    <a:lnTo>
                      <a:pt x="48" y="70"/>
                    </a:lnTo>
                    <a:lnTo>
                      <a:pt x="58" y="52"/>
                    </a:lnTo>
                    <a:lnTo>
                      <a:pt x="69" y="31"/>
                    </a:lnTo>
                    <a:lnTo>
                      <a:pt x="73" y="19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" name="Freeform 56"/>
              <p:cNvSpPr/>
              <p:nvPr/>
            </p:nvSpPr>
            <p:spPr bwMode="auto">
              <a:xfrm>
                <a:off x="3983" y="4266"/>
                <a:ext cx="31" cy="33"/>
              </a:xfrm>
              <a:custGeom>
                <a:avLst/>
                <a:gdLst>
                  <a:gd name="T0" fmla="*/ 1 w 61"/>
                  <a:gd name="T1" fmla="*/ 1 h 66"/>
                  <a:gd name="T2" fmla="*/ 1 w 61"/>
                  <a:gd name="T3" fmla="*/ 1 h 66"/>
                  <a:gd name="T4" fmla="*/ 1 w 61"/>
                  <a:gd name="T5" fmla="*/ 1 h 66"/>
                  <a:gd name="T6" fmla="*/ 1 w 61"/>
                  <a:gd name="T7" fmla="*/ 1 h 66"/>
                  <a:gd name="T8" fmla="*/ 1 w 61"/>
                  <a:gd name="T9" fmla="*/ 1 h 66"/>
                  <a:gd name="T10" fmla="*/ 1 w 61"/>
                  <a:gd name="T11" fmla="*/ 1 h 66"/>
                  <a:gd name="T12" fmla="*/ 1 w 61"/>
                  <a:gd name="T13" fmla="*/ 1 h 66"/>
                  <a:gd name="T14" fmla="*/ 1 w 61"/>
                  <a:gd name="T15" fmla="*/ 1 h 66"/>
                  <a:gd name="T16" fmla="*/ 1 w 61"/>
                  <a:gd name="T17" fmla="*/ 1 h 66"/>
                  <a:gd name="T18" fmla="*/ 1 w 61"/>
                  <a:gd name="T19" fmla="*/ 1 h 66"/>
                  <a:gd name="T20" fmla="*/ 1 w 61"/>
                  <a:gd name="T21" fmla="*/ 1 h 66"/>
                  <a:gd name="T22" fmla="*/ 1 w 61"/>
                  <a:gd name="T23" fmla="*/ 1 h 66"/>
                  <a:gd name="T24" fmla="*/ 1 w 61"/>
                  <a:gd name="T25" fmla="*/ 1 h 66"/>
                  <a:gd name="T26" fmla="*/ 1 w 61"/>
                  <a:gd name="T27" fmla="*/ 0 h 66"/>
                  <a:gd name="T28" fmla="*/ 1 w 61"/>
                  <a:gd name="T29" fmla="*/ 1 h 66"/>
                  <a:gd name="T30" fmla="*/ 1 w 61"/>
                  <a:gd name="T31" fmla="*/ 1 h 66"/>
                  <a:gd name="T32" fmla="*/ 0 w 61"/>
                  <a:gd name="T33" fmla="*/ 1 h 66"/>
                  <a:gd name="T34" fmla="*/ 1 w 61"/>
                  <a:gd name="T35" fmla="*/ 1 h 66"/>
                  <a:gd name="T36" fmla="*/ 1 w 61"/>
                  <a:gd name="T37" fmla="*/ 1 h 66"/>
                  <a:gd name="T38" fmla="*/ 1 w 61"/>
                  <a:gd name="T39" fmla="*/ 1 h 66"/>
                  <a:gd name="T40" fmla="*/ 1 w 61"/>
                  <a:gd name="T41" fmla="*/ 1 h 66"/>
                  <a:gd name="T42" fmla="*/ 1 w 61"/>
                  <a:gd name="T43" fmla="*/ 1 h 66"/>
                  <a:gd name="T44" fmla="*/ 1 w 61"/>
                  <a:gd name="T45" fmla="*/ 1 h 66"/>
                  <a:gd name="T46" fmla="*/ 1 w 61"/>
                  <a:gd name="T47" fmla="*/ 1 h 66"/>
                  <a:gd name="T48" fmla="*/ 1 w 61"/>
                  <a:gd name="T49" fmla="*/ 1 h 6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61" h="66">
                    <a:moveTo>
                      <a:pt x="53" y="66"/>
                    </a:moveTo>
                    <a:lnTo>
                      <a:pt x="57" y="61"/>
                    </a:lnTo>
                    <a:lnTo>
                      <a:pt x="59" y="56"/>
                    </a:lnTo>
                    <a:lnTo>
                      <a:pt x="60" y="52"/>
                    </a:lnTo>
                    <a:lnTo>
                      <a:pt x="61" y="47"/>
                    </a:lnTo>
                    <a:lnTo>
                      <a:pt x="61" y="39"/>
                    </a:lnTo>
                    <a:lnTo>
                      <a:pt x="60" y="31"/>
                    </a:lnTo>
                    <a:lnTo>
                      <a:pt x="58" y="24"/>
                    </a:lnTo>
                    <a:lnTo>
                      <a:pt x="55" y="17"/>
                    </a:lnTo>
                    <a:lnTo>
                      <a:pt x="50" y="11"/>
                    </a:lnTo>
                    <a:lnTo>
                      <a:pt x="43" y="7"/>
                    </a:lnTo>
                    <a:lnTo>
                      <a:pt x="36" y="3"/>
                    </a:lnTo>
                    <a:lnTo>
                      <a:pt x="29" y="1"/>
                    </a:lnTo>
                    <a:lnTo>
                      <a:pt x="21" y="0"/>
                    </a:lnTo>
                    <a:lnTo>
                      <a:pt x="13" y="1"/>
                    </a:lnTo>
                    <a:lnTo>
                      <a:pt x="6" y="3"/>
                    </a:lnTo>
                    <a:lnTo>
                      <a:pt x="0" y="7"/>
                    </a:lnTo>
                    <a:lnTo>
                      <a:pt x="2" y="9"/>
                    </a:lnTo>
                    <a:lnTo>
                      <a:pt x="5" y="14"/>
                    </a:lnTo>
                    <a:lnTo>
                      <a:pt x="11" y="22"/>
                    </a:lnTo>
                    <a:lnTo>
                      <a:pt x="19" y="31"/>
                    </a:lnTo>
                    <a:lnTo>
                      <a:pt x="27" y="41"/>
                    </a:lnTo>
                    <a:lnTo>
                      <a:pt x="35" y="51"/>
                    </a:lnTo>
                    <a:lnTo>
                      <a:pt x="44" y="59"/>
                    </a:lnTo>
                    <a:lnTo>
                      <a:pt x="53" y="66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" name="Freeform 57"/>
              <p:cNvSpPr/>
              <p:nvPr/>
            </p:nvSpPr>
            <p:spPr bwMode="auto">
              <a:xfrm>
                <a:off x="4852" y="4125"/>
                <a:ext cx="17" cy="17"/>
              </a:xfrm>
              <a:custGeom>
                <a:avLst/>
                <a:gdLst>
                  <a:gd name="T0" fmla="*/ 1 w 34"/>
                  <a:gd name="T1" fmla="*/ 1 h 34"/>
                  <a:gd name="T2" fmla="*/ 1 w 34"/>
                  <a:gd name="T3" fmla="*/ 1 h 34"/>
                  <a:gd name="T4" fmla="*/ 1 w 34"/>
                  <a:gd name="T5" fmla="*/ 1 h 34"/>
                  <a:gd name="T6" fmla="*/ 1 w 34"/>
                  <a:gd name="T7" fmla="*/ 1 h 34"/>
                  <a:gd name="T8" fmla="*/ 1 w 34"/>
                  <a:gd name="T9" fmla="*/ 1 h 34"/>
                  <a:gd name="T10" fmla="*/ 1 w 34"/>
                  <a:gd name="T11" fmla="*/ 1 h 34"/>
                  <a:gd name="T12" fmla="*/ 1 w 34"/>
                  <a:gd name="T13" fmla="*/ 1 h 34"/>
                  <a:gd name="T14" fmla="*/ 1 w 34"/>
                  <a:gd name="T15" fmla="*/ 1 h 34"/>
                  <a:gd name="T16" fmla="*/ 1 w 34"/>
                  <a:gd name="T17" fmla="*/ 1 h 34"/>
                  <a:gd name="T18" fmla="*/ 1 w 34"/>
                  <a:gd name="T19" fmla="*/ 0 h 34"/>
                  <a:gd name="T20" fmla="*/ 1 w 34"/>
                  <a:gd name="T21" fmla="*/ 1 h 34"/>
                  <a:gd name="T22" fmla="*/ 1 w 34"/>
                  <a:gd name="T23" fmla="*/ 1 h 34"/>
                  <a:gd name="T24" fmla="*/ 0 w 34"/>
                  <a:gd name="T25" fmla="*/ 1 h 34"/>
                  <a:gd name="T26" fmla="*/ 0 w 34"/>
                  <a:gd name="T27" fmla="*/ 1 h 34"/>
                  <a:gd name="T28" fmla="*/ 1 w 34"/>
                  <a:gd name="T29" fmla="*/ 1 h 34"/>
                  <a:gd name="T30" fmla="*/ 1 w 34"/>
                  <a:gd name="T31" fmla="*/ 1 h 34"/>
                  <a:gd name="T32" fmla="*/ 1 w 34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4">
                    <a:moveTo>
                      <a:pt x="12" y="34"/>
                    </a:moveTo>
                    <a:lnTo>
                      <a:pt x="19" y="34"/>
                    </a:lnTo>
                    <a:lnTo>
                      <a:pt x="24" y="33"/>
                    </a:lnTo>
                    <a:lnTo>
                      <a:pt x="29" y="28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2" y="10"/>
                    </a:lnTo>
                    <a:lnTo>
                      <a:pt x="28" y="5"/>
                    </a:lnTo>
                    <a:lnTo>
                      <a:pt x="22" y="2"/>
                    </a:lnTo>
                    <a:lnTo>
                      <a:pt x="15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6" y="30"/>
                    </a:lnTo>
                    <a:lnTo>
                      <a:pt x="12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" name="Freeform 58"/>
              <p:cNvSpPr/>
              <p:nvPr/>
            </p:nvSpPr>
            <p:spPr bwMode="auto">
              <a:xfrm>
                <a:off x="4885" y="4152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0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1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1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8" y="3"/>
                    </a:lnTo>
                    <a:lnTo>
                      <a:pt x="22" y="0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1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" name="Freeform 59"/>
              <p:cNvSpPr/>
              <p:nvPr/>
            </p:nvSpPr>
            <p:spPr bwMode="auto">
              <a:xfrm>
                <a:off x="4701" y="4202"/>
                <a:ext cx="17" cy="17"/>
              </a:xfrm>
              <a:custGeom>
                <a:avLst/>
                <a:gdLst>
                  <a:gd name="T0" fmla="*/ 1 w 34"/>
                  <a:gd name="T1" fmla="*/ 1 h 33"/>
                  <a:gd name="T2" fmla="*/ 1 w 34"/>
                  <a:gd name="T3" fmla="*/ 1 h 33"/>
                  <a:gd name="T4" fmla="*/ 1 w 34"/>
                  <a:gd name="T5" fmla="*/ 1 h 33"/>
                  <a:gd name="T6" fmla="*/ 1 w 34"/>
                  <a:gd name="T7" fmla="*/ 1 h 33"/>
                  <a:gd name="T8" fmla="*/ 1 w 34"/>
                  <a:gd name="T9" fmla="*/ 1 h 33"/>
                  <a:gd name="T10" fmla="*/ 1 w 34"/>
                  <a:gd name="T11" fmla="*/ 1 h 33"/>
                  <a:gd name="T12" fmla="*/ 1 w 34"/>
                  <a:gd name="T13" fmla="*/ 1 h 33"/>
                  <a:gd name="T14" fmla="*/ 1 w 34"/>
                  <a:gd name="T15" fmla="*/ 1 h 33"/>
                  <a:gd name="T16" fmla="*/ 1 w 34"/>
                  <a:gd name="T17" fmla="*/ 1 h 33"/>
                  <a:gd name="T18" fmla="*/ 1 w 34"/>
                  <a:gd name="T19" fmla="*/ 0 h 33"/>
                  <a:gd name="T20" fmla="*/ 1 w 34"/>
                  <a:gd name="T21" fmla="*/ 1 h 33"/>
                  <a:gd name="T22" fmla="*/ 1 w 34"/>
                  <a:gd name="T23" fmla="*/ 1 h 33"/>
                  <a:gd name="T24" fmla="*/ 1 w 34"/>
                  <a:gd name="T25" fmla="*/ 1 h 33"/>
                  <a:gd name="T26" fmla="*/ 0 w 34"/>
                  <a:gd name="T27" fmla="*/ 1 h 33"/>
                  <a:gd name="T28" fmla="*/ 1 w 34"/>
                  <a:gd name="T29" fmla="*/ 1 h 33"/>
                  <a:gd name="T30" fmla="*/ 1 w 34"/>
                  <a:gd name="T31" fmla="*/ 1 h 33"/>
                  <a:gd name="T32" fmla="*/ 1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3"/>
                    </a:moveTo>
                    <a:lnTo>
                      <a:pt x="19" y="33"/>
                    </a:lnTo>
                    <a:lnTo>
                      <a:pt x="25" y="32"/>
                    </a:lnTo>
                    <a:lnTo>
                      <a:pt x="29" y="28"/>
                    </a:lnTo>
                    <a:lnTo>
                      <a:pt x="33" y="22"/>
                    </a:lnTo>
                    <a:lnTo>
                      <a:pt x="34" y="16"/>
                    </a:lnTo>
                    <a:lnTo>
                      <a:pt x="33" y="9"/>
                    </a:lnTo>
                    <a:lnTo>
                      <a:pt x="28" y="5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10" y="2"/>
                    </a:lnTo>
                    <a:lnTo>
                      <a:pt x="5" y="6"/>
                    </a:lnTo>
                    <a:lnTo>
                      <a:pt x="2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30"/>
                    </a:lnTo>
                    <a:lnTo>
                      <a:pt x="12" y="3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" name="Freeform 60"/>
              <p:cNvSpPr/>
              <p:nvPr/>
            </p:nvSpPr>
            <p:spPr bwMode="auto">
              <a:xfrm>
                <a:off x="4742" y="4201"/>
                <a:ext cx="16" cy="17"/>
              </a:xfrm>
              <a:custGeom>
                <a:avLst/>
                <a:gdLst>
                  <a:gd name="T0" fmla="*/ 0 w 34"/>
                  <a:gd name="T1" fmla="*/ 1 h 33"/>
                  <a:gd name="T2" fmla="*/ 0 w 34"/>
                  <a:gd name="T3" fmla="*/ 1 h 33"/>
                  <a:gd name="T4" fmla="*/ 0 w 34"/>
                  <a:gd name="T5" fmla="*/ 1 h 33"/>
                  <a:gd name="T6" fmla="*/ 0 w 34"/>
                  <a:gd name="T7" fmla="*/ 1 h 33"/>
                  <a:gd name="T8" fmla="*/ 0 w 34"/>
                  <a:gd name="T9" fmla="*/ 1 h 33"/>
                  <a:gd name="T10" fmla="*/ 0 w 34"/>
                  <a:gd name="T11" fmla="*/ 1 h 33"/>
                  <a:gd name="T12" fmla="*/ 0 w 34"/>
                  <a:gd name="T13" fmla="*/ 1 h 33"/>
                  <a:gd name="T14" fmla="*/ 0 w 34"/>
                  <a:gd name="T15" fmla="*/ 1 h 33"/>
                  <a:gd name="T16" fmla="*/ 0 w 34"/>
                  <a:gd name="T17" fmla="*/ 1 h 33"/>
                  <a:gd name="T18" fmla="*/ 0 w 34"/>
                  <a:gd name="T19" fmla="*/ 0 h 33"/>
                  <a:gd name="T20" fmla="*/ 0 w 34"/>
                  <a:gd name="T21" fmla="*/ 1 h 33"/>
                  <a:gd name="T22" fmla="*/ 0 w 34"/>
                  <a:gd name="T23" fmla="*/ 1 h 33"/>
                  <a:gd name="T24" fmla="*/ 0 w 34"/>
                  <a:gd name="T25" fmla="*/ 1 h 33"/>
                  <a:gd name="T26" fmla="*/ 0 w 34"/>
                  <a:gd name="T27" fmla="*/ 1 h 33"/>
                  <a:gd name="T28" fmla="*/ 0 w 34"/>
                  <a:gd name="T29" fmla="*/ 1 h 33"/>
                  <a:gd name="T30" fmla="*/ 0 w 34"/>
                  <a:gd name="T31" fmla="*/ 1 h 33"/>
                  <a:gd name="T32" fmla="*/ 0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2"/>
                    </a:moveTo>
                    <a:lnTo>
                      <a:pt x="19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1" y="9"/>
                    </a:lnTo>
                    <a:lnTo>
                      <a:pt x="28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" name="Freeform 61"/>
              <p:cNvSpPr/>
              <p:nvPr/>
            </p:nvSpPr>
            <p:spPr bwMode="auto">
              <a:xfrm>
                <a:off x="4782" y="4209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1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5" y="29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1" name="Freeform 62"/>
              <p:cNvSpPr/>
              <p:nvPr/>
            </p:nvSpPr>
            <p:spPr bwMode="auto">
              <a:xfrm>
                <a:off x="4820" y="4226"/>
                <a:ext cx="17" cy="17"/>
              </a:xfrm>
              <a:custGeom>
                <a:avLst/>
                <a:gdLst>
                  <a:gd name="T0" fmla="*/ 1 w 33"/>
                  <a:gd name="T1" fmla="*/ 1 h 34"/>
                  <a:gd name="T2" fmla="*/ 1 w 33"/>
                  <a:gd name="T3" fmla="*/ 1 h 34"/>
                  <a:gd name="T4" fmla="*/ 1 w 33"/>
                  <a:gd name="T5" fmla="*/ 1 h 34"/>
                  <a:gd name="T6" fmla="*/ 1 w 33"/>
                  <a:gd name="T7" fmla="*/ 1 h 34"/>
                  <a:gd name="T8" fmla="*/ 1 w 33"/>
                  <a:gd name="T9" fmla="*/ 1 h 34"/>
                  <a:gd name="T10" fmla="*/ 1 w 33"/>
                  <a:gd name="T11" fmla="*/ 1 h 34"/>
                  <a:gd name="T12" fmla="*/ 1 w 33"/>
                  <a:gd name="T13" fmla="*/ 1 h 34"/>
                  <a:gd name="T14" fmla="*/ 1 w 33"/>
                  <a:gd name="T15" fmla="*/ 1 h 34"/>
                  <a:gd name="T16" fmla="*/ 1 w 33"/>
                  <a:gd name="T17" fmla="*/ 1 h 34"/>
                  <a:gd name="T18" fmla="*/ 1 w 33"/>
                  <a:gd name="T19" fmla="*/ 0 h 34"/>
                  <a:gd name="T20" fmla="*/ 1 w 33"/>
                  <a:gd name="T21" fmla="*/ 1 h 34"/>
                  <a:gd name="T22" fmla="*/ 1 w 33"/>
                  <a:gd name="T23" fmla="*/ 1 h 34"/>
                  <a:gd name="T24" fmla="*/ 1 w 33"/>
                  <a:gd name="T25" fmla="*/ 1 h 34"/>
                  <a:gd name="T26" fmla="*/ 0 w 33"/>
                  <a:gd name="T27" fmla="*/ 1 h 34"/>
                  <a:gd name="T28" fmla="*/ 1 w 33"/>
                  <a:gd name="T29" fmla="*/ 1 h 34"/>
                  <a:gd name="T30" fmla="*/ 1 w 33"/>
                  <a:gd name="T31" fmla="*/ 1 h 34"/>
                  <a:gd name="T32" fmla="*/ 1 w 33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4">
                    <a:moveTo>
                      <a:pt x="11" y="34"/>
                    </a:moveTo>
                    <a:lnTo>
                      <a:pt x="18" y="34"/>
                    </a:lnTo>
                    <a:lnTo>
                      <a:pt x="24" y="33"/>
                    </a:lnTo>
                    <a:lnTo>
                      <a:pt x="30" y="28"/>
                    </a:lnTo>
                    <a:lnTo>
                      <a:pt x="33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7" y="5"/>
                    </a:lnTo>
                    <a:lnTo>
                      <a:pt x="22" y="1"/>
                    </a:lnTo>
                    <a:lnTo>
                      <a:pt x="16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1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5" y="30"/>
                    </a:lnTo>
                    <a:lnTo>
                      <a:pt x="11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" name="Freeform 63"/>
              <p:cNvSpPr/>
              <p:nvPr/>
            </p:nvSpPr>
            <p:spPr bwMode="auto">
              <a:xfrm>
                <a:off x="4853" y="4250"/>
                <a:ext cx="16" cy="16"/>
              </a:xfrm>
              <a:custGeom>
                <a:avLst/>
                <a:gdLst>
                  <a:gd name="T0" fmla="*/ 0 w 33"/>
                  <a:gd name="T1" fmla="*/ 0 h 33"/>
                  <a:gd name="T2" fmla="*/ 0 w 33"/>
                  <a:gd name="T3" fmla="*/ 0 h 33"/>
                  <a:gd name="T4" fmla="*/ 0 w 33"/>
                  <a:gd name="T5" fmla="*/ 0 h 33"/>
                  <a:gd name="T6" fmla="*/ 0 w 33"/>
                  <a:gd name="T7" fmla="*/ 0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0 h 33"/>
                  <a:gd name="T14" fmla="*/ 0 w 33"/>
                  <a:gd name="T15" fmla="*/ 0 h 33"/>
                  <a:gd name="T16" fmla="*/ 0 w 33"/>
                  <a:gd name="T17" fmla="*/ 0 h 33"/>
                  <a:gd name="T18" fmla="*/ 0 w 33"/>
                  <a:gd name="T19" fmla="*/ 0 h 33"/>
                  <a:gd name="T20" fmla="*/ 0 w 33"/>
                  <a:gd name="T21" fmla="*/ 0 h 33"/>
                  <a:gd name="T22" fmla="*/ 0 w 33"/>
                  <a:gd name="T23" fmla="*/ 0 h 33"/>
                  <a:gd name="T24" fmla="*/ 0 w 33"/>
                  <a:gd name="T25" fmla="*/ 0 h 33"/>
                  <a:gd name="T26" fmla="*/ 0 w 33"/>
                  <a:gd name="T27" fmla="*/ 0 h 33"/>
                  <a:gd name="T28" fmla="*/ 0 w 33"/>
                  <a:gd name="T29" fmla="*/ 0 h 33"/>
                  <a:gd name="T30" fmla="*/ 0 w 33"/>
                  <a:gd name="T31" fmla="*/ 0 h 33"/>
                  <a:gd name="T32" fmla="*/ 0 w 33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2" y="32"/>
                    </a:moveTo>
                    <a:lnTo>
                      <a:pt x="18" y="33"/>
                    </a:lnTo>
                    <a:lnTo>
                      <a:pt x="25" y="32"/>
                    </a:lnTo>
                    <a:lnTo>
                      <a:pt x="29" y="27"/>
                    </a:lnTo>
                    <a:lnTo>
                      <a:pt x="33" y="21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1" y="1"/>
                    </a:lnTo>
                    <a:lnTo>
                      <a:pt x="15" y="0"/>
                    </a:lnTo>
                    <a:lnTo>
                      <a:pt x="8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3" name="Freeform 64"/>
              <p:cNvSpPr/>
              <p:nvPr/>
            </p:nvSpPr>
            <p:spPr bwMode="auto">
              <a:xfrm>
                <a:off x="4680" y="4230"/>
                <a:ext cx="188" cy="72"/>
              </a:xfrm>
              <a:custGeom>
                <a:avLst/>
                <a:gdLst>
                  <a:gd name="T0" fmla="*/ 1 w 376"/>
                  <a:gd name="T1" fmla="*/ 1 h 144"/>
                  <a:gd name="T2" fmla="*/ 1 w 376"/>
                  <a:gd name="T3" fmla="*/ 1 h 144"/>
                  <a:gd name="T4" fmla="*/ 1 w 376"/>
                  <a:gd name="T5" fmla="*/ 1 h 144"/>
                  <a:gd name="T6" fmla="*/ 1 w 376"/>
                  <a:gd name="T7" fmla="*/ 1 h 144"/>
                  <a:gd name="T8" fmla="*/ 1 w 376"/>
                  <a:gd name="T9" fmla="*/ 1 h 144"/>
                  <a:gd name="T10" fmla="*/ 1 w 376"/>
                  <a:gd name="T11" fmla="*/ 1 h 144"/>
                  <a:gd name="T12" fmla="*/ 1 w 376"/>
                  <a:gd name="T13" fmla="*/ 1 h 144"/>
                  <a:gd name="T14" fmla="*/ 1 w 376"/>
                  <a:gd name="T15" fmla="*/ 1 h 144"/>
                  <a:gd name="T16" fmla="*/ 1 w 376"/>
                  <a:gd name="T17" fmla="*/ 1 h 144"/>
                  <a:gd name="T18" fmla="*/ 1 w 376"/>
                  <a:gd name="T19" fmla="*/ 1 h 144"/>
                  <a:gd name="T20" fmla="*/ 1 w 376"/>
                  <a:gd name="T21" fmla="*/ 1 h 144"/>
                  <a:gd name="T22" fmla="*/ 1 w 376"/>
                  <a:gd name="T23" fmla="*/ 1 h 144"/>
                  <a:gd name="T24" fmla="*/ 1 w 376"/>
                  <a:gd name="T25" fmla="*/ 1 h 144"/>
                  <a:gd name="T26" fmla="*/ 1 w 376"/>
                  <a:gd name="T27" fmla="*/ 1 h 144"/>
                  <a:gd name="T28" fmla="*/ 1 w 376"/>
                  <a:gd name="T29" fmla="*/ 1 h 144"/>
                  <a:gd name="T30" fmla="*/ 1 w 376"/>
                  <a:gd name="T31" fmla="*/ 1 h 144"/>
                  <a:gd name="T32" fmla="*/ 1 w 376"/>
                  <a:gd name="T33" fmla="*/ 1 h 144"/>
                  <a:gd name="T34" fmla="*/ 1 w 376"/>
                  <a:gd name="T35" fmla="*/ 1 h 144"/>
                  <a:gd name="T36" fmla="*/ 1 w 376"/>
                  <a:gd name="T37" fmla="*/ 1 h 144"/>
                  <a:gd name="T38" fmla="*/ 1 w 376"/>
                  <a:gd name="T39" fmla="*/ 0 h 144"/>
                  <a:gd name="T40" fmla="*/ 1 w 376"/>
                  <a:gd name="T41" fmla="*/ 1 h 144"/>
                  <a:gd name="T42" fmla="*/ 1 w 376"/>
                  <a:gd name="T43" fmla="*/ 1 h 144"/>
                  <a:gd name="T44" fmla="*/ 1 w 376"/>
                  <a:gd name="T45" fmla="*/ 1 h 144"/>
                  <a:gd name="T46" fmla="*/ 1 w 376"/>
                  <a:gd name="T47" fmla="*/ 1 h 144"/>
                  <a:gd name="T48" fmla="*/ 0 w 376"/>
                  <a:gd name="T49" fmla="*/ 1 h 144"/>
                  <a:gd name="T50" fmla="*/ 1 w 376"/>
                  <a:gd name="T51" fmla="*/ 1 h 144"/>
                  <a:gd name="T52" fmla="*/ 1 w 376"/>
                  <a:gd name="T53" fmla="*/ 1 h 144"/>
                  <a:gd name="T54" fmla="*/ 1 w 376"/>
                  <a:gd name="T55" fmla="*/ 1 h 144"/>
                  <a:gd name="T56" fmla="*/ 1 w 376"/>
                  <a:gd name="T57" fmla="*/ 1 h 144"/>
                  <a:gd name="T58" fmla="*/ 1 w 376"/>
                  <a:gd name="T59" fmla="*/ 1 h 144"/>
                  <a:gd name="T60" fmla="*/ 1 w 376"/>
                  <a:gd name="T61" fmla="*/ 1 h 144"/>
                  <a:gd name="T62" fmla="*/ 1 w 376"/>
                  <a:gd name="T63" fmla="*/ 1 h 144"/>
                  <a:gd name="T64" fmla="*/ 1 w 376"/>
                  <a:gd name="T65" fmla="*/ 1 h 144"/>
                  <a:gd name="T66" fmla="*/ 1 w 376"/>
                  <a:gd name="T67" fmla="*/ 1 h 144"/>
                  <a:gd name="T68" fmla="*/ 1 w 376"/>
                  <a:gd name="T69" fmla="*/ 1 h 144"/>
                  <a:gd name="T70" fmla="*/ 1 w 376"/>
                  <a:gd name="T71" fmla="*/ 1 h 144"/>
                  <a:gd name="T72" fmla="*/ 1 w 376"/>
                  <a:gd name="T73" fmla="*/ 1 h 144"/>
                  <a:gd name="T74" fmla="*/ 1 w 376"/>
                  <a:gd name="T75" fmla="*/ 1 h 144"/>
                  <a:gd name="T76" fmla="*/ 1 w 376"/>
                  <a:gd name="T77" fmla="*/ 1 h 144"/>
                  <a:gd name="T78" fmla="*/ 1 w 376"/>
                  <a:gd name="T79" fmla="*/ 1 h 144"/>
                  <a:gd name="T80" fmla="*/ 1 w 376"/>
                  <a:gd name="T81" fmla="*/ 1 h 144"/>
                  <a:gd name="T82" fmla="*/ 1 w 376"/>
                  <a:gd name="T83" fmla="*/ 1 h 144"/>
                  <a:gd name="T84" fmla="*/ 1 w 376"/>
                  <a:gd name="T85" fmla="*/ 1 h 144"/>
                  <a:gd name="T86" fmla="*/ 1 w 376"/>
                  <a:gd name="T87" fmla="*/ 1 h 144"/>
                  <a:gd name="T88" fmla="*/ 1 w 376"/>
                  <a:gd name="T89" fmla="*/ 1 h 144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376" h="144">
                    <a:moveTo>
                      <a:pt x="340" y="144"/>
                    </a:moveTo>
                    <a:lnTo>
                      <a:pt x="344" y="141"/>
                    </a:lnTo>
                    <a:lnTo>
                      <a:pt x="349" y="137"/>
                    </a:lnTo>
                    <a:lnTo>
                      <a:pt x="353" y="134"/>
                    </a:lnTo>
                    <a:lnTo>
                      <a:pt x="358" y="130"/>
                    </a:lnTo>
                    <a:lnTo>
                      <a:pt x="363" y="127"/>
                    </a:lnTo>
                    <a:lnTo>
                      <a:pt x="367" y="122"/>
                    </a:lnTo>
                    <a:lnTo>
                      <a:pt x="372" y="119"/>
                    </a:lnTo>
                    <a:lnTo>
                      <a:pt x="376" y="114"/>
                    </a:lnTo>
                    <a:lnTo>
                      <a:pt x="358" y="95"/>
                    </a:lnTo>
                    <a:lnTo>
                      <a:pt x="337" y="76"/>
                    </a:lnTo>
                    <a:lnTo>
                      <a:pt x="314" y="60"/>
                    </a:lnTo>
                    <a:lnTo>
                      <a:pt x="291" y="46"/>
                    </a:lnTo>
                    <a:lnTo>
                      <a:pt x="266" y="34"/>
                    </a:lnTo>
                    <a:lnTo>
                      <a:pt x="239" y="23"/>
                    </a:lnTo>
                    <a:lnTo>
                      <a:pt x="213" y="15"/>
                    </a:lnTo>
                    <a:lnTo>
                      <a:pt x="186" y="9"/>
                    </a:lnTo>
                    <a:lnTo>
                      <a:pt x="160" y="5"/>
                    </a:lnTo>
                    <a:lnTo>
                      <a:pt x="133" y="1"/>
                    </a:lnTo>
                    <a:lnTo>
                      <a:pt x="108" y="0"/>
                    </a:lnTo>
                    <a:lnTo>
                      <a:pt x="83" y="1"/>
                    </a:lnTo>
                    <a:lnTo>
                      <a:pt x="60" y="4"/>
                    </a:lnTo>
                    <a:lnTo>
                      <a:pt x="38" y="7"/>
                    </a:lnTo>
                    <a:lnTo>
                      <a:pt x="17" y="13"/>
                    </a:lnTo>
                    <a:lnTo>
                      <a:pt x="0" y="20"/>
                    </a:lnTo>
                    <a:lnTo>
                      <a:pt x="4" y="32"/>
                    </a:lnTo>
                    <a:lnTo>
                      <a:pt x="9" y="45"/>
                    </a:lnTo>
                    <a:lnTo>
                      <a:pt x="15" y="58"/>
                    </a:lnTo>
                    <a:lnTo>
                      <a:pt x="21" y="69"/>
                    </a:lnTo>
                    <a:lnTo>
                      <a:pt x="40" y="60"/>
                    </a:lnTo>
                    <a:lnTo>
                      <a:pt x="61" y="54"/>
                    </a:lnTo>
                    <a:lnTo>
                      <a:pt x="83" y="50"/>
                    </a:lnTo>
                    <a:lnTo>
                      <a:pt x="106" y="47"/>
                    </a:lnTo>
                    <a:lnTo>
                      <a:pt x="128" y="47"/>
                    </a:lnTo>
                    <a:lnTo>
                      <a:pt x="151" y="49"/>
                    </a:lnTo>
                    <a:lnTo>
                      <a:pt x="174" y="52"/>
                    </a:lnTo>
                    <a:lnTo>
                      <a:pt x="197" y="58"/>
                    </a:lnTo>
                    <a:lnTo>
                      <a:pt x="219" y="65"/>
                    </a:lnTo>
                    <a:lnTo>
                      <a:pt x="241" y="73"/>
                    </a:lnTo>
                    <a:lnTo>
                      <a:pt x="261" y="82"/>
                    </a:lnTo>
                    <a:lnTo>
                      <a:pt x="280" y="92"/>
                    </a:lnTo>
                    <a:lnTo>
                      <a:pt x="298" y="104"/>
                    </a:lnTo>
                    <a:lnTo>
                      <a:pt x="314" y="117"/>
                    </a:lnTo>
                    <a:lnTo>
                      <a:pt x="328" y="130"/>
                    </a:lnTo>
                    <a:lnTo>
                      <a:pt x="340" y="144"/>
                    </a:lnTo>
                    <a:close/>
                  </a:path>
                </a:pathLst>
              </a:custGeom>
              <a:solidFill>
                <a:srgbClr val="D100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4" name="Freeform 65"/>
              <p:cNvSpPr/>
              <p:nvPr/>
            </p:nvSpPr>
            <p:spPr bwMode="auto">
              <a:xfrm>
                <a:off x="3482" y="4271"/>
                <a:ext cx="1433" cy="69"/>
              </a:xfrm>
              <a:custGeom>
                <a:avLst/>
                <a:gdLst>
                  <a:gd name="T0" fmla="*/ 0 w 2868"/>
                  <a:gd name="T1" fmla="*/ 1 h 137"/>
                  <a:gd name="T2" fmla="*/ 0 w 2868"/>
                  <a:gd name="T3" fmla="*/ 0 h 137"/>
                  <a:gd name="T4" fmla="*/ 0 w 2868"/>
                  <a:gd name="T5" fmla="*/ 0 h 137"/>
                  <a:gd name="T6" fmla="*/ 0 w 2868"/>
                  <a:gd name="T7" fmla="*/ 1 h 137"/>
                  <a:gd name="T8" fmla="*/ 0 w 2868"/>
                  <a:gd name="T9" fmla="*/ 1 h 1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868" h="137">
                    <a:moveTo>
                      <a:pt x="2868" y="134"/>
                    </a:moveTo>
                    <a:lnTo>
                      <a:pt x="2868" y="0"/>
                    </a:lnTo>
                    <a:lnTo>
                      <a:pt x="0" y="0"/>
                    </a:lnTo>
                    <a:lnTo>
                      <a:pt x="7" y="137"/>
                    </a:lnTo>
                    <a:lnTo>
                      <a:pt x="2868" y="134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5" name="Freeform 66"/>
              <p:cNvSpPr/>
              <p:nvPr/>
            </p:nvSpPr>
            <p:spPr bwMode="auto">
              <a:xfrm>
                <a:off x="3452" y="4178"/>
                <a:ext cx="202" cy="140"/>
              </a:xfrm>
              <a:custGeom>
                <a:avLst/>
                <a:gdLst>
                  <a:gd name="T0" fmla="*/ 1 w 404"/>
                  <a:gd name="T1" fmla="*/ 0 h 281"/>
                  <a:gd name="T2" fmla="*/ 1 w 404"/>
                  <a:gd name="T3" fmla="*/ 0 h 281"/>
                  <a:gd name="T4" fmla="*/ 1 w 404"/>
                  <a:gd name="T5" fmla="*/ 0 h 281"/>
                  <a:gd name="T6" fmla="*/ 1 w 404"/>
                  <a:gd name="T7" fmla="*/ 0 h 281"/>
                  <a:gd name="T8" fmla="*/ 1 w 404"/>
                  <a:gd name="T9" fmla="*/ 0 h 281"/>
                  <a:gd name="T10" fmla="*/ 1 w 404"/>
                  <a:gd name="T11" fmla="*/ 0 h 281"/>
                  <a:gd name="T12" fmla="*/ 1 w 404"/>
                  <a:gd name="T13" fmla="*/ 0 h 281"/>
                  <a:gd name="T14" fmla="*/ 1 w 404"/>
                  <a:gd name="T15" fmla="*/ 0 h 281"/>
                  <a:gd name="T16" fmla="*/ 1 w 404"/>
                  <a:gd name="T17" fmla="*/ 0 h 281"/>
                  <a:gd name="T18" fmla="*/ 1 w 404"/>
                  <a:gd name="T19" fmla="*/ 0 h 281"/>
                  <a:gd name="T20" fmla="*/ 1 w 404"/>
                  <a:gd name="T21" fmla="*/ 0 h 281"/>
                  <a:gd name="T22" fmla="*/ 1 w 404"/>
                  <a:gd name="T23" fmla="*/ 0 h 281"/>
                  <a:gd name="T24" fmla="*/ 1 w 404"/>
                  <a:gd name="T25" fmla="*/ 0 h 281"/>
                  <a:gd name="T26" fmla="*/ 1 w 404"/>
                  <a:gd name="T27" fmla="*/ 0 h 281"/>
                  <a:gd name="T28" fmla="*/ 1 w 404"/>
                  <a:gd name="T29" fmla="*/ 0 h 281"/>
                  <a:gd name="T30" fmla="*/ 1 w 404"/>
                  <a:gd name="T31" fmla="*/ 0 h 281"/>
                  <a:gd name="T32" fmla="*/ 1 w 404"/>
                  <a:gd name="T33" fmla="*/ 0 h 281"/>
                  <a:gd name="T34" fmla="*/ 1 w 404"/>
                  <a:gd name="T35" fmla="*/ 0 h 281"/>
                  <a:gd name="T36" fmla="*/ 1 w 404"/>
                  <a:gd name="T37" fmla="*/ 0 h 281"/>
                  <a:gd name="T38" fmla="*/ 1 w 404"/>
                  <a:gd name="T39" fmla="*/ 0 h 281"/>
                  <a:gd name="T40" fmla="*/ 1 w 404"/>
                  <a:gd name="T41" fmla="*/ 0 h 281"/>
                  <a:gd name="T42" fmla="*/ 1 w 404"/>
                  <a:gd name="T43" fmla="*/ 0 h 281"/>
                  <a:gd name="T44" fmla="*/ 1 w 404"/>
                  <a:gd name="T45" fmla="*/ 0 h 281"/>
                  <a:gd name="T46" fmla="*/ 1 w 404"/>
                  <a:gd name="T47" fmla="*/ 0 h 281"/>
                  <a:gd name="T48" fmla="*/ 1 w 404"/>
                  <a:gd name="T49" fmla="*/ 0 h 281"/>
                  <a:gd name="T50" fmla="*/ 1 w 404"/>
                  <a:gd name="T51" fmla="*/ 0 h 281"/>
                  <a:gd name="T52" fmla="*/ 1 w 404"/>
                  <a:gd name="T53" fmla="*/ 0 h 281"/>
                  <a:gd name="T54" fmla="*/ 1 w 404"/>
                  <a:gd name="T55" fmla="*/ 0 h 281"/>
                  <a:gd name="T56" fmla="*/ 1 w 404"/>
                  <a:gd name="T57" fmla="*/ 0 h 281"/>
                  <a:gd name="T58" fmla="*/ 1 w 404"/>
                  <a:gd name="T59" fmla="*/ 0 h 281"/>
                  <a:gd name="T60" fmla="*/ 1 w 404"/>
                  <a:gd name="T61" fmla="*/ 0 h 281"/>
                  <a:gd name="T62" fmla="*/ 1 w 404"/>
                  <a:gd name="T63" fmla="*/ 0 h 281"/>
                  <a:gd name="T64" fmla="*/ 1 w 404"/>
                  <a:gd name="T65" fmla="*/ 0 h 281"/>
                  <a:gd name="T66" fmla="*/ 1 w 404"/>
                  <a:gd name="T67" fmla="*/ 0 h 281"/>
                  <a:gd name="T68" fmla="*/ 1 w 404"/>
                  <a:gd name="T69" fmla="*/ 0 h 281"/>
                  <a:gd name="T70" fmla="*/ 1 w 404"/>
                  <a:gd name="T71" fmla="*/ 0 h 281"/>
                  <a:gd name="T72" fmla="*/ 1 w 404"/>
                  <a:gd name="T73" fmla="*/ 0 h 281"/>
                  <a:gd name="T74" fmla="*/ 1 w 404"/>
                  <a:gd name="T75" fmla="*/ 0 h 281"/>
                  <a:gd name="T76" fmla="*/ 1 w 404"/>
                  <a:gd name="T77" fmla="*/ 0 h 281"/>
                  <a:gd name="T78" fmla="*/ 1 w 404"/>
                  <a:gd name="T79" fmla="*/ 0 h 281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4" h="281">
                    <a:moveTo>
                      <a:pt x="339" y="270"/>
                    </a:moveTo>
                    <a:lnTo>
                      <a:pt x="323" y="270"/>
                    </a:lnTo>
                    <a:lnTo>
                      <a:pt x="306" y="271"/>
                    </a:lnTo>
                    <a:lnTo>
                      <a:pt x="290" y="271"/>
                    </a:lnTo>
                    <a:lnTo>
                      <a:pt x="274" y="271"/>
                    </a:lnTo>
                    <a:lnTo>
                      <a:pt x="258" y="273"/>
                    </a:lnTo>
                    <a:lnTo>
                      <a:pt x="241" y="273"/>
                    </a:lnTo>
                    <a:lnTo>
                      <a:pt x="225" y="274"/>
                    </a:lnTo>
                    <a:lnTo>
                      <a:pt x="209" y="274"/>
                    </a:lnTo>
                    <a:lnTo>
                      <a:pt x="194" y="275"/>
                    </a:lnTo>
                    <a:lnTo>
                      <a:pt x="178" y="276"/>
                    </a:lnTo>
                    <a:lnTo>
                      <a:pt x="163" y="276"/>
                    </a:lnTo>
                    <a:lnTo>
                      <a:pt x="148" y="277"/>
                    </a:lnTo>
                    <a:lnTo>
                      <a:pt x="133" y="278"/>
                    </a:lnTo>
                    <a:lnTo>
                      <a:pt x="118" y="279"/>
                    </a:lnTo>
                    <a:lnTo>
                      <a:pt x="103" y="279"/>
                    </a:lnTo>
                    <a:lnTo>
                      <a:pt x="89" y="281"/>
                    </a:lnTo>
                    <a:lnTo>
                      <a:pt x="86" y="258"/>
                    </a:lnTo>
                    <a:lnTo>
                      <a:pt x="80" y="233"/>
                    </a:lnTo>
                    <a:lnTo>
                      <a:pt x="72" y="209"/>
                    </a:lnTo>
                    <a:lnTo>
                      <a:pt x="62" y="185"/>
                    </a:lnTo>
                    <a:lnTo>
                      <a:pt x="49" y="163"/>
                    </a:lnTo>
                    <a:lnTo>
                      <a:pt x="34" y="142"/>
                    </a:lnTo>
                    <a:lnTo>
                      <a:pt x="18" y="125"/>
                    </a:lnTo>
                    <a:lnTo>
                      <a:pt x="0" y="112"/>
                    </a:lnTo>
                    <a:lnTo>
                      <a:pt x="20" y="118"/>
                    </a:lnTo>
                    <a:lnTo>
                      <a:pt x="40" y="127"/>
                    </a:lnTo>
                    <a:lnTo>
                      <a:pt x="57" y="139"/>
                    </a:lnTo>
                    <a:lnTo>
                      <a:pt x="73" y="155"/>
                    </a:lnTo>
                    <a:lnTo>
                      <a:pt x="89" y="173"/>
                    </a:lnTo>
                    <a:lnTo>
                      <a:pt x="103" y="196"/>
                    </a:lnTo>
                    <a:lnTo>
                      <a:pt x="118" y="223"/>
                    </a:lnTo>
                    <a:lnTo>
                      <a:pt x="133" y="254"/>
                    </a:lnTo>
                    <a:lnTo>
                      <a:pt x="140" y="223"/>
                    </a:lnTo>
                    <a:lnTo>
                      <a:pt x="142" y="188"/>
                    </a:lnTo>
                    <a:lnTo>
                      <a:pt x="142" y="153"/>
                    </a:lnTo>
                    <a:lnTo>
                      <a:pt x="139" y="116"/>
                    </a:lnTo>
                    <a:lnTo>
                      <a:pt x="133" y="81"/>
                    </a:lnTo>
                    <a:lnTo>
                      <a:pt x="125" y="50"/>
                    </a:lnTo>
                    <a:lnTo>
                      <a:pt x="115" y="23"/>
                    </a:lnTo>
                    <a:lnTo>
                      <a:pt x="102" y="5"/>
                    </a:lnTo>
                    <a:lnTo>
                      <a:pt x="121" y="18"/>
                    </a:lnTo>
                    <a:lnTo>
                      <a:pt x="140" y="34"/>
                    </a:lnTo>
                    <a:lnTo>
                      <a:pt x="157" y="53"/>
                    </a:lnTo>
                    <a:lnTo>
                      <a:pt x="174" y="78"/>
                    </a:lnTo>
                    <a:lnTo>
                      <a:pt x="188" y="106"/>
                    </a:lnTo>
                    <a:lnTo>
                      <a:pt x="201" y="141"/>
                    </a:lnTo>
                    <a:lnTo>
                      <a:pt x="212" y="183"/>
                    </a:lnTo>
                    <a:lnTo>
                      <a:pt x="218" y="231"/>
                    </a:lnTo>
                    <a:lnTo>
                      <a:pt x="229" y="208"/>
                    </a:lnTo>
                    <a:lnTo>
                      <a:pt x="237" y="183"/>
                    </a:lnTo>
                    <a:lnTo>
                      <a:pt x="243" y="154"/>
                    </a:lnTo>
                    <a:lnTo>
                      <a:pt x="245" y="124"/>
                    </a:lnTo>
                    <a:lnTo>
                      <a:pt x="245" y="93"/>
                    </a:lnTo>
                    <a:lnTo>
                      <a:pt x="241" y="62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0" y="30"/>
                    </a:lnTo>
                    <a:lnTo>
                      <a:pt x="255" y="57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8" y="128"/>
                    </a:lnTo>
                    <a:lnTo>
                      <a:pt x="294" y="151"/>
                    </a:lnTo>
                    <a:lnTo>
                      <a:pt x="298" y="173"/>
                    </a:lnTo>
                    <a:lnTo>
                      <a:pt x="299" y="195"/>
                    </a:lnTo>
                    <a:lnTo>
                      <a:pt x="312" y="173"/>
                    </a:lnTo>
                    <a:lnTo>
                      <a:pt x="326" y="148"/>
                    </a:lnTo>
                    <a:lnTo>
                      <a:pt x="340" y="121"/>
                    </a:lnTo>
                    <a:lnTo>
                      <a:pt x="354" y="94"/>
                    </a:lnTo>
                    <a:lnTo>
                      <a:pt x="366" y="67"/>
                    </a:lnTo>
                    <a:lnTo>
                      <a:pt x="375" y="42"/>
                    </a:lnTo>
                    <a:lnTo>
                      <a:pt x="382" y="20"/>
                    </a:lnTo>
                    <a:lnTo>
                      <a:pt x="384" y="3"/>
                    </a:lnTo>
                    <a:lnTo>
                      <a:pt x="392" y="27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4" y="112"/>
                    </a:lnTo>
                    <a:lnTo>
                      <a:pt x="398" y="146"/>
                    </a:lnTo>
                    <a:lnTo>
                      <a:pt x="388" y="184"/>
                    </a:lnTo>
                    <a:lnTo>
                      <a:pt x="368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6" name="Freeform 67"/>
              <p:cNvSpPr/>
              <p:nvPr/>
            </p:nvSpPr>
            <p:spPr bwMode="auto">
              <a:xfrm>
                <a:off x="4880" y="4200"/>
                <a:ext cx="51" cy="71"/>
              </a:xfrm>
              <a:custGeom>
                <a:avLst/>
                <a:gdLst>
                  <a:gd name="T0" fmla="*/ 1 w 102"/>
                  <a:gd name="T1" fmla="*/ 1 h 142"/>
                  <a:gd name="T2" fmla="*/ 0 w 102"/>
                  <a:gd name="T3" fmla="*/ 1 h 142"/>
                  <a:gd name="T4" fmla="*/ 1 w 102"/>
                  <a:gd name="T5" fmla="*/ 1 h 142"/>
                  <a:gd name="T6" fmla="*/ 1 w 102"/>
                  <a:gd name="T7" fmla="*/ 1 h 142"/>
                  <a:gd name="T8" fmla="*/ 1 w 102"/>
                  <a:gd name="T9" fmla="*/ 1 h 142"/>
                  <a:gd name="T10" fmla="*/ 1 w 102"/>
                  <a:gd name="T11" fmla="*/ 1 h 142"/>
                  <a:gd name="T12" fmla="*/ 1 w 102"/>
                  <a:gd name="T13" fmla="*/ 1 h 142"/>
                  <a:gd name="T14" fmla="*/ 1 w 102"/>
                  <a:gd name="T15" fmla="*/ 1 h 142"/>
                  <a:gd name="T16" fmla="*/ 1 w 102"/>
                  <a:gd name="T17" fmla="*/ 1 h 142"/>
                  <a:gd name="T18" fmla="*/ 1 w 102"/>
                  <a:gd name="T19" fmla="*/ 0 h 142"/>
                  <a:gd name="T20" fmla="*/ 1 w 102"/>
                  <a:gd name="T21" fmla="*/ 1 h 142"/>
                  <a:gd name="T22" fmla="*/ 1 w 102"/>
                  <a:gd name="T23" fmla="*/ 1 h 142"/>
                  <a:gd name="T24" fmla="*/ 1 w 102"/>
                  <a:gd name="T25" fmla="*/ 1 h 142"/>
                  <a:gd name="T26" fmla="*/ 1 w 102"/>
                  <a:gd name="T27" fmla="*/ 1 h 14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2" h="142">
                    <a:moveTo>
                      <a:pt x="71" y="142"/>
                    </a:moveTo>
                    <a:lnTo>
                      <a:pt x="0" y="142"/>
                    </a:lnTo>
                    <a:lnTo>
                      <a:pt x="6" y="123"/>
                    </a:lnTo>
                    <a:lnTo>
                      <a:pt x="16" y="102"/>
                    </a:lnTo>
                    <a:lnTo>
                      <a:pt x="27" y="82"/>
                    </a:lnTo>
                    <a:lnTo>
                      <a:pt x="41" y="61"/>
                    </a:lnTo>
                    <a:lnTo>
                      <a:pt x="56" y="43"/>
                    </a:lnTo>
                    <a:lnTo>
                      <a:pt x="71" y="26"/>
                    </a:lnTo>
                    <a:lnTo>
                      <a:pt x="87" y="12"/>
                    </a:lnTo>
                    <a:lnTo>
                      <a:pt x="102" y="0"/>
                    </a:lnTo>
                    <a:lnTo>
                      <a:pt x="84" y="41"/>
                    </a:lnTo>
                    <a:lnTo>
                      <a:pt x="74" y="78"/>
                    </a:lnTo>
                    <a:lnTo>
                      <a:pt x="71" y="112"/>
                    </a:lnTo>
                    <a:lnTo>
                      <a:pt x="71" y="14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7" name="Freeform 68"/>
              <p:cNvSpPr/>
              <p:nvPr/>
            </p:nvSpPr>
            <p:spPr bwMode="auto">
              <a:xfrm>
                <a:off x="3666" y="4127"/>
                <a:ext cx="558" cy="206"/>
              </a:xfrm>
              <a:custGeom>
                <a:avLst/>
                <a:gdLst>
                  <a:gd name="T0" fmla="*/ 0 w 1117"/>
                  <a:gd name="T1" fmla="*/ 1 h 412"/>
                  <a:gd name="T2" fmla="*/ 0 w 1117"/>
                  <a:gd name="T3" fmla="*/ 1 h 412"/>
                  <a:gd name="T4" fmla="*/ 0 w 1117"/>
                  <a:gd name="T5" fmla="*/ 1 h 412"/>
                  <a:gd name="T6" fmla="*/ 0 w 1117"/>
                  <a:gd name="T7" fmla="*/ 1 h 412"/>
                  <a:gd name="T8" fmla="*/ 0 w 1117"/>
                  <a:gd name="T9" fmla="*/ 1 h 412"/>
                  <a:gd name="T10" fmla="*/ 0 w 1117"/>
                  <a:gd name="T11" fmla="*/ 1 h 412"/>
                  <a:gd name="T12" fmla="*/ 0 w 1117"/>
                  <a:gd name="T13" fmla="*/ 1 h 412"/>
                  <a:gd name="T14" fmla="*/ 0 w 1117"/>
                  <a:gd name="T15" fmla="*/ 1 h 412"/>
                  <a:gd name="T16" fmla="*/ 0 w 1117"/>
                  <a:gd name="T17" fmla="*/ 1 h 412"/>
                  <a:gd name="T18" fmla="*/ 0 w 1117"/>
                  <a:gd name="T19" fmla="*/ 1 h 412"/>
                  <a:gd name="T20" fmla="*/ 0 w 1117"/>
                  <a:gd name="T21" fmla="*/ 1 h 412"/>
                  <a:gd name="T22" fmla="*/ 0 w 1117"/>
                  <a:gd name="T23" fmla="*/ 1 h 412"/>
                  <a:gd name="T24" fmla="*/ 0 w 1117"/>
                  <a:gd name="T25" fmla="*/ 1 h 412"/>
                  <a:gd name="T26" fmla="*/ 0 w 1117"/>
                  <a:gd name="T27" fmla="*/ 1 h 412"/>
                  <a:gd name="T28" fmla="*/ 0 w 1117"/>
                  <a:gd name="T29" fmla="*/ 1 h 412"/>
                  <a:gd name="T30" fmla="*/ 0 w 1117"/>
                  <a:gd name="T31" fmla="*/ 1 h 412"/>
                  <a:gd name="T32" fmla="*/ 0 w 1117"/>
                  <a:gd name="T33" fmla="*/ 1 h 412"/>
                  <a:gd name="T34" fmla="*/ 0 w 1117"/>
                  <a:gd name="T35" fmla="*/ 1 h 412"/>
                  <a:gd name="T36" fmla="*/ 0 w 1117"/>
                  <a:gd name="T37" fmla="*/ 1 h 412"/>
                  <a:gd name="T38" fmla="*/ 0 w 1117"/>
                  <a:gd name="T39" fmla="*/ 1 h 412"/>
                  <a:gd name="T40" fmla="*/ 0 w 1117"/>
                  <a:gd name="T41" fmla="*/ 1 h 412"/>
                  <a:gd name="T42" fmla="*/ 0 w 1117"/>
                  <a:gd name="T43" fmla="*/ 1 h 412"/>
                  <a:gd name="T44" fmla="*/ 0 w 1117"/>
                  <a:gd name="T45" fmla="*/ 1 h 412"/>
                  <a:gd name="T46" fmla="*/ 0 w 1117"/>
                  <a:gd name="T47" fmla="*/ 1 h 412"/>
                  <a:gd name="T48" fmla="*/ 0 w 1117"/>
                  <a:gd name="T49" fmla="*/ 1 h 412"/>
                  <a:gd name="T50" fmla="*/ 0 w 1117"/>
                  <a:gd name="T51" fmla="*/ 1 h 412"/>
                  <a:gd name="T52" fmla="*/ 0 w 1117"/>
                  <a:gd name="T53" fmla="*/ 1 h 412"/>
                  <a:gd name="T54" fmla="*/ 0 w 1117"/>
                  <a:gd name="T55" fmla="*/ 1 h 412"/>
                  <a:gd name="T56" fmla="*/ 0 w 1117"/>
                  <a:gd name="T57" fmla="*/ 1 h 412"/>
                  <a:gd name="T58" fmla="*/ 0 w 1117"/>
                  <a:gd name="T59" fmla="*/ 1 h 412"/>
                  <a:gd name="T60" fmla="*/ 0 w 1117"/>
                  <a:gd name="T61" fmla="*/ 1 h 412"/>
                  <a:gd name="T62" fmla="*/ 0 w 1117"/>
                  <a:gd name="T63" fmla="*/ 1 h 412"/>
                  <a:gd name="T64" fmla="*/ 0 w 1117"/>
                  <a:gd name="T65" fmla="*/ 0 h 412"/>
                  <a:gd name="T66" fmla="*/ 0 w 1117"/>
                  <a:gd name="T67" fmla="*/ 1 h 412"/>
                  <a:gd name="T68" fmla="*/ 0 w 1117"/>
                  <a:gd name="T69" fmla="*/ 1 h 412"/>
                  <a:gd name="T70" fmla="*/ 0 w 1117"/>
                  <a:gd name="T71" fmla="*/ 1 h 412"/>
                  <a:gd name="T72" fmla="*/ 0 w 1117"/>
                  <a:gd name="T73" fmla="*/ 1 h 412"/>
                  <a:gd name="T74" fmla="*/ 0 w 1117"/>
                  <a:gd name="T75" fmla="*/ 1 h 412"/>
                  <a:gd name="T76" fmla="*/ 0 w 1117"/>
                  <a:gd name="T77" fmla="*/ 1 h 412"/>
                  <a:gd name="T78" fmla="*/ 0 w 1117"/>
                  <a:gd name="T79" fmla="*/ 1 h 412"/>
                  <a:gd name="T80" fmla="*/ 0 w 1117"/>
                  <a:gd name="T81" fmla="*/ 1 h 412"/>
                  <a:gd name="T82" fmla="*/ 0 w 1117"/>
                  <a:gd name="T83" fmla="*/ 1 h 412"/>
                  <a:gd name="T84" fmla="*/ 0 w 1117"/>
                  <a:gd name="T85" fmla="*/ 1 h 412"/>
                  <a:gd name="T86" fmla="*/ 0 w 1117"/>
                  <a:gd name="T87" fmla="*/ 1 h 412"/>
                  <a:gd name="T88" fmla="*/ 0 w 1117"/>
                  <a:gd name="T89" fmla="*/ 1 h 412"/>
                  <a:gd name="T90" fmla="*/ 0 w 1117"/>
                  <a:gd name="T91" fmla="*/ 1 h 412"/>
                  <a:gd name="T92" fmla="*/ 0 w 1117"/>
                  <a:gd name="T93" fmla="*/ 1 h 412"/>
                  <a:gd name="T94" fmla="*/ 0 w 1117"/>
                  <a:gd name="T95" fmla="*/ 1 h 412"/>
                  <a:gd name="T96" fmla="*/ 0 w 1117"/>
                  <a:gd name="T97" fmla="*/ 1 h 412"/>
                  <a:gd name="T98" fmla="*/ 0 w 1117"/>
                  <a:gd name="T99" fmla="*/ 1 h 412"/>
                  <a:gd name="T100" fmla="*/ 0 w 1117"/>
                  <a:gd name="T101" fmla="*/ 1 h 412"/>
                  <a:gd name="T102" fmla="*/ 0 w 1117"/>
                  <a:gd name="T103" fmla="*/ 1 h 412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1117" h="412">
                    <a:moveTo>
                      <a:pt x="1093" y="212"/>
                    </a:moveTo>
                    <a:lnTo>
                      <a:pt x="1073" y="229"/>
                    </a:lnTo>
                    <a:lnTo>
                      <a:pt x="1052" y="248"/>
                    </a:lnTo>
                    <a:lnTo>
                      <a:pt x="1032" y="265"/>
                    </a:lnTo>
                    <a:lnTo>
                      <a:pt x="1011" y="284"/>
                    </a:lnTo>
                    <a:lnTo>
                      <a:pt x="990" y="301"/>
                    </a:lnTo>
                    <a:lnTo>
                      <a:pt x="971" y="317"/>
                    </a:lnTo>
                    <a:lnTo>
                      <a:pt x="951" y="334"/>
                    </a:lnTo>
                    <a:lnTo>
                      <a:pt x="934" y="349"/>
                    </a:lnTo>
                    <a:lnTo>
                      <a:pt x="917" y="363"/>
                    </a:lnTo>
                    <a:lnTo>
                      <a:pt x="900" y="376"/>
                    </a:lnTo>
                    <a:lnTo>
                      <a:pt x="888" y="387"/>
                    </a:lnTo>
                    <a:lnTo>
                      <a:pt x="876" y="397"/>
                    </a:lnTo>
                    <a:lnTo>
                      <a:pt x="867" y="403"/>
                    </a:lnTo>
                    <a:lnTo>
                      <a:pt x="860" y="409"/>
                    </a:lnTo>
                    <a:lnTo>
                      <a:pt x="857" y="412"/>
                    </a:lnTo>
                    <a:lnTo>
                      <a:pt x="826" y="410"/>
                    </a:lnTo>
                    <a:lnTo>
                      <a:pt x="791" y="409"/>
                    </a:lnTo>
                    <a:lnTo>
                      <a:pt x="753" y="408"/>
                    </a:lnTo>
                    <a:lnTo>
                      <a:pt x="714" y="406"/>
                    </a:lnTo>
                    <a:lnTo>
                      <a:pt x="672" y="403"/>
                    </a:lnTo>
                    <a:lnTo>
                      <a:pt x="630" y="401"/>
                    </a:lnTo>
                    <a:lnTo>
                      <a:pt x="587" y="399"/>
                    </a:lnTo>
                    <a:lnTo>
                      <a:pt x="542" y="395"/>
                    </a:lnTo>
                    <a:lnTo>
                      <a:pt x="499" y="393"/>
                    </a:lnTo>
                    <a:lnTo>
                      <a:pt x="455" y="391"/>
                    </a:lnTo>
                    <a:lnTo>
                      <a:pt x="412" y="387"/>
                    </a:lnTo>
                    <a:lnTo>
                      <a:pt x="371" y="385"/>
                    </a:lnTo>
                    <a:lnTo>
                      <a:pt x="330" y="383"/>
                    </a:lnTo>
                    <a:lnTo>
                      <a:pt x="292" y="380"/>
                    </a:lnTo>
                    <a:lnTo>
                      <a:pt x="257" y="378"/>
                    </a:lnTo>
                    <a:lnTo>
                      <a:pt x="224" y="377"/>
                    </a:lnTo>
                    <a:lnTo>
                      <a:pt x="209" y="376"/>
                    </a:lnTo>
                    <a:lnTo>
                      <a:pt x="193" y="376"/>
                    </a:lnTo>
                    <a:lnTo>
                      <a:pt x="178" y="375"/>
                    </a:lnTo>
                    <a:lnTo>
                      <a:pt x="162" y="375"/>
                    </a:lnTo>
                    <a:lnTo>
                      <a:pt x="147" y="374"/>
                    </a:lnTo>
                    <a:lnTo>
                      <a:pt x="131" y="374"/>
                    </a:lnTo>
                    <a:lnTo>
                      <a:pt x="116" y="372"/>
                    </a:lnTo>
                    <a:lnTo>
                      <a:pt x="101" y="372"/>
                    </a:lnTo>
                    <a:lnTo>
                      <a:pt x="80" y="334"/>
                    </a:lnTo>
                    <a:lnTo>
                      <a:pt x="63" y="289"/>
                    </a:lnTo>
                    <a:lnTo>
                      <a:pt x="48" y="241"/>
                    </a:lnTo>
                    <a:lnTo>
                      <a:pt x="36" y="190"/>
                    </a:lnTo>
                    <a:lnTo>
                      <a:pt x="24" y="142"/>
                    </a:lnTo>
                    <a:lnTo>
                      <a:pt x="15" y="97"/>
                    </a:lnTo>
                    <a:lnTo>
                      <a:pt x="7" y="58"/>
                    </a:lnTo>
                    <a:lnTo>
                      <a:pt x="0" y="28"/>
                    </a:lnTo>
                    <a:lnTo>
                      <a:pt x="11" y="62"/>
                    </a:lnTo>
                    <a:lnTo>
                      <a:pt x="25" y="100"/>
                    </a:lnTo>
                    <a:lnTo>
                      <a:pt x="41" y="141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4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1" y="284"/>
                    </a:lnTo>
                    <a:lnTo>
                      <a:pt x="138" y="257"/>
                    </a:lnTo>
                    <a:lnTo>
                      <a:pt x="146" y="234"/>
                    </a:lnTo>
                    <a:lnTo>
                      <a:pt x="156" y="211"/>
                    </a:lnTo>
                    <a:lnTo>
                      <a:pt x="169" y="191"/>
                    </a:lnTo>
                    <a:lnTo>
                      <a:pt x="184" y="172"/>
                    </a:lnTo>
                    <a:lnTo>
                      <a:pt x="204" y="153"/>
                    </a:lnTo>
                    <a:lnTo>
                      <a:pt x="227" y="136"/>
                    </a:lnTo>
                    <a:lnTo>
                      <a:pt x="214" y="158"/>
                    </a:lnTo>
                    <a:lnTo>
                      <a:pt x="201" y="184"/>
                    </a:lnTo>
                    <a:lnTo>
                      <a:pt x="191" y="216"/>
                    </a:lnTo>
                    <a:lnTo>
                      <a:pt x="184" y="248"/>
                    </a:lnTo>
                    <a:lnTo>
                      <a:pt x="182" y="281"/>
                    </a:lnTo>
                    <a:lnTo>
                      <a:pt x="188" y="314"/>
                    </a:lnTo>
                    <a:lnTo>
                      <a:pt x="200" y="344"/>
                    </a:lnTo>
                    <a:lnTo>
                      <a:pt x="224" y="370"/>
                    </a:lnTo>
                    <a:lnTo>
                      <a:pt x="250" y="344"/>
                    </a:lnTo>
                    <a:lnTo>
                      <a:pt x="270" y="305"/>
                    </a:lnTo>
                    <a:lnTo>
                      <a:pt x="284" y="261"/>
                    </a:lnTo>
                    <a:lnTo>
                      <a:pt x="291" y="211"/>
                    </a:lnTo>
                    <a:lnTo>
                      <a:pt x="290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7" y="8"/>
                    </a:lnTo>
                    <a:lnTo>
                      <a:pt x="261" y="35"/>
                    </a:lnTo>
                    <a:lnTo>
                      <a:pt x="282" y="63"/>
                    </a:lnTo>
                    <a:lnTo>
                      <a:pt x="299" y="96"/>
                    </a:lnTo>
                    <a:lnTo>
                      <a:pt x="314" y="130"/>
                    </a:lnTo>
                    <a:lnTo>
                      <a:pt x="326" y="168"/>
                    </a:lnTo>
                    <a:lnTo>
                      <a:pt x="334" y="211"/>
                    </a:lnTo>
                    <a:lnTo>
                      <a:pt x="340" y="258"/>
                    </a:lnTo>
                    <a:lnTo>
                      <a:pt x="341" y="309"/>
                    </a:lnTo>
                    <a:lnTo>
                      <a:pt x="355" y="288"/>
                    </a:lnTo>
                    <a:lnTo>
                      <a:pt x="371" y="266"/>
                    </a:lnTo>
                    <a:lnTo>
                      <a:pt x="389" y="244"/>
                    </a:lnTo>
                    <a:lnTo>
                      <a:pt x="409" y="222"/>
                    </a:lnTo>
                    <a:lnTo>
                      <a:pt x="429" y="203"/>
                    </a:lnTo>
                    <a:lnTo>
                      <a:pt x="450" y="184"/>
                    </a:lnTo>
                    <a:lnTo>
                      <a:pt x="471" y="171"/>
                    </a:lnTo>
                    <a:lnTo>
                      <a:pt x="492" y="160"/>
                    </a:lnTo>
                    <a:lnTo>
                      <a:pt x="482" y="180"/>
                    </a:lnTo>
                    <a:lnTo>
                      <a:pt x="469" y="203"/>
                    </a:lnTo>
                    <a:lnTo>
                      <a:pt x="451" y="227"/>
                    </a:lnTo>
                    <a:lnTo>
                      <a:pt x="433" y="251"/>
                    </a:lnTo>
                    <a:lnTo>
                      <a:pt x="416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1" y="334"/>
                    </a:lnTo>
                    <a:lnTo>
                      <a:pt x="388" y="339"/>
                    </a:lnTo>
                    <a:lnTo>
                      <a:pt x="397" y="344"/>
                    </a:lnTo>
                    <a:lnTo>
                      <a:pt x="408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3" y="360"/>
                    </a:lnTo>
                    <a:lnTo>
                      <a:pt x="457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3"/>
                    </a:lnTo>
                    <a:lnTo>
                      <a:pt x="374" y="66"/>
                    </a:lnTo>
                    <a:lnTo>
                      <a:pt x="345" y="36"/>
                    </a:lnTo>
                    <a:lnTo>
                      <a:pt x="374" y="58"/>
                    </a:lnTo>
                    <a:lnTo>
                      <a:pt x="399" y="79"/>
                    </a:lnTo>
                    <a:lnTo>
                      <a:pt x="423" y="103"/>
                    </a:lnTo>
                    <a:lnTo>
                      <a:pt x="443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3" y="10"/>
                    </a:lnTo>
                    <a:lnTo>
                      <a:pt x="489" y="39"/>
                    </a:lnTo>
                    <a:lnTo>
                      <a:pt x="505" y="71"/>
                    </a:lnTo>
                    <a:lnTo>
                      <a:pt x="519" y="106"/>
                    </a:lnTo>
                    <a:lnTo>
                      <a:pt x="531" y="145"/>
                    </a:lnTo>
                    <a:lnTo>
                      <a:pt x="539" y="189"/>
                    </a:lnTo>
                    <a:lnTo>
                      <a:pt x="541" y="236"/>
                    </a:lnTo>
                    <a:lnTo>
                      <a:pt x="538" y="290"/>
                    </a:lnTo>
                    <a:lnTo>
                      <a:pt x="526" y="349"/>
                    </a:lnTo>
                    <a:lnTo>
                      <a:pt x="553" y="322"/>
                    </a:lnTo>
                    <a:lnTo>
                      <a:pt x="576" y="288"/>
                    </a:lnTo>
                    <a:lnTo>
                      <a:pt x="594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2" y="126"/>
                    </a:lnTo>
                    <a:lnTo>
                      <a:pt x="584" y="84"/>
                    </a:lnTo>
                    <a:lnTo>
                      <a:pt x="551" y="44"/>
                    </a:lnTo>
                    <a:lnTo>
                      <a:pt x="566" y="52"/>
                    </a:lnTo>
                    <a:lnTo>
                      <a:pt x="581" y="60"/>
                    </a:lnTo>
                    <a:lnTo>
                      <a:pt x="596" y="69"/>
                    </a:lnTo>
                    <a:lnTo>
                      <a:pt x="610" y="82"/>
                    </a:lnTo>
                    <a:lnTo>
                      <a:pt x="622" y="96"/>
                    </a:lnTo>
                    <a:lnTo>
                      <a:pt x="632" y="113"/>
                    </a:lnTo>
                    <a:lnTo>
                      <a:pt x="641" y="134"/>
                    </a:lnTo>
                    <a:lnTo>
                      <a:pt x="647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8" y="32"/>
                    </a:lnTo>
                    <a:lnTo>
                      <a:pt x="645" y="0"/>
                    </a:lnTo>
                    <a:lnTo>
                      <a:pt x="655" y="38"/>
                    </a:lnTo>
                    <a:lnTo>
                      <a:pt x="661" y="82"/>
                    </a:lnTo>
                    <a:lnTo>
                      <a:pt x="662" y="129"/>
                    </a:lnTo>
                    <a:lnTo>
                      <a:pt x="660" y="179"/>
                    </a:lnTo>
                    <a:lnTo>
                      <a:pt x="652" y="228"/>
                    </a:lnTo>
                    <a:lnTo>
                      <a:pt x="641" y="277"/>
                    </a:lnTo>
                    <a:lnTo>
                      <a:pt x="626" y="320"/>
                    </a:lnTo>
                    <a:lnTo>
                      <a:pt x="609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79" y="255"/>
                    </a:lnTo>
                    <a:lnTo>
                      <a:pt x="697" y="212"/>
                    </a:lnTo>
                    <a:lnTo>
                      <a:pt x="712" y="167"/>
                    </a:lnTo>
                    <a:lnTo>
                      <a:pt x="722" y="122"/>
                    </a:lnTo>
                    <a:lnTo>
                      <a:pt x="730" y="77"/>
                    </a:lnTo>
                    <a:lnTo>
                      <a:pt x="733" y="33"/>
                    </a:lnTo>
                    <a:lnTo>
                      <a:pt x="742" y="88"/>
                    </a:lnTo>
                    <a:lnTo>
                      <a:pt x="746" y="148"/>
                    </a:lnTo>
                    <a:lnTo>
                      <a:pt x="743" y="210"/>
                    </a:lnTo>
                    <a:lnTo>
                      <a:pt x="730" y="269"/>
                    </a:lnTo>
                    <a:lnTo>
                      <a:pt x="743" y="252"/>
                    </a:lnTo>
                    <a:lnTo>
                      <a:pt x="756" y="232"/>
                    </a:lnTo>
                    <a:lnTo>
                      <a:pt x="770" y="206"/>
                    </a:lnTo>
                    <a:lnTo>
                      <a:pt x="784" y="181"/>
                    </a:lnTo>
                    <a:lnTo>
                      <a:pt x="797" y="154"/>
                    </a:lnTo>
                    <a:lnTo>
                      <a:pt x="808" y="130"/>
                    </a:lnTo>
                    <a:lnTo>
                      <a:pt x="816" y="109"/>
                    </a:lnTo>
                    <a:lnTo>
                      <a:pt x="821" y="93"/>
                    </a:lnTo>
                    <a:lnTo>
                      <a:pt x="819" y="118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4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6" y="295"/>
                    </a:lnTo>
                    <a:lnTo>
                      <a:pt x="725" y="324"/>
                    </a:lnTo>
                    <a:lnTo>
                      <a:pt x="752" y="307"/>
                    </a:lnTo>
                    <a:lnTo>
                      <a:pt x="777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69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0" y="166"/>
                    </a:lnTo>
                    <a:lnTo>
                      <a:pt x="882" y="194"/>
                    </a:lnTo>
                    <a:lnTo>
                      <a:pt x="873" y="220"/>
                    </a:lnTo>
                    <a:lnTo>
                      <a:pt x="861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35" y="308"/>
                    </a:lnTo>
                    <a:lnTo>
                      <a:pt x="850" y="297"/>
                    </a:lnTo>
                    <a:lnTo>
                      <a:pt x="866" y="284"/>
                    </a:lnTo>
                    <a:lnTo>
                      <a:pt x="882" y="269"/>
                    </a:lnTo>
                    <a:lnTo>
                      <a:pt x="897" y="252"/>
                    </a:lnTo>
                    <a:lnTo>
                      <a:pt x="912" y="234"/>
                    </a:lnTo>
                    <a:lnTo>
                      <a:pt x="927" y="216"/>
                    </a:lnTo>
                    <a:lnTo>
                      <a:pt x="941" y="195"/>
                    </a:lnTo>
                    <a:lnTo>
                      <a:pt x="955" y="174"/>
                    </a:lnTo>
                    <a:lnTo>
                      <a:pt x="967" y="153"/>
                    </a:lnTo>
                    <a:lnTo>
                      <a:pt x="979" y="133"/>
                    </a:lnTo>
                    <a:lnTo>
                      <a:pt x="990" y="112"/>
                    </a:lnTo>
                    <a:lnTo>
                      <a:pt x="999" y="91"/>
                    </a:lnTo>
                    <a:lnTo>
                      <a:pt x="1008" y="70"/>
                    </a:lnTo>
                    <a:lnTo>
                      <a:pt x="1014" y="52"/>
                    </a:lnTo>
                    <a:lnTo>
                      <a:pt x="1020" y="33"/>
                    </a:lnTo>
                    <a:lnTo>
                      <a:pt x="1012" y="71"/>
                    </a:lnTo>
                    <a:lnTo>
                      <a:pt x="1004" y="107"/>
                    </a:lnTo>
                    <a:lnTo>
                      <a:pt x="994" y="141"/>
                    </a:lnTo>
                    <a:lnTo>
                      <a:pt x="983" y="173"/>
                    </a:lnTo>
                    <a:lnTo>
                      <a:pt x="968" y="206"/>
                    </a:lnTo>
                    <a:lnTo>
                      <a:pt x="950" y="242"/>
                    </a:lnTo>
                    <a:lnTo>
                      <a:pt x="927" y="279"/>
                    </a:lnTo>
                    <a:lnTo>
                      <a:pt x="897" y="322"/>
                    </a:lnTo>
                    <a:lnTo>
                      <a:pt x="910" y="314"/>
                    </a:lnTo>
                    <a:lnTo>
                      <a:pt x="925" y="304"/>
                    </a:lnTo>
                    <a:lnTo>
                      <a:pt x="940" y="294"/>
                    </a:lnTo>
                    <a:lnTo>
                      <a:pt x="956" y="282"/>
                    </a:lnTo>
                    <a:lnTo>
                      <a:pt x="972" y="270"/>
                    </a:lnTo>
                    <a:lnTo>
                      <a:pt x="988" y="257"/>
                    </a:lnTo>
                    <a:lnTo>
                      <a:pt x="1005" y="243"/>
                    </a:lnTo>
                    <a:lnTo>
                      <a:pt x="1021" y="228"/>
                    </a:lnTo>
                    <a:lnTo>
                      <a:pt x="1037" y="213"/>
                    </a:lnTo>
                    <a:lnTo>
                      <a:pt x="1052" y="197"/>
                    </a:lnTo>
                    <a:lnTo>
                      <a:pt x="1067" y="182"/>
                    </a:lnTo>
                    <a:lnTo>
                      <a:pt x="1080" y="166"/>
                    </a:lnTo>
                    <a:lnTo>
                      <a:pt x="1092" y="150"/>
                    </a:lnTo>
                    <a:lnTo>
                      <a:pt x="1102" y="135"/>
                    </a:lnTo>
                    <a:lnTo>
                      <a:pt x="1111" y="119"/>
                    </a:lnTo>
                    <a:lnTo>
                      <a:pt x="1117" y="104"/>
                    </a:lnTo>
                    <a:lnTo>
                      <a:pt x="1110" y="136"/>
                    </a:lnTo>
                    <a:lnTo>
                      <a:pt x="1103" y="166"/>
                    </a:lnTo>
                    <a:lnTo>
                      <a:pt x="1099" y="192"/>
                    </a:lnTo>
                    <a:lnTo>
                      <a:pt x="1093" y="21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" name="Freeform 69"/>
              <p:cNvSpPr/>
              <p:nvPr/>
            </p:nvSpPr>
            <p:spPr bwMode="auto">
              <a:xfrm>
                <a:off x="4164" y="4179"/>
                <a:ext cx="202" cy="141"/>
              </a:xfrm>
              <a:custGeom>
                <a:avLst/>
                <a:gdLst>
                  <a:gd name="T0" fmla="*/ 1 w 403"/>
                  <a:gd name="T1" fmla="*/ 1 h 280"/>
                  <a:gd name="T2" fmla="*/ 1 w 403"/>
                  <a:gd name="T3" fmla="*/ 1 h 280"/>
                  <a:gd name="T4" fmla="*/ 1 w 403"/>
                  <a:gd name="T5" fmla="*/ 1 h 280"/>
                  <a:gd name="T6" fmla="*/ 1 w 403"/>
                  <a:gd name="T7" fmla="*/ 1 h 280"/>
                  <a:gd name="T8" fmla="*/ 1 w 403"/>
                  <a:gd name="T9" fmla="*/ 1 h 280"/>
                  <a:gd name="T10" fmla="*/ 1 w 403"/>
                  <a:gd name="T11" fmla="*/ 1 h 280"/>
                  <a:gd name="T12" fmla="*/ 1 w 403"/>
                  <a:gd name="T13" fmla="*/ 1 h 280"/>
                  <a:gd name="T14" fmla="*/ 1 w 403"/>
                  <a:gd name="T15" fmla="*/ 1 h 280"/>
                  <a:gd name="T16" fmla="*/ 1 w 403"/>
                  <a:gd name="T17" fmla="*/ 1 h 280"/>
                  <a:gd name="T18" fmla="*/ 1 w 403"/>
                  <a:gd name="T19" fmla="*/ 1 h 280"/>
                  <a:gd name="T20" fmla="*/ 1 w 403"/>
                  <a:gd name="T21" fmla="*/ 1 h 280"/>
                  <a:gd name="T22" fmla="*/ 1 w 403"/>
                  <a:gd name="T23" fmla="*/ 1 h 280"/>
                  <a:gd name="T24" fmla="*/ 1 w 403"/>
                  <a:gd name="T25" fmla="*/ 1 h 280"/>
                  <a:gd name="T26" fmla="*/ 1 w 403"/>
                  <a:gd name="T27" fmla="*/ 1 h 280"/>
                  <a:gd name="T28" fmla="*/ 1 w 403"/>
                  <a:gd name="T29" fmla="*/ 1 h 280"/>
                  <a:gd name="T30" fmla="*/ 1 w 403"/>
                  <a:gd name="T31" fmla="*/ 1 h 280"/>
                  <a:gd name="T32" fmla="*/ 1 w 403"/>
                  <a:gd name="T33" fmla="*/ 1 h 280"/>
                  <a:gd name="T34" fmla="*/ 1 w 403"/>
                  <a:gd name="T35" fmla="*/ 1 h 280"/>
                  <a:gd name="T36" fmla="*/ 1 w 403"/>
                  <a:gd name="T37" fmla="*/ 1 h 280"/>
                  <a:gd name="T38" fmla="*/ 1 w 403"/>
                  <a:gd name="T39" fmla="*/ 1 h 280"/>
                  <a:gd name="T40" fmla="*/ 1 w 403"/>
                  <a:gd name="T41" fmla="*/ 1 h 280"/>
                  <a:gd name="T42" fmla="*/ 1 w 403"/>
                  <a:gd name="T43" fmla="*/ 1 h 280"/>
                  <a:gd name="T44" fmla="*/ 1 w 403"/>
                  <a:gd name="T45" fmla="*/ 1 h 280"/>
                  <a:gd name="T46" fmla="*/ 1 w 403"/>
                  <a:gd name="T47" fmla="*/ 1 h 280"/>
                  <a:gd name="T48" fmla="*/ 1 w 403"/>
                  <a:gd name="T49" fmla="*/ 1 h 280"/>
                  <a:gd name="T50" fmla="*/ 1 w 403"/>
                  <a:gd name="T51" fmla="*/ 1 h 280"/>
                  <a:gd name="T52" fmla="*/ 1 w 403"/>
                  <a:gd name="T53" fmla="*/ 1 h 280"/>
                  <a:gd name="T54" fmla="*/ 1 w 403"/>
                  <a:gd name="T55" fmla="*/ 1 h 280"/>
                  <a:gd name="T56" fmla="*/ 1 w 403"/>
                  <a:gd name="T57" fmla="*/ 1 h 280"/>
                  <a:gd name="T58" fmla="*/ 1 w 403"/>
                  <a:gd name="T59" fmla="*/ 1 h 280"/>
                  <a:gd name="T60" fmla="*/ 1 w 403"/>
                  <a:gd name="T61" fmla="*/ 1 h 280"/>
                  <a:gd name="T62" fmla="*/ 1 w 403"/>
                  <a:gd name="T63" fmla="*/ 1 h 280"/>
                  <a:gd name="T64" fmla="*/ 1 w 403"/>
                  <a:gd name="T65" fmla="*/ 1 h 280"/>
                  <a:gd name="T66" fmla="*/ 1 w 403"/>
                  <a:gd name="T67" fmla="*/ 1 h 280"/>
                  <a:gd name="T68" fmla="*/ 1 w 403"/>
                  <a:gd name="T69" fmla="*/ 1 h 280"/>
                  <a:gd name="T70" fmla="*/ 1 w 403"/>
                  <a:gd name="T71" fmla="*/ 1 h 280"/>
                  <a:gd name="T72" fmla="*/ 1 w 403"/>
                  <a:gd name="T73" fmla="*/ 1 h 280"/>
                  <a:gd name="T74" fmla="*/ 1 w 403"/>
                  <a:gd name="T75" fmla="*/ 1 h 280"/>
                  <a:gd name="T76" fmla="*/ 1 w 403"/>
                  <a:gd name="T77" fmla="*/ 1 h 280"/>
                  <a:gd name="T78" fmla="*/ 1 w 403"/>
                  <a:gd name="T79" fmla="*/ 1 h 28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3" h="280">
                    <a:moveTo>
                      <a:pt x="339" y="270"/>
                    </a:moveTo>
                    <a:lnTo>
                      <a:pt x="322" y="270"/>
                    </a:lnTo>
                    <a:lnTo>
                      <a:pt x="305" y="271"/>
                    </a:lnTo>
                    <a:lnTo>
                      <a:pt x="289" y="271"/>
                    </a:lnTo>
                    <a:lnTo>
                      <a:pt x="273" y="272"/>
                    </a:lnTo>
                    <a:lnTo>
                      <a:pt x="257" y="272"/>
                    </a:lnTo>
                    <a:lnTo>
                      <a:pt x="241" y="273"/>
                    </a:lnTo>
                    <a:lnTo>
                      <a:pt x="225" y="273"/>
                    </a:lnTo>
                    <a:lnTo>
                      <a:pt x="210" y="274"/>
                    </a:lnTo>
                    <a:lnTo>
                      <a:pt x="194" y="274"/>
                    </a:lnTo>
                    <a:lnTo>
                      <a:pt x="179" y="275"/>
                    </a:lnTo>
                    <a:lnTo>
                      <a:pt x="164" y="277"/>
                    </a:lnTo>
                    <a:lnTo>
                      <a:pt x="149" y="277"/>
                    </a:lnTo>
                    <a:lnTo>
                      <a:pt x="134" y="278"/>
                    </a:lnTo>
                    <a:lnTo>
                      <a:pt x="119" y="279"/>
                    </a:lnTo>
                    <a:lnTo>
                      <a:pt x="104" y="279"/>
                    </a:lnTo>
                    <a:lnTo>
                      <a:pt x="90" y="280"/>
                    </a:lnTo>
                    <a:lnTo>
                      <a:pt x="86" y="257"/>
                    </a:lnTo>
                    <a:lnTo>
                      <a:pt x="81" y="233"/>
                    </a:lnTo>
                    <a:lnTo>
                      <a:pt x="73" y="209"/>
                    </a:lnTo>
                    <a:lnTo>
                      <a:pt x="62" y="184"/>
                    </a:lnTo>
                    <a:lnTo>
                      <a:pt x="50" y="162"/>
                    </a:lnTo>
                    <a:lnTo>
                      <a:pt x="35" y="142"/>
                    </a:lnTo>
                    <a:lnTo>
                      <a:pt x="18" y="124"/>
                    </a:lnTo>
                    <a:lnTo>
                      <a:pt x="0" y="112"/>
                    </a:lnTo>
                    <a:lnTo>
                      <a:pt x="22" y="117"/>
                    </a:lnTo>
                    <a:lnTo>
                      <a:pt x="40" y="127"/>
                    </a:lnTo>
                    <a:lnTo>
                      <a:pt x="58" y="138"/>
                    </a:lnTo>
                    <a:lnTo>
                      <a:pt x="74" y="154"/>
                    </a:lnTo>
                    <a:lnTo>
                      <a:pt x="89" y="173"/>
                    </a:lnTo>
                    <a:lnTo>
                      <a:pt x="104" y="196"/>
                    </a:lnTo>
                    <a:lnTo>
                      <a:pt x="117" y="222"/>
                    </a:lnTo>
                    <a:lnTo>
                      <a:pt x="132" y="254"/>
                    </a:lnTo>
                    <a:lnTo>
                      <a:pt x="139" y="222"/>
                    </a:lnTo>
                    <a:lnTo>
                      <a:pt x="143" y="188"/>
                    </a:lnTo>
                    <a:lnTo>
                      <a:pt x="142" y="152"/>
                    </a:lnTo>
                    <a:lnTo>
                      <a:pt x="139" y="115"/>
                    </a:lnTo>
                    <a:lnTo>
                      <a:pt x="134" y="81"/>
                    </a:lnTo>
                    <a:lnTo>
                      <a:pt x="126" y="49"/>
                    </a:lnTo>
                    <a:lnTo>
                      <a:pt x="115" y="23"/>
                    </a:lnTo>
                    <a:lnTo>
                      <a:pt x="103" y="4"/>
                    </a:lnTo>
                    <a:lnTo>
                      <a:pt x="121" y="17"/>
                    </a:lnTo>
                    <a:lnTo>
                      <a:pt x="139" y="33"/>
                    </a:lnTo>
                    <a:lnTo>
                      <a:pt x="157" y="53"/>
                    </a:lnTo>
                    <a:lnTo>
                      <a:pt x="173" y="77"/>
                    </a:lnTo>
                    <a:lnTo>
                      <a:pt x="188" y="106"/>
                    </a:lnTo>
                    <a:lnTo>
                      <a:pt x="200" y="141"/>
                    </a:lnTo>
                    <a:lnTo>
                      <a:pt x="211" y="182"/>
                    </a:lnTo>
                    <a:lnTo>
                      <a:pt x="218" y="230"/>
                    </a:lnTo>
                    <a:lnTo>
                      <a:pt x="228" y="207"/>
                    </a:lnTo>
                    <a:lnTo>
                      <a:pt x="236" y="182"/>
                    </a:lnTo>
                    <a:lnTo>
                      <a:pt x="242" y="153"/>
                    </a:lnTo>
                    <a:lnTo>
                      <a:pt x="245" y="123"/>
                    </a:lnTo>
                    <a:lnTo>
                      <a:pt x="245" y="92"/>
                    </a:lnTo>
                    <a:lnTo>
                      <a:pt x="242" y="61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1" y="30"/>
                    </a:lnTo>
                    <a:lnTo>
                      <a:pt x="255" y="56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7" y="128"/>
                    </a:lnTo>
                    <a:lnTo>
                      <a:pt x="294" y="151"/>
                    </a:lnTo>
                    <a:lnTo>
                      <a:pt x="297" y="173"/>
                    </a:lnTo>
                    <a:lnTo>
                      <a:pt x="298" y="195"/>
                    </a:lnTo>
                    <a:lnTo>
                      <a:pt x="312" y="173"/>
                    </a:lnTo>
                    <a:lnTo>
                      <a:pt x="326" y="149"/>
                    </a:lnTo>
                    <a:lnTo>
                      <a:pt x="340" y="121"/>
                    </a:lnTo>
                    <a:lnTo>
                      <a:pt x="354" y="93"/>
                    </a:lnTo>
                    <a:lnTo>
                      <a:pt x="366" y="67"/>
                    </a:lnTo>
                    <a:lnTo>
                      <a:pt x="375" y="41"/>
                    </a:lnTo>
                    <a:lnTo>
                      <a:pt x="382" y="19"/>
                    </a:lnTo>
                    <a:lnTo>
                      <a:pt x="385" y="2"/>
                    </a:lnTo>
                    <a:lnTo>
                      <a:pt x="392" y="26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3" y="112"/>
                    </a:lnTo>
                    <a:lnTo>
                      <a:pt x="398" y="145"/>
                    </a:lnTo>
                    <a:lnTo>
                      <a:pt x="387" y="183"/>
                    </a:lnTo>
                    <a:lnTo>
                      <a:pt x="367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" name="Freeform 70"/>
              <p:cNvSpPr/>
              <p:nvPr/>
            </p:nvSpPr>
            <p:spPr bwMode="auto">
              <a:xfrm>
                <a:off x="4368" y="4177"/>
                <a:ext cx="123" cy="143"/>
              </a:xfrm>
              <a:custGeom>
                <a:avLst/>
                <a:gdLst>
                  <a:gd name="T0" fmla="*/ 1 w 246"/>
                  <a:gd name="T1" fmla="*/ 1 h 285"/>
                  <a:gd name="T2" fmla="*/ 1 w 246"/>
                  <a:gd name="T3" fmla="*/ 1 h 285"/>
                  <a:gd name="T4" fmla="*/ 1 w 246"/>
                  <a:gd name="T5" fmla="*/ 1 h 285"/>
                  <a:gd name="T6" fmla="*/ 1 w 246"/>
                  <a:gd name="T7" fmla="*/ 1 h 285"/>
                  <a:gd name="T8" fmla="*/ 1 w 246"/>
                  <a:gd name="T9" fmla="*/ 1 h 285"/>
                  <a:gd name="T10" fmla="*/ 1 w 246"/>
                  <a:gd name="T11" fmla="*/ 1 h 285"/>
                  <a:gd name="T12" fmla="*/ 1 w 246"/>
                  <a:gd name="T13" fmla="*/ 1 h 285"/>
                  <a:gd name="T14" fmla="*/ 1 w 246"/>
                  <a:gd name="T15" fmla="*/ 1 h 285"/>
                  <a:gd name="T16" fmla="*/ 0 w 246"/>
                  <a:gd name="T17" fmla="*/ 1 h 285"/>
                  <a:gd name="T18" fmla="*/ 1 w 246"/>
                  <a:gd name="T19" fmla="*/ 1 h 285"/>
                  <a:gd name="T20" fmla="*/ 1 w 246"/>
                  <a:gd name="T21" fmla="*/ 1 h 285"/>
                  <a:gd name="T22" fmla="*/ 1 w 246"/>
                  <a:gd name="T23" fmla="*/ 1 h 285"/>
                  <a:gd name="T24" fmla="*/ 1 w 246"/>
                  <a:gd name="T25" fmla="*/ 1 h 285"/>
                  <a:gd name="T26" fmla="*/ 1 w 246"/>
                  <a:gd name="T27" fmla="*/ 1 h 285"/>
                  <a:gd name="T28" fmla="*/ 1 w 246"/>
                  <a:gd name="T29" fmla="*/ 1 h 285"/>
                  <a:gd name="T30" fmla="*/ 1 w 246"/>
                  <a:gd name="T31" fmla="*/ 1 h 285"/>
                  <a:gd name="T32" fmla="*/ 1 w 246"/>
                  <a:gd name="T33" fmla="*/ 1 h 285"/>
                  <a:gd name="T34" fmla="*/ 1 w 246"/>
                  <a:gd name="T35" fmla="*/ 1 h 285"/>
                  <a:gd name="T36" fmla="*/ 1 w 246"/>
                  <a:gd name="T37" fmla="*/ 1 h 285"/>
                  <a:gd name="T38" fmla="*/ 1 w 246"/>
                  <a:gd name="T39" fmla="*/ 1 h 285"/>
                  <a:gd name="T40" fmla="*/ 1 w 246"/>
                  <a:gd name="T41" fmla="*/ 1 h 285"/>
                  <a:gd name="T42" fmla="*/ 1 w 246"/>
                  <a:gd name="T43" fmla="*/ 1 h 285"/>
                  <a:gd name="T44" fmla="*/ 1 w 246"/>
                  <a:gd name="T45" fmla="*/ 1 h 285"/>
                  <a:gd name="T46" fmla="*/ 1 w 246"/>
                  <a:gd name="T47" fmla="*/ 1 h 285"/>
                  <a:gd name="T48" fmla="*/ 1 w 246"/>
                  <a:gd name="T49" fmla="*/ 0 h 285"/>
                  <a:gd name="T50" fmla="*/ 1 w 246"/>
                  <a:gd name="T51" fmla="*/ 1 h 285"/>
                  <a:gd name="T52" fmla="*/ 1 w 246"/>
                  <a:gd name="T53" fmla="*/ 1 h 285"/>
                  <a:gd name="T54" fmla="*/ 1 w 246"/>
                  <a:gd name="T55" fmla="*/ 1 h 285"/>
                  <a:gd name="T56" fmla="*/ 1 w 246"/>
                  <a:gd name="T57" fmla="*/ 1 h 285"/>
                  <a:gd name="T58" fmla="*/ 1 w 246"/>
                  <a:gd name="T59" fmla="*/ 1 h 285"/>
                  <a:gd name="T60" fmla="*/ 1 w 246"/>
                  <a:gd name="T61" fmla="*/ 1 h 285"/>
                  <a:gd name="T62" fmla="*/ 1 w 246"/>
                  <a:gd name="T63" fmla="*/ 1 h 285"/>
                  <a:gd name="T64" fmla="*/ 1 w 246"/>
                  <a:gd name="T65" fmla="*/ 1 h 2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46" h="285">
                    <a:moveTo>
                      <a:pt x="85" y="285"/>
                    </a:moveTo>
                    <a:lnTo>
                      <a:pt x="75" y="285"/>
                    </a:lnTo>
                    <a:lnTo>
                      <a:pt x="63" y="285"/>
                    </a:lnTo>
                    <a:lnTo>
                      <a:pt x="53" y="285"/>
                    </a:lnTo>
                    <a:lnTo>
                      <a:pt x="42" y="285"/>
                    </a:lnTo>
                    <a:lnTo>
                      <a:pt x="32" y="285"/>
                    </a:lnTo>
                    <a:lnTo>
                      <a:pt x="22" y="285"/>
                    </a:lnTo>
                    <a:lnTo>
                      <a:pt x="10" y="285"/>
                    </a:lnTo>
                    <a:lnTo>
                      <a:pt x="0" y="285"/>
                    </a:lnTo>
                    <a:lnTo>
                      <a:pt x="3" y="270"/>
                    </a:lnTo>
                    <a:lnTo>
                      <a:pt x="8" y="253"/>
                    </a:lnTo>
                    <a:lnTo>
                      <a:pt x="14" y="235"/>
                    </a:lnTo>
                    <a:lnTo>
                      <a:pt x="22" y="217"/>
                    </a:lnTo>
                    <a:lnTo>
                      <a:pt x="30" y="197"/>
                    </a:lnTo>
                    <a:lnTo>
                      <a:pt x="40" y="178"/>
                    </a:lnTo>
                    <a:lnTo>
                      <a:pt x="52" y="157"/>
                    </a:lnTo>
                    <a:lnTo>
                      <a:pt x="64" y="137"/>
                    </a:lnTo>
                    <a:lnTo>
                      <a:pt x="80" y="118"/>
                    </a:lnTo>
                    <a:lnTo>
                      <a:pt x="96" y="98"/>
                    </a:lnTo>
                    <a:lnTo>
                      <a:pt x="116" y="79"/>
                    </a:lnTo>
                    <a:lnTo>
                      <a:pt x="137" y="60"/>
                    </a:lnTo>
                    <a:lnTo>
                      <a:pt x="161" y="43"/>
                    </a:lnTo>
                    <a:lnTo>
                      <a:pt x="186" y="28"/>
                    </a:lnTo>
                    <a:lnTo>
                      <a:pt x="215" y="13"/>
                    </a:lnTo>
                    <a:lnTo>
                      <a:pt x="246" y="0"/>
                    </a:lnTo>
                    <a:lnTo>
                      <a:pt x="215" y="30"/>
                    </a:lnTo>
                    <a:lnTo>
                      <a:pt x="186" y="60"/>
                    </a:lnTo>
                    <a:lnTo>
                      <a:pt x="160" y="91"/>
                    </a:lnTo>
                    <a:lnTo>
                      <a:pt x="136" y="124"/>
                    </a:lnTo>
                    <a:lnTo>
                      <a:pt x="116" y="158"/>
                    </a:lnTo>
                    <a:lnTo>
                      <a:pt x="100" y="196"/>
                    </a:lnTo>
                    <a:lnTo>
                      <a:pt x="90" y="238"/>
                    </a:lnTo>
                    <a:lnTo>
                      <a:pt x="85" y="285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" name="Freeform 71"/>
              <p:cNvSpPr/>
              <p:nvPr/>
            </p:nvSpPr>
            <p:spPr bwMode="auto">
              <a:xfrm>
                <a:off x="4389" y="4134"/>
                <a:ext cx="493" cy="199"/>
              </a:xfrm>
              <a:custGeom>
                <a:avLst/>
                <a:gdLst>
                  <a:gd name="T0" fmla="*/ 1 w 986"/>
                  <a:gd name="T1" fmla="*/ 1 h 398"/>
                  <a:gd name="T2" fmla="*/ 1 w 986"/>
                  <a:gd name="T3" fmla="*/ 1 h 398"/>
                  <a:gd name="T4" fmla="*/ 1 w 986"/>
                  <a:gd name="T5" fmla="*/ 1 h 398"/>
                  <a:gd name="T6" fmla="*/ 1 w 986"/>
                  <a:gd name="T7" fmla="*/ 1 h 398"/>
                  <a:gd name="T8" fmla="*/ 1 w 986"/>
                  <a:gd name="T9" fmla="*/ 1 h 398"/>
                  <a:gd name="T10" fmla="*/ 1 w 986"/>
                  <a:gd name="T11" fmla="*/ 1 h 398"/>
                  <a:gd name="T12" fmla="*/ 1 w 986"/>
                  <a:gd name="T13" fmla="*/ 1 h 398"/>
                  <a:gd name="T14" fmla="*/ 1 w 986"/>
                  <a:gd name="T15" fmla="*/ 1 h 398"/>
                  <a:gd name="T16" fmla="*/ 1 w 986"/>
                  <a:gd name="T17" fmla="*/ 1 h 398"/>
                  <a:gd name="T18" fmla="*/ 1 w 986"/>
                  <a:gd name="T19" fmla="*/ 1 h 398"/>
                  <a:gd name="T20" fmla="*/ 1 w 986"/>
                  <a:gd name="T21" fmla="*/ 1 h 398"/>
                  <a:gd name="T22" fmla="*/ 1 w 986"/>
                  <a:gd name="T23" fmla="*/ 1 h 398"/>
                  <a:gd name="T24" fmla="*/ 1 w 986"/>
                  <a:gd name="T25" fmla="*/ 1 h 398"/>
                  <a:gd name="T26" fmla="*/ 1 w 986"/>
                  <a:gd name="T27" fmla="*/ 1 h 398"/>
                  <a:gd name="T28" fmla="*/ 1 w 986"/>
                  <a:gd name="T29" fmla="*/ 1 h 398"/>
                  <a:gd name="T30" fmla="*/ 1 w 986"/>
                  <a:gd name="T31" fmla="*/ 1 h 398"/>
                  <a:gd name="T32" fmla="*/ 1 w 986"/>
                  <a:gd name="T33" fmla="*/ 1 h 398"/>
                  <a:gd name="T34" fmla="*/ 1 w 986"/>
                  <a:gd name="T35" fmla="*/ 1 h 398"/>
                  <a:gd name="T36" fmla="*/ 1 w 986"/>
                  <a:gd name="T37" fmla="*/ 1 h 398"/>
                  <a:gd name="T38" fmla="*/ 1 w 986"/>
                  <a:gd name="T39" fmla="*/ 1 h 398"/>
                  <a:gd name="T40" fmla="*/ 1 w 986"/>
                  <a:gd name="T41" fmla="*/ 1 h 398"/>
                  <a:gd name="T42" fmla="*/ 1 w 986"/>
                  <a:gd name="T43" fmla="*/ 1 h 398"/>
                  <a:gd name="T44" fmla="*/ 1 w 986"/>
                  <a:gd name="T45" fmla="*/ 1 h 398"/>
                  <a:gd name="T46" fmla="*/ 1 w 986"/>
                  <a:gd name="T47" fmla="*/ 1 h 398"/>
                  <a:gd name="T48" fmla="*/ 1 w 986"/>
                  <a:gd name="T49" fmla="*/ 1 h 398"/>
                  <a:gd name="T50" fmla="*/ 1 w 986"/>
                  <a:gd name="T51" fmla="*/ 1 h 398"/>
                  <a:gd name="T52" fmla="*/ 1 w 986"/>
                  <a:gd name="T53" fmla="*/ 1 h 398"/>
                  <a:gd name="T54" fmla="*/ 1 w 986"/>
                  <a:gd name="T55" fmla="*/ 1 h 398"/>
                  <a:gd name="T56" fmla="*/ 1 w 986"/>
                  <a:gd name="T57" fmla="*/ 1 h 398"/>
                  <a:gd name="T58" fmla="*/ 1 w 986"/>
                  <a:gd name="T59" fmla="*/ 1 h 398"/>
                  <a:gd name="T60" fmla="*/ 1 w 986"/>
                  <a:gd name="T61" fmla="*/ 1 h 398"/>
                  <a:gd name="T62" fmla="*/ 1 w 986"/>
                  <a:gd name="T63" fmla="*/ 1 h 398"/>
                  <a:gd name="T64" fmla="*/ 1 w 986"/>
                  <a:gd name="T65" fmla="*/ 1 h 398"/>
                  <a:gd name="T66" fmla="*/ 1 w 986"/>
                  <a:gd name="T67" fmla="*/ 1 h 398"/>
                  <a:gd name="T68" fmla="*/ 1 w 986"/>
                  <a:gd name="T69" fmla="*/ 1 h 398"/>
                  <a:gd name="T70" fmla="*/ 1 w 986"/>
                  <a:gd name="T71" fmla="*/ 1 h 398"/>
                  <a:gd name="T72" fmla="*/ 1 w 986"/>
                  <a:gd name="T73" fmla="*/ 1 h 398"/>
                  <a:gd name="T74" fmla="*/ 1 w 986"/>
                  <a:gd name="T75" fmla="*/ 1 h 398"/>
                  <a:gd name="T76" fmla="*/ 1 w 986"/>
                  <a:gd name="T77" fmla="*/ 1 h 398"/>
                  <a:gd name="T78" fmla="*/ 1 w 986"/>
                  <a:gd name="T79" fmla="*/ 1 h 398"/>
                  <a:gd name="T80" fmla="*/ 1 w 986"/>
                  <a:gd name="T81" fmla="*/ 1 h 398"/>
                  <a:gd name="T82" fmla="*/ 1 w 986"/>
                  <a:gd name="T83" fmla="*/ 1 h 398"/>
                  <a:gd name="T84" fmla="*/ 1 w 986"/>
                  <a:gd name="T85" fmla="*/ 1 h 398"/>
                  <a:gd name="T86" fmla="*/ 1 w 986"/>
                  <a:gd name="T87" fmla="*/ 1 h 398"/>
                  <a:gd name="T88" fmla="*/ 1 w 986"/>
                  <a:gd name="T89" fmla="*/ 1 h 398"/>
                  <a:gd name="T90" fmla="*/ 1 w 986"/>
                  <a:gd name="T91" fmla="*/ 1 h 398"/>
                  <a:gd name="T92" fmla="*/ 1 w 986"/>
                  <a:gd name="T93" fmla="*/ 1 h 398"/>
                  <a:gd name="T94" fmla="*/ 1 w 986"/>
                  <a:gd name="T95" fmla="*/ 1 h 398"/>
                  <a:gd name="T96" fmla="*/ 1 w 986"/>
                  <a:gd name="T97" fmla="*/ 1 h 398"/>
                  <a:gd name="T98" fmla="*/ 1 w 986"/>
                  <a:gd name="T99" fmla="*/ 1 h 398"/>
                  <a:gd name="T100" fmla="*/ 1 w 986"/>
                  <a:gd name="T101" fmla="*/ 1 h 398"/>
                  <a:gd name="T102" fmla="*/ 1 w 986"/>
                  <a:gd name="T103" fmla="*/ 1 h 398"/>
                  <a:gd name="T104" fmla="*/ 1 w 986"/>
                  <a:gd name="T105" fmla="*/ 1 h 398"/>
                  <a:gd name="T106" fmla="*/ 1 w 986"/>
                  <a:gd name="T107" fmla="*/ 1 h 398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986" h="398">
                    <a:moveTo>
                      <a:pt x="901" y="398"/>
                    </a:moveTo>
                    <a:lnTo>
                      <a:pt x="867" y="398"/>
                    </a:lnTo>
                    <a:lnTo>
                      <a:pt x="829" y="398"/>
                    </a:lnTo>
                    <a:lnTo>
                      <a:pt x="789" y="398"/>
                    </a:lnTo>
                    <a:lnTo>
                      <a:pt x="747" y="396"/>
                    </a:lnTo>
                    <a:lnTo>
                      <a:pt x="702" y="396"/>
                    </a:lnTo>
                    <a:lnTo>
                      <a:pt x="656" y="394"/>
                    </a:lnTo>
                    <a:lnTo>
                      <a:pt x="608" y="393"/>
                    </a:lnTo>
                    <a:lnTo>
                      <a:pt x="561" y="392"/>
                    </a:lnTo>
                    <a:lnTo>
                      <a:pt x="513" y="389"/>
                    </a:lnTo>
                    <a:lnTo>
                      <a:pt x="467" y="388"/>
                    </a:lnTo>
                    <a:lnTo>
                      <a:pt x="421" y="386"/>
                    </a:lnTo>
                    <a:lnTo>
                      <a:pt x="376" y="384"/>
                    </a:lnTo>
                    <a:lnTo>
                      <a:pt x="334" y="383"/>
                    </a:lnTo>
                    <a:lnTo>
                      <a:pt x="294" y="380"/>
                    </a:lnTo>
                    <a:lnTo>
                      <a:pt x="258" y="378"/>
                    </a:lnTo>
                    <a:lnTo>
                      <a:pt x="225" y="377"/>
                    </a:lnTo>
                    <a:lnTo>
                      <a:pt x="210" y="376"/>
                    </a:lnTo>
                    <a:lnTo>
                      <a:pt x="194" y="376"/>
                    </a:lnTo>
                    <a:lnTo>
                      <a:pt x="179" y="374"/>
                    </a:lnTo>
                    <a:lnTo>
                      <a:pt x="163" y="373"/>
                    </a:lnTo>
                    <a:lnTo>
                      <a:pt x="148" y="373"/>
                    </a:lnTo>
                    <a:lnTo>
                      <a:pt x="132" y="372"/>
                    </a:lnTo>
                    <a:lnTo>
                      <a:pt x="117" y="372"/>
                    </a:lnTo>
                    <a:lnTo>
                      <a:pt x="102" y="372"/>
                    </a:lnTo>
                    <a:lnTo>
                      <a:pt x="81" y="334"/>
                    </a:lnTo>
                    <a:lnTo>
                      <a:pt x="64" y="289"/>
                    </a:lnTo>
                    <a:lnTo>
                      <a:pt x="48" y="241"/>
                    </a:lnTo>
                    <a:lnTo>
                      <a:pt x="35" y="190"/>
                    </a:lnTo>
                    <a:lnTo>
                      <a:pt x="23" y="142"/>
                    </a:lnTo>
                    <a:lnTo>
                      <a:pt x="14" y="97"/>
                    </a:lnTo>
                    <a:lnTo>
                      <a:pt x="6" y="57"/>
                    </a:lnTo>
                    <a:lnTo>
                      <a:pt x="0" y="27"/>
                    </a:lnTo>
                    <a:lnTo>
                      <a:pt x="12" y="62"/>
                    </a:lnTo>
                    <a:lnTo>
                      <a:pt x="26" y="100"/>
                    </a:lnTo>
                    <a:lnTo>
                      <a:pt x="42" y="140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5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0" y="283"/>
                    </a:lnTo>
                    <a:lnTo>
                      <a:pt x="139" y="257"/>
                    </a:lnTo>
                    <a:lnTo>
                      <a:pt x="147" y="234"/>
                    </a:lnTo>
                    <a:lnTo>
                      <a:pt x="157" y="211"/>
                    </a:lnTo>
                    <a:lnTo>
                      <a:pt x="170" y="190"/>
                    </a:lnTo>
                    <a:lnTo>
                      <a:pt x="185" y="170"/>
                    </a:lnTo>
                    <a:lnTo>
                      <a:pt x="204" y="152"/>
                    </a:lnTo>
                    <a:lnTo>
                      <a:pt x="227" y="135"/>
                    </a:lnTo>
                    <a:lnTo>
                      <a:pt x="215" y="157"/>
                    </a:lnTo>
                    <a:lnTo>
                      <a:pt x="202" y="184"/>
                    </a:lnTo>
                    <a:lnTo>
                      <a:pt x="191" y="214"/>
                    </a:lnTo>
                    <a:lnTo>
                      <a:pt x="185" y="248"/>
                    </a:lnTo>
                    <a:lnTo>
                      <a:pt x="182" y="281"/>
                    </a:lnTo>
                    <a:lnTo>
                      <a:pt x="188" y="313"/>
                    </a:lnTo>
                    <a:lnTo>
                      <a:pt x="201" y="343"/>
                    </a:lnTo>
                    <a:lnTo>
                      <a:pt x="225" y="370"/>
                    </a:lnTo>
                    <a:lnTo>
                      <a:pt x="250" y="343"/>
                    </a:lnTo>
                    <a:lnTo>
                      <a:pt x="271" y="305"/>
                    </a:lnTo>
                    <a:lnTo>
                      <a:pt x="285" y="260"/>
                    </a:lnTo>
                    <a:lnTo>
                      <a:pt x="292" y="211"/>
                    </a:lnTo>
                    <a:lnTo>
                      <a:pt x="291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8" y="8"/>
                    </a:lnTo>
                    <a:lnTo>
                      <a:pt x="262" y="34"/>
                    </a:lnTo>
                    <a:lnTo>
                      <a:pt x="282" y="63"/>
                    </a:lnTo>
                    <a:lnTo>
                      <a:pt x="300" y="95"/>
                    </a:lnTo>
                    <a:lnTo>
                      <a:pt x="315" y="130"/>
                    </a:lnTo>
                    <a:lnTo>
                      <a:pt x="325" y="168"/>
                    </a:lnTo>
                    <a:lnTo>
                      <a:pt x="333" y="211"/>
                    </a:lnTo>
                    <a:lnTo>
                      <a:pt x="339" y="258"/>
                    </a:lnTo>
                    <a:lnTo>
                      <a:pt x="340" y="309"/>
                    </a:lnTo>
                    <a:lnTo>
                      <a:pt x="354" y="288"/>
                    </a:lnTo>
                    <a:lnTo>
                      <a:pt x="370" y="266"/>
                    </a:lnTo>
                    <a:lnTo>
                      <a:pt x="388" y="244"/>
                    </a:lnTo>
                    <a:lnTo>
                      <a:pt x="409" y="222"/>
                    </a:lnTo>
                    <a:lnTo>
                      <a:pt x="430" y="203"/>
                    </a:lnTo>
                    <a:lnTo>
                      <a:pt x="451" y="184"/>
                    </a:lnTo>
                    <a:lnTo>
                      <a:pt x="471" y="170"/>
                    </a:lnTo>
                    <a:lnTo>
                      <a:pt x="492" y="160"/>
                    </a:lnTo>
                    <a:lnTo>
                      <a:pt x="483" y="180"/>
                    </a:lnTo>
                    <a:lnTo>
                      <a:pt x="469" y="203"/>
                    </a:lnTo>
                    <a:lnTo>
                      <a:pt x="452" y="227"/>
                    </a:lnTo>
                    <a:lnTo>
                      <a:pt x="433" y="251"/>
                    </a:lnTo>
                    <a:lnTo>
                      <a:pt x="415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0" y="334"/>
                    </a:lnTo>
                    <a:lnTo>
                      <a:pt x="388" y="339"/>
                    </a:lnTo>
                    <a:lnTo>
                      <a:pt x="396" y="343"/>
                    </a:lnTo>
                    <a:lnTo>
                      <a:pt x="407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4" y="360"/>
                    </a:lnTo>
                    <a:lnTo>
                      <a:pt x="458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2"/>
                    </a:lnTo>
                    <a:lnTo>
                      <a:pt x="375" y="65"/>
                    </a:lnTo>
                    <a:lnTo>
                      <a:pt x="346" y="36"/>
                    </a:lnTo>
                    <a:lnTo>
                      <a:pt x="375" y="57"/>
                    </a:lnTo>
                    <a:lnTo>
                      <a:pt x="400" y="79"/>
                    </a:lnTo>
                    <a:lnTo>
                      <a:pt x="423" y="102"/>
                    </a:lnTo>
                    <a:lnTo>
                      <a:pt x="444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4" y="10"/>
                    </a:lnTo>
                    <a:lnTo>
                      <a:pt x="490" y="39"/>
                    </a:lnTo>
                    <a:lnTo>
                      <a:pt x="506" y="70"/>
                    </a:lnTo>
                    <a:lnTo>
                      <a:pt x="520" y="106"/>
                    </a:lnTo>
                    <a:lnTo>
                      <a:pt x="531" y="145"/>
                    </a:lnTo>
                    <a:lnTo>
                      <a:pt x="539" y="188"/>
                    </a:lnTo>
                    <a:lnTo>
                      <a:pt x="542" y="236"/>
                    </a:lnTo>
                    <a:lnTo>
                      <a:pt x="538" y="290"/>
                    </a:lnTo>
                    <a:lnTo>
                      <a:pt x="527" y="349"/>
                    </a:lnTo>
                    <a:lnTo>
                      <a:pt x="553" y="321"/>
                    </a:lnTo>
                    <a:lnTo>
                      <a:pt x="576" y="288"/>
                    </a:lnTo>
                    <a:lnTo>
                      <a:pt x="595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3" y="125"/>
                    </a:lnTo>
                    <a:lnTo>
                      <a:pt x="584" y="83"/>
                    </a:lnTo>
                    <a:lnTo>
                      <a:pt x="552" y="42"/>
                    </a:lnTo>
                    <a:lnTo>
                      <a:pt x="567" y="50"/>
                    </a:lnTo>
                    <a:lnTo>
                      <a:pt x="582" y="59"/>
                    </a:lnTo>
                    <a:lnTo>
                      <a:pt x="597" y="69"/>
                    </a:lnTo>
                    <a:lnTo>
                      <a:pt x="611" y="80"/>
                    </a:lnTo>
                    <a:lnTo>
                      <a:pt x="622" y="95"/>
                    </a:lnTo>
                    <a:lnTo>
                      <a:pt x="633" y="113"/>
                    </a:lnTo>
                    <a:lnTo>
                      <a:pt x="642" y="134"/>
                    </a:lnTo>
                    <a:lnTo>
                      <a:pt x="648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9" y="32"/>
                    </a:lnTo>
                    <a:lnTo>
                      <a:pt x="645" y="0"/>
                    </a:lnTo>
                    <a:lnTo>
                      <a:pt x="656" y="38"/>
                    </a:lnTo>
                    <a:lnTo>
                      <a:pt x="661" y="82"/>
                    </a:lnTo>
                    <a:lnTo>
                      <a:pt x="663" y="129"/>
                    </a:lnTo>
                    <a:lnTo>
                      <a:pt x="660" y="178"/>
                    </a:lnTo>
                    <a:lnTo>
                      <a:pt x="652" y="228"/>
                    </a:lnTo>
                    <a:lnTo>
                      <a:pt x="642" y="276"/>
                    </a:lnTo>
                    <a:lnTo>
                      <a:pt x="627" y="320"/>
                    </a:lnTo>
                    <a:lnTo>
                      <a:pt x="610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80" y="255"/>
                    </a:lnTo>
                    <a:lnTo>
                      <a:pt x="697" y="212"/>
                    </a:lnTo>
                    <a:lnTo>
                      <a:pt x="711" y="167"/>
                    </a:lnTo>
                    <a:lnTo>
                      <a:pt x="722" y="122"/>
                    </a:lnTo>
                    <a:lnTo>
                      <a:pt x="729" y="77"/>
                    </a:lnTo>
                    <a:lnTo>
                      <a:pt x="733" y="33"/>
                    </a:lnTo>
                    <a:lnTo>
                      <a:pt x="741" y="87"/>
                    </a:lnTo>
                    <a:lnTo>
                      <a:pt x="745" y="147"/>
                    </a:lnTo>
                    <a:lnTo>
                      <a:pt x="743" y="210"/>
                    </a:lnTo>
                    <a:lnTo>
                      <a:pt x="730" y="268"/>
                    </a:lnTo>
                    <a:lnTo>
                      <a:pt x="743" y="252"/>
                    </a:lnTo>
                    <a:lnTo>
                      <a:pt x="757" y="232"/>
                    </a:lnTo>
                    <a:lnTo>
                      <a:pt x="771" y="206"/>
                    </a:lnTo>
                    <a:lnTo>
                      <a:pt x="785" y="180"/>
                    </a:lnTo>
                    <a:lnTo>
                      <a:pt x="797" y="153"/>
                    </a:lnTo>
                    <a:lnTo>
                      <a:pt x="809" y="129"/>
                    </a:lnTo>
                    <a:lnTo>
                      <a:pt x="817" y="108"/>
                    </a:lnTo>
                    <a:lnTo>
                      <a:pt x="821" y="93"/>
                    </a:lnTo>
                    <a:lnTo>
                      <a:pt x="819" y="117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5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7" y="295"/>
                    </a:lnTo>
                    <a:lnTo>
                      <a:pt x="726" y="324"/>
                    </a:lnTo>
                    <a:lnTo>
                      <a:pt x="752" y="306"/>
                    </a:lnTo>
                    <a:lnTo>
                      <a:pt x="778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70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1" y="166"/>
                    </a:lnTo>
                    <a:lnTo>
                      <a:pt x="882" y="193"/>
                    </a:lnTo>
                    <a:lnTo>
                      <a:pt x="873" y="220"/>
                    </a:lnTo>
                    <a:lnTo>
                      <a:pt x="862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49" y="297"/>
                    </a:lnTo>
                    <a:lnTo>
                      <a:pt x="877" y="271"/>
                    </a:lnTo>
                    <a:lnTo>
                      <a:pt x="902" y="237"/>
                    </a:lnTo>
                    <a:lnTo>
                      <a:pt x="925" y="200"/>
                    </a:lnTo>
                    <a:lnTo>
                      <a:pt x="945" y="161"/>
                    </a:lnTo>
                    <a:lnTo>
                      <a:pt x="962" y="122"/>
                    </a:lnTo>
                    <a:lnTo>
                      <a:pt x="976" y="83"/>
                    </a:lnTo>
                    <a:lnTo>
                      <a:pt x="986" y="46"/>
                    </a:lnTo>
                    <a:lnTo>
                      <a:pt x="980" y="86"/>
                    </a:lnTo>
                    <a:lnTo>
                      <a:pt x="979" y="128"/>
                    </a:lnTo>
                    <a:lnTo>
                      <a:pt x="980" y="169"/>
                    </a:lnTo>
                    <a:lnTo>
                      <a:pt x="984" y="210"/>
                    </a:lnTo>
                    <a:lnTo>
                      <a:pt x="986" y="247"/>
                    </a:lnTo>
                    <a:lnTo>
                      <a:pt x="986" y="282"/>
                    </a:lnTo>
                    <a:lnTo>
                      <a:pt x="983" y="312"/>
                    </a:lnTo>
                    <a:lnTo>
                      <a:pt x="975" y="339"/>
                    </a:lnTo>
                    <a:lnTo>
                      <a:pt x="901" y="398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41" name="Group 72"/>
            <p:cNvGrpSpPr/>
            <p:nvPr/>
          </p:nvGrpSpPr>
          <p:grpSpPr bwMode="auto">
            <a:xfrm>
              <a:off x="1344" y="4105"/>
              <a:ext cx="1479" cy="215"/>
              <a:chOff x="3452" y="4125"/>
              <a:chExt cx="1479" cy="215"/>
            </a:xfrm>
          </p:grpSpPr>
          <p:sp>
            <p:nvSpPr>
              <p:cNvPr id="342" name="Freeform 73"/>
              <p:cNvSpPr/>
              <p:nvPr/>
            </p:nvSpPr>
            <p:spPr bwMode="auto">
              <a:xfrm>
                <a:off x="3592" y="4158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2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9" y="1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0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" name="Freeform 74"/>
              <p:cNvSpPr/>
              <p:nvPr/>
            </p:nvSpPr>
            <p:spPr bwMode="auto">
              <a:xfrm>
                <a:off x="3668" y="4235"/>
                <a:ext cx="16" cy="16"/>
              </a:xfrm>
              <a:custGeom>
                <a:avLst/>
                <a:gdLst>
                  <a:gd name="T0" fmla="*/ 0 w 34"/>
                  <a:gd name="T1" fmla="*/ 1 h 32"/>
                  <a:gd name="T2" fmla="*/ 0 w 34"/>
                  <a:gd name="T3" fmla="*/ 1 h 32"/>
                  <a:gd name="T4" fmla="*/ 0 w 34"/>
                  <a:gd name="T5" fmla="*/ 1 h 32"/>
                  <a:gd name="T6" fmla="*/ 0 w 34"/>
                  <a:gd name="T7" fmla="*/ 1 h 32"/>
                  <a:gd name="T8" fmla="*/ 0 w 34"/>
                  <a:gd name="T9" fmla="*/ 0 h 32"/>
                  <a:gd name="T10" fmla="*/ 0 w 34"/>
                  <a:gd name="T11" fmla="*/ 0 h 32"/>
                  <a:gd name="T12" fmla="*/ 0 w 34"/>
                  <a:gd name="T13" fmla="*/ 1 h 32"/>
                  <a:gd name="T14" fmla="*/ 0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0 w 34"/>
                  <a:gd name="T21" fmla="*/ 1 h 32"/>
                  <a:gd name="T22" fmla="*/ 0 w 34"/>
                  <a:gd name="T23" fmla="*/ 1 h 32"/>
                  <a:gd name="T24" fmla="*/ 0 w 34"/>
                  <a:gd name="T25" fmla="*/ 1 h 32"/>
                  <a:gd name="T26" fmla="*/ 0 w 34"/>
                  <a:gd name="T27" fmla="*/ 1 h 32"/>
                  <a:gd name="T28" fmla="*/ 0 w 34"/>
                  <a:gd name="T29" fmla="*/ 1 h 32"/>
                  <a:gd name="T30" fmla="*/ 0 w 34"/>
                  <a:gd name="T31" fmla="*/ 1 h 32"/>
                  <a:gd name="T32" fmla="*/ 0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3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8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4" name="Freeform 75"/>
              <p:cNvSpPr/>
              <p:nvPr/>
            </p:nvSpPr>
            <p:spPr bwMode="auto">
              <a:xfrm>
                <a:off x="3668" y="4194"/>
                <a:ext cx="16" cy="17"/>
              </a:xfrm>
              <a:custGeom>
                <a:avLst/>
                <a:gdLst>
                  <a:gd name="T0" fmla="*/ 0 w 33"/>
                  <a:gd name="T1" fmla="*/ 1 h 32"/>
                  <a:gd name="T2" fmla="*/ 0 w 33"/>
                  <a:gd name="T3" fmla="*/ 1 h 32"/>
                  <a:gd name="T4" fmla="*/ 0 w 33"/>
                  <a:gd name="T5" fmla="*/ 1 h 32"/>
                  <a:gd name="T6" fmla="*/ 0 w 33"/>
                  <a:gd name="T7" fmla="*/ 1 h 32"/>
                  <a:gd name="T8" fmla="*/ 0 w 33"/>
                  <a:gd name="T9" fmla="*/ 0 h 32"/>
                  <a:gd name="T10" fmla="*/ 0 w 33"/>
                  <a:gd name="T11" fmla="*/ 0 h 32"/>
                  <a:gd name="T12" fmla="*/ 0 w 33"/>
                  <a:gd name="T13" fmla="*/ 1 h 32"/>
                  <a:gd name="T14" fmla="*/ 0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0 w 33"/>
                  <a:gd name="T21" fmla="*/ 1 h 32"/>
                  <a:gd name="T22" fmla="*/ 0 w 33"/>
                  <a:gd name="T23" fmla="*/ 1 h 32"/>
                  <a:gd name="T24" fmla="*/ 0 w 33"/>
                  <a:gd name="T25" fmla="*/ 1 h 32"/>
                  <a:gd name="T26" fmla="*/ 0 w 33"/>
                  <a:gd name="T27" fmla="*/ 1 h 32"/>
                  <a:gd name="T28" fmla="*/ 0 w 33"/>
                  <a:gd name="T29" fmla="*/ 1 h 32"/>
                  <a:gd name="T30" fmla="*/ 0 w 33"/>
                  <a:gd name="T31" fmla="*/ 1 h 32"/>
                  <a:gd name="T32" fmla="*/ 0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19"/>
                    </a:moveTo>
                    <a:lnTo>
                      <a:pt x="33" y="13"/>
                    </a:lnTo>
                    <a:lnTo>
                      <a:pt x="30" y="7"/>
                    </a:lnTo>
                    <a:lnTo>
                      <a:pt x="26" y="2"/>
                    </a:lnTo>
                    <a:lnTo>
                      <a:pt x="20" y="0"/>
                    </a:lnTo>
                    <a:lnTo>
                      <a:pt x="13" y="0"/>
                    </a:lnTo>
                    <a:lnTo>
                      <a:pt x="7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29" y="25"/>
                    </a:lnTo>
                    <a:lnTo>
                      <a:pt x="33" y="1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5" name="Freeform 76"/>
              <p:cNvSpPr/>
              <p:nvPr/>
            </p:nvSpPr>
            <p:spPr bwMode="auto">
              <a:xfrm>
                <a:off x="3671" y="4153"/>
                <a:ext cx="16" cy="17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6" y="3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4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4" y="30"/>
                    </a:lnTo>
                    <a:lnTo>
                      <a:pt x="29" y="25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6" name="Freeform 77"/>
              <p:cNvSpPr/>
              <p:nvPr/>
            </p:nvSpPr>
            <p:spPr bwMode="auto">
              <a:xfrm>
                <a:off x="3772" y="4256"/>
                <a:ext cx="17" cy="16"/>
              </a:xfrm>
              <a:custGeom>
                <a:avLst/>
                <a:gdLst>
                  <a:gd name="T0" fmla="*/ 1 w 33"/>
                  <a:gd name="T1" fmla="*/ 1 h 32"/>
                  <a:gd name="T2" fmla="*/ 1 w 33"/>
                  <a:gd name="T3" fmla="*/ 1 h 32"/>
                  <a:gd name="T4" fmla="*/ 1 w 33"/>
                  <a:gd name="T5" fmla="*/ 1 h 32"/>
                  <a:gd name="T6" fmla="*/ 1 w 33"/>
                  <a:gd name="T7" fmla="*/ 1 h 32"/>
                  <a:gd name="T8" fmla="*/ 1 w 33"/>
                  <a:gd name="T9" fmla="*/ 0 h 32"/>
                  <a:gd name="T10" fmla="*/ 1 w 33"/>
                  <a:gd name="T11" fmla="*/ 0 h 32"/>
                  <a:gd name="T12" fmla="*/ 1 w 33"/>
                  <a:gd name="T13" fmla="*/ 1 h 32"/>
                  <a:gd name="T14" fmla="*/ 1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1 w 33"/>
                  <a:gd name="T21" fmla="*/ 1 h 32"/>
                  <a:gd name="T22" fmla="*/ 1 w 33"/>
                  <a:gd name="T23" fmla="*/ 1 h 32"/>
                  <a:gd name="T24" fmla="*/ 1 w 33"/>
                  <a:gd name="T25" fmla="*/ 1 h 32"/>
                  <a:gd name="T26" fmla="*/ 1 w 33"/>
                  <a:gd name="T27" fmla="*/ 1 h 32"/>
                  <a:gd name="T28" fmla="*/ 1 w 33"/>
                  <a:gd name="T29" fmla="*/ 1 h 32"/>
                  <a:gd name="T30" fmla="*/ 1 w 33"/>
                  <a:gd name="T31" fmla="*/ 1 h 32"/>
                  <a:gd name="T32" fmla="*/ 1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20"/>
                    </a:moveTo>
                    <a:lnTo>
                      <a:pt x="33" y="14"/>
                    </a:lnTo>
                    <a:lnTo>
                      <a:pt x="31" y="8"/>
                    </a:lnTo>
                    <a:lnTo>
                      <a:pt x="26" y="4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3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7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30" y="26"/>
                    </a:lnTo>
                    <a:lnTo>
                      <a:pt x="33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7" name="Freeform 78"/>
              <p:cNvSpPr/>
              <p:nvPr/>
            </p:nvSpPr>
            <p:spPr bwMode="auto">
              <a:xfrm>
                <a:off x="3768" y="4216"/>
                <a:ext cx="17" cy="16"/>
              </a:xfrm>
              <a:custGeom>
                <a:avLst/>
                <a:gdLst>
                  <a:gd name="T0" fmla="*/ 1 w 32"/>
                  <a:gd name="T1" fmla="*/ 0 h 33"/>
                  <a:gd name="T2" fmla="*/ 1 w 32"/>
                  <a:gd name="T3" fmla="*/ 0 h 33"/>
                  <a:gd name="T4" fmla="*/ 1 w 32"/>
                  <a:gd name="T5" fmla="*/ 0 h 33"/>
                  <a:gd name="T6" fmla="*/ 1 w 32"/>
                  <a:gd name="T7" fmla="*/ 0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0 h 33"/>
                  <a:gd name="T14" fmla="*/ 1 w 32"/>
                  <a:gd name="T15" fmla="*/ 0 h 33"/>
                  <a:gd name="T16" fmla="*/ 0 w 32"/>
                  <a:gd name="T17" fmla="*/ 0 h 33"/>
                  <a:gd name="T18" fmla="*/ 0 w 32"/>
                  <a:gd name="T19" fmla="*/ 0 h 33"/>
                  <a:gd name="T20" fmla="*/ 1 w 32"/>
                  <a:gd name="T21" fmla="*/ 0 h 33"/>
                  <a:gd name="T22" fmla="*/ 1 w 32"/>
                  <a:gd name="T23" fmla="*/ 0 h 33"/>
                  <a:gd name="T24" fmla="*/ 1 w 32"/>
                  <a:gd name="T25" fmla="*/ 0 h 33"/>
                  <a:gd name="T26" fmla="*/ 1 w 32"/>
                  <a:gd name="T27" fmla="*/ 0 h 33"/>
                  <a:gd name="T28" fmla="*/ 1 w 32"/>
                  <a:gd name="T29" fmla="*/ 0 h 33"/>
                  <a:gd name="T30" fmla="*/ 1 w 32"/>
                  <a:gd name="T31" fmla="*/ 0 h 33"/>
                  <a:gd name="T32" fmla="*/ 1 w 32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9"/>
                    </a:lnTo>
                    <a:lnTo>
                      <a:pt x="26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3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3"/>
                    </a:ln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8" name="Freeform 79"/>
              <p:cNvSpPr/>
              <p:nvPr/>
            </p:nvSpPr>
            <p:spPr bwMode="auto">
              <a:xfrm>
                <a:off x="3774" y="4175"/>
                <a:ext cx="16" cy="17"/>
              </a:xfrm>
              <a:custGeom>
                <a:avLst/>
                <a:gdLst>
                  <a:gd name="T0" fmla="*/ 0 w 33"/>
                  <a:gd name="T1" fmla="*/ 1 h 33"/>
                  <a:gd name="T2" fmla="*/ 0 w 33"/>
                  <a:gd name="T3" fmla="*/ 1 h 33"/>
                  <a:gd name="T4" fmla="*/ 0 w 33"/>
                  <a:gd name="T5" fmla="*/ 1 h 33"/>
                  <a:gd name="T6" fmla="*/ 0 w 33"/>
                  <a:gd name="T7" fmla="*/ 1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1 h 33"/>
                  <a:gd name="T14" fmla="*/ 0 w 33"/>
                  <a:gd name="T15" fmla="*/ 1 h 33"/>
                  <a:gd name="T16" fmla="*/ 0 w 33"/>
                  <a:gd name="T17" fmla="*/ 1 h 33"/>
                  <a:gd name="T18" fmla="*/ 0 w 33"/>
                  <a:gd name="T19" fmla="*/ 1 h 33"/>
                  <a:gd name="T20" fmla="*/ 0 w 33"/>
                  <a:gd name="T21" fmla="*/ 1 h 33"/>
                  <a:gd name="T22" fmla="*/ 0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0 w 33"/>
                  <a:gd name="T29" fmla="*/ 1 h 33"/>
                  <a:gd name="T30" fmla="*/ 0 w 33"/>
                  <a:gd name="T31" fmla="*/ 1 h 33"/>
                  <a:gd name="T32" fmla="*/ 0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33" y="21"/>
                    </a:moveTo>
                    <a:lnTo>
                      <a:pt x="33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5" y="31"/>
                    </a:lnTo>
                    <a:lnTo>
                      <a:pt x="29" y="26"/>
                    </a:lnTo>
                    <a:lnTo>
                      <a:pt x="33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" name="Freeform 80"/>
              <p:cNvSpPr/>
              <p:nvPr/>
            </p:nvSpPr>
            <p:spPr bwMode="auto">
              <a:xfrm>
                <a:off x="3789" y="4136"/>
                <a:ext cx="16" cy="17"/>
              </a:xfrm>
              <a:custGeom>
                <a:avLst/>
                <a:gdLst>
                  <a:gd name="T0" fmla="*/ 1 w 32"/>
                  <a:gd name="T1" fmla="*/ 1 h 34"/>
                  <a:gd name="T2" fmla="*/ 1 w 32"/>
                  <a:gd name="T3" fmla="*/ 1 h 34"/>
                  <a:gd name="T4" fmla="*/ 1 w 32"/>
                  <a:gd name="T5" fmla="*/ 1 h 34"/>
                  <a:gd name="T6" fmla="*/ 1 w 32"/>
                  <a:gd name="T7" fmla="*/ 1 h 34"/>
                  <a:gd name="T8" fmla="*/ 1 w 32"/>
                  <a:gd name="T9" fmla="*/ 0 h 34"/>
                  <a:gd name="T10" fmla="*/ 1 w 32"/>
                  <a:gd name="T11" fmla="*/ 0 h 34"/>
                  <a:gd name="T12" fmla="*/ 1 w 32"/>
                  <a:gd name="T13" fmla="*/ 1 h 34"/>
                  <a:gd name="T14" fmla="*/ 1 w 32"/>
                  <a:gd name="T15" fmla="*/ 1 h 34"/>
                  <a:gd name="T16" fmla="*/ 0 w 32"/>
                  <a:gd name="T17" fmla="*/ 1 h 34"/>
                  <a:gd name="T18" fmla="*/ 0 w 32"/>
                  <a:gd name="T19" fmla="*/ 1 h 34"/>
                  <a:gd name="T20" fmla="*/ 1 w 32"/>
                  <a:gd name="T21" fmla="*/ 1 h 34"/>
                  <a:gd name="T22" fmla="*/ 1 w 32"/>
                  <a:gd name="T23" fmla="*/ 1 h 34"/>
                  <a:gd name="T24" fmla="*/ 1 w 32"/>
                  <a:gd name="T25" fmla="*/ 1 h 34"/>
                  <a:gd name="T26" fmla="*/ 1 w 32"/>
                  <a:gd name="T27" fmla="*/ 1 h 34"/>
                  <a:gd name="T28" fmla="*/ 1 w 32"/>
                  <a:gd name="T29" fmla="*/ 1 h 34"/>
                  <a:gd name="T30" fmla="*/ 1 w 32"/>
                  <a:gd name="T31" fmla="*/ 1 h 34"/>
                  <a:gd name="T32" fmla="*/ 1 w 32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4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4"/>
                    </a:lnTo>
                    <a:lnTo>
                      <a:pt x="20" y="34"/>
                    </a:lnTo>
                    <a:lnTo>
                      <a:pt x="25" y="32"/>
                    </a:lnTo>
                    <a:lnTo>
                      <a:pt x="30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" name="Freeform 81"/>
              <p:cNvSpPr/>
              <p:nvPr/>
            </p:nvSpPr>
            <p:spPr bwMode="auto">
              <a:xfrm>
                <a:off x="3842" y="4235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1" name="Freeform 82"/>
              <p:cNvSpPr/>
              <p:nvPr/>
            </p:nvSpPr>
            <p:spPr bwMode="auto">
              <a:xfrm>
                <a:off x="3857" y="4201"/>
                <a:ext cx="16" cy="16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lnTo>
                      <a:pt x="18" y="32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2" name="Freeform 83"/>
              <p:cNvSpPr/>
              <p:nvPr/>
            </p:nvSpPr>
            <p:spPr bwMode="auto">
              <a:xfrm>
                <a:off x="3861" y="4164"/>
                <a:ext cx="16" cy="17"/>
              </a:xfrm>
              <a:custGeom>
                <a:avLst/>
                <a:gdLst>
                  <a:gd name="T0" fmla="*/ 1 w 32"/>
                  <a:gd name="T1" fmla="*/ 1 h 33"/>
                  <a:gd name="T2" fmla="*/ 1 w 32"/>
                  <a:gd name="T3" fmla="*/ 1 h 33"/>
                  <a:gd name="T4" fmla="*/ 1 w 32"/>
                  <a:gd name="T5" fmla="*/ 1 h 33"/>
                  <a:gd name="T6" fmla="*/ 1 w 32"/>
                  <a:gd name="T7" fmla="*/ 1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1 h 33"/>
                  <a:gd name="T14" fmla="*/ 1 w 32"/>
                  <a:gd name="T15" fmla="*/ 1 h 33"/>
                  <a:gd name="T16" fmla="*/ 0 w 32"/>
                  <a:gd name="T17" fmla="*/ 1 h 33"/>
                  <a:gd name="T18" fmla="*/ 0 w 32"/>
                  <a:gd name="T19" fmla="*/ 1 h 33"/>
                  <a:gd name="T20" fmla="*/ 1 w 32"/>
                  <a:gd name="T21" fmla="*/ 1 h 33"/>
                  <a:gd name="T22" fmla="*/ 1 w 32"/>
                  <a:gd name="T23" fmla="*/ 1 h 33"/>
                  <a:gd name="T24" fmla="*/ 1 w 32"/>
                  <a:gd name="T25" fmla="*/ 1 h 33"/>
                  <a:gd name="T26" fmla="*/ 1 w 32"/>
                  <a:gd name="T27" fmla="*/ 1 h 33"/>
                  <a:gd name="T28" fmla="*/ 1 w 32"/>
                  <a:gd name="T29" fmla="*/ 1 h 33"/>
                  <a:gd name="T30" fmla="*/ 1 w 32"/>
                  <a:gd name="T31" fmla="*/ 1 h 33"/>
                  <a:gd name="T32" fmla="*/ 1 w 32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3" name="Freeform 84"/>
              <p:cNvSpPr/>
              <p:nvPr/>
            </p:nvSpPr>
            <p:spPr bwMode="auto">
              <a:xfrm>
                <a:off x="4066" y="4265"/>
                <a:ext cx="40" cy="40"/>
              </a:xfrm>
              <a:custGeom>
                <a:avLst/>
                <a:gdLst>
                  <a:gd name="T0" fmla="*/ 1 w 80"/>
                  <a:gd name="T1" fmla="*/ 0 h 80"/>
                  <a:gd name="T2" fmla="*/ 1 w 80"/>
                  <a:gd name="T3" fmla="*/ 0 h 80"/>
                  <a:gd name="T4" fmla="*/ 1 w 80"/>
                  <a:gd name="T5" fmla="*/ 1 h 80"/>
                  <a:gd name="T6" fmla="*/ 1 w 80"/>
                  <a:gd name="T7" fmla="*/ 1 h 80"/>
                  <a:gd name="T8" fmla="*/ 1 w 80"/>
                  <a:gd name="T9" fmla="*/ 1 h 80"/>
                  <a:gd name="T10" fmla="*/ 1 w 80"/>
                  <a:gd name="T11" fmla="*/ 1 h 80"/>
                  <a:gd name="T12" fmla="*/ 1 w 80"/>
                  <a:gd name="T13" fmla="*/ 1 h 80"/>
                  <a:gd name="T14" fmla="*/ 1 w 80"/>
                  <a:gd name="T15" fmla="*/ 1 h 80"/>
                  <a:gd name="T16" fmla="*/ 0 w 80"/>
                  <a:gd name="T17" fmla="*/ 1 h 80"/>
                  <a:gd name="T18" fmla="*/ 0 w 80"/>
                  <a:gd name="T19" fmla="*/ 1 h 80"/>
                  <a:gd name="T20" fmla="*/ 0 w 80"/>
                  <a:gd name="T21" fmla="*/ 1 h 80"/>
                  <a:gd name="T22" fmla="*/ 1 w 80"/>
                  <a:gd name="T23" fmla="*/ 1 h 80"/>
                  <a:gd name="T24" fmla="*/ 1 w 80"/>
                  <a:gd name="T25" fmla="*/ 1 h 80"/>
                  <a:gd name="T26" fmla="*/ 1 w 80"/>
                  <a:gd name="T27" fmla="*/ 1 h 80"/>
                  <a:gd name="T28" fmla="*/ 1 w 80"/>
                  <a:gd name="T29" fmla="*/ 1 h 80"/>
                  <a:gd name="T30" fmla="*/ 1 w 80"/>
                  <a:gd name="T31" fmla="*/ 1 h 80"/>
                  <a:gd name="T32" fmla="*/ 1 w 80"/>
                  <a:gd name="T33" fmla="*/ 1 h 80"/>
                  <a:gd name="T34" fmla="*/ 1 w 80"/>
                  <a:gd name="T35" fmla="*/ 1 h 80"/>
                  <a:gd name="T36" fmla="*/ 1 w 80"/>
                  <a:gd name="T37" fmla="*/ 1 h 80"/>
                  <a:gd name="T38" fmla="*/ 1 w 80"/>
                  <a:gd name="T39" fmla="*/ 1 h 80"/>
                  <a:gd name="T40" fmla="*/ 1 w 80"/>
                  <a:gd name="T41" fmla="*/ 1 h 80"/>
                  <a:gd name="T42" fmla="*/ 1 w 80"/>
                  <a:gd name="T43" fmla="*/ 1 h 80"/>
                  <a:gd name="T44" fmla="*/ 1 w 80"/>
                  <a:gd name="T45" fmla="*/ 1 h 80"/>
                  <a:gd name="T46" fmla="*/ 1 w 80"/>
                  <a:gd name="T47" fmla="*/ 1 h 80"/>
                  <a:gd name="T48" fmla="*/ 1 w 80"/>
                  <a:gd name="T49" fmla="*/ 1 h 80"/>
                  <a:gd name="T50" fmla="*/ 1 w 80"/>
                  <a:gd name="T51" fmla="*/ 1 h 80"/>
                  <a:gd name="T52" fmla="*/ 1 w 80"/>
                  <a:gd name="T53" fmla="*/ 1 h 80"/>
                  <a:gd name="T54" fmla="*/ 1 w 80"/>
                  <a:gd name="T55" fmla="*/ 1 h 80"/>
                  <a:gd name="T56" fmla="*/ 1 w 80"/>
                  <a:gd name="T57" fmla="*/ 1 h 80"/>
                  <a:gd name="T58" fmla="*/ 1 w 80"/>
                  <a:gd name="T59" fmla="*/ 1 h 80"/>
                  <a:gd name="T60" fmla="*/ 1 w 80"/>
                  <a:gd name="T61" fmla="*/ 1 h 80"/>
                  <a:gd name="T62" fmla="*/ 1 w 80"/>
                  <a:gd name="T63" fmla="*/ 1 h 80"/>
                  <a:gd name="T64" fmla="*/ 1 w 80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80">
                    <a:moveTo>
                      <a:pt x="46" y="0"/>
                    </a:moveTo>
                    <a:lnTo>
                      <a:pt x="38" y="0"/>
                    </a:lnTo>
                    <a:lnTo>
                      <a:pt x="30" y="2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9"/>
                    </a:lnTo>
                    <a:lnTo>
                      <a:pt x="3" y="26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9"/>
                    </a:lnTo>
                    <a:lnTo>
                      <a:pt x="18" y="74"/>
                    </a:lnTo>
                    <a:lnTo>
                      <a:pt x="24" y="78"/>
                    </a:lnTo>
                    <a:lnTo>
                      <a:pt x="32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7"/>
                    </a:lnTo>
                    <a:lnTo>
                      <a:pt x="62" y="73"/>
                    </a:lnTo>
                    <a:lnTo>
                      <a:pt x="68" y="67"/>
                    </a:lnTo>
                    <a:lnTo>
                      <a:pt x="73" y="62"/>
                    </a:lnTo>
                    <a:lnTo>
                      <a:pt x="76" y="55"/>
                    </a:lnTo>
                    <a:lnTo>
                      <a:pt x="79" y="47"/>
                    </a:lnTo>
                    <a:lnTo>
                      <a:pt x="80" y="39"/>
                    </a:lnTo>
                    <a:lnTo>
                      <a:pt x="79" y="30"/>
                    </a:lnTo>
                    <a:lnTo>
                      <a:pt x="76" y="24"/>
                    </a:lnTo>
                    <a:lnTo>
                      <a:pt x="73" y="17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4" name="Freeform 85"/>
              <p:cNvSpPr/>
              <p:nvPr/>
            </p:nvSpPr>
            <p:spPr bwMode="auto">
              <a:xfrm>
                <a:off x="4136" y="4223"/>
                <a:ext cx="40" cy="39"/>
              </a:xfrm>
              <a:custGeom>
                <a:avLst/>
                <a:gdLst>
                  <a:gd name="T0" fmla="*/ 1 w 79"/>
                  <a:gd name="T1" fmla="*/ 0 h 80"/>
                  <a:gd name="T2" fmla="*/ 1 w 79"/>
                  <a:gd name="T3" fmla="*/ 0 h 80"/>
                  <a:gd name="T4" fmla="*/ 1 w 79"/>
                  <a:gd name="T5" fmla="*/ 0 h 80"/>
                  <a:gd name="T6" fmla="*/ 1 w 79"/>
                  <a:gd name="T7" fmla="*/ 0 h 80"/>
                  <a:gd name="T8" fmla="*/ 1 w 79"/>
                  <a:gd name="T9" fmla="*/ 0 h 80"/>
                  <a:gd name="T10" fmla="*/ 1 w 79"/>
                  <a:gd name="T11" fmla="*/ 0 h 80"/>
                  <a:gd name="T12" fmla="*/ 1 w 79"/>
                  <a:gd name="T13" fmla="*/ 0 h 80"/>
                  <a:gd name="T14" fmla="*/ 1 w 79"/>
                  <a:gd name="T15" fmla="*/ 0 h 80"/>
                  <a:gd name="T16" fmla="*/ 0 w 79"/>
                  <a:gd name="T17" fmla="*/ 0 h 80"/>
                  <a:gd name="T18" fmla="*/ 0 w 79"/>
                  <a:gd name="T19" fmla="*/ 0 h 80"/>
                  <a:gd name="T20" fmla="*/ 1 w 79"/>
                  <a:gd name="T21" fmla="*/ 0 h 80"/>
                  <a:gd name="T22" fmla="*/ 1 w 79"/>
                  <a:gd name="T23" fmla="*/ 0 h 80"/>
                  <a:gd name="T24" fmla="*/ 1 w 79"/>
                  <a:gd name="T25" fmla="*/ 0 h 80"/>
                  <a:gd name="T26" fmla="*/ 1 w 79"/>
                  <a:gd name="T27" fmla="*/ 0 h 80"/>
                  <a:gd name="T28" fmla="*/ 1 w 79"/>
                  <a:gd name="T29" fmla="*/ 0 h 80"/>
                  <a:gd name="T30" fmla="*/ 1 w 79"/>
                  <a:gd name="T31" fmla="*/ 0 h 80"/>
                  <a:gd name="T32" fmla="*/ 1 w 79"/>
                  <a:gd name="T33" fmla="*/ 0 h 80"/>
                  <a:gd name="T34" fmla="*/ 1 w 79"/>
                  <a:gd name="T35" fmla="*/ 0 h 80"/>
                  <a:gd name="T36" fmla="*/ 1 w 79"/>
                  <a:gd name="T37" fmla="*/ 0 h 80"/>
                  <a:gd name="T38" fmla="*/ 1 w 79"/>
                  <a:gd name="T39" fmla="*/ 0 h 80"/>
                  <a:gd name="T40" fmla="*/ 1 w 79"/>
                  <a:gd name="T41" fmla="*/ 0 h 80"/>
                  <a:gd name="T42" fmla="*/ 1 w 79"/>
                  <a:gd name="T43" fmla="*/ 0 h 80"/>
                  <a:gd name="T44" fmla="*/ 1 w 79"/>
                  <a:gd name="T45" fmla="*/ 0 h 80"/>
                  <a:gd name="T46" fmla="*/ 1 w 79"/>
                  <a:gd name="T47" fmla="*/ 0 h 80"/>
                  <a:gd name="T48" fmla="*/ 1 w 79"/>
                  <a:gd name="T49" fmla="*/ 0 h 80"/>
                  <a:gd name="T50" fmla="*/ 1 w 79"/>
                  <a:gd name="T51" fmla="*/ 0 h 80"/>
                  <a:gd name="T52" fmla="*/ 1 w 79"/>
                  <a:gd name="T53" fmla="*/ 0 h 80"/>
                  <a:gd name="T54" fmla="*/ 1 w 79"/>
                  <a:gd name="T55" fmla="*/ 0 h 80"/>
                  <a:gd name="T56" fmla="*/ 1 w 79"/>
                  <a:gd name="T57" fmla="*/ 0 h 80"/>
                  <a:gd name="T58" fmla="*/ 1 w 79"/>
                  <a:gd name="T59" fmla="*/ 0 h 80"/>
                  <a:gd name="T60" fmla="*/ 1 w 79"/>
                  <a:gd name="T61" fmla="*/ 0 h 80"/>
                  <a:gd name="T62" fmla="*/ 1 w 79"/>
                  <a:gd name="T63" fmla="*/ 0 h 80"/>
                  <a:gd name="T64" fmla="*/ 1 w 79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79" h="80">
                    <a:moveTo>
                      <a:pt x="47" y="0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4"/>
                    </a:lnTo>
                    <a:lnTo>
                      <a:pt x="17" y="7"/>
                    </a:lnTo>
                    <a:lnTo>
                      <a:pt x="11" y="13"/>
                    </a:lnTo>
                    <a:lnTo>
                      <a:pt x="5" y="19"/>
                    </a:lnTo>
                    <a:lnTo>
                      <a:pt x="2" y="26"/>
                    </a:lnTo>
                    <a:lnTo>
                      <a:pt x="0" y="34"/>
                    </a:lnTo>
                    <a:lnTo>
                      <a:pt x="0" y="42"/>
                    </a:lnTo>
                    <a:lnTo>
                      <a:pt x="1" y="49"/>
                    </a:lnTo>
                    <a:lnTo>
                      <a:pt x="3" y="57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8" y="74"/>
                    </a:lnTo>
                    <a:lnTo>
                      <a:pt x="25" y="78"/>
                    </a:lnTo>
                    <a:lnTo>
                      <a:pt x="33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6"/>
                    </a:lnTo>
                    <a:lnTo>
                      <a:pt x="63" y="73"/>
                    </a:lnTo>
                    <a:lnTo>
                      <a:pt x="69" y="67"/>
                    </a:lnTo>
                    <a:lnTo>
                      <a:pt x="73" y="61"/>
                    </a:lnTo>
                    <a:lnTo>
                      <a:pt x="77" y="55"/>
                    </a:lnTo>
                    <a:lnTo>
                      <a:pt x="79" y="46"/>
                    </a:lnTo>
                    <a:lnTo>
                      <a:pt x="79" y="38"/>
                    </a:lnTo>
                    <a:lnTo>
                      <a:pt x="78" y="31"/>
                    </a:lnTo>
                    <a:lnTo>
                      <a:pt x="76" y="23"/>
                    </a:lnTo>
                    <a:lnTo>
                      <a:pt x="72" y="18"/>
                    </a:lnTo>
                    <a:lnTo>
                      <a:pt x="68" y="12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5" name="Freeform 86"/>
              <p:cNvSpPr/>
              <p:nvPr/>
            </p:nvSpPr>
            <p:spPr bwMode="auto">
              <a:xfrm>
                <a:off x="4059" y="4190"/>
                <a:ext cx="40" cy="40"/>
              </a:xfrm>
              <a:custGeom>
                <a:avLst/>
                <a:gdLst>
                  <a:gd name="T0" fmla="*/ 1 w 80"/>
                  <a:gd name="T1" fmla="*/ 0 h 78"/>
                  <a:gd name="T2" fmla="*/ 1 w 80"/>
                  <a:gd name="T3" fmla="*/ 0 h 78"/>
                  <a:gd name="T4" fmla="*/ 1 w 80"/>
                  <a:gd name="T5" fmla="*/ 0 h 78"/>
                  <a:gd name="T6" fmla="*/ 1 w 80"/>
                  <a:gd name="T7" fmla="*/ 1 h 78"/>
                  <a:gd name="T8" fmla="*/ 1 w 80"/>
                  <a:gd name="T9" fmla="*/ 1 h 78"/>
                  <a:gd name="T10" fmla="*/ 1 w 80"/>
                  <a:gd name="T11" fmla="*/ 1 h 78"/>
                  <a:gd name="T12" fmla="*/ 1 w 80"/>
                  <a:gd name="T13" fmla="*/ 1 h 78"/>
                  <a:gd name="T14" fmla="*/ 1 w 80"/>
                  <a:gd name="T15" fmla="*/ 1 h 78"/>
                  <a:gd name="T16" fmla="*/ 1 w 80"/>
                  <a:gd name="T17" fmla="*/ 1 h 78"/>
                  <a:gd name="T18" fmla="*/ 0 w 80"/>
                  <a:gd name="T19" fmla="*/ 1 h 78"/>
                  <a:gd name="T20" fmla="*/ 1 w 80"/>
                  <a:gd name="T21" fmla="*/ 1 h 78"/>
                  <a:gd name="T22" fmla="*/ 1 w 80"/>
                  <a:gd name="T23" fmla="*/ 1 h 78"/>
                  <a:gd name="T24" fmla="*/ 1 w 80"/>
                  <a:gd name="T25" fmla="*/ 1 h 78"/>
                  <a:gd name="T26" fmla="*/ 1 w 80"/>
                  <a:gd name="T27" fmla="*/ 1 h 78"/>
                  <a:gd name="T28" fmla="*/ 1 w 80"/>
                  <a:gd name="T29" fmla="*/ 1 h 78"/>
                  <a:gd name="T30" fmla="*/ 1 w 80"/>
                  <a:gd name="T31" fmla="*/ 1 h 78"/>
                  <a:gd name="T32" fmla="*/ 1 w 80"/>
                  <a:gd name="T33" fmla="*/ 1 h 78"/>
                  <a:gd name="T34" fmla="*/ 1 w 80"/>
                  <a:gd name="T35" fmla="*/ 1 h 78"/>
                  <a:gd name="T36" fmla="*/ 1 w 80"/>
                  <a:gd name="T37" fmla="*/ 1 h 78"/>
                  <a:gd name="T38" fmla="*/ 1 w 80"/>
                  <a:gd name="T39" fmla="*/ 1 h 78"/>
                  <a:gd name="T40" fmla="*/ 1 w 80"/>
                  <a:gd name="T41" fmla="*/ 1 h 78"/>
                  <a:gd name="T42" fmla="*/ 1 w 80"/>
                  <a:gd name="T43" fmla="*/ 1 h 78"/>
                  <a:gd name="T44" fmla="*/ 1 w 80"/>
                  <a:gd name="T45" fmla="*/ 1 h 78"/>
                  <a:gd name="T46" fmla="*/ 1 w 80"/>
                  <a:gd name="T47" fmla="*/ 1 h 78"/>
                  <a:gd name="T48" fmla="*/ 1 w 80"/>
                  <a:gd name="T49" fmla="*/ 1 h 78"/>
                  <a:gd name="T50" fmla="*/ 1 w 80"/>
                  <a:gd name="T51" fmla="*/ 1 h 78"/>
                  <a:gd name="T52" fmla="*/ 1 w 80"/>
                  <a:gd name="T53" fmla="*/ 1 h 78"/>
                  <a:gd name="T54" fmla="*/ 1 w 80"/>
                  <a:gd name="T55" fmla="*/ 1 h 78"/>
                  <a:gd name="T56" fmla="*/ 1 w 80"/>
                  <a:gd name="T57" fmla="*/ 1 h 78"/>
                  <a:gd name="T58" fmla="*/ 1 w 80"/>
                  <a:gd name="T59" fmla="*/ 1 h 78"/>
                  <a:gd name="T60" fmla="*/ 1 w 80"/>
                  <a:gd name="T61" fmla="*/ 1 h 78"/>
                  <a:gd name="T62" fmla="*/ 1 w 80"/>
                  <a:gd name="T63" fmla="*/ 1 h 78"/>
                  <a:gd name="T64" fmla="*/ 1 w 80"/>
                  <a:gd name="T65" fmla="*/ 0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8" y="0"/>
                    </a:moveTo>
                    <a:lnTo>
                      <a:pt x="40" y="0"/>
                    </a:lnTo>
                    <a:lnTo>
                      <a:pt x="32" y="0"/>
                    </a:lnTo>
                    <a:lnTo>
                      <a:pt x="25" y="3"/>
                    </a:lnTo>
                    <a:lnTo>
                      <a:pt x="18" y="7"/>
                    </a:lnTo>
                    <a:lnTo>
                      <a:pt x="12" y="11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2" y="32"/>
                    </a:lnTo>
                    <a:lnTo>
                      <a:pt x="0" y="40"/>
                    </a:lnTo>
                    <a:lnTo>
                      <a:pt x="2" y="47"/>
                    </a:lnTo>
                    <a:lnTo>
                      <a:pt x="4" y="55"/>
                    </a:lnTo>
                    <a:lnTo>
                      <a:pt x="7" y="61"/>
                    </a:lnTo>
                    <a:lnTo>
                      <a:pt x="13" y="67"/>
                    </a:lnTo>
                    <a:lnTo>
                      <a:pt x="19" y="72"/>
                    </a:lnTo>
                    <a:lnTo>
                      <a:pt x="26" y="76"/>
                    </a:lnTo>
                    <a:lnTo>
                      <a:pt x="34" y="78"/>
                    </a:lnTo>
                    <a:lnTo>
                      <a:pt x="42" y="78"/>
                    </a:lnTo>
                    <a:lnTo>
                      <a:pt x="50" y="77"/>
                    </a:lnTo>
                    <a:lnTo>
                      <a:pt x="57" y="75"/>
                    </a:lnTo>
                    <a:lnTo>
                      <a:pt x="64" y="71"/>
                    </a:lnTo>
                    <a:lnTo>
                      <a:pt x="70" y="65"/>
                    </a:lnTo>
                    <a:lnTo>
                      <a:pt x="74" y="60"/>
                    </a:lnTo>
                    <a:lnTo>
                      <a:pt x="78" y="53"/>
                    </a:lnTo>
                    <a:lnTo>
                      <a:pt x="80" y="45"/>
                    </a:lnTo>
                    <a:lnTo>
                      <a:pt x="80" y="37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3" y="6"/>
                    </a:lnTo>
                    <a:lnTo>
                      <a:pt x="56" y="2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6" name="Freeform 87"/>
              <p:cNvSpPr/>
              <p:nvPr/>
            </p:nvSpPr>
            <p:spPr bwMode="auto">
              <a:xfrm>
                <a:off x="3990" y="4195"/>
                <a:ext cx="39" cy="39"/>
              </a:xfrm>
              <a:custGeom>
                <a:avLst/>
                <a:gdLst>
                  <a:gd name="T0" fmla="*/ 0 w 80"/>
                  <a:gd name="T1" fmla="*/ 1 h 78"/>
                  <a:gd name="T2" fmla="*/ 0 w 80"/>
                  <a:gd name="T3" fmla="*/ 0 h 78"/>
                  <a:gd name="T4" fmla="*/ 0 w 80"/>
                  <a:gd name="T5" fmla="*/ 1 h 78"/>
                  <a:gd name="T6" fmla="*/ 0 w 80"/>
                  <a:gd name="T7" fmla="*/ 1 h 78"/>
                  <a:gd name="T8" fmla="*/ 0 w 80"/>
                  <a:gd name="T9" fmla="*/ 1 h 78"/>
                  <a:gd name="T10" fmla="*/ 0 w 80"/>
                  <a:gd name="T11" fmla="*/ 1 h 78"/>
                  <a:gd name="T12" fmla="*/ 0 w 80"/>
                  <a:gd name="T13" fmla="*/ 1 h 78"/>
                  <a:gd name="T14" fmla="*/ 0 w 80"/>
                  <a:gd name="T15" fmla="*/ 1 h 78"/>
                  <a:gd name="T16" fmla="*/ 0 w 80"/>
                  <a:gd name="T17" fmla="*/ 1 h 78"/>
                  <a:gd name="T18" fmla="*/ 0 w 80"/>
                  <a:gd name="T19" fmla="*/ 1 h 78"/>
                  <a:gd name="T20" fmla="*/ 0 w 80"/>
                  <a:gd name="T21" fmla="*/ 1 h 78"/>
                  <a:gd name="T22" fmla="*/ 0 w 80"/>
                  <a:gd name="T23" fmla="*/ 1 h 78"/>
                  <a:gd name="T24" fmla="*/ 0 w 80"/>
                  <a:gd name="T25" fmla="*/ 1 h 78"/>
                  <a:gd name="T26" fmla="*/ 0 w 80"/>
                  <a:gd name="T27" fmla="*/ 1 h 78"/>
                  <a:gd name="T28" fmla="*/ 0 w 80"/>
                  <a:gd name="T29" fmla="*/ 1 h 78"/>
                  <a:gd name="T30" fmla="*/ 0 w 80"/>
                  <a:gd name="T31" fmla="*/ 1 h 78"/>
                  <a:gd name="T32" fmla="*/ 0 w 80"/>
                  <a:gd name="T33" fmla="*/ 1 h 78"/>
                  <a:gd name="T34" fmla="*/ 0 w 80"/>
                  <a:gd name="T35" fmla="*/ 1 h 78"/>
                  <a:gd name="T36" fmla="*/ 0 w 80"/>
                  <a:gd name="T37" fmla="*/ 1 h 78"/>
                  <a:gd name="T38" fmla="*/ 0 w 80"/>
                  <a:gd name="T39" fmla="*/ 1 h 78"/>
                  <a:gd name="T40" fmla="*/ 0 w 80"/>
                  <a:gd name="T41" fmla="*/ 1 h 78"/>
                  <a:gd name="T42" fmla="*/ 0 w 80"/>
                  <a:gd name="T43" fmla="*/ 1 h 78"/>
                  <a:gd name="T44" fmla="*/ 0 w 80"/>
                  <a:gd name="T45" fmla="*/ 1 h 78"/>
                  <a:gd name="T46" fmla="*/ 0 w 80"/>
                  <a:gd name="T47" fmla="*/ 1 h 78"/>
                  <a:gd name="T48" fmla="*/ 0 w 80"/>
                  <a:gd name="T49" fmla="*/ 1 h 78"/>
                  <a:gd name="T50" fmla="*/ 0 w 80"/>
                  <a:gd name="T51" fmla="*/ 1 h 78"/>
                  <a:gd name="T52" fmla="*/ 0 w 80"/>
                  <a:gd name="T53" fmla="*/ 1 h 78"/>
                  <a:gd name="T54" fmla="*/ 0 w 80"/>
                  <a:gd name="T55" fmla="*/ 1 h 78"/>
                  <a:gd name="T56" fmla="*/ 0 w 80"/>
                  <a:gd name="T57" fmla="*/ 1 h 78"/>
                  <a:gd name="T58" fmla="*/ 0 w 80"/>
                  <a:gd name="T59" fmla="*/ 1 h 78"/>
                  <a:gd name="T60" fmla="*/ 0 w 80"/>
                  <a:gd name="T61" fmla="*/ 1 h 78"/>
                  <a:gd name="T62" fmla="*/ 0 w 80"/>
                  <a:gd name="T63" fmla="*/ 1 h 78"/>
                  <a:gd name="T64" fmla="*/ 0 w 80"/>
                  <a:gd name="T65" fmla="*/ 1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7" y="1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3"/>
                    </a:lnTo>
                    <a:lnTo>
                      <a:pt x="17" y="7"/>
                    </a:lnTo>
                    <a:lnTo>
                      <a:pt x="12" y="12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1" y="32"/>
                    </a:lnTo>
                    <a:lnTo>
                      <a:pt x="0" y="40"/>
                    </a:lnTo>
                    <a:lnTo>
                      <a:pt x="1" y="48"/>
                    </a:lnTo>
                    <a:lnTo>
                      <a:pt x="4" y="55"/>
                    </a:lnTo>
                    <a:lnTo>
                      <a:pt x="7" y="62"/>
                    </a:lnTo>
                    <a:lnTo>
                      <a:pt x="13" y="68"/>
                    </a:lnTo>
                    <a:lnTo>
                      <a:pt x="19" y="73"/>
                    </a:lnTo>
                    <a:lnTo>
                      <a:pt x="25" y="76"/>
                    </a:lnTo>
                    <a:lnTo>
                      <a:pt x="33" y="78"/>
                    </a:lnTo>
                    <a:lnTo>
                      <a:pt x="42" y="78"/>
                    </a:lnTo>
                    <a:lnTo>
                      <a:pt x="50" y="78"/>
                    </a:lnTo>
                    <a:lnTo>
                      <a:pt x="57" y="75"/>
                    </a:lnTo>
                    <a:lnTo>
                      <a:pt x="63" y="71"/>
                    </a:lnTo>
                    <a:lnTo>
                      <a:pt x="69" y="67"/>
                    </a:lnTo>
                    <a:lnTo>
                      <a:pt x="74" y="61"/>
                    </a:lnTo>
                    <a:lnTo>
                      <a:pt x="77" y="54"/>
                    </a:lnTo>
                    <a:lnTo>
                      <a:pt x="80" y="46"/>
                    </a:lnTo>
                    <a:lnTo>
                      <a:pt x="80" y="38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2" y="6"/>
                    </a:lnTo>
                    <a:lnTo>
                      <a:pt x="55" y="2"/>
                    </a:lnTo>
                    <a:lnTo>
                      <a:pt x="47" y="1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7" name="Freeform 88"/>
              <p:cNvSpPr/>
              <p:nvPr/>
            </p:nvSpPr>
            <p:spPr bwMode="auto">
              <a:xfrm>
                <a:off x="4127" y="4147"/>
                <a:ext cx="39" cy="39"/>
              </a:xfrm>
              <a:custGeom>
                <a:avLst/>
                <a:gdLst>
                  <a:gd name="T0" fmla="*/ 0 w 80"/>
                  <a:gd name="T1" fmla="*/ 0 h 79"/>
                  <a:gd name="T2" fmla="*/ 0 w 80"/>
                  <a:gd name="T3" fmla="*/ 0 h 79"/>
                  <a:gd name="T4" fmla="*/ 0 w 80"/>
                  <a:gd name="T5" fmla="*/ 0 h 79"/>
                  <a:gd name="T6" fmla="*/ 0 w 80"/>
                  <a:gd name="T7" fmla="*/ 0 h 79"/>
                  <a:gd name="T8" fmla="*/ 0 w 80"/>
                  <a:gd name="T9" fmla="*/ 0 h 79"/>
                  <a:gd name="T10" fmla="*/ 0 w 80"/>
                  <a:gd name="T11" fmla="*/ 0 h 79"/>
                  <a:gd name="T12" fmla="*/ 0 w 80"/>
                  <a:gd name="T13" fmla="*/ 0 h 79"/>
                  <a:gd name="T14" fmla="*/ 0 w 80"/>
                  <a:gd name="T15" fmla="*/ 0 h 79"/>
                  <a:gd name="T16" fmla="*/ 0 w 80"/>
                  <a:gd name="T17" fmla="*/ 0 h 79"/>
                  <a:gd name="T18" fmla="*/ 0 w 80"/>
                  <a:gd name="T19" fmla="*/ 0 h 79"/>
                  <a:gd name="T20" fmla="*/ 0 w 80"/>
                  <a:gd name="T21" fmla="*/ 0 h 79"/>
                  <a:gd name="T22" fmla="*/ 0 w 80"/>
                  <a:gd name="T23" fmla="*/ 0 h 79"/>
                  <a:gd name="T24" fmla="*/ 0 w 80"/>
                  <a:gd name="T25" fmla="*/ 0 h 79"/>
                  <a:gd name="T26" fmla="*/ 0 w 80"/>
                  <a:gd name="T27" fmla="*/ 0 h 79"/>
                  <a:gd name="T28" fmla="*/ 0 w 80"/>
                  <a:gd name="T29" fmla="*/ 0 h 79"/>
                  <a:gd name="T30" fmla="*/ 0 w 80"/>
                  <a:gd name="T31" fmla="*/ 0 h 79"/>
                  <a:gd name="T32" fmla="*/ 0 w 80"/>
                  <a:gd name="T33" fmla="*/ 0 h 79"/>
                  <a:gd name="T34" fmla="*/ 0 w 80"/>
                  <a:gd name="T35" fmla="*/ 0 h 79"/>
                  <a:gd name="T36" fmla="*/ 0 w 80"/>
                  <a:gd name="T37" fmla="*/ 0 h 79"/>
                  <a:gd name="T38" fmla="*/ 0 w 80"/>
                  <a:gd name="T39" fmla="*/ 0 h 79"/>
                  <a:gd name="T40" fmla="*/ 0 w 80"/>
                  <a:gd name="T41" fmla="*/ 0 h 79"/>
                  <a:gd name="T42" fmla="*/ 0 w 80"/>
                  <a:gd name="T43" fmla="*/ 0 h 79"/>
                  <a:gd name="T44" fmla="*/ 0 w 80"/>
                  <a:gd name="T45" fmla="*/ 0 h 79"/>
                  <a:gd name="T46" fmla="*/ 0 w 80"/>
                  <a:gd name="T47" fmla="*/ 0 h 79"/>
                  <a:gd name="T48" fmla="*/ 0 w 80"/>
                  <a:gd name="T49" fmla="*/ 0 h 79"/>
                  <a:gd name="T50" fmla="*/ 0 w 80"/>
                  <a:gd name="T51" fmla="*/ 0 h 79"/>
                  <a:gd name="T52" fmla="*/ 0 w 80"/>
                  <a:gd name="T53" fmla="*/ 0 h 79"/>
                  <a:gd name="T54" fmla="*/ 0 w 80"/>
                  <a:gd name="T55" fmla="*/ 0 h 79"/>
                  <a:gd name="T56" fmla="*/ 0 w 80"/>
                  <a:gd name="T57" fmla="*/ 0 h 79"/>
                  <a:gd name="T58" fmla="*/ 0 w 80"/>
                  <a:gd name="T59" fmla="*/ 0 h 79"/>
                  <a:gd name="T60" fmla="*/ 0 w 80"/>
                  <a:gd name="T61" fmla="*/ 0 h 79"/>
                  <a:gd name="T62" fmla="*/ 0 w 80"/>
                  <a:gd name="T63" fmla="*/ 0 h 79"/>
                  <a:gd name="T64" fmla="*/ 0 w 80"/>
                  <a:gd name="T65" fmla="*/ 0 h 7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9">
                    <a:moveTo>
                      <a:pt x="46" y="0"/>
                    </a:moveTo>
                    <a:lnTo>
                      <a:pt x="38" y="0"/>
                    </a:lnTo>
                    <a:lnTo>
                      <a:pt x="30" y="0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8"/>
                    </a:lnTo>
                    <a:lnTo>
                      <a:pt x="2" y="24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40" y="79"/>
                    </a:lnTo>
                    <a:lnTo>
                      <a:pt x="49" y="79"/>
                    </a:lnTo>
                    <a:lnTo>
                      <a:pt x="55" y="75"/>
                    </a:lnTo>
                    <a:lnTo>
                      <a:pt x="62" y="72"/>
                    </a:lnTo>
                    <a:lnTo>
                      <a:pt x="68" y="67"/>
                    </a:lnTo>
                    <a:lnTo>
                      <a:pt x="73" y="61"/>
                    </a:lnTo>
                    <a:lnTo>
                      <a:pt x="76" y="54"/>
                    </a:lnTo>
                    <a:lnTo>
                      <a:pt x="78" y="46"/>
                    </a:lnTo>
                    <a:lnTo>
                      <a:pt x="80" y="38"/>
                    </a:lnTo>
                    <a:lnTo>
                      <a:pt x="78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8" name="Freeform 89"/>
              <p:cNvSpPr/>
              <p:nvPr/>
            </p:nvSpPr>
            <p:spPr bwMode="auto">
              <a:xfrm>
                <a:off x="4216" y="4162"/>
                <a:ext cx="37" cy="39"/>
              </a:xfrm>
              <a:custGeom>
                <a:avLst/>
                <a:gdLst>
                  <a:gd name="T0" fmla="*/ 1 w 73"/>
                  <a:gd name="T1" fmla="*/ 0 h 79"/>
                  <a:gd name="T2" fmla="*/ 1 w 73"/>
                  <a:gd name="T3" fmla="*/ 0 h 79"/>
                  <a:gd name="T4" fmla="*/ 1 w 73"/>
                  <a:gd name="T5" fmla="*/ 0 h 79"/>
                  <a:gd name="T6" fmla="*/ 1 w 73"/>
                  <a:gd name="T7" fmla="*/ 0 h 79"/>
                  <a:gd name="T8" fmla="*/ 1 w 73"/>
                  <a:gd name="T9" fmla="*/ 0 h 79"/>
                  <a:gd name="T10" fmla="*/ 1 w 73"/>
                  <a:gd name="T11" fmla="*/ 0 h 79"/>
                  <a:gd name="T12" fmla="*/ 1 w 73"/>
                  <a:gd name="T13" fmla="*/ 0 h 79"/>
                  <a:gd name="T14" fmla="*/ 1 w 73"/>
                  <a:gd name="T15" fmla="*/ 0 h 79"/>
                  <a:gd name="T16" fmla="*/ 1 w 73"/>
                  <a:gd name="T17" fmla="*/ 0 h 79"/>
                  <a:gd name="T18" fmla="*/ 1 w 73"/>
                  <a:gd name="T19" fmla="*/ 0 h 79"/>
                  <a:gd name="T20" fmla="*/ 1 w 73"/>
                  <a:gd name="T21" fmla="*/ 0 h 79"/>
                  <a:gd name="T22" fmla="*/ 1 w 73"/>
                  <a:gd name="T23" fmla="*/ 0 h 79"/>
                  <a:gd name="T24" fmla="*/ 0 w 73"/>
                  <a:gd name="T25" fmla="*/ 0 h 79"/>
                  <a:gd name="T26" fmla="*/ 0 w 73"/>
                  <a:gd name="T27" fmla="*/ 0 h 79"/>
                  <a:gd name="T28" fmla="*/ 0 w 73"/>
                  <a:gd name="T29" fmla="*/ 0 h 79"/>
                  <a:gd name="T30" fmla="*/ 1 w 73"/>
                  <a:gd name="T31" fmla="*/ 0 h 79"/>
                  <a:gd name="T32" fmla="*/ 1 w 73"/>
                  <a:gd name="T33" fmla="*/ 0 h 79"/>
                  <a:gd name="T34" fmla="*/ 1 w 73"/>
                  <a:gd name="T35" fmla="*/ 0 h 79"/>
                  <a:gd name="T36" fmla="*/ 1 w 73"/>
                  <a:gd name="T37" fmla="*/ 0 h 79"/>
                  <a:gd name="T38" fmla="*/ 1 w 73"/>
                  <a:gd name="T39" fmla="*/ 0 h 79"/>
                  <a:gd name="T40" fmla="*/ 1 w 73"/>
                  <a:gd name="T41" fmla="*/ 0 h 79"/>
                  <a:gd name="T42" fmla="*/ 1 w 73"/>
                  <a:gd name="T43" fmla="*/ 0 h 79"/>
                  <a:gd name="T44" fmla="*/ 1 w 73"/>
                  <a:gd name="T45" fmla="*/ 0 h 79"/>
                  <a:gd name="T46" fmla="*/ 1 w 73"/>
                  <a:gd name="T47" fmla="*/ 0 h 79"/>
                  <a:gd name="T48" fmla="*/ 1 w 73"/>
                  <a:gd name="T49" fmla="*/ 0 h 79"/>
                  <a:gd name="T50" fmla="*/ 1 w 73"/>
                  <a:gd name="T51" fmla="*/ 0 h 79"/>
                  <a:gd name="T52" fmla="*/ 1 w 73"/>
                  <a:gd name="T53" fmla="*/ 0 h 79"/>
                  <a:gd name="T54" fmla="*/ 1 w 73"/>
                  <a:gd name="T55" fmla="*/ 0 h 79"/>
                  <a:gd name="T56" fmla="*/ 1 w 73"/>
                  <a:gd name="T57" fmla="*/ 0 h 79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73" h="79">
                    <a:moveTo>
                      <a:pt x="73" y="19"/>
                    </a:moveTo>
                    <a:lnTo>
                      <a:pt x="69" y="12"/>
                    </a:lnTo>
                    <a:lnTo>
                      <a:pt x="62" y="7"/>
                    </a:lnTo>
                    <a:lnTo>
                      <a:pt x="54" y="2"/>
                    </a:lnTo>
                    <a:lnTo>
                      <a:pt x="46" y="0"/>
                    </a:lnTo>
                    <a:lnTo>
                      <a:pt x="38" y="0"/>
                    </a:lnTo>
                    <a:lnTo>
                      <a:pt x="30" y="1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0" y="12"/>
                    </a:lnTo>
                    <a:lnTo>
                      <a:pt x="5" y="19"/>
                    </a:lnTo>
                    <a:lnTo>
                      <a:pt x="2" y="25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49"/>
                    </a:lnTo>
                    <a:lnTo>
                      <a:pt x="3" y="55"/>
                    </a:lnTo>
                    <a:lnTo>
                      <a:pt x="7" y="62"/>
                    </a:lnTo>
                    <a:lnTo>
                      <a:pt x="11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35" y="79"/>
                    </a:lnTo>
                    <a:lnTo>
                      <a:pt x="38" y="79"/>
                    </a:lnTo>
                    <a:lnTo>
                      <a:pt x="41" y="79"/>
                    </a:lnTo>
                    <a:lnTo>
                      <a:pt x="43" y="79"/>
                    </a:lnTo>
                    <a:lnTo>
                      <a:pt x="48" y="70"/>
                    </a:lnTo>
                    <a:lnTo>
                      <a:pt x="58" y="52"/>
                    </a:lnTo>
                    <a:lnTo>
                      <a:pt x="69" y="31"/>
                    </a:lnTo>
                    <a:lnTo>
                      <a:pt x="73" y="19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" name="Freeform 90"/>
              <p:cNvSpPr/>
              <p:nvPr/>
            </p:nvSpPr>
            <p:spPr bwMode="auto">
              <a:xfrm>
                <a:off x="3983" y="4266"/>
                <a:ext cx="31" cy="33"/>
              </a:xfrm>
              <a:custGeom>
                <a:avLst/>
                <a:gdLst>
                  <a:gd name="T0" fmla="*/ 1 w 61"/>
                  <a:gd name="T1" fmla="*/ 1 h 66"/>
                  <a:gd name="T2" fmla="*/ 1 w 61"/>
                  <a:gd name="T3" fmla="*/ 1 h 66"/>
                  <a:gd name="T4" fmla="*/ 1 w 61"/>
                  <a:gd name="T5" fmla="*/ 1 h 66"/>
                  <a:gd name="T6" fmla="*/ 1 w 61"/>
                  <a:gd name="T7" fmla="*/ 1 h 66"/>
                  <a:gd name="T8" fmla="*/ 1 w 61"/>
                  <a:gd name="T9" fmla="*/ 1 h 66"/>
                  <a:gd name="T10" fmla="*/ 1 w 61"/>
                  <a:gd name="T11" fmla="*/ 1 h 66"/>
                  <a:gd name="T12" fmla="*/ 1 w 61"/>
                  <a:gd name="T13" fmla="*/ 1 h 66"/>
                  <a:gd name="T14" fmla="*/ 1 w 61"/>
                  <a:gd name="T15" fmla="*/ 1 h 66"/>
                  <a:gd name="T16" fmla="*/ 1 w 61"/>
                  <a:gd name="T17" fmla="*/ 1 h 66"/>
                  <a:gd name="T18" fmla="*/ 1 w 61"/>
                  <a:gd name="T19" fmla="*/ 1 h 66"/>
                  <a:gd name="T20" fmla="*/ 1 w 61"/>
                  <a:gd name="T21" fmla="*/ 1 h 66"/>
                  <a:gd name="T22" fmla="*/ 1 w 61"/>
                  <a:gd name="T23" fmla="*/ 1 h 66"/>
                  <a:gd name="T24" fmla="*/ 1 w 61"/>
                  <a:gd name="T25" fmla="*/ 1 h 66"/>
                  <a:gd name="T26" fmla="*/ 1 w 61"/>
                  <a:gd name="T27" fmla="*/ 0 h 66"/>
                  <a:gd name="T28" fmla="*/ 1 w 61"/>
                  <a:gd name="T29" fmla="*/ 1 h 66"/>
                  <a:gd name="T30" fmla="*/ 1 w 61"/>
                  <a:gd name="T31" fmla="*/ 1 h 66"/>
                  <a:gd name="T32" fmla="*/ 0 w 61"/>
                  <a:gd name="T33" fmla="*/ 1 h 66"/>
                  <a:gd name="T34" fmla="*/ 1 w 61"/>
                  <a:gd name="T35" fmla="*/ 1 h 66"/>
                  <a:gd name="T36" fmla="*/ 1 w 61"/>
                  <a:gd name="T37" fmla="*/ 1 h 66"/>
                  <a:gd name="T38" fmla="*/ 1 w 61"/>
                  <a:gd name="T39" fmla="*/ 1 h 66"/>
                  <a:gd name="T40" fmla="*/ 1 w 61"/>
                  <a:gd name="T41" fmla="*/ 1 h 66"/>
                  <a:gd name="T42" fmla="*/ 1 w 61"/>
                  <a:gd name="T43" fmla="*/ 1 h 66"/>
                  <a:gd name="T44" fmla="*/ 1 w 61"/>
                  <a:gd name="T45" fmla="*/ 1 h 66"/>
                  <a:gd name="T46" fmla="*/ 1 w 61"/>
                  <a:gd name="T47" fmla="*/ 1 h 66"/>
                  <a:gd name="T48" fmla="*/ 1 w 61"/>
                  <a:gd name="T49" fmla="*/ 1 h 6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61" h="66">
                    <a:moveTo>
                      <a:pt x="53" y="66"/>
                    </a:moveTo>
                    <a:lnTo>
                      <a:pt x="57" y="61"/>
                    </a:lnTo>
                    <a:lnTo>
                      <a:pt x="59" y="56"/>
                    </a:lnTo>
                    <a:lnTo>
                      <a:pt x="60" y="52"/>
                    </a:lnTo>
                    <a:lnTo>
                      <a:pt x="61" y="47"/>
                    </a:lnTo>
                    <a:lnTo>
                      <a:pt x="61" y="39"/>
                    </a:lnTo>
                    <a:lnTo>
                      <a:pt x="60" y="31"/>
                    </a:lnTo>
                    <a:lnTo>
                      <a:pt x="58" y="24"/>
                    </a:lnTo>
                    <a:lnTo>
                      <a:pt x="55" y="17"/>
                    </a:lnTo>
                    <a:lnTo>
                      <a:pt x="50" y="11"/>
                    </a:lnTo>
                    <a:lnTo>
                      <a:pt x="43" y="7"/>
                    </a:lnTo>
                    <a:lnTo>
                      <a:pt x="36" y="3"/>
                    </a:lnTo>
                    <a:lnTo>
                      <a:pt x="29" y="1"/>
                    </a:lnTo>
                    <a:lnTo>
                      <a:pt x="21" y="0"/>
                    </a:lnTo>
                    <a:lnTo>
                      <a:pt x="13" y="1"/>
                    </a:lnTo>
                    <a:lnTo>
                      <a:pt x="6" y="3"/>
                    </a:lnTo>
                    <a:lnTo>
                      <a:pt x="0" y="7"/>
                    </a:lnTo>
                    <a:lnTo>
                      <a:pt x="2" y="9"/>
                    </a:lnTo>
                    <a:lnTo>
                      <a:pt x="5" y="14"/>
                    </a:lnTo>
                    <a:lnTo>
                      <a:pt x="11" y="22"/>
                    </a:lnTo>
                    <a:lnTo>
                      <a:pt x="19" y="31"/>
                    </a:lnTo>
                    <a:lnTo>
                      <a:pt x="27" y="41"/>
                    </a:lnTo>
                    <a:lnTo>
                      <a:pt x="35" y="51"/>
                    </a:lnTo>
                    <a:lnTo>
                      <a:pt x="44" y="59"/>
                    </a:lnTo>
                    <a:lnTo>
                      <a:pt x="53" y="66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0" name="Freeform 91"/>
              <p:cNvSpPr/>
              <p:nvPr/>
            </p:nvSpPr>
            <p:spPr bwMode="auto">
              <a:xfrm>
                <a:off x="4852" y="4125"/>
                <a:ext cx="17" cy="17"/>
              </a:xfrm>
              <a:custGeom>
                <a:avLst/>
                <a:gdLst>
                  <a:gd name="T0" fmla="*/ 1 w 34"/>
                  <a:gd name="T1" fmla="*/ 1 h 34"/>
                  <a:gd name="T2" fmla="*/ 1 w 34"/>
                  <a:gd name="T3" fmla="*/ 1 h 34"/>
                  <a:gd name="T4" fmla="*/ 1 w 34"/>
                  <a:gd name="T5" fmla="*/ 1 h 34"/>
                  <a:gd name="T6" fmla="*/ 1 w 34"/>
                  <a:gd name="T7" fmla="*/ 1 h 34"/>
                  <a:gd name="T8" fmla="*/ 1 w 34"/>
                  <a:gd name="T9" fmla="*/ 1 h 34"/>
                  <a:gd name="T10" fmla="*/ 1 w 34"/>
                  <a:gd name="T11" fmla="*/ 1 h 34"/>
                  <a:gd name="T12" fmla="*/ 1 w 34"/>
                  <a:gd name="T13" fmla="*/ 1 h 34"/>
                  <a:gd name="T14" fmla="*/ 1 w 34"/>
                  <a:gd name="T15" fmla="*/ 1 h 34"/>
                  <a:gd name="T16" fmla="*/ 1 w 34"/>
                  <a:gd name="T17" fmla="*/ 1 h 34"/>
                  <a:gd name="T18" fmla="*/ 1 w 34"/>
                  <a:gd name="T19" fmla="*/ 0 h 34"/>
                  <a:gd name="T20" fmla="*/ 1 w 34"/>
                  <a:gd name="T21" fmla="*/ 1 h 34"/>
                  <a:gd name="T22" fmla="*/ 1 w 34"/>
                  <a:gd name="T23" fmla="*/ 1 h 34"/>
                  <a:gd name="T24" fmla="*/ 0 w 34"/>
                  <a:gd name="T25" fmla="*/ 1 h 34"/>
                  <a:gd name="T26" fmla="*/ 0 w 34"/>
                  <a:gd name="T27" fmla="*/ 1 h 34"/>
                  <a:gd name="T28" fmla="*/ 1 w 34"/>
                  <a:gd name="T29" fmla="*/ 1 h 34"/>
                  <a:gd name="T30" fmla="*/ 1 w 34"/>
                  <a:gd name="T31" fmla="*/ 1 h 34"/>
                  <a:gd name="T32" fmla="*/ 1 w 34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4">
                    <a:moveTo>
                      <a:pt x="12" y="34"/>
                    </a:moveTo>
                    <a:lnTo>
                      <a:pt x="19" y="34"/>
                    </a:lnTo>
                    <a:lnTo>
                      <a:pt x="24" y="33"/>
                    </a:lnTo>
                    <a:lnTo>
                      <a:pt x="29" y="28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2" y="10"/>
                    </a:lnTo>
                    <a:lnTo>
                      <a:pt x="28" y="5"/>
                    </a:lnTo>
                    <a:lnTo>
                      <a:pt x="22" y="2"/>
                    </a:lnTo>
                    <a:lnTo>
                      <a:pt x="15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6" y="30"/>
                    </a:lnTo>
                    <a:lnTo>
                      <a:pt x="12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" name="Freeform 92"/>
              <p:cNvSpPr/>
              <p:nvPr/>
            </p:nvSpPr>
            <p:spPr bwMode="auto">
              <a:xfrm>
                <a:off x="4885" y="4152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0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1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1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8" y="3"/>
                    </a:lnTo>
                    <a:lnTo>
                      <a:pt x="22" y="0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1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2" name="Freeform 93"/>
              <p:cNvSpPr/>
              <p:nvPr/>
            </p:nvSpPr>
            <p:spPr bwMode="auto">
              <a:xfrm>
                <a:off x="4701" y="4202"/>
                <a:ext cx="17" cy="17"/>
              </a:xfrm>
              <a:custGeom>
                <a:avLst/>
                <a:gdLst>
                  <a:gd name="T0" fmla="*/ 1 w 34"/>
                  <a:gd name="T1" fmla="*/ 1 h 33"/>
                  <a:gd name="T2" fmla="*/ 1 w 34"/>
                  <a:gd name="T3" fmla="*/ 1 h 33"/>
                  <a:gd name="T4" fmla="*/ 1 w 34"/>
                  <a:gd name="T5" fmla="*/ 1 h 33"/>
                  <a:gd name="T6" fmla="*/ 1 w 34"/>
                  <a:gd name="T7" fmla="*/ 1 h 33"/>
                  <a:gd name="T8" fmla="*/ 1 w 34"/>
                  <a:gd name="T9" fmla="*/ 1 h 33"/>
                  <a:gd name="T10" fmla="*/ 1 w 34"/>
                  <a:gd name="T11" fmla="*/ 1 h 33"/>
                  <a:gd name="T12" fmla="*/ 1 w 34"/>
                  <a:gd name="T13" fmla="*/ 1 h 33"/>
                  <a:gd name="T14" fmla="*/ 1 w 34"/>
                  <a:gd name="T15" fmla="*/ 1 h 33"/>
                  <a:gd name="T16" fmla="*/ 1 w 34"/>
                  <a:gd name="T17" fmla="*/ 1 h 33"/>
                  <a:gd name="T18" fmla="*/ 1 w 34"/>
                  <a:gd name="T19" fmla="*/ 0 h 33"/>
                  <a:gd name="T20" fmla="*/ 1 w 34"/>
                  <a:gd name="T21" fmla="*/ 1 h 33"/>
                  <a:gd name="T22" fmla="*/ 1 w 34"/>
                  <a:gd name="T23" fmla="*/ 1 h 33"/>
                  <a:gd name="T24" fmla="*/ 1 w 34"/>
                  <a:gd name="T25" fmla="*/ 1 h 33"/>
                  <a:gd name="T26" fmla="*/ 0 w 34"/>
                  <a:gd name="T27" fmla="*/ 1 h 33"/>
                  <a:gd name="T28" fmla="*/ 1 w 34"/>
                  <a:gd name="T29" fmla="*/ 1 h 33"/>
                  <a:gd name="T30" fmla="*/ 1 w 34"/>
                  <a:gd name="T31" fmla="*/ 1 h 33"/>
                  <a:gd name="T32" fmla="*/ 1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3"/>
                    </a:moveTo>
                    <a:lnTo>
                      <a:pt x="19" y="33"/>
                    </a:lnTo>
                    <a:lnTo>
                      <a:pt x="25" y="32"/>
                    </a:lnTo>
                    <a:lnTo>
                      <a:pt x="29" y="28"/>
                    </a:lnTo>
                    <a:lnTo>
                      <a:pt x="33" y="22"/>
                    </a:lnTo>
                    <a:lnTo>
                      <a:pt x="34" y="16"/>
                    </a:lnTo>
                    <a:lnTo>
                      <a:pt x="33" y="9"/>
                    </a:lnTo>
                    <a:lnTo>
                      <a:pt x="28" y="5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10" y="2"/>
                    </a:lnTo>
                    <a:lnTo>
                      <a:pt x="5" y="6"/>
                    </a:lnTo>
                    <a:lnTo>
                      <a:pt x="2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30"/>
                    </a:lnTo>
                    <a:lnTo>
                      <a:pt x="12" y="3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" name="Freeform 94"/>
              <p:cNvSpPr/>
              <p:nvPr/>
            </p:nvSpPr>
            <p:spPr bwMode="auto">
              <a:xfrm>
                <a:off x="4742" y="4201"/>
                <a:ext cx="16" cy="17"/>
              </a:xfrm>
              <a:custGeom>
                <a:avLst/>
                <a:gdLst>
                  <a:gd name="T0" fmla="*/ 0 w 34"/>
                  <a:gd name="T1" fmla="*/ 1 h 33"/>
                  <a:gd name="T2" fmla="*/ 0 w 34"/>
                  <a:gd name="T3" fmla="*/ 1 h 33"/>
                  <a:gd name="T4" fmla="*/ 0 w 34"/>
                  <a:gd name="T5" fmla="*/ 1 h 33"/>
                  <a:gd name="T6" fmla="*/ 0 w 34"/>
                  <a:gd name="T7" fmla="*/ 1 h 33"/>
                  <a:gd name="T8" fmla="*/ 0 w 34"/>
                  <a:gd name="T9" fmla="*/ 1 h 33"/>
                  <a:gd name="T10" fmla="*/ 0 w 34"/>
                  <a:gd name="T11" fmla="*/ 1 h 33"/>
                  <a:gd name="T12" fmla="*/ 0 w 34"/>
                  <a:gd name="T13" fmla="*/ 1 h 33"/>
                  <a:gd name="T14" fmla="*/ 0 w 34"/>
                  <a:gd name="T15" fmla="*/ 1 h 33"/>
                  <a:gd name="T16" fmla="*/ 0 w 34"/>
                  <a:gd name="T17" fmla="*/ 1 h 33"/>
                  <a:gd name="T18" fmla="*/ 0 w 34"/>
                  <a:gd name="T19" fmla="*/ 0 h 33"/>
                  <a:gd name="T20" fmla="*/ 0 w 34"/>
                  <a:gd name="T21" fmla="*/ 1 h 33"/>
                  <a:gd name="T22" fmla="*/ 0 w 34"/>
                  <a:gd name="T23" fmla="*/ 1 h 33"/>
                  <a:gd name="T24" fmla="*/ 0 w 34"/>
                  <a:gd name="T25" fmla="*/ 1 h 33"/>
                  <a:gd name="T26" fmla="*/ 0 w 34"/>
                  <a:gd name="T27" fmla="*/ 1 h 33"/>
                  <a:gd name="T28" fmla="*/ 0 w 34"/>
                  <a:gd name="T29" fmla="*/ 1 h 33"/>
                  <a:gd name="T30" fmla="*/ 0 w 34"/>
                  <a:gd name="T31" fmla="*/ 1 h 33"/>
                  <a:gd name="T32" fmla="*/ 0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2"/>
                    </a:moveTo>
                    <a:lnTo>
                      <a:pt x="19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1" y="9"/>
                    </a:lnTo>
                    <a:lnTo>
                      <a:pt x="28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4" name="Freeform 95"/>
              <p:cNvSpPr/>
              <p:nvPr/>
            </p:nvSpPr>
            <p:spPr bwMode="auto">
              <a:xfrm>
                <a:off x="4782" y="4209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1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5" y="29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5" name="Freeform 96"/>
              <p:cNvSpPr/>
              <p:nvPr/>
            </p:nvSpPr>
            <p:spPr bwMode="auto">
              <a:xfrm>
                <a:off x="4820" y="4226"/>
                <a:ext cx="17" cy="17"/>
              </a:xfrm>
              <a:custGeom>
                <a:avLst/>
                <a:gdLst>
                  <a:gd name="T0" fmla="*/ 1 w 33"/>
                  <a:gd name="T1" fmla="*/ 1 h 34"/>
                  <a:gd name="T2" fmla="*/ 1 w 33"/>
                  <a:gd name="T3" fmla="*/ 1 h 34"/>
                  <a:gd name="T4" fmla="*/ 1 w 33"/>
                  <a:gd name="T5" fmla="*/ 1 h 34"/>
                  <a:gd name="T6" fmla="*/ 1 w 33"/>
                  <a:gd name="T7" fmla="*/ 1 h 34"/>
                  <a:gd name="T8" fmla="*/ 1 w 33"/>
                  <a:gd name="T9" fmla="*/ 1 h 34"/>
                  <a:gd name="T10" fmla="*/ 1 w 33"/>
                  <a:gd name="T11" fmla="*/ 1 h 34"/>
                  <a:gd name="T12" fmla="*/ 1 w 33"/>
                  <a:gd name="T13" fmla="*/ 1 h 34"/>
                  <a:gd name="T14" fmla="*/ 1 w 33"/>
                  <a:gd name="T15" fmla="*/ 1 h 34"/>
                  <a:gd name="T16" fmla="*/ 1 w 33"/>
                  <a:gd name="T17" fmla="*/ 1 h 34"/>
                  <a:gd name="T18" fmla="*/ 1 w 33"/>
                  <a:gd name="T19" fmla="*/ 0 h 34"/>
                  <a:gd name="T20" fmla="*/ 1 w 33"/>
                  <a:gd name="T21" fmla="*/ 1 h 34"/>
                  <a:gd name="T22" fmla="*/ 1 w 33"/>
                  <a:gd name="T23" fmla="*/ 1 h 34"/>
                  <a:gd name="T24" fmla="*/ 1 w 33"/>
                  <a:gd name="T25" fmla="*/ 1 h 34"/>
                  <a:gd name="T26" fmla="*/ 0 w 33"/>
                  <a:gd name="T27" fmla="*/ 1 h 34"/>
                  <a:gd name="T28" fmla="*/ 1 w 33"/>
                  <a:gd name="T29" fmla="*/ 1 h 34"/>
                  <a:gd name="T30" fmla="*/ 1 w 33"/>
                  <a:gd name="T31" fmla="*/ 1 h 34"/>
                  <a:gd name="T32" fmla="*/ 1 w 33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4">
                    <a:moveTo>
                      <a:pt x="11" y="34"/>
                    </a:moveTo>
                    <a:lnTo>
                      <a:pt x="18" y="34"/>
                    </a:lnTo>
                    <a:lnTo>
                      <a:pt x="24" y="33"/>
                    </a:lnTo>
                    <a:lnTo>
                      <a:pt x="30" y="28"/>
                    </a:lnTo>
                    <a:lnTo>
                      <a:pt x="33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7" y="5"/>
                    </a:lnTo>
                    <a:lnTo>
                      <a:pt x="22" y="1"/>
                    </a:lnTo>
                    <a:lnTo>
                      <a:pt x="16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1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5" y="30"/>
                    </a:lnTo>
                    <a:lnTo>
                      <a:pt x="11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6" name="Freeform 97"/>
              <p:cNvSpPr/>
              <p:nvPr/>
            </p:nvSpPr>
            <p:spPr bwMode="auto">
              <a:xfrm>
                <a:off x="4853" y="4250"/>
                <a:ext cx="16" cy="16"/>
              </a:xfrm>
              <a:custGeom>
                <a:avLst/>
                <a:gdLst>
                  <a:gd name="T0" fmla="*/ 0 w 33"/>
                  <a:gd name="T1" fmla="*/ 0 h 33"/>
                  <a:gd name="T2" fmla="*/ 0 w 33"/>
                  <a:gd name="T3" fmla="*/ 0 h 33"/>
                  <a:gd name="T4" fmla="*/ 0 w 33"/>
                  <a:gd name="T5" fmla="*/ 0 h 33"/>
                  <a:gd name="T6" fmla="*/ 0 w 33"/>
                  <a:gd name="T7" fmla="*/ 0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0 h 33"/>
                  <a:gd name="T14" fmla="*/ 0 w 33"/>
                  <a:gd name="T15" fmla="*/ 0 h 33"/>
                  <a:gd name="T16" fmla="*/ 0 w 33"/>
                  <a:gd name="T17" fmla="*/ 0 h 33"/>
                  <a:gd name="T18" fmla="*/ 0 w 33"/>
                  <a:gd name="T19" fmla="*/ 0 h 33"/>
                  <a:gd name="T20" fmla="*/ 0 w 33"/>
                  <a:gd name="T21" fmla="*/ 0 h 33"/>
                  <a:gd name="T22" fmla="*/ 0 w 33"/>
                  <a:gd name="T23" fmla="*/ 0 h 33"/>
                  <a:gd name="T24" fmla="*/ 0 w 33"/>
                  <a:gd name="T25" fmla="*/ 0 h 33"/>
                  <a:gd name="T26" fmla="*/ 0 w 33"/>
                  <a:gd name="T27" fmla="*/ 0 h 33"/>
                  <a:gd name="T28" fmla="*/ 0 w 33"/>
                  <a:gd name="T29" fmla="*/ 0 h 33"/>
                  <a:gd name="T30" fmla="*/ 0 w 33"/>
                  <a:gd name="T31" fmla="*/ 0 h 33"/>
                  <a:gd name="T32" fmla="*/ 0 w 33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2" y="32"/>
                    </a:moveTo>
                    <a:lnTo>
                      <a:pt x="18" y="33"/>
                    </a:lnTo>
                    <a:lnTo>
                      <a:pt x="25" y="32"/>
                    </a:lnTo>
                    <a:lnTo>
                      <a:pt x="29" y="27"/>
                    </a:lnTo>
                    <a:lnTo>
                      <a:pt x="33" y="21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1" y="1"/>
                    </a:lnTo>
                    <a:lnTo>
                      <a:pt x="15" y="0"/>
                    </a:lnTo>
                    <a:lnTo>
                      <a:pt x="8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7" name="Freeform 98"/>
              <p:cNvSpPr/>
              <p:nvPr/>
            </p:nvSpPr>
            <p:spPr bwMode="auto">
              <a:xfrm>
                <a:off x="4680" y="4230"/>
                <a:ext cx="188" cy="72"/>
              </a:xfrm>
              <a:custGeom>
                <a:avLst/>
                <a:gdLst>
                  <a:gd name="T0" fmla="*/ 1 w 376"/>
                  <a:gd name="T1" fmla="*/ 1 h 144"/>
                  <a:gd name="T2" fmla="*/ 1 w 376"/>
                  <a:gd name="T3" fmla="*/ 1 h 144"/>
                  <a:gd name="T4" fmla="*/ 1 w 376"/>
                  <a:gd name="T5" fmla="*/ 1 h 144"/>
                  <a:gd name="T6" fmla="*/ 1 w 376"/>
                  <a:gd name="T7" fmla="*/ 1 h 144"/>
                  <a:gd name="T8" fmla="*/ 1 w 376"/>
                  <a:gd name="T9" fmla="*/ 1 h 144"/>
                  <a:gd name="T10" fmla="*/ 1 w 376"/>
                  <a:gd name="T11" fmla="*/ 1 h 144"/>
                  <a:gd name="T12" fmla="*/ 1 w 376"/>
                  <a:gd name="T13" fmla="*/ 1 h 144"/>
                  <a:gd name="T14" fmla="*/ 1 w 376"/>
                  <a:gd name="T15" fmla="*/ 1 h 144"/>
                  <a:gd name="T16" fmla="*/ 1 w 376"/>
                  <a:gd name="T17" fmla="*/ 1 h 144"/>
                  <a:gd name="T18" fmla="*/ 1 w 376"/>
                  <a:gd name="T19" fmla="*/ 1 h 144"/>
                  <a:gd name="T20" fmla="*/ 1 w 376"/>
                  <a:gd name="T21" fmla="*/ 1 h 144"/>
                  <a:gd name="T22" fmla="*/ 1 w 376"/>
                  <a:gd name="T23" fmla="*/ 1 h 144"/>
                  <a:gd name="T24" fmla="*/ 1 w 376"/>
                  <a:gd name="T25" fmla="*/ 1 h 144"/>
                  <a:gd name="T26" fmla="*/ 1 w 376"/>
                  <a:gd name="T27" fmla="*/ 1 h 144"/>
                  <a:gd name="T28" fmla="*/ 1 w 376"/>
                  <a:gd name="T29" fmla="*/ 1 h 144"/>
                  <a:gd name="T30" fmla="*/ 1 w 376"/>
                  <a:gd name="T31" fmla="*/ 1 h 144"/>
                  <a:gd name="T32" fmla="*/ 1 w 376"/>
                  <a:gd name="T33" fmla="*/ 1 h 144"/>
                  <a:gd name="T34" fmla="*/ 1 w 376"/>
                  <a:gd name="T35" fmla="*/ 1 h 144"/>
                  <a:gd name="T36" fmla="*/ 1 w 376"/>
                  <a:gd name="T37" fmla="*/ 1 h 144"/>
                  <a:gd name="T38" fmla="*/ 1 w 376"/>
                  <a:gd name="T39" fmla="*/ 0 h 144"/>
                  <a:gd name="T40" fmla="*/ 1 w 376"/>
                  <a:gd name="T41" fmla="*/ 1 h 144"/>
                  <a:gd name="T42" fmla="*/ 1 w 376"/>
                  <a:gd name="T43" fmla="*/ 1 h 144"/>
                  <a:gd name="T44" fmla="*/ 1 w 376"/>
                  <a:gd name="T45" fmla="*/ 1 h 144"/>
                  <a:gd name="T46" fmla="*/ 1 w 376"/>
                  <a:gd name="T47" fmla="*/ 1 h 144"/>
                  <a:gd name="T48" fmla="*/ 0 w 376"/>
                  <a:gd name="T49" fmla="*/ 1 h 144"/>
                  <a:gd name="T50" fmla="*/ 1 w 376"/>
                  <a:gd name="T51" fmla="*/ 1 h 144"/>
                  <a:gd name="T52" fmla="*/ 1 w 376"/>
                  <a:gd name="T53" fmla="*/ 1 h 144"/>
                  <a:gd name="T54" fmla="*/ 1 w 376"/>
                  <a:gd name="T55" fmla="*/ 1 h 144"/>
                  <a:gd name="T56" fmla="*/ 1 w 376"/>
                  <a:gd name="T57" fmla="*/ 1 h 144"/>
                  <a:gd name="T58" fmla="*/ 1 w 376"/>
                  <a:gd name="T59" fmla="*/ 1 h 144"/>
                  <a:gd name="T60" fmla="*/ 1 w 376"/>
                  <a:gd name="T61" fmla="*/ 1 h 144"/>
                  <a:gd name="T62" fmla="*/ 1 w 376"/>
                  <a:gd name="T63" fmla="*/ 1 h 144"/>
                  <a:gd name="T64" fmla="*/ 1 w 376"/>
                  <a:gd name="T65" fmla="*/ 1 h 144"/>
                  <a:gd name="T66" fmla="*/ 1 w 376"/>
                  <a:gd name="T67" fmla="*/ 1 h 144"/>
                  <a:gd name="T68" fmla="*/ 1 w 376"/>
                  <a:gd name="T69" fmla="*/ 1 h 144"/>
                  <a:gd name="T70" fmla="*/ 1 w 376"/>
                  <a:gd name="T71" fmla="*/ 1 h 144"/>
                  <a:gd name="T72" fmla="*/ 1 w 376"/>
                  <a:gd name="T73" fmla="*/ 1 h 144"/>
                  <a:gd name="T74" fmla="*/ 1 w 376"/>
                  <a:gd name="T75" fmla="*/ 1 h 144"/>
                  <a:gd name="T76" fmla="*/ 1 w 376"/>
                  <a:gd name="T77" fmla="*/ 1 h 144"/>
                  <a:gd name="T78" fmla="*/ 1 w 376"/>
                  <a:gd name="T79" fmla="*/ 1 h 144"/>
                  <a:gd name="T80" fmla="*/ 1 w 376"/>
                  <a:gd name="T81" fmla="*/ 1 h 144"/>
                  <a:gd name="T82" fmla="*/ 1 w 376"/>
                  <a:gd name="T83" fmla="*/ 1 h 144"/>
                  <a:gd name="T84" fmla="*/ 1 w 376"/>
                  <a:gd name="T85" fmla="*/ 1 h 144"/>
                  <a:gd name="T86" fmla="*/ 1 w 376"/>
                  <a:gd name="T87" fmla="*/ 1 h 144"/>
                  <a:gd name="T88" fmla="*/ 1 w 376"/>
                  <a:gd name="T89" fmla="*/ 1 h 144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376" h="144">
                    <a:moveTo>
                      <a:pt x="340" y="144"/>
                    </a:moveTo>
                    <a:lnTo>
                      <a:pt x="344" y="141"/>
                    </a:lnTo>
                    <a:lnTo>
                      <a:pt x="349" y="137"/>
                    </a:lnTo>
                    <a:lnTo>
                      <a:pt x="353" y="134"/>
                    </a:lnTo>
                    <a:lnTo>
                      <a:pt x="358" y="130"/>
                    </a:lnTo>
                    <a:lnTo>
                      <a:pt x="363" y="127"/>
                    </a:lnTo>
                    <a:lnTo>
                      <a:pt x="367" y="122"/>
                    </a:lnTo>
                    <a:lnTo>
                      <a:pt x="372" y="119"/>
                    </a:lnTo>
                    <a:lnTo>
                      <a:pt x="376" y="114"/>
                    </a:lnTo>
                    <a:lnTo>
                      <a:pt x="358" y="95"/>
                    </a:lnTo>
                    <a:lnTo>
                      <a:pt x="337" y="76"/>
                    </a:lnTo>
                    <a:lnTo>
                      <a:pt x="314" y="60"/>
                    </a:lnTo>
                    <a:lnTo>
                      <a:pt x="291" y="46"/>
                    </a:lnTo>
                    <a:lnTo>
                      <a:pt x="266" y="34"/>
                    </a:lnTo>
                    <a:lnTo>
                      <a:pt x="239" y="23"/>
                    </a:lnTo>
                    <a:lnTo>
                      <a:pt x="213" y="15"/>
                    </a:lnTo>
                    <a:lnTo>
                      <a:pt x="186" y="9"/>
                    </a:lnTo>
                    <a:lnTo>
                      <a:pt x="160" y="5"/>
                    </a:lnTo>
                    <a:lnTo>
                      <a:pt x="133" y="1"/>
                    </a:lnTo>
                    <a:lnTo>
                      <a:pt x="108" y="0"/>
                    </a:lnTo>
                    <a:lnTo>
                      <a:pt x="83" y="1"/>
                    </a:lnTo>
                    <a:lnTo>
                      <a:pt x="60" y="4"/>
                    </a:lnTo>
                    <a:lnTo>
                      <a:pt x="38" y="7"/>
                    </a:lnTo>
                    <a:lnTo>
                      <a:pt x="17" y="13"/>
                    </a:lnTo>
                    <a:lnTo>
                      <a:pt x="0" y="20"/>
                    </a:lnTo>
                    <a:lnTo>
                      <a:pt x="4" y="32"/>
                    </a:lnTo>
                    <a:lnTo>
                      <a:pt x="9" y="45"/>
                    </a:lnTo>
                    <a:lnTo>
                      <a:pt x="15" y="58"/>
                    </a:lnTo>
                    <a:lnTo>
                      <a:pt x="21" y="69"/>
                    </a:lnTo>
                    <a:lnTo>
                      <a:pt x="40" y="60"/>
                    </a:lnTo>
                    <a:lnTo>
                      <a:pt x="61" y="54"/>
                    </a:lnTo>
                    <a:lnTo>
                      <a:pt x="83" y="50"/>
                    </a:lnTo>
                    <a:lnTo>
                      <a:pt x="106" y="47"/>
                    </a:lnTo>
                    <a:lnTo>
                      <a:pt x="128" y="47"/>
                    </a:lnTo>
                    <a:lnTo>
                      <a:pt x="151" y="49"/>
                    </a:lnTo>
                    <a:lnTo>
                      <a:pt x="174" y="52"/>
                    </a:lnTo>
                    <a:lnTo>
                      <a:pt x="197" y="58"/>
                    </a:lnTo>
                    <a:lnTo>
                      <a:pt x="219" y="65"/>
                    </a:lnTo>
                    <a:lnTo>
                      <a:pt x="241" y="73"/>
                    </a:lnTo>
                    <a:lnTo>
                      <a:pt x="261" y="82"/>
                    </a:lnTo>
                    <a:lnTo>
                      <a:pt x="280" y="92"/>
                    </a:lnTo>
                    <a:lnTo>
                      <a:pt x="298" y="104"/>
                    </a:lnTo>
                    <a:lnTo>
                      <a:pt x="314" y="117"/>
                    </a:lnTo>
                    <a:lnTo>
                      <a:pt x="328" y="130"/>
                    </a:lnTo>
                    <a:lnTo>
                      <a:pt x="340" y="144"/>
                    </a:lnTo>
                    <a:close/>
                  </a:path>
                </a:pathLst>
              </a:custGeom>
              <a:solidFill>
                <a:srgbClr val="D100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8" name="Freeform 99"/>
              <p:cNvSpPr/>
              <p:nvPr/>
            </p:nvSpPr>
            <p:spPr bwMode="auto">
              <a:xfrm>
                <a:off x="3482" y="4271"/>
                <a:ext cx="1433" cy="69"/>
              </a:xfrm>
              <a:custGeom>
                <a:avLst/>
                <a:gdLst>
                  <a:gd name="T0" fmla="*/ 0 w 2868"/>
                  <a:gd name="T1" fmla="*/ 1 h 137"/>
                  <a:gd name="T2" fmla="*/ 0 w 2868"/>
                  <a:gd name="T3" fmla="*/ 0 h 137"/>
                  <a:gd name="T4" fmla="*/ 0 w 2868"/>
                  <a:gd name="T5" fmla="*/ 0 h 137"/>
                  <a:gd name="T6" fmla="*/ 0 w 2868"/>
                  <a:gd name="T7" fmla="*/ 1 h 137"/>
                  <a:gd name="T8" fmla="*/ 0 w 2868"/>
                  <a:gd name="T9" fmla="*/ 1 h 1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868" h="137">
                    <a:moveTo>
                      <a:pt x="2868" y="134"/>
                    </a:moveTo>
                    <a:lnTo>
                      <a:pt x="2868" y="0"/>
                    </a:lnTo>
                    <a:lnTo>
                      <a:pt x="0" y="0"/>
                    </a:lnTo>
                    <a:lnTo>
                      <a:pt x="7" y="137"/>
                    </a:lnTo>
                    <a:lnTo>
                      <a:pt x="2868" y="134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9" name="Freeform 100"/>
              <p:cNvSpPr/>
              <p:nvPr/>
            </p:nvSpPr>
            <p:spPr bwMode="auto">
              <a:xfrm>
                <a:off x="3452" y="4178"/>
                <a:ext cx="202" cy="140"/>
              </a:xfrm>
              <a:custGeom>
                <a:avLst/>
                <a:gdLst>
                  <a:gd name="T0" fmla="*/ 1 w 404"/>
                  <a:gd name="T1" fmla="*/ 0 h 281"/>
                  <a:gd name="T2" fmla="*/ 1 w 404"/>
                  <a:gd name="T3" fmla="*/ 0 h 281"/>
                  <a:gd name="T4" fmla="*/ 1 w 404"/>
                  <a:gd name="T5" fmla="*/ 0 h 281"/>
                  <a:gd name="T6" fmla="*/ 1 w 404"/>
                  <a:gd name="T7" fmla="*/ 0 h 281"/>
                  <a:gd name="T8" fmla="*/ 1 w 404"/>
                  <a:gd name="T9" fmla="*/ 0 h 281"/>
                  <a:gd name="T10" fmla="*/ 1 w 404"/>
                  <a:gd name="T11" fmla="*/ 0 h 281"/>
                  <a:gd name="T12" fmla="*/ 1 w 404"/>
                  <a:gd name="T13" fmla="*/ 0 h 281"/>
                  <a:gd name="T14" fmla="*/ 1 w 404"/>
                  <a:gd name="T15" fmla="*/ 0 h 281"/>
                  <a:gd name="T16" fmla="*/ 1 w 404"/>
                  <a:gd name="T17" fmla="*/ 0 h 281"/>
                  <a:gd name="T18" fmla="*/ 1 w 404"/>
                  <a:gd name="T19" fmla="*/ 0 h 281"/>
                  <a:gd name="T20" fmla="*/ 1 w 404"/>
                  <a:gd name="T21" fmla="*/ 0 h 281"/>
                  <a:gd name="T22" fmla="*/ 1 w 404"/>
                  <a:gd name="T23" fmla="*/ 0 h 281"/>
                  <a:gd name="T24" fmla="*/ 1 w 404"/>
                  <a:gd name="T25" fmla="*/ 0 h 281"/>
                  <a:gd name="T26" fmla="*/ 1 w 404"/>
                  <a:gd name="T27" fmla="*/ 0 h 281"/>
                  <a:gd name="T28" fmla="*/ 1 w 404"/>
                  <a:gd name="T29" fmla="*/ 0 h 281"/>
                  <a:gd name="T30" fmla="*/ 1 w 404"/>
                  <a:gd name="T31" fmla="*/ 0 h 281"/>
                  <a:gd name="T32" fmla="*/ 1 w 404"/>
                  <a:gd name="T33" fmla="*/ 0 h 281"/>
                  <a:gd name="T34" fmla="*/ 1 w 404"/>
                  <a:gd name="T35" fmla="*/ 0 h 281"/>
                  <a:gd name="T36" fmla="*/ 1 w 404"/>
                  <a:gd name="T37" fmla="*/ 0 h 281"/>
                  <a:gd name="T38" fmla="*/ 1 w 404"/>
                  <a:gd name="T39" fmla="*/ 0 h 281"/>
                  <a:gd name="T40" fmla="*/ 1 w 404"/>
                  <a:gd name="T41" fmla="*/ 0 h 281"/>
                  <a:gd name="T42" fmla="*/ 1 w 404"/>
                  <a:gd name="T43" fmla="*/ 0 h 281"/>
                  <a:gd name="T44" fmla="*/ 1 w 404"/>
                  <a:gd name="T45" fmla="*/ 0 h 281"/>
                  <a:gd name="T46" fmla="*/ 1 w 404"/>
                  <a:gd name="T47" fmla="*/ 0 h 281"/>
                  <a:gd name="T48" fmla="*/ 1 w 404"/>
                  <a:gd name="T49" fmla="*/ 0 h 281"/>
                  <a:gd name="T50" fmla="*/ 1 w 404"/>
                  <a:gd name="T51" fmla="*/ 0 h 281"/>
                  <a:gd name="T52" fmla="*/ 1 w 404"/>
                  <a:gd name="T53" fmla="*/ 0 h 281"/>
                  <a:gd name="T54" fmla="*/ 1 w 404"/>
                  <a:gd name="T55" fmla="*/ 0 h 281"/>
                  <a:gd name="T56" fmla="*/ 1 w 404"/>
                  <a:gd name="T57" fmla="*/ 0 h 281"/>
                  <a:gd name="T58" fmla="*/ 1 w 404"/>
                  <a:gd name="T59" fmla="*/ 0 h 281"/>
                  <a:gd name="T60" fmla="*/ 1 w 404"/>
                  <a:gd name="T61" fmla="*/ 0 h 281"/>
                  <a:gd name="T62" fmla="*/ 1 w 404"/>
                  <a:gd name="T63" fmla="*/ 0 h 281"/>
                  <a:gd name="T64" fmla="*/ 1 w 404"/>
                  <a:gd name="T65" fmla="*/ 0 h 281"/>
                  <a:gd name="T66" fmla="*/ 1 w 404"/>
                  <a:gd name="T67" fmla="*/ 0 h 281"/>
                  <a:gd name="T68" fmla="*/ 1 w 404"/>
                  <a:gd name="T69" fmla="*/ 0 h 281"/>
                  <a:gd name="T70" fmla="*/ 1 w 404"/>
                  <a:gd name="T71" fmla="*/ 0 h 281"/>
                  <a:gd name="T72" fmla="*/ 1 w 404"/>
                  <a:gd name="T73" fmla="*/ 0 h 281"/>
                  <a:gd name="T74" fmla="*/ 1 w 404"/>
                  <a:gd name="T75" fmla="*/ 0 h 281"/>
                  <a:gd name="T76" fmla="*/ 1 w 404"/>
                  <a:gd name="T77" fmla="*/ 0 h 281"/>
                  <a:gd name="T78" fmla="*/ 1 w 404"/>
                  <a:gd name="T79" fmla="*/ 0 h 281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4" h="281">
                    <a:moveTo>
                      <a:pt x="339" y="270"/>
                    </a:moveTo>
                    <a:lnTo>
                      <a:pt x="323" y="270"/>
                    </a:lnTo>
                    <a:lnTo>
                      <a:pt x="306" y="271"/>
                    </a:lnTo>
                    <a:lnTo>
                      <a:pt x="290" y="271"/>
                    </a:lnTo>
                    <a:lnTo>
                      <a:pt x="274" y="271"/>
                    </a:lnTo>
                    <a:lnTo>
                      <a:pt x="258" y="273"/>
                    </a:lnTo>
                    <a:lnTo>
                      <a:pt x="241" y="273"/>
                    </a:lnTo>
                    <a:lnTo>
                      <a:pt x="225" y="274"/>
                    </a:lnTo>
                    <a:lnTo>
                      <a:pt x="209" y="274"/>
                    </a:lnTo>
                    <a:lnTo>
                      <a:pt x="194" y="275"/>
                    </a:lnTo>
                    <a:lnTo>
                      <a:pt x="178" y="276"/>
                    </a:lnTo>
                    <a:lnTo>
                      <a:pt x="163" y="276"/>
                    </a:lnTo>
                    <a:lnTo>
                      <a:pt x="148" y="277"/>
                    </a:lnTo>
                    <a:lnTo>
                      <a:pt x="133" y="278"/>
                    </a:lnTo>
                    <a:lnTo>
                      <a:pt x="118" y="279"/>
                    </a:lnTo>
                    <a:lnTo>
                      <a:pt x="103" y="279"/>
                    </a:lnTo>
                    <a:lnTo>
                      <a:pt x="89" y="281"/>
                    </a:lnTo>
                    <a:lnTo>
                      <a:pt x="86" y="258"/>
                    </a:lnTo>
                    <a:lnTo>
                      <a:pt x="80" y="233"/>
                    </a:lnTo>
                    <a:lnTo>
                      <a:pt x="72" y="209"/>
                    </a:lnTo>
                    <a:lnTo>
                      <a:pt x="62" y="185"/>
                    </a:lnTo>
                    <a:lnTo>
                      <a:pt x="49" y="163"/>
                    </a:lnTo>
                    <a:lnTo>
                      <a:pt x="34" y="142"/>
                    </a:lnTo>
                    <a:lnTo>
                      <a:pt x="18" y="125"/>
                    </a:lnTo>
                    <a:lnTo>
                      <a:pt x="0" y="112"/>
                    </a:lnTo>
                    <a:lnTo>
                      <a:pt x="20" y="118"/>
                    </a:lnTo>
                    <a:lnTo>
                      <a:pt x="40" y="127"/>
                    </a:lnTo>
                    <a:lnTo>
                      <a:pt x="57" y="139"/>
                    </a:lnTo>
                    <a:lnTo>
                      <a:pt x="73" y="155"/>
                    </a:lnTo>
                    <a:lnTo>
                      <a:pt x="89" y="173"/>
                    </a:lnTo>
                    <a:lnTo>
                      <a:pt x="103" y="196"/>
                    </a:lnTo>
                    <a:lnTo>
                      <a:pt x="118" y="223"/>
                    </a:lnTo>
                    <a:lnTo>
                      <a:pt x="133" y="254"/>
                    </a:lnTo>
                    <a:lnTo>
                      <a:pt x="140" y="223"/>
                    </a:lnTo>
                    <a:lnTo>
                      <a:pt x="142" y="188"/>
                    </a:lnTo>
                    <a:lnTo>
                      <a:pt x="142" y="153"/>
                    </a:lnTo>
                    <a:lnTo>
                      <a:pt x="139" y="116"/>
                    </a:lnTo>
                    <a:lnTo>
                      <a:pt x="133" y="81"/>
                    </a:lnTo>
                    <a:lnTo>
                      <a:pt x="125" y="50"/>
                    </a:lnTo>
                    <a:lnTo>
                      <a:pt x="115" y="23"/>
                    </a:lnTo>
                    <a:lnTo>
                      <a:pt x="102" y="5"/>
                    </a:lnTo>
                    <a:lnTo>
                      <a:pt x="121" y="18"/>
                    </a:lnTo>
                    <a:lnTo>
                      <a:pt x="140" y="34"/>
                    </a:lnTo>
                    <a:lnTo>
                      <a:pt x="157" y="53"/>
                    </a:lnTo>
                    <a:lnTo>
                      <a:pt x="174" y="78"/>
                    </a:lnTo>
                    <a:lnTo>
                      <a:pt x="188" y="106"/>
                    </a:lnTo>
                    <a:lnTo>
                      <a:pt x="201" y="141"/>
                    </a:lnTo>
                    <a:lnTo>
                      <a:pt x="212" y="183"/>
                    </a:lnTo>
                    <a:lnTo>
                      <a:pt x="218" y="231"/>
                    </a:lnTo>
                    <a:lnTo>
                      <a:pt x="229" y="208"/>
                    </a:lnTo>
                    <a:lnTo>
                      <a:pt x="237" y="183"/>
                    </a:lnTo>
                    <a:lnTo>
                      <a:pt x="243" y="154"/>
                    </a:lnTo>
                    <a:lnTo>
                      <a:pt x="245" y="124"/>
                    </a:lnTo>
                    <a:lnTo>
                      <a:pt x="245" y="93"/>
                    </a:lnTo>
                    <a:lnTo>
                      <a:pt x="241" y="62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0" y="30"/>
                    </a:lnTo>
                    <a:lnTo>
                      <a:pt x="255" y="57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8" y="128"/>
                    </a:lnTo>
                    <a:lnTo>
                      <a:pt x="294" y="151"/>
                    </a:lnTo>
                    <a:lnTo>
                      <a:pt x="298" y="173"/>
                    </a:lnTo>
                    <a:lnTo>
                      <a:pt x="299" y="195"/>
                    </a:lnTo>
                    <a:lnTo>
                      <a:pt x="312" y="173"/>
                    </a:lnTo>
                    <a:lnTo>
                      <a:pt x="326" y="148"/>
                    </a:lnTo>
                    <a:lnTo>
                      <a:pt x="340" y="121"/>
                    </a:lnTo>
                    <a:lnTo>
                      <a:pt x="354" y="94"/>
                    </a:lnTo>
                    <a:lnTo>
                      <a:pt x="366" y="67"/>
                    </a:lnTo>
                    <a:lnTo>
                      <a:pt x="375" y="42"/>
                    </a:lnTo>
                    <a:lnTo>
                      <a:pt x="382" y="20"/>
                    </a:lnTo>
                    <a:lnTo>
                      <a:pt x="384" y="3"/>
                    </a:lnTo>
                    <a:lnTo>
                      <a:pt x="392" y="27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4" y="112"/>
                    </a:lnTo>
                    <a:lnTo>
                      <a:pt x="398" y="146"/>
                    </a:lnTo>
                    <a:lnTo>
                      <a:pt x="388" y="184"/>
                    </a:lnTo>
                    <a:lnTo>
                      <a:pt x="368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0" name="Freeform 101"/>
              <p:cNvSpPr/>
              <p:nvPr/>
            </p:nvSpPr>
            <p:spPr bwMode="auto">
              <a:xfrm>
                <a:off x="4880" y="4200"/>
                <a:ext cx="51" cy="71"/>
              </a:xfrm>
              <a:custGeom>
                <a:avLst/>
                <a:gdLst>
                  <a:gd name="T0" fmla="*/ 1 w 102"/>
                  <a:gd name="T1" fmla="*/ 1 h 142"/>
                  <a:gd name="T2" fmla="*/ 0 w 102"/>
                  <a:gd name="T3" fmla="*/ 1 h 142"/>
                  <a:gd name="T4" fmla="*/ 1 w 102"/>
                  <a:gd name="T5" fmla="*/ 1 h 142"/>
                  <a:gd name="T6" fmla="*/ 1 w 102"/>
                  <a:gd name="T7" fmla="*/ 1 h 142"/>
                  <a:gd name="T8" fmla="*/ 1 w 102"/>
                  <a:gd name="T9" fmla="*/ 1 h 142"/>
                  <a:gd name="T10" fmla="*/ 1 w 102"/>
                  <a:gd name="T11" fmla="*/ 1 h 142"/>
                  <a:gd name="T12" fmla="*/ 1 w 102"/>
                  <a:gd name="T13" fmla="*/ 1 h 142"/>
                  <a:gd name="T14" fmla="*/ 1 w 102"/>
                  <a:gd name="T15" fmla="*/ 1 h 142"/>
                  <a:gd name="T16" fmla="*/ 1 w 102"/>
                  <a:gd name="T17" fmla="*/ 1 h 142"/>
                  <a:gd name="T18" fmla="*/ 1 w 102"/>
                  <a:gd name="T19" fmla="*/ 0 h 142"/>
                  <a:gd name="T20" fmla="*/ 1 w 102"/>
                  <a:gd name="T21" fmla="*/ 1 h 142"/>
                  <a:gd name="T22" fmla="*/ 1 w 102"/>
                  <a:gd name="T23" fmla="*/ 1 h 142"/>
                  <a:gd name="T24" fmla="*/ 1 w 102"/>
                  <a:gd name="T25" fmla="*/ 1 h 142"/>
                  <a:gd name="T26" fmla="*/ 1 w 102"/>
                  <a:gd name="T27" fmla="*/ 1 h 14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2" h="142">
                    <a:moveTo>
                      <a:pt x="71" y="142"/>
                    </a:moveTo>
                    <a:lnTo>
                      <a:pt x="0" y="142"/>
                    </a:lnTo>
                    <a:lnTo>
                      <a:pt x="6" y="123"/>
                    </a:lnTo>
                    <a:lnTo>
                      <a:pt x="16" y="102"/>
                    </a:lnTo>
                    <a:lnTo>
                      <a:pt x="27" y="82"/>
                    </a:lnTo>
                    <a:lnTo>
                      <a:pt x="41" y="61"/>
                    </a:lnTo>
                    <a:lnTo>
                      <a:pt x="56" y="43"/>
                    </a:lnTo>
                    <a:lnTo>
                      <a:pt x="71" y="26"/>
                    </a:lnTo>
                    <a:lnTo>
                      <a:pt x="87" y="12"/>
                    </a:lnTo>
                    <a:lnTo>
                      <a:pt x="102" y="0"/>
                    </a:lnTo>
                    <a:lnTo>
                      <a:pt x="84" y="41"/>
                    </a:lnTo>
                    <a:lnTo>
                      <a:pt x="74" y="78"/>
                    </a:lnTo>
                    <a:lnTo>
                      <a:pt x="71" y="112"/>
                    </a:lnTo>
                    <a:lnTo>
                      <a:pt x="71" y="14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1" name="Freeform 102"/>
              <p:cNvSpPr/>
              <p:nvPr/>
            </p:nvSpPr>
            <p:spPr bwMode="auto">
              <a:xfrm>
                <a:off x="3666" y="4127"/>
                <a:ext cx="558" cy="206"/>
              </a:xfrm>
              <a:custGeom>
                <a:avLst/>
                <a:gdLst>
                  <a:gd name="T0" fmla="*/ 0 w 1117"/>
                  <a:gd name="T1" fmla="*/ 1 h 412"/>
                  <a:gd name="T2" fmla="*/ 0 w 1117"/>
                  <a:gd name="T3" fmla="*/ 1 h 412"/>
                  <a:gd name="T4" fmla="*/ 0 w 1117"/>
                  <a:gd name="T5" fmla="*/ 1 h 412"/>
                  <a:gd name="T6" fmla="*/ 0 w 1117"/>
                  <a:gd name="T7" fmla="*/ 1 h 412"/>
                  <a:gd name="T8" fmla="*/ 0 w 1117"/>
                  <a:gd name="T9" fmla="*/ 1 h 412"/>
                  <a:gd name="T10" fmla="*/ 0 w 1117"/>
                  <a:gd name="T11" fmla="*/ 1 h 412"/>
                  <a:gd name="T12" fmla="*/ 0 w 1117"/>
                  <a:gd name="T13" fmla="*/ 1 h 412"/>
                  <a:gd name="T14" fmla="*/ 0 w 1117"/>
                  <a:gd name="T15" fmla="*/ 1 h 412"/>
                  <a:gd name="T16" fmla="*/ 0 w 1117"/>
                  <a:gd name="T17" fmla="*/ 1 h 412"/>
                  <a:gd name="T18" fmla="*/ 0 w 1117"/>
                  <a:gd name="T19" fmla="*/ 1 h 412"/>
                  <a:gd name="T20" fmla="*/ 0 w 1117"/>
                  <a:gd name="T21" fmla="*/ 1 h 412"/>
                  <a:gd name="T22" fmla="*/ 0 w 1117"/>
                  <a:gd name="T23" fmla="*/ 1 h 412"/>
                  <a:gd name="T24" fmla="*/ 0 w 1117"/>
                  <a:gd name="T25" fmla="*/ 1 h 412"/>
                  <a:gd name="T26" fmla="*/ 0 w 1117"/>
                  <a:gd name="T27" fmla="*/ 1 h 412"/>
                  <a:gd name="T28" fmla="*/ 0 w 1117"/>
                  <a:gd name="T29" fmla="*/ 1 h 412"/>
                  <a:gd name="T30" fmla="*/ 0 w 1117"/>
                  <a:gd name="T31" fmla="*/ 1 h 412"/>
                  <a:gd name="T32" fmla="*/ 0 w 1117"/>
                  <a:gd name="T33" fmla="*/ 1 h 412"/>
                  <a:gd name="T34" fmla="*/ 0 w 1117"/>
                  <a:gd name="T35" fmla="*/ 1 h 412"/>
                  <a:gd name="T36" fmla="*/ 0 w 1117"/>
                  <a:gd name="T37" fmla="*/ 1 h 412"/>
                  <a:gd name="T38" fmla="*/ 0 w 1117"/>
                  <a:gd name="T39" fmla="*/ 1 h 412"/>
                  <a:gd name="T40" fmla="*/ 0 w 1117"/>
                  <a:gd name="T41" fmla="*/ 1 h 412"/>
                  <a:gd name="T42" fmla="*/ 0 w 1117"/>
                  <a:gd name="T43" fmla="*/ 1 h 412"/>
                  <a:gd name="T44" fmla="*/ 0 w 1117"/>
                  <a:gd name="T45" fmla="*/ 1 h 412"/>
                  <a:gd name="T46" fmla="*/ 0 w 1117"/>
                  <a:gd name="T47" fmla="*/ 1 h 412"/>
                  <a:gd name="T48" fmla="*/ 0 w 1117"/>
                  <a:gd name="T49" fmla="*/ 1 h 412"/>
                  <a:gd name="T50" fmla="*/ 0 w 1117"/>
                  <a:gd name="T51" fmla="*/ 1 h 412"/>
                  <a:gd name="T52" fmla="*/ 0 w 1117"/>
                  <a:gd name="T53" fmla="*/ 1 h 412"/>
                  <a:gd name="T54" fmla="*/ 0 w 1117"/>
                  <a:gd name="T55" fmla="*/ 1 h 412"/>
                  <a:gd name="T56" fmla="*/ 0 w 1117"/>
                  <a:gd name="T57" fmla="*/ 1 h 412"/>
                  <a:gd name="T58" fmla="*/ 0 w 1117"/>
                  <a:gd name="T59" fmla="*/ 1 h 412"/>
                  <a:gd name="T60" fmla="*/ 0 w 1117"/>
                  <a:gd name="T61" fmla="*/ 1 h 412"/>
                  <a:gd name="T62" fmla="*/ 0 w 1117"/>
                  <a:gd name="T63" fmla="*/ 1 h 412"/>
                  <a:gd name="T64" fmla="*/ 0 w 1117"/>
                  <a:gd name="T65" fmla="*/ 0 h 412"/>
                  <a:gd name="T66" fmla="*/ 0 w 1117"/>
                  <a:gd name="T67" fmla="*/ 1 h 412"/>
                  <a:gd name="T68" fmla="*/ 0 w 1117"/>
                  <a:gd name="T69" fmla="*/ 1 h 412"/>
                  <a:gd name="T70" fmla="*/ 0 w 1117"/>
                  <a:gd name="T71" fmla="*/ 1 h 412"/>
                  <a:gd name="T72" fmla="*/ 0 w 1117"/>
                  <a:gd name="T73" fmla="*/ 1 h 412"/>
                  <a:gd name="T74" fmla="*/ 0 w 1117"/>
                  <a:gd name="T75" fmla="*/ 1 h 412"/>
                  <a:gd name="T76" fmla="*/ 0 w 1117"/>
                  <a:gd name="T77" fmla="*/ 1 h 412"/>
                  <a:gd name="T78" fmla="*/ 0 w 1117"/>
                  <a:gd name="T79" fmla="*/ 1 h 412"/>
                  <a:gd name="T80" fmla="*/ 0 w 1117"/>
                  <a:gd name="T81" fmla="*/ 1 h 412"/>
                  <a:gd name="T82" fmla="*/ 0 w 1117"/>
                  <a:gd name="T83" fmla="*/ 1 h 412"/>
                  <a:gd name="T84" fmla="*/ 0 w 1117"/>
                  <a:gd name="T85" fmla="*/ 1 h 412"/>
                  <a:gd name="T86" fmla="*/ 0 w 1117"/>
                  <a:gd name="T87" fmla="*/ 1 h 412"/>
                  <a:gd name="T88" fmla="*/ 0 w 1117"/>
                  <a:gd name="T89" fmla="*/ 1 h 412"/>
                  <a:gd name="T90" fmla="*/ 0 w 1117"/>
                  <a:gd name="T91" fmla="*/ 1 h 412"/>
                  <a:gd name="T92" fmla="*/ 0 w 1117"/>
                  <a:gd name="T93" fmla="*/ 1 h 412"/>
                  <a:gd name="T94" fmla="*/ 0 w 1117"/>
                  <a:gd name="T95" fmla="*/ 1 h 412"/>
                  <a:gd name="T96" fmla="*/ 0 w 1117"/>
                  <a:gd name="T97" fmla="*/ 1 h 412"/>
                  <a:gd name="T98" fmla="*/ 0 w 1117"/>
                  <a:gd name="T99" fmla="*/ 1 h 412"/>
                  <a:gd name="T100" fmla="*/ 0 w 1117"/>
                  <a:gd name="T101" fmla="*/ 1 h 412"/>
                  <a:gd name="T102" fmla="*/ 0 w 1117"/>
                  <a:gd name="T103" fmla="*/ 1 h 412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1117" h="412">
                    <a:moveTo>
                      <a:pt x="1093" y="212"/>
                    </a:moveTo>
                    <a:lnTo>
                      <a:pt x="1073" y="229"/>
                    </a:lnTo>
                    <a:lnTo>
                      <a:pt x="1052" y="248"/>
                    </a:lnTo>
                    <a:lnTo>
                      <a:pt x="1032" y="265"/>
                    </a:lnTo>
                    <a:lnTo>
                      <a:pt x="1011" y="284"/>
                    </a:lnTo>
                    <a:lnTo>
                      <a:pt x="990" y="301"/>
                    </a:lnTo>
                    <a:lnTo>
                      <a:pt x="971" y="317"/>
                    </a:lnTo>
                    <a:lnTo>
                      <a:pt x="951" y="334"/>
                    </a:lnTo>
                    <a:lnTo>
                      <a:pt x="934" y="349"/>
                    </a:lnTo>
                    <a:lnTo>
                      <a:pt x="917" y="363"/>
                    </a:lnTo>
                    <a:lnTo>
                      <a:pt x="900" y="376"/>
                    </a:lnTo>
                    <a:lnTo>
                      <a:pt x="888" y="387"/>
                    </a:lnTo>
                    <a:lnTo>
                      <a:pt x="876" y="397"/>
                    </a:lnTo>
                    <a:lnTo>
                      <a:pt x="867" y="403"/>
                    </a:lnTo>
                    <a:lnTo>
                      <a:pt x="860" y="409"/>
                    </a:lnTo>
                    <a:lnTo>
                      <a:pt x="857" y="412"/>
                    </a:lnTo>
                    <a:lnTo>
                      <a:pt x="826" y="410"/>
                    </a:lnTo>
                    <a:lnTo>
                      <a:pt x="791" y="409"/>
                    </a:lnTo>
                    <a:lnTo>
                      <a:pt x="753" y="408"/>
                    </a:lnTo>
                    <a:lnTo>
                      <a:pt x="714" y="406"/>
                    </a:lnTo>
                    <a:lnTo>
                      <a:pt x="672" y="403"/>
                    </a:lnTo>
                    <a:lnTo>
                      <a:pt x="630" y="401"/>
                    </a:lnTo>
                    <a:lnTo>
                      <a:pt x="587" y="399"/>
                    </a:lnTo>
                    <a:lnTo>
                      <a:pt x="542" y="395"/>
                    </a:lnTo>
                    <a:lnTo>
                      <a:pt x="499" y="393"/>
                    </a:lnTo>
                    <a:lnTo>
                      <a:pt x="455" y="391"/>
                    </a:lnTo>
                    <a:lnTo>
                      <a:pt x="412" y="387"/>
                    </a:lnTo>
                    <a:lnTo>
                      <a:pt x="371" y="385"/>
                    </a:lnTo>
                    <a:lnTo>
                      <a:pt x="330" y="383"/>
                    </a:lnTo>
                    <a:lnTo>
                      <a:pt x="292" y="380"/>
                    </a:lnTo>
                    <a:lnTo>
                      <a:pt x="257" y="378"/>
                    </a:lnTo>
                    <a:lnTo>
                      <a:pt x="224" y="377"/>
                    </a:lnTo>
                    <a:lnTo>
                      <a:pt x="209" y="376"/>
                    </a:lnTo>
                    <a:lnTo>
                      <a:pt x="193" y="376"/>
                    </a:lnTo>
                    <a:lnTo>
                      <a:pt x="178" y="375"/>
                    </a:lnTo>
                    <a:lnTo>
                      <a:pt x="162" y="375"/>
                    </a:lnTo>
                    <a:lnTo>
                      <a:pt x="147" y="374"/>
                    </a:lnTo>
                    <a:lnTo>
                      <a:pt x="131" y="374"/>
                    </a:lnTo>
                    <a:lnTo>
                      <a:pt x="116" y="372"/>
                    </a:lnTo>
                    <a:lnTo>
                      <a:pt x="101" y="372"/>
                    </a:lnTo>
                    <a:lnTo>
                      <a:pt x="80" y="334"/>
                    </a:lnTo>
                    <a:lnTo>
                      <a:pt x="63" y="289"/>
                    </a:lnTo>
                    <a:lnTo>
                      <a:pt x="48" y="241"/>
                    </a:lnTo>
                    <a:lnTo>
                      <a:pt x="36" y="190"/>
                    </a:lnTo>
                    <a:lnTo>
                      <a:pt x="24" y="142"/>
                    </a:lnTo>
                    <a:lnTo>
                      <a:pt x="15" y="97"/>
                    </a:lnTo>
                    <a:lnTo>
                      <a:pt x="7" y="58"/>
                    </a:lnTo>
                    <a:lnTo>
                      <a:pt x="0" y="28"/>
                    </a:lnTo>
                    <a:lnTo>
                      <a:pt x="11" y="62"/>
                    </a:lnTo>
                    <a:lnTo>
                      <a:pt x="25" y="100"/>
                    </a:lnTo>
                    <a:lnTo>
                      <a:pt x="41" y="141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4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1" y="284"/>
                    </a:lnTo>
                    <a:lnTo>
                      <a:pt x="138" y="257"/>
                    </a:lnTo>
                    <a:lnTo>
                      <a:pt x="146" y="234"/>
                    </a:lnTo>
                    <a:lnTo>
                      <a:pt x="156" y="211"/>
                    </a:lnTo>
                    <a:lnTo>
                      <a:pt x="169" y="191"/>
                    </a:lnTo>
                    <a:lnTo>
                      <a:pt x="184" y="172"/>
                    </a:lnTo>
                    <a:lnTo>
                      <a:pt x="204" y="153"/>
                    </a:lnTo>
                    <a:lnTo>
                      <a:pt x="227" y="136"/>
                    </a:lnTo>
                    <a:lnTo>
                      <a:pt x="214" y="158"/>
                    </a:lnTo>
                    <a:lnTo>
                      <a:pt x="201" y="184"/>
                    </a:lnTo>
                    <a:lnTo>
                      <a:pt x="191" y="216"/>
                    </a:lnTo>
                    <a:lnTo>
                      <a:pt x="184" y="248"/>
                    </a:lnTo>
                    <a:lnTo>
                      <a:pt x="182" y="281"/>
                    </a:lnTo>
                    <a:lnTo>
                      <a:pt x="188" y="314"/>
                    </a:lnTo>
                    <a:lnTo>
                      <a:pt x="200" y="344"/>
                    </a:lnTo>
                    <a:lnTo>
                      <a:pt x="224" y="370"/>
                    </a:lnTo>
                    <a:lnTo>
                      <a:pt x="250" y="344"/>
                    </a:lnTo>
                    <a:lnTo>
                      <a:pt x="270" y="305"/>
                    </a:lnTo>
                    <a:lnTo>
                      <a:pt x="284" y="261"/>
                    </a:lnTo>
                    <a:lnTo>
                      <a:pt x="291" y="211"/>
                    </a:lnTo>
                    <a:lnTo>
                      <a:pt x="290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7" y="8"/>
                    </a:lnTo>
                    <a:lnTo>
                      <a:pt x="261" y="35"/>
                    </a:lnTo>
                    <a:lnTo>
                      <a:pt x="282" y="63"/>
                    </a:lnTo>
                    <a:lnTo>
                      <a:pt x="299" y="96"/>
                    </a:lnTo>
                    <a:lnTo>
                      <a:pt x="314" y="130"/>
                    </a:lnTo>
                    <a:lnTo>
                      <a:pt x="326" y="168"/>
                    </a:lnTo>
                    <a:lnTo>
                      <a:pt x="334" y="211"/>
                    </a:lnTo>
                    <a:lnTo>
                      <a:pt x="340" y="258"/>
                    </a:lnTo>
                    <a:lnTo>
                      <a:pt x="341" y="309"/>
                    </a:lnTo>
                    <a:lnTo>
                      <a:pt x="355" y="288"/>
                    </a:lnTo>
                    <a:lnTo>
                      <a:pt x="371" y="266"/>
                    </a:lnTo>
                    <a:lnTo>
                      <a:pt x="389" y="244"/>
                    </a:lnTo>
                    <a:lnTo>
                      <a:pt x="409" y="222"/>
                    </a:lnTo>
                    <a:lnTo>
                      <a:pt x="429" y="203"/>
                    </a:lnTo>
                    <a:lnTo>
                      <a:pt x="450" y="184"/>
                    </a:lnTo>
                    <a:lnTo>
                      <a:pt x="471" y="171"/>
                    </a:lnTo>
                    <a:lnTo>
                      <a:pt x="492" y="160"/>
                    </a:lnTo>
                    <a:lnTo>
                      <a:pt x="482" y="180"/>
                    </a:lnTo>
                    <a:lnTo>
                      <a:pt x="469" y="203"/>
                    </a:lnTo>
                    <a:lnTo>
                      <a:pt x="451" y="227"/>
                    </a:lnTo>
                    <a:lnTo>
                      <a:pt x="433" y="251"/>
                    </a:lnTo>
                    <a:lnTo>
                      <a:pt x="416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1" y="334"/>
                    </a:lnTo>
                    <a:lnTo>
                      <a:pt x="388" y="339"/>
                    </a:lnTo>
                    <a:lnTo>
                      <a:pt x="397" y="344"/>
                    </a:lnTo>
                    <a:lnTo>
                      <a:pt x="408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3" y="360"/>
                    </a:lnTo>
                    <a:lnTo>
                      <a:pt x="457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3"/>
                    </a:lnTo>
                    <a:lnTo>
                      <a:pt x="374" y="66"/>
                    </a:lnTo>
                    <a:lnTo>
                      <a:pt x="345" y="36"/>
                    </a:lnTo>
                    <a:lnTo>
                      <a:pt x="374" y="58"/>
                    </a:lnTo>
                    <a:lnTo>
                      <a:pt x="399" y="79"/>
                    </a:lnTo>
                    <a:lnTo>
                      <a:pt x="423" y="103"/>
                    </a:lnTo>
                    <a:lnTo>
                      <a:pt x="443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3" y="10"/>
                    </a:lnTo>
                    <a:lnTo>
                      <a:pt x="489" y="39"/>
                    </a:lnTo>
                    <a:lnTo>
                      <a:pt x="505" y="71"/>
                    </a:lnTo>
                    <a:lnTo>
                      <a:pt x="519" y="106"/>
                    </a:lnTo>
                    <a:lnTo>
                      <a:pt x="531" y="145"/>
                    </a:lnTo>
                    <a:lnTo>
                      <a:pt x="539" y="189"/>
                    </a:lnTo>
                    <a:lnTo>
                      <a:pt x="541" y="236"/>
                    </a:lnTo>
                    <a:lnTo>
                      <a:pt x="538" y="290"/>
                    </a:lnTo>
                    <a:lnTo>
                      <a:pt x="526" y="349"/>
                    </a:lnTo>
                    <a:lnTo>
                      <a:pt x="553" y="322"/>
                    </a:lnTo>
                    <a:lnTo>
                      <a:pt x="576" y="288"/>
                    </a:lnTo>
                    <a:lnTo>
                      <a:pt x="594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2" y="126"/>
                    </a:lnTo>
                    <a:lnTo>
                      <a:pt x="584" y="84"/>
                    </a:lnTo>
                    <a:lnTo>
                      <a:pt x="551" y="44"/>
                    </a:lnTo>
                    <a:lnTo>
                      <a:pt x="566" y="52"/>
                    </a:lnTo>
                    <a:lnTo>
                      <a:pt x="581" y="60"/>
                    </a:lnTo>
                    <a:lnTo>
                      <a:pt x="596" y="69"/>
                    </a:lnTo>
                    <a:lnTo>
                      <a:pt x="610" y="82"/>
                    </a:lnTo>
                    <a:lnTo>
                      <a:pt x="622" y="96"/>
                    </a:lnTo>
                    <a:lnTo>
                      <a:pt x="632" y="113"/>
                    </a:lnTo>
                    <a:lnTo>
                      <a:pt x="641" y="134"/>
                    </a:lnTo>
                    <a:lnTo>
                      <a:pt x="647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8" y="32"/>
                    </a:lnTo>
                    <a:lnTo>
                      <a:pt x="645" y="0"/>
                    </a:lnTo>
                    <a:lnTo>
                      <a:pt x="655" y="38"/>
                    </a:lnTo>
                    <a:lnTo>
                      <a:pt x="661" y="82"/>
                    </a:lnTo>
                    <a:lnTo>
                      <a:pt x="662" y="129"/>
                    </a:lnTo>
                    <a:lnTo>
                      <a:pt x="660" y="179"/>
                    </a:lnTo>
                    <a:lnTo>
                      <a:pt x="652" y="228"/>
                    </a:lnTo>
                    <a:lnTo>
                      <a:pt x="641" y="277"/>
                    </a:lnTo>
                    <a:lnTo>
                      <a:pt x="626" y="320"/>
                    </a:lnTo>
                    <a:lnTo>
                      <a:pt x="609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79" y="255"/>
                    </a:lnTo>
                    <a:lnTo>
                      <a:pt x="697" y="212"/>
                    </a:lnTo>
                    <a:lnTo>
                      <a:pt x="712" y="167"/>
                    </a:lnTo>
                    <a:lnTo>
                      <a:pt x="722" y="122"/>
                    </a:lnTo>
                    <a:lnTo>
                      <a:pt x="730" y="77"/>
                    </a:lnTo>
                    <a:lnTo>
                      <a:pt x="733" y="33"/>
                    </a:lnTo>
                    <a:lnTo>
                      <a:pt x="742" y="88"/>
                    </a:lnTo>
                    <a:lnTo>
                      <a:pt x="746" y="148"/>
                    </a:lnTo>
                    <a:lnTo>
                      <a:pt x="743" y="210"/>
                    </a:lnTo>
                    <a:lnTo>
                      <a:pt x="730" y="269"/>
                    </a:lnTo>
                    <a:lnTo>
                      <a:pt x="743" y="252"/>
                    </a:lnTo>
                    <a:lnTo>
                      <a:pt x="756" y="232"/>
                    </a:lnTo>
                    <a:lnTo>
                      <a:pt x="770" y="206"/>
                    </a:lnTo>
                    <a:lnTo>
                      <a:pt x="784" y="181"/>
                    </a:lnTo>
                    <a:lnTo>
                      <a:pt x="797" y="154"/>
                    </a:lnTo>
                    <a:lnTo>
                      <a:pt x="808" y="130"/>
                    </a:lnTo>
                    <a:lnTo>
                      <a:pt x="816" y="109"/>
                    </a:lnTo>
                    <a:lnTo>
                      <a:pt x="821" y="93"/>
                    </a:lnTo>
                    <a:lnTo>
                      <a:pt x="819" y="118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4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6" y="295"/>
                    </a:lnTo>
                    <a:lnTo>
                      <a:pt x="725" y="324"/>
                    </a:lnTo>
                    <a:lnTo>
                      <a:pt x="752" y="307"/>
                    </a:lnTo>
                    <a:lnTo>
                      <a:pt x="777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69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0" y="166"/>
                    </a:lnTo>
                    <a:lnTo>
                      <a:pt x="882" y="194"/>
                    </a:lnTo>
                    <a:lnTo>
                      <a:pt x="873" y="220"/>
                    </a:lnTo>
                    <a:lnTo>
                      <a:pt x="861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35" y="308"/>
                    </a:lnTo>
                    <a:lnTo>
                      <a:pt x="850" y="297"/>
                    </a:lnTo>
                    <a:lnTo>
                      <a:pt x="866" y="284"/>
                    </a:lnTo>
                    <a:lnTo>
                      <a:pt x="882" y="269"/>
                    </a:lnTo>
                    <a:lnTo>
                      <a:pt x="897" y="252"/>
                    </a:lnTo>
                    <a:lnTo>
                      <a:pt x="912" y="234"/>
                    </a:lnTo>
                    <a:lnTo>
                      <a:pt x="927" y="216"/>
                    </a:lnTo>
                    <a:lnTo>
                      <a:pt x="941" y="195"/>
                    </a:lnTo>
                    <a:lnTo>
                      <a:pt x="955" y="174"/>
                    </a:lnTo>
                    <a:lnTo>
                      <a:pt x="967" y="153"/>
                    </a:lnTo>
                    <a:lnTo>
                      <a:pt x="979" y="133"/>
                    </a:lnTo>
                    <a:lnTo>
                      <a:pt x="990" y="112"/>
                    </a:lnTo>
                    <a:lnTo>
                      <a:pt x="999" y="91"/>
                    </a:lnTo>
                    <a:lnTo>
                      <a:pt x="1008" y="70"/>
                    </a:lnTo>
                    <a:lnTo>
                      <a:pt x="1014" y="52"/>
                    </a:lnTo>
                    <a:lnTo>
                      <a:pt x="1020" y="33"/>
                    </a:lnTo>
                    <a:lnTo>
                      <a:pt x="1012" y="71"/>
                    </a:lnTo>
                    <a:lnTo>
                      <a:pt x="1004" y="107"/>
                    </a:lnTo>
                    <a:lnTo>
                      <a:pt x="994" y="141"/>
                    </a:lnTo>
                    <a:lnTo>
                      <a:pt x="983" y="173"/>
                    </a:lnTo>
                    <a:lnTo>
                      <a:pt x="968" y="206"/>
                    </a:lnTo>
                    <a:lnTo>
                      <a:pt x="950" y="242"/>
                    </a:lnTo>
                    <a:lnTo>
                      <a:pt x="927" y="279"/>
                    </a:lnTo>
                    <a:lnTo>
                      <a:pt x="897" y="322"/>
                    </a:lnTo>
                    <a:lnTo>
                      <a:pt x="910" y="314"/>
                    </a:lnTo>
                    <a:lnTo>
                      <a:pt x="925" y="304"/>
                    </a:lnTo>
                    <a:lnTo>
                      <a:pt x="940" y="294"/>
                    </a:lnTo>
                    <a:lnTo>
                      <a:pt x="956" y="282"/>
                    </a:lnTo>
                    <a:lnTo>
                      <a:pt x="972" y="270"/>
                    </a:lnTo>
                    <a:lnTo>
                      <a:pt x="988" y="257"/>
                    </a:lnTo>
                    <a:lnTo>
                      <a:pt x="1005" y="243"/>
                    </a:lnTo>
                    <a:lnTo>
                      <a:pt x="1021" y="228"/>
                    </a:lnTo>
                    <a:lnTo>
                      <a:pt x="1037" y="213"/>
                    </a:lnTo>
                    <a:lnTo>
                      <a:pt x="1052" y="197"/>
                    </a:lnTo>
                    <a:lnTo>
                      <a:pt x="1067" y="182"/>
                    </a:lnTo>
                    <a:lnTo>
                      <a:pt x="1080" y="166"/>
                    </a:lnTo>
                    <a:lnTo>
                      <a:pt x="1092" y="150"/>
                    </a:lnTo>
                    <a:lnTo>
                      <a:pt x="1102" y="135"/>
                    </a:lnTo>
                    <a:lnTo>
                      <a:pt x="1111" y="119"/>
                    </a:lnTo>
                    <a:lnTo>
                      <a:pt x="1117" y="104"/>
                    </a:lnTo>
                    <a:lnTo>
                      <a:pt x="1110" y="136"/>
                    </a:lnTo>
                    <a:lnTo>
                      <a:pt x="1103" y="166"/>
                    </a:lnTo>
                    <a:lnTo>
                      <a:pt x="1099" y="192"/>
                    </a:lnTo>
                    <a:lnTo>
                      <a:pt x="1093" y="21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2" name="Freeform 103"/>
              <p:cNvSpPr/>
              <p:nvPr/>
            </p:nvSpPr>
            <p:spPr bwMode="auto">
              <a:xfrm>
                <a:off x="4164" y="4179"/>
                <a:ext cx="202" cy="141"/>
              </a:xfrm>
              <a:custGeom>
                <a:avLst/>
                <a:gdLst>
                  <a:gd name="T0" fmla="*/ 1 w 403"/>
                  <a:gd name="T1" fmla="*/ 1 h 280"/>
                  <a:gd name="T2" fmla="*/ 1 w 403"/>
                  <a:gd name="T3" fmla="*/ 1 h 280"/>
                  <a:gd name="T4" fmla="*/ 1 w 403"/>
                  <a:gd name="T5" fmla="*/ 1 h 280"/>
                  <a:gd name="T6" fmla="*/ 1 w 403"/>
                  <a:gd name="T7" fmla="*/ 1 h 280"/>
                  <a:gd name="T8" fmla="*/ 1 w 403"/>
                  <a:gd name="T9" fmla="*/ 1 h 280"/>
                  <a:gd name="T10" fmla="*/ 1 w 403"/>
                  <a:gd name="T11" fmla="*/ 1 h 280"/>
                  <a:gd name="T12" fmla="*/ 1 w 403"/>
                  <a:gd name="T13" fmla="*/ 1 h 280"/>
                  <a:gd name="T14" fmla="*/ 1 w 403"/>
                  <a:gd name="T15" fmla="*/ 1 h 280"/>
                  <a:gd name="T16" fmla="*/ 1 w 403"/>
                  <a:gd name="T17" fmla="*/ 1 h 280"/>
                  <a:gd name="T18" fmla="*/ 1 w 403"/>
                  <a:gd name="T19" fmla="*/ 1 h 280"/>
                  <a:gd name="T20" fmla="*/ 1 w 403"/>
                  <a:gd name="T21" fmla="*/ 1 h 280"/>
                  <a:gd name="T22" fmla="*/ 1 w 403"/>
                  <a:gd name="T23" fmla="*/ 1 h 280"/>
                  <a:gd name="T24" fmla="*/ 1 w 403"/>
                  <a:gd name="T25" fmla="*/ 1 h 280"/>
                  <a:gd name="T26" fmla="*/ 1 w 403"/>
                  <a:gd name="T27" fmla="*/ 1 h 280"/>
                  <a:gd name="T28" fmla="*/ 1 w 403"/>
                  <a:gd name="T29" fmla="*/ 1 h 280"/>
                  <a:gd name="T30" fmla="*/ 1 w 403"/>
                  <a:gd name="T31" fmla="*/ 1 h 280"/>
                  <a:gd name="T32" fmla="*/ 1 w 403"/>
                  <a:gd name="T33" fmla="*/ 1 h 280"/>
                  <a:gd name="T34" fmla="*/ 1 w 403"/>
                  <a:gd name="T35" fmla="*/ 1 h 280"/>
                  <a:gd name="T36" fmla="*/ 1 w 403"/>
                  <a:gd name="T37" fmla="*/ 1 h 280"/>
                  <a:gd name="T38" fmla="*/ 1 w 403"/>
                  <a:gd name="T39" fmla="*/ 1 h 280"/>
                  <a:gd name="T40" fmla="*/ 1 w 403"/>
                  <a:gd name="T41" fmla="*/ 1 h 280"/>
                  <a:gd name="T42" fmla="*/ 1 w 403"/>
                  <a:gd name="T43" fmla="*/ 1 h 280"/>
                  <a:gd name="T44" fmla="*/ 1 w 403"/>
                  <a:gd name="T45" fmla="*/ 1 h 280"/>
                  <a:gd name="T46" fmla="*/ 1 w 403"/>
                  <a:gd name="T47" fmla="*/ 1 h 280"/>
                  <a:gd name="T48" fmla="*/ 1 w 403"/>
                  <a:gd name="T49" fmla="*/ 1 h 280"/>
                  <a:gd name="T50" fmla="*/ 1 w 403"/>
                  <a:gd name="T51" fmla="*/ 1 h 280"/>
                  <a:gd name="T52" fmla="*/ 1 w 403"/>
                  <a:gd name="T53" fmla="*/ 1 h 280"/>
                  <a:gd name="T54" fmla="*/ 1 w 403"/>
                  <a:gd name="T55" fmla="*/ 1 h 280"/>
                  <a:gd name="T56" fmla="*/ 1 w 403"/>
                  <a:gd name="T57" fmla="*/ 1 h 280"/>
                  <a:gd name="T58" fmla="*/ 1 w 403"/>
                  <a:gd name="T59" fmla="*/ 1 h 280"/>
                  <a:gd name="T60" fmla="*/ 1 w 403"/>
                  <a:gd name="T61" fmla="*/ 1 h 280"/>
                  <a:gd name="T62" fmla="*/ 1 w 403"/>
                  <a:gd name="T63" fmla="*/ 1 h 280"/>
                  <a:gd name="T64" fmla="*/ 1 w 403"/>
                  <a:gd name="T65" fmla="*/ 1 h 280"/>
                  <a:gd name="T66" fmla="*/ 1 w 403"/>
                  <a:gd name="T67" fmla="*/ 1 h 280"/>
                  <a:gd name="T68" fmla="*/ 1 w 403"/>
                  <a:gd name="T69" fmla="*/ 1 h 280"/>
                  <a:gd name="T70" fmla="*/ 1 w 403"/>
                  <a:gd name="T71" fmla="*/ 1 h 280"/>
                  <a:gd name="T72" fmla="*/ 1 w 403"/>
                  <a:gd name="T73" fmla="*/ 1 h 280"/>
                  <a:gd name="T74" fmla="*/ 1 w 403"/>
                  <a:gd name="T75" fmla="*/ 1 h 280"/>
                  <a:gd name="T76" fmla="*/ 1 w 403"/>
                  <a:gd name="T77" fmla="*/ 1 h 280"/>
                  <a:gd name="T78" fmla="*/ 1 w 403"/>
                  <a:gd name="T79" fmla="*/ 1 h 28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3" h="280">
                    <a:moveTo>
                      <a:pt x="339" y="270"/>
                    </a:moveTo>
                    <a:lnTo>
                      <a:pt x="322" y="270"/>
                    </a:lnTo>
                    <a:lnTo>
                      <a:pt x="305" y="271"/>
                    </a:lnTo>
                    <a:lnTo>
                      <a:pt x="289" y="271"/>
                    </a:lnTo>
                    <a:lnTo>
                      <a:pt x="273" y="272"/>
                    </a:lnTo>
                    <a:lnTo>
                      <a:pt x="257" y="272"/>
                    </a:lnTo>
                    <a:lnTo>
                      <a:pt x="241" y="273"/>
                    </a:lnTo>
                    <a:lnTo>
                      <a:pt x="225" y="273"/>
                    </a:lnTo>
                    <a:lnTo>
                      <a:pt x="210" y="274"/>
                    </a:lnTo>
                    <a:lnTo>
                      <a:pt x="194" y="274"/>
                    </a:lnTo>
                    <a:lnTo>
                      <a:pt x="179" y="275"/>
                    </a:lnTo>
                    <a:lnTo>
                      <a:pt x="164" y="277"/>
                    </a:lnTo>
                    <a:lnTo>
                      <a:pt x="149" y="277"/>
                    </a:lnTo>
                    <a:lnTo>
                      <a:pt x="134" y="278"/>
                    </a:lnTo>
                    <a:lnTo>
                      <a:pt x="119" y="279"/>
                    </a:lnTo>
                    <a:lnTo>
                      <a:pt x="104" y="279"/>
                    </a:lnTo>
                    <a:lnTo>
                      <a:pt x="90" y="280"/>
                    </a:lnTo>
                    <a:lnTo>
                      <a:pt x="86" y="257"/>
                    </a:lnTo>
                    <a:lnTo>
                      <a:pt x="81" y="233"/>
                    </a:lnTo>
                    <a:lnTo>
                      <a:pt x="73" y="209"/>
                    </a:lnTo>
                    <a:lnTo>
                      <a:pt x="62" y="184"/>
                    </a:lnTo>
                    <a:lnTo>
                      <a:pt x="50" y="162"/>
                    </a:lnTo>
                    <a:lnTo>
                      <a:pt x="35" y="142"/>
                    </a:lnTo>
                    <a:lnTo>
                      <a:pt x="18" y="124"/>
                    </a:lnTo>
                    <a:lnTo>
                      <a:pt x="0" y="112"/>
                    </a:lnTo>
                    <a:lnTo>
                      <a:pt x="22" y="117"/>
                    </a:lnTo>
                    <a:lnTo>
                      <a:pt x="40" y="127"/>
                    </a:lnTo>
                    <a:lnTo>
                      <a:pt x="58" y="138"/>
                    </a:lnTo>
                    <a:lnTo>
                      <a:pt x="74" y="154"/>
                    </a:lnTo>
                    <a:lnTo>
                      <a:pt x="89" y="173"/>
                    </a:lnTo>
                    <a:lnTo>
                      <a:pt x="104" y="196"/>
                    </a:lnTo>
                    <a:lnTo>
                      <a:pt x="117" y="222"/>
                    </a:lnTo>
                    <a:lnTo>
                      <a:pt x="132" y="254"/>
                    </a:lnTo>
                    <a:lnTo>
                      <a:pt x="139" y="222"/>
                    </a:lnTo>
                    <a:lnTo>
                      <a:pt x="143" y="188"/>
                    </a:lnTo>
                    <a:lnTo>
                      <a:pt x="142" y="152"/>
                    </a:lnTo>
                    <a:lnTo>
                      <a:pt x="139" y="115"/>
                    </a:lnTo>
                    <a:lnTo>
                      <a:pt x="134" y="81"/>
                    </a:lnTo>
                    <a:lnTo>
                      <a:pt x="126" y="49"/>
                    </a:lnTo>
                    <a:lnTo>
                      <a:pt x="115" y="23"/>
                    </a:lnTo>
                    <a:lnTo>
                      <a:pt x="103" y="4"/>
                    </a:lnTo>
                    <a:lnTo>
                      <a:pt x="121" y="17"/>
                    </a:lnTo>
                    <a:lnTo>
                      <a:pt x="139" y="33"/>
                    </a:lnTo>
                    <a:lnTo>
                      <a:pt x="157" y="53"/>
                    </a:lnTo>
                    <a:lnTo>
                      <a:pt x="173" y="77"/>
                    </a:lnTo>
                    <a:lnTo>
                      <a:pt x="188" y="106"/>
                    </a:lnTo>
                    <a:lnTo>
                      <a:pt x="200" y="141"/>
                    </a:lnTo>
                    <a:lnTo>
                      <a:pt x="211" y="182"/>
                    </a:lnTo>
                    <a:lnTo>
                      <a:pt x="218" y="230"/>
                    </a:lnTo>
                    <a:lnTo>
                      <a:pt x="228" y="207"/>
                    </a:lnTo>
                    <a:lnTo>
                      <a:pt x="236" y="182"/>
                    </a:lnTo>
                    <a:lnTo>
                      <a:pt x="242" y="153"/>
                    </a:lnTo>
                    <a:lnTo>
                      <a:pt x="245" y="123"/>
                    </a:lnTo>
                    <a:lnTo>
                      <a:pt x="245" y="92"/>
                    </a:lnTo>
                    <a:lnTo>
                      <a:pt x="242" y="61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1" y="30"/>
                    </a:lnTo>
                    <a:lnTo>
                      <a:pt x="255" y="56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7" y="128"/>
                    </a:lnTo>
                    <a:lnTo>
                      <a:pt x="294" y="151"/>
                    </a:lnTo>
                    <a:lnTo>
                      <a:pt x="297" y="173"/>
                    </a:lnTo>
                    <a:lnTo>
                      <a:pt x="298" y="195"/>
                    </a:lnTo>
                    <a:lnTo>
                      <a:pt x="312" y="173"/>
                    </a:lnTo>
                    <a:lnTo>
                      <a:pt x="326" y="149"/>
                    </a:lnTo>
                    <a:lnTo>
                      <a:pt x="340" y="121"/>
                    </a:lnTo>
                    <a:lnTo>
                      <a:pt x="354" y="93"/>
                    </a:lnTo>
                    <a:lnTo>
                      <a:pt x="366" y="67"/>
                    </a:lnTo>
                    <a:lnTo>
                      <a:pt x="375" y="41"/>
                    </a:lnTo>
                    <a:lnTo>
                      <a:pt x="382" y="19"/>
                    </a:lnTo>
                    <a:lnTo>
                      <a:pt x="385" y="2"/>
                    </a:lnTo>
                    <a:lnTo>
                      <a:pt x="392" y="26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3" y="112"/>
                    </a:lnTo>
                    <a:lnTo>
                      <a:pt x="398" y="145"/>
                    </a:lnTo>
                    <a:lnTo>
                      <a:pt x="387" y="183"/>
                    </a:lnTo>
                    <a:lnTo>
                      <a:pt x="367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3" name="Freeform 104"/>
              <p:cNvSpPr/>
              <p:nvPr/>
            </p:nvSpPr>
            <p:spPr bwMode="auto">
              <a:xfrm>
                <a:off x="4368" y="4177"/>
                <a:ext cx="123" cy="143"/>
              </a:xfrm>
              <a:custGeom>
                <a:avLst/>
                <a:gdLst>
                  <a:gd name="T0" fmla="*/ 1 w 246"/>
                  <a:gd name="T1" fmla="*/ 1 h 285"/>
                  <a:gd name="T2" fmla="*/ 1 w 246"/>
                  <a:gd name="T3" fmla="*/ 1 h 285"/>
                  <a:gd name="T4" fmla="*/ 1 w 246"/>
                  <a:gd name="T5" fmla="*/ 1 h 285"/>
                  <a:gd name="T6" fmla="*/ 1 w 246"/>
                  <a:gd name="T7" fmla="*/ 1 h 285"/>
                  <a:gd name="T8" fmla="*/ 1 w 246"/>
                  <a:gd name="T9" fmla="*/ 1 h 285"/>
                  <a:gd name="T10" fmla="*/ 1 w 246"/>
                  <a:gd name="T11" fmla="*/ 1 h 285"/>
                  <a:gd name="T12" fmla="*/ 1 w 246"/>
                  <a:gd name="T13" fmla="*/ 1 h 285"/>
                  <a:gd name="T14" fmla="*/ 1 w 246"/>
                  <a:gd name="T15" fmla="*/ 1 h 285"/>
                  <a:gd name="T16" fmla="*/ 0 w 246"/>
                  <a:gd name="T17" fmla="*/ 1 h 285"/>
                  <a:gd name="T18" fmla="*/ 1 w 246"/>
                  <a:gd name="T19" fmla="*/ 1 h 285"/>
                  <a:gd name="T20" fmla="*/ 1 w 246"/>
                  <a:gd name="T21" fmla="*/ 1 h 285"/>
                  <a:gd name="T22" fmla="*/ 1 w 246"/>
                  <a:gd name="T23" fmla="*/ 1 h 285"/>
                  <a:gd name="T24" fmla="*/ 1 w 246"/>
                  <a:gd name="T25" fmla="*/ 1 h 285"/>
                  <a:gd name="T26" fmla="*/ 1 w 246"/>
                  <a:gd name="T27" fmla="*/ 1 h 285"/>
                  <a:gd name="T28" fmla="*/ 1 w 246"/>
                  <a:gd name="T29" fmla="*/ 1 h 285"/>
                  <a:gd name="T30" fmla="*/ 1 w 246"/>
                  <a:gd name="T31" fmla="*/ 1 h 285"/>
                  <a:gd name="T32" fmla="*/ 1 w 246"/>
                  <a:gd name="T33" fmla="*/ 1 h 285"/>
                  <a:gd name="T34" fmla="*/ 1 w 246"/>
                  <a:gd name="T35" fmla="*/ 1 h 285"/>
                  <a:gd name="T36" fmla="*/ 1 w 246"/>
                  <a:gd name="T37" fmla="*/ 1 h 285"/>
                  <a:gd name="T38" fmla="*/ 1 w 246"/>
                  <a:gd name="T39" fmla="*/ 1 h 285"/>
                  <a:gd name="T40" fmla="*/ 1 w 246"/>
                  <a:gd name="T41" fmla="*/ 1 h 285"/>
                  <a:gd name="T42" fmla="*/ 1 w 246"/>
                  <a:gd name="T43" fmla="*/ 1 h 285"/>
                  <a:gd name="T44" fmla="*/ 1 w 246"/>
                  <a:gd name="T45" fmla="*/ 1 h 285"/>
                  <a:gd name="T46" fmla="*/ 1 w 246"/>
                  <a:gd name="T47" fmla="*/ 1 h 285"/>
                  <a:gd name="T48" fmla="*/ 1 w 246"/>
                  <a:gd name="T49" fmla="*/ 0 h 285"/>
                  <a:gd name="T50" fmla="*/ 1 w 246"/>
                  <a:gd name="T51" fmla="*/ 1 h 285"/>
                  <a:gd name="T52" fmla="*/ 1 w 246"/>
                  <a:gd name="T53" fmla="*/ 1 h 285"/>
                  <a:gd name="T54" fmla="*/ 1 w 246"/>
                  <a:gd name="T55" fmla="*/ 1 h 285"/>
                  <a:gd name="T56" fmla="*/ 1 w 246"/>
                  <a:gd name="T57" fmla="*/ 1 h 285"/>
                  <a:gd name="T58" fmla="*/ 1 w 246"/>
                  <a:gd name="T59" fmla="*/ 1 h 285"/>
                  <a:gd name="T60" fmla="*/ 1 w 246"/>
                  <a:gd name="T61" fmla="*/ 1 h 285"/>
                  <a:gd name="T62" fmla="*/ 1 w 246"/>
                  <a:gd name="T63" fmla="*/ 1 h 285"/>
                  <a:gd name="T64" fmla="*/ 1 w 246"/>
                  <a:gd name="T65" fmla="*/ 1 h 2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46" h="285">
                    <a:moveTo>
                      <a:pt x="85" y="285"/>
                    </a:moveTo>
                    <a:lnTo>
                      <a:pt x="75" y="285"/>
                    </a:lnTo>
                    <a:lnTo>
                      <a:pt x="63" y="285"/>
                    </a:lnTo>
                    <a:lnTo>
                      <a:pt x="53" y="285"/>
                    </a:lnTo>
                    <a:lnTo>
                      <a:pt x="42" y="285"/>
                    </a:lnTo>
                    <a:lnTo>
                      <a:pt x="32" y="285"/>
                    </a:lnTo>
                    <a:lnTo>
                      <a:pt x="22" y="285"/>
                    </a:lnTo>
                    <a:lnTo>
                      <a:pt x="10" y="285"/>
                    </a:lnTo>
                    <a:lnTo>
                      <a:pt x="0" y="285"/>
                    </a:lnTo>
                    <a:lnTo>
                      <a:pt x="3" y="270"/>
                    </a:lnTo>
                    <a:lnTo>
                      <a:pt x="8" y="253"/>
                    </a:lnTo>
                    <a:lnTo>
                      <a:pt x="14" y="235"/>
                    </a:lnTo>
                    <a:lnTo>
                      <a:pt x="22" y="217"/>
                    </a:lnTo>
                    <a:lnTo>
                      <a:pt x="30" y="197"/>
                    </a:lnTo>
                    <a:lnTo>
                      <a:pt x="40" y="178"/>
                    </a:lnTo>
                    <a:lnTo>
                      <a:pt x="52" y="157"/>
                    </a:lnTo>
                    <a:lnTo>
                      <a:pt x="64" y="137"/>
                    </a:lnTo>
                    <a:lnTo>
                      <a:pt x="80" y="118"/>
                    </a:lnTo>
                    <a:lnTo>
                      <a:pt x="96" y="98"/>
                    </a:lnTo>
                    <a:lnTo>
                      <a:pt x="116" y="79"/>
                    </a:lnTo>
                    <a:lnTo>
                      <a:pt x="137" y="60"/>
                    </a:lnTo>
                    <a:lnTo>
                      <a:pt x="161" y="43"/>
                    </a:lnTo>
                    <a:lnTo>
                      <a:pt x="186" y="28"/>
                    </a:lnTo>
                    <a:lnTo>
                      <a:pt x="215" y="13"/>
                    </a:lnTo>
                    <a:lnTo>
                      <a:pt x="246" y="0"/>
                    </a:lnTo>
                    <a:lnTo>
                      <a:pt x="215" y="30"/>
                    </a:lnTo>
                    <a:lnTo>
                      <a:pt x="186" y="60"/>
                    </a:lnTo>
                    <a:lnTo>
                      <a:pt x="160" y="91"/>
                    </a:lnTo>
                    <a:lnTo>
                      <a:pt x="136" y="124"/>
                    </a:lnTo>
                    <a:lnTo>
                      <a:pt x="116" y="158"/>
                    </a:lnTo>
                    <a:lnTo>
                      <a:pt x="100" y="196"/>
                    </a:lnTo>
                    <a:lnTo>
                      <a:pt x="90" y="238"/>
                    </a:lnTo>
                    <a:lnTo>
                      <a:pt x="85" y="285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4" name="Freeform 105"/>
              <p:cNvSpPr/>
              <p:nvPr/>
            </p:nvSpPr>
            <p:spPr bwMode="auto">
              <a:xfrm>
                <a:off x="4389" y="4134"/>
                <a:ext cx="493" cy="199"/>
              </a:xfrm>
              <a:custGeom>
                <a:avLst/>
                <a:gdLst>
                  <a:gd name="T0" fmla="*/ 1 w 986"/>
                  <a:gd name="T1" fmla="*/ 1 h 398"/>
                  <a:gd name="T2" fmla="*/ 1 w 986"/>
                  <a:gd name="T3" fmla="*/ 1 h 398"/>
                  <a:gd name="T4" fmla="*/ 1 w 986"/>
                  <a:gd name="T5" fmla="*/ 1 h 398"/>
                  <a:gd name="T6" fmla="*/ 1 w 986"/>
                  <a:gd name="T7" fmla="*/ 1 h 398"/>
                  <a:gd name="T8" fmla="*/ 1 w 986"/>
                  <a:gd name="T9" fmla="*/ 1 h 398"/>
                  <a:gd name="T10" fmla="*/ 1 w 986"/>
                  <a:gd name="T11" fmla="*/ 1 h 398"/>
                  <a:gd name="T12" fmla="*/ 1 w 986"/>
                  <a:gd name="T13" fmla="*/ 1 h 398"/>
                  <a:gd name="T14" fmla="*/ 1 w 986"/>
                  <a:gd name="T15" fmla="*/ 1 h 398"/>
                  <a:gd name="T16" fmla="*/ 1 w 986"/>
                  <a:gd name="T17" fmla="*/ 1 h 398"/>
                  <a:gd name="T18" fmla="*/ 1 w 986"/>
                  <a:gd name="T19" fmla="*/ 1 h 398"/>
                  <a:gd name="T20" fmla="*/ 1 w 986"/>
                  <a:gd name="T21" fmla="*/ 1 h 398"/>
                  <a:gd name="T22" fmla="*/ 1 w 986"/>
                  <a:gd name="T23" fmla="*/ 1 h 398"/>
                  <a:gd name="T24" fmla="*/ 1 w 986"/>
                  <a:gd name="T25" fmla="*/ 1 h 398"/>
                  <a:gd name="T26" fmla="*/ 1 w 986"/>
                  <a:gd name="T27" fmla="*/ 1 h 398"/>
                  <a:gd name="T28" fmla="*/ 1 w 986"/>
                  <a:gd name="T29" fmla="*/ 1 h 398"/>
                  <a:gd name="T30" fmla="*/ 1 w 986"/>
                  <a:gd name="T31" fmla="*/ 1 h 398"/>
                  <a:gd name="T32" fmla="*/ 1 w 986"/>
                  <a:gd name="T33" fmla="*/ 1 h 398"/>
                  <a:gd name="T34" fmla="*/ 1 w 986"/>
                  <a:gd name="T35" fmla="*/ 1 h 398"/>
                  <a:gd name="T36" fmla="*/ 1 w 986"/>
                  <a:gd name="T37" fmla="*/ 1 h 398"/>
                  <a:gd name="T38" fmla="*/ 1 w 986"/>
                  <a:gd name="T39" fmla="*/ 1 h 398"/>
                  <a:gd name="T40" fmla="*/ 1 w 986"/>
                  <a:gd name="T41" fmla="*/ 1 h 398"/>
                  <a:gd name="T42" fmla="*/ 1 w 986"/>
                  <a:gd name="T43" fmla="*/ 1 h 398"/>
                  <a:gd name="T44" fmla="*/ 1 w 986"/>
                  <a:gd name="T45" fmla="*/ 1 h 398"/>
                  <a:gd name="T46" fmla="*/ 1 w 986"/>
                  <a:gd name="T47" fmla="*/ 1 h 398"/>
                  <a:gd name="T48" fmla="*/ 1 w 986"/>
                  <a:gd name="T49" fmla="*/ 1 h 398"/>
                  <a:gd name="T50" fmla="*/ 1 w 986"/>
                  <a:gd name="T51" fmla="*/ 1 h 398"/>
                  <a:gd name="T52" fmla="*/ 1 w 986"/>
                  <a:gd name="T53" fmla="*/ 1 h 398"/>
                  <a:gd name="T54" fmla="*/ 1 w 986"/>
                  <a:gd name="T55" fmla="*/ 1 h 398"/>
                  <a:gd name="T56" fmla="*/ 1 w 986"/>
                  <a:gd name="T57" fmla="*/ 1 h 398"/>
                  <a:gd name="T58" fmla="*/ 1 w 986"/>
                  <a:gd name="T59" fmla="*/ 1 h 398"/>
                  <a:gd name="T60" fmla="*/ 1 w 986"/>
                  <a:gd name="T61" fmla="*/ 1 h 398"/>
                  <a:gd name="T62" fmla="*/ 1 w 986"/>
                  <a:gd name="T63" fmla="*/ 1 h 398"/>
                  <a:gd name="T64" fmla="*/ 1 w 986"/>
                  <a:gd name="T65" fmla="*/ 1 h 398"/>
                  <a:gd name="T66" fmla="*/ 1 w 986"/>
                  <a:gd name="T67" fmla="*/ 1 h 398"/>
                  <a:gd name="T68" fmla="*/ 1 w 986"/>
                  <a:gd name="T69" fmla="*/ 1 h 398"/>
                  <a:gd name="T70" fmla="*/ 1 w 986"/>
                  <a:gd name="T71" fmla="*/ 1 h 398"/>
                  <a:gd name="T72" fmla="*/ 1 w 986"/>
                  <a:gd name="T73" fmla="*/ 1 h 398"/>
                  <a:gd name="T74" fmla="*/ 1 w 986"/>
                  <a:gd name="T75" fmla="*/ 1 h 398"/>
                  <a:gd name="T76" fmla="*/ 1 w 986"/>
                  <a:gd name="T77" fmla="*/ 1 h 398"/>
                  <a:gd name="T78" fmla="*/ 1 w 986"/>
                  <a:gd name="T79" fmla="*/ 1 h 398"/>
                  <a:gd name="T80" fmla="*/ 1 w 986"/>
                  <a:gd name="T81" fmla="*/ 1 h 398"/>
                  <a:gd name="T82" fmla="*/ 1 w 986"/>
                  <a:gd name="T83" fmla="*/ 1 h 398"/>
                  <a:gd name="T84" fmla="*/ 1 w 986"/>
                  <a:gd name="T85" fmla="*/ 1 h 398"/>
                  <a:gd name="T86" fmla="*/ 1 w 986"/>
                  <a:gd name="T87" fmla="*/ 1 h 398"/>
                  <a:gd name="T88" fmla="*/ 1 w 986"/>
                  <a:gd name="T89" fmla="*/ 1 h 398"/>
                  <a:gd name="T90" fmla="*/ 1 w 986"/>
                  <a:gd name="T91" fmla="*/ 1 h 398"/>
                  <a:gd name="T92" fmla="*/ 1 w 986"/>
                  <a:gd name="T93" fmla="*/ 1 h 398"/>
                  <a:gd name="T94" fmla="*/ 1 w 986"/>
                  <a:gd name="T95" fmla="*/ 1 h 398"/>
                  <a:gd name="T96" fmla="*/ 1 w 986"/>
                  <a:gd name="T97" fmla="*/ 1 h 398"/>
                  <a:gd name="T98" fmla="*/ 1 w 986"/>
                  <a:gd name="T99" fmla="*/ 1 h 398"/>
                  <a:gd name="T100" fmla="*/ 1 w 986"/>
                  <a:gd name="T101" fmla="*/ 1 h 398"/>
                  <a:gd name="T102" fmla="*/ 1 w 986"/>
                  <a:gd name="T103" fmla="*/ 1 h 398"/>
                  <a:gd name="T104" fmla="*/ 1 w 986"/>
                  <a:gd name="T105" fmla="*/ 1 h 398"/>
                  <a:gd name="T106" fmla="*/ 1 w 986"/>
                  <a:gd name="T107" fmla="*/ 1 h 398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986" h="398">
                    <a:moveTo>
                      <a:pt x="901" y="398"/>
                    </a:moveTo>
                    <a:lnTo>
                      <a:pt x="867" y="398"/>
                    </a:lnTo>
                    <a:lnTo>
                      <a:pt x="829" y="398"/>
                    </a:lnTo>
                    <a:lnTo>
                      <a:pt x="789" y="398"/>
                    </a:lnTo>
                    <a:lnTo>
                      <a:pt x="747" y="396"/>
                    </a:lnTo>
                    <a:lnTo>
                      <a:pt x="702" y="396"/>
                    </a:lnTo>
                    <a:lnTo>
                      <a:pt x="656" y="394"/>
                    </a:lnTo>
                    <a:lnTo>
                      <a:pt x="608" y="393"/>
                    </a:lnTo>
                    <a:lnTo>
                      <a:pt x="561" y="392"/>
                    </a:lnTo>
                    <a:lnTo>
                      <a:pt x="513" y="389"/>
                    </a:lnTo>
                    <a:lnTo>
                      <a:pt x="467" y="388"/>
                    </a:lnTo>
                    <a:lnTo>
                      <a:pt x="421" y="386"/>
                    </a:lnTo>
                    <a:lnTo>
                      <a:pt x="376" y="384"/>
                    </a:lnTo>
                    <a:lnTo>
                      <a:pt x="334" y="383"/>
                    </a:lnTo>
                    <a:lnTo>
                      <a:pt x="294" y="380"/>
                    </a:lnTo>
                    <a:lnTo>
                      <a:pt x="258" y="378"/>
                    </a:lnTo>
                    <a:lnTo>
                      <a:pt x="225" y="377"/>
                    </a:lnTo>
                    <a:lnTo>
                      <a:pt x="210" y="376"/>
                    </a:lnTo>
                    <a:lnTo>
                      <a:pt x="194" y="376"/>
                    </a:lnTo>
                    <a:lnTo>
                      <a:pt x="179" y="374"/>
                    </a:lnTo>
                    <a:lnTo>
                      <a:pt x="163" y="373"/>
                    </a:lnTo>
                    <a:lnTo>
                      <a:pt x="148" y="373"/>
                    </a:lnTo>
                    <a:lnTo>
                      <a:pt x="132" y="372"/>
                    </a:lnTo>
                    <a:lnTo>
                      <a:pt x="117" y="372"/>
                    </a:lnTo>
                    <a:lnTo>
                      <a:pt x="102" y="372"/>
                    </a:lnTo>
                    <a:lnTo>
                      <a:pt x="81" y="334"/>
                    </a:lnTo>
                    <a:lnTo>
                      <a:pt x="64" y="289"/>
                    </a:lnTo>
                    <a:lnTo>
                      <a:pt x="48" y="241"/>
                    </a:lnTo>
                    <a:lnTo>
                      <a:pt x="35" y="190"/>
                    </a:lnTo>
                    <a:lnTo>
                      <a:pt x="23" y="142"/>
                    </a:lnTo>
                    <a:lnTo>
                      <a:pt x="14" y="97"/>
                    </a:lnTo>
                    <a:lnTo>
                      <a:pt x="6" y="57"/>
                    </a:lnTo>
                    <a:lnTo>
                      <a:pt x="0" y="27"/>
                    </a:lnTo>
                    <a:lnTo>
                      <a:pt x="12" y="62"/>
                    </a:lnTo>
                    <a:lnTo>
                      <a:pt x="26" y="100"/>
                    </a:lnTo>
                    <a:lnTo>
                      <a:pt x="42" y="140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5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0" y="283"/>
                    </a:lnTo>
                    <a:lnTo>
                      <a:pt x="139" y="257"/>
                    </a:lnTo>
                    <a:lnTo>
                      <a:pt x="147" y="234"/>
                    </a:lnTo>
                    <a:lnTo>
                      <a:pt x="157" y="211"/>
                    </a:lnTo>
                    <a:lnTo>
                      <a:pt x="170" y="190"/>
                    </a:lnTo>
                    <a:lnTo>
                      <a:pt x="185" y="170"/>
                    </a:lnTo>
                    <a:lnTo>
                      <a:pt x="204" y="152"/>
                    </a:lnTo>
                    <a:lnTo>
                      <a:pt x="227" y="135"/>
                    </a:lnTo>
                    <a:lnTo>
                      <a:pt x="215" y="157"/>
                    </a:lnTo>
                    <a:lnTo>
                      <a:pt x="202" y="184"/>
                    </a:lnTo>
                    <a:lnTo>
                      <a:pt x="191" y="214"/>
                    </a:lnTo>
                    <a:lnTo>
                      <a:pt x="185" y="248"/>
                    </a:lnTo>
                    <a:lnTo>
                      <a:pt x="182" y="281"/>
                    </a:lnTo>
                    <a:lnTo>
                      <a:pt x="188" y="313"/>
                    </a:lnTo>
                    <a:lnTo>
                      <a:pt x="201" y="343"/>
                    </a:lnTo>
                    <a:lnTo>
                      <a:pt x="225" y="370"/>
                    </a:lnTo>
                    <a:lnTo>
                      <a:pt x="250" y="343"/>
                    </a:lnTo>
                    <a:lnTo>
                      <a:pt x="271" y="305"/>
                    </a:lnTo>
                    <a:lnTo>
                      <a:pt x="285" y="260"/>
                    </a:lnTo>
                    <a:lnTo>
                      <a:pt x="292" y="211"/>
                    </a:lnTo>
                    <a:lnTo>
                      <a:pt x="291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8" y="8"/>
                    </a:lnTo>
                    <a:lnTo>
                      <a:pt x="262" y="34"/>
                    </a:lnTo>
                    <a:lnTo>
                      <a:pt x="282" y="63"/>
                    </a:lnTo>
                    <a:lnTo>
                      <a:pt x="300" y="95"/>
                    </a:lnTo>
                    <a:lnTo>
                      <a:pt x="315" y="130"/>
                    </a:lnTo>
                    <a:lnTo>
                      <a:pt x="325" y="168"/>
                    </a:lnTo>
                    <a:lnTo>
                      <a:pt x="333" y="211"/>
                    </a:lnTo>
                    <a:lnTo>
                      <a:pt x="339" y="258"/>
                    </a:lnTo>
                    <a:lnTo>
                      <a:pt x="340" y="309"/>
                    </a:lnTo>
                    <a:lnTo>
                      <a:pt x="354" y="288"/>
                    </a:lnTo>
                    <a:lnTo>
                      <a:pt x="370" y="266"/>
                    </a:lnTo>
                    <a:lnTo>
                      <a:pt x="388" y="244"/>
                    </a:lnTo>
                    <a:lnTo>
                      <a:pt x="409" y="222"/>
                    </a:lnTo>
                    <a:lnTo>
                      <a:pt x="430" y="203"/>
                    </a:lnTo>
                    <a:lnTo>
                      <a:pt x="451" y="184"/>
                    </a:lnTo>
                    <a:lnTo>
                      <a:pt x="471" y="170"/>
                    </a:lnTo>
                    <a:lnTo>
                      <a:pt x="492" y="160"/>
                    </a:lnTo>
                    <a:lnTo>
                      <a:pt x="483" y="180"/>
                    </a:lnTo>
                    <a:lnTo>
                      <a:pt x="469" y="203"/>
                    </a:lnTo>
                    <a:lnTo>
                      <a:pt x="452" y="227"/>
                    </a:lnTo>
                    <a:lnTo>
                      <a:pt x="433" y="251"/>
                    </a:lnTo>
                    <a:lnTo>
                      <a:pt x="415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0" y="334"/>
                    </a:lnTo>
                    <a:lnTo>
                      <a:pt x="388" y="339"/>
                    </a:lnTo>
                    <a:lnTo>
                      <a:pt x="396" y="343"/>
                    </a:lnTo>
                    <a:lnTo>
                      <a:pt x="407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4" y="360"/>
                    </a:lnTo>
                    <a:lnTo>
                      <a:pt x="458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2"/>
                    </a:lnTo>
                    <a:lnTo>
                      <a:pt x="375" y="65"/>
                    </a:lnTo>
                    <a:lnTo>
                      <a:pt x="346" y="36"/>
                    </a:lnTo>
                    <a:lnTo>
                      <a:pt x="375" y="57"/>
                    </a:lnTo>
                    <a:lnTo>
                      <a:pt x="400" y="79"/>
                    </a:lnTo>
                    <a:lnTo>
                      <a:pt x="423" y="102"/>
                    </a:lnTo>
                    <a:lnTo>
                      <a:pt x="444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4" y="10"/>
                    </a:lnTo>
                    <a:lnTo>
                      <a:pt x="490" y="39"/>
                    </a:lnTo>
                    <a:lnTo>
                      <a:pt x="506" y="70"/>
                    </a:lnTo>
                    <a:lnTo>
                      <a:pt x="520" y="106"/>
                    </a:lnTo>
                    <a:lnTo>
                      <a:pt x="531" y="145"/>
                    </a:lnTo>
                    <a:lnTo>
                      <a:pt x="539" y="188"/>
                    </a:lnTo>
                    <a:lnTo>
                      <a:pt x="542" y="236"/>
                    </a:lnTo>
                    <a:lnTo>
                      <a:pt x="538" y="290"/>
                    </a:lnTo>
                    <a:lnTo>
                      <a:pt x="527" y="349"/>
                    </a:lnTo>
                    <a:lnTo>
                      <a:pt x="553" y="321"/>
                    </a:lnTo>
                    <a:lnTo>
                      <a:pt x="576" y="288"/>
                    </a:lnTo>
                    <a:lnTo>
                      <a:pt x="595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3" y="125"/>
                    </a:lnTo>
                    <a:lnTo>
                      <a:pt x="584" y="83"/>
                    </a:lnTo>
                    <a:lnTo>
                      <a:pt x="552" y="42"/>
                    </a:lnTo>
                    <a:lnTo>
                      <a:pt x="567" y="50"/>
                    </a:lnTo>
                    <a:lnTo>
                      <a:pt x="582" y="59"/>
                    </a:lnTo>
                    <a:lnTo>
                      <a:pt x="597" y="69"/>
                    </a:lnTo>
                    <a:lnTo>
                      <a:pt x="611" y="80"/>
                    </a:lnTo>
                    <a:lnTo>
                      <a:pt x="622" y="95"/>
                    </a:lnTo>
                    <a:lnTo>
                      <a:pt x="633" y="113"/>
                    </a:lnTo>
                    <a:lnTo>
                      <a:pt x="642" y="134"/>
                    </a:lnTo>
                    <a:lnTo>
                      <a:pt x="648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9" y="32"/>
                    </a:lnTo>
                    <a:lnTo>
                      <a:pt x="645" y="0"/>
                    </a:lnTo>
                    <a:lnTo>
                      <a:pt x="656" y="38"/>
                    </a:lnTo>
                    <a:lnTo>
                      <a:pt x="661" y="82"/>
                    </a:lnTo>
                    <a:lnTo>
                      <a:pt x="663" y="129"/>
                    </a:lnTo>
                    <a:lnTo>
                      <a:pt x="660" y="178"/>
                    </a:lnTo>
                    <a:lnTo>
                      <a:pt x="652" y="228"/>
                    </a:lnTo>
                    <a:lnTo>
                      <a:pt x="642" y="276"/>
                    </a:lnTo>
                    <a:lnTo>
                      <a:pt x="627" y="320"/>
                    </a:lnTo>
                    <a:lnTo>
                      <a:pt x="610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80" y="255"/>
                    </a:lnTo>
                    <a:lnTo>
                      <a:pt x="697" y="212"/>
                    </a:lnTo>
                    <a:lnTo>
                      <a:pt x="711" y="167"/>
                    </a:lnTo>
                    <a:lnTo>
                      <a:pt x="722" y="122"/>
                    </a:lnTo>
                    <a:lnTo>
                      <a:pt x="729" y="77"/>
                    </a:lnTo>
                    <a:lnTo>
                      <a:pt x="733" y="33"/>
                    </a:lnTo>
                    <a:lnTo>
                      <a:pt x="741" y="87"/>
                    </a:lnTo>
                    <a:lnTo>
                      <a:pt x="745" y="147"/>
                    </a:lnTo>
                    <a:lnTo>
                      <a:pt x="743" y="210"/>
                    </a:lnTo>
                    <a:lnTo>
                      <a:pt x="730" y="268"/>
                    </a:lnTo>
                    <a:lnTo>
                      <a:pt x="743" y="252"/>
                    </a:lnTo>
                    <a:lnTo>
                      <a:pt x="757" y="232"/>
                    </a:lnTo>
                    <a:lnTo>
                      <a:pt x="771" y="206"/>
                    </a:lnTo>
                    <a:lnTo>
                      <a:pt x="785" y="180"/>
                    </a:lnTo>
                    <a:lnTo>
                      <a:pt x="797" y="153"/>
                    </a:lnTo>
                    <a:lnTo>
                      <a:pt x="809" y="129"/>
                    </a:lnTo>
                    <a:lnTo>
                      <a:pt x="817" y="108"/>
                    </a:lnTo>
                    <a:lnTo>
                      <a:pt x="821" y="93"/>
                    </a:lnTo>
                    <a:lnTo>
                      <a:pt x="819" y="117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5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7" y="295"/>
                    </a:lnTo>
                    <a:lnTo>
                      <a:pt x="726" y="324"/>
                    </a:lnTo>
                    <a:lnTo>
                      <a:pt x="752" y="306"/>
                    </a:lnTo>
                    <a:lnTo>
                      <a:pt x="778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70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1" y="166"/>
                    </a:lnTo>
                    <a:lnTo>
                      <a:pt x="882" y="193"/>
                    </a:lnTo>
                    <a:lnTo>
                      <a:pt x="873" y="220"/>
                    </a:lnTo>
                    <a:lnTo>
                      <a:pt x="862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49" y="297"/>
                    </a:lnTo>
                    <a:lnTo>
                      <a:pt x="877" y="271"/>
                    </a:lnTo>
                    <a:lnTo>
                      <a:pt x="902" y="237"/>
                    </a:lnTo>
                    <a:lnTo>
                      <a:pt x="925" y="200"/>
                    </a:lnTo>
                    <a:lnTo>
                      <a:pt x="945" y="161"/>
                    </a:lnTo>
                    <a:lnTo>
                      <a:pt x="962" y="122"/>
                    </a:lnTo>
                    <a:lnTo>
                      <a:pt x="976" y="83"/>
                    </a:lnTo>
                    <a:lnTo>
                      <a:pt x="986" y="46"/>
                    </a:lnTo>
                    <a:lnTo>
                      <a:pt x="980" y="86"/>
                    </a:lnTo>
                    <a:lnTo>
                      <a:pt x="979" y="128"/>
                    </a:lnTo>
                    <a:lnTo>
                      <a:pt x="980" y="169"/>
                    </a:lnTo>
                    <a:lnTo>
                      <a:pt x="984" y="210"/>
                    </a:lnTo>
                    <a:lnTo>
                      <a:pt x="986" y="247"/>
                    </a:lnTo>
                    <a:lnTo>
                      <a:pt x="986" y="282"/>
                    </a:lnTo>
                    <a:lnTo>
                      <a:pt x="983" y="312"/>
                    </a:lnTo>
                    <a:lnTo>
                      <a:pt x="975" y="339"/>
                    </a:lnTo>
                    <a:lnTo>
                      <a:pt x="901" y="398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75" name="Group 106"/>
            <p:cNvGrpSpPr/>
            <p:nvPr/>
          </p:nvGrpSpPr>
          <p:grpSpPr bwMode="auto">
            <a:xfrm>
              <a:off x="2688" y="4105"/>
              <a:ext cx="1479" cy="215"/>
              <a:chOff x="3452" y="4125"/>
              <a:chExt cx="1479" cy="215"/>
            </a:xfrm>
          </p:grpSpPr>
          <p:sp>
            <p:nvSpPr>
              <p:cNvPr id="376" name="Freeform 107"/>
              <p:cNvSpPr/>
              <p:nvPr/>
            </p:nvSpPr>
            <p:spPr bwMode="auto">
              <a:xfrm>
                <a:off x="3592" y="4158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2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9" y="1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0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7" name="Freeform 108"/>
              <p:cNvSpPr/>
              <p:nvPr/>
            </p:nvSpPr>
            <p:spPr bwMode="auto">
              <a:xfrm>
                <a:off x="3668" y="4235"/>
                <a:ext cx="16" cy="16"/>
              </a:xfrm>
              <a:custGeom>
                <a:avLst/>
                <a:gdLst>
                  <a:gd name="T0" fmla="*/ 0 w 34"/>
                  <a:gd name="T1" fmla="*/ 1 h 32"/>
                  <a:gd name="T2" fmla="*/ 0 w 34"/>
                  <a:gd name="T3" fmla="*/ 1 h 32"/>
                  <a:gd name="T4" fmla="*/ 0 w 34"/>
                  <a:gd name="T5" fmla="*/ 1 h 32"/>
                  <a:gd name="T6" fmla="*/ 0 w 34"/>
                  <a:gd name="T7" fmla="*/ 1 h 32"/>
                  <a:gd name="T8" fmla="*/ 0 w 34"/>
                  <a:gd name="T9" fmla="*/ 0 h 32"/>
                  <a:gd name="T10" fmla="*/ 0 w 34"/>
                  <a:gd name="T11" fmla="*/ 0 h 32"/>
                  <a:gd name="T12" fmla="*/ 0 w 34"/>
                  <a:gd name="T13" fmla="*/ 1 h 32"/>
                  <a:gd name="T14" fmla="*/ 0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0 w 34"/>
                  <a:gd name="T21" fmla="*/ 1 h 32"/>
                  <a:gd name="T22" fmla="*/ 0 w 34"/>
                  <a:gd name="T23" fmla="*/ 1 h 32"/>
                  <a:gd name="T24" fmla="*/ 0 w 34"/>
                  <a:gd name="T25" fmla="*/ 1 h 32"/>
                  <a:gd name="T26" fmla="*/ 0 w 34"/>
                  <a:gd name="T27" fmla="*/ 1 h 32"/>
                  <a:gd name="T28" fmla="*/ 0 w 34"/>
                  <a:gd name="T29" fmla="*/ 1 h 32"/>
                  <a:gd name="T30" fmla="*/ 0 w 34"/>
                  <a:gd name="T31" fmla="*/ 1 h 32"/>
                  <a:gd name="T32" fmla="*/ 0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3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8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8" name="Freeform 109"/>
              <p:cNvSpPr/>
              <p:nvPr/>
            </p:nvSpPr>
            <p:spPr bwMode="auto">
              <a:xfrm>
                <a:off x="3668" y="4194"/>
                <a:ext cx="16" cy="17"/>
              </a:xfrm>
              <a:custGeom>
                <a:avLst/>
                <a:gdLst>
                  <a:gd name="T0" fmla="*/ 0 w 33"/>
                  <a:gd name="T1" fmla="*/ 1 h 32"/>
                  <a:gd name="T2" fmla="*/ 0 w 33"/>
                  <a:gd name="T3" fmla="*/ 1 h 32"/>
                  <a:gd name="T4" fmla="*/ 0 w 33"/>
                  <a:gd name="T5" fmla="*/ 1 h 32"/>
                  <a:gd name="T6" fmla="*/ 0 w 33"/>
                  <a:gd name="T7" fmla="*/ 1 h 32"/>
                  <a:gd name="T8" fmla="*/ 0 w 33"/>
                  <a:gd name="T9" fmla="*/ 0 h 32"/>
                  <a:gd name="T10" fmla="*/ 0 w 33"/>
                  <a:gd name="T11" fmla="*/ 0 h 32"/>
                  <a:gd name="T12" fmla="*/ 0 w 33"/>
                  <a:gd name="T13" fmla="*/ 1 h 32"/>
                  <a:gd name="T14" fmla="*/ 0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0 w 33"/>
                  <a:gd name="T21" fmla="*/ 1 h 32"/>
                  <a:gd name="T22" fmla="*/ 0 w 33"/>
                  <a:gd name="T23" fmla="*/ 1 h 32"/>
                  <a:gd name="T24" fmla="*/ 0 w 33"/>
                  <a:gd name="T25" fmla="*/ 1 h 32"/>
                  <a:gd name="T26" fmla="*/ 0 w 33"/>
                  <a:gd name="T27" fmla="*/ 1 h 32"/>
                  <a:gd name="T28" fmla="*/ 0 w 33"/>
                  <a:gd name="T29" fmla="*/ 1 h 32"/>
                  <a:gd name="T30" fmla="*/ 0 w 33"/>
                  <a:gd name="T31" fmla="*/ 1 h 32"/>
                  <a:gd name="T32" fmla="*/ 0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19"/>
                    </a:moveTo>
                    <a:lnTo>
                      <a:pt x="33" y="13"/>
                    </a:lnTo>
                    <a:lnTo>
                      <a:pt x="30" y="7"/>
                    </a:lnTo>
                    <a:lnTo>
                      <a:pt x="26" y="2"/>
                    </a:lnTo>
                    <a:lnTo>
                      <a:pt x="20" y="0"/>
                    </a:lnTo>
                    <a:lnTo>
                      <a:pt x="13" y="0"/>
                    </a:lnTo>
                    <a:lnTo>
                      <a:pt x="7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29" y="25"/>
                    </a:lnTo>
                    <a:lnTo>
                      <a:pt x="33" y="1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" name="Freeform 110"/>
              <p:cNvSpPr/>
              <p:nvPr/>
            </p:nvSpPr>
            <p:spPr bwMode="auto">
              <a:xfrm>
                <a:off x="3671" y="4153"/>
                <a:ext cx="16" cy="17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6" y="3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4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4" y="30"/>
                    </a:lnTo>
                    <a:lnTo>
                      <a:pt x="29" y="25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" name="Freeform 111"/>
              <p:cNvSpPr/>
              <p:nvPr/>
            </p:nvSpPr>
            <p:spPr bwMode="auto">
              <a:xfrm>
                <a:off x="3772" y="4256"/>
                <a:ext cx="17" cy="16"/>
              </a:xfrm>
              <a:custGeom>
                <a:avLst/>
                <a:gdLst>
                  <a:gd name="T0" fmla="*/ 1 w 33"/>
                  <a:gd name="T1" fmla="*/ 1 h 32"/>
                  <a:gd name="T2" fmla="*/ 1 w 33"/>
                  <a:gd name="T3" fmla="*/ 1 h 32"/>
                  <a:gd name="T4" fmla="*/ 1 w 33"/>
                  <a:gd name="T5" fmla="*/ 1 h 32"/>
                  <a:gd name="T6" fmla="*/ 1 w 33"/>
                  <a:gd name="T7" fmla="*/ 1 h 32"/>
                  <a:gd name="T8" fmla="*/ 1 w 33"/>
                  <a:gd name="T9" fmla="*/ 0 h 32"/>
                  <a:gd name="T10" fmla="*/ 1 w 33"/>
                  <a:gd name="T11" fmla="*/ 0 h 32"/>
                  <a:gd name="T12" fmla="*/ 1 w 33"/>
                  <a:gd name="T13" fmla="*/ 1 h 32"/>
                  <a:gd name="T14" fmla="*/ 1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1 w 33"/>
                  <a:gd name="T21" fmla="*/ 1 h 32"/>
                  <a:gd name="T22" fmla="*/ 1 w 33"/>
                  <a:gd name="T23" fmla="*/ 1 h 32"/>
                  <a:gd name="T24" fmla="*/ 1 w 33"/>
                  <a:gd name="T25" fmla="*/ 1 h 32"/>
                  <a:gd name="T26" fmla="*/ 1 w 33"/>
                  <a:gd name="T27" fmla="*/ 1 h 32"/>
                  <a:gd name="T28" fmla="*/ 1 w 33"/>
                  <a:gd name="T29" fmla="*/ 1 h 32"/>
                  <a:gd name="T30" fmla="*/ 1 w 33"/>
                  <a:gd name="T31" fmla="*/ 1 h 32"/>
                  <a:gd name="T32" fmla="*/ 1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20"/>
                    </a:moveTo>
                    <a:lnTo>
                      <a:pt x="33" y="14"/>
                    </a:lnTo>
                    <a:lnTo>
                      <a:pt x="31" y="8"/>
                    </a:lnTo>
                    <a:lnTo>
                      <a:pt x="26" y="4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3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7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30" y="26"/>
                    </a:lnTo>
                    <a:lnTo>
                      <a:pt x="33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" name="Freeform 112"/>
              <p:cNvSpPr/>
              <p:nvPr/>
            </p:nvSpPr>
            <p:spPr bwMode="auto">
              <a:xfrm>
                <a:off x="3768" y="4216"/>
                <a:ext cx="17" cy="16"/>
              </a:xfrm>
              <a:custGeom>
                <a:avLst/>
                <a:gdLst>
                  <a:gd name="T0" fmla="*/ 1 w 32"/>
                  <a:gd name="T1" fmla="*/ 0 h 33"/>
                  <a:gd name="T2" fmla="*/ 1 w 32"/>
                  <a:gd name="T3" fmla="*/ 0 h 33"/>
                  <a:gd name="T4" fmla="*/ 1 w 32"/>
                  <a:gd name="T5" fmla="*/ 0 h 33"/>
                  <a:gd name="T6" fmla="*/ 1 w 32"/>
                  <a:gd name="T7" fmla="*/ 0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0 h 33"/>
                  <a:gd name="T14" fmla="*/ 1 w 32"/>
                  <a:gd name="T15" fmla="*/ 0 h 33"/>
                  <a:gd name="T16" fmla="*/ 0 w 32"/>
                  <a:gd name="T17" fmla="*/ 0 h 33"/>
                  <a:gd name="T18" fmla="*/ 0 w 32"/>
                  <a:gd name="T19" fmla="*/ 0 h 33"/>
                  <a:gd name="T20" fmla="*/ 1 w 32"/>
                  <a:gd name="T21" fmla="*/ 0 h 33"/>
                  <a:gd name="T22" fmla="*/ 1 w 32"/>
                  <a:gd name="T23" fmla="*/ 0 h 33"/>
                  <a:gd name="T24" fmla="*/ 1 w 32"/>
                  <a:gd name="T25" fmla="*/ 0 h 33"/>
                  <a:gd name="T26" fmla="*/ 1 w 32"/>
                  <a:gd name="T27" fmla="*/ 0 h 33"/>
                  <a:gd name="T28" fmla="*/ 1 w 32"/>
                  <a:gd name="T29" fmla="*/ 0 h 33"/>
                  <a:gd name="T30" fmla="*/ 1 w 32"/>
                  <a:gd name="T31" fmla="*/ 0 h 33"/>
                  <a:gd name="T32" fmla="*/ 1 w 32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9"/>
                    </a:lnTo>
                    <a:lnTo>
                      <a:pt x="26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3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3"/>
                    </a:ln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" name="Freeform 113"/>
              <p:cNvSpPr/>
              <p:nvPr/>
            </p:nvSpPr>
            <p:spPr bwMode="auto">
              <a:xfrm>
                <a:off x="3774" y="4175"/>
                <a:ext cx="16" cy="17"/>
              </a:xfrm>
              <a:custGeom>
                <a:avLst/>
                <a:gdLst>
                  <a:gd name="T0" fmla="*/ 0 w 33"/>
                  <a:gd name="T1" fmla="*/ 1 h 33"/>
                  <a:gd name="T2" fmla="*/ 0 w 33"/>
                  <a:gd name="T3" fmla="*/ 1 h 33"/>
                  <a:gd name="T4" fmla="*/ 0 w 33"/>
                  <a:gd name="T5" fmla="*/ 1 h 33"/>
                  <a:gd name="T6" fmla="*/ 0 w 33"/>
                  <a:gd name="T7" fmla="*/ 1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1 h 33"/>
                  <a:gd name="T14" fmla="*/ 0 w 33"/>
                  <a:gd name="T15" fmla="*/ 1 h 33"/>
                  <a:gd name="T16" fmla="*/ 0 w 33"/>
                  <a:gd name="T17" fmla="*/ 1 h 33"/>
                  <a:gd name="T18" fmla="*/ 0 w 33"/>
                  <a:gd name="T19" fmla="*/ 1 h 33"/>
                  <a:gd name="T20" fmla="*/ 0 w 33"/>
                  <a:gd name="T21" fmla="*/ 1 h 33"/>
                  <a:gd name="T22" fmla="*/ 0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0 w 33"/>
                  <a:gd name="T29" fmla="*/ 1 h 33"/>
                  <a:gd name="T30" fmla="*/ 0 w 33"/>
                  <a:gd name="T31" fmla="*/ 1 h 33"/>
                  <a:gd name="T32" fmla="*/ 0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33" y="21"/>
                    </a:moveTo>
                    <a:lnTo>
                      <a:pt x="33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5" y="31"/>
                    </a:lnTo>
                    <a:lnTo>
                      <a:pt x="29" y="26"/>
                    </a:lnTo>
                    <a:lnTo>
                      <a:pt x="33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" name="Freeform 114"/>
              <p:cNvSpPr/>
              <p:nvPr/>
            </p:nvSpPr>
            <p:spPr bwMode="auto">
              <a:xfrm>
                <a:off x="3789" y="4136"/>
                <a:ext cx="16" cy="17"/>
              </a:xfrm>
              <a:custGeom>
                <a:avLst/>
                <a:gdLst>
                  <a:gd name="T0" fmla="*/ 1 w 32"/>
                  <a:gd name="T1" fmla="*/ 1 h 34"/>
                  <a:gd name="T2" fmla="*/ 1 w 32"/>
                  <a:gd name="T3" fmla="*/ 1 h 34"/>
                  <a:gd name="T4" fmla="*/ 1 w 32"/>
                  <a:gd name="T5" fmla="*/ 1 h 34"/>
                  <a:gd name="T6" fmla="*/ 1 w 32"/>
                  <a:gd name="T7" fmla="*/ 1 h 34"/>
                  <a:gd name="T8" fmla="*/ 1 w 32"/>
                  <a:gd name="T9" fmla="*/ 0 h 34"/>
                  <a:gd name="T10" fmla="*/ 1 w 32"/>
                  <a:gd name="T11" fmla="*/ 0 h 34"/>
                  <a:gd name="T12" fmla="*/ 1 w 32"/>
                  <a:gd name="T13" fmla="*/ 1 h 34"/>
                  <a:gd name="T14" fmla="*/ 1 w 32"/>
                  <a:gd name="T15" fmla="*/ 1 h 34"/>
                  <a:gd name="T16" fmla="*/ 0 w 32"/>
                  <a:gd name="T17" fmla="*/ 1 h 34"/>
                  <a:gd name="T18" fmla="*/ 0 w 32"/>
                  <a:gd name="T19" fmla="*/ 1 h 34"/>
                  <a:gd name="T20" fmla="*/ 1 w 32"/>
                  <a:gd name="T21" fmla="*/ 1 h 34"/>
                  <a:gd name="T22" fmla="*/ 1 w 32"/>
                  <a:gd name="T23" fmla="*/ 1 h 34"/>
                  <a:gd name="T24" fmla="*/ 1 w 32"/>
                  <a:gd name="T25" fmla="*/ 1 h 34"/>
                  <a:gd name="T26" fmla="*/ 1 w 32"/>
                  <a:gd name="T27" fmla="*/ 1 h 34"/>
                  <a:gd name="T28" fmla="*/ 1 w 32"/>
                  <a:gd name="T29" fmla="*/ 1 h 34"/>
                  <a:gd name="T30" fmla="*/ 1 w 32"/>
                  <a:gd name="T31" fmla="*/ 1 h 34"/>
                  <a:gd name="T32" fmla="*/ 1 w 32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4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4"/>
                    </a:lnTo>
                    <a:lnTo>
                      <a:pt x="20" y="34"/>
                    </a:lnTo>
                    <a:lnTo>
                      <a:pt x="25" y="32"/>
                    </a:lnTo>
                    <a:lnTo>
                      <a:pt x="30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4" name="Freeform 115"/>
              <p:cNvSpPr/>
              <p:nvPr/>
            </p:nvSpPr>
            <p:spPr bwMode="auto">
              <a:xfrm>
                <a:off x="3842" y="4235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5" name="Freeform 116"/>
              <p:cNvSpPr/>
              <p:nvPr/>
            </p:nvSpPr>
            <p:spPr bwMode="auto">
              <a:xfrm>
                <a:off x="3857" y="4201"/>
                <a:ext cx="16" cy="16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lnTo>
                      <a:pt x="18" y="32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6" name="Freeform 117"/>
              <p:cNvSpPr/>
              <p:nvPr/>
            </p:nvSpPr>
            <p:spPr bwMode="auto">
              <a:xfrm>
                <a:off x="3861" y="4164"/>
                <a:ext cx="16" cy="17"/>
              </a:xfrm>
              <a:custGeom>
                <a:avLst/>
                <a:gdLst>
                  <a:gd name="T0" fmla="*/ 1 w 32"/>
                  <a:gd name="T1" fmla="*/ 1 h 33"/>
                  <a:gd name="T2" fmla="*/ 1 w 32"/>
                  <a:gd name="T3" fmla="*/ 1 h 33"/>
                  <a:gd name="T4" fmla="*/ 1 w 32"/>
                  <a:gd name="T5" fmla="*/ 1 h 33"/>
                  <a:gd name="T6" fmla="*/ 1 w 32"/>
                  <a:gd name="T7" fmla="*/ 1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1 h 33"/>
                  <a:gd name="T14" fmla="*/ 1 w 32"/>
                  <a:gd name="T15" fmla="*/ 1 h 33"/>
                  <a:gd name="T16" fmla="*/ 0 w 32"/>
                  <a:gd name="T17" fmla="*/ 1 h 33"/>
                  <a:gd name="T18" fmla="*/ 0 w 32"/>
                  <a:gd name="T19" fmla="*/ 1 h 33"/>
                  <a:gd name="T20" fmla="*/ 1 w 32"/>
                  <a:gd name="T21" fmla="*/ 1 h 33"/>
                  <a:gd name="T22" fmla="*/ 1 w 32"/>
                  <a:gd name="T23" fmla="*/ 1 h 33"/>
                  <a:gd name="T24" fmla="*/ 1 w 32"/>
                  <a:gd name="T25" fmla="*/ 1 h 33"/>
                  <a:gd name="T26" fmla="*/ 1 w 32"/>
                  <a:gd name="T27" fmla="*/ 1 h 33"/>
                  <a:gd name="T28" fmla="*/ 1 w 32"/>
                  <a:gd name="T29" fmla="*/ 1 h 33"/>
                  <a:gd name="T30" fmla="*/ 1 w 32"/>
                  <a:gd name="T31" fmla="*/ 1 h 33"/>
                  <a:gd name="T32" fmla="*/ 1 w 32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7" name="Freeform 118"/>
              <p:cNvSpPr/>
              <p:nvPr/>
            </p:nvSpPr>
            <p:spPr bwMode="auto">
              <a:xfrm>
                <a:off x="4066" y="4265"/>
                <a:ext cx="40" cy="40"/>
              </a:xfrm>
              <a:custGeom>
                <a:avLst/>
                <a:gdLst>
                  <a:gd name="T0" fmla="*/ 1 w 80"/>
                  <a:gd name="T1" fmla="*/ 0 h 80"/>
                  <a:gd name="T2" fmla="*/ 1 w 80"/>
                  <a:gd name="T3" fmla="*/ 0 h 80"/>
                  <a:gd name="T4" fmla="*/ 1 w 80"/>
                  <a:gd name="T5" fmla="*/ 1 h 80"/>
                  <a:gd name="T6" fmla="*/ 1 w 80"/>
                  <a:gd name="T7" fmla="*/ 1 h 80"/>
                  <a:gd name="T8" fmla="*/ 1 w 80"/>
                  <a:gd name="T9" fmla="*/ 1 h 80"/>
                  <a:gd name="T10" fmla="*/ 1 w 80"/>
                  <a:gd name="T11" fmla="*/ 1 h 80"/>
                  <a:gd name="T12" fmla="*/ 1 w 80"/>
                  <a:gd name="T13" fmla="*/ 1 h 80"/>
                  <a:gd name="T14" fmla="*/ 1 w 80"/>
                  <a:gd name="T15" fmla="*/ 1 h 80"/>
                  <a:gd name="T16" fmla="*/ 0 w 80"/>
                  <a:gd name="T17" fmla="*/ 1 h 80"/>
                  <a:gd name="T18" fmla="*/ 0 w 80"/>
                  <a:gd name="T19" fmla="*/ 1 h 80"/>
                  <a:gd name="T20" fmla="*/ 0 w 80"/>
                  <a:gd name="T21" fmla="*/ 1 h 80"/>
                  <a:gd name="T22" fmla="*/ 1 w 80"/>
                  <a:gd name="T23" fmla="*/ 1 h 80"/>
                  <a:gd name="T24" fmla="*/ 1 w 80"/>
                  <a:gd name="T25" fmla="*/ 1 h 80"/>
                  <a:gd name="T26" fmla="*/ 1 w 80"/>
                  <a:gd name="T27" fmla="*/ 1 h 80"/>
                  <a:gd name="T28" fmla="*/ 1 w 80"/>
                  <a:gd name="T29" fmla="*/ 1 h 80"/>
                  <a:gd name="T30" fmla="*/ 1 w 80"/>
                  <a:gd name="T31" fmla="*/ 1 h 80"/>
                  <a:gd name="T32" fmla="*/ 1 w 80"/>
                  <a:gd name="T33" fmla="*/ 1 h 80"/>
                  <a:gd name="T34" fmla="*/ 1 w 80"/>
                  <a:gd name="T35" fmla="*/ 1 h 80"/>
                  <a:gd name="T36" fmla="*/ 1 w 80"/>
                  <a:gd name="T37" fmla="*/ 1 h 80"/>
                  <a:gd name="T38" fmla="*/ 1 w 80"/>
                  <a:gd name="T39" fmla="*/ 1 h 80"/>
                  <a:gd name="T40" fmla="*/ 1 w 80"/>
                  <a:gd name="T41" fmla="*/ 1 h 80"/>
                  <a:gd name="T42" fmla="*/ 1 w 80"/>
                  <a:gd name="T43" fmla="*/ 1 h 80"/>
                  <a:gd name="T44" fmla="*/ 1 w 80"/>
                  <a:gd name="T45" fmla="*/ 1 h 80"/>
                  <a:gd name="T46" fmla="*/ 1 w 80"/>
                  <a:gd name="T47" fmla="*/ 1 h 80"/>
                  <a:gd name="T48" fmla="*/ 1 w 80"/>
                  <a:gd name="T49" fmla="*/ 1 h 80"/>
                  <a:gd name="T50" fmla="*/ 1 w 80"/>
                  <a:gd name="T51" fmla="*/ 1 h 80"/>
                  <a:gd name="T52" fmla="*/ 1 w 80"/>
                  <a:gd name="T53" fmla="*/ 1 h 80"/>
                  <a:gd name="T54" fmla="*/ 1 w 80"/>
                  <a:gd name="T55" fmla="*/ 1 h 80"/>
                  <a:gd name="T56" fmla="*/ 1 w 80"/>
                  <a:gd name="T57" fmla="*/ 1 h 80"/>
                  <a:gd name="T58" fmla="*/ 1 w 80"/>
                  <a:gd name="T59" fmla="*/ 1 h 80"/>
                  <a:gd name="T60" fmla="*/ 1 w 80"/>
                  <a:gd name="T61" fmla="*/ 1 h 80"/>
                  <a:gd name="T62" fmla="*/ 1 w 80"/>
                  <a:gd name="T63" fmla="*/ 1 h 80"/>
                  <a:gd name="T64" fmla="*/ 1 w 80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80">
                    <a:moveTo>
                      <a:pt x="46" y="0"/>
                    </a:moveTo>
                    <a:lnTo>
                      <a:pt x="38" y="0"/>
                    </a:lnTo>
                    <a:lnTo>
                      <a:pt x="30" y="2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9"/>
                    </a:lnTo>
                    <a:lnTo>
                      <a:pt x="3" y="26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9"/>
                    </a:lnTo>
                    <a:lnTo>
                      <a:pt x="18" y="74"/>
                    </a:lnTo>
                    <a:lnTo>
                      <a:pt x="24" y="78"/>
                    </a:lnTo>
                    <a:lnTo>
                      <a:pt x="32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7"/>
                    </a:lnTo>
                    <a:lnTo>
                      <a:pt x="62" y="73"/>
                    </a:lnTo>
                    <a:lnTo>
                      <a:pt x="68" y="67"/>
                    </a:lnTo>
                    <a:lnTo>
                      <a:pt x="73" y="62"/>
                    </a:lnTo>
                    <a:lnTo>
                      <a:pt x="76" y="55"/>
                    </a:lnTo>
                    <a:lnTo>
                      <a:pt x="79" y="47"/>
                    </a:lnTo>
                    <a:lnTo>
                      <a:pt x="80" y="39"/>
                    </a:lnTo>
                    <a:lnTo>
                      <a:pt x="79" y="30"/>
                    </a:lnTo>
                    <a:lnTo>
                      <a:pt x="76" y="24"/>
                    </a:lnTo>
                    <a:lnTo>
                      <a:pt x="73" y="17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8" name="Freeform 119"/>
              <p:cNvSpPr/>
              <p:nvPr/>
            </p:nvSpPr>
            <p:spPr bwMode="auto">
              <a:xfrm>
                <a:off x="4136" y="4223"/>
                <a:ext cx="40" cy="39"/>
              </a:xfrm>
              <a:custGeom>
                <a:avLst/>
                <a:gdLst>
                  <a:gd name="T0" fmla="*/ 1 w 79"/>
                  <a:gd name="T1" fmla="*/ 0 h 80"/>
                  <a:gd name="T2" fmla="*/ 1 w 79"/>
                  <a:gd name="T3" fmla="*/ 0 h 80"/>
                  <a:gd name="T4" fmla="*/ 1 w 79"/>
                  <a:gd name="T5" fmla="*/ 0 h 80"/>
                  <a:gd name="T6" fmla="*/ 1 w 79"/>
                  <a:gd name="T7" fmla="*/ 0 h 80"/>
                  <a:gd name="T8" fmla="*/ 1 w 79"/>
                  <a:gd name="T9" fmla="*/ 0 h 80"/>
                  <a:gd name="T10" fmla="*/ 1 w 79"/>
                  <a:gd name="T11" fmla="*/ 0 h 80"/>
                  <a:gd name="T12" fmla="*/ 1 w 79"/>
                  <a:gd name="T13" fmla="*/ 0 h 80"/>
                  <a:gd name="T14" fmla="*/ 1 w 79"/>
                  <a:gd name="T15" fmla="*/ 0 h 80"/>
                  <a:gd name="T16" fmla="*/ 0 w 79"/>
                  <a:gd name="T17" fmla="*/ 0 h 80"/>
                  <a:gd name="T18" fmla="*/ 0 w 79"/>
                  <a:gd name="T19" fmla="*/ 0 h 80"/>
                  <a:gd name="T20" fmla="*/ 1 w 79"/>
                  <a:gd name="T21" fmla="*/ 0 h 80"/>
                  <a:gd name="T22" fmla="*/ 1 w 79"/>
                  <a:gd name="T23" fmla="*/ 0 h 80"/>
                  <a:gd name="T24" fmla="*/ 1 w 79"/>
                  <a:gd name="T25" fmla="*/ 0 h 80"/>
                  <a:gd name="T26" fmla="*/ 1 w 79"/>
                  <a:gd name="T27" fmla="*/ 0 h 80"/>
                  <a:gd name="T28" fmla="*/ 1 w 79"/>
                  <a:gd name="T29" fmla="*/ 0 h 80"/>
                  <a:gd name="T30" fmla="*/ 1 w 79"/>
                  <a:gd name="T31" fmla="*/ 0 h 80"/>
                  <a:gd name="T32" fmla="*/ 1 w 79"/>
                  <a:gd name="T33" fmla="*/ 0 h 80"/>
                  <a:gd name="T34" fmla="*/ 1 w 79"/>
                  <a:gd name="T35" fmla="*/ 0 h 80"/>
                  <a:gd name="T36" fmla="*/ 1 w 79"/>
                  <a:gd name="T37" fmla="*/ 0 h 80"/>
                  <a:gd name="T38" fmla="*/ 1 w 79"/>
                  <a:gd name="T39" fmla="*/ 0 h 80"/>
                  <a:gd name="T40" fmla="*/ 1 w 79"/>
                  <a:gd name="T41" fmla="*/ 0 h 80"/>
                  <a:gd name="T42" fmla="*/ 1 w 79"/>
                  <a:gd name="T43" fmla="*/ 0 h 80"/>
                  <a:gd name="T44" fmla="*/ 1 w 79"/>
                  <a:gd name="T45" fmla="*/ 0 h 80"/>
                  <a:gd name="T46" fmla="*/ 1 w 79"/>
                  <a:gd name="T47" fmla="*/ 0 h 80"/>
                  <a:gd name="T48" fmla="*/ 1 w 79"/>
                  <a:gd name="T49" fmla="*/ 0 h 80"/>
                  <a:gd name="T50" fmla="*/ 1 w 79"/>
                  <a:gd name="T51" fmla="*/ 0 h 80"/>
                  <a:gd name="T52" fmla="*/ 1 w 79"/>
                  <a:gd name="T53" fmla="*/ 0 h 80"/>
                  <a:gd name="T54" fmla="*/ 1 w 79"/>
                  <a:gd name="T55" fmla="*/ 0 h 80"/>
                  <a:gd name="T56" fmla="*/ 1 w 79"/>
                  <a:gd name="T57" fmla="*/ 0 h 80"/>
                  <a:gd name="T58" fmla="*/ 1 w 79"/>
                  <a:gd name="T59" fmla="*/ 0 h 80"/>
                  <a:gd name="T60" fmla="*/ 1 w 79"/>
                  <a:gd name="T61" fmla="*/ 0 h 80"/>
                  <a:gd name="T62" fmla="*/ 1 w 79"/>
                  <a:gd name="T63" fmla="*/ 0 h 80"/>
                  <a:gd name="T64" fmla="*/ 1 w 79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79" h="80">
                    <a:moveTo>
                      <a:pt x="47" y="0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4"/>
                    </a:lnTo>
                    <a:lnTo>
                      <a:pt x="17" y="7"/>
                    </a:lnTo>
                    <a:lnTo>
                      <a:pt x="11" y="13"/>
                    </a:lnTo>
                    <a:lnTo>
                      <a:pt x="5" y="19"/>
                    </a:lnTo>
                    <a:lnTo>
                      <a:pt x="2" y="26"/>
                    </a:lnTo>
                    <a:lnTo>
                      <a:pt x="0" y="34"/>
                    </a:lnTo>
                    <a:lnTo>
                      <a:pt x="0" y="42"/>
                    </a:lnTo>
                    <a:lnTo>
                      <a:pt x="1" y="49"/>
                    </a:lnTo>
                    <a:lnTo>
                      <a:pt x="3" y="57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8" y="74"/>
                    </a:lnTo>
                    <a:lnTo>
                      <a:pt x="25" y="78"/>
                    </a:lnTo>
                    <a:lnTo>
                      <a:pt x="33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6"/>
                    </a:lnTo>
                    <a:lnTo>
                      <a:pt x="63" y="73"/>
                    </a:lnTo>
                    <a:lnTo>
                      <a:pt x="69" y="67"/>
                    </a:lnTo>
                    <a:lnTo>
                      <a:pt x="73" y="61"/>
                    </a:lnTo>
                    <a:lnTo>
                      <a:pt x="77" y="55"/>
                    </a:lnTo>
                    <a:lnTo>
                      <a:pt x="79" y="46"/>
                    </a:lnTo>
                    <a:lnTo>
                      <a:pt x="79" y="38"/>
                    </a:lnTo>
                    <a:lnTo>
                      <a:pt x="78" y="31"/>
                    </a:lnTo>
                    <a:lnTo>
                      <a:pt x="76" y="23"/>
                    </a:lnTo>
                    <a:lnTo>
                      <a:pt x="72" y="18"/>
                    </a:lnTo>
                    <a:lnTo>
                      <a:pt x="68" y="12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9" name="Freeform 120"/>
              <p:cNvSpPr/>
              <p:nvPr/>
            </p:nvSpPr>
            <p:spPr bwMode="auto">
              <a:xfrm>
                <a:off x="4059" y="4190"/>
                <a:ext cx="40" cy="40"/>
              </a:xfrm>
              <a:custGeom>
                <a:avLst/>
                <a:gdLst>
                  <a:gd name="T0" fmla="*/ 1 w 80"/>
                  <a:gd name="T1" fmla="*/ 0 h 78"/>
                  <a:gd name="T2" fmla="*/ 1 w 80"/>
                  <a:gd name="T3" fmla="*/ 0 h 78"/>
                  <a:gd name="T4" fmla="*/ 1 w 80"/>
                  <a:gd name="T5" fmla="*/ 0 h 78"/>
                  <a:gd name="T6" fmla="*/ 1 w 80"/>
                  <a:gd name="T7" fmla="*/ 1 h 78"/>
                  <a:gd name="T8" fmla="*/ 1 w 80"/>
                  <a:gd name="T9" fmla="*/ 1 h 78"/>
                  <a:gd name="T10" fmla="*/ 1 w 80"/>
                  <a:gd name="T11" fmla="*/ 1 h 78"/>
                  <a:gd name="T12" fmla="*/ 1 w 80"/>
                  <a:gd name="T13" fmla="*/ 1 h 78"/>
                  <a:gd name="T14" fmla="*/ 1 w 80"/>
                  <a:gd name="T15" fmla="*/ 1 h 78"/>
                  <a:gd name="T16" fmla="*/ 1 w 80"/>
                  <a:gd name="T17" fmla="*/ 1 h 78"/>
                  <a:gd name="T18" fmla="*/ 0 w 80"/>
                  <a:gd name="T19" fmla="*/ 1 h 78"/>
                  <a:gd name="T20" fmla="*/ 1 w 80"/>
                  <a:gd name="T21" fmla="*/ 1 h 78"/>
                  <a:gd name="T22" fmla="*/ 1 w 80"/>
                  <a:gd name="T23" fmla="*/ 1 h 78"/>
                  <a:gd name="T24" fmla="*/ 1 w 80"/>
                  <a:gd name="T25" fmla="*/ 1 h 78"/>
                  <a:gd name="T26" fmla="*/ 1 w 80"/>
                  <a:gd name="T27" fmla="*/ 1 h 78"/>
                  <a:gd name="T28" fmla="*/ 1 w 80"/>
                  <a:gd name="T29" fmla="*/ 1 h 78"/>
                  <a:gd name="T30" fmla="*/ 1 w 80"/>
                  <a:gd name="T31" fmla="*/ 1 h 78"/>
                  <a:gd name="T32" fmla="*/ 1 w 80"/>
                  <a:gd name="T33" fmla="*/ 1 h 78"/>
                  <a:gd name="T34" fmla="*/ 1 w 80"/>
                  <a:gd name="T35" fmla="*/ 1 h 78"/>
                  <a:gd name="T36" fmla="*/ 1 w 80"/>
                  <a:gd name="T37" fmla="*/ 1 h 78"/>
                  <a:gd name="T38" fmla="*/ 1 w 80"/>
                  <a:gd name="T39" fmla="*/ 1 h 78"/>
                  <a:gd name="T40" fmla="*/ 1 w 80"/>
                  <a:gd name="T41" fmla="*/ 1 h 78"/>
                  <a:gd name="T42" fmla="*/ 1 w 80"/>
                  <a:gd name="T43" fmla="*/ 1 h 78"/>
                  <a:gd name="T44" fmla="*/ 1 w 80"/>
                  <a:gd name="T45" fmla="*/ 1 h 78"/>
                  <a:gd name="T46" fmla="*/ 1 w 80"/>
                  <a:gd name="T47" fmla="*/ 1 h 78"/>
                  <a:gd name="T48" fmla="*/ 1 w 80"/>
                  <a:gd name="T49" fmla="*/ 1 h 78"/>
                  <a:gd name="T50" fmla="*/ 1 w 80"/>
                  <a:gd name="T51" fmla="*/ 1 h 78"/>
                  <a:gd name="T52" fmla="*/ 1 w 80"/>
                  <a:gd name="T53" fmla="*/ 1 h 78"/>
                  <a:gd name="T54" fmla="*/ 1 w 80"/>
                  <a:gd name="T55" fmla="*/ 1 h 78"/>
                  <a:gd name="T56" fmla="*/ 1 w 80"/>
                  <a:gd name="T57" fmla="*/ 1 h 78"/>
                  <a:gd name="T58" fmla="*/ 1 w 80"/>
                  <a:gd name="T59" fmla="*/ 1 h 78"/>
                  <a:gd name="T60" fmla="*/ 1 w 80"/>
                  <a:gd name="T61" fmla="*/ 1 h 78"/>
                  <a:gd name="T62" fmla="*/ 1 w 80"/>
                  <a:gd name="T63" fmla="*/ 1 h 78"/>
                  <a:gd name="T64" fmla="*/ 1 w 80"/>
                  <a:gd name="T65" fmla="*/ 0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8" y="0"/>
                    </a:moveTo>
                    <a:lnTo>
                      <a:pt x="40" y="0"/>
                    </a:lnTo>
                    <a:lnTo>
                      <a:pt x="32" y="0"/>
                    </a:lnTo>
                    <a:lnTo>
                      <a:pt x="25" y="3"/>
                    </a:lnTo>
                    <a:lnTo>
                      <a:pt x="18" y="7"/>
                    </a:lnTo>
                    <a:lnTo>
                      <a:pt x="12" y="11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2" y="32"/>
                    </a:lnTo>
                    <a:lnTo>
                      <a:pt x="0" y="40"/>
                    </a:lnTo>
                    <a:lnTo>
                      <a:pt x="2" y="47"/>
                    </a:lnTo>
                    <a:lnTo>
                      <a:pt x="4" y="55"/>
                    </a:lnTo>
                    <a:lnTo>
                      <a:pt x="7" y="61"/>
                    </a:lnTo>
                    <a:lnTo>
                      <a:pt x="13" y="67"/>
                    </a:lnTo>
                    <a:lnTo>
                      <a:pt x="19" y="72"/>
                    </a:lnTo>
                    <a:lnTo>
                      <a:pt x="26" y="76"/>
                    </a:lnTo>
                    <a:lnTo>
                      <a:pt x="34" y="78"/>
                    </a:lnTo>
                    <a:lnTo>
                      <a:pt x="42" y="78"/>
                    </a:lnTo>
                    <a:lnTo>
                      <a:pt x="50" y="77"/>
                    </a:lnTo>
                    <a:lnTo>
                      <a:pt x="57" y="75"/>
                    </a:lnTo>
                    <a:lnTo>
                      <a:pt x="64" y="71"/>
                    </a:lnTo>
                    <a:lnTo>
                      <a:pt x="70" y="65"/>
                    </a:lnTo>
                    <a:lnTo>
                      <a:pt x="74" y="60"/>
                    </a:lnTo>
                    <a:lnTo>
                      <a:pt x="78" y="53"/>
                    </a:lnTo>
                    <a:lnTo>
                      <a:pt x="80" y="45"/>
                    </a:lnTo>
                    <a:lnTo>
                      <a:pt x="80" y="37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3" y="6"/>
                    </a:lnTo>
                    <a:lnTo>
                      <a:pt x="56" y="2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" name="Freeform 121"/>
              <p:cNvSpPr/>
              <p:nvPr/>
            </p:nvSpPr>
            <p:spPr bwMode="auto">
              <a:xfrm>
                <a:off x="3990" y="4195"/>
                <a:ext cx="39" cy="39"/>
              </a:xfrm>
              <a:custGeom>
                <a:avLst/>
                <a:gdLst>
                  <a:gd name="T0" fmla="*/ 0 w 80"/>
                  <a:gd name="T1" fmla="*/ 1 h 78"/>
                  <a:gd name="T2" fmla="*/ 0 w 80"/>
                  <a:gd name="T3" fmla="*/ 0 h 78"/>
                  <a:gd name="T4" fmla="*/ 0 w 80"/>
                  <a:gd name="T5" fmla="*/ 1 h 78"/>
                  <a:gd name="T6" fmla="*/ 0 w 80"/>
                  <a:gd name="T7" fmla="*/ 1 h 78"/>
                  <a:gd name="T8" fmla="*/ 0 w 80"/>
                  <a:gd name="T9" fmla="*/ 1 h 78"/>
                  <a:gd name="T10" fmla="*/ 0 w 80"/>
                  <a:gd name="T11" fmla="*/ 1 h 78"/>
                  <a:gd name="T12" fmla="*/ 0 w 80"/>
                  <a:gd name="T13" fmla="*/ 1 h 78"/>
                  <a:gd name="T14" fmla="*/ 0 w 80"/>
                  <a:gd name="T15" fmla="*/ 1 h 78"/>
                  <a:gd name="T16" fmla="*/ 0 w 80"/>
                  <a:gd name="T17" fmla="*/ 1 h 78"/>
                  <a:gd name="T18" fmla="*/ 0 w 80"/>
                  <a:gd name="T19" fmla="*/ 1 h 78"/>
                  <a:gd name="T20" fmla="*/ 0 w 80"/>
                  <a:gd name="T21" fmla="*/ 1 h 78"/>
                  <a:gd name="T22" fmla="*/ 0 w 80"/>
                  <a:gd name="T23" fmla="*/ 1 h 78"/>
                  <a:gd name="T24" fmla="*/ 0 w 80"/>
                  <a:gd name="T25" fmla="*/ 1 h 78"/>
                  <a:gd name="T26" fmla="*/ 0 w 80"/>
                  <a:gd name="T27" fmla="*/ 1 h 78"/>
                  <a:gd name="T28" fmla="*/ 0 w 80"/>
                  <a:gd name="T29" fmla="*/ 1 h 78"/>
                  <a:gd name="T30" fmla="*/ 0 w 80"/>
                  <a:gd name="T31" fmla="*/ 1 h 78"/>
                  <a:gd name="T32" fmla="*/ 0 w 80"/>
                  <a:gd name="T33" fmla="*/ 1 h 78"/>
                  <a:gd name="T34" fmla="*/ 0 w 80"/>
                  <a:gd name="T35" fmla="*/ 1 h 78"/>
                  <a:gd name="T36" fmla="*/ 0 w 80"/>
                  <a:gd name="T37" fmla="*/ 1 h 78"/>
                  <a:gd name="T38" fmla="*/ 0 w 80"/>
                  <a:gd name="T39" fmla="*/ 1 h 78"/>
                  <a:gd name="T40" fmla="*/ 0 w 80"/>
                  <a:gd name="T41" fmla="*/ 1 h 78"/>
                  <a:gd name="T42" fmla="*/ 0 w 80"/>
                  <a:gd name="T43" fmla="*/ 1 h 78"/>
                  <a:gd name="T44" fmla="*/ 0 w 80"/>
                  <a:gd name="T45" fmla="*/ 1 h 78"/>
                  <a:gd name="T46" fmla="*/ 0 w 80"/>
                  <a:gd name="T47" fmla="*/ 1 h 78"/>
                  <a:gd name="T48" fmla="*/ 0 w 80"/>
                  <a:gd name="T49" fmla="*/ 1 h 78"/>
                  <a:gd name="T50" fmla="*/ 0 w 80"/>
                  <a:gd name="T51" fmla="*/ 1 h 78"/>
                  <a:gd name="T52" fmla="*/ 0 w 80"/>
                  <a:gd name="T53" fmla="*/ 1 h 78"/>
                  <a:gd name="T54" fmla="*/ 0 w 80"/>
                  <a:gd name="T55" fmla="*/ 1 h 78"/>
                  <a:gd name="T56" fmla="*/ 0 w 80"/>
                  <a:gd name="T57" fmla="*/ 1 h 78"/>
                  <a:gd name="T58" fmla="*/ 0 w 80"/>
                  <a:gd name="T59" fmla="*/ 1 h 78"/>
                  <a:gd name="T60" fmla="*/ 0 w 80"/>
                  <a:gd name="T61" fmla="*/ 1 h 78"/>
                  <a:gd name="T62" fmla="*/ 0 w 80"/>
                  <a:gd name="T63" fmla="*/ 1 h 78"/>
                  <a:gd name="T64" fmla="*/ 0 w 80"/>
                  <a:gd name="T65" fmla="*/ 1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7" y="1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3"/>
                    </a:lnTo>
                    <a:lnTo>
                      <a:pt x="17" y="7"/>
                    </a:lnTo>
                    <a:lnTo>
                      <a:pt x="12" y="12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1" y="32"/>
                    </a:lnTo>
                    <a:lnTo>
                      <a:pt x="0" y="40"/>
                    </a:lnTo>
                    <a:lnTo>
                      <a:pt x="1" y="48"/>
                    </a:lnTo>
                    <a:lnTo>
                      <a:pt x="4" y="55"/>
                    </a:lnTo>
                    <a:lnTo>
                      <a:pt x="7" y="62"/>
                    </a:lnTo>
                    <a:lnTo>
                      <a:pt x="13" y="68"/>
                    </a:lnTo>
                    <a:lnTo>
                      <a:pt x="19" y="73"/>
                    </a:lnTo>
                    <a:lnTo>
                      <a:pt x="25" y="76"/>
                    </a:lnTo>
                    <a:lnTo>
                      <a:pt x="33" y="78"/>
                    </a:lnTo>
                    <a:lnTo>
                      <a:pt x="42" y="78"/>
                    </a:lnTo>
                    <a:lnTo>
                      <a:pt x="50" y="78"/>
                    </a:lnTo>
                    <a:lnTo>
                      <a:pt x="57" y="75"/>
                    </a:lnTo>
                    <a:lnTo>
                      <a:pt x="63" y="71"/>
                    </a:lnTo>
                    <a:lnTo>
                      <a:pt x="69" y="67"/>
                    </a:lnTo>
                    <a:lnTo>
                      <a:pt x="74" y="61"/>
                    </a:lnTo>
                    <a:lnTo>
                      <a:pt x="77" y="54"/>
                    </a:lnTo>
                    <a:lnTo>
                      <a:pt x="80" y="46"/>
                    </a:lnTo>
                    <a:lnTo>
                      <a:pt x="80" y="38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2" y="6"/>
                    </a:lnTo>
                    <a:lnTo>
                      <a:pt x="55" y="2"/>
                    </a:lnTo>
                    <a:lnTo>
                      <a:pt x="47" y="1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" name="Freeform 122"/>
              <p:cNvSpPr/>
              <p:nvPr/>
            </p:nvSpPr>
            <p:spPr bwMode="auto">
              <a:xfrm>
                <a:off x="4127" y="4147"/>
                <a:ext cx="39" cy="39"/>
              </a:xfrm>
              <a:custGeom>
                <a:avLst/>
                <a:gdLst>
                  <a:gd name="T0" fmla="*/ 0 w 80"/>
                  <a:gd name="T1" fmla="*/ 0 h 79"/>
                  <a:gd name="T2" fmla="*/ 0 w 80"/>
                  <a:gd name="T3" fmla="*/ 0 h 79"/>
                  <a:gd name="T4" fmla="*/ 0 w 80"/>
                  <a:gd name="T5" fmla="*/ 0 h 79"/>
                  <a:gd name="T6" fmla="*/ 0 w 80"/>
                  <a:gd name="T7" fmla="*/ 0 h 79"/>
                  <a:gd name="T8" fmla="*/ 0 w 80"/>
                  <a:gd name="T9" fmla="*/ 0 h 79"/>
                  <a:gd name="T10" fmla="*/ 0 w 80"/>
                  <a:gd name="T11" fmla="*/ 0 h 79"/>
                  <a:gd name="T12" fmla="*/ 0 w 80"/>
                  <a:gd name="T13" fmla="*/ 0 h 79"/>
                  <a:gd name="T14" fmla="*/ 0 w 80"/>
                  <a:gd name="T15" fmla="*/ 0 h 79"/>
                  <a:gd name="T16" fmla="*/ 0 w 80"/>
                  <a:gd name="T17" fmla="*/ 0 h 79"/>
                  <a:gd name="T18" fmla="*/ 0 w 80"/>
                  <a:gd name="T19" fmla="*/ 0 h 79"/>
                  <a:gd name="T20" fmla="*/ 0 w 80"/>
                  <a:gd name="T21" fmla="*/ 0 h 79"/>
                  <a:gd name="T22" fmla="*/ 0 w 80"/>
                  <a:gd name="T23" fmla="*/ 0 h 79"/>
                  <a:gd name="T24" fmla="*/ 0 w 80"/>
                  <a:gd name="T25" fmla="*/ 0 h 79"/>
                  <a:gd name="T26" fmla="*/ 0 w 80"/>
                  <a:gd name="T27" fmla="*/ 0 h 79"/>
                  <a:gd name="T28" fmla="*/ 0 w 80"/>
                  <a:gd name="T29" fmla="*/ 0 h 79"/>
                  <a:gd name="T30" fmla="*/ 0 w 80"/>
                  <a:gd name="T31" fmla="*/ 0 h 79"/>
                  <a:gd name="T32" fmla="*/ 0 w 80"/>
                  <a:gd name="T33" fmla="*/ 0 h 79"/>
                  <a:gd name="T34" fmla="*/ 0 w 80"/>
                  <a:gd name="T35" fmla="*/ 0 h 79"/>
                  <a:gd name="T36" fmla="*/ 0 w 80"/>
                  <a:gd name="T37" fmla="*/ 0 h 79"/>
                  <a:gd name="T38" fmla="*/ 0 w 80"/>
                  <a:gd name="T39" fmla="*/ 0 h 79"/>
                  <a:gd name="T40" fmla="*/ 0 w 80"/>
                  <a:gd name="T41" fmla="*/ 0 h 79"/>
                  <a:gd name="T42" fmla="*/ 0 w 80"/>
                  <a:gd name="T43" fmla="*/ 0 h 79"/>
                  <a:gd name="T44" fmla="*/ 0 w 80"/>
                  <a:gd name="T45" fmla="*/ 0 h 79"/>
                  <a:gd name="T46" fmla="*/ 0 w 80"/>
                  <a:gd name="T47" fmla="*/ 0 h 79"/>
                  <a:gd name="T48" fmla="*/ 0 w 80"/>
                  <a:gd name="T49" fmla="*/ 0 h 79"/>
                  <a:gd name="T50" fmla="*/ 0 w 80"/>
                  <a:gd name="T51" fmla="*/ 0 h 79"/>
                  <a:gd name="T52" fmla="*/ 0 w 80"/>
                  <a:gd name="T53" fmla="*/ 0 h 79"/>
                  <a:gd name="T54" fmla="*/ 0 w 80"/>
                  <a:gd name="T55" fmla="*/ 0 h 79"/>
                  <a:gd name="T56" fmla="*/ 0 w 80"/>
                  <a:gd name="T57" fmla="*/ 0 h 79"/>
                  <a:gd name="T58" fmla="*/ 0 w 80"/>
                  <a:gd name="T59" fmla="*/ 0 h 79"/>
                  <a:gd name="T60" fmla="*/ 0 w 80"/>
                  <a:gd name="T61" fmla="*/ 0 h 79"/>
                  <a:gd name="T62" fmla="*/ 0 w 80"/>
                  <a:gd name="T63" fmla="*/ 0 h 79"/>
                  <a:gd name="T64" fmla="*/ 0 w 80"/>
                  <a:gd name="T65" fmla="*/ 0 h 7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9">
                    <a:moveTo>
                      <a:pt x="46" y="0"/>
                    </a:moveTo>
                    <a:lnTo>
                      <a:pt x="38" y="0"/>
                    </a:lnTo>
                    <a:lnTo>
                      <a:pt x="30" y="0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8"/>
                    </a:lnTo>
                    <a:lnTo>
                      <a:pt x="2" y="24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40" y="79"/>
                    </a:lnTo>
                    <a:lnTo>
                      <a:pt x="49" y="79"/>
                    </a:lnTo>
                    <a:lnTo>
                      <a:pt x="55" y="75"/>
                    </a:lnTo>
                    <a:lnTo>
                      <a:pt x="62" y="72"/>
                    </a:lnTo>
                    <a:lnTo>
                      <a:pt x="68" y="67"/>
                    </a:lnTo>
                    <a:lnTo>
                      <a:pt x="73" y="61"/>
                    </a:lnTo>
                    <a:lnTo>
                      <a:pt x="76" y="54"/>
                    </a:lnTo>
                    <a:lnTo>
                      <a:pt x="78" y="46"/>
                    </a:lnTo>
                    <a:lnTo>
                      <a:pt x="80" y="38"/>
                    </a:lnTo>
                    <a:lnTo>
                      <a:pt x="78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" name="Freeform 123"/>
              <p:cNvSpPr/>
              <p:nvPr/>
            </p:nvSpPr>
            <p:spPr bwMode="auto">
              <a:xfrm>
                <a:off x="4216" y="4162"/>
                <a:ext cx="37" cy="39"/>
              </a:xfrm>
              <a:custGeom>
                <a:avLst/>
                <a:gdLst>
                  <a:gd name="T0" fmla="*/ 1 w 73"/>
                  <a:gd name="T1" fmla="*/ 0 h 79"/>
                  <a:gd name="T2" fmla="*/ 1 w 73"/>
                  <a:gd name="T3" fmla="*/ 0 h 79"/>
                  <a:gd name="T4" fmla="*/ 1 w 73"/>
                  <a:gd name="T5" fmla="*/ 0 h 79"/>
                  <a:gd name="T6" fmla="*/ 1 w 73"/>
                  <a:gd name="T7" fmla="*/ 0 h 79"/>
                  <a:gd name="T8" fmla="*/ 1 w 73"/>
                  <a:gd name="T9" fmla="*/ 0 h 79"/>
                  <a:gd name="T10" fmla="*/ 1 w 73"/>
                  <a:gd name="T11" fmla="*/ 0 h 79"/>
                  <a:gd name="T12" fmla="*/ 1 w 73"/>
                  <a:gd name="T13" fmla="*/ 0 h 79"/>
                  <a:gd name="T14" fmla="*/ 1 w 73"/>
                  <a:gd name="T15" fmla="*/ 0 h 79"/>
                  <a:gd name="T16" fmla="*/ 1 w 73"/>
                  <a:gd name="T17" fmla="*/ 0 h 79"/>
                  <a:gd name="T18" fmla="*/ 1 w 73"/>
                  <a:gd name="T19" fmla="*/ 0 h 79"/>
                  <a:gd name="T20" fmla="*/ 1 w 73"/>
                  <a:gd name="T21" fmla="*/ 0 h 79"/>
                  <a:gd name="T22" fmla="*/ 1 w 73"/>
                  <a:gd name="T23" fmla="*/ 0 h 79"/>
                  <a:gd name="T24" fmla="*/ 0 w 73"/>
                  <a:gd name="T25" fmla="*/ 0 h 79"/>
                  <a:gd name="T26" fmla="*/ 0 w 73"/>
                  <a:gd name="T27" fmla="*/ 0 h 79"/>
                  <a:gd name="T28" fmla="*/ 0 w 73"/>
                  <a:gd name="T29" fmla="*/ 0 h 79"/>
                  <a:gd name="T30" fmla="*/ 1 w 73"/>
                  <a:gd name="T31" fmla="*/ 0 h 79"/>
                  <a:gd name="T32" fmla="*/ 1 w 73"/>
                  <a:gd name="T33" fmla="*/ 0 h 79"/>
                  <a:gd name="T34" fmla="*/ 1 w 73"/>
                  <a:gd name="T35" fmla="*/ 0 h 79"/>
                  <a:gd name="T36" fmla="*/ 1 w 73"/>
                  <a:gd name="T37" fmla="*/ 0 h 79"/>
                  <a:gd name="T38" fmla="*/ 1 w 73"/>
                  <a:gd name="T39" fmla="*/ 0 h 79"/>
                  <a:gd name="T40" fmla="*/ 1 w 73"/>
                  <a:gd name="T41" fmla="*/ 0 h 79"/>
                  <a:gd name="T42" fmla="*/ 1 w 73"/>
                  <a:gd name="T43" fmla="*/ 0 h 79"/>
                  <a:gd name="T44" fmla="*/ 1 w 73"/>
                  <a:gd name="T45" fmla="*/ 0 h 79"/>
                  <a:gd name="T46" fmla="*/ 1 w 73"/>
                  <a:gd name="T47" fmla="*/ 0 h 79"/>
                  <a:gd name="T48" fmla="*/ 1 w 73"/>
                  <a:gd name="T49" fmla="*/ 0 h 79"/>
                  <a:gd name="T50" fmla="*/ 1 w 73"/>
                  <a:gd name="T51" fmla="*/ 0 h 79"/>
                  <a:gd name="T52" fmla="*/ 1 w 73"/>
                  <a:gd name="T53" fmla="*/ 0 h 79"/>
                  <a:gd name="T54" fmla="*/ 1 w 73"/>
                  <a:gd name="T55" fmla="*/ 0 h 79"/>
                  <a:gd name="T56" fmla="*/ 1 w 73"/>
                  <a:gd name="T57" fmla="*/ 0 h 79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73" h="79">
                    <a:moveTo>
                      <a:pt x="73" y="19"/>
                    </a:moveTo>
                    <a:lnTo>
                      <a:pt x="69" y="12"/>
                    </a:lnTo>
                    <a:lnTo>
                      <a:pt x="62" y="7"/>
                    </a:lnTo>
                    <a:lnTo>
                      <a:pt x="54" y="2"/>
                    </a:lnTo>
                    <a:lnTo>
                      <a:pt x="46" y="0"/>
                    </a:lnTo>
                    <a:lnTo>
                      <a:pt x="38" y="0"/>
                    </a:lnTo>
                    <a:lnTo>
                      <a:pt x="30" y="1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0" y="12"/>
                    </a:lnTo>
                    <a:lnTo>
                      <a:pt x="5" y="19"/>
                    </a:lnTo>
                    <a:lnTo>
                      <a:pt x="2" y="25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49"/>
                    </a:lnTo>
                    <a:lnTo>
                      <a:pt x="3" y="55"/>
                    </a:lnTo>
                    <a:lnTo>
                      <a:pt x="7" y="62"/>
                    </a:lnTo>
                    <a:lnTo>
                      <a:pt x="11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35" y="79"/>
                    </a:lnTo>
                    <a:lnTo>
                      <a:pt x="38" y="79"/>
                    </a:lnTo>
                    <a:lnTo>
                      <a:pt x="41" y="79"/>
                    </a:lnTo>
                    <a:lnTo>
                      <a:pt x="43" y="79"/>
                    </a:lnTo>
                    <a:lnTo>
                      <a:pt x="48" y="70"/>
                    </a:lnTo>
                    <a:lnTo>
                      <a:pt x="58" y="52"/>
                    </a:lnTo>
                    <a:lnTo>
                      <a:pt x="69" y="31"/>
                    </a:lnTo>
                    <a:lnTo>
                      <a:pt x="73" y="19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3" name="Freeform 124"/>
              <p:cNvSpPr/>
              <p:nvPr/>
            </p:nvSpPr>
            <p:spPr bwMode="auto">
              <a:xfrm>
                <a:off x="3983" y="4266"/>
                <a:ext cx="31" cy="33"/>
              </a:xfrm>
              <a:custGeom>
                <a:avLst/>
                <a:gdLst>
                  <a:gd name="T0" fmla="*/ 1 w 61"/>
                  <a:gd name="T1" fmla="*/ 1 h 66"/>
                  <a:gd name="T2" fmla="*/ 1 w 61"/>
                  <a:gd name="T3" fmla="*/ 1 h 66"/>
                  <a:gd name="T4" fmla="*/ 1 w 61"/>
                  <a:gd name="T5" fmla="*/ 1 h 66"/>
                  <a:gd name="T6" fmla="*/ 1 w 61"/>
                  <a:gd name="T7" fmla="*/ 1 h 66"/>
                  <a:gd name="T8" fmla="*/ 1 w 61"/>
                  <a:gd name="T9" fmla="*/ 1 h 66"/>
                  <a:gd name="T10" fmla="*/ 1 w 61"/>
                  <a:gd name="T11" fmla="*/ 1 h 66"/>
                  <a:gd name="T12" fmla="*/ 1 w 61"/>
                  <a:gd name="T13" fmla="*/ 1 h 66"/>
                  <a:gd name="T14" fmla="*/ 1 w 61"/>
                  <a:gd name="T15" fmla="*/ 1 h 66"/>
                  <a:gd name="T16" fmla="*/ 1 w 61"/>
                  <a:gd name="T17" fmla="*/ 1 h 66"/>
                  <a:gd name="T18" fmla="*/ 1 w 61"/>
                  <a:gd name="T19" fmla="*/ 1 h 66"/>
                  <a:gd name="T20" fmla="*/ 1 w 61"/>
                  <a:gd name="T21" fmla="*/ 1 h 66"/>
                  <a:gd name="T22" fmla="*/ 1 w 61"/>
                  <a:gd name="T23" fmla="*/ 1 h 66"/>
                  <a:gd name="T24" fmla="*/ 1 w 61"/>
                  <a:gd name="T25" fmla="*/ 1 h 66"/>
                  <a:gd name="T26" fmla="*/ 1 w 61"/>
                  <a:gd name="T27" fmla="*/ 0 h 66"/>
                  <a:gd name="T28" fmla="*/ 1 w 61"/>
                  <a:gd name="T29" fmla="*/ 1 h 66"/>
                  <a:gd name="T30" fmla="*/ 1 w 61"/>
                  <a:gd name="T31" fmla="*/ 1 h 66"/>
                  <a:gd name="T32" fmla="*/ 0 w 61"/>
                  <a:gd name="T33" fmla="*/ 1 h 66"/>
                  <a:gd name="T34" fmla="*/ 1 w 61"/>
                  <a:gd name="T35" fmla="*/ 1 h 66"/>
                  <a:gd name="T36" fmla="*/ 1 w 61"/>
                  <a:gd name="T37" fmla="*/ 1 h 66"/>
                  <a:gd name="T38" fmla="*/ 1 w 61"/>
                  <a:gd name="T39" fmla="*/ 1 h 66"/>
                  <a:gd name="T40" fmla="*/ 1 w 61"/>
                  <a:gd name="T41" fmla="*/ 1 h 66"/>
                  <a:gd name="T42" fmla="*/ 1 w 61"/>
                  <a:gd name="T43" fmla="*/ 1 h 66"/>
                  <a:gd name="T44" fmla="*/ 1 w 61"/>
                  <a:gd name="T45" fmla="*/ 1 h 66"/>
                  <a:gd name="T46" fmla="*/ 1 w 61"/>
                  <a:gd name="T47" fmla="*/ 1 h 66"/>
                  <a:gd name="T48" fmla="*/ 1 w 61"/>
                  <a:gd name="T49" fmla="*/ 1 h 6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61" h="66">
                    <a:moveTo>
                      <a:pt x="53" y="66"/>
                    </a:moveTo>
                    <a:lnTo>
                      <a:pt x="57" y="61"/>
                    </a:lnTo>
                    <a:lnTo>
                      <a:pt x="59" y="56"/>
                    </a:lnTo>
                    <a:lnTo>
                      <a:pt x="60" y="52"/>
                    </a:lnTo>
                    <a:lnTo>
                      <a:pt x="61" y="47"/>
                    </a:lnTo>
                    <a:lnTo>
                      <a:pt x="61" y="39"/>
                    </a:lnTo>
                    <a:lnTo>
                      <a:pt x="60" y="31"/>
                    </a:lnTo>
                    <a:lnTo>
                      <a:pt x="58" y="24"/>
                    </a:lnTo>
                    <a:lnTo>
                      <a:pt x="55" y="17"/>
                    </a:lnTo>
                    <a:lnTo>
                      <a:pt x="50" y="11"/>
                    </a:lnTo>
                    <a:lnTo>
                      <a:pt x="43" y="7"/>
                    </a:lnTo>
                    <a:lnTo>
                      <a:pt x="36" y="3"/>
                    </a:lnTo>
                    <a:lnTo>
                      <a:pt x="29" y="1"/>
                    </a:lnTo>
                    <a:lnTo>
                      <a:pt x="21" y="0"/>
                    </a:lnTo>
                    <a:lnTo>
                      <a:pt x="13" y="1"/>
                    </a:lnTo>
                    <a:lnTo>
                      <a:pt x="6" y="3"/>
                    </a:lnTo>
                    <a:lnTo>
                      <a:pt x="0" y="7"/>
                    </a:lnTo>
                    <a:lnTo>
                      <a:pt x="2" y="9"/>
                    </a:lnTo>
                    <a:lnTo>
                      <a:pt x="5" y="14"/>
                    </a:lnTo>
                    <a:lnTo>
                      <a:pt x="11" y="22"/>
                    </a:lnTo>
                    <a:lnTo>
                      <a:pt x="19" y="31"/>
                    </a:lnTo>
                    <a:lnTo>
                      <a:pt x="27" y="41"/>
                    </a:lnTo>
                    <a:lnTo>
                      <a:pt x="35" y="51"/>
                    </a:lnTo>
                    <a:lnTo>
                      <a:pt x="44" y="59"/>
                    </a:lnTo>
                    <a:lnTo>
                      <a:pt x="53" y="66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4" name="Freeform 125"/>
              <p:cNvSpPr/>
              <p:nvPr/>
            </p:nvSpPr>
            <p:spPr bwMode="auto">
              <a:xfrm>
                <a:off x="4852" y="4125"/>
                <a:ext cx="17" cy="17"/>
              </a:xfrm>
              <a:custGeom>
                <a:avLst/>
                <a:gdLst>
                  <a:gd name="T0" fmla="*/ 1 w 34"/>
                  <a:gd name="T1" fmla="*/ 1 h 34"/>
                  <a:gd name="T2" fmla="*/ 1 w 34"/>
                  <a:gd name="T3" fmla="*/ 1 h 34"/>
                  <a:gd name="T4" fmla="*/ 1 w 34"/>
                  <a:gd name="T5" fmla="*/ 1 h 34"/>
                  <a:gd name="T6" fmla="*/ 1 w 34"/>
                  <a:gd name="T7" fmla="*/ 1 h 34"/>
                  <a:gd name="T8" fmla="*/ 1 w 34"/>
                  <a:gd name="T9" fmla="*/ 1 h 34"/>
                  <a:gd name="T10" fmla="*/ 1 w 34"/>
                  <a:gd name="T11" fmla="*/ 1 h 34"/>
                  <a:gd name="T12" fmla="*/ 1 w 34"/>
                  <a:gd name="T13" fmla="*/ 1 h 34"/>
                  <a:gd name="T14" fmla="*/ 1 w 34"/>
                  <a:gd name="T15" fmla="*/ 1 h 34"/>
                  <a:gd name="T16" fmla="*/ 1 w 34"/>
                  <a:gd name="T17" fmla="*/ 1 h 34"/>
                  <a:gd name="T18" fmla="*/ 1 w 34"/>
                  <a:gd name="T19" fmla="*/ 0 h 34"/>
                  <a:gd name="T20" fmla="*/ 1 w 34"/>
                  <a:gd name="T21" fmla="*/ 1 h 34"/>
                  <a:gd name="T22" fmla="*/ 1 w 34"/>
                  <a:gd name="T23" fmla="*/ 1 h 34"/>
                  <a:gd name="T24" fmla="*/ 0 w 34"/>
                  <a:gd name="T25" fmla="*/ 1 h 34"/>
                  <a:gd name="T26" fmla="*/ 0 w 34"/>
                  <a:gd name="T27" fmla="*/ 1 h 34"/>
                  <a:gd name="T28" fmla="*/ 1 w 34"/>
                  <a:gd name="T29" fmla="*/ 1 h 34"/>
                  <a:gd name="T30" fmla="*/ 1 w 34"/>
                  <a:gd name="T31" fmla="*/ 1 h 34"/>
                  <a:gd name="T32" fmla="*/ 1 w 34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4">
                    <a:moveTo>
                      <a:pt x="12" y="34"/>
                    </a:moveTo>
                    <a:lnTo>
                      <a:pt x="19" y="34"/>
                    </a:lnTo>
                    <a:lnTo>
                      <a:pt x="24" y="33"/>
                    </a:lnTo>
                    <a:lnTo>
                      <a:pt x="29" y="28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2" y="10"/>
                    </a:lnTo>
                    <a:lnTo>
                      <a:pt x="28" y="5"/>
                    </a:lnTo>
                    <a:lnTo>
                      <a:pt x="22" y="2"/>
                    </a:lnTo>
                    <a:lnTo>
                      <a:pt x="15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6" y="30"/>
                    </a:lnTo>
                    <a:lnTo>
                      <a:pt x="12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5" name="Freeform 126"/>
              <p:cNvSpPr/>
              <p:nvPr/>
            </p:nvSpPr>
            <p:spPr bwMode="auto">
              <a:xfrm>
                <a:off x="4885" y="4152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0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1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1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8" y="3"/>
                    </a:lnTo>
                    <a:lnTo>
                      <a:pt x="22" y="0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1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6" name="Freeform 127"/>
              <p:cNvSpPr/>
              <p:nvPr/>
            </p:nvSpPr>
            <p:spPr bwMode="auto">
              <a:xfrm>
                <a:off x="4701" y="4202"/>
                <a:ext cx="17" cy="17"/>
              </a:xfrm>
              <a:custGeom>
                <a:avLst/>
                <a:gdLst>
                  <a:gd name="T0" fmla="*/ 1 w 34"/>
                  <a:gd name="T1" fmla="*/ 1 h 33"/>
                  <a:gd name="T2" fmla="*/ 1 w 34"/>
                  <a:gd name="T3" fmla="*/ 1 h 33"/>
                  <a:gd name="T4" fmla="*/ 1 w 34"/>
                  <a:gd name="T5" fmla="*/ 1 h 33"/>
                  <a:gd name="T6" fmla="*/ 1 w 34"/>
                  <a:gd name="T7" fmla="*/ 1 h 33"/>
                  <a:gd name="T8" fmla="*/ 1 w 34"/>
                  <a:gd name="T9" fmla="*/ 1 h 33"/>
                  <a:gd name="T10" fmla="*/ 1 w 34"/>
                  <a:gd name="T11" fmla="*/ 1 h 33"/>
                  <a:gd name="T12" fmla="*/ 1 w 34"/>
                  <a:gd name="T13" fmla="*/ 1 h 33"/>
                  <a:gd name="T14" fmla="*/ 1 w 34"/>
                  <a:gd name="T15" fmla="*/ 1 h 33"/>
                  <a:gd name="T16" fmla="*/ 1 w 34"/>
                  <a:gd name="T17" fmla="*/ 1 h 33"/>
                  <a:gd name="T18" fmla="*/ 1 w 34"/>
                  <a:gd name="T19" fmla="*/ 0 h 33"/>
                  <a:gd name="T20" fmla="*/ 1 w 34"/>
                  <a:gd name="T21" fmla="*/ 1 h 33"/>
                  <a:gd name="T22" fmla="*/ 1 w 34"/>
                  <a:gd name="T23" fmla="*/ 1 h 33"/>
                  <a:gd name="T24" fmla="*/ 1 w 34"/>
                  <a:gd name="T25" fmla="*/ 1 h 33"/>
                  <a:gd name="T26" fmla="*/ 0 w 34"/>
                  <a:gd name="T27" fmla="*/ 1 h 33"/>
                  <a:gd name="T28" fmla="*/ 1 w 34"/>
                  <a:gd name="T29" fmla="*/ 1 h 33"/>
                  <a:gd name="T30" fmla="*/ 1 w 34"/>
                  <a:gd name="T31" fmla="*/ 1 h 33"/>
                  <a:gd name="T32" fmla="*/ 1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3"/>
                    </a:moveTo>
                    <a:lnTo>
                      <a:pt x="19" y="33"/>
                    </a:lnTo>
                    <a:lnTo>
                      <a:pt x="25" y="32"/>
                    </a:lnTo>
                    <a:lnTo>
                      <a:pt x="29" y="28"/>
                    </a:lnTo>
                    <a:lnTo>
                      <a:pt x="33" y="22"/>
                    </a:lnTo>
                    <a:lnTo>
                      <a:pt x="34" y="16"/>
                    </a:lnTo>
                    <a:lnTo>
                      <a:pt x="33" y="9"/>
                    </a:lnTo>
                    <a:lnTo>
                      <a:pt x="28" y="5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10" y="2"/>
                    </a:lnTo>
                    <a:lnTo>
                      <a:pt x="5" y="6"/>
                    </a:lnTo>
                    <a:lnTo>
                      <a:pt x="2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30"/>
                    </a:lnTo>
                    <a:lnTo>
                      <a:pt x="12" y="3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7" name="Freeform 128"/>
              <p:cNvSpPr/>
              <p:nvPr/>
            </p:nvSpPr>
            <p:spPr bwMode="auto">
              <a:xfrm>
                <a:off x="4742" y="4201"/>
                <a:ext cx="16" cy="17"/>
              </a:xfrm>
              <a:custGeom>
                <a:avLst/>
                <a:gdLst>
                  <a:gd name="T0" fmla="*/ 0 w 34"/>
                  <a:gd name="T1" fmla="*/ 1 h 33"/>
                  <a:gd name="T2" fmla="*/ 0 w 34"/>
                  <a:gd name="T3" fmla="*/ 1 h 33"/>
                  <a:gd name="T4" fmla="*/ 0 w 34"/>
                  <a:gd name="T5" fmla="*/ 1 h 33"/>
                  <a:gd name="T6" fmla="*/ 0 w 34"/>
                  <a:gd name="T7" fmla="*/ 1 h 33"/>
                  <a:gd name="T8" fmla="*/ 0 w 34"/>
                  <a:gd name="T9" fmla="*/ 1 h 33"/>
                  <a:gd name="T10" fmla="*/ 0 w 34"/>
                  <a:gd name="T11" fmla="*/ 1 h 33"/>
                  <a:gd name="T12" fmla="*/ 0 w 34"/>
                  <a:gd name="T13" fmla="*/ 1 h 33"/>
                  <a:gd name="T14" fmla="*/ 0 w 34"/>
                  <a:gd name="T15" fmla="*/ 1 h 33"/>
                  <a:gd name="T16" fmla="*/ 0 w 34"/>
                  <a:gd name="T17" fmla="*/ 1 h 33"/>
                  <a:gd name="T18" fmla="*/ 0 w 34"/>
                  <a:gd name="T19" fmla="*/ 0 h 33"/>
                  <a:gd name="T20" fmla="*/ 0 w 34"/>
                  <a:gd name="T21" fmla="*/ 1 h 33"/>
                  <a:gd name="T22" fmla="*/ 0 w 34"/>
                  <a:gd name="T23" fmla="*/ 1 h 33"/>
                  <a:gd name="T24" fmla="*/ 0 w 34"/>
                  <a:gd name="T25" fmla="*/ 1 h 33"/>
                  <a:gd name="T26" fmla="*/ 0 w 34"/>
                  <a:gd name="T27" fmla="*/ 1 h 33"/>
                  <a:gd name="T28" fmla="*/ 0 w 34"/>
                  <a:gd name="T29" fmla="*/ 1 h 33"/>
                  <a:gd name="T30" fmla="*/ 0 w 34"/>
                  <a:gd name="T31" fmla="*/ 1 h 33"/>
                  <a:gd name="T32" fmla="*/ 0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2"/>
                    </a:moveTo>
                    <a:lnTo>
                      <a:pt x="19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1" y="9"/>
                    </a:lnTo>
                    <a:lnTo>
                      <a:pt x="28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8" name="Freeform 129"/>
              <p:cNvSpPr/>
              <p:nvPr/>
            </p:nvSpPr>
            <p:spPr bwMode="auto">
              <a:xfrm>
                <a:off x="4782" y="4209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1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5" y="29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9" name="Freeform 130"/>
              <p:cNvSpPr/>
              <p:nvPr/>
            </p:nvSpPr>
            <p:spPr bwMode="auto">
              <a:xfrm>
                <a:off x="4820" y="4226"/>
                <a:ext cx="17" cy="17"/>
              </a:xfrm>
              <a:custGeom>
                <a:avLst/>
                <a:gdLst>
                  <a:gd name="T0" fmla="*/ 1 w 33"/>
                  <a:gd name="T1" fmla="*/ 1 h 34"/>
                  <a:gd name="T2" fmla="*/ 1 w 33"/>
                  <a:gd name="T3" fmla="*/ 1 h 34"/>
                  <a:gd name="T4" fmla="*/ 1 w 33"/>
                  <a:gd name="T5" fmla="*/ 1 h 34"/>
                  <a:gd name="T6" fmla="*/ 1 w 33"/>
                  <a:gd name="T7" fmla="*/ 1 h 34"/>
                  <a:gd name="T8" fmla="*/ 1 w 33"/>
                  <a:gd name="T9" fmla="*/ 1 h 34"/>
                  <a:gd name="T10" fmla="*/ 1 w 33"/>
                  <a:gd name="T11" fmla="*/ 1 h 34"/>
                  <a:gd name="T12" fmla="*/ 1 w 33"/>
                  <a:gd name="T13" fmla="*/ 1 h 34"/>
                  <a:gd name="T14" fmla="*/ 1 w 33"/>
                  <a:gd name="T15" fmla="*/ 1 h 34"/>
                  <a:gd name="T16" fmla="*/ 1 w 33"/>
                  <a:gd name="T17" fmla="*/ 1 h 34"/>
                  <a:gd name="T18" fmla="*/ 1 w 33"/>
                  <a:gd name="T19" fmla="*/ 0 h 34"/>
                  <a:gd name="T20" fmla="*/ 1 w 33"/>
                  <a:gd name="T21" fmla="*/ 1 h 34"/>
                  <a:gd name="T22" fmla="*/ 1 w 33"/>
                  <a:gd name="T23" fmla="*/ 1 h 34"/>
                  <a:gd name="T24" fmla="*/ 1 w 33"/>
                  <a:gd name="T25" fmla="*/ 1 h 34"/>
                  <a:gd name="T26" fmla="*/ 0 w 33"/>
                  <a:gd name="T27" fmla="*/ 1 h 34"/>
                  <a:gd name="T28" fmla="*/ 1 w 33"/>
                  <a:gd name="T29" fmla="*/ 1 h 34"/>
                  <a:gd name="T30" fmla="*/ 1 w 33"/>
                  <a:gd name="T31" fmla="*/ 1 h 34"/>
                  <a:gd name="T32" fmla="*/ 1 w 33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4">
                    <a:moveTo>
                      <a:pt x="11" y="34"/>
                    </a:moveTo>
                    <a:lnTo>
                      <a:pt x="18" y="34"/>
                    </a:lnTo>
                    <a:lnTo>
                      <a:pt x="24" y="33"/>
                    </a:lnTo>
                    <a:lnTo>
                      <a:pt x="30" y="28"/>
                    </a:lnTo>
                    <a:lnTo>
                      <a:pt x="33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7" y="5"/>
                    </a:lnTo>
                    <a:lnTo>
                      <a:pt x="22" y="1"/>
                    </a:lnTo>
                    <a:lnTo>
                      <a:pt x="16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1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5" y="30"/>
                    </a:lnTo>
                    <a:lnTo>
                      <a:pt x="11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" name="Freeform 131"/>
              <p:cNvSpPr/>
              <p:nvPr/>
            </p:nvSpPr>
            <p:spPr bwMode="auto">
              <a:xfrm>
                <a:off x="4853" y="4250"/>
                <a:ext cx="16" cy="16"/>
              </a:xfrm>
              <a:custGeom>
                <a:avLst/>
                <a:gdLst>
                  <a:gd name="T0" fmla="*/ 0 w 33"/>
                  <a:gd name="T1" fmla="*/ 0 h 33"/>
                  <a:gd name="T2" fmla="*/ 0 w 33"/>
                  <a:gd name="T3" fmla="*/ 0 h 33"/>
                  <a:gd name="T4" fmla="*/ 0 w 33"/>
                  <a:gd name="T5" fmla="*/ 0 h 33"/>
                  <a:gd name="T6" fmla="*/ 0 w 33"/>
                  <a:gd name="T7" fmla="*/ 0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0 h 33"/>
                  <a:gd name="T14" fmla="*/ 0 w 33"/>
                  <a:gd name="T15" fmla="*/ 0 h 33"/>
                  <a:gd name="T16" fmla="*/ 0 w 33"/>
                  <a:gd name="T17" fmla="*/ 0 h 33"/>
                  <a:gd name="T18" fmla="*/ 0 w 33"/>
                  <a:gd name="T19" fmla="*/ 0 h 33"/>
                  <a:gd name="T20" fmla="*/ 0 w 33"/>
                  <a:gd name="T21" fmla="*/ 0 h 33"/>
                  <a:gd name="T22" fmla="*/ 0 w 33"/>
                  <a:gd name="T23" fmla="*/ 0 h 33"/>
                  <a:gd name="T24" fmla="*/ 0 w 33"/>
                  <a:gd name="T25" fmla="*/ 0 h 33"/>
                  <a:gd name="T26" fmla="*/ 0 w 33"/>
                  <a:gd name="T27" fmla="*/ 0 h 33"/>
                  <a:gd name="T28" fmla="*/ 0 w 33"/>
                  <a:gd name="T29" fmla="*/ 0 h 33"/>
                  <a:gd name="T30" fmla="*/ 0 w 33"/>
                  <a:gd name="T31" fmla="*/ 0 h 33"/>
                  <a:gd name="T32" fmla="*/ 0 w 33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2" y="32"/>
                    </a:moveTo>
                    <a:lnTo>
                      <a:pt x="18" y="33"/>
                    </a:lnTo>
                    <a:lnTo>
                      <a:pt x="25" y="32"/>
                    </a:lnTo>
                    <a:lnTo>
                      <a:pt x="29" y="27"/>
                    </a:lnTo>
                    <a:lnTo>
                      <a:pt x="33" y="21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1" y="1"/>
                    </a:lnTo>
                    <a:lnTo>
                      <a:pt x="15" y="0"/>
                    </a:lnTo>
                    <a:lnTo>
                      <a:pt x="8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" name="Freeform 132"/>
              <p:cNvSpPr/>
              <p:nvPr/>
            </p:nvSpPr>
            <p:spPr bwMode="auto">
              <a:xfrm>
                <a:off x="4680" y="4230"/>
                <a:ext cx="188" cy="72"/>
              </a:xfrm>
              <a:custGeom>
                <a:avLst/>
                <a:gdLst>
                  <a:gd name="T0" fmla="*/ 1 w 376"/>
                  <a:gd name="T1" fmla="*/ 1 h 144"/>
                  <a:gd name="T2" fmla="*/ 1 w 376"/>
                  <a:gd name="T3" fmla="*/ 1 h 144"/>
                  <a:gd name="T4" fmla="*/ 1 w 376"/>
                  <a:gd name="T5" fmla="*/ 1 h 144"/>
                  <a:gd name="T6" fmla="*/ 1 w 376"/>
                  <a:gd name="T7" fmla="*/ 1 h 144"/>
                  <a:gd name="T8" fmla="*/ 1 w 376"/>
                  <a:gd name="T9" fmla="*/ 1 h 144"/>
                  <a:gd name="T10" fmla="*/ 1 w 376"/>
                  <a:gd name="T11" fmla="*/ 1 h 144"/>
                  <a:gd name="T12" fmla="*/ 1 w 376"/>
                  <a:gd name="T13" fmla="*/ 1 h 144"/>
                  <a:gd name="T14" fmla="*/ 1 w 376"/>
                  <a:gd name="T15" fmla="*/ 1 h 144"/>
                  <a:gd name="T16" fmla="*/ 1 w 376"/>
                  <a:gd name="T17" fmla="*/ 1 h 144"/>
                  <a:gd name="T18" fmla="*/ 1 w 376"/>
                  <a:gd name="T19" fmla="*/ 1 h 144"/>
                  <a:gd name="T20" fmla="*/ 1 w 376"/>
                  <a:gd name="T21" fmla="*/ 1 h 144"/>
                  <a:gd name="T22" fmla="*/ 1 w 376"/>
                  <a:gd name="T23" fmla="*/ 1 h 144"/>
                  <a:gd name="T24" fmla="*/ 1 w 376"/>
                  <a:gd name="T25" fmla="*/ 1 h 144"/>
                  <a:gd name="T26" fmla="*/ 1 w 376"/>
                  <a:gd name="T27" fmla="*/ 1 h 144"/>
                  <a:gd name="T28" fmla="*/ 1 w 376"/>
                  <a:gd name="T29" fmla="*/ 1 h 144"/>
                  <a:gd name="T30" fmla="*/ 1 w 376"/>
                  <a:gd name="T31" fmla="*/ 1 h 144"/>
                  <a:gd name="T32" fmla="*/ 1 w 376"/>
                  <a:gd name="T33" fmla="*/ 1 h 144"/>
                  <a:gd name="T34" fmla="*/ 1 w 376"/>
                  <a:gd name="T35" fmla="*/ 1 h 144"/>
                  <a:gd name="T36" fmla="*/ 1 w 376"/>
                  <a:gd name="T37" fmla="*/ 1 h 144"/>
                  <a:gd name="T38" fmla="*/ 1 w 376"/>
                  <a:gd name="T39" fmla="*/ 0 h 144"/>
                  <a:gd name="T40" fmla="*/ 1 w 376"/>
                  <a:gd name="T41" fmla="*/ 1 h 144"/>
                  <a:gd name="T42" fmla="*/ 1 w 376"/>
                  <a:gd name="T43" fmla="*/ 1 h 144"/>
                  <a:gd name="T44" fmla="*/ 1 w 376"/>
                  <a:gd name="T45" fmla="*/ 1 h 144"/>
                  <a:gd name="T46" fmla="*/ 1 w 376"/>
                  <a:gd name="T47" fmla="*/ 1 h 144"/>
                  <a:gd name="T48" fmla="*/ 0 w 376"/>
                  <a:gd name="T49" fmla="*/ 1 h 144"/>
                  <a:gd name="T50" fmla="*/ 1 w 376"/>
                  <a:gd name="T51" fmla="*/ 1 h 144"/>
                  <a:gd name="T52" fmla="*/ 1 w 376"/>
                  <a:gd name="T53" fmla="*/ 1 h 144"/>
                  <a:gd name="T54" fmla="*/ 1 w 376"/>
                  <a:gd name="T55" fmla="*/ 1 h 144"/>
                  <a:gd name="T56" fmla="*/ 1 w 376"/>
                  <a:gd name="T57" fmla="*/ 1 h 144"/>
                  <a:gd name="T58" fmla="*/ 1 w 376"/>
                  <a:gd name="T59" fmla="*/ 1 h 144"/>
                  <a:gd name="T60" fmla="*/ 1 w 376"/>
                  <a:gd name="T61" fmla="*/ 1 h 144"/>
                  <a:gd name="T62" fmla="*/ 1 w 376"/>
                  <a:gd name="T63" fmla="*/ 1 h 144"/>
                  <a:gd name="T64" fmla="*/ 1 w 376"/>
                  <a:gd name="T65" fmla="*/ 1 h 144"/>
                  <a:gd name="T66" fmla="*/ 1 w 376"/>
                  <a:gd name="T67" fmla="*/ 1 h 144"/>
                  <a:gd name="T68" fmla="*/ 1 w 376"/>
                  <a:gd name="T69" fmla="*/ 1 h 144"/>
                  <a:gd name="T70" fmla="*/ 1 w 376"/>
                  <a:gd name="T71" fmla="*/ 1 h 144"/>
                  <a:gd name="T72" fmla="*/ 1 w 376"/>
                  <a:gd name="T73" fmla="*/ 1 h 144"/>
                  <a:gd name="T74" fmla="*/ 1 w 376"/>
                  <a:gd name="T75" fmla="*/ 1 h 144"/>
                  <a:gd name="T76" fmla="*/ 1 w 376"/>
                  <a:gd name="T77" fmla="*/ 1 h 144"/>
                  <a:gd name="T78" fmla="*/ 1 w 376"/>
                  <a:gd name="T79" fmla="*/ 1 h 144"/>
                  <a:gd name="T80" fmla="*/ 1 w 376"/>
                  <a:gd name="T81" fmla="*/ 1 h 144"/>
                  <a:gd name="T82" fmla="*/ 1 w 376"/>
                  <a:gd name="T83" fmla="*/ 1 h 144"/>
                  <a:gd name="T84" fmla="*/ 1 w 376"/>
                  <a:gd name="T85" fmla="*/ 1 h 144"/>
                  <a:gd name="T86" fmla="*/ 1 w 376"/>
                  <a:gd name="T87" fmla="*/ 1 h 144"/>
                  <a:gd name="T88" fmla="*/ 1 w 376"/>
                  <a:gd name="T89" fmla="*/ 1 h 144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376" h="144">
                    <a:moveTo>
                      <a:pt x="340" y="144"/>
                    </a:moveTo>
                    <a:lnTo>
                      <a:pt x="344" y="141"/>
                    </a:lnTo>
                    <a:lnTo>
                      <a:pt x="349" y="137"/>
                    </a:lnTo>
                    <a:lnTo>
                      <a:pt x="353" y="134"/>
                    </a:lnTo>
                    <a:lnTo>
                      <a:pt x="358" y="130"/>
                    </a:lnTo>
                    <a:lnTo>
                      <a:pt x="363" y="127"/>
                    </a:lnTo>
                    <a:lnTo>
                      <a:pt x="367" y="122"/>
                    </a:lnTo>
                    <a:lnTo>
                      <a:pt x="372" y="119"/>
                    </a:lnTo>
                    <a:lnTo>
                      <a:pt x="376" y="114"/>
                    </a:lnTo>
                    <a:lnTo>
                      <a:pt x="358" y="95"/>
                    </a:lnTo>
                    <a:lnTo>
                      <a:pt x="337" y="76"/>
                    </a:lnTo>
                    <a:lnTo>
                      <a:pt x="314" y="60"/>
                    </a:lnTo>
                    <a:lnTo>
                      <a:pt x="291" y="46"/>
                    </a:lnTo>
                    <a:lnTo>
                      <a:pt x="266" y="34"/>
                    </a:lnTo>
                    <a:lnTo>
                      <a:pt x="239" y="23"/>
                    </a:lnTo>
                    <a:lnTo>
                      <a:pt x="213" y="15"/>
                    </a:lnTo>
                    <a:lnTo>
                      <a:pt x="186" y="9"/>
                    </a:lnTo>
                    <a:lnTo>
                      <a:pt x="160" y="5"/>
                    </a:lnTo>
                    <a:lnTo>
                      <a:pt x="133" y="1"/>
                    </a:lnTo>
                    <a:lnTo>
                      <a:pt x="108" y="0"/>
                    </a:lnTo>
                    <a:lnTo>
                      <a:pt x="83" y="1"/>
                    </a:lnTo>
                    <a:lnTo>
                      <a:pt x="60" y="4"/>
                    </a:lnTo>
                    <a:lnTo>
                      <a:pt x="38" y="7"/>
                    </a:lnTo>
                    <a:lnTo>
                      <a:pt x="17" y="13"/>
                    </a:lnTo>
                    <a:lnTo>
                      <a:pt x="0" y="20"/>
                    </a:lnTo>
                    <a:lnTo>
                      <a:pt x="4" y="32"/>
                    </a:lnTo>
                    <a:lnTo>
                      <a:pt x="9" y="45"/>
                    </a:lnTo>
                    <a:lnTo>
                      <a:pt x="15" y="58"/>
                    </a:lnTo>
                    <a:lnTo>
                      <a:pt x="21" y="69"/>
                    </a:lnTo>
                    <a:lnTo>
                      <a:pt x="40" y="60"/>
                    </a:lnTo>
                    <a:lnTo>
                      <a:pt x="61" y="54"/>
                    </a:lnTo>
                    <a:lnTo>
                      <a:pt x="83" y="50"/>
                    </a:lnTo>
                    <a:lnTo>
                      <a:pt x="106" y="47"/>
                    </a:lnTo>
                    <a:lnTo>
                      <a:pt x="128" y="47"/>
                    </a:lnTo>
                    <a:lnTo>
                      <a:pt x="151" y="49"/>
                    </a:lnTo>
                    <a:lnTo>
                      <a:pt x="174" y="52"/>
                    </a:lnTo>
                    <a:lnTo>
                      <a:pt x="197" y="58"/>
                    </a:lnTo>
                    <a:lnTo>
                      <a:pt x="219" y="65"/>
                    </a:lnTo>
                    <a:lnTo>
                      <a:pt x="241" y="73"/>
                    </a:lnTo>
                    <a:lnTo>
                      <a:pt x="261" y="82"/>
                    </a:lnTo>
                    <a:lnTo>
                      <a:pt x="280" y="92"/>
                    </a:lnTo>
                    <a:lnTo>
                      <a:pt x="298" y="104"/>
                    </a:lnTo>
                    <a:lnTo>
                      <a:pt x="314" y="117"/>
                    </a:lnTo>
                    <a:lnTo>
                      <a:pt x="328" y="130"/>
                    </a:lnTo>
                    <a:lnTo>
                      <a:pt x="340" y="144"/>
                    </a:lnTo>
                    <a:close/>
                  </a:path>
                </a:pathLst>
              </a:custGeom>
              <a:solidFill>
                <a:srgbClr val="D100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" name="Freeform 133"/>
              <p:cNvSpPr/>
              <p:nvPr/>
            </p:nvSpPr>
            <p:spPr bwMode="auto">
              <a:xfrm>
                <a:off x="3482" y="4271"/>
                <a:ext cx="1433" cy="69"/>
              </a:xfrm>
              <a:custGeom>
                <a:avLst/>
                <a:gdLst>
                  <a:gd name="T0" fmla="*/ 0 w 2868"/>
                  <a:gd name="T1" fmla="*/ 1 h 137"/>
                  <a:gd name="T2" fmla="*/ 0 w 2868"/>
                  <a:gd name="T3" fmla="*/ 0 h 137"/>
                  <a:gd name="T4" fmla="*/ 0 w 2868"/>
                  <a:gd name="T5" fmla="*/ 0 h 137"/>
                  <a:gd name="T6" fmla="*/ 0 w 2868"/>
                  <a:gd name="T7" fmla="*/ 1 h 137"/>
                  <a:gd name="T8" fmla="*/ 0 w 2868"/>
                  <a:gd name="T9" fmla="*/ 1 h 1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868" h="137">
                    <a:moveTo>
                      <a:pt x="2868" y="134"/>
                    </a:moveTo>
                    <a:lnTo>
                      <a:pt x="2868" y="0"/>
                    </a:lnTo>
                    <a:lnTo>
                      <a:pt x="0" y="0"/>
                    </a:lnTo>
                    <a:lnTo>
                      <a:pt x="7" y="137"/>
                    </a:lnTo>
                    <a:lnTo>
                      <a:pt x="2868" y="134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" name="Freeform 134"/>
              <p:cNvSpPr/>
              <p:nvPr/>
            </p:nvSpPr>
            <p:spPr bwMode="auto">
              <a:xfrm>
                <a:off x="3452" y="4178"/>
                <a:ext cx="202" cy="140"/>
              </a:xfrm>
              <a:custGeom>
                <a:avLst/>
                <a:gdLst>
                  <a:gd name="T0" fmla="*/ 1 w 404"/>
                  <a:gd name="T1" fmla="*/ 0 h 281"/>
                  <a:gd name="T2" fmla="*/ 1 w 404"/>
                  <a:gd name="T3" fmla="*/ 0 h 281"/>
                  <a:gd name="T4" fmla="*/ 1 w 404"/>
                  <a:gd name="T5" fmla="*/ 0 h 281"/>
                  <a:gd name="T6" fmla="*/ 1 w 404"/>
                  <a:gd name="T7" fmla="*/ 0 h 281"/>
                  <a:gd name="T8" fmla="*/ 1 w 404"/>
                  <a:gd name="T9" fmla="*/ 0 h 281"/>
                  <a:gd name="T10" fmla="*/ 1 w 404"/>
                  <a:gd name="T11" fmla="*/ 0 h 281"/>
                  <a:gd name="T12" fmla="*/ 1 w 404"/>
                  <a:gd name="T13" fmla="*/ 0 h 281"/>
                  <a:gd name="T14" fmla="*/ 1 w 404"/>
                  <a:gd name="T15" fmla="*/ 0 h 281"/>
                  <a:gd name="T16" fmla="*/ 1 w 404"/>
                  <a:gd name="T17" fmla="*/ 0 h 281"/>
                  <a:gd name="T18" fmla="*/ 1 w 404"/>
                  <a:gd name="T19" fmla="*/ 0 h 281"/>
                  <a:gd name="T20" fmla="*/ 1 w 404"/>
                  <a:gd name="T21" fmla="*/ 0 h 281"/>
                  <a:gd name="T22" fmla="*/ 1 w 404"/>
                  <a:gd name="T23" fmla="*/ 0 h 281"/>
                  <a:gd name="T24" fmla="*/ 1 w 404"/>
                  <a:gd name="T25" fmla="*/ 0 h 281"/>
                  <a:gd name="T26" fmla="*/ 1 w 404"/>
                  <a:gd name="T27" fmla="*/ 0 h 281"/>
                  <a:gd name="T28" fmla="*/ 1 w 404"/>
                  <a:gd name="T29" fmla="*/ 0 h 281"/>
                  <a:gd name="T30" fmla="*/ 1 w 404"/>
                  <a:gd name="T31" fmla="*/ 0 h 281"/>
                  <a:gd name="T32" fmla="*/ 1 w 404"/>
                  <a:gd name="T33" fmla="*/ 0 h 281"/>
                  <a:gd name="T34" fmla="*/ 1 w 404"/>
                  <a:gd name="T35" fmla="*/ 0 h 281"/>
                  <a:gd name="T36" fmla="*/ 1 w 404"/>
                  <a:gd name="T37" fmla="*/ 0 h 281"/>
                  <a:gd name="T38" fmla="*/ 1 w 404"/>
                  <a:gd name="T39" fmla="*/ 0 h 281"/>
                  <a:gd name="T40" fmla="*/ 1 w 404"/>
                  <a:gd name="T41" fmla="*/ 0 h 281"/>
                  <a:gd name="T42" fmla="*/ 1 w 404"/>
                  <a:gd name="T43" fmla="*/ 0 h 281"/>
                  <a:gd name="T44" fmla="*/ 1 w 404"/>
                  <a:gd name="T45" fmla="*/ 0 h 281"/>
                  <a:gd name="T46" fmla="*/ 1 w 404"/>
                  <a:gd name="T47" fmla="*/ 0 h 281"/>
                  <a:gd name="T48" fmla="*/ 1 w 404"/>
                  <a:gd name="T49" fmla="*/ 0 h 281"/>
                  <a:gd name="T50" fmla="*/ 1 w 404"/>
                  <a:gd name="T51" fmla="*/ 0 h 281"/>
                  <a:gd name="T52" fmla="*/ 1 w 404"/>
                  <a:gd name="T53" fmla="*/ 0 h 281"/>
                  <a:gd name="T54" fmla="*/ 1 w 404"/>
                  <a:gd name="T55" fmla="*/ 0 h 281"/>
                  <a:gd name="T56" fmla="*/ 1 w 404"/>
                  <a:gd name="T57" fmla="*/ 0 h 281"/>
                  <a:gd name="T58" fmla="*/ 1 w 404"/>
                  <a:gd name="T59" fmla="*/ 0 h 281"/>
                  <a:gd name="T60" fmla="*/ 1 w 404"/>
                  <a:gd name="T61" fmla="*/ 0 h 281"/>
                  <a:gd name="T62" fmla="*/ 1 w 404"/>
                  <a:gd name="T63" fmla="*/ 0 h 281"/>
                  <a:gd name="T64" fmla="*/ 1 w 404"/>
                  <a:gd name="T65" fmla="*/ 0 h 281"/>
                  <a:gd name="T66" fmla="*/ 1 w 404"/>
                  <a:gd name="T67" fmla="*/ 0 h 281"/>
                  <a:gd name="T68" fmla="*/ 1 w 404"/>
                  <a:gd name="T69" fmla="*/ 0 h 281"/>
                  <a:gd name="T70" fmla="*/ 1 w 404"/>
                  <a:gd name="T71" fmla="*/ 0 h 281"/>
                  <a:gd name="T72" fmla="*/ 1 w 404"/>
                  <a:gd name="T73" fmla="*/ 0 h 281"/>
                  <a:gd name="T74" fmla="*/ 1 w 404"/>
                  <a:gd name="T75" fmla="*/ 0 h 281"/>
                  <a:gd name="T76" fmla="*/ 1 w 404"/>
                  <a:gd name="T77" fmla="*/ 0 h 281"/>
                  <a:gd name="T78" fmla="*/ 1 w 404"/>
                  <a:gd name="T79" fmla="*/ 0 h 281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4" h="281">
                    <a:moveTo>
                      <a:pt x="339" y="270"/>
                    </a:moveTo>
                    <a:lnTo>
                      <a:pt x="323" y="270"/>
                    </a:lnTo>
                    <a:lnTo>
                      <a:pt x="306" y="271"/>
                    </a:lnTo>
                    <a:lnTo>
                      <a:pt x="290" y="271"/>
                    </a:lnTo>
                    <a:lnTo>
                      <a:pt x="274" y="271"/>
                    </a:lnTo>
                    <a:lnTo>
                      <a:pt x="258" y="273"/>
                    </a:lnTo>
                    <a:lnTo>
                      <a:pt x="241" y="273"/>
                    </a:lnTo>
                    <a:lnTo>
                      <a:pt x="225" y="274"/>
                    </a:lnTo>
                    <a:lnTo>
                      <a:pt x="209" y="274"/>
                    </a:lnTo>
                    <a:lnTo>
                      <a:pt x="194" y="275"/>
                    </a:lnTo>
                    <a:lnTo>
                      <a:pt x="178" y="276"/>
                    </a:lnTo>
                    <a:lnTo>
                      <a:pt x="163" y="276"/>
                    </a:lnTo>
                    <a:lnTo>
                      <a:pt x="148" y="277"/>
                    </a:lnTo>
                    <a:lnTo>
                      <a:pt x="133" y="278"/>
                    </a:lnTo>
                    <a:lnTo>
                      <a:pt x="118" y="279"/>
                    </a:lnTo>
                    <a:lnTo>
                      <a:pt x="103" y="279"/>
                    </a:lnTo>
                    <a:lnTo>
                      <a:pt x="89" y="281"/>
                    </a:lnTo>
                    <a:lnTo>
                      <a:pt x="86" y="258"/>
                    </a:lnTo>
                    <a:lnTo>
                      <a:pt x="80" y="233"/>
                    </a:lnTo>
                    <a:lnTo>
                      <a:pt x="72" y="209"/>
                    </a:lnTo>
                    <a:lnTo>
                      <a:pt x="62" y="185"/>
                    </a:lnTo>
                    <a:lnTo>
                      <a:pt x="49" y="163"/>
                    </a:lnTo>
                    <a:lnTo>
                      <a:pt x="34" y="142"/>
                    </a:lnTo>
                    <a:lnTo>
                      <a:pt x="18" y="125"/>
                    </a:lnTo>
                    <a:lnTo>
                      <a:pt x="0" y="112"/>
                    </a:lnTo>
                    <a:lnTo>
                      <a:pt x="20" y="118"/>
                    </a:lnTo>
                    <a:lnTo>
                      <a:pt x="40" y="127"/>
                    </a:lnTo>
                    <a:lnTo>
                      <a:pt x="57" y="139"/>
                    </a:lnTo>
                    <a:lnTo>
                      <a:pt x="73" y="155"/>
                    </a:lnTo>
                    <a:lnTo>
                      <a:pt x="89" y="173"/>
                    </a:lnTo>
                    <a:lnTo>
                      <a:pt x="103" y="196"/>
                    </a:lnTo>
                    <a:lnTo>
                      <a:pt x="118" y="223"/>
                    </a:lnTo>
                    <a:lnTo>
                      <a:pt x="133" y="254"/>
                    </a:lnTo>
                    <a:lnTo>
                      <a:pt x="140" y="223"/>
                    </a:lnTo>
                    <a:lnTo>
                      <a:pt x="142" y="188"/>
                    </a:lnTo>
                    <a:lnTo>
                      <a:pt x="142" y="153"/>
                    </a:lnTo>
                    <a:lnTo>
                      <a:pt x="139" y="116"/>
                    </a:lnTo>
                    <a:lnTo>
                      <a:pt x="133" y="81"/>
                    </a:lnTo>
                    <a:lnTo>
                      <a:pt x="125" y="50"/>
                    </a:lnTo>
                    <a:lnTo>
                      <a:pt x="115" y="23"/>
                    </a:lnTo>
                    <a:lnTo>
                      <a:pt x="102" y="5"/>
                    </a:lnTo>
                    <a:lnTo>
                      <a:pt x="121" y="18"/>
                    </a:lnTo>
                    <a:lnTo>
                      <a:pt x="140" y="34"/>
                    </a:lnTo>
                    <a:lnTo>
                      <a:pt x="157" y="53"/>
                    </a:lnTo>
                    <a:lnTo>
                      <a:pt x="174" y="78"/>
                    </a:lnTo>
                    <a:lnTo>
                      <a:pt x="188" y="106"/>
                    </a:lnTo>
                    <a:lnTo>
                      <a:pt x="201" y="141"/>
                    </a:lnTo>
                    <a:lnTo>
                      <a:pt x="212" y="183"/>
                    </a:lnTo>
                    <a:lnTo>
                      <a:pt x="218" y="231"/>
                    </a:lnTo>
                    <a:lnTo>
                      <a:pt x="229" y="208"/>
                    </a:lnTo>
                    <a:lnTo>
                      <a:pt x="237" y="183"/>
                    </a:lnTo>
                    <a:lnTo>
                      <a:pt x="243" y="154"/>
                    </a:lnTo>
                    <a:lnTo>
                      <a:pt x="245" y="124"/>
                    </a:lnTo>
                    <a:lnTo>
                      <a:pt x="245" y="93"/>
                    </a:lnTo>
                    <a:lnTo>
                      <a:pt x="241" y="62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0" y="30"/>
                    </a:lnTo>
                    <a:lnTo>
                      <a:pt x="255" y="57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8" y="128"/>
                    </a:lnTo>
                    <a:lnTo>
                      <a:pt x="294" y="151"/>
                    </a:lnTo>
                    <a:lnTo>
                      <a:pt x="298" y="173"/>
                    </a:lnTo>
                    <a:lnTo>
                      <a:pt x="299" y="195"/>
                    </a:lnTo>
                    <a:lnTo>
                      <a:pt x="312" y="173"/>
                    </a:lnTo>
                    <a:lnTo>
                      <a:pt x="326" y="148"/>
                    </a:lnTo>
                    <a:lnTo>
                      <a:pt x="340" y="121"/>
                    </a:lnTo>
                    <a:lnTo>
                      <a:pt x="354" y="94"/>
                    </a:lnTo>
                    <a:lnTo>
                      <a:pt x="366" y="67"/>
                    </a:lnTo>
                    <a:lnTo>
                      <a:pt x="375" y="42"/>
                    </a:lnTo>
                    <a:lnTo>
                      <a:pt x="382" y="20"/>
                    </a:lnTo>
                    <a:lnTo>
                      <a:pt x="384" y="3"/>
                    </a:lnTo>
                    <a:lnTo>
                      <a:pt x="392" y="27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4" y="112"/>
                    </a:lnTo>
                    <a:lnTo>
                      <a:pt x="398" y="146"/>
                    </a:lnTo>
                    <a:lnTo>
                      <a:pt x="388" y="184"/>
                    </a:lnTo>
                    <a:lnTo>
                      <a:pt x="368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" name="Freeform 135"/>
              <p:cNvSpPr/>
              <p:nvPr/>
            </p:nvSpPr>
            <p:spPr bwMode="auto">
              <a:xfrm>
                <a:off x="4880" y="4200"/>
                <a:ext cx="51" cy="71"/>
              </a:xfrm>
              <a:custGeom>
                <a:avLst/>
                <a:gdLst>
                  <a:gd name="T0" fmla="*/ 1 w 102"/>
                  <a:gd name="T1" fmla="*/ 1 h 142"/>
                  <a:gd name="T2" fmla="*/ 0 w 102"/>
                  <a:gd name="T3" fmla="*/ 1 h 142"/>
                  <a:gd name="T4" fmla="*/ 1 w 102"/>
                  <a:gd name="T5" fmla="*/ 1 h 142"/>
                  <a:gd name="T6" fmla="*/ 1 w 102"/>
                  <a:gd name="T7" fmla="*/ 1 h 142"/>
                  <a:gd name="T8" fmla="*/ 1 w 102"/>
                  <a:gd name="T9" fmla="*/ 1 h 142"/>
                  <a:gd name="T10" fmla="*/ 1 w 102"/>
                  <a:gd name="T11" fmla="*/ 1 h 142"/>
                  <a:gd name="T12" fmla="*/ 1 w 102"/>
                  <a:gd name="T13" fmla="*/ 1 h 142"/>
                  <a:gd name="T14" fmla="*/ 1 w 102"/>
                  <a:gd name="T15" fmla="*/ 1 h 142"/>
                  <a:gd name="T16" fmla="*/ 1 w 102"/>
                  <a:gd name="T17" fmla="*/ 1 h 142"/>
                  <a:gd name="T18" fmla="*/ 1 w 102"/>
                  <a:gd name="T19" fmla="*/ 0 h 142"/>
                  <a:gd name="T20" fmla="*/ 1 w 102"/>
                  <a:gd name="T21" fmla="*/ 1 h 142"/>
                  <a:gd name="T22" fmla="*/ 1 w 102"/>
                  <a:gd name="T23" fmla="*/ 1 h 142"/>
                  <a:gd name="T24" fmla="*/ 1 w 102"/>
                  <a:gd name="T25" fmla="*/ 1 h 142"/>
                  <a:gd name="T26" fmla="*/ 1 w 102"/>
                  <a:gd name="T27" fmla="*/ 1 h 14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2" h="142">
                    <a:moveTo>
                      <a:pt x="71" y="142"/>
                    </a:moveTo>
                    <a:lnTo>
                      <a:pt x="0" y="142"/>
                    </a:lnTo>
                    <a:lnTo>
                      <a:pt x="6" y="123"/>
                    </a:lnTo>
                    <a:lnTo>
                      <a:pt x="16" y="102"/>
                    </a:lnTo>
                    <a:lnTo>
                      <a:pt x="27" y="82"/>
                    </a:lnTo>
                    <a:lnTo>
                      <a:pt x="41" y="61"/>
                    </a:lnTo>
                    <a:lnTo>
                      <a:pt x="56" y="43"/>
                    </a:lnTo>
                    <a:lnTo>
                      <a:pt x="71" y="26"/>
                    </a:lnTo>
                    <a:lnTo>
                      <a:pt x="87" y="12"/>
                    </a:lnTo>
                    <a:lnTo>
                      <a:pt x="102" y="0"/>
                    </a:lnTo>
                    <a:lnTo>
                      <a:pt x="84" y="41"/>
                    </a:lnTo>
                    <a:lnTo>
                      <a:pt x="74" y="78"/>
                    </a:lnTo>
                    <a:lnTo>
                      <a:pt x="71" y="112"/>
                    </a:lnTo>
                    <a:lnTo>
                      <a:pt x="71" y="14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" name="Freeform 136"/>
              <p:cNvSpPr/>
              <p:nvPr/>
            </p:nvSpPr>
            <p:spPr bwMode="auto">
              <a:xfrm>
                <a:off x="3666" y="4127"/>
                <a:ext cx="558" cy="206"/>
              </a:xfrm>
              <a:custGeom>
                <a:avLst/>
                <a:gdLst>
                  <a:gd name="T0" fmla="*/ 0 w 1117"/>
                  <a:gd name="T1" fmla="*/ 1 h 412"/>
                  <a:gd name="T2" fmla="*/ 0 w 1117"/>
                  <a:gd name="T3" fmla="*/ 1 h 412"/>
                  <a:gd name="T4" fmla="*/ 0 w 1117"/>
                  <a:gd name="T5" fmla="*/ 1 h 412"/>
                  <a:gd name="T6" fmla="*/ 0 w 1117"/>
                  <a:gd name="T7" fmla="*/ 1 h 412"/>
                  <a:gd name="T8" fmla="*/ 0 w 1117"/>
                  <a:gd name="T9" fmla="*/ 1 h 412"/>
                  <a:gd name="T10" fmla="*/ 0 w 1117"/>
                  <a:gd name="T11" fmla="*/ 1 h 412"/>
                  <a:gd name="T12" fmla="*/ 0 w 1117"/>
                  <a:gd name="T13" fmla="*/ 1 h 412"/>
                  <a:gd name="T14" fmla="*/ 0 w 1117"/>
                  <a:gd name="T15" fmla="*/ 1 h 412"/>
                  <a:gd name="T16" fmla="*/ 0 w 1117"/>
                  <a:gd name="T17" fmla="*/ 1 h 412"/>
                  <a:gd name="T18" fmla="*/ 0 w 1117"/>
                  <a:gd name="T19" fmla="*/ 1 h 412"/>
                  <a:gd name="T20" fmla="*/ 0 w 1117"/>
                  <a:gd name="T21" fmla="*/ 1 h 412"/>
                  <a:gd name="T22" fmla="*/ 0 w 1117"/>
                  <a:gd name="T23" fmla="*/ 1 h 412"/>
                  <a:gd name="T24" fmla="*/ 0 w 1117"/>
                  <a:gd name="T25" fmla="*/ 1 h 412"/>
                  <a:gd name="T26" fmla="*/ 0 w 1117"/>
                  <a:gd name="T27" fmla="*/ 1 h 412"/>
                  <a:gd name="T28" fmla="*/ 0 w 1117"/>
                  <a:gd name="T29" fmla="*/ 1 h 412"/>
                  <a:gd name="T30" fmla="*/ 0 w 1117"/>
                  <a:gd name="T31" fmla="*/ 1 h 412"/>
                  <a:gd name="T32" fmla="*/ 0 w 1117"/>
                  <a:gd name="T33" fmla="*/ 1 h 412"/>
                  <a:gd name="T34" fmla="*/ 0 w 1117"/>
                  <a:gd name="T35" fmla="*/ 1 h 412"/>
                  <a:gd name="T36" fmla="*/ 0 w 1117"/>
                  <a:gd name="T37" fmla="*/ 1 h 412"/>
                  <a:gd name="T38" fmla="*/ 0 w 1117"/>
                  <a:gd name="T39" fmla="*/ 1 h 412"/>
                  <a:gd name="T40" fmla="*/ 0 w 1117"/>
                  <a:gd name="T41" fmla="*/ 1 h 412"/>
                  <a:gd name="T42" fmla="*/ 0 w 1117"/>
                  <a:gd name="T43" fmla="*/ 1 h 412"/>
                  <a:gd name="T44" fmla="*/ 0 w 1117"/>
                  <a:gd name="T45" fmla="*/ 1 h 412"/>
                  <a:gd name="T46" fmla="*/ 0 w 1117"/>
                  <a:gd name="T47" fmla="*/ 1 h 412"/>
                  <a:gd name="T48" fmla="*/ 0 w 1117"/>
                  <a:gd name="T49" fmla="*/ 1 h 412"/>
                  <a:gd name="T50" fmla="*/ 0 w 1117"/>
                  <a:gd name="T51" fmla="*/ 1 h 412"/>
                  <a:gd name="T52" fmla="*/ 0 w 1117"/>
                  <a:gd name="T53" fmla="*/ 1 h 412"/>
                  <a:gd name="T54" fmla="*/ 0 w 1117"/>
                  <a:gd name="T55" fmla="*/ 1 h 412"/>
                  <a:gd name="T56" fmla="*/ 0 w 1117"/>
                  <a:gd name="T57" fmla="*/ 1 h 412"/>
                  <a:gd name="T58" fmla="*/ 0 w 1117"/>
                  <a:gd name="T59" fmla="*/ 1 h 412"/>
                  <a:gd name="T60" fmla="*/ 0 w 1117"/>
                  <a:gd name="T61" fmla="*/ 1 h 412"/>
                  <a:gd name="T62" fmla="*/ 0 w 1117"/>
                  <a:gd name="T63" fmla="*/ 1 h 412"/>
                  <a:gd name="T64" fmla="*/ 0 w 1117"/>
                  <a:gd name="T65" fmla="*/ 0 h 412"/>
                  <a:gd name="T66" fmla="*/ 0 w 1117"/>
                  <a:gd name="T67" fmla="*/ 1 h 412"/>
                  <a:gd name="T68" fmla="*/ 0 w 1117"/>
                  <a:gd name="T69" fmla="*/ 1 h 412"/>
                  <a:gd name="T70" fmla="*/ 0 w 1117"/>
                  <a:gd name="T71" fmla="*/ 1 h 412"/>
                  <a:gd name="T72" fmla="*/ 0 w 1117"/>
                  <a:gd name="T73" fmla="*/ 1 h 412"/>
                  <a:gd name="T74" fmla="*/ 0 w 1117"/>
                  <a:gd name="T75" fmla="*/ 1 h 412"/>
                  <a:gd name="T76" fmla="*/ 0 w 1117"/>
                  <a:gd name="T77" fmla="*/ 1 h 412"/>
                  <a:gd name="T78" fmla="*/ 0 w 1117"/>
                  <a:gd name="T79" fmla="*/ 1 h 412"/>
                  <a:gd name="T80" fmla="*/ 0 w 1117"/>
                  <a:gd name="T81" fmla="*/ 1 h 412"/>
                  <a:gd name="T82" fmla="*/ 0 w 1117"/>
                  <a:gd name="T83" fmla="*/ 1 h 412"/>
                  <a:gd name="T84" fmla="*/ 0 w 1117"/>
                  <a:gd name="T85" fmla="*/ 1 h 412"/>
                  <a:gd name="T86" fmla="*/ 0 w 1117"/>
                  <a:gd name="T87" fmla="*/ 1 h 412"/>
                  <a:gd name="T88" fmla="*/ 0 w 1117"/>
                  <a:gd name="T89" fmla="*/ 1 h 412"/>
                  <a:gd name="T90" fmla="*/ 0 w 1117"/>
                  <a:gd name="T91" fmla="*/ 1 h 412"/>
                  <a:gd name="T92" fmla="*/ 0 w 1117"/>
                  <a:gd name="T93" fmla="*/ 1 h 412"/>
                  <a:gd name="T94" fmla="*/ 0 w 1117"/>
                  <a:gd name="T95" fmla="*/ 1 h 412"/>
                  <a:gd name="T96" fmla="*/ 0 w 1117"/>
                  <a:gd name="T97" fmla="*/ 1 h 412"/>
                  <a:gd name="T98" fmla="*/ 0 w 1117"/>
                  <a:gd name="T99" fmla="*/ 1 h 412"/>
                  <a:gd name="T100" fmla="*/ 0 w 1117"/>
                  <a:gd name="T101" fmla="*/ 1 h 412"/>
                  <a:gd name="T102" fmla="*/ 0 w 1117"/>
                  <a:gd name="T103" fmla="*/ 1 h 412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1117" h="412">
                    <a:moveTo>
                      <a:pt x="1093" y="212"/>
                    </a:moveTo>
                    <a:lnTo>
                      <a:pt x="1073" y="229"/>
                    </a:lnTo>
                    <a:lnTo>
                      <a:pt x="1052" y="248"/>
                    </a:lnTo>
                    <a:lnTo>
                      <a:pt x="1032" y="265"/>
                    </a:lnTo>
                    <a:lnTo>
                      <a:pt x="1011" y="284"/>
                    </a:lnTo>
                    <a:lnTo>
                      <a:pt x="990" y="301"/>
                    </a:lnTo>
                    <a:lnTo>
                      <a:pt x="971" y="317"/>
                    </a:lnTo>
                    <a:lnTo>
                      <a:pt x="951" y="334"/>
                    </a:lnTo>
                    <a:lnTo>
                      <a:pt x="934" y="349"/>
                    </a:lnTo>
                    <a:lnTo>
                      <a:pt x="917" y="363"/>
                    </a:lnTo>
                    <a:lnTo>
                      <a:pt x="900" y="376"/>
                    </a:lnTo>
                    <a:lnTo>
                      <a:pt x="888" y="387"/>
                    </a:lnTo>
                    <a:lnTo>
                      <a:pt x="876" y="397"/>
                    </a:lnTo>
                    <a:lnTo>
                      <a:pt x="867" y="403"/>
                    </a:lnTo>
                    <a:lnTo>
                      <a:pt x="860" y="409"/>
                    </a:lnTo>
                    <a:lnTo>
                      <a:pt x="857" y="412"/>
                    </a:lnTo>
                    <a:lnTo>
                      <a:pt x="826" y="410"/>
                    </a:lnTo>
                    <a:lnTo>
                      <a:pt x="791" y="409"/>
                    </a:lnTo>
                    <a:lnTo>
                      <a:pt x="753" y="408"/>
                    </a:lnTo>
                    <a:lnTo>
                      <a:pt x="714" y="406"/>
                    </a:lnTo>
                    <a:lnTo>
                      <a:pt x="672" y="403"/>
                    </a:lnTo>
                    <a:lnTo>
                      <a:pt x="630" y="401"/>
                    </a:lnTo>
                    <a:lnTo>
                      <a:pt x="587" y="399"/>
                    </a:lnTo>
                    <a:lnTo>
                      <a:pt x="542" y="395"/>
                    </a:lnTo>
                    <a:lnTo>
                      <a:pt x="499" y="393"/>
                    </a:lnTo>
                    <a:lnTo>
                      <a:pt x="455" y="391"/>
                    </a:lnTo>
                    <a:lnTo>
                      <a:pt x="412" y="387"/>
                    </a:lnTo>
                    <a:lnTo>
                      <a:pt x="371" y="385"/>
                    </a:lnTo>
                    <a:lnTo>
                      <a:pt x="330" y="383"/>
                    </a:lnTo>
                    <a:lnTo>
                      <a:pt x="292" y="380"/>
                    </a:lnTo>
                    <a:lnTo>
                      <a:pt x="257" y="378"/>
                    </a:lnTo>
                    <a:lnTo>
                      <a:pt x="224" y="377"/>
                    </a:lnTo>
                    <a:lnTo>
                      <a:pt x="209" y="376"/>
                    </a:lnTo>
                    <a:lnTo>
                      <a:pt x="193" y="376"/>
                    </a:lnTo>
                    <a:lnTo>
                      <a:pt x="178" y="375"/>
                    </a:lnTo>
                    <a:lnTo>
                      <a:pt x="162" y="375"/>
                    </a:lnTo>
                    <a:lnTo>
                      <a:pt x="147" y="374"/>
                    </a:lnTo>
                    <a:lnTo>
                      <a:pt x="131" y="374"/>
                    </a:lnTo>
                    <a:lnTo>
                      <a:pt x="116" y="372"/>
                    </a:lnTo>
                    <a:lnTo>
                      <a:pt x="101" y="372"/>
                    </a:lnTo>
                    <a:lnTo>
                      <a:pt x="80" y="334"/>
                    </a:lnTo>
                    <a:lnTo>
                      <a:pt x="63" y="289"/>
                    </a:lnTo>
                    <a:lnTo>
                      <a:pt x="48" y="241"/>
                    </a:lnTo>
                    <a:lnTo>
                      <a:pt x="36" y="190"/>
                    </a:lnTo>
                    <a:lnTo>
                      <a:pt x="24" y="142"/>
                    </a:lnTo>
                    <a:lnTo>
                      <a:pt x="15" y="97"/>
                    </a:lnTo>
                    <a:lnTo>
                      <a:pt x="7" y="58"/>
                    </a:lnTo>
                    <a:lnTo>
                      <a:pt x="0" y="28"/>
                    </a:lnTo>
                    <a:lnTo>
                      <a:pt x="11" y="62"/>
                    </a:lnTo>
                    <a:lnTo>
                      <a:pt x="25" y="100"/>
                    </a:lnTo>
                    <a:lnTo>
                      <a:pt x="41" y="141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4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1" y="284"/>
                    </a:lnTo>
                    <a:lnTo>
                      <a:pt x="138" y="257"/>
                    </a:lnTo>
                    <a:lnTo>
                      <a:pt x="146" y="234"/>
                    </a:lnTo>
                    <a:lnTo>
                      <a:pt x="156" y="211"/>
                    </a:lnTo>
                    <a:lnTo>
                      <a:pt x="169" y="191"/>
                    </a:lnTo>
                    <a:lnTo>
                      <a:pt x="184" y="172"/>
                    </a:lnTo>
                    <a:lnTo>
                      <a:pt x="204" y="153"/>
                    </a:lnTo>
                    <a:lnTo>
                      <a:pt x="227" y="136"/>
                    </a:lnTo>
                    <a:lnTo>
                      <a:pt x="214" y="158"/>
                    </a:lnTo>
                    <a:lnTo>
                      <a:pt x="201" y="184"/>
                    </a:lnTo>
                    <a:lnTo>
                      <a:pt x="191" y="216"/>
                    </a:lnTo>
                    <a:lnTo>
                      <a:pt x="184" y="248"/>
                    </a:lnTo>
                    <a:lnTo>
                      <a:pt x="182" y="281"/>
                    </a:lnTo>
                    <a:lnTo>
                      <a:pt x="188" y="314"/>
                    </a:lnTo>
                    <a:lnTo>
                      <a:pt x="200" y="344"/>
                    </a:lnTo>
                    <a:lnTo>
                      <a:pt x="224" y="370"/>
                    </a:lnTo>
                    <a:lnTo>
                      <a:pt x="250" y="344"/>
                    </a:lnTo>
                    <a:lnTo>
                      <a:pt x="270" y="305"/>
                    </a:lnTo>
                    <a:lnTo>
                      <a:pt x="284" y="261"/>
                    </a:lnTo>
                    <a:lnTo>
                      <a:pt x="291" y="211"/>
                    </a:lnTo>
                    <a:lnTo>
                      <a:pt x="290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7" y="8"/>
                    </a:lnTo>
                    <a:lnTo>
                      <a:pt x="261" y="35"/>
                    </a:lnTo>
                    <a:lnTo>
                      <a:pt x="282" y="63"/>
                    </a:lnTo>
                    <a:lnTo>
                      <a:pt x="299" y="96"/>
                    </a:lnTo>
                    <a:lnTo>
                      <a:pt x="314" y="130"/>
                    </a:lnTo>
                    <a:lnTo>
                      <a:pt x="326" y="168"/>
                    </a:lnTo>
                    <a:lnTo>
                      <a:pt x="334" y="211"/>
                    </a:lnTo>
                    <a:lnTo>
                      <a:pt x="340" y="258"/>
                    </a:lnTo>
                    <a:lnTo>
                      <a:pt x="341" y="309"/>
                    </a:lnTo>
                    <a:lnTo>
                      <a:pt x="355" y="288"/>
                    </a:lnTo>
                    <a:lnTo>
                      <a:pt x="371" y="266"/>
                    </a:lnTo>
                    <a:lnTo>
                      <a:pt x="389" y="244"/>
                    </a:lnTo>
                    <a:lnTo>
                      <a:pt x="409" y="222"/>
                    </a:lnTo>
                    <a:lnTo>
                      <a:pt x="429" y="203"/>
                    </a:lnTo>
                    <a:lnTo>
                      <a:pt x="450" y="184"/>
                    </a:lnTo>
                    <a:lnTo>
                      <a:pt x="471" y="171"/>
                    </a:lnTo>
                    <a:lnTo>
                      <a:pt x="492" y="160"/>
                    </a:lnTo>
                    <a:lnTo>
                      <a:pt x="482" y="180"/>
                    </a:lnTo>
                    <a:lnTo>
                      <a:pt x="469" y="203"/>
                    </a:lnTo>
                    <a:lnTo>
                      <a:pt x="451" y="227"/>
                    </a:lnTo>
                    <a:lnTo>
                      <a:pt x="433" y="251"/>
                    </a:lnTo>
                    <a:lnTo>
                      <a:pt x="416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1" y="334"/>
                    </a:lnTo>
                    <a:lnTo>
                      <a:pt x="388" y="339"/>
                    </a:lnTo>
                    <a:lnTo>
                      <a:pt x="397" y="344"/>
                    </a:lnTo>
                    <a:lnTo>
                      <a:pt x="408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3" y="360"/>
                    </a:lnTo>
                    <a:lnTo>
                      <a:pt x="457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3"/>
                    </a:lnTo>
                    <a:lnTo>
                      <a:pt x="374" y="66"/>
                    </a:lnTo>
                    <a:lnTo>
                      <a:pt x="345" y="36"/>
                    </a:lnTo>
                    <a:lnTo>
                      <a:pt x="374" y="58"/>
                    </a:lnTo>
                    <a:lnTo>
                      <a:pt x="399" y="79"/>
                    </a:lnTo>
                    <a:lnTo>
                      <a:pt x="423" y="103"/>
                    </a:lnTo>
                    <a:lnTo>
                      <a:pt x="443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3" y="10"/>
                    </a:lnTo>
                    <a:lnTo>
                      <a:pt x="489" y="39"/>
                    </a:lnTo>
                    <a:lnTo>
                      <a:pt x="505" y="71"/>
                    </a:lnTo>
                    <a:lnTo>
                      <a:pt x="519" y="106"/>
                    </a:lnTo>
                    <a:lnTo>
                      <a:pt x="531" y="145"/>
                    </a:lnTo>
                    <a:lnTo>
                      <a:pt x="539" y="189"/>
                    </a:lnTo>
                    <a:lnTo>
                      <a:pt x="541" y="236"/>
                    </a:lnTo>
                    <a:lnTo>
                      <a:pt x="538" y="290"/>
                    </a:lnTo>
                    <a:lnTo>
                      <a:pt x="526" y="349"/>
                    </a:lnTo>
                    <a:lnTo>
                      <a:pt x="553" y="322"/>
                    </a:lnTo>
                    <a:lnTo>
                      <a:pt x="576" y="288"/>
                    </a:lnTo>
                    <a:lnTo>
                      <a:pt x="594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2" y="126"/>
                    </a:lnTo>
                    <a:lnTo>
                      <a:pt x="584" y="84"/>
                    </a:lnTo>
                    <a:lnTo>
                      <a:pt x="551" y="44"/>
                    </a:lnTo>
                    <a:lnTo>
                      <a:pt x="566" y="52"/>
                    </a:lnTo>
                    <a:lnTo>
                      <a:pt x="581" y="60"/>
                    </a:lnTo>
                    <a:lnTo>
                      <a:pt x="596" y="69"/>
                    </a:lnTo>
                    <a:lnTo>
                      <a:pt x="610" y="82"/>
                    </a:lnTo>
                    <a:lnTo>
                      <a:pt x="622" y="96"/>
                    </a:lnTo>
                    <a:lnTo>
                      <a:pt x="632" y="113"/>
                    </a:lnTo>
                    <a:lnTo>
                      <a:pt x="641" y="134"/>
                    </a:lnTo>
                    <a:lnTo>
                      <a:pt x="647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8" y="32"/>
                    </a:lnTo>
                    <a:lnTo>
                      <a:pt x="645" y="0"/>
                    </a:lnTo>
                    <a:lnTo>
                      <a:pt x="655" y="38"/>
                    </a:lnTo>
                    <a:lnTo>
                      <a:pt x="661" y="82"/>
                    </a:lnTo>
                    <a:lnTo>
                      <a:pt x="662" y="129"/>
                    </a:lnTo>
                    <a:lnTo>
                      <a:pt x="660" y="179"/>
                    </a:lnTo>
                    <a:lnTo>
                      <a:pt x="652" y="228"/>
                    </a:lnTo>
                    <a:lnTo>
                      <a:pt x="641" y="277"/>
                    </a:lnTo>
                    <a:lnTo>
                      <a:pt x="626" y="320"/>
                    </a:lnTo>
                    <a:lnTo>
                      <a:pt x="609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79" y="255"/>
                    </a:lnTo>
                    <a:lnTo>
                      <a:pt x="697" y="212"/>
                    </a:lnTo>
                    <a:lnTo>
                      <a:pt x="712" y="167"/>
                    </a:lnTo>
                    <a:lnTo>
                      <a:pt x="722" y="122"/>
                    </a:lnTo>
                    <a:lnTo>
                      <a:pt x="730" y="77"/>
                    </a:lnTo>
                    <a:lnTo>
                      <a:pt x="733" y="33"/>
                    </a:lnTo>
                    <a:lnTo>
                      <a:pt x="742" y="88"/>
                    </a:lnTo>
                    <a:lnTo>
                      <a:pt x="746" y="148"/>
                    </a:lnTo>
                    <a:lnTo>
                      <a:pt x="743" y="210"/>
                    </a:lnTo>
                    <a:lnTo>
                      <a:pt x="730" y="269"/>
                    </a:lnTo>
                    <a:lnTo>
                      <a:pt x="743" y="252"/>
                    </a:lnTo>
                    <a:lnTo>
                      <a:pt x="756" y="232"/>
                    </a:lnTo>
                    <a:lnTo>
                      <a:pt x="770" y="206"/>
                    </a:lnTo>
                    <a:lnTo>
                      <a:pt x="784" y="181"/>
                    </a:lnTo>
                    <a:lnTo>
                      <a:pt x="797" y="154"/>
                    </a:lnTo>
                    <a:lnTo>
                      <a:pt x="808" y="130"/>
                    </a:lnTo>
                    <a:lnTo>
                      <a:pt x="816" y="109"/>
                    </a:lnTo>
                    <a:lnTo>
                      <a:pt x="821" y="93"/>
                    </a:lnTo>
                    <a:lnTo>
                      <a:pt x="819" y="118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4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6" y="295"/>
                    </a:lnTo>
                    <a:lnTo>
                      <a:pt x="725" y="324"/>
                    </a:lnTo>
                    <a:lnTo>
                      <a:pt x="752" y="307"/>
                    </a:lnTo>
                    <a:lnTo>
                      <a:pt x="777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69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0" y="166"/>
                    </a:lnTo>
                    <a:lnTo>
                      <a:pt x="882" y="194"/>
                    </a:lnTo>
                    <a:lnTo>
                      <a:pt x="873" y="220"/>
                    </a:lnTo>
                    <a:lnTo>
                      <a:pt x="861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35" y="308"/>
                    </a:lnTo>
                    <a:lnTo>
                      <a:pt x="850" y="297"/>
                    </a:lnTo>
                    <a:lnTo>
                      <a:pt x="866" y="284"/>
                    </a:lnTo>
                    <a:lnTo>
                      <a:pt x="882" y="269"/>
                    </a:lnTo>
                    <a:lnTo>
                      <a:pt x="897" y="252"/>
                    </a:lnTo>
                    <a:lnTo>
                      <a:pt x="912" y="234"/>
                    </a:lnTo>
                    <a:lnTo>
                      <a:pt x="927" y="216"/>
                    </a:lnTo>
                    <a:lnTo>
                      <a:pt x="941" y="195"/>
                    </a:lnTo>
                    <a:lnTo>
                      <a:pt x="955" y="174"/>
                    </a:lnTo>
                    <a:lnTo>
                      <a:pt x="967" y="153"/>
                    </a:lnTo>
                    <a:lnTo>
                      <a:pt x="979" y="133"/>
                    </a:lnTo>
                    <a:lnTo>
                      <a:pt x="990" y="112"/>
                    </a:lnTo>
                    <a:lnTo>
                      <a:pt x="999" y="91"/>
                    </a:lnTo>
                    <a:lnTo>
                      <a:pt x="1008" y="70"/>
                    </a:lnTo>
                    <a:lnTo>
                      <a:pt x="1014" y="52"/>
                    </a:lnTo>
                    <a:lnTo>
                      <a:pt x="1020" y="33"/>
                    </a:lnTo>
                    <a:lnTo>
                      <a:pt x="1012" y="71"/>
                    </a:lnTo>
                    <a:lnTo>
                      <a:pt x="1004" y="107"/>
                    </a:lnTo>
                    <a:lnTo>
                      <a:pt x="994" y="141"/>
                    </a:lnTo>
                    <a:lnTo>
                      <a:pt x="983" y="173"/>
                    </a:lnTo>
                    <a:lnTo>
                      <a:pt x="968" y="206"/>
                    </a:lnTo>
                    <a:lnTo>
                      <a:pt x="950" y="242"/>
                    </a:lnTo>
                    <a:lnTo>
                      <a:pt x="927" y="279"/>
                    </a:lnTo>
                    <a:lnTo>
                      <a:pt x="897" y="322"/>
                    </a:lnTo>
                    <a:lnTo>
                      <a:pt x="910" y="314"/>
                    </a:lnTo>
                    <a:lnTo>
                      <a:pt x="925" y="304"/>
                    </a:lnTo>
                    <a:lnTo>
                      <a:pt x="940" y="294"/>
                    </a:lnTo>
                    <a:lnTo>
                      <a:pt x="956" y="282"/>
                    </a:lnTo>
                    <a:lnTo>
                      <a:pt x="972" y="270"/>
                    </a:lnTo>
                    <a:lnTo>
                      <a:pt x="988" y="257"/>
                    </a:lnTo>
                    <a:lnTo>
                      <a:pt x="1005" y="243"/>
                    </a:lnTo>
                    <a:lnTo>
                      <a:pt x="1021" y="228"/>
                    </a:lnTo>
                    <a:lnTo>
                      <a:pt x="1037" y="213"/>
                    </a:lnTo>
                    <a:lnTo>
                      <a:pt x="1052" y="197"/>
                    </a:lnTo>
                    <a:lnTo>
                      <a:pt x="1067" y="182"/>
                    </a:lnTo>
                    <a:lnTo>
                      <a:pt x="1080" y="166"/>
                    </a:lnTo>
                    <a:lnTo>
                      <a:pt x="1092" y="150"/>
                    </a:lnTo>
                    <a:lnTo>
                      <a:pt x="1102" y="135"/>
                    </a:lnTo>
                    <a:lnTo>
                      <a:pt x="1111" y="119"/>
                    </a:lnTo>
                    <a:lnTo>
                      <a:pt x="1117" y="104"/>
                    </a:lnTo>
                    <a:lnTo>
                      <a:pt x="1110" y="136"/>
                    </a:lnTo>
                    <a:lnTo>
                      <a:pt x="1103" y="166"/>
                    </a:lnTo>
                    <a:lnTo>
                      <a:pt x="1099" y="192"/>
                    </a:lnTo>
                    <a:lnTo>
                      <a:pt x="1093" y="21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6" name="Freeform 137"/>
              <p:cNvSpPr/>
              <p:nvPr/>
            </p:nvSpPr>
            <p:spPr bwMode="auto">
              <a:xfrm>
                <a:off x="4164" y="4179"/>
                <a:ext cx="202" cy="141"/>
              </a:xfrm>
              <a:custGeom>
                <a:avLst/>
                <a:gdLst>
                  <a:gd name="T0" fmla="*/ 1 w 403"/>
                  <a:gd name="T1" fmla="*/ 1 h 280"/>
                  <a:gd name="T2" fmla="*/ 1 w 403"/>
                  <a:gd name="T3" fmla="*/ 1 h 280"/>
                  <a:gd name="T4" fmla="*/ 1 w 403"/>
                  <a:gd name="T5" fmla="*/ 1 h 280"/>
                  <a:gd name="T6" fmla="*/ 1 w 403"/>
                  <a:gd name="T7" fmla="*/ 1 h 280"/>
                  <a:gd name="T8" fmla="*/ 1 w 403"/>
                  <a:gd name="T9" fmla="*/ 1 h 280"/>
                  <a:gd name="T10" fmla="*/ 1 w 403"/>
                  <a:gd name="T11" fmla="*/ 1 h 280"/>
                  <a:gd name="T12" fmla="*/ 1 w 403"/>
                  <a:gd name="T13" fmla="*/ 1 h 280"/>
                  <a:gd name="T14" fmla="*/ 1 w 403"/>
                  <a:gd name="T15" fmla="*/ 1 h 280"/>
                  <a:gd name="T16" fmla="*/ 1 w 403"/>
                  <a:gd name="T17" fmla="*/ 1 h 280"/>
                  <a:gd name="T18" fmla="*/ 1 w 403"/>
                  <a:gd name="T19" fmla="*/ 1 h 280"/>
                  <a:gd name="T20" fmla="*/ 1 w 403"/>
                  <a:gd name="T21" fmla="*/ 1 h 280"/>
                  <a:gd name="T22" fmla="*/ 1 w 403"/>
                  <a:gd name="T23" fmla="*/ 1 h 280"/>
                  <a:gd name="T24" fmla="*/ 1 w 403"/>
                  <a:gd name="T25" fmla="*/ 1 h 280"/>
                  <a:gd name="T26" fmla="*/ 1 w 403"/>
                  <a:gd name="T27" fmla="*/ 1 h 280"/>
                  <a:gd name="T28" fmla="*/ 1 w 403"/>
                  <a:gd name="T29" fmla="*/ 1 h 280"/>
                  <a:gd name="T30" fmla="*/ 1 w 403"/>
                  <a:gd name="T31" fmla="*/ 1 h 280"/>
                  <a:gd name="T32" fmla="*/ 1 w 403"/>
                  <a:gd name="T33" fmla="*/ 1 h 280"/>
                  <a:gd name="T34" fmla="*/ 1 w 403"/>
                  <a:gd name="T35" fmla="*/ 1 h 280"/>
                  <a:gd name="T36" fmla="*/ 1 w 403"/>
                  <a:gd name="T37" fmla="*/ 1 h 280"/>
                  <a:gd name="T38" fmla="*/ 1 w 403"/>
                  <a:gd name="T39" fmla="*/ 1 h 280"/>
                  <a:gd name="T40" fmla="*/ 1 w 403"/>
                  <a:gd name="T41" fmla="*/ 1 h 280"/>
                  <a:gd name="T42" fmla="*/ 1 w 403"/>
                  <a:gd name="T43" fmla="*/ 1 h 280"/>
                  <a:gd name="T44" fmla="*/ 1 w 403"/>
                  <a:gd name="T45" fmla="*/ 1 h 280"/>
                  <a:gd name="T46" fmla="*/ 1 w 403"/>
                  <a:gd name="T47" fmla="*/ 1 h 280"/>
                  <a:gd name="T48" fmla="*/ 1 w 403"/>
                  <a:gd name="T49" fmla="*/ 1 h 280"/>
                  <a:gd name="T50" fmla="*/ 1 w 403"/>
                  <a:gd name="T51" fmla="*/ 1 h 280"/>
                  <a:gd name="T52" fmla="*/ 1 w 403"/>
                  <a:gd name="T53" fmla="*/ 1 h 280"/>
                  <a:gd name="T54" fmla="*/ 1 w 403"/>
                  <a:gd name="T55" fmla="*/ 1 h 280"/>
                  <a:gd name="T56" fmla="*/ 1 w 403"/>
                  <a:gd name="T57" fmla="*/ 1 h 280"/>
                  <a:gd name="T58" fmla="*/ 1 w 403"/>
                  <a:gd name="T59" fmla="*/ 1 h 280"/>
                  <a:gd name="T60" fmla="*/ 1 w 403"/>
                  <a:gd name="T61" fmla="*/ 1 h 280"/>
                  <a:gd name="T62" fmla="*/ 1 w 403"/>
                  <a:gd name="T63" fmla="*/ 1 h 280"/>
                  <a:gd name="T64" fmla="*/ 1 w 403"/>
                  <a:gd name="T65" fmla="*/ 1 h 280"/>
                  <a:gd name="T66" fmla="*/ 1 w 403"/>
                  <a:gd name="T67" fmla="*/ 1 h 280"/>
                  <a:gd name="T68" fmla="*/ 1 w 403"/>
                  <a:gd name="T69" fmla="*/ 1 h 280"/>
                  <a:gd name="T70" fmla="*/ 1 w 403"/>
                  <a:gd name="T71" fmla="*/ 1 h 280"/>
                  <a:gd name="T72" fmla="*/ 1 w 403"/>
                  <a:gd name="T73" fmla="*/ 1 h 280"/>
                  <a:gd name="T74" fmla="*/ 1 w 403"/>
                  <a:gd name="T75" fmla="*/ 1 h 280"/>
                  <a:gd name="T76" fmla="*/ 1 w 403"/>
                  <a:gd name="T77" fmla="*/ 1 h 280"/>
                  <a:gd name="T78" fmla="*/ 1 w 403"/>
                  <a:gd name="T79" fmla="*/ 1 h 28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3" h="280">
                    <a:moveTo>
                      <a:pt x="339" y="270"/>
                    </a:moveTo>
                    <a:lnTo>
                      <a:pt x="322" y="270"/>
                    </a:lnTo>
                    <a:lnTo>
                      <a:pt x="305" y="271"/>
                    </a:lnTo>
                    <a:lnTo>
                      <a:pt x="289" y="271"/>
                    </a:lnTo>
                    <a:lnTo>
                      <a:pt x="273" y="272"/>
                    </a:lnTo>
                    <a:lnTo>
                      <a:pt x="257" y="272"/>
                    </a:lnTo>
                    <a:lnTo>
                      <a:pt x="241" y="273"/>
                    </a:lnTo>
                    <a:lnTo>
                      <a:pt x="225" y="273"/>
                    </a:lnTo>
                    <a:lnTo>
                      <a:pt x="210" y="274"/>
                    </a:lnTo>
                    <a:lnTo>
                      <a:pt x="194" y="274"/>
                    </a:lnTo>
                    <a:lnTo>
                      <a:pt x="179" y="275"/>
                    </a:lnTo>
                    <a:lnTo>
                      <a:pt x="164" y="277"/>
                    </a:lnTo>
                    <a:lnTo>
                      <a:pt x="149" y="277"/>
                    </a:lnTo>
                    <a:lnTo>
                      <a:pt x="134" y="278"/>
                    </a:lnTo>
                    <a:lnTo>
                      <a:pt x="119" y="279"/>
                    </a:lnTo>
                    <a:lnTo>
                      <a:pt x="104" y="279"/>
                    </a:lnTo>
                    <a:lnTo>
                      <a:pt x="90" y="280"/>
                    </a:lnTo>
                    <a:lnTo>
                      <a:pt x="86" y="257"/>
                    </a:lnTo>
                    <a:lnTo>
                      <a:pt x="81" y="233"/>
                    </a:lnTo>
                    <a:lnTo>
                      <a:pt x="73" y="209"/>
                    </a:lnTo>
                    <a:lnTo>
                      <a:pt x="62" y="184"/>
                    </a:lnTo>
                    <a:lnTo>
                      <a:pt x="50" y="162"/>
                    </a:lnTo>
                    <a:lnTo>
                      <a:pt x="35" y="142"/>
                    </a:lnTo>
                    <a:lnTo>
                      <a:pt x="18" y="124"/>
                    </a:lnTo>
                    <a:lnTo>
                      <a:pt x="0" y="112"/>
                    </a:lnTo>
                    <a:lnTo>
                      <a:pt x="22" y="117"/>
                    </a:lnTo>
                    <a:lnTo>
                      <a:pt x="40" y="127"/>
                    </a:lnTo>
                    <a:lnTo>
                      <a:pt x="58" y="138"/>
                    </a:lnTo>
                    <a:lnTo>
                      <a:pt x="74" y="154"/>
                    </a:lnTo>
                    <a:lnTo>
                      <a:pt x="89" y="173"/>
                    </a:lnTo>
                    <a:lnTo>
                      <a:pt x="104" y="196"/>
                    </a:lnTo>
                    <a:lnTo>
                      <a:pt x="117" y="222"/>
                    </a:lnTo>
                    <a:lnTo>
                      <a:pt x="132" y="254"/>
                    </a:lnTo>
                    <a:lnTo>
                      <a:pt x="139" y="222"/>
                    </a:lnTo>
                    <a:lnTo>
                      <a:pt x="143" y="188"/>
                    </a:lnTo>
                    <a:lnTo>
                      <a:pt x="142" y="152"/>
                    </a:lnTo>
                    <a:lnTo>
                      <a:pt x="139" y="115"/>
                    </a:lnTo>
                    <a:lnTo>
                      <a:pt x="134" y="81"/>
                    </a:lnTo>
                    <a:lnTo>
                      <a:pt x="126" y="49"/>
                    </a:lnTo>
                    <a:lnTo>
                      <a:pt x="115" y="23"/>
                    </a:lnTo>
                    <a:lnTo>
                      <a:pt x="103" y="4"/>
                    </a:lnTo>
                    <a:lnTo>
                      <a:pt x="121" y="17"/>
                    </a:lnTo>
                    <a:lnTo>
                      <a:pt x="139" y="33"/>
                    </a:lnTo>
                    <a:lnTo>
                      <a:pt x="157" y="53"/>
                    </a:lnTo>
                    <a:lnTo>
                      <a:pt x="173" y="77"/>
                    </a:lnTo>
                    <a:lnTo>
                      <a:pt x="188" y="106"/>
                    </a:lnTo>
                    <a:lnTo>
                      <a:pt x="200" y="141"/>
                    </a:lnTo>
                    <a:lnTo>
                      <a:pt x="211" y="182"/>
                    </a:lnTo>
                    <a:lnTo>
                      <a:pt x="218" y="230"/>
                    </a:lnTo>
                    <a:lnTo>
                      <a:pt x="228" y="207"/>
                    </a:lnTo>
                    <a:lnTo>
                      <a:pt x="236" y="182"/>
                    </a:lnTo>
                    <a:lnTo>
                      <a:pt x="242" y="153"/>
                    </a:lnTo>
                    <a:lnTo>
                      <a:pt x="245" y="123"/>
                    </a:lnTo>
                    <a:lnTo>
                      <a:pt x="245" y="92"/>
                    </a:lnTo>
                    <a:lnTo>
                      <a:pt x="242" y="61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1" y="30"/>
                    </a:lnTo>
                    <a:lnTo>
                      <a:pt x="255" y="56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7" y="128"/>
                    </a:lnTo>
                    <a:lnTo>
                      <a:pt x="294" y="151"/>
                    </a:lnTo>
                    <a:lnTo>
                      <a:pt x="297" y="173"/>
                    </a:lnTo>
                    <a:lnTo>
                      <a:pt x="298" y="195"/>
                    </a:lnTo>
                    <a:lnTo>
                      <a:pt x="312" y="173"/>
                    </a:lnTo>
                    <a:lnTo>
                      <a:pt x="326" y="149"/>
                    </a:lnTo>
                    <a:lnTo>
                      <a:pt x="340" y="121"/>
                    </a:lnTo>
                    <a:lnTo>
                      <a:pt x="354" y="93"/>
                    </a:lnTo>
                    <a:lnTo>
                      <a:pt x="366" y="67"/>
                    </a:lnTo>
                    <a:lnTo>
                      <a:pt x="375" y="41"/>
                    </a:lnTo>
                    <a:lnTo>
                      <a:pt x="382" y="19"/>
                    </a:lnTo>
                    <a:lnTo>
                      <a:pt x="385" y="2"/>
                    </a:lnTo>
                    <a:lnTo>
                      <a:pt x="392" y="26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3" y="112"/>
                    </a:lnTo>
                    <a:lnTo>
                      <a:pt x="398" y="145"/>
                    </a:lnTo>
                    <a:lnTo>
                      <a:pt x="387" y="183"/>
                    </a:lnTo>
                    <a:lnTo>
                      <a:pt x="367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7" name="Freeform 138"/>
              <p:cNvSpPr/>
              <p:nvPr/>
            </p:nvSpPr>
            <p:spPr bwMode="auto">
              <a:xfrm>
                <a:off x="4368" y="4177"/>
                <a:ext cx="123" cy="143"/>
              </a:xfrm>
              <a:custGeom>
                <a:avLst/>
                <a:gdLst>
                  <a:gd name="T0" fmla="*/ 1 w 246"/>
                  <a:gd name="T1" fmla="*/ 1 h 285"/>
                  <a:gd name="T2" fmla="*/ 1 w 246"/>
                  <a:gd name="T3" fmla="*/ 1 h 285"/>
                  <a:gd name="T4" fmla="*/ 1 w 246"/>
                  <a:gd name="T5" fmla="*/ 1 h 285"/>
                  <a:gd name="T6" fmla="*/ 1 w 246"/>
                  <a:gd name="T7" fmla="*/ 1 h 285"/>
                  <a:gd name="T8" fmla="*/ 1 w 246"/>
                  <a:gd name="T9" fmla="*/ 1 h 285"/>
                  <a:gd name="T10" fmla="*/ 1 w 246"/>
                  <a:gd name="T11" fmla="*/ 1 h 285"/>
                  <a:gd name="T12" fmla="*/ 1 w 246"/>
                  <a:gd name="T13" fmla="*/ 1 h 285"/>
                  <a:gd name="T14" fmla="*/ 1 w 246"/>
                  <a:gd name="T15" fmla="*/ 1 h 285"/>
                  <a:gd name="T16" fmla="*/ 0 w 246"/>
                  <a:gd name="T17" fmla="*/ 1 h 285"/>
                  <a:gd name="T18" fmla="*/ 1 w 246"/>
                  <a:gd name="T19" fmla="*/ 1 h 285"/>
                  <a:gd name="T20" fmla="*/ 1 w 246"/>
                  <a:gd name="T21" fmla="*/ 1 h 285"/>
                  <a:gd name="T22" fmla="*/ 1 w 246"/>
                  <a:gd name="T23" fmla="*/ 1 h 285"/>
                  <a:gd name="T24" fmla="*/ 1 w 246"/>
                  <a:gd name="T25" fmla="*/ 1 h 285"/>
                  <a:gd name="T26" fmla="*/ 1 w 246"/>
                  <a:gd name="T27" fmla="*/ 1 h 285"/>
                  <a:gd name="T28" fmla="*/ 1 w 246"/>
                  <a:gd name="T29" fmla="*/ 1 h 285"/>
                  <a:gd name="T30" fmla="*/ 1 w 246"/>
                  <a:gd name="T31" fmla="*/ 1 h 285"/>
                  <a:gd name="T32" fmla="*/ 1 w 246"/>
                  <a:gd name="T33" fmla="*/ 1 h 285"/>
                  <a:gd name="T34" fmla="*/ 1 w 246"/>
                  <a:gd name="T35" fmla="*/ 1 h 285"/>
                  <a:gd name="T36" fmla="*/ 1 w 246"/>
                  <a:gd name="T37" fmla="*/ 1 h 285"/>
                  <a:gd name="T38" fmla="*/ 1 w 246"/>
                  <a:gd name="T39" fmla="*/ 1 h 285"/>
                  <a:gd name="T40" fmla="*/ 1 w 246"/>
                  <a:gd name="T41" fmla="*/ 1 h 285"/>
                  <a:gd name="T42" fmla="*/ 1 w 246"/>
                  <a:gd name="T43" fmla="*/ 1 h 285"/>
                  <a:gd name="T44" fmla="*/ 1 w 246"/>
                  <a:gd name="T45" fmla="*/ 1 h 285"/>
                  <a:gd name="T46" fmla="*/ 1 w 246"/>
                  <a:gd name="T47" fmla="*/ 1 h 285"/>
                  <a:gd name="T48" fmla="*/ 1 w 246"/>
                  <a:gd name="T49" fmla="*/ 0 h 285"/>
                  <a:gd name="T50" fmla="*/ 1 w 246"/>
                  <a:gd name="T51" fmla="*/ 1 h 285"/>
                  <a:gd name="T52" fmla="*/ 1 w 246"/>
                  <a:gd name="T53" fmla="*/ 1 h 285"/>
                  <a:gd name="T54" fmla="*/ 1 w 246"/>
                  <a:gd name="T55" fmla="*/ 1 h 285"/>
                  <a:gd name="T56" fmla="*/ 1 w 246"/>
                  <a:gd name="T57" fmla="*/ 1 h 285"/>
                  <a:gd name="T58" fmla="*/ 1 w 246"/>
                  <a:gd name="T59" fmla="*/ 1 h 285"/>
                  <a:gd name="T60" fmla="*/ 1 w 246"/>
                  <a:gd name="T61" fmla="*/ 1 h 285"/>
                  <a:gd name="T62" fmla="*/ 1 w 246"/>
                  <a:gd name="T63" fmla="*/ 1 h 285"/>
                  <a:gd name="T64" fmla="*/ 1 w 246"/>
                  <a:gd name="T65" fmla="*/ 1 h 2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46" h="285">
                    <a:moveTo>
                      <a:pt x="85" y="285"/>
                    </a:moveTo>
                    <a:lnTo>
                      <a:pt x="75" y="285"/>
                    </a:lnTo>
                    <a:lnTo>
                      <a:pt x="63" y="285"/>
                    </a:lnTo>
                    <a:lnTo>
                      <a:pt x="53" y="285"/>
                    </a:lnTo>
                    <a:lnTo>
                      <a:pt x="42" y="285"/>
                    </a:lnTo>
                    <a:lnTo>
                      <a:pt x="32" y="285"/>
                    </a:lnTo>
                    <a:lnTo>
                      <a:pt x="22" y="285"/>
                    </a:lnTo>
                    <a:lnTo>
                      <a:pt x="10" y="285"/>
                    </a:lnTo>
                    <a:lnTo>
                      <a:pt x="0" y="285"/>
                    </a:lnTo>
                    <a:lnTo>
                      <a:pt x="3" y="270"/>
                    </a:lnTo>
                    <a:lnTo>
                      <a:pt x="8" y="253"/>
                    </a:lnTo>
                    <a:lnTo>
                      <a:pt x="14" y="235"/>
                    </a:lnTo>
                    <a:lnTo>
                      <a:pt x="22" y="217"/>
                    </a:lnTo>
                    <a:lnTo>
                      <a:pt x="30" y="197"/>
                    </a:lnTo>
                    <a:lnTo>
                      <a:pt x="40" y="178"/>
                    </a:lnTo>
                    <a:lnTo>
                      <a:pt x="52" y="157"/>
                    </a:lnTo>
                    <a:lnTo>
                      <a:pt x="64" y="137"/>
                    </a:lnTo>
                    <a:lnTo>
                      <a:pt x="80" y="118"/>
                    </a:lnTo>
                    <a:lnTo>
                      <a:pt x="96" y="98"/>
                    </a:lnTo>
                    <a:lnTo>
                      <a:pt x="116" y="79"/>
                    </a:lnTo>
                    <a:lnTo>
                      <a:pt x="137" y="60"/>
                    </a:lnTo>
                    <a:lnTo>
                      <a:pt x="161" y="43"/>
                    </a:lnTo>
                    <a:lnTo>
                      <a:pt x="186" y="28"/>
                    </a:lnTo>
                    <a:lnTo>
                      <a:pt x="215" y="13"/>
                    </a:lnTo>
                    <a:lnTo>
                      <a:pt x="246" y="0"/>
                    </a:lnTo>
                    <a:lnTo>
                      <a:pt x="215" y="30"/>
                    </a:lnTo>
                    <a:lnTo>
                      <a:pt x="186" y="60"/>
                    </a:lnTo>
                    <a:lnTo>
                      <a:pt x="160" y="91"/>
                    </a:lnTo>
                    <a:lnTo>
                      <a:pt x="136" y="124"/>
                    </a:lnTo>
                    <a:lnTo>
                      <a:pt x="116" y="158"/>
                    </a:lnTo>
                    <a:lnTo>
                      <a:pt x="100" y="196"/>
                    </a:lnTo>
                    <a:lnTo>
                      <a:pt x="90" y="238"/>
                    </a:lnTo>
                    <a:lnTo>
                      <a:pt x="85" y="285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8" name="Freeform 139"/>
              <p:cNvSpPr/>
              <p:nvPr/>
            </p:nvSpPr>
            <p:spPr bwMode="auto">
              <a:xfrm>
                <a:off x="4389" y="4134"/>
                <a:ext cx="493" cy="199"/>
              </a:xfrm>
              <a:custGeom>
                <a:avLst/>
                <a:gdLst>
                  <a:gd name="T0" fmla="*/ 1 w 986"/>
                  <a:gd name="T1" fmla="*/ 1 h 398"/>
                  <a:gd name="T2" fmla="*/ 1 w 986"/>
                  <a:gd name="T3" fmla="*/ 1 h 398"/>
                  <a:gd name="T4" fmla="*/ 1 w 986"/>
                  <a:gd name="T5" fmla="*/ 1 h 398"/>
                  <a:gd name="T6" fmla="*/ 1 w 986"/>
                  <a:gd name="T7" fmla="*/ 1 h 398"/>
                  <a:gd name="T8" fmla="*/ 1 w 986"/>
                  <a:gd name="T9" fmla="*/ 1 h 398"/>
                  <a:gd name="T10" fmla="*/ 1 w 986"/>
                  <a:gd name="T11" fmla="*/ 1 h 398"/>
                  <a:gd name="T12" fmla="*/ 1 w 986"/>
                  <a:gd name="T13" fmla="*/ 1 h 398"/>
                  <a:gd name="T14" fmla="*/ 1 w 986"/>
                  <a:gd name="T15" fmla="*/ 1 h 398"/>
                  <a:gd name="T16" fmla="*/ 1 w 986"/>
                  <a:gd name="T17" fmla="*/ 1 h 398"/>
                  <a:gd name="T18" fmla="*/ 1 w 986"/>
                  <a:gd name="T19" fmla="*/ 1 h 398"/>
                  <a:gd name="T20" fmla="*/ 1 w 986"/>
                  <a:gd name="T21" fmla="*/ 1 h 398"/>
                  <a:gd name="T22" fmla="*/ 1 w 986"/>
                  <a:gd name="T23" fmla="*/ 1 h 398"/>
                  <a:gd name="T24" fmla="*/ 1 w 986"/>
                  <a:gd name="T25" fmla="*/ 1 h 398"/>
                  <a:gd name="T26" fmla="*/ 1 w 986"/>
                  <a:gd name="T27" fmla="*/ 1 h 398"/>
                  <a:gd name="T28" fmla="*/ 1 w 986"/>
                  <a:gd name="T29" fmla="*/ 1 h 398"/>
                  <a:gd name="T30" fmla="*/ 1 w 986"/>
                  <a:gd name="T31" fmla="*/ 1 h 398"/>
                  <a:gd name="T32" fmla="*/ 1 w 986"/>
                  <a:gd name="T33" fmla="*/ 1 h 398"/>
                  <a:gd name="T34" fmla="*/ 1 w 986"/>
                  <a:gd name="T35" fmla="*/ 1 h 398"/>
                  <a:gd name="T36" fmla="*/ 1 w 986"/>
                  <a:gd name="T37" fmla="*/ 1 h 398"/>
                  <a:gd name="T38" fmla="*/ 1 w 986"/>
                  <a:gd name="T39" fmla="*/ 1 h 398"/>
                  <a:gd name="T40" fmla="*/ 1 w 986"/>
                  <a:gd name="T41" fmla="*/ 1 h 398"/>
                  <a:gd name="T42" fmla="*/ 1 w 986"/>
                  <a:gd name="T43" fmla="*/ 1 h 398"/>
                  <a:gd name="T44" fmla="*/ 1 w 986"/>
                  <a:gd name="T45" fmla="*/ 1 h 398"/>
                  <a:gd name="T46" fmla="*/ 1 w 986"/>
                  <a:gd name="T47" fmla="*/ 1 h 398"/>
                  <a:gd name="T48" fmla="*/ 1 w 986"/>
                  <a:gd name="T49" fmla="*/ 1 h 398"/>
                  <a:gd name="T50" fmla="*/ 1 w 986"/>
                  <a:gd name="T51" fmla="*/ 1 h 398"/>
                  <a:gd name="T52" fmla="*/ 1 w 986"/>
                  <a:gd name="T53" fmla="*/ 1 h 398"/>
                  <a:gd name="T54" fmla="*/ 1 w 986"/>
                  <a:gd name="T55" fmla="*/ 1 h 398"/>
                  <a:gd name="T56" fmla="*/ 1 w 986"/>
                  <a:gd name="T57" fmla="*/ 1 h 398"/>
                  <a:gd name="T58" fmla="*/ 1 w 986"/>
                  <a:gd name="T59" fmla="*/ 1 h 398"/>
                  <a:gd name="T60" fmla="*/ 1 w 986"/>
                  <a:gd name="T61" fmla="*/ 1 h 398"/>
                  <a:gd name="T62" fmla="*/ 1 w 986"/>
                  <a:gd name="T63" fmla="*/ 1 h 398"/>
                  <a:gd name="T64" fmla="*/ 1 w 986"/>
                  <a:gd name="T65" fmla="*/ 1 h 398"/>
                  <a:gd name="T66" fmla="*/ 1 w 986"/>
                  <a:gd name="T67" fmla="*/ 1 h 398"/>
                  <a:gd name="T68" fmla="*/ 1 w 986"/>
                  <a:gd name="T69" fmla="*/ 1 h 398"/>
                  <a:gd name="T70" fmla="*/ 1 w 986"/>
                  <a:gd name="T71" fmla="*/ 1 h 398"/>
                  <a:gd name="T72" fmla="*/ 1 w 986"/>
                  <a:gd name="T73" fmla="*/ 1 h 398"/>
                  <a:gd name="T74" fmla="*/ 1 w 986"/>
                  <a:gd name="T75" fmla="*/ 1 h 398"/>
                  <a:gd name="T76" fmla="*/ 1 w 986"/>
                  <a:gd name="T77" fmla="*/ 1 h 398"/>
                  <a:gd name="T78" fmla="*/ 1 w 986"/>
                  <a:gd name="T79" fmla="*/ 1 h 398"/>
                  <a:gd name="T80" fmla="*/ 1 w 986"/>
                  <a:gd name="T81" fmla="*/ 1 h 398"/>
                  <a:gd name="T82" fmla="*/ 1 w 986"/>
                  <a:gd name="T83" fmla="*/ 1 h 398"/>
                  <a:gd name="T84" fmla="*/ 1 w 986"/>
                  <a:gd name="T85" fmla="*/ 1 h 398"/>
                  <a:gd name="T86" fmla="*/ 1 w 986"/>
                  <a:gd name="T87" fmla="*/ 1 h 398"/>
                  <a:gd name="T88" fmla="*/ 1 w 986"/>
                  <a:gd name="T89" fmla="*/ 1 h 398"/>
                  <a:gd name="T90" fmla="*/ 1 w 986"/>
                  <a:gd name="T91" fmla="*/ 1 h 398"/>
                  <a:gd name="T92" fmla="*/ 1 w 986"/>
                  <a:gd name="T93" fmla="*/ 1 h 398"/>
                  <a:gd name="T94" fmla="*/ 1 w 986"/>
                  <a:gd name="T95" fmla="*/ 1 h 398"/>
                  <a:gd name="T96" fmla="*/ 1 w 986"/>
                  <a:gd name="T97" fmla="*/ 1 h 398"/>
                  <a:gd name="T98" fmla="*/ 1 w 986"/>
                  <a:gd name="T99" fmla="*/ 1 h 398"/>
                  <a:gd name="T100" fmla="*/ 1 w 986"/>
                  <a:gd name="T101" fmla="*/ 1 h 398"/>
                  <a:gd name="T102" fmla="*/ 1 w 986"/>
                  <a:gd name="T103" fmla="*/ 1 h 398"/>
                  <a:gd name="T104" fmla="*/ 1 w 986"/>
                  <a:gd name="T105" fmla="*/ 1 h 398"/>
                  <a:gd name="T106" fmla="*/ 1 w 986"/>
                  <a:gd name="T107" fmla="*/ 1 h 398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986" h="398">
                    <a:moveTo>
                      <a:pt x="901" y="398"/>
                    </a:moveTo>
                    <a:lnTo>
                      <a:pt x="867" y="398"/>
                    </a:lnTo>
                    <a:lnTo>
                      <a:pt x="829" y="398"/>
                    </a:lnTo>
                    <a:lnTo>
                      <a:pt x="789" y="398"/>
                    </a:lnTo>
                    <a:lnTo>
                      <a:pt x="747" y="396"/>
                    </a:lnTo>
                    <a:lnTo>
                      <a:pt x="702" y="396"/>
                    </a:lnTo>
                    <a:lnTo>
                      <a:pt x="656" y="394"/>
                    </a:lnTo>
                    <a:lnTo>
                      <a:pt x="608" y="393"/>
                    </a:lnTo>
                    <a:lnTo>
                      <a:pt x="561" y="392"/>
                    </a:lnTo>
                    <a:lnTo>
                      <a:pt x="513" y="389"/>
                    </a:lnTo>
                    <a:lnTo>
                      <a:pt x="467" y="388"/>
                    </a:lnTo>
                    <a:lnTo>
                      <a:pt x="421" y="386"/>
                    </a:lnTo>
                    <a:lnTo>
                      <a:pt x="376" y="384"/>
                    </a:lnTo>
                    <a:lnTo>
                      <a:pt x="334" y="383"/>
                    </a:lnTo>
                    <a:lnTo>
                      <a:pt x="294" y="380"/>
                    </a:lnTo>
                    <a:lnTo>
                      <a:pt x="258" y="378"/>
                    </a:lnTo>
                    <a:lnTo>
                      <a:pt x="225" y="377"/>
                    </a:lnTo>
                    <a:lnTo>
                      <a:pt x="210" y="376"/>
                    </a:lnTo>
                    <a:lnTo>
                      <a:pt x="194" y="376"/>
                    </a:lnTo>
                    <a:lnTo>
                      <a:pt x="179" y="374"/>
                    </a:lnTo>
                    <a:lnTo>
                      <a:pt x="163" y="373"/>
                    </a:lnTo>
                    <a:lnTo>
                      <a:pt x="148" y="373"/>
                    </a:lnTo>
                    <a:lnTo>
                      <a:pt x="132" y="372"/>
                    </a:lnTo>
                    <a:lnTo>
                      <a:pt x="117" y="372"/>
                    </a:lnTo>
                    <a:lnTo>
                      <a:pt x="102" y="372"/>
                    </a:lnTo>
                    <a:lnTo>
                      <a:pt x="81" y="334"/>
                    </a:lnTo>
                    <a:lnTo>
                      <a:pt x="64" y="289"/>
                    </a:lnTo>
                    <a:lnTo>
                      <a:pt x="48" y="241"/>
                    </a:lnTo>
                    <a:lnTo>
                      <a:pt x="35" y="190"/>
                    </a:lnTo>
                    <a:lnTo>
                      <a:pt x="23" y="142"/>
                    </a:lnTo>
                    <a:lnTo>
                      <a:pt x="14" y="97"/>
                    </a:lnTo>
                    <a:lnTo>
                      <a:pt x="6" y="57"/>
                    </a:lnTo>
                    <a:lnTo>
                      <a:pt x="0" y="27"/>
                    </a:lnTo>
                    <a:lnTo>
                      <a:pt x="12" y="62"/>
                    </a:lnTo>
                    <a:lnTo>
                      <a:pt x="26" y="100"/>
                    </a:lnTo>
                    <a:lnTo>
                      <a:pt x="42" y="140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5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0" y="283"/>
                    </a:lnTo>
                    <a:lnTo>
                      <a:pt x="139" y="257"/>
                    </a:lnTo>
                    <a:lnTo>
                      <a:pt x="147" y="234"/>
                    </a:lnTo>
                    <a:lnTo>
                      <a:pt x="157" y="211"/>
                    </a:lnTo>
                    <a:lnTo>
                      <a:pt x="170" y="190"/>
                    </a:lnTo>
                    <a:lnTo>
                      <a:pt x="185" y="170"/>
                    </a:lnTo>
                    <a:lnTo>
                      <a:pt x="204" y="152"/>
                    </a:lnTo>
                    <a:lnTo>
                      <a:pt x="227" y="135"/>
                    </a:lnTo>
                    <a:lnTo>
                      <a:pt x="215" y="157"/>
                    </a:lnTo>
                    <a:lnTo>
                      <a:pt x="202" y="184"/>
                    </a:lnTo>
                    <a:lnTo>
                      <a:pt x="191" y="214"/>
                    </a:lnTo>
                    <a:lnTo>
                      <a:pt x="185" y="248"/>
                    </a:lnTo>
                    <a:lnTo>
                      <a:pt x="182" y="281"/>
                    </a:lnTo>
                    <a:lnTo>
                      <a:pt x="188" y="313"/>
                    </a:lnTo>
                    <a:lnTo>
                      <a:pt x="201" y="343"/>
                    </a:lnTo>
                    <a:lnTo>
                      <a:pt x="225" y="370"/>
                    </a:lnTo>
                    <a:lnTo>
                      <a:pt x="250" y="343"/>
                    </a:lnTo>
                    <a:lnTo>
                      <a:pt x="271" y="305"/>
                    </a:lnTo>
                    <a:lnTo>
                      <a:pt x="285" y="260"/>
                    </a:lnTo>
                    <a:lnTo>
                      <a:pt x="292" y="211"/>
                    </a:lnTo>
                    <a:lnTo>
                      <a:pt x="291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8" y="8"/>
                    </a:lnTo>
                    <a:lnTo>
                      <a:pt x="262" y="34"/>
                    </a:lnTo>
                    <a:lnTo>
                      <a:pt x="282" y="63"/>
                    </a:lnTo>
                    <a:lnTo>
                      <a:pt x="300" y="95"/>
                    </a:lnTo>
                    <a:lnTo>
                      <a:pt x="315" y="130"/>
                    </a:lnTo>
                    <a:lnTo>
                      <a:pt x="325" y="168"/>
                    </a:lnTo>
                    <a:lnTo>
                      <a:pt x="333" y="211"/>
                    </a:lnTo>
                    <a:lnTo>
                      <a:pt x="339" y="258"/>
                    </a:lnTo>
                    <a:lnTo>
                      <a:pt x="340" y="309"/>
                    </a:lnTo>
                    <a:lnTo>
                      <a:pt x="354" y="288"/>
                    </a:lnTo>
                    <a:lnTo>
                      <a:pt x="370" y="266"/>
                    </a:lnTo>
                    <a:lnTo>
                      <a:pt x="388" y="244"/>
                    </a:lnTo>
                    <a:lnTo>
                      <a:pt x="409" y="222"/>
                    </a:lnTo>
                    <a:lnTo>
                      <a:pt x="430" y="203"/>
                    </a:lnTo>
                    <a:lnTo>
                      <a:pt x="451" y="184"/>
                    </a:lnTo>
                    <a:lnTo>
                      <a:pt x="471" y="170"/>
                    </a:lnTo>
                    <a:lnTo>
                      <a:pt x="492" y="160"/>
                    </a:lnTo>
                    <a:lnTo>
                      <a:pt x="483" y="180"/>
                    </a:lnTo>
                    <a:lnTo>
                      <a:pt x="469" y="203"/>
                    </a:lnTo>
                    <a:lnTo>
                      <a:pt x="452" y="227"/>
                    </a:lnTo>
                    <a:lnTo>
                      <a:pt x="433" y="251"/>
                    </a:lnTo>
                    <a:lnTo>
                      <a:pt x="415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0" y="334"/>
                    </a:lnTo>
                    <a:lnTo>
                      <a:pt x="388" y="339"/>
                    </a:lnTo>
                    <a:lnTo>
                      <a:pt x="396" y="343"/>
                    </a:lnTo>
                    <a:lnTo>
                      <a:pt x="407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4" y="360"/>
                    </a:lnTo>
                    <a:lnTo>
                      <a:pt x="458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2"/>
                    </a:lnTo>
                    <a:lnTo>
                      <a:pt x="375" y="65"/>
                    </a:lnTo>
                    <a:lnTo>
                      <a:pt x="346" y="36"/>
                    </a:lnTo>
                    <a:lnTo>
                      <a:pt x="375" y="57"/>
                    </a:lnTo>
                    <a:lnTo>
                      <a:pt x="400" y="79"/>
                    </a:lnTo>
                    <a:lnTo>
                      <a:pt x="423" y="102"/>
                    </a:lnTo>
                    <a:lnTo>
                      <a:pt x="444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4" y="10"/>
                    </a:lnTo>
                    <a:lnTo>
                      <a:pt x="490" y="39"/>
                    </a:lnTo>
                    <a:lnTo>
                      <a:pt x="506" y="70"/>
                    </a:lnTo>
                    <a:lnTo>
                      <a:pt x="520" y="106"/>
                    </a:lnTo>
                    <a:lnTo>
                      <a:pt x="531" y="145"/>
                    </a:lnTo>
                    <a:lnTo>
                      <a:pt x="539" y="188"/>
                    </a:lnTo>
                    <a:lnTo>
                      <a:pt x="542" y="236"/>
                    </a:lnTo>
                    <a:lnTo>
                      <a:pt x="538" y="290"/>
                    </a:lnTo>
                    <a:lnTo>
                      <a:pt x="527" y="349"/>
                    </a:lnTo>
                    <a:lnTo>
                      <a:pt x="553" y="321"/>
                    </a:lnTo>
                    <a:lnTo>
                      <a:pt x="576" y="288"/>
                    </a:lnTo>
                    <a:lnTo>
                      <a:pt x="595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3" y="125"/>
                    </a:lnTo>
                    <a:lnTo>
                      <a:pt x="584" y="83"/>
                    </a:lnTo>
                    <a:lnTo>
                      <a:pt x="552" y="42"/>
                    </a:lnTo>
                    <a:lnTo>
                      <a:pt x="567" y="50"/>
                    </a:lnTo>
                    <a:lnTo>
                      <a:pt x="582" y="59"/>
                    </a:lnTo>
                    <a:lnTo>
                      <a:pt x="597" y="69"/>
                    </a:lnTo>
                    <a:lnTo>
                      <a:pt x="611" y="80"/>
                    </a:lnTo>
                    <a:lnTo>
                      <a:pt x="622" y="95"/>
                    </a:lnTo>
                    <a:lnTo>
                      <a:pt x="633" y="113"/>
                    </a:lnTo>
                    <a:lnTo>
                      <a:pt x="642" y="134"/>
                    </a:lnTo>
                    <a:lnTo>
                      <a:pt x="648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9" y="32"/>
                    </a:lnTo>
                    <a:lnTo>
                      <a:pt x="645" y="0"/>
                    </a:lnTo>
                    <a:lnTo>
                      <a:pt x="656" y="38"/>
                    </a:lnTo>
                    <a:lnTo>
                      <a:pt x="661" y="82"/>
                    </a:lnTo>
                    <a:lnTo>
                      <a:pt x="663" y="129"/>
                    </a:lnTo>
                    <a:lnTo>
                      <a:pt x="660" y="178"/>
                    </a:lnTo>
                    <a:lnTo>
                      <a:pt x="652" y="228"/>
                    </a:lnTo>
                    <a:lnTo>
                      <a:pt x="642" y="276"/>
                    </a:lnTo>
                    <a:lnTo>
                      <a:pt x="627" y="320"/>
                    </a:lnTo>
                    <a:lnTo>
                      <a:pt x="610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80" y="255"/>
                    </a:lnTo>
                    <a:lnTo>
                      <a:pt x="697" y="212"/>
                    </a:lnTo>
                    <a:lnTo>
                      <a:pt x="711" y="167"/>
                    </a:lnTo>
                    <a:lnTo>
                      <a:pt x="722" y="122"/>
                    </a:lnTo>
                    <a:lnTo>
                      <a:pt x="729" y="77"/>
                    </a:lnTo>
                    <a:lnTo>
                      <a:pt x="733" y="33"/>
                    </a:lnTo>
                    <a:lnTo>
                      <a:pt x="741" y="87"/>
                    </a:lnTo>
                    <a:lnTo>
                      <a:pt x="745" y="147"/>
                    </a:lnTo>
                    <a:lnTo>
                      <a:pt x="743" y="210"/>
                    </a:lnTo>
                    <a:lnTo>
                      <a:pt x="730" y="268"/>
                    </a:lnTo>
                    <a:lnTo>
                      <a:pt x="743" y="252"/>
                    </a:lnTo>
                    <a:lnTo>
                      <a:pt x="757" y="232"/>
                    </a:lnTo>
                    <a:lnTo>
                      <a:pt x="771" y="206"/>
                    </a:lnTo>
                    <a:lnTo>
                      <a:pt x="785" y="180"/>
                    </a:lnTo>
                    <a:lnTo>
                      <a:pt x="797" y="153"/>
                    </a:lnTo>
                    <a:lnTo>
                      <a:pt x="809" y="129"/>
                    </a:lnTo>
                    <a:lnTo>
                      <a:pt x="817" y="108"/>
                    </a:lnTo>
                    <a:lnTo>
                      <a:pt x="821" y="93"/>
                    </a:lnTo>
                    <a:lnTo>
                      <a:pt x="819" y="117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5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7" y="295"/>
                    </a:lnTo>
                    <a:lnTo>
                      <a:pt x="726" y="324"/>
                    </a:lnTo>
                    <a:lnTo>
                      <a:pt x="752" y="306"/>
                    </a:lnTo>
                    <a:lnTo>
                      <a:pt x="778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70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1" y="166"/>
                    </a:lnTo>
                    <a:lnTo>
                      <a:pt x="882" y="193"/>
                    </a:lnTo>
                    <a:lnTo>
                      <a:pt x="873" y="220"/>
                    </a:lnTo>
                    <a:lnTo>
                      <a:pt x="862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49" y="297"/>
                    </a:lnTo>
                    <a:lnTo>
                      <a:pt x="877" y="271"/>
                    </a:lnTo>
                    <a:lnTo>
                      <a:pt x="902" y="237"/>
                    </a:lnTo>
                    <a:lnTo>
                      <a:pt x="925" y="200"/>
                    </a:lnTo>
                    <a:lnTo>
                      <a:pt x="945" y="161"/>
                    </a:lnTo>
                    <a:lnTo>
                      <a:pt x="962" y="122"/>
                    </a:lnTo>
                    <a:lnTo>
                      <a:pt x="976" y="83"/>
                    </a:lnTo>
                    <a:lnTo>
                      <a:pt x="986" y="46"/>
                    </a:lnTo>
                    <a:lnTo>
                      <a:pt x="980" y="86"/>
                    </a:lnTo>
                    <a:lnTo>
                      <a:pt x="979" y="128"/>
                    </a:lnTo>
                    <a:lnTo>
                      <a:pt x="980" y="169"/>
                    </a:lnTo>
                    <a:lnTo>
                      <a:pt x="984" y="210"/>
                    </a:lnTo>
                    <a:lnTo>
                      <a:pt x="986" y="247"/>
                    </a:lnTo>
                    <a:lnTo>
                      <a:pt x="986" y="282"/>
                    </a:lnTo>
                    <a:lnTo>
                      <a:pt x="983" y="312"/>
                    </a:lnTo>
                    <a:lnTo>
                      <a:pt x="975" y="339"/>
                    </a:lnTo>
                    <a:lnTo>
                      <a:pt x="901" y="398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09" name="Group 140"/>
            <p:cNvGrpSpPr/>
            <p:nvPr/>
          </p:nvGrpSpPr>
          <p:grpSpPr bwMode="auto">
            <a:xfrm>
              <a:off x="4032" y="4105"/>
              <a:ext cx="1479" cy="215"/>
              <a:chOff x="3452" y="4125"/>
              <a:chExt cx="1479" cy="215"/>
            </a:xfrm>
          </p:grpSpPr>
          <p:sp>
            <p:nvSpPr>
              <p:cNvPr id="410" name="Freeform 141"/>
              <p:cNvSpPr/>
              <p:nvPr/>
            </p:nvSpPr>
            <p:spPr bwMode="auto">
              <a:xfrm>
                <a:off x="3592" y="4158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2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9" y="1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0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" name="Freeform 142"/>
              <p:cNvSpPr/>
              <p:nvPr/>
            </p:nvSpPr>
            <p:spPr bwMode="auto">
              <a:xfrm>
                <a:off x="3668" y="4235"/>
                <a:ext cx="16" cy="16"/>
              </a:xfrm>
              <a:custGeom>
                <a:avLst/>
                <a:gdLst>
                  <a:gd name="T0" fmla="*/ 0 w 34"/>
                  <a:gd name="T1" fmla="*/ 1 h 32"/>
                  <a:gd name="T2" fmla="*/ 0 w 34"/>
                  <a:gd name="T3" fmla="*/ 1 h 32"/>
                  <a:gd name="T4" fmla="*/ 0 w 34"/>
                  <a:gd name="T5" fmla="*/ 1 h 32"/>
                  <a:gd name="T6" fmla="*/ 0 w 34"/>
                  <a:gd name="T7" fmla="*/ 1 h 32"/>
                  <a:gd name="T8" fmla="*/ 0 w 34"/>
                  <a:gd name="T9" fmla="*/ 0 h 32"/>
                  <a:gd name="T10" fmla="*/ 0 w 34"/>
                  <a:gd name="T11" fmla="*/ 0 h 32"/>
                  <a:gd name="T12" fmla="*/ 0 w 34"/>
                  <a:gd name="T13" fmla="*/ 1 h 32"/>
                  <a:gd name="T14" fmla="*/ 0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0 w 34"/>
                  <a:gd name="T21" fmla="*/ 1 h 32"/>
                  <a:gd name="T22" fmla="*/ 0 w 34"/>
                  <a:gd name="T23" fmla="*/ 1 h 32"/>
                  <a:gd name="T24" fmla="*/ 0 w 34"/>
                  <a:gd name="T25" fmla="*/ 1 h 32"/>
                  <a:gd name="T26" fmla="*/ 0 w 34"/>
                  <a:gd name="T27" fmla="*/ 1 h 32"/>
                  <a:gd name="T28" fmla="*/ 0 w 34"/>
                  <a:gd name="T29" fmla="*/ 1 h 32"/>
                  <a:gd name="T30" fmla="*/ 0 w 34"/>
                  <a:gd name="T31" fmla="*/ 1 h 32"/>
                  <a:gd name="T32" fmla="*/ 0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3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8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" name="Freeform 143"/>
              <p:cNvSpPr/>
              <p:nvPr/>
            </p:nvSpPr>
            <p:spPr bwMode="auto">
              <a:xfrm>
                <a:off x="3668" y="4194"/>
                <a:ext cx="16" cy="17"/>
              </a:xfrm>
              <a:custGeom>
                <a:avLst/>
                <a:gdLst>
                  <a:gd name="T0" fmla="*/ 0 w 33"/>
                  <a:gd name="T1" fmla="*/ 1 h 32"/>
                  <a:gd name="T2" fmla="*/ 0 w 33"/>
                  <a:gd name="T3" fmla="*/ 1 h 32"/>
                  <a:gd name="T4" fmla="*/ 0 w 33"/>
                  <a:gd name="T5" fmla="*/ 1 h 32"/>
                  <a:gd name="T6" fmla="*/ 0 w 33"/>
                  <a:gd name="T7" fmla="*/ 1 h 32"/>
                  <a:gd name="T8" fmla="*/ 0 w 33"/>
                  <a:gd name="T9" fmla="*/ 0 h 32"/>
                  <a:gd name="T10" fmla="*/ 0 w 33"/>
                  <a:gd name="T11" fmla="*/ 0 h 32"/>
                  <a:gd name="T12" fmla="*/ 0 w 33"/>
                  <a:gd name="T13" fmla="*/ 1 h 32"/>
                  <a:gd name="T14" fmla="*/ 0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0 w 33"/>
                  <a:gd name="T21" fmla="*/ 1 h 32"/>
                  <a:gd name="T22" fmla="*/ 0 w 33"/>
                  <a:gd name="T23" fmla="*/ 1 h 32"/>
                  <a:gd name="T24" fmla="*/ 0 w 33"/>
                  <a:gd name="T25" fmla="*/ 1 h 32"/>
                  <a:gd name="T26" fmla="*/ 0 w 33"/>
                  <a:gd name="T27" fmla="*/ 1 h 32"/>
                  <a:gd name="T28" fmla="*/ 0 w 33"/>
                  <a:gd name="T29" fmla="*/ 1 h 32"/>
                  <a:gd name="T30" fmla="*/ 0 w 33"/>
                  <a:gd name="T31" fmla="*/ 1 h 32"/>
                  <a:gd name="T32" fmla="*/ 0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19"/>
                    </a:moveTo>
                    <a:lnTo>
                      <a:pt x="33" y="13"/>
                    </a:lnTo>
                    <a:lnTo>
                      <a:pt x="30" y="7"/>
                    </a:lnTo>
                    <a:lnTo>
                      <a:pt x="26" y="2"/>
                    </a:lnTo>
                    <a:lnTo>
                      <a:pt x="20" y="0"/>
                    </a:lnTo>
                    <a:lnTo>
                      <a:pt x="13" y="0"/>
                    </a:lnTo>
                    <a:lnTo>
                      <a:pt x="7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29" y="25"/>
                    </a:lnTo>
                    <a:lnTo>
                      <a:pt x="33" y="1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" name="Freeform 144"/>
              <p:cNvSpPr/>
              <p:nvPr/>
            </p:nvSpPr>
            <p:spPr bwMode="auto">
              <a:xfrm>
                <a:off x="3671" y="4153"/>
                <a:ext cx="16" cy="17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6" y="3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4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4" y="30"/>
                    </a:lnTo>
                    <a:lnTo>
                      <a:pt x="29" y="25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" name="Freeform 145"/>
              <p:cNvSpPr/>
              <p:nvPr/>
            </p:nvSpPr>
            <p:spPr bwMode="auto">
              <a:xfrm>
                <a:off x="3772" y="4256"/>
                <a:ext cx="17" cy="16"/>
              </a:xfrm>
              <a:custGeom>
                <a:avLst/>
                <a:gdLst>
                  <a:gd name="T0" fmla="*/ 1 w 33"/>
                  <a:gd name="T1" fmla="*/ 1 h 32"/>
                  <a:gd name="T2" fmla="*/ 1 w 33"/>
                  <a:gd name="T3" fmla="*/ 1 h 32"/>
                  <a:gd name="T4" fmla="*/ 1 w 33"/>
                  <a:gd name="T5" fmla="*/ 1 h 32"/>
                  <a:gd name="T6" fmla="*/ 1 w 33"/>
                  <a:gd name="T7" fmla="*/ 1 h 32"/>
                  <a:gd name="T8" fmla="*/ 1 w 33"/>
                  <a:gd name="T9" fmla="*/ 0 h 32"/>
                  <a:gd name="T10" fmla="*/ 1 w 33"/>
                  <a:gd name="T11" fmla="*/ 0 h 32"/>
                  <a:gd name="T12" fmla="*/ 1 w 33"/>
                  <a:gd name="T13" fmla="*/ 1 h 32"/>
                  <a:gd name="T14" fmla="*/ 1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1 w 33"/>
                  <a:gd name="T21" fmla="*/ 1 h 32"/>
                  <a:gd name="T22" fmla="*/ 1 w 33"/>
                  <a:gd name="T23" fmla="*/ 1 h 32"/>
                  <a:gd name="T24" fmla="*/ 1 w 33"/>
                  <a:gd name="T25" fmla="*/ 1 h 32"/>
                  <a:gd name="T26" fmla="*/ 1 w 33"/>
                  <a:gd name="T27" fmla="*/ 1 h 32"/>
                  <a:gd name="T28" fmla="*/ 1 w 33"/>
                  <a:gd name="T29" fmla="*/ 1 h 32"/>
                  <a:gd name="T30" fmla="*/ 1 w 33"/>
                  <a:gd name="T31" fmla="*/ 1 h 32"/>
                  <a:gd name="T32" fmla="*/ 1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20"/>
                    </a:moveTo>
                    <a:lnTo>
                      <a:pt x="33" y="14"/>
                    </a:lnTo>
                    <a:lnTo>
                      <a:pt x="31" y="8"/>
                    </a:lnTo>
                    <a:lnTo>
                      <a:pt x="26" y="4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3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7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30" y="26"/>
                    </a:lnTo>
                    <a:lnTo>
                      <a:pt x="33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5" name="Freeform 146"/>
              <p:cNvSpPr/>
              <p:nvPr/>
            </p:nvSpPr>
            <p:spPr bwMode="auto">
              <a:xfrm>
                <a:off x="3768" y="4216"/>
                <a:ext cx="17" cy="16"/>
              </a:xfrm>
              <a:custGeom>
                <a:avLst/>
                <a:gdLst>
                  <a:gd name="T0" fmla="*/ 1 w 32"/>
                  <a:gd name="T1" fmla="*/ 0 h 33"/>
                  <a:gd name="T2" fmla="*/ 1 w 32"/>
                  <a:gd name="T3" fmla="*/ 0 h 33"/>
                  <a:gd name="T4" fmla="*/ 1 w 32"/>
                  <a:gd name="T5" fmla="*/ 0 h 33"/>
                  <a:gd name="T6" fmla="*/ 1 w 32"/>
                  <a:gd name="T7" fmla="*/ 0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0 h 33"/>
                  <a:gd name="T14" fmla="*/ 1 w 32"/>
                  <a:gd name="T15" fmla="*/ 0 h 33"/>
                  <a:gd name="T16" fmla="*/ 0 w 32"/>
                  <a:gd name="T17" fmla="*/ 0 h 33"/>
                  <a:gd name="T18" fmla="*/ 0 w 32"/>
                  <a:gd name="T19" fmla="*/ 0 h 33"/>
                  <a:gd name="T20" fmla="*/ 1 w 32"/>
                  <a:gd name="T21" fmla="*/ 0 h 33"/>
                  <a:gd name="T22" fmla="*/ 1 w 32"/>
                  <a:gd name="T23" fmla="*/ 0 h 33"/>
                  <a:gd name="T24" fmla="*/ 1 w 32"/>
                  <a:gd name="T25" fmla="*/ 0 h 33"/>
                  <a:gd name="T26" fmla="*/ 1 w 32"/>
                  <a:gd name="T27" fmla="*/ 0 h 33"/>
                  <a:gd name="T28" fmla="*/ 1 w 32"/>
                  <a:gd name="T29" fmla="*/ 0 h 33"/>
                  <a:gd name="T30" fmla="*/ 1 w 32"/>
                  <a:gd name="T31" fmla="*/ 0 h 33"/>
                  <a:gd name="T32" fmla="*/ 1 w 32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9"/>
                    </a:lnTo>
                    <a:lnTo>
                      <a:pt x="26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3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3"/>
                    </a:ln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" name="Freeform 147"/>
              <p:cNvSpPr/>
              <p:nvPr/>
            </p:nvSpPr>
            <p:spPr bwMode="auto">
              <a:xfrm>
                <a:off x="3774" y="4175"/>
                <a:ext cx="16" cy="17"/>
              </a:xfrm>
              <a:custGeom>
                <a:avLst/>
                <a:gdLst>
                  <a:gd name="T0" fmla="*/ 0 w 33"/>
                  <a:gd name="T1" fmla="*/ 1 h 33"/>
                  <a:gd name="T2" fmla="*/ 0 w 33"/>
                  <a:gd name="T3" fmla="*/ 1 h 33"/>
                  <a:gd name="T4" fmla="*/ 0 w 33"/>
                  <a:gd name="T5" fmla="*/ 1 h 33"/>
                  <a:gd name="T6" fmla="*/ 0 w 33"/>
                  <a:gd name="T7" fmla="*/ 1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1 h 33"/>
                  <a:gd name="T14" fmla="*/ 0 w 33"/>
                  <a:gd name="T15" fmla="*/ 1 h 33"/>
                  <a:gd name="T16" fmla="*/ 0 w 33"/>
                  <a:gd name="T17" fmla="*/ 1 h 33"/>
                  <a:gd name="T18" fmla="*/ 0 w 33"/>
                  <a:gd name="T19" fmla="*/ 1 h 33"/>
                  <a:gd name="T20" fmla="*/ 0 w 33"/>
                  <a:gd name="T21" fmla="*/ 1 h 33"/>
                  <a:gd name="T22" fmla="*/ 0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0 w 33"/>
                  <a:gd name="T29" fmla="*/ 1 h 33"/>
                  <a:gd name="T30" fmla="*/ 0 w 33"/>
                  <a:gd name="T31" fmla="*/ 1 h 33"/>
                  <a:gd name="T32" fmla="*/ 0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33" y="21"/>
                    </a:moveTo>
                    <a:lnTo>
                      <a:pt x="33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5" y="31"/>
                    </a:lnTo>
                    <a:lnTo>
                      <a:pt x="29" y="26"/>
                    </a:lnTo>
                    <a:lnTo>
                      <a:pt x="33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7" name="Freeform 148"/>
              <p:cNvSpPr/>
              <p:nvPr/>
            </p:nvSpPr>
            <p:spPr bwMode="auto">
              <a:xfrm>
                <a:off x="3789" y="4136"/>
                <a:ext cx="16" cy="17"/>
              </a:xfrm>
              <a:custGeom>
                <a:avLst/>
                <a:gdLst>
                  <a:gd name="T0" fmla="*/ 1 w 32"/>
                  <a:gd name="T1" fmla="*/ 1 h 34"/>
                  <a:gd name="T2" fmla="*/ 1 w 32"/>
                  <a:gd name="T3" fmla="*/ 1 h 34"/>
                  <a:gd name="T4" fmla="*/ 1 w 32"/>
                  <a:gd name="T5" fmla="*/ 1 h 34"/>
                  <a:gd name="T6" fmla="*/ 1 w 32"/>
                  <a:gd name="T7" fmla="*/ 1 h 34"/>
                  <a:gd name="T8" fmla="*/ 1 w 32"/>
                  <a:gd name="T9" fmla="*/ 0 h 34"/>
                  <a:gd name="T10" fmla="*/ 1 w 32"/>
                  <a:gd name="T11" fmla="*/ 0 h 34"/>
                  <a:gd name="T12" fmla="*/ 1 w 32"/>
                  <a:gd name="T13" fmla="*/ 1 h 34"/>
                  <a:gd name="T14" fmla="*/ 1 w 32"/>
                  <a:gd name="T15" fmla="*/ 1 h 34"/>
                  <a:gd name="T16" fmla="*/ 0 w 32"/>
                  <a:gd name="T17" fmla="*/ 1 h 34"/>
                  <a:gd name="T18" fmla="*/ 0 w 32"/>
                  <a:gd name="T19" fmla="*/ 1 h 34"/>
                  <a:gd name="T20" fmla="*/ 1 w 32"/>
                  <a:gd name="T21" fmla="*/ 1 h 34"/>
                  <a:gd name="T22" fmla="*/ 1 w 32"/>
                  <a:gd name="T23" fmla="*/ 1 h 34"/>
                  <a:gd name="T24" fmla="*/ 1 w 32"/>
                  <a:gd name="T25" fmla="*/ 1 h 34"/>
                  <a:gd name="T26" fmla="*/ 1 w 32"/>
                  <a:gd name="T27" fmla="*/ 1 h 34"/>
                  <a:gd name="T28" fmla="*/ 1 w 32"/>
                  <a:gd name="T29" fmla="*/ 1 h 34"/>
                  <a:gd name="T30" fmla="*/ 1 w 32"/>
                  <a:gd name="T31" fmla="*/ 1 h 34"/>
                  <a:gd name="T32" fmla="*/ 1 w 32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4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4"/>
                    </a:lnTo>
                    <a:lnTo>
                      <a:pt x="20" y="34"/>
                    </a:lnTo>
                    <a:lnTo>
                      <a:pt x="25" y="32"/>
                    </a:lnTo>
                    <a:lnTo>
                      <a:pt x="30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8" name="Freeform 149"/>
              <p:cNvSpPr/>
              <p:nvPr/>
            </p:nvSpPr>
            <p:spPr bwMode="auto">
              <a:xfrm>
                <a:off x="3842" y="4235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9" name="Freeform 150"/>
              <p:cNvSpPr/>
              <p:nvPr/>
            </p:nvSpPr>
            <p:spPr bwMode="auto">
              <a:xfrm>
                <a:off x="3857" y="4201"/>
                <a:ext cx="16" cy="16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lnTo>
                      <a:pt x="18" y="32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0" name="Freeform 151"/>
              <p:cNvSpPr/>
              <p:nvPr/>
            </p:nvSpPr>
            <p:spPr bwMode="auto">
              <a:xfrm>
                <a:off x="3861" y="4164"/>
                <a:ext cx="16" cy="17"/>
              </a:xfrm>
              <a:custGeom>
                <a:avLst/>
                <a:gdLst>
                  <a:gd name="T0" fmla="*/ 1 w 32"/>
                  <a:gd name="T1" fmla="*/ 1 h 33"/>
                  <a:gd name="T2" fmla="*/ 1 w 32"/>
                  <a:gd name="T3" fmla="*/ 1 h 33"/>
                  <a:gd name="T4" fmla="*/ 1 w 32"/>
                  <a:gd name="T5" fmla="*/ 1 h 33"/>
                  <a:gd name="T6" fmla="*/ 1 w 32"/>
                  <a:gd name="T7" fmla="*/ 1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1 h 33"/>
                  <a:gd name="T14" fmla="*/ 1 w 32"/>
                  <a:gd name="T15" fmla="*/ 1 h 33"/>
                  <a:gd name="T16" fmla="*/ 0 w 32"/>
                  <a:gd name="T17" fmla="*/ 1 h 33"/>
                  <a:gd name="T18" fmla="*/ 0 w 32"/>
                  <a:gd name="T19" fmla="*/ 1 h 33"/>
                  <a:gd name="T20" fmla="*/ 1 w 32"/>
                  <a:gd name="T21" fmla="*/ 1 h 33"/>
                  <a:gd name="T22" fmla="*/ 1 w 32"/>
                  <a:gd name="T23" fmla="*/ 1 h 33"/>
                  <a:gd name="T24" fmla="*/ 1 w 32"/>
                  <a:gd name="T25" fmla="*/ 1 h 33"/>
                  <a:gd name="T26" fmla="*/ 1 w 32"/>
                  <a:gd name="T27" fmla="*/ 1 h 33"/>
                  <a:gd name="T28" fmla="*/ 1 w 32"/>
                  <a:gd name="T29" fmla="*/ 1 h 33"/>
                  <a:gd name="T30" fmla="*/ 1 w 32"/>
                  <a:gd name="T31" fmla="*/ 1 h 33"/>
                  <a:gd name="T32" fmla="*/ 1 w 32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" name="Freeform 152"/>
              <p:cNvSpPr/>
              <p:nvPr/>
            </p:nvSpPr>
            <p:spPr bwMode="auto">
              <a:xfrm>
                <a:off x="4066" y="4265"/>
                <a:ext cx="40" cy="40"/>
              </a:xfrm>
              <a:custGeom>
                <a:avLst/>
                <a:gdLst>
                  <a:gd name="T0" fmla="*/ 1 w 80"/>
                  <a:gd name="T1" fmla="*/ 0 h 80"/>
                  <a:gd name="T2" fmla="*/ 1 w 80"/>
                  <a:gd name="T3" fmla="*/ 0 h 80"/>
                  <a:gd name="T4" fmla="*/ 1 w 80"/>
                  <a:gd name="T5" fmla="*/ 1 h 80"/>
                  <a:gd name="T6" fmla="*/ 1 w 80"/>
                  <a:gd name="T7" fmla="*/ 1 h 80"/>
                  <a:gd name="T8" fmla="*/ 1 w 80"/>
                  <a:gd name="T9" fmla="*/ 1 h 80"/>
                  <a:gd name="T10" fmla="*/ 1 w 80"/>
                  <a:gd name="T11" fmla="*/ 1 h 80"/>
                  <a:gd name="T12" fmla="*/ 1 w 80"/>
                  <a:gd name="T13" fmla="*/ 1 h 80"/>
                  <a:gd name="T14" fmla="*/ 1 w 80"/>
                  <a:gd name="T15" fmla="*/ 1 h 80"/>
                  <a:gd name="T16" fmla="*/ 0 w 80"/>
                  <a:gd name="T17" fmla="*/ 1 h 80"/>
                  <a:gd name="T18" fmla="*/ 0 w 80"/>
                  <a:gd name="T19" fmla="*/ 1 h 80"/>
                  <a:gd name="T20" fmla="*/ 0 w 80"/>
                  <a:gd name="T21" fmla="*/ 1 h 80"/>
                  <a:gd name="T22" fmla="*/ 1 w 80"/>
                  <a:gd name="T23" fmla="*/ 1 h 80"/>
                  <a:gd name="T24" fmla="*/ 1 w 80"/>
                  <a:gd name="T25" fmla="*/ 1 h 80"/>
                  <a:gd name="T26" fmla="*/ 1 w 80"/>
                  <a:gd name="T27" fmla="*/ 1 h 80"/>
                  <a:gd name="T28" fmla="*/ 1 w 80"/>
                  <a:gd name="T29" fmla="*/ 1 h 80"/>
                  <a:gd name="T30" fmla="*/ 1 w 80"/>
                  <a:gd name="T31" fmla="*/ 1 h 80"/>
                  <a:gd name="T32" fmla="*/ 1 w 80"/>
                  <a:gd name="T33" fmla="*/ 1 h 80"/>
                  <a:gd name="T34" fmla="*/ 1 w 80"/>
                  <a:gd name="T35" fmla="*/ 1 h 80"/>
                  <a:gd name="T36" fmla="*/ 1 w 80"/>
                  <a:gd name="T37" fmla="*/ 1 h 80"/>
                  <a:gd name="T38" fmla="*/ 1 w 80"/>
                  <a:gd name="T39" fmla="*/ 1 h 80"/>
                  <a:gd name="T40" fmla="*/ 1 w 80"/>
                  <a:gd name="T41" fmla="*/ 1 h 80"/>
                  <a:gd name="T42" fmla="*/ 1 w 80"/>
                  <a:gd name="T43" fmla="*/ 1 h 80"/>
                  <a:gd name="T44" fmla="*/ 1 w 80"/>
                  <a:gd name="T45" fmla="*/ 1 h 80"/>
                  <a:gd name="T46" fmla="*/ 1 w 80"/>
                  <a:gd name="T47" fmla="*/ 1 h 80"/>
                  <a:gd name="T48" fmla="*/ 1 w 80"/>
                  <a:gd name="T49" fmla="*/ 1 h 80"/>
                  <a:gd name="T50" fmla="*/ 1 w 80"/>
                  <a:gd name="T51" fmla="*/ 1 h 80"/>
                  <a:gd name="T52" fmla="*/ 1 w 80"/>
                  <a:gd name="T53" fmla="*/ 1 h 80"/>
                  <a:gd name="T54" fmla="*/ 1 w 80"/>
                  <a:gd name="T55" fmla="*/ 1 h 80"/>
                  <a:gd name="T56" fmla="*/ 1 w 80"/>
                  <a:gd name="T57" fmla="*/ 1 h 80"/>
                  <a:gd name="T58" fmla="*/ 1 w 80"/>
                  <a:gd name="T59" fmla="*/ 1 h 80"/>
                  <a:gd name="T60" fmla="*/ 1 w 80"/>
                  <a:gd name="T61" fmla="*/ 1 h 80"/>
                  <a:gd name="T62" fmla="*/ 1 w 80"/>
                  <a:gd name="T63" fmla="*/ 1 h 80"/>
                  <a:gd name="T64" fmla="*/ 1 w 80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80">
                    <a:moveTo>
                      <a:pt x="46" y="0"/>
                    </a:moveTo>
                    <a:lnTo>
                      <a:pt x="38" y="0"/>
                    </a:lnTo>
                    <a:lnTo>
                      <a:pt x="30" y="2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9"/>
                    </a:lnTo>
                    <a:lnTo>
                      <a:pt x="3" y="26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9"/>
                    </a:lnTo>
                    <a:lnTo>
                      <a:pt x="18" y="74"/>
                    </a:lnTo>
                    <a:lnTo>
                      <a:pt x="24" y="78"/>
                    </a:lnTo>
                    <a:lnTo>
                      <a:pt x="32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7"/>
                    </a:lnTo>
                    <a:lnTo>
                      <a:pt x="62" y="73"/>
                    </a:lnTo>
                    <a:lnTo>
                      <a:pt x="68" y="67"/>
                    </a:lnTo>
                    <a:lnTo>
                      <a:pt x="73" y="62"/>
                    </a:lnTo>
                    <a:lnTo>
                      <a:pt x="76" y="55"/>
                    </a:lnTo>
                    <a:lnTo>
                      <a:pt x="79" y="47"/>
                    </a:lnTo>
                    <a:lnTo>
                      <a:pt x="80" y="39"/>
                    </a:lnTo>
                    <a:lnTo>
                      <a:pt x="79" y="30"/>
                    </a:lnTo>
                    <a:lnTo>
                      <a:pt x="76" y="24"/>
                    </a:lnTo>
                    <a:lnTo>
                      <a:pt x="73" y="17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2" name="Freeform 153"/>
              <p:cNvSpPr/>
              <p:nvPr/>
            </p:nvSpPr>
            <p:spPr bwMode="auto">
              <a:xfrm>
                <a:off x="4136" y="4223"/>
                <a:ext cx="40" cy="39"/>
              </a:xfrm>
              <a:custGeom>
                <a:avLst/>
                <a:gdLst>
                  <a:gd name="T0" fmla="*/ 1 w 79"/>
                  <a:gd name="T1" fmla="*/ 0 h 80"/>
                  <a:gd name="T2" fmla="*/ 1 w 79"/>
                  <a:gd name="T3" fmla="*/ 0 h 80"/>
                  <a:gd name="T4" fmla="*/ 1 w 79"/>
                  <a:gd name="T5" fmla="*/ 0 h 80"/>
                  <a:gd name="T6" fmla="*/ 1 w 79"/>
                  <a:gd name="T7" fmla="*/ 0 h 80"/>
                  <a:gd name="T8" fmla="*/ 1 w 79"/>
                  <a:gd name="T9" fmla="*/ 0 h 80"/>
                  <a:gd name="T10" fmla="*/ 1 w 79"/>
                  <a:gd name="T11" fmla="*/ 0 h 80"/>
                  <a:gd name="T12" fmla="*/ 1 w 79"/>
                  <a:gd name="T13" fmla="*/ 0 h 80"/>
                  <a:gd name="T14" fmla="*/ 1 w 79"/>
                  <a:gd name="T15" fmla="*/ 0 h 80"/>
                  <a:gd name="T16" fmla="*/ 0 w 79"/>
                  <a:gd name="T17" fmla="*/ 0 h 80"/>
                  <a:gd name="T18" fmla="*/ 0 w 79"/>
                  <a:gd name="T19" fmla="*/ 0 h 80"/>
                  <a:gd name="T20" fmla="*/ 1 w 79"/>
                  <a:gd name="T21" fmla="*/ 0 h 80"/>
                  <a:gd name="T22" fmla="*/ 1 w 79"/>
                  <a:gd name="T23" fmla="*/ 0 h 80"/>
                  <a:gd name="T24" fmla="*/ 1 w 79"/>
                  <a:gd name="T25" fmla="*/ 0 h 80"/>
                  <a:gd name="T26" fmla="*/ 1 w 79"/>
                  <a:gd name="T27" fmla="*/ 0 h 80"/>
                  <a:gd name="T28" fmla="*/ 1 w 79"/>
                  <a:gd name="T29" fmla="*/ 0 h 80"/>
                  <a:gd name="T30" fmla="*/ 1 w 79"/>
                  <a:gd name="T31" fmla="*/ 0 h 80"/>
                  <a:gd name="T32" fmla="*/ 1 w 79"/>
                  <a:gd name="T33" fmla="*/ 0 h 80"/>
                  <a:gd name="T34" fmla="*/ 1 w 79"/>
                  <a:gd name="T35" fmla="*/ 0 h 80"/>
                  <a:gd name="T36" fmla="*/ 1 w 79"/>
                  <a:gd name="T37" fmla="*/ 0 h 80"/>
                  <a:gd name="T38" fmla="*/ 1 w 79"/>
                  <a:gd name="T39" fmla="*/ 0 h 80"/>
                  <a:gd name="T40" fmla="*/ 1 w 79"/>
                  <a:gd name="T41" fmla="*/ 0 h 80"/>
                  <a:gd name="T42" fmla="*/ 1 w 79"/>
                  <a:gd name="T43" fmla="*/ 0 h 80"/>
                  <a:gd name="T44" fmla="*/ 1 w 79"/>
                  <a:gd name="T45" fmla="*/ 0 h 80"/>
                  <a:gd name="T46" fmla="*/ 1 w 79"/>
                  <a:gd name="T47" fmla="*/ 0 h 80"/>
                  <a:gd name="T48" fmla="*/ 1 w 79"/>
                  <a:gd name="T49" fmla="*/ 0 h 80"/>
                  <a:gd name="T50" fmla="*/ 1 w 79"/>
                  <a:gd name="T51" fmla="*/ 0 h 80"/>
                  <a:gd name="T52" fmla="*/ 1 w 79"/>
                  <a:gd name="T53" fmla="*/ 0 h 80"/>
                  <a:gd name="T54" fmla="*/ 1 w 79"/>
                  <a:gd name="T55" fmla="*/ 0 h 80"/>
                  <a:gd name="T56" fmla="*/ 1 w 79"/>
                  <a:gd name="T57" fmla="*/ 0 h 80"/>
                  <a:gd name="T58" fmla="*/ 1 w 79"/>
                  <a:gd name="T59" fmla="*/ 0 h 80"/>
                  <a:gd name="T60" fmla="*/ 1 w 79"/>
                  <a:gd name="T61" fmla="*/ 0 h 80"/>
                  <a:gd name="T62" fmla="*/ 1 w 79"/>
                  <a:gd name="T63" fmla="*/ 0 h 80"/>
                  <a:gd name="T64" fmla="*/ 1 w 79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79" h="80">
                    <a:moveTo>
                      <a:pt x="47" y="0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4"/>
                    </a:lnTo>
                    <a:lnTo>
                      <a:pt x="17" y="7"/>
                    </a:lnTo>
                    <a:lnTo>
                      <a:pt x="11" y="13"/>
                    </a:lnTo>
                    <a:lnTo>
                      <a:pt x="5" y="19"/>
                    </a:lnTo>
                    <a:lnTo>
                      <a:pt x="2" y="26"/>
                    </a:lnTo>
                    <a:lnTo>
                      <a:pt x="0" y="34"/>
                    </a:lnTo>
                    <a:lnTo>
                      <a:pt x="0" y="42"/>
                    </a:lnTo>
                    <a:lnTo>
                      <a:pt x="1" y="49"/>
                    </a:lnTo>
                    <a:lnTo>
                      <a:pt x="3" y="57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8" y="74"/>
                    </a:lnTo>
                    <a:lnTo>
                      <a:pt x="25" y="78"/>
                    </a:lnTo>
                    <a:lnTo>
                      <a:pt x="33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6"/>
                    </a:lnTo>
                    <a:lnTo>
                      <a:pt x="63" y="73"/>
                    </a:lnTo>
                    <a:lnTo>
                      <a:pt x="69" y="67"/>
                    </a:lnTo>
                    <a:lnTo>
                      <a:pt x="73" y="61"/>
                    </a:lnTo>
                    <a:lnTo>
                      <a:pt x="77" y="55"/>
                    </a:lnTo>
                    <a:lnTo>
                      <a:pt x="79" y="46"/>
                    </a:lnTo>
                    <a:lnTo>
                      <a:pt x="79" y="38"/>
                    </a:lnTo>
                    <a:lnTo>
                      <a:pt x="78" y="31"/>
                    </a:lnTo>
                    <a:lnTo>
                      <a:pt x="76" y="23"/>
                    </a:lnTo>
                    <a:lnTo>
                      <a:pt x="72" y="18"/>
                    </a:lnTo>
                    <a:lnTo>
                      <a:pt x="68" y="12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3" name="Freeform 154"/>
              <p:cNvSpPr/>
              <p:nvPr/>
            </p:nvSpPr>
            <p:spPr bwMode="auto">
              <a:xfrm>
                <a:off x="4059" y="4190"/>
                <a:ext cx="40" cy="40"/>
              </a:xfrm>
              <a:custGeom>
                <a:avLst/>
                <a:gdLst>
                  <a:gd name="T0" fmla="*/ 1 w 80"/>
                  <a:gd name="T1" fmla="*/ 0 h 78"/>
                  <a:gd name="T2" fmla="*/ 1 w 80"/>
                  <a:gd name="T3" fmla="*/ 0 h 78"/>
                  <a:gd name="T4" fmla="*/ 1 w 80"/>
                  <a:gd name="T5" fmla="*/ 0 h 78"/>
                  <a:gd name="T6" fmla="*/ 1 w 80"/>
                  <a:gd name="T7" fmla="*/ 1 h 78"/>
                  <a:gd name="T8" fmla="*/ 1 w 80"/>
                  <a:gd name="T9" fmla="*/ 1 h 78"/>
                  <a:gd name="T10" fmla="*/ 1 w 80"/>
                  <a:gd name="T11" fmla="*/ 1 h 78"/>
                  <a:gd name="T12" fmla="*/ 1 w 80"/>
                  <a:gd name="T13" fmla="*/ 1 h 78"/>
                  <a:gd name="T14" fmla="*/ 1 w 80"/>
                  <a:gd name="T15" fmla="*/ 1 h 78"/>
                  <a:gd name="T16" fmla="*/ 1 w 80"/>
                  <a:gd name="T17" fmla="*/ 1 h 78"/>
                  <a:gd name="T18" fmla="*/ 0 w 80"/>
                  <a:gd name="T19" fmla="*/ 1 h 78"/>
                  <a:gd name="T20" fmla="*/ 1 w 80"/>
                  <a:gd name="T21" fmla="*/ 1 h 78"/>
                  <a:gd name="T22" fmla="*/ 1 w 80"/>
                  <a:gd name="T23" fmla="*/ 1 h 78"/>
                  <a:gd name="T24" fmla="*/ 1 w 80"/>
                  <a:gd name="T25" fmla="*/ 1 h 78"/>
                  <a:gd name="T26" fmla="*/ 1 w 80"/>
                  <a:gd name="T27" fmla="*/ 1 h 78"/>
                  <a:gd name="T28" fmla="*/ 1 w 80"/>
                  <a:gd name="T29" fmla="*/ 1 h 78"/>
                  <a:gd name="T30" fmla="*/ 1 w 80"/>
                  <a:gd name="T31" fmla="*/ 1 h 78"/>
                  <a:gd name="T32" fmla="*/ 1 w 80"/>
                  <a:gd name="T33" fmla="*/ 1 h 78"/>
                  <a:gd name="T34" fmla="*/ 1 w 80"/>
                  <a:gd name="T35" fmla="*/ 1 h 78"/>
                  <a:gd name="T36" fmla="*/ 1 w 80"/>
                  <a:gd name="T37" fmla="*/ 1 h 78"/>
                  <a:gd name="T38" fmla="*/ 1 w 80"/>
                  <a:gd name="T39" fmla="*/ 1 h 78"/>
                  <a:gd name="T40" fmla="*/ 1 w 80"/>
                  <a:gd name="T41" fmla="*/ 1 h 78"/>
                  <a:gd name="T42" fmla="*/ 1 w 80"/>
                  <a:gd name="T43" fmla="*/ 1 h 78"/>
                  <a:gd name="T44" fmla="*/ 1 w 80"/>
                  <a:gd name="T45" fmla="*/ 1 h 78"/>
                  <a:gd name="T46" fmla="*/ 1 w 80"/>
                  <a:gd name="T47" fmla="*/ 1 h 78"/>
                  <a:gd name="T48" fmla="*/ 1 w 80"/>
                  <a:gd name="T49" fmla="*/ 1 h 78"/>
                  <a:gd name="T50" fmla="*/ 1 w 80"/>
                  <a:gd name="T51" fmla="*/ 1 h 78"/>
                  <a:gd name="T52" fmla="*/ 1 w 80"/>
                  <a:gd name="T53" fmla="*/ 1 h 78"/>
                  <a:gd name="T54" fmla="*/ 1 w 80"/>
                  <a:gd name="T55" fmla="*/ 1 h 78"/>
                  <a:gd name="T56" fmla="*/ 1 w 80"/>
                  <a:gd name="T57" fmla="*/ 1 h 78"/>
                  <a:gd name="T58" fmla="*/ 1 w 80"/>
                  <a:gd name="T59" fmla="*/ 1 h 78"/>
                  <a:gd name="T60" fmla="*/ 1 w 80"/>
                  <a:gd name="T61" fmla="*/ 1 h 78"/>
                  <a:gd name="T62" fmla="*/ 1 w 80"/>
                  <a:gd name="T63" fmla="*/ 1 h 78"/>
                  <a:gd name="T64" fmla="*/ 1 w 80"/>
                  <a:gd name="T65" fmla="*/ 0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8" y="0"/>
                    </a:moveTo>
                    <a:lnTo>
                      <a:pt x="40" y="0"/>
                    </a:lnTo>
                    <a:lnTo>
                      <a:pt x="32" y="0"/>
                    </a:lnTo>
                    <a:lnTo>
                      <a:pt x="25" y="3"/>
                    </a:lnTo>
                    <a:lnTo>
                      <a:pt x="18" y="7"/>
                    </a:lnTo>
                    <a:lnTo>
                      <a:pt x="12" y="11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2" y="32"/>
                    </a:lnTo>
                    <a:lnTo>
                      <a:pt x="0" y="40"/>
                    </a:lnTo>
                    <a:lnTo>
                      <a:pt x="2" y="47"/>
                    </a:lnTo>
                    <a:lnTo>
                      <a:pt x="4" y="55"/>
                    </a:lnTo>
                    <a:lnTo>
                      <a:pt x="7" y="61"/>
                    </a:lnTo>
                    <a:lnTo>
                      <a:pt x="13" y="67"/>
                    </a:lnTo>
                    <a:lnTo>
                      <a:pt x="19" y="72"/>
                    </a:lnTo>
                    <a:lnTo>
                      <a:pt x="26" y="76"/>
                    </a:lnTo>
                    <a:lnTo>
                      <a:pt x="34" y="78"/>
                    </a:lnTo>
                    <a:lnTo>
                      <a:pt x="42" y="78"/>
                    </a:lnTo>
                    <a:lnTo>
                      <a:pt x="50" y="77"/>
                    </a:lnTo>
                    <a:lnTo>
                      <a:pt x="57" y="75"/>
                    </a:lnTo>
                    <a:lnTo>
                      <a:pt x="64" y="71"/>
                    </a:lnTo>
                    <a:lnTo>
                      <a:pt x="70" y="65"/>
                    </a:lnTo>
                    <a:lnTo>
                      <a:pt x="74" y="60"/>
                    </a:lnTo>
                    <a:lnTo>
                      <a:pt x="78" y="53"/>
                    </a:lnTo>
                    <a:lnTo>
                      <a:pt x="80" y="45"/>
                    </a:lnTo>
                    <a:lnTo>
                      <a:pt x="80" y="37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3" y="6"/>
                    </a:lnTo>
                    <a:lnTo>
                      <a:pt x="56" y="2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4" name="Freeform 155"/>
              <p:cNvSpPr/>
              <p:nvPr/>
            </p:nvSpPr>
            <p:spPr bwMode="auto">
              <a:xfrm>
                <a:off x="3990" y="4195"/>
                <a:ext cx="39" cy="39"/>
              </a:xfrm>
              <a:custGeom>
                <a:avLst/>
                <a:gdLst>
                  <a:gd name="T0" fmla="*/ 0 w 80"/>
                  <a:gd name="T1" fmla="*/ 1 h 78"/>
                  <a:gd name="T2" fmla="*/ 0 w 80"/>
                  <a:gd name="T3" fmla="*/ 0 h 78"/>
                  <a:gd name="T4" fmla="*/ 0 w 80"/>
                  <a:gd name="T5" fmla="*/ 1 h 78"/>
                  <a:gd name="T6" fmla="*/ 0 w 80"/>
                  <a:gd name="T7" fmla="*/ 1 h 78"/>
                  <a:gd name="T8" fmla="*/ 0 w 80"/>
                  <a:gd name="T9" fmla="*/ 1 h 78"/>
                  <a:gd name="T10" fmla="*/ 0 w 80"/>
                  <a:gd name="T11" fmla="*/ 1 h 78"/>
                  <a:gd name="T12" fmla="*/ 0 w 80"/>
                  <a:gd name="T13" fmla="*/ 1 h 78"/>
                  <a:gd name="T14" fmla="*/ 0 w 80"/>
                  <a:gd name="T15" fmla="*/ 1 h 78"/>
                  <a:gd name="T16" fmla="*/ 0 w 80"/>
                  <a:gd name="T17" fmla="*/ 1 h 78"/>
                  <a:gd name="T18" fmla="*/ 0 w 80"/>
                  <a:gd name="T19" fmla="*/ 1 h 78"/>
                  <a:gd name="T20" fmla="*/ 0 w 80"/>
                  <a:gd name="T21" fmla="*/ 1 h 78"/>
                  <a:gd name="T22" fmla="*/ 0 w 80"/>
                  <a:gd name="T23" fmla="*/ 1 h 78"/>
                  <a:gd name="T24" fmla="*/ 0 w 80"/>
                  <a:gd name="T25" fmla="*/ 1 h 78"/>
                  <a:gd name="T26" fmla="*/ 0 w 80"/>
                  <a:gd name="T27" fmla="*/ 1 h 78"/>
                  <a:gd name="T28" fmla="*/ 0 w 80"/>
                  <a:gd name="T29" fmla="*/ 1 h 78"/>
                  <a:gd name="T30" fmla="*/ 0 w 80"/>
                  <a:gd name="T31" fmla="*/ 1 h 78"/>
                  <a:gd name="T32" fmla="*/ 0 w 80"/>
                  <a:gd name="T33" fmla="*/ 1 h 78"/>
                  <a:gd name="T34" fmla="*/ 0 w 80"/>
                  <a:gd name="T35" fmla="*/ 1 h 78"/>
                  <a:gd name="T36" fmla="*/ 0 w 80"/>
                  <a:gd name="T37" fmla="*/ 1 h 78"/>
                  <a:gd name="T38" fmla="*/ 0 w 80"/>
                  <a:gd name="T39" fmla="*/ 1 h 78"/>
                  <a:gd name="T40" fmla="*/ 0 w 80"/>
                  <a:gd name="T41" fmla="*/ 1 h 78"/>
                  <a:gd name="T42" fmla="*/ 0 w 80"/>
                  <a:gd name="T43" fmla="*/ 1 h 78"/>
                  <a:gd name="T44" fmla="*/ 0 w 80"/>
                  <a:gd name="T45" fmla="*/ 1 h 78"/>
                  <a:gd name="T46" fmla="*/ 0 w 80"/>
                  <a:gd name="T47" fmla="*/ 1 h 78"/>
                  <a:gd name="T48" fmla="*/ 0 w 80"/>
                  <a:gd name="T49" fmla="*/ 1 h 78"/>
                  <a:gd name="T50" fmla="*/ 0 w 80"/>
                  <a:gd name="T51" fmla="*/ 1 h 78"/>
                  <a:gd name="T52" fmla="*/ 0 w 80"/>
                  <a:gd name="T53" fmla="*/ 1 h 78"/>
                  <a:gd name="T54" fmla="*/ 0 w 80"/>
                  <a:gd name="T55" fmla="*/ 1 h 78"/>
                  <a:gd name="T56" fmla="*/ 0 w 80"/>
                  <a:gd name="T57" fmla="*/ 1 h 78"/>
                  <a:gd name="T58" fmla="*/ 0 w 80"/>
                  <a:gd name="T59" fmla="*/ 1 h 78"/>
                  <a:gd name="T60" fmla="*/ 0 w 80"/>
                  <a:gd name="T61" fmla="*/ 1 h 78"/>
                  <a:gd name="T62" fmla="*/ 0 w 80"/>
                  <a:gd name="T63" fmla="*/ 1 h 78"/>
                  <a:gd name="T64" fmla="*/ 0 w 80"/>
                  <a:gd name="T65" fmla="*/ 1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7" y="1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3"/>
                    </a:lnTo>
                    <a:lnTo>
                      <a:pt x="17" y="7"/>
                    </a:lnTo>
                    <a:lnTo>
                      <a:pt x="12" y="12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1" y="32"/>
                    </a:lnTo>
                    <a:lnTo>
                      <a:pt x="0" y="40"/>
                    </a:lnTo>
                    <a:lnTo>
                      <a:pt x="1" y="48"/>
                    </a:lnTo>
                    <a:lnTo>
                      <a:pt x="4" y="55"/>
                    </a:lnTo>
                    <a:lnTo>
                      <a:pt x="7" y="62"/>
                    </a:lnTo>
                    <a:lnTo>
                      <a:pt x="13" y="68"/>
                    </a:lnTo>
                    <a:lnTo>
                      <a:pt x="19" y="73"/>
                    </a:lnTo>
                    <a:lnTo>
                      <a:pt x="25" y="76"/>
                    </a:lnTo>
                    <a:lnTo>
                      <a:pt x="33" y="78"/>
                    </a:lnTo>
                    <a:lnTo>
                      <a:pt x="42" y="78"/>
                    </a:lnTo>
                    <a:lnTo>
                      <a:pt x="50" y="78"/>
                    </a:lnTo>
                    <a:lnTo>
                      <a:pt x="57" y="75"/>
                    </a:lnTo>
                    <a:lnTo>
                      <a:pt x="63" y="71"/>
                    </a:lnTo>
                    <a:lnTo>
                      <a:pt x="69" y="67"/>
                    </a:lnTo>
                    <a:lnTo>
                      <a:pt x="74" y="61"/>
                    </a:lnTo>
                    <a:lnTo>
                      <a:pt x="77" y="54"/>
                    </a:lnTo>
                    <a:lnTo>
                      <a:pt x="80" y="46"/>
                    </a:lnTo>
                    <a:lnTo>
                      <a:pt x="80" y="38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2" y="6"/>
                    </a:lnTo>
                    <a:lnTo>
                      <a:pt x="55" y="2"/>
                    </a:lnTo>
                    <a:lnTo>
                      <a:pt x="47" y="1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" name="Freeform 156"/>
              <p:cNvSpPr/>
              <p:nvPr/>
            </p:nvSpPr>
            <p:spPr bwMode="auto">
              <a:xfrm>
                <a:off x="4127" y="4147"/>
                <a:ext cx="39" cy="39"/>
              </a:xfrm>
              <a:custGeom>
                <a:avLst/>
                <a:gdLst>
                  <a:gd name="T0" fmla="*/ 0 w 80"/>
                  <a:gd name="T1" fmla="*/ 0 h 79"/>
                  <a:gd name="T2" fmla="*/ 0 w 80"/>
                  <a:gd name="T3" fmla="*/ 0 h 79"/>
                  <a:gd name="T4" fmla="*/ 0 w 80"/>
                  <a:gd name="T5" fmla="*/ 0 h 79"/>
                  <a:gd name="T6" fmla="*/ 0 w 80"/>
                  <a:gd name="T7" fmla="*/ 0 h 79"/>
                  <a:gd name="T8" fmla="*/ 0 w 80"/>
                  <a:gd name="T9" fmla="*/ 0 h 79"/>
                  <a:gd name="T10" fmla="*/ 0 w 80"/>
                  <a:gd name="T11" fmla="*/ 0 h 79"/>
                  <a:gd name="T12" fmla="*/ 0 w 80"/>
                  <a:gd name="T13" fmla="*/ 0 h 79"/>
                  <a:gd name="T14" fmla="*/ 0 w 80"/>
                  <a:gd name="T15" fmla="*/ 0 h 79"/>
                  <a:gd name="T16" fmla="*/ 0 w 80"/>
                  <a:gd name="T17" fmla="*/ 0 h 79"/>
                  <a:gd name="T18" fmla="*/ 0 w 80"/>
                  <a:gd name="T19" fmla="*/ 0 h 79"/>
                  <a:gd name="T20" fmla="*/ 0 w 80"/>
                  <a:gd name="T21" fmla="*/ 0 h 79"/>
                  <a:gd name="T22" fmla="*/ 0 w 80"/>
                  <a:gd name="T23" fmla="*/ 0 h 79"/>
                  <a:gd name="T24" fmla="*/ 0 w 80"/>
                  <a:gd name="T25" fmla="*/ 0 h 79"/>
                  <a:gd name="T26" fmla="*/ 0 w 80"/>
                  <a:gd name="T27" fmla="*/ 0 h 79"/>
                  <a:gd name="T28" fmla="*/ 0 w 80"/>
                  <a:gd name="T29" fmla="*/ 0 h 79"/>
                  <a:gd name="T30" fmla="*/ 0 w 80"/>
                  <a:gd name="T31" fmla="*/ 0 h 79"/>
                  <a:gd name="T32" fmla="*/ 0 w 80"/>
                  <a:gd name="T33" fmla="*/ 0 h 79"/>
                  <a:gd name="T34" fmla="*/ 0 w 80"/>
                  <a:gd name="T35" fmla="*/ 0 h 79"/>
                  <a:gd name="T36" fmla="*/ 0 w 80"/>
                  <a:gd name="T37" fmla="*/ 0 h 79"/>
                  <a:gd name="T38" fmla="*/ 0 w 80"/>
                  <a:gd name="T39" fmla="*/ 0 h 79"/>
                  <a:gd name="T40" fmla="*/ 0 w 80"/>
                  <a:gd name="T41" fmla="*/ 0 h 79"/>
                  <a:gd name="T42" fmla="*/ 0 w 80"/>
                  <a:gd name="T43" fmla="*/ 0 h 79"/>
                  <a:gd name="T44" fmla="*/ 0 w 80"/>
                  <a:gd name="T45" fmla="*/ 0 h 79"/>
                  <a:gd name="T46" fmla="*/ 0 w 80"/>
                  <a:gd name="T47" fmla="*/ 0 h 79"/>
                  <a:gd name="T48" fmla="*/ 0 w 80"/>
                  <a:gd name="T49" fmla="*/ 0 h 79"/>
                  <a:gd name="T50" fmla="*/ 0 w 80"/>
                  <a:gd name="T51" fmla="*/ 0 h 79"/>
                  <a:gd name="T52" fmla="*/ 0 w 80"/>
                  <a:gd name="T53" fmla="*/ 0 h 79"/>
                  <a:gd name="T54" fmla="*/ 0 w 80"/>
                  <a:gd name="T55" fmla="*/ 0 h 79"/>
                  <a:gd name="T56" fmla="*/ 0 w 80"/>
                  <a:gd name="T57" fmla="*/ 0 h 79"/>
                  <a:gd name="T58" fmla="*/ 0 w 80"/>
                  <a:gd name="T59" fmla="*/ 0 h 79"/>
                  <a:gd name="T60" fmla="*/ 0 w 80"/>
                  <a:gd name="T61" fmla="*/ 0 h 79"/>
                  <a:gd name="T62" fmla="*/ 0 w 80"/>
                  <a:gd name="T63" fmla="*/ 0 h 79"/>
                  <a:gd name="T64" fmla="*/ 0 w 80"/>
                  <a:gd name="T65" fmla="*/ 0 h 7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9">
                    <a:moveTo>
                      <a:pt x="46" y="0"/>
                    </a:moveTo>
                    <a:lnTo>
                      <a:pt x="38" y="0"/>
                    </a:lnTo>
                    <a:lnTo>
                      <a:pt x="30" y="0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8"/>
                    </a:lnTo>
                    <a:lnTo>
                      <a:pt x="2" y="24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40" y="79"/>
                    </a:lnTo>
                    <a:lnTo>
                      <a:pt x="49" y="79"/>
                    </a:lnTo>
                    <a:lnTo>
                      <a:pt x="55" y="75"/>
                    </a:lnTo>
                    <a:lnTo>
                      <a:pt x="62" y="72"/>
                    </a:lnTo>
                    <a:lnTo>
                      <a:pt x="68" y="67"/>
                    </a:lnTo>
                    <a:lnTo>
                      <a:pt x="73" y="61"/>
                    </a:lnTo>
                    <a:lnTo>
                      <a:pt x="76" y="54"/>
                    </a:lnTo>
                    <a:lnTo>
                      <a:pt x="78" y="46"/>
                    </a:lnTo>
                    <a:lnTo>
                      <a:pt x="80" y="38"/>
                    </a:lnTo>
                    <a:lnTo>
                      <a:pt x="78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6" name="Freeform 157"/>
              <p:cNvSpPr/>
              <p:nvPr/>
            </p:nvSpPr>
            <p:spPr bwMode="auto">
              <a:xfrm>
                <a:off x="4216" y="4162"/>
                <a:ext cx="37" cy="39"/>
              </a:xfrm>
              <a:custGeom>
                <a:avLst/>
                <a:gdLst>
                  <a:gd name="T0" fmla="*/ 1 w 73"/>
                  <a:gd name="T1" fmla="*/ 0 h 79"/>
                  <a:gd name="T2" fmla="*/ 1 w 73"/>
                  <a:gd name="T3" fmla="*/ 0 h 79"/>
                  <a:gd name="T4" fmla="*/ 1 w 73"/>
                  <a:gd name="T5" fmla="*/ 0 h 79"/>
                  <a:gd name="T6" fmla="*/ 1 w 73"/>
                  <a:gd name="T7" fmla="*/ 0 h 79"/>
                  <a:gd name="T8" fmla="*/ 1 w 73"/>
                  <a:gd name="T9" fmla="*/ 0 h 79"/>
                  <a:gd name="T10" fmla="*/ 1 w 73"/>
                  <a:gd name="T11" fmla="*/ 0 h 79"/>
                  <a:gd name="T12" fmla="*/ 1 w 73"/>
                  <a:gd name="T13" fmla="*/ 0 h 79"/>
                  <a:gd name="T14" fmla="*/ 1 w 73"/>
                  <a:gd name="T15" fmla="*/ 0 h 79"/>
                  <a:gd name="T16" fmla="*/ 1 w 73"/>
                  <a:gd name="T17" fmla="*/ 0 h 79"/>
                  <a:gd name="T18" fmla="*/ 1 w 73"/>
                  <a:gd name="T19" fmla="*/ 0 h 79"/>
                  <a:gd name="T20" fmla="*/ 1 w 73"/>
                  <a:gd name="T21" fmla="*/ 0 h 79"/>
                  <a:gd name="T22" fmla="*/ 1 w 73"/>
                  <a:gd name="T23" fmla="*/ 0 h 79"/>
                  <a:gd name="T24" fmla="*/ 0 w 73"/>
                  <a:gd name="T25" fmla="*/ 0 h 79"/>
                  <a:gd name="T26" fmla="*/ 0 w 73"/>
                  <a:gd name="T27" fmla="*/ 0 h 79"/>
                  <a:gd name="T28" fmla="*/ 0 w 73"/>
                  <a:gd name="T29" fmla="*/ 0 h 79"/>
                  <a:gd name="T30" fmla="*/ 1 w 73"/>
                  <a:gd name="T31" fmla="*/ 0 h 79"/>
                  <a:gd name="T32" fmla="*/ 1 w 73"/>
                  <a:gd name="T33" fmla="*/ 0 h 79"/>
                  <a:gd name="T34" fmla="*/ 1 w 73"/>
                  <a:gd name="T35" fmla="*/ 0 h 79"/>
                  <a:gd name="T36" fmla="*/ 1 w 73"/>
                  <a:gd name="T37" fmla="*/ 0 h 79"/>
                  <a:gd name="T38" fmla="*/ 1 w 73"/>
                  <a:gd name="T39" fmla="*/ 0 h 79"/>
                  <a:gd name="T40" fmla="*/ 1 w 73"/>
                  <a:gd name="T41" fmla="*/ 0 h 79"/>
                  <a:gd name="T42" fmla="*/ 1 w 73"/>
                  <a:gd name="T43" fmla="*/ 0 h 79"/>
                  <a:gd name="T44" fmla="*/ 1 w 73"/>
                  <a:gd name="T45" fmla="*/ 0 h 79"/>
                  <a:gd name="T46" fmla="*/ 1 w 73"/>
                  <a:gd name="T47" fmla="*/ 0 h 79"/>
                  <a:gd name="T48" fmla="*/ 1 w 73"/>
                  <a:gd name="T49" fmla="*/ 0 h 79"/>
                  <a:gd name="T50" fmla="*/ 1 w 73"/>
                  <a:gd name="T51" fmla="*/ 0 h 79"/>
                  <a:gd name="T52" fmla="*/ 1 w 73"/>
                  <a:gd name="T53" fmla="*/ 0 h 79"/>
                  <a:gd name="T54" fmla="*/ 1 w 73"/>
                  <a:gd name="T55" fmla="*/ 0 h 79"/>
                  <a:gd name="T56" fmla="*/ 1 w 73"/>
                  <a:gd name="T57" fmla="*/ 0 h 79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73" h="79">
                    <a:moveTo>
                      <a:pt x="73" y="19"/>
                    </a:moveTo>
                    <a:lnTo>
                      <a:pt x="69" y="12"/>
                    </a:lnTo>
                    <a:lnTo>
                      <a:pt x="62" y="7"/>
                    </a:lnTo>
                    <a:lnTo>
                      <a:pt x="54" y="2"/>
                    </a:lnTo>
                    <a:lnTo>
                      <a:pt x="46" y="0"/>
                    </a:lnTo>
                    <a:lnTo>
                      <a:pt x="38" y="0"/>
                    </a:lnTo>
                    <a:lnTo>
                      <a:pt x="30" y="1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0" y="12"/>
                    </a:lnTo>
                    <a:lnTo>
                      <a:pt x="5" y="19"/>
                    </a:lnTo>
                    <a:lnTo>
                      <a:pt x="2" y="25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49"/>
                    </a:lnTo>
                    <a:lnTo>
                      <a:pt x="3" y="55"/>
                    </a:lnTo>
                    <a:lnTo>
                      <a:pt x="7" y="62"/>
                    </a:lnTo>
                    <a:lnTo>
                      <a:pt x="11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35" y="79"/>
                    </a:lnTo>
                    <a:lnTo>
                      <a:pt x="38" y="79"/>
                    </a:lnTo>
                    <a:lnTo>
                      <a:pt x="41" y="79"/>
                    </a:lnTo>
                    <a:lnTo>
                      <a:pt x="43" y="79"/>
                    </a:lnTo>
                    <a:lnTo>
                      <a:pt x="48" y="70"/>
                    </a:lnTo>
                    <a:lnTo>
                      <a:pt x="58" y="52"/>
                    </a:lnTo>
                    <a:lnTo>
                      <a:pt x="69" y="31"/>
                    </a:lnTo>
                    <a:lnTo>
                      <a:pt x="73" y="19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7" name="Freeform 158"/>
              <p:cNvSpPr/>
              <p:nvPr/>
            </p:nvSpPr>
            <p:spPr bwMode="auto">
              <a:xfrm>
                <a:off x="3983" y="4266"/>
                <a:ext cx="31" cy="33"/>
              </a:xfrm>
              <a:custGeom>
                <a:avLst/>
                <a:gdLst>
                  <a:gd name="T0" fmla="*/ 1 w 61"/>
                  <a:gd name="T1" fmla="*/ 1 h 66"/>
                  <a:gd name="T2" fmla="*/ 1 w 61"/>
                  <a:gd name="T3" fmla="*/ 1 h 66"/>
                  <a:gd name="T4" fmla="*/ 1 w 61"/>
                  <a:gd name="T5" fmla="*/ 1 h 66"/>
                  <a:gd name="T6" fmla="*/ 1 w 61"/>
                  <a:gd name="T7" fmla="*/ 1 h 66"/>
                  <a:gd name="T8" fmla="*/ 1 w 61"/>
                  <a:gd name="T9" fmla="*/ 1 h 66"/>
                  <a:gd name="T10" fmla="*/ 1 w 61"/>
                  <a:gd name="T11" fmla="*/ 1 h 66"/>
                  <a:gd name="T12" fmla="*/ 1 w 61"/>
                  <a:gd name="T13" fmla="*/ 1 h 66"/>
                  <a:gd name="T14" fmla="*/ 1 w 61"/>
                  <a:gd name="T15" fmla="*/ 1 h 66"/>
                  <a:gd name="T16" fmla="*/ 1 w 61"/>
                  <a:gd name="T17" fmla="*/ 1 h 66"/>
                  <a:gd name="T18" fmla="*/ 1 w 61"/>
                  <a:gd name="T19" fmla="*/ 1 h 66"/>
                  <a:gd name="T20" fmla="*/ 1 w 61"/>
                  <a:gd name="T21" fmla="*/ 1 h 66"/>
                  <a:gd name="T22" fmla="*/ 1 w 61"/>
                  <a:gd name="T23" fmla="*/ 1 h 66"/>
                  <a:gd name="T24" fmla="*/ 1 w 61"/>
                  <a:gd name="T25" fmla="*/ 1 h 66"/>
                  <a:gd name="T26" fmla="*/ 1 w 61"/>
                  <a:gd name="T27" fmla="*/ 0 h 66"/>
                  <a:gd name="T28" fmla="*/ 1 w 61"/>
                  <a:gd name="T29" fmla="*/ 1 h 66"/>
                  <a:gd name="T30" fmla="*/ 1 w 61"/>
                  <a:gd name="T31" fmla="*/ 1 h 66"/>
                  <a:gd name="T32" fmla="*/ 0 w 61"/>
                  <a:gd name="T33" fmla="*/ 1 h 66"/>
                  <a:gd name="T34" fmla="*/ 1 w 61"/>
                  <a:gd name="T35" fmla="*/ 1 h 66"/>
                  <a:gd name="T36" fmla="*/ 1 w 61"/>
                  <a:gd name="T37" fmla="*/ 1 h 66"/>
                  <a:gd name="T38" fmla="*/ 1 w 61"/>
                  <a:gd name="T39" fmla="*/ 1 h 66"/>
                  <a:gd name="T40" fmla="*/ 1 w 61"/>
                  <a:gd name="T41" fmla="*/ 1 h 66"/>
                  <a:gd name="T42" fmla="*/ 1 w 61"/>
                  <a:gd name="T43" fmla="*/ 1 h 66"/>
                  <a:gd name="T44" fmla="*/ 1 w 61"/>
                  <a:gd name="T45" fmla="*/ 1 h 66"/>
                  <a:gd name="T46" fmla="*/ 1 w 61"/>
                  <a:gd name="T47" fmla="*/ 1 h 66"/>
                  <a:gd name="T48" fmla="*/ 1 w 61"/>
                  <a:gd name="T49" fmla="*/ 1 h 6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61" h="66">
                    <a:moveTo>
                      <a:pt x="53" y="66"/>
                    </a:moveTo>
                    <a:lnTo>
                      <a:pt x="57" y="61"/>
                    </a:lnTo>
                    <a:lnTo>
                      <a:pt x="59" y="56"/>
                    </a:lnTo>
                    <a:lnTo>
                      <a:pt x="60" y="52"/>
                    </a:lnTo>
                    <a:lnTo>
                      <a:pt x="61" y="47"/>
                    </a:lnTo>
                    <a:lnTo>
                      <a:pt x="61" y="39"/>
                    </a:lnTo>
                    <a:lnTo>
                      <a:pt x="60" y="31"/>
                    </a:lnTo>
                    <a:lnTo>
                      <a:pt x="58" y="24"/>
                    </a:lnTo>
                    <a:lnTo>
                      <a:pt x="55" y="17"/>
                    </a:lnTo>
                    <a:lnTo>
                      <a:pt x="50" y="11"/>
                    </a:lnTo>
                    <a:lnTo>
                      <a:pt x="43" y="7"/>
                    </a:lnTo>
                    <a:lnTo>
                      <a:pt x="36" y="3"/>
                    </a:lnTo>
                    <a:lnTo>
                      <a:pt x="29" y="1"/>
                    </a:lnTo>
                    <a:lnTo>
                      <a:pt x="21" y="0"/>
                    </a:lnTo>
                    <a:lnTo>
                      <a:pt x="13" y="1"/>
                    </a:lnTo>
                    <a:lnTo>
                      <a:pt x="6" y="3"/>
                    </a:lnTo>
                    <a:lnTo>
                      <a:pt x="0" y="7"/>
                    </a:lnTo>
                    <a:lnTo>
                      <a:pt x="2" y="9"/>
                    </a:lnTo>
                    <a:lnTo>
                      <a:pt x="5" y="14"/>
                    </a:lnTo>
                    <a:lnTo>
                      <a:pt x="11" y="22"/>
                    </a:lnTo>
                    <a:lnTo>
                      <a:pt x="19" y="31"/>
                    </a:lnTo>
                    <a:lnTo>
                      <a:pt x="27" y="41"/>
                    </a:lnTo>
                    <a:lnTo>
                      <a:pt x="35" y="51"/>
                    </a:lnTo>
                    <a:lnTo>
                      <a:pt x="44" y="59"/>
                    </a:lnTo>
                    <a:lnTo>
                      <a:pt x="53" y="66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8" name="Freeform 159"/>
              <p:cNvSpPr/>
              <p:nvPr/>
            </p:nvSpPr>
            <p:spPr bwMode="auto">
              <a:xfrm>
                <a:off x="4852" y="4125"/>
                <a:ext cx="17" cy="17"/>
              </a:xfrm>
              <a:custGeom>
                <a:avLst/>
                <a:gdLst>
                  <a:gd name="T0" fmla="*/ 1 w 34"/>
                  <a:gd name="T1" fmla="*/ 1 h 34"/>
                  <a:gd name="T2" fmla="*/ 1 w 34"/>
                  <a:gd name="T3" fmla="*/ 1 h 34"/>
                  <a:gd name="T4" fmla="*/ 1 w 34"/>
                  <a:gd name="T5" fmla="*/ 1 h 34"/>
                  <a:gd name="T6" fmla="*/ 1 w 34"/>
                  <a:gd name="T7" fmla="*/ 1 h 34"/>
                  <a:gd name="T8" fmla="*/ 1 w 34"/>
                  <a:gd name="T9" fmla="*/ 1 h 34"/>
                  <a:gd name="T10" fmla="*/ 1 w 34"/>
                  <a:gd name="T11" fmla="*/ 1 h 34"/>
                  <a:gd name="T12" fmla="*/ 1 w 34"/>
                  <a:gd name="T13" fmla="*/ 1 h 34"/>
                  <a:gd name="T14" fmla="*/ 1 w 34"/>
                  <a:gd name="T15" fmla="*/ 1 h 34"/>
                  <a:gd name="T16" fmla="*/ 1 w 34"/>
                  <a:gd name="T17" fmla="*/ 1 h 34"/>
                  <a:gd name="T18" fmla="*/ 1 w 34"/>
                  <a:gd name="T19" fmla="*/ 0 h 34"/>
                  <a:gd name="T20" fmla="*/ 1 w 34"/>
                  <a:gd name="T21" fmla="*/ 1 h 34"/>
                  <a:gd name="T22" fmla="*/ 1 w 34"/>
                  <a:gd name="T23" fmla="*/ 1 h 34"/>
                  <a:gd name="T24" fmla="*/ 0 w 34"/>
                  <a:gd name="T25" fmla="*/ 1 h 34"/>
                  <a:gd name="T26" fmla="*/ 0 w 34"/>
                  <a:gd name="T27" fmla="*/ 1 h 34"/>
                  <a:gd name="T28" fmla="*/ 1 w 34"/>
                  <a:gd name="T29" fmla="*/ 1 h 34"/>
                  <a:gd name="T30" fmla="*/ 1 w 34"/>
                  <a:gd name="T31" fmla="*/ 1 h 34"/>
                  <a:gd name="T32" fmla="*/ 1 w 34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4">
                    <a:moveTo>
                      <a:pt x="12" y="34"/>
                    </a:moveTo>
                    <a:lnTo>
                      <a:pt x="19" y="34"/>
                    </a:lnTo>
                    <a:lnTo>
                      <a:pt x="24" y="33"/>
                    </a:lnTo>
                    <a:lnTo>
                      <a:pt x="29" y="28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2" y="10"/>
                    </a:lnTo>
                    <a:lnTo>
                      <a:pt x="28" y="5"/>
                    </a:lnTo>
                    <a:lnTo>
                      <a:pt x="22" y="2"/>
                    </a:lnTo>
                    <a:lnTo>
                      <a:pt x="15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6" y="30"/>
                    </a:lnTo>
                    <a:lnTo>
                      <a:pt x="12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9" name="Freeform 160"/>
              <p:cNvSpPr/>
              <p:nvPr/>
            </p:nvSpPr>
            <p:spPr bwMode="auto">
              <a:xfrm>
                <a:off x="4885" y="4152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0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1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1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8" y="3"/>
                    </a:lnTo>
                    <a:lnTo>
                      <a:pt x="22" y="0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1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0" name="Freeform 161"/>
              <p:cNvSpPr/>
              <p:nvPr/>
            </p:nvSpPr>
            <p:spPr bwMode="auto">
              <a:xfrm>
                <a:off x="4701" y="4202"/>
                <a:ext cx="17" cy="17"/>
              </a:xfrm>
              <a:custGeom>
                <a:avLst/>
                <a:gdLst>
                  <a:gd name="T0" fmla="*/ 1 w 34"/>
                  <a:gd name="T1" fmla="*/ 1 h 33"/>
                  <a:gd name="T2" fmla="*/ 1 w 34"/>
                  <a:gd name="T3" fmla="*/ 1 h 33"/>
                  <a:gd name="T4" fmla="*/ 1 w 34"/>
                  <a:gd name="T5" fmla="*/ 1 h 33"/>
                  <a:gd name="T6" fmla="*/ 1 w 34"/>
                  <a:gd name="T7" fmla="*/ 1 h 33"/>
                  <a:gd name="T8" fmla="*/ 1 w 34"/>
                  <a:gd name="T9" fmla="*/ 1 h 33"/>
                  <a:gd name="T10" fmla="*/ 1 w 34"/>
                  <a:gd name="T11" fmla="*/ 1 h 33"/>
                  <a:gd name="T12" fmla="*/ 1 w 34"/>
                  <a:gd name="T13" fmla="*/ 1 h 33"/>
                  <a:gd name="T14" fmla="*/ 1 w 34"/>
                  <a:gd name="T15" fmla="*/ 1 h 33"/>
                  <a:gd name="T16" fmla="*/ 1 w 34"/>
                  <a:gd name="T17" fmla="*/ 1 h 33"/>
                  <a:gd name="T18" fmla="*/ 1 w 34"/>
                  <a:gd name="T19" fmla="*/ 0 h 33"/>
                  <a:gd name="T20" fmla="*/ 1 w 34"/>
                  <a:gd name="T21" fmla="*/ 1 h 33"/>
                  <a:gd name="T22" fmla="*/ 1 w 34"/>
                  <a:gd name="T23" fmla="*/ 1 h 33"/>
                  <a:gd name="T24" fmla="*/ 1 w 34"/>
                  <a:gd name="T25" fmla="*/ 1 h 33"/>
                  <a:gd name="T26" fmla="*/ 0 w 34"/>
                  <a:gd name="T27" fmla="*/ 1 h 33"/>
                  <a:gd name="T28" fmla="*/ 1 w 34"/>
                  <a:gd name="T29" fmla="*/ 1 h 33"/>
                  <a:gd name="T30" fmla="*/ 1 w 34"/>
                  <a:gd name="T31" fmla="*/ 1 h 33"/>
                  <a:gd name="T32" fmla="*/ 1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3"/>
                    </a:moveTo>
                    <a:lnTo>
                      <a:pt x="19" y="33"/>
                    </a:lnTo>
                    <a:lnTo>
                      <a:pt x="25" y="32"/>
                    </a:lnTo>
                    <a:lnTo>
                      <a:pt x="29" y="28"/>
                    </a:lnTo>
                    <a:lnTo>
                      <a:pt x="33" y="22"/>
                    </a:lnTo>
                    <a:lnTo>
                      <a:pt x="34" y="16"/>
                    </a:lnTo>
                    <a:lnTo>
                      <a:pt x="33" y="9"/>
                    </a:lnTo>
                    <a:lnTo>
                      <a:pt x="28" y="5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10" y="2"/>
                    </a:lnTo>
                    <a:lnTo>
                      <a:pt x="5" y="6"/>
                    </a:lnTo>
                    <a:lnTo>
                      <a:pt x="2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30"/>
                    </a:lnTo>
                    <a:lnTo>
                      <a:pt x="12" y="3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" name="Freeform 162"/>
              <p:cNvSpPr/>
              <p:nvPr/>
            </p:nvSpPr>
            <p:spPr bwMode="auto">
              <a:xfrm>
                <a:off x="4742" y="4201"/>
                <a:ext cx="16" cy="17"/>
              </a:xfrm>
              <a:custGeom>
                <a:avLst/>
                <a:gdLst>
                  <a:gd name="T0" fmla="*/ 0 w 34"/>
                  <a:gd name="T1" fmla="*/ 1 h 33"/>
                  <a:gd name="T2" fmla="*/ 0 w 34"/>
                  <a:gd name="T3" fmla="*/ 1 h 33"/>
                  <a:gd name="T4" fmla="*/ 0 w 34"/>
                  <a:gd name="T5" fmla="*/ 1 h 33"/>
                  <a:gd name="T6" fmla="*/ 0 w 34"/>
                  <a:gd name="T7" fmla="*/ 1 h 33"/>
                  <a:gd name="T8" fmla="*/ 0 w 34"/>
                  <a:gd name="T9" fmla="*/ 1 h 33"/>
                  <a:gd name="T10" fmla="*/ 0 w 34"/>
                  <a:gd name="T11" fmla="*/ 1 h 33"/>
                  <a:gd name="T12" fmla="*/ 0 w 34"/>
                  <a:gd name="T13" fmla="*/ 1 h 33"/>
                  <a:gd name="T14" fmla="*/ 0 w 34"/>
                  <a:gd name="T15" fmla="*/ 1 h 33"/>
                  <a:gd name="T16" fmla="*/ 0 w 34"/>
                  <a:gd name="T17" fmla="*/ 1 h 33"/>
                  <a:gd name="T18" fmla="*/ 0 w 34"/>
                  <a:gd name="T19" fmla="*/ 0 h 33"/>
                  <a:gd name="T20" fmla="*/ 0 w 34"/>
                  <a:gd name="T21" fmla="*/ 1 h 33"/>
                  <a:gd name="T22" fmla="*/ 0 w 34"/>
                  <a:gd name="T23" fmla="*/ 1 h 33"/>
                  <a:gd name="T24" fmla="*/ 0 w 34"/>
                  <a:gd name="T25" fmla="*/ 1 h 33"/>
                  <a:gd name="T26" fmla="*/ 0 w 34"/>
                  <a:gd name="T27" fmla="*/ 1 h 33"/>
                  <a:gd name="T28" fmla="*/ 0 w 34"/>
                  <a:gd name="T29" fmla="*/ 1 h 33"/>
                  <a:gd name="T30" fmla="*/ 0 w 34"/>
                  <a:gd name="T31" fmla="*/ 1 h 33"/>
                  <a:gd name="T32" fmla="*/ 0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2"/>
                    </a:moveTo>
                    <a:lnTo>
                      <a:pt x="19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1" y="9"/>
                    </a:lnTo>
                    <a:lnTo>
                      <a:pt x="28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" name="Freeform 163"/>
              <p:cNvSpPr/>
              <p:nvPr/>
            </p:nvSpPr>
            <p:spPr bwMode="auto">
              <a:xfrm>
                <a:off x="4782" y="4209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1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5" y="29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" name="Freeform 164"/>
              <p:cNvSpPr/>
              <p:nvPr/>
            </p:nvSpPr>
            <p:spPr bwMode="auto">
              <a:xfrm>
                <a:off x="4820" y="4226"/>
                <a:ext cx="17" cy="17"/>
              </a:xfrm>
              <a:custGeom>
                <a:avLst/>
                <a:gdLst>
                  <a:gd name="T0" fmla="*/ 1 w 33"/>
                  <a:gd name="T1" fmla="*/ 1 h 34"/>
                  <a:gd name="T2" fmla="*/ 1 w 33"/>
                  <a:gd name="T3" fmla="*/ 1 h 34"/>
                  <a:gd name="T4" fmla="*/ 1 w 33"/>
                  <a:gd name="T5" fmla="*/ 1 h 34"/>
                  <a:gd name="T6" fmla="*/ 1 w 33"/>
                  <a:gd name="T7" fmla="*/ 1 h 34"/>
                  <a:gd name="T8" fmla="*/ 1 w 33"/>
                  <a:gd name="T9" fmla="*/ 1 h 34"/>
                  <a:gd name="T10" fmla="*/ 1 w 33"/>
                  <a:gd name="T11" fmla="*/ 1 h 34"/>
                  <a:gd name="T12" fmla="*/ 1 w 33"/>
                  <a:gd name="T13" fmla="*/ 1 h 34"/>
                  <a:gd name="T14" fmla="*/ 1 w 33"/>
                  <a:gd name="T15" fmla="*/ 1 h 34"/>
                  <a:gd name="T16" fmla="*/ 1 w 33"/>
                  <a:gd name="T17" fmla="*/ 1 h 34"/>
                  <a:gd name="T18" fmla="*/ 1 w 33"/>
                  <a:gd name="T19" fmla="*/ 0 h 34"/>
                  <a:gd name="T20" fmla="*/ 1 w 33"/>
                  <a:gd name="T21" fmla="*/ 1 h 34"/>
                  <a:gd name="T22" fmla="*/ 1 w 33"/>
                  <a:gd name="T23" fmla="*/ 1 h 34"/>
                  <a:gd name="T24" fmla="*/ 1 w 33"/>
                  <a:gd name="T25" fmla="*/ 1 h 34"/>
                  <a:gd name="T26" fmla="*/ 0 w 33"/>
                  <a:gd name="T27" fmla="*/ 1 h 34"/>
                  <a:gd name="T28" fmla="*/ 1 w 33"/>
                  <a:gd name="T29" fmla="*/ 1 h 34"/>
                  <a:gd name="T30" fmla="*/ 1 w 33"/>
                  <a:gd name="T31" fmla="*/ 1 h 34"/>
                  <a:gd name="T32" fmla="*/ 1 w 33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4">
                    <a:moveTo>
                      <a:pt x="11" y="34"/>
                    </a:moveTo>
                    <a:lnTo>
                      <a:pt x="18" y="34"/>
                    </a:lnTo>
                    <a:lnTo>
                      <a:pt x="24" y="33"/>
                    </a:lnTo>
                    <a:lnTo>
                      <a:pt x="30" y="28"/>
                    </a:lnTo>
                    <a:lnTo>
                      <a:pt x="33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7" y="5"/>
                    </a:lnTo>
                    <a:lnTo>
                      <a:pt x="22" y="1"/>
                    </a:lnTo>
                    <a:lnTo>
                      <a:pt x="16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1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5" y="30"/>
                    </a:lnTo>
                    <a:lnTo>
                      <a:pt x="11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4" name="Freeform 165"/>
              <p:cNvSpPr/>
              <p:nvPr/>
            </p:nvSpPr>
            <p:spPr bwMode="auto">
              <a:xfrm>
                <a:off x="4853" y="4250"/>
                <a:ext cx="16" cy="16"/>
              </a:xfrm>
              <a:custGeom>
                <a:avLst/>
                <a:gdLst>
                  <a:gd name="T0" fmla="*/ 0 w 33"/>
                  <a:gd name="T1" fmla="*/ 0 h 33"/>
                  <a:gd name="T2" fmla="*/ 0 w 33"/>
                  <a:gd name="T3" fmla="*/ 0 h 33"/>
                  <a:gd name="T4" fmla="*/ 0 w 33"/>
                  <a:gd name="T5" fmla="*/ 0 h 33"/>
                  <a:gd name="T6" fmla="*/ 0 w 33"/>
                  <a:gd name="T7" fmla="*/ 0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0 h 33"/>
                  <a:gd name="T14" fmla="*/ 0 w 33"/>
                  <a:gd name="T15" fmla="*/ 0 h 33"/>
                  <a:gd name="T16" fmla="*/ 0 w 33"/>
                  <a:gd name="T17" fmla="*/ 0 h 33"/>
                  <a:gd name="T18" fmla="*/ 0 w 33"/>
                  <a:gd name="T19" fmla="*/ 0 h 33"/>
                  <a:gd name="T20" fmla="*/ 0 w 33"/>
                  <a:gd name="T21" fmla="*/ 0 h 33"/>
                  <a:gd name="T22" fmla="*/ 0 w 33"/>
                  <a:gd name="T23" fmla="*/ 0 h 33"/>
                  <a:gd name="T24" fmla="*/ 0 w 33"/>
                  <a:gd name="T25" fmla="*/ 0 h 33"/>
                  <a:gd name="T26" fmla="*/ 0 w 33"/>
                  <a:gd name="T27" fmla="*/ 0 h 33"/>
                  <a:gd name="T28" fmla="*/ 0 w 33"/>
                  <a:gd name="T29" fmla="*/ 0 h 33"/>
                  <a:gd name="T30" fmla="*/ 0 w 33"/>
                  <a:gd name="T31" fmla="*/ 0 h 33"/>
                  <a:gd name="T32" fmla="*/ 0 w 33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2" y="32"/>
                    </a:moveTo>
                    <a:lnTo>
                      <a:pt x="18" y="33"/>
                    </a:lnTo>
                    <a:lnTo>
                      <a:pt x="25" y="32"/>
                    </a:lnTo>
                    <a:lnTo>
                      <a:pt x="29" y="27"/>
                    </a:lnTo>
                    <a:lnTo>
                      <a:pt x="33" y="21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1" y="1"/>
                    </a:lnTo>
                    <a:lnTo>
                      <a:pt x="15" y="0"/>
                    </a:lnTo>
                    <a:lnTo>
                      <a:pt x="8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5" name="Freeform 166"/>
              <p:cNvSpPr/>
              <p:nvPr/>
            </p:nvSpPr>
            <p:spPr bwMode="auto">
              <a:xfrm>
                <a:off x="4680" y="4230"/>
                <a:ext cx="188" cy="72"/>
              </a:xfrm>
              <a:custGeom>
                <a:avLst/>
                <a:gdLst>
                  <a:gd name="T0" fmla="*/ 1 w 376"/>
                  <a:gd name="T1" fmla="*/ 1 h 144"/>
                  <a:gd name="T2" fmla="*/ 1 w 376"/>
                  <a:gd name="T3" fmla="*/ 1 h 144"/>
                  <a:gd name="T4" fmla="*/ 1 w 376"/>
                  <a:gd name="T5" fmla="*/ 1 h 144"/>
                  <a:gd name="T6" fmla="*/ 1 w 376"/>
                  <a:gd name="T7" fmla="*/ 1 h 144"/>
                  <a:gd name="T8" fmla="*/ 1 w 376"/>
                  <a:gd name="T9" fmla="*/ 1 h 144"/>
                  <a:gd name="T10" fmla="*/ 1 w 376"/>
                  <a:gd name="T11" fmla="*/ 1 h 144"/>
                  <a:gd name="T12" fmla="*/ 1 w 376"/>
                  <a:gd name="T13" fmla="*/ 1 h 144"/>
                  <a:gd name="T14" fmla="*/ 1 w 376"/>
                  <a:gd name="T15" fmla="*/ 1 h 144"/>
                  <a:gd name="T16" fmla="*/ 1 w 376"/>
                  <a:gd name="T17" fmla="*/ 1 h 144"/>
                  <a:gd name="T18" fmla="*/ 1 w 376"/>
                  <a:gd name="T19" fmla="*/ 1 h 144"/>
                  <a:gd name="T20" fmla="*/ 1 w 376"/>
                  <a:gd name="T21" fmla="*/ 1 h 144"/>
                  <a:gd name="T22" fmla="*/ 1 w 376"/>
                  <a:gd name="T23" fmla="*/ 1 h 144"/>
                  <a:gd name="T24" fmla="*/ 1 w 376"/>
                  <a:gd name="T25" fmla="*/ 1 h 144"/>
                  <a:gd name="T26" fmla="*/ 1 w 376"/>
                  <a:gd name="T27" fmla="*/ 1 h 144"/>
                  <a:gd name="T28" fmla="*/ 1 w 376"/>
                  <a:gd name="T29" fmla="*/ 1 h 144"/>
                  <a:gd name="T30" fmla="*/ 1 w 376"/>
                  <a:gd name="T31" fmla="*/ 1 h 144"/>
                  <a:gd name="T32" fmla="*/ 1 w 376"/>
                  <a:gd name="T33" fmla="*/ 1 h 144"/>
                  <a:gd name="T34" fmla="*/ 1 w 376"/>
                  <a:gd name="T35" fmla="*/ 1 h 144"/>
                  <a:gd name="T36" fmla="*/ 1 w 376"/>
                  <a:gd name="T37" fmla="*/ 1 h 144"/>
                  <a:gd name="T38" fmla="*/ 1 w 376"/>
                  <a:gd name="T39" fmla="*/ 0 h 144"/>
                  <a:gd name="T40" fmla="*/ 1 w 376"/>
                  <a:gd name="T41" fmla="*/ 1 h 144"/>
                  <a:gd name="T42" fmla="*/ 1 w 376"/>
                  <a:gd name="T43" fmla="*/ 1 h 144"/>
                  <a:gd name="T44" fmla="*/ 1 w 376"/>
                  <a:gd name="T45" fmla="*/ 1 h 144"/>
                  <a:gd name="T46" fmla="*/ 1 w 376"/>
                  <a:gd name="T47" fmla="*/ 1 h 144"/>
                  <a:gd name="T48" fmla="*/ 0 w 376"/>
                  <a:gd name="T49" fmla="*/ 1 h 144"/>
                  <a:gd name="T50" fmla="*/ 1 w 376"/>
                  <a:gd name="T51" fmla="*/ 1 h 144"/>
                  <a:gd name="T52" fmla="*/ 1 w 376"/>
                  <a:gd name="T53" fmla="*/ 1 h 144"/>
                  <a:gd name="T54" fmla="*/ 1 w 376"/>
                  <a:gd name="T55" fmla="*/ 1 h 144"/>
                  <a:gd name="T56" fmla="*/ 1 w 376"/>
                  <a:gd name="T57" fmla="*/ 1 h 144"/>
                  <a:gd name="T58" fmla="*/ 1 w 376"/>
                  <a:gd name="T59" fmla="*/ 1 h 144"/>
                  <a:gd name="T60" fmla="*/ 1 w 376"/>
                  <a:gd name="T61" fmla="*/ 1 h 144"/>
                  <a:gd name="T62" fmla="*/ 1 w 376"/>
                  <a:gd name="T63" fmla="*/ 1 h 144"/>
                  <a:gd name="T64" fmla="*/ 1 w 376"/>
                  <a:gd name="T65" fmla="*/ 1 h 144"/>
                  <a:gd name="T66" fmla="*/ 1 w 376"/>
                  <a:gd name="T67" fmla="*/ 1 h 144"/>
                  <a:gd name="T68" fmla="*/ 1 w 376"/>
                  <a:gd name="T69" fmla="*/ 1 h 144"/>
                  <a:gd name="T70" fmla="*/ 1 w 376"/>
                  <a:gd name="T71" fmla="*/ 1 h 144"/>
                  <a:gd name="T72" fmla="*/ 1 w 376"/>
                  <a:gd name="T73" fmla="*/ 1 h 144"/>
                  <a:gd name="T74" fmla="*/ 1 w 376"/>
                  <a:gd name="T75" fmla="*/ 1 h 144"/>
                  <a:gd name="T76" fmla="*/ 1 w 376"/>
                  <a:gd name="T77" fmla="*/ 1 h 144"/>
                  <a:gd name="T78" fmla="*/ 1 w 376"/>
                  <a:gd name="T79" fmla="*/ 1 h 144"/>
                  <a:gd name="T80" fmla="*/ 1 w 376"/>
                  <a:gd name="T81" fmla="*/ 1 h 144"/>
                  <a:gd name="T82" fmla="*/ 1 w 376"/>
                  <a:gd name="T83" fmla="*/ 1 h 144"/>
                  <a:gd name="T84" fmla="*/ 1 w 376"/>
                  <a:gd name="T85" fmla="*/ 1 h 144"/>
                  <a:gd name="T86" fmla="*/ 1 w 376"/>
                  <a:gd name="T87" fmla="*/ 1 h 144"/>
                  <a:gd name="T88" fmla="*/ 1 w 376"/>
                  <a:gd name="T89" fmla="*/ 1 h 144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376" h="144">
                    <a:moveTo>
                      <a:pt x="340" y="144"/>
                    </a:moveTo>
                    <a:lnTo>
                      <a:pt x="344" y="141"/>
                    </a:lnTo>
                    <a:lnTo>
                      <a:pt x="349" y="137"/>
                    </a:lnTo>
                    <a:lnTo>
                      <a:pt x="353" y="134"/>
                    </a:lnTo>
                    <a:lnTo>
                      <a:pt x="358" y="130"/>
                    </a:lnTo>
                    <a:lnTo>
                      <a:pt x="363" y="127"/>
                    </a:lnTo>
                    <a:lnTo>
                      <a:pt x="367" y="122"/>
                    </a:lnTo>
                    <a:lnTo>
                      <a:pt x="372" y="119"/>
                    </a:lnTo>
                    <a:lnTo>
                      <a:pt x="376" y="114"/>
                    </a:lnTo>
                    <a:lnTo>
                      <a:pt x="358" y="95"/>
                    </a:lnTo>
                    <a:lnTo>
                      <a:pt x="337" y="76"/>
                    </a:lnTo>
                    <a:lnTo>
                      <a:pt x="314" y="60"/>
                    </a:lnTo>
                    <a:lnTo>
                      <a:pt x="291" y="46"/>
                    </a:lnTo>
                    <a:lnTo>
                      <a:pt x="266" y="34"/>
                    </a:lnTo>
                    <a:lnTo>
                      <a:pt x="239" y="23"/>
                    </a:lnTo>
                    <a:lnTo>
                      <a:pt x="213" y="15"/>
                    </a:lnTo>
                    <a:lnTo>
                      <a:pt x="186" y="9"/>
                    </a:lnTo>
                    <a:lnTo>
                      <a:pt x="160" y="5"/>
                    </a:lnTo>
                    <a:lnTo>
                      <a:pt x="133" y="1"/>
                    </a:lnTo>
                    <a:lnTo>
                      <a:pt x="108" y="0"/>
                    </a:lnTo>
                    <a:lnTo>
                      <a:pt x="83" y="1"/>
                    </a:lnTo>
                    <a:lnTo>
                      <a:pt x="60" y="4"/>
                    </a:lnTo>
                    <a:lnTo>
                      <a:pt x="38" y="7"/>
                    </a:lnTo>
                    <a:lnTo>
                      <a:pt x="17" y="13"/>
                    </a:lnTo>
                    <a:lnTo>
                      <a:pt x="0" y="20"/>
                    </a:lnTo>
                    <a:lnTo>
                      <a:pt x="4" y="32"/>
                    </a:lnTo>
                    <a:lnTo>
                      <a:pt x="9" y="45"/>
                    </a:lnTo>
                    <a:lnTo>
                      <a:pt x="15" y="58"/>
                    </a:lnTo>
                    <a:lnTo>
                      <a:pt x="21" y="69"/>
                    </a:lnTo>
                    <a:lnTo>
                      <a:pt x="40" y="60"/>
                    </a:lnTo>
                    <a:lnTo>
                      <a:pt x="61" y="54"/>
                    </a:lnTo>
                    <a:lnTo>
                      <a:pt x="83" y="50"/>
                    </a:lnTo>
                    <a:lnTo>
                      <a:pt x="106" y="47"/>
                    </a:lnTo>
                    <a:lnTo>
                      <a:pt x="128" y="47"/>
                    </a:lnTo>
                    <a:lnTo>
                      <a:pt x="151" y="49"/>
                    </a:lnTo>
                    <a:lnTo>
                      <a:pt x="174" y="52"/>
                    </a:lnTo>
                    <a:lnTo>
                      <a:pt x="197" y="58"/>
                    </a:lnTo>
                    <a:lnTo>
                      <a:pt x="219" y="65"/>
                    </a:lnTo>
                    <a:lnTo>
                      <a:pt x="241" y="73"/>
                    </a:lnTo>
                    <a:lnTo>
                      <a:pt x="261" y="82"/>
                    </a:lnTo>
                    <a:lnTo>
                      <a:pt x="280" y="92"/>
                    </a:lnTo>
                    <a:lnTo>
                      <a:pt x="298" y="104"/>
                    </a:lnTo>
                    <a:lnTo>
                      <a:pt x="314" y="117"/>
                    </a:lnTo>
                    <a:lnTo>
                      <a:pt x="328" y="130"/>
                    </a:lnTo>
                    <a:lnTo>
                      <a:pt x="340" y="144"/>
                    </a:lnTo>
                    <a:close/>
                  </a:path>
                </a:pathLst>
              </a:custGeom>
              <a:solidFill>
                <a:srgbClr val="D100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" name="Freeform 167"/>
              <p:cNvSpPr/>
              <p:nvPr/>
            </p:nvSpPr>
            <p:spPr bwMode="auto">
              <a:xfrm>
                <a:off x="3482" y="4271"/>
                <a:ext cx="1433" cy="69"/>
              </a:xfrm>
              <a:custGeom>
                <a:avLst/>
                <a:gdLst>
                  <a:gd name="T0" fmla="*/ 0 w 2868"/>
                  <a:gd name="T1" fmla="*/ 1 h 137"/>
                  <a:gd name="T2" fmla="*/ 0 w 2868"/>
                  <a:gd name="T3" fmla="*/ 0 h 137"/>
                  <a:gd name="T4" fmla="*/ 0 w 2868"/>
                  <a:gd name="T5" fmla="*/ 0 h 137"/>
                  <a:gd name="T6" fmla="*/ 0 w 2868"/>
                  <a:gd name="T7" fmla="*/ 1 h 137"/>
                  <a:gd name="T8" fmla="*/ 0 w 2868"/>
                  <a:gd name="T9" fmla="*/ 1 h 1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868" h="137">
                    <a:moveTo>
                      <a:pt x="2868" y="134"/>
                    </a:moveTo>
                    <a:lnTo>
                      <a:pt x="2868" y="0"/>
                    </a:lnTo>
                    <a:lnTo>
                      <a:pt x="0" y="0"/>
                    </a:lnTo>
                    <a:lnTo>
                      <a:pt x="7" y="137"/>
                    </a:lnTo>
                    <a:lnTo>
                      <a:pt x="2868" y="134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7" name="Freeform 168"/>
              <p:cNvSpPr/>
              <p:nvPr/>
            </p:nvSpPr>
            <p:spPr bwMode="auto">
              <a:xfrm>
                <a:off x="3452" y="4178"/>
                <a:ext cx="202" cy="140"/>
              </a:xfrm>
              <a:custGeom>
                <a:avLst/>
                <a:gdLst>
                  <a:gd name="T0" fmla="*/ 1 w 404"/>
                  <a:gd name="T1" fmla="*/ 0 h 281"/>
                  <a:gd name="T2" fmla="*/ 1 w 404"/>
                  <a:gd name="T3" fmla="*/ 0 h 281"/>
                  <a:gd name="T4" fmla="*/ 1 w 404"/>
                  <a:gd name="T5" fmla="*/ 0 h 281"/>
                  <a:gd name="T6" fmla="*/ 1 w 404"/>
                  <a:gd name="T7" fmla="*/ 0 h 281"/>
                  <a:gd name="T8" fmla="*/ 1 w 404"/>
                  <a:gd name="T9" fmla="*/ 0 h 281"/>
                  <a:gd name="T10" fmla="*/ 1 w 404"/>
                  <a:gd name="T11" fmla="*/ 0 h 281"/>
                  <a:gd name="T12" fmla="*/ 1 w 404"/>
                  <a:gd name="T13" fmla="*/ 0 h 281"/>
                  <a:gd name="T14" fmla="*/ 1 w 404"/>
                  <a:gd name="T15" fmla="*/ 0 h 281"/>
                  <a:gd name="T16" fmla="*/ 1 w 404"/>
                  <a:gd name="T17" fmla="*/ 0 h 281"/>
                  <a:gd name="T18" fmla="*/ 1 w 404"/>
                  <a:gd name="T19" fmla="*/ 0 h 281"/>
                  <a:gd name="T20" fmla="*/ 1 w 404"/>
                  <a:gd name="T21" fmla="*/ 0 h 281"/>
                  <a:gd name="T22" fmla="*/ 1 w 404"/>
                  <a:gd name="T23" fmla="*/ 0 h 281"/>
                  <a:gd name="T24" fmla="*/ 1 w 404"/>
                  <a:gd name="T25" fmla="*/ 0 h 281"/>
                  <a:gd name="T26" fmla="*/ 1 w 404"/>
                  <a:gd name="T27" fmla="*/ 0 h 281"/>
                  <a:gd name="T28" fmla="*/ 1 w 404"/>
                  <a:gd name="T29" fmla="*/ 0 h 281"/>
                  <a:gd name="T30" fmla="*/ 1 w 404"/>
                  <a:gd name="T31" fmla="*/ 0 h 281"/>
                  <a:gd name="T32" fmla="*/ 1 w 404"/>
                  <a:gd name="T33" fmla="*/ 0 h 281"/>
                  <a:gd name="T34" fmla="*/ 1 w 404"/>
                  <a:gd name="T35" fmla="*/ 0 h 281"/>
                  <a:gd name="T36" fmla="*/ 1 w 404"/>
                  <a:gd name="T37" fmla="*/ 0 h 281"/>
                  <a:gd name="T38" fmla="*/ 1 w 404"/>
                  <a:gd name="T39" fmla="*/ 0 h 281"/>
                  <a:gd name="T40" fmla="*/ 1 w 404"/>
                  <a:gd name="T41" fmla="*/ 0 h 281"/>
                  <a:gd name="T42" fmla="*/ 1 w 404"/>
                  <a:gd name="T43" fmla="*/ 0 h 281"/>
                  <a:gd name="T44" fmla="*/ 1 w 404"/>
                  <a:gd name="T45" fmla="*/ 0 h 281"/>
                  <a:gd name="T46" fmla="*/ 1 w 404"/>
                  <a:gd name="T47" fmla="*/ 0 h 281"/>
                  <a:gd name="T48" fmla="*/ 1 w 404"/>
                  <a:gd name="T49" fmla="*/ 0 h 281"/>
                  <a:gd name="T50" fmla="*/ 1 w 404"/>
                  <a:gd name="T51" fmla="*/ 0 h 281"/>
                  <a:gd name="T52" fmla="*/ 1 w 404"/>
                  <a:gd name="T53" fmla="*/ 0 h 281"/>
                  <a:gd name="T54" fmla="*/ 1 w 404"/>
                  <a:gd name="T55" fmla="*/ 0 h 281"/>
                  <a:gd name="T56" fmla="*/ 1 w 404"/>
                  <a:gd name="T57" fmla="*/ 0 h 281"/>
                  <a:gd name="T58" fmla="*/ 1 w 404"/>
                  <a:gd name="T59" fmla="*/ 0 h 281"/>
                  <a:gd name="T60" fmla="*/ 1 w 404"/>
                  <a:gd name="T61" fmla="*/ 0 h 281"/>
                  <a:gd name="T62" fmla="*/ 1 w 404"/>
                  <a:gd name="T63" fmla="*/ 0 h 281"/>
                  <a:gd name="T64" fmla="*/ 1 w 404"/>
                  <a:gd name="T65" fmla="*/ 0 h 281"/>
                  <a:gd name="T66" fmla="*/ 1 w 404"/>
                  <a:gd name="T67" fmla="*/ 0 h 281"/>
                  <a:gd name="T68" fmla="*/ 1 w 404"/>
                  <a:gd name="T69" fmla="*/ 0 h 281"/>
                  <a:gd name="T70" fmla="*/ 1 w 404"/>
                  <a:gd name="T71" fmla="*/ 0 h 281"/>
                  <a:gd name="T72" fmla="*/ 1 w 404"/>
                  <a:gd name="T73" fmla="*/ 0 h 281"/>
                  <a:gd name="T74" fmla="*/ 1 w 404"/>
                  <a:gd name="T75" fmla="*/ 0 h 281"/>
                  <a:gd name="T76" fmla="*/ 1 w 404"/>
                  <a:gd name="T77" fmla="*/ 0 h 281"/>
                  <a:gd name="T78" fmla="*/ 1 w 404"/>
                  <a:gd name="T79" fmla="*/ 0 h 281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4" h="281">
                    <a:moveTo>
                      <a:pt x="339" y="270"/>
                    </a:moveTo>
                    <a:lnTo>
                      <a:pt x="323" y="270"/>
                    </a:lnTo>
                    <a:lnTo>
                      <a:pt x="306" y="271"/>
                    </a:lnTo>
                    <a:lnTo>
                      <a:pt x="290" y="271"/>
                    </a:lnTo>
                    <a:lnTo>
                      <a:pt x="274" y="271"/>
                    </a:lnTo>
                    <a:lnTo>
                      <a:pt x="258" y="273"/>
                    </a:lnTo>
                    <a:lnTo>
                      <a:pt x="241" y="273"/>
                    </a:lnTo>
                    <a:lnTo>
                      <a:pt x="225" y="274"/>
                    </a:lnTo>
                    <a:lnTo>
                      <a:pt x="209" y="274"/>
                    </a:lnTo>
                    <a:lnTo>
                      <a:pt x="194" y="275"/>
                    </a:lnTo>
                    <a:lnTo>
                      <a:pt x="178" y="276"/>
                    </a:lnTo>
                    <a:lnTo>
                      <a:pt x="163" y="276"/>
                    </a:lnTo>
                    <a:lnTo>
                      <a:pt x="148" y="277"/>
                    </a:lnTo>
                    <a:lnTo>
                      <a:pt x="133" y="278"/>
                    </a:lnTo>
                    <a:lnTo>
                      <a:pt x="118" y="279"/>
                    </a:lnTo>
                    <a:lnTo>
                      <a:pt x="103" y="279"/>
                    </a:lnTo>
                    <a:lnTo>
                      <a:pt x="89" y="281"/>
                    </a:lnTo>
                    <a:lnTo>
                      <a:pt x="86" y="258"/>
                    </a:lnTo>
                    <a:lnTo>
                      <a:pt x="80" y="233"/>
                    </a:lnTo>
                    <a:lnTo>
                      <a:pt x="72" y="209"/>
                    </a:lnTo>
                    <a:lnTo>
                      <a:pt x="62" y="185"/>
                    </a:lnTo>
                    <a:lnTo>
                      <a:pt x="49" y="163"/>
                    </a:lnTo>
                    <a:lnTo>
                      <a:pt x="34" y="142"/>
                    </a:lnTo>
                    <a:lnTo>
                      <a:pt x="18" y="125"/>
                    </a:lnTo>
                    <a:lnTo>
                      <a:pt x="0" y="112"/>
                    </a:lnTo>
                    <a:lnTo>
                      <a:pt x="20" y="118"/>
                    </a:lnTo>
                    <a:lnTo>
                      <a:pt x="40" y="127"/>
                    </a:lnTo>
                    <a:lnTo>
                      <a:pt x="57" y="139"/>
                    </a:lnTo>
                    <a:lnTo>
                      <a:pt x="73" y="155"/>
                    </a:lnTo>
                    <a:lnTo>
                      <a:pt x="89" y="173"/>
                    </a:lnTo>
                    <a:lnTo>
                      <a:pt x="103" y="196"/>
                    </a:lnTo>
                    <a:lnTo>
                      <a:pt x="118" y="223"/>
                    </a:lnTo>
                    <a:lnTo>
                      <a:pt x="133" y="254"/>
                    </a:lnTo>
                    <a:lnTo>
                      <a:pt x="140" y="223"/>
                    </a:lnTo>
                    <a:lnTo>
                      <a:pt x="142" y="188"/>
                    </a:lnTo>
                    <a:lnTo>
                      <a:pt x="142" y="153"/>
                    </a:lnTo>
                    <a:lnTo>
                      <a:pt x="139" y="116"/>
                    </a:lnTo>
                    <a:lnTo>
                      <a:pt x="133" y="81"/>
                    </a:lnTo>
                    <a:lnTo>
                      <a:pt x="125" y="50"/>
                    </a:lnTo>
                    <a:lnTo>
                      <a:pt x="115" y="23"/>
                    </a:lnTo>
                    <a:lnTo>
                      <a:pt x="102" y="5"/>
                    </a:lnTo>
                    <a:lnTo>
                      <a:pt x="121" y="18"/>
                    </a:lnTo>
                    <a:lnTo>
                      <a:pt x="140" y="34"/>
                    </a:lnTo>
                    <a:lnTo>
                      <a:pt x="157" y="53"/>
                    </a:lnTo>
                    <a:lnTo>
                      <a:pt x="174" y="78"/>
                    </a:lnTo>
                    <a:lnTo>
                      <a:pt x="188" y="106"/>
                    </a:lnTo>
                    <a:lnTo>
                      <a:pt x="201" y="141"/>
                    </a:lnTo>
                    <a:lnTo>
                      <a:pt x="212" y="183"/>
                    </a:lnTo>
                    <a:lnTo>
                      <a:pt x="218" y="231"/>
                    </a:lnTo>
                    <a:lnTo>
                      <a:pt x="229" y="208"/>
                    </a:lnTo>
                    <a:lnTo>
                      <a:pt x="237" y="183"/>
                    </a:lnTo>
                    <a:lnTo>
                      <a:pt x="243" y="154"/>
                    </a:lnTo>
                    <a:lnTo>
                      <a:pt x="245" y="124"/>
                    </a:lnTo>
                    <a:lnTo>
                      <a:pt x="245" y="93"/>
                    </a:lnTo>
                    <a:lnTo>
                      <a:pt x="241" y="62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0" y="30"/>
                    </a:lnTo>
                    <a:lnTo>
                      <a:pt x="255" y="57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8" y="128"/>
                    </a:lnTo>
                    <a:lnTo>
                      <a:pt x="294" y="151"/>
                    </a:lnTo>
                    <a:lnTo>
                      <a:pt x="298" y="173"/>
                    </a:lnTo>
                    <a:lnTo>
                      <a:pt x="299" y="195"/>
                    </a:lnTo>
                    <a:lnTo>
                      <a:pt x="312" y="173"/>
                    </a:lnTo>
                    <a:lnTo>
                      <a:pt x="326" y="148"/>
                    </a:lnTo>
                    <a:lnTo>
                      <a:pt x="340" y="121"/>
                    </a:lnTo>
                    <a:lnTo>
                      <a:pt x="354" y="94"/>
                    </a:lnTo>
                    <a:lnTo>
                      <a:pt x="366" y="67"/>
                    </a:lnTo>
                    <a:lnTo>
                      <a:pt x="375" y="42"/>
                    </a:lnTo>
                    <a:lnTo>
                      <a:pt x="382" y="20"/>
                    </a:lnTo>
                    <a:lnTo>
                      <a:pt x="384" y="3"/>
                    </a:lnTo>
                    <a:lnTo>
                      <a:pt x="392" y="27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4" y="112"/>
                    </a:lnTo>
                    <a:lnTo>
                      <a:pt x="398" y="146"/>
                    </a:lnTo>
                    <a:lnTo>
                      <a:pt x="388" y="184"/>
                    </a:lnTo>
                    <a:lnTo>
                      <a:pt x="368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8" name="Freeform 169"/>
              <p:cNvSpPr/>
              <p:nvPr/>
            </p:nvSpPr>
            <p:spPr bwMode="auto">
              <a:xfrm>
                <a:off x="4880" y="4200"/>
                <a:ext cx="51" cy="71"/>
              </a:xfrm>
              <a:custGeom>
                <a:avLst/>
                <a:gdLst>
                  <a:gd name="T0" fmla="*/ 1 w 102"/>
                  <a:gd name="T1" fmla="*/ 1 h 142"/>
                  <a:gd name="T2" fmla="*/ 0 w 102"/>
                  <a:gd name="T3" fmla="*/ 1 h 142"/>
                  <a:gd name="T4" fmla="*/ 1 w 102"/>
                  <a:gd name="T5" fmla="*/ 1 h 142"/>
                  <a:gd name="T6" fmla="*/ 1 w 102"/>
                  <a:gd name="T7" fmla="*/ 1 h 142"/>
                  <a:gd name="T8" fmla="*/ 1 w 102"/>
                  <a:gd name="T9" fmla="*/ 1 h 142"/>
                  <a:gd name="T10" fmla="*/ 1 w 102"/>
                  <a:gd name="T11" fmla="*/ 1 h 142"/>
                  <a:gd name="T12" fmla="*/ 1 w 102"/>
                  <a:gd name="T13" fmla="*/ 1 h 142"/>
                  <a:gd name="T14" fmla="*/ 1 w 102"/>
                  <a:gd name="T15" fmla="*/ 1 h 142"/>
                  <a:gd name="T16" fmla="*/ 1 w 102"/>
                  <a:gd name="T17" fmla="*/ 1 h 142"/>
                  <a:gd name="T18" fmla="*/ 1 w 102"/>
                  <a:gd name="T19" fmla="*/ 0 h 142"/>
                  <a:gd name="T20" fmla="*/ 1 w 102"/>
                  <a:gd name="T21" fmla="*/ 1 h 142"/>
                  <a:gd name="T22" fmla="*/ 1 w 102"/>
                  <a:gd name="T23" fmla="*/ 1 h 142"/>
                  <a:gd name="T24" fmla="*/ 1 w 102"/>
                  <a:gd name="T25" fmla="*/ 1 h 142"/>
                  <a:gd name="T26" fmla="*/ 1 w 102"/>
                  <a:gd name="T27" fmla="*/ 1 h 14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2" h="142">
                    <a:moveTo>
                      <a:pt x="71" y="142"/>
                    </a:moveTo>
                    <a:lnTo>
                      <a:pt x="0" y="142"/>
                    </a:lnTo>
                    <a:lnTo>
                      <a:pt x="6" y="123"/>
                    </a:lnTo>
                    <a:lnTo>
                      <a:pt x="16" y="102"/>
                    </a:lnTo>
                    <a:lnTo>
                      <a:pt x="27" y="82"/>
                    </a:lnTo>
                    <a:lnTo>
                      <a:pt x="41" y="61"/>
                    </a:lnTo>
                    <a:lnTo>
                      <a:pt x="56" y="43"/>
                    </a:lnTo>
                    <a:lnTo>
                      <a:pt x="71" y="26"/>
                    </a:lnTo>
                    <a:lnTo>
                      <a:pt x="87" y="12"/>
                    </a:lnTo>
                    <a:lnTo>
                      <a:pt x="102" y="0"/>
                    </a:lnTo>
                    <a:lnTo>
                      <a:pt x="84" y="41"/>
                    </a:lnTo>
                    <a:lnTo>
                      <a:pt x="74" y="78"/>
                    </a:lnTo>
                    <a:lnTo>
                      <a:pt x="71" y="112"/>
                    </a:lnTo>
                    <a:lnTo>
                      <a:pt x="71" y="14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9" name="Freeform 170"/>
              <p:cNvSpPr/>
              <p:nvPr/>
            </p:nvSpPr>
            <p:spPr bwMode="auto">
              <a:xfrm>
                <a:off x="3666" y="4127"/>
                <a:ext cx="558" cy="206"/>
              </a:xfrm>
              <a:custGeom>
                <a:avLst/>
                <a:gdLst>
                  <a:gd name="T0" fmla="*/ 0 w 1117"/>
                  <a:gd name="T1" fmla="*/ 1 h 412"/>
                  <a:gd name="T2" fmla="*/ 0 w 1117"/>
                  <a:gd name="T3" fmla="*/ 1 h 412"/>
                  <a:gd name="T4" fmla="*/ 0 w 1117"/>
                  <a:gd name="T5" fmla="*/ 1 h 412"/>
                  <a:gd name="T6" fmla="*/ 0 w 1117"/>
                  <a:gd name="T7" fmla="*/ 1 h 412"/>
                  <a:gd name="T8" fmla="*/ 0 w 1117"/>
                  <a:gd name="T9" fmla="*/ 1 h 412"/>
                  <a:gd name="T10" fmla="*/ 0 w 1117"/>
                  <a:gd name="T11" fmla="*/ 1 h 412"/>
                  <a:gd name="T12" fmla="*/ 0 w 1117"/>
                  <a:gd name="T13" fmla="*/ 1 h 412"/>
                  <a:gd name="T14" fmla="*/ 0 w 1117"/>
                  <a:gd name="T15" fmla="*/ 1 h 412"/>
                  <a:gd name="T16" fmla="*/ 0 w 1117"/>
                  <a:gd name="T17" fmla="*/ 1 h 412"/>
                  <a:gd name="T18" fmla="*/ 0 w 1117"/>
                  <a:gd name="T19" fmla="*/ 1 h 412"/>
                  <a:gd name="T20" fmla="*/ 0 w 1117"/>
                  <a:gd name="T21" fmla="*/ 1 h 412"/>
                  <a:gd name="T22" fmla="*/ 0 w 1117"/>
                  <a:gd name="T23" fmla="*/ 1 h 412"/>
                  <a:gd name="T24" fmla="*/ 0 w 1117"/>
                  <a:gd name="T25" fmla="*/ 1 h 412"/>
                  <a:gd name="T26" fmla="*/ 0 w 1117"/>
                  <a:gd name="T27" fmla="*/ 1 h 412"/>
                  <a:gd name="T28" fmla="*/ 0 w 1117"/>
                  <a:gd name="T29" fmla="*/ 1 h 412"/>
                  <a:gd name="T30" fmla="*/ 0 w 1117"/>
                  <a:gd name="T31" fmla="*/ 1 h 412"/>
                  <a:gd name="T32" fmla="*/ 0 w 1117"/>
                  <a:gd name="T33" fmla="*/ 1 h 412"/>
                  <a:gd name="T34" fmla="*/ 0 w 1117"/>
                  <a:gd name="T35" fmla="*/ 1 h 412"/>
                  <a:gd name="T36" fmla="*/ 0 w 1117"/>
                  <a:gd name="T37" fmla="*/ 1 h 412"/>
                  <a:gd name="T38" fmla="*/ 0 w 1117"/>
                  <a:gd name="T39" fmla="*/ 1 h 412"/>
                  <a:gd name="T40" fmla="*/ 0 w 1117"/>
                  <a:gd name="T41" fmla="*/ 1 h 412"/>
                  <a:gd name="T42" fmla="*/ 0 w 1117"/>
                  <a:gd name="T43" fmla="*/ 1 h 412"/>
                  <a:gd name="T44" fmla="*/ 0 w 1117"/>
                  <a:gd name="T45" fmla="*/ 1 h 412"/>
                  <a:gd name="T46" fmla="*/ 0 w 1117"/>
                  <a:gd name="T47" fmla="*/ 1 h 412"/>
                  <a:gd name="T48" fmla="*/ 0 w 1117"/>
                  <a:gd name="T49" fmla="*/ 1 h 412"/>
                  <a:gd name="T50" fmla="*/ 0 w 1117"/>
                  <a:gd name="T51" fmla="*/ 1 h 412"/>
                  <a:gd name="T52" fmla="*/ 0 w 1117"/>
                  <a:gd name="T53" fmla="*/ 1 h 412"/>
                  <a:gd name="T54" fmla="*/ 0 w 1117"/>
                  <a:gd name="T55" fmla="*/ 1 h 412"/>
                  <a:gd name="T56" fmla="*/ 0 w 1117"/>
                  <a:gd name="T57" fmla="*/ 1 h 412"/>
                  <a:gd name="T58" fmla="*/ 0 w 1117"/>
                  <a:gd name="T59" fmla="*/ 1 h 412"/>
                  <a:gd name="T60" fmla="*/ 0 w 1117"/>
                  <a:gd name="T61" fmla="*/ 1 h 412"/>
                  <a:gd name="T62" fmla="*/ 0 w 1117"/>
                  <a:gd name="T63" fmla="*/ 1 h 412"/>
                  <a:gd name="T64" fmla="*/ 0 w 1117"/>
                  <a:gd name="T65" fmla="*/ 0 h 412"/>
                  <a:gd name="T66" fmla="*/ 0 w 1117"/>
                  <a:gd name="T67" fmla="*/ 1 h 412"/>
                  <a:gd name="T68" fmla="*/ 0 w 1117"/>
                  <a:gd name="T69" fmla="*/ 1 h 412"/>
                  <a:gd name="T70" fmla="*/ 0 w 1117"/>
                  <a:gd name="T71" fmla="*/ 1 h 412"/>
                  <a:gd name="T72" fmla="*/ 0 w 1117"/>
                  <a:gd name="T73" fmla="*/ 1 h 412"/>
                  <a:gd name="T74" fmla="*/ 0 w 1117"/>
                  <a:gd name="T75" fmla="*/ 1 h 412"/>
                  <a:gd name="T76" fmla="*/ 0 w 1117"/>
                  <a:gd name="T77" fmla="*/ 1 h 412"/>
                  <a:gd name="T78" fmla="*/ 0 w 1117"/>
                  <a:gd name="T79" fmla="*/ 1 h 412"/>
                  <a:gd name="T80" fmla="*/ 0 w 1117"/>
                  <a:gd name="T81" fmla="*/ 1 h 412"/>
                  <a:gd name="T82" fmla="*/ 0 w 1117"/>
                  <a:gd name="T83" fmla="*/ 1 h 412"/>
                  <a:gd name="T84" fmla="*/ 0 w 1117"/>
                  <a:gd name="T85" fmla="*/ 1 h 412"/>
                  <a:gd name="T86" fmla="*/ 0 w 1117"/>
                  <a:gd name="T87" fmla="*/ 1 h 412"/>
                  <a:gd name="T88" fmla="*/ 0 w 1117"/>
                  <a:gd name="T89" fmla="*/ 1 h 412"/>
                  <a:gd name="T90" fmla="*/ 0 w 1117"/>
                  <a:gd name="T91" fmla="*/ 1 h 412"/>
                  <a:gd name="T92" fmla="*/ 0 w 1117"/>
                  <a:gd name="T93" fmla="*/ 1 h 412"/>
                  <a:gd name="T94" fmla="*/ 0 w 1117"/>
                  <a:gd name="T95" fmla="*/ 1 h 412"/>
                  <a:gd name="T96" fmla="*/ 0 w 1117"/>
                  <a:gd name="T97" fmla="*/ 1 h 412"/>
                  <a:gd name="T98" fmla="*/ 0 w 1117"/>
                  <a:gd name="T99" fmla="*/ 1 h 412"/>
                  <a:gd name="T100" fmla="*/ 0 w 1117"/>
                  <a:gd name="T101" fmla="*/ 1 h 412"/>
                  <a:gd name="T102" fmla="*/ 0 w 1117"/>
                  <a:gd name="T103" fmla="*/ 1 h 412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1117" h="412">
                    <a:moveTo>
                      <a:pt x="1093" y="212"/>
                    </a:moveTo>
                    <a:lnTo>
                      <a:pt x="1073" y="229"/>
                    </a:lnTo>
                    <a:lnTo>
                      <a:pt x="1052" y="248"/>
                    </a:lnTo>
                    <a:lnTo>
                      <a:pt x="1032" y="265"/>
                    </a:lnTo>
                    <a:lnTo>
                      <a:pt x="1011" y="284"/>
                    </a:lnTo>
                    <a:lnTo>
                      <a:pt x="990" y="301"/>
                    </a:lnTo>
                    <a:lnTo>
                      <a:pt x="971" y="317"/>
                    </a:lnTo>
                    <a:lnTo>
                      <a:pt x="951" y="334"/>
                    </a:lnTo>
                    <a:lnTo>
                      <a:pt x="934" y="349"/>
                    </a:lnTo>
                    <a:lnTo>
                      <a:pt x="917" y="363"/>
                    </a:lnTo>
                    <a:lnTo>
                      <a:pt x="900" y="376"/>
                    </a:lnTo>
                    <a:lnTo>
                      <a:pt x="888" y="387"/>
                    </a:lnTo>
                    <a:lnTo>
                      <a:pt x="876" y="397"/>
                    </a:lnTo>
                    <a:lnTo>
                      <a:pt x="867" y="403"/>
                    </a:lnTo>
                    <a:lnTo>
                      <a:pt x="860" y="409"/>
                    </a:lnTo>
                    <a:lnTo>
                      <a:pt x="857" y="412"/>
                    </a:lnTo>
                    <a:lnTo>
                      <a:pt x="826" y="410"/>
                    </a:lnTo>
                    <a:lnTo>
                      <a:pt x="791" y="409"/>
                    </a:lnTo>
                    <a:lnTo>
                      <a:pt x="753" y="408"/>
                    </a:lnTo>
                    <a:lnTo>
                      <a:pt x="714" y="406"/>
                    </a:lnTo>
                    <a:lnTo>
                      <a:pt x="672" y="403"/>
                    </a:lnTo>
                    <a:lnTo>
                      <a:pt x="630" y="401"/>
                    </a:lnTo>
                    <a:lnTo>
                      <a:pt x="587" y="399"/>
                    </a:lnTo>
                    <a:lnTo>
                      <a:pt x="542" y="395"/>
                    </a:lnTo>
                    <a:lnTo>
                      <a:pt x="499" y="393"/>
                    </a:lnTo>
                    <a:lnTo>
                      <a:pt x="455" y="391"/>
                    </a:lnTo>
                    <a:lnTo>
                      <a:pt x="412" y="387"/>
                    </a:lnTo>
                    <a:lnTo>
                      <a:pt x="371" y="385"/>
                    </a:lnTo>
                    <a:lnTo>
                      <a:pt x="330" y="383"/>
                    </a:lnTo>
                    <a:lnTo>
                      <a:pt x="292" y="380"/>
                    </a:lnTo>
                    <a:lnTo>
                      <a:pt x="257" y="378"/>
                    </a:lnTo>
                    <a:lnTo>
                      <a:pt x="224" y="377"/>
                    </a:lnTo>
                    <a:lnTo>
                      <a:pt x="209" y="376"/>
                    </a:lnTo>
                    <a:lnTo>
                      <a:pt x="193" y="376"/>
                    </a:lnTo>
                    <a:lnTo>
                      <a:pt x="178" y="375"/>
                    </a:lnTo>
                    <a:lnTo>
                      <a:pt x="162" y="375"/>
                    </a:lnTo>
                    <a:lnTo>
                      <a:pt x="147" y="374"/>
                    </a:lnTo>
                    <a:lnTo>
                      <a:pt x="131" y="374"/>
                    </a:lnTo>
                    <a:lnTo>
                      <a:pt x="116" y="372"/>
                    </a:lnTo>
                    <a:lnTo>
                      <a:pt x="101" y="372"/>
                    </a:lnTo>
                    <a:lnTo>
                      <a:pt x="80" y="334"/>
                    </a:lnTo>
                    <a:lnTo>
                      <a:pt x="63" y="289"/>
                    </a:lnTo>
                    <a:lnTo>
                      <a:pt x="48" y="241"/>
                    </a:lnTo>
                    <a:lnTo>
                      <a:pt x="36" y="190"/>
                    </a:lnTo>
                    <a:lnTo>
                      <a:pt x="24" y="142"/>
                    </a:lnTo>
                    <a:lnTo>
                      <a:pt x="15" y="97"/>
                    </a:lnTo>
                    <a:lnTo>
                      <a:pt x="7" y="58"/>
                    </a:lnTo>
                    <a:lnTo>
                      <a:pt x="0" y="28"/>
                    </a:lnTo>
                    <a:lnTo>
                      <a:pt x="11" y="62"/>
                    </a:lnTo>
                    <a:lnTo>
                      <a:pt x="25" y="100"/>
                    </a:lnTo>
                    <a:lnTo>
                      <a:pt x="41" y="141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4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1" y="284"/>
                    </a:lnTo>
                    <a:lnTo>
                      <a:pt x="138" y="257"/>
                    </a:lnTo>
                    <a:lnTo>
                      <a:pt x="146" y="234"/>
                    </a:lnTo>
                    <a:lnTo>
                      <a:pt x="156" y="211"/>
                    </a:lnTo>
                    <a:lnTo>
                      <a:pt x="169" y="191"/>
                    </a:lnTo>
                    <a:lnTo>
                      <a:pt x="184" y="172"/>
                    </a:lnTo>
                    <a:lnTo>
                      <a:pt x="204" y="153"/>
                    </a:lnTo>
                    <a:lnTo>
                      <a:pt x="227" y="136"/>
                    </a:lnTo>
                    <a:lnTo>
                      <a:pt x="214" y="158"/>
                    </a:lnTo>
                    <a:lnTo>
                      <a:pt x="201" y="184"/>
                    </a:lnTo>
                    <a:lnTo>
                      <a:pt x="191" y="216"/>
                    </a:lnTo>
                    <a:lnTo>
                      <a:pt x="184" y="248"/>
                    </a:lnTo>
                    <a:lnTo>
                      <a:pt x="182" y="281"/>
                    </a:lnTo>
                    <a:lnTo>
                      <a:pt x="188" y="314"/>
                    </a:lnTo>
                    <a:lnTo>
                      <a:pt x="200" y="344"/>
                    </a:lnTo>
                    <a:lnTo>
                      <a:pt x="224" y="370"/>
                    </a:lnTo>
                    <a:lnTo>
                      <a:pt x="250" y="344"/>
                    </a:lnTo>
                    <a:lnTo>
                      <a:pt x="270" y="305"/>
                    </a:lnTo>
                    <a:lnTo>
                      <a:pt x="284" y="261"/>
                    </a:lnTo>
                    <a:lnTo>
                      <a:pt x="291" y="211"/>
                    </a:lnTo>
                    <a:lnTo>
                      <a:pt x="290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7" y="8"/>
                    </a:lnTo>
                    <a:lnTo>
                      <a:pt x="261" y="35"/>
                    </a:lnTo>
                    <a:lnTo>
                      <a:pt x="282" y="63"/>
                    </a:lnTo>
                    <a:lnTo>
                      <a:pt x="299" y="96"/>
                    </a:lnTo>
                    <a:lnTo>
                      <a:pt x="314" y="130"/>
                    </a:lnTo>
                    <a:lnTo>
                      <a:pt x="326" y="168"/>
                    </a:lnTo>
                    <a:lnTo>
                      <a:pt x="334" y="211"/>
                    </a:lnTo>
                    <a:lnTo>
                      <a:pt x="340" y="258"/>
                    </a:lnTo>
                    <a:lnTo>
                      <a:pt x="341" y="309"/>
                    </a:lnTo>
                    <a:lnTo>
                      <a:pt x="355" y="288"/>
                    </a:lnTo>
                    <a:lnTo>
                      <a:pt x="371" y="266"/>
                    </a:lnTo>
                    <a:lnTo>
                      <a:pt x="389" y="244"/>
                    </a:lnTo>
                    <a:lnTo>
                      <a:pt x="409" y="222"/>
                    </a:lnTo>
                    <a:lnTo>
                      <a:pt x="429" y="203"/>
                    </a:lnTo>
                    <a:lnTo>
                      <a:pt x="450" y="184"/>
                    </a:lnTo>
                    <a:lnTo>
                      <a:pt x="471" y="171"/>
                    </a:lnTo>
                    <a:lnTo>
                      <a:pt x="492" y="160"/>
                    </a:lnTo>
                    <a:lnTo>
                      <a:pt x="482" y="180"/>
                    </a:lnTo>
                    <a:lnTo>
                      <a:pt x="469" y="203"/>
                    </a:lnTo>
                    <a:lnTo>
                      <a:pt x="451" y="227"/>
                    </a:lnTo>
                    <a:lnTo>
                      <a:pt x="433" y="251"/>
                    </a:lnTo>
                    <a:lnTo>
                      <a:pt x="416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1" y="334"/>
                    </a:lnTo>
                    <a:lnTo>
                      <a:pt x="388" y="339"/>
                    </a:lnTo>
                    <a:lnTo>
                      <a:pt x="397" y="344"/>
                    </a:lnTo>
                    <a:lnTo>
                      <a:pt x="408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3" y="360"/>
                    </a:lnTo>
                    <a:lnTo>
                      <a:pt x="457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3"/>
                    </a:lnTo>
                    <a:lnTo>
                      <a:pt x="374" y="66"/>
                    </a:lnTo>
                    <a:lnTo>
                      <a:pt x="345" y="36"/>
                    </a:lnTo>
                    <a:lnTo>
                      <a:pt x="374" y="58"/>
                    </a:lnTo>
                    <a:lnTo>
                      <a:pt x="399" y="79"/>
                    </a:lnTo>
                    <a:lnTo>
                      <a:pt x="423" y="103"/>
                    </a:lnTo>
                    <a:lnTo>
                      <a:pt x="443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3" y="10"/>
                    </a:lnTo>
                    <a:lnTo>
                      <a:pt x="489" y="39"/>
                    </a:lnTo>
                    <a:lnTo>
                      <a:pt x="505" y="71"/>
                    </a:lnTo>
                    <a:lnTo>
                      <a:pt x="519" y="106"/>
                    </a:lnTo>
                    <a:lnTo>
                      <a:pt x="531" y="145"/>
                    </a:lnTo>
                    <a:lnTo>
                      <a:pt x="539" y="189"/>
                    </a:lnTo>
                    <a:lnTo>
                      <a:pt x="541" y="236"/>
                    </a:lnTo>
                    <a:lnTo>
                      <a:pt x="538" y="290"/>
                    </a:lnTo>
                    <a:lnTo>
                      <a:pt x="526" y="349"/>
                    </a:lnTo>
                    <a:lnTo>
                      <a:pt x="553" y="322"/>
                    </a:lnTo>
                    <a:lnTo>
                      <a:pt x="576" y="288"/>
                    </a:lnTo>
                    <a:lnTo>
                      <a:pt x="594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2" y="126"/>
                    </a:lnTo>
                    <a:lnTo>
                      <a:pt x="584" y="84"/>
                    </a:lnTo>
                    <a:lnTo>
                      <a:pt x="551" y="44"/>
                    </a:lnTo>
                    <a:lnTo>
                      <a:pt x="566" y="52"/>
                    </a:lnTo>
                    <a:lnTo>
                      <a:pt x="581" y="60"/>
                    </a:lnTo>
                    <a:lnTo>
                      <a:pt x="596" y="69"/>
                    </a:lnTo>
                    <a:lnTo>
                      <a:pt x="610" y="82"/>
                    </a:lnTo>
                    <a:lnTo>
                      <a:pt x="622" y="96"/>
                    </a:lnTo>
                    <a:lnTo>
                      <a:pt x="632" y="113"/>
                    </a:lnTo>
                    <a:lnTo>
                      <a:pt x="641" y="134"/>
                    </a:lnTo>
                    <a:lnTo>
                      <a:pt x="647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8" y="32"/>
                    </a:lnTo>
                    <a:lnTo>
                      <a:pt x="645" y="0"/>
                    </a:lnTo>
                    <a:lnTo>
                      <a:pt x="655" y="38"/>
                    </a:lnTo>
                    <a:lnTo>
                      <a:pt x="661" y="82"/>
                    </a:lnTo>
                    <a:lnTo>
                      <a:pt x="662" y="129"/>
                    </a:lnTo>
                    <a:lnTo>
                      <a:pt x="660" y="179"/>
                    </a:lnTo>
                    <a:lnTo>
                      <a:pt x="652" y="228"/>
                    </a:lnTo>
                    <a:lnTo>
                      <a:pt x="641" y="277"/>
                    </a:lnTo>
                    <a:lnTo>
                      <a:pt x="626" y="320"/>
                    </a:lnTo>
                    <a:lnTo>
                      <a:pt x="609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79" y="255"/>
                    </a:lnTo>
                    <a:lnTo>
                      <a:pt x="697" y="212"/>
                    </a:lnTo>
                    <a:lnTo>
                      <a:pt x="712" y="167"/>
                    </a:lnTo>
                    <a:lnTo>
                      <a:pt x="722" y="122"/>
                    </a:lnTo>
                    <a:lnTo>
                      <a:pt x="730" y="77"/>
                    </a:lnTo>
                    <a:lnTo>
                      <a:pt x="733" y="33"/>
                    </a:lnTo>
                    <a:lnTo>
                      <a:pt x="742" y="88"/>
                    </a:lnTo>
                    <a:lnTo>
                      <a:pt x="746" y="148"/>
                    </a:lnTo>
                    <a:lnTo>
                      <a:pt x="743" y="210"/>
                    </a:lnTo>
                    <a:lnTo>
                      <a:pt x="730" y="269"/>
                    </a:lnTo>
                    <a:lnTo>
                      <a:pt x="743" y="252"/>
                    </a:lnTo>
                    <a:lnTo>
                      <a:pt x="756" y="232"/>
                    </a:lnTo>
                    <a:lnTo>
                      <a:pt x="770" y="206"/>
                    </a:lnTo>
                    <a:lnTo>
                      <a:pt x="784" y="181"/>
                    </a:lnTo>
                    <a:lnTo>
                      <a:pt x="797" y="154"/>
                    </a:lnTo>
                    <a:lnTo>
                      <a:pt x="808" y="130"/>
                    </a:lnTo>
                    <a:lnTo>
                      <a:pt x="816" y="109"/>
                    </a:lnTo>
                    <a:lnTo>
                      <a:pt x="821" y="93"/>
                    </a:lnTo>
                    <a:lnTo>
                      <a:pt x="819" y="118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4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6" y="295"/>
                    </a:lnTo>
                    <a:lnTo>
                      <a:pt x="725" y="324"/>
                    </a:lnTo>
                    <a:lnTo>
                      <a:pt x="752" y="307"/>
                    </a:lnTo>
                    <a:lnTo>
                      <a:pt x="777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69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0" y="166"/>
                    </a:lnTo>
                    <a:lnTo>
                      <a:pt x="882" y="194"/>
                    </a:lnTo>
                    <a:lnTo>
                      <a:pt x="873" y="220"/>
                    </a:lnTo>
                    <a:lnTo>
                      <a:pt x="861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35" y="308"/>
                    </a:lnTo>
                    <a:lnTo>
                      <a:pt x="850" y="297"/>
                    </a:lnTo>
                    <a:lnTo>
                      <a:pt x="866" y="284"/>
                    </a:lnTo>
                    <a:lnTo>
                      <a:pt x="882" y="269"/>
                    </a:lnTo>
                    <a:lnTo>
                      <a:pt x="897" y="252"/>
                    </a:lnTo>
                    <a:lnTo>
                      <a:pt x="912" y="234"/>
                    </a:lnTo>
                    <a:lnTo>
                      <a:pt x="927" y="216"/>
                    </a:lnTo>
                    <a:lnTo>
                      <a:pt x="941" y="195"/>
                    </a:lnTo>
                    <a:lnTo>
                      <a:pt x="955" y="174"/>
                    </a:lnTo>
                    <a:lnTo>
                      <a:pt x="967" y="153"/>
                    </a:lnTo>
                    <a:lnTo>
                      <a:pt x="979" y="133"/>
                    </a:lnTo>
                    <a:lnTo>
                      <a:pt x="990" y="112"/>
                    </a:lnTo>
                    <a:lnTo>
                      <a:pt x="999" y="91"/>
                    </a:lnTo>
                    <a:lnTo>
                      <a:pt x="1008" y="70"/>
                    </a:lnTo>
                    <a:lnTo>
                      <a:pt x="1014" y="52"/>
                    </a:lnTo>
                    <a:lnTo>
                      <a:pt x="1020" y="33"/>
                    </a:lnTo>
                    <a:lnTo>
                      <a:pt x="1012" y="71"/>
                    </a:lnTo>
                    <a:lnTo>
                      <a:pt x="1004" y="107"/>
                    </a:lnTo>
                    <a:lnTo>
                      <a:pt x="994" y="141"/>
                    </a:lnTo>
                    <a:lnTo>
                      <a:pt x="983" y="173"/>
                    </a:lnTo>
                    <a:lnTo>
                      <a:pt x="968" y="206"/>
                    </a:lnTo>
                    <a:lnTo>
                      <a:pt x="950" y="242"/>
                    </a:lnTo>
                    <a:lnTo>
                      <a:pt x="927" y="279"/>
                    </a:lnTo>
                    <a:lnTo>
                      <a:pt x="897" y="322"/>
                    </a:lnTo>
                    <a:lnTo>
                      <a:pt x="910" y="314"/>
                    </a:lnTo>
                    <a:lnTo>
                      <a:pt x="925" y="304"/>
                    </a:lnTo>
                    <a:lnTo>
                      <a:pt x="940" y="294"/>
                    </a:lnTo>
                    <a:lnTo>
                      <a:pt x="956" y="282"/>
                    </a:lnTo>
                    <a:lnTo>
                      <a:pt x="972" y="270"/>
                    </a:lnTo>
                    <a:lnTo>
                      <a:pt x="988" y="257"/>
                    </a:lnTo>
                    <a:lnTo>
                      <a:pt x="1005" y="243"/>
                    </a:lnTo>
                    <a:lnTo>
                      <a:pt x="1021" y="228"/>
                    </a:lnTo>
                    <a:lnTo>
                      <a:pt x="1037" y="213"/>
                    </a:lnTo>
                    <a:lnTo>
                      <a:pt x="1052" y="197"/>
                    </a:lnTo>
                    <a:lnTo>
                      <a:pt x="1067" y="182"/>
                    </a:lnTo>
                    <a:lnTo>
                      <a:pt x="1080" y="166"/>
                    </a:lnTo>
                    <a:lnTo>
                      <a:pt x="1092" y="150"/>
                    </a:lnTo>
                    <a:lnTo>
                      <a:pt x="1102" y="135"/>
                    </a:lnTo>
                    <a:lnTo>
                      <a:pt x="1111" y="119"/>
                    </a:lnTo>
                    <a:lnTo>
                      <a:pt x="1117" y="104"/>
                    </a:lnTo>
                    <a:lnTo>
                      <a:pt x="1110" y="136"/>
                    </a:lnTo>
                    <a:lnTo>
                      <a:pt x="1103" y="166"/>
                    </a:lnTo>
                    <a:lnTo>
                      <a:pt x="1099" y="192"/>
                    </a:lnTo>
                    <a:lnTo>
                      <a:pt x="1093" y="21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0" name="Freeform 171"/>
              <p:cNvSpPr/>
              <p:nvPr/>
            </p:nvSpPr>
            <p:spPr bwMode="auto">
              <a:xfrm>
                <a:off x="4164" y="4179"/>
                <a:ext cx="202" cy="141"/>
              </a:xfrm>
              <a:custGeom>
                <a:avLst/>
                <a:gdLst>
                  <a:gd name="T0" fmla="*/ 1 w 403"/>
                  <a:gd name="T1" fmla="*/ 1 h 280"/>
                  <a:gd name="T2" fmla="*/ 1 w 403"/>
                  <a:gd name="T3" fmla="*/ 1 h 280"/>
                  <a:gd name="T4" fmla="*/ 1 w 403"/>
                  <a:gd name="T5" fmla="*/ 1 h 280"/>
                  <a:gd name="T6" fmla="*/ 1 w 403"/>
                  <a:gd name="T7" fmla="*/ 1 h 280"/>
                  <a:gd name="T8" fmla="*/ 1 w 403"/>
                  <a:gd name="T9" fmla="*/ 1 h 280"/>
                  <a:gd name="T10" fmla="*/ 1 w 403"/>
                  <a:gd name="T11" fmla="*/ 1 h 280"/>
                  <a:gd name="T12" fmla="*/ 1 w 403"/>
                  <a:gd name="T13" fmla="*/ 1 h 280"/>
                  <a:gd name="T14" fmla="*/ 1 w 403"/>
                  <a:gd name="T15" fmla="*/ 1 h 280"/>
                  <a:gd name="T16" fmla="*/ 1 w 403"/>
                  <a:gd name="T17" fmla="*/ 1 h 280"/>
                  <a:gd name="T18" fmla="*/ 1 w 403"/>
                  <a:gd name="T19" fmla="*/ 1 h 280"/>
                  <a:gd name="T20" fmla="*/ 1 w 403"/>
                  <a:gd name="T21" fmla="*/ 1 h 280"/>
                  <a:gd name="T22" fmla="*/ 1 w 403"/>
                  <a:gd name="T23" fmla="*/ 1 h 280"/>
                  <a:gd name="T24" fmla="*/ 1 w 403"/>
                  <a:gd name="T25" fmla="*/ 1 h 280"/>
                  <a:gd name="T26" fmla="*/ 1 w 403"/>
                  <a:gd name="T27" fmla="*/ 1 h 280"/>
                  <a:gd name="T28" fmla="*/ 1 w 403"/>
                  <a:gd name="T29" fmla="*/ 1 h 280"/>
                  <a:gd name="T30" fmla="*/ 1 w 403"/>
                  <a:gd name="T31" fmla="*/ 1 h 280"/>
                  <a:gd name="T32" fmla="*/ 1 w 403"/>
                  <a:gd name="T33" fmla="*/ 1 h 280"/>
                  <a:gd name="T34" fmla="*/ 1 w 403"/>
                  <a:gd name="T35" fmla="*/ 1 h 280"/>
                  <a:gd name="T36" fmla="*/ 1 w 403"/>
                  <a:gd name="T37" fmla="*/ 1 h 280"/>
                  <a:gd name="T38" fmla="*/ 1 w 403"/>
                  <a:gd name="T39" fmla="*/ 1 h 280"/>
                  <a:gd name="T40" fmla="*/ 1 w 403"/>
                  <a:gd name="T41" fmla="*/ 1 h 280"/>
                  <a:gd name="T42" fmla="*/ 1 w 403"/>
                  <a:gd name="T43" fmla="*/ 1 h 280"/>
                  <a:gd name="T44" fmla="*/ 1 w 403"/>
                  <a:gd name="T45" fmla="*/ 1 h 280"/>
                  <a:gd name="T46" fmla="*/ 1 w 403"/>
                  <a:gd name="T47" fmla="*/ 1 h 280"/>
                  <a:gd name="T48" fmla="*/ 1 w 403"/>
                  <a:gd name="T49" fmla="*/ 1 h 280"/>
                  <a:gd name="T50" fmla="*/ 1 w 403"/>
                  <a:gd name="T51" fmla="*/ 1 h 280"/>
                  <a:gd name="T52" fmla="*/ 1 w 403"/>
                  <a:gd name="T53" fmla="*/ 1 h 280"/>
                  <a:gd name="T54" fmla="*/ 1 w 403"/>
                  <a:gd name="T55" fmla="*/ 1 h 280"/>
                  <a:gd name="T56" fmla="*/ 1 w 403"/>
                  <a:gd name="T57" fmla="*/ 1 h 280"/>
                  <a:gd name="T58" fmla="*/ 1 w 403"/>
                  <a:gd name="T59" fmla="*/ 1 h 280"/>
                  <a:gd name="T60" fmla="*/ 1 w 403"/>
                  <a:gd name="T61" fmla="*/ 1 h 280"/>
                  <a:gd name="T62" fmla="*/ 1 w 403"/>
                  <a:gd name="T63" fmla="*/ 1 h 280"/>
                  <a:gd name="T64" fmla="*/ 1 w 403"/>
                  <a:gd name="T65" fmla="*/ 1 h 280"/>
                  <a:gd name="T66" fmla="*/ 1 w 403"/>
                  <a:gd name="T67" fmla="*/ 1 h 280"/>
                  <a:gd name="T68" fmla="*/ 1 w 403"/>
                  <a:gd name="T69" fmla="*/ 1 h 280"/>
                  <a:gd name="T70" fmla="*/ 1 w 403"/>
                  <a:gd name="T71" fmla="*/ 1 h 280"/>
                  <a:gd name="T72" fmla="*/ 1 w 403"/>
                  <a:gd name="T73" fmla="*/ 1 h 280"/>
                  <a:gd name="T74" fmla="*/ 1 w 403"/>
                  <a:gd name="T75" fmla="*/ 1 h 280"/>
                  <a:gd name="T76" fmla="*/ 1 w 403"/>
                  <a:gd name="T77" fmla="*/ 1 h 280"/>
                  <a:gd name="T78" fmla="*/ 1 w 403"/>
                  <a:gd name="T79" fmla="*/ 1 h 28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3" h="280">
                    <a:moveTo>
                      <a:pt x="339" y="270"/>
                    </a:moveTo>
                    <a:lnTo>
                      <a:pt x="322" y="270"/>
                    </a:lnTo>
                    <a:lnTo>
                      <a:pt x="305" y="271"/>
                    </a:lnTo>
                    <a:lnTo>
                      <a:pt x="289" y="271"/>
                    </a:lnTo>
                    <a:lnTo>
                      <a:pt x="273" y="272"/>
                    </a:lnTo>
                    <a:lnTo>
                      <a:pt x="257" y="272"/>
                    </a:lnTo>
                    <a:lnTo>
                      <a:pt x="241" y="273"/>
                    </a:lnTo>
                    <a:lnTo>
                      <a:pt x="225" y="273"/>
                    </a:lnTo>
                    <a:lnTo>
                      <a:pt x="210" y="274"/>
                    </a:lnTo>
                    <a:lnTo>
                      <a:pt x="194" y="274"/>
                    </a:lnTo>
                    <a:lnTo>
                      <a:pt x="179" y="275"/>
                    </a:lnTo>
                    <a:lnTo>
                      <a:pt x="164" y="277"/>
                    </a:lnTo>
                    <a:lnTo>
                      <a:pt x="149" y="277"/>
                    </a:lnTo>
                    <a:lnTo>
                      <a:pt x="134" y="278"/>
                    </a:lnTo>
                    <a:lnTo>
                      <a:pt x="119" y="279"/>
                    </a:lnTo>
                    <a:lnTo>
                      <a:pt x="104" y="279"/>
                    </a:lnTo>
                    <a:lnTo>
                      <a:pt x="90" y="280"/>
                    </a:lnTo>
                    <a:lnTo>
                      <a:pt x="86" y="257"/>
                    </a:lnTo>
                    <a:lnTo>
                      <a:pt x="81" y="233"/>
                    </a:lnTo>
                    <a:lnTo>
                      <a:pt x="73" y="209"/>
                    </a:lnTo>
                    <a:lnTo>
                      <a:pt x="62" y="184"/>
                    </a:lnTo>
                    <a:lnTo>
                      <a:pt x="50" y="162"/>
                    </a:lnTo>
                    <a:lnTo>
                      <a:pt x="35" y="142"/>
                    </a:lnTo>
                    <a:lnTo>
                      <a:pt x="18" y="124"/>
                    </a:lnTo>
                    <a:lnTo>
                      <a:pt x="0" y="112"/>
                    </a:lnTo>
                    <a:lnTo>
                      <a:pt x="22" y="117"/>
                    </a:lnTo>
                    <a:lnTo>
                      <a:pt x="40" y="127"/>
                    </a:lnTo>
                    <a:lnTo>
                      <a:pt x="58" y="138"/>
                    </a:lnTo>
                    <a:lnTo>
                      <a:pt x="74" y="154"/>
                    </a:lnTo>
                    <a:lnTo>
                      <a:pt x="89" y="173"/>
                    </a:lnTo>
                    <a:lnTo>
                      <a:pt x="104" y="196"/>
                    </a:lnTo>
                    <a:lnTo>
                      <a:pt x="117" y="222"/>
                    </a:lnTo>
                    <a:lnTo>
                      <a:pt x="132" y="254"/>
                    </a:lnTo>
                    <a:lnTo>
                      <a:pt x="139" y="222"/>
                    </a:lnTo>
                    <a:lnTo>
                      <a:pt x="143" y="188"/>
                    </a:lnTo>
                    <a:lnTo>
                      <a:pt x="142" y="152"/>
                    </a:lnTo>
                    <a:lnTo>
                      <a:pt x="139" y="115"/>
                    </a:lnTo>
                    <a:lnTo>
                      <a:pt x="134" y="81"/>
                    </a:lnTo>
                    <a:lnTo>
                      <a:pt x="126" y="49"/>
                    </a:lnTo>
                    <a:lnTo>
                      <a:pt x="115" y="23"/>
                    </a:lnTo>
                    <a:lnTo>
                      <a:pt x="103" y="4"/>
                    </a:lnTo>
                    <a:lnTo>
                      <a:pt x="121" y="17"/>
                    </a:lnTo>
                    <a:lnTo>
                      <a:pt x="139" y="33"/>
                    </a:lnTo>
                    <a:lnTo>
                      <a:pt x="157" y="53"/>
                    </a:lnTo>
                    <a:lnTo>
                      <a:pt x="173" y="77"/>
                    </a:lnTo>
                    <a:lnTo>
                      <a:pt x="188" y="106"/>
                    </a:lnTo>
                    <a:lnTo>
                      <a:pt x="200" y="141"/>
                    </a:lnTo>
                    <a:lnTo>
                      <a:pt x="211" y="182"/>
                    </a:lnTo>
                    <a:lnTo>
                      <a:pt x="218" y="230"/>
                    </a:lnTo>
                    <a:lnTo>
                      <a:pt x="228" y="207"/>
                    </a:lnTo>
                    <a:lnTo>
                      <a:pt x="236" y="182"/>
                    </a:lnTo>
                    <a:lnTo>
                      <a:pt x="242" y="153"/>
                    </a:lnTo>
                    <a:lnTo>
                      <a:pt x="245" y="123"/>
                    </a:lnTo>
                    <a:lnTo>
                      <a:pt x="245" y="92"/>
                    </a:lnTo>
                    <a:lnTo>
                      <a:pt x="242" y="61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1" y="30"/>
                    </a:lnTo>
                    <a:lnTo>
                      <a:pt x="255" y="56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7" y="128"/>
                    </a:lnTo>
                    <a:lnTo>
                      <a:pt x="294" y="151"/>
                    </a:lnTo>
                    <a:lnTo>
                      <a:pt x="297" y="173"/>
                    </a:lnTo>
                    <a:lnTo>
                      <a:pt x="298" y="195"/>
                    </a:lnTo>
                    <a:lnTo>
                      <a:pt x="312" y="173"/>
                    </a:lnTo>
                    <a:lnTo>
                      <a:pt x="326" y="149"/>
                    </a:lnTo>
                    <a:lnTo>
                      <a:pt x="340" y="121"/>
                    </a:lnTo>
                    <a:lnTo>
                      <a:pt x="354" y="93"/>
                    </a:lnTo>
                    <a:lnTo>
                      <a:pt x="366" y="67"/>
                    </a:lnTo>
                    <a:lnTo>
                      <a:pt x="375" y="41"/>
                    </a:lnTo>
                    <a:lnTo>
                      <a:pt x="382" y="19"/>
                    </a:lnTo>
                    <a:lnTo>
                      <a:pt x="385" y="2"/>
                    </a:lnTo>
                    <a:lnTo>
                      <a:pt x="392" y="26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3" y="112"/>
                    </a:lnTo>
                    <a:lnTo>
                      <a:pt x="398" y="145"/>
                    </a:lnTo>
                    <a:lnTo>
                      <a:pt x="387" y="183"/>
                    </a:lnTo>
                    <a:lnTo>
                      <a:pt x="367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" name="Freeform 172"/>
              <p:cNvSpPr/>
              <p:nvPr/>
            </p:nvSpPr>
            <p:spPr bwMode="auto">
              <a:xfrm>
                <a:off x="4368" y="4177"/>
                <a:ext cx="123" cy="143"/>
              </a:xfrm>
              <a:custGeom>
                <a:avLst/>
                <a:gdLst>
                  <a:gd name="T0" fmla="*/ 1 w 246"/>
                  <a:gd name="T1" fmla="*/ 1 h 285"/>
                  <a:gd name="T2" fmla="*/ 1 w 246"/>
                  <a:gd name="T3" fmla="*/ 1 h 285"/>
                  <a:gd name="T4" fmla="*/ 1 w 246"/>
                  <a:gd name="T5" fmla="*/ 1 h 285"/>
                  <a:gd name="T6" fmla="*/ 1 w 246"/>
                  <a:gd name="T7" fmla="*/ 1 h 285"/>
                  <a:gd name="T8" fmla="*/ 1 w 246"/>
                  <a:gd name="T9" fmla="*/ 1 h 285"/>
                  <a:gd name="T10" fmla="*/ 1 w 246"/>
                  <a:gd name="T11" fmla="*/ 1 h 285"/>
                  <a:gd name="T12" fmla="*/ 1 w 246"/>
                  <a:gd name="T13" fmla="*/ 1 h 285"/>
                  <a:gd name="T14" fmla="*/ 1 w 246"/>
                  <a:gd name="T15" fmla="*/ 1 h 285"/>
                  <a:gd name="T16" fmla="*/ 0 w 246"/>
                  <a:gd name="T17" fmla="*/ 1 h 285"/>
                  <a:gd name="T18" fmla="*/ 1 w 246"/>
                  <a:gd name="T19" fmla="*/ 1 h 285"/>
                  <a:gd name="T20" fmla="*/ 1 w 246"/>
                  <a:gd name="T21" fmla="*/ 1 h 285"/>
                  <a:gd name="T22" fmla="*/ 1 w 246"/>
                  <a:gd name="T23" fmla="*/ 1 h 285"/>
                  <a:gd name="T24" fmla="*/ 1 w 246"/>
                  <a:gd name="T25" fmla="*/ 1 h 285"/>
                  <a:gd name="T26" fmla="*/ 1 w 246"/>
                  <a:gd name="T27" fmla="*/ 1 h 285"/>
                  <a:gd name="T28" fmla="*/ 1 w 246"/>
                  <a:gd name="T29" fmla="*/ 1 h 285"/>
                  <a:gd name="T30" fmla="*/ 1 w 246"/>
                  <a:gd name="T31" fmla="*/ 1 h 285"/>
                  <a:gd name="T32" fmla="*/ 1 w 246"/>
                  <a:gd name="T33" fmla="*/ 1 h 285"/>
                  <a:gd name="T34" fmla="*/ 1 w 246"/>
                  <a:gd name="T35" fmla="*/ 1 h 285"/>
                  <a:gd name="T36" fmla="*/ 1 w 246"/>
                  <a:gd name="T37" fmla="*/ 1 h 285"/>
                  <a:gd name="T38" fmla="*/ 1 w 246"/>
                  <a:gd name="T39" fmla="*/ 1 h 285"/>
                  <a:gd name="T40" fmla="*/ 1 w 246"/>
                  <a:gd name="T41" fmla="*/ 1 h 285"/>
                  <a:gd name="T42" fmla="*/ 1 w 246"/>
                  <a:gd name="T43" fmla="*/ 1 h 285"/>
                  <a:gd name="T44" fmla="*/ 1 w 246"/>
                  <a:gd name="T45" fmla="*/ 1 h 285"/>
                  <a:gd name="T46" fmla="*/ 1 w 246"/>
                  <a:gd name="T47" fmla="*/ 1 h 285"/>
                  <a:gd name="T48" fmla="*/ 1 w 246"/>
                  <a:gd name="T49" fmla="*/ 0 h 285"/>
                  <a:gd name="T50" fmla="*/ 1 w 246"/>
                  <a:gd name="T51" fmla="*/ 1 h 285"/>
                  <a:gd name="T52" fmla="*/ 1 w 246"/>
                  <a:gd name="T53" fmla="*/ 1 h 285"/>
                  <a:gd name="T54" fmla="*/ 1 w 246"/>
                  <a:gd name="T55" fmla="*/ 1 h 285"/>
                  <a:gd name="T56" fmla="*/ 1 w 246"/>
                  <a:gd name="T57" fmla="*/ 1 h 285"/>
                  <a:gd name="T58" fmla="*/ 1 w 246"/>
                  <a:gd name="T59" fmla="*/ 1 h 285"/>
                  <a:gd name="T60" fmla="*/ 1 w 246"/>
                  <a:gd name="T61" fmla="*/ 1 h 285"/>
                  <a:gd name="T62" fmla="*/ 1 w 246"/>
                  <a:gd name="T63" fmla="*/ 1 h 285"/>
                  <a:gd name="T64" fmla="*/ 1 w 246"/>
                  <a:gd name="T65" fmla="*/ 1 h 2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46" h="285">
                    <a:moveTo>
                      <a:pt x="85" y="285"/>
                    </a:moveTo>
                    <a:lnTo>
                      <a:pt x="75" y="285"/>
                    </a:lnTo>
                    <a:lnTo>
                      <a:pt x="63" y="285"/>
                    </a:lnTo>
                    <a:lnTo>
                      <a:pt x="53" y="285"/>
                    </a:lnTo>
                    <a:lnTo>
                      <a:pt x="42" y="285"/>
                    </a:lnTo>
                    <a:lnTo>
                      <a:pt x="32" y="285"/>
                    </a:lnTo>
                    <a:lnTo>
                      <a:pt x="22" y="285"/>
                    </a:lnTo>
                    <a:lnTo>
                      <a:pt x="10" y="285"/>
                    </a:lnTo>
                    <a:lnTo>
                      <a:pt x="0" y="285"/>
                    </a:lnTo>
                    <a:lnTo>
                      <a:pt x="3" y="270"/>
                    </a:lnTo>
                    <a:lnTo>
                      <a:pt x="8" y="253"/>
                    </a:lnTo>
                    <a:lnTo>
                      <a:pt x="14" y="235"/>
                    </a:lnTo>
                    <a:lnTo>
                      <a:pt x="22" y="217"/>
                    </a:lnTo>
                    <a:lnTo>
                      <a:pt x="30" y="197"/>
                    </a:lnTo>
                    <a:lnTo>
                      <a:pt x="40" y="178"/>
                    </a:lnTo>
                    <a:lnTo>
                      <a:pt x="52" y="157"/>
                    </a:lnTo>
                    <a:lnTo>
                      <a:pt x="64" y="137"/>
                    </a:lnTo>
                    <a:lnTo>
                      <a:pt x="80" y="118"/>
                    </a:lnTo>
                    <a:lnTo>
                      <a:pt x="96" y="98"/>
                    </a:lnTo>
                    <a:lnTo>
                      <a:pt x="116" y="79"/>
                    </a:lnTo>
                    <a:lnTo>
                      <a:pt x="137" y="60"/>
                    </a:lnTo>
                    <a:lnTo>
                      <a:pt x="161" y="43"/>
                    </a:lnTo>
                    <a:lnTo>
                      <a:pt x="186" y="28"/>
                    </a:lnTo>
                    <a:lnTo>
                      <a:pt x="215" y="13"/>
                    </a:lnTo>
                    <a:lnTo>
                      <a:pt x="246" y="0"/>
                    </a:lnTo>
                    <a:lnTo>
                      <a:pt x="215" y="30"/>
                    </a:lnTo>
                    <a:lnTo>
                      <a:pt x="186" y="60"/>
                    </a:lnTo>
                    <a:lnTo>
                      <a:pt x="160" y="91"/>
                    </a:lnTo>
                    <a:lnTo>
                      <a:pt x="136" y="124"/>
                    </a:lnTo>
                    <a:lnTo>
                      <a:pt x="116" y="158"/>
                    </a:lnTo>
                    <a:lnTo>
                      <a:pt x="100" y="196"/>
                    </a:lnTo>
                    <a:lnTo>
                      <a:pt x="90" y="238"/>
                    </a:lnTo>
                    <a:lnTo>
                      <a:pt x="85" y="285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" name="Freeform 173"/>
              <p:cNvSpPr/>
              <p:nvPr/>
            </p:nvSpPr>
            <p:spPr bwMode="auto">
              <a:xfrm>
                <a:off x="4389" y="4134"/>
                <a:ext cx="493" cy="199"/>
              </a:xfrm>
              <a:custGeom>
                <a:avLst/>
                <a:gdLst>
                  <a:gd name="T0" fmla="*/ 1 w 986"/>
                  <a:gd name="T1" fmla="*/ 1 h 398"/>
                  <a:gd name="T2" fmla="*/ 1 w 986"/>
                  <a:gd name="T3" fmla="*/ 1 h 398"/>
                  <a:gd name="T4" fmla="*/ 1 w 986"/>
                  <a:gd name="T5" fmla="*/ 1 h 398"/>
                  <a:gd name="T6" fmla="*/ 1 w 986"/>
                  <a:gd name="T7" fmla="*/ 1 h 398"/>
                  <a:gd name="T8" fmla="*/ 1 w 986"/>
                  <a:gd name="T9" fmla="*/ 1 h 398"/>
                  <a:gd name="T10" fmla="*/ 1 w 986"/>
                  <a:gd name="T11" fmla="*/ 1 h 398"/>
                  <a:gd name="T12" fmla="*/ 1 w 986"/>
                  <a:gd name="T13" fmla="*/ 1 h 398"/>
                  <a:gd name="T14" fmla="*/ 1 w 986"/>
                  <a:gd name="T15" fmla="*/ 1 h 398"/>
                  <a:gd name="T16" fmla="*/ 1 w 986"/>
                  <a:gd name="T17" fmla="*/ 1 h 398"/>
                  <a:gd name="T18" fmla="*/ 1 w 986"/>
                  <a:gd name="T19" fmla="*/ 1 h 398"/>
                  <a:gd name="T20" fmla="*/ 1 w 986"/>
                  <a:gd name="T21" fmla="*/ 1 h 398"/>
                  <a:gd name="T22" fmla="*/ 1 w 986"/>
                  <a:gd name="T23" fmla="*/ 1 h 398"/>
                  <a:gd name="T24" fmla="*/ 1 w 986"/>
                  <a:gd name="T25" fmla="*/ 1 h 398"/>
                  <a:gd name="T26" fmla="*/ 1 w 986"/>
                  <a:gd name="T27" fmla="*/ 1 h 398"/>
                  <a:gd name="T28" fmla="*/ 1 w 986"/>
                  <a:gd name="T29" fmla="*/ 1 h 398"/>
                  <a:gd name="T30" fmla="*/ 1 w 986"/>
                  <a:gd name="T31" fmla="*/ 1 h 398"/>
                  <a:gd name="T32" fmla="*/ 1 w 986"/>
                  <a:gd name="T33" fmla="*/ 1 h 398"/>
                  <a:gd name="T34" fmla="*/ 1 w 986"/>
                  <a:gd name="T35" fmla="*/ 1 h 398"/>
                  <a:gd name="T36" fmla="*/ 1 w 986"/>
                  <a:gd name="T37" fmla="*/ 1 h 398"/>
                  <a:gd name="T38" fmla="*/ 1 w 986"/>
                  <a:gd name="T39" fmla="*/ 1 h 398"/>
                  <a:gd name="T40" fmla="*/ 1 w 986"/>
                  <a:gd name="T41" fmla="*/ 1 h 398"/>
                  <a:gd name="T42" fmla="*/ 1 w 986"/>
                  <a:gd name="T43" fmla="*/ 1 h 398"/>
                  <a:gd name="T44" fmla="*/ 1 w 986"/>
                  <a:gd name="T45" fmla="*/ 1 h 398"/>
                  <a:gd name="T46" fmla="*/ 1 w 986"/>
                  <a:gd name="T47" fmla="*/ 1 h 398"/>
                  <a:gd name="T48" fmla="*/ 1 w 986"/>
                  <a:gd name="T49" fmla="*/ 1 h 398"/>
                  <a:gd name="T50" fmla="*/ 1 w 986"/>
                  <a:gd name="T51" fmla="*/ 1 h 398"/>
                  <a:gd name="T52" fmla="*/ 1 w 986"/>
                  <a:gd name="T53" fmla="*/ 1 h 398"/>
                  <a:gd name="T54" fmla="*/ 1 w 986"/>
                  <a:gd name="T55" fmla="*/ 1 h 398"/>
                  <a:gd name="T56" fmla="*/ 1 w 986"/>
                  <a:gd name="T57" fmla="*/ 1 h 398"/>
                  <a:gd name="T58" fmla="*/ 1 w 986"/>
                  <a:gd name="T59" fmla="*/ 1 h 398"/>
                  <a:gd name="T60" fmla="*/ 1 w 986"/>
                  <a:gd name="T61" fmla="*/ 1 h 398"/>
                  <a:gd name="T62" fmla="*/ 1 w 986"/>
                  <a:gd name="T63" fmla="*/ 1 h 398"/>
                  <a:gd name="T64" fmla="*/ 1 w 986"/>
                  <a:gd name="T65" fmla="*/ 1 h 398"/>
                  <a:gd name="T66" fmla="*/ 1 w 986"/>
                  <a:gd name="T67" fmla="*/ 1 h 398"/>
                  <a:gd name="T68" fmla="*/ 1 w 986"/>
                  <a:gd name="T69" fmla="*/ 1 h 398"/>
                  <a:gd name="T70" fmla="*/ 1 w 986"/>
                  <a:gd name="T71" fmla="*/ 1 h 398"/>
                  <a:gd name="T72" fmla="*/ 1 w 986"/>
                  <a:gd name="T73" fmla="*/ 1 h 398"/>
                  <a:gd name="T74" fmla="*/ 1 w 986"/>
                  <a:gd name="T75" fmla="*/ 1 h 398"/>
                  <a:gd name="T76" fmla="*/ 1 w 986"/>
                  <a:gd name="T77" fmla="*/ 1 h 398"/>
                  <a:gd name="T78" fmla="*/ 1 w 986"/>
                  <a:gd name="T79" fmla="*/ 1 h 398"/>
                  <a:gd name="T80" fmla="*/ 1 w 986"/>
                  <a:gd name="T81" fmla="*/ 1 h 398"/>
                  <a:gd name="T82" fmla="*/ 1 w 986"/>
                  <a:gd name="T83" fmla="*/ 1 h 398"/>
                  <a:gd name="T84" fmla="*/ 1 w 986"/>
                  <a:gd name="T85" fmla="*/ 1 h 398"/>
                  <a:gd name="T86" fmla="*/ 1 w 986"/>
                  <a:gd name="T87" fmla="*/ 1 h 398"/>
                  <a:gd name="T88" fmla="*/ 1 w 986"/>
                  <a:gd name="T89" fmla="*/ 1 h 398"/>
                  <a:gd name="T90" fmla="*/ 1 w 986"/>
                  <a:gd name="T91" fmla="*/ 1 h 398"/>
                  <a:gd name="T92" fmla="*/ 1 w 986"/>
                  <a:gd name="T93" fmla="*/ 1 h 398"/>
                  <a:gd name="T94" fmla="*/ 1 w 986"/>
                  <a:gd name="T95" fmla="*/ 1 h 398"/>
                  <a:gd name="T96" fmla="*/ 1 w 986"/>
                  <a:gd name="T97" fmla="*/ 1 h 398"/>
                  <a:gd name="T98" fmla="*/ 1 w 986"/>
                  <a:gd name="T99" fmla="*/ 1 h 398"/>
                  <a:gd name="T100" fmla="*/ 1 w 986"/>
                  <a:gd name="T101" fmla="*/ 1 h 398"/>
                  <a:gd name="T102" fmla="*/ 1 w 986"/>
                  <a:gd name="T103" fmla="*/ 1 h 398"/>
                  <a:gd name="T104" fmla="*/ 1 w 986"/>
                  <a:gd name="T105" fmla="*/ 1 h 398"/>
                  <a:gd name="T106" fmla="*/ 1 w 986"/>
                  <a:gd name="T107" fmla="*/ 1 h 398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986" h="398">
                    <a:moveTo>
                      <a:pt x="901" y="398"/>
                    </a:moveTo>
                    <a:lnTo>
                      <a:pt x="867" y="398"/>
                    </a:lnTo>
                    <a:lnTo>
                      <a:pt x="829" y="398"/>
                    </a:lnTo>
                    <a:lnTo>
                      <a:pt x="789" y="398"/>
                    </a:lnTo>
                    <a:lnTo>
                      <a:pt x="747" y="396"/>
                    </a:lnTo>
                    <a:lnTo>
                      <a:pt x="702" y="396"/>
                    </a:lnTo>
                    <a:lnTo>
                      <a:pt x="656" y="394"/>
                    </a:lnTo>
                    <a:lnTo>
                      <a:pt x="608" y="393"/>
                    </a:lnTo>
                    <a:lnTo>
                      <a:pt x="561" y="392"/>
                    </a:lnTo>
                    <a:lnTo>
                      <a:pt x="513" y="389"/>
                    </a:lnTo>
                    <a:lnTo>
                      <a:pt x="467" y="388"/>
                    </a:lnTo>
                    <a:lnTo>
                      <a:pt x="421" y="386"/>
                    </a:lnTo>
                    <a:lnTo>
                      <a:pt x="376" y="384"/>
                    </a:lnTo>
                    <a:lnTo>
                      <a:pt x="334" y="383"/>
                    </a:lnTo>
                    <a:lnTo>
                      <a:pt x="294" y="380"/>
                    </a:lnTo>
                    <a:lnTo>
                      <a:pt x="258" y="378"/>
                    </a:lnTo>
                    <a:lnTo>
                      <a:pt x="225" y="377"/>
                    </a:lnTo>
                    <a:lnTo>
                      <a:pt x="210" y="376"/>
                    </a:lnTo>
                    <a:lnTo>
                      <a:pt x="194" y="376"/>
                    </a:lnTo>
                    <a:lnTo>
                      <a:pt x="179" y="374"/>
                    </a:lnTo>
                    <a:lnTo>
                      <a:pt x="163" y="373"/>
                    </a:lnTo>
                    <a:lnTo>
                      <a:pt x="148" y="373"/>
                    </a:lnTo>
                    <a:lnTo>
                      <a:pt x="132" y="372"/>
                    </a:lnTo>
                    <a:lnTo>
                      <a:pt x="117" y="372"/>
                    </a:lnTo>
                    <a:lnTo>
                      <a:pt x="102" y="372"/>
                    </a:lnTo>
                    <a:lnTo>
                      <a:pt x="81" y="334"/>
                    </a:lnTo>
                    <a:lnTo>
                      <a:pt x="64" y="289"/>
                    </a:lnTo>
                    <a:lnTo>
                      <a:pt x="48" y="241"/>
                    </a:lnTo>
                    <a:lnTo>
                      <a:pt x="35" y="190"/>
                    </a:lnTo>
                    <a:lnTo>
                      <a:pt x="23" y="142"/>
                    </a:lnTo>
                    <a:lnTo>
                      <a:pt x="14" y="97"/>
                    </a:lnTo>
                    <a:lnTo>
                      <a:pt x="6" y="57"/>
                    </a:lnTo>
                    <a:lnTo>
                      <a:pt x="0" y="27"/>
                    </a:lnTo>
                    <a:lnTo>
                      <a:pt x="12" y="62"/>
                    </a:lnTo>
                    <a:lnTo>
                      <a:pt x="26" y="100"/>
                    </a:lnTo>
                    <a:lnTo>
                      <a:pt x="42" y="140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5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0" y="283"/>
                    </a:lnTo>
                    <a:lnTo>
                      <a:pt x="139" y="257"/>
                    </a:lnTo>
                    <a:lnTo>
                      <a:pt x="147" y="234"/>
                    </a:lnTo>
                    <a:lnTo>
                      <a:pt x="157" y="211"/>
                    </a:lnTo>
                    <a:lnTo>
                      <a:pt x="170" y="190"/>
                    </a:lnTo>
                    <a:lnTo>
                      <a:pt x="185" y="170"/>
                    </a:lnTo>
                    <a:lnTo>
                      <a:pt x="204" y="152"/>
                    </a:lnTo>
                    <a:lnTo>
                      <a:pt x="227" y="135"/>
                    </a:lnTo>
                    <a:lnTo>
                      <a:pt x="215" y="157"/>
                    </a:lnTo>
                    <a:lnTo>
                      <a:pt x="202" y="184"/>
                    </a:lnTo>
                    <a:lnTo>
                      <a:pt x="191" y="214"/>
                    </a:lnTo>
                    <a:lnTo>
                      <a:pt x="185" y="248"/>
                    </a:lnTo>
                    <a:lnTo>
                      <a:pt x="182" y="281"/>
                    </a:lnTo>
                    <a:lnTo>
                      <a:pt x="188" y="313"/>
                    </a:lnTo>
                    <a:lnTo>
                      <a:pt x="201" y="343"/>
                    </a:lnTo>
                    <a:lnTo>
                      <a:pt x="225" y="370"/>
                    </a:lnTo>
                    <a:lnTo>
                      <a:pt x="250" y="343"/>
                    </a:lnTo>
                    <a:lnTo>
                      <a:pt x="271" y="305"/>
                    </a:lnTo>
                    <a:lnTo>
                      <a:pt x="285" y="260"/>
                    </a:lnTo>
                    <a:lnTo>
                      <a:pt x="292" y="211"/>
                    </a:lnTo>
                    <a:lnTo>
                      <a:pt x="291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8" y="8"/>
                    </a:lnTo>
                    <a:lnTo>
                      <a:pt x="262" y="34"/>
                    </a:lnTo>
                    <a:lnTo>
                      <a:pt x="282" y="63"/>
                    </a:lnTo>
                    <a:lnTo>
                      <a:pt x="300" y="95"/>
                    </a:lnTo>
                    <a:lnTo>
                      <a:pt x="315" y="130"/>
                    </a:lnTo>
                    <a:lnTo>
                      <a:pt x="325" y="168"/>
                    </a:lnTo>
                    <a:lnTo>
                      <a:pt x="333" y="211"/>
                    </a:lnTo>
                    <a:lnTo>
                      <a:pt x="339" y="258"/>
                    </a:lnTo>
                    <a:lnTo>
                      <a:pt x="340" y="309"/>
                    </a:lnTo>
                    <a:lnTo>
                      <a:pt x="354" y="288"/>
                    </a:lnTo>
                    <a:lnTo>
                      <a:pt x="370" y="266"/>
                    </a:lnTo>
                    <a:lnTo>
                      <a:pt x="388" y="244"/>
                    </a:lnTo>
                    <a:lnTo>
                      <a:pt x="409" y="222"/>
                    </a:lnTo>
                    <a:lnTo>
                      <a:pt x="430" y="203"/>
                    </a:lnTo>
                    <a:lnTo>
                      <a:pt x="451" y="184"/>
                    </a:lnTo>
                    <a:lnTo>
                      <a:pt x="471" y="170"/>
                    </a:lnTo>
                    <a:lnTo>
                      <a:pt x="492" y="160"/>
                    </a:lnTo>
                    <a:lnTo>
                      <a:pt x="483" y="180"/>
                    </a:lnTo>
                    <a:lnTo>
                      <a:pt x="469" y="203"/>
                    </a:lnTo>
                    <a:lnTo>
                      <a:pt x="452" y="227"/>
                    </a:lnTo>
                    <a:lnTo>
                      <a:pt x="433" y="251"/>
                    </a:lnTo>
                    <a:lnTo>
                      <a:pt x="415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0" y="334"/>
                    </a:lnTo>
                    <a:lnTo>
                      <a:pt x="388" y="339"/>
                    </a:lnTo>
                    <a:lnTo>
                      <a:pt x="396" y="343"/>
                    </a:lnTo>
                    <a:lnTo>
                      <a:pt x="407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4" y="360"/>
                    </a:lnTo>
                    <a:lnTo>
                      <a:pt x="458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2"/>
                    </a:lnTo>
                    <a:lnTo>
                      <a:pt x="375" y="65"/>
                    </a:lnTo>
                    <a:lnTo>
                      <a:pt x="346" y="36"/>
                    </a:lnTo>
                    <a:lnTo>
                      <a:pt x="375" y="57"/>
                    </a:lnTo>
                    <a:lnTo>
                      <a:pt x="400" y="79"/>
                    </a:lnTo>
                    <a:lnTo>
                      <a:pt x="423" y="102"/>
                    </a:lnTo>
                    <a:lnTo>
                      <a:pt x="444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4" y="10"/>
                    </a:lnTo>
                    <a:lnTo>
                      <a:pt x="490" y="39"/>
                    </a:lnTo>
                    <a:lnTo>
                      <a:pt x="506" y="70"/>
                    </a:lnTo>
                    <a:lnTo>
                      <a:pt x="520" y="106"/>
                    </a:lnTo>
                    <a:lnTo>
                      <a:pt x="531" y="145"/>
                    </a:lnTo>
                    <a:lnTo>
                      <a:pt x="539" y="188"/>
                    </a:lnTo>
                    <a:lnTo>
                      <a:pt x="542" y="236"/>
                    </a:lnTo>
                    <a:lnTo>
                      <a:pt x="538" y="290"/>
                    </a:lnTo>
                    <a:lnTo>
                      <a:pt x="527" y="349"/>
                    </a:lnTo>
                    <a:lnTo>
                      <a:pt x="553" y="321"/>
                    </a:lnTo>
                    <a:lnTo>
                      <a:pt x="576" y="288"/>
                    </a:lnTo>
                    <a:lnTo>
                      <a:pt x="595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3" y="125"/>
                    </a:lnTo>
                    <a:lnTo>
                      <a:pt x="584" y="83"/>
                    </a:lnTo>
                    <a:lnTo>
                      <a:pt x="552" y="42"/>
                    </a:lnTo>
                    <a:lnTo>
                      <a:pt x="567" y="50"/>
                    </a:lnTo>
                    <a:lnTo>
                      <a:pt x="582" y="59"/>
                    </a:lnTo>
                    <a:lnTo>
                      <a:pt x="597" y="69"/>
                    </a:lnTo>
                    <a:lnTo>
                      <a:pt x="611" y="80"/>
                    </a:lnTo>
                    <a:lnTo>
                      <a:pt x="622" y="95"/>
                    </a:lnTo>
                    <a:lnTo>
                      <a:pt x="633" y="113"/>
                    </a:lnTo>
                    <a:lnTo>
                      <a:pt x="642" y="134"/>
                    </a:lnTo>
                    <a:lnTo>
                      <a:pt x="648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9" y="32"/>
                    </a:lnTo>
                    <a:lnTo>
                      <a:pt x="645" y="0"/>
                    </a:lnTo>
                    <a:lnTo>
                      <a:pt x="656" y="38"/>
                    </a:lnTo>
                    <a:lnTo>
                      <a:pt x="661" y="82"/>
                    </a:lnTo>
                    <a:lnTo>
                      <a:pt x="663" y="129"/>
                    </a:lnTo>
                    <a:lnTo>
                      <a:pt x="660" y="178"/>
                    </a:lnTo>
                    <a:lnTo>
                      <a:pt x="652" y="228"/>
                    </a:lnTo>
                    <a:lnTo>
                      <a:pt x="642" y="276"/>
                    </a:lnTo>
                    <a:lnTo>
                      <a:pt x="627" y="320"/>
                    </a:lnTo>
                    <a:lnTo>
                      <a:pt x="610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80" y="255"/>
                    </a:lnTo>
                    <a:lnTo>
                      <a:pt x="697" y="212"/>
                    </a:lnTo>
                    <a:lnTo>
                      <a:pt x="711" y="167"/>
                    </a:lnTo>
                    <a:lnTo>
                      <a:pt x="722" y="122"/>
                    </a:lnTo>
                    <a:lnTo>
                      <a:pt x="729" y="77"/>
                    </a:lnTo>
                    <a:lnTo>
                      <a:pt x="733" y="33"/>
                    </a:lnTo>
                    <a:lnTo>
                      <a:pt x="741" y="87"/>
                    </a:lnTo>
                    <a:lnTo>
                      <a:pt x="745" y="147"/>
                    </a:lnTo>
                    <a:lnTo>
                      <a:pt x="743" y="210"/>
                    </a:lnTo>
                    <a:lnTo>
                      <a:pt x="730" y="268"/>
                    </a:lnTo>
                    <a:lnTo>
                      <a:pt x="743" y="252"/>
                    </a:lnTo>
                    <a:lnTo>
                      <a:pt x="757" y="232"/>
                    </a:lnTo>
                    <a:lnTo>
                      <a:pt x="771" y="206"/>
                    </a:lnTo>
                    <a:lnTo>
                      <a:pt x="785" y="180"/>
                    </a:lnTo>
                    <a:lnTo>
                      <a:pt x="797" y="153"/>
                    </a:lnTo>
                    <a:lnTo>
                      <a:pt x="809" y="129"/>
                    </a:lnTo>
                    <a:lnTo>
                      <a:pt x="817" y="108"/>
                    </a:lnTo>
                    <a:lnTo>
                      <a:pt x="821" y="93"/>
                    </a:lnTo>
                    <a:lnTo>
                      <a:pt x="819" y="117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5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7" y="295"/>
                    </a:lnTo>
                    <a:lnTo>
                      <a:pt x="726" y="324"/>
                    </a:lnTo>
                    <a:lnTo>
                      <a:pt x="752" y="306"/>
                    </a:lnTo>
                    <a:lnTo>
                      <a:pt x="778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70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1" y="166"/>
                    </a:lnTo>
                    <a:lnTo>
                      <a:pt x="882" y="193"/>
                    </a:lnTo>
                    <a:lnTo>
                      <a:pt x="873" y="220"/>
                    </a:lnTo>
                    <a:lnTo>
                      <a:pt x="862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49" y="297"/>
                    </a:lnTo>
                    <a:lnTo>
                      <a:pt x="877" y="271"/>
                    </a:lnTo>
                    <a:lnTo>
                      <a:pt x="902" y="237"/>
                    </a:lnTo>
                    <a:lnTo>
                      <a:pt x="925" y="200"/>
                    </a:lnTo>
                    <a:lnTo>
                      <a:pt x="945" y="161"/>
                    </a:lnTo>
                    <a:lnTo>
                      <a:pt x="962" y="122"/>
                    </a:lnTo>
                    <a:lnTo>
                      <a:pt x="976" y="83"/>
                    </a:lnTo>
                    <a:lnTo>
                      <a:pt x="986" y="46"/>
                    </a:lnTo>
                    <a:lnTo>
                      <a:pt x="980" y="86"/>
                    </a:lnTo>
                    <a:lnTo>
                      <a:pt x="979" y="128"/>
                    </a:lnTo>
                    <a:lnTo>
                      <a:pt x="980" y="169"/>
                    </a:lnTo>
                    <a:lnTo>
                      <a:pt x="984" y="210"/>
                    </a:lnTo>
                    <a:lnTo>
                      <a:pt x="986" y="247"/>
                    </a:lnTo>
                    <a:lnTo>
                      <a:pt x="986" y="282"/>
                    </a:lnTo>
                    <a:lnTo>
                      <a:pt x="983" y="312"/>
                    </a:lnTo>
                    <a:lnTo>
                      <a:pt x="975" y="339"/>
                    </a:lnTo>
                    <a:lnTo>
                      <a:pt x="901" y="398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19" name="TextBox 5"/>
          <p:cNvSpPr txBox="1"/>
          <p:nvPr/>
        </p:nvSpPr>
        <p:spPr>
          <a:xfrm>
            <a:off x="4774565" y="140335"/>
            <a:ext cx="2814320" cy="521970"/>
          </a:xfrm>
          <a:prstGeom prst="rect">
            <a:avLst/>
          </a:prstGeom>
          <a:solidFill>
            <a:schemeClr val="accent2">
              <a:lumMod val="20000"/>
              <a:lumOff val="80000"/>
            </a:schemeClr>
          </a:solidFill>
          <a:ln>
            <a:solidFill>
              <a:schemeClr val="accent2"/>
            </a:solidFill>
          </a:ln>
        </p:spPr>
        <p:txBody>
          <a:bodyPr wrap="square" rtlCol="0">
            <a:prstTxWarp prst="textChevron">
              <a:avLst/>
            </a:prstTxWarp>
            <a:spAutoFit/>
          </a:bodyPr>
          <a:lstStyle/>
          <a:p>
            <a:pPr algn="ctr"/>
            <a:r>
              <a:rPr lang="en-US" sz="2800" b="1" dirty="0" err="1">
                <a:solidFill>
                  <a:srgbClr val="7030A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Câu</a:t>
            </a:r>
            <a:r>
              <a:rPr lang="en-US" sz="2800" b="1" dirty="0">
                <a:solidFill>
                  <a:srgbClr val="7030A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4</a:t>
            </a:r>
          </a:p>
        </p:txBody>
      </p:sp>
      <p:pic>
        <p:nvPicPr>
          <p:cNvPr id="3" name="Hình ảnh 2">
            <a:extLst>
              <a:ext uri="{FF2B5EF4-FFF2-40B4-BE49-F238E27FC236}">
                <a16:creationId xmlns:a16="http://schemas.microsoft.com/office/drawing/2014/main" id="{DA2C0D85-2709-4453-D955-B8F50CD76149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410469" y="2357045"/>
            <a:ext cx="10010585" cy="1176377"/>
          </a:xfrm>
          <a:prstGeom prst="rect">
            <a:avLst/>
          </a:prstGeom>
        </p:spPr>
      </p:pic>
      <p:sp>
        <p:nvSpPr>
          <p:cNvPr id="5" name="Hộp Văn bản 4">
            <a:extLst>
              <a:ext uri="{FF2B5EF4-FFF2-40B4-BE49-F238E27FC236}">
                <a16:creationId xmlns:a16="http://schemas.microsoft.com/office/drawing/2014/main" id="{4A749F0D-D116-EEFE-D3B7-634C62D3DCA0}"/>
              </a:ext>
            </a:extLst>
          </p:cNvPr>
          <p:cNvSpPr txBox="1"/>
          <p:nvPr/>
        </p:nvSpPr>
        <p:spPr>
          <a:xfrm>
            <a:off x="1305629" y="3384143"/>
            <a:ext cx="8643392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vi-VN" sz="18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Tết    </a:t>
            </a:r>
            <a:r>
              <a:rPr lang="vi-VN" sz="1800" b="1" dirty="0" err="1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tết</a:t>
            </a:r>
            <a:r>
              <a:rPr lang="vi-VN" sz="18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  </a:t>
            </a:r>
            <a:r>
              <a:rPr lang="vi-VN" sz="1800" b="1" dirty="0" err="1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tết</a:t>
            </a:r>
            <a:r>
              <a:rPr lang="vi-VN" sz="18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     là       tết    là     tết</a:t>
            </a:r>
            <a:r>
              <a:rPr lang="en-US" sz="18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</a:t>
            </a:r>
            <a:r>
              <a:rPr lang="vi-VN" sz="18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     con cháu ông bà quây quần bên nhau</a:t>
            </a:r>
            <a:r>
              <a:rPr lang="en-US" sz="18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</a:p>
        </p:txBody>
      </p:sp>
      <p:pic>
        <p:nvPicPr>
          <p:cNvPr id="2" name="Content Placeholder 8">
            <a:extLst>
              <a:ext uri="{FF2B5EF4-FFF2-40B4-BE49-F238E27FC236}">
                <a16:creationId xmlns:a16="http://schemas.microsoft.com/office/drawing/2014/main" id="{95F4B0C7-C072-52A9-BFD8-0081DFBD9196}"/>
              </a:ext>
            </a:extLst>
          </p:cNvPr>
          <p:cNvPicPr>
            <a:picLocks noChangeAspect="1"/>
          </p:cNvPicPr>
          <p:nvPr/>
        </p:nvPicPr>
        <p:blipFill>
          <a:blip r:embed="rId8">
            <a:clrChange>
              <a:clrFrom>
                <a:srgbClr val="FFFFFF">
                  <a:alpha val="100000"/>
                </a:srgbClr>
              </a:clrFrom>
              <a:clrTo>
                <a:srgbClr val="FFFFFF">
                  <a:alpha val="100000"/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8474363" y="4968037"/>
            <a:ext cx="3337559" cy="1331623"/>
          </a:xfrm>
          <a:prstGeom prst="rect">
            <a:avLst/>
          </a:prstGeom>
          <a:noFill/>
          <a:ln w="9525">
            <a:noFill/>
          </a:ln>
        </p:spPr>
      </p:pic>
      <p:pic>
        <p:nvPicPr>
          <p:cNvPr id="4" name="IV">
            <a:hlinkClick r:id="" action="ppaction://media"/>
            <a:extLst>
              <a:ext uri="{FF2B5EF4-FFF2-40B4-BE49-F238E27FC236}">
                <a16:creationId xmlns:a16="http://schemas.microsoft.com/office/drawing/2014/main" id="{4E358060-27B6-7668-2DAD-DD9E1E733B7A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9"/>
          <a:stretch>
            <a:fillRect/>
          </a:stretch>
        </p:blipFill>
        <p:spPr>
          <a:xfrm>
            <a:off x="9780283" y="562989"/>
            <a:ext cx="609600" cy="6096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9817717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126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126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63" presetClass="path" presetSubtype="0" repeatCount="indefinite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61111E-6 3.46821E-6 L 0.03108 -0.06012 " pathEditMode="relative" rAng="0" ptsTypes="AA">
                                      <p:cBhvr>
                                        <p:cTn id="10" dur="3000" fill="hold"/>
                                        <p:tgtEl>
                                          <p:spTgt spid="1126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545" y="-3006"/>
                                    </p:animMotion>
                                  </p:childTnLst>
                                </p:cTn>
                              </p:par>
                              <p:par>
                                <p:cTn id="11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2" dur="50" fill="hold"/>
                                        <p:tgtEl>
                                          <p:spTgt spid="11269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800000"/>
                                      </p:to>
                                    </p:animClr>
                                    <p:animClr clrSpc="rgb" dir="cw">
                                      <p:cBhvr>
                                        <p:cTn id="13" dur="50" fill="hold"/>
                                        <p:tgtEl>
                                          <p:spTgt spid="11269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800000"/>
                                      </p:to>
                                    </p:animClr>
                                    <p:set>
                                      <p:cBhvr>
                                        <p:cTn id="14" dur="50" fill="hold"/>
                                        <p:tgtEl>
                                          <p:spTgt spid="11269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5" dur="50" fill="hold"/>
                                        <p:tgtEl>
                                          <p:spTgt spid="11269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  <p:animRot by="120000">
                                      <p:cBhvr>
                                        <p:cTn id="16" dur="5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6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7" dur="100" fill="hold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1126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8" dur="1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126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9" dur="100" fill="hold">
                                          <p:stCondLst>
                                            <p:cond delay="300"/>
                                          </p:stCondLst>
                                        </p:cTn>
                                        <p:tgtEl>
                                          <p:spTgt spid="1126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0" dur="1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126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1" presetID="2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15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15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63" presetClass="path" presetSubtype="0" repeatCount="indefinite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61111E-6 3.46821E-6 L 0.03108 -0.06012 " pathEditMode="relative" rAng="0" ptsTypes="AA">
                                      <p:cBhvr>
                                        <p:cTn id="26" dur="3000" fill="hold"/>
                                        <p:tgtEl>
                                          <p:spTgt spid="15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545" y="-3006"/>
                                    </p:animMotion>
                                  </p:childTnLst>
                                </p:cTn>
                              </p:par>
                              <p:par>
                                <p:cTn id="27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28" dur="50" fill="hold"/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800000"/>
                                      </p:to>
                                    </p:animClr>
                                    <p:animClr clrSpc="rgb" dir="cw">
                                      <p:cBhvr>
                                        <p:cTn id="29" dur="50" fill="hold"/>
                                        <p:tgtEl>
                                          <p:spTgt spid="15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800000"/>
                                      </p:to>
                                    </p:animClr>
                                    <p:set>
                                      <p:cBhvr>
                                        <p:cTn id="30" dur="50" fill="hold"/>
                                        <p:tgtEl>
                                          <p:spTgt spid="15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31" dur="50" fill="hold"/>
                                        <p:tgtEl>
                                          <p:spTgt spid="156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  <p:animRot by="120000">
                                      <p:cBhvr>
                                        <p:cTn id="32" dur="5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3" dur="100" fill="hold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34" dur="1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5" dur="100" fill="hold">
                                          <p:stCondLst>
                                            <p:cond delay="30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36" dur="1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7" presetID="2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16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16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63" presetClass="path" presetSubtype="0" repeatCount="indefinite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5.55556E-7 -1.21387E-6 L -0.0559 0.00809 " pathEditMode="relative" rAng="0" ptsTypes="AA">
                                      <p:cBhvr>
                                        <p:cTn id="42" dur="5000" fill="hold"/>
                                        <p:tgtEl>
                                          <p:spTgt spid="16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795" y="393"/>
                                    </p:animMotion>
                                  </p:childTnLst>
                                </p:cTn>
                              </p:par>
                              <p:par>
                                <p:cTn id="43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44" dur="50" fill="hold"/>
                                        <p:tgtEl>
                                          <p:spTgt spid="161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0000FF"/>
                                      </p:to>
                                    </p:animClr>
                                    <p:animClr clrSpc="rgb" dir="cw">
                                      <p:cBhvr>
                                        <p:cTn id="45" dur="50" fill="hold"/>
                                        <p:tgtEl>
                                          <p:spTgt spid="161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0000FF"/>
                                      </p:to>
                                    </p:animClr>
                                    <p:set>
                                      <p:cBhvr>
                                        <p:cTn id="46" dur="50" fill="hold"/>
                                        <p:tgtEl>
                                          <p:spTgt spid="161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47" dur="50" fill="hold"/>
                                        <p:tgtEl>
                                          <p:spTgt spid="161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  <p:animRot by="120000">
                                      <p:cBhvr>
                                        <p:cTn id="48" dur="5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9" dur="100" fill="hold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50" dur="1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51" dur="100" fill="hold">
                                          <p:stCondLst>
                                            <p:cond delay="300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52" dur="1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53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1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1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63" presetClass="path" presetSubtype="0" repeatCount="indefinite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72222E-6 -7.51445E-7 L -0.02205 0.05341 " pathEditMode="relative" rAng="0" ptsTypes="AA">
                                      <p:cBhvr>
                                        <p:cTn id="58" dur="2000" fill="hold"/>
                                        <p:tgtEl>
                                          <p:spTgt spid="16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111" y="2659"/>
                                    </p:animMotion>
                                  </p:childTnLst>
                                </p:cTn>
                              </p:par>
                              <p:par>
                                <p:cTn id="59" presetID="32" presetClass="emph" presetSubtype="0" repeatCount="indefinite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60" dur="50" fill="hold"/>
                                        <p:tgtEl>
                                          <p:spTgt spid="16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animClr clrSpc="rgb" dir="cw">
                                      <p:cBhvr>
                                        <p:cTn id="61" dur="50" fill="hold"/>
                                        <p:tgtEl>
                                          <p:spTgt spid="16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set>
                                      <p:cBhvr>
                                        <p:cTn id="62" dur="50" fill="hold"/>
                                        <p:tgtEl>
                                          <p:spTgt spid="16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63" dur="50" fill="hold"/>
                                        <p:tgtEl>
                                          <p:spTgt spid="166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  <p:animRot by="120000">
                                      <p:cBhvr>
                                        <p:cTn id="64" dur="5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65" dur="100" fill="hold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66" dur="1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67" dur="100" fill="hold">
                                          <p:stCondLst>
                                            <p:cond delay="300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68" dur="1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69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1" dur="500" fill="hold"/>
                                        <p:tgtEl>
                                          <p:spTgt spid="16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500" fill="hold"/>
                                        <p:tgtEl>
                                          <p:spTgt spid="16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3" presetID="63" presetClass="path" presetSubtype="0" repeatCount="indefinite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88889E-6 2.59259E-6 L -0.04341 -0.09144 " pathEditMode="relative" rAng="0" ptsTypes="AA">
                                      <p:cBhvr>
                                        <p:cTn id="74" dur="2000" fill="hold"/>
                                        <p:tgtEl>
                                          <p:spTgt spid="16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170" y="-4583"/>
                                    </p:animMotion>
                                  </p:childTnLst>
                                </p:cTn>
                              </p:par>
                              <p:par>
                                <p:cTn id="75" presetID="32" presetClass="emph" presetSubtype="0" repeatCount="indefinite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76" dur="50" fill="hold"/>
                                        <p:tgtEl>
                                          <p:spTgt spid="167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66"/>
                                      </p:to>
                                    </p:animClr>
                                    <p:animClr clrSpc="rgb" dir="cw">
                                      <p:cBhvr>
                                        <p:cTn id="77" dur="50" fill="hold"/>
                                        <p:tgtEl>
                                          <p:spTgt spid="16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0066"/>
                                      </p:to>
                                    </p:animClr>
                                    <p:set>
                                      <p:cBhvr>
                                        <p:cTn id="78" dur="50" fill="hold"/>
                                        <p:tgtEl>
                                          <p:spTgt spid="16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79" dur="50" fill="hold"/>
                                        <p:tgtEl>
                                          <p:spTgt spid="167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  <p:animRot by="120000">
                                      <p:cBhvr>
                                        <p:cTn id="80" dur="5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81" dur="100" fill="hold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2" dur="1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83" dur="100" fill="hold">
                                          <p:stCondLst>
                                            <p:cond delay="30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84" dur="1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85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7" dur="500" fill="hold"/>
                                        <p:tgtEl>
                                          <p:spTgt spid="16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" dur="500" fill="hold"/>
                                        <p:tgtEl>
                                          <p:spTgt spid="16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9" presetID="63" presetClass="path" presetSubtype="0" repeatCount="indefinite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88889E-6 2.59259E-6 L -0.04341 -0.09144 " pathEditMode="relative" rAng="0" ptsTypes="AA">
                                      <p:cBhvr>
                                        <p:cTn id="90" dur="2000" fill="hold"/>
                                        <p:tgtEl>
                                          <p:spTgt spid="16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170" y="-4583"/>
                                    </p:animMotion>
                                  </p:childTnLst>
                                </p:cTn>
                              </p:par>
                              <p:par>
                                <p:cTn id="91" presetID="32" presetClass="emph" presetSubtype="0" repeatCount="indefinite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92" dur="50" fill="hold"/>
                                        <p:tgtEl>
                                          <p:spTgt spid="168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66"/>
                                      </p:to>
                                    </p:animClr>
                                    <p:animClr clrSpc="rgb" dir="cw">
                                      <p:cBhvr>
                                        <p:cTn id="93" dur="50" fill="hold"/>
                                        <p:tgtEl>
                                          <p:spTgt spid="168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0066"/>
                                      </p:to>
                                    </p:animClr>
                                    <p:set>
                                      <p:cBhvr>
                                        <p:cTn id="94" dur="50" fill="hold"/>
                                        <p:tgtEl>
                                          <p:spTgt spid="168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95" dur="50" fill="hold"/>
                                        <p:tgtEl>
                                          <p:spTgt spid="168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  <p:animRot by="120000">
                                      <p:cBhvr>
                                        <p:cTn id="96" dur="5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7" dur="100" fill="hold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98" dur="1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9" dur="100" fill="hold">
                                          <p:stCondLst>
                                            <p:cond delay="30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0" dur="1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01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03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4" fill="hold">
                      <p:stCondLst>
                        <p:cond delay="indefinite"/>
                      </p:stCondLst>
                      <p:childTnLst>
                        <p:par>
                          <p:cTn id="105" fill="hold">
                            <p:stCondLst>
                              <p:cond delay="0"/>
                            </p:stCondLst>
                            <p:childTnLst>
                              <p:par>
                                <p:cTn id="106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8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9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11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12" restart="whenNotActive" fill="hold" evtFilter="cancelBubble" nodeType="interactiveSeq">
                <p:stCondLst>
                  <p:cond evt="onClick" delay="0">
                    <p:tgtEl>
                      <p:spTgt spid="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3" fill="hold">
                      <p:stCondLst>
                        <p:cond delay="0"/>
                      </p:stCondLst>
                      <p:childTnLst>
                        <p:par>
                          <p:cTn id="114" fill="hold">
                            <p:stCondLst>
                              <p:cond delay="0"/>
                            </p:stCondLst>
                            <p:childTnLst>
                              <p:par>
                                <p:cTn id="115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16" dur="9090" fill="hold"/>
                                        <p:tgtEl>
                                          <p:spTgt spid="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"/>
                  </p:tgtEl>
                </p:cond>
              </p:nextCondLst>
            </p:seq>
            <p:audio>
              <p:cMediaNode vol="80000">
                <p:cTn id="11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4"/>
                </p:tgtEl>
              </p:cMediaNode>
            </p:audio>
          </p:childTnLst>
        </p:cTn>
      </p:par>
    </p:tnLst>
    <p:bldLst>
      <p:bldP spid="166" grpId="0" bldLvl="0" animBg="1"/>
      <p:bldP spid="166" grpId="1" bldLvl="0" animBg="1"/>
      <p:bldP spid="166" grpId="2" bldLvl="0" animBg="1"/>
      <p:bldP spid="167" grpId="0" bldLvl="0" animBg="1"/>
      <p:bldP spid="167" grpId="1" bldLvl="0" animBg="1"/>
      <p:bldP spid="167" grpId="2" bldLvl="0" animBg="1"/>
      <p:bldP spid="168" grpId="0" bldLvl="0" animBg="1"/>
      <p:bldP spid="168" grpId="1" bldLvl="0" animBg="1"/>
      <p:bldP spid="168" grpId="2" bldLvl="0" animBg="1"/>
      <p:bldP spid="19" grpId="0" animBg="1"/>
      <p:bldP spid="19" grpId="1" animBg="1"/>
      <p:bldP spid="5" grpId="0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Picture 2" descr="C:\Users\Administrator\Desktop\hinh nen dep pp\CON VAT+CAY, HIH ANH NHO NGHEP TRAH\4d93d3c41d690499dcf3d031be2765e9.png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02180" y="0"/>
            <a:ext cx="1559560" cy="66230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1269" name="Group 5"/>
          <p:cNvGrpSpPr/>
          <p:nvPr/>
        </p:nvGrpSpPr>
        <p:grpSpPr bwMode="auto">
          <a:xfrm>
            <a:off x="684684" y="1652806"/>
            <a:ext cx="195263" cy="369887"/>
            <a:chOff x="3890" y="144"/>
            <a:chExt cx="232" cy="441"/>
          </a:xfrm>
        </p:grpSpPr>
        <p:sp>
          <p:nvSpPr>
            <p:cNvPr id="10407" name="Freeform 6"/>
            <p:cNvSpPr/>
            <p:nvPr/>
          </p:nvSpPr>
          <p:spPr bwMode="auto">
            <a:xfrm>
              <a:off x="3897" y="144"/>
              <a:ext cx="166" cy="157"/>
            </a:xfrm>
            <a:custGeom>
              <a:avLst/>
              <a:gdLst>
                <a:gd name="T0" fmla="*/ 0 w 101"/>
                <a:gd name="T1" fmla="*/ 0 h 96"/>
                <a:gd name="T2" fmla="*/ 1750 w 101"/>
                <a:gd name="T3" fmla="*/ 2175 h 96"/>
                <a:gd name="T4" fmla="*/ 3072 w 101"/>
                <a:gd name="T5" fmla="*/ 4694 h 96"/>
                <a:gd name="T6" fmla="*/ 5851 w 101"/>
                <a:gd name="T7" fmla="*/ 6448 h 96"/>
                <a:gd name="T8" fmla="*/ 8946 w 101"/>
                <a:gd name="T9" fmla="*/ 8040 h 96"/>
                <a:gd name="T10" fmla="*/ 11418 w 101"/>
                <a:gd name="T11" fmla="*/ 8800 h 96"/>
                <a:gd name="T12" fmla="*/ 13638 w 101"/>
                <a:gd name="T13" fmla="*/ 9209 h 96"/>
                <a:gd name="T14" fmla="*/ 15136 w 101"/>
                <a:gd name="T15" fmla="*/ 10292 h 96"/>
                <a:gd name="T16" fmla="*/ 17557 w 101"/>
                <a:gd name="T17" fmla="*/ 10545 h 96"/>
                <a:gd name="T18" fmla="*/ 19438 w 101"/>
                <a:gd name="T19" fmla="*/ 11360 h 96"/>
                <a:gd name="T20" fmla="*/ 20987 w 101"/>
                <a:gd name="T21" fmla="*/ 12076 h 96"/>
                <a:gd name="T22" fmla="*/ 22415 w 101"/>
                <a:gd name="T23" fmla="*/ 12742 h 96"/>
                <a:gd name="T24" fmla="*/ 24165 w 101"/>
                <a:gd name="T25" fmla="*/ 13700 h 96"/>
                <a:gd name="T26" fmla="*/ 28383 w 101"/>
                <a:gd name="T27" fmla="*/ 16189 h 96"/>
                <a:gd name="T28" fmla="*/ 31948 w 101"/>
                <a:gd name="T29" fmla="*/ 18578 h 96"/>
                <a:gd name="T30" fmla="*/ 34493 w 101"/>
                <a:gd name="T31" fmla="*/ 21910 h 96"/>
                <a:gd name="T32" fmla="*/ 36840 w 101"/>
                <a:gd name="T33" fmla="*/ 25373 h 96"/>
                <a:gd name="T34" fmla="*/ 37551 w 101"/>
                <a:gd name="T35" fmla="*/ 27784 h 96"/>
                <a:gd name="T36" fmla="*/ 38496 w 101"/>
                <a:gd name="T37" fmla="*/ 30383 h 96"/>
                <a:gd name="T38" fmla="*/ 38869 w 101"/>
                <a:gd name="T39" fmla="*/ 32906 h 96"/>
                <a:gd name="T40" fmla="*/ 39301 w 101"/>
                <a:gd name="T41" fmla="*/ 35168 h 96"/>
                <a:gd name="T42" fmla="*/ 38164 w 101"/>
                <a:gd name="T43" fmla="*/ 34079 h 96"/>
                <a:gd name="T44" fmla="*/ 37398 w 101"/>
                <a:gd name="T45" fmla="*/ 32697 h 96"/>
                <a:gd name="T46" fmla="*/ 36840 w 101"/>
                <a:gd name="T47" fmla="*/ 30676 h 96"/>
                <a:gd name="T48" fmla="*/ 35741 w 101"/>
                <a:gd name="T49" fmla="*/ 28850 h 96"/>
                <a:gd name="T50" fmla="*/ 34922 w 101"/>
                <a:gd name="T51" fmla="*/ 27527 h 96"/>
                <a:gd name="T52" fmla="*/ 33077 w 101"/>
                <a:gd name="T53" fmla="*/ 24631 h 96"/>
                <a:gd name="T54" fmla="*/ 30196 w 101"/>
                <a:gd name="T55" fmla="*/ 22405 h 96"/>
                <a:gd name="T56" fmla="*/ 27635 w 101"/>
                <a:gd name="T57" fmla="*/ 20121 h 96"/>
                <a:gd name="T58" fmla="*/ 24581 w 101"/>
                <a:gd name="T59" fmla="*/ 18578 h 96"/>
                <a:gd name="T60" fmla="*/ 22847 w 101"/>
                <a:gd name="T61" fmla="*/ 17641 h 96"/>
                <a:gd name="T62" fmla="*/ 20543 w 101"/>
                <a:gd name="T63" fmla="*/ 16832 h 96"/>
                <a:gd name="T64" fmla="*/ 18314 w 101"/>
                <a:gd name="T65" fmla="*/ 16590 h 96"/>
                <a:gd name="T66" fmla="*/ 16303 w 101"/>
                <a:gd name="T67" fmla="*/ 16189 h 96"/>
                <a:gd name="T68" fmla="*/ 13901 w 101"/>
                <a:gd name="T69" fmla="*/ 15558 h 96"/>
                <a:gd name="T70" fmla="*/ 11668 w 101"/>
                <a:gd name="T71" fmla="*/ 15061 h 96"/>
                <a:gd name="T72" fmla="*/ 8946 w 101"/>
                <a:gd name="T73" fmla="*/ 14488 h 96"/>
                <a:gd name="T74" fmla="*/ 6645 w 101"/>
                <a:gd name="T75" fmla="*/ 14488 h 96"/>
                <a:gd name="T76" fmla="*/ 0 w 101"/>
                <a:gd name="T77" fmla="*/ 0 h 9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101" h="96">
                  <a:moveTo>
                    <a:pt x="0" y="0"/>
                  </a:moveTo>
                  <a:lnTo>
                    <a:pt x="4" y="6"/>
                  </a:lnTo>
                  <a:lnTo>
                    <a:pt x="8" y="13"/>
                  </a:lnTo>
                  <a:lnTo>
                    <a:pt x="15" y="18"/>
                  </a:lnTo>
                  <a:lnTo>
                    <a:pt x="23" y="22"/>
                  </a:lnTo>
                  <a:lnTo>
                    <a:pt x="29" y="24"/>
                  </a:lnTo>
                  <a:lnTo>
                    <a:pt x="35" y="25"/>
                  </a:lnTo>
                  <a:lnTo>
                    <a:pt x="39" y="28"/>
                  </a:lnTo>
                  <a:lnTo>
                    <a:pt x="45" y="29"/>
                  </a:lnTo>
                  <a:lnTo>
                    <a:pt x="50" y="31"/>
                  </a:lnTo>
                  <a:lnTo>
                    <a:pt x="54" y="33"/>
                  </a:lnTo>
                  <a:lnTo>
                    <a:pt x="58" y="35"/>
                  </a:lnTo>
                  <a:lnTo>
                    <a:pt x="62" y="37"/>
                  </a:lnTo>
                  <a:lnTo>
                    <a:pt x="73" y="44"/>
                  </a:lnTo>
                  <a:lnTo>
                    <a:pt x="82" y="51"/>
                  </a:lnTo>
                  <a:lnTo>
                    <a:pt x="89" y="60"/>
                  </a:lnTo>
                  <a:lnTo>
                    <a:pt x="95" y="69"/>
                  </a:lnTo>
                  <a:lnTo>
                    <a:pt x="97" y="76"/>
                  </a:lnTo>
                  <a:lnTo>
                    <a:pt x="99" y="83"/>
                  </a:lnTo>
                  <a:lnTo>
                    <a:pt x="100" y="90"/>
                  </a:lnTo>
                  <a:lnTo>
                    <a:pt x="101" y="96"/>
                  </a:lnTo>
                  <a:lnTo>
                    <a:pt x="98" y="93"/>
                  </a:lnTo>
                  <a:lnTo>
                    <a:pt x="96" y="89"/>
                  </a:lnTo>
                  <a:lnTo>
                    <a:pt x="95" y="84"/>
                  </a:lnTo>
                  <a:lnTo>
                    <a:pt x="92" y="79"/>
                  </a:lnTo>
                  <a:lnTo>
                    <a:pt x="90" y="75"/>
                  </a:lnTo>
                  <a:lnTo>
                    <a:pt x="85" y="67"/>
                  </a:lnTo>
                  <a:lnTo>
                    <a:pt x="78" y="61"/>
                  </a:lnTo>
                  <a:lnTo>
                    <a:pt x="71" y="55"/>
                  </a:lnTo>
                  <a:lnTo>
                    <a:pt x="63" y="51"/>
                  </a:lnTo>
                  <a:lnTo>
                    <a:pt x="59" y="48"/>
                  </a:lnTo>
                  <a:lnTo>
                    <a:pt x="53" y="46"/>
                  </a:lnTo>
                  <a:lnTo>
                    <a:pt x="47" y="45"/>
                  </a:lnTo>
                  <a:lnTo>
                    <a:pt x="42" y="44"/>
                  </a:lnTo>
                  <a:lnTo>
                    <a:pt x="36" y="43"/>
                  </a:lnTo>
                  <a:lnTo>
                    <a:pt x="30" y="41"/>
                  </a:lnTo>
                  <a:lnTo>
                    <a:pt x="23" y="40"/>
                  </a:lnTo>
                  <a:lnTo>
                    <a:pt x="17" y="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08" name="Freeform 7"/>
            <p:cNvSpPr/>
            <p:nvPr/>
          </p:nvSpPr>
          <p:spPr bwMode="auto">
            <a:xfrm>
              <a:off x="3926" y="209"/>
              <a:ext cx="163" cy="154"/>
            </a:xfrm>
            <a:custGeom>
              <a:avLst/>
              <a:gdLst>
                <a:gd name="T0" fmla="*/ 0 w 102"/>
                <a:gd name="T1" fmla="*/ 0 h 94"/>
                <a:gd name="T2" fmla="*/ 1114 w 102"/>
                <a:gd name="T3" fmla="*/ 1782 h 94"/>
                <a:gd name="T4" fmla="*/ 2280 w 102"/>
                <a:gd name="T5" fmla="*/ 3637 h 94"/>
                <a:gd name="T6" fmla="*/ 3783 w 102"/>
                <a:gd name="T7" fmla="*/ 5698 h 94"/>
                <a:gd name="T8" fmla="*/ 6400 w 102"/>
                <a:gd name="T9" fmla="*/ 7484 h 94"/>
                <a:gd name="T10" fmla="*/ 7827 w 102"/>
                <a:gd name="T11" fmla="*/ 8241 h 94"/>
                <a:gd name="T12" fmla="*/ 9305 w 102"/>
                <a:gd name="T13" fmla="*/ 8688 h 94"/>
                <a:gd name="T14" fmla="*/ 10544 w 102"/>
                <a:gd name="T15" fmla="*/ 9761 h 94"/>
                <a:gd name="T16" fmla="*/ 12161 w 102"/>
                <a:gd name="T17" fmla="*/ 10021 h 94"/>
                <a:gd name="T18" fmla="*/ 13609 w 102"/>
                <a:gd name="T19" fmla="*/ 10962 h 94"/>
                <a:gd name="T20" fmla="*/ 14766 w 102"/>
                <a:gd name="T21" fmla="*/ 11152 h 94"/>
                <a:gd name="T22" fmla="*/ 15790 w 102"/>
                <a:gd name="T23" fmla="*/ 12261 h 94"/>
                <a:gd name="T24" fmla="*/ 16850 w 102"/>
                <a:gd name="T25" fmla="*/ 12910 h 94"/>
                <a:gd name="T26" fmla="*/ 19988 w 102"/>
                <a:gd name="T27" fmla="*/ 15294 h 94"/>
                <a:gd name="T28" fmla="*/ 22389 w 102"/>
                <a:gd name="T29" fmla="*/ 18270 h 94"/>
                <a:gd name="T30" fmla="*/ 24669 w 102"/>
                <a:gd name="T31" fmla="*/ 21150 h 94"/>
                <a:gd name="T32" fmla="*/ 26380 w 102"/>
                <a:gd name="T33" fmla="*/ 25056 h 94"/>
                <a:gd name="T34" fmla="*/ 26927 w 102"/>
                <a:gd name="T35" fmla="*/ 27458 h 94"/>
                <a:gd name="T36" fmla="*/ 27379 w 102"/>
                <a:gd name="T37" fmla="*/ 29932 h 94"/>
                <a:gd name="T38" fmla="*/ 27951 w 102"/>
                <a:gd name="T39" fmla="*/ 32538 h 94"/>
                <a:gd name="T40" fmla="*/ 28212 w 102"/>
                <a:gd name="T41" fmla="*/ 35133 h 94"/>
                <a:gd name="T42" fmla="*/ 26927 w 102"/>
                <a:gd name="T43" fmla="*/ 33985 h 94"/>
                <a:gd name="T44" fmla="*/ 26615 w 102"/>
                <a:gd name="T45" fmla="*/ 32538 h 94"/>
                <a:gd name="T46" fmla="*/ 26117 w 102"/>
                <a:gd name="T47" fmla="*/ 30327 h 94"/>
                <a:gd name="T48" fmla="*/ 25813 w 102"/>
                <a:gd name="T49" fmla="*/ 28534 h 94"/>
                <a:gd name="T50" fmla="*/ 25009 w 102"/>
                <a:gd name="T51" fmla="*/ 26896 h 94"/>
                <a:gd name="T52" fmla="*/ 23763 w 102"/>
                <a:gd name="T53" fmla="*/ 23968 h 94"/>
                <a:gd name="T54" fmla="*/ 21813 w 102"/>
                <a:gd name="T55" fmla="*/ 21727 h 94"/>
                <a:gd name="T56" fmla="*/ 19988 w 102"/>
                <a:gd name="T57" fmla="*/ 19861 h 94"/>
                <a:gd name="T58" fmla="*/ 17654 w 102"/>
                <a:gd name="T59" fmla="*/ 18270 h 94"/>
                <a:gd name="T60" fmla="*/ 16153 w 102"/>
                <a:gd name="T61" fmla="*/ 17174 h 94"/>
                <a:gd name="T62" fmla="*/ 14766 w 102"/>
                <a:gd name="T63" fmla="*/ 16417 h 94"/>
                <a:gd name="T64" fmla="*/ 12858 w 102"/>
                <a:gd name="T65" fmla="*/ 15991 h 94"/>
                <a:gd name="T66" fmla="*/ 11394 w 102"/>
                <a:gd name="T67" fmla="*/ 15294 h 94"/>
                <a:gd name="T68" fmla="*/ 9660 w 102"/>
                <a:gd name="T69" fmla="*/ 14630 h 94"/>
                <a:gd name="T70" fmla="*/ 8046 w 102"/>
                <a:gd name="T71" fmla="*/ 14630 h 94"/>
                <a:gd name="T72" fmla="*/ 6400 w 102"/>
                <a:gd name="T73" fmla="*/ 14234 h 94"/>
                <a:gd name="T74" fmla="*/ 5035 w 102"/>
                <a:gd name="T75" fmla="*/ 13962 h 94"/>
                <a:gd name="T76" fmla="*/ 0 w 102"/>
                <a:gd name="T77" fmla="*/ 0 h 94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102" h="94">
                  <a:moveTo>
                    <a:pt x="0" y="0"/>
                  </a:moveTo>
                  <a:lnTo>
                    <a:pt x="4" y="5"/>
                  </a:lnTo>
                  <a:lnTo>
                    <a:pt x="8" y="10"/>
                  </a:lnTo>
                  <a:lnTo>
                    <a:pt x="14" y="15"/>
                  </a:lnTo>
                  <a:lnTo>
                    <a:pt x="23" y="20"/>
                  </a:lnTo>
                  <a:lnTo>
                    <a:pt x="28" y="22"/>
                  </a:lnTo>
                  <a:lnTo>
                    <a:pt x="34" y="23"/>
                  </a:lnTo>
                  <a:lnTo>
                    <a:pt x="38" y="26"/>
                  </a:lnTo>
                  <a:lnTo>
                    <a:pt x="44" y="27"/>
                  </a:lnTo>
                  <a:lnTo>
                    <a:pt x="49" y="29"/>
                  </a:lnTo>
                  <a:lnTo>
                    <a:pt x="53" y="30"/>
                  </a:lnTo>
                  <a:lnTo>
                    <a:pt x="57" y="33"/>
                  </a:lnTo>
                  <a:lnTo>
                    <a:pt x="61" y="35"/>
                  </a:lnTo>
                  <a:lnTo>
                    <a:pt x="72" y="41"/>
                  </a:lnTo>
                  <a:lnTo>
                    <a:pt x="81" y="49"/>
                  </a:lnTo>
                  <a:lnTo>
                    <a:pt x="89" y="57"/>
                  </a:lnTo>
                  <a:lnTo>
                    <a:pt x="95" y="67"/>
                  </a:lnTo>
                  <a:lnTo>
                    <a:pt x="97" y="73"/>
                  </a:lnTo>
                  <a:lnTo>
                    <a:pt x="99" y="80"/>
                  </a:lnTo>
                  <a:lnTo>
                    <a:pt x="101" y="87"/>
                  </a:lnTo>
                  <a:lnTo>
                    <a:pt x="102" y="94"/>
                  </a:lnTo>
                  <a:lnTo>
                    <a:pt x="97" y="91"/>
                  </a:lnTo>
                  <a:lnTo>
                    <a:pt x="96" y="87"/>
                  </a:lnTo>
                  <a:lnTo>
                    <a:pt x="94" y="81"/>
                  </a:lnTo>
                  <a:lnTo>
                    <a:pt x="93" y="76"/>
                  </a:lnTo>
                  <a:lnTo>
                    <a:pt x="90" y="72"/>
                  </a:lnTo>
                  <a:lnTo>
                    <a:pt x="86" y="64"/>
                  </a:lnTo>
                  <a:lnTo>
                    <a:pt x="79" y="58"/>
                  </a:lnTo>
                  <a:lnTo>
                    <a:pt x="72" y="53"/>
                  </a:lnTo>
                  <a:lnTo>
                    <a:pt x="64" y="49"/>
                  </a:lnTo>
                  <a:lnTo>
                    <a:pt x="58" y="46"/>
                  </a:lnTo>
                  <a:lnTo>
                    <a:pt x="53" y="44"/>
                  </a:lnTo>
                  <a:lnTo>
                    <a:pt x="46" y="43"/>
                  </a:lnTo>
                  <a:lnTo>
                    <a:pt x="41" y="41"/>
                  </a:lnTo>
                  <a:lnTo>
                    <a:pt x="35" y="39"/>
                  </a:lnTo>
                  <a:lnTo>
                    <a:pt x="29" y="39"/>
                  </a:lnTo>
                  <a:lnTo>
                    <a:pt x="23" y="38"/>
                  </a:lnTo>
                  <a:lnTo>
                    <a:pt x="18" y="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09" name="Freeform 8"/>
            <p:cNvSpPr/>
            <p:nvPr/>
          </p:nvSpPr>
          <p:spPr bwMode="auto">
            <a:xfrm>
              <a:off x="3952" y="271"/>
              <a:ext cx="170" cy="183"/>
            </a:xfrm>
            <a:custGeom>
              <a:avLst/>
              <a:gdLst>
                <a:gd name="T0" fmla="*/ 0 w 103"/>
                <a:gd name="T1" fmla="*/ 0 h 113"/>
                <a:gd name="T2" fmla="*/ 1804 w 103"/>
                <a:gd name="T3" fmla="*/ 2214 h 113"/>
                <a:gd name="T4" fmla="*/ 4573 w 103"/>
                <a:gd name="T5" fmla="*/ 4581 h 113"/>
                <a:gd name="T6" fmla="*/ 7643 w 103"/>
                <a:gd name="T7" fmla="*/ 6803 h 113"/>
                <a:gd name="T8" fmla="*/ 11073 w 103"/>
                <a:gd name="T9" fmla="*/ 7798 h 113"/>
                <a:gd name="T10" fmla="*/ 13384 w 103"/>
                <a:gd name="T11" fmla="*/ 8790 h 113"/>
                <a:gd name="T12" fmla="*/ 15642 w 103"/>
                <a:gd name="T13" fmla="*/ 9025 h 113"/>
                <a:gd name="T14" fmla="*/ 17589 w 103"/>
                <a:gd name="T15" fmla="*/ 9793 h 113"/>
                <a:gd name="T16" fmla="*/ 20098 w 103"/>
                <a:gd name="T17" fmla="*/ 10407 h 113"/>
                <a:gd name="T18" fmla="*/ 22521 w 103"/>
                <a:gd name="T19" fmla="*/ 11017 h 113"/>
                <a:gd name="T20" fmla="*/ 25132 w 103"/>
                <a:gd name="T21" fmla="*/ 11638 h 113"/>
                <a:gd name="T22" fmla="*/ 26982 w 103"/>
                <a:gd name="T23" fmla="*/ 12395 h 113"/>
                <a:gd name="T24" fmla="*/ 29030 w 103"/>
                <a:gd name="T25" fmla="*/ 13014 h 113"/>
                <a:gd name="T26" fmla="*/ 32686 w 103"/>
                <a:gd name="T27" fmla="*/ 14857 h 113"/>
                <a:gd name="T28" fmla="*/ 35740 w 103"/>
                <a:gd name="T29" fmla="*/ 16854 h 113"/>
                <a:gd name="T30" fmla="*/ 37601 w 103"/>
                <a:gd name="T31" fmla="*/ 19225 h 113"/>
                <a:gd name="T32" fmla="*/ 39130 w 103"/>
                <a:gd name="T33" fmla="*/ 22065 h 113"/>
                <a:gd name="T34" fmla="*/ 41480 w 103"/>
                <a:gd name="T35" fmla="*/ 26214 h 113"/>
                <a:gd name="T36" fmla="*/ 42175 w 103"/>
                <a:gd name="T37" fmla="*/ 29272 h 113"/>
                <a:gd name="T38" fmla="*/ 42175 w 103"/>
                <a:gd name="T39" fmla="*/ 32508 h 113"/>
                <a:gd name="T40" fmla="*/ 41498 w 103"/>
                <a:gd name="T41" fmla="*/ 36257 h 113"/>
                <a:gd name="T42" fmla="*/ 40371 w 103"/>
                <a:gd name="T43" fmla="*/ 36723 h 113"/>
                <a:gd name="T44" fmla="*/ 40371 w 103"/>
                <a:gd name="T45" fmla="*/ 34132 h 113"/>
                <a:gd name="T46" fmla="*/ 40371 w 103"/>
                <a:gd name="T47" fmla="*/ 30901 h 113"/>
                <a:gd name="T48" fmla="*/ 39130 w 103"/>
                <a:gd name="T49" fmla="*/ 27295 h 113"/>
                <a:gd name="T50" fmla="*/ 38001 w 103"/>
                <a:gd name="T51" fmla="*/ 24284 h 113"/>
                <a:gd name="T52" fmla="*/ 36459 w 103"/>
                <a:gd name="T53" fmla="*/ 21989 h 113"/>
                <a:gd name="T54" fmla="*/ 35078 w 103"/>
                <a:gd name="T55" fmla="*/ 19840 h 113"/>
                <a:gd name="T56" fmla="*/ 32686 w 103"/>
                <a:gd name="T57" fmla="*/ 18467 h 113"/>
                <a:gd name="T58" fmla="*/ 29733 w 103"/>
                <a:gd name="T59" fmla="*/ 16854 h 113"/>
                <a:gd name="T60" fmla="*/ 27695 w 103"/>
                <a:gd name="T61" fmla="*/ 16221 h 113"/>
                <a:gd name="T62" fmla="*/ 25143 w 103"/>
                <a:gd name="T63" fmla="*/ 15229 h 113"/>
                <a:gd name="T64" fmla="*/ 22090 w 103"/>
                <a:gd name="T65" fmla="*/ 14857 h 113"/>
                <a:gd name="T66" fmla="*/ 18717 w 103"/>
                <a:gd name="T67" fmla="*/ 14235 h 113"/>
                <a:gd name="T68" fmla="*/ 15642 w 103"/>
                <a:gd name="T69" fmla="*/ 14002 h 113"/>
                <a:gd name="T70" fmla="*/ 12458 w 103"/>
                <a:gd name="T71" fmla="*/ 13014 h 113"/>
                <a:gd name="T72" fmla="*/ 9477 w 103"/>
                <a:gd name="T73" fmla="*/ 12629 h 113"/>
                <a:gd name="T74" fmla="*/ 6457 w 103"/>
                <a:gd name="T75" fmla="*/ 12395 h 113"/>
                <a:gd name="T76" fmla="*/ 0 w 103"/>
                <a:gd name="T77" fmla="*/ 0 h 113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103" h="113">
                  <a:moveTo>
                    <a:pt x="0" y="0"/>
                  </a:moveTo>
                  <a:lnTo>
                    <a:pt x="4" y="7"/>
                  </a:lnTo>
                  <a:lnTo>
                    <a:pt x="11" y="14"/>
                  </a:lnTo>
                  <a:lnTo>
                    <a:pt x="19" y="21"/>
                  </a:lnTo>
                  <a:lnTo>
                    <a:pt x="27" y="24"/>
                  </a:lnTo>
                  <a:lnTo>
                    <a:pt x="33" y="27"/>
                  </a:lnTo>
                  <a:lnTo>
                    <a:pt x="38" y="28"/>
                  </a:lnTo>
                  <a:lnTo>
                    <a:pt x="43" y="30"/>
                  </a:lnTo>
                  <a:lnTo>
                    <a:pt x="49" y="32"/>
                  </a:lnTo>
                  <a:lnTo>
                    <a:pt x="55" y="34"/>
                  </a:lnTo>
                  <a:lnTo>
                    <a:pt x="61" y="36"/>
                  </a:lnTo>
                  <a:lnTo>
                    <a:pt x="66" y="38"/>
                  </a:lnTo>
                  <a:lnTo>
                    <a:pt x="71" y="40"/>
                  </a:lnTo>
                  <a:lnTo>
                    <a:pt x="80" y="46"/>
                  </a:lnTo>
                  <a:lnTo>
                    <a:pt x="87" y="52"/>
                  </a:lnTo>
                  <a:lnTo>
                    <a:pt x="92" y="59"/>
                  </a:lnTo>
                  <a:lnTo>
                    <a:pt x="96" y="68"/>
                  </a:lnTo>
                  <a:lnTo>
                    <a:pt x="101" y="80"/>
                  </a:lnTo>
                  <a:lnTo>
                    <a:pt x="103" y="90"/>
                  </a:lnTo>
                  <a:lnTo>
                    <a:pt x="103" y="100"/>
                  </a:lnTo>
                  <a:lnTo>
                    <a:pt x="102" y="111"/>
                  </a:lnTo>
                  <a:lnTo>
                    <a:pt x="99" y="113"/>
                  </a:lnTo>
                  <a:lnTo>
                    <a:pt x="99" y="105"/>
                  </a:lnTo>
                  <a:lnTo>
                    <a:pt x="99" y="95"/>
                  </a:lnTo>
                  <a:lnTo>
                    <a:pt x="96" y="84"/>
                  </a:lnTo>
                  <a:lnTo>
                    <a:pt x="93" y="75"/>
                  </a:lnTo>
                  <a:lnTo>
                    <a:pt x="89" y="67"/>
                  </a:lnTo>
                  <a:lnTo>
                    <a:pt x="86" y="61"/>
                  </a:lnTo>
                  <a:lnTo>
                    <a:pt x="80" y="57"/>
                  </a:lnTo>
                  <a:lnTo>
                    <a:pt x="73" y="52"/>
                  </a:lnTo>
                  <a:lnTo>
                    <a:pt x="68" y="50"/>
                  </a:lnTo>
                  <a:lnTo>
                    <a:pt x="62" y="47"/>
                  </a:lnTo>
                  <a:lnTo>
                    <a:pt x="54" y="46"/>
                  </a:lnTo>
                  <a:lnTo>
                    <a:pt x="46" y="44"/>
                  </a:lnTo>
                  <a:lnTo>
                    <a:pt x="38" y="43"/>
                  </a:lnTo>
                  <a:lnTo>
                    <a:pt x="30" y="40"/>
                  </a:lnTo>
                  <a:lnTo>
                    <a:pt x="23" y="39"/>
                  </a:lnTo>
                  <a:lnTo>
                    <a:pt x="16" y="3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10" name="Freeform 9"/>
            <p:cNvSpPr/>
            <p:nvPr/>
          </p:nvSpPr>
          <p:spPr bwMode="auto">
            <a:xfrm>
              <a:off x="3890" y="144"/>
              <a:ext cx="164" cy="441"/>
            </a:xfrm>
            <a:custGeom>
              <a:avLst/>
              <a:gdLst>
                <a:gd name="T0" fmla="*/ 16760 w 102"/>
                <a:gd name="T1" fmla="*/ 43470 h 269"/>
                <a:gd name="T2" fmla="*/ 29895 w 102"/>
                <a:gd name="T3" fmla="*/ 80041 h 269"/>
                <a:gd name="T4" fmla="*/ 30477 w 102"/>
                <a:gd name="T5" fmla="*/ 83070 h 269"/>
                <a:gd name="T6" fmla="*/ 30477 w 102"/>
                <a:gd name="T7" fmla="*/ 86008 h 269"/>
                <a:gd name="T8" fmla="*/ 29895 w 102"/>
                <a:gd name="T9" fmla="*/ 88864 h 269"/>
                <a:gd name="T10" fmla="*/ 28653 w 102"/>
                <a:gd name="T11" fmla="*/ 91477 h 269"/>
                <a:gd name="T12" fmla="*/ 27168 w 102"/>
                <a:gd name="T13" fmla="*/ 94274 h 269"/>
                <a:gd name="T14" fmla="*/ 25637 w 102"/>
                <a:gd name="T15" fmla="*/ 96728 h 269"/>
                <a:gd name="T16" fmla="*/ 23531 w 102"/>
                <a:gd name="T17" fmla="*/ 98895 h 269"/>
                <a:gd name="T18" fmla="*/ 21606 w 102"/>
                <a:gd name="T19" fmla="*/ 100217 h 269"/>
                <a:gd name="T20" fmla="*/ 20117 w 102"/>
                <a:gd name="T21" fmla="*/ 100932 h 269"/>
                <a:gd name="T22" fmla="*/ 18649 w 102"/>
                <a:gd name="T23" fmla="*/ 100932 h 269"/>
                <a:gd name="T24" fmla="*/ 17275 w 102"/>
                <a:gd name="T25" fmla="*/ 101381 h 269"/>
                <a:gd name="T26" fmla="*/ 16315 w 102"/>
                <a:gd name="T27" fmla="*/ 100932 h 269"/>
                <a:gd name="T28" fmla="*/ 14865 w 102"/>
                <a:gd name="T29" fmla="*/ 100712 h 269"/>
                <a:gd name="T30" fmla="*/ 14070 w 102"/>
                <a:gd name="T31" fmla="*/ 99809 h 269"/>
                <a:gd name="T32" fmla="*/ 13151 w 102"/>
                <a:gd name="T33" fmla="*/ 98468 h 269"/>
                <a:gd name="T34" fmla="*/ 12567 w 102"/>
                <a:gd name="T35" fmla="*/ 97164 h 269"/>
                <a:gd name="T36" fmla="*/ 11917 w 102"/>
                <a:gd name="T37" fmla="*/ 94571 h 269"/>
                <a:gd name="T38" fmla="*/ 11917 w 102"/>
                <a:gd name="T39" fmla="*/ 91477 h 269"/>
                <a:gd name="T40" fmla="*/ 12567 w 102"/>
                <a:gd name="T41" fmla="*/ 88452 h 269"/>
                <a:gd name="T42" fmla="*/ 13438 w 102"/>
                <a:gd name="T43" fmla="*/ 85526 h 269"/>
                <a:gd name="T44" fmla="*/ 14865 w 102"/>
                <a:gd name="T45" fmla="*/ 82672 h 269"/>
                <a:gd name="T46" fmla="*/ 16315 w 102"/>
                <a:gd name="T47" fmla="*/ 80246 h 269"/>
                <a:gd name="T48" fmla="*/ 18593 w 102"/>
                <a:gd name="T49" fmla="*/ 78006 h 269"/>
                <a:gd name="T50" fmla="*/ 20117 w 102"/>
                <a:gd name="T51" fmla="*/ 76800 h 269"/>
                <a:gd name="T52" fmla="*/ 21691 w 102"/>
                <a:gd name="T53" fmla="*/ 75875 h 269"/>
                <a:gd name="T54" fmla="*/ 23531 w 102"/>
                <a:gd name="T55" fmla="*/ 75455 h 269"/>
                <a:gd name="T56" fmla="*/ 24693 w 102"/>
                <a:gd name="T57" fmla="*/ 75455 h 269"/>
                <a:gd name="T58" fmla="*/ 26232 w 102"/>
                <a:gd name="T59" fmla="*/ 75455 h 269"/>
                <a:gd name="T60" fmla="*/ 0 w 102"/>
                <a:gd name="T61" fmla="*/ 667 h 269"/>
                <a:gd name="T62" fmla="*/ 1518 w 102"/>
                <a:gd name="T63" fmla="*/ 0 h 269"/>
                <a:gd name="T64" fmla="*/ 6483 w 102"/>
                <a:gd name="T65" fmla="*/ 15127 h 269"/>
                <a:gd name="T66" fmla="*/ 11917 w 102"/>
                <a:gd name="T67" fmla="*/ 29024 h 269"/>
                <a:gd name="T68" fmla="*/ 16760 w 102"/>
                <a:gd name="T69" fmla="*/ 43470 h 269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102" h="269">
                  <a:moveTo>
                    <a:pt x="56" y="115"/>
                  </a:moveTo>
                  <a:lnTo>
                    <a:pt x="100" y="212"/>
                  </a:lnTo>
                  <a:lnTo>
                    <a:pt x="102" y="220"/>
                  </a:lnTo>
                  <a:lnTo>
                    <a:pt x="102" y="228"/>
                  </a:lnTo>
                  <a:lnTo>
                    <a:pt x="100" y="236"/>
                  </a:lnTo>
                  <a:lnTo>
                    <a:pt x="96" y="243"/>
                  </a:lnTo>
                  <a:lnTo>
                    <a:pt x="91" y="250"/>
                  </a:lnTo>
                  <a:lnTo>
                    <a:pt x="86" y="257"/>
                  </a:lnTo>
                  <a:lnTo>
                    <a:pt x="79" y="262"/>
                  </a:lnTo>
                  <a:lnTo>
                    <a:pt x="72" y="266"/>
                  </a:lnTo>
                  <a:lnTo>
                    <a:pt x="67" y="268"/>
                  </a:lnTo>
                  <a:lnTo>
                    <a:pt x="63" y="268"/>
                  </a:lnTo>
                  <a:lnTo>
                    <a:pt x="58" y="269"/>
                  </a:lnTo>
                  <a:lnTo>
                    <a:pt x="55" y="268"/>
                  </a:lnTo>
                  <a:lnTo>
                    <a:pt x="50" y="267"/>
                  </a:lnTo>
                  <a:lnTo>
                    <a:pt x="47" y="265"/>
                  </a:lnTo>
                  <a:lnTo>
                    <a:pt x="44" y="261"/>
                  </a:lnTo>
                  <a:lnTo>
                    <a:pt x="42" y="258"/>
                  </a:lnTo>
                  <a:lnTo>
                    <a:pt x="40" y="251"/>
                  </a:lnTo>
                  <a:lnTo>
                    <a:pt x="40" y="243"/>
                  </a:lnTo>
                  <a:lnTo>
                    <a:pt x="42" y="235"/>
                  </a:lnTo>
                  <a:lnTo>
                    <a:pt x="45" y="227"/>
                  </a:lnTo>
                  <a:lnTo>
                    <a:pt x="50" y="219"/>
                  </a:lnTo>
                  <a:lnTo>
                    <a:pt x="55" y="213"/>
                  </a:lnTo>
                  <a:lnTo>
                    <a:pt x="62" y="207"/>
                  </a:lnTo>
                  <a:lnTo>
                    <a:pt x="67" y="204"/>
                  </a:lnTo>
                  <a:lnTo>
                    <a:pt x="73" y="201"/>
                  </a:lnTo>
                  <a:lnTo>
                    <a:pt x="79" y="200"/>
                  </a:lnTo>
                  <a:lnTo>
                    <a:pt x="83" y="200"/>
                  </a:lnTo>
                  <a:lnTo>
                    <a:pt x="88" y="200"/>
                  </a:lnTo>
                  <a:lnTo>
                    <a:pt x="0" y="2"/>
                  </a:lnTo>
                  <a:lnTo>
                    <a:pt x="5" y="0"/>
                  </a:lnTo>
                  <a:lnTo>
                    <a:pt x="22" y="40"/>
                  </a:lnTo>
                  <a:lnTo>
                    <a:pt x="40" y="77"/>
                  </a:lnTo>
                  <a:lnTo>
                    <a:pt x="56" y="115"/>
                  </a:lnTo>
                  <a:close/>
                </a:path>
              </a:pathLst>
            </a:custGeom>
            <a:solidFill>
              <a:srgbClr val="8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pic>
        <p:nvPicPr>
          <p:cNvPr id="13" name="Picture 12"/>
          <p:cNvPicPr>
            <a:picLocks noChangeAspect="1"/>
          </p:cNvPicPr>
          <p:nvPr/>
        </p:nvPicPr>
        <p:blipFill>
          <a:blip r:embed="rId5">
            <a:clrChange>
              <a:clrFrom>
                <a:srgbClr val="FFFFFF">
                  <a:alpha val="100000"/>
                </a:srgbClr>
              </a:clrFrom>
              <a:clrTo>
                <a:srgbClr val="FFFFFF">
                  <a:alpha val="100000"/>
                  <a:alpha val="0"/>
                </a:srgbClr>
              </a:clrTo>
            </a:clrChange>
          </a:blip>
          <a:stretch>
            <a:fillRect/>
          </a:stretch>
        </p:blipFill>
        <p:spPr>
          <a:xfrm flipH="1">
            <a:off x="-158750" y="125095"/>
            <a:ext cx="2421890" cy="1522730"/>
          </a:xfrm>
          <a:prstGeom prst="rect">
            <a:avLst/>
          </a:prstGeom>
        </p:spPr>
      </p:pic>
      <p:grpSp>
        <p:nvGrpSpPr>
          <p:cNvPr id="156" name="Group 5"/>
          <p:cNvGrpSpPr/>
          <p:nvPr/>
        </p:nvGrpSpPr>
        <p:grpSpPr bwMode="auto">
          <a:xfrm>
            <a:off x="219710" y="571818"/>
            <a:ext cx="195263" cy="369887"/>
            <a:chOff x="3890" y="144"/>
            <a:chExt cx="232" cy="441"/>
          </a:xfrm>
        </p:grpSpPr>
        <p:sp>
          <p:nvSpPr>
            <p:cNvPr id="157" name="Freeform 6"/>
            <p:cNvSpPr/>
            <p:nvPr/>
          </p:nvSpPr>
          <p:spPr bwMode="auto">
            <a:xfrm>
              <a:off x="3897" y="144"/>
              <a:ext cx="166" cy="157"/>
            </a:xfrm>
            <a:custGeom>
              <a:avLst/>
              <a:gdLst>
                <a:gd name="T0" fmla="*/ 0 w 101"/>
                <a:gd name="T1" fmla="*/ 0 h 96"/>
                <a:gd name="T2" fmla="*/ 1750 w 101"/>
                <a:gd name="T3" fmla="*/ 2175 h 96"/>
                <a:gd name="T4" fmla="*/ 3072 w 101"/>
                <a:gd name="T5" fmla="*/ 4694 h 96"/>
                <a:gd name="T6" fmla="*/ 5851 w 101"/>
                <a:gd name="T7" fmla="*/ 6448 h 96"/>
                <a:gd name="T8" fmla="*/ 8946 w 101"/>
                <a:gd name="T9" fmla="*/ 8040 h 96"/>
                <a:gd name="T10" fmla="*/ 11418 w 101"/>
                <a:gd name="T11" fmla="*/ 8800 h 96"/>
                <a:gd name="T12" fmla="*/ 13638 w 101"/>
                <a:gd name="T13" fmla="*/ 9209 h 96"/>
                <a:gd name="T14" fmla="*/ 15136 w 101"/>
                <a:gd name="T15" fmla="*/ 10292 h 96"/>
                <a:gd name="T16" fmla="*/ 17557 w 101"/>
                <a:gd name="T17" fmla="*/ 10545 h 96"/>
                <a:gd name="T18" fmla="*/ 19438 w 101"/>
                <a:gd name="T19" fmla="*/ 11360 h 96"/>
                <a:gd name="T20" fmla="*/ 20987 w 101"/>
                <a:gd name="T21" fmla="*/ 12076 h 96"/>
                <a:gd name="T22" fmla="*/ 22415 w 101"/>
                <a:gd name="T23" fmla="*/ 12742 h 96"/>
                <a:gd name="T24" fmla="*/ 24165 w 101"/>
                <a:gd name="T25" fmla="*/ 13700 h 96"/>
                <a:gd name="T26" fmla="*/ 28383 w 101"/>
                <a:gd name="T27" fmla="*/ 16189 h 96"/>
                <a:gd name="T28" fmla="*/ 31948 w 101"/>
                <a:gd name="T29" fmla="*/ 18578 h 96"/>
                <a:gd name="T30" fmla="*/ 34493 w 101"/>
                <a:gd name="T31" fmla="*/ 21910 h 96"/>
                <a:gd name="T32" fmla="*/ 36840 w 101"/>
                <a:gd name="T33" fmla="*/ 25373 h 96"/>
                <a:gd name="T34" fmla="*/ 37551 w 101"/>
                <a:gd name="T35" fmla="*/ 27784 h 96"/>
                <a:gd name="T36" fmla="*/ 38496 w 101"/>
                <a:gd name="T37" fmla="*/ 30383 h 96"/>
                <a:gd name="T38" fmla="*/ 38869 w 101"/>
                <a:gd name="T39" fmla="*/ 32906 h 96"/>
                <a:gd name="T40" fmla="*/ 39301 w 101"/>
                <a:gd name="T41" fmla="*/ 35168 h 96"/>
                <a:gd name="T42" fmla="*/ 38164 w 101"/>
                <a:gd name="T43" fmla="*/ 34079 h 96"/>
                <a:gd name="T44" fmla="*/ 37398 w 101"/>
                <a:gd name="T45" fmla="*/ 32697 h 96"/>
                <a:gd name="T46" fmla="*/ 36840 w 101"/>
                <a:gd name="T47" fmla="*/ 30676 h 96"/>
                <a:gd name="T48" fmla="*/ 35741 w 101"/>
                <a:gd name="T49" fmla="*/ 28850 h 96"/>
                <a:gd name="T50" fmla="*/ 34922 w 101"/>
                <a:gd name="T51" fmla="*/ 27527 h 96"/>
                <a:gd name="T52" fmla="*/ 33077 w 101"/>
                <a:gd name="T53" fmla="*/ 24631 h 96"/>
                <a:gd name="T54" fmla="*/ 30196 w 101"/>
                <a:gd name="T55" fmla="*/ 22405 h 96"/>
                <a:gd name="T56" fmla="*/ 27635 w 101"/>
                <a:gd name="T57" fmla="*/ 20121 h 96"/>
                <a:gd name="T58" fmla="*/ 24581 w 101"/>
                <a:gd name="T59" fmla="*/ 18578 h 96"/>
                <a:gd name="T60" fmla="*/ 22847 w 101"/>
                <a:gd name="T61" fmla="*/ 17641 h 96"/>
                <a:gd name="T62" fmla="*/ 20543 w 101"/>
                <a:gd name="T63" fmla="*/ 16832 h 96"/>
                <a:gd name="T64" fmla="*/ 18314 w 101"/>
                <a:gd name="T65" fmla="*/ 16590 h 96"/>
                <a:gd name="T66" fmla="*/ 16303 w 101"/>
                <a:gd name="T67" fmla="*/ 16189 h 96"/>
                <a:gd name="T68" fmla="*/ 13901 w 101"/>
                <a:gd name="T69" fmla="*/ 15558 h 96"/>
                <a:gd name="T70" fmla="*/ 11668 w 101"/>
                <a:gd name="T71" fmla="*/ 15061 h 96"/>
                <a:gd name="T72" fmla="*/ 8946 w 101"/>
                <a:gd name="T73" fmla="*/ 14488 h 96"/>
                <a:gd name="T74" fmla="*/ 6645 w 101"/>
                <a:gd name="T75" fmla="*/ 14488 h 96"/>
                <a:gd name="T76" fmla="*/ 0 w 101"/>
                <a:gd name="T77" fmla="*/ 0 h 9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101" h="96">
                  <a:moveTo>
                    <a:pt x="0" y="0"/>
                  </a:moveTo>
                  <a:lnTo>
                    <a:pt x="4" y="6"/>
                  </a:lnTo>
                  <a:lnTo>
                    <a:pt x="8" y="13"/>
                  </a:lnTo>
                  <a:lnTo>
                    <a:pt x="15" y="18"/>
                  </a:lnTo>
                  <a:lnTo>
                    <a:pt x="23" y="22"/>
                  </a:lnTo>
                  <a:lnTo>
                    <a:pt x="29" y="24"/>
                  </a:lnTo>
                  <a:lnTo>
                    <a:pt x="35" y="25"/>
                  </a:lnTo>
                  <a:lnTo>
                    <a:pt x="39" y="28"/>
                  </a:lnTo>
                  <a:lnTo>
                    <a:pt x="45" y="29"/>
                  </a:lnTo>
                  <a:lnTo>
                    <a:pt x="50" y="31"/>
                  </a:lnTo>
                  <a:lnTo>
                    <a:pt x="54" y="33"/>
                  </a:lnTo>
                  <a:lnTo>
                    <a:pt x="58" y="35"/>
                  </a:lnTo>
                  <a:lnTo>
                    <a:pt x="62" y="37"/>
                  </a:lnTo>
                  <a:lnTo>
                    <a:pt x="73" y="44"/>
                  </a:lnTo>
                  <a:lnTo>
                    <a:pt x="82" y="51"/>
                  </a:lnTo>
                  <a:lnTo>
                    <a:pt x="89" y="60"/>
                  </a:lnTo>
                  <a:lnTo>
                    <a:pt x="95" y="69"/>
                  </a:lnTo>
                  <a:lnTo>
                    <a:pt x="97" y="76"/>
                  </a:lnTo>
                  <a:lnTo>
                    <a:pt x="99" y="83"/>
                  </a:lnTo>
                  <a:lnTo>
                    <a:pt x="100" y="90"/>
                  </a:lnTo>
                  <a:lnTo>
                    <a:pt x="101" y="96"/>
                  </a:lnTo>
                  <a:lnTo>
                    <a:pt x="98" y="93"/>
                  </a:lnTo>
                  <a:lnTo>
                    <a:pt x="96" y="89"/>
                  </a:lnTo>
                  <a:lnTo>
                    <a:pt x="95" y="84"/>
                  </a:lnTo>
                  <a:lnTo>
                    <a:pt x="92" y="79"/>
                  </a:lnTo>
                  <a:lnTo>
                    <a:pt x="90" y="75"/>
                  </a:lnTo>
                  <a:lnTo>
                    <a:pt x="85" y="67"/>
                  </a:lnTo>
                  <a:lnTo>
                    <a:pt x="78" y="61"/>
                  </a:lnTo>
                  <a:lnTo>
                    <a:pt x="71" y="55"/>
                  </a:lnTo>
                  <a:lnTo>
                    <a:pt x="63" y="51"/>
                  </a:lnTo>
                  <a:lnTo>
                    <a:pt x="59" y="48"/>
                  </a:lnTo>
                  <a:lnTo>
                    <a:pt x="53" y="46"/>
                  </a:lnTo>
                  <a:lnTo>
                    <a:pt x="47" y="45"/>
                  </a:lnTo>
                  <a:lnTo>
                    <a:pt x="42" y="44"/>
                  </a:lnTo>
                  <a:lnTo>
                    <a:pt x="36" y="43"/>
                  </a:lnTo>
                  <a:lnTo>
                    <a:pt x="30" y="41"/>
                  </a:lnTo>
                  <a:lnTo>
                    <a:pt x="23" y="40"/>
                  </a:lnTo>
                  <a:lnTo>
                    <a:pt x="17" y="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8" name="Freeform 7"/>
            <p:cNvSpPr/>
            <p:nvPr/>
          </p:nvSpPr>
          <p:spPr bwMode="auto">
            <a:xfrm>
              <a:off x="3926" y="209"/>
              <a:ext cx="163" cy="154"/>
            </a:xfrm>
            <a:custGeom>
              <a:avLst/>
              <a:gdLst>
                <a:gd name="T0" fmla="*/ 0 w 102"/>
                <a:gd name="T1" fmla="*/ 0 h 94"/>
                <a:gd name="T2" fmla="*/ 1114 w 102"/>
                <a:gd name="T3" fmla="*/ 1782 h 94"/>
                <a:gd name="T4" fmla="*/ 2280 w 102"/>
                <a:gd name="T5" fmla="*/ 3637 h 94"/>
                <a:gd name="T6" fmla="*/ 3783 w 102"/>
                <a:gd name="T7" fmla="*/ 5698 h 94"/>
                <a:gd name="T8" fmla="*/ 6400 w 102"/>
                <a:gd name="T9" fmla="*/ 7484 h 94"/>
                <a:gd name="T10" fmla="*/ 7827 w 102"/>
                <a:gd name="T11" fmla="*/ 8241 h 94"/>
                <a:gd name="T12" fmla="*/ 9305 w 102"/>
                <a:gd name="T13" fmla="*/ 8688 h 94"/>
                <a:gd name="T14" fmla="*/ 10544 w 102"/>
                <a:gd name="T15" fmla="*/ 9761 h 94"/>
                <a:gd name="T16" fmla="*/ 12161 w 102"/>
                <a:gd name="T17" fmla="*/ 10021 h 94"/>
                <a:gd name="T18" fmla="*/ 13609 w 102"/>
                <a:gd name="T19" fmla="*/ 10962 h 94"/>
                <a:gd name="T20" fmla="*/ 14766 w 102"/>
                <a:gd name="T21" fmla="*/ 11152 h 94"/>
                <a:gd name="T22" fmla="*/ 15790 w 102"/>
                <a:gd name="T23" fmla="*/ 12261 h 94"/>
                <a:gd name="T24" fmla="*/ 16850 w 102"/>
                <a:gd name="T25" fmla="*/ 12910 h 94"/>
                <a:gd name="T26" fmla="*/ 19988 w 102"/>
                <a:gd name="T27" fmla="*/ 15294 h 94"/>
                <a:gd name="T28" fmla="*/ 22389 w 102"/>
                <a:gd name="T29" fmla="*/ 18270 h 94"/>
                <a:gd name="T30" fmla="*/ 24669 w 102"/>
                <a:gd name="T31" fmla="*/ 21150 h 94"/>
                <a:gd name="T32" fmla="*/ 26380 w 102"/>
                <a:gd name="T33" fmla="*/ 25056 h 94"/>
                <a:gd name="T34" fmla="*/ 26927 w 102"/>
                <a:gd name="T35" fmla="*/ 27458 h 94"/>
                <a:gd name="T36" fmla="*/ 27379 w 102"/>
                <a:gd name="T37" fmla="*/ 29932 h 94"/>
                <a:gd name="T38" fmla="*/ 27951 w 102"/>
                <a:gd name="T39" fmla="*/ 32538 h 94"/>
                <a:gd name="T40" fmla="*/ 28212 w 102"/>
                <a:gd name="T41" fmla="*/ 35133 h 94"/>
                <a:gd name="T42" fmla="*/ 26927 w 102"/>
                <a:gd name="T43" fmla="*/ 33985 h 94"/>
                <a:gd name="T44" fmla="*/ 26615 w 102"/>
                <a:gd name="T45" fmla="*/ 32538 h 94"/>
                <a:gd name="T46" fmla="*/ 26117 w 102"/>
                <a:gd name="T47" fmla="*/ 30327 h 94"/>
                <a:gd name="T48" fmla="*/ 25813 w 102"/>
                <a:gd name="T49" fmla="*/ 28534 h 94"/>
                <a:gd name="T50" fmla="*/ 25009 w 102"/>
                <a:gd name="T51" fmla="*/ 26896 h 94"/>
                <a:gd name="T52" fmla="*/ 23763 w 102"/>
                <a:gd name="T53" fmla="*/ 23968 h 94"/>
                <a:gd name="T54" fmla="*/ 21813 w 102"/>
                <a:gd name="T55" fmla="*/ 21727 h 94"/>
                <a:gd name="T56" fmla="*/ 19988 w 102"/>
                <a:gd name="T57" fmla="*/ 19861 h 94"/>
                <a:gd name="T58" fmla="*/ 17654 w 102"/>
                <a:gd name="T59" fmla="*/ 18270 h 94"/>
                <a:gd name="T60" fmla="*/ 16153 w 102"/>
                <a:gd name="T61" fmla="*/ 17174 h 94"/>
                <a:gd name="T62" fmla="*/ 14766 w 102"/>
                <a:gd name="T63" fmla="*/ 16417 h 94"/>
                <a:gd name="T64" fmla="*/ 12858 w 102"/>
                <a:gd name="T65" fmla="*/ 15991 h 94"/>
                <a:gd name="T66" fmla="*/ 11394 w 102"/>
                <a:gd name="T67" fmla="*/ 15294 h 94"/>
                <a:gd name="T68" fmla="*/ 9660 w 102"/>
                <a:gd name="T69" fmla="*/ 14630 h 94"/>
                <a:gd name="T70" fmla="*/ 8046 w 102"/>
                <a:gd name="T71" fmla="*/ 14630 h 94"/>
                <a:gd name="T72" fmla="*/ 6400 w 102"/>
                <a:gd name="T73" fmla="*/ 14234 h 94"/>
                <a:gd name="T74" fmla="*/ 5035 w 102"/>
                <a:gd name="T75" fmla="*/ 13962 h 94"/>
                <a:gd name="T76" fmla="*/ 0 w 102"/>
                <a:gd name="T77" fmla="*/ 0 h 94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102" h="94">
                  <a:moveTo>
                    <a:pt x="0" y="0"/>
                  </a:moveTo>
                  <a:lnTo>
                    <a:pt x="4" y="5"/>
                  </a:lnTo>
                  <a:lnTo>
                    <a:pt x="8" y="10"/>
                  </a:lnTo>
                  <a:lnTo>
                    <a:pt x="14" y="15"/>
                  </a:lnTo>
                  <a:lnTo>
                    <a:pt x="23" y="20"/>
                  </a:lnTo>
                  <a:lnTo>
                    <a:pt x="28" y="22"/>
                  </a:lnTo>
                  <a:lnTo>
                    <a:pt x="34" y="23"/>
                  </a:lnTo>
                  <a:lnTo>
                    <a:pt x="38" y="26"/>
                  </a:lnTo>
                  <a:lnTo>
                    <a:pt x="44" y="27"/>
                  </a:lnTo>
                  <a:lnTo>
                    <a:pt x="49" y="29"/>
                  </a:lnTo>
                  <a:lnTo>
                    <a:pt x="53" y="30"/>
                  </a:lnTo>
                  <a:lnTo>
                    <a:pt x="57" y="33"/>
                  </a:lnTo>
                  <a:lnTo>
                    <a:pt x="61" y="35"/>
                  </a:lnTo>
                  <a:lnTo>
                    <a:pt x="72" y="41"/>
                  </a:lnTo>
                  <a:lnTo>
                    <a:pt x="81" y="49"/>
                  </a:lnTo>
                  <a:lnTo>
                    <a:pt x="89" y="57"/>
                  </a:lnTo>
                  <a:lnTo>
                    <a:pt x="95" y="67"/>
                  </a:lnTo>
                  <a:lnTo>
                    <a:pt x="97" y="73"/>
                  </a:lnTo>
                  <a:lnTo>
                    <a:pt x="99" y="80"/>
                  </a:lnTo>
                  <a:lnTo>
                    <a:pt x="101" y="87"/>
                  </a:lnTo>
                  <a:lnTo>
                    <a:pt x="102" y="94"/>
                  </a:lnTo>
                  <a:lnTo>
                    <a:pt x="97" y="91"/>
                  </a:lnTo>
                  <a:lnTo>
                    <a:pt x="96" y="87"/>
                  </a:lnTo>
                  <a:lnTo>
                    <a:pt x="94" y="81"/>
                  </a:lnTo>
                  <a:lnTo>
                    <a:pt x="93" y="76"/>
                  </a:lnTo>
                  <a:lnTo>
                    <a:pt x="90" y="72"/>
                  </a:lnTo>
                  <a:lnTo>
                    <a:pt x="86" y="64"/>
                  </a:lnTo>
                  <a:lnTo>
                    <a:pt x="79" y="58"/>
                  </a:lnTo>
                  <a:lnTo>
                    <a:pt x="72" y="53"/>
                  </a:lnTo>
                  <a:lnTo>
                    <a:pt x="64" y="49"/>
                  </a:lnTo>
                  <a:lnTo>
                    <a:pt x="58" y="46"/>
                  </a:lnTo>
                  <a:lnTo>
                    <a:pt x="53" y="44"/>
                  </a:lnTo>
                  <a:lnTo>
                    <a:pt x="46" y="43"/>
                  </a:lnTo>
                  <a:lnTo>
                    <a:pt x="41" y="41"/>
                  </a:lnTo>
                  <a:lnTo>
                    <a:pt x="35" y="39"/>
                  </a:lnTo>
                  <a:lnTo>
                    <a:pt x="29" y="39"/>
                  </a:lnTo>
                  <a:lnTo>
                    <a:pt x="23" y="38"/>
                  </a:lnTo>
                  <a:lnTo>
                    <a:pt x="18" y="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" name="Freeform 8"/>
            <p:cNvSpPr/>
            <p:nvPr/>
          </p:nvSpPr>
          <p:spPr bwMode="auto">
            <a:xfrm>
              <a:off x="3952" y="271"/>
              <a:ext cx="170" cy="183"/>
            </a:xfrm>
            <a:custGeom>
              <a:avLst/>
              <a:gdLst>
                <a:gd name="T0" fmla="*/ 0 w 103"/>
                <a:gd name="T1" fmla="*/ 0 h 113"/>
                <a:gd name="T2" fmla="*/ 1804 w 103"/>
                <a:gd name="T3" fmla="*/ 2214 h 113"/>
                <a:gd name="T4" fmla="*/ 4573 w 103"/>
                <a:gd name="T5" fmla="*/ 4581 h 113"/>
                <a:gd name="T6" fmla="*/ 7643 w 103"/>
                <a:gd name="T7" fmla="*/ 6803 h 113"/>
                <a:gd name="T8" fmla="*/ 11073 w 103"/>
                <a:gd name="T9" fmla="*/ 7798 h 113"/>
                <a:gd name="T10" fmla="*/ 13384 w 103"/>
                <a:gd name="T11" fmla="*/ 8790 h 113"/>
                <a:gd name="T12" fmla="*/ 15642 w 103"/>
                <a:gd name="T13" fmla="*/ 9025 h 113"/>
                <a:gd name="T14" fmla="*/ 17589 w 103"/>
                <a:gd name="T15" fmla="*/ 9793 h 113"/>
                <a:gd name="T16" fmla="*/ 20098 w 103"/>
                <a:gd name="T17" fmla="*/ 10407 h 113"/>
                <a:gd name="T18" fmla="*/ 22521 w 103"/>
                <a:gd name="T19" fmla="*/ 11017 h 113"/>
                <a:gd name="T20" fmla="*/ 25132 w 103"/>
                <a:gd name="T21" fmla="*/ 11638 h 113"/>
                <a:gd name="T22" fmla="*/ 26982 w 103"/>
                <a:gd name="T23" fmla="*/ 12395 h 113"/>
                <a:gd name="T24" fmla="*/ 29030 w 103"/>
                <a:gd name="T25" fmla="*/ 13014 h 113"/>
                <a:gd name="T26" fmla="*/ 32686 w 103"/>
                <a:gd name="T27" fmla="*/ 14857 h 113"/>
                <a:gd name="T28" fmla="*/ 35740 w 103"/>
                <a:gd name="T29" fmla="*/ 16854 h 113"/>
                <a:gd name="T30" fmla="*/ 37601 w 103"/>
                <a:gd name="T31" fmla="*/ 19225 h 113"/>
                <a:gd name="T32" fmla="*/ 39130 w 103"/>
                <a:gd name="T33" fmla="*/ 22065 h 113"/>
                <a:gd name="T34" fmla="*/ 41480 w 103"/>
                <a:gd name="T35" fmla="*/ 26214 h 113"/>
                <a:gd name="T36" fmla="*/ 42175 w 103"/>
                <a:gd name="T37" fmla="*/ 29272 h 113"/>
                <a:gd name="T38" fmla="*/ 42175 w 103"/>
                <a:gd name="T39" fmla="*/ 32508 h 113"/>
                <a:gd name="T40" fmla="*/ 41498 w 103"/>
                <a:gd name="T41" fmla="*/ 36257 h 113"/>
                <a:gd name="T42" fmla="*/ 40371 w 103"/>
                <a:gd name="T43" fmla="*/ 36723 h 113"/>
                <a:gd name="T44" fmla="*/ 40371 w 103"/>
                <a:gd name="T45" fmla="*/ 34132 h 113"/>
                <a:gd name="T46" fmla="*/ 40371 w 103"/>
                <a:gd name="T47" fmla="*/ 30901 h 113"/>
                <a:gd name="T48" fmla="*/ 39130 w 103"/>
                <a:gd name="T49" fmla="*/ 27295 h 113"/>
                <a:gd name="T50" fmla="*/ 38001 w 103"/>
                <a:gd name="T51" fmla="*/ 24284 h 113"/>
                <a:gd name="T52" fmla="*/ 36459 w 103"/>
                <a:gd name="T53" fmla="*/ 21989 h 113"/>
                <a:gd name="T54" fmla="*/ 35078 w 103"/>
                <a:gd name="T55" fmla="*/ 19840 h 113"/>
                <a:gd name="T56" fmla="*/ 32686 w 103"/>
                <a:gd name="T57" fmla="*/ 18467 h 113"/>
                <a:gd name="T58" fmla="*/ 29733 w 103"/>
                <a:gd name="T59" fmla="*/ 16854 h 113"/>
                <a:gd name="T60" fmla="*/ 27695 w 103"/>
                <a:gd name="T61" fmla="*/ 16221 h 113"/>
                <a:gd name="T62" fmla="*/ 25143 w 103"/>
                <a:gd name="T63" fmla="*/ 15229 h 113"/>
                <a:gd name="T64" fmla="*/ 22090 w 103"/>
                <a:gd name="T65" fmla="*/ 14857 h 113"/>
                <a:gd name="T66" fmla="*/ 18717 w 103"/>
                <a:gd name="T67" fmla="*/ 14235 h 113"/>
                <a:gd name="T68" fmla="*/ 15642 w 103"/>
                <a:gd name="T69" fmla="*/ 14002 h 113"/>
                <a:gd name="T70" fmla="*/ 12458 w 103"/>
                <a:gd name="T71" fmla="*/ 13014 h 113"/>
                <a:gd name="T72" fmla="*/ 9477 w 103"/>
                <a:gd name="T73" fmla="*/ 12629 h 113"/>
                <a:gd name="T74" fmla="*/ 6457 w 103"/>
                <a:gd name="T75" fmla="*/ 12395 h 113"/>
                <a:gd name="T76" fmla="*/ 0 w 103"/>
                <a:gd name="T77" fmla="*/ 0 h 113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103" h="113">
                  <a:moveTo>
                    <a:pt x="0" y="0"/>
                  </a:moveTo>
                  <a:lnTo>
                    <a:pt x="4" y="7"/>
                  </a:lnTo>
                  <a:lnTo>
                    <a:pt x="11" y="14"/>
                  </a:lnTo>
                  <a:lnTo>
                    <a:pt x="19" y="21"/>
                  </a:lnTo>
                  <a:lnTo>
                    <a:pt x="27" y="24"/>
                  </a:lnTo>
                  <a:lnTo>
                    <a:pt x="33" y="27"/>
                  </a:lnTo>
                  <a:lnTo>
                    <a:pt x="38" y="28"/>
                  </a:lnTo>
                  <a:lnTo>
                    <a:pt x="43" y="30"/>
                  </a:lnTo>
                  <a:lnTo>
                    <a:pt x="49" y="32"/>
                  </a:lnTo>
                  <a:lnTo>
                    <a:pt x="55" y="34"/>
                  </a:lnTo>
                  <a:lnTo>
                    <a:pt x="61" y="36"/>
                  </a:lnTo>
                  <a:lnTo>
                    <a:pt x="66" y="38"/>
                  </a:lnTo>
                  <a:lnTo>
                    <a:pt x="71" y="40"/>
                  </a:lnTo>
                  <a:lnTo>
                    <a:pt x="80" y="46"/>
                  </a:lnTo>
                  <a:lnTo>
                    <a:pt x="87" y="52"/>
                  </a:lnTo>
                  <a:lnTo>
                    <a:pt x="92" y="59"/>
                  </a:lnTo>
                  <a:lnTo>
                    <a:pt x="96" y="68"/>
                  </a:lnTo>
                  <a:lnTo>
                    <a:pt x="101" y="80"/>
                  </a:lnTo>
                  <a:lnTo>
                    <a:pt x="103" y="90"/>
                  </a:lnTo>
                  <a:lnTo>
                    <a:pt x="103" y="100"/>
                  </a:lnTo>
                  <a:lnTo>
                    <a:pt x="102" y="111"/>
                  </a:lnTo>
                  <a:lnTo>
                    <a:pt x="99" y="113"/>
                  </a:lnTo>
                  <a:lnTo>
                    <a:pt x="99" y="105"/>
                  </a:lnTo>
                  <a:lnTo>
                    <a:pt x="99" y="95"/>
                  </a:lnTo>
                  <a:lnTo>
                    <a:pt x="96" y="84"/>
                  </a:lnTo>
                  <a:lnTo>
                    <a:pt x="93" y="75"/>
                  </a:lnTo>
                  <a:lnTo>
                    <a:pt x="89" y="67"/>
                  </a:lnTo>
                  <a:lnTo>
                    <a:pt x="86" y="61"/>
                  </a:lnTo>
                  <a:lnTo>
                    <a:pt x="80" y="57"/>
                  </a:lnTo>
                  <a:lnTo>
                    <a:pt x="73" y="52"/>
                  </a:lnTo>
                  <a:lnTo>
                    <a:pt x="68" y="50"/>
                  </a:lnTo>
                  <a:lnTo>
                    <a:pt x="62" y="47"/>
                  </a:lnTo>
                  <a:lnTo>
                    <a:pt x="54" y="46"/>
                  </a:lnTo>
                  <a:lnTo>
                    <a:pt x="46" y="44"/>
                  </a:lnTo>
                  <a:lnTo>
                    <a:pt x="38" y="43"/>
                  </a:lnTo>
                  <a:lnTo>
                    <a:pt x="30" y="40"/>
                  </a:lnTo>
                  <a:lnTo>
                    <a:pt x="23" y="39"/>
                  </a:lnTo>
                  <a:lnTo>
                    <a:pt x="16" y="3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0" name="Freeform 9"/>
            <p:cNvSpPr/>
            <p:nvPr/>
          </p:nvSpPr>
          <p:spPr bwMode="auto">
            <a:xfrm>
              <a:off x="3890" y="144"/>
              <a:ext cx="164" cy="441"/>
            </a:xfrm>
            <a:custGeom>
              <a:avLst/>
              <a:gdLst>
                <a:gd name="T0" fmla="*/ 16760 w 102"/>
                <a:gd name="T1" fmla="*/ 43470 h 269"/>
                <a:gd name="T2" fmla="*/ 29895 w 102"/>
                <a:gd name="T3" fmla="*/ 80041 h 269"/>
                <a:gd name="T4" fmla="*/ 30477 w 102"/>
                <a:gd name="T5" fmla="*/ 83070 h 269"/>
                <a:gd name="T6" fmla="*/ 30477 w 102"/>
                <a:gd name="T7" fmla="*/ 86008 h 269"/>
                <a:gd name="T8" fmla="*/ 29895 w 102"/>
                <a:gd name="T9" fmla="*/ 88864 h 269"/>
                <a:gd name="T10" fmla="*/ 28653 w 102"/>
                <a:gd name="T11" fmla="*/ 91477 h 269"/>
                <a:gd name="T12" fmla="*/ 27168 w 102"/>
                <a:gd name="T13" fmla="*/ 94274 h 269"/>
                <a:gd name="T14" fmla="*/ 25637 w 102"/>
                <a:gd name="T15" fmla="*/ 96728 h 269"/>
                <a:gd name="T16" fmla="*/ 23531 w 102"/>
                <a:gd name="T17" fmla="*/ 98895 h 269"/>
                <a:gd name="T18" fmla="*/ 21606 w 102"/>
                <a:gd name="T19" fmla="*/ 100217 h 269"/>
                <a:gd name="T20" fmla="*/ 20117 w 102"/>
                <a:gd name="T21" fmla="*/ 100932 h 269"/>
                <a:gd name="T22" fmla="*/ 18649 w 102"/>
                <a:gd name="T23" fmla="*/ 100932 h 269"/>
                <a:gd name="T24" fmla="*/ 17275 w 102"/>
                <a:gd name="T25" fmla="*/ 101381 h 269"/>
                <a:gd name="T26" fmla="*/ 16315 w 102"/>
                <a:gd name="T27" fmla="*/ 100932 h 269"/>
                <a:gd name="T28" fmla="*/ 14865 w 102"/>
                <a:gd name="T29" fmla="*/ 100712 h 269"/>
                <a:gd name="T30" fmla="*/ 14070 w 102"/>
                <a:gd name="T31" fmla="*/ 99809 h 269"/>
                <a:gd name="T32" fmla="*/ 13151 w 102"/>
                <a:gd name="T33" fmla="*/ 98468 h 269"/>
                <a:gd name="T34" fmla="*/ 12567 w 102"/>
                <a:gd name="T35" fmla="*/ 97164 h 269"/>
                <a:gd name="T36" fmla="*/ 11917 w 102"/>
                <a:gd name="T37" fmla="*/ 94571 h 269"/>
                <a:gd name="T38" fmla="*/ 11917 w 102"/>
                <a:gd name="T39" fmla="*/ 91477 h 269"/>
                <a:gd name="T40" fmla="*/ 12567 w 102"/>
                <a:gd name="T41" fmla="*/ 88452 h 269"/>
                <a:gd name="T42" fmla="*/ 13438 w 102"/>
                <a:gd name="T43" fmla="*/ 85526 h 269"/>
                <a:gd name="T44" fmla="*/ 14865 w 102"/>
                <a:gd name="T45" fmla="*/ 82672 h 269"/>
                <a:gd name="T46" fmla="*/ 16315 w 102"/>
                <a:gd name="T47" fmla="*/ 80246 h 269"/>
                <a:gd name="T48" fmla="*/ 18593 w 102"/>
                <a:gd name="T49" fmla="*/ 78006 h 269"/>
                <a:gd name="T50" fmla="*/ 20117 w 102"/>
                <a:gd name="T51" fmla="*/ 76800 h 269"/>
                <a:gd name="T52" fmla="*/ 21691 w 102"/>
                <a:gd name="T53" fmla="*/ 75875 h 269"/>
                <a:gd name="T54" fmla="*/ 23531 w 102"/>
                <a:gd name="T55" fmla="*/ 75455 h 269"/>
                <a:gd name="T56" fmla="*/ 24693 w 102"/>
                <a:gd name="T57" fmla="*/ 75455 h 269"/>
                <a:gd name="T58" fmla="*/ 26232 w 102"/>
                <a:gd name="T59" fmla="*/ 75455 h 269"/>
                <a:gd name="T60" fmla="*/ 0 w 102"/>
                <a:gd name="T61" fmla="*/ 667 h 269"/>
                <a:gd name="T62" fmla="*/ 1518 w 102"/>
                <a:gd name="T63" fmla="*/ 0 h 269"/>
                <a:gd name="T64" fmla="*/ 6483 w 102"/>
                <a:gd name="T65" fmla="*/ 15127 h 269"/>
                <a:gd name="T66" fmla="*/ 11917 w 102"/>
                <a:gd name="T67" fmla="*/ 29024 h 269"/>
                <a:gd name="T68" fmla="*/ 16760 w 102"/>
                <a:gd name="T69" fmla="*/ 43470 h 269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102" h="269">
                  <a:moveTo>
                    <a:pt x="56" y="115"/>
                  </a:moveTo>
                  <a:lnTo>
                    <a:pt x="100" y="212"/>
                  </a:lnTo>
                  <a:lnTo>
                    <a:pt x="102" y="220"/>
                  </a:lnTo>
                  <a:lnTo>
                    <a:pt x="102" y="228"/>
                  </a:lnTo>
                  <a:lnTo>
                    <a:pt x="100" y="236"/>
                  </a:lnTo>
                  <a:lnTo>
                    <a:pt x="96" y="243"/>
                  </a:lnTo>
                  <a:lnTo>
                    <a:pt x="91" y="250"/>
                  </a:lnTo>
                  <a:lnTo>
                    <a:pt x="86" y="257"/>
                  </a:lnTo>
                  <a:lnTo>
                    <a:pt x="79" y="262"/>
                  </a:lnTo>
                  <a:lnTo>
                    <a:pt x="72" y="266"/>
                  </a:lnTo>
                  <a:lnTo>
                    <a:pt x="67" y="268"/>
                  </a:lnTo>
                  <a:lnTo>
                    <a:pt x="63" y="268"/>
                  </a:lnTo>
                  <a:lnTo>
                    <a:pt x="58" y="269"/>
                  </a:lnTo>
                  <a:lnTo>
                    <a:pt x="55" y="268"/>
                  </a:lnTo>
                  <a:lnTo>
                    <a:pt x="50" y="267"/>
                  </a:lnTo>
                  <a:lnTo>
                    <a:pt x="47" y="265"/>
                  </a:lnTo>
                  <a:lnTo>
                    <a:pt x="44" y="261"/>
                  </a:lnTo>
                  <a:lnTo>
                    <a:pt x="42" y="258"/>
                  </a:lnTo>
                  <a:lnTo>
                    <a:pt x="40" y="251"/>
                  </a:lnTo>
                  <a:lnTo>
                    <a:pt x="40" y="243"/>
                  </a:lnTo>
                  <a:lnTo>
                    <a:pt x="42" y="235"/>
                  </a:lnTo>
                  <a:lnTo>
                    <a:pt x="45" y="227"/>
                  </a:lnTo>
                  <a:lnTo>
                    <a:pt x="50" y="219"/>
                  </a:lnTo>
                  <a:lnTo>
                    <a:pt x="55" y="213"/>
                  </a:lnTo>
                  <a:lnTo>
                    <a:pt x="62" y="207"/>
                  </a:lnTo>
                  <a:lnTo>
                    <a:pt x="67" y="204"/>
                  </a:lnTo>
                  <a:lnTo>
                    <a:pt x="73" y="201"/>
                  </a:lnTo>
                  <a:lnTo>
                    <a:pt x="79" y="200"/>
                  </a:lnTo>
                  <a:lnTo>
                    <a:pt x="83" y="200"/>
                  </a:lnTo>
                  <a:lnTo>
                    <a:pt x="88" y="200"/>
                  </a:lnTo>
                  <a:lnTo>
                    <a:pt x="0" y="2"/>
                  </a:lnTo>
                  <a:lnTo>
                    <a:pt x="5" y="0"/>
                  </a:lnTo>
                  <a:lnTo>
                    <a:pt x="22" y="40"/>
                  </a:lnTo>
                  <a:lnTo>
                    <a:pt x="40" y="77"/>
                  </a:lnTo>
                  <a:lnTo>
                    <a:pt x="56" y="115"/>
                  </a:lnTo>
                  <a:close/>
                </a:path>
              </a:pathLst>
            </a:custGeom>
            <a:solidFill>
              <a:srgbClr val="8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61" name="Group 12"/>
          <p:cNvGrpSpPr/>
          <p:nvPr/>
        </p:nvGrpSpPr>
        <p:grpSpPr bwMode="auto">
          <a:xfrm>
            <a:off x="310515" y="1726565"/>
            <a:ext cx="260350" cy="347663"/>
            <a:chOff x="2832" y="663"/>
            <a:chExt cx="310" cy="415"/>
          </a:xfrm>
        </p:grpSpPr>
        <p:sp>
          <p:nvSpPr>
            <p:cNvPr id="162" name="Freeform 13"/>
            <p:cNvSpPr/>
            <p:nvPr/>
          </p:nvSpPr>
          <p:spPr bwMode="auto">
            <a:xfrm>
              <a:off x="2839" y="663"/>
              <a:ext cx="209" cy="111"/>
            </a:xfrm>
            <a:custGeom>
              <a:avLst/>
              <a:gdLst>
                <a:gd name="T0" fmla="*/ 0 w 126"/>
                <a:gd name="T1" fmla="*/ 0 h 68"/>
                <a:gd name="T2" fmla="*/ 1893 w 126"/>
                <a:gd name="T3" fmla="*/ 1461 h 68"/>
                <a:gd name="T4" fmla="*/ 4769 w 126"/>
                <a:gd name="T5" fmla="*/ 3224 h 68"/>
                <a:gd name="T6" fmla="*/ 8350 w 126"/>
                <a:gd name="T7" fmla="*/ 5090 h 68"/>
                <a:gd name="T8" fmla="*/ 11988 w 126"/>
                <a:gd name="T9" fmla="*/ 5681 h 68"/>
                <a:gd name="T10" fmla="*/ 14618 w 126"/>
                <a:gd name="T11" fmla="*/ 5681 h 68"/>
                <a:gd name="T12" fmla="*/ 17201 w 126"/>
                <a:gd name="T13" fmla="*/ 5681 h 68"/>
                <a:gd name="T14" fmla="*/ 19885 w 126"/>
                <a:gd name="T15" fmla="*/ 5681 h 68"/>
                <a:gd name="T16" fmla="*/ 22247 w 126"/>
                <a:gd name="T17" fmla="*/ 6156 h 68"/>
                <a:gd name="T18" fmla="*/ 24949 w 126"/>
                <a:gd name="T19" fmla="*/ 6156 h 68"/>
                <a:gd name="T20" fmla="*/ 26973 w 126"/>
                <a:gd name="T21" fmla="*/ 6355 h 68"/>
                <a:gd name="T22" fmla="*/ 28532 w 126"/>
                <a:gd name="T23" fmla="*/ 6795 h 68"/>
                <a:gd name="T24" fmla="*/ 30887 w 126"/>
                <a:gd name="T25" fmla="*/ 7264 h 68"/>
                <a:gd name="T26" fmla="*/ 33476 w 126"/>
                <a:gd name="T27" fmla="*/ 7904 h 68"/>
                <a:gd name="T28" fmla="*/ 36101 w 126"/>
                <a:gd name="T29" fmla="*/ 8591 h 68"/>
                <a:gd name="T30" fmla="*/ 38106 w 126"/>
                <a:gd name="T31" fmla="*/ 9273 h 68"/>
                <a:gd name="T32" fmla="*/ 40863 w 126"/>
                <a:gd name="T33" fmla="*/ 10374 h 68"/>
                <a:gd name="T34" fmla="*/ 42867 w 126"/>
                <a:gd name="T35" fmla="*/ 11461 h 68"/>
                <a:gd name="T36" fmla="*/ 45255 w 126"/>
                <a:gd name="T37" fmla="*/ 12505 h 68"/>
                <a:gd name="T38" fmla="*/ 46889 w 126"/>
                <a:gd name="T39" fmla="*/ 14024 h 68"/>
                <a:gd name="T40" fmla="*/ 48878 w 126"/>
                <a:gd name="T41" fmla="*/ 15325 h 68"/>
                <a:gd name="T42" fmla="*/ 50782 w 126"/>
                <a:gd name="T43" fmla="*/ 17594 h 68"/>
                <a:gd name="T44" fmla="*/ 52482 w 126"/>
                <a:gd name="T45" fmla="*/ 19774 h 68"/>
                <a:gd name="T46" fmla="*/ 53922 w 126"/>
                <a:gd name="T47" fmla="*/ 22140 h 68"/>
                <a:gd name="T48" fmla="*/ 54712 w 126"/>
                <a:gd name="T49" fmla="*/ 24317 h 68"/>
                <a:gd name="T50" fmla="*/ 52827 w 126"/>
                <a:gd name="T51" fmla="*/ 23935 h 68"/>
                <a:gd name="T52" fmla="*/ 51233 w 126"/>
                <a:gd name="T53" fmla="*/ 22556 h 68"/>
                <a:gd name="T54" fmla="*/ 50092 w 126"/>
                <a:gd name="T55" fmla="*/ 20413 h 68"/>
                <a:gd name="T56" fmla="*/ 48878 w 126"/>
                <a:gd name="T57" fmla="*/ 19113 h 68"/>
                <a:gd name="T58" fmla="*/ 47327 w 126"/>
                <a:gd name="T59" fmla="*/ 17594 h 68"/>
                <a:gd name="T60" fmla="*/ 44111 w 126"/>
                <a:gd name="T61" fmla="*/ 15325 h 68"/>
                <a:gd name="T62" fmla="*/ 40863 w 126"/>
                <a:gd name="T63" fmla="*/ 14024 h 68"/>
                <a:gd name="T64" fmla="*/ 37345 w 126"/>
                <a:gd name="T65" fmla="*/ 12505 h 68"/>
                <a:gd name="T66" fmla="*/ 33476 w 126"/>
                <a:gd name="T67" fmla="*/ 11857 h 68"/>
                <a:gd name="T68" fmla="*/ 30887 w 126"/>
                <a:gd name="T69" fmla="*/ 11461 h 68"/>
                <a:gd name="T70" fmla="*/ 28268 w 126"/>
                <a:gd name="T71" fmla="*/ 11461 h 68"/>
                <a:gd name="T72" fmla="*/ 25110 w 126"/>
                <a:gd name="T73" fmla="*/ 11092 h 68"/>
                <a:gd name="T74" fmla="*/ 22973 w 126"/>
                <a:gd name="T75" fmla="*/ 11461 h 68"/>
                <a:gd name="T76" fmla="*/ 20354 w 126"/>
                <a:gd name="T77" fmla="*/ 11461 h 68"/>
                <a:gd name="T78" fmla="*/ 17201 w 126"/>
                <a:gd name="T79" fmla="*/ 11857 h 68"/>
                <a:gd name="T80" fmla="*/ 14618 w 126"/>
                <a:gd name="T81" fmla="*/ 11857 h 68"/>
                <a:gd name="T82" fmla="*/ 11988 w 126"/>
                <a:gd name="T83" fmla="*/ 12262 h 68"/>
                <a:gd name="T84" fmla="*/ 0 w 126"/>
                <a:gd name="T85" fmla="*/ 0 h 68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26" h="68">
                  <a:moveTo>
                    <a:pt x="0" y="0"/>
                  </a:moveTo>
                  <a:lnTo>
                    <a:pt x="4" y="4"/>
                  </a:lnTo>
                  <a:lnTo>
                    <a:pt x="11" y="9"/>
                  </a:lnTo>
                  <a:lnTo>
                    <a:pt x="19" y="14"/>
                  </a:lnTo>
                  <a:lnTo>
                    <a:pt x="28" y="16"/>
                  </a:lnTo>
                  <a:lnTo>
                    <a:pt x="34" y="16"/>
                  </a:lnTo>
                  <a:lnTo>
                    <a:pt x="40" y="16"/>
                  </a:lnTo>
                  <a:lnTo>
                    <a:pt x="46" y="16"/>
                  </a:lnTo>
                  <a:lnTo>
                    <a:pt x="51" y="17"/>
                  </a:lnTo>
                  <a:lnTo>
                    <a:pt x="57" y="17"/>
                  </a:lnTo>
                  <a:lnTo>
                    <a:pt x="62" y="18"/>
                  </a:lnTo>
                  <a:lnTo>
                    <a:pt x="66" y="19"/>
                  </a:lnTo>
                  <a:lnTo>
                    <a:pt x="71" y="20"/>
                  </a:lnTo>
                  <a:lnTo>
                    <a:pt x="77" y="22"/>
                  </a:lnTo>
                  <a:lnTo>
                    <a:pt x="83" y="24"/>
                  </a:lnTo>
                  <a:lnTo>
                    <a:pt x="88" y="26"/>
                  </a:lnTo>
                  <a:lnTo>
                    <a:pt x="94" y="29"/>
                  </a:lnTo>
                  <a:lnTo>
                    <a:pt x="99" y="32"/>
                  </a:lnTo>
                  <a:lnTo>
                    <a:pt x="104" y="35"/>
                  </a:lnTo>
                  <a:lnTo>
                    <a:pt x="108" y="39"/>
                  </a:lnTo>
                  <a:lnTo>
                    <a:pt x="113" y="43"/>
                  </a:lnTo>
                  <a:lnTo>
                    <a:pt x="117" y="49"/>
                  </a:lnTo>
                  <a:lnTo>
                    <a:pt x="121" y="55"/>
                  </a:lnTo>
                  <a:lnTo>
                    <a:pt x="124" y="62"/>
                  </a:lnTo>
                  <a:lnTo>
                    <a:pt x="126" y="68"/>
                  </a:lnTo>
                  <a:lnTo>
                    <a:pt x="122" y="67"/>
                  </a:lnTo>
                  <a:lnTo>
                    <a:pt x="118" y="63"/>
                  </a:lnTo>
                  <a:lnTo>
                    <a:pt x="116" y="57"/>
                  </a:lnTo>
                  <a:lnTo>
                    <a:pt x="113" y="53"/>
                  </a:lnTo>
                  <a:lnTo>
                    <a:pt x="109" y="49"/>
                  </a:lnTo>
                  <a:lnTo>
                    <a:pt x="102" y="43"/>
                  </a:lnTo>
                  <a:lnTo>
                    <a:pt x="94" y="39"/>
                  </a:lnTo>
                  <a:lnTo>
                    <a:pt x="86" y="35"/>
                  </a:lnTo>
                  <a:lnTo>
                    <a:pt x="77" y="33"/>
                  </a:lnTo>
                  <a:lnTo>
                    <a:pt x="71" y="32"/>
                  </a:lnTo>
                  <a:lnTo>
                    <a:pt x="65" y="32"/>
                  </a:lnTo>
                  <a:lnTo>
                    <a:pt x="58" y="31"/>
                  </a:lnTo>
                  <a:lnTo>
                    <a:pt x="53" y="32"/>
                  </a:lnTo>
                  <a:lnTo>
                    <a:pt x="47" y="32"/>
                  </a:lnTo>
                  <a:lnTo>
                    <a:pt x="40" y="33"/>
                  </a:lnTo>
                  <a:lnTo>
                    <a:pt x="34" y="33"/>
                  </a:lnTo>
                  <a:lnTo>
                    <a:pt x="28" y="3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3" name="Freeform 14"/>
            <p:cNvSpPr/>
            <p:nvPr/>
          </p:nvSpPr>
          <p:spPr bwMode="auto">
            <a:xfrm>
              <a:off x="2888" y="719"/>
              <a:ext cx="202" cy="111"/>
            </a:xfrm>
            <a:custGeom>
              <a:avLst/>
              <a:gdLst>
                <a:gd name="T0" fmla="*/ 0 w 125"/>
                <a:gd name="T1" fmla="*/ 0 h 67"/>
                <a:gd name="T2" fmla="*/ 1214 w 125"/>
                <a:gd name="T3" fmla="*/ 2051 h 67"/>
                <a:gd name="T4" fmla="*/ 3171 w 125"/>
                <a:gd name="T5" fmla="*/ 3398 h 67"/>
                <a:gd name="T6" fmla="*/ 5727 w 125"/>
                <a:gd name="T7" fmla="*/ 5630 h 67"/>
                <a:gd name="T8" fmla="*/ 8654 w 125"/>
                <a:gd name="T9" fmla="*/ 5893 h 67"/>
                <a:gd name="T10" fmla="*/ 10470 w 125"/>
                <a:gd name="T11" fmla="*/ 5893 h 67"/>
                <a:gd name="T12" fmla="*/ 12057 w 125"/>
                <a:gd name="T13" fmla="*/ 6420 h 67"/>
                <a:gd name="T14" fmla="*/ 13985 w 125"/>
                <a:gd name="T15" fmla="*/ 6420 h 67"/>
                <a:gd name="T16" fmla="*/ 15940 w 125"/>
                <a:gd name="T17" fmla="*/ 7029 h 67"/>
                <a:gd name="T18" fmla="*/ 17580 w 125"/>
                <a:gd name="T19" fmla="*/ 7029 h 67"/>
                <a:gd name="T20" fmla="*/ 19074 w 125"/>
                <a:gd name="T21" fmla="*/ 7836 h 67"/>
                <a:gd name="T22" fmla="*/ 20662 w 125"/>
                <a:gd name="T23" fmla="*/ 7871 h 67"/>
                <a:gd name="T24" fmla="*/ 22226 w 125"/>
                <a:gd name="T25" fmla="*/ 8567 h 67"/>
                <a:gd name="T26" fmla="*/ 23792 w 125"/>
                <a:gd name="T27" fmla="*/ 9008 h 67"/>
                <a:gd name="T28" fmla="*/ 25759 w 125"/>
                <a:gd name="T29" fmla="*/ 9763 h 67"/>
                <a:gd name="T30" fmla="*/ 27697 w 125"/>
                <a:gd name="T31" fmla="*/ 11059 h 67"/>
                <a:gd name="T32" fmla="*/ 29382 w 125"/>
                <a:gd name="T33" fmla="*/ 11841 h 67"/>
                <a:gd name="T34" fmla="*/ 30824 w 125"/>
                <a:gd name="T35" fmla="*/ 13040 h 67"/>
                <a:gd name="T36" fmla="*/ 32558 w 125"/>
                <a:gd name="T37" fmla="*/ 14924 h 67"/>
                <a:gd name="T38" fmla="*/ 33534 w 125"/>
                <a:gd name="T39" fmla="*/ 16175 h 67"/>
                <a:gd name="T40" fmla="*/ 35119 w 125"/>
                <a:gd name="T41" fmla="*/ 18322 h 67"/>
                <a:gd name="T42" fmla="*/ 36691 w 125"/>
                <a:gd name="T43" fmla="*/ 20904 h 67"/>
                <a:gd name="T44" fmla="*/ 37666 w 125"/>
                <a:gd name="T45" fmla="*/ 22919 h 67"/>
                <a:gd name="T46" fmla="*/ 39057 w 125"/>
                <a:gd name="T47" fmla="*/ 26037 h 67"/>
                <a:gd name="T48" fmla="*/ 39631 w 125"/>
                <a:gd name="T49" fmla="*/ 28679 h 67"/>
                <a:gd name="T50" fmla="*/ 38107 w 125"/>
                <a:gd name="T51" fmla="*/ 28182 h 67"/>
                <a:gd name="T52" fmla="*/ 37065 w 125"/>
                <a:gd name="T53" fmla="*/ 26610 h 67"/>
                <a:gd name="T54" fmla="*/ 36082 w 125"/>
                <a:gd name="T55" fmla="*/ 24215 h 67"/>
                <a:gd name="T56" fmla="*/ 35119 w 125"/>
                <a:gd name="T57" fmla="*/ 22067 h 67"/>
                <a:gd name="T58" fmla="*/ 34372 w 125"/>
                <a:gd name="T59" fmla="*/ 20904 h 67"/>
                <a:gd name="T60" fmla="*/ 31952 w 125"/>
                <a:gd name="T61" fmla="*/ 18322 h 67"/>
                <a:gd name="T62" fmla="*/ 29382 w 125"/>
                <a:gd name="T63" fmla="*/ 16175 h 67"/>
                <a:gd name="T64" fmla="*/ 26360 w 125"/>
                <a:gd name="T65" fmla="*/ 14924 h 67"/>
                <a:gd name="T66" fmla="*/ 23581 w 125"/>
                <a:gd name="T67" fmla="*/ 14193 h 67"/>
                <a:gd name="T68" fmla="*/ 21622 w 125"/>
                <a:gd name="T69" fmla="*/ 13040 h 67"/>
                <a:gd name="T70" fmla="*/ 20038 w 125"/>
                <a:gd name="T71" fmla="*/ 13040 h 67"/>
                <a:gd name="T72" fmla="*/ 18093 w 125"/>
                <a:gd name="T73" fmla="*/ 12982 h 67"/>
                <a:gd name="T74" fmla="*/ 16155 w 125"/>
                <a:gd name="T75" fmla="*/ 13040 h 67"/>
                <a:gd name="T76" fmla="*/ 13985 w 125"/>
                <a:gd name="T77" fmla="*/ 13040 h 67"/>
                <a:gd name="T78" fmla="*/ 12057 w 125"/>
                <a:gd name="T79" fmla="*/ 14193 h 67"/>
                <a:gd name="T80" fmla="*/ 10237 w 125"/>
                <a:gd name="T81" fmla="*/ 14193 h 67"/>
                <a:gd name="T82" fmla="*/ 8280 w 125"/>
                <a:gd name="T83" fmla="*/ 14452 h 67"/>
                <a:gd name="T84" fmla="*/ 0 w 125"/>
                <a:gd name="T85" fmla="*/ 0 h 6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25" h="67">
                  <a:moveTo>
                    <a:pt x="0" y="0"/>
                  </a:moveTo>
                  <a:lnTo>
                    <a:pt x="4" y="5"/>
                  </a:lnTo>
                  <a:lnTo>
                    <a:pt x="10" y="8"/>
                  </a:lnTo>
                  <a:lnTo>
                    <a:pt x="18" y="13"/>
                  </a:lnTo>
                  <a:lnTo>
                    <a:pt x="27" y="14"/>
                  </a:lnTo>
                  <a:lnTo>
                    <a:pt x="33" y="14"/>
                  </a:lnTo>
                  <a:lnTo>
                    <a:pt x="38" y="15"/>
                  </a:lnTo>
                  <a:lnTo>
                    <a:pt x="44" y="15"/>
                  </a:lnTo>
                  <a:lnTo>
                    <a:pt x="50" y="16"/>
                  </a:lnTo>
                  <a:lnTo>
                    <a:pt x="56" y="16"/>
                  </a:lnTo>
                  <a:lnTo>
                    <a:pt x="60" y="18"/>
                  </a:lnTo>
                  <a:lnTo>
                    <a:pt x="65" y="19"/>
                  </a:lnTo>
                  <a:lnTo>
                    <a:pt x="70" y="20"/>
                  </a:lnTo>
                  <a:lnTo>
                    <a:pt x="75" y="21"/>
                  </a:lnTo>
                  <a:lnTo>
                    <a:pt x="81" y="23"/>
                  </a:lnTo>
                  <a:lnTo>
                    <a:pt x="87" y="26"/>
                  </a:lnTo>
                  <a:lnTo>
                    <a:pt x="93" y="28"/>
                  </a:lnTo>
                  <a:lnTo>
                    <a:pt x="97" y="31"/>
                  </a:lnTo>
                  <a:lnTo>
                    <a:pt x="103" y="35"/>
                  </a:lnTo>
                  <a:lnTo>
                    <a:pt x="106" y="38"/>
                  </a:lnTo>
                  <a:lnTo>
                    <a:pt x="111" y="43"/>
                  </a:lnTo>
                  <a:lnTo>
                    <a:pt x="116" y="49"/>
                  </a:lnTo>
                  <a:lnTo>
                    <a:pt x="119" y="54"/>
                  </a:lnTo>
                  <a:lnTo>
                    <a:pt x="123" y="61"/>
                  </a:lnTo>
                  <a:lnTo>
                    <a:pt x="125" y="67"/>
                  </a:lnTo>
                  <a:lnTo>
                    <a:pt x="120" y="66"/>
                  </a:lnTo>
                  <a:lnTo>
                    <a:pt x="117" y="62"/>
                  </a:lnTo>
                  <a:lnTo>
                    <a:pt x="114" y="57"/>
                  </a:lnTo>
                  <a:lnTo>
                    <a:pt x="111" y="52"/>
                  </a:lnTo>
                  <a:lnTo>
                    <a:pt x="108" y="49"/>
                  </a:lnTo>
                  <a:lnTo>
                    <a:pt x="101" y="43"/>
                  </a:lnTo>
                  <a:lnTo>
                    <a:pt x="93" y="38"/>
                  </a:lnTo>
                  <a:lnTo>
                    <a:pt x="83" y="35"/>
                  </a:lnTo>
                  <a:lnTo>
                    <a:pt x="74" y="33"/>
                  </a:lnTo>
                  <a:lnTo>
                    <a:pt x="68" y="31"/>
                  </a:lnTo>
                  <a:lnTo>
                    <a:pt x="63" y="31"/>
                  </a:lnTo>
                  <a:lnTo>
                    <a:pt x="57" y="30"/>
                  </a:lnTo>
                  <a:lnTo>
                    <a:pt x="51" y="31"/>
                  </a:lnTo>
                  <a:lnTo>
                    <a:pt x="44" y="31"/>
                  </a:lnTo>
                  <a:lnTo>
                    <a:pt x="38" y="33"/>
                  </a:lnTo>
                  <a:lnTo>
                    <a:pt x="32" y="33"/>
                  </a:lnTo>
                  <a:lnTo>
                    <a:pt x="26" y="3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" name="Freeform 15"/>
            <p:cNvSpPr/>
            <p:nvPr/>
          </p:nvSpPr>
          <p:spPr bwMode="auto">
            <a:xfrm>
              <a:off x="2927" y="774"/>
              <a:ext cx="215" cy="138"/>
            </a:xfrm>
            <a:custGeom>
              <a:avLst/>
              <a:gdLst>
                <a:gd name="T0" fmla="*/ 0 w 131"/>
                <a:gd name="T1" fmla="*/ 0 h 85"/>
                <a:gd name="T2" fmla="*/ 1096 w 131"/>
                <a:gd name="T3" fmla="*/ 1002 h 85"/>
                <a:gd name="T4" fmla="*/ 2559 w 131"/>
                <a:gd name="T5" fmla="*/ 1627 h 85"/>
                <a:gd name="T6" fmla="*/ 4200 w 131"/>
                <a:gd name="T7" fmla="*/ 2641 h 85"/>
                <a:gd name="T8" fmla="*/ 6158 w 131"/>
                <a:gd name="T9" fmla="*/ 3280 h 85"/>
                <a:gd name="T10" fmla="*/ 7707 w 131"/>
                <a:gd name="T11" fmla="*/ 3911 h 85"/>
                <a:gd name="T12" fmla="*/ 9514 w 131"/>
                <a:gd name="T13" fmla="*/ 4288 h 85"/>
                <a:gd name="T14" fmla="*/ 11313 w 131"/>
                <a:gd name="T15" fmla="*/ 4939 h 85"/>
                <a:gd name="T16" fmla="*/ 13056 w 131"/>
                <a:gd name="T17" fmla="*/ 5325 h 85"/>
                <a:gd name="T18" fmla="*/ 15265 w 131"/>
                <a:gd name="T19" fmla="*/ 5325 h 85"/>
                <a:gd name="T20" fmla="*/ 17471 w 131"/>
                <a:gd name="T21" fmla="*/ 5325 h 85"/>
                <a:gd name="T22" fmla="*/ 20353 w 131"/>
                <a:gd name="T23" fmla="*/ 5731 h 85"/>
                <a:gd name="T24" fmla="*/ 22519 w 131"/>
                <a:gd name="T25" fmla="*/ 5731 h 85"/>
                <a:gd name="T26" fmla="*/ 24380 w 131"/>
                <a:gd name="T27" fmla="*/ 5952 h 85"/>
                <a:gd name="T28" fmla="*/ 26763 w 131"/>
                <a:gd name="T29" fmla="*/ 6350 h 85"/>
                <a:gd name="T30" fmla="*/ 29010 w 131"/>
                <a:gd name="T31" fmla="*/ 6350 h 85"/>
                <a:gd name="T32" fmla="*/ 31423 w 131"/>
                <a:gd name="T33" fmla="*/ 6577 h 85"/>
                <a:gd name="T34" fmla="*/ 35168 w 131"/>
                <a:gd name="T35" fmla="*/ 8019 h 85"/>
                <a:gd name="T36" fmla="*/ 38106 w 131"/>
                <a:gd name="T37" fmla="*/ 9046 h 85"/>
                <a:gd name="T38" fmla="*/ 41118 w 131"/>
                <a:gd name="T39" fmla="*/ 11212 h 85"/>
                <a:gd name="T40" fmla="*/ 43924 w 131"/>
                <a:gd name="T41" fmla="*/ 13862 h 85"/>
                <a:gd name="T42" fmla="*/ 46481 w 131"/>
                <a:gd name="T43" fmla="*/ 17180 h 85"/>
                <a:gd name="T44" fmla="*/ 48213 w 131"/>
                <a:gd name="T45" fmla="*/ 20844 h 85"/>
                <a:gd name="T46" fmla="*/ 49585 w 131"/>
                <a:gd name="T47" fmla="*/ 24137 h 85"/>
                <a:gd name="T48" fmla="*/ 50013 w 131"/>
                <a:gd name="T49" fmla="*/ 27892 h 85"/>
                <a:gd name="T50" fmla="*/ 49322 w 131"/>
                <a:gd name="T51" fmla="*/ 28548 h 85"/>
                <a:gd name="T52" fmla="*/ 48213 w 131"/>
                <a:gd name="T53" fmla="*/ 25853 h 85"/>
                <a:gd name="T54" fmla="*/ 47060 w 131"/>
                <a:gd name="T55" fmla="*/ 22121 h 85"/>
                <a:gd name="T56" fmla="*/ 45129 w 131"/>
                <a:gd name="T57" fmla="*/ 19210 h 85"/>
                <a:gd name="T58" fmla="*/ 43525 w 131"/>
                <a:gd name="T59" fmla="*/ 16555 h 85"/>
                <a:gd name="T60" fmla="*/ 41118 w 131"/>
                <a:gd name="T61" fmla="*/ 14035 h 85"/>
                <a:gd name="T62" fmla="*/ 38920 w 131"/>
                <a:gd name="T63" fmla="*/ 12839 h 85"/>
                <a:gd name="T64" fmla="*/ 36269 w 131"/>
                <a:gd name="T65" fmla="*/ 11212 h 85"/>
                <a:gd name="T66" fmla="*/ 33404 w 131"/>
                <a:gd name="T67" fmla="*/ 10309 h 85"/>
                <a:gd name="T68" fmla="*/ 31423 w 131"/>
                <a:gd name="T69" fmla="*/ 10197 h 85"/>
                <a:gd name="T70" fmla="*/ 28674 w 131"/>
                <a:gd name="T71" fmla="*/ 10197 h 85"/>
                <a:gd name="T72" fmla="*/ 25628 w 131"/>
                <a:gd name="T73" fmla="*/ 10197 h 85"/>
                <a:gd name="T74" fmla="*/ 22519 w 131"/>
                <a:gd name="T75" fmla="*/ 10309 h 85"/>
                <a:gd name="T76" fmla="*/ 19146 w 131"/>
                <a:gd name="T77" fmla="*/ 10309 h 85"/>
                <a:gd name="T78" fmla="*/ 15615 w 131"/>
                <a:gd name="T79" fmla="*/ 10678 h 85"/>
                <a:gd name="T80" fmla="*/ 12649 w 131"/>
                <a:gd name="T81" fmla="*/ 10678 h 85"/>
                <a:gd name="T82" fmla="*/ 10107 w 131"/>
                <a:gd name="T83" fmla="*/ 11212 h 85"/>
                <a:gd name="T84" fmla="*/ 0 w 131"/>
                <a:gd name="T85" fmla="*/ 0 h 85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31" h="85">
                  <a:moveTo>
                    <a:pt x="0" y="0"/>
                  </a:moveTo>
                  <a:lnTo>
                    <a:pt x="3" y="3"/>
                  </a:lnTo>
                  <a:lnTo>
                    <a:pt x="7" y="5"/>
                  </a:lnTo>
                  <a:lnTo>
                    <a:pt x="11" y="8"/>
                  </a:lnTo>
                  <a:lnTo>
                    <a:pt x="16" y="10"/>
                  </a:lnTo>
                  <a:lnTo>
                    <a:pt x="20" y="12"/>
                  </a:lnTo>
                  <a:lnTo>
                    <a:pt x="25" y="13"/>
                  </a:lnTo>
                  <a:lnTo>
                    <a:pt x="30" y="15"/>
                  </a:lnTo>
                  <a:lnTo>
                    <a:pt x="34" y="16"/>
                  </a:lnTo>
                  <a:lnTo>
                    <a:pt x="40" y="16"/>
                  </a:lnTo>
                  <a:lnTo>
                    <a:pt x="46" y="16"/>
                  </a:lnTo>
                  <a:lnTo>
                    <a:pt x="53" y="17"/>
                  </a:lnTo>
                  <a:lnTo>
                    <a:pt x="59" y="17"/>
                  </a:lnTo>
                  <a:lnTo>
                    <a:pt x="64" y="18"/>
                  </a:lnTo>
                  <a:lnTo>
                    <a:pt x="70" y="19"/>
                  </a:lnTo>
                  <a:lnTo>
                    <a:pt x="76" y="19"/>
                  </a:lnTo>
                  <a:lnTo>
                    <a:pt x="82" y="20"/>
                  </a:lnTo>
                  <a:lnTo>
                    <a:pt x="92" y="24"/>
                  </a:lnTo>
                  <a:lnTo>
                    <a:pt x="100" y="27"/>
                  </a:lnTo>
                  <a:lnTo>
                    <a:pt x="108" y="33"/>
                  </a:lnTo>
                  <a:lnTo>
                    <a:pt x="115" y="41"/>
                  </a:lnTo>
                  <a:lnTo>
                    <a:pt x="122" y="51"/>
                  </a:lnTo>
                  <a:lnTo>
                    <a:pt x="126" y="62"/>
                  </a:lnTo>
                  <a:lnTo>
                    <a:pt x="130" y="72"/>
                  </a:lnTo>
                  <a:lnTo>
                    <a:pt x="131" y="83"/>
                  </a:lnTo>
                  <a:lnTo>
                    <a:pt x="129" y="85"/>
                  </a:lnTo>
                  <a:lnTo>
                    <a:pt x="126" y="77"/>
                  </a:lnTo>
                  <a:lnTo>
                    <a:pt x="123" y="66"/>
                  </a:lnTo>
                  <a:lnTo>
                    <a:pt x="118" y="57"/>
                  </a:lnTo>
                  <a:lnTo>
                    <a:pt x="114" y="49"/>
                  </a:lnTo>
                  <a:lnTo>
                    <a:pt x="108" y="42"/>
                  </a:lnTo>
                  <a:lnTo>
                    <a:pt x="102" y="38"/>
                  </a:lnTo>
                  <a:lnTo>
                    <a:pt x="95" y="33"/>
                  </a:lnTo>
                  <a:lnTo>
                    <a:pt x="87" y="31"/>
                  </a:lnTo>
                  <a:lnTo>
                    <a:pt x="82" y="30"/>
                  </a:lnTo>
                  <a:lnTo>
                    <a:pt x="75" y="30"/>
                  </a:lnTo>
                  <a:lnTo>
                    <a:pt x="67" y="30"/>
                  </a:lnTo>
                  <a:lnTo>
                    <a:pt x="59" y="31"/>
                  </a:lnTo>
                  <a:lnTo>
                    <a:pt x="50" y="31"/>
                  </a:lnTo>
                  <a:lnTo>
                    <a:pt x="41" y="32"/>
                  </a:lnTo>
                  <a:lnTo>
                    <a:pt x="33" y="32"/>
                  </a:lnTo>
                  <a:lnTo>
                    <a:pt x="26" y="3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" name="Freeform 16"/>
            <p:cNvSpPr/>
            <p:nvPr/>
          </p:nvSpPr>
          <p:spPr bwMode="auto">
            <a:xfrm>
              <a:off x="2832" y="663"/>
              <a:ext cx="261" cy="415"/>
            </a:xfrm>
            <a:custGeom>
              <a:avLst/>
              <a:gdLst>
                <a:gd name="T0" fmla="*/ 30276 w 160"/>
                <a:gd name="T1" fmla="*/ 36615 h 254"/>
                <a:gd name="T2" fmla="*/ 54544 w 160"/>
                <a:gd name="T3" fmla="*/ 67379 h 254"/>
                <a:gd name="T4" fmla="*/ 56229 w 160"/>
                <a:gd name="T5" fmla="*/ 69780 h 254"/>
                <a:gd name="T6" fmla="*/ 56867 w 160"/>
                <a:gd name="T7" fmla="*/ 72664 h 254"/>
                <a:gd name="T8" fmla="*/ 56867 w 160"/>
                <a:gd name="T9" fmla="*/ 75517 h 254"/>
                <a:gd name="T10" fmla="*/ 56242 w 160"/>
                <a:gd name="T11" fmla="*/ 78910 h 254"/>
                <a:gd name="T12" fmla="*/ 55813 w 160"/>
                <a:gd name="T13" fmla="*/ 82180 h 254"/>
                <a:gd name="T14" fmla="*/ 54034 w 160"/>
                <a:gd name="T15" fmla="*/ 84938 h 254"/>
                <a:gd name="T16" fmla="*/ 52241 w 160"/>
                <a:gd name="T17" fmla="*/ 87465 h 254"/>
                <a:gd name="T18" fmla="*/ 50048 w 160"/>
                <a:gd name="T19" fmla="*/ 89434 h 254"/>
                <a:gd name="T20" fmla="*/ 48595 w 160"/>
                <a:gd name="T21" fmla="*/ 90851 h 254"/>
                <a:gd name="T22" fmla="*/ 46884 w 160"/>
                <a:gd name="T23" fmla="*/ 91256 h 254"/>
                <a:gd name="T24" fmla="*/ 45487 w 160"/>
                <a:gd name="T25" fmla="*/ 91898 h 254"/>
                <a:gd name="T26" fmla="*/ 43768 w 160"/>
                <a:gd name="T27" fmla="*/ 91898 h 254"/>
                <a:gd name="T28" fmla="*/ 42117 w 160"/>
                <a:gd name="T29" fmla="*/ 91503 h 254"/>
                <a:gd name="T30" fmla="*/ 40956 w 160"/>
                <a:gd name="T31" fmla="*/ 91256 h 254"/>
                <a:gd name="T32" fmla="*/ 39887 w 160"/>
                <a:gd name="T33" fmla="*/ 90455 h 254"/>
                <a:gd name="T34" fmla="*/ 38263 w 160"/>
                <a:gd name="T35" fmla="*/ 89014 h 254"/>
                <a:gd name="T36" fmla="*/ 37196 w 160"/>
                <a:gd name="T37" fmla="*/ 86369 h 254"/>
                <a:gd name="T38" fmla="*/ 36556 w 160"/>
                <a:gd name="T39" fmla="*/ 83892 h 254"/>
                <a:gd name="T40" fmla="*/ 36556 w 160"/>
                <a:gd name="T41" fmla="*/ 80664 h 254"/>
                <a:gd name="T42" fmla="*/ 36948 w 160"/>
                <a:gd name="T43" fmla="*/ 77639 h 254"/>
                <a:gd name="T44" fmla="*/ 37586 w 160"/>
                <a:gd name="T45" fmla="*/ 74839 h 254"/>
                <a:gd name="T46" fmla="*/ 39375 w 160"/>
                <a:gd name="T47" fmla="*/ 72022 h 254"/>
                <a:gd name="T48" fmla="*/ 40956 w 160"/>
                <a:gd name="T49" fmla="*/ 69532 h 254"/>
                <a:gd name="T50" fmla="*/ 42714 w 160"/>
                <a:gd name="T51" fmla="*/ 67379 h 254"/>
                <a:gd name="T52" fmla="*/ 44021 w 160"/>
                <a:gd name="T53" fmla="*/ 66263 h 254"/>
                <a:gd name="T54" fmla="*/ 46146 w 160"/>
                <a:gd name="T55" fmla="*/ 64642 h 254"/>
                <a:gd name="T56" fmla="*/ 47908 w 160"/>
                <a:gd name="T57" fmla="*/ 64399 h 254"/>
                <a:gd name="T58" fmla="*/ 49388 w 160"/>
                <a:gd name="T59" fmla="*/ 63993 h 254"/>
                <a:gd name="T60" fmla="*/ 0 w 160"/>
                <a:gd name="T61" fmla="*/ 1060 h 254"/>
                <a:gd name="T62" fmla="*/ 1700 w 160"/>
                <a:gd name="T63" fmla="*/ 0 h 254"/>
                <a:gd name="T64" fmla="*/ 11781 w 160"/>
                <a:gd name="T65" fmla="*/ 12344 h 254"/>
                <a:gd name="T66" fmla="*/ 20975 w 160"/>
                <a:gd name="T67" fmla="*/ 24578 h 254"/>
                <a:gd name="T68" fmla="*/ 30276 w 160"/>
                <a:gd name="T69" fmla="*/ 36615 h 254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160" h="254">
                  <a:moveTo>
                    <a:pt x="85" y="101"/>
                  </a:moveTo>
                  <a:lnTo>
                    <a:pt x="154" y="186"/>
                  </a:lnTo>
                  <a:lnTo>
                    <a:pt x="158" y="193"/>
                  </a:lnTo>
                  <a:lnTo>
                    <a:pt x="160" y="201"/>
                  </a:lnTo>
                  <a:lnTo>
                    <a:pt x="160" y="209"/>
                  </a:lnTo>
                  <a:lnTo>
                    <a:pt x="159" y="218"/>
                  </a:lnTo>
                  <a:lnTo>
                    <a:pt x="157" y="227"/>
                  </a:lnTo>
                  <a:lnTo>
                    <a:pt x="152" y="235"/>
                  </a:lnTo>
                  <a:lnTo>
                    <a:pt x="147" y="242"/>
                  </a:lnTo>
                  <a:lnTo>
                    <a:pt x="141" y="247"/>
                  </a:lnTo>
                  <a:lnTo>
                    <a:pt x="137" y="251"/>
                  </a:lnTo>
                  <a:lnTo>
                    <a:pt x="132" y="252"/>
                  </a:lnTo>
                  <a:lnTo>
                    <a:pt x="128" y="254"/>
                  </a:lnTo>
                  <a:lnTo>
                    <a:pt x="123" y="254"/>
                  </a:lnTo>
                  <a:lnTo>
                    <a:pt x="119" y="253"/>
                  </a:lnTo>
                  <a:lnTo>
                    <a:pt x="115" y="252"/>
                  </a:lnTo>
                  <a:lnTo>
                    <a:pt x="112" y="250"/>
                  </a:lnTo>
                  <a:lnTo>
                    <a:pt x="108" y="246"/>
                  </a:lnTo>
                  <a:lnTo>
                    <a:pt x="105" y="239"/>
                  </a:lnTo>
                  <a:lnTo>
                    <a:pt x="103" y="232"/>
                  </a:lnTo>
                  <a:lnTo>
                    <a:pt x="103" y="223"/>
                  </a:lnTo>
                  <a:lnTo>
                    <a:pt x="104" y="215"/>
                  </a:lnTo>
                  <a:lnTo>
                    <a:pt x="106" y="207"/>
                  </a:lnTo>
                  <a:lnTo>
                    <a:pt x="111" y="199"/>
                  </a:lnTo>
                  <a:lnTo>
                    <a:pt x="115" y="192"/>
                  </a:lnTo>
                  <a:lnTo>
                    <a:pt x="120" y="186"/>
                  </a:lnTo>
                  <a:lnTo>
                    <a:pt x="124" y="183"/>
                  </a:lnTo>
                  <a:lnTo>
                    <a:pt x="130" y="179"/>
                  </a:lnTo>
                  <a:lnTo>
                    <a:pt x="135" y="178"/>
                  </a:lnTo>
                  <a:lnTo>
                    <a:pt x="139" y="177"/>
                  </a:lnTo>
                  <a:lnTo>
                    <a:pt x="0" y="3"/>
                  </a:lnTo>
                  <a:lnTo>
                    <a:pt x="5" y="0"/>
                  </a:lnTo>
                  <a:lnTo>
                    <a:pt x="33" y="34"/>
                  </a:lnTo>
                  <a:lnTo>
                    <a:pt x="59" y="68"/>
                  </a:lnTo>
                  <a:lnTo>
                    <a:pt x="85" y="101"/>
                  </a:lnTo>
                  <a:close/>
                </a:path>
              </a:pathLst>
            </a:custGeom>
            <a:solidFill>
              <a:srgbClr val="333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66" name="Freeform 19"/>
          <p:cNvSpPr/>
          <p:nvPr/>
        </p:nvSpPr>
        <p:spPr bwMode="auto">
          <a:xfrm rot="19620000">
            <a:off x="1630643" y="1320837"/>
            <a:ext cx="155575" cy="245110"/>
          </a:xfrm>
          <a:custGeom>
            <a:avLst/>
            <a:gdLst>
              <a:gd name="T0" fmla="*/ 2147483647 w 316"/>
              <a:gd name="T1" fmla="*/ 2147483647 h 419"/>
              <a:gd name="T2" fmla="*/ 2147483647 w 316"/>
              <a:gd name="T3" fmla="*/ 2147483647 h 419"/>
              <a:gd name="T4" fmla="*/ 2147483647 w 316"/>
              <a:gd name="T5" fmla="*/ 0 h 419"/>
              <a:gd name="T6" fmla="*/ 2147483647 w 316"/>
              <a:gd name="T7" fmla="*/ 2147483647 h 419"/>
              <a:gd name="T8" fmla="*/ 2147483647 w 316"/>
              <a:gd name="T9" fmla="*/ 2147483647 h 419"/>
              <a:gd name="T10" fmla="*/ 2147483647 w 316"/>
              <a:gd name="T11" fmla="*/ 2147483647 h 419"/>
              <a:gd name="T12" fmla="*/ 2147483647 w 316"/>
              <a:gd name="T13" fmla="*/ 2147483647 h 419"/>
              <a:gd name="T14" fmla="*/ 2147483647 w 316"/>
              <a:gd name="T15" fmla="*/ 2147483647 h 419"/>
              <a:gd name="T16" fmla="*/ 2147483647 w 316"/>
              <a:gd name="T17" fmla="*/ 2147483647 h 419"/>
              <a:gd name="T18" fmla="*/ 2147483647 w 316"/>
              <a:gd name="T19" fmla="*/ 2147483647 h 419"/>
              <a:gd name="T20" fmla="*/ 2147483647 w 316"/>
              <a:gd name="T21" fmla="*/ 2147483647 h 419"/>
              <a:gd name="T22" fmla="*/ 2147483647 w 316"/>
              <a:gd name="T23" fmla="*/ 2147483647 h 419"/>
              <a:gd name="T24" fmla="*/ 2147483647 w 316"/>
              <a:gd name="T25" fmla="*/ 2147483647 h 419"/>
              <a:gd name="T26" fmla="*/ 2147483647 w 316"/>
              <a:gd name="T27" fmla="*/ 2147483647 h 419"/>
              <a:gd name="T28" fmla="*/ 2147483647 w 316"/>
              <a:gd name="T29" fmla="*/ 2147483647 h 419"/>
              <a:gd name="T30" fmla="*/ 2147483647 w 316"/>
              <a:gd name="T31" fmla="*/ 2147483647 h 419"/>
              <a:gd name="T32" fmla="*/ 2147483647 w 316"/>
              <a:gd name="T33" fmla="*/ 2147483647 h 419"/>
              <a:gd name="T34" fmla="*/ 2147483647 w 316"/>
              <a:gd name="T35" fmla="*/ 2147483647 h 419"/>
              <a:gd name="T36" fmla="*/ 2147483647 w 316"/>
              <a:gd name="T37" fmla="*/ 2147483647 h 419"/>
              <a:gd name="T38" fmla="*/ 2147483647 w 316"/>
              <a:gd name="T39" fmla="*/ 2147483647 h 419"/>
              <a:gd name="T40" fmla="*/ 2147483647 w 316"/>
              <a:gd name="T41" fmla="*/ 2147483647 h 419"/>
              <a:gd name="T42" fmla="*/ 2147483647 w 316"/>
              <a:gd name="T43" fmla="*/ 2147483647 h 419"/>
              <a:gd name="T44" fmla="*/ 2147483647 w 316"/>
              <a:gd name="T45" fmla="*/ 2147483647 h 419"/>
              <a:gd name="T46" fmla="*/ 2147483647 w 316"/>
              <a:gd name="T47" fmla="*/ 2147483647 h 419"/>
              <a:gd name="T48" fmla="*/ 2147483647 w 316"/>
              <a:gd name="T49" fmla="*/ 2147483647 h 419"/>
              <a:gd name="T50" fmla="*/ 2147483647 w 316"/>
              <a:gd name="T51" fmla="*/ 2147483647 h 419"/>
              <a:gd name="T52" fmla="*/ 2147483647 w 316"/>
              <a:gd name="T53" fmla="*/ 2147483647 h 419"/>
              <a:gd name="T54" fmla="*/ 2147483647 w 316"/>
              <a:gd name="T55" fmla="*/ 2147483647 h 419"/>
              <a:gd name="T56" fmla="*/ 2147483647 w 316"/>
              <a:gd name="T57" fmla="*/ 2147483647 h 419"/>
              <a:gd name="T58" fmla="*/ 2147483647 w 316"/>
              <a:gd name="T59" fmla="*/ 2147483647 h 419"/>
              <a:gd name="T60" fmla="*/ 2147483647 w 316"/>
              <a:gd name="T61" fmla="*/ 2147483647 h 419"/>
              <a:gd name="T62" fmla="*/ 2147483647 w 316"/>
              <a:gd name="T63" fmla="*/ 2147483647 h 419"/>
              <a:gd name="T64" fmla="*/ 2147483647 w 316"/>
              <a:gd name="T65" fmla="*/ 2147483647 h 419"/>
              <a:gd name="T66" fmla="*/ 2147483647 w 316"/>
              <a:gd name="T67" fmla="*/ 2147483647 h 419"/>
              <a:gd name="T68" fmla="*/ 0 w 316"/>
              <a:gd name="T69" fmla="*/ 2147483647 h 419"/>
              <a:gd name="T70" fmla="*/ 2147483647 w 316"/>
              <a:gd name="T71" fmla="*/ 2147483647 h 419"/>
              <a:gd name="T72" fmla="*/ 2147483647 w 316"/>
              <a:gd name="T73" fmla="*/ 2147483647 h 419"/>
              <a:gd name="T74" fmla="*/ 2147483647 w 316"/>
              <a:gd name="T75" fmla="*/ 2147483647 h 419"/>
              <a:gd name="T76" fmla="*/ 2147483647 w 316"/>
              <a:gd name="T77" fmla="*/ 2147483647 h 419"/>
              <a:gd name="T78" fmla="*/ 2147483647 w 316"/>
              <a:gd name="T79" fmla="*/ 2147483647 h 419"/>
              <a:gd name="T80" fmla="*/ 2147483647 w 316"/>
              <a:gd name="T81" fmla="*/ 2147483647 h 419"/>
              <a:gd name="T82" fmla="*/ 2147483647 w 316"/>
              <a:gd name="T83" fmla="*/ 2147483647 h 419"/>
              <a:gd name="T84" fmla="*/ 2147483647 w 316"/>
              <a:gd name="T85" fmla="*/ 2147483647 h 419"/>
              <a:gd name="T86" fmla="*/ 2147483647 w 316"/>
              <a:gd name="T87" fmla="*/ 2147483647 h 419"/>
              <a:gd name="T88" fmla="*/ 2147483647 w 316"/>
              <a:gd name="T89" fmla="*/ 2147483647 h 419"/>
              <a:gd name="T90" fmla="*/ 2147483647 w 316"/>
              <a:gd name="T91" fmla="*/ 2147483647 h 419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316" h="419">
                <a:moveTo>
                  <a:pt x="167" y="335"/>
                </a:moveTo>
                <a:lnTo>
                  <a:pt x="200" y="3"/>
                </a:lnTo>
                <a:lnTo>
                  <a:pt x="252" y="0"/>
                </a:lnTo>
                <a:lnTo>
                  <a:pt x="243" y="62"/>
                </a:lnTo>
                <a:lnTo>
                  <a:pt x="265" y="81"/>
                </a:lnTo>
                <a:lnTo>
                  <a:pt x="286" y="105"/>
                </a:lnTo>
                <a:lnTo>
                  <a:pt x="305" y="134"/>
                </a:lnTo>
                <a:lnTo>
                  <a:pt x="316" y="167"/>
                </a:lnTo>
                <a:lnTo>
                  <a:pt x="316" y="205"/>
                </a:lnTo>
                <a:lnTo>
                  <a:pt x="304" y="245"/>
                </a:lnTo>
                <a:lnTo>
                  <a:pt x="274" y="289"/>
                </a:lnTo>
                <a:lnTo>
                  <a:pt x="223" y="334"/>
                </a:lnTo>
                <a:lnTo>
                  <a:pt x="214" y="326"/>
                </a:lnTo>
                <a:lnTo>
                  <a:pt x="229" y="307"/>
                </a:lnTo>
                <a:lnTo>
                  <a:pt x="246" y="283"/>
                </a:lnTo>
                <a:lnTo>
                  <a:pt x="262" y="256"/>
                </a:lnTo>
                <a:lnTo>
                  <a:pt x="275" y="225"/>
                </a:lnTo>
                <a:lnTo>
                  <a:pt x="281" y="192"/>
                </a:lnTo>
                <a:lnTo>
                  <a:pt x="277" y="159"/>
                </a:lnTo>
                <a:lnTo>
                  <a:pt x="261" y="128"/>
                </a:lnTo>
                <a:lnTo>
                  <a:pt x="230" y="98"/>
                </a:lnTo>
                <a:lnTo>
                  <a:pt x="184" y="345"/>
                </a:lnTo>
                <a:lnTo>
                  <a:pt x="183" y="349"/>
                </a:lnTo>
                <a:lnTo>
                  <a:pt x="178" y="358"/>
                </a:lnTo>
                <a:lnTo>
                  <a:pt x="170" y="372"/>
                </a:lnTo>
                <a:lnTo>
                  <a:pt x="159" y="387"/>
                </a:lnTo>
                <a:lnTo>
                  <a:pt x="142" y="401"/>
                </a:lnTo>
                <a:lnTo>
                  <a:pt x="124" y="412"/>
                </a:lnTo>
                <a:lnTo>
                  <a:pt x="100" y="419"/>
                </a:lnTo>
                <a:lnTo>
                  <a:pt x="72" y="419"/>
                </a:lnTo>
                <a:lnTo>
                  <a:pt x="44" y="412"/>
                </a:lnTo>
                <a:lnTo>
                  <a:pt x="25" y="398"/>
                </a:lnTo>
                <a:lnTo>
                  <a:pt x="11" y="382"/>
                </a:lnTo>
                <a:lnTo>
                  <a:pt x="3" y="364"/>
                </a:lnTo>
                <a:lnTo>
                  <a:pt x="0" y="345"/>
                </a:lnTo>
                <a:lnTo>
                  <a:pt x="1" y="327"/>
                </a:lnTo>
                <a:lnTo>
                  <a:pt x="6" y="312"/>
                </a:lnTo>
                <a:lnTo>
                  <a:pt x="16" y="301"/>
                </a:lnTo>
                <a:lnTo>
                  <a:pt x="29" y="291"/>
                </a:lnTo>
                <a:lnTo>
                  <a:pt x="47" y="283"/>
                </a:lnTo>
                <a:lnTo>
                  <a:pt x="68" y="278"/>
                </a:lnTo>
                <a:lnTo>
                  <a:pt x="91" y="275"/>
                </a:lnTo>
                <a:lnTo>
                  <a:pt x="112" y="279"/>
                </a:lnTo>
                <a:lnTo>
                  <a:pt x="134" y="289"/>
                </a:lnTo>
                <a:lnTo>
                  <a:pt x="153" y="307"/>
                </a:lnTo>
                <a:lnTo>
                  <a:pt x="167" y="33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7" name="Freeform 180"/>
          <p:cNvSpPr/>
          <p:nvPr/>
        </p:nvSpPr>
        <p:spPr bwMode="auto">
          <a:xfrm>
            <a:off x="1019141" y="140335"/>
            <a:ext cx="185738" cy="188913"/>
          </a:xfrm>
          <a:custGeom>
            <a:avLst/>
            <a:gdLst>
              <a:gd name="T0" fmla="*/ 2147483647 w 137"/>
              <a:gd name="T1" fmla="*/ 2147483647 h 139"/>
              <a:gd name="T2" fmla="*/ 2147483647 w 137"/>
              <a:gd name="T3" fmla="*/ 0 h 139"/>
              <a:gd name="T4" fmla="*/ 2147483647 w 137"/>
              <a:gd name="T5" fmla="*/ 2147483647 h 139"/>
              <a:gd name="T6" fmla="*/ 2147483647 w 137"/>
              <a:gd name="T7" fmla="*/ 2147483647 h 139"/>
              <a:gd name="T8" fmla="*/ 2147483647 w 137"/>
              <a:gd name="T9" fmla="*/ 2147483647 h 139"/>
              <a:gd name="T10" fmla="*/ 2147483647 w 137"/>
              <a:gd name="T11" fmla="*/ 2147483647 h 139"/>
              <a:gd name="T12" fmla="*/ 2147483647 w 137"/>
              <a:gd name="T13" fmla="*/ 2147483647 h 139"/>
              <a:gd name="T14" fmla="*/ 2147483647 w 137"/>
              <a:gd name="T15" fmla="*/ 2147483647 h 139"/>
              <a:gd name="T16" fmla="*/ 2147483647 w 137"/>
              <a:gd name="T17" fmla="*/ 2147483647 h 139"/>
              <a:gd name="T18" fmla="*/ 2147483647 w 137"/>
              <a:gd name="T19" fmla="*/ 2147483647 h 139"/>
              <a:gd name="T20" fmla="*/ 2147483647 w 137"/>
              <a:gd name="T21" fmla="*/ 2147483647 h 139"/>
              <a:gd name="T22" fmla="*/ 2147483647 w 137"/>
              <a:gd name="T23" fmla="*/ 2147483647 h 139"/>
              <a:gd name="T24" fmla="*/ 2147483647 w 137"/>
              <a:gd name="T25" fmla="*/ 2147483647 h 139"/>
              <a:gd name="T26" fmla="*/ 2147483647 w 137"/>
              <a:gd name="T27" fmla="*/ 2147483647 h 139"/>
              <a:gd name="T28" fmla="*/ 0 w 137"/>
              <a:gd name="T29" fmla="*/ 2147483647 h 139"/>
              <a:gd name="T30" fmla="*/ 0 w 137"/>
              <a:gd name="T31" fmla="*/ 2147483647 h 139"/>
              <a:gd name="T32" fmla="*/ 2147483647 w 137"/>
              <a:gd name="T33" fmla="*/ 2147483647 h 139"/>
              <a:gd name="T34" fmla="*/ 2147483647 w 137"/>
              <a:gd name="T35" fmla="*/ 2147483647 h 139"/>
              <a:gd name="T36" fmla="*/ 2147483647 w 137"/>
              <a:gd name="T37" fmla="*/ 2147483647 h 139"/>
              <a:gd name="T38" fmla="*/ 2147483647 w 137"/>
              <a:gd name="T39" fmla="*/ 2147483647 h 139"/>
              <a:gd name="T40" fmla="*/ 2147483647 w 137"/>
              <a:gd name="T41" fmla="*/ 2147483647 h 139"/>
              <a:gd name="T42" fmla="*/ 2147483647 w 137"/>
              <a:gd name="T43" fmla="*/ 2147483647 h 139"/>
              <a:gd name="T44" fmla="*/ 2147483647 w 137"/>
              <a:gd name="T45" fmla="*/ 2147483647 h 139"/>
              <a:gd name="T46" fmla="*/ 2147483647 w 137"/>
              <a:gd name="T47" fmla="*/ 2147483647 h 139"/>
              <a:gd name="T48" fmla="*/ 2147483647 w 137"/>
              <a:gd name="T49" fmla="*/ 2147483647 h 139"/>
              <a:gd name="T50" fmla="*/ 2147483647 w 137"/>
              <a:gd name="T51" fmla="*/ 2147483647 h 139"/>
              <a:gd name="T52" fmla="*/ 2147483647 w 137"/>
              <a:gd name="T53" fmla="*/ 2147483647 h 139"/>
              <a:gd name="T54" fmla="*/ 2147483647 w 137"/>
              <a:gd name="T55" fmla="*/ 2147483647 h 139"/>
              <a:gd name="T56" fmla="*/ 2147483647 w 137"/>
              <a:gd name="T57" fmla="*/ 2147483647 h 139"/>
              <a:gd name="T58" fmla="*/ 2147483647 w 137"/>
              <a:gd name="T59" fmla="*/ 2147483647 h 139"/>
              <a:gd name="T60" fmla="*/ 2147483647 w 137"/>
              <a:gd name="T61" fmla="*/ 2147483647 h 139"/>
              <a:gd name="T62" fmla="*/ 2147483647 w 137"/>
              <a:gd name="T63" fmla="*/ 2147483647 h 139"/>
              <a:gd name="T64" fmla="*/ 2147483647 w 137"/>
              <a:gd name="T65" fmla="*/ 2147483647 h 139"/>
              <a:gd name="T66" fmla="*/ 2147483647 w 137"/>
              <a:gd name="T67" fmla="*/ 2147483647 h 139"/>
              <a:gd name="T68" fmla="*/ 2147483647 w 137"/>
              <a:gd name="T69" fmla="*/ 2147483647 h 139"/>
              <a:gd name="T70" fmla="*/ 2147483647 w 137"/>
              <a:gd name="T71" fmla="*/ 2147483647 h 139"/>
              <a:gd name="T72" fmla="*/ 2147483647 w 137"/>
              <a:gd name="T73" fmla="*/ 2147483647 h 139"/>
              <a:gd name="T74" fmla="*/ 2147483647 w 137"/>
              <a:gd name="T75" fmla="*/ 2147483647 h 139"/>
              <a:gd name="T76" fmla="*/ 2147483647 w 137"/>
              <a:gd name="T77" fmla="*/ 2147483647 h 139"/>
              <a:gd name="T78" fmla="*/ 2147483647 w 137"/>
              <a:gd name="T79" fmla="*/ 2147483647 h 139"/>
              <a:gd name="T80" fmla="*/ 2147483647 w 137"/>
              <a:gd name="T81" fmla="*/ 2147483647 h 139"/>
              <a:gd name="T82" fmla="*/ 2147483647 w 137"/>
              <a:gd name="T83" fmla="*/ 2147483647 h 139"/>
              <a:gd name="T84" fmla="*/ 2147483647 w 137"/>
              <a:gd name="T85" fmla="*/ 2147483647 h 139"/>
              <a:gd name="T86" fmla="*/ 2147483647 w 137"/>
              <a:gd name="T87" fmla="*/ 2147483647 h 139"/>
              <a:gd name="T88" fmla="*/ 2147483647 w 137"/>
              <a:gd name="T89" fmla="*/ 2147483647 h 139"/>
              <a:gd name="T90" fmla="*/ 2147483647 w 137"/>
              <a:gd name="T91" fmla="*/ 2147483647 h 139"/>
              <a:gd name="T92" fmla="*/ 2147483647 w 137"/>
              <a:gd name="T93" fmla="*/ 2147483647 h 139"/>
              <a:gd name="T94" fmla="*/ 2147483647 w 137"/>
              <a:gd name="T95" fmla="*/ 2147483647 h 139"/>
              <a:gd name="T96" fmla="*/ 2147483647 w 137"/>
              <a:gd name="T97" fmla="*/ 2147483647 h 139"/>
              <a:gd name="T98" fmla="*/ 2147483647 w 137"/>
              <a:gd name="T99" fmla="*/ 2147483647 h 139"/>
              <a:gd name="T100" fmla="*/ 2147483647 w 137"/>
              <a:gd name="T101" fmla="*/ 2147483647 h 139"/>
              <a:gd name="T102" fmla="*/ 2147483647 w 137"/>
              <a:gd name="T103" fmla="*/ 2147483647 h 139"/>
              <a:gd name="T104" fmla="*/ 2147483647 w 137"/>
              <a:gd name="T105" fmla="*/ 2147483647 h 139"/>
              <a:gd name="T106" fmla="*/ 2147483647 w 137"/>
              <a:gd name="T107" fmla="*/ 2147483647 h 139"/>
              <a:gd name="T108" fmla="*/ 2147483647 w 137"/>
              <a:gd name="T109" fmla="*/ 2147483647 h 139"/>
              <a:gd name="T110" fmla="*/ 2147483647 w 137"/>
              <a:gd name="T111" fmla="*/ 2147483647 h 139"/>
              <a:gd name="T112" fmla="*/ 2147483647 w 137"/>
              <a:gd name="T113" fmla="*/ 2147483647 h 139"/>
              <a:gd name="T114" fmla="*/ 2147483647 w 137"/>
              <a:gd name="T115" fmla="*/ 2147483647 h 139"/>
              <a:gd name="T116" fmla="*/ 2147483647 w 137"/>
              <a:gd name="T117" fmla="*/ 2147483647 h 139"/>
              <a:gd name="T118" fmla="*/ 2147483647 w 137"/>
              <a:gd name="T119" fmla="*/ 2147483647 h 139"/>
              <a:gd name="T120" fmla="*/ 2147483647 w 137"/>
              <a:gd name="T121" fmla="*/ 2147483647 h 139"/>
              <a:gd name="T122" fmla="*/ 2147483647 w 137"/>
              <a:gd name="T123" fmla="*/ 2147483647 h 139"/>
              <a:gd name="T124" fmla="*/ 2147483647 w 137"/>
              <a:gd name="T125" fmla="*/ 2147483647 h 139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137" h="139">
                <a:moveTo>
                  <a:pt x="137" y="13"/>
                </a:moveTo>
                <a:lnTo>
                  <a:pt x="58" y="0"/>
                </a:lnTo>
                <a:lnTo>
                  <a:pt x="46" y="97"/>
                </a:lnTo>
                <a:lnTo>
                  <a:pt x="43" y="95"/>
                </a:lnTo>
                <a:lnTo>
                  <a:pt x="40" y="94"/>
                </a:lnTo>
                <a:lnTo>
                  <a:pt x="36" y="93"/>
                </a:lnTo>
                <a:lnTo>
                  <a:pt x="33" y="91"/>
                </a:lnTo>
                <a:lnTo>
                  <a:pt x="28" y="91"/>
                </a:lnTo>
                <a:lnTo>
                  <a:pt x="23" y="91"/>
                </a:lnTo>
                <a:lnTo>
                  <a:pt x="18" y="94"/>
                </a:lnTo>
                <a:lnTo>
                  <a:pt x="12" y="96"/>
                </a:lnTo>
                <a:lnTo>
                  <a:pt x="8" y="99"/>
                </a:lnTo>
                <a:lnTo>
                  <a:pt x="4" y="103"/>
                </a:lnTo>
                <a:lnTo>
                  <a:pt x="1" y="108"/>
                </a:lnTo>
                <a:lnTo>
                  <a:pt x="0" y="112"/>
                </a:lnTo>
                <a:lnTo>
                  <a:pt x="0" y="114"/>
                </a:lnTo>
                <a:lnTo>
                  <a:pt x="1" y="117"/>
                </a:lnTo>
                <a:lnTo>
                  <a:pt x="2" y="120"/>
                </a:lnTo>
                <a:lnTo>
                  <a:pt x="3" y="122"/>
                </a:lnTo>
                <a:lnTo>
                  <a:pt x="5" y="124"/>
                </a:lnTo>
                <a:lnTo>
                  <a:pt x="8" y="126"/>
                </a:lnTo>
                <a:lnTo>
                  <a:pt x="10" y="127"/>
                </a:lnTo>
                <a:lnTo>
                  <a:pt x="13" y="127"/>
                </a:lnTo>
                <a:lnTo>
                  <a:pt x="19" y="127"/>
                </a:lnTo>
                <a:lnTo>
                  <a:pt x="24" y="127"/>
                </a:lnTo>
                <a:lnTo>
                  <a:pt x="29" y="125"/>
                </a:lnTo>
                <a:lnTo>
                  <a:pt x="34" y="122"/>
                </a:lnTo>
                <a:lnTo>
                  <a:pt x="39" y="119"/>
                </a:lnTo>
                <a:lnTo>
                  <a:pt x="42" y="116"/>
                </a:lnTo>
                <a:lnTo>
                  <a:pt x="46" y="112"/>
                </a:lnTo>
                <a:lnTo>
                  <a:pt x="47" y="108"/>
                </a:lnTo>
                <a:lnTo>
                  <a:pt x="58" y="25"/>
                </a:lnTo>
                <a:lnTo>
                  <a:pt x="129" y="35"/>
                </a:lnTo>
                <a:lnTo>
                  <a:pt x="119" y="108"/>
                </a:lnTo>
                <a:lnTo>
                  <a:pt x="117" y="106"/>
                </a:lnTo>
                <a:lnTo>
                  <a:pt x="115" y="105"/>
                </a:lnTo>
                <a:lnTo>
                  <a:pt x="111" y="104"/>
                </a:lnTo>
                <a:lnTo>
                  <a:pt x="107" y="103"/>
                </a:lnTo>
                <a:lnTo>
                  <a:pt x="102" y="103"/>
                </a:lnTo>
                <a:lnTo>
                  <a:pt x="97" y="103"/>
                </a:lnTo>
                <a:lnTo>
                  <a:pt x="92" y="105"/>
                </a:lnTo>
                <a:lnTo>
                  <a:pt x="87" y="108"/>
                </a:lnTo>
                <a:lnTo>
                  <a:pt x="82" y="111"/>
                </a:lnTo>
                <a:lnTo>
                  <a:pt x="79" y="114"/>
                </a:lnTo>
                <a:lnTo>
                  <a:pt x="76" y="118"/>
                </a:lnTo>
                <a:lnTo>
                  <a:pt x="74" y="122"/>
                </a:lnTo>
                <a:lnTo>
                  <a:pt x="74" y="126"/>
                </a:lnTo>
                <a:lnTo>
                  <a:pt x="76" y="128"/>
                </a:lnTo>
                <a:lnTo>
                  <a:pt x="77" y="131"/>
                </a:lnTo>
                <a:lnTo>
                  <a:pt x="78" y="133"/>
                </a:lnTo>
                <a:lnTo>
                  <a:pt x="80" y="135"/>
                </a:lnTo>
                <a:lnTo>
                  <a:pt x="82" y="136"/>
                </a:lnTo>
                <a:lnTo>
                  <a:pt x="85" y="137"/>
                </a:lnTo>
                <a:lnTo>
                  <a:pt x="88" y="139"/>
                </a:lnTo>
                <a:lnTo>
                  <a:pt x="94" y="139"/>
                </a:lnTo>
                <a:lnTo>
                  <a:pt x="99" y="137"/>
                </a:lnTo>
                <a:lnTo>
                  <a:pt x="104" y="136"/>
                </a:lnTo>
                <a:lnTo>
                  <a:pt x="109" y="134"/>
                </a:lnTo>
                <a:lnTo>
                  <a:pt x="114" y="131"/>
                </a:lnTo>
                <a:lnTo>
                  <a:pt x="117" y="127"/>
                </a:lnTo>
                <a:lnTo>
                  <a:pt x="120" y="122"/>
                </a:lnTo>
                <a:lnTo>
                  <a:pt x="122" y="118"/>
                </a:lnTo>
                <a:lnTo>
                  <a:pt x="137" y="13"/>
                </a:lnTo>
                <a:close/>
              </a:path>
            </a:pathLst>
          </a:custGeom>
          <a:solidFill>
            <a:srgbClr val="FF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8" name="Freeform 180"/>
          <p:cNvSpPr/>
          <p:nvPr/>
        </p:nvSpPr>
        <p:spPr bwMode="auto">
          <a:xfrm>
            <a:off x="1109980" y="662305"/>
            <a:ext cx="185738" cy="188913"/>
          </a:xfrm>
          <a:custGeom>
            <a:avLst/>
            <a:gdLst>
              <a:gd name="T0" fmla="*/ 2147483647 w 137"/>
              <a:gd name="T1" fmla="*/ 2147483647 h 139"/>
              <a:gd name="T2" fmla="*/ 2147483647 w 137"/>
              <a:gd name="T3" fmla="*/ 0 h 139"/>
              <a:gd name="T4" fmla="*/ 2147483647 w 137"/>
              <a:gd name="T5" fmla="*/ 2147483647 h 139"/>
              <a:gd name="T6" fmla="*/ 2147483647 w 137"/>
              <a:gd name="T7" fmla="*/ 2147483647 h 139"/>
              <a:gd name="T8" fmla="*/ 2147483647 w 137"/>
              <a:gd name="T9" fmla="*/ 2147483647 h 139"/>
              <a:gd name="T10" fmla="*/ 2147483647 w 137"/>
              <a:gd name="T11" fmla="*/ 2147483647 h 139"/>
              <a:gd name="T12" fmla="*/ 2147483647 w 137"/>
              <a:gd name="T13" fmla="*/ 2147483647 h 139"/>
              <a:gd name="T14" fmla="*/ 2147483647 w 137"/>
              <a:gd name="T15" fmla="*/ 2147483647 h 139"/>
              <a:gd name="T16" fmla="*/ 2147483647 w 137"/>
              <a:gd name="T17" fmla="*/ 2147483647 h 139"/>
              <a:gd name="T18" fmla="*/ 2147483647 w 137"/>
              <a:gd name="T19" fmla="*/ 2147483647 h 139"/>
              <a:gd name="T20" fmla="*/ 2147483647 w 137"/>
              <a:gd name="T21" fmla="*/ 2147483647 h 139"/>
              <a:gd name="T22" fmla="*/ 2147483647 w 137"/>
              <a:gd name="T23" fmla="*/ 2147483647 h 139"/>
              <a:gd name="T24" fmla="*/ 2147483647 w 137"/>
              <a:gd name="T25" fmla="*/ 2147483647 h 139"/>
              <a:gd name="T26" fmla="*/ 2147483647 w 137"/>
              <a:gd name="T27" fmla="*/ 2147483647 h 139"/>
              <a:gd name="T28" fmla="*/ 0 w 137"/>
              <a:gd name="T29" fmla="*/ 2147483647 h 139"/>
              <a:gd name="T30" fmla="*/ 0 w 137"/>
              <a:gd name="T31" fmla="*/ 2147483647 h 139"/>
              <a:gd name="T32" fmla="*/ 2147483647 w 137"/>
              <a:gd name="T33" fmla="*/ 2147483647 h 139"/>
              <a:gd name="T34" fmla="*/ 2147483647 w 137"/>
              <a:gd name="T35" fmla="*/ 2147483647 h 139"/>
              <a:gd name="T36" fmla="*/ 2147483647 w 137"/>
              <a:gd name="T37" fmla="*/ 2147483647 h 139"/>
              <a:gd name="T38" fmla="*/ 2147483647 w 137"/>
              <a:gd name="T39" fmla="*/ 2147483647 h 139"/>
              <a:gd name="T40" fmla="*/ 2147483647 w 137"/>
              <a:gd name="T41" fmla="*/ 2147483647 h 139"/>
              <a:gd name="T42" fmla="*/ 2147483647 w 137"/>
              <a:gd name="T43" fmla="*/ 2147483647 h 139"/>
              <a:gd name="T44" fmla="*/ 2147483647 w 137"/>
              <a:gd name="T45" fmla="*/ 2147483647 h 139"/>
              <a:gd name="T46" fmla="*/ 2147483647 w 137"/>
              <a:gd name="T47" fmla="*/ 2147483647 h 139"/>
              <a:gd name="T48" fmla="*/ 2147483647 w 137"/>
              <a:gd name="T49" fmla="*/ 2147483647 h 139"/>
              <a:gd name="T50" fmla="*/ 2147483647 w 137"/>
              <a:gd name="T51" fmla="*/ 2147483647 h 139"/>
              <a:gd name="T52" fmla="*/ 2147483647 w 137"/>
              <a:gd name="T53" fmla="*/ 2147483647 h 139"/>
              <a:gd name="T54" fmla="*/ 2147483647 w 137"/>
              <a:gd name="T55" fmla="*/ 2147483647 h 139"/>
              <a:gd name="T56" fmla="*/ 2147483647 w 137"/>
              <a:gd name="T57" fmla="*/ 2147483647 h 139"/>
              <a:gd name="T58" fmla="*/ 2147483647 w 137"/>
              <a:gd name="T59" fmla="*/ 2147483647 h 139"/>
              <a:gd name="T60" fmla="*/ 2147483647 w 137"/>
              <a:gd name="T61" fmla="*/ 2147483647 h 139"/>
              <a:gd name="T62" fmla="*/ 2147483647 w 137"/>
              <a:gd name="T63" fmla="*/ 2147483647 h 139"/>
              <a:gd name="T64" fmla="*/ 2147483647 w 137"/>
              <a:gd name="T65" fmla="*/ 2147483647 h 139"/>
              <a:gd name="T66" fmla="*/ 2147483647 w 137"/>
              <a:gd name="T67" fmla="*/ 2147483647 h 139"/>
              <a:gd name="T68" fmla="*/ 2147483647 w 137"/>
              <a:gd name="T69" fmla="*/ 2147483647 h 139"/>
              <a:gd name="T70" fmla="*/ 2147483647 w 137"/>
              <a:gd name="T71" fmla="*/ 2147483647 h 139"/>
              <a:gd name="T72" fmla="*/ 2147483647 w 137"/>
              <a:gd name="T73" fmla="*/ 2147483647 h 139"/>
              <a:gd name="T74" fmla="*/ 2147483647 w 137"/>
              <a:gd name="T75" fmla="*/ 2147483647 h 139"/>
              <a:gd name="T76" fmla="*/ 2147483647 w 137"/>
              <a:gd name="T77" fmla="*/ 2147483647 h 139"/>
              <a:gd name="T78" fmla="*/ 2147483647 w 137"/>
              <a:gd name="T79" fmla="*/ 2147483647 h 139"/>
              <a:gd name="T80" fmla="*/ 2147483647 w 137"/>
              <a:gd name="T81" fmla="*/ 2147483647 h 139"/>
              <a:gd name="T82" fmla="*/ 2147483647 w 137"/>
              <a:gd name="T83" fmla="*/ 2147483647 h 139"/>
              <a:gd name="T84" fmla="*/ 2147483647 w 137"/>
              <a:gd name="T85" fmla="*/ 2147483647 h 139"/>
              <a:gd name="T86" fmla="*/ 2147483647 w 137"/>
              <a:gd name="T87" fmla="*/ 2147483647 h 139"/>
              <a:gd name="T88" fmla="*/ 2147483647 w 137"/>
              <a:gd name="T89" fmla="*/ 2147483647 h 139"/>
              <a:gd name="T90" fmla="*/ 2147483647 w 137"/>
              <a:gd name="T91" fmla="*/ 2147483647 h 139"/>
              <a:gd name="T92" fmla="*/ 2147483647 w 137"/>
              <a:gd name="T93" fmla="*/ 2147483647 h 139"/>
              <a:gd name="T94" fmla="*/ 2147483647 w 137"/>
              <a:gd name="T95" fmla="*/ 2147483647 h 139"/>
              <a:gd name="T96" fmla="*/ 2147483647 w 137"/>
              <a:gd name="T97" fmla="*/ 2147483647 h 139"/>
              <a:gd name="T98" fmla="*/ 2147483647 w 137"/>
              <a:gd name="T99" fmla="*/ 2147483647 h 139"/>
              <a:gd name="T100" fmla="*/ 2147483647 w 137"/>
              <a:gd name="T101" fmla="*/ 2147483647 h 139"/>
              <a:gd name="T102" fmla="*/ 2147483647 w 137"/>
              <a:gd name="T103" fmla="*/ 2147483647 h 139"/>
              <a:gd name="T104" fmla="*/ 2147483647 w 137"/>
              <a:gd name="T105" fmla="*/ 2147483647 h 139"/>
              <a:gd name="T106" fmla="*/ 2147483647 w 137"/>
              <a:gd name="T107" fmla="*/ 2147483647 h 139"/>
              <a:gd name="T108" fmla="*/ 2147483647 w 137"/>
              <a:gd name="T109" fmla="*/ 2147483647 h 139"/>
              <a:gd name="T110" fmla="*/ 2147483647 w 137"/>
              <a:gd name="T111" fmla="*/ 2147483647 h 139"/>
              <a:gd name="T112" fmla="*/ 2147483647 w 137"/>
              <a:gd name="T113" fmla="*/ 2147483647 h 139"/>
              <a:gd name="T114" fmla="*/ 2147483647 w 137"/>
              <a:gd name="T115" fmla="*/ 2147483647 h 139"/>
              <a:gd name="T116" fmla="*/ 2147483647 w 137"/>
              <a:gd name="T117" fmla="*/ 2147483647 h 139"/>
              <a:gd name="T118" fmla="*/ 2147483647 w 137"/>
              <a:gd name="T119" fmla="*/ 2147483647 h 139"/>
              <a:gd name="T120" fmla="*/ 2147483647 w 137"/>
              <a:gd name="T121" fmla="*/ 2147483647 h 139"/>
              <a:gd name="T122" fmla="*/ 2147483647 w 137"/>
              <a:gd name="T123" fmla="*/ 2147483647 h 139"/>
              <a:gd name="T124" fmla="*/ 2147483647 w 137"/>
              <a:gd name="T125" fmla="*/ 2147483647 h 139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137" h="139">
                <a:moveTo>
                  <a:pt x="137" y="13"/>
                </a:moveTo>
                <a:lnTo>
                  <a:pt x="58" y="0"/>
                </a:lnTo>
                <a:lnTo>
                  <a:pt x="46" y="97"/>
                </a:lnTo>
                <a:lnTo>
                  <a:pt x="43" y="95"/>
                </a:lnTo>
                <a:lnTo>
                  <a:pt x="40" y="94"/>
                </a:lnTo>
                <a:lnTo>
                  <a:pt x="36" y="93"/>
                </a:lnTo>
                <a:lnTo>
                  <a:pt x="33" y="91"/>
                </a:lnTo>
                <a:lnTo>
                  <a:pt x="28" y="91"/>
                </a:lnTo>
                <a:lnTo>
                  <a:pt x="23" y="91"/>
                </a:lnTo>
                <a:lnTo>
                  <a:pt x="18" y="94"/>
                </a:lnTo>
                <a:lnTo>
                  <a:pt x="12" y="96"/>
                </a:lnTo>
                <a:lnTo>
                  <a:pt x="8" y="99"/>
                </a:lnTo>
                <a:lnTo>
                  <a:pt x="4" y="103"/>
                </a:lnTo>
                <a:lnTo>
                  <a:pt x="1" y="108"/>
                </a:lnTo>
                <a:lnTo>
                  <a:pt x="0" y="112"/>
                </a:lnTo>
                <a:lnTo>
                  <a:pt x="0" y="114"/>
                </a:lnTo>
                <a:lnTo>
                  <a:pt x="1" y="117"/>
                </a:lnTo>
                <a:lnTo>
                  <a:pt x="2" y="120"/>
                </a:lnTo>
                <a:lnTo>
                  <a:pt x="3" y="122"/>
                </a:lnTo>
                <a:lnTo>
                  <a:pt x="5" y="124"/>
                </a:lnTo>
                <a:lnTo>
                  <a:pt x="8" y="126"/>
                </a:lnTo>
                <a:lnTo>
                  <a:pt x="10" y="127"/>
                </a:lnTo>
                <a:lnTo>
                  <a:pt x="13" y="127"/>
                </a:lnTo>
                <a:lnTo>
                  <a:pt x="19" y="127"/>
                </a:lnTo>
                <a:lnTo>
                  <a:pt x="24" y="127"/>
                </a:lnTo>
                <a:lnTo>
                  <a:pt x="29" y="125"/>
                </a:lnTo>
                <a:lnTo>
                  <a:pt x="34" y="122"/>
                </a:lnTo>
                <a:lnTo>
                  <a:pt x="39" y="119"/>
                </a:lnTo>
                <a:lnTo>
                  <a:pt x="42" y="116"/>
                </a:lnTo>
                <a:lnTo>
                  <a:pt x="46" y="112"/>
                </a:lnTo>
                <a:lnTo>
                  <a:pt x="47" y="108"/>
                </a:lnTo>
                <a:lnTo>
                  <a:pt x="58" y="25"/>
                </a:lnTo>
                <a:lnTo>
                  <a:pt x="129" y="35"/>
                </a:lnTo>
                <a:lnTo>
                  <a:pt x="119" y="108"/>
                </a:lnTo>
                <a:lnTo>
                  <a:pt x="117" y="106"/>
                </a:lnTo>
                <a:lnTo>
                  <a:pt x="115" y="105"/>
                </a:lnTo>
                <a:lnTo>
                  <a:pt x="111" y="104"/>
                </a:lnTo>
                <a:lnTo>
                  <a:pt x="107" y="103"/>
                </a:lnTo>
                <a:lnTo>
                  <a:pt x="102" y="103"/>
                </a:lnTo>
                <a:lnTo>
                  <a:pt x="97" y="103"/>
                </a:lnTo>
                <a:lnTo>
                  <a:pt x="92" y="105"/>
                </a:lnTo>
                <a:lnTo>
                  <a:pt x="87" y="108"/>
                </a:lnTo>
                <a:lnTo>
                  <a:pt x="82" y="111"/>
                </a:lnTo>
                <a:lnTo>
                  <a:pt x="79" y="114"/>
                </a:lnTo>
                <a:lnTo>
                  <a:pt x="76" y="118"/>
                </a:lnTo>
                <a:lnTo>
                  <a:pt x="74" y="122"/>
                </a:lnTo>
                <a:lnTo>
                  <a:pt x="74" y="126"/>
                </a:lnTo>
                <a:lnTo>
                  <a:pt x="76" y="128"/>
                </a:lnTo>
                <a:lnTo>
                  <a:pt x="77" y="131"/>
                </a:lnTo>
                <a:lnTo>
                  <a:pt x="78" y="133"/>
                </a:lnTo>
                <a:lnTo>
                  <a:pt x="80" y="135"/>
                </a:lnTo>
                <a:lnTo>
                  <a:pt x="82" y="136"/>
                </a:lnTo>
                <a:lnTo>
                  <a:pt x="85" y="137"/>
                </a:lnTo>
                <a:lnTo>
                  <a:pt x="88" y="139"/>
                </a:lnTo>
                <a:lnTo>
                  <a:pt x="94" y="139"/>
                </a:lnTo>
                <a:lnTo>
                  <a:pt x="99" y="137"/>
                </a:lnTo>
                <a:lnTo>
                  <a:pt x="104" y="136"/>
                </a:lnTo>
                <a:lnTo>
                  <a:pt x="109" y="134"/>
                </a:lnTo>
                <a:lnTo>
                  <a:pt x="114" y="131"/>
                </a:lnTo>
                <a:lnTo>
                  <a:pt x="117" y="127"/>
                </a:lnTo>
                <a:lnTo>
                  <a:pt x="120" y="122"/>
                </a:lnTo>
                <a:lnTo>
                  <a:pt x="122" y="118"/>
                </a:lnTo>
                <a:lnTo>
                  <a:pt x="137" y="13"/>
                </a:lnTo>
                <a:close/>
              </a:path>
            </a:pathLst>
          </a:custGeom>
          <a:solidFill>
            <a:srgbClr val="FF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pic>
        <p:nvPicPr>
          <p:cNvPr id="302" name="Picture 301"/>
          <p:cNvPicPr>
            <a:picLocks noChangeAspect="1"/>
          </p:cNvPicPr>
          <p:nvPr/>
        </p:nvPicPr>
        <p:blipFill>
          <a:blip r:embed="rId6">
            <a:clrChange>
              <a:clrFrom>
                <a:srgbClr val="FFFFFF">
                  <a:alpha val="100000"/>
                </a:srgbClr>
              </a:clrFrom>
              <a:clrTo>
                <a:srgbClr val="FFFFFF">
                  <a:alpha val="100000"/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9876195" y="1558397"/>
            <a:ext cx="3766185" cy="5002530"/>
          </a:xfrm>
          <a:prstGeom prst="rect">
            <a:avLst/>
          </a:prstGeom>
        </p:spPr>
      </p:pic>
      <p:grpSp>
        <p:nvGrpSpPr>
          <p:cNvPr id="303" name="Group 34"/>
          <p:cNvGrpSpPr/>
          <p:nvPr/>
        </p:nvGrpSpPr>
        <p:grpSpPr bwMode="auto">
          <a:xfrm>
            <a:off x="-115295" y="6145304"/>
            <a:ext cx="12489180" cy="723539"/>
            <a:chOff x="0" y="4105"/>
            <a:chExt cx="5511" cy="215"/>
          </a:xfrm>
        </p:grpSpPr>
        <p:sp>
          <p:nvSpPr>
            <p:cNvPr id="306" name="Freeform 37"/>
            <p:cNvSpPr/>
            <p:nvPr/>
          </p:nvSpPr>
          <p:spPr bwMode="auto">
            <a:xfrm>
              <a:off x="1050" y="4238"/>
              <a:ext cx="236" cy="75"/>
            </a:xfrm>
            <a:custGeom>
              <a:avLst/>
              <a:gdLst>
                <a:gd name="T0" fmla="*/ 102 w 236"/>
                <a:gd name="T1" fmla="*/ 2 h 75"/>
                <a:gd name="T2" fmla="*/ 78 w 236"/>
                <a:gd name="T3" fmla="*/ 0 h 75"/>
                <a:gd name="T4" fmla="*/ 57 w 236"/>
                <a:gd name="T5" fmla="*/ 3 h 75"/>
                <a:gd name="T6" fmla="*/ 37 w 236"/>
                <a:gd name="T7" fmla="*/ 6 h 75"/>
                <a:gd name="T8" fmla="*/ 20 w 236"/>
                <a:gd name="T9" fmla="*/ 13 h 75"/>
                <a:gd name="T10" fmla="*/ 8 w 236"/>
                <a:gd name="T11" fmla="*/ 22 h 75"/>
                <a:gd name="T12" fmla="*/ 0 w 236"/>
                <a:gd name="T13" fmla="*/ 32 h 75"/>
                <a:gd name="T14" fmla="*/ 0 w 236"/>
                <a:gd name="T15" fmla="*/ 45 h 75"/>
                <a:gd name="T16" fmla="*/ 6 w 236"/>
                <a:gd name="T17" fmla="*/ 61 h 75"/>
                <a:gd name="T18" fmla="*/ 40 w 236"/>
                <a:gd name="T19" fmla="*/ 68 h 75"/>
                <a:gd name="T20" fmla="*/ 69 w 236"/>
                <a:gd name="T21" fmla="*/ 73 h 75"/>
                <a:gd name="T22" fmla="*/ 95 w 236"/>
                <a:gd name="T23" fmla="*/ 75 h 75"/>
                <a:gd name="T24" fmla="*/ 116 w 236"/>
                <a:gd name="T25" fmla="*/ 75 h 75"/>
                <a:gd name="T26" fmla="*/ 136 w 236"/>
                <a:gd name="T27" fmla="*/ 75 h 75"/>
                <a:gd name="T28" fmla="*/ 156 w 236"/>
                <a:gd name="T29" fmla="*/ 73 h 75"/>
                <a:gd name="T30" fmla="*/ 175 w 236"/>
                <a:gd name="T31" fmla="*/ 69 h 75"/>
                <a:gd name="T32" fmla="*/ 195 w 236"/>
                <a:gd name="T33" fmla="*/ 65 h 75"/>
                <a:gd name="T34" fmla="*/ 214 w 236"/>
                <a:gd name="T35" fmla="*/ 60 h 75"/>
                <a:gd name="T36" fmla="*/ 226 w 236"/>
                <a:gd name="T37" fmla="*/ 54 h 75"/>
                <a:gd name="T38" fmla="*/ 232 w 236"/>
                <a:gd name="T39" fmla="*/ 47 h 75"/>
                <a:gd name="T40" fmla="*/ 236 w 236"/>
                <a:gd name="T41" fmla="*/ 38 h 75"/>
                <a:gd name="T42" fmla="*/ 236 w 236"/>
                <a:gd name="T43" fmla="*/ 31 h 75"/>
                <a:gd name="T44" fmla="*/ 233 w 236"/>
                <a:gd name="T45" fmla="*/ 24 h 75"/>
                <a:gd name="T46" fmla="*/ 230 w 236"/>
                <a:gd name="T47" fmla="*/ 17 h 75"/>
                <a:gd name="T48" fmla="*/ 224 w 236"/>
                <a:gd name="T49" fmla="*/ 12 h 75"/>
                <a:gd name="T50" fmla="*/ 217 w 236"/>
                <a:gd name="T51" fmla="*/ 9 h 75"/>
                <a:gd name="T52" fmla="*/ 209 w 236"/>
                <a:gd name="T53" fmla="*/ 6 h 75"/>
                <a:gd name="T54" fmla="*/ 200 w 236"/>
                <a:gd name="T55" fmla="*/ 5 h 75"/>
                <a:gd name="T56" fmla="*/ 189 w 236"/>
                <a:gd name="T57" fmla="*/ 5 h 75"/>
                <a:gd name="T58" fmla="*/ 180 w 236"/>
                <a:gd name="T59" fmla="*/ 8 h 75"/>
                <a:gd name="T60" fmla="*/ 171 w 236"/>
                <a:gd name="T61" fmla="*/ 9 h 75"/>
                <a:gd name="T62" fmla="*/ 163 w 236"/>
                <a:gd name="T63" fmla="*/ 11 h 75"/>
                <a:gd name="T64" fmla="*/ 157 w 236"/>
                <a:gd name="T65" fmla="*/ 13 h 75"/>
                <a:gd name="T66" fmla="*/ 153 w 236"/>
                <a:gd name="T67" fmla="*/ 15 h 75"/>
                <a:gd name="T68" fmla="*/ 146 w 236"/>
                <a:gd name="T69" fmla="*/ 15 h 75"/>
                <a:gd name="T70" fmla="*/ 140 w 236"/>
                <a:gd name="T71" fmla="*/ 13 h 75"/>
                <a:gd name="T72" fmla="*/ 134 w 236"/>
                <a:gd name="T73" fmla="*/ 11 h 75"/>
                <a:gd name="T74" fmla="*/ 127 w 236"/>
                <a:gd name="T75" fmla="*/ 9 h 75"/>
                <a:gd name="T76" fmla="*/ 119 w 236"/>
                <a:gd name="T77" fmla="*/ 5 h 75"/>
                <a:gd name="T78" fmla="*/ 111 w 236"/>
                <a:gd name="T79" fmla="*/ 3 h 75"/>
                <a:gd name="T80" fmla="*/ 102 w 236"/>
                <a:gd name="T81" fmla="*/ 2 h 7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236" h="75">
                  <a:moveTo>
                    <a:pt x="102" y="2"/>
                  </a:moveTo>
                  <a:lnTo>
                    <a:pt x="78" y="0"/>
                  </a:lnTo>
                  <a:lnTo>
                    <a:pt x="57" y="3"/>
                  </a:lnTo>
                  <a:lnTo>
                    <a:pt x="37" y="6"/>
                  </a:lnTo>
                  <a:lnTo>
                    <a:pt x="20" y="13"/>
                  </a:lnTo>
                  <a:lnTo>
                    <a:pt x="8" y="22"/>
                  </a:lnTo>
                  <a:lnTo>
                    <a:pt x="0" y="32"/>
                  </a:lnTo>
                  <a:lnTo>
                    <a:pt x="0" y="45"/>
                  </a:lnTo>
                  <a:lnTo>
                    <a:pt x="6" y="61"/>
                  </a:lnTo>
                  <a:lnTo>
                    <a:pt x="40" y="68"/>
                  </a:lnTo>
                  <a:lnTo>
                    <a:pt x="69" y="73"/>
                  </a:lnTo>
                  <a:lnTo>
                    <a:pt x="95" y="75"/>
                  </a:lnTo>
                  <a:lnTo>
                    <a:pt x="116" y="75"/>
                  </a:lnTo>
                  <a:lnTo>
                    <a:pt x="136" y="75"/>
                  </a:lnTo>
                  <a:lnTo>
                    <a:pt x="156" y="73"/>
                  </a:lnTo>
                  <a:lnTo>
                    <a:pt x="175" y="69"/>
                  </a:lnTo>
                  <a:lnTo>
                    <a:pt x="195" y="65"/>
                  </a:lnTo>
                  <a:lnTo>
                    <a:pt x="214" y="60"/>
                  </a:lnTo>
                  <a:lnTo>
                    <a:pt x="226" y="54"/>
                  </a:lnTo>
                  <a:lnTo>
                    <a:pt x="232" y="47"/>
                  </a:lnTo>
                  <a:lnTo>
                    <a:pt x="236" y="38"/>
                  </a:lnTo>
                  <a:lnTo>
                    <a:pt x="236" y="31"/>
                  </a:lnTo>
                  <a:lnTo>
                    <a:pt x="233" y="24"/>
                  </a:lnTo>
                  <a:lnTo>
                    <a:pt x="230" y="17"/>
                  </a:lnTo>
                  <a:lnTo>
                    <a:pt x="224" y="12"/>
                  </a:lnTo>
                  <a:lnTo>
                    <a:pt x="217" y="9"/>
                  </a:lnTo>
                  <a:lnTo>
                    <a:pt x="209" y="6"/>
                  </a:lnTo>
                  <a:lnTo>
                    <a:pt x="200" y="5"/>
                  </a:lnTo>
                  <a:lnTo>
                    <a:pt x="189" y="5"/>
                  </a:lnTo>
                  <a:lnTo>
                    <a:pt x="180" y="8"/>
                  </a:lnTo>
                  <a:lnTo>
                    <a:pt x="171" y="9"/>
                  </a:lnTo>
                  <a:lnTo>
                    <a:pt x="163" y="11"/>
                  </a:lnTo>
                  <a:lnTo>
                    <a:pt x="157" y="13"/>
                  </a:lnTo>
                  <a:lnTo>
                    <a:pt x="153" y="15"/>
                  </a:lnTo>
                  <a:lnTo>
                    <a:pt x="146" y="15"/>
                  </a:lnTo>
                  <a:lnTo>
                    <a:pt x="140" y="13"/>
                  </a:lnTo>
                  <a:lnTo>
                    <a:pt x="134" y="11"/>
                  </a:lnTo>
                  <a:lnTo>
                    <a:pt x="127" y="9"/>
                  </a:lnTo>
                  <a:lnTo>
                    <a:pt x="119" y="5"/>
                  </a:lnTo>
                  <a:lnTo>
                    <a:pt x="111" y="3"/>
                  </a:lnTo>
                  <a:lnTo>
                    <a:pt x="102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307" name="Group 38"/>
            <p:cNvGrpSpPr/>
            <p:nvPr/>
          </p:nvGrpSpPr>
          <p:grpSpPr bwMode="auto">
            <a:xfrm>
              <a:off x="0" y="4105"/>
              <a:ext cx="1479" cy="215"/>
              <a:chOff x="3452" y="4125"/>
              <a:chExt cx="1479" cy="215"/>
            </a:xfrm>
          </p:grpSpPr>
          <p:sp>
            <p:nvSpPr>
              <p:cNvPr id="308" name="Freeform 39"/>
              <p:cNvSpPr/>
              <p:nvPr/>
            </p:nvSpPr>
            <p:spPr bwMode="auto">
              <a:xfrm>
                <a:off x="3592" y="4158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2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9" y="1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0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" name="Freeform 40"/>
              <p:cNvSpPr/>
              <p:nvPr/>
            </p:nvSpPr>
            <p:spPr bwMode="auto">
              <a:xfrm>
                <a:off x="3668" y="4235"/>
                <a:ext cx="16" cy="16"/>
              </a:xfrm>
              <a:custGeom>
                <a:avLst/>
                <a:gdLst>
                  <a:gd name="T0" fmla="*/ 0 w 34"/>
                  <a:gd name="T1" fmla="*/ 1 h 32"/>
                  <a:gd name="T2" fmla="*/ 0 w 34"/>
                  <a:gd name="T3" fmla="*/ 1 h 32"/>
                  <a:gd name="T4" fmla="*/ 0 w 34"/>
                  <a:gd name="T5" fmla="*/ 1 h 32"/>
                  <a:gd name="T6" fmla="*/ 0 w 34"/>
                  <a:gd name="T7" fmla="*/ 1 h 32"/>
                  <a:gd name="T8" fmla="*/ 0 w 34"/>
                  <a:gd name="T9" fmla="*/ 0 h 32"/>
                  <a:gd name="T10" fmla="*/ 0 w 34"/>
                  <a:gd name="T11" fmla="*/ 0 h 32"/>
                  <a:gd name="T12" fmla="*/ 0 w 34"/>
                  <a:gd name="T13" fmla="*/ 1 h 32"/>
                  <a:gd name="T14" fmla="*/ 0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0 w 34"/>
                  <a:gd name="T21" fmla="*/ 1 h 32"/>
                  <a:gd name="T22" fmla="*/ 0 w 34"/>
                  <a:gd name="T23" fmla="*/ 1 h 32"/>
                  <a:gd name="T24" fmla="*/ 0 w 34"/>
                  <a:gd name="T25" fmla="*/ 1 h 32"/>
                  <a:gd name="T26" fmla="*/ 0 w 34"/>
                  <a:gd name="T27" fmla="*/ 1 h 32"/>
                  <a:gd name="T28" fmla="*/ 0 w 34"/>
                  <a:gd name="T29" fmla="*/ 1 h 32"/>
                  <a:gd name="T30" fmla="*/ 0 w 34"/>
                  <a:gd name="T31" fmla="*/ 1 h 32"/>
                  <a:gd name="T32" fmla="*/ 0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3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8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" name="Freeform 41"/>
              <p:cNvSpPr/>
              <p:nvPr/>
            </p:nvSpPr>
            <p:spPr bwMode="auto">
              <a:xfrm>
                <a:off x="3668" y="4194"/>
                <a:ext cx="16" cy="17"/>
              </a:xfrm>
              <a:custGeom>
                <a:avLst/>
                <a:gdLst>
                  <a:gd name="T0" fmla="*/ 0 w 33"/>
                  <a:gd name="T1" fmla="*/ 1 h 32"/>
                  <a:gd name="T2" fmla="*/ 0 w 33"/>
                  <a:gd name="T3" fmla="*/ 1 h 32"/>
                  <a:gd name="T4" fmla="*/ 0 w 33"/>
                  <a:gd name="T5" fmla="*/ 1 h 32"/>
                  <a:gd name="T6" fmla="*/ 0 w 33"/>
                  <a:gd name="T7" fmla="*/ 1 h 32"/>
                  <a:gd name="T8" fmla="*/ 0 w 33"/>
                  <a:gd name="T9" fmla="*/ 0 h 32"/>
                  <a:gd name="T10" fmla="*/ 0 w 33"/>
                  <a:gd name="T11" fmla="*/ 0 h 32"/>
                  <a:gd name="T12" fmla="*/ 0 w 33"/>
                  <a:gd name="T13" fmla="*/ 1 h 32"/>
                  <a:gd name="T14" fmla="*/ 0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0 w 33"/>
                  <a:gd name="T21" fmla="*/ 1 h 32"/>
                  <a:gd name="T22" fmla="*/ 0 w 33"/>
                  <a:gd name="T23" fmla="*/ 1 h 32"/>
                  <a:gd name="T24" fmla="*/ 0 w 33"/>
                  <a:gd name="T25" fmla="*/ 1 h 32"/>
                  <a:gd name="T26" fmla="*/ 0 w 33"/>
                  <a:gd name="T27" fmla="*/ 1 h 32"/>
                  <a:gd name="T28" fmla="*/ 0 w 33"/>
                  <a:gd name="T29" fmla="*/ 1 h 32"/>
                  <a:gd name="T30" fmla="*/ 0 w 33"/>
                  <a:gd name="T31" fmla="*/ 1 h 32"/>
                  <a:gd name="T32" fmla="*/ 0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19"/>
                    </a:moveTo>
                    <a:lnTo>
                      <a:pt x="33" y="13"/>
                    </a:lnTo>
                    <a:lnTo>
                      <a:pt x="30" y="7"/>
                    </a:lnTo>
                    <a:lnTo>
                      <a:pt x="26" y="2"/>
                    </a:lnTo>
                    <a:lnTo>
                      <a:pt x="20" y="0"/>
                    </a:lnTo>
                    <a:lnTo>
                      <a:pt x="13" y="0"/>
                    </a:lnTo>
                    <a:lnTo>
                      <a:pt x="7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29" y="25"/>
                    </a:lnTo>
                    <a:lnTo>
                      <a:pt x="33" y="1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" name="Freeform 42"/>
              <p:cNvSpPr/>
              <p:nvPr/>
            </p:nvSpPr>
            <p:spPr bwMode="auto">
              <a:xfrm>
                <a:off x="3671" y="4153"/>
                <a:ext cx="16" cy="17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6" y="3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4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4" y="30"/>
                    </a:lnTo>
                    <a:lnTo>
                      <a:pt x="29" y="25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" name="Freeform 43"/>
              <p:cNvSpPr/>
              <p:nvPr/>
            </p:nvSpPr>
            <p:spPr bwMode="auto">
              <a:xfrm>
                <a:off x="3772" y="4256"/>
                <a:ext cx="17" cy="16"/>
              </a:xfrm>
              <a:custGeom>
                <a:avLst/>
                <a:gdLst>
                  <a:gd name="T0" fmla="*/ 1 w 33"/>
                  <a:gd name="T1" fmla="*/ 1 h 32"/>
                  <a:gd name="T2" fmla="*/ 1 w 33"/>
                  <a:gd name="T3" fmla="*/ 1 h 32"/>
                  <a:gd name="T4" fmla="*/ 1 w 33"/>
                  <a:gd name="T5" fmla="*/ 1 h 32"/>
                  <a:gd name="T6" fmla="*/ 1 w 33"/>
                  <a:gd name="T7" fmla="*/ 1 h 32"/>
                  <a:gd name="T8" fmla="*/ 1 w 33"/>
                  <a:gd name="T9" fmla="*/ 0 h 32"/>
                  <a:gd name="T10" fmla="*/ 1 w 33"/>
                  <a:gd name="T11" fmla="*/ 0 h 32"/>
                  <a:gd name="T12" fmla="*/ 1 w 33"/>
                  <a:gd name="T13" fmla="*/ 1 h 32"/>
                  <a:gd name="T14" fmla="*/ 1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1 w 33"/>
                  <a:gd name="T21" fmla="*/ 1 h 32"/>
                  <a:gd name="T22" fmla="*/ 1 w 33"/>
                  <a:gd name="T23" fmla="*/ 1 h 32"/>
                  <a:gd name="T24" fmla="*/ 1 w 33"/>
                  <a:gd name="T25" fmla="*/ 1 h 32"/>
                  <a:gd name="T26" fmla="*/ 1 w 33"/>
                  <a:gd name="T27" fmla="*/ 1 h 32"/>
                  <a:gd name="T28" fmla="*/ 1 w 33"/>
                  <a:gd name="T29" fmla="*/ 1 h 32"/>
                  <a:gd name="T30" fmla="*/ 1 w 33"/>
                  <a:gd name="T31" fmla="*/ 1 h 32"/>
                  <a:gd name="T32" fmla="*/ 1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20"/>
                    </a:moveTo>
                    <a:lnTo>
                      <a:pt x="33" y="14"/>
                    </a:lnTo>
                    <a:lnTo>
                      <a:pt x="31" y="8"/>
                    </a:lnTo>
                    <a:lnTo>
                      <a:pt x="26" y="4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3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7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30" y="26"/>
                    </a:lnTo>
                    <a:lnTo>
                      <a:pt x="33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" name="Freeform 44"/>
              <p:cNvSpPr/>
              <p:nvPr/>
            </p:nvSpPr>
            <p:spPr bwMode="auto">
              <a:xfrm>
                <a:off x="3768" y="4216"/>
                <a:ext cx="17" cy="16"/>
              </a:xfrm>
              <a:custGeom>
                <a:avLst/>
                <a:gdLst>
                  <a:gd name="T0" fmla="*/ 1 w 32"/>
                  <a:gd name="T1" fmla="*/ 0 h 33"/>
                  <a:gd name="T2" fmla="*/ 1 w 32"/>
                  <a:gd name="T3" fmla="*/ 0 h 33"/>
                  <a:gd name="T4" fmla="*/ 1 w 32"/>
                  <a:gd name="T5" fmla="*/ 0 h 33"/>
                  <a:gd name="T6" fmla="*/ 1 w 32"/>
                  <a:gd name="T7" fmla="*/ 0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0 h 33"/>
                  <a:gd name="T14" fmla="*/ 1 w 32"/>
                  <a:gd name="T15" fmla="*/ 0 h 33"/>
                  <a:gd name="T16" fmla="*/ 0 w 32"/>
                  <a:gd name="T17" fmla="*/ 0 h 33"/>
                  <a:gd name="T18" fmla="*/ 0 w 32"/>
                  <a:gd name="T19" fmla="*/ 0 h 33"/>
                  <a:gd name="T20" fmla="*/ 1 w 32"/>
                  <a:gd name="T21" fmla="*/ 0 h 33"/>
                  <a:gd name="T22" fmla="*/ 1 w 32"/>
                  <a:gd name="T23" fmla="*/ 0 h 33"/>
                  <a:gd name="T24" fmla="*/ 1 w 32"/>
                  <a:gd name="T25" fmla="*/ 0 h 33"/>
                  <a:gd name="T26" fmla="*/ 1 w 32"/>
                  <a:gd name="T27" fmla="*/ 0 h 33"/>
                  <a:gd name="T28" fmla="*/ 1 w 32"/>
                  <a:gd name="T29" fmla="*/ 0 h 33"/>
                  <a:gd name="T30" fmla="*/ 1 w 32"/>
                  <a:gd name="T31" fmla="*/ 0 h 33"/>
                  <a:gd name="T32" fmla="*/ 1 w 32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9"/>
                    </a:lnTo>
                    <a:lnTo>
                      <a:pt x="26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3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3"/>
                    </a:ln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" name="Freeform 45"/>
              <p:cNvSpPr/>
              <p:nvPr/>
            </p:nvSpPr>
            <p:spPr bwMode="auto">
              <a:xfrm>
                <a:off x="3774" y="4175"/>
                <a:ext cx="16" cy="17"/>
              </a:xfrm>
              <a:custGeom>
                <a:avLst/>
                <a:gdLst>
                  <a:gd name="T0" fmla="*/ 0 w 33"/>
                  <a:gd name="T1" fmla="*/ 1 h 33"/>
                  <a:gd name="T2" fmla="*/ 0 w 33"/>
                  <a:gd name="T3" fmla="*/ 1 h 33"/>
                  <a:gd name="T4" fmla="*/ 0 w 33"/>
                  <a:gd name="T5" fmla="*/ 1 h 33"/>
                  <a:gd name="T6" fmla="*/ 0 w 33"/>
                  <a:gd name="T7" fmla="*/ 1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1 h 33"/>
                  <a:gd name="T14" fmla="*/ 0 w 33"/>
                  <a:gd name="T15" fmla="*/ 1 h 33"/>
                  <a:gd name="T16" fmla="*/ 0 w 33"/>
                  <a:gd name="T17" fmla="*/ 1 h 33"/>
                  <a:gd name="T18" fmla="*/ 0 w 33"/>
                  <a:gd name="T19" fmla="*/ 1 h 33"/>
                  <a:gd name="T20" fmla="*/ 0 w 33"/>
                  <a:gd name="T21" fmla="*/ 1 h 33"/>
                  <a:gd name="T22" fmla="*/ 0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0 w 33"/>
                  <a:gd name="T29" fmla="*/ 1 h 33"/>
                  <a:gd name="T30" fmla="*/ 0 w 33"/>
                  <a:gd name="T31" fmla="*/ 1 h 33"/>
                  <a:gd name="T32" fmla="*/ 0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33" y="21"/>
                    </a:moveTo>
                    <a:lnTo>
                      <a:pt x="33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5" y="31"/>
                    </a:lnTo>
                    <a:lnTo>
                      <a:pt x="29" y="26"/>
                    </a:lnTo>
                    <a:lnTo>
                      <a:pt x="33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" name="Freeform 46"/>
              <p:cNvSpPr/>
              <p:nvPr/>
            </p:nvSpPr>
            <p:spPr bwMode="auto">
              <a:xfrm>
                <a:off x="3789" y="4136"/>
                <a:ext cx="16" cy="17"/>
              </a:xfrm>
              <a:custGeom>
                <a:avLst/>
                <a:gdLst>
                  <a:gd name="T0" fmla="*/ 1 w 32"/>
                  <a:gd name="T1" fmla="*/ 1 h 34"/>
                  <a:gd name="T2" fmla="*/ 1 w 32"/>
                  <a:gd name="T3" fmla="*/ 1 h 34"/>
                  <a:gd name="T4" fmla="*/ 1 w 32"/>
                  <a:gd name="T5" fmla="*/ 1 h 34"/>
                  <a:gd name="T6" fmla="*/ 1 w 32"/>
                  <a:gd name="T7" fmla="*/ 1 h 34"/>
                  <a:gd name="T8" fmla="*/ 1 w 32"/>
                  <a:gd name="T9" fmla="*/ 0 h 34"/>
                  <a:gd name="T10" fmla="*/ 1 w 32"/>
                  <a:gd name="T11" fmla="*/ 0 h 34"/>
                  <a:gd name="T12" fmla="*/ 1 w 32"/>
                  <a:gd name="T13" fmla="*/ 1 h 34"/>
                  <a:gd name="T14" fmla="*/ 1 w 32"/>
                  <a:gd name="T15" fmla="*/ 1 h 34"/>
                  <a:gd name="T16" fmla="*/ 0 w 32"/>
                  <a:gd name="T17" fmla="*/ 1 h 34"/>
                  <a:gd name="T18" fmla="*/ 0 w 32"/>
                  <a:gd name="T19" fmla="*/ 1 h 34"/>
                  <a:gd name="T20" fmla="*/ 1 w 32"/>
                  <a:gd name="T21" fmla="*/ 1 h 34"/>
                  <a:gd name="T22" fmla="*/ 1 w 32"/>
                  <a:gd name="T23" fmla="*/ 1 h 34"/>
                  <a:gd name="T24" fmla="*/ 1 w 32"/>
                  <a:gd name="T25" fmla="*/ 1 h 34"/>
                  <a:gd name="T26" fmla="*/ 1 w 32"/>
                  <a:gd name="T27" fmla="*/ 1 h 34"/>
                  <a:gd name="T28" fmla="*/ 1 w 32"/>
                  <a:gd name="T29" fmla="*/ 1 h 34"/>
                  <a:gd name="T30" fmla="*/ 1 w 32"/>
                  <a:gd name="T31" fmla="*/ 1 h 34"/>
                  <a:gd name="T32" fmla="*/ 1 w 32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4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4"/>
                    </a:lnTo>
                    <a:lnTo>
                      <a:pt x="20" y="34"/>
                    </a:lnTo>
                    <a:lnTo>
                      <a:pt x="25" y="32"/>
                    </a:lnTo>
                    <a:lnTo>
                      <a:pt x="30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" name="Freeform 47"/>
              <p:cNvSpPr/>
              <p:nvPr/>
            </p:nvSpPr>
            <p:spPr bwMode="auto">
              <a:xfrm>
                <a:off x="3842" y="4235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" name="Freeform 48"/>
              <p:cNvSpPr/>
              <p:nvPr/>
            </p:nvSpPr>
            <p:spPr bwMode="auto">
              <a:xfrm>
                <a:off x="3857" y="4201"/>
                <a:ext cx="16" cy="16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lnTo>
                      <a:pt x="18" y="32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" name="Freeform 49"/>
              <p:cNvSpPr/>
              <p:nvPr/>
            </p:nvSpPr>
            <p:spPr bwMode="auto">
              <a:xfrm>
                <a:off x="3861" y="4164"/>
                <a:ext cx="16" cy="17"/>
              </a:xfrm>
              <a:custGeom>
                <a:avLst/>
                <a:gdLst>
                  <a:gd name="T0" fmla="*/ 1 w 32"/>
                  <a:gd name="T1" fmla="*/ 1 h 33"/>
                  <a:gd name="T2" fmla="*/ 1 w 32"/>
                  <a:gd name="T3" fmla="*/ 1 h 33"/>
                  <a:gd name="T4" fmla="*/ 1 w 32"/>
                  <a:gd name="T5" fmla="*/ 1 h 33"/>
                  <a:gd name="T6" fmla="*/ 1 w 32"/>
                  <a:gd name="T7" fmla="*/ 1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1 h 33"/>
                  <a:gd name="T14" fmla="*/ 1 w 32"/>
                  <a:gd name="T15" fmla="*/ 1 h 33"/>
                  <a:gd name="T16" fmla="*/ 0 w 32"/>
                  <a:gd name="T17" fmla="*/ 1 h 33"/>
                  <a:gd name="T18" fmla="*/ 0 w 32"/>
                  <a:gd name="T19" fmla="*/ 1 h 33"/>
                  <a:gd name="T20" fmla="*/ 1 w 32"/>
                  <a:gd name="T21" fmla="*/ 1 h 33"/>
                  <a:gd name="T22" fmla="*/ 1 w 32"/>
                  <a:gd name="T23" fmla="*/ 1 h 33"/>
                  <a:gd name="T24" fmla="*/ 1 w 32"/>
                  <a:gd name="T25" fmla="*/ 1 h 33"/>
                  <a:gd name="T26" fmla="*/ 1 w 32"/>
                  <a:gd name="T27" fmla="*/ 1 h 33"/>
                  <a:gd name="T28" fmla="*/ 1 w 32"/>
                  <a:gd name="T29" fmla="*/ 1 h 33"/>
                  <a:gd name="T30" fmla="*/ 1 w 32"/>
                  <a:gd name="T31" fmla="*/ 1 h 33"/>
                  <a:gd name="T32" fmla="*/ 1 w 32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" name="Freeform 50"/>
              <p:cNvSpPr/>
              <p:nvPr/>
            </p:nvSpPr>
            <p:spPr bwMode="auto">
              <a:xfrm>
                <a:off x="4066" y="4265"/>
                <a:ext cx="40" cy="40"/>
              </a:xfrm>
              <a:custGeom>
                <a:avLst/>
                <a:gdLst>
                  <a:gd name="T0" fmla="*/ 1 w 80"/>
                  <a:gd name="T1" fmla="*/ 0 h 80"/>
                  <a:gd name="T2" fmla="*/ 1 w 80"/>
                  <a:gd name="T3" fmla="*/ 0 h 80"/>
                  <a:gd name="T4" fmla="*/ 1 w 80"/>
                  <a:gd name="T5" fmla="*/ 1 h 80"/>
                  <a:gd name="T6" fmla="*/ 1 w 80"/>
                  <a:gd name="T7" fmla="*/ 1 h 80"/>
                  <a:gd name="T8" fmla="*/ 1 w 80"/>
                  <a:gd name="T9" fmla="*/ 1 h 80"/>
                  <a:gd name="T10" fmla="*/ 1 w 80"/>
                  <a:gd name="T11" fmla="*/ 1 h 80"/>
                  <a:gd name="T12" fmla="*/ 1 w 80"/>
                  <a:gd name="T13" fmla="*/ 1 h 80"/>
                  <a:gd name="T14" fmla="*/ 1 w 80"/>
                  <a:gd name="T15" fmla="*/ 1 h 80"/>
                  <a:gd name="T16" fmla="*/ 0 w 80"/>
                  <a:gd name="T17" fmla="*/ 1 h 80"/>
                  <a:gd name="T18" fmla="*/ 0 w 80"/>
                  <a:gd name="T19" fmla="*/ 1 h 80"/>
                  <a:gd name="T20" fmla="*/ 0 w 80"/>
                  <a:gd name="T21" fmla="*/ 1 h 80"/>
                  <a:gd name="T22" fmla="*/ 1 w 80"/>
                  <a:gd name="T23" fmla="*/ 1 h 80"/>
                  <a:gd name="T24" fmla="*/ 1 w 80"/>
                  <a:gd name="T25" fmla="*/ 1 h 80"/>
                  <a:gd name="T26" fmla="*/ 1 w 80"/>
                  <a:gd name="T27" fmla="*/ 1 h 80"/>
                  <a:gd name="T28" fmla="*/ 1 w 80"/>
                  <a:gd name="T29" fmla="*/ 1 h 80"/>
                  <a:gd name="T30" fmla="*/ 1 w 80"/>
                  <a:gd name="T31" fmla="*/ 1 h 80"/>
                  <a:gd name="T32" fmla="*/ 1 w 80"/>
                  <a:gd name="T33" fmla="*/ 1 h 80"/>
                  <a:gd name="T34" fmla="*/ 1 w 80"/>
                  <a:gd name="T35" fmla="*/ 1 h 80"/>
                  <a:gd name="T36" fmla="*/ 1 w 80"/>
                  <a:gd name="T37" fmla="*/ 1 h 80"/>
                  <a:gd name="T38" fmla="*/ 1 w 80"/>
                  <a:gd name="T39" fmla="*/ 1 h 80"/>
                  <a:gd name="T40" fmla="*/ 1 w 80"/>
                  <a:gd name="T41" fmla="*/ 1 h 80"/>
                  <a:gd name="T42" fmla="*/ 1 w 80"/>
                  <a:gd name="T43" fmla="*/ 1 h 80"/>
                  <a:gd name="T44" fmla="*/ 1 w 80"/>
                  <a:gd name="T45" fmla="*/ 1 h 80"/>
                  <a:gd name="T46" fmla="*/ 1 w 80"/>
                  <a:gd name="T47" fmla="*/ 1 h 80"/>
                  <a:gd name="T48" fmla="*/ 1 w 80"/>
                  <a:gd name="T49" fmla="*/ 1 h 80"/>
                  <a:gd name="T50" fmla="*/ 1 w 80"/>
                  <a:gd name="T51" fmla="*/ 1 h 80"/>
                  <a:gd name="T52" fmla="*/ 1 w 80"/>
                  <a:gd name="T53" fmla="*/ 1 h 80"/>
                  <a:gd name="T54" fmla="*/ 1 w 80"/>
                  <a:gd name="T55" fmla="*/ 1 h 80"/>
                  <a:gd name="T56" fmla="*/ 1 w 80"/>
                  <a:gd name="T57" fmla="*/ 1 h 80"/>
                  <a:gd name="T58" fmla="*/ 1 w 80"/>
                  <a:gd name="T59" fmla="*/ 1 h 80"/>
                  <a:gd name="T60" fmla="*/ 1 w 80"/>
                  <a:gd name="T61" fmla="*/ 1 h 80"/>
                  <a:gd name="T62" fmla="*/ 1 w 80"/>
                  <a:gd name="T63" fmla="*/ 1 h 80"/>
                  <a:gd name="T64" fmla="*/ 1 w 80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80">
                    <a:moveTo>
                      <a:pt x="46" y="0"/>
                    </a:moveTo>
                    <a:lnTo>
                      <a:pt x="38" y="0"/>
                    </a:lnTo>
                    <a:lnTo>
                      <a:pt x="30" y="2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9"/>
                    </a:lnTo>
                    <a:lnTo>
                      <a:pt x="3" y="26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9"/>
                    </a:lnTo>
                    <a:lnTo>
                      <a:pt x="18" y="74"/>
                    </a:lnTo>
                    <a:lnTo>
                      <a:pt x="24" y="78"/>
                    </a:lnTo>
                    <a:lnTo>
                      <a:pt x="32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7"/>
                    </a:lnTo>
                    <a:lnTo>
                      <a:pt x="62" y="73"/>
                    </a:lnTo>
                    <a:lnTo>
                      <a:pt x="68" y="67"/>
                    </a:lnTo>
                    <a:lnTo>
                      <a:pt x="73" y="62"/>
                    </a:lnTo>
                    <a:lnTo>
                      <a:pt x="76" y="55"/>
                    </a:lnTo>
                    <a:lnTo>
                      <a:pt x="79" y="47"/>
                    </a:lnTo>
                    <a:lnTo>
                      <a:pt x="80" y="39"/>
                    </a:lnTo>
                    <a:lnTo>
                      <a:pt x="79" y="30"/>
                    </a:lnTo>
                    <a:lnTo>
                      <a:pt x="76" y="24"/>
                    </a:lnTo>
                    <a:lnTo>
                      <a:pt x="73" y="17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" name="Freeform 51"/>
              <p:cNvSpPr/>
              <p:nvPr/>
            </p:nvSpPr>
            <p:spPr bwMode="auto">
              <a:xfrm>
                <a:off x="4136" y="4223"/>
                <a:ext cx="40" cy="39"/>
              </a:xfrm>
              <a:custGeom>
                <a:avLst/>
                <a:gdLst>
                  <a:gd name="T0" fmla="*/ 1 w 79"/>
                  <a:gd name="T1" fmla="*/ 0 h 80"/>
                  <a:gd name="T2" fmla="*/ 1 w 79"/>
                  <a:gd name="T3" fmla="*/ 0 h 80"/>
                  <a:gd name="T4" fmla="*/ 1 w 79"/>
                  <a:gd name="T5" fmla="*/ 0 h 80"/>
                  <a:gd name="T6" fmla="*/ 1 w 79"/>
                  <a:gd name="T7" fmla="*/ 0 h 80"/>
                  <a:gd name="T8" fmla="*/ 1 w 79"/>
                  <a:gd name="T9" fmla="*/ 0 h 80"/>
                  <a:gd name="T10" fmla="*/ 1 w 79"/>
                  <a:gd name="T11" fmla="*/ 0 h 80"/>
                  <a:gd name="T12" fmla="*/ 1 w 79"/>
                  <a:gd name="T13" fmla="*/ 0 h 80"/>
                  <a:gd name="T14" fmla="*/ 1 w 79"/>
                  <a:gd name="T15" fmla="*/ 0 h 80"/>
                  <a:gd name="T16" fmla="*/ 0 w 79"/>
                  <a:gd name="T17" fmla="*/ 0 h 80"/>
                  <a:gd name="T18" fmla="*/ 0 w 79"/>
                  <a:gd name="T19" fmla="*/ 0 h 80"/>
                  <a:gd name="T20" fmla="*/ 1 w 79"/>
                  <a:gd name="T21" fmla="*/ 0 h 80"/>
                  <a:gd name="T22" fmla="*/ 1 w 79"/>
                  <a:gd name="T23" fmla="*/ 0 h 80"/>
                  <a:gd name="T24" fmla="*/ 1 w 79"/>
                  <a:gd name="T25" fmla="*/ 0 h 80"/>
                  <a:gd name="T26" fmla="*/ 1 w 79"/>
                  <a:gd name="T27" fmla="*/ 0 h 80"/>
                  <a:gd name="T28" fmla="*/ 1 w 79"/>
                  <a:gd name="T29" fmla="*/ 0 h 80"/>
                  <a:gd name="T30" fmla="*/ 1 w 79"/>
                  <a:gd name="T31" fmla="*/ 0 h 80"/>
                  <a:gd name="T32" fmla="*/ 1 w 79"/>
                  <a:gd name="T33" fmla="*/ 0 h 80"/>
                  <a:gd name="T34" fmla="*/ 1 w 79"/>
                  <a:gd name="T35" fmla="*/ 0 h 80"/>
                  <a:gd name="T36" fmla="*/ 1 w 79"/>
                  <a:gd name="T37" fmla="*/ 0 h 80"/>
                  <a:gd name="T38" fmla="*/ 1 w 79"/>
                  <a:gd name="T39" fmla="*/ 0 h 80"/>
                  <a:gd name="T40" fmla="*/ 1 w 79"/>
                  <a:gd name="T41" fmla="*/ 0 h 80"/>
                  <a:gd name="T42" fmla="*/ 1 w 79"/>
                  <a:gd name="T43" fmla="*/ 0 h 80"/>
                  <a:gd name="T44" fmla="*/ 1 w 79"/>
                  <a:gd name="T45" fmla="*/ 0 h 80"/>
                  <a:gd name="T46" fmla="*/ 1 w 79"/>
                  <a:gd name="T47" fmla="*/ 0 h 80"/>
                  <a:gd name="T48" fmla="*/ 1 w 79"/>
                  <a:gd name="T49" fmla="*/ 0 h 80"/>
                  <a:gd name="T50" fmla="*/ 1 w 79"/>
                  <a:gd name="T51" fmla="*/ 0 h 80"/>
                  <a:gd name="T52" fmla="*/ 1 w 79"/>
                  <a:gd name="T53" fmla="*/ 0 h 80"/>
                  <a:gd name="T54" fmla="*/ 1 w 79"/>
                  <a:gd name="T55" fmla="*/ 0 h 80"/>
                  <a:gd name="T56" fmla="*/ 1 w 79"/>
                  <a:gd name="T57" fmla="*/ 0 h 80"/>
                  <a:gd name="T58" fmla="*/ 1 w 79"/>
                  <a:gd name="T59" fmla="*/ 0 h 80"/>
                  <a:gd name="T60" fmla="*/ 1 w 79"/>
                  <a:gd name="T61" fmla="*/ 0 h 80"/>
                  <a:gd name="T62" fmla="*/ 1 w 79"/>
                  <a:gd name="T63" fmla="*/ 0 h 80"/>
                  <a:gd name="T64" fmla="*/ 1 w 79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79" h="80">
                    <a:moveTo>
                      <a:pt x="47" y="0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4"/>
                    </a:lnTo>
                    <a:lnTo>
                      <a:pt x="17" y="7"/>
                    </a:lnTo>
                    <a:lnTo>
                      <a:pt x="11" y="13"/>
                    </a:lnTo>
                    <a:lnTo>
                      <a:pt x="5" y="19"/>
                    </a:lnTo>
                    <a:lnTo>
                      <a:pt x="2" y="26"/>
                    </a:lnTo>
                    <a:lnTo>
                      <a:pt x="0" y="34"/>
                    </a:lnTo>
                    <a:lnTo>
                      <a:pt x="0" y="42"/>
                    </a:lnTo>
                    <a:lnTo>
                      <a:pt x="1" y="49"/>
                    </a:lnTo>
                    <a:lnTo>
                      <a:pt x="3" y="57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8" y="74"/>
                    </a:lnTo>
                    <a:lnTo>
                      <a:pt x="25" y="78"/>
                    </a:lnTo>
                    <a:lnTo>
                      <a:pt x="33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6"/>
                    </a:lnTo>
                    <a:lnTo>
                      <a:pt x="63" y="73"/>
                    </a:lnTo>
                    <a:lnTo>
                      <a:pt x="69" y="67"/>
                    </a:lnTo>
                    <a:lnTo>
                      <a:pt x="73" y="61"/>
                    </a:lnTo>
                    <a:lnTo>
                      <a:pt x="77" y="55"/>
                    </a:lnTo>
                    <a:lnTo>
                      <a:pt x="79" y="46"/>
                    </a:lnTo>
                    <a:lnTo>
                      <a:pt x="79" y="38"/>
                    </a:lnTo>
                    <a:lnTo>
                      <a:pt x="78" y="31"/>
                    </a:lnTo>
                    <a:lnTo>
                      <a:pt x="76" y="23"/>
                    </a:lnTo>
                    <a:lnTo>
                      <a:pt x="72" y="18"/>
                    </a:lnTo>
                    <a:lnTo>
                      <a:pt x="68" y="12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1" name="Freeform 52"/>
              <p:cNvSpPr/>
              <p:nvPr/>
            </p:nvSpPr>
            <p:spPr bwMode="auto">
              <a:xfrm>
                <a:off x="4059" y="4190"/>
                <a:ext cx="40" cy="40"/>
              </a:xfrm>
              <a:custGeom>
                <a:avLst/>
                <a:gdLst>
                  <a:gd name="T0" fmla="*/ 1 w 80"/>
                  <a:gd name="T1" fmla="*/ 0 h 78"/>
                  <a:gd name="T2" fmla="*/ 1 w 80"/>
                  <a:gd name="T3" fmla="*/ 0 h 78"/>
                  <a:gd name="T4" fmla="*/ 1 w 80"/>
                  <a:gd name="T5" fmla="*/ 0 h 78"/>
                  <a:gd name="T6" fmla="*/ 1 w 80"/>
                  <a:gd name="T7" fmla="*/ 1 h 78"/>
                  <a:gd name="T8" fmla="*/ 1 w 80"/>
                  <a:gd name="T9" fmla="*/ 1 h 78"/>
                  <a:gd name="T10" fmla="*/ 1 w 80"/>
                  <a:gd name="T11" fmla="*/ 1 h 78"/>
                  <a:gd name="T12" fmla="*/ 1 w 80"/>
                  <a:gd name="T13" fmla="*/ 1 h 78"/>
                  <a:gd name="T14" fmla="*/ 1 w 80"/>
                  <a:gd name="T15" fmla="*/ 1 h 78"/>
                  <a:gd name="T16" fmla="*/ 1 w 80"/>
                  <a:gd name="T17" fmla="*/ 1 h 78"/>
                  <a:gd name="T18" fmla="*/ 0 w 80"/>
                  <a:gd name="T19" fmla="*/ 1 h 78"/>
                  <a:gd name="T20" fmla="*/ 1 w 80"/>
                  <a:gd name="T21" fmla="*/ 1 h 78"/>
                  <a:gd name="T22" fmla="*/ 1 w 80"/>
                  <a:gd name="T23" fmla="*/ 1 h 78"/>
                  <a:gd name="T24" fmla="*/ 1 w 80"/>
                  <a:gd name="T25" fmla="*/ 1 h 78"/>
                  <a:gd name="T26" fmla="*/ 1 w 80"/>
                  <a:gd name="T27" fmla="*/ 1 h 78"/>
                  <a:gd name="T28" fmla="*/ 1 w 80"/>
                  <a:gd name="T29" fmla="*/ 1 h 78"/>
                  <a:gd name="T30" fmla="*/ 1 w 80"/>
                  <a:gd name="T31" fmla="*/ 1 h 78"/>
                  <a:gd name="T32" fmla="*/ 1 w 80"/>
                  <a:gd name="T33" fmla="*/ 1 h 78"/>
                  <a:gd name="T34" fmla="*/ 1 w 80"/>
                  <a:gd name="T35" fmla="*/ 1 h 78"/>
                  <a:gd name="T36" fmla="*/ 1 w 80"/>
                  <a:gd name="T37" fmla="*/ 1 h 78"/>
                  <a:gd name="T38" fmla="*/ 1 w 80"/>
                  <a:gd name="T39" fmla="*/ 1 h 78"/>
                  <a:gd name="T40" fmla="*/ 1 w 80"/>
                  <a:gd name="T41" fmla="*/ 1 h 78"/>
                  <a:gd name="T42" fmla="*/ 1 w 80"/>
                  <a:gd name="T43" fmla="*/ 1 h 78"/>
                  <a:gd name="T44" fmla="*/ 1 w 80"/>
                  <a:gd name="T45" fmla="*/ 1 h 78"/>
                  <a:gd name="T46" fmla="*/ 1 w 80"/>
                  <a:gd name="T47" fmla="*/ 1 h 78"/>
                  <a:gd name="T48" fmla="*/ 1 w 80"/>
                  <a:gd name="T49" fmla="*/ 1 h 78"/>
                  <a:gd name="T50" fmla="*/ 1 w 80"/>
                  <a:gd name="T51" fmla="*/ 1 h 78"/>
                  <a:gd name="T52" fmla="*/ 1 w 80"/>
                  <a:gd name="T53" fmla="*/ 1 h 78"/>
                  <a:gd name="T54" fmla="*/ 1 w 80"/>
                  <a:gd name="T55" fmla="*/ 1 h 78"/>
                  <a:gd name="T56" fmla="*/ 1 w 80"/>
                  <a:gd name="T57" fmla="*/ 1 h 78"/>
                  <a:gd name="T58" fmla="*/ 1 w 80"/>
                  <a:gd name="T59" fmla="*/ 1 h 78"/>
                  <a:gd name="T60" fmla="*/ 1 w 80"/>
                  <a:gd name="T61" fmla="*/ 1 h 78"/>
                  <a:gd name="T62" fmla="*/ 1 w 80"/>
                  <a:gd name="T63" fmla="*/ 1 h 78"/>
                  <a:gd name="T64" fmla="*/ 1 w 80"/>
                  <a:gd name="T65" fmla="*/ 0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8" y="0"/>
                    </a:moveTo>
                    <a:lnTo>
                      <a:pt x="40" y="0"/>
                    </a:lnTo>
                    <a:lnTo>
                      <a:pt x="32" y="0"/>
                    </a:lnTo>
                    <a:lnTo>
                      <a:pt x="25" y="3"/>
                    </a:lnTo>
                    <a:lnTo>
                      <a:pt x="18" y="7"/>
                    </a:lnTo>
                    <a:lnTo>
                      <a:pt x="12" y="11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2" y="32"/>
                    </a:lnTo>
                    <a:lnTo>
                      <a:pt x="0" y="40"/>
                    </a:lnTo>
                    <a:lnTo>
                      <a:pt x="2" y="47"/>
                    </a:lnTo>
                    <a:lnTo>
                      <a:pt x="4" y="55"/>
                    </a:lnTo>
                    <a:lnTo>
                      <a:pt x="7" y="61"/>
                    </a:lnTo>
                    <a:lnTo>
                      <a:pt x="13" y="67"/>
                    </a:lnTo>
                    <a:lnTo>
                      <a:pt x="19" y="72"/>
                    </a:lnTo>
                    <a:lnTo>
                      <a:pt x="26" y="76"/>
                    </a:lnTo>
                    <a:lnTo>
                      <a:pt x="34" y="78"/>
                    </a:lnTo>
                    <a:lnTo>
                      <a:pt x="42" y="78"/>
                    </a:lnTo>
                    <a:lnTo>
                      <a:pt x="50" y="77"/>
                    </a:lnTo>
                    <a:lnTo>
                      <a:pt x="57" y="75"/>
                    </a:lnTo>
                    <a:lnTo>
                      <a:pt x="64" y="71"/>
                    </a:lnTo>
                    <a:lnTo>
                      <a:pt x="70" y="65"/>
                    </a:lnTo>
                    <a:lnTo>
                      <a:pt x="74" y="60"/>
                    </a:lnTo>
                    <a:lnTo>
                      <a:pt x="78" y="53"/>
                    </a:lnTo>
                    <a:lnTo>
                      <a:pt x="80" y="45"/>
                    </a:lnTo>
                    <a:lnTo>
                      <a:pt x="80" y="37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3" y="6"/>
                    </a:lnTo>
                    <a:lnTo>
                      <a:pt x="56" y="2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2" name="Freeform 53"/>
              <p:cNvSpPr/>
              <p:nvPr/>
            </p:nvSpPr>
            <p:spPr bwMode="auto">
              <a:xfrm>
                <a:off x="3990" y="4195"/>
                <a:ext cx="39" cy="39"/>
              </a:xfrm>
              <a:custGeom>
                <a:avLst/>
                <a:gdLst>
                  <a:gd name="T0" fmla="*/ 0 w 80"/>
                  <a:gd name="T1" fmla="*/ 1 h 78"/>
                  <a:gd name="T2" fmla="*/ 0 w 80"/>
                  <a:gd name="T3" fmla="*/ 0 h 78"/>
                  <a:gd name="T4" fmla="*/ 0 w 80"/>
                  <a:gd name="T5" fmla="*/ 1 h 78"/>
                  <a:gd name="T6" fmla="*/ 0 w 80"/>
                  <a:gd name="T7" fmla="*/ 1 h 78"/>
                  <a:gd name="T8" fmla="*/ 0 w 80"/>
                  <a:gd name="T9" fmla="*/ 1 h 78"/>
                  <a:gd name="T10" fmla="*/ 0 w 80"/>
                  <a:gd name="T11" fmla="*/ 1 h 78"/>
                  <a:gd name="T12" fmla="*/ 0 w 80"/>
                  <a:gd name="T13" fmla="*/ 1 h 78"/>
                  <a:gd name="T14" fmla="*/ 0 w 80"/>
                  <a:gd name="T15" fmla="*/ 1 h 78"/>
                  <a:gd name="T16" fmla="*/ 0 w 80"/>
                  <a:gd name="T17" fmla="*/ 1 h 78"/>
                  <a:gd name="T18" fmla="*/ 0 w 80"/>
                  <a:gd name="T19" fmla="*/ 1 h 78"/>
                  <a:gd name="T20" fmla="*/ 0 w 80"/>
                  <a:gd name="T21" fmla="*/ 1 h 78"/>
                  <a:gd name="T22" fmla="*/ 0 w 80"/>
                  <a:gd name="T23" fmla="*/ 1 h 78"/>
                  <a:gd name="T24" fmla="*/ 0 w 80"/>
                  <a:gd name="T25" fmla="*/ 1 h 78"/>
                  <a:gd name="T26" fmla="*/ 0 w 80"/>
                  <a:gd name="T27" fmla="*/ 1 h 78"/>
                  <a:gd name="T28" fmla="*/ 0 w 80"/>
                  <a:gd name="T29" fmla="*/ 1 h 78"/>
                  <a:gd name="T30" fmla="*/ 0 w 80"/>
                  <a:gd name="T31" fmla="*/ 1 h 78"/>
                  <a:gd name="T32" fmla="*/ 0 w 80"/>
                  <a:gd name="T33" fmla="*/ 1 h 78"/>
                  <a:gd name="T34" fmla="*/ 0 w 80"/>
                  <a:gd name="T35" fmla="*/ 1 h 78"/>
                  <a:gd name="T36" fmla="*/ 0 w 80"/>
                  <a:gd name="T37" fmla="*/ 1 h 78"/>
                  <a:gd name="T38" fmla="*/ 0 w 80"/>
                  <a:gd name="T39" fmla="*/ 1 h 78"/>
                  <a:gd name="T40" fmla="*/ 0 w 80"/>
                  <a:gd name="T41" fmla="*/ 1 h 78"/>
                  <a:gd name="T42" fmla="*/ 0 w 80"/>
                  <a:gd name="T43" fmla="*/ 1 h 78"/>
                  <a:gd name="T44" fmla="*/ 0 w 80"/>
                  <a:gd name="T45" fmla="*/ 1 h 78"/>
                  <a:gd name="T46" fmla="*/ 0 w 80"/>
                  <a:gd name="T47" fmla="*/ 1 h 78"/>
                  <a:gd name="T48" fmla="*/ 0 w 80"/>
                  <a:gd name="T49" fmla="*/ 1 h 78"/>
                  <a:gd name="T50" fmla="*/ 0 w 80"/>
                  <a:gd name="T51" fmla="*/ 1 h 78"/>
                  <a:gd name="T52" fmla="*/ 0 w 80"/>
                  <a:gd name="T53" fmla="*/ 1 h 78"/>
                  <a:gd name="T54" fmla="*/ 0 w 80"/>
                  <a:gd name="T55" fmla="*/ 1 h 78"/>
                  <a:gd name="T56" fmla="*/ 0 w 80"/>
                  <a:gd name="T57" fmla="*/ 1 h 78"/>
                  <a:gd name="T58" fmla="*/ 0 w 80"/>
                  <a:gd name="T59" fmla="*/ 1 h 78"/>
                  <a:gd name="T60" fmla="*/ 0 w 80"/>
                  <a:gd name="T61" fmla="*/ 1 h 78"/>
                  <a:gd name="T62" fmla="*/ 0 w 80"/>
                  <a:gd name="T63" fmla="*/ 1 h 78"/>
                  <a:gd name="T64" fmla="*/ 0 w 80"/>
                  <a:gd name="T65" fmla="*/ 1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7" y="1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3"/>
                    </a:lnTo>
                    <a:lnTo>
                      <a:pt x="17" y="7"/>
                    </a:lnTo>
                    <a:lnTo>
                      <a:pt x="12" y="12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1" y="32"/>
                    </a:lnTo>
                    <a:lnTo>
                      <a:pt x="0" y="40"/>
                    </a:lnTo>
                    <a:lnTo>
                      <a:pt x="1" y="48"/>
                    </a:lnTo>
                    <a:lnTo>
                      <a:pt x="4" y="55"/>
                    </a:lnTo>
                    <a:lnTo>
                      <a:pt x="7" y="62"/>
                    </a:lnTo>
                    <a:lnTo>
                      <a:pt x="13" y="68"/>
                    </a:lnTo>
                    <a:lnTo>
                      <a:pt x="19" y="73"/>
                    </a:lnTo>
                    <a:lnTo>
                      <a:pt x="25" y="76"/>
                    </a:lnTo>
                    <a:lnTo>
                      <a:pt x="33" y="78"/>
                    </a:lnTo>
                    <a:lnTo>
                      <a:pt x="42" y="78"/>
                    </a:lnTo>
                    <a:lnTo>
                      <a:pt x="50" y="78"/>
                    </a:lnTo>
                    <a:lnTo>
                      <a:pt x="57" y="75"/>
                    </a:lnTo>
                    <a:lnTo>
                      <a:pt x="63" y="71"/>
                    </a:lnTo>
                    <a:lnTo>
                      <a:pt x="69" y="67"/>
                    </a:lnTo>
                    <a:lnTo>
                      <a:pt x="74" y="61"/>
                    </a:lnTo>
                    <a:lnTo>
                      <a:pt x="77" y="54"/>
                    </a:lnTo>
                    <a:lnTo>
                      <a:pt x="80" y="46"/>
                    </a:lnTo>
                    <a:lnTo>
                      <a:pt x="80" y="38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2" y="6"/>
                    </a:lnTo>
                    <a:lnTo>
                      <a:pt x="55" y="2"/>
                    </a:lnTo>
                    <a:lnTo>
                      <a:pt x="47" y="1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3" name="Freeform 54"/>
              <p:cNvSpPr/>
              <p:nvPr/>
            </p:nvSpPr>
            <p:spPr bwMode="auto">
              <a:xfrm>
                <a:off x="4127" y="4147"/>
                <a:ext cx="39" cy="39"/>
              </a:xfrm>
              <a:custGeom>
                <a:avLst/>
                <a:gdLst>
                  <a:gd name="T0" fmla="*/ 0 w 80"/>
                  <a:gd name="T1" fmla="*/ 0 h 79"/>
                  <a:gd name="T2" fmla="*/ 0 w 80"/>
                  <a:gd name="T3" fmla="*/ 0 h 79"/>
                  <a:gd name="T4" fmla="*/ 0 w 80"/>
                  <a:gd name="T5" fmla="*/ 0 h 79"/>
                  <a:gd name="T6" fmla="*/ 0 w 80"/>
                  <a:gd name="T7" fmla="*/ 0 h 79"/>
                  <a:gd name="T8" fmla="*/ 0 w 80"/>
                  <a:gd name="T9" fmla="*/ 0 h 79"/>
                  <a:gd name="T10" fmla="*/ 0 w 80"/>
                  <a:gd name="T11" fmla="*/ 0 h 79"/>
                  <a:gd name="T12" fmla="*/ 0 w 80"/>
                  <a:gd name="T13" fmla="*/ 0 h 79"/>
                  <a:gd name="T14" fmla="*/ 0 w 80"/>
                  <a:gd name="T15" fmla="*/ 0 h 79"/>
                  <a:gd name="T16" fmla="*/ 0 w 80"/>
                  <a:gd name="T17" fmla="*/ 0 h 79"/>
                  <a:gd name="T18" fmla="*/ 0 w 80"/>
                  <a:gd name="T19" fmla="*/ 0 h 79"/>
                  <a:gd name="T20" fmla="*/ 0 w 80"/>
                  <a:gd name="T21" fmla="*/ 0 h 79"/>
                  <a:gd name="T22" fmla="*/ 0 w 80"/>
                  <a:gd name="T23" fmla="*/ 0 h 79"/>
                  <a:gd name="T24" fmla="*/ 0 w 80"/>
                  <a:gd name="T25" fmla="*/ 0 h 79"/>
                  <a:gd name="T26" fmla="*/ 0 w 80"/>
                  <a:gd name="T27" fmla="*/ 0 h 79"/>
                  <a:gd name="T28" fmla="*/ 0 w 80"/>
                  <a:gd name="T29" fmla="*/ 0 h 79"/>
                  <a:gd name="T30" fmla="*/ 0 w 80"/>
                  <a:gd name="T31" fmla="*/ 0 h 79"/>
                  <a:gd name="T32" fmla="*/ 0 w 80"/>
                  <a:gd name="T33" fmla="*/ 0 h 79"/>
                  <a:gd name="T34" fmla="*/ 0 w 80"/>
                  <a:gd name="T35" fmla="*/ 0 h 79"/>
                  <a:gd name="T36" fmla="*/ 0 w 80"/>
                  <a:gd name="T37" fmla="*/ 0 h 79"/>
                  <a:gd name="T38" fmla="*/ 0 w 80"/>
                  <a:gd name="T39" fmla="*/ 0 h 79"/>
                  <a:gd name="T40" fmla="*/ 0 w 80"/>
                  <a:gd name="T41" fmla="*/ 0 h 79"/>
                  <a:gd name="T42" fmla="*/ 0 w 80"/>
                  <a:gd name="T43" fmla="*/ 0 h 79"/>
                  <a:gd name="T44" fmla="*/ 0 w 80"/>
                  <a:gd name="T45" fmla="*/ 0 h 79"/>
                  <a:gd name="T46" fmla="*/ 0 w 80"/>
                  <a:gd name="T47" fmla="*/ 0 h 79"/>
                  <a:gd name="T48" fmla="*/ 0 w 80"/>
                  <a:gd name="T49" fmla="*/ 0 h 79"/>
                  <a:gd name="T50" fmla="*/ 0 w 80"/>
                  <a:gd name="T51" fmla="*/ 0 h 79"/>
                  <a:gd name="T52" fmla="*/ 0 w 80"/>
                  <a:gd name="T53" fmla="*/ 0 h 79"/>
                  <a:gd name="T54" fmla="*/ 0 w 80"/>
                  <a:gd name="T55" fmla="*/ 0 h 79"/>
                  <a:gd name="T56" fmla="*/ 0 w 80"/>
                  <a:gd name="T57" fmla="*/ 0 h 79"/>
                  <a:gd name="T58" fmla="*/ 0 w 80"/>
                  <a:gd name="T59" fmla="*/ 0 h 79"/>
                  <a:gd name="T60" fmla="*/ 0 w 80"/>
                  <a:gd name="T61" fmla="*/ 0 h 79"/>
                  <a:gd name="T62" fmla="*/ 0 w 80"/>
                  <a:gd name="T63" fmla="*/ 0 h 79"/>
                  <a:gd name="T64" fmla="*/ 0 w 80"/>
                  <a:gd name="T65" fmla="*/ 0 h 7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9">
                    <a:moveTo>
                      <a:pt x="46" y="0"/>
                    </a:moveTo>
                    <a:lnTo>
                      <a:pt x="38" y="0"/>
                    </a:lnTo>
                    <a:lnTo>
                      <a:pt x="30" y="0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8"/>
                    </a:lnTo>
                    <a:lnTo>
                      <a:pt x="2" y="24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40" y="79"/>
                    </a:lnTo>
                    <a:lnTo>
                      <a:pt x="49" y="79"/>
                    </a:lnTo>
                    <a:lnTo>
                      <a:pt x="55" y="75"/>
                    </a:lnTo>
                    <a:lnTo>
                      <a:pt x="62" y="72"/>
                    </a:lnTo>
                    <a:lnTo>
                      <a:pt x="68" y="67"/>
                    </a:lnTo>
                    <a:lnTo>
                      <a:pt x="73" y="61"/>
                    </a:lnTo>
                    <a:lnTo>
                      <a:pt x="76" y="54"/>
                    </a:lnTo>
                    <a:lnTo>
                      <a:pt x="78" y="46"/>
                    </a:lnTo>
                    <a:lnTo>
                      <a:pt x="80" y="38"/>
                    </a:lnTo>
                    <a:lnTo>
                      <a:pt x="78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4" name="Freeform 55"/>
              <p:cNvSpPr/>
              <p:nvPr/>
            </p:nvSpPr>
            <p:spPr bwMode="auto">
              <a:xfrm>
                <a:off x="4216" y="4162"/>
                <a:ext cx="37" cy="39"/>
              </a:xfrm>
              <a:custGeom>
                <a:avLst/>
                <a:gdLst>
                  <a:gd name="T0" fmla="*/ 1 w 73"/>
                  <a:gd name="T1" fmla="*/ 0 h 79"/>
                  <a:gd name="T2" fmla="*/ 1 w 73"/>
                  <a:gd name="T3" fmla="*/ 0 h 79"/>
                  <a:gd name="T4" fmla="*/ 1 w 73"/>
                  <a:gd name="T5" fmla="*/ 0 h 79"/>
                  <a:gd name="T6" fmla="*/ 1 w 73"/>
                  <a:gd name="T7" fmla="*/ 0 h 79"/>
                  <a:gd name="T8" fmla="*/ 1 w 73"/>
                  <a:gd name="T9" fmla="*/ 0 h 79"/>
                  <a:gd name="T10" fmla="*/ 1 w 73"/>
                  <a:gd name="T11" fmla="*/ 0 h 79"/>
                  <a:gd name="T12" fmla="*/ 1 w 73"/>
                  <a:gd name="T13" fmla="*/ 0 h 79"/>
                  <a:gd name="T14" fmla="*/ 1 w 73"/>
                  <a:gd name="T15" fmla="*/ 0 h 79"/>
                  <a:gd name="T16" fmla="*/ 1 w 73"/>
                  <a:gd name="T17" fmla="*/ 0 h 79"/>
                  <a:gd name="T18" fmla="*/ 1 w 73"/>
                  <a:gd name="T19" fmla="*/ 0 h 79"/>
                  <a:gd name="T20" fmla="*/ 1 w 73"/>
                  <a:gd name="T21" fmla="*/ 0 h 79"/>
                  <a:gd name="T22" fmla="*/ 1 w 73"/>
                  <a:gd name="T23" fmla="*/ 0 h 79"/>
                  <a:gd name="T24" fmla="*/ 0 w 73"/>
                  <a:gd name="T25" fmla="*/ 0 h 79"/>
                  <a:gd name="T26" fmla="*/ 0 w 73"/>
                  <a:gd name="T27" fmla="*/ 0 h 79"/>
                  <a:gd name="T28" fmla="*/ 0 w 73"/>
                  <a:gd name="T29" fmla="*/ 0 h 79"/>
                  <a:gd name="T30" fmla="*/ 1 w 73"/>
                  <a:gd name="T31" fmla="*/ 0 h 79"/>
                  <a:gd name="T32" fmla="*/ 1 w 73"/>
                  <a:gd name="T33" fmla="*/ 0 h 79"/>
                  <a:gd name="T34" fmla="*/ 1 w 73"/>
                  <a:gd name="T35" fmla="*/ 0 h 79"/>
                  <a:gd name="T36" fmla="*/ 1 w 73"/>
                  <a:gd name="T37" fmla="*/ 0 h 79"/>
                  <a:gd name="T38" fmla="*/ 1 w 73"/>
                  <a:gd name="T39" fmla="*/ 0 h 79"/>
                  <a:gd name="T40" fmla="*/ 1 w 73"/>
                  <a:gd name="T41" fmla="*/ 0 h 79"/>
                  <a:gd name="T42" fmla="*/ 1 w 73"/>
                  <a:gd name="T43" fmla="*/ 0 h 79"/>
                  <a:gd name="T44" fmla="*/ 1 w 73"/>
                  <a:gd name="T45" fmla="*/ 0 h 79"/>
                  <a:gd name="T46" fmla="*/ 1 w 73"/>
                  <a:gd name="T47" fmla="*/ 0 h 79"/>
                  <a:gd name="T48" fmla="*/ 1 w 73"/>
                  <a:gd name="T49" fmla="*/ 0 h 79"/>
                  <a:gd name="T50" fmla="*/ 1 w 73"/>
                  <a:gd name="T51" fmla="*/ 0 h 79"/>
                  <a:gd name="T52" fmla="*/ 1 w 73"/>
                  <a:gd name="T53" fmla="*/ 0 h 79"/>
                  <a:gd name="T54" fmla="*/ 1 w 73"/>
                  <a:gd name="T55" fmla="*/ 0 h 79"/>
                  <a:gd name="T56" fmla="*/ 1 w 73"/>
                  <a:gd name="T57" fmla="*/ 0 h 79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73" h="79">
                    <a:moveTo>
                      <a:pt x="73" y="19"/>
                    </a:moveTo>
                    <a:lnTo>
                      <a:pt x="69" y="12"/>
                    </a:lnTo>
                    <a:lnTo>
                      <a:pt x="62" y="7"/>
                    </a:lnTo>
                    <a:lnTo>
                      <a:pt x="54" y="2"/>
                    </a:lnTo>
                    <a:lnTo>
                      <a:pt x="46" y="0"/>
                    </a:lnTo>
                    <a:lnTo>
                      <a:pt x="38" y="0"/>
                    </a:lnTo>
                    <a:lnTo>
                      <a:pt x="30" y="1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0" y="12"/>
                    </a:lnTo>
                    <a:lnTo>
                      <a:pt x="5" y="19"/>
                    </a:lnTo>
                    <a:lnTo>
                      <a:pt x="2" y="25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49"/>
                    </a:lnTo>
                    <a:lnTo>
                      <a:pt x="3" y="55"/>
                    </a:lnTo>
                    <a:lnTo>
                      <a:pt x="7" y="62"/>
                    </a:lnTo>
                    <a:lnTo>
                      <a:pt x="11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35" y="79"/>
                    </a:lnTo>
                    <a:lnTo>
                      <a:pt x="38" y="79"/>
                    </a:lnTo>
                    <a:lnTo>
                      <a:pt x="41" y="79"/>
                    </a:lnTo>
                    <a:lnTo>
                      <a:pt x="43" y="79"/>
                    </a:lnTo>
                    <a:lnTo>
                      <a:pt x="48" y="70"/>
                    </a:lnTo>
                    <a:lnTo>
                      <a:pt x="58" y="52"/>
                    </a:lnTo>
                    <a:lnTo>
                      <a:pt x="69" y="31"/>
                    </a:lnTo>
                    <a:lnTo>
                      <a:pt x="73" y="19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" name="Freeform 56"/>
              <p:cNvSpPr/>
              <p:nvPr/>
            </p:nvSpPr>
            <p:spPr bwMode="auto">
              <a:xfrm>
                <a:off x="3983" y="4266"/>
                <a:ext cx="31" cy="33"/>
              </a:xfrm>
              <a:custGeom>
                <a:avLst/>
                <a:gdLst>
                  <a:gd name="T0" fmla="*/ 1 w 61"/>
                  <a:gd name="T1" fmla="*/ 1 h 66"/>
                  <a:gd name="T2" fmla="*/ 1 w 61"/>
                  <a:gd name="T3" fmla="*/ 1 h 66"/>
                  <a:gd name="T4" fmla="*/ 1 w 61"/>
                  <a:gd name="T5" fmla="*/ 1 h 66"/>
                  <a:gd name="T6" fmla="*/ 1 w 61"/>
                  <a:gd name="T7" fmla="*/ 1 h 66"/>
                  <a:gd name="T8" fmla="*/ 1 w 61"/>
                  <a:gd name="T9" fmla="*/ 1 h 66"/>
                  <a:gd name="T10" fmla="*/ 1 w 61"/>
                  <a:gd name="T11" fmla="*/ 1 h 66"/>
                  <a:gd name="T12" fmla="*/ 1 w 61"/>
                  <a:gd name="T13" fmla="*/ 1 h 66"/>
                  <a:gd name="T14" fmla="*/ 1 w 61"/>
                  <a:gd name="T15" fmla="*/ 1 h 66"/>
                  <a:gd name="T16" fmla="*/ 1 w 61"/>
                  <a:gd name="T17" fmla="*/ 1 h 66"/>
                  <a:gd name="T18" fmla="*/ 1 w 61"/>
                  <a:gd name="T19" fmla="*/ 1 h 66"/>
                  <a:gd name="T20" fmla="*/ 1 w 61"/>
                  <a:gd name="T21" fmla="*/ 1 h 66"/>
                  <a:gd name="T22" fmla="*/ 1 w 61"/>
                  <a:gd name="T23" fmla="*/ 1 h 66"/>
                  <a:gd name="T24" fmla="*/ 1 w 61"/>
                  <a:gd name="T25" fmla="*/ 1 h 66"/>
                  <a:gd name="T26" fmla="*/ 1 w 61"/>
                  <a:gd name="T27" fmla="*/ 0 h 66"/>
                  <a:gd name="T28" fmla="*/ 1 w 61"/>
                  <a:gd name="T29" fmla="*/ 1 h 66"/>
                  <a:gd name="T30" fmla="*/ 1 w 61"/>
                  <a:gd name="T31" fmla="*/ 1 h 66"/>
                  <a:gd name="T32" fmla="*/ 0 w 61"/>
                  <a:gd name="T33" fmla="*/ 1 h 66"/>
                  <a:gd name="T34" fmla="*/ 1 w 61"/>
                  <a:gd name="T35" fmla="*/ 1 h 66"/>
                  <a:gd name="T36" fmla="*/ 1 w 61"/>
                  <a:gd name="T37" fmla="*/ 1 h 66"/>
                  <a:gd name="T38" fmla="*/ 1 w 61"/>
                  <a:gd name="T39" fmla="*/ 1 h 66"/>
                  <a:gd name="T40" fmla="*/ 1 w 61"/>
                  <a:gd name="T41" fmla="*/ 1 h 66"/>
                  <a:gd name="T42" fmla="*/ 1 w 61"/>
                  <a:gd name="T43" fmla="*/ 1 h 66"/>
                  <a:gd name="T44" fmla="*/ 1 w 61"/>
                  <a:gd name="T45" fmla="*/ 1 h 66"/>
                  <a:gd name="T46" fmla="*/ 1 w 61"/>
                  <a:gd name="T47" fmla="*/ 1 h 66"/>
                  <a:gd name="T48" fmla="*/ 1 w 61"/>
                  <a:gd name="T49" fmla="*/ 1 h 6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61" h="66">
                    <a:moveTo>
                      <a:pt x="53" y="66"/>
                    </a:moveTo>
                    <a:lnTo>
                      <a:pt x="57" y="61"/>
                    </a:lnTo>
                    <a:lnTo>
                      <a:pt x="59" y="56"/>
                    </a:lnTo>
                    <a:lnTo>
                      <a:pt x="60" y="52"/>
                    </a:lnTo>
                    <a:lnTo>
                      <a:pt x="61" y="47"/>
                    </a:lnTo>
                    <a:lnTo>
                      <a:pt x="61" y="39"/>
                    </a:lnTo>
                    <a:lnTo>
                      <a:pt x="60" y="31"/>
                    </a:lnTo>
                    <a:lnTo>
                      <a:pt x="58" y="24"/>
                    </a:lnTo>
                    <a:lnTo>
                      <a:pt x="55" y="17"/>
                    </a:lnTo>
                    <a:lnTo>
                      <a:pt x="50" y="11"/>
                    </a:lnTo>
                    <a:lnTo>
                      <a:pt x="43" y="7"/>
                    </a:lnTo>
                    <a:lnTo>
                      <a:pt x="36" y="3"/>
                    </a:lnTo>
                    <a:lnTo>
                      <a:pt x="29" y="1"/>
                    </a:lnTo>
                    <a:lnTo>
                      <a:pt x="21" y="0"/>
                    </a:lnTo>
                    <a:lnTo>
                      <a:pt x="13" y="1"/>
                    </a:lnTo>
                    <a:lnTo>
                      <a:pt x="6" y="3"/>
                    </a:lnTo>
                    <a:lnTo>
                      <a:pt x="0" y="7"/>
                    </a:lnTo>
                    <a:lnTo>
                      <a:pt x="2" y="9"/>
                    </a:lnTo>
                    <a:lnTo>
                      <a:pt x="5" y="14"/>
                    </a:lnTo>
                    <a:lnTo>
                      <a:pt x="11" y="22"/>
                    </a:lnTo>
                    <a:lnTo>
                      <a:pt x="19" y="31"/>
                    </a:lnTo>
                    <a:lnTo>
                      <a:pt x="27" y="41"/>
                    </a:lnTo>
                    <a:lnTo>
                      <a:pt x="35" y="51"/>
                    </a:lnTo>
                    <a:lnTo>
                      <a:pt x="44" y="59"/>
                    </a:lnTo>
                    <a:lnTo>
                      <a:pt x="53" y="66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" name="Freeform 57"/>
              <p:cNvSpPr/>
              <p:nvPr/>
            </p:nvSpPr>
            <p:spPr bwMode="auto">
              <a:xfrm>
                <a:off x="4852" y="4125"/>
                <a:ext cx="17" cy="17"/>
              </a:xfrm>
              <a:custGeom>
                <a:avLst/>
                <a:gdLst>
                  <a:gd name="T0" fmla="*/ 1 w 34"/>
                  <a:gd name="T1" fmla="*/ 1 h 34"/>
                  <a:gd name="T2" fmla="*/ 1 w 34"/>
                  <a:gd name="T3" fmla="*/ 1 h 34"/>
                  <a:gd name="T4" fmla="*/ 1 w 34"/>
                  <a:gd name="T5" fmla="*/ 1 h 34"/>
                  <a:gd name="T6" fmla="*/ 1 w 34"/>
                  <a:gd name="T7" fmla="*/ 1 h 34"/>
                  <a:gd name="T8" fmla="*/ 1 w 34"/>
                  <a:gd name="T9" fmla="*/ 1 h 34"/>
                  <a:gd name="T10" fmla="*/ 1 w 34"/>
                  <a:gd name="T11" fmla="*/ 1 h 34"/>
                  <a:gd name="T12" fmla="*/ 1 w 34"/>
                  <a:gd name="T13" fmla="*/ 1 h 34"/>
                  <a:gd name="T14" fmla="*/ 1 w 34"/>
                  <a:gd name="T15" fmla="*/ 1 h 34"/>
                  <a:gd name="T16" fmla="*/ 1 w 34"/>
                  <a:gd name="T17" fmla="*/ 1 h 34"/>
                  <a:gd name="T18" fmla="*/ 1 w 34"/>
                  <a:gd name="T19" fmla="*/ 0 h 34"/>
                  <a:gd name="T20" fmla="*/ 1 w 34"/>
                  <a:gd name="T21" fmla="*/ 1 h 34"/>
                  <a:gd name="T22" fmla="*/ 1 w 34"/>
                  <a:gd name="T23" fmla="*/ 1 h 34"/>
                  <a:gd name="T24" fmla="*/ 0 w 34"/>
                  <a:gd name="T25" fmla="*/ 1 h 34"/>
                  <a:gd name="T26" fmla="*/ 0 w 34"/>
                  <a:gd name="T27" fmla="*/ 1 h 34"/>
                  <a:gd name="T28" fmla="*/ 1 w 34"/>
                  <a:gd name="T29" fmla="*/ 1 h 34"/>
                  <a:gd name="T30" fmla="*/ 1 w 34"/>
                  <a:gd name="T31" fmla="*/ 1 h 34"/>
                  <a:gd name="T32" fmla="*/ 1 w 34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4">
                    <a:moveTo>
                      <a:pt x="12" y="34"/>
                    </a:moveTo>
                    <a:lnTo>
                      <a:pt x="19" y="34"/>
                    </a:lnTo>
                    <a:lnTo>
                      <a:pt x="24" y="33"/>
                    </a:lnTo>
                    <a:lnTo>
                      <a:pt x="29" y="28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2" y="10"/>
                    </a:lnTo>
                    <a:lnTo>
                      <a:pt x="28" y="5"/>
                    </a:lnTo>
                    <a:lnTo>
                      <a:pt x="22" y="2"/>
                    </a:lnTo>
                    <a:lnTo>
                      <a:pt x="15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6" y="30"/>
                    </a:lnTo>
                    <a:lnTo>
                      <a:pt x="12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" name="Freeform 58"/>
              <p:cNvSpPr/>
              <p:nvPr/>
            </p:nvSpPr>
            <p:spPr bwMode="auto">
              <a:xfrm>
                <a:off x="4885" y="4152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0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1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1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8" y="3"/>
                    </a:lnTo>
                    <a:lnTo>
                      <a:pt x="22" y="0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1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" name="Freeform 59"/>
              <p:cNvSpPr/>
              <p:nvPr/>
            </p:nvSpPr>
            <p:spPr bwMode="auto">
              <a:xfrm>
                <a:off x="4701" y="4202"/>
                <a:ext cx="17" cy="17"/>
              </a:xfrm>
              <a:custGeom>
                <a:avLst/>
                <a:gdLst>
                  <a:gd name="T0" fmla="*/ 1 w 34"/>
                  <a:gd name="T1" fmla="*/ 1 h 33"/>
                  <a:gd name="T2" fmla="*/ 1 w 34"/>
                  <a:gd name="T3" fmla="*/ 1 h 33"/>
                  <a:gd name="T4" fmla="*/ 1 w 34"/>
                  <a:gd name="T5" fmla="*/ 1 h 33"/>
                  <a:gd name="T6" fmla="*/ 1 w 34"/>
                  <a:gd name="T7" fmla="*/ 1 h 33"/>
                  <a:gd name="T8" fmla="*/ 1 w 34"/>
                  <a:gd name="T9" fmla="*/ 1 h 33"/>
                  <a:gd name="T10" fmla="*/ 1 w 34"/>
                  <a:gd name="T11" fmla="*/ 1 h 33"/>
                  <a:gd name="T12" fmla="*/ 1 w 34"/>
                  <a:gd name="T13" fmla="*/ 1 h 33"/>
                  <a:gd name="T14" fmla="*/ 1 w 34"/>
                  <a:gd name="T15" fmla="*/ 1 h 33"/>
                  <a:gd name="T16" fmla="*/ 1 w 34"/>
                  <a:gd name="T17" fmla="*/ 1 h 33"/>
                  <a:gd name="T18" fmla="*/ 1 w 34"/>
                  <a:gd name="T19" fmla="*/ 0 h 33"/>
                  <a:gd name="T20" fmla="*/ 1 w 34"/>
                  <a:gd name="T21" fmla="*/ 1 h 33"/>
                  <a:gd name="T22" fmla="*/ 1 w 34"/>
                  <a:gd name="T23" fmla="*/ 1 h 33"/>
                  <a:gd name="T24" fmla="*/ 1 w 34"/>
                  <a:gd name="T25" fmla="*/ 1 h 33"/>
                  <a:gd name="T26" fmla="*/ 0 w 34"/>
                  <a:gd name="T27" fmla="*/ 1 h 33"/>
                  <a:gd name="T28" fmla="*/ 1 w 34"/>
                  <a:gd name="T29" fmla="*/ 1 h 33"/>
                  <a:gd name="T30" fmla="*/ 1 w 34"/>
                  <a:gd name="T31" fmla="*/ 1 h 33"/>
                  <a:gd name="T32" fmla="*/ 1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3"/>
                    </a:moveTo>
                    <a:lnTo>
                      <a:pt x="19" y="33"/>
                    </a:lnTo>
                    <a:lnTo>
                      <a:pt x="25" y="32"/>
                    </a:lnTo>
                    <a:lnTo>
                      <a:pt x="29" y="28"/>
                    </a:lnTo>
                    <a:lnTo>
                      <a:pt x="33" y="22"/>
                    </a:lnTo>
                    <a:lnTo>
                      <a:pt x="34" y="16"/>
                    </a:lnTo>
                    <a:lnTo>
                      <a:pt x="33" y="9"/>
                    </a:lnTo>
                    <a:lnTo>
                      <a:pt x="28" y="5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10" y="2"/>
                    </a:lnTo>
                    <a:lnTo>
                      <a:pt x="5" y="6"/>
                    </a:lnTo>
                    <a:lnTo>
                      <a:pt x="2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30"/>
                    </a:lnTo>
                    <a:lnTo>
                      <a:pt x="12" y="3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" name="Freeform 60"/>
              <p:cNvSpPr/>
              <p:nvPr/>
            </p:nvSpPr>
            <p:spPr bwMode="auto">
              <a:xfrm>
                <a:off x="4742" y="4201"/>
                <a:ext cx="16" cy="17"/>
              </a:xfrm>
              <a:custGeom>
                <a:avLst/>
                <a:gdLst>
                  <a:gd name="T0" fmla="*/ 0 w 34"/>
                  <a:gd name="T1" fmla="*/ 1 h 33"/>
                  <a:gd name="T2" fmla="*/ 0 w 34"/>
                  <a:gd name="T3" fmla="*/ 1 h 33"/>
                  <a:gd name="T4" fmla="*/ 0 w 34"/>
                  <a:gd name="T5" fmla="*/ 1 h 33"/>
                  <a:gd name="T6" fmla="*/ 0 w 34"/>
                  <a:gd name="T7" fmla="*/ 1 h 33"/>
                  <a:gd name="T8" fmla="*/ 0 w 34"/>
                  <a:gd name="T9" fmla="*/ 1 h 33"/>
                  <a:gd name="T10" fmla="*/ 0 w 34"/>
                  <a:gd name="T11" fmla="*/ 1 h 33"/>
                  <a:gd name="T12" fmla="*/ 0 w 34"/>
                  <a:gd name="T13" fmla="*/ 1 h 33"/>
                  <a:gd name="T14" fmla="*/ 0 w 34"/>
                  <a:gd name="T15" fmla="*/ 1 h 33"/>
                  <a:gd name="T16" fmla="*/ 0 w 34"/>
                  <a:gd name="T17" fmla="*/ 1 h 33"/>
                  <a:gd name="T18" fmla="*/ 0 w 34"/>
                  <a:gd name="T19" fmla="*/ 0 h 33"/>
                  <a:gd name="T20" fmla="*/ 0 w 34"/>
                  <a:gd name="T21" fmla="*/ 1 h 33"/>
                  <a:gd name="T22" fmla="*/ 0 w 34"/>
                  <a:gd name="T23" fmla="*/ 1 h 33"/>
                  <a:gd name="T24" fmla="*/ 0 w 34"/>
                  <a:gd name="T25" fmla="*/ 1 h 33"/>
                  <a:gd name="T26" fmla="*/ 0 w 34"/>
                  <a:gd name="T27" fmla="*/ 1 h 33"/>
                  <a:gd name="T28" fmla="*/ 0 w 34"/>
                  <a:gd name="T29" fmla="*/ 1 h 33"/>
                  <a:gd name="T30" fmla="*/ 0 w 34"/>
                  <a:gd name="T31" fmla="*/ 1 h 33"/>
                  <a:gd name="T32" fmla="*/ 0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2"/>
                    </a:moveTo>
                    <a:lnTo>
                      <a:pt x="19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1" y="9"/>
                    </a:lnTo>
                    <a:lnTo>
                      <a:pt x="28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" name="Freeform 61"/>
              <p:cNvSpPr/>
              <p:nvPr/>
            </p:nvSpPr>
            <p:spPr bwMode="auto">
              <a:xfrm>
                <a:off x="4782" y="4209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1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5" y="29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1" name="Freeform 62"/>
              <p:cNvSpPr/>
              <p:nvPr/>
            </p:nvSpPr>
            <p:spPr bwMode="auto">
              <a:xfrm>
                <a:off x="4820" y="4226"/>
                <a:ext cx="17" cy="17"/>
              </a:xfrm>
              <a:custGeom>
                <a:avLst/>
                <a:gdLst>
                  <a:gd name="T0" fmla="*/ 1 w 33"/>
                  <a:gd name="T1" fmla="*/ 1 h 34"/>
                  <a:gd name="T2" fmla="*/ 1 w 33"/>
                  <a:gd name="T3" fmla="*/ 1 h 34"/>
                  <a:gd name="T4" fmla="*/ 1 w 33"/>
                  <a:gd name="T5" fmla="*/ 1 h 34"/>
                  <a:gd name="T6" fmla="*/ 1 w 33"/>
                  <a:gd name="T7" fmla="*/ 1 h 34"/>
                  <a:gd name="T8" fmla="*/ 1 w 33"/>
                  <a:gd name="T9" fmla="*/ 1 h 34"/>
                  <a:gd name="T10" fmla="*/ 1 w 33"/>
                  <a:gd name="T11" fmla="*/ 1 h 34"/>
                  <a:gd name="T12" fmla="*/ 1 w 33"/>
                  <a:gd name="T13" fmla="*/ 1 h 34"/>
                  <a:gd name="T14" fmla="*/ 1 w 33"/>
                  <a:gd name="T15" fmla="*/ 1 h 34"/>
                  <a:gd name="T16" fmla="*/ 1 w 33"/>
                  <a:gd name="T17" fmla="*/ 1 h 34"/>
                  <a:gd name="T18" fmla="*/ 1 w 33"/>
                  <a:gd name="T19" fmla="*/ 0 h 34"/>
                  <a:gd name="T20" fmla="*/ 1 w 33"/>
                  <a:gd name="T21" fmla="*/ 1 h 34"/>
                  <a:gd name="T22" fmla="*/ 1 w 33"/>
                  <a:gd name="T23" fmla="*/ 1 h 34"/>
                  <a:gd name="T24" fmla="*/ 1 w 33"/>
                  <a:gd name="T25" fmla="*/ 1 h 34"/>
                  <a:gd name="T26" fmla="*/ 0 w 33"/>
                  <a:gd name="T27" fmla="*/ 1 h 34"/>
                  <a:gd name="T28" fmla="*/ 1 w 33"/>
                  <a:gd name="T29" fmla="*/ 1 h 34"/>
                  <a:gd name="T30" fmla="*/ 1 w 33"/>
                  <a:gd name="T31" fmla="*/ 1 h 34"/>
                  <a:gd name="T32" fmla="*/ 1 w 33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4">
                    <a:moveTo>
                      <a:pt x="11" y="34"/>
                    </a:moveTo>
                    <a:lnTo>
                      <a:pt x="18" y="34"/>
                    </a:lnTo>
                    <a:lnTo>
                      <a:pt x="24" y="33"/>
                    </a:lnTo>
                    <a:lnTo>
                      <a:pt x="30" y="28"/>
                    </a:lnTo>
                    <a:lnTo>
                      <a:pt x="33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7" y="5"/>
                    </a:lnTo>
                    <a:lnTo>
                      <a:pt x="22" y="1"/>
                    </a:lnTo>
                    <a:lnTo>
                      <a:pt x="16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1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5" y="30"/>
                    </a:lnTo>
                    <a:lnTo>
                      <a:pt x="11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" name="Freeform 63"/>
              <p:cNvSpPr/>
              <p:nvPr/>
            </p:nvSpPr>
            <p:spPr bwMode="auto">
              <a:xfrm>
                <a:off x="4853" y="4250"/>
                <a:ext cx="16" cy="16"/>
              </a:xfrm>
              <a:custGeom>
                <a:avLst/>
                <a:gdLst>
                  <a:gd name="T0" fmla="*/ 0 w 33"/>
                  <a:gd name="T1" fmla="*/ 0 h 33"/>
                  <a:gd name="T2" fmla="*/ 0 w 33"/>
                  <a:gd name="T3" fmla="*/ 0 h 33"/>
                  <a:gd name="T4" fmla="*/ 0 w 33"/>
                  <a:gd name="T5" fmla="*/ 0 h 33"/>
                  <a:gd name="T6" fmla="*/ 0 w 33"/>
                  <a:gd name="T7" fmla="*/ 0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0 h 33"/>
                  <a:gd name="T14" fmla="*/ 0 w 33"/>
                  <a:gd name="T15" fmla="*/ 0 h 33"/>
                  <a:gd name="T16" fmla="*/ 0 w 33"/>
                  <a:gd name="T17" fmla="*/ 0 h 33"/>
                  <a:gd name="T18" fmla="*/ 0 w 33"/>
                  <a:gd name="T19" fmla="*/ 0 h 33"/>
                  <a:gd name="T20" fmla="*/ 0 w 33"/>
                  <a:gd name="T21" fmla="*/ 0 h 33"/>
                  <a:gd name="T22" fmla="*/ 0 w 33"/>
                  <a:gd name="T23" fmla="*/ 0 h 33"/>
                  <a:gd name="T24" fmla="*/ 0 w 33"/>
                  <a:gd name="T25" fmla="*/ 0 h 33"/>
                  <a:gd name="T26" fmla="*/ 0 w 33"/>
                  <a:gd name="T27" fmla="*/ 0 h 33"/>
                  <a:gd name="T28" fmla="*/ 0 w 33"/>
                  <a:gd name="T29" fmla="*/ 0 h 33"/>
                  <a:gd name="T30" fmla="*/ 0 w 33"/>
                  <a:gd name="T31" fmla="*/ 0 h 33"/>
                  <a:gd name="T32" fmla="*/ 0 w 33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2" y="32"/>
                    </a:moveTo>
                    <a:lnTo>
                      <a:pt x="18" y="33"/>
                    </a:lnTo>
                    <a:lnTo>
                      <a:pt x="25" y="32"/>
                    </a:lnTo>
                    <a:lnTo>
                      <a:pt x="29" y="27"/>
                    </a:lnTo>
                    <a:lnTo>
                      <a:pt x="33" y="21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1" y="1"/>
                    </a:lnTo>
                    <a:lnTo>
                      <a:pt x="15" y="0"/>
                    </a:lnTo>
                    <a:lnTo>
                      <a:pt x="8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3" name="Freeform 64"/>
              <p:cNvSpPr/>
              <p:nvPr/>
            </p:nvSpPr>
            <p:spPr bwMode="auto">
              <a:xfrm>
                <a:off x="4680" y="4230"/>
                <a:ext cx="188" cy="72"/>
              </a:xfrm>
              <a:custGeom>
                <a:avLst/>
                <a:gdLst>
                  <a:gd name="T0" fmla="*/ 1 w 376"/>
                  <a:gd name="T1" fmla="*/ 1 h 144"/>
                  <a:gd name="T2" fmla="*/ 1 w 376"/>
                  <a:gd name="T3" fmla="*/ 1 h 144"/>
                  <a:gd name="T4" fmla="*/ 1 w 376"/>
                  <a:gd name="T5" fmla="*/ 1 h 144"/>
                  <a:gd name="T6" fmla="*/ 1 w 376"/>
                  <a:gd name="T7" fmla="*/ 1 h 144"/>
                  <a:gd name="T8" fmla="*/ 1 w 376"/>
                  <a:gd name="T9" fmla="*/ 1 h 144"/>
                  <a:gd name="T10" fmla="*/ 1 w 376"/>
                  <a:gd name="T11" fmla="*/ 1 h 144"/>
                  <a:gd name="T12" fmla="*/ 1 w 376"/>
                  <a:gd name="T13" fmla="*/ 1 h 144"/>
                  <a:gd name="T14" fmla="*/ 1 w 376"/>
                  <a:gd name="T15" fmla="*/ 1 h 144"/>
                  <a:gd name="T16" fmla="*/ 1 w 376"/>
                  <a:gd name="T17" fmla="*/ 1 h 144"/>
                  <a:gd name="T18" fmla="*/ 1 w 376"/>
                  <a:gd name="T19" fmla="*/ 1 h 144"/>
                  <a:gd name="T20" fmla="*/ 1 w 376"/>
                  <a:gd name="T21" fmla="*/ 1 h 144"/>
                  <a:gd name="T22" fmla="*/ 1 w 376"/>
                  <a:gd name="T23" fmla="*/ 1 h 144"/>
                  <a:gd name="T24" fmla="*/ 1 w 376"/>
                  <a:gd name="T25" fmla="*/ 1 h 144"/>
                  <a:gd name="T26" fmla="*/ 1 w 376"/>
                  <a:gd name="T27" fmla="*/ 1 h 144"/>
                  <a:gd name="T28" fmla="*/ 1 w 376"/>
                  <a:gd name="T29" fmla="*/ 1 h 144"/>
                  <a:gd name="T30" fmla="*/ 1 w 376"/>
                  <a:gd name="T31" fmla="*/ 1 h 144"/>
                  <a:gd name="T32" fmla="*/ 1 w 376"/>
                  <a:gd name="T33" fmla="*/ 1 h 144"/>
                  <a:gd name="T34" fmla="*/ 1 w 376"/>
                  <a:gd name="T35" fmla="*/ 1 h 144"/>
                  <a:gd name="T36" fmla="*/ 1 w 376"/>
                  <a:gd name="T37" fmla="*/ 1 h 144"/>
                  <a:gd name="T38" fmla="*/ 1 w 376"/>
                  <a:gd name="T39" fmla="*/ 0 h 144"/>
                  <a:gd name="T40" fmla="*/ 1 w 376"/>
                  <a:gd name="T41" fmla="*/ 1 h 144"/>
                  <a:gd name="T42" fmla="*/ 1 w 376"/>
                  <a:gd name="T43" fmla="*/ 1 h 144"/>
                  <a:gd name="T44" fmla="*/ 1 w 376"/>
                  <a:gd name="T45" fmla="*/ 1 h 144"/>
                  <a:gd name="T46" fmla="*/ 1 w 376"/>
                  <a:gd name="T47" fmla="*/ 1 h 144"/>
                  <a:gd name="T48" fmla="*/ 0 w 376"/>
                  <a:gd name="T49" fmla="*/ 1 h 144"/>
                  <a:gd name="T50" fmla="*/ 1 w 376"/>
                  <a:gd name="T51" fmla="*/ 1 h 144"/>
                  <a:gd name="T52" fmla="*/ 1 w 376"/>
                  <a:gd name="T53" fmla="*/ 1 h 144"/>
                  <a:gd name="T54" fmla="*/ 1 w 376"/>
                  <a:gd name="T55" fmla="*/ 1 h 144"/>
                  <a:gd name="T56" fmla="*/ 1 w 376"/>
                  <a:gd name="T57" fmla="*/ 1 h 144"/>
                  <a:gd name="T58" fmla="*/ 1 w 376"/>
                  <a:gd name="T59" fmla="*/ 1 h 144"/>
                  <a:gd name="T60" fmla="*/ 1 w 376"/>
                  <a:gd name="T61" fmla="*/ 1 h 144"/>
                  <a:gd name="T62" fmla="*/ 1 w 376"/>
                  <a:gd name="T63" fmla="*/ 1 h 144"/>
                  <a:gd name="T64" fmla="*/ 1 w 376"/>
                  <a:gd name="T65" fmla="*/ 1 h 144"/>
                  <a:gd name="T66" fmla="*/ 1 w 376"/>
                  <a:gd name="T67" fmla="*/ 1 h 144"/>
                  <a:gd name="T68" fmla="*/ 1 w 376"/>
                  <a:gd name="T69" fmla="*/ 1 h 144"/>
                  <a:gd name="T70" fmla="*/ 1 w 376"/>
                  <a:gd name="T71" fmla="*/ 1 h 144"/>
                  <a:gd name="T72" fmla="*/ 1 w 376"/>
                  <a:gd name="T73" fmla="*/ 1 h 144"/>
                  <a:gd name="T74" fmla="*/ 1 w 376"/>
                  <a:gd name="T75" fmla="*/ 1 h 144"/>
                  <a:gd name="T76" fmla="*/ 1 w 376"/>
                  <a:gd name="T77" fmla="*/ 1 h 144"/>
                  <a:gd name="T78" fmla="*/ 1 w 376"/>
                  <a:gd name="T79" fmla="*/ 1 h 144"/>
                  <a:gd name="T80" fmla="*/ 1 w 376"/>
                  <a:gd name="T81" fmla="*/ 1 h 144"/>
                  <a:gd name="T82" fmla="*/ 1 w 376"/>
                  <a:gd name="T83" fmla="*/ 1 h 144"/>
                  <a:gd name="T84" fmla="*/ 1 w 376"/>
                  <a:gd name="T85" fmla="*/ 1 h 144"/>
                  <a:gd name="T86" fmla="*/ 1 w 376"/>
                  <a:gd name="T87" fmla="*/ 1 h 144"/>
                  <a:gd name="T88" fmla="*/ 1 w 376"/>
                  <a:gd name="T89" fmla="*/ 1 h 144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376" h="144">
                    <a:moveTo>
                      <a:pt x="340" y="144"/>
                    </a:moveTo>
                    <a:lnTo>
                      <a:pt x="344" y="141"/>
                    </a:lnTo>
                    <a:lnTo>
                      <a:pt x="349" y="137"/>
                    </a:lnTo>
                    <a:lnTo>
                      <a:pt x="353" y="134"/>
                    </a:lnTo>
                    <a:lnTo>
                      <a:pt x="358" y="130"/>
                    </a:lnTo>
                    <a:lnTo>
                      <a:pt x="363" y="127"/>
                    </a:lnTo>
                    <a:lnTo>
                      <a:pt x="367" y="122"/>
                    </a:lnTo>
                    <a:lnTo>
                      <a:pt x="372" y="119"/>
                    </a:lnTo>
                    <a:lnTo>
                      <a:pt x="376" y="114"/>
                    </a:lnTo>
                    <a:lnTo>
                      <a:pt x="358" y="95"/>
                    </a:lnTo>
                    <a:lnTo>
                      <a:pt x="337" y="76"/>
                    </a:lnTo>
                    <a:lnTo>
                      <a:pt x="314" y="60"/>
                    </a:lnTo>
                    <a:lnTo>
                      <a:pt x="291" y="46"/>
                    </a:lnTo>
                    <a:lnTo>
                      <a:pt x="266" y="34"/>
                    </a:lnTo>
                    <a:lnTo>
                      <a:pt x="239" y="23"/>
                    </a:lnTo>
                    <a:lnTo>
                      <a:pt x="213" y="15"/>
                    </a:lnTo>
                    <a:lnTo>
                      <a:pt x="186" y="9"/>
                    </a:lnTo>
                    <a:lnTo>
                      <a:pt x="160" y="5"/>
                    </a:lnTo>
                    <a:lnTo>
                      <a:pt x="133" y="1"/>
                    </a:lnTo>
                    <a:lnTo>
                      <a:pt x="108" y="0"/>
                    </a:lnTo>
                    <a:lnTo>
                      <a:pt x="83" y="1"/>
                    </a:lnTo>
                    <a:lnTo>
                      <a:pt x="60" y="4"/>
                    </a:lnTo>
                    <a:lnTo>
                      <a:pt x="38" y="7"/>
                    </a:lnTo>
                    <a:lnTo>
                      <a:pt x="17" y="13"/>
                    </a:lnTo>
                    <a:lnTo>
                      <a:pt x="0" y="20"/>
                    </a:lnTo>
                    <a:lnTo>
                      <a:pt x="4" y="32"/>
                    </a:lnTo>
                    <a:lnTo>
                      <a:pt x="9" y="45"/>
                    </a:lnTo>
                    <a:lnTo>
                      <a:pt x="15" y="58"/>
                    </a:lnTo>
                    <a:lnTo>
                      <a:pt x="21" y="69"/>
                    </a:lnTo>
                    <a:lnTo>
                      <a:pt x="40" y="60"/>
                    </a:lnTo>
                    <a:lnTo>
                      <a:pt x="61" y="54"/>
                    </a:lnTo>
                    <a:lnTo>
                      <a:pt x="83" y="50"/>
                    </a:lnTo>
                    <a:lnTo>
                      <a:pt x="106" y="47"/>
                    </a:lnTo>
                    <a:lnTo>
                      <a:pt x="128" y="47"/>
                    </a:lnTo>
                    <a:lnTo>
                      <a:pt x="151" y="49"/>
                    </a:lnTo>
                    <a:lnTo>
                      <a:pt x="174" y="52"/>
                    </a:lnTo>
                    <a:lnTo>
                      <a:pt x="197" y="58"/>
                    </a:lnTo>
                    <a:lnTo>
                      <a:pt x="219" y="65"/>
                    </a:lnTo>
                    <a:lnTo>
                      <a:pt x="241" y="73"/>
                    </a:lnTo>
                    <a:lnTo>
                      <a:pt x="261" y="82"/>
                    </a:lnTo>
                    <a:lnTo>
                      <a:pt x="280" y="92"/>
                    </a:lnTo>
                    <a:lnTo>
                      <a:pt x="298" y="104"/>
                    </a:lnTo>
                    <a:lnTo>
                      <a:pt x="314" y="117"/>
                    </a:lnTo>
                    <a:lnTo>
                      <a:pt x="328" y="130"/>
                    </a:lnTo>
                    <a:lnTo>
                      <a:pt x="340" y="144"/>
                    </a:lnTo>
                    <a:close/>
                  </a:path>
                </a:pathLst>
              </a:custGeom>
              <a:solidFill>
                <a:srgbClr val="D100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4" name="Freeform 65"/>
              <p:cNvSpPr/>
              <p:nvPr/>
            </p:nvSpPr>
            <p:spPr bwMode="auto">
              <a:xfrm>
                <a:off x="3482" y="4271"/>
                <a:ext cx="1433" cy="69"/>
              </a:xfrm>
              <a:custGeom>
                <a:avLst/>
                <a:gdLst>
                  <a:gd name="T0" fmla="*/ 0 w 2868"/>
                  <a:gd name="T1" fmla="*/ 1 h 137"/>
                  <a:gd name="T2" fmla="*/ 0 w 2868"/>
                  <a:gd name="T3" fmla="*/ 0 h 137"/>
                  <a:gd name="T4" fmla="*/ 0 w 2868"/>
                  <a:gd name="T5" fmla="*/ 0 h 137"/>
                  <a:gd name="T6" fmla="*/ 0 w 2868"/>
                  <a:gd name="T7" fmla="*/ 1 h 137"/>
                  <a:gd name="T8" fmla="*/ 0 w 2868"/>
                  <a:gd name="T9" fmla="*/ 1 h 1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868" h="137">
                    <a:moveTo>
                      <a:pt x="2868" y="134"/>
                    </a:moveTo>
                    <a:lnTo>
                      <a:pt x="2868" y="0"/>
                    </a:lnTo>
                    <a:lnTo>
                      <a:pt x="0" y="0"/>
                    </a:lnTo>
                    <a:lnTo>
                      <a:pt x="7" y="137"/>
                    </a:lnTo>
                    <a:lnTo>
                      <a:pt x="2868" y="134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5" name="Freeform 66"/>
              <p:cNvSpPr/>
              <p:nvPr/>
            </p:nvSpPr>
            <p:spPr bwMode="auto">
              <a:xfrm>
                <a:off x="3452" y="4178"/>
                <a:ext cx="202" cy="140"/>
              </a:xfrm>
              <a:custGeom>
                <a:avLst/>
                <a:gdLst>
                  <a:gd name="T0" fmla="*/ 1 w 404"/>
                  <a:gd name="T1" fmla="*/ 0 h 281"/>
                  <a:gd name="T2" fmla="*/ 1 w 404"/>
                  <a:gd name="T3" fmla="*/ 0 h 281"/>
                  <a:gd name="T4" fmla="*/ 1 w 404"/>
                  <a:gd name="T5" fmla="*/ 0 h 281"/>
                  <a:gd name="T6" fmla="*/ 1 w 404"/>
                  <a:gd name="T7" fmla="*/ 0 h 281"/>
                  <a:gd name="T8" fmla="*/ 1 w 404"/>
                  <a:gd name="T9" fmla="*/ 0 h 281"/>
                  <a:gd name="T10" fmla="*/ 1 w 404"/>
                  <a:gd name="T11" fmla="*/ 0 h 281"/>
                  <a:gd name="T12" fmla="*/ 1 w 404"/>
                  <a:gd name="T13" fmla="*/ 0 h 281"/>
                  <a:gd name="T14" fmla="*/ 1 w 404"/>
                  <a:gd name="T15" fmla="*/ 0 h 281"/>
                  <a:gd name="T16" fmla="*/ 1 w 404"/>
                  <a:gd name="T17" fmla="*/ 0 h 281"/>
                  <a:gd name="T18" fmla="*/ 1 w 404"/>
                  <a:gd name="T19" fmla="*/ 0 h 281"/>
                  <a:gd name="T20" fmla="*/ 1 w 404"/>
                  <a:gd name="T21" fmla="*/ 0 h 281"/>
                  <a:gd name="T22" fmla="*/ 1 w 404"/>
                  <a:gd name="T23" fmla="*/ 0 h 281"/>
                  <a:gd name="T24" fmla="*/ 1 w 404"/>
                  <a:gd name="T25" fmla="*/ 0 h 281"/>
                  <a:gd name="T26" fmla="*/ 1 w 404"/>
                  <a:gd name="T27" fmla="*/ 0 h 281"/>
                  <a:gd name="T28" fmla="*/ 1 w 404"/>
                  <a:gd name="T29" fmla="*/ 0 h 281"/>
                  <a:gd name="T30" fmla="*/ 1 w 404"/>
                  <a:gd name="T31" fmla="*/ 0 h 281"/>
                  <a:gd name="T32" fmla="*/ 1 w 404"/>
                  <a:gd name="T33" fmla="*/ 0 h 281"/>
                  <a:gd name="T34" fmla="*/ 1 w 404"/>
                  <a:gd name="T35" fmla="*/ 0 h 281"/>
                  <a:gd name="T36" fmla="*/ 1 w 404"/>
                  <a:gd name="T37" fmla="*/ 0 h 281"/>
                  <a:gd name="T38" fmla="*/ 1 w 404"/>
                  <a:gd name="T39" fmla="*/ 0 h 281"/>
                  <a:gd name="T40" fmla="*/ 1 w 404"/>
                  <a:gd name="T41" fmla="*/ 0 h 281"/>
                  <a:gd name="T42" fmla="*/ 1 w 404"/>
                  <a:gd name="T43" fmla="*/ 0 h 281"/>
                  <a:gd name="T44" fmla="*/ 1 w 404"/>
                  <a:gd name="T45" fmla="*/ 0 h 281"/>
                  <a:gd name="T46" fmla="*/ 1 w 404"/>
                  <a:gd name="T47" fmla="*/ 0 h 281"/>
                  <a:gd name="T48" fmla="*/ 1 w 404"/>
                  <a:gd name="T49" fmla="*/ 0 h 281"/>
                  <a:gd name="T50" fmla="*/ 1 w 404"/>
                  <a:gd name="T51" fmla="*/ 0 h 281"/>
                  <a:gd name="T52" fmla="*/ 1 w 404"/>
                  <a:gd name="T53" fmla="*/ 0 h 281"/>
                  <a:gd name="T54" fmla="*/ 1 w 404"/>
                  <a:gd name="T55" fmla="*/ 0 h 281"/>
                  <a:gd name="T56" fmla="*/ 1 w 404"/>
                  <a:gd name="T57" fmla="*/ 0 h 281"/>
                  <a:gd name="T58" fmla="*/ 1 w 404"/>
                  <a:gd name="T59" fmla="*/ 0 h 281"/>
                  <a:gd name="T60" fmla="*/ 1 w 404"/>
                  <a:gd name="T61" fmla="*/ 0 h 281"/>
                  <a:gd name="T62" fmla="*/ 1 w 404"/>
                  <a:gd name="T63" fmla="*/ 0 h 281"/>
                  <a:gd name="T64" fmla="*/ 1 w 404"/>
                  <a:gd name="T65" fmla="*/ 0 h 281"/>
                  <a:gd name="T66" fmla="*/ 1 w 404"/>
                  <a:gd name="T67" fmla="*/ 0 h 281"/>
                  <a:gd name="T68" fmla="*/ 1 w 404"/>
                  <a:gd name="T69" fmla="*/ 0 h 281"/>
                  <a:gd name="T70" fmla="*/ 1 w 404"/>
                  <a:gd name="T71" fmla="*/ 0 h 281"/>
                  <a:gd name="T72" fmla="*/ 1 w 404"/>
                  <a:gd name="T73" fmla="*/ 0 h 281"/>
                  <a:gd name="T74" fmla="*/ 1 w 404"/>
                  <a:gd name="T75" fmla="*/ 0 h 281"/>
                  <a:gd name="T76" fmla="*/ 1 w 404"/>
                  <a:gd name="T77" fmla="*/ 0 h 281"/>
                  <a:gd name="T78" fmla="*/ 1 w 404"/>
                  <a:gd name="T79" fmla="*/ 0 h 281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4" h="281">
                    <a:moveTo>
                      <a:pt x="339" y="270"/>
                    </a:moveTo>
                    <a:lnTo>
                      <a:pt x="323" y="270"/>
                    </a:lnTo>
                    <a:lnTo>
                      <a:pt x="306" y="271"/>
                    </a:lnTo>
                    <a:lnTo>
                      <a:pt x="290" y="271"/>
                    </a:lnTo>
                    <a:lnTo>
                      <a:pt x="274" y="271"/>
                    </a:lnTo>
                    <a:lnTo>
                      <a:pt x="258" y="273"/>
                    </a:lnTo>
                    <a:lnTo>
                      <a:pt x="241" y="273"/>
                    </a:lnTo>
                    <a:lnTo>
                      <a:pt x="225" y="274"/>
                    </a:lnTo>
                    <a:lnTo>
                      <a:pt x="209" y="274"/>
                    </a:lnTo>
                    <a:lnTo>
                      <a:pt x="194" y="275"/>
                    </a:lnTo>
                    <a:lnTo>
                      <a:pt x="178" y="276"/>
                    </a:lnTo>
                    <a:lnTo>
                      <a:pt x="163" y="276"/>
                    </a:lnTo>
                    <a:lnTo>
                      <a:pt x="148" y="277"/>
                    </a:lnTo>
                    <a:lnTo>
                      <a:pt x="133" y="278"/>
                    </a:lnTo>
                    <a:lnTo>
                      <a:pt x="118" y="279"/>
                    </a:lnTo>
                    <a:lnTo>
                      <a:pt x="103" y="279"/>
                    </a:lnTo>
                    <a:lnTo>
                      <a:pt x="89" y="281"/>
                    </a:lnTo>
                    <a:lnTo>
                      <a:pt x="86" y="258"/>
                    </a:lnTo>
                    <a:lnTo>
                      <a:pt x="80" y="233"/>
                    </a:lnTo>
                    <a:lnTo>
                      <a:pt x="72" y="209"/>
                    </a:lnTo>
                    <a:lnTo>
                      <a:pt x="62" y="185"/>
                    </a:lnTo>
                    <a:lnTo>
                      <a:pt x="49" y="163"/>
                    </a:lnTo>
                    <a:lnTo>
                      <a:pt x="34" y="142"/>
                    </a:lnTo>
                    <a:lnTo>
                      <a:pt x="18" y="125"/>
                    </a:lnTo>
                    <a:lnTo>
                      <a:pt x="0" y="112"/>
                    </a:lnTo>
                    <a:lnTo>
                      <a:pt x="20" y="118"/>
                    </a:lnTo>
                    <a:lnTo>
                      <a:pt x="40" y="127"/>
                    </a:lnTo>
                    <a:lnTo>
                      <a:pt x="57" y="139"/>
                    </a:lnTo>
                    <a:lnTo>
                      <a:pt x="73" y="155"/>
                    </a:lnTo>
                    <a:lnTo>
                      <a:pt x="89" y="173"/>
                    </a:lnTo>
                    <a:lnTo>
                      <a:pt x="103" y="196"/>
                    </a:lnTo>
                    <a:lnTo>
                      <a:pt x="118" y="223"/>
                    </a:lnTo>
                    <a:lnTo>
                      <a:pt x="133" y="254"/>
                    </a:lnTo>
                    <a:lnTo>
                      <a:pt x="140" y="223"/>
                    </a:lnTo>
                    <a:lnTo>
                      <a:pt x="142" y="188"/>
                    </a:lnTo>
                    <a:lnTo>
                      <a:pt x="142" y="153"/>
                    </a:lnTo>
                    <a:lnTo>
                      <a:pt x="139" y="116"/>
                    </a:lnTo>
                    <a:lnTo>
                      <a:pt x="133" y="81"/>
                    </a:lnTo>
                    <a:lnTo>
                      <a:pt x="125" y="50"/>
                    </a:lnTo>
                    <a:lnTo>
                      <a:pt x="115" y="23"/>
                    </a:lnTo>
                    <a:lnTo>
                      <a:pt x="102" y="5"/>
                    </a:lnTo>
                    <a:lnTo>
                      <a:pt x="121" y="18"/>
                    </a:lnTo>
                    <a:lnTo>
                      <a:pt x="140" y="34"/>
                    </a:lnTo>
                    <a:lnTo>
                      <a:pt x="157" y="53"/>
                    </a:lnTo>
                    <a:lnTo>
                      <a:pt x="174" y="78"/>
                    </a:lnTo>
                    <a:lnTo>
                      <a:pt x="188" y="106"/>
                    </a:lnTo>
                    <a:lnTo>
                      <a:pt x="201" y="141"/>
                    </a:lnTo>
                    <a:lnTo>
                      <a:pt x="212" y="183"/>
                    </a:lnTo>
                    <a:lnTo>
                      <a:pt x="218" y="231"/>
                    </a:lnTo>
                    <a:lnTo>
                      <a:pt x="229" y="208"/>
                    </a:lnTo>
                    <a:lnTo>
                      <a:pt x="237" y="183"/>
                    </a:lnTo>
                    <a:lnTo>
                      <a:pt x="243" y="154"/>
                    </a:lnTo>
                    <a:lnTo>
                      <a:pt x="245" y="124"/>
                    </a:lnTo>
                    <a:lnTo>
                      <a:pt x="245" y="93"/>
                    </a:lnTo>
                    <a:lnTo>
                      <a:pt x="241" y="62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0" y="30"/>
                    </a:lnTo>
                    <a:lnTo>
                      <a:pt x="255" y="57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8" y="128"/>
                    </a:lnTo>
                    <a:lnTo>
                      <a:pt x="294" y="151"/>
                    </a:lnTo>
                    <a:lnTo>
                      <a:pt x="298" y="173"/>
                    </a:lnTo>
                    <a:lnTo>
                      <a:pt x="299" y="195"/>
                    </a:lnTo>
                    <a:lnTo>
                      <a:pt x="312" y="173"/>
                    </a:lnTo>
                    <a:lnTo>
                      <a:pt x="326" y="148"/>
                    </a:lnTo>
                    <a:lnTo>
                      <a:pt x="340" y="121"/>
                    </a:lnTo>
                    <a:lnTo>
                      <a:pt x="354" y="94"/>
                    </a:lnTo>
                    <a:lnTo>
                      <a:pt x="366" y="67"/>
                    </a:lnTo>
                    <a:lnTo>
                      <a:pt x="375" y="42"/>
                    </a:lnTo>
                    <a:lnTo>
                      <a:pt x="382" y="20"/>
                    </a:lnTo>
                    <a:lnTo>
                      <a:pt x="384" y="3"/>
                    </a:lnTo>
                    <a:lnTo>
                      <a:pt x="392" y="27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4" y="112"/>
                    </a:lnTo>
                    <a:lnTo>
                      <a:pt x="398" y="146"/>
                    </a:lnTo>
                    <a:lnTo>
                      <a:pt x="388" y="184"/>
                    </a:lnTo>
                    <a:lnTo>
                      <a:pt x="368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6" name="Freeform 67"/>
              <p:cNvSpPr/>
              <p:nvPr/>
            </p:nvSpPr>
            <p:spPr bwMode="auto">
              <a:xfrm>
                <a:off x="4880" y="4200"/>
                <a:ext cx="51" cy="71"/>
              </a:xfrm>
              <a:custGeom>
                <a:avLst/>
                <a:gdLst>
                  <a:gd name="T0" fmla="*/ 1 w 102"/>
                  <a:gd name="T1" fmla="*/ 1 h 142"/>
                  <a:gd name="T2" fmla="*/ 0 w 102"/>
                  <a:gd name="T3" fmla="*/ 1 h 142"/>
                  <a:gd name="T4" fmla="*/ 1 w 102"/>
                  <a:gd name="T5" fmla="*/ 1 h 142"/>
                  <a:gd name="T6" fmla="*/ 1 w 102"/>
                  <a:gd name="T7" fmla="*/ 1 h 142"/>
                  <a:gd name="T8" fmla="*/ 1 w 102"/>
                  <a:gd name="T9" fmla="*/ 1 h 142"/>
                  <a:gd name="T10" fmla="*/ 1 w 102"/>
                  <a:gd name="T11" fmla="*/ 1 h 142"/>
                  <a:gd name="T12" fmla="*/ 1 w 102"/>
                  <a:gd name="T13" fmla="*/ 1 h 142"/>
                  <a:gd name="T14" fmla="*/ 1 w 102"/>
                  <a:gd name="T15" fmla="*/ 1 h 142"/>
                  <a:gd name="T16" fmla="*/ 1 w 102"/>
                  <a:gd name="T17" fmla="*/ 1 h 142"/>
                  <a:gd name="T18" fmla="*/ 1 w 102"/>
                  <a:gd name="T19" fmla="*/ 0 h 142"/>
                  <a:gd name="T20" fmla="*/ 1 w 102"/>
                  <a:gd name="T21" fmla="*/ 1 h 142"/>
                  <a:gd name="T22" fmla="*/ 1 w 102"/>
                  <a:gd name="T23" fmla="*/ 1 h 142"/>
                  <a:gd name="T24" fmla="*/ 1 w 102"/>
                  <a:gd name="T25" fmla="*/ 1 h 142"/>
                  <a:gd name="T26" fmla="*/ 1 w 102"/>
                  <a:gd name="T27" fmla="*/ 1 h 14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2" h="142">
                    <a:moveTo>
                      <a:pt x="71" y="142"/>
                    </a:moveTo>
                    <a:lnTo>
                      <a:pt x="0" y="142"/>
                    </a:lnTo>
                    <a:lnTo>
                      <a:pt x="6" y="123"/>
                    </a:lnTo>
                    <a:lnTo>
                      <a:pt x="16" y="102"/>
                    </a:lnTo>
                    <a:lnTo>
                      <a:pt x="27" y="82"/>
                    </a:lnTo>
                    <a:lnTo>
                      <a:pt x="41" y="61"/>
                    </a:lnTo>
                    <a:lnTo>
                      <a:pt x="56" y="43"/>
                    </a:lnTo>
                    <a:lnTo>
                      <a:pt x="71" y="26"/>
                    </a:lnTo>
                    <a:lnTo>
                      <a:pt x="87" y="12"/>
                    </a:lnTo>
                    <a:lnTo>
                      <a:pt x="102" y="0"/>
                    </a:lnTo>
                    <a:lnTo>
                      <a:pt x="84" y="41"/>
                    </a:lnTo>
                    <a:lnTo>
                      <a:pt x="74" y="78"/>
                    </a:lnTo>
                    <a:lnTo>
                      <a:pt x="71" y="112"/>
                    </a:lnTo>
                    <a:lnTo>
                      <a:pt x="71" y="14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7" name="Freeform 68"/>
              <p:cNvSpPr/>
              <p:nvPr/>
            </p:nvSpPr>
            <p:spPr bwMode="auto">
              <a:xfrm>
                <a:off x="3666" y="4127"/>
                <a:ext cx="558" cy="206"/>
              </a:xfrm>
              <a:custGeom>
                <a:avLst/>
                <a:gdLst>
                  <a:gd name="T0" fmla="*/ 0 w 1117"/>
                  <a:gd name="T1" fmla="*/ 1 h 412"/>
                  <a:gd name="T2" fmla="*/ 0 w 1117"/>
                  <a:gd name="T3" fmla="*/ 1 h 412"/>
                  <a:gd name="T4" fmla="*/ 0 w 1117"/>
                  <a:gd name="T5" fmla="*/ 1 h 412"/>
                  <a:gd name="T6" fmla="*/ 0 w 1117"/>
                  <a:gd name="T7" fmla="*/ 1 h 412"/>
                  <a:gd name="T8" fmla="*/ 0 w 1117"/>
                  <a:gd name="T9" fmla="*/ 1 h 412"/>
                  <a:gd name="T10" fmla="*/ 0 w 1117"/>
                  <a:gd name="T11" fmla="*/ 1 h 412"/>
                  <a:gd name="T12" fmla="*/ 0 w 1117"/>
                  <a:gd name="T13" fmla="*/ 1 h 412"/>
                  <a:gd name="T14" fmla="*/ 0 w 1117"/>
                  <a:gd name="T15" fmla="*/ 1 h 412"/>
                  <a:gd name="T16" fmla="*/ 0 w 1117"/>
                  <a:gd name="T17" fmla="*/ 1 h 412"/>
                  <a:gd name="T18" fmla="*/ 0 w 1117"/>
                  <a:gd name="T19" fmla="*/ 1 h 412"/>
                  <a:gd name="T20" fmla="*/ 0 w 1117"/>
                  <a:gd name="T21" fmla="*/ 1 h 412"/>
                  <a:gd name="T22" fmla="*/ 0 w 1117"/>
                  <a:gd name="T23" fmla="*/ 1 h 412"/>
                  <a:gd name="T24" fmla="*/ 0 w 1117"/>
                  <a:gd name="T25" fmla="*/ 1 h 412"/>
                  <a:gd name="T26" fmla="*/ 0 w 1117"/>
                  <a:gd name="T27" fmla="*/ 1 h 412"/>
                  <a:gd name="T28" fmla="*/ 0 w 1117"/>
                  <a:gd name="T29" fmla="*/ 1 h 412"/>
                  <a:gd name="T30" fmla="*/ 0 w 1117"/>
                  <a:gd name="T31" fmla="*/ 1 h 412"/>
                  <a:gd name="T32" fmla="*/ 0 w 1117"/>
                  <a:gd name="T33" fmla="*/ 1 h 412"/>
                  <a:gd name="T34" fmla="*/ 0 w 1117"/>
                  <a:gd name="T35" fmla="*/ 1 h 412"/>
                  <a:gd name="T36" fmla="*/ 0 w 1117"/>
                  <a:gd name="T37" fmla="*/ 1 h 412"/>
                  <a:gd name="T38" fmla="*/ 0 w 1117"/>
                  <a:gd name="T39" fmla="*/ 1 h 412"/>
                  <a:gd name="T40" fmla="*/ 0 w 1117"/>
                  <a:gd name="T41" fmla="*/ 1 h 412"/>
                  <a:gd name="T42" fmla="*/ 0 w 1117"/>
                  <a:gd name="T43" fmla="*/ 1 h 412"/>
                  <a:gd name="T44" fmla="*/ 0 w 1117"/>
                  <a:gd name="T45" fmla="*/ 1 h 412"/>
                  <a:gd name="T46" fmla="*/ 0 w 1117"/>
                  <a:gd name="T47" fmla="*/ 1 h 412"/>
                  <a:gd name="T48" fmla="*/ 0 w 1117"/>
                  <a:gd name="T49" fmla="*/ 1 h 412"/>
                  <a:gd name="T50" fmla="*/ 0 w 1117"/>
                  <a:gd name="T51" fmla="*/ 1 h 412"/>
                  <a:gd name="T52" fmla="*/ 0 w 1117"/>
                  <a:gd name="T53" fmla="*/ 1 h 412"/>
                  <a:gd name="T54" fmla="*/ 0 w 1117"/>
                  <a:gd name="T55" fmla="*/ 1 h 412"/>
                  <a:gd name="T56" fmla="*/ 0 w 1117"/>
                  <a:gd name="T57" fmla="*/ 1 h 412"/>
                  <a:gd name="T58" fmla="*/ 0 w 1117"/>
                  <a:gd name="T59" fmla="*/ 1 h 412"/>
                  <a:gd name="T60" fmla="*/ 0 w 1117"/>
                  <a:gd name="T61" fmla="*/ 1 h 412"/>
                  <a:gd name="T62" fmla="*/ 0 w 1117"/>
                  <a:gd name="T63" fmla="*/ 1 h 412"/>
                  <a:gd name="T64" fmla="*/ 0 w 1117"/>
                  <a:gd name="T65" fmla="*/ 0 h 412"/>
                  <a:gd name="T66" fmla="*/ 0 w 1117"/>
                  <a:gd name="T67" fmla="*/ 1 h 412"/>
                  <a:gd name="T68" fmla="*/ 0 w 1117"/>
                  <a:gd name="T69" fmla="*/ 1 h 412"/>
                  <a:gd name="T70" fmla="*/ 0 w 1117"/>
                  <a:gd name="T71" fmla="*/ 1 h 412"/>
                  <a:gd name="T72" fmla="*/ 0 w 1117"/>
                  <a:gd name="T73" fmla="*/ 1 h 412"/>
                  <a:gd name="T74" fmla="*/ 0 w 1117"/>
                  <a:gd name="T75" fmla="*/ 1 h 412"/>
                  <a:gd name="T76" fmla="*/ 0 w 1117"/>
                  <a:gd name="T77" fmla="*/ 1 h 412"/>
                  <a:gd name="T78" fmla="*/ 0 w 1117"/>
                  <a:gd name="T79" fmla="*/ 1 h 412"/>
                  <a:gd name="T80" fmla="*/ 0 w 1117"/>
                  <a:gd name="T81" fmla="*/ 1 h 412"/>
                  <a:gd name="T82" fmla="*/ 0 w 1117"/>
                  <a:gd name="T83" fmla="*/ 1 h 412"/>
                  <a:gd name="T84" fmla="*/ 0 w 1117"/>
                  <a:gd name="T85" fmla="*/ 1 h 412"/>
                  <a:gd name="T86" fmla="*/ 0 w 1117"/>
                  <a:gd name="T87" fmla="*/ 1 h 412"/>
                  <a:gd name="T88" fmla="*/ 0 w 1117"/>
                  <a:gd name="T89" fmla="*/ 1 h 412"/>
                  <a:gd name="T90" fmla="*/ 0 w 1117"/>
                  <a:gd name="T91" fmla="*/ 1 h 412"/>
                  <a:gd name="T92" fmla="*/ 0 w 1117"/>
                  <a:gd name="T93" fmla="*/ 1 h 412"/>
                  <a:gd name="T94" fmla="*/ 0 w 1117"/>
                  <a:gd name="T95" fmla="*/ 1 h 412"/>
                  <a:gd name="T96" fmla="*/ 0 w 1117"/>
                  <a:gd name="T97" fmla="*/ 1 h 412"/>
                  <a:gd name="T98" fmla="*/ 0 w 1117"/>
                  <a:gd name="T99" fmla="*/ 1 h 412"/>
                  <a:gd name="T100" fmla="*/ 0 w 1117"/>
                  <a:gd name="T101" fmla="*/ 1 h 412"/>
                  <a:gd name="T102" fmla="*/ 0 w 1117"/>
                  <a:gd name="T103" fmla="*/ 1 h 412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1117" h="412">
                    <a:moveTo>
                      <a:pt x="1093" y="212"/>
                    </a:moveTo>
                    <a:lnTo>
                      <a:pt x="1073" y="229"/>
                    </a:lnTo>
                    <a:lnTo>
                      <a:pt x="1052" y="248"/>
                    </a:lnTo>
                    <a:lnTo>
                      <a:pt x="1032" y="265"/>
                    </a:lnTo>
                    <a:lnTo>
                      <a:pt x="1011" y="284"/>
                    </a:lnTo>
                    <a:lnTo>
                      <a:pt x="990" y="301"/>
                    </a:lnTo>
                    <a:lnTo>
                      <a:pt x="971" y="317"/>
                    </a:lnTo>
                    <a:lnTo>
                      <a:pt x="951" y="334"/>
                    </a:lnTo>
                    <a:lnTo>
                      <a:pt x="934" y="349"/>
                    </a:lnTo>
                    <a:lnTo>
                      <a:pt x="917" y="363"/>
                    </a:lnTo>
                    <a:lnTo>
                      <a:pt x="900" y="376"/>
                    </a:lnTo>
                    <a:lnTo>
                      <a:pt x="888" y="387"/>
                    </a:lnTo>
                    <a:lnTo>
                      <a:pt x="876" y="397"/>
                    </a:lnTo>
                    <a:lnTo>
                      <a:pt x="867" y="403"/>
                    </a:lnTo>
                    <a:lnTo>
                      <a:pt x="860" y="409"/>
                    </a:lnTo>
                    <a:lnTo>
                      <a:pt x="857" y="412"/>
                    </a:lnTo>
                    <a:lnTo>
                      <a:pt x="826" y="410"/>
                    </a:lnTo>
                    <a:lnTo>
                      <a:pt x="791" y="409"/>
                    </a:lnTo>
                    <a:lnTo>
                      <a:pt x="753" y="408"/>
                    </a:lnTo>
                    <a:lnTo>
                      <a:pt x="714" y="406"/>
                    </a:lnTo>
                    <a:lnTo>
                      <a:pt x="672" y="403"/>
                    </a:lnTo>
                    <a:lnTo>
                      <a:pt x="630" y="401"/>
                    </a:lnTo>
                    <a:lnTo>
                      <a:pt x="587" y="399"/>
                    </a:lnTo>
                    <a:lnTo>
                      <a:pt x="542" y="395"/>
                    </a:lnTo>
                    <a:lnTo>
                      <a:pt x="499" y="393"/>
                    </a:lnTo>
                    <a:lnTo>
                      <a:pt x="455" y="391"/>
                    </a:lnTo>
                    <a:lnTo>
                      <a:pt x="412" y="387"/>
                    </a:lnTo>
                    <a:lnTo>
                      <a:pt x="371" y="385"/>
                    </a:lnTo>
                    <a:lnTo>
                      <a:pt x="330" y="383"/>
                    </a:lnTo>
                    <a:lnTo>
                      <a:pt x="292" y="380"/>
                    </a:lnTo>
                    <a:lnTo>
                      <a:pt x="257" y="378"/>
                    </a:lnTo>
                    <a:lnTo>
                      <a:pt x="224" y="377"/>
                    </a:lnTo>
                    <a:lnTo>
                      <a:pt x="209" y="376"/>
                    </a:lnTo>
                    <a:lnTo>
                      <a:pt x="193" y="376"/>
                    </a:lnTo>
                    <a:lnTo>
                      <a:pt x="178" y="375"/>
                    </a:lnTo>
                    <a:lnTo>
                      <a:pt x="162" y="375"/>
                    </a:lnTo>
                    <a:lnTo>
                      <a:pt x="147" y="374"/>
                    </a:lnTo>
                    <a:lnTo>
                      <a:pt x="131" y="374"/>
                    </a:lnTo>
                    <a:lnTo>
                      <a:pt x="116" y="372"/>
                    </a:lnTo>
                    <a:lnTo>
                      <a:pt x="101" y="372"/>
                    </a:lnTo>
                    <a:lnTo>
                      <a:pt x="80" y="334"/>
                    </a:lnTo>
                    <a:lnTo>
                      <a:pt x="63" y="289"/>
                    </a:lnTo>
                    <a:lnTo>
                      <a:pt x="48" y="241"/>
                    </a:lnTo>
                    <a:lnTo>
                      <a:pt x="36" y="190"/>
                    </a:lnTo>
                    <a:lnTo>
                      <a:pt x="24" y="142"/>
                    </a:lnTo>
                    <a:lnTo>
                      <a:pt x="15" y="97"/>
                    </a:lnTo>
                    <a:lnTo>
                      <a:pt x="7" y="58"/>
                    </a:lnTo>
                    <a:lnTo>
                      <a:pt x="0" y="28"/>
                    </a:lnTo>
                    <a:lnTo>
                      <a:pt x="11" y="62"/>
                    </a:lnTo>
                    <a:lnTo>
                      <a:pt x="25" y="100"/>
                    </a:lnTo>
                    <a:lnTo>
                      <a:pt x="41" y="141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4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1" y="284"/>
                    </a:lnTo>
                    <a:lnTo>
                      <a:pt x="138" y="257"/>
                    </a:lnTo>
                    <a:lnTo>
                      <a:pt x="146" y="234"/>
                    </a:lnTo>
                    <a:lnTo>
                      <a:pt x="156" y="211"/>
                    </a:lnTo>
                    <a:lnTo>
                      <a:pt x="169" y="191"/>
                    </a:lnTo>
                    <a:lnTo>
                      <a:pt x="184" y="172"/>
                    </a:lnTo>
                    <a:lnTo>
                      <a:pt x="204" y="153"/>
                    </a:lnTo>
                    <a:lnTo>
                      <a:pt x="227" y="136"/>
                    </a:lnTo>
                    <a:lnTo>
                      <a:pt x="214" y="158"/>
                    </a:lnTo>
                    <a:lnTo>
                      <a:pt x="201" y="184"/>
                    </a:lnTo>
                    <a:lnTo>
                      <a:pt x="191" y="216"/>
                    </a:lnTo>
                    <a:lnTo>
                      <a:pt x="184" y="248"/>
                    </a:lnTo>
                    <a:lnTo>
                      <a:pt x="182" y="281"/>
                    </a:lnTo>
                    <a:lnTo>
                      <a:pt x="188" y="314"/>
                    </a:lnTo>
                    <a:lnTo>
                      <a:pt x="200" y="344"/>
                    </a:lnTo>
                    <a:lnTo>
                      <a:pt x="224" y="370"/>
                    </a:lnTo>
                    <a:lnTo>
                      <a:pt x="250" y="344"/>
                    </a:lnTo>
                    <a:lnTo>
                      <a:pt x="270" y="305"/>
                    </a:lnTo>
                    <a:lnTo>
                      <a:pt x="284" y="261"/>
                    </a:lnTo>
                    <a:lnTo>
                      <a:pt x="291" y="211"/>
                    </a:lnTo>
                    <a:lnTo>
                      <a:pt x="290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7" y="8"/>
                    </a:lnTo>
                    <a:lnTo>
                      <a:pt x="261" y="35"/>
                    </a:lnTo>
                    <a:lnTo>
                      <a:pt x="282" y="63"/>
                    </a:lnTo>
                    <a:lnTo>
                      <a:pt x="299" y="96"/>
                    </a:lnTo>
                    <a:lnTo>
                      <a:pt x="314" y="130"/>
                    </a:lnTo>
                    <a:lnTo>
                      <a:pt x="326" y="168"/>
                    </a:lnTo>
                    <a:lnTo>
                      <a:pt x="334" y="211"/>
                    </a:lnTo>
                    <a:lnTo>
                      <a:pt x="340" y="258"/>
                    </a:lnTo>
                    <a:lnTo>
                      <a:pt x="341" y="309"/>
                    </a:lnTo>
                    <a:lnTo>
                      <a:pt x="355" y="288"/>
                    </a:lnTo>
                    <a:lnTo>
                      <a:pt x="371" y="266"/>
                    </a:lnTo>
                    <a:lnTo>
                      <a:pt x="389" y="244"/>
                    </a:lnTo>
                    <a:lnTo>
                      <a:pt x="409" y="222"/>
                    </a:lnTo>
                    <a:lnTo>
                      <a:pt x="429" y="203"/>
                    </a:lnTo>
                    <a:lnTo>
                      <a:pt x="450" y="184"/>
                    </a:lnTo>
                    <a:lnTo>
                      <a:pt x="471" y="171"/>
                    </a:lnTo>
                    <a:lnTo>
                      <a:pt x="492" y="160"/>
                    </a:lnTo>
                    <a:lnTo>
                      <a:pt x="482" y="180"/>
                    </a:lnTo>
                    <a:lnTo>
                      <a:pt x="469" y="203"/>
                    </a:lnTo>
                    <a:lnTo>
                      <a:pt x="451" y="227"/>
                    </a:lnTo>
                    <a:lnTo>
                      <a:pt x="433" y="251"/>
                    </a:lnTo>
                    <a:lnTo>
                      <a:pt x="416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1" y="334"/>
                    </a:lnTo>
                    <a:lnTo>
                      <a:pt x="388" y="339"/>
                    </a:lnTo>
                    <a:lnTo>
                      <a:pt x="397" y="344"/>
                    </a:lnTo>
                    <a:lnTo>
                      <a:pt x="408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3" y="360"/>
                    </a:lnTo>
                    <a:lnTo>
                      <a:pt x="457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3"/>
                    </a:lnTo>
                    <a:lnTo>
                      <a:pt x="374" y="66"/>
                    </a:lnTo>
                    <a:lnTo>
                      <a:pt x="345" y="36"/>
                    </a:lnTo>
                    <a:lnTo>
                      <a:pt x="374" y="58"/>
                    </a:lnTo>
                    <a:lnTo>
                      <a:pt x="399" y="79"/>
                    </a:lnTo>
                    <a:lnTo>
                      <a:pt x="423" y="103"/>
                    </a:lnTo>
                    <a:lnTo>
                      <a:pt x="443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3" y="10"/>
                    </a:lnTo>
                    <a:lnTo>
                      <a:pt x="489" y="39"/>
                    </a:lnTo>
                    <a:lnTo>
                      <a:pt x="505" y="71"/>
                    </a:lnTo>
                    <a:lnTo>
                      <a:pt x="519" y="106"/>
                    </a:lnTo>
                    <a:lnTo>
                      <a:pt x="531" y="145"/>
                    </a:lnTo>
                    <a:lnTo>
                      <a:pt x="539" y="189"/>
                    </a:lnTo>
                    <a:lnTo>
                      <a:pt x="541" y="236"/>
                    </a:lnTo>
                    <a:lnTo>
                      <a:pt x="538" y="290"/>
                    </a:lnTo>
                    <a:lnTo>
                      <a:pt x="526" y="349"/>
                    </a:lnTo>
                    <a:lnTo>
                      <a:pt x="553" y="322"/>
                    </a:lnTo>
                    <a:lnTo>
                      <a:pt x="576" y="288"/>
                    </a:lnTo>
                    <a:lnTo>
                      <a:pt x="594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2" y="126"/>
                    </a:lnTo>
                    <a:lnTo>
                      <a:pt x="584" y="84"/>
                    </a:lnTo>
                    <a:lnTo>
                      <a:pt x="551" y="44"/>
                    </a:lnTo>
                    <a:lnTo>
                      <a:pt x="566" y="52"/>
                    </a:lnTo>
                    <a:lnTo>
                      <a:pt x="581" y="60"/>
                    </a:lnTo>
                    <a:lnTo>
                      <a:pt x="596" y="69"/>
                    </a:lnTo>
                    <a:lnTo>
                      <a:pt x="610" y="82"/>
                    </a:lnTo>
                    <a:lnTo>
                      <a:pt x="622" y="96"/>
                    </a:lnTo>
                    <a:lnTo>
                      <a:pt x="632" y="113"/>
                    </a:lnTo>
                    <a:lnTo>
                      <a:pt x="641" y="134"/>
                    </a:lnTo>
                    <a:lnTo>
                      <a:pt x="647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8" y="32"/>
                    </a:lnTo>
                    <a:lnTo>
                      <a:pt x="645" y="0"/>
                    </a:lnTo>
                    <a:lnTo>
                      <a:pt x="655" y="38"/>
                    </a:lnTo>
                    <a:lnTo>
                      <a:pt x="661" y="82"/>
                    </a:lnTo>
                    <a:lnTo>
                      <a:pt x="662" y="129"/>
                    </a:lnTo>
                    <a:lnTo>
                      <a:pt x="660" y="179"/>
                    </a:lnTo>
                    <a:lnTo>
                      <a:pt x="652" y="228"/>
                    </a:lnTo>
                    <a:lnTo>
                      <a:pt x="641" y="277"/>
                    </a:lnTo>
                    <a:lnTo>
                      <a:pt x="626" y="320"/>
                    </a:lnTo>
                    <a:lnTo>
                      <a:pt x="609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79" y="255"/>
                    </a:lnTo>
                    <a:lnTo>
                      <a:pt x="697" y="212"/>
                    </a:lnTo>
                    <a:lnTo>
                      <a:pt x="712" y="167"/>
                    </a:lnTo>
                    <a:lnTo>
                      <a:pt x="722" y="122"/>
                    </a:lnTo>
                    <a:lnTo>
                      <a:pt x="730" y="77"/>
                    </a:lnTo>
                    <a:lnTo>
                      <a:pt x="733" y="33"/>
                    </a:lnTo>
                    <a:lnTo>
                      <a:pt x="742" y="88"/>
                    </a:lnTo>
                    <a:lnTo>
                      <a:pt x="746" y="148"/>
                    </a:lnTo>
                    <a:lnTo>
                      <a:pt x="743" y="210"/>
                    </a:lnTo>
                    <a:lnTo>
                      <a:pt x="730" y="269"/>
                    </a:lnTo>
                    <a:lnTo>
                      <a:pt x="743" y="252"/>
                    </a:lnTo>
                    <a:lnTo>
                      <a:pt x="756" y="232"/>
                    </a:lnTo>
                    <a:lnTo>
                      <a:pt x="770" y="206"/>
                    </a:lnTo>
                    <a:lnTo>
                      <a:pt x="784" y="181"/>
                    </a:lnTo>
                    <a:lnTo>
                      <a:pt x="797" y="154"/>
                    </a:lnTo>
                    <a:lnTo>
                      <a:pt x="808" y="130"/>
                    </a:lnTo>
                    <a:lnTo>
                      <a:pt x="816" y="109"/>
                    </a:lnTo>
                    <a:lnTo>
                      <a:pt x="821" y="93"/>
                    </a:lnTo>
                    <a:lnTo>
                      <a:pt x="819" y="118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4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6" y="295"/>
                    </a:lnTo>
                    <a:lnTo>
                      <a:pt x="725" y="324"/>
                    </a:lnTo>
                    <a:lnTo>
                      <a:pt x="752" y="307"/>
                    </a:lnTo>
                    <a:lnTo>
                      <a:pt x="777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69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0" y="166"/>
                    </a:lnTo>
                    <a:lnTo>
                      <a:pt x="882" y="194"/>
                    </a:lnTo>
                    <a:lnTo>
                      <a:pt x="873" y="220"/>
                    </a:lnTo>
                    <a:lnTo>
                      <a:pt x="861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35" y="308"/>
                    </a:lnTo>
                    <a:lnTo>
                      <a:pt x="850" y="297"/>
                    </a:lnTo>
                    <a:lnTo>
                      <a:pt x="866" y="284"/>
                    </a:lnTo>
                    <a:lnTo>
                      <a:pt x="882" y="269"/>
                    </a:lnTo>
                    <a:lnTo>
                      <a:pt x="897" y="252"/>
                    </a:lnTo>
                    <a:lnTo>
                      <a:pt x="912" y="234"/>
                    </a:lnTo>
                    <a:lnTo>
                      <a:pt x="927" y="216"/>
                    </a:lnTo>
                    <a:lnTo>
                      <a:pt x="941" y="195"/>
                    </a:lnTo>
                    <a:lnTo>
                      <a:pt x="955" y="174"/>
                    </a:lnTo>
                    <a:lnTo>
                      <a:pt x="967" y="153"/>
                    </a:lnTo>
                    <a:lnTo>
                      <a:pt x="979" y="133"/>
                    </a:lnTo>
                    <a:lnTo>
                      <a:pt x="990" y="112"/>
                    </a:lnTo>
                    <a:lnTo>
                      <a:pt x="999" y="91"/>
                    </a:lnTo>
                    <a:lnTo>
                      <a:pt x="1008" y="70"/>
                    </a:lnTo>
                    <a:lnTo>
                      <a:pt x="1014" y="52"/>
                    </a:lnTo>
                    <a:lnTo>
                      <a:pt x="1020" y="33"/>
                    </a:lnTo>
                    <a:lnTo>
                      <a:pt x="1012" y="71"/>
                    </a:lnTo>
                    <a:lnTo>
                      <a:pt x="1004" y="107"/>
                    </a:lnTo>
                    <a:lnTo>
                      <a:pt x="994" y="141"/>
                    </a:lnTo>
                    <a:lnTo>
                      <a:pt x="983" y="173"/>
                    </a:lnTo>
                    <a:lnTo>
                      <a:pt x="968" y="206"/>
                    </a:lnTo>
                    <a:lnTo>
                      <a:pt x="950" y="242"/>
                    </a:lnTo>
                    <a:lnTo>
                      <a:pt x="927" y="279"/>
                    </a:lnTo>
                    <a:lnTo>
                      <a:pt x="897" y="322"/>
                    </a:lnTo>
                    <a:lnTo>
                      <a:pt x="910" y="314"/>
                    </a:lnTo>
                    <a:lnTo>
                      <a:pt x="925" y="304"/>
                    </a:lnTo>
                    <a:lnTo>
                      <a:pt x="940" y="294"/>
                    </a:lnTo>
                    <a:lnTo>
                      <a:pt x="956" y="282"/>
                    </a:lnTo>
                    <a:lnTo>
                      <a:pt x="972" y="270"/>
                    </a:lnTo>
                    <a:lnTo>
                      <a:pt x="988" y="257"/>
                    </a:lnTo>
                    <a:lnTo>
                      <a:pt x="1005" y="243"/>
                    </a:lnTo>
                    <a:lnTo>
                      <a:pt x="1021" y="228"/>
                    </a:lnTo>
                    <a:lnTo>
                      <a:pt x="1037" y="213"/>
                    </a:lnTo>
                    <a:lnTo>
                      <a:pt x="1052" y="197"/>
                    </a:lnTo>
                    <a:lnTo>
                      <a:pt x="1067" y="182"/>
                    </a:lnTo>
                    <a:lnTo>
                      <a:pt x="1080" y="166"/>
                    </a:lnTo>
                    <a:lnTo>
                      <a:pt x="1092" y="150"/>
                    </a:lnTo>
                    <a:lnTo>
                      <a:pt x="1102" y="135"/>
                    </a:lnTo>
                    <a:lnTo>
                      <a:pt x="1111" y="119"/>
                    </a:lnTo>
                    <a:lnTo>
                      <a:pt x="1117" y="104"/>
                    </a:lnTo>
                    <a:lnTo>
                      <a:pt x="1110" y="136"/>
                    </a:lnTo>
                    <a:lnTo>
                      <a:pt x="1103" y="166"/>
                    </a:lnTo>
                    <a:lnTo>
                      <a:pt x="1099" y="192"/>
                    </a:lnTo>
                    <a:lnTo>
                      <a:pt x="1093" y="21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" name="Freeform 69"/>
              <p:cNvSpPr/>
              <p:nvPr/>
            </p:nvSpPr>
            <p:spPr bwMode="auto">
              <a:xfrm>
                <a:off x="4164" y="4179"/>
                <a:ext cx="202" cy="141"/>
              </a:xfrm>
              <a:custGeom>
                <a:avLst/>
                <a:gdLst>
                  <a:gd name="T0" fmla="*/ 1 w 403"/>
                  <a:gd name="T1" fmla="*/ 1 h 280"/>
                  <a:gd name="T2" fmla="*/ 1 w 403"/>
                  <a:gd name="T3" fmla="*/ 1 h 280"/>
                  <a:gd name="T4" fmla="*/ 1 w 403"/>
                  <a:gd name="T5" fmla="*/ 1 h 280"/>
                  <a:gd name="T6" fmla="*/ 1 w 403"/>
                  <a:gd name="T7" fmla="*/ 1 h 280"/>
                  <a:gd name="T8" fmla="*/ 1 w 403"/>
                  <a:gd name="T9" fmla="*/ 1 h 280"/>
                  <a:gd name="T10" fmla="*/ 1 w 403"/>
                  <a:gd name="T11" fmla="*/ 1 h 280"/>
                  <a:gd name="T12" fmla="*/ 1 w 403"/>
                  <a:gd name="T13" fmla="*/ 1 h 280"/>
                  <a:gd name="T14" fmla="*/ 1 w 403"/>
                  <a:gd name="T15" fmla="*/ 1 h 280"/>
                  <a:gd name="T16" fmla="*/ 1 w 403"/>
                  <a:gd name="T17" fmla="*/ 1 h 280"/>
                  <a:gd name="T18" fmla="*/ 1 w 403"/>
                  <a:gd name="T19" fmla="*/ 1 h 280"/>
                  <a:gd name="T20" fmla="*/ 1 w 403"/>
                  <a:gd name="T21" fmla="*/ 1 h 280"/>
                  <a:gd name="T22" fmla="*/ 1 w 403"/>
                  <a:gd name="T23" fmla="*/ 1 h 280"/>
                  <a:gd name="T24" fmla="*/ 1 w 403"/>
                  <a:gd name="T25" fmla="*/ 1 h 280"/>
                  <a:gd name="T26" fmla="*/ 1 w 403"/>
                  <a:gd name="T27" fmla="*/ 1 h 280"/>
                  <a:gd name="T28" fmla="*/ 1 w 403"/>
                  <a:gd name="T29" fmla="*/ 1 h 280"/>
                  <a:gd name="T30" fmla="*/ 1 w 403"/>
                  <a:gd name="T31" fmla="*/ 1 h 280"/>
                  <a:gd name="T32" fmla="*/ 1 w 403"/>
                  <a:gd name="T33" fmla="*/ 1 h 280"/>
                  <a:gd name="T34" fmla="*/ 1 w 403"/>
                  <a:gd name="T35" fmla="*/ 1 h 280"/>
                  <a:gd name="T36" fmla="*/ 1 w 403"/>
                  <a:gd name="T37" fmla="*/ 1 h 280"/>
                  <a:gd name="T38" fmla="*/ 1 w 403"/>
                  <a:gd name="T39" fmla="*/ 1 h 280"/>
                  <a:gd name="T40" fmla="*/ 1 w 403"/>
                  <a:gd name="T41" fmla="*/ 1 h 280"/>
                  <a:gd name="T42" fmla="*/ 1 w 403"/>
                  <a:gd name="T43" fmla="*/ 1 h 280"/>
                  <a:gd name="T44" fmla="*/ 1 w 403"/>
                  <a:gd name="T45" fmla="*/ 1 h 280"/>
                  <a:gd name="T46" fmla="*/ 1 w 403"/>
                  <a:gd name="T47" fmla="*/ 1 h 280"/>
                  <a:gd name="T48" fmla="*/ 1 w 403"/>
                  <a:gd name="T49" fmla="*/ 1 h 280"/>
                  <a:gd name="T50" fmla="*/ 1 w 403"/>
                  <a:gd name="T51" fmla="*/ 1 h 280"/>
                  <a:gd name="T52" fmla="*/ 1 w 403"/>
                  <a:gd name="T53" fmla="*/ 1 h 280"/>
                  <a:gd name="T54" fmla="*/ 1 w 403"/>
                  <a:gd name="T55" fmla="*/ 1 h 280"/>
                  <a:gd name="T56" fmla="*/ 1 w 403"/>
                  <a:gd name="T57" fmla="*/ 1 h 280"/>
                  <a:gd name="T58" fmla="*/ 1 w 403"/>
                  <a:gd name="T59" fmla="*/ 1 h 280"/>
                  <a:gd name="T60" fmla="*/ 1 w 403"/>
                  <a:gd name="T61" fmla="*/ 1 h 280"/>
                  <a:gd name="T62" fmla="*/ 1 w 403"/>
                  <a:gd name="T63" fmla="*/ 1 h 280"/>
                  <a:gd name="T64" fmla="*/ 1 w 403"/>
                  <a:gd name="T65" fmla="*/ 1 h 280"/>
                  <a:gd name="T66" fmla="*/ 1 w 403"/>
                  <a:gd name="T67" fmla="*/ 1 h 280"/>
                  <a:gd name="T68" fmla="*/ 1 w 403"/>
                  <a:gd name="T69" fmla="*/ 1 h 280"/>
                  <a:gd name="T70" fmla="*/ 1 w 403"/>
                  <a:gd name="T71" fmla="*/ 1 h 280"/>
                  <a:gd name="T72" fmla="*/ 1 w 403"/>
                  <a:gd name="T73" fmla="*/ 1 h 280"/>
                  <a:gd name="T74" fmla="*/ 1 w 403"/>
                  <a:gd name="T75" fmla="*/ 1 h 280"/>
                  <a:gd name="T76" fmla="*/ 1 w 403"/>
                  <a:gd name="T77" fmla="*/ 1 h 280"/>
                  <a:gd name="T78" fmla="*/ 1 w 403"/>
                  <a:gd name="T79" fmla="*/ 1 h 28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3" h="280">
                    <a:moveTo>
                      <a:pt x="339" y="270"/>
                    </a:moveTo>
                    <a:lnTo>
                      <a:pt x="322" y="270"/>
                    </a:lnTo>
                    <a:lnTo>
                      <a:pt x="305" y="271"/>
                    </a:lnTo>
                    <a:lnTo>
                      <a:pt x="289" y="271"/>
                    </a:lnTo>
                    <a:lnTo>
                      <a:pt x="273" y="272"/>
                    </a:lnTo>
                    <a:lnTo>
                      <a:pt x="257" y="272"/>
                    </a:lnTo>
                    <a:lnTo>
                      <a:pt x="241" y="273"/>
                    </a:lnTo>
                    <a:lnTo>
                      <a:pt x="225" y="273"/>
                    </a:lnTo>
                    <a:lnTo>
                      <a:pt x="210" y="274"/>
                    </a:lnTo>
                    <a:lnTo>
                      <a:pt x="194" y="274"/>
                    </a:lnTo>
                    <a:lnTo>
                      <a:pt x="179" y="275"/>
                    </a:lnTo>
                    <a:lnTo>
                      <a:pt x="164" y="277"/>
                    </a:lnTo>
                    <a:lnTo>
                      <a:pt x="149" y="277"/>
                    </a:lnTo>
                    <a:lnTo>
                      <a:pt x="134" y="278"/>
                    </a:lnTo>
                    <a:lnTo>
                      <a:pt x="119" y="279"/>
                    </a:lnTo>
                    <a:lnTo>
                      <a:pt x="104" y="279"/>
                    </a:lnTo>
                    <a:lnTo>
                      <a:pt x="90" y="280"/>
                    </a:lnTo>
                    <a:lnTo>
                      <a:pt x="86" y="257"/>
                    </a:lnTo>
                    <a:lnTo>
                      <a:pt x="81" y="233"/>
                    </a:lnTo>
                    <a:lnTo>
                      <a:pt x="73" y="209"/>
                    </a:lnTo>
                    <a:lnTo>
                      <a:pt x="62" y="184"/>
                    </a:lnTo>
                    <a:lnTo>
                      <a:pt x="50" y="162"/>
                    </a:lnTo>
                    <a:lnTo>
                      <a:pt x="35" y="142"/>
                    </a:lnTo>
                    <a:lnTo>
                      <a:pt x="18" y="124"/>
                    </a:lnTo>
                    <a:lnTo>
                      <a:pt x="0" y="112"/>
                    </a:lnTo>
                    <a:lnTo>
                      <a:pt x="22" y="117"/>
                    </a:lnTo>
                    <a:lnTo>
                      <a:pt x="40" y="127"/>
                    </a:lnTo>
                    <a:lnTo>
                      <a:pt x="58" y="138"/>
                    </a:lnTo>
                    <a:lnTo>
                      <a:pt x="74" y="154"/>
                    </a:lnTo>
                    <a:lnTo>
                      <a:pt x="89" y="173"/>
                    </a:lnTo>
                    <a:lnTo>
                      <a:pt x="104" y="196"/>
                    </a:lnTo>
                    <a:lnTo>
                      <a:pt x="117" y="222"/>
                    </a:lnTo>
                    <a:lnTo>
                      <a:pt x="132" y="254"/>
                    </a:lnTo>
                    <a:lnTo>
                      <a:pt x="139" y="222"/>
                    </a:lnTo>
                    <a:lnTo>
                      <a:pt x="143" y="188"/>
                    </a:lnTo>
                    <a:lnTo>
                      <a:pt x="142" y="152"/>
                    </a:lnTo>
                    <a:lnTo>
                      <a:pt x="139" y="115"/>
                    </a:lnTo>
                    <a:lnTo>
                      <a:pt x="134" y="81"/>
                    </a:lnTo>
                    <a:lnTo>
                      <a:pt x="126" y="49"/>
                    </a:lnTo>
                    <a:lnTo>
                      <a:pt x="115" y="23"/>
                    </a:lnTo>
                    <a:lnTo>
                      <a:pt x="103" y="4"/>
                    </a:lnTo>
                    <a:lnTo>
                      <a:pt x="121" y="17"/>
                    </a:lnTo>
                    <a:lnTo>
                      <a:pt x="139" y="33"/>
                    </a:lnTo>
                    <a:lnTo>
                      <a:pt x="157" y="53"/>
                    </a:lnTo>
                    <a:lnTo>
                      <a:pt x="173" y="77"/>
                    </a:lnTo>
                    <a:lnTo>
                      <a:pt x="188" y="106"/>
                    </a:lnTo>
                    <a:lnTo>
                      <a:pt x="200" y="141"/>
                    </a:lnTo>
                    <a:lnTo>
                      <a:pt x="211" y="182"/>
                    </a:lnTo>
                    <a:lnTo>
                      <a:pt x="218" y="230"/>
                    </a:lnTo>
                    <a:lnTo>
                      <a:pt x="228" y="207"/>
                    </a:lnTo>
                    <a:lnTo>
                      <a:pt x="236" y="182"/>
                    </a:lnTo>
                    <a:lnTo>
                      <a:pt x="242" y="153"/>
                    </a:lnTo>
                    <a:lnTo>
                      <a:pt x="245" y="123"/>
                    </a:lnTo>
                    <a:lnTo>
                      <a:pt x="245" y="92"/>
                    </a:lnTo>
                    <a:lnTo>
                      <a:pt x="242" y="61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1" y="30"/>
                    </a:lnTo>
                    <a:lnTo>
                      <a:pt x="255" y="56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7" y="128"/>
                    </a:lnTo>
                    <a:lnTo>
                      <a:pt x="294" y="151"/>
                    </a:lnTo>
                    <a:lnTo>
                      <a:pt x="297" y="173"/>
                    </a:lnTo>
                    <a:lnTo>
                      <a:pt x="298" y="195"/>
                    </a:lnTo>
                    <a:lnTo>
                      <a:pt x="312" y="173"/>
                    </a:lnTo>
                    <a:lnTo>
                      <a:pt x="326" y="149"/>
                    </a:lnTo>
                    <a:lnTo>
                      <a:pt x="340" y="121"/>
                    </a:lnTo>
                    <a:lnTo>
                      <a:pt x="354" y="93"/>
                    </a:lnTo>
                    <a:lnTo>
                      <a:pt x="366" y="67"/>
                    </a:lnTo>
                    <a:lnTo>
                      <a:pt x="375" y="41"/>
                    </a:lnTo>
                    <a:lnTo>
                      <a:pt x="382" y="19"/>
                    </a:lnTo>
                    <a:lnTo>
                      <a:pt x="385" y="2"/>
                    </a:lnTo>
                    <a:lnTo>
                      <a:pt x="392" y="26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3" y="112"/>
                    </a:lnTo>
                    <a:lnTo>
                      <a:pt x="398" y="145"/>
                    </a:lnTo>
                    <a:lnTo>
                      <a:pt x="387" y="183"/>
                    </a:lnTo>
                    <a:lnTo>
                      <a:pt x="367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" name="Freeform 70"/>
              <p:cNvSpPr/>
              <p:nvPr/>
            </p:nvSpPr>
            <p:spPr bwMode="auto">
              <a:xfrm>
                <a:off x="4368" y="4177"/>
                <a:ext cx="123" cy="143"/>
              </a:xfrm>
              <a:custGeom>
                <a:avLst/>
                <a:gdLst>
                  <a:gd name="T0" fmla="*/ 1 w 246"/>
                  <a:gd name="T1" fmla="*/ 1 h 285"/>
                  <a:gd name="T2" fmla="*/ 1 w 246"/>
                  <a:gd name="T3" fmla="*/ 1 h 285"/>
                  <a:gd name="T4" fmla="*/ 1 w 246"/>
                  <a:gd name="T5" fmla="*/ 1 h 285"/>
                  <a:gd name="T6" fmla="*/ 1 w 246"/>
                  <a:gd name="T7" fmla="*/ 1 h 285"/>
                  <a:gd name="T8" fmla="*/ 1 w 246"/>
                  <a:gd name="T9" fmla="*/ 1 h 285"/>
                  <a:gd name="T10" fmla="*/ 1 w 246"/>
                  <a:gd name="T11" fmla="*/ 1 h 285"/>
                  <a:gd name="T12" fmla="*/ 1 w 246"/>
                  <a:gd name="T13" fmla="*/ 1 h 285"/>
                  <a:gd name="T14" fmla="*/ 1 w 246"/>
                  <a:gd name="T15" fmla="*/ 1 h 285"/>
                  <a:gd name="T16" fmla="*/ 0 w 246"/>
                  <a:gd name="T17" fmla="*/ 1 h 285"/>
                  <a:gd name="T18" fmla="*/ 1 w 246"/>
                  <a:gd name="T19" fmla="*/ 1 h 285"/>
                  <a:gd name="T20" fmla="*/ 1 w 246"/>
                  <a:gd name="T21" fmla="*/ 1 h 285"/>
                  <a:gd name="T22" fmla="*/ 1 w 246"/>
                  <a:gd name="T23" fmla="*/ 1 h 285"/>
                  <a:gd name="T24" fmla="*/ 1 w 246"/>
                  <a:gd name="T25" fmla="*/ 1 h 285"/>
                  <a:gd name="T26" fmla="*/ 1 w 246"/>
                  <a:gd name="T27" fmla="*/ 1 h 285"/>
                  <a:gd name="T28" fmla="*/ 1 w 246"/>
                  <a:gd name="T29" fmla="*/ 1 h 285"/>
                  <a:gd name="T30" fmla="*/ 1 w 246"/>
                  <a:gd name="T31" fmla="*/ 1 h 285"/>
                  <a:gd name="T32" fmla="*/ 1 w 246"/>
                  <a:gd name="T33" fmla="*/ 1 h 285"/>
                  <a:gd name="T34" fmla="*/ 1 w 246"/>
                  <a:gd name="T35" fmla="*/ 1 h 285"/>
                  <a:gd name="T36" fmla="*/ 1 w 246"/>
                  <a:gd name="T37" fmla="*/ 1 h 285"/>
                  <a:gd name="T38" fmla="*/ 1 w 246"/>
                  <a:gd name="T39" fmla="*/ 1 h 285"/>
                  <a:gd name="T40" fmla="*/ 1 w 246"/>
                  <a:gd name="T41" fmla="*/ 1 h 285"/>
                  <a:gd name="T42" fmla="*/ 1 w 246"/>
                  <a:gd name="T43" fmla="*/ 1 h 285"/>
                  <a:gd name="T44" fmla="*/ 1 w 246"/>
                  <a:gd name="T45" fmla="*/ 1 h 285"/>
                  <a:gd name="T46" fmla="*/ 1 w 246"/>
                  <a:gd name="T47" fmla="*/ 1 h 285"/>
                  <a:gd name="T48" fmla="*/ 1 w 246"/>
                  <a:gd name="T49" fmla="*/ 0 h 285"/>
                  <a:gd name="T50" fmla="*/ 1 w 246"/>
                  <a:gd name="T51" fmla="*/ 1 h 285"/>
                  <a:gd name="T52" fmla="*/ 1 w 246"/>
                  <a:gd name="T53" fmla="*/ 1 h 285"/>
                  <a:gd name="T54" fmla="*/ 1 w 246"/>
                  <a:gd name="T55" fmla="*/ 1 h 285"/>
                  <a:gd name="T56" fmla="*/ 1 w 246"/>
                  <a:gd name="T57" fmla="*/ 1 h 285"/>
                  <a:gd name="T58" fmla="*/ 1 w 246"/>
                  <a:gd name="T59" fmla="*/ 1 h 285"/>
                  <a:gd name="T60" fmla="*/ 1 w 246"/>
                  <a:gd name="T61" fmla="*/ 1 h 285"/>
                  <a:gd name="T62" fmla="*/ 1 w 246"/>
                  <a:gd name="T63" fmla="*/ 1 h 285"/>
                  <a:gd name="T64" fmla="*/ 1 w 246"/>
                  <a:gd name="T65" fmla="*/ 1 h 2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46" h="285">
                    <a:moveTo>
                      <a:pt x="85" y="285"/>
                    </a:moveTo>
                    <a:lnTo>
                      <a:pt x="75" y="285"/>
                    </a:lnTo>
                    <a:lnTo>
                      <a:pt x="63" y="285"/>
                    </a:lnTo>
                    <a:lnTo>
                      <a:pt x="53" y="285"/>
                    </a:lnTo>
                    <a:lnTo>
                      <a:pt x="42" y="285"/>
                    </a:lnTo>
                    <a:lnTo>
                      <a:pt x="32" y="285"/>
                    </a:lnTo>
                    <a:lnTo>
                      <a:pt x="22" y="285"/>
                    </a:lnTo>
                    <a:lnTo>
                      <a:pt x="10" y="285"/>
                    </a:lnTo>
                    <a:lnTo>
                      <a:pt x="0" y="285"/>
                    </a:lnTo>
                    <a:lnTo>
                      <a:pt x="3" y="270"/>
                    </a:lnTo>
                    <a:lnTo>
                      <a:pt x="8" y="253"/>
                    </a:lnTo>
                    <a:lnTo>
                      <a:pt x="14" y="235"/>
                    </a:lnTo>
                    <a:lnTo>
                      <a:pt x="22" y="217"/>
                    </a:lnTo>
                    <a:lnTo>
                      <a:pt x="30" y="197"/>
                    </a:lnTo>
                    <a:lnTo>
                      <a:pt x="40" y="178"/>
                    </a:lnTo>
                    <a:lnTo>
                      <a:pt x="52" y="157"/>
                    </a:lnTo>
                    <a:lnTo>
                      <a:pt x="64" y="137"/>
                    </a:lnTo>
                    <a:lnTo>
                      <a:pt x="80" y="118"/>
                    </a:lnTo>
                    <a:lnTo>
                      <a:pt x="96" y="98"/>
                    </a:lnTo>
                    <a:lnTo>
                      <a:pt x="116" y="79"/>
                    </a:lnTo>
                    <a:lnTo>
                      <a:pt x="137" y="60"/>
                    </a:lnTo>
                    <a:lnTo>
                      <a:pt x="161" y="43"/>
                    </a:lnTo>
                    <a:lnTo>
                      <a:pt x="186" y="28"/>
                    </a:lnTo>
                    <a:lnTo>
                      <a:pt x="215" y="13"/>
                    </a:lnTo>
                    <a:lnTo>
                      <a:pt x="246" y="0"/>
                    </a:lnTo>
                    <a:lnTo>
                      <a:pt x="215" y="30"/>
                    </a:lnTo>
                    <a:lnTo>
                      <a:pt x="186" y="60"/>
                    </a:lnTo>
                    <a:lnTo>
                      <a:pt x="160" y="91"/>
                    </a:lnTo>
                    <a:lnTo>
                      <a:pt x="136" y="124"/>
                    </a:lnTo>
                    <a:lnTo>
                      <a:pt x="116" y="158"/>
                    </a:lnTo>
                    <a:lnTo>
                      <a:pt x="100" y="196"/>
                    </a:lnTo>
                    <a:lnTo>
                      <a:pt x="90" y="238"/>
                    </a:lnTo>
                    <a:lnTo>
                      <a:pt x="85" y="285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" name="Freeform 71"/>
              <p:cNvSpPr/>
              <p:nvPr/>
            </p:nvSpPr>
            <p:spPr bwMode="auto">
              <a:xfrm>
                <a:off x="4389" y="4134"/>
                <a:ext cx="493" cy="199"/>
              </a:xfrm>
              <a:custGeom>
                <a:avLst/>
                <a:gdLst>
                  <a:gd name="T0" fmla="*/ 1 w 986"/>
                  <a:gd name="T1" fmla="*/ 1 h 398"/>
                  <a:gd name="T2" fmla="*/ 1 w 986"/>
                  <a:gd name="T3" fmla="*/ 1 h 398"/>
                  <a:gd name="T4" fmla="*/ 1 w 986"/>
                  <a:gd name="T5" fmla="*/ 1 h 398"/>
                  <a:gd name="T6" fmla="*/ 1 w 986"/>
                  <a:gd name="T7" fmla="*/ 1 h 398"/>
                  <a:gd name="T8" fmla="*/ 1 w 986"/>
                  <a:gd name="T9" fmla="*/ 1 h 398"/>
                  <a:gd name="T10" fmla="*/ 1 w 986"/>
                  <a:gd name="T11" fmla="*/ 1 h 398"/>
                  <a:gd name="T12" fmla="*/ 1 w 986"/>
                  <a:gd name="T13" fmla="*/ 1 h 398"/>
                  <a:gd name="T14" fmla="*/ 1 w 986"/>
                  <a:gd name="T15" fmla="*/ 1 h 398"/>
                  <a:gd name="T16" fmla="*/ 1 w 986"/>
                  <a:gd name="T17" fmla="*/ 1 h 398"/>
                  <a:gd name="T18" fmla="*/ 1 w 986"/>
                  <a:gd name="T19" fmla="*/ 1 h 398"/>
                  <a:gd name="T20" fmla="*/ 1 w 986"/>
                  <a:gd name="T21" fmla="*/ 1 h 398"/>
                  <a:gd name="T22" fmla="*/ 1 w 986"/>
                  <a:gd name="T23" fmla="*/ 1 h 398"/>
                  <a:gd name="T24" fmla="*/ 1 w 986"/>
                  <a:gd name="T25" fmla="*/ 1 h 398"/>
                  <a:gd name="T26" fmla="*/ 1 w 986"/>
                  <a:gd name="T27" fmla="*/ 1 h 398"/>
                  <a:gd name="T28" fmla="*/ 1 w 986"/>
                  <a:gd name="T29" fmla="*/ 1 h 398"/>
                  <a:gd name="T30" fmla="*/ 1 w 986"/>
                  <a:gd name="T31" fmla="*/ 1 h 398"/>
                  <a:gd name="T32" fmla="*/ 1 w 986"/>
                  <a:gd name="T33" fmla="*/ 1 h 398"/>
                  <a:gd name="T34" fmla="*/ 1 w 986"/>
                  <a:gd name="T35" fmla="*/ 1 h 398"/>
                  <a:gd name="T36" fmla="*/ 1 w 986"/>
                  <a:gd name="T37" fmla="*/ 1 h 398"/>
                  <a:gd name="T38" fmla="*/ 1 w 986"/>
                  <a:gd name="T39" fmla="*/ 1 h 398"/>
                  <a:gd name="T40" fmla="*/ 1 w 986"/>
                  <a:gd name="T41" fmla="*/ 1 h 398"/>
                  <a:gd name="T42" fmla="*/ 1 w 986"/>
                  <a:gd name="T43" fmla="*/ 1 h 398"/>
                  <a:gd name="T44" fmla="*/ 1 w 986"/>
                  <a:gd name="T45" fmla="*/ 1 h 398"/>
                  <a:gd name="T46" fmla="*/ 1 w 986"/>
                  <a:gd name="T47" fmla="*/ 1 h 398"/>
                  <a:gd name="T48" fmla="*/ 1 w 986"/>
                  <a:gd name="T49" fmla="*/ 1 h 398"/>
                  <a:gd name="T50" fmla="*/ 1 w 986"/>
                  <a:gd name="T51" fmla="*/ 1 h 398"/>
                  <a:gd name="T52" fmla="*/ 1 w 986"/>
                  <a:gd name="T53" fmla="*/ 1 h 398"/>
                  <a:gd name="T54" fmla="*/ 1 w 986"/>
                  <a:gd name="T55" fmla="*/ 1 h 398"/>
                  <a:gd name="T56" fmla="*/ 1 w 986"/>
                  <a:gd name="T57" fmla="*/ 1 h 398"/>
                  <a:gd name="T58" fmla="*/ 1 w 986"/>
                  <a:gd name="T59" fmla="*/ 1 h 398"/>
                  <a:gd name="T60" fmla="*/ 1 w 986"/>
                  <a:gd name="T61" fmla="*/ 1 h 398"/>
                  <a:gd name="T62" fmla="*/ 1 w 986"/>
                  <a:gd name="T63" fmla="*/ 1 h 398"/>
                  <a:gd name="T64" fmla="*/ 1 w 986"/>
                  <a:gd name="T65" fmla="*/ 1 h 398"/>
                  <a:gd name="T66" fmla="*/ 1 w 986"/>
                  <a:gd name="T67" fmla="*/ 1 h 398"/>
                  <a:gd name="T68" fmla="*/ 1 w 986"/>
                  <a:gd name="T69" fmla="*/ 1 h 398"/>
                  <a:gd name="T70" fmla="*/ 1 w 986"/>
                  <a:gd name="T71" fmla="*/ 1 h 398"/>
                  <a:gd name="T72" fmla="*/ 1 w 986"/>
                  <a:gd name="T73" fmla="*/ 1 h 398"/>
                  <a:gd name="T74" fmla="*/ 1 w 986"/>
                  <a:gd name="T75" fmla="*/ 1 h 398"/>
                  <a:gd name="T76" fmla="*/ 1 w 986"/>
                  <a:gd name="T77" fmla="*/ 1 h 398"/>
                  <a:gd name="T78" fmla="*/ 1 w 986"/>
                  <a:gd name="T79" fmla="*/ 1 h 398"/>
                  <a:gd name="T80" fmla="*/ 1 w 986"/>
                  <a:gd name="T81" fmla="*/ 1 h 398"/>
                  <a:gd name="T82" fmla="*/ 1 w 986"/>
                  <a:gd name="T83" fmla="*/ 1 h 398"/>
                  <a:gd name="T84" fmla="*/ 1 w 986"/>
                  <a:gd name="T85" fmla="*/ 1 h 398"/>
                  <a:gd name="T86" fmla="*/ 1 w 986"/>
                  <a:gd name="T87" fmla="*/ 1 h 398"/>
                  <a:gd name="T88" fmla="*/ 1 w 986"/>
                  <a:gd name="T89" fmla="*/ 1 h 398"/>
                  <a:gd name="T90" fmla="*/ 1 w 986"/>
                  <a:gd name="T91" fmla="*/ 1 h 398"/>
                  <a:gd name="T92" fmla="*/ 1 w 986"/>
                  <a:gd name="T93" fmla="*/ 1 h 398"/>
                  <a:gd name="T94" fmla="*/ 1 w 986"/>
                  <a:gd name="T95" fmla="*/ 1 h 398"/>
                  <a:gd name="T96" fmla="*/ 1 w 986"/>
                  <a:gd name="T97" fmla="*/ 1 h 398"/>
                  <a:gd name="T98" fmla="*/ 1 w 986"/>
                  <a:gd name="T99" fmla="*/ 1 h 398"/>
                  <a:gd name="T100" fmla="*/ 1 w 986"/>
                  <a:gd name="T101" fmla="*/ 1 h 398"/>
                  <a:gd name="T102" fmla="*/ 1 w 986"/>
                  <a:gd name="T103" fmla="*/ 1 h 398"/>
                  <a:gd name="T104" fmla="*/ 1 w 986"/>
                  <a:gd name="T105" fmla="*/ 1 h 398"/>
                  <a:gd name="T106" fmla="*/ 1 w 986"/>
                  <a:gd name="T107" fmla="*/ 1 h 398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986" h="398">
                    <a:moveTo>
                      <a:pt x="901" y="398"/>
                    </a:moveTo>
                    <a:lnTo>
                      <a:pt x="867" y="398"/>
                    </a:lnTo>
                    <a:lnTo>
                      <a:pt x="829" y="398"/>
                    </a:lnTo>
                    <a:lnTo>
                      <a:pt x="789" y="398"/>
                    </a:lnTo>
                    <a:lnTo>
                      <a:pt x="747" y="396"/>
                    </a:lnTo>
                    <a:lnTo>
                      <a:pt x="702" y="396"/>
                    </a:lnTo>
                    <a:lnTo>
                      <a:pt x="656" y="394"/>
                    </a:lnTo>
                    <a:lnTo>
                      <a:pt x="608" y="393"/>
                    </a:lnTo>
                    <a:lnTo>
                      <a:pt x="561" y="392"/>
                    </a:lnTo>
                    <a:lnTo>
                      <a:pt x="513" y="389"/>
                    </a:lnTo>
                    <a:lnTo>
                      <a:pt x="467" y="388"/>
                    </a:lnTo>
                    <a:lnTo>
                      <a:pt x="421" y="386"/>
                    </a:lnTo>
                    <a:lnTo>
                      <a:pt x="376" y="384"/>
                    </a:lnTo>
                    <a:lnTo>
                      <a:pt x="334" y="383"/>
                    </a:lnTo>
                    <a:lnTo>
                      <a:pt x="294" y="380"/>
                    </a:lnTo>
                    <a:lnTo>
                      <a:pt x="258" y="378"/>
                    </a:lnTo>
                    <a:lnTo>
                      <a:pt x="225" y="377"/>
                    </a:lnTo>
                    <a:lnTo>
                      <a:pt x="210" y="376"/>
                    </a:lnTo>
                    <a:lnTo>
                      <a:pt x="194" y="376"/>
                    </a:lnTo>
                    <a:lnTo>
                      <a:pt x="179" y="374"/>
                    </a:lnTo>
                    <a:lnTo>
                      <a:pt x="163" y="373"/>
                    </a:lnTo>
                    <a:lnTo>
                      <a:pt x="148" y="373"/>
                    </a:lnTo>
                    <a:lnTo>
                      <a:pt x="132" y="372"/>
                    </a:lnTo>
                    <a:lnTo>
                      <a:pt x="117" y="372"/>
                    </a:lnTo>
                    <a:lnTo>
                      <a:pt x="102" y="372"/>
                    </a:lnTo>
                    <a:lnTo>
                      <a:pt x="81" y="334"/>
                    </a:lnTo>
                    <a:lnTo>
                      <a:pt x="64" y="289"/>
                    </a:lnTo>
                    <a:lnTo>
                      <a:pt x="48" y="241"/>
                    </a:lnTo>
                    <a:lnTo>
                      <a:pt x="35" y="190"/>
                    </a:lnTo>
                    <a:lnTo>
                      <a:pt x="23" y="142"/>
                    </a:lnTo>
                    <a:lnTo>
                      <a:pt x="14" y="97"/>
                    </a:lnTo>
                    <a:lnTo>
                      <a:pt x="6" y="57"/>
                    </a:lnTo>
                    <a:lnTo>
                      <a:pt x="0" y="27"/>
                    </a:lnTo>
                    <a:lnTo>
                      <a:pt x="12" y="62"/>
                    </a:lnTo>
                    <a:lnTo>
                      <a:pt x="26" y="100"/>
                    </a:lnTo>
                    <a:lnTo>
                      <a:pt x="42" y="140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5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0" y="283"/>
                    </a:lnTo>
                    <a:lnTo>
                      <a:pt x="139" y="257"/>
                    </a:lnTo>
                    <a:lnTo>
                      <a:pt x="147" y="234"/>
                    </a:lnTo>
                    <a:lnTo>
                      <a:pt x="157" y="211"/>
                    </a:lnTo>
                    <a:lnTo>
                      <a:pt x="170" y="190"/>
                    </a:lnTo>
                    <a:lnTo>
                      <a:pt x="185" y="170"/>
                    </a:lnTo>
                    <a:lnTo>
                      <a:pt x="204" y="152"/>
                    </a:lnTo>
                    <a:lnTo>
                      <a:pt x="227" y="135"/>
                    </a:lnTo>
                    <a:lnTo>
                      <a:pt x="215" y="157"/>
                    </a:lnTo>
                    <a:lnTo>
                      <a:pt x="202" y="184"/>
                    </a:lnTo>
                    <a:lnTo>
                      <a:pt x="191" y="214"/>
                    </a:lnTo>
                    <a:lnTo>
                      <a:pt x="185" y="248"/>
                    </a:lnTo>
                    <a:lnTo>
                      <a:pt x="182" y="281"/>
                    </a:lnTo>
                    <a:lnTo>
                      <a:pt x="188" y="313"/>
                    </a:lnTo>
                    <a:lnTo>
                      <a:pt x="201" y="343"/>
                    </a:lnTo>
                    <a:lnTo>
                      <a:pt x="225" y="370"/>
                    </a:lnTo>
                    <a:lnTo>
                      <a:pt x="250" y="343"/>
                    </a:lnTo>
                    <a:lnTo>
                      <a:pt x="271" y="305"/>
                    </a:lnTo>
                    <a:lnTo>
                      <a:pt x="285" y="260"/>
                    </a:lnTo>
                    <a:lnTo>
                      <a:pt x="292" y="211"/>
                    </a:lnTo>
                    <a:lnTo>
                      <a:pt x="291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8" y="8"/>
                    </a:lnTo>
                    <a:lnTo>
                      <a:pt x="262" y="34"/>
                    </a:lnTo>
                    <a:lnTo>
                      <a:pt x="282" y="63"/>
                    </a:lnTo>
                    <a:lnTo>
                      <a:pt x="300" y="95"/>
                    </a:lnTo>
                    <a:lnTo>
                      <a:pt x="315" y="130"/>
                    </a:lnTo>
                    <a:lnTo>
                      <a:pt x="325" y="168"/>
                    </a:lnTo>
                    <a:lnTo>
                      <a:pt x="333" y="211"/>
                    </a:lnTo>
                    <a:lnTo>
                      <a:pt x="339" y="258"/>
                    </a:lnTo>
                    <a:lnTo>
                      <a:pt x="340" y="309"/>
                    </a:lnTo>
                    <a:lnTo>
                      <a:pt x="354" y="288"/>
                    </a:lnTo>
                    <a:lnTo>
                      <a:pt x="370" y="266"/>
                    </a:lnTo>
                    <a:lnTo>
                      <a:pt x="388" y="244"/>
                    </a:lnTo>
                    <a:lnTo>
                      <a:pt x="409" y="222"/>
                    </a:lnTo>
                    <a:lnTo>
                      <a:pt x="430" y="203"/>
                    </a:lnTo>
                    <a:lnTo>
                      <a:pt x="451" y="184"/>
                    </a:lnTo>
                    <a:lnTo>
                      <a:pt x="471" y="170"/>
                    </a:lnTo>
                    <a:lnTo>
                      <a:pt x="492" y="160"/>
                    </a:lnTo>
                    <a:lnTo>
                      <a:pt x="483" y="180"/>
                    </a:lnTo>
                    <a:lnTo>
                      <a:pt x="469" y="203"/>
                    </a:lnTo>
                    <a:lnTo>
                      <a:pt x="452" y="227"/>
                    </a:lnTo>
                    <a:lnTo>
                      <a:pt x="433" y="251"/>
                    </a:lnTo>
                    <a:lnTo>
                      <a:pt x="415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0" y="334"/>
                    </a:lnTo>
                    <a:lnTo>
                      <a:pt x="388" y="339"/>
                    </a:lnTo>
                    <a:lnTo>
                      <a:pt x="396" y="343"/>
                    </a:lnTo>
                    <a:lnTo>
                      <a:pt x="407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4" y="360"/>
                    </a:lnTo>
                    <a:lnTo>
                      <a:pt x="458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2"/>
                    </a:lnTo>
                    <a:lnTo>
                      <a:pt x="375" y="65"/>
                    </a:lnTo>
                    <a:lnTo>
                      <a:pt x="346" y="36"/>
                    </a:lnTo>
                    <a:lnTo>
                      <a:pt x="375" y="57"/>
                    </a:lnTo>
                    <a:lnTo>
                      <a:pt x="400" y="79"/>
                    </a:lnTo>
                    <a:lnTo>
                      <a:pt x="423" y="102"/>
                    </a:lnTo>
                    <a:lnTo>
                      <a:pt x="444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4" y="10"/>
                    </a:lnTo>
                    <a:lnTo>
                      <a:pt x="490" y="39"/>
                    </a:lnTo>
                    <a:lnTo>
                      <a:pt x="506" y="70"/>
                    </a:lnTo>
                    <a:lnTo>
                      <a:pt x="520" y="106"/>
                    </a:lnTo>
                    <a:lnTo>
                      <a:pt x="531" y="145"/>
                    </a:lnTo>
                    <a:lnTo>
                      <a:pt x="539" y="188"/>
                    </a:lnTo>
                    <a:lnTo>
                      <a:pt x="542" y="236"/>
                    </a:lnTo>
                    <a:lnTo>
                      <a:pt x="538" y="290"/>
                    </a:lnTo>
                    <a:lnTo>
                      <a:pt x="527" y="349"/>
                    </a:lnTo>
                    <a:lnTo>
                      <a:pt x="553" y="321"/>
                    </a:lnTo>
                    <a:lnTo>
                      <a:pt x="576" y="288"/>
                    </a:lnTo>
                    <a:lnTo>
                      <a:pt x="595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3" y="125"/>
                    </a:lnTo>
                    <a:lnTo>
                      <a:pt x="584" y="83"/>
                    </a:lnTo>
                    <a:lnTo>
                      <a:pt x="552" y="42"/>
                    </a:lnTo>
                    <a:lnTo>
                      <a:pt x="567" y="50"/>
                    </a:lnTo>
                    <a:lnTo>
                      <a:pt x="582" y="59"/>
                    </a:lnTo>
                    <a:lnTo>
                      <a:pt x="597" y="69"/>
                    </a:lnTo>
                    <a:lnTo>
                      <a:pt x="611" y="80"/>
                    </a:lnTo>
                    <a:lnTo>
                      <a:pt x="622" y="95"/>
                    </a:lnTo>
                    <a:lnTo>
                      <a:pt x="633" y="113"/>
                    </a:lnTo>
                    <a:lnTo>
                      <a:pt x="642" y="134"/>
                    </a:lnTo>
                    <a:lnTo>
                      <a:pt x="648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9" y="32"/>
                    </a:lnTo>
                    <a:lnTo>
                      <a:pt x="645" y="0"/>
                    </a:lnTo>
                    <a:lnTo>
                      <a:pt x="656" y="38"/>
                    </a:lnTo>
                    <a:lnTo>
                      <a:pt x="661" y="82"/>
                    </a:lnTo>
                    <a:lnTo>
                      <a:pt x="663" y="129"/>
                    </a:lnTo>
                    <a:lnTo>
                      <a:pt x="660" y="178"/>
                    </a:lnTo>
                    <a:lnTo>
                      <a:pt x="652" y="228"/>
                    </a:lnTo>
                    <a:lnTo>
                      <a:pt x="642" y="276"/>
                    </a:lnTo>
                    <a:lnTo>
                      <a:pt x="627" y="320"/>
                    </a:lnTo>
                    <a:lnTo>
                      <a:pt x="610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80" y="255"/>
                    </a:lnTo>
                    <a:lnTo>
                      <a:pt x="697" y="212"/>
                    </a:lnTo>
                    <a:lnTo>
                      <a:pt x="711" y="167"/>
                    </a:lnTo>
                    <a:lnTo>
                      <a:pt x="722" y="122"/>
                    </a:lnTo>
                    <a:lnTo>
                      <a:pt x="729" y="77"/>
                    </a:lnTo>
                    <a:lnTo>
                      <a:pt x="733" y="33"/>
                    </a:lnTo>
                    <a:lnTo>
                      <a:pt x="741" y="87"/>
                    </a:lnTo>
                    <a:lnTo>
                      <a:pt x="745" y="147"/>
                    </a:lnTo>
                    <a:lnTo>
                      <a:pt x="743" y="210"/>
                    </a:lnTo>
                    <a:lnTo>
                      <a:pt x="730" y="268"/>
                    </a:lnTo>
                    <a:lnTo>
                      <a:pt x="743" y="252"/>
                    </a:lnTo>
                    <a:lnTo>
                      <a:pt x="757" y="232"/>
                    </a:lnTo>
                    <a:lnTo>
                      <a:pt x="771" y="206"/>
                    </a:lnTo>
                    <a:lnTo>
                      <a:pt x="785" y="180"/>
                    </a:lnTo>
                    <a:lnTo>
                      <a:pt x="797" y="153"/>
                    </a:lnTo>
                    <a:lnTo>
                      <a:pt x="809" y="129"/>
                    </a:lnTo>
                    <a:lnTo>
                      <a:pt x="817" y="108"/>
                    </a:lnTo>
                    <a:lnTo>
                      <a:pt x="821" y="93"/>
                    </a:lnTo>
                    <a:lnTo>
                      <a:pt x="819" y="117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5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7" y="295"/>
                    </a:lnTo>
                    <a:lnTo>
                      <a:pt x="726" y="324"/>
                    </a:lnTo>
                    <a:lnTo>
                      <a:pt x="752" y="306"/>
                    </a:lnTo>
                    <a:lnTo>
                      <a:pt x="778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70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1" y="166"/>
                    </a:lnTo>
                    <a:lnTo>
                      <a:pt x="882" y="193"/>
                    </a:lnTo>
                    <a:lnTo>
                      <a:pt x="873" y="220"/>
                    </a:lnTo>
                    <a:lnTo>
                      <a:pt x="862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49" y="297"/>
                    </a:lnTo>
                    <a:lnTo>
                      <a:pt x="877" y="271"/>
                    </a:lnTo>
                    <a:lnTo>
                      <a:pt x="902" y="237"/>
                    </a:lnTo>
                    <a:lnTo>
                      <a:pt x="925" y="200"/>
                    </a:lnTo>
                    <a:lnTo>
                      <a:pt x="945" y="161"/>
                    </a:lnTo>
                    <a:lnTo>
                      <a:pt x="962" y="122"/>
                    </a:lnTo>
                    <a:lnTo>
                      <a:pt x="976" y="83"/>
                    </a:lnTo>
                    <a:lnTo>
                      <a:pt x="986" y="46"/>
                    </a:lnTo>
                    <a:lnTo>
                      <a:pt x="980" y="86"/>
                    </a:lnTo>
                    <a:lnTo>
                      <a:pt x="979" y="128"/>
                    </a:lnTo>
                    <a:lnTo>
                      <a:pt x="980" y="169"/>
                    </a:lnTo>
                    <a:lnTo>
                      <a:pt x="984" y="210"/>
                    </a:lnTo>
                    <a:lnTo>
                      <a:pt x="986" y="247"/>
                    </a:lnTo>
                    <a:lnTo>
                      <a:pt x="986" y="282"/>
                    </a:lnTo>
                    <a:lnTo>
                      <a:pt x="983" y="312"/>
                    </a:lnTo>
                    <a:lnTo>
                      <a:pt x="975" y="339"/>
                    </a:lnTo>
                    <a:lnTo>
                      <a:pt x="901" y="398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41" name="Group 72"/>
            <p:cNvGrpSpPr/>
            <p:nvPr/>
          </p:nvGrpSpPr>
          <p:grpSpPr bwMode="auto">
            <a:xfrm>
              <a:off x="1344" y="4105"/>
              <a:ext cx="1479" cy="215"/>
              <a:chOff x="3452" y="4125"/>
              <a:chExt cx="1479" cy="215"/>
            </a:xfrm>
          </p:grpSpPr>
          <p:sp>
            <p:nvSpPr>
              <p:cNvPr id="342" name="Freeform 73"/>
              <p:cNvSpPr/>
              <p:nvPr/>
            </p:nvSpPr>
            <p:spPr bwMode="auto">
              <a:xfrm>
                <a:off x="3592" y="4158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2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9" y="1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0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" name="Freeform 74"/>
              <p:cNvSpPr/>
              <p:nvPr/>
            </p:nvSpPr>
            <p:spPr bwMode="auto">
              <a:xfrm>
                <a:off x="3668" y="4235"/>
                <a:ext cx="16" cy="16"/>
              </a:xfrm>
              <a:custGeom>
                <a:avLst/>
                <a:gdLst>
                  <a:gd name="T0" fmla="*/ 0 w 34"/>
                  <a:gd name="T1" fmla="*/ 1 h 32"/>
                  <a:gd name="T2" fmla="*/ 0 w 34"/>
                  <a:gd name="T3" fmla="*/ 1 h 32"/>
                  <a:gd name="T4" fmla="*/ 0 w 34"/>
                  <a:gd name="T5" fmla="*/ 1 h 32"/>
                  <a:gd name="T6" fmla="*/ 0 w 34"/>
                  <a:gd name="T7" fmla="*/ 1 h 32"/>
                  <a:gd name="T8" fmla="*/ 0 w 34"/>
                  <a:gd name="T9" fmla="*/ 0 h 32"/>
                  <a:gd name="T10" fmla="*/ 0 w 34"/>
                  <a:gd name="T11" fmla="*/ 0 h 32"/>
                  <a:gd name="T12" fmla="*/ 0 w 34"/>
                  <a:gd name="T13" fmla="*/ 1 h 32"/>
                  <a:gd name="T14" fmla="*/ 0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0 w 34"/>
                  <a:gd name="T21" fmla="*/ 1 h 32"/>
                  <a:gd name="T22" fmla="*/ 0 w 34"/>
                  <a:gd name="T23" fmla="*/ 1 h 32"/>
                  <a:gd name="T24" fmla="*/ 0 w 34"/>
                  <a:gd name="T25" fmla="*/ 1 h 32"/>
                  <a:gd name="T26" fmla="*/ 0 w 34"/>
                  <a:gd name="T27" fmla="*/ 1 h 32"/>
                  <a:gd name="T28" fmla="*/ 0 w 34"/>
                  <a:gd name="T29" fmla="*/ 1 h 32"/>
                  <a:gd name="T30" fmla="*/ 0 w 34"/>
                  <a:gd name="T31" fmla="*/ 1 h 32"/>
                  <a:gd name="T32" fmla="*/ 0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3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8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4" name="Freeform 75"/>
              <p:cNvSpPr/>
              <p:nvPr/>
            </p:nvSpPr>
            <p:spPr bwMode="auto">
              <a:xfrm>
                <a:off x="3668" y="4194"/>
                <a:ext cx="16" cy="17"/>
              </a:xfrm>
              <a:custGeom>
                <a:avLst/>
                <a:gdLst>
                  <a:gd name="T0" fmla="*/ 0 w 33"/>
                  <a:gd name="T1" fmla="*/ 1 h 32"/>
                  <a:gd name="T2" fmla="*/ 0 w 33"/>
                  <a:gd name="T3" fmla="*/ 1 h 32"/>
                  <a:gd name="T4" fmla="*/ 0 w 33"/>
                  <a:gd name="T5" fmla="*/ 1 h 32"/>
                  <a:gd name="T6" fmla="*/ 0 w 33"/>
                  <a:gd name="T7" fmla="*/ 1 h 32"/>
                  <a:gd name="T8" fmla="*/ 0 w 33"/>
                  <a:gd name="T9" fmla="*/ 0 h 32"/>
                  <a:gd name="T10" fmla="*/ 0 w 33"/>
                  <a:gd name="T11" fmla="*/ 0 h 32"/>
                  <a:gd name="T12" fmla="*/ 0 w 33"/>
                  <a:gd name="T13" fmla="*/ 1 h 32"/>
                  <a:gd name="T14" fmla="*/ 0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0 w 33"/>
                  <a:gd name="T21" fmla="*/ 1 h 32"/>
                  <a:gd name="T22" fmla="*/ 0 w 33"/>
                  <a:gd name="T23" fmla="*/ 1 h 32"/>
                  <a:gd name="T24" fmla="*/ 0 w 33"/>
                  <a:gd name="T25" fmla="*/ 1 h 32"/>
                  <a:gd name="T26" fmla="*/ 0 w 33"/>
                  <a:gd name="T27" fmla="*/ 1 h 32"/>
                  <a:gd name="T28" fmla="*/ 0 w 33"/>
                  <a:gd name="T29" fmla="*/ 1 h 32"/>
                  <a:gd name="T30" fmla="*/ 0 w 33"/>
                  <a:gd name="T31" fmla="*/ 1 h 32"/>
                  <a:gd name="T32" fmla="*/ 0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19"/>
                    </a:moveTo>
                    <a:lnTo>
                      <a:pt x="33" y="13"/>
                    </a:lnTo>
                    <a:lnTo>
                      <a:pt x="30" y="7"/>
                    </a:lnTo>
                    <a:lnTo>
                      <a:pt x="26" y="2"/>
                    </a:lnTo>
                    <a:lnTo>
                      <a:pt x="20" y="0"/>
                    </a:lnTo>
                    <a:lnTo>
                      <a:pt x="13" y="0"/>
                    </a:lnTo>
                    <a:lnTo>
                      <a:pt x="7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29" y="25"/>
                    </a:lnTo>
                    <a:lnTo>
                      <a:pt x="33" y="1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5" name="Freeform 76"/>
              <p:cNvSpPr/>
              <p:nvPr/>
            </p:nvSpPr>
            <p:spPr bwMode="auto">
              <a:xfrm>
                <a:off x="3671" y="4153"/>
                <a:ext cx="16" cy="17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6" y="3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4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4" y="30"/>
                    </a:lnTo>
                    <a:lnTo>
                      <a:pt x="29" y="25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6" name="Freeform 77"/>
              <p:cNvSpPr/>
              <p:nvPr/>
            </p:nvSpPr>
            <p:spPr bwMode="auto">
              <a:xfrm>
                <a:off x="3772" y="4256"/>
                <a:ext cx="17" cy="16"/>
              </a:xfrm>
              <a:custGeom>
                <a:avLst/>
                <a:gdLst>
                  <a:gd name="T0" fmla="*/ 1 w 33"/>
                  <a:gd name="T1" fmla="*/ 1 h 32"/>
                  <a:gd name="T2" fmla="*/ 1 w 33"/>
                  <a:gd name="T3" fmla="*/ 1 h 32"/>
                  <a:gd name="T4" fmla="*/ 1 w 33"/>
                  <a:gd name="T5" fmla="*/ 1 h 32"/>
                  <a:gd name="T6" fmla="*/ 1 w 33"/>
                  <a:gd name="T7" fmla="*/ 1 h 32"/>
                  <a:gd name="T8" fmla="*/ 1 w 33"/>
                  <a:gd name="T9" fmla="*/ 0 h 32"/>
                  <a:gd name="T10" fmla="*/ 1 w 33"/>
                  <a:gd name="T11" fmla="*/ 0 h 32"/>
                  <a:gd name="T12" fmla="*/ 1 w 33"/>
                  <a:gd name="T13" fmla="*/ 1 h 32"/>
                  <a:gd name="T14" fmla="*/ 1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1 w 33"/>
                  <a:gd name="T21" fmla="*/ 1 h 32"/>
                  <a:gd name="T22" fmla="*/ 1 w 33"/>
                  <a:gd name="T23" fmla="*/ 1 h 32"/>
                  <a:gd name="T24" fmla="*/ 1 w 33"/>
                  <a:gd name="T25" fmla="*/ 1 h 32"/>
                  <a:gd name="T26" fmla="*/ 1 w 33"/>
                  <a:gd name="T27" fmla="*/ 1 h 32"/>
                  <a:gd name="T28" fmla="*/ 1 w 33"/>
                  <a:gd name="T29" fmla="*/ 1 h 32"/>
                  <a:gd name="T30" fmla="*/ 1 w 33"/>
                  <a:gd name="T31" fmla="*/ 1 h 32"/>
                  <a:gd name="T32" fmla="*/ 1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20"/>
                    </a:moveTo>
                    <a:lnTo>
                      <a:pt x="33" y="14"/>
                    </a:lnTo>
                    <a:lnTo>
                      <a:pt x="31" y="8"/>
                    </a:lnTo>
                    <a:lnTo>
                      <a:pt x="26" y="4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3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7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30" y="26"/>
                    </a:lnTo>
                    <a:lnTo>
                      <a:pt x="33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7" name="Freeform 78"/>
              <p:cNvSpPr/>
              <p:nvPr/>
            </p:nvSpPr>
            <p:spPr bwMode="auto">
              <a:xfrm>
                <a:off x="3768" y="4216"/>
                <a:ext cx="17" cy="16"/>
              </a:xfrm>
              <a:custGeom>
                <a:avLst/>
                <a:gdLst>
                  <a:gd name="T0" fmla="*/ 1 w 32"/>
                  <a:gd name="T1" fmla="*/ 0 h 33"/>
                  <a:gd name="T2" fmla="*/ 1 w 32"/>
                  <a:gd name="T3" fmla="*/ 0 h 33"/>
                  <a:gd name="T4" fmla="*/ 1 w 32"/>
                  <a:gd name="T5" fmla="*/ 0 h 33"/>
                  <a:gd name="T6" fmla="*/ 1 w 32"/>
                  <a:gd name="T7" fmla="*/ 0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0 h 33"/>
                  <a:gd name="T14" fmla="*/ 1 w 32"/>
                  <a:gd name="T15" fmla="*/ 0 h 33"/>
                  <a:gd name="T16" fmla="*/ 0 w 32"/>
                  <a:gd name="T17" fmla="*/ 0 h 33"/>
                  <a:gd name="T18" fmla="*/ 0 w 32"/>
                  <a:gd name="T19" fmla="*/ 0 h 33"/>
                  <a:gd name="T20" fmla="*/ 1 w 32"/>
                  <a:gd name="T21" fmla="*/ 0 h 33"/>
                  <a:gd name="T22" fmla="*/ 1 w 32"/>
                  <a:gd name="T23" fmla="*/ 0 h 33"/>
                  <a:gd name="T24" fmla="*/ 1 w 32"/>
                  <a:gd name="T25" fmla="*/ 0 h 33"/>
                  <a:gd name="T26" fmla="*/ 1 w 32"/>
                  <a:gd name="T27" fmla="*/ 0 h 33"/>
                  <a:gd name="T28" fmla="*/ 1 w 32"/>
                  <a:gd name="T29" fmla="*/ 0 h 33"/>
                  <a:gd name="T30" fmla="*/ 1 w 32"/>
                  <a:gd name="T31" fmla="*/ 0 h 33"/>
                  <a:gd name="T32" fmla="*/ 1 w 32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9"/>
                    </a:lnTo>
                    <a:lnTo>
                      <a:pt x="26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3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3"/>
                    </a:ln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8" name="Freeform 79"/>
              <p:cNvSpPr/>
              <p:nvPr/>
            </p:nvSpPr>
            <p:spPr bwMode="auto">
              <a:xfrm>
                <a:off x="3774" y="4175"/>
                <a:ext cx="16" cy="17"/>
              </a:xfrm>
              <a:custGeom>
                <a:avLst/>
                <a:gdLst>
                  <a:gd name="T0" fmla="*/ 0 w 33"/>
                  <a:gd name="T1" fmla="*/ 1 h 33"/>
                  <a:gd name="T2" fmla="*/ 0 w 33"/>
                  <a:gd name="T3" fmla="*/ 1 h 33"/>
                  <a:gd name="T4" fmla="*/ 0 w 33"/>
                  <a:gd name="T5" fmla="*/ 1 h 33"/>
                  <a:gd name="T6" fmla="*/ 0 w 33"/>
                  <a:gd name="T7" fmla="*/ 1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1 h 33"/>
                  <a:gd name="T14" fmla="*/ 0 w 33"/>
                  <a:gd name="T15" fmla="*/ 1 h 33"/>
                  <a:gd name="T16" fmla="*/ 0 w 33"/>
                  <a:gd name="T17" fmla="*/ 1 h 33"/>
                  <a:gd name="T18" fmla="*/ 0 w 33"/>
                  <a:gd name="T19" fmla="*/ 1 h 33"/>
                  <a:gd name="T20" fmla="*/ 0 w 33"/>
                  <a:gd name="T21" fmla="*/ 1 h 33"/>
                  <a:gd name="T22" fmla="*/ 0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0 w 33"/>
                  <a:gd name="T29" fmla="*/ 1 h 33"/>
                  <a:gd name="T30" fmla="*/ 0 w 33"/>
                  <a:gd name="T31" fmla="*/ 1 h 33"/>
                  <a:gd name="T32" fmla="*/ 0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33" y="21"/>
                    </a:moveTo>
                    <a:lnTo>
                      <a:pt x="33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5" y="31"/>
                    </a:lnTo>
                    <a:lnTo>
                      <a:pt x="29" y="26"/>
                    </a:lnTo>
                    <a:lnTo>
                      <a:pt x="33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" name="Freeform 80"/>
              <p:cNvSpPr/>
              <p:nvPr/>
            </p:nvSpPr>
            <p:spPr bwMode="auto">
              <a:xfrm>
                <a:off x="3789" y="4136"/>
                <a:ext cx="16" cy="17"/>
              </a:xfrm>
              <a:custGeom>
                <a:avLst/>
                <a:gdLst>
                  <a:gd name="T0" fmla="*/ 1 w 32"/>
                  <a:gd name="T1" fmla="*/ 1 h 34"/>
                  <a:gd name="T2" fmla="*/ 1 w 32"/>
                  <a:gd name="T3" fmla="*/ 1 h 34"/>
                  <a:gd name="T4" fmla="*/ 1 w 32"/>
                  <a:gd name="T5" fmla="*/ 1 h 34"/>
                  <a:gd name="T6" fmla="*/ 1 w 32"/>
                  <a:gd name="T7" fmla="*/ 1 h 34"/>
                  <a:gd name="T8" fmla="*/ 1 w 32"/>
                  <a:gd name="T9" fmla="*/ 0 h 34"/>
                  <a:gd name="T10" fmla="*/ 1 w 32"/>
                  <a:gd name="T11" fmla="*/ 0 h 34"/>
                  <a:gd name="T12" fmla="*/ 1 w 32"/>
                  <a:gd name="T13" fmla="*/ 1 h 34"/>
                  <a:gd name="T14" fmla="*/ 1 w 32"/>
                  <a:gd name="T15" fmla="*/ 1 h 34"/>
                  <a:gd name="T16" fmla="*/ 0 w 32"/>
                  <a:gd name="T17" fmla="*/ 1 h 34"/>
                  <a:gd name="T18" fmla="*/ 0 w 32"/>
                  <a:gd name="T19" fmla="*/ 1 h 34"/>
                  <a:gd name="T20" fmla="*/ 1 w 32"/>
                  <a:gd name="T21" fmla="*/ 1 h 34"/>
                  <a:gd name="T22" fmla="*/ 1 w 32"/>
                  <a:gd name="T23" fmla="*/ 1 h 34"/>
                  <a:gd name="T24" fmla="*/ 1 w 32"/>
                  <a:gd name="T25" fmla="*/ 1 h 34"/>
                  <a:gd name="T26" fmla="*/ 1 w 32"/>
                  <a:gd name="T27" fmla="*/ 1 h 34"/>
                  <a:gd name="T28" fmla="*/ 1 w 32"/>
                  <a:gd name="T29" fmla="*/ 1 h 34"/>
                  <a:gd name="T30" fmla="*/ 1 w 32"/>
                  <a:gd name="T31" fmla="*/ 1 h 34"/>
                  <a:gd name="T32" fmla="*/ 1 w 32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4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4"/>
                    </a:lnTo>
                    <a:lnTo>
                      <a:pt x="20" y="34"/>
                    </a:lnTo>
                    <a:lnTo>
                      <a:pt x="25" y="32"/>
                    </a:lnTo>
                    <a:lnTo>
                      <a:pt x="30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" name="Freeform 81"/>
              <p:cNvSpPr/>
              <p:nvPr/>
            </p:nvSpPr>
            <p:spPr bwMode="auto">
              <a:xfrm>
                <a:off x="3842" y="4235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1" name="Freeform 82"/>
              <p:cNvSpPr/>
              <p:nvPr/>
            </p:nvSpPr>
            <p:spPr bwMode="auto">
              <a:xfrm>
                <a:off x="3857" y="4201"/>
                <a:ext cx="16" cy="16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lnTo>
                      <a:pt x="18" y="32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2" name="Freeform 83"/>
              <p:cNvSpPr/>
              <p:nvPr/>
            </p:nvSpPr>
            <p:spPr bwMode="auto">
              <a:xfrm>
                <a:off x="3861" y="4164"/>
                <a:ext cx="16" cy="17"/>
              </a:xfrm>
              <a:custGeom>
                <a:avLst/>
                <a:gdLst>
                  <a:gd name="T0" fmla="*/ 1 w 32"/>
                  <a:gd name="T1" fmla="*/ 1 h 33"/>
                  <a:gd name="T2" fmla="*/ 1 w 32"/>
                  <a:gd name="T3" fmla="*/ 1 h 33"/>
                  <a:gd name="T4" fmla="*/ 1 w 32"/>
                  <a:gd name="T5" fmla="*/ 1 h 33"/>
                  <a:gd name="T6" fmla="*/ 1 w 32"/>
                  <a:gd name="T7" fmla="*/ 1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1 h 33"/>
                  <a:gd name="T14" fmla="*/ 1 w 32"/>
                  <a:gd name="T15" fmla="*/ 1 h 33"/>
                  <a:gd name="T16" fmla="*/ 0 w 32"/>
                  <a:gd name="T17" fmla="*/ 1 h 33"/>
                  <a:gd name="T18" fmla="*/ 0 w 32"/>
                  <a:gd name="T19" fmla="*/ 1 h 33"/>
                  <a:gd name="T20" fmla="*/ 1 w 32"/>
                  <a:gd name="T21" fmla="*/ 1 h 33"/>
                  <a:gd name="T22" fmla="*/ 1 w 32"/>
                  <a:gd name="T23" fmla="*/ 1 h 33"/>
                  <a:gd name="T24" fmla="*/ 1 w 32"/>
                  <a:gd name="T25" fmla="*/ 1 h 33"/>
                  <a:gd name="T26" fmla="*/ 1 w 32"/>
                  <a:gd name="T27" fmla="*/ 1 h 33"/>
                  <a:gd name="T28" fmla="*/ 1 w 32"/>
                  <a:gd name="T29" fmla="*/ 1 h 33"/>
                  <a:gd name="T30" fmla="*/ 1 w 32"/>
                  <a:gd name="T31" fmla="*/ 1 h 33"/>
                  <a:gd name="T32" fmla="*/ 1 w 32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3" name="Freeform 84"/>
              <p:cNvSpPr/>
              <p:nvPr/>
            </p:nvSpPr>
            <p:spPr bwMode="auto">
              <a:xfrm>
                <a:off x="4066" y="4265"/>
                <a:ext cx="40" cy="40"/>
              </a:xfrm>
              <a:custGeom>
                <a:avLst/>
                <a:gdLst>
                  <a:gd name="T0" fmla="*/ 1 w 80"/>
                  <a:gd name="T1" fmla="*/ 0 h 80"/>
                  <a:gd name="T2" fmla="*/ 1 w 80"/>
                  <a:gd name="T3" fmla="*/ 0 h 80"/>
                  <a:gd name="T4" fmla="*/ 1 w 80"/>
                  <a:gd name="T5" fmla="*/ 1 h 80"/>
                  <a:gd name="T6" fmla="*/ 1 w 80"/>
                  <a:gd name="T7" fmla="*/ 1 h 80"/>
                  <a:gd name="T8" fmla="*/ 1 w 80"/>
                  <a:gd name="T9" fmla="*/ 1 h 80"/>
                  <a:gd name="T10" fmla="*/ 1 w 80"/>
                  <a:gd name="T11" fmla="*/ 1 h 80"/>
                  <a:gd name="T12" fmla="*/ 1 w 80"/>
                  <a:gd name="T13" fmla="*/ 1 h 80"/>
                  <a:gd name="T14" fmla="*/ 1 w 80"/>
                  <a:gd name="T15" fmla="*/ 1 h 80"/>
                  <a:gd name="T16" fmla="*/ 0 w 80"/>
                  <a:gd name="T17" fmla="*/ 1 h 80"/>
                  <a:gd name="T18" fmla="*/ 0 w 80"/>
                  <a:gd name="T19" fmla="*/ 1 h 80"/>
                  <a:gd name="T20" fmla="*/ 0 w 80"/>
                  <a:gd name="T21" fmla="*/ 1 h 80"/>
                  <a:gd name="T22" fmla="*/ 1 w 80"/>
                  <a:gd name="T23" fmla="*/ 1 h 80"/>
                  <a:gd name="T24" fmla="*/ 1 w 80"/>
                  <a:gd name="T25" fmla="*/ 1 h 80"/>
                  <a:gd name="T26" fmla="*/ 1 w 80"/>
                  <a:gd name="T27" fmla="*/ 1 h 80"/>
                  <a:gd name="T28" fmla="*/ 1 w 80"/>
                  <a:gd name="T29" fmla="*/ 1 h 80"/>
                  <a:gd name="T30" fmla="*/ 1 w 80"/>
                  <a:gd name="T31" fmla="*/ 1 h 80"/>
                  <a:gd name="T32" fmla="*/ 1 w 80"/>
                  <a:gd name="T33" fmla="*/ 1 h 80"/>
                  <a:gd name="T34" fmla="*/ 1 w 80"/>
                  <a:gd name="T35" fmla="*/ 1 h 80"/>
                  <a:gd name="T36" fmla="*/ 1 w 80"/>
                  <a:gd name="T37" fmla="*/ 1 h 80"/>
                  <a:gd name="T38" fmla="*/ 1 w 80"/>
                  <a:gd name="T39" fmla="*/ 1 h 80"/>
                  <a:gd name="T40" fmla="*/ 1 w 80"/>
                  <a:gd name="T41" fmla="*/ 1 h 80"/>
                  <a:gd name="T42" fmla="*/ 1 w 80"/>
                  <a:gd name="T43" fmla="*/ 1 h 80"/>
                  <a:gd name="T44" fmla="*/ 1 w 80"/>
                  <a:gd name="T45" fmla="*/ 1 h 80"/>
                  <a:gd name="T46" fmla="*/ 1 w 80"/>
                  <a:gd name="T47" fmla="*/ 1 h 80"/>
                  <a:gd name="T48" fmla="*/ 1 w 80"/>
                  <a:gd name="T49" fmla="*/ 1 h 80"/>
                  <a:gd name="T50" fmla="*/ 1 w 80"/>
                  <a:gd name="T51" fmla="*/ 1 h 80"/>
                  <a:gd name="T52" fmla="*/ 1 w 80"/>
                  <a:gd name="T53" fmla="*/ 1 h 80"/>
                  <a:gd name="T54" fmla="*/ 1 w 80"/>
                  <a:gd name="T55" fmla="*/ 1 h 80"/>
                  <a:gd name="T56" fmla="*/ 1 w 80"/>
                  <a:gd name="T57" fmla="*/ 1 h 80"/>
                  <a:gd name="T58" fmla="*/ 1 w 80"/>
                  <a:gd name="T59" fmla="*/ 1 h 80"/>
                  <a:gd name="T60" fmla="*/ 1 w 80"/>
                  <a:gd name="T61" fmla="*/ 1 h 80"/>
                  <a:gd name="T62" fmla="*/ 1 w 80"/>
                  <a:gd name="T63" fmla="*/ 1 h 80"/>
                  <a:gd name="T64" fmla="*/ 1 w 80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80">
                    <a:moveTo>
                      <a:pt x="46" y="0"/>
                    </a:moveTo>
                    <a:lnTo>
                      <a:pt x="38" y="0"/>
                    </a:lnTo>
                    <a:lnTo>
                      <a:pt x="30" y="2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9"/>
                    </a:lnTo>
                    <a:lnTo>
                      <a:pt x="3" y="26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9"/>
                    </a:lnTo>
                    <a:lnTo>
                      <a:pt x="18" y="74"/>
                    </a:lnTo>
                    <a:lnTo>
                      <a:pt x="24" y="78"/>
                    </a:lnTo>
                    <a:lnTo>
                      <a:pt x="32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7"/>
                    </a:lnTo>
                    <a:lnTo>
                      <a:pt x="62" y="73"/>
                    </a:lnTo>
                    <a:lnTo>
                      <a:pt x="68" y="67"/>
                    </a:lnTo>
                    <a:lnTo>
                      <a:pt x="73" y="62"/>
                    </a:lnTo>
                    <a:lnTo>
                      <a:pt x="76" y="55"/>
                    </a:lnTo>
                    <a:lnTo>
                      <a:pt x="79" y="47"/>
                    </a:lnTo>
                    <a:lnTo>
                      <a:pt x="80" y="39"/>
                    </a:lnTo>
                    <a:lnTo>
                      <a:pt x="79" y="30"/>
                    </a:lnTo>
                    <a:lnTo>
                      <a:pt x="76" y="24"/>
                    </a:lnTo>
                    <a:lnTo>
                      <a:pt x="73" y="17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4" name="Freeform 85"/>
              <p:cNvSpPr/>
              <p:nvPr/>
            </p:nvSpPr>
            <p:spPr bwMode="auto">
              <a:xfrm>
                <a:off x="4136" y="4223"/>
                <a:ext cx="40" cy="39"/>
              </a:xfrm>
              <a:custGeom>
                <a:avLst/>
                <a:gdLst>
                  <a:gd name="T0" fmla="*/ 1 w 79"/>
                  <a:gd name="T1" fmla="*/ 0 h 80"/>
                  <a:gd name="T2" fmla="*/ 1 w 79"/>
                  <a:gd name="T3" fmla="*/ 0 h 80"/>
                  <a:gd name="T4" fmla="*/ 1 w 79"/>
                  <a:gd name="T5" fmla="*/ 0 h 80"/>
                  <a:gd name="T6" fmla="*/ 1 w 79"/>
                  <a:gd name="T7" fmla="*/ 0 h 80"/>
                  <a:gd name="T8" fmla="*/ 1 w 79"/>
                  <a:gd name="T9" fmla="*/ 0 h 80"/>
                  <a:gd name="T10" fmla="*/ 1 w 79"/>
                  <a:gd name="T11" fmla="*/ 0 h 80"/>
                  <a:gd name="T12" fmla="*/ 1 w 79"/>
                  <a:gd name="T13" fmla="*/ 0 h 80"/>
                  <a:gd name="T14" fmla="*/ 1 w 79"/>
                  <a:gd name="T15" fmla="*/ 0 h 80"/>
                  <a:gd name="T16" fmla="*/ 0 w 79"/>
                  <a:gd name="T17" fmla="*/ 0 h 80"/>
                  <a:gd name="T18" fmla="*/ 0 w 79"/>
                  <a:gd name="T19" fmla="*/ 0 h 80"/>
                  <a:gd name="T20" fmla="*/ 1 w 79"/>
                  <a:gd name="T21" fmla="*/ 0 h 80"/>
                  <a:gd name="T22" fmla="*/ 1 w 79"/>
                  <a:gd name="T23" fmla="*/ 0 h 80"/>
                  <a:gd name="T24" fmla="*/ 1 w 79"/>
                  <a:gd name="T25" fmla="*/ 0 h 80"/>
                  <a:gd name="T26" fmla="*/ 1 w 79"/>
                  <a:gd name="T27" fmla="*/ 0 h 80"/>
                  <a:gd name="T28" fmla="*/ 1 w 79"/>
                  <a:gd name="T29" fmla="*/ 0 h 80"/>
                  <a:gd name="T30" fmla="*/ 1 w 79"/>
                  <a:gd name="T31" fmla="*/ 0 h 80"/>
                  <a:gd name="T32" fmla="*/ 1 w 79"/>
                  <a:gd name="T33" fmla="*/ 0 h 80"/>
                  <a:gd name="T34" fmla="*/ 1 w 79"/>
                  <a:gd name="T35" fmla="*/ 0 h 80"/>
                  <a:gd name="T36" fmla="*/ 1 w 79"/>
                  <a:gd name="T37" fmla="*/ 0 h 80"/>
                  <a:gd name="T38" fmla="*/ 1 w 79"/>
                  <a:gd name="T39" fmla="*/ 0 h 80"/>
                  <a:gd name="T40" fmla="*/ 1 w 79"/>
                  <a:gd name="T41" fmla="*/ 0 h 80"/>
                  <a:gd name="T42" fmla="*/ 1 w 79"/>
                  <a:gd name="T43" fmla="*/ 0 h 80"/>
                  <a:gd name="T44" fmla="*/ 1 w 79"/>
                  <a:gd name="T45" fmla="*/ 0 h 80"/>
                  <a:gd name="T46" fmla="*/ 1 w 79"/>
                  <a:gd name="T47" fmla="*/ 0 h 80"/>
                  <a:gd name="T48" fmla="*/ 1 w 79"/>
                  <a:gd name="T49" fmla="*/ 0 h 80"/>
                  <a:gd name="T50" fmla="*/ 1 w 79"/>
                  <a:gd name="T51" fmla="*/ 0 h 80"/>
                  <a:gd name="T52" fmla="*/ 1 w 79"/>
                  <a:gd name="T53" fmla="*/ 0 h 80"/>
                  <a:gd name="T54" fmla="*/ 1 w 79"/>
                  <a:gd name="T55" fmla="*/ 0 h 80"/>
                  <a:gd name="T56" fmla="*/ 1 w 79"/>
                  <a:gd name="T57" fmla="*/ 0 h 80"/>
                  <a:gd name="T58" fmla="*/ 1 w 79"/>
                  <a:gd name="T59" fmla="*/ 0 h 80"/>
                  <a:gd name="T60" fmla="*/ 1 w 79"/>
                  <a:gd name="T61" fmla="*/ 0 h 80"/>
                  <a:gd name="T62" fmla="*/ 1 w 79"/>
                  <a:gd name="T63" fmla="*/ 0 h 80"/>
                  <a:gd name="T64" fmla="*/ 1 w 79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79" h="80">
                    <a:moveTo>
                      <a:pt x="47" y="0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4"/>
                    </a:lnTo>
                    <a:lnTo>
                      <a:pt x="17" y="7"/>
                    </a:lnTo>
                    <a:lnTo>
                      <a:pt x="11" y="13"/>
                    </a:lnTo>
                    <a:lnTo>
                      <a:pt x="5" y="19"/>
                    </a:lnTo>
                    <a:lnTo>
                      <a:pt x="2" y="26"/>
                    </a:lnTo>
                    <a:lnTo>
                      <a:pt x="0" y="34"/>
                    </a:lnTo>
                    <a:lnTo>
                      <a:pt x="0" y="42"/>
                    </a:lnTo>
                    <a:lnTo>
                      <a:pt x="1" y="49"/>
                    </a:lnTo>
                    <a:lnTo>
                      <a:pt x="3" y="57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8" y="74"/>
                    </a:lnTo>
                    <a:lnTo>
                      <a:pt x="25" y="78"/>
                    </a:lnTo>
                    <a:lnTo>
                      <a:pt x="33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6"/>
                    </a:lnTo>
                    <a:lnTo>
                      <a:pt x="63" y="73"/>
                    </a:lnTo>
                    <a:lnTo>
                      <a:pt x="69" y="67"/>
                    </a:lnTo>
                    <a:lnTo>
                      <a:pt x="73" y="61"/>
                    </a:lnTo>
                    <a:lnTo>
                      <a:pt x="77" y="55"/>
                    </a:lnTo>
                    <a:lnTo>
                      <a:pt x="79" y="46"/>
                    </a:lnTo>
                    <a:lnTo>
                      <a:pt x="79" y="38"/>
                    </a:lnTo>
                    <a:lnTo>
                      <a:pt x="78" y="31"/>
                    </a:lnTo>
                    <a:lnTo>
                      <a:pt x="76" y="23"/>
                    </a:lnTo>
                    <a:lnTo>
                      <a:pt x="72" y="18"/>
                    </a:lnTo>
                    <a:lnTo>
                      <a:pt x="68" y="12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5" name="Freeform 86"/>
              <p:cNvSpPr/>
              <p:nvPr/>
            </p:nvSpPr>
            <p:spPr bwMode="auto">
              <a:xfrm>
                <a:off x="4059" y="4190"/>
                <a:ext cx="40" cy="40"/>
              </a:xfrm>
              <a:custGeom>
                <a:avLst/>
                <a:gdLst>
                  <a:gd name="T0" fmla="*/ 1 w 80"/>
                  <a:gd name="T1" fmla="*/ 0 h 78"/>
                  <a:gd name="T2" fmla="*/ 1 w 80"/>
                  <a:gd name="T3" fmla="*/ 0 h 78"/>
                  <a:gd name="T4" fmla="*/ 1 w 80"/>
                  <a:gd name="T5" fmla="*/ 0 h 78"/>
                  <a:gd name="T6" fmla="*/ 1 w 80"/>
                  <a:gd name="T7" fmla="*/ 1 h 78"/>
                  <a:gd name="T8" fmla="*/ 1 w 80"/>
                  <a:gd name="T9" fmla="*/ 1 h 78"/>
                  <a:gd name="T10" fmla="*/ 1 w 80"/>
                  <a:gd name="T11" fmla="*/ 1 h 78"/>
                  <a:gd name="T12" fmla="*/ 1 w 80"/>
                  <a:gd name="T13" fmla="*/ 1 h 78"/>
                  <a:gd name="T14" fmla="*/ 1 w 80"/>
                  <a:gd name="T15" fmla="*/ 1 h 78"/>
                  <a:gd name="T16" fmla="*/ 1 w 80"/>
                  <a:gd name="T17" fmla="*/ 1 h 78"/>
                  <a:gd name="T18" fmla="*/ 0 w 80"/>
                  <a:gd name="T19" fmla="*/ 1 h 78"/>
                  <a:gd name="T20" fmla="*/ 1 w 80"/>
                  <a:gd name="T21" fmla="*/ 1 h 78"/>
                  <a:gd name="T22" fmla="*/ 1 w 80"/>
                  <a:gd name="T23" fmla="*/ 1 h 78"/>
                  <a:gd name="T24" fmla="*/ 1 w 80"/>
                  <a:gd name="T25" fmla="*/ 1 h 78"/>
                  <a:gd name="T26" fmla="*/ 1 w 80"/>
                  <a:gd name="T27" fmla="*/ 1 h 78"/>
                  <a:gd name="T28" fmla="*/ 1 w 80"/>
                  <a:gd name="T29" fmla="*/ 1 h 78"/>
                  <a:gd name="T30" fmla="*/ 1 w 80"/>
                  <a:gd name="T31" fmla="*/ 1 h 78"/>
                  <a:gd name="T32" fmla="*/ 1 w 80"/>
                  <a:gd name="T33" fmla="*/ 1 h 78"/>
                  <a:gd name="T34" fmla="*/ 1 w 80"/>
                  <a:gd name="T35" fmla="*/ 1 h 78"/>
                  <a:gd name="T36" fmla="*/ 1 w 80"/>
                  <a:gd name="T37" fmla="*/ 1 h 78"/>
                  <a:gd name="T38" fmla="*/ 1 w 80"/>
                  <a:gd name="T39" fmla="*/ 1 h 78"/>
                  <a:gd name="T40" fmla="*/ 1 w 80"/>
                  <a:gd name="T41" fmla="*/ 1 h 78"/>
                  <a:gd name="T42" fmla="*/ 1 w 80"/>
                  <a:gd name="T43" fmla="*/ 1 h 78"/>
                  <a:gd name="T44" fmla="*/ 1 w 80"/>
                  <a:gd name="T45" fmla="*/ 1 h 78"/>
                  <a:gd name="T46" fmla="*/ 1 w 80"/>
                  <a:gd name="T47" fmla="*/ 1 h 78"/>
                  <a:gd name="T48" fmla="*/ 1 w 80"/>
                  <a:gd name="T49" fmla="*/ 1 h 78"/>
                  <a:gd name="T50" fmla="*/ 1 w 80"/>
                  <a:gd name="T51" fmla="*/ 1 h 78"/>
                  <a:gd name="T52" fmla="*/ 1 w 80"/>
                  <a:gd name="T53" fmla="*/ 1 h 78"/>
                  <a:gd name="T54" fmla="*/ 1 w 80"/>
                  <a:gd name="T55" fmla="*/ 1 h 78"/>
                  <a:gd name="T56" fmla="*/ 1 w 80"/>
                  <a:gd name="T57" fmla="*/ 1 h 78"/>
                  <a:gd name="T58" fmla="*/ 1 w 80"/>
                  <a:gd name="T59" fmla="*/ 1 h 78"/>
                  <a:gd name="T60" fmla="*/ 1 w 80"/>
                  <a:gd name="T61" fmla="*/ 1 h 78"/>
                  <a:gd name="T62" fmla="*/ 1 w 80"/>
                  <a:gd name="T63" fmla="*/ 1 h 78"/>
                  <a:gd name="T64" fmla="*/ 1 w 80"/>
                  <a:gd name="T65" fmla="*/ 0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8" y="0"/>
                    </a:moveTo>
                    <a:lnTo>
                      <a:pt x="40" y="0"/>
                    </a:lnTo>
                    <a:lnTo>
                      <a:pt x="32" y="0"/>
                    </a:lnTo>
                    <a:lnTo>
                      <a:pt x="25" y="3"/>
                    </a:lnTo>
                    <a:lnTo>
                      <a:pt x="18" y="7"/>
                    </a:lnTo>
                    <a:lnTo>
                      <a:pt x="12" y="11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2" y="32"/>
                    </a:lnTo>
                    <a:lnTo>
                      <a:pt x="0" y="40"/>
                    </a:lnTo>
                    <a:lnTo>
                      <a:pt x="2" y="47"/>
                    </a:lnTo>
                    <a:lnTo>
                      <a:pt x="4" y="55"/>
                    </a:lnTo>
                    <a:lnTo>
                      <a:pt x="7" y="61"/>
                    </a:lnTo>
                    <a:lnTo>
                      <a:pt x="13" y="67"/>
                    </a:lnTo>
                    <a:lnTo>
                      <a:pt x="19" y="72"/>
                    </a:lnTo>
                    <a:lnTo>
                      <a:pt x="26" y="76"/>
                    </a:lnTo>
                    <a:lnTo>
                      <a:pt x="34" y="78"/>
                    </a:lnTo>
                    <a:lnTo>
                      <a:pt x="42" y="78"/>
                    </a:lnTo>
                    <a:lnTo>
                      <a:pt x="50" y="77"/>
                    </a:lnTo>
                    <a:lnTo>
                      <a:pt x="57" y="75"/>
                    </a:lnTo>
                    <a:lnTo>
                      <a:pt x="64" y="71"/>
                    </a:lnTo>
                    <a:lnTo>
                      <a:pt x="70" y="65"/>
                    </a:lnTo>
                    <a:lnTo>
                      <a:pt x="74" y="60"/>
                    </a:lnTo>
                    <a:lnTo>
                      <a:pt x="78" y="53"/>
                    </a:lnTo>
                    <a:lnTo>
                      <a:pt x="80" y="45"/>
                    </a:lnTo>
                    <a:lnTo>
                      <a:pt x="80" y="37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3" y="6"/>
                    </a:lnTo>
                    <a:lnTo>
                      <a:pt x="56" y="2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6" name="Freeform 87"/>
              <p:cNvSpPr/>
              <p:nvPr/>
            </p:nvSpPr>
            <p:spPr bwMode="auto">
              <a:xfrm>
                <a:off x="3990" y="4195"/>
                <a:ext cx="39" cy="39"/>
              </a:xfrm>
              <a:custGeom>
                <a:avLst/>
                <a:gdLst>
                  <a:gd name="T0" fmla="*/ 0 w 80"/>
                  <a:gd name="T1" fmla="*/ 1 h 78"/>
                  <a:gd name="T2" fmla="*/ 0 w 80"/>
                  <a:gd name="T3" fmla="*/ 0 h 78"/>
                  <a:gd name="T4" fmla="*/ 0 w 80"/>
                  <a:gd name="T5" fmla="*/ 1 h 78"/>
                  <a:gd name="T6" fmla="*/ 0 w 80"/>
                  <a:gd name="T7" fmla="*/ 1 h 78"/>
                  <a:gd name="T8" fmla="*/ 0 w 80"/>
                  <a:gd name="T9" fmla="*/ 1 h 78"/>
                  <a:gd name="T10" fmla="*/ 0 w 80"/>
                  <a:gd name="T11" fmla="*/ 1 h 78"/>
                  <a:gd name="T12" fmla="*/ 0 w 80"/>
                  <a:gd name="T13" fmla="*/ 1 h 78"/>
                  <a:gd name="T14" fmla="*/ 0 w 80"/>
                  <a:gd name="T15" fmla="*/ 1 h 78"/>
                  <a:gd name="T16" fmla="*/ 0 w 80"/>
                  <a:gd name="T17" fmla="*/ 1 h 78"/>
                  <a:gd name="T18" fmla="*/ 0 w 80"/>
                  <a:gd name="T19" fmla="*/ 1 h 78"/>
                  <a:gd name="T20" fmla="*/ 0 w 80"/>
                  <a:gd name="T21" fmla="*/ 1 h 78"/>
                  <a:gd name="T22" fmla="*/ 0 w 80"/>
                  <a:gd name="T23" fmla="*/ 1 h 78"/>
                  <a:gd name="T24" fmla="*/ 0 w 80"/>
                  <a:gd name="T25" fmla="*/ 1 h 78"/>
                  <a:gd name="T26" fmla="*/ 0 w 80"/>
                  <a:gd name="T27" fmla="*/ 1 h 78"/>
                  <a:gd name="T28" fmla="*/ 0 w 80"/>
                  <a:gd name="T29" fmla="*/ 1 h 78"/>
                  <a:gd name="T30" fmla="*/ 0 w 80"/>
                  <a:gd name="T31" fmla="*/ 1 h 78"/>
                  <a:gd name="T32" fmla="*/ 0 w 80"/>
                  <a:gd name="T33" fmla="*/ 1 h 78"/>
                  <a:gd name="T34" fmla="*/ 0 w 80"/>
                  <a:gd name="T35" fmla="*/ 1 h 78"/>
                  <a:gd name="T36" fmla="*/ 0 w 80"/>
                  <a:gd name="T37" fmla="*/ 1 h 78"/>
                  <a:gd name="T38" fmla="*/ 0 w 80"/>
                  <a:gd name="T39" fmla="*/ 1 h 78"/>
                  <a:gd name="T40" fmla="*/ 0 w 80"/>
                  <a:gd name="T41" fmla="*/ 1 h 78"/>
                  <a:gd name="T42" fmla="*/ 0 w 80"/>
                  <a:gd name="T43" fmla="*/ 1 h 78"/>
                  <a:gd name="T44" fmla="*/ 0 w 80"/>
                  <a:gd name="T45" fmla="*/ 1 h 78"/>
                  <a:gd name="T46" fmla="*/ 0 w 80"/>
                  <a:gd name="T47" fmla="*/ 1 h 78"/>
                  <a:gd name="T48" fmla="*/ 0 w 80"/>
                  <a:gd name="T49" fmla="*/ 1 h 78"/>
                  <a:gd name="T50" fmla="*/ 0 w 80"/>
                  <a:gd name="T51" fmla="*/ 1 h 78"/>
                  <a:gd name="T52" fmla="*/ 0 w 80"/>
                  <a:gd name="T53" fmla="*/ 1 h 78"/>
                  <a:gd name="T54" fmla="*/ 0 w 80"/>
                  <a:gd name="T55" fmla="*/ 1 h 78"/>
                  <a:gd name="T56" fmla="*/ 0 w 80"/>
                  <a:gd name="T57" fmla="*/ 1 h 78"/>
                  <a:gd name="T58" fmla="*/ 0 w 80"/>
                  <a:gd name="T59" fmla="*/ 1 h 78"/>
                  <a:gd name="T60" fmla="*/ 0 w 80"/>
                  <a:gd name="T61" fmla="*/ 1 h 78"/>
                  <a:gd name="T62" fmla="*/ 0 w 80"/>
                  <a:gd name="T63" fmla="*/ 1 h 78"/>
                  <a:gd name="T64" fmla="*/ 0 w 80"/>
                  <a:gd name="T65" fmla="*/ 1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7" y="1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3"/>
                    </a:lnTo>
                    <a:lnTo>
                      <a:pt x="17" y="7"/>
                    </a:lnTo>
                    <a:lnTo>
                      <a:pt x="12" y="12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1" y="32"/>
                    </a:lnTo>
                    <a:lnTo>
                      <a:pt x="0" y="40"/>
                    </a:lnTo>
                    <a:lnTo>
                      <a:pt x="1" y="48"/>
                    </a:lnTo>
                    <a:lnTo>
                      <a:pt x="4" y="55"/>
                    </a:lnTo>
                    <a:lnTo>
                      <a:pt x="7" y="62"/>
                    </a:lnTo>
                    <a:lnTo>
                      <a:pt x="13" y="68"/>
                    </a:lnTo>
                    <a:lnTo>
                      <a:pt x="19" y="73"/>
                    </a:lnTo>
                    <a:lnTo>
                      <a:pt x="25" y="76"/>
                    </a:lnTo>
                    <a:lnTo>
                      <a:pt x="33" y="78"/>
                    </a:lnTo>
                    <a:lnTo>
                      <a:pt x="42" y="78"/>
                    </a:lnTo>
                    <a:lnTo>
                      <a:pt x="50" y="78"/>
                    </a:lnTo>
                    <a:lnTo>
                      <a:pt x="57" y="75"/>
                    </a:lnTo>
                    <a:lnTo>
                      <a:pt x="63" y="71"/>
                    </a:lnTo>
                    <a:lnTo>
                      <a:pt x="69" y="67"/>
                    </a:lnTo>
                    <a:lnTo>
                      <a:pt x="74" y="61"/>
                    </a:lnTo>
                    <a:lnTo>
                      <a:pt x="77" y="54"/>
                    </a:lnTo>
                    <a:lnTo>
                      <a:pt x="80" y="46"/>
                    </a:lnTo>
                    <a:lnTo>
                      <a:pt x="80" y="38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2" y="6"/>
                    </a:lnTo>
                    <a:lnTo>
                      <a:pt x="55" y="2"/>
                    </a:lnTo>
                    <a:lnTo>
                      <a:pt x="47" y="1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7" name="Freeform 88"/>
              <p:cNvSpPr/>
              <p:nvPr/>
            </p:nvSpPr>
            <p:spPr bwMode="auto">
              <a:xfrm>
                <a:off x="4127" y="4147"/>
                <a:ext cx="39" cy="39"/>
              </a:xfrm>
              <a:custGeom>
                <a:avLst/>
                <a:gdLst>
                  <a:gd name="T0" fmla="*/ 0 w 80"/>
                  <a:gd name="T1" fmla="*/ 0 h 79"/>
                  <a:gd name="T2" fmla="*/ 0 w 80"/>
                  <a:gd name="T3" fmla="*/ 0 h 79"/>
                  <a:gd name="T4" fmla="*/ 0 w 80"/>
                  <a:gd name="T5" fmla="*/ 0 h 79"/>
                  <a:gd name="T6" fmla="*/ 0 w 80"/>
                  <a:gd name="T7" fmla="*/ 0 h 79"/>
                  <a:gd name="T8" fmla="*/ 0 w 80"/>
                  <a:gd name="T9" fmla="*/ 0 h 79"/>
                  <a:gd name="T10" fmla="*/ 0 w 80"/>
                  <a:gd name="T11" fmla="*/ 0 h 79"/>
                  <a:gd name="T12" fmla="*/ 0 w 80"/>
                  <a:gd name="T13" fmla="*/ 0 h 79"/>
                  <a:gd name="T14" fmla="*/ 0 w 80"/>
                  <a:gd name="T15" fmla="*/ 0 h 79"/>
                  <a:gd name="T16" fmla="*/ 0 w 80"/>
                  <a:gd name="T17" fmla="*/ 0 h 79"/>
                  <a:gd name="T18" fmla="*/ 0 w 80"/>
                  <a:gd name="T19" fmla="*/ 0 h 79"/>
                  <a:gd name="T20" fmla="*/ 0 w 80"/>
                  <a:gd name="T21" fmla="*/ 0 h 79"/>
                  <a:gd name="T22" fmla="*/ 0 w 80"/>
                  <a:gd name="T23" fmla="*/ 0 h 79"/>
                  <a:gd name="T24" fmla="*/ 0 w 80"/>
                  <a:gd name="T25" fmla="*/ 0 h 79"/>
                  <a:gd name="T26" fmla="*/ 0 w 80"/>
                  <a:gd name="T27" fmla="*/ 0 h 79"/>
                  <a:gd name="T28" fmla="*/ 0 w 80"/>
                  <a:gd name="T29" fmla="*/ 0 h 79"/>
                  <a:gd name="T30" fmla="*/ 0 w 80"/>
                  <a:gd name="T31" fmla="*/ 0 h 79"/>
                  <a:gd name="T32" fmla="*/ 0 w 80"/>
                  <a:gd name="T33" fmla="*/ 0 h 79"/>
                  <a:gd name="T34" fmla="*/ 0 w 80"/>
                  <a:gd name="T35" fmla="*/ 0 h 79"/>
                  <a:gd name="T36" fmla="*/ 0 w 80"/>
                  <a:gd name="T37" fmla="*/ 0 h 79"/>
                  <a:gd name="T38" fmla="*/ 0 w 80"/>
                  <a:gd name="T39" fmla="*/ 0 h 79"/>
                  <a:gd name="T40" fmla="*/ 0 w 80"/>
                  <a:gd name="T41" fmla="*/ 0 h 79"/>
                  <a:gd name="T42" fmla="*/ 0 w 80"/>
                  <a:gd name="T43" fmla="*/ 0 h 79"/>
                  <a:gd name="T44" fmla="*/ 0 w 80"/>
                  <a:gd name="T45" fmla="*/ 0 h 79"/>
                  <a:gd name="T46" fmla="*/ 0 w 80"/>
                  <a:gd name="T47" fmla="*/ 0 h 79"/>
                  <a:gd name="T48" fmla="*/ 0 w 80"/>
                  <a:gd name="T49" fmla="*/ 0 h 79"/>
                  <a:gd name="T50" fmla="*/ 0 w 80"/>
                  <a:gd name="T51" fmla="*/ 0 h 79"/>
                  <a:gd name="T52" fmla="*/ 0 w 80"/>
                  <a:gd name="T53" fmla="*/ 0 h 79"/>
                  <a:gd name="T54" fmla="*/ 0 w 80"/>
                  <a:gd name="T55" fmla="*/ 0 h 79"/>
                  <a:gd name="T56" fmla="*/ 0 w 80"/>
                  <a:gd name="T57" fmla="*/ 0 h 79"/>
                  <a:gd name="T58" fmla="*/ 0 w 80"/>
                  <a:gd name="T59" fmla="*/ 0 h 79"/>
                  <a:gd name="T60" fmla="*/ 0 w 80"/>
                  <a:gd name="T61" fmla="*/ 0 h 79"/>
                  <a:gd name="T62" fmla="*/ 0 w 80"/>
                  <a:gd name="T63" fmla="*/ 0 h 79"/>
                  <a:gd name="T64" fmla="*/ 0 w 80"/>
                  <a:gd name="T65" fmla="*/ 0 h 7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9">
                    <a:moveTo>
                      <a:pt x="46" y="0"/>
                    </a:moveTo>
                    <a:lnTo>
                      <a:pt x="38" y="0"/>
                    </a:lnTo>
                    <a:lnTo>
                      <a:pt x="30" y="0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8"/>
                    </a:lnTo>
                    <a:lnTo>
                      <a:pt x="2" y="24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40" y="79"/>
                    </a:lnTo>
                    <a:lnTo>
                      <a:pt x="49" y="79"/>
                    </a:lnTo>
                    <a:lnTo>
                      <a:pt x="55" y="75"/>
                    </a:lnTo>
                    <a:lnTo>
                      <a:pt x="62" y="72"/>
                    </a:lnTo>
                    <a:lnTo>
                      <a:pt x="68" y="67"/>
                    </a:lnTo>
                    <a:lnTo>
                      <a:pt x="73" y="61"/>
                    </a:lnTo>
                    <a:lnTo>
                      <a:pt x="76" y="54"/>
                    </a:lnTo>
                    <a:lnTo>
                      <a:pt x="78" y="46"/>
                    </a:lnTo>
                    <a:lnTo>
                      <a:pt x="80" y="38"/>
                    </a:lnTo>
                    <a:lnTo>
                      <a:pt x="78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8" name="Freeform 89"/>
              <p:cNvSpPr/>
              <p:nvPr/>
            </p:nvSpPr>
            <p:spPr bwMode="auto">
              <a:xfrm>
                <a:off x="4216" y="4162"/>
                <a:ext cx="37" cy="39"/>
              </a:xfrm>
              <a:custGeom>
                <a:avLst/>
                <a:gdLst>
                  <a:gd name="T0" fmla="*/ 1 w 73"/>
                  <a:gd name="T1" fmla="*/ 0 h 79"/>
                  <a:gd name="T2" fmla="*/ 1 w 73"/>
                  <a:gd name="T3" fmla="*/ 0 h 79"/>
                  <a:gd name="T4" fmla="*/ 1 w 73"/>
                  <a:gd name="T5" fmla="*/ 0 h 79"/>
                  <a:gd name="T6" fmla="*/ 1 w 73"/>
                  <a:gd name="T7" fmla="*/ 0 h 79"/>
                  <a:gd name="T8" fmla="*/ 1 w 73"/>
                  <a:gd name="T9" fmla="*/ 0 h 79"/>
                  <a:gd name="T10" fmla="*/ 1 w 73"/>
                  <a:gd name="T11" fmla="*/ 0 h 79"/>
                  <a:gd name="T12" fmla="*/ 1 w 73"/>
                  <a:gd name="T13" fmla="*/ 0 h 79"/>
                  <a:gd name="T14" fmla="*/ 1 w 73"/>
                  <a:gd name="T15" fmla="*/ 0 h 79"/>
                  <a:gd name="T16" fmla="*/ 1 w 73"/>
                  <a:gd name="T17" fmla="*/ 0 h 79"/>
                  <a:gd name="T18" fmla="*/ 1 w 73"/>
                  <a:gd name="T19" fmla="*/ 0 h 79"/>
                  <a:gd name="T20" fmla="*/ 1 w 73"/>
                  <a:gd name="T21" fmla="*/ 0 h 79"/>
                  <a:gd name="T22" fmla="*/ 1 w 73"/>
                  <a:gd name="T23" fmla="*/ 0 h 79"/>
                  <a:gd name="T24" fmla="*/ 0 w 73"/>
                  <a:gd name="T25" fmla="*/ 0 h 79"/>
                  <a:gd name="T26" fmla="*/ 0 w 73"/>
                  <a:gd name="T27" fmla="*/ 0 h 79"/>
                  <a:gd name="T28" fmla="*/ 0 w 73"/>
                  <a:gd name="T29" fmla="*/ 0 h 79"/>
                  <a:gd name="T30" fmla="*/ 1 w 73"/>
                  <a:gd name="T31" fmla="*/ 0 h 79"/>
                  <a:gd name="T32" fmla="*/ 1 w 73"/>
                  <a:gd name="T33" fmla="*/ 0 h 79"/>
                  <a:gd name="T34" fmla="*/ 1 w 73"/>
                  <a:gd name="T35" fmla="*/ 0 h 79"/>
                  <a:gd name="T36" fmla="*/ 1 w 73"/>
                  <a:gd name="T37" fmla="*/ 0 h 79"/>
                  <a:gd name="T38" fmla="*/ 1 w 73"/>
                  <a:gd name="T39" fmla="*/ 0 h 79"/>
                  <a:gd name="T40" fmla="*/ 1 w 73"/>
                  <a:gd name="T41" fmla="*/ 0 h 79"/>
                  <a:gd name="T42" fmla="*/ 1 w 73"/>
                  <a:gd name="T43" fmla="*/ 0 h 79"/>
                  <a:gd name="T44" fmla="*/ 1 w 73"/>
                  <a:gd name="T45" fmla="*/ 0 h 79"/>
                  <a:gd name="T46" fmla="*/ 1 w 73"/>
                  <a:gd name="T47" fmla="*/ 0 h 79"/>
                  <a:gd name="T48" fmla="*/ 1 w 73"/>
                  <a:gd name="T49" fmla="*/ 0 h 79"/>
                  <a:gd name="T50" fmla="*/ 1 w 73"/>
                  <a:gd name="T51" fmla="*/ 0 h 79"/>
                  <a:gd name="T52" fmla="*/ 1 w 73"/>
                  <a:gd name="T53" fmla="*/ 0 h 79"/>
                  <a:gd name="T54" fmla="*/ 1 w 73"/>
                  <a:gd name="T55" fmla="*/ 0 h 79"/>
                  <a:gd name="T56" fmla="*/ 1 w 73"/>
                  <a:gd name="T57" fmla="*/ 0 h 79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73" h="79">
                    <a:moveTo>
                      <a:pt x="73" y="19"/>
                    </a:moveTo>
                    <a:lnTo>
                      <a:pt x="69" y="12"/>
                    </a:lnTo>
                    <a:lnTo>
                      <a:pt x="62" y="7"/>
                    </a:lnTo>
                    <a:lnTo>
                      <a:pt x="54" y="2"/>
                    </a:lnTo>
                    <a:lnTo>
                      <a:pt x="46" y="0"/>
                    </a:lnTo>
                    <a:lnTo>
                      <a:pt x="38" y="0"/>
                    </a:lnTo>
                    <a:lnTo>
                      <a:pt x="30" y="1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0" y="12"/>
                    </a:lnTo>
                    <a:lnTo>
                      <a:pt x="5" y="19"/>
                    </a:lnTo>
                    <a:lnTo>
                      <a:pt x="2" y="25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49"/>
                    </a:lnTo>
                    <a:lnTo>
                      <a:pt x="3" y="55"/>
                    </a:lnTo>
                    <a:lnTo>
                      <a:pt x="7" y="62"/>
                    </a:lnTo>
                    <a:lnTo>
                      <a:pt x="11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35" y="79"/>
                    </a:lnTo>
                    <a:lnTo>
                      <a:pt x="38" y="79"/>
                    </a:lnTo>
                    <a:lnTo>
                      <a:pt x="41" y="79"/>
                    </a:lnTo>
                    <a:lnTo>
                      <a:pt x="43" y="79"/>
                    </a:lnTo>
                    <a:lnTo>
                      <a:pt x="48" y="70"/>
                    </a:lnTo>
                    <a:lnTo>
                      <a:pt x="58" y="52"/>
                    </a:lnTo>
                    <a:lnTo>
                      <a:pt x="69" y="31"/>
                    </a:lnTo>
                    <a:lnTo>
                      <a:pt x="73" y="19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" name="Freeform 90"/>
              <p:cNvSpPr/>
              <p:nvPr/>
            </p:nvSpPr>
            <p:spPr bwMode="auto">
              <a:xfrm>
                <a:off x="3983" y="4266"/>
                <a:ext cx="31" cy="33"/>
              </a:xfrm>
              <a:custGeom>
                <a:avLst/>
                <a:gdLst>
                  <a:gd name="T0" fmla="*/ 1 w 61"/>
                  <a:gd name="T1" fmla="*/ 1 h 66"/>
                  <a:gd name="T2" fmla="*/ 1 w 61"/>
                  <a:gd name="T3" fmla="*/ 1 h 66"/>
                  <a:gd name="T4" fmla="*/ 1 w 61"/>
                  <a:gd name="T5" fmla="*/ 1 h 66"/>
                  <a:gd name="T6" fmla="*/ 1 w 61"/>
                  <a:gd name="T7" fmla="*/ 1 h 66"/>
                  <a:gd name="T8" fmla="*/ 1 w 61"/>
                  <a:gd name="T9" fmla="*/ 1 h 66"/>
                  <a:gd name="T10" fmla="*/ 1 w 61"/>
                  <a:gd name="T11" fmla="*/ 1 h 66"/>
                  <a:gd name="T12" fmla="*/ 1 w 61"/>
                  <a:gd name="T13" fmla="*/ 1 h 66"/>
                  <a:gd name="T14" fmla="*/ 1 w 61"/>
                  <a:gd name="T15" fmla="*/ 1 h 66"/>
                  <a:gd name="T16" fmla="*/ 1 w 61"/>
                  <a:gd name="T17" fmla="*/ 1 h 66"/>
                  <a:gd name="T18" fmla="*/ 1 w 61"/>
                  <a:gd name="T19" fmla="*/ 1 h 66"/>
                  <a:gd name="T20" fmla="*/ 1 w 61"/>
                  <a:gd name="T21" fmla="*/ 1 h 66"/>
                  <a:gd name="T22" fmla="*/ 1 w 61"/>
                  <a:gd name="T23" fmla="*/ 1 h 66"/>
                  <a:gd name="T24" fmla="*/ 1 w 61"/>
                  <a:gd name="T25" fmla="*/ 1 h 66"/>
                  <a:gd name="T26" fmla="*/ 1 w 61"/>
                  <a:gd name="T27" fmla="*/ 0 h 66"/>
                  <a:gd name="T28" fmla="*/ 1 w 61"/>
                  <a:gd name="T29" fmla="*/ 1 h 66"/>
                  <a:gd name="T30" fmla="*/ 1 w 61"/>
                  <a:gd name="T31" fmla="*/ 1 h 66"/>
                  <a:gd name="T32" fmla="*/ 0 w 61"/>
                  <a:gd name="T33" fmla="*/ 1 h 66"/>
                  <a:gd name="T34" fmla="*/ 1 w 61"/>
                  <a:gd name="T35" fmla="*/ 1 h 66"/>
                  <a:gd name="T36" fmla="*/ 1 w 61"/>
                  <a:gd name="T37" fmla="*/ 1 h 66"/>
                  <a:gd name="T38" fmla="*/ 1 w 61"/>
                  <a:gd name="T39" fmla="*/ 1 h 66"/>
                  <a:gd name="T40" fmla="*/ 1 w 61"/>
                  <a:gd name="T41" fmla="*/ 1 h 66"/>
                  <a:gd name="T42" fmla="*/ 1 w 61"/>
                  <a:gd name="T43" fmla="*/ 1 h 66"/>
                  <a:gd name="T44" fmla="*/ 1 w 61"/>
                  <a:gd name="T45" fmla="*/ 1 h 66"/>
                  <a:gd name="T46" fmla="*/ 1 w 61"/>
                  <a:gd name="T47" fmla="*/ 1 h 66"/>
                  <a:gd name="T48" fmla="*/ 1 w 61"/>
                  <a:gd name="T49" fmla="*/ 1 h 6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61" h="66">
                    <a:moveTo>
                      <a:pt x="53" y="66"/>
                    </a:moveTo>
                    <a:lnTo>
                      <a:pt x="57" y="61"/>
                    </a:lnTo>
                    <a:lnTo>
                      <a:pt x="59" y="56"/>
                    </a:lnTo>
                    <a:lnTo>
                      <a:pt x="60" y="52"/>
                    </a:lnTo>
                    <a:lnTo>
                      <a:pt x="61" y="47"/>
                    </a:lnTo>
                    <a:lnTo>
                      <a:pt x="61" y="39"/>
                    </a:lnTo>
                    <a:lnTo>
                      <a:pt x="60" y="31"/>
                    </a:lnTo>
                    <a:lnTo>
                      <a:pt x="58" y="24"/>
                    </a:lnTo>
                    <a:lnTo>
                      <a:pt x="55" y="17"/>
                    </a:lnTo>
                    <a:lnTo>
                      <a:pt x="50" y="11"/>
                    </a:lnTo>
                    <a:lnTo>
                      <a:pt x="43" y="7"/>
                    </a:lnTo>
                    <a:lnTo>
                      <a:pt x="36" y="3"/>
                    </a:lnTo>
                    <a:lnTo>
                      <a:pt x="29" y="1"/>
                    </a:lnTo>
                    <a:lnTo>
                      <a:pt x="21" y="0"/>
                    </a:lnTo>
                    <a:lnTo>
                      <a:pt x="13" y="1"/>
                    </a:lnTo>
                    <a:lnTo>
                      <a:pt x="6" y="3"/>
                    </a:lnTo>
                    <a:lnTo>
                      <a:pt x="0" y="7"/>
                    </a:lnTo>
                    <a:lnTo>
                      <a:pt x="2" y="9"/>
                    </a:lnTo>
                    <a:lnTo>
                      <a:pt x="5" y="14"/>
                    </a:lnTo>
                    <a:lnTo>
                      <a:pt x="11" y="22"/>
                    </a:lnTo>
                    <a:lnTo>
                      <a:pt x="19" y="31"/>
                    </a:lnTo>
                    <a:lnTo>
                      <a:pt x="27" y="41"/>
                    </a:lnTo>
                    <a:lnTo>
                      <a:pt x="35" y="51"/>
                    </a:lnTo>
                    <a:lnTo>
                      <a:pt x="44" y="59"/>
                    </a:lnTo>
                    <a:lnTo>
                      <a:pt x="53" y="66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0" name="Freeform 91"/>
              <p:cNvSpPr/>
              <p:nvPr/>
            </p:nvSpPr>
            <p:spPr bwMode="auto">
              <a:xfrm>
                <a:off x="4852" y="4125"/>
                <a:ext cx="17" cy="17"/>
              </a:xfrm>
              <a:custGeom>
                <a:avLst/>
                <a:gdLst>
                  <a:gd name="T0" fmla="*/ 1 w 34"/>
                  <a:gd name="T1" fmla="*/ 1 h 34"/>
                  <a:gd name="T2" fmla="*/ 1 w 34"/>
                  <a:gd name="T3" fmla="*/ 1 h 34"/>
                  <a:gd name="T4" fmla="*/ 1 w 34"/>
                  <a:gd name="T5" fmla="*/ 1 h 34"/>
                  <a:gd name="T6" fmla="*/ 1 w 34"/>
                  <a:gd name="T7" fmla="*/ 1 h 34"/>
                  <a:gd name="T8" fmla="*/ 1 w 34"/>
                  <a:gd name="T9" fmla="*/ 1 h 34"/>
                  <a:gd name="T10" fmla="*/ 1 w 34"/>
                  <a:gd name="T11" fmla="*/ 1 h 34"/>
                  <a:gd name="T12" fmla="*/ 1 w 34"/>
                  <a:gd name="T13" fmla="*/ 1 h 34"/>
                  <a:gd name="T14" fmla="*/ 1 w 34"/>
                  <a:gd name="T15" fmla="*/ 1 h 34"/>
                  <a:gd name="T16" fmla="*/ 1 w 34"/>
                  <a:gd name="T17" fmla="*/ 1 h 34"/>
                  <a:gd name="T18" fmla="*/ 1 w 34"/>
                  <a:gd name="T19" fmla="*/ 0 h 34"/>
                  <a:gd name="T20" fmla="*/ 1 w 34"/>
                  <a:gd name="T21" fmla="*/ 1 h 34"/>
                  <a:gd name="T22" fmla="*/ 1 w 34"/>
                  <a:gd name="T23" fmla="*/ 1 h 34"/>
                  <a:gd name="T24" fmla="*/ 0 w 34"/>
                  <a:gd name="T25" fmla="*/ 1 h 34"/>
                  <a:gd name="T26" fmla="*/ 0 w 34"/>
                  <a:gd name="T27" fmla="*/ 1 h 34"/>
                  <a:gd name="T28" fmla="*/ 1 w 34"/>
                  <a:gd name="T29" fmla="*/ 1 h 34"/>
                  <a:gd name="T30" fmla="*/ 1 w 34"/>
                  <a:gd name="T31" fmla="*/ 1 h 34"/>
                  <a:gd name="T32" fmla="*/ 1 w 34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4">
                    <a:moveTo>
                      <a:pt x="12" y="34"/>
                    </a:moveTo>
                    <a:lnTo>
                      <a:pt x="19" y="34"/>
                    </a:lnTo>
                    <a:lnTo>
                      <a:pt x="24" y="33"/>
                    </a:lnTo>
                    <a:lnTo>
                      <a:pt x="29" y="28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2" y="10"/>
                    </a:lnTo>
                    <a:lnTo>
                      <a:pt x="28" y="5"/>
                    </a:lnTo>
                    <a:lnTo>
                      <a:pt x="22" y="2"/>
                    </a:lnTo>
                    <a:lnTo>
                      <a:pt x="15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6" y="30"/>
                    </a:lnTo>
                    <a:lnTo>
                      <a:pt x="12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" name="Freeform 92"/>
              <p:cNvSpPr/>
              <p:nvPr/>
            </p:nvSpPr>
            <p:spPr bwMode="auto">
              <a:xfrm>
                <a:off x="4885" y="4152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0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1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1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8" y="3"/>
                    </a:lnTo>
                    <a:lnTo>
                      <a:pt x="22" y="0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1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2" name="Freeform 93"/>
              <p:cNvSpPr/>
              <p:nvPr/>
            </p:nvSpPr>
            <p:spPr bwMode="auto">
              <a:xfrm>
                <a:off x="4701" y="4202"/>
                <a:ext cx="17" cy="17"/>
              </a:xfrm>
              <a:custGeom>
                <a:avLst/>
                <a:gdLst>
                  <a:gd name="T0" fmla="*/ 1 w 34"/>
                  <a:gd name="T1" fmla="*/ 1 h 33"/>
                  <a:gd name="T2" fmla="*/ 1 w 34"/>
                  <a:gd name="T3" fmla="*/ 1 h 33"/>
                  <a:gd name="T4" fmla="*/ 1 w 34"/>
                  <a:gd name="T5" fmla="*/ 1 h 33"/>
                  <a:gd name="T6" fmla="*/ 1 w 34"/>
                  <a:gd name="T7" fmla="*/ 1 h 33"/>
                  <a:gd name="T8" fmla="*/ 1 w 34"/>
                  <a:gd name="T9" fmla="*/ 1 h 33"/>
                  <a:gd name="T10" fmla="*/ 1 w 34"/>
                  <a:gd name="T11" fmla="*/ 1 h 33"/>
                  <a:gd name="T12" fmla="*/ 1 w 34"/>
                  <a:gd name="T13" fmla="*/ 1 h 33"/>
                  <a:gd name="T14" fmla="*/ 1 w 34"/>
                  <a:gd name="T15" fmla="*/ 1 h 33"/>
                  <a:gd name="T16" fmla="*/ 1 w 34"/>
                  <a:gd name="T17" fmla="*/ 1 h 33"/>
                  <a:gd name="T18" fmla="*/ 1 w 34"/>
                  <a:gd name="T19" fmla="*/ 0 h 33"/>
                  <a:gd name="T20" fmla="*/ 1 w 34"/>
                  <a:gd name="T21" fmla="*/ 1 h 33"/>
                  <a:gd name="T22" fmla="*/ 1 w 34"/>
                  <a:gd name="T23" fmla="*/ 1 h 33"/>
                  <a:gd name="T24" fmla="*/ 1 w 34"/>
                  <a:gd name="T25" fmla="*/ 1 h 33"/>
                  <a:gd name="T26" fmla="*/ 0 w 34"/>
                  <a:gd name="T27" fmla="*/ 1 h 33"/>
                  <a:gd name="T28" fmla="*/ 1 w 34"/>
                  <a:gd name="T29" fmla="*/ 1 h 33"/>
                  <a:gd name="T30" fmla="*/ 1 w 34"/>
                  <a:gd name="T31" fmla="*/ 1 h 33"/>
                  <a:gd name="T32" fmla="*/ 1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3"/>
                    </a:moveTo>
                    <a:lnTo>
                      <a:pt x="19" y="33"/>
                    </a:lnTo>
                    <a:lnTo>
                      <a:pt x="25" y="32"/>
                    </a:lnTo>
                    <a:lnTo>
                      <a:pt x="29" y="28"/>
                    </a:lnTo>
                    <a:lnTo>
                      <a:pt x="33" y="22"/>
                    </a:lnTo>
                    <a:lnTo>
                      <a:pt x="34" y="16"/>
                    </a:lnTo>
                    <a:lnTo>
                      <a:pt x="33" y="9"/>
                    </a:lnTo>
                    <a:lnTo>
                      <a:pt x="28" y="5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10" y="2"/>
                    </a:lnTo>
                    <a:lnTo>
                      <a:pt x="5" y="6"/>
                    </a:lnTo>
                    <a:lnTo>
                      <a:pt x="2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30"/>
                    </a:lnTo>
                    <a:lnTo>
                      <a:pt x="12" y="3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" name="Freeform 94"/>
              <p:cNvSpPr/>
              <p:nvPr/>
            </p:nvSpPr>
            <p:spPr bwMode="auto">
              <a:xfrm>
                <a:off x="4742" y="4201"/>
                <a:ext cx="16" cy="17"/>
              </a:xfrm>
              <a:custGeom>
                <a:avLst/>
                <a:gdLst>
                  <a:gd name="T0" fmla="*/ 0 w 34"/>
                  <a:gd name="T1" fmla="*/ 1 h 33"/>
                  <a:gd name="T2" fmla="*/ 0 w 34"/>
                  <a:gd name="T3" fmla="*/ 1 h 33"/>
                  <a:gd name="T4" fmla="*/ 0 w 34"/>
                  <a:gd name="T5" fmla="*/ 1 h 33"/>
                  <a:gd name="T6" fmla="*/ 0 w 34"/>
                  <a:gd name="T7" fmla="*/ 1 h 33"/>
                  <a:gd name="T8" fmla="*/ 0 w 34"/>
                  <a:gd name="T9" fmla="*/ 1 h 33"/>
                  <a:gd name="T10" fmla="*/ 0 w 34"/>
                  <a:gd name="T11" fmla="*/ 1 h 33"/>
                  <a:gd name="T12" fmla="*/ 0 w 34"/>
                  <a:gd name="T13" fmla="*/ 1 h 33"/>
                  <a:gd name="T14" fmla="*/ 0 w 34"/>
                  <a:gd name="T15" fmla="*/ 1 h 33"/>
                  <a:gd name="T16" fmla="*/ 0 w 34"/>
                  <a:gd name="T17" fmla="*/ 1 h 33"/>
                  <a:gd name="T18" fmla="*/ 0 w 34"/>
                  <a:gd name="T19" fmla="*/ 0 h 33"/>
                  <a:gd name="T20" fmla="*/ 0 w 34"/>
                  <a:gd name="T21" fmla="*/ 1 h 33"/>
                  <a:gd name="T22" fmla="*/ 0 w 34"/>
                  <a:gd name="T23" fmla="*/ 1 h 33"/>
                  <a:gd name="T24" fmla="*/ 0 w 34"/>
                  <a:gd name="T25" fmla="*/ 1 h 33"/>
                  <a:gd name="T26" fmla="*/ 0 w 34"/>
                  <a:gd name="T27" fmla="*/ 1 h 33"/>
                  <a:gd name="T28" fmla="*/ 0 w 34"/>
                  <a:gd name="T29" fmla="*/ 1 h 33"/>
                  <a:gd name="T30" fmla="*/ 0 w 34"/>
                  <a:gd name="T31" fmla="*/ 1 h 33"/>
                  <a:gd name="T32" fmla="*/ 0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2"/>
                    </a:moveTo>
                    <a:lnTo>
                      <a:pt x="19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1" y="9"/>
                    </a:lnTo>
                    <a:lnTo>
                      <a:pt x="28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4" name="Freeform 95"/>
              <p:cNvSpPr/>
              <p:nvPr/>
            </p:nvSpPr>
            <p:spPr bwMode="auto">
              <a:xfrm>
                <a:off x="4782" y="4209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1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5" y="29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5" name="Freeform 96"/>
              <p:cNvSpPr/>
              <p:nvPr/>
            </p:nvSpPr>
            <p:spPr bwMode="auto">
              <a:xfrm>
                <a:off x="4820" y="4226"/>
                <a:ext cx="17" cy="17"/>
              </a:xfrm>
              <a:custGeom>
                <a:avLst/>
                <a:gdLst>
                  <a:gd name="T0" fmla="*/ 1 w 33"/>
                  <a:gd name="T1" fmla="*/ 1 h 34"/>
                  <a:gd name="T2" fmla="*/ 1 w 33"/>
                  <a:gd name="T3" fmla="*/ 1 h 34"/>
                  <a:gd name="T4" fmla="*/ 1 w 33"/>
                  <a:gd name="T5" fmla="*/ 1 h 34"/>
                  <a:gd name="T6" fmla="*/ 1 w 33"/>
                  <a:gd name="T7" fmla="*/ 1 h 34"/>
                  <a:gd name="T8" fmla="*/ 1 w 33"/>
                  <a:gd name="T9" fmla="*/ 1 h 34"/>
                  <a:gd name="T10" fmla="*/ 1 w 33"/>
                  <a:gd name="T11" fmla="*/ 1 h 34"/>
                  <a:gd name="T12" fmla="*/ 1 w 33"/>
                  <a:gd name="T13" fmla="*/ 1 h 34"/>
                  <a:gd name="T14" fmla="*/ 1 w 33"/>
                  <a:gd name="T15" fmla="*/ 1 h 34"/>
                  <a:gd name="T16" fmla="*/ 1 w 33"/>
                  <a:gd name="T17" fmla="*/ 1 h 34"/>
                  <a:gd name="T18" fmla="*/ 1 w 33"/>
                  <a:gd name="T19" fmla="*/ 0 h 34"/>
                  <a:gd name="T20" fmla="*/ 1 w 33"/>
                  <a:gd name="T21" fmla="*/ 1 h 34"/>
                  <a:gd name="T22" fmla="*/ 1 w 33"/>
                  <a:gd name="T23" fmla="*/ 1 h 34"/>
                  <a:gd name="T24" fmla="*/ 1 w 33"/>
                  <a:gd name="T25" fmla="*/ 1 h 34"/>
                  <a:gd name="T26" fmla="*/ 0 w 33"/>
                  <a:gd name="T27" fmla="*/ 1 h 34"/>
                  <a:gd name="T28" fmla="*/ 1 w 33"/>
                  <a:gd name="T29" fmla="*/ 1 h 34"/>
                  <a:gd name="T30" fmla="*/ 1 w 33"/>
                  <a:gd name="T31" fmla="*/ 1 h 34"/>
                  <a:gd name="T32" fmla="*/ 1 w 33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4">
                    <a:moveTo>
                      <a:pt x="11" y="34"/>
                    </a:moveTo>
                    <a:lnTo>
                      <a:pt x="18" y="34"/>
                    </a:lnTo>
                    <a:lnTo>
                      <a:pt x="24" y="33"/>
                    </a:lnTo>
                    <a:lnTo>
                      <a:pt x="30" y="28"/>
                    </a:lnTo>
                    <a:lnTo>
                      <a:pt x="33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7" y="5"/>
                    </a:lnTo>
                    <a:lnTo>
                      <a:pt x="22" y="1"/>
                    </a:lnTo>
                    <a:lnTo>
                      <a:pt x="16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1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5" y="30"/>
                    </a:lnTo>
                    <a:lnTo>
                      <a:pt x="11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6" name="Freeform 97"/>
              <p:cNvSpPr/>
              <p:nvPr/>
            </p:nvSpPr>
            <p:spPr bwMode="auto">
              <a:xfrm>
                <a:off x="4853" y="4250"/>
                <a:ext cx="16" cy="16"/>
              </a:xfrm>
              <a:custGeom>
                <a:avLst/>
                <a:gdLst>
                  <a:gd name="T0" fmla="*/ 0 w 33"/>
                  <a:gd name="T1" fmla="*/ 0 h 33"/>
                  <a:gd name="T2" fmla="*/ 0 w 33"/>
                  <a:gd name="T3" fmla="*/ 0 h 33"/>
                  <a:gd name="T4" fmla="*/ 0 w 33"/>
                  <a:gd name="T5" fmla="*/ 0 h 33"/>
                  <a:gd name="T6" fmla="*/ 0 w 33"/>
                  <a:gd name="T7" fmla="*/ 0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0 h 33"/>
                  <a:gd name="T14" fmla="*/ 0 w 33"/>
                  <a:gd name="T15" fmla="*/ 0 h 33"/>
                  <a:gd name="T16" fmla="*/ 0 w 33"/>
                  <a:gd name="T17" fmla="*/ 0 h 33"/>
                  <a:gd name="T18" fmla="*/ 0 w 33"/>
                  <a:gd name="T19" fmla="*/ 0 h 33"/>
                  <a:gd name="T20" fmla="*/ 0 w 33"/>
                  <a:gd name="T21" fmla="*/ 0 h 33"/>
                  <a:gd name="T22" fmla="*/ 0 w 33"/>
                  <a:gd name="T23" fmla="*/ 0 h 33"/>
                  <a:gd name="T24" fmla="*/ 0 w 33"/>
                  <a:gd name="T25" fmla="*/ 0 h 33"/>
                  <a:gd name="T26" fmla="*/ 0 w 33"/>
                  <a:gd name="T27" fmla="*/ 0 h 33"/>
                  <a:gd name="T28" fmla="*/ 0 w 33"/>
                  <a:gd name="T29" fmla="*/ 0 h 33"/>
                  <a:gd name="T30" fmla="*/ 0 w 33"/>
                  <a:gd name="T31" fmla="*/ 0 h 33"/>
                  <a:gd name="T32" fmla="*/ 0 w 33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2" y="32"/>
                    </a:moveTo>
                    <a:lnTo>
                      <a:pt x="18" y="33"/>
                    </a:lnTo>
                    <a:lnTo>
                      <a:pt x="25" y="32"/>
                    </a:lnTo>
                    <a:lnTo>
                      <a:pt x="29" y="27"/>
                    </a:lnTo>
                    <a:lnTo>
                      <a:pt x="33" y="21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1" y="1"/>
                    </a:lnTo>
                    <a:lnTo>
                      <a:pt x="15" y="0"/>
                    </a:lnTo>
                    <a:lnTo>
                      <a:pt x="8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7" name="Freeform 98"/>
              <p:cNvSpPr/>
              <p:nvPr/>
            </p:nvSpPr>
            <p:spPr bwMode="auto">
              <a:xfrm>
                <a:off x="4680" y="4230"/>
                <a:ext cx="188" cy="72"/>
              </a:xfrm>
              <a:custGeom>
                <a:avLst/>
                <a:gdLst>
                  <a:gd name="T0" fmla="*/ 1 w 376"/>
                  <a:gd name="T1" fmla="*/ 1 h 144"/>
                  <a:gd name="T2" fmla="*/ 1 w 376"/>
                  <a:gd name="T3" fmla="*/ 1 h 144"/>
                  <a:gd name="T4" fmla="*/ 1 w 376"/>
                  <a:gd name="T5" fmla="*/ 1 h 144"/>
                  <a:gd name="T6" fmla="*/ 1 w 376"/>
                  <a:gd name="T7" fmla="*/ 1 h 144"/>
                  <a:gd name="T8" fmla="*/ 1 w 376"/>
                  <a:gd name="T9" fmla="*/ 1 h 144"/>
                  <a:gd name="T10" fmla="*/ 1 w 376"/>
                  <a:gd name="T11" fmla="*/ 1 h 144"/>
                  <a:gd name="T12" fmla="*/ 1 w 376"/>
                  <a:gd name="T13" fmla="*/ 1 h 144"/>
                  <a:gd name="T14" fmla="*/ 1 w 376"/>
                  <a:gd name="T15" fmla="*/ 1 h 144"/>
                  <a:gd name="T16" fmla="*/ 1 w 376"/>
                  <a:gd name="T17" fmla="*/ 1 h 144"/>
                  <a:gd name="T18" fmla="*/ 1 w 376"/>
                  <a:gd name="T19" fmla="*/ 1 h 144"/>
                  <a:gd name="T20" fmla="*/ 1 w 376"/>
                  <a:gd name="T21" fmla="*/ 1 h 144"/>
                  <a:gd name="T22" fmla="*/ 1 w 376"/>
                  <a:gd name="T23" fmla="*/ 1 h 144"/>
                  <a:gd name="T24" fmla="*/ 1 w 376"/>
                  <a:gd name="T25" fmla="*/ 1 h 144"/>
                  <a:gd name="T26" fmla="*/ 1 w 376"/>
                  <a:gd name="T27" fmla="*/ 1 h 144"/>
                  <a:gd name="T28" fmla="*/ 1 w 376"/>
                  <a:gd name="T29" fmla="*/ 1 h 144"/>
                  <a:gd name="T30" fmla="*/ 1 w 376"/>
                  <a:gd name="T31" fmla="*/ 1 h 144"/>
                  <a:gd name="T32" fmla="*/ 1 w 376"/>
                  <a:gd name="T33" fmla="*/ 1 h 144"/>
                  <a:gd name="T34" fmla="*/ 1 w 376"/>
                  <a:gd name="T35" fmla="*/ 1 h 144"/>
                  <a:gd name="T36" fmla="*/ 1 w 376"/>
                  <a:gd name="T37" fmla="*/ 1 h 144"/>
                  <a:gd name="T38" fmla="*/ 1 w 376"/>
                  <a:gd name="T39" fmla="*/ 0 h 144"/>
                  <a:gd name="T40" fmla="*/ 1 w 376"/>
                  <a:gd name="T41" fmla="*/ 1 h 144"/>
                  <a:gd name="T42" fmla="*/ 1 w 376"/>
                  <a:gd name="T43" fmla="*/ 1 h 144"/>
                  <a:gd name="T44" fmla="*/ 1 w 376"/>
                  <a:gd name="T45" fmla="*/ 1 h 144"/>
                  <a:gd name="T46" fmla="*/ 1 w 376"/>
                  <a:gd name="T47" fmla="*/ 1 h 144"/>
                  <a:gd name="T48" fmla="*/ 0 w 376"/>
                  <a:gd name="T49" fmla="*/ 1 h 144"/>
                  <a:gd name="T50" fmla="*/ 1 w 376"/>
                  <a:gd name="T51" fmla="*/ 1 h 144"/>
                  <a:gd name="T52" fmla="*/ 1 w 376"/>
                  <a:gd name="T53" fmla="*/ 1 h 144"/>
                  <a:gd name="T54" fmla="*/ 1 w 376"/>
                  <a:gd name="T55" fmla="*/ 1 h 144"/>
                  <a:gd name="T56" fmla="*/ 1 w 376"/>
                  <a:gd name="T57" fmla="*/ 1 h 144"/>
                  <a:gd name="T58" fmla="*/ 1 w 376"/>
                  <a:gd name="T59" fmla="*/ 1 h 144"/>
                  <a:gd name="T60" fmla="*/ 1 w 376"/>
                  <a:gd name="T61" fmla="*/ 1 h 144"/>
                  <a:gd name="T62" fmla="*/ 1 w 376"/>
                  <a:gd name="T63" fmla="*/ 1 h 144"/>
                  <a:gd name="T64" fmla="*/ 1 w 376"/>
                  <a:gd name="T65" fmla="*/ 1 h 144"/>
                  <a:gd name="T66" fmla="*/ 1 w 376"/>
                  <a:gd name="T67" fmla="*/ 1 h 144"/>
                  <a:gd name="T68" fmla="*/ 1 w 376"/>
                  <a:gd name="T69" fmla="*/ 1 h 144"/>
                  <a:gd name="T70" fmla="*/ 1 w 376"/>
                  <a:gd name="T71" fmla="*/ 1 h 144"/>
                  <a:gd name="T72" fmla="*/ 1 w 376"/>
                  <a:gd name="T73" fmla="*/ 1 h 144"/>
                  <a:gd name="T74" fmla="*/ 1 w 376"/>
                  <a:gd name="T75" fmla="*/ 1 h 144"/>
                  <a:gd name="T76" fmla="*/ 1 w 376"/>
                  <a:gd name="T77" fmla="*/ 1 h 144"/>
                  <a:gd name="T78" fmla="*/ 1 w 376"/>
                  <a:gd name="T79" fmla="*/ 1 h 144"/>
                  <a:gd name="T80" fmla="*/ 1 w 376"/>
                  <a:gd name="T81" fmla="*/ 1 h 144"/>
                  <a:gd name="T82" fmla="*/ 1 w 376"/>
                  <a:gd name="T83" fmla="*/ 1 h 144"/>
                  <a:gd name="T84" fmla="*/ 1 w 376"/>
                  <a:gd name="T85" fmla="*/ 1 h 144"/>
                  <a:gd name="T86" fmla="*/ 1 w 376"/>
                  <a:gd name="T87" fmla="*/ 1 h 144"/>
                  <a:gd name="T88" fmla="*/ 1 w 376"/>
                  <a:gd name="T89" fmla="*/ 1 h 144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376" h="144">
                    <a:moveTo>
                      <a:pt x="340" y="144"/>
                    </a:moveTo>
                    <a:lnTo>
                      <a:pt x="344" y="141"/>
                    </a:lnTo>
                    <a:lnTo>
                      <a:pt x="349" y="137"/>
                    </a:lnTo>
                    <a:lnTo>
                      <a:pt x="353" y="134"/>
                    </a:lnTo>
                    <a:lnTo>
                      <a:pt x="358" y="130"/>
                    </a:lnTo>
                    <a:lnTo>
                      <a:pt x="363" y="127"/>
                    </a:lnTo>
                    <a:lnTo>
                      <a:pt x="367" y="122"/>
                    </a:lnTo>
                    <a:lnTo>
                      <a:pt x="372" y="119"/>
                    </a:lnTo>
                    <a:lnTo>
                      <a:pt x="376" y="114"/>
                    </a:lnTo>
                    <a:lnTo>
                      <a:pt x="358" y="95"/>
                    </a:lnTo>
                    <a:lnTo>
                      <a:pt x="337" y="76"/>
                    </a:lnTo>
                    <a:lnTo>
                      <a:pt x="314" y="60"/>
                    </a:lnTo>
                    <a:lnTo>
                      <a:pt x="291" y="46"/>
                    </a:lnTo>
                    <a:lnTo>
                      <a:pt x="266" y="34"/>
                    </a:lnTo>
                    <a:lnTo>
                      <a:pt x="239" y="23"/>
                    </a:lnTo>
                    <a:lnTo>
                      <a:pt x="213" y="15"/>
                    </a:lnTo>
                    <a:lnTo>
                      <a:pt x="186" y="9"/>
                    </a:lnTo>
                    <a:lnTo>
                      <a:pt x="160" y="5"/>
                    </a:lnTo>
                    <a:lnTo>
                      <a:pt x="133" y="1"/>
                    </a:lnTo>
                    <a:lnTo>
                      <a:pt x="108" y="0"/>
                    </a:lnTo>
                    <a:lnTo>
                      <a:pt x="83" y="1"/>
                    </a:lnTo>
                    <a:lnTo>
                      <a:pt x="60" y="4"/>
                    </a:lnTo>
                    <a:lnTo>
                      <a:pt x="38" y="7"/>
                    </a:lnTo>
                    <a:lnTo>
                      <a:pt x="17" y="13"/>
                    </a:lnTo>
                    <a:lnTo>
                      <a:pt x="0" y="20"/>
                    </a:lnTo>
                    <a:lnTo>
                      <a:pt x="4" y="32"/>
                    </a:lnTo>
                    <a:lnTo>
                      <a:pt x="9" y="45"/>
                    </a:lnTo>
                    <a:lnTo>
                      <a:pt x="15" y="58"/>
                    </a:lnTo>
                    <a:lnTo>
                      <a:pt x="21" y="69"/>
                    </a:lnTo>
                    <a:lnTo>
                      <a:pt x="40" y="60"/>
                    </a:lnTo>
                    <a:lnTo>
                      <a:pt x="61" y="54"/>
                    </a:lnTo>
                    <a:lnTo>
                      <a:pt x="83" y="50"/>
                    </a:lnTo>
                    <a:lnTo>
                      <a:pt x="106" y="47"/>
                    </a:lnTo>
                    <a:lnTo>
                      <a:pt x="128" y="47"/>
                    </a:lnTo>
                    <a:lnTo>
                      <a:pt x="151" y="49"/>
                    </a:lnTo>
                    <a:lnTo>
                      <a:pt x="174" y="52"/>
                    </a:lnTo>
                    <a:lnTo>
                      <a:pt x="197" y="58"/>
                    </a:lnTo>
                    <a:lnTo>
                      <a:pt x="219" y="65"/>
                    </a:lnTo>
                    <a:lnTo>
                      <a:pt x="241" y="73"/>
                    </a:lnTo>
                    <a:lnTo>
                      <a:pt x="261" y="82"/>
                    </a:lnTo>
                    <a:lnTo>
                      <a:pt x="280" y="92"/>
                    </a:lnTo>
                    <a:lnTo>
                      <a:pt x="298" y="104"/>
                    </a:lnTo>
                    <a:lnTo>
                      <a:pt x="314" y="117"/>
                    </a:lnTo>
                    <a:lnTo>
                      <a:pt x="328" y="130"/>
                    </a:lnTo>
                    <a:lnTo>
                      <a:pt x="340" y="144"/>
                    </a:lnTo>
                    <a:close/>
                  </a:path>
                </a:pathLst>
              </a:custGeom>
              <a:solidFill>
                <a:srgbClr val="D100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8" name="Freeform 99"/>
              <p:cNvSpPr/>
              <p:nvPr/>
            </p:nvSpPr>
            <p:spPr bwMode="auto">
              <a:xfrm>
                <a:off x="3482" y="4271"/>
                <a:ext cx="1433" cy="69"/>
              </a:xfrm>
              <a:custGeom>
                <a:avLst/>
                <a:gdLst>
                  <a:gd name="T0" fmla="*/ 0 w 2868"/>
                  <a:gd name="T1" fmla="*/ 1 h 137"/>
                  <a:gd name="T2" fmla="*/ 0 w 2868"/>
                  <a:gd name="T3" fmla="*/ 0 h 137"/>
                  <a:gd name="T4" fmla="*/ 0 w 2868"/>
                  <a:gd name="T5" fmla="*/ 0 h 137"/>
                  <a:gd name="T6" fmla="*/ 0 w 2868"/>
                  <a:gd name="T7" fmla="*/ 1 h 137"/>
                  <a:gd name="T8" fmla="*/ 0 w 2868"/>
                  <a:gd name="T9" fmla="*/ 1 h 1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868" h="137">
                    <a:moveTo>
                      <a:pt x="2868" y="134"/>
                    </a:moveTo>
                    <a:lnTo>
                      <a:pt x="2868" y="0"/>
                    </a:lnTo>
                    <a:lnTo>
                      <a:pt x="0" y="0"/>
                    </a:lnTo>
                    <a:lnTo>
                      <a:pt x="7" y="137"/>
                    </a:lnTo>
                    <a:lnTo>
                      <a:pt x="2868" y="134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9" name="Freeform 100"/>
              <p:cNvSpPr/>
              <p:nvPr/>
            </p:nvSpPr>
            <p:spPr bwMode="auto">
              <a:xfrm>
                <a:off x="3452" y="4178"/>
                <a:ext cx="202" cy="140"/>
              </a:xfrm>
              <a:custGeom>
                <a:avLst/>
                <a:gdLst>
                  <a:gd name="T0" fmla="*/ 1 w 404"/>
                  <a:gd name="T1" fmla="*/ 0 h 281"/>
                  <a:gd name="T2" fmla="*/ 1 w 404"/>
                  <a:gd name="T3" fmla="*/ 0 h 281"/>
                  <a:gd name="T4" fmla="*/ 1 w 404"/>
                  <a:gd name="T5" fmla="*/ 0 h 281"/>
                  <a:gd name="T6" fmla="*/ 1 w 404"/>
                  <a:gd name="T7" fmla="*/ 0 h 281"/>
                  <a:gd name="T8" fmla="*/ 1 w 404"/>
                  <a:gd name="T9" fmla="*/ 0 h 281"/>
                  <a:gd name="T10" fmla="*/ 1 w 404"/>
                  <a:gd name="T11" fmla="*/ 0 h 281"/>
                  <a:gd name="T12" fmla="*/ 1 w 404"/>
                  <a:gd name="T13" fmla="*/ 0 h 281"/>
                  <a:gd name="T14" fmla="*/ 1 w 404"/>
                  <a:gd name="T15" fmla="*/ 0 h 281"/>
                  <a:gd name="T16" fmla="*/ 1 w 404"/>
                  <a:gd name="T17" fmla="*/ 0 h 281"/>
                  <a:gd name="T18" fmla="*/ 1 w 404"/>
                  <a:gd name="T19" fmla="*/ 0 h 281"/>
                  <a:gd name="T20" fmla="*/ 1 w 404"/>
                  <a:gd name="T21" fmla="*/ 0 h 281"/>
                  <a:gd name="T22" fmla="*/ 1 w 404"/>
                  <a:gd name="T23" fmla="*/ 0 h 281"/>
                  <a:gd name="T24" fmla="*/ 1 w 404"/>
                  <a:gd name="T25" fmla="*/ 0 h 281"/>
                  <a:gd name="T26" fmla="*/ 1 w 404"/>
                  <a:gd name="T27" fmla="*/ 0 h 281"/>
                  <a:gd name="T28" fmla="*/ 1 w 404"/>
                  <a:gd name="T29" fmla="*/ 0 h 281"/>
                  <a:gd name="T30" fmla="*/ 1 w 404"/>
                  <a:gd name="T31" fmla="*/ 0 h 281"/>
                  <a:gd name="T32" fmla="*/ 1 w 404"/>
                  <a:gd name="T33" fmla="*/ 0 h 281"/>
                  <a:gd name="T34" fmla="*/ 1 w 404"/>
                  <a:gd name="T35" fmla="*/ 0 h 281"/>
                  <a:gd name="T36" fmla="*/ 1 w 404"/>
                  <a:gd name="T37" fmla="*/ 0 h 281"/>
                  <a:gd name="T38" fmla="*/ 1 w 404"/>
                  <a:gd name="T39" fmla="*/ 0 h 281"/>
                  <a:gd name="T40" fmla="*/ 1 w 404"/>
                  <a:gd name="T41" fmla="*/ 0 h 281"/>
                  <a:gd name="T42" fmla="*/ 1 w 404"/>
                  <a:gd name="T43" fmla="*/ 0 h 281"/>
                  <a:gd name="T44" fmla="*/ 1 w 404"/>
                  <a:gd name="T45" fmla="*/ 0 h 281"/>
                  <a:gd name="T46" fmla="*/ 1 w 404"/>
                  <a:gd name="T47" fmla="*/ 0 h 281"/>
                  <a:gd name="T48" fmla="*/ 1 w 404"/>
                  <a:gd name="T49" fmla="*/ 0 h 281"/>
                  <a:gd name="T50" fmla="*/ 1 w 404"/>
                  <a:gd name="T51" fmla="*/ 0 h 281"/>
                  <a:gd name="T52" fmla="*/ 1 w 404"/>
                  <a:gd name="T53" fmla="*/ 0 h 281"/>
                  <a:gd name="T54" fmla="*/ 1 w 404"/>
                  <a:gd name="T55" fmla="*/ 0 h 281"/>
                  <a:gd name="T56" fmla="*/ 1 w 404"/>
                  <a:gd name="T57" fmla="*/ 0 h 281"/>
                  <a:gd name="T58" fmla="*/ 1 w 404"/>
                  <a:gd name="T59" fmla="*/ 0 h 281"/>
                  <a:gd name="T60" fmla="*/ 1 w 404"/>
                  <a:gd name="T61" fmla="*/ 0 h 281"/>
                  <a:gd name="T62" fmla="*/ 1 w 404"/>
                  <a:gd name="T63" fmla="*/ 0 h 281"/>
                  <a:gd name="T64" fmla="*/ 1 w 404"/>
                  <a:gd name="T65" fmla="*/ 0 h 281"/>
                  <a:gd name="T66" fmla="*/ 1 w 404"/>
                  <a:gd name="T67" fmla="*/ 0 h 281"/>
                  <a:gd name="T68" fmla="*/ 1 w 404"/>
                  <a:gd name="T69" fmla="*/ 0 h 281"/>
                  <a:gd name="T70" fmla="*/ 1 w 404"/>
                  <a:gd name="T71" fmla="*/ 0 h 281"/>
                  <a:gd name="T72" fmla="*/ 1 w 404"/>
                  <a:gd name="T73" fmla="*/ 0 h 281"/>
                  <a:gd name="T74" fmla="*/ 1 w 404"/>
                  <a:gd name="T75" fmla="*/ 0 h 281"/>
                  <a:gd name="T76" fmla="*/ 1 w 404"/>
                  <a:gd name="T77" fmla="*/ 0 h 281"/>
                  <a:gd name="T78" fmla="*/ 1 w 404"/>
                  <a:gd name="T79" fmla="*/ 0 h 281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4" h="281">
                    <a:moveTo>
                      <a:pt x="339" y="270"/>
                    </a:moveTo>
                    <a:lnTo>
                      <a:pt x="323" y="270"/>
                    </a:lnTo>
                    <a:lnTo>
                      <a:pt x="306" y="271"/>
                    </a:lnTo>
                    <a:lnTo>
                      <a:pt x="290" y="271"/>
                    </a:lnTo>
                    <a:lnTo>
                      <a:pt x="274" y="271"/>
                    </a:lnTo>
                    <a:lnTo>
                      <a:pt x="258" y="273"/>
                    </a:lnTo>
                    <a:lnTo>
                      <a:pt x="241" y="273"/>
                    </a:lnTo>
                    <a:lnTo>
                      <a:pt x="225" y="274"/>
                    </a:lnTo>
                    <a:lnTo>
                      <a:pt x="209" y="274"/>
                    </a:lnTo>
                    <a:lnTo>
                      <a:pt x="194" y="275"/>
                    </a:lnTo>
                    <a:lnTo>
                      <a:pt x="178" y="276"/>
                    </a:lnTo>
                    <a:lnTo>
                      <a:pt x="163" y="276"/>
                    </a:lnTo>
                    <a:lnTo>
                      <a:pt x="148" y="277"/>
                    </a:lnTo>
                    <a:lnTo>
                      <a:pt x="133" y="278"/>
                    </a:lnTo>
                    <a:lnTo>
                      <a:pt x="118" y="279"/>
                    </a:lnTo>
                    <a:lnTo>
                      <a:pt x="103" y="279"/>
                    </a:lnTo>
                    <a:lnTo>
                      <a:pt x="89" y="281"/>
                    </a:lnTo>
                    <a:lnTo>
                      <a:pt x="86" y="258"/>
                    </a:lnTo>
                    <a:lnTo>
                      <a:pt x="80" y="233"/>
                    </a:lnTo>
                    <a:lnTo>
                      <a:pt x="72" y="209"/>
                    </a:lnTo>
                    <a:lnTo>
                      <a:pt x="62" y="185"/>
                    </a:lnTo>
                    <a:lnTo>
                      <a:pt x="49" y="163"/>
                    </a:lnTo>
                    <a:lnTo>
                      <a:pt x="34" y="142"/>
                    </a:lnTo>
                    <a:lnTo>
                      <a:pt x="18" y="125"/>
                    </a:lnTo>
                    <a:lnTo>
                      <a:pt x="0" y="112"/>
                    </a:lnTo>
                    <a:lnTo>
                      <a:pt x="20" y="118"/>
                    </a:lnTo>
                    <a:lnTo>
                      <a:pt x="40" y="127"/>
                    </a:lnTo>
                    <a:lnTo>
                      <a:pt x="57" y="139"/>
                    </a:lnTo>
                    <a:lnTo>
                      <a:pt x="73" y="155"/>
                    </a:lnTo>
                    <a:lnTo>
                      <a:pt x="89" y="173"/>
                    </a:lnTo>
                    <a:lnTo>
                      <a:pt x="103" y="196"/>
                    </a:lnTo>
                    <a:lnTo>
                      <a:pt x="118" y="223"/>
                    </a:lnTo>
                    <a:lnTo>
                      <a:pt x="133" y="254"/>
                    </a:lnTo>
                    <a:lnTo>
                      <a:pt x="140" y="223"/>
                    </a:lnTo>
                    <a:lnTo>
                      <a:pt x="142" y="188"/>
                    </a:lnTo>
                    <a:lnTo>
                      <a:pt x="142" y="153"/>
                    </a:lnTo>
                    <a:lnTo>
                      <a:pt x="139" y="116"/>
                    </a:lnTo>
                    <a:lnTo>
                      <a:pt x="133" y="81"/>
                    </a:lnTo>
                    <a:lnTo>
                      <a:pt x="125" y="50"/>
                    </a:lnTo>
                    <a:lnTo>
                      <a:pt x="115" y="23"/>
                    </a:lnTo>
                    <a:lnTo>
                      <a:pt x="102" y="5"/>
                    </a:lnTo>
                    <a:lnTo>
                      <a:pt x="121" y="18"/>
                    </a:lnTo>
                    <a:lnTo>
                      <a:pt x="140" y="34"/>
                    </a:lnTo>
                    <a:lnTo>
                      <a:pt x="157" y="53"/>
                    </a:lnTo>
                    <a:lnTo>
                      <a:pt x="174" y="78"/>
                    </a:lnTo>
                    <a:lnTo>
                      <a:pt x="188" y="106"/>
                    </a:lnTo>
                    <a:lnTo>
                      <a:pt x="201" y="141"/>
                    </a:lnTo>
                    <a:lnTo>
                      <a:pt x="212" y="183"/>
                    </a:lnTo>
                    <a:lnTo>
                      <a:pt x="218" y="231"/>
                    </a:lnTo>
                    <a:lnTo>
                      <a:pt x="229" y="208"/>
                    </a:lnTo>
                    <a:lnTo>
                      <a:pt x="237" y="183"/>
                    </a:lnTo>
                    <a:lnTo>
                      <a:pt x="243" y="154"/>
                    </a:lnTo>
                    <a:lnTo>
                      <a:pt x="245" y="124"/>
                    </a:lnTo>
                    <a:lnTo>
                      <a:pt x="245" y="93"/>
                    </a:lnTo>
                    <a:lnTo>
                      <a:pt x="241" y="62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0" y="30"/>
                    </a:lnTo>
                    <a:lnTo>
                      <a:pt x="255" y="57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8" y="128"/>
                    </a:lnTo>
                    <a:lnTo>
                      <a:pt x="294" y="151"/>
                    </a:lnTo>
                    <a:lnTo>
                      <a:pt x="298" y="173"/>
                    </a:lnTo>
                    <a:lnTo>
                      <a:pt x="299" y="195"/>
                    </a:lnTo>
                    <a:lnTo>
                      <a:pt x="312" y="173"/>
                    </a:lnTo>
                    <a:lnTo>
                      <a:pt x="326" y="148"/>
                    </a:lnTo>
                    <a:lnTo>
                      <a:pt x="340" y="121"/>
                    </a:lnTo>
                    <a:lnTo>
                      <a:pt x="354" y="94"/>
                    </a:lnTo>
                    <a:lnTo>
                      <a:pt x="366" y="67"/>
                    </a:lnTo>
                    <a:lnTo>
                      <a:pt x="375" y="42"/>
                    </a:lnTo>
                    <a:lnTo>
                      <a:pt x="382" y="20"/>
                    </a:lnTo>
                    <a:lnTo>
                      <a:pt x="384" y="3"/>
                    </a:lnTo>
                    <a:lnTo>
                      <a:pt x="392" y="27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4" y="112"/>
                    </a:lnTo>
                    <a:lnTo>
                      <a:pt x="398" y="146"/>
                    </a:lnTo>
                    <a:lnTo>
                      <a:pt x="388" y="184"/>
                    </a:lnTo>
                    <a:lnTo>
                      <a:pt x="368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0" name="Freeform 101"/>
              <p:cNvSpPr/>
              <p:nvPr/>
            </p:nvSpPr>
            <p:spPr bwMode="auto">
              <a:xfrm>
                <a:off x="4880" y="4200"/>
                <a:ext cx="51" cy="71"/>
              </a:xfrm>
              <a:custGeom>
                <a:avLst/>
                <a:gdLst>
                  <a:gd name="T0" fmla="*/ 1 w 102"/>
                  <a:gd name="T1" fmla="*/ 1 h 142"/>
                  <a:gd name="T2" fmla="*/ 0 w 102"/>
                  <a:gd name="T3" fmla="*/ 1 h 142"/>
                  <a:gd name="T4" fmla="*/ 1 w 102"/>
                  <a:gd name="T5" fmla="*/ 1 h 142"/>
                  <a:gd name="T6" fmla="*/ 1 w 102"/>
                  <a:gd name="T7" fmla="*/ 1 h 142"/>
                  <a:gd name="T8" fmla="*/ 1 w 102"/>
                  <a:gd name="T9" fmla="*/ 1 h 142"/>
                  <a:gd name="T10" fmla="*/ 1 w 102"/>
                  <a:gd name="T11" fmla="*/ 1 h 142"/>
                  <a:gd name="T12" fmla="*/ 1 w 102"/>
                  <a:gd name="T13" fmla="*/ 1 h 142"/>
                  <a:gd name="T14" fmla="*/ 1 w 102"/>
                  <a:gd name="T15" fmla="*/ 1 h 142"/>
                  <a:gd name="T16" fmla="*/ 1 w 102"/>
                  <a:gd name="T17" fmla="*/ 1 h 142"/>
                  <a:gd name="T18" fmla="*/ 1 w 102"/>
                  <a:gd name="T19" fmla="*/ 0 h 142"/>
                  <a:gd name="T20" fmla="*/ 1 w 102"/>
                  <a:gd name="T21" fmla="*/ 1 h 142"/>
                  <a:gd name="T22" fmla="*/ 1 w 102"/>
                  <a:gd name="T23" fmla="*/ 1 h 142"/>
                  <a:gd name="T24" fmla="*/ 1 w 102"/>
                  <a:gd name="T25" fmla="*/ 1 h 142"/>
                  <a:gd name="T26" fmla="*/ 1 w 102"/>
                  <a:gd name="T27" fmla="*/ 1 h 14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2" h="142">
                    <a:moveTo>
                      <a:pt x="71" y="142"/>
                    </a:moveTo>
                    <a:lnTo>
                      <a:pt x="0" y="142"/>
                    </a:lnTo>
                    <a:lnTo>
                      <a:pt x="6" y="123"/>
                    </a:lnTo>
                    <a:lnTo>
                      <a:pt x="16" y="102"/>
                    </a:lnTo>
                    <a:lnTo>
                      <a:pt x="27" y="82"/>
                    </a:lnTo>
                    <a:lnTo>
                      <a:pt x="41" y="61"/>
                    </a:lnTo>
                    <a:lnTo>
                      <a:pt x="56" y="43"/>
                    </a:lnTo>
                    <a:lnTo>
                      <a:pt x="71" y="26"/>
                    </a:lnTo>
                    <a:lnTo>
                      <a:pt x="87" y="12"/>
                    </a:lnTo>
                    <a:lnTo>
                      <a:pt x="102" y="0"/>
                    </a:lnTo>
                    <a:lnTo>
                      <a:pt x="84" y="41"/>
                    </a:lnTo>
                    <a:lnTo>
                      <a:pt x="74" y="78"/>
                    </a:lnTo>
                    <a:lnTo>
                      <a:pt x="71" y="112"/>
                    </a:lnTo>
                    <a:lnTo>
                      <a:pt x="71" y="14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1" name="Freeform 102"/>
              <p:cNvSpPr/>
              <p:nvPr/>
            </p:nvSpPr>
            <p:spPr bwMode="auto">
              <a:xfrm>
                <a:off x="3666" y="4127"/>
                <a:ext cx="558" cy="206"/>
              </a:xfrm>
              <a:custGeom>
                <a:avLst/>
                <a:gdLst>
                  <a:gd name="T0" fmla="*/ 0 w 1117"/>
                  <a:gd name="T1" fmla="*/ 1 h 412"/>
                  <a:gd name="T2" fmla="*/ 0 w 1117"/>
                  <a:gd name="T3" fmla="*/ 1 h 412"/>
                  <a:gd name="T4" fmla="*/ 0 w 1117"/>
                  <a:gd name="T5" fmla="*/ 1 h 412"/>
                  <a:gd name="T6" fmla="*/ 0 w 1117"/>
                  <a:gd name="T7" fmla="*/ 1 h 412"/>
                  <a:gd name="T8" fmla="*/ 0 w 1117"/>
                  <a:gd name="T9" fmla="*/ 1 h 412"/>
                  <a:gd name="T10" fmla="*/ 0 w 1117"/>
                  <a:gd name="T11" fmla="*/ 1 h 412"/>
                  <a:gd name="T12" fmla="*/ 0 w 1117"/>
                  <a:gd name="T13" fmla="*/ 1 h 412"/>
                  <a:gd name="T14" fmla="*/ 0 w 1117"/>
                  <a:gd name="T15" fmla="*/ 1 h 412"/>
                  <a:gd name="T16" fmla="*/ 0 w 1117"/>
                  <a:gd name="T17" fmla="*/ 1 h 412"/>
                  <a:gd name="T18" fmla="*/ 0 w 1117"/>
                  <a:gd name="T19" fmla="*/ 1 h 412"/>
                  <a:gd name="T20" fmla="*/ 0 w 1117"/>
                  <a:gd name="T21" fmla="*/ 1 h 412"/>
                  <a:gd name="T22" fmla="*/ 0 w 1117"/>
                  <a:gd name="T23" fmla="*/ 1 h 412"/>
                  <a:gd name="T24" fmla="*/ 0 w 1117"/>
                  <a:gd name="T25" fmla="*/ 1 h 412"/>
                  <a:gd name="T26" fmla="*/ 0 w 1117"/>
                  <a:gd name="T27" fmla="*/ 1 h 412"/>
                  <a:gd name="T28" fmla="*/ 0 w 1117"/>
                  <a:gd name="T29" fmla="*/ 1 h 412"/>
                  <a:gd name="T30" fmla="*/ 0 w 1117"/>
                  <a:gd name="T31" fmla="*/ 1 h 412"/>
                  <a:gd name="T32" fmla="*/ 0 w 1117"/>
                  <a:gd name="T33" fmla="*/ 1 h 412"/>
                  <a:gd name="T34" fmla="*/ 0 w 1117"/>
                  <a:gd name="T35" fmla="*/ 1 h 412"/>
                  <a:gd name="T36" fmla="*/ 0 w 1117"/>
                  <a:gd name="T37" fmla="*/ 1 h 412"/>
                  <a:gd name="T38" fmla="*/ 0 w 1117"/>
                  <a:gd name="T39" fmla="*/ 1 h 412"/>
                  <a:gd name="T40" fmla="*/ 0 w 1117"/>
                  <a:gd name="T41" fmla="*/ 1 h 412"/>
                  <a:gd name="T42" fmla="*/ 0 w 1117"/>
                  <a:gd name="T43" fmla="*/ 1 h 412"/>
                  <a:gd name="T44" fmla="*/ 0 w 1117"/>
                  <a:gd name="T45" fmla="*/ 1 h 412"/>
                  <a:gd name="T46" fmla="*/ 0 w 1117"/>
                  <a:gd name="T47" fmla="*/ 1 h 412"/>
                  <a:gd name="T48" fmla="*/ 0 w 1117"/>
                  <a:gd name="T49" fmla="*/ 1 h 412"/>
                  <a:gd name="T50" fmla="*/ 0 w 1117"/>
                  <a:gd name="T51" fmla="*/ 1 h 412"/>
                  <a:gd name="T52" fmla="*/ 0 w 1117"/>
                  <a:gd name="T53" fmla="*/ 1 h 412"/>
                  <a:gd name="T54" fmla="*/ 0 w 1117"/>
                  <a:gd name="T55" fmla="*/ 1 h 412"/>
                  <a:gd name="T56" fmla="*/ 0 w 1117"/>
                  <a:gd name="T57" fmla="*/ 1 h 412"/>
                  <a:gd name="T58" fmla="*/ 0 w 1117"/>
                  <a:gd name="T59" fmla="*/ 1 h 412"/>
                  <a:gd name="T60" fmla="*/ 0 w 1117"/>
                  <a:gd name="T61" fmla="*/ 1 h 412"/>
                  <a:gd name="T62" fmla="*/ 0 w 1117"/>
                  <a:gd name="T63" fmla="*/ 1 h 412"/>
                  <a:gd name="T64" fmla="*/ 0 w 1117"/>
                  <a:gd name="T65" fmla="*/ 0 h 412"/>
                  <a:gd name="T66" fmla="*/ 0 w 1117"/>
                  <a:gd name="T67" fmla="*/ 1 h 412"/>
                  <a:gd name="T68" fmla="*/ 0 w 1117"/>
                  <a:gd name="T69" fmla="*/ 1 h 412"/>
                  <a:gd name="T70" fmla="*/ 0 w 1117"/>
                  <a:gd name="T71" fmla="*/ 1 h 412"/>
                  <a:gd name="T72" fmla="*/ 0 w 1117"/>
                  <a:gd name="T73" fmla="*/ 1 h 412"/>
                  <a:gd name="T74" fmla="*/ 0 w 1117"/>
                  <a:gd name="T75" fmla="*/ 1 h 412"/>
                  <a:gd name="T76" fmla="*/ 0 w 1117"/>
                  <a:gd name="T77" fmla="*/ 1 h 412"/>
                  <a:gd name="T78" fmla="*/ 0 w 1117"/>
                  <a:gd name="T79" fmla="*/ 1 h 412"/>
                  <a:gd name="T80" fmla="*/ 0 w 1117"/>
                  <a:gd name="T81" fmla="*/ 1 h 412"/>
                  <a:gd name="T82" fmla="*/ 0 w 1117"/>
                  <a:gd name="T83" fmla="*/ 1 h 412"/>
                  <a:gd name="T84" fmla="*/ 0 w 1117"/>
                  <a:gd name="T85" fmla="*/ 1 h 412"/>
                  <a:gd name="T86" fmla="*/ 0 w 1117"/>
                  <a:gd name="T87" fmla="*/ 1 h 412"/>
                  <a:gd name="T88" fmla="*/ 0 w 1117"/>
                  <a:gd name="T89" fmla="*/ 1 h 412"/>
                  <a:gd name="T90" fmla="*/ 0 w 1117"/>
                  <a:gd name="T91" fmla="*/ 1 h 412"/>
                  <a:gd name="T92" fmla="*/ 0 w 1117"/>
                  <a:gd name="T93" fmla="*/ 1 h 412"/>
                  <a:gd name="T94" fmla="*/ 0 w 1117"/>
                  <a:gd name="T95" fmla="*/ 1 h 412"/>
                  <a:gd name="T96" fmla="*/ 0 w 1117"/>
                  <a:gd name="T97" fmla="*/ 1 h 412"/>
                  <a:gd name="T98" fmla="*/ 0 w 1117"/>
                  <a:gd name="T99" fmla="*/ 1 h 412"/>
                  <a:gd name="T100" fmla="*/ 0 w 1117"/>
                  <a:gd name="T101" fmla="*/ 1 h 412"/>
                  <a:gd name="T102" fmla="*/ 0 w 1117"/>
                  <a:gd name="T103" fmla="*/ 1 h 412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1117" h="412">
                    <a:moveTo>
                      <a:pt x="1093" y="212"/>
                    </a:moveTo>
                    <a:lnTo>
                      <a:pt x="1073" y="229"/>
                    </a:lnTo>
                    <a:lnTo>
                      <a:pt x="1052" y="248"/>
                    </a:lnTo>
                    <a:lnTo>
                      <a:pt x="1032" y="265"/>
                    </a:lnTo>
                    <a:lnTo>
                      <a:pt x="1011" y="284"/>
                    </a:lnTo>
                    <a:lnTo>
                      <a:pt x="990" y="301"/>
                    </a:lnTo>
                    <a:lnTo>
                      <a:pt x="971" y="317"/>
                    </a:lnTo>
                    <a:lnTo>
                      <a:pt x="951" y="334"/>
                    </a:lnTo>
                    <a:lnTo>
                      <a:pt x="934" y="349"/>
                    </a:lnTo>
                    <a:lnTo>
                      <a:pt x="917" y="363"/>
                    </a:lnTo>
                    <a:lnTo>
                      <a:pt x="900" y="376"/>
                    </a:lnTo>
                    <a:lnTo>
                      <a:pt x="888" y="387"/>
                    </a:lnTo>
                    <a:lnTo>
                      <a:pt x="876" y="397"/>
                    </a:lnTo>
                    <a:lnTo>
                      <a:pt x="867" y="403"/>
                    </a:lnTo>
                    <a:lnTo>
                      <a:pt x="860" y="409"/>
                    </a:lnTo>
                    <a:lnTo>
                      <a:pt x="857" y="412"/>
                    </a:lnTo>
                    <a:lnTo>
                      <a:pt x="826" y="410"/>
                    </a:lnTo>
                    <a:lnTo>
                      <a:pt x="791" y="409"/>
                    </a:lnTo>
                    <a:lnTo>
                      <a:pt x="753" y="408"/>
                    </a:lnTo>
                    <a:lnTo>
                      <a:pt x="714" y="406"/>
                    </a:lnTo>
                    <a:lnTo>
                      <a:pt x="672" y="403"/>
                    </a:lnTo>
                    <a:lnTo>
                      <a:pt x="630" y="401"/>
                    </a:lnTo>
                    <a:lnTo>
                      <a:pt x="587" y="399"/>
                    </a:lnTo>
                    <a:lnTo>
                      <a:pt x="542" y="395"/>
                    </a:lnTo>
                    <a:lnTo>
                      <a:pt x="499" y="393"/>
                    </a:lnTo>
                    <a:lnTo>
                      <a:pt x="455" y="391"/>
                    </a:lnTo>
                    <a:lnTo>
                      <a:pt x="412" y="387"/>
                    </a:lnTo>
                    <a:lnTo>
                      <a:pt x="371" y="385"/>
                    </a:lnTo>
                    <a:lnTo>
                      <a:pt x="330" y="383"/>
                    </a:lnTo>
                    <a:lnTo>
                      <a:pt x="292" y="380"/>
                    </a:lnTo>
                    <a:lnTo>
                      <a:pt x="257" y="378"/>
                    </a:lnTo>
                    <a:lnTo>
                      <a:pt x="224" y="377"/>
                    </a:lnTo>
                    <a:lnTo>
                      <a:pt x="209" y="376"/>
                    </a:lnTo>
                    <a:lnTo>
                      <a:pt x="193" y="376"/>
                    </a:lnTo>
                    <a:lnTo>
                      <a:pt x="178" y="375"/>
                    </a:lnTo>
                    <a:lnTo>
                      <a:pt x="162" y="375"/>
                    </a:lnTo>
                    <a:lnTo>
                      <a:pt x="147" y="374"/>
                    </a:lnTo>
                    <a:lnTo>
                      <a:pt x="131" y="374"/>
                    </a:lnTo>
                    <a:lnTo>
                      <a:pt x="116" y="372"/>
                    </a:lnTo>
                    <a:lnTo>
                      <a:pt x="101" y="372"/>
                    </a:lnTo>
                    <a:lnTo>
                      <a:pt x="80" y="334"/>
                    </a:lnTo>
                    <a:lnTo>
                      <a:pt x="63" y="289"/>
                    </a:lnTo>
                    <a:lnTo>
                      <a:pt x="48" y="241"/>
                    </a:lnTo>
                    <a:lnTo>
                      <a:pt x="36" y="190"/>
                    </a:lnTo>
                    <a:lnTo>
                      <a:pt x="24" y="142"/>
                    </a:lnTo>
                    <a:lnTo>
                      <a:pt x="15" y="97"/>
                    </a:lnTo>
                    <a:lnTo>
                      <a:pt x="7" y="58"/>
                    </a:lnTo>
                    <a:lnTo>
                      <a:pt x="0" y="28"/>
                    </a:lnTo>
                    <a:lnTo>
                      <a:pt x="11" y="62"/>
                    </a:lnTo>
                    <a:lnTo>
                      <a:pt x="25" y="100"/>
                    </a:lnTo>
                    <a:lnTo>
                      <a:pt x="41" y="141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4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1" y="284"/>
                    </a:lnTo>
                    <a:lnTo>
                      <a:pt x="138" y="257"/>
                    </a:lnTo>
                    <a:lnTo>
                      <a:pt x="146" y="234"/>
                    </a:lnTo>
                    <a:lnTo>
                      <a:pt x="156" y="211"/>
                    </a:lnTo>
                    <a:lnTo>
                      <a:pt x="169" y="191"/>
                    </a:lnTo>
                    <a:lnTo>
                      <a:pt x="184" y="172"/>
                    </a:lnTo>
                    <a:lnTo>
                      <a:pt x="204" y="153"/>
                    </a:lnTo>
                    <a:lnTo>
                      <a:pt x="227" y="136"/>
                    </a:lnTo>
                    <a:lnTo>
                      <a:pt x="214" y="158"/>
                    </a:lnTo>
                    <a:lnTo>
                      <a:pt x="201" y="184"/>
                    </a:lnTo>
                    <a:lnTo>
                      <a:pt x="191" y="216"/>
                    </a:lnTo>
                    <a:lnTo>
                      <a:pt x="184" y="248"/>
                    </a:lnTo>
                    <a:lnTo>
                      <a:pt x="182" y="281"/>
                    </a:lnTo>
                    <a:lnTo>
                      <a:pt x="188" y="314"/>
                    </a:lnTo>
                    <a:lnTo>
                      <a:pt x="200" y="344"/>
                    </a:lnTo>
                    <a:lnTo>
                      <a:pt x="224" y="370"/>
                    </a:lnTo>
                    <a:lnTo>
                      <a:pt x="250" y="344"/>
                    </a:lnTo>
                    <a:lnTo>
                      <a:pt x="270" y="305"/>
                    </a:lnTo>
                    <a:lnTo>
                      <a:pt x="284" y="261"/>
                    </a:lnTo>
                    <a:lnTo>
                      <a:pt x="291" y="211"/>
                    </a:lnTo>
                    <a:lnTo>
                      <a:pt x="290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7" y="8"/>
                    </a:lnTo>
                    <a:lnTo>
                      <a:pt x="261" y="35"/>
                    </a:lnTo>
                    <a:lnTo>
                      <a:pt x="282" y="63"/>
                    </a:lnTo>
                    <a:lnTo>
                      <a:pt x="299" y="96"/>
                    </a:lnTo>
                    <a:lnTo>
                      <a:pt x="314" y="130"/>
                    </a:lnTo>
                    <a:lnTo>
                      <a:pt x="326" y="168"/>
                    </a:lnTo>
                    <a:lnTo>
                      <a:pt x="334" y="211"/>
                    </a:lnTo>
                    <a:lnTo>
                      <a:pt x="340" y="258"/>
                    </a:lnTo>
                    <a:lnTo>
                      <a:pt x="341" y="309"/>
                    </a:lnTo>
                    <a:lnTo>
                      <a:pt x="355" y="288"/>
                    </a:lnTo>
                    <a:lnTo>
                      <a:pt x="371" y="266"/>
                    </a:lnTo>
                    <a:lnTo>
                      <a:pt x="389" y="244"/>
                    </a:lnTo>
                    <a:lnTo>
                      <a:pt x="409" y="222"/>
                    </a:lnTo>
                    <a:lnTo>
                      <a:pt x="429" y="203"/>
                    </a:lnTo>
                    <a:lnTo>
                      <a:pt x="450" y="184"/>
                    </a:lnTo>
                    <a:lnTo>
                      <a:pt x="471" y="171"/>
                    </a:lnTo>
                    <a:lnTo>
                      <a:pt x="492" y="160"/>
                    </a:lnTo>
                    <a:lnTo>
                      <a:pt x="482" y="180"/>
                    </a:lnTo>
                    <a:lnTo>
                      <a:pt x="469" y="203"/>
                    </a:lnTo>
                    <a:lnTo>
                      <a:pt x="451" y="227"/>
                    </a:lnTo>
                    <a:lnTo>
                      <a:pt x="433" y="251"/>
                    </a:lnTo>
                    <a:lnTo>
                      <a:pt x="416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1" y="334"/>
                    </a:lnTo>
                    <a:lnTo>
                      <a:pt x="388" y="339"/>
                    </a:lnTo>
                    <a:lnTo>
                      <a:pt x="397" y="344"/>
                    </a:lnTo>
                    <a:lnTo>
                      <a:pt x="408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3" y="360"/>
                    </a:lnTo>
                    <a:lnTo>
                      <a:pt x="457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3"/>
                    </a:lnTo>
                    <a:lnTo>
                      <a:pt x="374" y="66"/>
                    </a:lnTo>
                    <a:lnTo>
                      <a:pt x="345" y="36"/>
                    </a:lnTo>
                    <a:lnTo>
                      <a:pt x="374" y="58"/>
                    </a:lnTo>
                    <a:lnTo>
                      <a:pt x="399" y="79"/>
                    </a:lnTo>
                    <a:lnTo>
                      <a:pt x="423" y="103"/>
                    </a:lnTo>
                    <a:lnTo>
                      <a:pt x="443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3" y="10"/>
                    </a:lnTo>
                    <a:lnTo>
                      <a:pt x="489" y="39"/>
                    </a:lnTo>
                    <a:lnTo>
                      <a:pt x="505" y="71"/>
                    </a:lnTo>
                    <a:lnTo>
                      <a:pt x="519" y="106"/>
                    </a:lnTo>
                    <a:lnTo>
                      <a:pt x="531" y="145"/>
                    </a:lnTo>
                    <a:lnTo>
                      <a:pt x="539" y="189"/>
                    </a:lnTo>
                    <a:lnTo>
                      <a:pt x="541" y="236"/>
                    </a:lnTo>
                    <a:lnTo>
                      <a:pt x="538" y="290"/>
                    </a:lnTo>
                    <a:lnTo>
                      <a:pt x="526" y="349"/>
                    </a:lnTo>
                    <a:lnTo>
                      <a:pt x="553" y="322"/>
                    </a:lnTo>
                    <a:lnTo>
                      <a:pt x="576" y="288"/>
                    </a:lnTo>
                    <a:lnTo>
                      <a:pt x="594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2" y="126"/>
                    </a:lnTo>
                    <a:lnTo>
                      <a:pt x="584" y="84"/>
                    </a:lnTo>
                    <a:lnTo>
                      <a:pt x="551" y="44"/>
                    </a:lnTo>
                    <a:lnTo>
                      <a:pt x="566" y="52"/>
                    </a:lnTo>
                    <a:lnTo>
                      <a:pt x="581" y="60"/>
                    </a:lnTo>
                    <a:lnTo>
                      <a:pt x="596" y="69"/>
                    </a:lnTo>
                    <a:lnTo>
                      <a:pt x="610" y="82"/>
                    </a:lnTo>
                    <a:lnTo>
                      <a:pt x="622" y="96"/>
                    </a:lnTo>
                    <a:lnTo>
                      <a:pt x="632" y="113"/>
                    </a:lnTo>
                    <a:lnTo>
                      <a:pt x="641" y="134"/>
                    </a:lnTo>
                    <a:lnTo>
                      <a:pt x="647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8" y="32"/>
                    </a:lnTo>
                    <a:lnTo>
                      <a:pt x="645" y="0"/>
                    </a:lnTo>
                    <a:lnTo>
                      <a:pt x="655" y="38"/>
                    </a:lnTo>
                    <a:lnTo>
                      <a:pt x="661" y="82"/>
                    </a:lnTo>
                    <a:lnTo>
                      <a:pt x="662" y="129"/>
                    </a:lnTo>
                    <a:lnTo>
                      <a:pt x="660" y="179"/>
                    </a:lnTo>
                    <a:lnTo>
                      <a:pt x="652" y="228"/>
                    </a:lnTo>
                    <a:lnTo>
                      <a:pt x="641" y="277"/>
                    </a:lnTo>
                    <a:lnTo>
                      <a:pt x="626" y="320"/>
                    </a:lnTo>
                    <a:lnTo>
                      <a:pt x="609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79" y="255"/>
                    </a:lnTo>
                    <a:lnTo>
                      <a:pt x="697" y="212"/>
                    </a:lnTo>
                    <a:lnTo>
                      <a:pt x="712" y="167"/>
                    </a:lnTo>
                    <a:lnTo>
                      <a:pt x="722" y="122"/>
                    </a:lnTo>
                    <a:lnTo>
                      <a:pt x="730" y="77"/>
                    </a:lnTo>
                    <a:lnTo>
                      <a:pt x="733" y="33"/>
                    </a:lnTo>
                    <a:lnTo>
                      <a:pt x="742" y="88"/>
                    </a:lnTo>
                    <a:lnTo>
                      <a:pt x="746" y="148"/>
                    </a:lnTo>
                    <a:lnTo>
                      <a:pt x="743" y="210"/>
                    </a:lnTo>
                    <a:lnTo>
                      <a:pt x="730" y="269"/>
                    </a:lnTo>
                    <a:lnTo>
                      <a:pt x="743" y="252"/>
                    </a:lnTo>
                    <a:lnTo>
                      <a:pt x="756" y="232"/>
                    </a:lnTo>
                    <a:lnTo>
                      <a:pt x="770" y="206"/>
                    </a:lnTo>
                    <a:lnTo>
                      <a:pt x="784" y="181"/>
                    </a:lnTo>
                    <a:lnTo>
                      <a:pt x="797" y="154"/>
                    </a:lnTo>
                    <a:lnTo>
                      <a:pt x="808" y="130"/>
                    </a:lnTo>
                    <a:lnTo>
                      <a:pt x="816" y="109"/>
                    </a:lnTo>
                    <a:lnTo>
                      <a:pt x="821" y="93"/>
                    </a:lnTo>
                    <a:lnTo>
                      <a:pt x="819" y="118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4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6" y="295"/>
                    </a:lnTo>
                    <a:lnTo>
                      <a:pt x="725" y="324"/>
                    </a:lnTo>
                    <a:lnTo>
                      <a:pt x="752" y="307"/>
                    </a:lnTo>
                    <a:lnTo>
                      <a:pt x="777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69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0" y="166"/>
                    </a:lnTo>
                    <a:lnTo>
                      <a:pt x="882" y="194"/>
                    </a:lnTo>
                    <a:lnTo>
                      <a:pt x="873" y="220"/>
                    </a:lnTo>
                    <a:lnTo>
                      <a:pt x="861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35" y="308"/>
                    </a:lnTo>
                    <a:lnTo>
                      <a:pt x="850" y="297"/>
                    </a:lnTo>
                    <a:lnTo>
                      <a:pt x="866" y="284"/>
                    </a:lnTo>
                    <a:lnTo>
                      <a:pt x="882" y="269"/>
                    </a:lnTo>
                    <a:lnTo>
                      <a:pt x="897" y="252"/>
                    </a:lnTo>
                    <a:lnTo>
                      <a:pt x="912" y="234"/>
                    </a:lnTo>
                    <a:lnTo>
                      <a:pt x="927" y="216"/>
                    </a:lnTo>
                    <a:lnTo>
                      <a:pt x="941" y="195"/>
                    </a:lnTo>
                    <a:lnTo>
                      <a:pt x="955" y="174"/>
                    </a:lnTo>
                    <a:lnTo>
                      <a:pt x="967" y="153"/>
                    </a:lnTo>
                    <a:lnTo>
                      <a:pt x="979" y="133"/>
                    </a:lnTo>
                    <a:lnTo>
                      <a:pt x="990" y="112"/>
                    </a:lnTo>
                    <a:lnTo>
                      <a:pt x="999" y="91"/>
                    </a:lnTo>
                    <a:lnTo>
                      <a:pt x="1008" y="70"/>
                    </a:lnTo>
                    <a:lnTo>
                      <a:pt x="1014" y="52"/>
                    </a:lnTo>
                    <a:lnTo>
                      <a:pt x="1020" y="33"/>
                    </a:lnTo>
                    <a:lnTo>
                      <a:pt x="1012" y="71"/>
                    </a:lnTo>
                    <a:lnTo>
                      <a:pt x="1004" y="107"/>
                    </a:lnTo>
                    <a:lnTo>
                      <a:pt x="994" y="141"/>
                    </a:lnTo>
                    <a:lnTo>
                      <a:pt x="983" y="173"/>
                    </a:lnTo>
                    <a:lnTo>
                      <a:pt x="968" y="206"/>
                    </a:lnTo>
                    <a:lnTo>
                      <a:pt x="950" y="242"/>
                    </a:lnTo>
                    <a:lnTo>
                      <a:pt x="927" y="279"/>
                    </a:lnTo>
                    <a:lnTo>
                      <a:pt x="897" y="322"/>
                    </a:lnTo>
                    <a:lnTo>
                      <a:pt x="910" y="314"/>
                    </a:lnTo>
                    <a:lnTo>
                      <a:pt x="925" y="304"/>
                    </a:lnTo>
                    <a:lnTo>
                      <a:pt x="940" y="294"/>
                    </a:lnTo>
                    <a:lnTo>
                      <a:pt x="956" y="282"/>
                    </a:lnTo>
                    <a:lnTo>
                      <a:pt x="972" y="270"/>
                    </a:lnTo>
                    <a:lnTo>
                      <a:pt x="988" y="257"/>
                    </a:lnTo>
                    <a:lnTo>
                      <a:pt x="1005" y="243"/>
                    </a:lnTo>
                    <a:lnTo>
                      <a:pt x="1021" y="228"/>
                    </a:lnTo>
                    <a:lnTo>
                      <a:pt x="1037" y="213"/>
                    </a:lnTo>
                    <a:lnTo>
                      <a:pt x="1052" y="197"/>
                    </a:lnTo>
                    <a:lnTo>
                      <a:pt x="1067" y="182"/>
                    </a:lnTo>
                    <a:lnTo>
                      <a:pt x="1080" y="166"/>
                    </a:lnTo>
                    <a:lnTo>
                      <a:pt x="1092" y="150"/>
                    </a:lnTo>
                    <a:lnTo>
                      <a:pt x="1102" y="135"/>
                    </a:lnTo>
                    <a:lnTo>
                      <a:pt x="1111" y="119"/>
                    </a:lnTo>
                    <a:lnTo>
                      <a:pt x="1117" y="104"/>
                    </a:lnTo>
                    <a:lnTo>
                      <a:pt x="1110" y="136"/>
                    </a:lnTo>
                    <a:lnTo>
                      <a:pt x="1103" y="166"/>
                    </a:lnTo>
                    <a:lnTo>
                      <a:pt x="1099" y="192"/>
                    </a:lnTo>
                    <a:lnTo>
                      <a:pt x="1093" y="21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2" name="Freeform 103"/>
              <p:cNvSpPr/>
              <p:nvPr/>
            </p:nvSpPr>
            <p:spPr bwMode="auto">
              <a:xfrm>
                <a:off x="4164" y="4179"/>
                <a:ext cx="202" cy="141"/>
              </a:xfrm>
              <a:custGeom>
                <a:avLst/>
                <a:gdLst>
                  <a:gd name="T0" fmla="*/ 1 w 403"/>
                  <a:gd name="T1" fmla="*/ 1 h 280"/>
                  <a:gd name="T2" fmla="*/ 1 w 403"/>
                  <a:gd name="T3" fmla="*/ 1 h 280"/>
                  <a:gd name="T4" fmla="*/ 1 w 403"/>
                  <a:gd name="T5" fmla="*/ 1 h 280"/>
                  <a:gd name="T6" fmla="*/ 1 w 403"/>
                  <a:gd name="T7" fmla="*/ 1 h 280"/>
                  <a:gd name="T8" fmla="*/ 1 w 403"/>
                  <a:gd name="T9" fmla="*/ 1 h 280"/>
                  <a:gd name="T10" fmla="*/ 1 w 403"/>
                  <a:gd name="T11" fmla="*/ 1 h 280"/>
                  <a:gd name="T12" fmla="*/ 1 w 403"/>
                  <a:gd name="T13" fmla="*/ 1 h 280"/>
                  <a:gd name="T14" fmla="*/ 1 w 403"/>
                  <a:gd name="T15" fmla="*/ 1 h 280"/>
                  <a:gd name="T16" fmla="*/ 1 w 403"/>
                  <a:gd name="T17" fmla="*/ 1 h 280"/>
                  <a:gd name="T18" fmla="*/ 1 w 403"/>
                  <a:gd name="T19" fmla="*/ 1 h 280"/>
                  <a:gd name="T20" fmla="*/ 1 w 403"/>
                  <a:gd name="T21" fmla="*/ 1 h 280"/>
                  <a:gd name="T22" fmla="*/ 1 w 403"/>
                  <a:gd name="T23" fmla="*/ 1 h 280"/>
                  <a:gd name="T24" fmla="*/ 1 w 403"/>
                  <a:gd name="T25" fmla="*/ 1 h 280"/>
                  <a:gd name="T26" fmla="*/ 1 w 403"/>
                  <a:gd name="T27" fmla="*/ 1 h 280"/>
                  <a:gd name="T28" fmla="*/ 1 w 403"/>
                  <a:gd name="T29" fmla="*/ 1 h 280"/>
                  <a:gd name="T30" fmla="*/ 1 w 403"/>
                  <a:gd name="T31" fmla="*/ 1 h 280"/>
                  <a:gd name="T32" fmla="*/ 1 w 403"/>
                  <a:gd name="T33" fmla="*/ 1 h 280"/>
                  <a:gd name="T34" fmla="*/ 1 w 403"/>
                  <a:gd name="T35" fmla="*/ 1 h 280"/>
                  <a:gd name="T36" fmla="*/ 1 w 403"/>
                  <a:gd name="T37" fmla="*/ 1 h 280"/>
                  <a:gd name="T38" fmla="*/ 1 w 403"/>
                  <a:gd name="T39" fmla="*/ 1 h 280"/>
                  <a:gd name="T40" fmla="*/ 1 w 403"/>
                  <a:gd name="T41" fmla="*/ 1 h 280"/>
                  <a:gd name="T42" fmla="*/ 1 w 403"/>
                  <a:gd name="T43" fmla="*/ 1 h 280"/>
                  <a:gd name="T44" fmla="*/ 1 w 403"/>
                  <a:gd name="T45" fmla="*/ 1 h 280"/>
                  <a:gd name="T46" fmla="*/ 1 w 403"/>
                  <a:gd name="T47" fmla="*/ 1 h 280"/>
                  <a:gd name="T48" fmla="*/ 1 w 403"/>
                  <a:gd name="T49" fmla="*/ 1 h 280"/>
                  <a:gd name="T50" fmla="*/ 1 w 403"/>
                  <a:gd name="T51" fmla="*/ 1 h 280"/>
                  <a:gd name="T52" fmla="*/ 1 w 403"/>
                  <a:gd name="T53" fmla="*/ 1 h 280"/>
                  <a:gd name="T54" fmla="*/ 1 w 403"/>
                  <a:gd name="T55" fmla="*/ 1 h 280"/>
                  <a:gd name="T56" fmla="*/ 1 w 403"/>
                  <a:gd name="T57" fmla="*/ 1 h 280"/>
                  <a:gd name="T58" fmla="*/ 1 w 403"/>
                  <a:gd name="T59" fmla="*/ 1 h 280"/>
                  <a:gd name="T60" fmla="*/ 1 w 403"/>
                  <a:gd name="T61" fmla="*/ 1 h 280"/>
                  <a:gd name="T62" fmla="*/ 1 w 403"/>
                  <a:gd name="T63" fmla="*/ 1 h 280"/>
                  <a:gd name="T64" fmla="*/ 1 w 403"/>
                  <a:gd name="T65" fmla="*/ 1 h 280"/>
                  <a:gd name="T66" fmla="*/ 1 w 403"/>
                  <a:gd name="T67" fmla="*/ 1 h 280"/>
                  <a:gd name="T68" fmla="*/ 1 w 403"/>
                  <a:gd name="T69" fmla="*/ 1 h 280"/>
                  <a:gd name="T70" fmla="*/ 1 w 403"/>
                  <a:gd name="T71" fmla="*/ 1 h 280"/>
                  <a:gd name="T72" fmla="*/ 1 w 403"/>
                  <a:gd name="T73" fmla="*/ 1 h 280"/>
                  <a:gd name="T74" fmla="*/ 1 w 403"/>
                  <a:gd name="T75" fmla="*/ 1 h 280"/>
                  <a:gd name="T76" fmla="*/ 1 w 403"/>
                  <a:gd name="T77" fmla="*/ 1 h 280"/>
                  <a:gd name="T78" fmla="*/ 1 w 403"/>
                  <a:gd name="T79" fmla="*/ 1 h 28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3" h="280">
                    <a:moveTo>
                      <a:pt x="339" y="270"/>
                    </a:moveTo>
                    <a:lnTo>
                      <a:pt x="322" y="270"/>
                    </a:lnTo>
                    <a:lnTo>
                      <a:pt x="305" y="271"/>
                    </a:lnTo>
                    <a:lnTo>
                      <a:pt x="289" y="271"/>
                    </a:lnTo>
                    <a:lnTo>
                      <a:pt x="273" y="272"/>
                    </a:lnTo>
                    <a:lnTo>
                      <a:pt x="257" y="272"/>
                    </a:lnTo>
                    <a:lnTo>
                      <a:pt x="241" y="273"/>
                    </a:lnTo>
                    <a:lnTo>
                      <a:pt x="225" y="273"/>
                    </a:lnTo>
                    <a:lnTo>
                      <a:pt x="210" y="274"/>
                    </a:lnTo>
                    <a:lnTo>
                      <a:pt x="194" y="274"/>
                    </a:lnTo>
                    <a:lnTo>
                      <a:pt x="179" y="275"/>
                    </a:lnTo>
                    <a:lnTo>
                      <a:pt x="164" y="277"/>
                    </a:lnTo>
                    <a:lnTo>
                      <a:pt x="149" y="277"/>
                    </a:lnTo>
                    <a:lnTo>
                      <a:pt x="134" y="278"/>
                    </a:lnTo>
                    <a:lnTo>
                      <a:pt x="119" y="279"/>
                    </a:lnTo>
                    <a:lnTo>
                      <a:pt x="104" y="279"/>
                    </a:lnTo>
                    <a:lnTo>
                      <a:pt x="90" y="280"/>
                    </a:lnTo>
                    <a:lnTo>
                      <a:pt x="86" y="257"/>
                    </a:lnTo>
                    <a:lnTo>
                      <a:pt x="81" y="233"/>
                    </a:lnTo>
                    <a:lnTo>
                      <a:pt x="73" y="209"/>
                    </a:lnTo>
                    <a:lnTo>
                      <a:pt x="62" y="184"/>
                    </a:lnTo>
                    <a:lnTo>
                      <a:pt x="50" y="162"/>
                    </a:lnTo>
                    <a:lnTo>
                      <a:pt x="35" y="142"/>
                    </a:lnTo>
                    <a:lnTo>
                      <a:pt x="18" y="124"/>
                    </a:lnTo>
                    <a:lnTo>
                      <a:pt x="0" y="112"/>
                    </a:lnTo>
                    <a:lnTo>
                      <a:pt x="22" y="117"/>
                    </a:lnTo>
                    <a:lnTo>
                      <a:pt x="40" y="127"/>
                    </a:lnTo>
                    <a:lnTo>
                      <a:pt x="58" y="138"/>
                    </a:lnTo>
                    <a:lnTo>
                      <a:pt x="74" y="154"/>
                    </a:lnTo>
                    <a:lnTo>
                      <a:pt x="89" y="173"/>
                    </a:lnTo>
                    <a:lnTo>
                      <a:pt x="104" y="196"/>
                    </a:lnTo>
                    <a:lnTo>
                      <a:pt x="117" y="222"/>
                    </a:lnTo>
                    <a:lnTo>
                      <a:pt x="132" y="254"/>
                    </a:lnTo>
                    <a:lnTo>
                      <a:pt x="139" y="222"/>
                    </a:lnTo>
                    <a:lnTo>
                      <a:pt x="143" y="188"/>
                    </a:lnTo>
                    <a:lnTo>
                      <a:pt x="142" y="152"/>
                    </a:lnTo>
                    <a:lnTo>
                      <a:pt x="139" y="115"/>
                    </a:lnTo>
                    <a:lnTo>
                      <a:pt x="134" y="81"/>
                    </a:lnTo>
                    <a:lnTo>
                      <a:pt x="126" y="49"/>
                    </a:lnTo>
                    <a:lnTo>
                      <a:pt x="115" y="23"/>
                    </a:lnTo>
                    <a:lnTo>
                      <a:pt x="103" y="4"/>
                    </a:lnTo>
                    <a:lnTo>
                      <a:pt x="121" y="17"/>
                    </a:lnTo>
                    <a:lnTo>
                      <a:pt x="139" y="33"/>
                    </a:lnTo>
                    <a:lnTo>
                      <a:pt x="157" y="53"/>
                    </a:lnTo>
                    <a:lnTo>
                      <a:pt x="173" y="77"/>
                    </a:lnTo>
                    <a:lnTo>
                      <a:pt x="188" y="106"/>
                    </a:lnTo>
                    <a:lnTo>
                      <a:pt x="200" y="141"/>
                    </a:lnTo>
                    <a:lnTo>
                      <a:pt x="211" y="182"/>
                    </a:lnTo>
                    <a:lnTo>
                      <a:pt x="218" y="230"/>
                    </a:lnTo>
                    <a:lnTo>
                      <a:pt x="228" y="207"/>
                    </a:lnTo>
                    <a:lnTo>
                      <a:pt x="236" y="182"/>
                    </a:lnTo>
                    <a:lnTo>
                      <a:pt x="242" y="153"/>
                    </a:lnTo>
                    <a:lnTo>
                      <a:pt x="245" y="123"/>
                    </a:lnTo>
                    <a:lnTo>
                      <a:pt x="245" y="92"/>
                    </a:lnTo>
                    <a:lnTo>
                      <a:pt x="242" y="61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1" y="30"/>
                    </a:lnTo>
                    <a:lnTo>
                      <a:pt x="255" y="56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7" y="128"/>
                    </a:lnTo>
                    <a:lnTo>
                      <a:pt x="294" y="151"/>
                    </a:lnTo>
                    <a:lnTo>
                      <a:pt x="297" y="173"/>
                    </a:lnTo>
                    <a:lnTo>
                      <a:pt x="298" y="195"/>
                    </a:lnTo>
                    <a:lnTo>
                      <a:pt x="312" y="173"/>
                    </a:lnTo>
                    <a:lnTo>
                      <a:pt x="326" y="149"/>
                    </a:lnTo>
                    <a:lnTo>
                      <a:pt x="340" y="121"/>
                    </a:lnTo>
                    <a:lnTo>
                      <a:pt x="354" y="93"/>
                    </a:lnTo>
                    <a:lnTo>
                      <a:pt x="366" y="67"/>
                    </a:lnTo>
                    <a:lnTo>
                      <a:pt x="375" y="41"/>
                    </a:lnTo>
                    <a:lnTo>
                      <a:pt x="382" y="19"/>
                    </a:lnTo>
                    <a:lnTo>
                      <a:pt x="385" y="2"/>
                    </a:lnTo>
                    <a:lnTo>
                      <a:pt x="392" y="26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3" y="112"/>
                    </a:lnTo>
                    <a:lnTo>
                      <a:pt x="398" y="145"/>
                    </a:lnTo>
                    <a:lnTo>
                      <a:pt x="387" y="183"/>
                    </a:lnTo>
                    <a:lnTo>
                      <a:pt x="367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3" name="Freeform 104"/>
              <p:cNvSpPr/>
              <p:nvPr/>
            </p:nvSpPr>
            <p:spPr bwMode="auto">
              <a:xfrm>
                <a:off x="4368" y="4177"/>
                <a:ext cx="123" cy="143"/>
              </a:xfrm>
              <a:custGeom>
                <a:avLst/>
                <a:gdLst>
                  <a:gd name="T0" fmla="*/ 1 w 246"/>
                  <a:gd name="T1" fmla="*/ 1 h 285"/>
                  <a:gd name="T2" fmla="*/ 1 w 246"/>
                  <a:gd name="T3" fmla="*/ 1 h 285"/>
                  <a:gd name="T4" fmla="*/ 1 w 246"/>
                  <a:gd name="T5" fmla="*/ 1 h 285"/>
                  <a:gd name="T6" fmla="*/ 1 w 246"/>
                  <a:gd name="T7" fmla="*/ 1 h 285"/>
                  <a:gd name="T8" fmla="*/ 1 w 246"/>
                  <a:gd name="T9" fmla="*/ 1 h 285"/>
                  <a:gd name="T10" fmla="*/ 1 w 246"/>
                  <a:gd name="T11" fmla="*/ 1 h 285"/>
                  <a:gd name="T12" fmla="*/ 1 w 246"/>
                  <a:gd name="T13" fmla="*/ 1 h 285"/>
                  <a:gd name="T14" fmla="*/ 1 w 246"/>
                  <a:gd name="T15" fmla="*/ 1 h 285"/>
                  <a:gd name="T16" fmla="*/ 0 w 246"/>
                  <a:gd name="T17" fmla="*/ 1 h 285"/>
                  <a:gd name="T18" fmla="*/ 1 w 246"/>
                  <a:gd name="T19" fmla="*/ 1 h 285"/>
                  <a:gd name="T20" fmla="*/ 1 w 246"/>
                  <a:gd name="T21" fmla="*/ 1 h 285"/>
                  <a:gd name="T22" fmla="*/ 1 w 246"/>
                  <a:gd name="T23" fmla="*/ 1 h 285"/>
                  <a:gd name="T24" fmla="*/ 1 w 246"/>
                  <a:gd name="T25" fmla="*/ 1 h 285"/>
                  <a:gd name="T26" fmla="*/ 1 w 246"/>
                  <a:gd name="T27" fmla="*/ 1 h 285"/>
                  <a:gd name="T28" fmla="*/ 1 w 246"/>
                  <a:gd name="T29" fmla="*/ 1 h 285"/>
                  <a:gd name="T30" fmla="*/ 1 w 246"/>
                  <a:gd name="T31" fmla="*/ 1 h 285"/>
                  <a:gd name="T32" fmla="*/ 1 w 246"/>
                  <a:gd name="T33" fmla="*/ 1 h 285"/>
                  <a:gd name="T34" fmla="*/ 1 w 246"/>
                  <a:gd name="T35" fmla="*/ 1 h 285"/>
                  <a:gd name="T36" fmla="*/ 1 w 246"/>
                  <a:gd name="T37" fmla="*/ 1 h 285"/>
                  <a:gd name="T38" fmla="*/ 1 w 246"/>
                  <a:gd name="T39" fmla="*/ 1 h 285"/>
                  <a:gd name="T40" fmla="*/ 1 w 246"/>
                  <a:gd name="T41" fmla="*/ 1 h 285"/>
                  <a:gd name="T42" fmla="*/ 1 w 246"/>
                  <a:gd name="T43" fmla="*/ 1 h 285"/>
                  <a:gd name="T44" fmla="*/ 1 w 246"/>
                  <a:gd name="T45" fmla="*/ 1 h 285"/>
                  <a:gd name="T46" fmla="*/ 1 w 246"/>
                  <a:gd name="T47" fmla="*/ 1 h 285"/>
                  <a:gd name="T48" fmla="*/ 1 w 246"/>
                  <a:gd name="T49" fmla="*/ 0 h 285"/>
                  <a:gd name="T50" fmla="*/ 1 w 246"/>
                  <a:gd name="T51" fmla="*/ 1 h 285"/>
                  <a:gd name="T52" fmla="*/ 1 w 246"/>
                  <a:gd name="T53" fmla="*/ 1 h 285"/>
                  <a:gd name="T54" fmla="*/ 1 w 246"/>
                  <a:gd name="T55" fmla="*/ 1 h 285"/>
                  <a:gd name="T56" fmla="*/ 1 w 246"/>
                  <a:gd name="T57" fmla="*/ 1 h 285"/>
                  <a:gd name="T58" fmla="*/ 1 w 246"/>
                  <a:gd name="T59" fmla="*/ 1 h 285"/>
                  <a:gd name="T60" fmla="*/ 1 w 246"/>
                  <a:gd name="T61" fmla="*/ 1 h 285"/>
                  <a:gd name="T62" fmla="*/ 1 w 246"/>
                  <a:gd name="T63" fmla="*/ 1 h 285"/>
                  <a:gd name="T64" fmla="*/ 1 w 246"/>
                  <a:gd name="T65" fmla="*/ 1 h 2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46" h="285">
                    <a:moveTo>
                      <a:pt x="85" y="285"/>
                    </a:moveTo>
                    <a:lnTo>
                      <a:pt x="75" y="285"/>
                    </a:lnTo>
                    <a:lnTo>
                      <a:pt x="63" y="285"/>
                    </a:lnTo>
                    <a:lnTo>
                      <a:pt x="53" y="285"/>
                    </a:lnTo>
                    <a:lnTo>
                      <a:pt x="42" y="285"/>
                    </a:lnTo>
                    <a:lnTo>
                      <a:pt x="32" y="285"/>
                    </a:lnTo>
                    <a:lnTo>
                      <a:pt x="22" y="285"/>
                    </a:lnTo>
                    <a:lnTo>
                      <a:pt x="10" y="285"/>
                    </a:lnTo>
                    <a:lnTo>
                      <a:pt x="0" y="285"/>
                    </a:lnTo>
                    <a:lnTo>
                      <a:pt x="3" y="270"/>
                    </a:lnTo>
                    <a:lnTo>
                      <a:pt x="8" y="253"/>
                    </a:lnTo>
                    <a:lnTo>
                      <a:pt x="14" y="235"/>
                    </a:lnTo>
                    <a:lnTo>
                      <a:pt x="22" y="217"/>
                    </a:lnTo>
                    <a:lnTo>
                      <a:pt x="30" y="197"/>
                    </a:lnTo>
                    <a:lnTo>
                      <a:pt x="40" y="178"/>
                    </a:lnTo>
                    <a:lnTo>
                      <a:pt x="52" y="157"/>
                    </a:lnTo>
                    <a:lnTo>
                      <a:pt x="64" y="137"/>
                    </a:lnTo>
                    <a:lnTo>
                      <a:pt x="80" y="118"/>
                    </a:lnTo>
                    <a:lnTo>
                      <a:pt x="96" y="98"/>
                    </a:lnTo>
                    <a:lnTo>
                      <a:pt x="116" y="79"/>
                    </a:lnTo>
                    <a:lnTo>
                      <a:pt x="137" y="60"/>
                    </a:lnTo>
                    <a:lnTo>
                      <a:pt x="161" y="43"/>
                    </a:lnTo>
                    <a:lnTo>
                      <a:pt x="186" y="28"/>
                    </a:lnTo>
                    <a:lnTo>
                      <a:pt x="215" y="13"/>
                    </a:lnTo>
                    <a:lnTo>
                      <a:pt x="246" y="0"/>
                    </a:lnTo>
                    <a:lnTo>
                      <a:pt x="215" y="30"/>
                    </a:lnTo>
                    <a:lnTo>
                      <a:pt x="186" y="60"/>
                    </a:lnTo>
                    <a:lnTo>
                      <a:pt x="160" y="91"/>
                    </a:lnTo>
                    <a:lnTo>
                      <a:pt x="136" y="124"/>
                    </a:lnTo>
                    <a:lnTo>
                      <a:pt x="116" y="158"/>
                    </a:lnTo>
                    <a:lnTo>
                      <a:pt x="100" y="196"/>
                    </a:lnTo>
                    <a:lnTo>
                      <a:pt x="90" y="238"/>
                    </a:lnTo>
                    <a:lnTo>
                      <a:pt x="85" y="285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4" name="Freeform 105"/>
              <p:cNvSpPr/>
              <p:nvPr/>
            </p:nvSpPr>
            <p:spPr bwMode="auto">
              <a:xfrm>
                <a:off x="4389" y="4134"/>
                <a:ext cx="493" cy="199"/>
              </a:xfrm>
              <a:custGeom>
                <a:avLst/>
                <a:gdLst>
                  <a:gd name="T0" fmla="*/ 1 w 986"/>
                  <a:gd name="T1" fmla="*/ 1 h 398"/>
                  <a:gd name="T2" fmla="*/ 1 w 986"/>
                  <a:gd name="T3" fmla="*/ 1 h 398"/>
                  <a:gd name="T4" fmla="*/ 1 w 986"/>
                  <a:gd name="T5" fmla="*/ 1 h 398"/>
                  <a:gd name="T6" fmla="*/ 1 w 986"/>
                  <a:gd name="T7" fmla="*/ 1 h 398"/>
                  <a:gd name="T8" fmla="*/ 1 w 986"/>
                  <a:gd name="T9" fmla="*/ 1 h 398"/>
                  <a:gd name="T10" fmla="*/ 1 w 986"/>
                  <a:gd name="T11" fmla="*/ 1 h 398"/>
                  <a:gd name="T12" fmla="*/ 1 w 986"/>
                  <a:gd name="T13" fmla="*/ 1 h 398"/>
                  <a:gd name="T14" fmla="*/ 1 w 986"/>
                  <a:gd name="T15" fmla="*/ 1 h 398"/>
                  <a:gd name="T16" fmla="*/ 1 w 986"/>
                  <a:gd name="T17" fmla="*/ 1 h 398"/>
                  <a:gd name="T18" fmla="*/ 1 w 986"/>
                  <a:gd name="T19" fmla="*/ 1 h 398"/>
                  <a:gd name="T20" fmla="*/ 1 w 986"/>
                  <a:gd name="T21" fmla="*/ 1 h 398"/>
                  <a:gd name="T22" fmla="*/ 1 w 986"/>
                  <a:gd name="T23" fmla="*/ 1 h 398"/>
                  <a:gd name="T24" fmla="*/ 1 w 986"/>
                  <a:gd name="T25" fmla="*/ 1 h 398"/>
                  <a:gd name="T26" fmla="*/ 1 w 986"/>
                  <a:gd name="T27" fmla="*/ 1 h 398"/>
                  <a:gd name="T28" fmla="*/ 1 w 986"/>
                  <a:gd name="T29" fmla="*/ 1 h 398"/>
                  <a:gd name="T30" fmla="*/ 1 w 986"/>
                  <a:gd name="T31" fmla="*/ 1 h 398"/>
                  <a:gd name="T32" fmla="*/ 1 w 986"/>
                  <a:gd name="T33" fmla="*/ 1 h 398"/>
                  <a:gd name="T34" fmla="*/ 1 w 986"/>
                  <a:gd name="T35" fmla="*/ 1 h 398"/>
                  <a:gd name="T36" fmla="*/ 1 w 986"/>
                  <a:gd name="T37" fmla="*/ 1 h 398"/>
                  <a:gd name="T38" fmla="*/ 1 w 986"/>
                  <a:gd name="T39" fmla="*/ 1 h 398"/>
                  <a:gd name="T40" fmla="*/ 1 w 986"/>
                  <a:gd name="T41" fmla="*/ 1 h 398"/>
                  <a:gd name="T42" fmla="*/ 1 w 986"/>
                  <a:gd name="T43" fmla="*/ 1 h 398"/>
                  <a:gd name="T44" fmla="*/ 1 w 986"/>
                  <a:gd name="T45" fmla="*/ 1 h 398"/>
                  <a:gd name="T46" fmla="*/ 1 w 986"/>
                  <a:gd name="T47" fmla="*/ 1 h 398"/>
                  <a:gd name="T48" fmla="*/ 1 w 986"/>
                  <a:gd name="T49" fmla="*/ 1 h 398"/>
                  <a:gd name="T50" fmla="*/ 1 w 986"/>
                  <a:gd name="T51" fmla="*/ 1 h 398"/>
                  <a:gd name="T52" fmla="*/ 1 w 986"/>
                  <a:gd name="T53" fmla="*/ 1 h 398"/>
                  <a:gd name="T54" fmla="*/ 1 w 986"/>
                  <a:gd name="T55" fmla="*/ 1 h 398"/>
                  <a:gd name="T56" fmla="*/ 1 w 986"/>
                  <a:gd name="T57" fmla="*/ 1 h 398"/>
                  <a:gd name="T58" fmla="*/ 1 w 986"/>
                  <a:gd name="T59" fmla="*/ 1 h 398"/>
                  <a:gd name="T60" fmla="*/ 1 w 986"/>
                  <a:gd name="T61" fmla="*/ 1 h 398"/>
                  <a:gd name="T62" fmla="*/ 1 w 986"/>
                  <a:gd name="T63" fmla="*/ 1 h 398"/>
                  <a:gd name="T64" fmla="*/ 1 w 986"/>
                  <a:gd name="T65" fmla="*/ 1 h 398"/>
                  <a:gd name="T66" fmla="*/ 1 w 986"/>
                  <a:gd name="T67" fmla="*/ 1 h 398"/>
                  <a:gd name="T68" fmla="*/ 1 w 986"/>
                  <a:gd name="T69" fmla="*/ 1 h 398"/>
                  <a:gd name="T70" fmla="*/ 1 w 986"/>
                  <a:gd name="T71" fmla="*/ 1 h 398"/>
                  <a:gd name="T72" fmla="*/ 1 w 986"/>
                  <a:gd name="T73" fmla="*/ 1 h 398"/>
                  <a:gd name="T74" fmla="*/ 1 w 986"/>
                  <a:gd name="T75" fmla="*/ 1 h 398"/>
                  <a:gd name="T76" fmla="*/ 1 w 986"/>
                  <a:gd name="T77" fmla="*/ 1 h 398"/>
                  <a:gd name="T78" fmla="*/ 1 w 986"/>
                  <a:gd name="T79" fmla="*/ 1 h 398"/>
                  <a:gd name="T80" fmla="*/ 1 w 986"/>
                  <a:gd name="T81" fmla="*/ 1 h 398"/>
                  <a:gd name="T82" fmla="*/ 1 w 986"/>
                  <a:gd name="T83" fmla="*/ 1 h 398"/>
                  <a:gd name="T84" fmla="*/ 1 w 986"/>
                  <a:gd name="T85" fmla="*/ 1 h 398"/>
                  <a:gd name="T86" fmla="*/ 1 w 986"/>
                  <a:gd name="T87" fmla="*/ 1 h 398"/>
                  <a:gd name="T88" fmla="*/ 1 w 986"/>
                  <a:gd name="T89" fmla="*/ 1 h 398"/>
                  <a:gd name="T90" fmla="*/ 1 w 986"/>
                  <a:gd name="T91" fmla="*/ 1 h 398"/>
                  <a:gd name="T92" fmla="*/ 1 w 986"/>
                  <a:gd name="T93" fmla="*/ 1 h 398"/>
                  <a:gd name="T94" fmla="*/ 1 w 986"/>
                  <a:gd name="T95" fmla="*/ 1 h 398"/>
                  <a:gd name="T96" fmla="*/ 1 w 986"/>
                  <a:gd name="T97" fmla="*/ 1 h 398"/>
                  <a:gd name="T98" fmla="*/ 1 w 986"/>
                  <a:gd name="T99" fmla="*/ 1 h 398"/>
                  <a:gd name="T100" fmla="*/ 1 w 986"/>
                  <a:gd name="T101" fmla="*/ 1 h 398"/>
                  <a:gd name="T102" fmla="*/ 1 w 986"/>
                  <a:gd name="T103" fmla="*/ 1 h 398"/>
                  <a:gd name="T104" fmla="*/ 1 w 986"/>
                  <a:gd name="T105" fmla="*/ 1 h 398"/>
                  <a:gd name="T106" fmla="*/ 1 w 986"/>
                  <a:gd name="T107" fmla="*/ 1 h 398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986" h="398">
                    <a:moveTo>
                      <a:pt x="901" y="398"/>
                    </a:moveTo>
                    <a:lnTo>
                      <a:pt x="867" y="398"/>
                    </a:lnTo>
                    <a:lnTo>
                      <a:pt x="829" y="398"/>
                    </a:lnTo>
                    <a:lnTo>
                      <a:pt x="789" y="398"/>
                    </a:lnTo>
                    <a:lnTo>
                      <a:pt x="747" y="396"/>
                    </a:lnTo>
                    <a:lnTo>
                      <a:pt x="702" y="396"/>
                    </a:lnTo>
                    <a:lnTo>
                      <a:pt x="656" y="394"/>
                    </a:lnTo>
                    <a:lnTo>
                      <a:pt x="608" y="393"/>
                    </a:lnTo>
                    <a:lnTo>
                      <a:pt x="561" y="392"/>
                    </a:lnTo>
                    <a:lnTo>
                      <a:pt x="513" y="389"/>
                    </a:lnTo>
                    <a:lnTo>
                      <a:pt x="467" y="388"/>
                    </a:lnTo>
                    <a:lnTo>
                      <a:pt x="421" y="386"/>
                    </a:lnTo>
                    <a:lnTo>
                      <a:pt x="376" y="384"/>
                    </a:lnTo>
                    <a:lnTo>
                      <a:pt x="334" y="383"/>
                    </a:lnTo>
                    <a:lnTo>
                      <a:pt x="294" y="380"/>
                    </a:lnTo>
                    <a:lnTo>
                      <a:pt x="258" y="378"/>
                    </a:lnTo>
                    <a:lnTo>
                      <a:pt x="225" y="377"/>
                    </a:lnTo>
                    <a:lnTo>
                      <a:pt x="210" y="376"/>
                    </a:lnTo>
                    <a:lnTo>
                      <a:pt x="194" y="376"/>
                    </a:lnTo>
                    <a:lnTo>
                      <a:pt x="179" y="374"/>
                    </a:lnTo>
                    <a:lnTo>
                      <a:pt x="163" y="373"/>
                    </a:lnTo>
                    <a:lnTo>
                      <a:pt x="148" y="373"/>
                    </a:lnTo>
                    <a:lnTo>
                      <a:pt x="132" y="372"/>
                    </a:lnTo>
                    <a:lnTo>
                      <a:pt x="117" y="372"/>
                    </a:lnTo>
                    <a:lnTo>
                      <a:pt x="102" y="372"/>
                    </a:lnTo>
                    <a:lnTo>
                      <a:pt x="81" y="334"/>
                    </a:lnTo>
                    <a:lnTo>
                      <a:pt x="64" y="289"/>
                    </a:lnTo>
                    <a:lnTo>
                      <a:pt x="48" y="241"/>
                    </a:lnTo>
                    <a:lnTo>
                      <a:pt x="35" y="190"/>
                    </a:lnTo>
                    <a:lnTo>
                      <a:pt x="23" y="142"/>
                    </a:lnTo>
                    <a:lnTo>
                      <a:pt x="14" y="97"/>
                    </a:lnTo>
                    <a:lnTo>
                      <a:pt x="6" y="57"/>
                    </a:lnTo>
                    <a:lnTo>
                      <a:pt x="0" y="27"/>
                    </a:lnTo>
                    <a:lnTo>
                      <a:pt x="12" y="62"/>
                    </a:lnTo>
                    <a:lnTo>
                      <a:pt x="26" y="100"/>
                    </a:lnTo>
                    <a:lnTo>
                      <a:pt x="42" y="140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5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0" y="283"/>
                    </a:lnTo>
                    <a:lnTo>
                      <a:pt x="139" y="257"/>
                    </a:lnTo>
                    <a:lnTo>
                      <a:pt x="147" y="234"/>
                    </a:lnTo>
                    <a:lnTo>
                      <a:pt x="157" y="211"/>
                    </a:lnTo>
                    <a:lnTo>
                      <a:pt x="170" y="190"/>
                    </a:lnTo>
                    <a:lnTo>
                      <a:pt x="185" y="170"/>
                    </a:lnTo>
                    <a:lnTo>
                      <a:pt x="204" y="152"/>
                    </a:lnTo>
                    <a:lnTo>
                      <a:pt x="227" y="135"/>
                    </a:lnTo>
                    <a:lnTo>
                      <a:pt x="215" y="157"/>
                    </a:lnTo>
                    <a:lnTo>
                      <a:pt x="202" y="184"/>
                    </a:lnTo>
                    <a:lnTo>
                      <a:pt x="191" y="214"/>
                    </a:lnTo>
                    <a:lnTo>
                      <a:pt x="185" y="248"/>
                    </a:lnTo>
                    <a:lnTo>
                      <a:pt x="182" y="281"/>
                    </a:lnTo>
                    <a:lnTo>
                      <a:pt x="188" y="313"/>
                    </a:lnTo>
                    <a:lnTo>
                      <a:pt x="201" y="343"/>
                    </a:lnTo>
                    <a:lnTo>
                      <a:pt x="225" y="370"/>
                    </a:lnTo>
                    <a:lnTo>
                      <a:pt x="250" y="343"/>
                    </a:lnTo>
                    <a:lnTo>
                      <a:pt x="271" y="305"/>
                    </a:lnTo>
                    <a:lnTo>
                      <a:pt x="285" y="260"/>
                    </a:lnTo>
                    <a:lnTo>
                      <a:pt x="292" y="211"/>
                    </a:lnTo>
                    <a:lnTo>
                      <a:pt x="291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8" y="8"/>
                    </a:lnTo>
                    <a:lnTo>
                      <a:pt x="262" y="34"/>
                    </a:lnTo>
                    <a:lnTo>
                      <a:pt x="282" y="63"/>
                    </a:lnTo>
                    <a:lnTo>
                      <a:pt x="300" y="95"/>
                    </a:lnTo>
                    <a:lnTo>
                      <a:pt x="315" y="130"/>
                    </a:lnTo>
                    <a:lnTo>
                      <a:pt x="325" y="168"/>
                    </a:lnTo>
                    <a:lnTo>
                      <a:pt x="333" y="211"/>
                    </a:lnTo>
                    <a:lnTo>
                      <a:pt x="339" y="258"/>
                    </a:lnTo>
                    <a:lnTo>
                      <a:pt x="340" y="309"/>
                    </a:lnTo>
                    <a:lnTo>
                      <a:pt x="354" y="288"/>
                    </a:lnTo>
                    <a:lnTo>
                      <a:pt x="370" y="266"/>
                    </a:lnTo>
                    <a:lnTo>
                      <a:pt x="388" y="244"/>
                    </a:lnTo>
                    <a:lnTo>
                      <a:pt x="409" y="222"/>
                    </a:lnTo>
                    <a:lnTo>
                      <a:pt x="430" y="203"/>
                    </a:lnTo>
                    <a:lnTo>
                      <a:pt x="451" y="184"/>
                    </a:lnTo>
                    <a:lnTo>
                      <a:pt x="471" y="170"/>
                    </a:lnTo>
                    <a:lnTo>
                      <a:pt x="492" y="160"/>
                    </a:lnTo>
                    <a:lnTo>
                      <a:pt x="483" y="180"/>
                    </a:lnTo>
                    <a:lnTo>
                      <a:pt x="469" y="203"/>
                    </a:lnTo>
                    <a:lnTo>
                      <a:pt x="452" y="227"/>
                    </a:lnTo>
                    <a:lnTo>
                      <a:pt x="433" y="251"/>
                    </a:lnTo>
                    <a:lnTo>
                      <a:pt x="415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0" y="334"/>
                    </a:lnTo>
                    <a:lnTo>
                      <a:pt x="388" y="339"/>
                    </a:lnTo>
                    <a:lnTo>
                      <a:pt x="396" y="343"/>
                    </a:lnTo>
                    <a:lnTo>
                      <a:pt x="407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4" y="360"/>
                    </a:lnTo>
                    <a:lnTo>
                      <a:pt x="458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2"/>
                    </a:lnTo>
                    <a:lnTo>
                      <a:pt x="375" y="65"/>
                    </a:lnTo>
                    <a:lnTo>
                      <a:pt x="346" y="36"/>
                    </a:lnTo>
                    <a:lnTo>
                      <a:pt x="375" y="57"/>
                    </a:lnTo>
                    <a:lnTo>
                      <a:pt x="400" y="79"/>
                    </a:lnTo>
                    <a:lnTo>
                      <a:pt x="423" y="102"/>
                    </a:lnTo>
                    <a:lnTo>
                      <a:pt x="444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4" y="10"/>
                    </a:lnTo>
                    <a:lnTo>
                      <a:pt x="490" y="39"/>
                    </a:lnTo>
                    <a:lnTo>
                      <a:pt x="506" y="70"/>
                    </a:lnTo>
                    <a:lnTo>
                      <a:pt x="520" y="106"/>
                    </a:lnTo>
                    <a:lnTo>
                      <a:pt x="531" y="145"/>
                    </a:lnTo>
                    <a:lnTo>
                      <a:pt x="539" y="188"/>
                    </a:lnTo>
                    <a:lnTo>
                      <a:pt x="542" y="236"/>
                    </a:lnTo>
                    <a:lnTo>
                      <a:pt x="538" y="290"/>
                    </a:lnTo>
                    <a:lnTo>
                      <a:pt x="527" y="349"/>
                    </a:lnTo>
                    <a:lnTo>
                      <a:pt x="553" y="321"/>
                    </a:lnTo>
                    <a:lnTo>
                      <a:pt x="576" y="288"/>
                    </a:lnTo>
                    <a:lnTo>
                      <a:pt x="595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3" y="125"/>
                    </a:lnTo>
                    <a:lnTo>
                      <a:pt x="584" y="83"/>
                    </a:lnTo>
                    <a:lnTo>
                      <a:pt x="552" y="42"/>
                    </a:lnTo>
                    <a:lnTo>
                      <a:pt x="567" y="50"/>
                    </a:lnTo>
                    <a:lnTo>
                      <a:pt x="582" y="59"/>
                    </a:lnTo>
                    <a:lnTo>
                      <a:pt x="597" y="69"/>
                    </a:lnTo>
                    <a:lnTo>
                      <a:pt x="611" y="80"/>
                    </a:lnTo>
                    <a:lnTo>
                      <a:pt x="622" y="95"/>
                    </a:lnTo>
                    <a:lnTo>
                      <a:pt x="633" y="113"/>
                    </a:lnTo>
                    <a:lnTo>
                      <a:pt x="642" y="134"/>
                    </a:lnTo>
                    <a:lnTo>
                      <a:pt x="648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9" y="32"/>
                    </a:lnTo>
                    <a:lnTo>
                      <a:pt x="645" y="0"/>
                    </a:lnTo>
                    <a:lnTo>
                      <a:pt x="656" y="38"/>
                    </a:lnTo>
                    <a:lnTo>
                      <a:pt x="661" y="82"/>
                    </a:lnTo>
                    <a:lnTo>
                      <a:pt x="663" y="129"/>
                    </a:lnTo>
                    <a:lnTo>
                      <a:pt x="660" y="178"/>
                    </a:lnTo>
                    <a:lnTo>
                      <a:pt x="652" y="228"/>
                    </a:lnTo>
                    <a:lnTo>
                      <a:pt x="642" y="276"/>
                    </a:lnTo>
                    <a:lnTo>
                      <a:pt x="627" y="320"/>
                    </a:lnTo>
                    <a:lnTo>
                      <a:pt x="610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80" y="255"/>
                    </a:lnTo>
                    <a:lnTo>
                      <a:pt x="697" y="212"/>
                    </a:lnTo>
                    <a:lnTo>
                      <a:pt x="711" y="167"/>
                    </a:lnTo>
                    <a:lnTo>
                      <a:pt x="722" y="122"/>
                    </a:lnTo>
                    <a:lnTo>
                      <a:pt x="729" y="77"/>
                    </a:lnTo>
                    <a:lnTo>
                      <a:pt x="733" y="33"/>
                    </a:lnTo>
                    <a:lnTo>
                      <a:pt x="741" y="87"/>
                    </a:lnTo>
                    <a:lnTo>
                      <a:pt x="745" y="147"/>
                    </a:lnTo>
                    <a:lnTo>
                      <a:pt x="743" y="210"/>
                    </a:lnTo>
                    <a:lnTo>
                      <a:pt x="730" y="268"/>
                    </a:lnTo>
                    <a:lnTo>
                      <a:pt x="743" y="252"/>
                    </a:lnTo>
                    <a:lnTo>
                      <a:pt x="757" y="232"/>
                    </a:lnTo>
                    <a:lnTo>
                      <a:pt x="771" y="206"/>
                    </a:lnTo>
                    <a:lnTo>
                      <a:pt x="785" y="180"/>
                    </a:lnTo>
                    <a:lnTo>
                      <a:pt x="797" y="153"/>
                    </a:lnTo>
                    <a:lnTo>
                      <a:pt x="809" y="129"/>
                    </a:lnTo>
                    <a:lnTo>
                      <a:pt x="817" y="108"/>
                    </a:lnTo>
                    <a:lnTo>
                      <a:pt x="821" y="93"/>
                    </a:lnTo>
                    <a:lnTo>
                      <a:pt x="819" y="117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5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7" y="295"/>
                    </a:lnTo>
                    <a:lnTo>
                      <a:pt x="726" y="324"/>
                    </a:lnTo>
                    <a:lnTo>
                      <a:pt x="752" y="306"/>
                    </a:lnTo>
                    <a:lnTo>
                      <a:pt x="778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70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1" y="166"/>
                    </a:lnTo>
                    <a:lnTo>
                      <a:pt x="882" y="193"/>
                    </a:lnTo>
                    <a:lnTo>
                      <a:pt x="873" y="220"/>
                    </a:lnTo>
                    <a:lnTo>
                      <a:pt x="862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49" y="297"/>
                    </a:lnTo>
                    <a:lnTo>
                      <a:pt x="877" y="271"/>
                    </a:lnTo>
                    <a:lnTo>
                      <a:pt x="902" y="237"/>
                    </a:lnTo>
                    <a:lnTo>
                      <a:pt x="925" y="200"/>
                    </a:lnTo>
                    <a:lnTo>
                      <a:pt x="945" y="161"/>
                    </a:lnTo>
                    <a:lnTo>
                      <a:pt x="962" y="122"/>
                    </a:lnTo>
                    <a:lnTo>
                      <a:pt x="976" y="83"/>
                    </a:lnTo>
                    <a:lnTo>
                      <a:pt x="986" y="46"/>
                    </a:lnTo>
                    <a:lnTo>
                      <a:pt x="980" y="86"/>
                    </a:lnTo>
                    <a:lnTo>
                      <a:pt x="979" y="128"/>
                    </a:lnTo>
                    <a:lnTo>
                      <a:pt x="980" y="169"/>
                    </a:lnTo>
                    <a:lnTo>
                      <a:pt x="984" y="210"/>
                    </a:lnTo>
                    <a:lnTo>
                      <a:pt x="986" y="247"/>
                    </a:lnTo>
                    <a:lnTo>
                      <a:pt x="986" y="282"/>
                    </a:lnTo>
                    <a:lnTo>
                      <a:pt x="983" y="312"/>
                    </a:lnTo>
                    <a:lnTo>
                      <a:pt x="975" y="339"/>
                    </a:lnTo>
                    <a:lnTo>
                      <a:pt x="901" y="398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75" name="Group 106"/>
            <p:cNvGrpSpPr/>
            <p:nvPr/>
          </p:nvGrpSpPr>
          <p:grpSpPr bwMode="auto">
            <a:xfrm>
              <a:off x="2688" y="4105"/>
              <a:ext cx="1479" cy="215"/>
              <a:chOff x="3452" y="4125"/>
              <a:chExt cx="1479" cy="215"/>
            </a:xfrm>
          </p:grpSpPr>
          <p:sp>
            <p:nvSpPr>
              <p:cNvPr id="376" name="Freeform 107"/>
              <p:cNvSpPr/>
              <p:nvPr/>
            </p:nvSpPr>
            <p:spPr bwMode="auto">
              <a:xfrm>
                <a:off x="3592" y="4158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2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9" y="1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0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7" name="Freeform 108"/>
              <p:cNvSpPr/>
              <p:nvPr/>
            </p:nvSpPr>
            <p:spPr bwMode="auto">
              <a:xfrm>
                <a:off x="3668" y="4235"/>
                <a:ext cx="16" cy="16"/>
              </a:xfrm>
              <a:custGeom>
                <a:avLst/>
                <a:gdLst>
                  <a:gd name="T0" fmla="*/ 0 w 34"/>
                  <a:gd name="T1" fmla="*/ 1 h 32"/>
                  <a:gd name="T2" fmla="*/ 0 w 34"/>
                  <a:gd name="T3" fmla="*/ 1 h 32"/>
                  <a:gd name="T4" fmla="*/ 0 w 34"/>
                  <a:gd name="T5" fmla="*/ 1 h 32"/>
                  <a:gd name="T6" fmla="*/ 0 w 34"/>
                  <a:gd name="T7" fmla="*/ 1 h 32"/>
                  <a:gd name="T8" fmla="*/ 0 w 34"/>
                  <a:gd name="T9" fmla="*/ 0 h 32"/>
                  <a:gd name="T10" fmla="*/ 0 w 34"/>
                  <a:gd name="T11" fmla="*/ 0 h 32"/>
                  <a:gd name="T12" fmla="*/ 0 w 34"/>
                  <a:gd name="T13" fmla="*/ 1 h 32"/>
                  <a:gd name="T14" fmla="*/ 0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0 w 34"/>
                  <a:gd name="T21" fmla="*/ 1 h 32"/>
                  <a:gd name="T22" fmla="*/ 0 w 34"/>
                  <a:gd name="T23" fmla="*/ 1 h 32"/>
                  <a:gd name="T24" fmla="*/ 0 w 34"/>
                  <a:gd name="T25" fmla="*/ 1 h 32"/>
                  <a:gd name="T26" fmla="*/ 0 w 34"/>
                  <a:gd name="T27" fmla="*/ 1 h 32"/>
                  <a:gd name="T28" fmla="*/ 0 w 34"/>
                  <a:gd name="T29" fmla="*/ 1 h 32"/>
                  <a:gd name="T30" fmla="*/ 0 w 34"/>
                  <a:gd name="T31" fmla="*/ 1 h 32"/>
                  <a:gd name="T32" fmla="*/ 0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3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8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8" name="Freeform 109"/>
              <p:cNvSpPr/>
              <p:nvPr/>
            </p:nvSpPr>
            <p:spPr bwMode="auto">
              <a:xfrm>
                <a:off x="3668" y="4194"/>
                <a:ext cx="16" cy="17"/>
              </a:xfrm>
              <a:custGeom>
                <a:avLst/>
                <a:gdLst>
                  <a:gd name="T0" fmla="*/ 0 w 33"/>
                  <a:gd name="T1" fmla="*/ 1 h 32"/>
                  <a:gd name="T2" fmla="*/ 0 w 33"/>
                  <a:gd name="T3" fmla="*/ 1 h 32"/>
                  <a:gd name="T4" fmla="*/ 0 w 33"/>
                  <a:gd name="T5" fmla="*/ 1 h 32"/>
                  <a:gd name="T6" fmla="*/ 0 w 33"/>
                  <a:gd name="T7" fmla="*/ 1 h 32"/>
                  <a:gd name="T8" fmla="*/ 0 w 33"/>
                  <a:gd name="T9" fmla="*/ 0 h 32"/>
                  <a:gd name="T10" fmla="*/ 0 w 33"/>
                  <a:gd name="T11" fmla="*/ 0 h 32"/>
                  <a:gd name="T12" fmla="*/ 0 w 33"/>
                  <a:gd name="T13" fmla="*/ 1 h 32"/>
                  <a:gd name="T14" fmla="*/ 0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0 w 33"/>
                  <a:gd name="T21" fmla="*/ 1 h 32"/>
                  <a:gd name="T22" fmla="*/ 0 w 33"/>
                  <a:gd name="T23" fmla="*/ 1 h 32"/>
                  <a:gd name="T24" fmla="*/ 0 w 33"/>
                  <a:gd name="T25" fmla="*/ 1 h 32"/>
                  <a:gd name="T26" fmla="*/ 0 w 33"/>
                  <a:gd name="T27" fmla="*/ 1 h 32"/>
                  <a:gd name="T28" fmla="*/ 0 w 33"/>
                  <a:gd name="T29" fmla="*/ 1 h 32"/>
                  <a:gd name="T30" fmla="*/ 0 w 33"/>
                  <a:gd name="T31" fmla="*/ 1 h 32"/>
                  <a:gd name="T32" fmla="*/ 0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19"/>
                    </a:moveTo>
                    <a:lnTo>
                      <a:pt x="33" y="13"/>
                    </a:lnTo>
                    <a:lnTo>
                      <a:pt x="30" y="7"/>
                    </a:lnTo>
                    <a:lnTo>
                      <a:pt x="26" y="2"/>
                    </a:lnTo>
                    <a:lnTo>
                      <a:pt x="20" y="0"/>
                    </a:lnTo>
                    <a:lnTo>
                      <a:pt x="13" y="0"/>
                    </a:lnTo>
                    <a:lnTo>
                      <a:pt x="7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29" y="25"/>
                    </a:lnTo>
                    <a:lnTo>
                      <a:pt x="33" y="1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" name="Freeform 110"/>
              <p:cNvSpPr/>
              <p:nvPr/>
            </p:nvSpPr>
            <p:spPr bwMode="auto">
              <a:xfrm>
                <a:off x="3671" y="4153"/>
                <a:ext cx="16" cy="17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6" y="3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4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4" y="30"/>
                    </a:lnTo>
                    <a:lnTo>
                      <a:pt x="29" y="25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" name="Freeform 111"/>
              <p:cNvSpPr/>
              <p:nvPr/>
            </p:nvSpPr>
            <p:spPr bwMode="auto">
              <a:xfrm>
                <a:off x="3772" y="4256"/>
                <a:ext cx="17" cy="16"/>
              </a:xfrm>
              <a:custGeom>
                <a:avLst/>
                <a:gdLst>
                  <a:gd name="T0" fmla="*/ 1 w 33"/>
                  <a:gd name="T1" fmla="*/ 1 h 32"/>
                  <a:gd name="T2" fmla="*/ 1 w 33"/>
                  <a:gd name="T3" fmla="*/ 1 h 32"/>
                  <a:gd name="T4" fmla="*/ 1 w 33"/>
                  <a:gd name="T5" fmla="*/ 1 h 32"/>
                  <a:gd name="T6" fmla="*/ 1 w 33"/>
                  <a:gd name="T7" fmla="*/ 1 h 32"/>
                  <a:gd name="T8" fmla="*/ 1 w 33"/>
                  <a:gd name="T9" fmla="*/ 0 h 32"/>
                  <a:gd name="T10" fmla="*/ 1 w 33"/>
                  <a:gd name="T11" fmla="*/ 0 h 32"/>
                  <a:gd name="T12" fmla="*/ 1 w 33"/>
                  <a:gd name="T13" fmla="*/ 1 h 32"/>
                  <a:gd name="T14" fmla="*/ 1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1 w 33"/>
                  <a:gd name="T21" fmla="*/ 1 h 32"/>
                  <a:gd name="T22" fmla="*/ 1 w 33"/>
                  <a:gd name="T23" fmla="*/ 1 h 32"/>
                  <a:gd name="T24" fmla="*/ 1 w 33"/>
                  <a:gd name="T25" fmla="*/ 1 h 32"/>
                  <a:gd name="T26" fmla="*/ 1 w 33"/>
                  <a:gd name="T27" fmla="*/ 1 h 32"/>
                  <a:gd name="T28" fmla="*/ 1 w 33"/>
                  <a:gd name="T29" fmla="*/ 1 h 32"/>
                  <a:gd name="T30" fmla="*/ 1 w 33"/>
                  <a:gd name="T31" fmla="*/ 1 h 32"/>
                  <a:gd name="T32" fmla="*/ 1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20"/>
                    </a:moveTo>
                    <a:lnTo>
                      <a:pt x="33" y="14"/>
                    </a:lnTo>
                    <a:lnTo>
                      <a:pt x="31" y="8"/>
                    </a:lnTo>
                    <a:lnTo>
                      <a:pt x="26" y="4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3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7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30" y="26"/>
                    </a:lnTo>
                    <a:lnTo>
                      <a:pt x="33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" name="Freeform 112"/>
              <p:cNvSpPr/>
              <p:nvPr/>
            </p:nvSpPr>
            <p:spPr bwMode="auto">
              <a:xfrm>
                <a:off x="3768" y="4216"/>
                <a:ext cx="17" cy="16"/>
              </a:xfrm>
              <a:custGeom>
                <a:avLst/>
                <a:gdLst>
                  <a:gd name="T0" fmla="*/ 1 w 32"/>
                  <a:gd name="T1" fmla="*/ 0 h 33"/>
                  <a:gd name="T2" fmla="*/ 1 w 32"/>
                  <a:gd name="T3" fmla="*/ 0 h 33"/>
                  <a:gd name="T4" fmla="*/ 1 w 32"/>
                  <a:gd name="T5" fmla="*/ 0 h 33"/>
                  <a:gd name="T6" fmla="*/ 1 w 32"/>
                  <a:gd name="T7" fmla="*/ 0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0 h 33"/>
                  <a:gd name="T14" fmla="*/ 1 w 32"/>
                  <a:gd name="T15" fmla="*/ 0 h 33"/>
                  <a:gd name="T16" fmla="*/ 0 w 32"/>
                  <a:gd name="T17" fmla="*/ 0 h 33"/>
                  <a:gd name="T18" fmla="*/ 0 w 32"/>
                  <a:gd name="T19" fmla="*/ 0 h 33"/>
                  <a:gd name="T20" fmla="*/ 1 w 32"/>
                  <a:gd name="T21" fmla="*/ 0 h 33"/>
                  <a:gd name="T22" fmla="*/ 1 w 32"/>
                  <a:gd name="T23" fmla="*/ 0 h 33"/>
                  <a:gd name="T24" fmla="*/ 1 w 32"/>
                  <a:gd name="T25" fmla="*/ 0 h 33"/>
                  <a:gd name="T26" fmla="*/ 1 w 32"/>
                  <a:gd name="T27" fmla="*/ 0 h 33"/>
                  <a:gd name="T28" fmla="*/ 1 w 32"/>
                  <a:gd name="T29" fmla="*/ 0 h 33"/>
                  <a:gd name="T30" fmla="*/ 1 w 32"/>
                  <a:gd name="T31" fmla="*/ 0 h 33"/>
                  <a:gd name="T32" fmla="*/ 1 w 32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9"/>
                    </a:lnTo>
                    <a:lnTo>
                      <a:pt x="26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3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3"/>
                    </a:ln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" name="Freeform 113"/>
              <p:cNvSpPr/>
              <p:nvPr/>
            </p:nvSpPr>
            <p:spPr bwMode="auto">
              <a:xfrm>
                <a:off x="3774" y="4175"/>
                <a:ext cx="16" cy="17"/>
              </a:xfrm>
              <a:custGeom>
                <a:avLst/>
                <a:gdLst>
                  <a:gd name="T0" fmla="*/ 0 w 33"/>
                  <a:gd name="T1" fmla="*/ 1 h 33"/>
                  <a:gd name="T2" fmla="*/ 0 w 33"/>
                  <a:gd name="T3" fmla="*/ 1 h 33"/>
                  <a:gd name="T4" fmla="*/ 0 w 33"/>
                  <a:gd name="T5" fmla="*/ 1 h 33"/>
                  <a:gd name="T6" fmla="*/ 0 w 33"/>
                  <a:gd name="T7" fmla="*/ 1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1 h 33"/>
                  <a:gd name="T14" fmla="*/ 0 w 33"/>
                  <a:gd name="T15" fmla="*/ 1 h 33"/>
                  <a:gd name="T16" fmla="*/ 0 w 33"/>
                  <a:gd name="T17" fmla="*/ 1 h 33"/>
                  <a:gd name="T18" fmla="*/ 0 w 33"/>
                  <a:gd name="T19" fmla="*/ 1 h 33"/>
                  <a:gd name="T20" fmla="*/ 0 w 33"/>
                  <a:gd name="T21" fmla="*/ 1 h 33"/>
                  <a:gd name="T22" fmla="*/ 0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0 w 33"/>
                  <a:gd name="T29" fmla="*/ 1 h 33"/>
                  <a:gd name="T30" fmla="*/ 0 w 33"/>
                  <a:gd name="T31" fmla="*/ 1 h 33"/>
                  <a:gd name="T32" fmla="*/ 0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33" y="21"/>
                    </a:moveTo>
                    <a:lnTo>
                      <a:pt x="33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5" y="31"/>
                    </a:lnTo>
                    <a:lnTo>
                      <a:pt x="29" y="26"/>
                    </a:lnTo>
                    <a:lnTo>
                      <a:pt x="33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" name="Freeform 114"/>
              <p:cNvSpPr/>
              <p:nvPr/>
            </p:nvSpPr>
            <p:spPr bwMode="auto">
              <a:xfrm>
                <a:off x="3789" y="4136"/>
                <a:ext cx="16" cy="17"/>
              </a:xfrm>
              <a:custGeom>
                <a:avLst/>
                <a:gdLst>
                  <a:gd name="T0" fmla="*/ 1 w 32"/>
                  <a:gd name="T1" fmla="*/ 1 h 34"/>
                  <a:gd name="T2" fmla="*/ 1 w 32"/>
                  <a:gd name="T3" fmla="*/ 1 h 34"/>
                  <a:gd name="T4" fmla="*/ 1 w 32"/>
                  <a:gd name="T5" fmla="*/ 1 h 34"/>
                  <a:gd name="T6" fmla="*/ 1 w 32"/>
                  <a:gd name="T7" fmla="*/ 1 h 34"/>
                  <a:gd name="T8" fmla="*/ 1 w 32"/>
                  <a:gd name="T9" fmla="*/ 0 h 34"/>
                  <a:gd name="T10" fmla="*/ 1 w 32"/>
                  <a:gd name="T11" fmla="*/ 0 h 34"/>
                  <a:gd name="T12" fmla="*/ 1 w 32"/>
                  <a:gd name="T13" fmla="*/ 1 h 34"/>
                  <a:gd name="T14" fmla="*/ 1 w 32"/>
                  <a:gd name="T15" fmla="*/ 1 h 34"/>
                  <a:gd name="T16" fmla="*/ 0 w 32"/>
                  <a:gd name="T17" fmla="*/ 1 h 34"/>
                  <a:gd name="T18" fmla="*/ 0 w 32"/>
                  <a:gd name="T19" fmla="*/ 1 h 34"/>
                  <a:gd name="T20" fmla="*/ 1 w 32"/>
                  <a:gd name="T21" fmla="*/ 1 h 34"/>
                  <a:gd name="T22" fmla="*/ 1 w 32"/>
                  <a:gd name="T23" fmla="*/ 1 h 34"/>
                  <a:gd name="T24" fmla="*/ 1 w 32"/>
                  <a:gd name="T25" fmla="*/ 1 h 34"/>
                  <a:gd name="T26" fmla="*/ 1 w 32"/>
                  <a:gd name="T27" fmla="*/ 1 h 34"/>
                  <a:gd name="T28" fmla="*/ 1 w 32"/>
                  <a:gd name="T29" fmla="*/ 1 h 34"/>
                  <a:gd name="T30" fmla="*/ 1 w 32"/>
                  <a:gd name="T31" fmla="*/ 1 h 34"/>
                  <a:gd name="T32" fmla="*/ 1 w 32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4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4"/>
                    </a:lnTo>
                    <a:lnTo>
                      <a:pt x="20" y="34"/>
                    </a:lnTo>
                    <a:lnTo>
                      <a:pt x="25" y="32"/>
                    </a:lnTo>
                    <a:lnTo>
                      <a:pt x="30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4" name="Freeform 115"/>
              <p:cNvSpPr/>
              <p:nvPr/>
            </p:nvSpPr>
            <p:spPr bwMode="auto">
              <a:xfrm>
                <a:off x="3842" y="4235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5" name="Freeform 116"/>
              <p:cNvSpPr/>
              <p:nvPr/>
            </p:nvSpPr>
            <p:spPr bwMode="auto">
              <a:xfrm>
                <a:off x="3857" y="4201"/>
                <a:ext cx="16" cy="16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lnTo>
                      <a:pt x="18" y="32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6" name="Freeform 117"/>
              <p:cNvSpPr/>
              <p:nvPr/>
            </p:nvSpPr>
            <p:spPr bwMode="auto">
              <a:xfrm>
                <a:off x="3861" y="4164"/>
                <a:ext cx="16" cy="17"/>
              </a:xfrm>
              <a:custGeom>
                <a:avLst/>
                <a:gdLst>
                  <a:gd name="T0" fmla="*/ 1 w 32"/>
                  <a:gd name="T1" fmla="*/ 1 h 33"/>
                  <a:gd name="T2" fmla="*/ 1 w 32"/>
                  <a:gd name="T3" fmla="*/ 1 h 33"/>
                  <a:gd name="T4" fmla="*/ 1 w 32"/>
                  <a:gd name="T5" fmla="*/ 1 h 33"/>
                  <a:gd name="T6" fmla="*/ 1 w 32"/>
                  <a:gd name="T7" fmla="*/ 1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1 h 33"/>
                  <a:gd name="T14" fmla="*/ 1 w 32"/>
                  <a:gd name="T15" fmla="*/ 1 h 33"/>
                  <a:gd name="T16" fmla="*/ 0 w 32"/>
                  <a:gd name="T17" fmla="*/ 1 h 33"/>
                  <a:gd name="T18" fmla="*/ 0 w 32"/>
                  <a:gd name="T19" fmla="*/ 1 h 33"/>
                  <a:gd name="T20" fmla="*/ 1 w 32"/>
                  <a:gd name="T21" fmla="*/ 1 h 33"/>
                  <a:gd name="T22" fmla="*/ 1 w 32"/>
                  <a:gd name="T23" fmla="*/ 1 h 33"/>
                  <a:gd name="T24" fmla="*/ 1 w 32"/>
                  <a:gd name="T25" fmla="*/ 1 h 33"/>
                  <a:gd name="T26" fmla="*/ 1 w 32"/>
                  <a:gd name="T27" fmla="*/ 1 h 33"/>
                  <a:gd name="T28" fmla="*/ 1 w 32"/>
                  <a:gd name="T29" fmla="*/ 1 h 33"/>
                  <a:gd name="T30" fmla="*/ 1 w 32"/>
                  <a:gd name="T31" fmla="*/ 1 h 33"/>
                  <a:gd name="T32" fmla="*/ 1 w 32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7" name="Freeform 118"/>
              <p:cNvSpPr/>
              <p:nvPr/>
            </p:nvSpPr>
            <p:spPr bwMode="auto">
              <a:xfrm>
                <a:off x="4066" y="4265"/>
                <a:ext cx="40" cy="40"/>
              </a:xfrm>
              <a:custGeom>
                <a:avLst/>
                <a:gdLst>
                  <a:gd name="T0" fmla="*/ 1 w 80"/>
                  <a:gd name="T1" fmla="*/ 0 h 80"/>
                  <a:gd name="T2" fmla="*/ 1 w 80"/>
                  <a:gd name="T3" fmla="*/ 0 h 80"/>
                  <a:gd name="T4" fmla="*/ 1 w 80"/>
                  <a:gd name="T5" fmla="*/ 1 h 80"/>
                  <a:gd name="T6" fmla="*/ 1 w 80"/>
                  <a:gd name="T7" fmla="*/ 1 h 80"/>
                  <a:gd name="T8" fmla="*/ 1 w 80"/>
                  <a:gd name="T9" fmla="*/ 1 h 80"/>
                  <a:gd name="T10" fmla="*/ 1 w 80"/>
                  <a:gd name="T11" fmla="*/ 1 h 80"/>
                  <a:gd name="T12" fmla="*/ 1 w 80"/>
                  <a:gd name="T13" fmla="*/ 1 h 80"/>
                  <a:gd name="T14" fmla="*/ 1 w 80"/>
                  <a:gd name="T15" fmla="*/ 1 h 80"/>
                  <a:gd name="T16" fmla="*/ 0 w 80"/>
                  <a:gd name="T17" fmla="*/ 1 h 80"/>
                  <a:gd name="T18" fmla="*/ 0 w 80"/>
                  <a:gd name="T19" fmla="*/ 1 h 80"/>
                  <a:gd name="T20" fmla="*/ 0 w 80"/>
                  <a:gd name="T21" fmla="*/ 1 h 80"/>
                  <a:gd name="T22" fmla="*/ 1 w 80"/>
                  <a:gd name="T23" fmla="*/ 1 h 80"/>
                  <a:gd name="T24" fmla="*/ 1 w 80"/>
                  <a:gd name="T25" fmla="*/ 1 h 80"/>
                  <a:gd name="T26" fmla="*/ 1 w 80"/>
                  <a:gd name="T27" fmla="*/ 1 h 80"/>
                  <a:gd name="T28" fmla="*/ 1 w 80"/>
                  <a:gd name="T29" fmla="*/ 1 h 80"/>
                  <a:gd name="T30" fmla="*/ 1 w 80"/>
                  <a:gd name="T31" fmla="*/ 1 h 80"/>
                  <a:gd name="T32" fmla="*/ 1 w 80"/>
                  <a:gd name="T33" fmla="*/ 1 h 80"/>
                  <a:gd name="T34" fmla="*/ 1 w 80"/>
                  <a:gd name="T35" fmla="*/ 1 h 80"/>
                  <a:gd name="T36" fmla="*/ 1 w 80"/>
                  <a:gd name="T37" fmla="*/ 1 h 80"/>
                  <a:gd name="T38" fmla="*/ 1 w 80"/>
                  <a:gd name="T39" fmla="*/ 1 h 80"/>
                  <a:gd name="T40" fmla="*/ 1 w 80"/>
                  <a:gd name="T41" fmla="*/ 1 h 80"/>
                  <a:gd name="T42" fmla="*/ 1 w 80"/>
                  <a:gd name="T43" fmla="*/ 1 h 80"/>
                  <a:gd name="T44" fmla="*/ 1 w 80"/>
                  <a:gd name="T45" fmla="*/ 1 h 80"/>
                  <a:gd name="T46" fmla="*/ 1 w 80"/>
                  <a:gd name="T47" fmla="*/ 1 h 80"/>
                  <a:gd name="T48" fmla="*/ 1 w 80"/>
                  <a:gd name="T49" fmla="*/ 1 h 80"/>
                  <a:gd name="T50" fmla="*/ 1 w 80"/>
                  <a:gd name="T51" fmla="*/ 1 h 80"/>
                  <a:gd name="T52" fmla="*/ 1 w 80"/>
                  <a:gd name="T53" fmla="*/ 1 h 80"/>
                  <a:gd name="T54" fmla="*/ 1 w 80"/>
                  <a:gd name="T55" fmla="*/ 1 h 80"/>
                  <a:gd name="T56" fmla="*/ 1 w 80"/>
                  <a:gd name="T57" fmla="*/ 1 h 80"/>
                  <a:gd name="T58" fmla="*/ 1 w 80"/>
                  <a:gd name="T59" fmla="*/ 1 h 80"/>
                  <a:gd name="T60" fmla="*/ 1 w 80"/>
                  <a:gd name="T61" fmla="*/ 1 h 80"/>
                  <a:gd name="T62" fmla="*/ 1 w 80"/>
                  <a:gd name="T63" fmla="*/ 1 h 80"/>
                  <a:gd name="T64" fmla="*/ 1 w 80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80">
                    <a:moveTo>
                      <a:pt x="46" y="0"/>
                    </a:moveTo>
                    <a:lnTo>
                      <a:pt x="38" y="0"/>
                    </a:lnTo>
                    <a:lnTo>
                      <a:pt x="30" y="2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9"/>
                    </a:lnTo>
                    <a:lnTo>
                      <a:pt x="3" y="26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9"/>
                    </a:lnTo>
                    <a:lnTo>
                      <a:pt x="18" y="74"/>
                    </a:lnTo>
                    <a:lnTo>
                      <a:pt x="24" y="78"/>
                    </a:lnTo>
                    <a:lnTo>
                      <a:pt x="32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7"/>
                    </a:lnTo>
                    <a:lnTo>
                      <a:pt x="62" y="73"/>
                    </a:lnTo>
                    <a:lnTo>
                      <a:pt x="68" y="67"/>
                    </a:lnTo>
                    <a:lnTo>
                      <a:pt x="73" y="62"/>
                    </a:lnTo>
                    <a:lnTo>
                      <a:pt x="76" y="55"/>
                    </a:lnTo>
                    <a:lnTo>
                      <a:pt x="79" y="47"/>
                    </a:lnTo>
                    <a:lnTo>
                      <a:pt x="80" y="39"/>
                    </a:lnTo>
                    <a:lnTo>
                      <a:pt x="79" y="30"/>
                    </a:lnTo>
                    <a:lnTo>
                      <a:pt x="76" y="24"/>
                    </a:lnTo>
                    <a:lnTo>
                      <a:pt x="73" y="17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8" name="Freeform 119"/>
              <p:cNvSpPr/>
              <p:nvPr/>
            </p:nvSpPr>
            <p:spPr bwMode="auto">
              <a:xfrm>
                <a:off x="4136" y="4223"/>
                <a:ext cx="40" cy="39"/>
              </a:xfrm>
              <a:custGeom>
                <a:avLst/>
                <a:gdLst>
                  <a:gd name="T0" fmla="*/ 1 w 79"/>
                  <a:gd name="T1" fmla="*/ 0 h 80"/>
                  <a:gd name="T2" fmla="*/ 1 w 79"/>
                  <a:gd name="T3" fmla="*/ 0 h 80"/>
                  <a:gd name="T4" fmla="*/ 1 w 79"/>
                  <a:gd name="T5" fmla="*/ 0 h 80"/>
                  <a:gd name="T6" fmla="*/ 1 w 79"/>
                  <a:gd name="T7" fmla="*/ 0 h 80"/>
                  <a:gd name="T8" fmla="*/ 1 w 79"/>
                  <a:gd name="T9" fmla="*/ 0 h 80"/>
                  <a:gd name="T10" fmla="*/ 1 w 79"/>
                  <a:gd name="T11" fmla="*/ 0 h 80"/>
                  <a:gd name="T12" fmla="*/ 1 w 79"/>
                  <a:gd name="T13" fmla="*/ 0 h 80"/>
                  <a:gd name="T14" fmla="*/ 1 w 79"/>
                  <a:gd name="T15" fmla="*/ 0 h 80"/>
                  <a:gd name="T16" fmla="*/ 0 w 79"/>
                  <a:gd name="T17" fmla="*/ 0 h 80"/>
                  <a:gd name="T18" fmla="*/ 0 w 79"/>
                  <a:gd name="T19" fmla="*/ 0 h 80"/>
                  <a:gd name="T20" fmla="*/ 1 w 79"/>
                  <a:gd name="T21" fmla="*/ 0 h 80"/>
                  <a:gd name="T22" fmla="*/ 1 w 79"/>
                  <a:gd name="T23" fmla="*/ 0 h 80"/>
                  <a:gd name="T24" fmla="*/ 1 w 79"/>
                  <a:gd name="T25" fmla="*/ 0 h 80"/>
                  <a:gd name="T26" fmla="*/ 1 w 79"/>
                  <a:gd name="T27" fmla="*/ 0 h 80"/>
                  <a:gd name="T28" fmla="*/ 1 w 79"/>
                  <a:gd name="T29" fmla="*/ 0 h 80"/>
                  <a:gd name="T30" fmla="*/ 1 w 79"/>
                  <a:gd name="T31" fmla="*/ 0 h 80"/>
                  <a:gd name="T32" fmla="*/ 1 w 79"/>
                  <a:gd name="T33" fmla="*/ 0 h 80"/>
                  <a:gd name="T34" fmla="*/ 1 w 79"/>
                  <a:gd name="T35" fmla="*/ 0 h 80"/>
                  <a:gd name="T36" fmla="*/ 1 w 79"/>
                  <a:gd name="T37" fmla="*/ 0 h 80"/>
                  <a:gd name="T38" fmla="*/ 1 w 79"/>
                  <a:gd name="T39" fmla="*/ 0 h 80"/>
                  <a:gd name="T40" fmla="*/ 1 w 79"/>
                  <a:gd name="T41" fmla="*/ 0 h 80"/>
                  <a:gd name="T42" fmla="*/ 1 w 79"/>
                  <a:gd name="T43" fmla="*/ 0 h 80"/>
                  <a:gd name="T44" fmla="*/ 1 w 79"/>
                  <a:gd name="T45" fmla="*/ 0 h 80"/>
                  <a:gd name="T46" fmla="*/ 1 w 79"/>
                  <a:gd name="T47" fmla="*/ 0 h 80"/>
                  <a:gd name="T48" fmla="*/ 1 w 79"/>
                  <a:gd name="T49" fmla="*/ 0 h 80"/>
                  <a:gd name="T50" fmla="*/ 1 w 79"/>
                  <a:gd name="T51" fmla="*/ 0 h 80"/>
                  <a:gd name="T52" fmla="*/ 1 w 79"/>
                  <a:gd name="T53" fmla="*/ 0 h 80"/>
                  <a:gd name="T54" fmla="*/ 1 w 79"/>
                  <a:gd name="T55" fmla="*/ 0 h 80"/>
                  <a:gd name="T56" fmla="*/ 1 w 79"/>
                  <a:gd name="T57" fmla="*/ 0 h 80"/>
                  <a:gd name="T58" fmla="*/ 1 w 79"/>
                  <a:gd name="T59" fmla="*/ 0 h 80"/>
                  <a:gd name="T60" fmla="*/ 1 w 79"/>
                  <a:gd name="T61" fmla="*/ 0 h 80"/>
                  <a:gd name="T62" fmla="*/ 1 w 79"/>
                  <a:gd name="T63" fmla="*/ 0 h 80"/>
                  <a:gd name="T64" fmla="*/ 1 w 79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79" h="80">
                    <a:moveTo>
                      <a:pt x="47" y="0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4"/>
                    </a:lnTo>
                    <a:lnTo>
                      <a:pt x="17" y="7"/>
                    </a:lnTo>
                    <a:lnTo>
                      <a:pt x="11" y="13"/>
                    </a:lnTo>
                    <a:lnTo>
                      <a:pt x="5" y="19"/>
                    </a:lnTo>
                    <a:lnTo>
                      <a:pt x="2" y="26"/>
                    </a:lnTo>
                    <a:lnTo>
                      <a:pt x="0" y="34"/>
                    </a:lnTo>
                    <a:lnTo>
                      <a:pt x="0" y="42"/>
                    </a:lnTo>
                    <a:lnTo>
                      <a:pt x="1" y="49"/>
                    </a:lnTo>
                    <a:lnTo>
                      <a:pt x="3" y="57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8" y="74"/>
                    </a:lnTo>
                    <a:lnTo>
                      <a:pt x="25" y="78"/>
                    </a:lnTo>
                    <a:lnTo>
                      <a:pt x="33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6"/>
                    </a:lnTo>
                    <a:lnTo>
                      <a:pt x="63" y="73"/>
                    </a:lnTo>
                    <a:lnTo>
                      <a:pt x="69" y="67"/>
                    </a:lnTo>
                    <a:lnTo>
                      <a:pt x="73" y="61"/>
                    </a:lnTo>
                    <a:lnTo>
                      <a:pt x="77" y="55"/>
                    </a:lnTo>
                    <a:lnTo>
                      <a:pt x="79" y="46"/>
                    </a:lnTo>
                    <a:lnTo>
                      <a:pt x="79" y="38"/>
                    </a:lnTo>
                    <a:lnTo>
                      <a:pt x="78" y="31"/>
                    </a:lnTo>
                    <a:lnTo>
                      <a:pt x="76" y="23"/>
                    </a:lnTo>
                    <a:lnTo>
                      <a:pt x="72" y="18"/>
                    </a:lnTo>
                    <a:lnTo>
                      <a:pt x="68" y="12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9" name="Freeform 120"/>
              <p:cNvSpPr/>
              <p:nvPr/>
            </p:nvSpPr>
            <p:spPr bwMode="auto">
              <a:xfrm>
                <a:off x="4059" y="4190"/>
                <a:ext cx="40" cy="40"/>
              </a:xfrm>
              <a:custGeom>
                <a:avLst/>
                <a:gdLst>
                  <a:gd name="T0" fmla="*/ 1 w 80"/>
                  <a:gd name="T1" fmla="*/ 0 h 78"/>
                  <a:gd name="T2" fmla="*/ 1 w 80"/>
                  <a:gd name="T3" fmla="*/ 0 h 78"/>
                  <a:gd name="T4" fmla="*/ 1 w 80"/>
                  <a:gd name="T5" fmla="*/ 0 h 78"/>
                  <a:gd name="T6" fmla="*/ 1 w 80"/>
                  <a:gd name="T7" fmla="*/ 1 h 78"/>
                  <a:gd name="T8" fmla="*/ 1 w 80"/>
                  <a:gd name="T9" fmla="*/ 1 h 78"/>
                  <a:gd name="T10" fmla="*/ 1 w 80"/>
                  <a:gd name="T11" fmla="*/ 1 h 78"/>
                  <a:gd name="T12" fmla="*/ 1 w 80"/>
                  <a:gd name="T13" fmla="*/ 1 h 78"/>
                  <a:gd name="T14" fmla="*/ 1 w 80"/>
                  <a:gd name="T15" fmla="*/ 1 h 78"/>
                  <a:gd name="T16" fmla="*/ 1 w 80"/>
                  <a:gd name="T17" fmla="*/ 1 h 78"/>
                  <a:gd name="T18" fmla="*/ 0 w 80"/>
                  <a:gd name="T19" fmla="*/ 1 h 78"/>
                  <a:gd name="T20" fmla="*/ 1 w 80"/>
                  <a:gd name="T21" fmla="*/ 1 h 78"/>
                  <a:gd name="T22" fmla="*/ 1 w 80"/>
                  <a:gd name="T23" fmla="*/ 1 h 78"/>
                  <a:gd name="T24" fmla="*/ 1 w 80"/>
                  <a:gd name="T25" fmla="*/ 1 h 78"/>
                  <a:gd name="T26" fmla="*/ 1 w 80"/>
                  <a:gd name="T27" fmla="*/ 1 h 78"/>
                  <a:gd name="T28" fmla="*/ 1 w 80"/>
                  <a:gd name="T29" fmla="*/ 1 h 78"/>
                  <a:gd name="T30" fmla="*/ 1 w 80"/>
                  <a:gd name="T31" fmla="*/ 1 h 78"/>
                  <a:gd name="T32" fmla="*/ 1 w 80"/>
                  <a:gd name="T33" fmla="*/ 1 h 78"/>
                  <a:gd name="T34" fmla="*/ 1 w 80"/>
                  <a:gd name="T35" fmla="*/ 1 h 78"/>
                  <a:gd name="T36" fmla="*/ 1 w 80"/>
                  <a:gd name="T37" fmla="*/ 1 h 78"/>
                  <a:gd name="T38" fmla="*/ 1 w 80"/>
                  <a:gd name="T39" fmla="*/ 1 h 78"/>
                  <a:gd name="T40" fmla="*/ 1 w 80"/>
                  <a:gd name="T41" fmla="*/ 1 h 78"/>
                  <a:gd name="T42" fmla="*/ 1 w 80"/>
                  <a:gd name="T43" fmla="*/ 1 h 78"/>
                  <a:gd name="T44" fmla="*/ 1 w 80"/>
                  <a:gd name="T45" fmla="*/ 1 h 78"/>
                  <a:gd name="T46" fmla="*/ 1 w 80"/>
                  <a:gd name="T47" fmla="*/ 1 h 78"/>
                  <a:gd name="T48" fmla="*/ 1 w 80"/>
                  <a:gd name="T49" fmla="*/ 1 h 78"/>
                  <a:gd name="T50" fmla="*/ 1 w 80"/>
                  <a:gd name="T51" fmla="*/ 1 h 78"/>
                  <a:gd name="T52" fmla="*/ 1 w 80"/>
                  <a:gd name="T53" fmla="*/ 1 h 78"/>
                  <a:gd name="T54" fmla="*/ 1 w 80"/>
                  <a:gd name="T55" fmla="*/ 1 h 78"/>
                  <a:gd name="T56" fmla="*/ 1 w 80"/>
                  <a:gd name="T57" fmla="*/ 1 h 78"/>
                  <a:gd name="T58" fmla="*/ 1 w 80"/>
                  <a:gd name="T59" fmla="*/ 1 h 78"/>
                  <a:gd name="T60" fmla="*/ 1 w 80"/>
                  <a:gd name="T61" fmla="*/ 1 h 78"/>
                  <a:gd name="T62" fmla="*/ 1 w 80"/>
                  <a:gd name="T63" fmla="*/ 1 h 78"/>
                  <a:gd name="T64" fmla="*/ 1 w 80"/>
                  <a:gd name="T65" fmla="*/ 0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8" y="0"/>
                    </a:moveTo>
                    <a:lnTo>
                      <a:pt x="40" y="0"/>
                    </a:lnTo>
                    <a:lnTo>
                      <a:pt x="32" y="0"/>
                    </a:lnTo>
                    <a:lnTo>
                      <a:pt x="25" y="3"/>
                    </a:lnTo>
                    <a:lnTo>
                      <a:pt x="18" y="7"/>
                    </a:lnTo>
                    <a:lnTo>
                      <a:pt x="12" y="11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2" y="32"/>
                    </a:lnTo>
                    <a:lnTo>
                      <a:pt x="0" y="40"/>
                    </a:lnTo>
                    <a:lnTo>
                      <a:pt x="2" y="47"/>
                    </a:lnTo>
                    <a:lnTo>
                      <a:pt x="4" y="55"/>
                    </a:lnTo>
                    <a:lnTo>
                      <a:pt x="7" y="61"/>
                    </a:lnTo>
                    <a:lnTo>
                      <a:pt x="13" y="67"/>
                    </a:lnTo>
                    <a:lnTo>
                      <a:pt x="19" y="72"/>
                    </a:lnTo>
                    <a:lnTo>
                      <a:pt x="26" y="76"/>
                    </a:lnTo>
                    <a:lnTo>
                      <a:pt x="34" y="78"/>
                    </a:lnTo>
                    <a:lnTo>
                      <a:pt x="42" y="78"/>
                    </a:lnTo>
                    <a:lnTo>
                      <a:pt x="50" y="77"/>
                    </a:lnTo>
                    <a:lnTo>
                      <a:pt x="57" y="75"/>
                    </a:lnTo>
                    <a:lnTo>
                      <a:pt x="64" y="71"/>
                    </a:lnTo>
                    <a:lnTo>
                      <a:pt x="70" y="65"/>
                    </a:lnTo>
                    <a:lnTo>
                      <a:pt x="74" y="60"/>
                    </a:lnTo>
                    <a:lnTo>
                      <a:pt x="78" y="53"/>
                    </a:lnTo>
                    <a:lnTo>
                      <a:pt x="80" y="45"/>
                    </a:lnTo>
                    <a:lnTo>
                      <a:pt x="80" y="37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3" y="6"/>
                    </a:lnTo>
                    <a:lnTo>
                      <a:pt x="56" y="2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" name="Freeform 121"/>
              <p:cNvSpPr/>
              <p:nvPr/>
            </p:nvSpPr>
            <p:spPr bwMode="auto">
              <a:xfrm>
                <a:off x="3990" y="4195"/>
                <a:ext cx="39" cy="39"/>
              </a:xfrm>
              <a:custGeom>
                <a:avLst/>
                <a:gdLst>
                  <a:gd name="T0" fmla="*/ 0 w 80"/>
                  <a:gd name="T1" fmla="*/ 1 h 78"/>
                  <a:gd name="T2" fmla="*/ 0 w 80"/>
                  <a:gd name="T3" fmla="*/ 0 h 78"/>
                  <a:gd name="T4" fmla="*/ 0 w 80"/>
                  <a:gd name="T5" fmla="*/ 1 h 78"/>
                  <a:gd name="T6" fmla="*/ 0 w 80"/>
                  <a:gd name="T7" fmla="*/ 1 h 78"/>
                  <a:gd name="T8" fmla="*/ 0 w 80"/>
                  <a:gd name="T9" fmla="*/ 1 h 78"/>
                  <a:gd name="T10" fmla="*/ 0 w 80"/>
                  <a:gd name="T11" fmla="*/ 1 h 78"/>
                  <a:gd name="T12" fmla="*/ 0 w 80"/>
                  <a:gd name="T13" fmla="*/ 1 h 78"/>
                  <a:gd name="T14" fmla="*/ 0 w 80"/>
                  <a:gd name="T15" fmla="*/ 1 h 78"/>
                  <a:gd name="T16" fmla="*/ 0 w 80"/>
                  <a:gd name="T17" fmla="*/ 1 h 78"/>
                  <a:gd name="T18" fmla="*/ 0 w 80"/>
                  <a:gd name="T19" fmla="*/ 1 h 78"/>
                  <a:gd name="T20" fmla="*/ 0 w 80"/>
                  <a:gd name="T21" fmla="*/ 1 h 78"/>
                  <a:gd name="T22" fmla="*/ 0 w 80"/>
                  <a:gd name="T23" fmla="*/ 1 h 78"/>
                  <a:gd name="T24" fmla="*/ 0 w 80"/>
                  <a:gd name="T25" fmla="*/ 1 h 78"/>
                  <a:gd name="T26" fmla="*/ 0 w 80"/>
                  <a:gd name="T27" fmla="*/ 1 h 78"/>
                  <a:gd name="T28" fmla="*/ 0 w 80"/>
                  <a:gd name="T29" fmla="*/ 1 h 78"/>
                  <a:gd name="T30" fmla="*/ 0 w 80"/>
                  <a:gd name="T31" fmla="*/ 1 h 78"/>
                  <a:gd name="T32" fmla="*/ 0 w 80"/>
                  <a:gd name="T33" fmla="*/ 1 h 78"/>
                  <a:gd name="T34" fmla="*/ 0 w 80"/>
                  <a:gd name="T35" fmla="*/ 1 h 78"/>
                  <a:gd name="T36" fmla="*/ 0 w 80"/>
                  <a:gd name="T37" fmla="*/ 1 h 78"/>
                  <a:gd name="T38" fmla="*/ 0 w 80"/>
                  <a:gd name="T39" fmla="*/ 1 h 78"/>
                  <a:gd name="T40" fmla="*/ 0 w 80"/>
                  <a:gd name="T41" fmla="*/ 1 h 78"/>
                  <a:gd name="T42" fmla="*/ 0 w 80"/>
                  <a:gd name="T43" fmla="*/ 1 h 78"/>
                  <a:gd name="T44" fmla="*/ 0 w 80"/>
                  <a:gd name="T45" fmla="*/ 1 h 78"/>
                  <a:gd name="T46" fmla="*/ 0 w 80"/>
                  <a:gd name="T47" fmla="*/ 1 h 78"/>
                  <a:gd name="T48" fmla="*/ 0 w 80"/>
                  <a:gd name="T49" fmla="*/ 1 h 78"/>
                  <a:gd name="T50" fmla="*/ 0 w 80"/>
                  <a:gd name="T51" fmla="*/ 1 h 78"/>
                  <a:gd name="T52" fmla="*/ 0 w 80"/>
                  <a:gd name="T53" fmla="*/ 1 h 78"/>
                  <a:gd name="T54" fmla="*/ 0 w 80"/>
                  <a:gd name="T55" fmla="*/ 1 h 78"/>
                  <a:gd name="T56" fmla="*/ 0 w 80"/>
                  <a:gd name="T57" fmla="*/ 1 h 78"/>
                  <a:gd name="T58" fmla="*/ 0 w 80"/>
                  <a:gd name="T59" fmla="*/ 1 h 78"/>
                  <a:gd name="T60" fmla="*/ 0 w 80"/>
                  <a:gd name="T61" fmla="*/ 1 h 78"/>
                  <a:gd name="T62" fmla="*/ 0 w 80"/>
                  <a:gd name="T63" fmla="*/ 1 h 78"/>
                  <a:gd name="T64" fmla="*/ 0 w 80"/>
                  <a:gd name="T65" fmla="*/ 1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7" y="1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3"/>
                    </a:lnTo>
                    <a:lnTo>
                      <a:pt x="17" y="7"/>
                    </a:lnTo>
                    <a:lnTo>
                      <a:pt x="12" y="12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1" y="32"/>
                    </a:lnTo>
                    <a:lnTo>
                      <a:pt x="0" y="40"/>
                    </a:lnTo>
                    <a:lnTo>
                      <a:pt x="1" y="48"/>
                    </a:lnTo>
                    <a:lnTo>
                      <a:pt x="4" y="55"/>
                    </a:lnTo>
                    <a:lnTo>
                      <a:pt x="7" y="62"/>
                    </a:lnTo>
                    <a:lnTo>
                      <a:pt x="13" y="68"/>
                    </a:lnTo>
                    <a:lnTo>
                      <a:pt x="19" y="73"/>
                    </a:lnTo>
                    <a:lnTo>
                      <a:pt x="25" y="76"/>
                    </a:lnTo>
                    <a:lnTo>
                      <a:pt x="33" y="78"/>
                    </a:lnTo>
                    <a:lnTo>
                      <a:pt x="42" y="78"/>
                    </a:lnTo>
                    <a:lnTo>
                      <a:pt x="50" y="78"/>
                    </a:lnTo>
                    <a:lnTo>
                      <a:pt x="57" y="75"/>
                    </a:lnTo>
                    <a:lnTo>
                      <a:pt x="63" y="71"/>
                    </a:lnTo>
                    <a:lnTo>
                      <a:pt x="69" y="67"/>
                    </a:lnTo>
                    <a:lnTo>
                      <a:pt x="74" y="61"/>
                    </a:lnTo>
                    <a:lnTo>
                      <a:pt x="77" y="54"/>
                    </a:lnTo>
                    <a:lnTo>
                      <a:pt x="80" y="46"/>
                    </a:lnTo>
                    <a:lnTo>
                      <a:pt x="80" y="38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2" y="6"/>
                    </a:lnTo>
                    <a:lnTo>
                      <a:pt x="55" y="2"/>
                    </a:lnTo>
                    <a:lnTo>
                      <a:pt x="47" y="1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" name="Freeform 122"/>
              <p:cNvSpPr/>
              <p:nvPr/>
            </p:nvSpPr>
            <p:spPr bwMode="auto">
              <a:xfrm>
                <a:off x="4127" y="4147"/>
                <a:ext cx="39" cy="39"/>
              </a:xfrm>
              <a:custGeom>
                <a:avLst/>
                <a:gdLst>
                  <a:gd name="T0" fmla="*/ 0 w 80"/>
                  <a:gd name="T1" fmla="*/ 0 h 79"/>
                  <a:gd name="T2" fmla="*/ 0 w 80"/>
                  <a:gd name="T3" fmla="*/ 0 h 79"/>
                  <a:gd name="T4" fmla="*/ 0 w 80"/>
                  <a:gd name="T5" fmla="*/ 0 h 79"/>
                  <a:gd name="T6" fmla="*/ 0 w 80"/>
                  <a:gd name="T7" fmla="*/ 0 h 79"/>
                  <a:gd name="T8" fmla="*/ 0 w 80"/>
                  <a:gd name="T9" fmla="*/ 0 h 79"/>
                  <a:gd name="T10" fmla="*/ 0 w 80"/>
                  <a:gd name="T11" fmla="*/ 0 h 79"/>
                  <a:gd name="T12" fmla="*/ 0 w 80"/>
                  <a:gd name="T13" fmla="*/ 0 h 79"/>
                  <a:gd name="T14" fmla="*/ 0 w 80"/>
                  <a:gd name="T15" fmla="*/ 0 h 79"/>
                  <a:gd name="T16" fmla="*/ 0 w 80"/>
                  <a:gd name="T17" fmla="*/ 0 h 79"/>
                  <a:gd name="T18" fmla="*/ 0 w 80"/>
                  <a:gd name="T19" fmla="*/ 0 h 79"/>
                  <a:gd name="T20" fmla="*/ 0 w 80"/>
                  <a:gd name="T21" fmla="*/ 0 h 79"/>
                  <a:gd name="T22" fmla="*/ 0 w 80"/>
                  <a:gd name="T23" fmla="*/ 0 h 79"/>
                  <a:gd name="T24" fmla="*/ 0 w 80"/>
                  <a:gd name="T25" fmla="*/ 0 h 79"/>
                  <a:gd name="T26" fmla="*/ 0 w 80"/>
                  <a:gd name="T27" fmla="*/ 0 h 79"/>
                  <a:gd name="T28" fmla="*/ 0 w 80"/>
                  <a:gd name="T29" fmla="*/ 0 h 79"/>
                  <a:gd name="T30" fmla="*/ 0 w 80"/>
                  <a:gd name="T31" fmla="*/ 0 h 79"/>
                  <a:gd name="T32" fmla="*/ 0 w 80"/>
                  <a:gd name="T33" fmla="*/ 0 h 79"/>
                  <a:gd name="T34" fmla="*/ 0 w 80"/>
                  <a:gd name="T35" fmla="*/ 0 h 79"/>
                  <a:gd name="T36" fmla="*/ 0 w 80"/>
                  <a:gd name="T37" fmla="*/ 0 h 79"/>
                  <a:gd name="T38" fmla="*/ 0 w 80"/>
                  <a:gd name="T39" fmla="*/ 0 h 79"/>
                  <a:gd name="T40" fmla="*/ 0 w 80"/>
                  <a:gd name="T41" fmla="*/ 0 h 79"/>
                  <a:gd name="T42" fmla="*/ 0 w 80"/>
                  <a:gd name="T43" fmla="*/ 0 h 79"/>
                  <a:gd name="T44" fmla="*/ 0 w 80"/>
                  <a:gd name="T45" fmla="*/ 0 h 79"/>
                  <a:gd name="T46" fmla="*/ 0 w 80"/>
                  <a:gd name="T47" fmla="*/ 0 h 79"/>
                  <a:gd name="T48" fmla="*/ 0 w 80"/>
                  <a:gd name="T49" fmla="*/ 0 h 79"/>
                  <a:gd name="T50" fmla="*/ 0 w 80"/>
                  <a:gd name="T51" fmla="*/ 0 h 79"/>
                  <a:gd name="T52" fmla="*/ 0 w 80"/>
                  <a:gd name="T53" fmla="*/ 0 h 79"/>
                  <a:gd name="T54" fmla="*/ 0 w 80"/>
                  <a:gd name="T55" fmla="*/ 0 h 79"/>
                  <a:gd name="T56" fmla="*/ 0 w 80"/>
                  <a:gd name="T57" fmla="*/ 0 h 79"/>
                  <a:gd name="T58" fmla="*/ 0 w 80"/>
                  <a:gd name="T59" fmla="*/ 0 h 79"/>
                  <a:gd name="T60" fmla="*/ 0 w 80"/>
                  <a:gd name="T61" fmla="*/ 0 h 79"/>
                  <a:gd name="T62" fmla="*/ 0 w 80"/>
                  <a:gd name="T63" fmla="*/ 0 h 79"/>
                  <a:gd name="T64" fmla="*/ 0 w 80"/>
                  <a:gd name="T65" fmla="*/ 0 h 7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9">
                    <a:moveTo>
                      <a:pt x="46" y="0"/>
                    </a:moveTo>
                    <a:lnTo>
                      <a:pt x="38" y="0"/>
                    </a:lnTo>
                    <a:lnTo>
                      <a:pt x="30" y="0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8"/>
                    </a:lnTo>
                    <a:lnTo>
                      <a:pt x="2" y="24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40" y="79"/>
                    </a:lnTo>
                    <a:lnTo>
                      <a:pt x="49" y="79"/>
                    </a:lnTo>
                    <a:lnTo>
                      <a:pt x="55" y="75"/>
                    </a:lnTo>
                    <a:lnTo>
                      <a:pt x="62" y="72"/>
                    </a:lnTo>
                    <a:lnTo>
                      <a:pt x="68" y="67"/>
                    </a:lnTo>
                    <a:lnTo>
                      <a:pt x="73" y="61"/>
                    </a:lnTo>
                    <a:lnTo>
                      <a:pt x="76" y="54"/>
                    </a:lnTo>
                    <a:lnTo>
                      <a:pt x="78" y="46"/>
                    </a:lnTo>
                    <a:lnTo>
                      <a:pt x="80" y="38"/>
                    </a:lnTo>
                    <a:lnTo>
                      <a:pt x="78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" name="Freeform 123"/>
              <p:cNvSpPr/>
              <p:nvPr/>
            </p:nvSpPr>
            <p:spPr bwMode="auto">
              <a:xfrm>
                <a:off x="4216" y="4162"/>
                <a:ext cx="37" cy="39"/>
              </a:xfrm>
              <a:custGeom>
                <a:avLst/>
                <a:gdLst>
                  <a:gd name="T0" fmla="*/ 1 w 73"/>
                  <a:gd name="T1" fmla="*/ 0 h 79"/>
                  <a:gd name="T2" fmla="*/ 1 w 73"/>
                  <a:gd name="T3" fmla="*/ 0 h 79"/>
                  <a:gd name="T4" fmla="*/ 1 w 73"/>
                  <a:gd name="T5" fmla="*/ 0 h 79"/>
                  <a:gd name="T6" fmla="*/ 1 w 73"/>
                  <a:gd name="T7" fmla="*/ 0 h 79"/>
                  <a:gd name="T8" fmla="*/ 1 w 73"/>
                  <a:gd name="T9" fmla="*/ 0 h 79"/>
                  <a:gd name="T10" fmla="*/ 1 w 73"/>
                  <a:gd name="T11" fmla="*/ 0 h 79"/>
                  <a:gd name="T12" fmla="*/ 1 w 73"/>
                  <a:gd name="T13" fmla="*/ 0 h 79"/>
                  <a:gd name="T14" fmla="*/ 1 w 73"/>
                  <a:gd name="T15" fmla="*/ 0 h 79"/>
                  <a:gd name="T16" fmla="*/ 1 w 73"/>
                  <a:gd name="T17" fmla="*/ 0 h 79"/>
                  <a:gd name="T18" fmla="*/ 1 w 73"/>
                  <a:gd name="T19" fmla="*/ 0 h 79"/>
                  <a:gd name="T20" fmla="*/ 1 w 73"/>
                  <a:gd name="T21" fmla="*/ 0 h 79"/>
                  <a:gd name="T22" fmla="*/ 1 w 73"/>
                  <a:gd name="T23" fmla="*/ 0 h 79"/>
                  <a:gd name="T24" fmla="*/ 0 w 73"/>
                  <a:gd name="T25" fmla="*/ 0 h 79"/>
                  <a:gd name="T26" fmla="*/ 0 w 73"/>
                  <a:gd name="T27" fmla="*/ 0 h 79"/>
                  <a:gd name="T28" fmla="*/ 0 w 73"/>
                  <a:gd name="T29" fmla="*/ 0 h 79"/>
                  <a:gd name="T30" fmla="*/ 1 w 73"/>
                  <a:gd name="T31" fmla="*/ 0 h 79"/>
                  <a:gd name="T32" fmla="*/ 1 w 73"/>
                  <a:gd name="T33" fmla="*/ 0 h 79"/>
                  <a:gd name="T34" fmla="*/ 1 w 73"/>
                  <a:gd name="T35" fmla="*/ 0 h 79"/>
                  <a:gd name="T36" fmla="*/ 1 w 73"/>
                  <a:gd name="T37" fmla="*/ 0 h 79"/>
                  <a:gd name="T38" fmla="*/ 1 w 73"/>
                  <a:gd name="T39" fmla="*/ 0 h 79"/>
                  <a:gd name="T40" fmla="*/ 1 w 73"/>
                  <a:gd name="T41" fmla="*/ 0 h 79"/>
                  <a:gd name="T42" fmla="*/ 1 w 73"/>
                  <a:gd name="T43" fmla="*/ 0 h 79"/>
                  <a:gd name="T44" fmla="*/ 1 w 73"/>
                  <a:gd name="T45" fmla="*/ 0 h 79"/>
                  <a:gd name="T46" fmla="*/ 1 w 73"/>
                  <a:gd name="T47" fmla="*/ 0 h 79"/>
                  <a:gd name="T48" fmla="*/ 1 w 73"/>
                  <a:gd name="T49" fmla="*/ 0 h 79"/>
                  <a:gd name="T50" fmla="*/ 1 w 73"/>
                  <a:gd name="T51" fmla="*/ 0 h 79"/>
                  <a:gd name="T52" fmla="*/ 1 w 73"/>
                  <a:gd name="T53" fmla="*/ 0 h 79"/>
                  <a:gd name="T54" fmla="*/ 1 w 73"/>
                  <a:gd name="T55" fmla="*/ 0 h 79"/>
                  <a:gd name="T56" fmla="*/ 1 w 73"/>
                  <a:gd name="T57" fmla="*/ 0 h 79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73" h="79">
                    <a:moveTo>
                      <a:pt x="73" y="19"/>
                    </a:moveTo>
                    <a:lnTo>
                      <a:pt x="69" y="12"/>
                    </a:lnTo>
                    <a:lnTo>
                      <a:pt x="62" y="7"/>
                    </a:lnTo>
                    <a:lnTo>
                      <a:pt x="54" y="2"/>
                    </a:lnTo>
                    <a:lnTo>
                      <a:pt x="46" y="0"/>
                    </a:lnTo>
                    <a:lnTo>
                      <a:pt x="38" y="0"/>
                    </a:lnTo>
                    <a:lnTo>
                      <a:pt x="30" y="1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0" y="12"/>
                    </a:lnTo>
                    <a:lnTo>
                      <a:pt x="5" y="19"/>
                    </a:lnTo>
                    <a:lnTo>
                      <a:pt x="2" y="25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49"/>
                    </a:lnTo>
                    <a:lnTo>
                      <a:pt x="3" y="55"/>
                    </a:lnTo>
                    <a:lnTo>
                      <a:pt x="7" y="62"/>
                    </a:lnTo>
                    <a:lnTo>
                      <a:pt x="11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35" y="79"/>
                    </a:lnTo>
                    <a:lnTo>
                      <a:pt x="38" y="79"/>
                    </a:lnTo>
                    <a:lnTo>
                      <a:pt x="41" y="79"/>
                    </a:lnTo>
                    <a:lnTo>
                      <a:pt x="43" y="79"/>
                    </a:lnTo>
                    <a:lnTo>
                      <a:pt x="48" y="70"/>
                    </a:lnTo>
                    <a:lnTo>
                      <a:pt x="58" y="52"/>
                    </a:lnTo>
                    <a:lnTo>
                      <a:pt x="69" y="31"/>
                    </a:lnTo>
                    <a:lnTo>
                      <a:pt x="73" y="19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3" name="Freeform 124"/>
              <p:cNvSpPr/>
              <p:nvPr/>
            </p:nvSpPr>
            <p:spPr bwMode="auto">
              <a:xfrm>
                <a:off x="3983" y="4266"/>
                <a:ext cx="31" cy="33"/>
              </a:xfrm>
              <a:custGeom>
                <a:avLst/>
                <a:gdLst>
                  <a:gd name="T0" fmla="*/ 1 w 61"/>
                  <a:gd name="T1" fmla="*/ 1 h 66"/>
                  <a:gd name="T2" fmla="*/ 1 w 61"/>
                  <a:gd name="T3" fmla="*/ 1 h 66"/>
                  <a:gd name="T4" fmla="*/ 1 w 61"/>
                  <a:gd name="T5" fmla="*/ 1 h 66"/>
                  <a:gd name="T6" fmla="*/ 1 w 61"/>
                  <a:gd name="T7" fmla="*/ 1 h 66"/>
                  <a:gd name="T8" fmla="*/ 1 w 61"/>
                  <a:gd name="T9" fmla="*/ 1 h 66"/>
                  <a:gd name="T10" fmla="*/ 1 w 61"/>
                  <a:gd name="T11" fmla="*/ 1 h 66"/>
                  <a:gd name="T12" fmla="*/ 1 w 61"/>
                  <a:gd name="T13" fmla="*/ 1 h 66"/>
                  <a:gd name="T14" fmla="*/ 1 w 61"/>
                  <a:gd name="T15" fmla="*/ 1 h 66"/>
                  <a:gd name="T16" fmla="*/ 1 w 61"/>
                  <a:gd name="T17" fmla="*/ 1 h 66"/>
                  <a:gd name="T18" fmla="*/ 1 w 61"/>
                  <a:gd name="T19" fmla="*/ 1 h 66"/>
                  <a:gd name="T20" fmla="*/ 1 w 61"/>
                  <a:gd name="T21" fmla="*/ 1 h 66"/>
                  <a:gd name="T22" fmla="*/ 1 w 61"/>
                  <a:gd name="T23" fmla="*/ 1 h 66"/>
                  <a:gd name="T24" fmla="*/ 1 w 61"/>
                  <a:gd name="T25" fmla="*/ 1 h 66"/>
                  <a:gd name="T26" fmla="*/ 1 w 61"/>
                  <a:gd name="T27" fmla="*/ 0 h 66"/>
                  <a:gd name="T28" fmla="*/ 1 w 61"/>
                  <a:gd name="T29" fmla="*/ 1 h 66"/>
                  <a:gd name="T30" fmla="*/ 1 w 61"/>
                  <a:gd name="T31" fmla="*/ 1 h 66"/>
                  <a:gd name="T32" fmla="*/ 0 w 61"/>
                  <a:gd name="T33" fmla="*/ 1 h 66"/>
                  <a:gd name="T34" fmla="*/ 1 w 61"/>
                  <a:gd name="T35" fmla="*/ 1 h 66"/>
                  <a:gd name="T36" fmla="*/ 1 w 61"/>
                  <a:gd name="T37" fmla="*/ 1 h 66"/>
                  <a:gd name="T38" fmla="*/ 1 w 61"/>
                  <a:gd name="T39" fmla="*/ 1 h 66"/>
                  <a:gd name="T40" fmla="*/ 1 w 61"/>
                  <a:gd name="T41" fmla="*/ 1 h 66"/>
                  <a:gd name="T42" fmla="*/ 1 w 61"/>
                  <a:gd name="T43" fmla="*/ 1 h 66"/>
                  <a:gd name="T44" fmla="*/ 1 w 61"/>
                  <a:gd name="T45" fmla="*/ 1 h 66"/>
                  <a:gd name="T46" fmla="*/ 1 w 61"/>
                  <a:gd name="T47" fmla="*/ 1 h 66"/>
                  <a:gd name="T48" fmla="*/ 1 w 61"/>
                  <a:gd name="T49" fmla="*/ 1 h 6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61" h="66">
                    <a:moveTo>
                      <a:pt x="53" y="66"/>
                    </a:moveTo>
                    <a:lnTo>
                      <a:pt x="57" y="61"/>
                    </a:lnTo>
                    <a:lnTo>
                      <a:pt x="59" y="56"/>
                    </a:lnTo>
                    <a:lnTo>
                      <a:pt x="60" y="52"/>
                    </a:lnTo>
                    <a:lnTo>
                      <a:pt x="61" y="47"/>
                    </a:lnTo>
                    <a:lnTo>
                      <a:pt x="61" y="39"/>
                    </a:lnTo>
                    <a:lnTo>
                      <a:pt x="60" y="31"/>
                    </a:lnTo>
                    <a:lnTo>
                      <a:pt x="58" y="24"/>
                    </a:lnTo>
                    <a:lnTo>
                      <a:pt x="55" y="17"/>
                    </a:lnTo>
                    <a:lnTo>
                      <a:pt x="50" y="11"/>
                    </a:lnTo>
                    <a:lnTo>
                      <a:pt x="43" y="7"/>
                    </a:lnTo>
                    <a:lnTo>
                      <a:pt x="36" y="3"/>
                    </a:lnTo>
                    <a:lnTo>
                      <a:pt x="29" y="1"/>
                    </a:lnTo>
                    <a:lnTo>
                      <a:pt x="21" y="0"/>
                    </a:lnTo>
                    <a:lnTo>
                      <a:pt x="13" y="1"/>
                    </a:lnTo>
                    <a:lnTo>
                      <a:pt x="6" y="3"/>
                    </a:lnTo>
                    <a:lnTo>
                      <a:pt x="0" y="7"/>
                    </a:lnTo>
                    <a:lnTo>
                      <a:pt x="2" y="9"/>
                    </a:lnTo>
                    <a:lnTo>
                      <a:pt x="5" y="14"/>
                    </a:lnTo>
                    <a:lnTo>
                      <a:pt x="11" y="22"/>
                    </a:lnTo>
                    <a:lnTo>
                      <a:pt x="19" y="31"/>
                    </a:lnTo>
                    <a:lnTo>
                      <a:pt x="27" y="41"/>
                    </a:lnTo>
                    <a:lnTo>
                      <a:pt x="35" y="51"/>
                    </a:lnTo>
                    <a:lnTo>
                      <a:pt x="44" y="59"/>
                    </a:lnTo>
                    <a:lnTo>
                      <a:pt x="53" y="66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4" name="Freeform 125"/>
              <p:cNvSpPr/>
              <p:nvPr/>
            </p:nvSpPr>
            <p:spPr bwMode="auto">
              <a:xfrm>
                <a:off x="4852" y="4125"/>
                <a:ext cx="17" cy="17"/>
              </a:xfrm>
              <a:custGeom>
                <a:avLst/>
                <a:gdLst>
                  <a:gd name="T0" fmla="*/ 1 w 34"/>
                  <a:gd name="T1" fmla="*/ 1 h 34"/>
                  <a:gd name="T2" fmla="*/ 1 w 34"/>
                  <a:gd name="T3" fmla="*/ 1 h 34"/>
                  <a:gd name="T4" fmla="*/ 1 w 34"/>
                  <a:gd name="T5" fmla="*/ 1 h 34"/>
                  <a:gd name="T6" fmla="*/ 1 w 34"/>
                  <a:gd name="T7" fmla="*/ 1 h 34"/>
                  <a:gd name="T8" fmla="*/ 1 w 34"/>
                  <a:gd name="T9" fmla="*/ 1 h 34"/>
                  <a:gd name="T10" fmla="*/ 1 w 34"/>
                  <a:gd name="T11" fmla="*/ 1 h 34"/>
                  <a:gd name="T12" fmla="*/ 1 w 34"/>
                  <a:gd name="T13" fmla="*/ 1 h 34"/>
                  <a:gd name="T14" fmla="*/ 1 w 34"/>
                  <a:gd name="T15" fmla="*/ 1 h 34"/>
                  <a:gd name="T16" fmla="*/ 1 w 34"/>
                  <a:gd name="T17" fmla="*/ 1 h 34"/>
                  <a:gd name="T18" fmla="*/ 1 w 34"/>
                  <a:gd name="T19" fmla="*/ 0 h 34"/>
                  <a:gd name="T20" fmla="*/ 1 w 34"/>
                  <a:gd name="T21" fmla="*/ 1 h 34"/>
                  <a:gd name="T22" fmla="*/ 1 w 34"/>
                  <a:gd name="T23" fmla="*/ 1 h 34"/>
                  <a:gd name="T24" fmla="*/ 0 w 34"/>
                  <a:gd name="T25" fmla="*/ 1 h 34"/>
                  <a:gd name="T26" fmla="*/ 0 w 34"/>
                  <a:gd name="T27" fmla="*/ 1 h 34"/>
                  <a:gd name="T28" fmla="*/ 1 w 34"/>
                  <a:gd name="T29" fmla="*/ 1 h 34"/>
                  <a:gd name="T30" fmla="*/ 1 w 34"/>
                  <a:gd name="T31" fmla="*/ 1 h 34"/>
                  <a:gd name="T32" fmla="*/ 1 w 34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4">
                    <a:moveTo>
                      <a:pt x="12" y="34"/>
                    </a:moveTo>
                    <a:lnTo>
                      <a:pt x="19" y="34"/>
                    </a:lnTo>
                    <a:lnTo>
                      <a:pt x="24" y="33"/>
                    </a:lnTo>
                    <a:lnTo>
                      <a:pt x="29" y="28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2" y="10"/>
                    </a:lnTo>
                    <a:lnTo>
                      <a:pt x="28" y="5"/>
                    </a:lnTo>
                    <a:lnTo>
                      <a:pt x="22" y="2"/>
                    </a:lnTo>
                    <a:lnTo>
                      <a:pt x="15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6" y="30"/>
                    </a:lnTo>
                    <a:lnTo>
                      <a:pt x="12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5" name="Freeform 126"/>
              <p:cNvSpPr/>
              <p:nvPr/>
            </p:nvSpPr>
            <p:spPr bwMode="auto">
              <a:xfrm>
                <a:off x="4885" y="4152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0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1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1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8" y="3"/>
                    </a:lnTo>
                    <a:lnTo>
                      <a:pt x="22" y="0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1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6" name="Freeform 127"/>
              <p:cNvSpPr/>
              <p:nvPr/>
            </p:nvSpPr>
            <p:spPr bwMode="auto">
              <a:xfrm>
                <a:off x="4701" y="4202"/>
                <a:ext cx="17" cy="17"/>
              </a:xfrm>
              <a:custGeom>
                <a:avLst/>
                <a:gdLst>
                  <a:gd name="T0" fmla="*/ 1 w 34"/>
                  <a:gd name="T1" fmla="*/ 1 h 33"/>
                  <a:gd name="T2" fmla="*/ 1 w 34"/>
                  <a:gd name="T3" fmla="*/ 1 h 33"/>
                  <a:gd name="T4" fmla="*/ 1 w 34"/>
                  <a:gd name="T5" fmla="*/ 1 h 33"/>
                  <a:gd name="T6" fmla="*/ 1 w 34"/>
                  <a:gd name="T7" fmla="*/ 1 h 33"/>
                  <a:gd name="T8" fmla="*/ 1 w 34"/>
                  <a:gd name="T9" fmla="*/ 1 h 33"/>
                  <a:gd name="T10" fmla="*/ 1 w 34"/>
                  <a:gd name="T11" fmla="*/ 1 h 33"/>
                  <a:gd name="T12" fmla="*/ 1 w 34"/>
                  <a:gd name="T13" fmla="*/ 1 h 33"/>
                  <a:gd name="T14" fmla="*/ 1 w 34"/>
                  <a:gd name="T15" fmla="*/ 1 h 33"/>
                  <a:gd name="T16" fmla="*/ 1 w 34"/>
                  <a:gd name="T17" fmla="*/ 1 h 33"/>
                  <a:gd name="T18" fmla="*/ 1 w 34"/>
                  <a:gd name="T19" fmla="*/ 0 h 33"/>
                  <a:gd name="T20" fmla="*/ 1 w 34"/>
                  <a:gd name="T21" fmla="*/ 1 h 33"/>
                  <a:gd name="T22" fmla="*/ 1 w 34"/>
                  <a:gd name="T23" fmla="*/ 1 h 33"/>
                  <a:gd name="T24" fmla="*/ 1 w 34"/>
                  <a:gd name="T25" fmla="*/ 1 h 33"/>
                  <a:gd name="T26" fmla="*/ 0 w 34"/>
                  <a:gd name="T27" fmla="*/ 1 h 33"/>
                  <a:gd name="T28" fmla="*/ 1 w 34"/>
                  <a:gd name="T29" fmla="*/ 1 h 33"/>
                  <a:gd name="T30" fmla="*/ 1 w 34"/>
                  <a:gd name="T31" fmla="*/ 1 h 33"/>
                  <a:gd name="T32" fmla="*/ 1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3"/>
                    </a:moveTo>
                    <a:lnTo>
                      <a:pt x="19" y="33"/>
                    </a:lnTo>
                    <a:lnTo>
                      <a:pt x="25" y="32"/>
                    </a:lnTo>
                    <a:lnTo>
                      <a:pt x="29" y="28"/>
                    </a:lnTo>
                    <a:lnTo>
                      <a:pt x="33" y="22"/>
                    </a:lnTo>
                    <a:lnTo>
                      <a:pt x="34" y="16"/>
                    </a:lnTo>
                    <a:lnTo>
                      <a:pt x="33" y="9"/>
                    </a:lnTo>
                    <a:lnTo>
                      <a:pt x="28" y="5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10" y="2"/>
                    </a:lnTo>
                    <a:lnTo>
                      <a:pt x="5" y="6"/>
                    </a:lnTo>
                    <a:lnTo>
                      <a:pt x="2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30"/>
                    </a:lnTo>
                    <a:lnTo>
                      <a:pt x="12" y="3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7" name="Freeform 128"/>
              <p:cNvSpPr/>
              <p:nvPr/>
            </p:nvSpPr>
            <p:spPr bwMode="auto">
              <a:xfrm>
                <a:off x="4742" y="4201"/>
                <a:ext cx="16" cy="17"/>
              </a:xfrm>
              <a:custGeom>
                <a:avLst/>
                <a:gdLst>
                  <a:gd name="T0" fmla="*/ 0 w 34"/>
                  <a:gd name="T1" fmla="*/ 1 h 33"/>
                  <a:gd name="T2" fmla="*/ 0 w 34"/>
                  <a:gd name="T3" fmla="*/ 1 h 33"/>
                  <a:gd name="T4" fmla="*/ 0 w 34"/>
                  <a:gd name="T5" fmla="*/ 1 h 33"/>
                  <a:gd name="T6" fmla="*/ 0 w 34"/>
                  <a:gd name="T7" fmla="*/ 1 h 33"/>
                  <a:gd name="T8" fmla="*/ 0 w 34"/>
                  <a:gd name="T9" fmla="*/ 1 h 33"/>
                  <a:gd name="T10" fmla="*/ 0 w 34"/>
                  <a:gd name="T11" fmla="*/ 1 h 33"/>
                  <a:gd name="T12" fmla="*/ 0 w 34"/>
                  <a:gd name="T13" fmla="*/ 1 h 33"/>
                  <a:gd name="T14" fmla="*/ 0 w 34"/>
                  <a:gd name="T15" fmla="*/ 1 h 33"/>
                  <a:gd name="T16" fmla="*/ 0 w 34"/>
                  <a:gd name="T17" fmla="*/ 1 h 33"/>
                  <a:gd name="T18" fmla="*/ 0 w 34"/>
                  <a:gd name="T19" fmla="*/ 0 h 33"/>
                  <a:gd name="T20" fmla="*/ 0 w 34"/>
                  <a:gd name="T21" fmla="*/ 1 h 33"/>
                  <a:gd name="T22" fmla="*/ 0 w 34"/>
                  <a:gd name="T23" fmla="*/ 1 h 33"/>
                  <a:gd name="T24" fmla="*/ 0 w 34"/>
                  <a:gd name="T25" fmla="*/ 1 h 33"/>
                  <a:gd name="T26" fmla="*/ 0 w 34"/>
                  <a:gd name="T27" fmla="*/ 1 h 33"/>
                  <a:gd name="T28" fmla="*/ 0 w 34"/>
                  <a:gd name="T29" fmla="*/ 1 h 33"/>
                  <a:gd name="T30" fmla="*/ 0 w 34"/>
                  <a:gd name="T31" fmla="*/ 1 h 33"/>
                  <a:gd name="T32" fmla="*/ 0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2"/>
                    </a:moveTo>
                    <a:lnTo>
                      <a:pt x="19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1" y="9"/>
                    </a:lnTo>
                    <a:lnTo>
                      <a:pt x="28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8" name="Freeform 129"/>
              <p:cNvSpPr/>
              <p:nvPr/>
            </p:nvSpPr>
            <p:spPr bwMode="auto">
              <a:xfrm>
                <a:off x="4782" y="4209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1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5" y="29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9" name="Freeform 130"/>
              <p:cNvSpPr/>
              <p:nvPr/>
            </p:nvSpPr>
            <p:spPr bwMode="auto">
              <a:xfrm>
                <a:off x="4820" y="4226"/>
                <a:ext cx="17" cy="17"/>
              </a:xfrm>
              <a:custGeom>
                <a:avLst/>
                <a:gdLst>
                  <a:gd name="T0" fmla="*/ 1 w 33"/>
                  <a:gd name="T1" fmla="*/ 1 h 34"/>
                  <a:gd name="T2" fmla="*/ 1 w 33"/>
                  <a:gd name="T3" fmla="*/ 1 h 34"/>
                  <a:gd name="T4" fmla="*/ 1 w 33"/>
                  <a:gd name="T5" fmla="*/ 1 h 34"/>
                  <a:gd name="T6" fmla="*/ 1 w 33"/>
                  <a:gd name="T7" fmla="*/ 1 h 34"/>
                  <a:gd name="T8" fmla="*/ 1 w 33"/>
                  <a:gd name="T9" fmla="*/ 1 h 34"/>
                  <a:gd name="T10" fmla="*/ 1 w 33"/>
                  <a:gd name="T11" fmla="*/ 1 h 34"/>
                  <a:gd name="T12" fmla="*/ 1 w 33"/>
                  <a:gd name="T13" fmla="*/ 1 h 34"/>
                  <a:gd name="T14" fmla="*/ 1 w 33"/>
                  <a:gd name="T15" fmla="*/ 1 h 34"/>
                  <a:gd name="T16" fmla="*/ 1 w 33"/>
                  <a:gd name="T17" fmla="*/ 1 h 34"/>
                  <a:gd name="T18" fmla="*/ 1 w 33"/>
                  <a:gd name="T19" fmla="*/ 0 h 34"/>
                  <a:gd name="T20" fmla="*/ 1 w 33"/>
                  <a:gd name="T21" fmla="*/ 1 h 34"/>
                  <a:gd name="T22" fmla="*/ 1 w 33"/>
                  <a:gd name="T23" fmla="*/ 1 h 34"/>
                  <a:gd name="T24" fmla="*/ 1 w 33"/>
                  <a:gd name="T25" fmla="*/ 1 h 34"/>
                  <a:gd name="T26" fmla="*/ 0 w 33"/>
                  <a:gd name="T27" fmla="*/ 1 h 34"/>
                  <a:gd name="T28" fmla="*/ 1 w 33"/>
                  <a:gd name="T29" fmla="*/ 1 h 34"/>
                  <a:gd name="T30" fmla="*/ 1 w 33"/>
                  <a:gd name="T31" fmla="*/ 1 h 34"/>
                  <a:gd name="T32" fmla="*/ 1 w 33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4">
                    <a:moveTo>
                      <a:pt x="11" y="34"/>
                    </a:moveTo>
                    <a:lnTo>
                      <a:pt x="18" y="34"/>
                    </a:lnTo>
                    <a:lnTo>
                      <a:pt x="24" y="33"/>
                    </a:lnTo>
                    <a:lnTo>
                      <a:pt x="30" y="28"/>
                    </a:lnTo>
                    <a:lnTo>
                      <a:pt x="33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7" y="5"/>
                    </a:lnTo>
                    <a:lnTo>
                      <a:pt x="22" y="1"/>
                    </a:lnTo>
                    <a:lnTo>
                      <a:pt x="16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1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5" y="30"/>
                    </a:lnTo>
                    <a:lnTo>
                      <a:pt x="11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" name="Freeform 131"/>
              <p:cNvSpPr/>
              <p:nvPr/>
            </p:nvSpPr>
            <p:spPr bwMode="auto">
              <a:xfrm>
                <a:off x="4853" y="4250"/>
                <a:ext cx="16" cy="16"/>
              </a:xfrm>
              <a:custGeom>
                <a:avLst/>
                <a:gdLst>
                  <a:gd name="T0" fmla="*/ 0 w 33"/>
                  <a:gd name="T1" fmla="*/ 0 h 33"/>
                  <a:gd name="T2" fmla="*/ 0 w 33"/>
                  <a:gd name="T3" fmla="*/ 0 h 33"/>
                  <a:gd name="T4" fmla="*/ 0 w 33"/>
                  <a:gd name="T5" fmla="*/ 0 h 33"/>
                  <a:gd name="T6" fmla="*/ 0 w 33"/>
                  <a:gd name="T7" fmla="*/ 0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0 h 33"/>
                  <a:gd name="T14" fmla="*/ 0 w 33"/>
                  <a:gd name="T15" fmla="*/ 0 h 33"/>
                  <a:gd name="T16" fmla="*/ 0 w 33"/>
                  <a:gd name="T17" fmla="*/ 0 h 33"/>
                  <a:gd name="T18" fmla="*/ 0 w 33"/>
                  <a:gd name="T19" fmla="*/ 0 h 33"/>
                  <a:gd name="T20" fmla="*/ 0 w 33"/>
                  <a:gd name="T21" fmla="*/ 0 h 33"/>
                  <a:gd name="T22" fmla="*/ 0 w 33"/>
                  <a:gd name="T23" fmla="*/ 0 h 33"/>
                  <a:gd name="T24" fmla="*/ 0 w 33"/>
                  <a:gd name="T25" fmla="*/ 0 h 33"/>
                  <a:gd name="T26" fmla="*/ 0 w 33"/>
                  <a:gd name="T27" fmla="*/ 0 h 33"/>
                  <a:gd name="T28" fmla="*/ 0 w 33"/>
                  <a:gd name="T29" fmla="*/ 0 h 33"/>
                  <a:gd name="T30" fmla="*/ 0 w 33"/>
                  <a:gd name="T31" fmla="*/ 0 h 33"/>
                  <a:gd name="T32" fmla="*/ 0 w 33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2" y="32"/>
                    </a:moveTo>
                    <a:lnTo>
                      <a:pt x="18" y="33"/>
                    </a:lnTo>
                    <a:lnTo>
                      <a:pt x="25" y="32"/>
                    </a:lnTo>
                    <a:lnTo>
                      <a:pt x="29" y="27"/>
                    </a:lnTo>
                    <a:lnTo>
                      <a:pt x="33" y="21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1" y="1"/>
                    </a:lnTo>
                    <a:lnTo>
                      <a:pt x="15" y="0"/>
                    </a:lnTo>
                    <a:lnTo>
                      <a:pt x="8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" name="Freeform 132"/>
              <p:cNvSpPr/>
              <p:nvPr/>
            </p:nvSpPr>
            <p:spPr bwMode="auto">
              <a:xfrm>
                <a:off x="4680" y="4230"/>
                <a:ext cx="188" cy="72"/>
              </a:xfrm>
              <a:custGeom>
                <a:avLst/>
                <a:gdLst>
                  <a:gd name="T0" fmla="*/ 1 w 376"/>
                  <a:gd name="T1" fmla="*/ 1 h 144"/>
                  <a:gd name="T2" fmla="*/ 1 w 376"/>
                  <a:gd name="T3" fmla="*/ 1 h 144"/>
                  <a:gd name="T4" fmla="*/ 1 w 376"/>
                  <a:gd name="T5" fmla="*/ 1 h 144"/>
                  <a:gd name="T6" fmla="*/ 1 w 376"/>
                  <a:gd name="T7" fmla="*/ 1 h 144"/>
                  <a:gd name="T8" fmla="*/ 1 w 376"/>
                  <a:gd name="T9" fmla="*/ 1 h 144"/>
                  <a:gd name="T10" fmla="*/ 1 w 376"/>
                  <a:gd name="T11" fmla="*/ 1 h 144"/>
                  <a:gd name="T12" fmla="*/ 1 w 376"/>
                  <a:gd name="T13" fmla="*/ 1 h 144"/>
                  <a:gd name="T14" fmla="*/ 1 w 376"/>
                  <a:gd name="T15" fmla="*/ 1 h 144"/>
                  <a:gd name="T16" fmla="*/ 1 w 376"/>
                  <a:gd name="T17" fmla="*/ 1 h 144"/>
                  <a:gd name="T18" fmla="*/ 1 w 376"/>
                  <a:gd name="T19" fmla="*/ 1 h 144"/>
                  <a:gd name="T20" fmla="*/ 1 w 376"/>
                  <a:gd name="T21" fmla="*/ 1 h 144"/>
                  <a:gd name="T22" fmla="*/ 1 w 376"/>
                  <a:gd name="T23" fmla="*/ 1 h 144"/>
                  <a:gd name="T24" fmla="*/ 1 w 376"/>
                  <a:gd name="T25" fmla="*/ 1 h 144"/>
                  <a:gd name="T26" fmla="*/ 1 w 376"/>
                  <a:gd name="T27" fmla="*/ 1 h 144"/>
                  <a:gd name="T28" fmla="*/ 1 w 376"/>
                  <a:gd name="T29" fmla="*/ 1 h 144"/>
                  <a:gd name="T30" fmla="*/ 1 w 376"/>
                  <a:gd name="T31" fmla="*/ 1 h 144"/>
                  <a:gd name="T32" fmla="*/ 1 w 376"/>
                  <a:gd name="T33" fmla="*/ 1 h 144"/>
                  <a:gd name="T34" fmla="*/ 1 w 376"/>
                  <a:gd name="T35" fmla="*/ 1 h 144"/>
                  <a:gd name="T36" fmla="*/ 1 w 376"/>
                  <a:gd name="T37" fmla="*/ 1 h 144"/>
                  <a:gd name="T38" fmla="*/ 1 w 376"/>
                  <a:gd name="T39" fmla="*/ 0 h 144"/>
                  <a:gd name="T40" fmla="*/ 1 w 376"/>
                  <a:gd name="T41" fmla="*/ 1 h 144"/>
                  <a:gd name="T42" fmla="*/ 1 w 376"/>
                  <a:gd name="T43" fmla="*/ 1 h 144"/>
                  <a:gd name="T44" fmla="*/ 1 w 376"/>
                  <a:gd name="T45" fmla="*/ 1 h 144"/>
                  <a:gd name="T46" fmla="*/ 1 w 376"/>
                  <a:gd name="T47" fmla="*/ 1 h 144"/>
                  <a:gd name="T48" fmla="*/ 0 w 376"/>
                  <a:gd name="T49" fmla="*/ 1 h 144"/>
                  <a:gd name="T50" fmla="*/ 1 w 376"/>
                  <a:gd name="T51" fmla="*/ 1 h 144"/>
                  <a:gd name="T52" fmla="*/ 1 w 376"/>
                  <a:gd name="T53" fmla="*/ 1 h 144"/>
                  <a:gd name="T54" fmla="*/ 1 w 376"/>
                  <a:gd name="T55" fmla="*/ 1 h 144"/>
                  <a:gd name="T56" fmla="*/ 1 w 376"/>
                  <a:gd name="T57" fmla="*/ 1 h 144"/>
                  <a:gd name="T58" fmla="*/ 1 w 376"/>
                  <a:gd name="T59" fmla="*/ 1 h 144"/>
                  <a:gd name="T60" fmla="*/ 1 w 376"/>
                  <a:gd name="T61" fmla="*/ 1 h 144"/>
                  <a:gd name="T62" fmla="*/ 1 w 376"/>
                  <a:gd name="T63" fmla="*/ 1 h 144"/>
                  <a:gd name="T64" fmla="*/ 1 w 376"/>
                  <a:gd name="T65" fmla="*/ 1 h 144"/>
                  <a:gd name="T66" fmla="*/ 1 w 376"/>
                  <a:gd name="T67" fmla="*/ 1 h 144"/>
                  <a:gd name="T68" fmla="*/ 1 w 376"/>
                  <a:gd name="T69" fmla="*/ 1 h 144"/>
                  <a:gd name="T70" fmla="*/ 1 w 376"/>
                  <a:gd name="T71" fmla="*/ 1 h 144"/>
                  <a:gd name="T72" fmla="*/ 1 w 376"/>
                  <a:gd name="T73" fmla="*/ 1 h 144"/>
                  <a:gd name="T74" fmla="*/ 1 w 376"/>
                  <a:gd name="T75" fmla="*/ 1 h 144"/>
                  <a:gd name="T76" fmla="*/ 1 w 376"/>
                  <a:gd name="T77" fmla="*/ 1 h 144"/>
                  <a:gd name="T78" fmla="*/ 1 w 376"/>
                  <a:gd name="T79" fmla="*/ 1 h 144"/>
                  <a:gd name="T80" fmla="*/ 1 w 376"/>
                  <a:gd name="T81" fmla="*/ 1 h 144"/>
                  <a:gd name="T82" fmla="*/ 1 w 376"/>
                  <a:gd name="T83" fmla="*/ 1 h 144"/>
                  <a:gd name="T84" fmla="*/ 1 w 376"/>
                  <a:gd name="T85" fmla="*/ 1 h 144"/>
                  <a:gd name="T86" fmla="*/ 1 w 376"/>
                  <a:gd name="T87" fmla="*/ 1 h 144"/>
                  <a:gd name="T88" fmla="*/ 1 w 376"/>
                  <a:gd name="T89" fmla="*/ 1 h 144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376" h="144">
                    <a:moveTo>
                      <a:pt x="340" y="144"/>
                    </a:moveTo>
                    <a:lnTo>
                      <a:pt x="344" y="141"/>
                    </a:lnTo>
                    <a:lnTo>
                      <a:pt x="349" y="137"/>
                    </a:lnTo>
                    <a:lnTo>
                      <a:pt x="353" y="134"/>
                    </a:lnTo>
                    <a:lnTo>
                      <a:pt x="358" y="130"/>
                    </a:lnTo>
                    <a:lnTo>
                      <a:pt x="363" y="127"/>
                    </a:lnTo>
                    <a:lnTo>
                      <a:pt x="367" y="122"/>
                    </a:lnTo>
                    <a:lnTo>
                      <a:pt x="372" y="119"/>
                    </a:lnTo>
                    <a:lnTo>
                      <a:pt x="376" y="114"/>
                    </a:lnTo>
                    <a:lnTo>
                      <a:pt x="358" y="95"/>
                    </a:lnTo>
                    <a:lnTo>
                      <a:pt x="337" y="76"/>
                    </a:lnTo>
                    <a:lnTo>
                      <a:pt x="314" y="60"/>
                    </a:lnTo>
                    <a:lnTo>
                      <a:pt x="291" y="46"/>
                    </a:lnTo>
                    <a:lnTo>
                      <a:pt x="266" y="34"/>
                    </a:lnTo>
                    <a:lnTo>
                      <a:pt x="239" y="23"/>
                    </a:lnTo>
                    <a:lnTo>
                      <a:pt x="213" y="15"/>
                    </a:lnTo>
                    <a:lnTo>
                      <a:pt x="186" y="9"/>
                    </a:lnTo>
                    <a:lnTo>
                      <a:pt x="160" y="5"/>
                    </a:lnTo>
                    <a:lnTo>
                      <a:pt x="133" y="1"/>
                    </a:lnTo>
                    <a:lnTo>
                      <a:pt x="108" y="0"/>
                    </a:lnTo>
                    <a:lnTo>
                      <a:pt x="83" y="1"/>
                    </a:lnTo>
                    <a:lnTo>
                      <a:pt x="60" y="4"/>
                    </a:lnTo>
                    <a:lnTo>
                      <a:pt x="38" y="7"/>
                    </a:lnTo>
                    <a:lnTo>
                      <a:pt x="17" y="13"/>
                    </a:lnTo>
                    <a:lnTo>
                      <a:pt x="0" y="20"/>
                    </a:lnTo>
                    <a:lnTo>
                      <a:pt x="4" y="32"/>
                    </a:lnTo>
                    <a:lnTo>
                      <a:pt x="9" y="45"/>
                    </a:lnTo>
                    <a:lnTo>
                      <a:pt x="15" y="58"/>
                    </a:lnTo>
                    <a:lnTo>
                      <a:pt x="21" y="69"/>
                    </a:lnTo>
                    <a:lnTo>
                      <a:pt x="40" y="60"/>
                    </a:lnTo>
                    <a:lnTo>
                      <a:pt x="61" y="54"/>
                    </a:lnTo>
                    <a:lnTo>
                      <a:pt x="83" y="50"/>
                    </a:lnTo>
                    <a:lnTo>
                      <a:pt x="106" y="47"/>
                    </a:lnTo>
                    <a:lnTo>
                      <a:pt x="128" y="47"/>
                    </a:lnTo>
                    <a:lnTo>
                      <a:pt x="151" y="49"/>
                    </a:lnTo>
                    <a:lnTo>
                      <a:pt x="174" y="52"/>
                    </a:lnTo>
                    <a:lnTo>
                      <a:pt x="197" y="58"/>
                    </a:lnTo>
                    <a:lnTo>
                      <a:pt x="219" y="65"/>
                    </a:lnTo>
                    <a:lnTo>
                      <a:pt x="241" y="73"/>
                    </a:lnTo>
                    <a:lnTo>
                      <a:pt x="261" y="82"/>
                    </a:lnTo>
                    <a:lnTo>
                      <a:pt x="280" y="92"/>
                    </a:lnTo>
                    <a:lnTo>
                      <a:pt x="298" y="104"/>
                    </a:lnTo>
                    <a:lnTo>
                      <a:pt x="314" y="117"/>
                    </a:lnTo>
                    <a:lnTo>
                      <a:pt x="328" y="130"/>
                    </a:lnTo>
                    <a:lnTo>
                      <a:pt x="340" y="144"/>
                    </a:lnTo>
                    <a:close/>
                  </a:path>
                </a:pathLst>
              </a:custGeom>
              <a:solidFill>
                <a:srgbClr val="D100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" name="Freeform 133"/>
              <p:cNvSpPr/>
              <p:nvPr/>
            </p:nvSpPr>
            <p:spPr bwMode="auto">
              <a:xfrm>
                <a:off x="3482" y="4271"/>
                <a:ext cx="1433" cy="69"/>
              </a:xfrm>
              <a:custGeom>
                <a:avLst/>
                <a:gdLst>
                  <a:gd name="T0" fmla="*/ 0 w 2868"/>
                  <a:gd name="T1" fmla="*/ 1 h 137"/>
                  <a:gd name="T2" fmla="*/ 0 w 2868"/>
                  <a:gd name="T3" fmla="*/ 0 h 137"/>
                  <a:gd name="T4" fmla="*/ 0 w 2868"/>
                  <a:gd name="T5" fmla="*/ 0 h 137"/>
                  <a:gd name="T6" fmla="*/ 0 w 2868"/>
                  <a:gd name="T7" fmla="*/ 1 h 137"/>
                  <a:gd name="T8" fmla="*/ 0 w 2868"/>
                  <a:gd name="T9" fmla="*/ 1 h 1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868" h="137">
                    <a:moveTo>
                      <a:pt x="2868" y="134"/>
                    </a:moveTo>
                    <a:lnTo>
                      <a:pt x="2868" y="0"/>
                    </a:lnTo>
                    <a:lnTo>
                      <a:pt x="0" y="0"/>
                    </a:lnTo>
                    <a:lnTo>
                      <a:pt x="7" y="137"/>
                    </a:lnTo>
                    <a:lnTo>
                      <a:pt x="2868" y="134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" name="Freeform 134"/>
              <p:cNvSpPr/>
              <p:nvPr/>
            </p:nvSpPr>
            <p:spPr bwMode="auto">
              <a:xfrm>
                <a:off x="3452" y="4178"/>
                <a:ext cx="202" cy="140"/>
              </a:xfrm>
              <a:custGeom>
                <a:avLst/>
                <a:gdLst>
                  <a:gd name="T0" fmla="*/ 1 w 404"/>
                  <a:gd name="T1" fmla="*/ 0 h 281"/>
                  <a:gd name="T2" fmla="*/ 1 w 404"/>
                  <a:gd name="T3" fmla="*/ 0 h 281"/>
                  <a:gd name="T4" fmla="*/ 1 w 404"/>
                  <a:gd name="T5" fmla="*/ 0 h 281"/>
                  <a:gd name="T6" fmla="*/ 1 w 404"/>
                  <a:gd name="T7" fmla="*/ 0 h 281"/>
                  <a:gd name="T8" fmla="*/ 1 w 404"/>
                  <a:gd name="T9" fmla="*/ 0 h 281"/>
                  <a:gd name="T10" fmla="*/ 1 w 404"/>
                  <a:gd name="T11" fmla="*/ 0 h 281"/>
                  <a:gd name="T12" fmla="*/ 1 w 404"/>
                  <a:gd name="T13" fmla="*/ 0 h 281"/>
                  <a:gd name="T14" fmla="*/ 1 w 404"/>
                  <a:gd name="T15" fmla="*/ 0 h 281"/>
                  <a:gd name="T16" fmla="*/ 1 w 404"/>
                  <a:gd name="T17" fmla="*/ 0 h 281"/>
                  <a:gd name="T18" fmla="*/ 1 w 404"/>
                  <a:gd name="T19" fmla="*/ 0 h 281"/>
                  <a:gd name="T20" fmla="*/ 1 w 404"/>
                  <a:gd name="T21" fmla="*/ 0 h 281"/>
                  <a:gd name="T22" fmla="*/ 1 w 404"/>
                  <a:gd name="T23" fmla="*/ 0 h 281"/>
                  <a:gd name="T24" fmla="*/ 1 w 404"/>
                  <a:gd name="T25" fmla="*/ 0 h 281"/>
                  <a:gd name="T26" fmla="*/ 1 w 404"/>
                  <a:gd name="T27" fmla="*/ 0 h 281"/>
                  <a:gd name="T28" fmla="*/ 1 w 404"/>
                  <a:gd name="T29" fmla="*/ 0 h 281"/>
                  <a:gd name="T30" fmla="*/ 1 w 404"/>
                  <a:gd name="T31" fmla="*/ 0 h 281"/>
                  <a:gd name="T32" fmla="*/ 1 w 404"/>
                  <a:gd name="T33" fmla="*/ 0 h 281"/>
                  <a:gd name="T34" fmla="*/ 1 w 404"/>
                  <a:gd name="T35" fmla="*/ 0 h 281"/>
                  <a:gd name="T36" fmla="*/ 1 w 404"/>
                  <a:gd name="T37" fmla="*/ 0 h 281"/>
                  <a:gd name="T38" fmla="*/ 1 w 404"/>
                  <a:gd name="T39" fmla="*/ 0 h 281"/>
                  <a:gd name="T40" fmla="*/ 1 w 404"/>
                  <a:gd name="T41" fmla="*/ 0 h 281"/>
                  <a:gd name="T42" fmla="*/ 1 w 404"/>
                  <a:gd name="T43" fmla="*/ 0 h 281"/>
                  <a:gd name="T44" fmla="*/ 1 w 404"/>
                  <a:gd name="T45" fmla="*/ 0 h 281"/>
                  <a:gd name="T46" fmla="*/ 1 w 404"/>
                  <a:gd name="T47" fmla="*/ 0 h 281"/>
                  <a:gd name="T48" fmla="*/ 1 w 404"/>
                  <a:gd name="T49" fmla="*/ 0 h 281"/>
                  <a:gd name="T50" fmla="*/ 1 w 404"/>
                  <a:gd name="T51" fmla="*/ 0 h 281"/>
                  <a:gd name="T52" fmla="*/ 1 w 404"/>
                  <a:gd name="T53" fmla="*/ 0 h 281"/>
                  <a:gd name="T54" fmla="*/ 1 w 404"/>
                  <a:gd name="T55" fmla="*/ 0 h 281"/>
                  <a:gd name="T56" fmla="*/ 1 w 404"/>
                  <a:gd name="T57" fmla="*/ 0 h 281"/>
                  <a:gd name="T58" fmla="*/ 1 w 404"/>
                  <a:gd name="T59" fmla="*/ 0 h 281"/>
                  <a:gd name="T60" fmla="*/ 1 w 404"/>
                  <a:gd name="T61" fmla="*/ 0 h 281"/>
                  <a:gd name="T62" fmla="*/ 1 w 404"/>
                  <a:gd name="T63" fmla="*/ 0 h 281"/>
                  <a:gd name="T64" fmla="*/ 1 w 404"/>
                  <a:gd name="T65" fmla="*/ 0 h 281"/>
                  <a:gd name="T66" fmla="*/ 1 w 404"/>
                  <a:gd name="T67" fmla="*/ 0 h 281"/>
                  <a:gd name="T68" fmla="*/ 1 w 404"/>
                  <a:gd name="T69" fmla="*/ 0 h 281"/>
                  <a:gd name="T70" fmla="*/ 1 w 404"/>
                  <a:gd name="T71" fmla="*/ 0 h 281"/>
                  <a:gd name="T72" fmla="*/ 1 w 404"/>
                  <a:gd name="T73" fmla="*/ 0 h 281"/>
                  <a:gd name="T74" fmla="*/ 1 w 404"/>
                  <a:gd name="T75" fmla="*/ 0 h 281"/>
                  <a:gd name="T76" fmla="*/ 1 w 404"/>
                  <a:gd name="T77" fmla="*/ 0 h 281"/>
                  <a:gd name="T78" fmla="*/ 1 w 404"/>
                  <a:gd name="T79" fmla="*/ 0 h 281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4" h="281">
                    <a:moveTo>
                      <a:pt x="339" y="270"/>
                    </a:moveTo>
                    <a:lnTo>
                      <a:pt x="323" y="270"/>
                    </a:lnTo>
                    <a:lnTo>
                      <a:pt x="306" y="271"/>
                    </a:lnTo>
                    <a:lnTo>
                      <a:pt x="290" y="271"/>
                    </a:lnTo>
                    <a:lnTo>
                      <a:pt x="274" y="271"/>
                    </a:lnTo>
                    <a:lnTo>
                      <a:pt x="258" y="273"/>
                    </a:lnTo>
                    <a:lnTo>
                      <a:pt x="241" y="273"/>
                    </a:lnTo>
                    <a:lnTo>
                      <a:pt x="225" y="274"/>
                    </a:lnTo>
                    <a:lnTo>
                      <a:pt x="209" y="274"/>
                    </a:lnTo>
                    <a:lnTo>
                      <a:pt x="194" y="275"/>
                    </a:lnTo>
                    <a:lnTo>
                      <a:pt x="178" y="276"/>
                    </a:lnTo>
                    <a:lnTo>
                      <a:pt x="163" y="276"/>
                    </a:lnTo>
                    <a:lnTo>
                      <a:pt x="148" y="277"/>
                    </a:lnTo>
                    <a:lnTo>
                      <a:pt x="133" y="278"/>
                    </a:lnTo>
                    <a:lnTo>
                      <a:pt x="118" y="279"/>
                    </a:lnTo>
                    <a:lnTo>
                      <a:pt x="103" y="279"/>
                    </a:lnTo>
                    <a:lnTo>
                      <a:pt x="89" y="281"/>
                    </a:lnTo>
                    <a:lnTo>
                      <a:pt x="86" y="258"/>
                    </a:lnTo>
                    <a:lnTo>
                      <a:pt x="80" y="233"/>
                    </a:lnTo>
                    <a:lnTo>
                      <a:pt x="72" y="209"/>
                    </a:lnTo>
                    <a:lnTo>
                      <a:pt x="62" y="185"/>
                    </a:lnTo>
                    <a:lnTo>
                      <a:pt x="49" y="163"/>
                    </a:lnTo>
                    <a:lnTo>
                      <a:pt x="34" y="142"/>
                    </a:lnTo>
                    <a:lnTo>
                      <a:pt x="18" y="125"/>
                    </a:lnTo>
                    <a:lnTo>
                      <a:pt x="0" y="112"/>
                    </a:lnTo>
                    <a:lnTo>
                      <a:pt x="20" y="118"/>
                    </a:lnTo>
                    <a:lnTo>
                      <a:pt x="40" y="127"/>
                    </a:lnTo>
                    <a:lnTo>
                      <a:pt x="57" y="139"/>
                    </a:lnTo>
                    <a:lnTo>
                      <a:pt x="73" y="155"/>
                    </a:lnTo>
                    <a:lnTo>
                      <a:pt x="89" y="173"/>
                    </a:lnTo>
                    <a:lnTo>
                      <a:pt x="103" y="196"/>
                    </a:lnTo>
                    <a:lnTo>
                      <a:pt x="118" y="223"/>
                    </a:lnTo>
                    <a:lnTo>
                      <a:pt x="133" y="254"/>
                    </a:lnTo>
                    <a:lnTo>
                      <a:pt x="140" y="223"/>
                    </a:lnTo>
                    <a:lnTo>
                      <a:pt x="142" y="188"/>
                    </a:lnTo>
                    <a:lnTo>
                      <a:pt x="142" y="153"/>
                    </a:lnTo>
                    <a:lnTo>
                      <a:pt x="139" y="116"/>
                    </a:lnTo>
                    <a:lnTo>
                      <a:pt x="133" y="81"/>
                    </a:lnTo>
                    <a:lnTo>
                      <a:pt x="125" y="50"/>
                    </a:lnTo>
                    <a:lnTo>
                      <a:pt x="115" y="23"/>
                    </a:lnTo>
                    <a:lnTo>
                      <a:pt x="102" y="5"/>
                    </a:lnTo>
                    <a:lnTo>
                      <a:pt x="121" y="18"/>
                    </a:lnTo>
                    <a:lnTo>
                      <a:pt x="140" y="34"/>
                    </a:lnTo>
                    <a:lnTo>
                      <a:pt x="157" y="53"/>
                    </a:lnTo>
                    <a:lnTo>
                      <a:pt x="174" y="78"/>
                    </a:lnTo>
                    <a:lnTo>
                      <a:pt x="188" y="106"/>
                    </a:lnTo>
                    <a:lnTo>
                      <a:pt x="201" y="141"/>
                    </a:lnTo>
                    <a:lnTo>
                      <a:pt x="212" y="183"/>
                    </a:lnTo>
                    <a:lnTo>
                      <a:pt x="218" y="231"/>
                    </a:lnTo>
                    <a:lnTo>
                      <a:pt x="229" y="208"/>
                    </a:lnTo>
                    <a:lnTo>
                      <a:pt x="237" y="183"/>
                    </a:lnTo>
                    <a:lnTo>
                      <a:pt x="243" y="154"/>
                    </a:lnTo>
                    <a:lnTo>
                      <a:pt x="245" y="124"/>
                    </a:lnTo>
                    <a:lnTo>
                      <a:pt x="245" y="93"/>
                    </a:lnTo>
                    <a:lnTo>
                      <a:pt x="241" y="62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0" y="30"/>
                    </a:lnTo>
                    <a:lnTo>
                      <a:pt x="255" y="57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8" y="128"/>
                    </a:lnTo>
                    <a:lnTo>
                      <a:pt x="294" y="151"/>
                    </a:lnTo>
                    <a:lnTo>
                      <a:pt x="298" y="173"/>
                    </a:lnTo>
                    <a:lnTo>
                      <a:pt x="299" y="195"/>
                    </a:lnTo>
                    <a:lnTo>
                      <a:pt x="312" y="173"/>
                    </a:lnTo>
                    <a:lnTo>
                      <a:pt x="326" y="148"/>
                    </a:lnTo>
                    <a:lnTo>
                      <a:pt x="340" y="121"/>
                    </a:lnTo>
                    <a:lnTo>
                      <a:pt x="354" y="94"/>
                    </a:lnTo>
                    <a:lnTo>
                      <a:pt x="366" y="67"/>
                    </a:lnTo>
                    <a:lnTo>
                      <a:pt x="375" y="42"/>
                    </a:lnTo>
                    <a:lnTo>
                      <a:pt x="382" y="20"/>
                    </a:lnTo>
                    <a:lnTo>
                      <a:pt x="384" y="3"/>
                    </a:lnTo>
                    <a:lnTo>
                      <a:pt x="392" y="27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4" y="112"/>
                    </a:lnTo>
                    <a:lnTo>
                      <a:pt x="398" y="146"/>
                    </a:lnTo>
                    <a:lnTo>
                      <a:pt x="388" y="184"/>
                    </a:lnTo>
                    <a:lnTo>
                      <a:pt x="368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" name="Freeform 135"/>
              <p:cNvSpPr/>
              <p:nvPr/>
            </p:nvSpPr>
            <p:spPr bwMode="auto">
              <a:xfrm>
                <a:off x="4880" y="4200"/>
                <a:ext cx="51" cy="71"/>
              </a:xfrm>
              <a:custGeom>
                <a:avLst/>
                <a:gdLst>
                  <a:gd name="T0" fmla="*/ 1 w 102"/>
                  <a:gd name="T1" fmla="*/ 1 h 142"/>
                  <a:gd name="T2" fmla="*/ 0 w 102"/>
                  <a:gd name="T3" fmla="*/ 1 h 142"/>
                  <a:gd name="T4" fmla="*/ 1 w 102"/>
                  <a:gd name="T5" fmla="*/ 1 h 142"/>
                  <a:gd name="T6" fmla="*/ 1 w 102"/>
                  <a:gd name="T7" fmla="*/ 1 h 142"/>
                  <a:gd name="T8" fmla="*/ 1 w 102"/>
                  <a:gd name="T9" fmla="*/ 1 h 142"/>
                  <a:gd name="T10" fmla="*/ 1 w 102"/>
                  <a:gd name="T11" fmla="*/ 1 h 142"/>
                  <a:gd name="T12" fmla="*/ 1 w 102"/>
                  <a:gd name="T13" fmla="*/ 1 h 142"/>
                  <a:gd name="T14" fmla="*/ 1 w 102"/>
                  <a:gd name="T15" fmla="*/ 1 h 142"/>
                  <a:gd name="T16" fmla="*/ 1 w 102"/>
                  <a:gd name="T17" fmla="*/ 1 h 142"/>
                  <a:gd name="T18" fmla="*/ 1 w 102"/>
                  <a:gd name="T19" fmla="*/ 0 h 142"/>
                  <a:gd name="T20" fmla="*/ 1 w 102"/>
                  <a:gd name="T21" fmla="*/ 1 h 142"/>
                  <a:gd name="T22" fmla="*/ 1 w 102"/>
                  <a:gd name="T23" fmla="*/ 1 h 142"/>
                  <a:gd name="T24" fmla="*/ 1 w 102"/>
                  <a:gd name="T25" fmla="*/ 1 h 142"/>
                  <a:gd name="T26" fmla="*/ 1 w 102"/>
                  <a:gd name="T27" fmla="*/ 1 h 14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2" h="142">
                    <a:moveTo>
                      <a:pt x="71" y="142"/>
                    </a:moveTo>
                    <a:lnTo>
                      <a:pt x="0" y="142"/>
                    </a:lnTo>
                    <a:lnTo>
                      <a:pt x="6" y="123"/>
                    </a:lnTo>
                    <a:lnTo>
                      <a:pt x="16" y="102"/>
                    </a:lnTo>
                    <a:lnTo>
                      <a:pt x="27" y="82"/>
                    </a:lnTo>
                    <a:lnTo>
                      <a:pt x="41" y="61"/>
                    </a:lnTo>
                    <a:lnTo>
                      <a:pt x="56" y="43"/>
                    </a:lnTo>
                    <a:lnTo>
                      <a:pt x="71" y="26"/>
                    </a:lnTo>
                    <a:lnTo>
                      <a:pt x="87" y="12"/>
                    </a:lnTo>
                    <a:lnTo>
                      <a:pt x="102" y="0"/>
                    </a:lnTo>
                    <a:lnTo>
                      <a:pt x="84" y="41"/>
                    </a:lnTo>
                    <a:lnTo>
                      <a:pt x="74" y="78"/>
                    </a:lnTo>
                    <a:lnTo>
                      <a:pt x="71" y="112"/>
                    </a:lnTo>
                    <a:lnTo>
                      <a:pt x="71" y="14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" name="Freeform 136"/>
              <p:cNvSpPr/>
              <p:nvPr/>
            </p:nvSpPr>
            <p:spPr bwMode="auto">
              <a:xfrm>
                <a:off x="3666" y="4127"/>
                <a:ext cx="558" cy="206"/>
              </a:xfrm>
              <a:custGeom>
                <a:avLst/>
                <a:gdLst>
                  <a:gd name="T0" fmla="*/ 0 w 1117"/>
                  <a:gd name="T1" fmla="*/ 1 h 412"/>
                  <a:gd name="T2" fmla="*/ 0 w 1117"/>
                  <a:gd name="T3" fmla="*/ 1 h 412"/>
                  <a:gd name="T4" fmla="*/ 0 w 1117"/>
                  <a:gd name="T5" fmla="*/ 1 h 412"/>
                  <a:gd name="T6" fmla="*/ 0 w 1117"/>
                  <a:gd name="T7" fmla="*/ 1 h 412"/>
                  <a:gd name="T8" fmla="*/ 0 w 1117"/>
                  <a:gd name="T9" fmla="*/ 1 h 412"/>
                  <a:gd name="T10" fmla="*/ 0 w 1117"/>
                  <a:gd name="T11" fmla="*/ 1 h 412"/>
                  <a:gd name="T12" fmla="*/ 0 w 1117"/>
                  <a:gd name="T13" fmla="*/ 1 h 412"/>
                  <a:gd name="T14" fmla="*/ 0 w 1117"/>
                  <a:gd name="T15" fmla="*/ 1 h 412"/>
                  <a:gd name="T16" fmla="*/ 0 w 1117"/>
                  <a:gd name="T17" fmla="*/ 1 h 412"/>
                  <a:gd name="T18" fmla="*/ 0 w 1117"/>
                  <a:gd name="T19" fmla="*/ 1 h 412"/>
                  <a:gd name="T20" fmla="*/ 0 w 1117"/>
                  <a:gd name="T21" fmla="*/ 1 h 412"/>
                  <a:gd name="T22" fmla="*/ 0 w 1117"/>
                  <a:gd name="T23" fmla="*/ 1 h 412"/>
                  <a:gd name="T24" fmla="*/ 0 w 1117"/>
                  <a:gd name="T25" fmla="*/ 1 h 412"/>
                  <a:gd name="T26" fmla="*/ 0 w 1117"/>
                  <a:gd name="T27" fmla="*/ 1 h 412"/>
                  <a:gd name="T28" fmla="*/ 0 w 1117"/>
                  <a:gd name="T29" fmla="*/ 1 h 412"/>
                  <a:gd name="T30" fmla="*/ 0 w 1117"/>
                  <a:gd name="T31" fmla="*/ 1 h 412"/>
                  <a:gd name="T32" fmla="*/ 0 w 1117"/>
                  <a:gd name="T33" fmla="*/ 1 h 412"/>
                  <a:gd name="T34" fmla="*/ 0 w 1117"/>
                  <a:gd name="T35" fmla="*/ 1 h 412"/>
                  <a:gd name="T36" fmla="*/ 0 w 1117"/>
                  <a:gd name="T37" fmla="*/ 1 h 412"/>
                  <a:gd name="T38" fmla="*/ 0 w 1117"/>
                  <a:gd name="T39" fmla="*/ 1 h 412"/>
                  <a:gd name="T40" fmla="*/ 0 w 1117"/>
                  <a:gd name="T41" fmla="*/ 1 h 412"/>
                  <a:gd name="T42" fmla="*/ 0 w 1117"/>
                  <a:gd name="T43" fmla="*/ 1 h 412"/>
                  <a:gd name="T44" fmla="*/ 0 w 1117"/>
                  <a:gd name="T45" fmla="*/ 1 h 412"/>
                  <a:gd name="T46" fmla="*/ 0 w 1117"/>
                  <a:gd name="T47" fmla="*/ 1 h 412"/>
                  <a:gd name="T48" fmla="*/ 0 w 1117"/>
                  <a:gd name="T49" fmla="*/ 1 h 412"/>
                  <a:gd name="T50" fmla="*/ 0 w 1117"/>
                  <a:gd name="T51" fmla="*/ 1 h 412"/>
                  <a:gd name="T52" fmla="*/ 0 w 1117"/>
                  <a:gd name="T53" fmla="*/ 1 h 412"/>
                  <a:gd name="T54" fmla="*/ 0 w 1117"/>
                  <a:gd name="T55" fmla="*/ 1 h 412"/>
                  <a:gd name="T56" fmla="*/ 0 w 1117"/>
                  <a:gd name="T57" fmla="*/ 1 h 412"/>
                  <a:gd name="T58" fmla="*/ 0 w 1117"/>
                  <a:gd name="T59" fmla="*/ 1 h 412"/>
                  <a:gd name="T60" fmla="*/ 0 w 1117"/>
                  <a:gd name="T61" fmla="*/ 1 h 412"/>
                  <a:gd name="T62" fmla="*/ 0 w 1117"/>
                  <a:gd name="T63" fmla="*/ 1 h 412"/>
                  <a:gd name="T64" fmla="*/ 0 w 1117"/>
                  <a:gd name="T65" fmla="*/ 0 h 412"/>
                  <a:gd name="T66" fmla="*/ 0 w 1117"/>
                  <a:gd name="T67" fmla="*/ 1 h 412"/>
                  <a:gd name="T68" fmla="*/ 0 w 1117"/>
                  <a:gd name="T69" fmla="*/ 1 h 412"/>
                  <a:gd name="T70" fmla="*/ 0 w 1117"/>
                  <a:gd name="T71" fmla="*/ 1 h 412"/>
                  <a:gd name="T72" fmla="*/ 0 w 1117"/>
                  <a:gd name="T73" fmla="*/ 1 h 412"/>
                  <a:gd name="T74" fmla="*/ 0 w 1117"/>
                  <a:gd name="T75" fmla="*/ 1 h 412"/>
                  <a:gd name="T76" fmla="*/ 0 w 1117"/>
                  <a:gd name="T77" fmla="*/ 1 h 412"/>
                  <a:gd name="T78" fmla="*/ 0 w 1117"/>
                  <a:gd name="T79" fmla="*/ 1 h 412"/>
                  <a:gd name="T80" fmla="*/ 0 w 1117"/>
                  <a:gd name="T81" fmla="*/ 1 h 412"/>
                  <a:gd name="T82" fmla="*/ 0 w 1117"/>
                  <a:gd name="T83" fmla="*/ 1 h 412"/>
                  <a:gd name="T84" fmla="*/ 0 w 1117"/>
                  <a:gd name="T85" fmla="*/ 1 h 412"/>
                  <a:gd name="T86" fmla="*/ 0 w 1117"/>
                  <a:gd name="T87" fmla="*/ 1 h 412"/>
                  <a:gd name="T88" fmla="*/ 0 w 1117"/>
                  <a:gd name="T89" fmla="*/ 1 h 412"/>
                  <a:gd name="T90" fmla="*/ 0 w 1117"/>
                  <a:gd name="T91" fmla="*/ 1 h 412"/>
                  <a:gd name="T92" fmla="*/ 0 w 1117"/>
                  <a:gd name="T93" fmla="*/ 1 h 412"/>
                  <a:gd name="T94" fmla="*/ 0 w 1117"/>
                  <a:gd name="T95" fmla="*/ 1 h 412"/>
                  <a:gd name="T96" fmla="*/ 0 w 1117"/>
                  <a:gd name="T97" fmla="*/ 1 h 412"/>
                  <a:gd name="T98" fmla="*/ 0 w 1117"/>
                  <a:gd name="T99" fmla="*/ 1 h 412"/>
                  <a:gd name="T100" fmla="*/ 0 w 1117"/>
                  <a:gd name="T101" fmla="*/ 1 h 412"/>
                  <a:gd name="T102" fmla="*/ 0 w 1117"/>
                  <a:gd name="T103" fmla="*/ 1 h 412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1117" h="412">
                    <a:moveTo>
                      <a:pt x="1093" y="212"/>
                    </a:moveTo>
                    <a:lnTo>
                      <a:pt x="1073" y="229"/>
                    </a:lnTo>
                    <a:lnTo>
                      <a:pt x="1052" y="248"/>
                    </a:lnTo>
                    <a:lnTo>
                      <a:pt x="1032" y="265"/>
                    </a:lnTo>
                    <a:lnTo>
                      <a:pt x="1011" y="284"/>
                    </a:lnTo>
                    <a:lnTo>
                      <a:pt x="990" y="301"/>
                    </a:lnTo>
                    <a:lnTo>
                      <a:pt x="971" y="317"/>
                    </a:lnTo>
                    <a:lnTo>
                      <a:pt x="951" y="334"/>
                    </a:lnTo>
                    <a:lnTo>
                      <a:pt x="934" y="349"/>
                    </a:lnTo>
                    <a:lnTo>
                      <a:pt x="917" y="363"/>
                    </a:lnTo>
                    <a:lnTo>
                      <a:pt x="900" y="376"/>
                    </a:lnTo>
                    <a:lnTo>
                      <a:pt x="888" y="387"/>
                    </a:lnTo>
                    <a:lnTo>
                      <a:pt x="876" y="397"/>
                    </a:lnTo>
                    <a:lnTo>
                      <a:pt x="867" y="403"/>
                    </a:lnTo>
                    <a:lnTo>
                      <a:pt x="860" y="409"/>
                    </a:lnTo>
                    <a:lnTo>
                      <a:pt x="857" y="412"/>
                    </a:lnTo>
                    <a:lnTo>
                      <a:pt x="826" y="410"/>
                    </a:lnTo>
                    <a:lnTo>
                      <a:pt x="791" y="409"/>
                    </a:lnTo>
                    <a:lnTo>
                      <a:pt x="753" y="408"/>
                    </a:lnTo>
                    <a:lnTo>
                      <a:pt x="714" y="406"/>
                    </a:lnTo>
                    <a:lnTo>
                      <a:pt x="672" y="403"/>
                    </a:lnTo>
                    <a:lnTo>
                      <a:pt x="630" y="401"/>
                    </a:lnTo>
                    <a:lnTo>
                      <a:pt x="587" y="399"/>
                    </a:lnTo>
                    <a:lnTo>
                      <a:pt x="542" y="395"/>
                    </a:lnTo>
                    <a:lnTo>
                      <a:pt x="499" y="393"/>
                    </a:lnTo>
                    <a:lnTo>
                      <a:pt x="455" y="391"/>
                    </a:lnTo>
                    <a:lnTo>
                      <a:pt x="412" y="387"/>
                    </a:lnTo>
                    <a:lnTo>
                      <a:pt x="371" y="385"/>
                    </a:lnTo>
                    <a:lnTo>
                      <a:pt x="330" y="383"/>
                    </a:lnTo>
                    <a:lnTo>
                      <a:pt x="292" y="380"/>
                    </a:lnTo>
                    <a:lnTo>
                      <a:pt x="257" y="378"/>
                    </a:lnTo>
                    <a:lnTo>
                      <a:pt x="224" y="377"/>
                    </a:lnTo>
                    <a:lnTo>
                      <a:pt x="209" y="376"/>
                    </a:lnTo>
                    <a:lnTo>
                      <a:pt x="193" y="376"/>
                    </a:lnTo>
                    <a:lnTo>
                      <a:pt x="178" y="375"/>
                    </a:lnTo>
                    <a:lnTo>
                      <a:pt x="162" y="375"/>
                    </a:lnTo>
                    <a:lnTo>
                      <a:pt x="147" y="374"/>
                    </a:lnTo>
                    <a:lnTo>
                      <a:pt x="131" y="374"/>
                    </a:lnTo>
                    <a:lnTo>
                      <a:pt x="116" y="372"/>
                    </a:lnTo>
                    <a:lnTo>
                      <a:pt x="101" y="372"/>
                    </a:lnTo>
                    <a:lnTo>
                      <a:pt x="80" y="334"/>
                    </a:lnTo>
                    <a:lnTo>
                      <a:pt x="63" y="289"/>
                    </a:lnTo>
                    <a:lnTo>
                      <a:pt x="48" y="241"/>
                    </a:lnTo>
                    <a:lnTo>
                      <a:pt x="36" y="190"/>
                    </a:lnTo>
                    <a:lnTo>
                      <a:pt x="24" y="142"/>
                    </a:lnTo>
                    <a:lnTo>
                      <a:pt x="15" y="97"/>
                    </a:lnTo>
                    <a:lnTo>
                      <a:pt x="7" y="58"/>
                    </a:lnTo>
                    <a:lnTo>
                      <a:pt x="0" y="28"/>
                    </a:lnTo>
                    <a:lnTo>
                      <a:pt x="11" y="62"/>
                    </a:lnTo>
                    <a:lnTo>
                      <a:pt x="25" y="100"/>
                    </a:lnTo>
                    <a:lnTo>
                      <a:pt x="41" y="141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4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1" y="284"/>
                    </a:lnTo>
                    <a:lnTo>
                      <a:pt x="138" y="257"/>
                    </a:lnTo>
                    <a:lnTo>
                      <a:pt x="146" y="234"/>
                    </a:lnTo>
                    <a:lnTo>
                      <a:pt x="156" y="211"/>
                    </a:lnTo>
                    <a:lnTo>
                      <a:pt x="169" y="191"/>
                    </a:lnTo>
                    <a:lnTo>
                      <a:pt x="184" y="172"/>
                    </a:lnTo>
                    <a:lnTo>
                      <a:pt x="204" y="153"/>
                    </a:lnTo>
                    <a:lnTo>
                      <a:pt x="227" y="136"/>
                    </a:lnTo>
                    <a:lnTo>
                      <a:pt x="214" y="158"/>
                    </a:lnTo>
                    <a:lnTo>
                      <a:pt x="201" y="184"/>
                    </a:lnTo>
                    <a:lnTo>
                      <a:pt x="191" y="216"/>
                    </a:lnTo>
                    <a:lnTo>
                      <a:pt x="184" y="248"/>
                    </a:lnTo>
                    <a:lnTo>
                      <a:pt x="182" y="281"/>
                    </a:lnTo>
                    <a:lnTo>
                      <a:pt x="188" y="314"/>
                    </a:lnTo>
                    <a:lnTo>
                      <a:pt x="200" y="344"/>
                    </a:lnTo>
                    <a:lnTo>
                      <a:pt x="224" y="370"/>
                    </a:lnTo>
                    <a:lnTo>
                      <a:pt x="250" y="344"/>
                    </a:lnTo>
                    <a:lnTo>
                      <a:pt x="270" y="305"/>
                    </a:lnTo>
                    <a:lnTo>
                      <a:pt x="284" y="261"/>
                    </a:lnTo>
                    <a:lnTo>
                      <a:pt x="291" y="211"/>
                    </a:lnTo>
                    <a:lnTo>
                      <a:pt x="290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7" y="8"/>
                    </a:lnTo>
                    <a:lnTo>
                      <a:pt x="261" y="35"/>
                    </a:lnTo>
                    <a:lnTo>
                      <a:pt x="282" y="63"/>
                    </a:lnTo>
                    <a:lnTo>
                      <a:pt x="299" y="96"/>
                    </a:lnTo>
                    <a:lnTo>
                      <a:pt x="314" y="130"/>
                    </a:lnTo>
                    <a:lnTo>
                      <a:pt x="326" y="168"/>
                    </a:lnTo>
                    <a:lnTo>
                      <a:pt x="334" y="211"/>
                    </a:lnTo>
                    <a:lnTo>
                      <a:pt x="340" y="258"/>
                    </a:lnTo>
                    <a:lnTo>
                      <a:pt x="341" y="309"/>
                    </a:lnTo>
                    <a:lnTo>
                      <a:pt x="355" y="288"/>
                    </a:lnTo>
                    <a:lnTo>
                      <a:pt x="371" y="266"/>
                    </a:lnTo>
                    <a:lnTo>
                      <a:pt x="389" y="244"/>
                    </a:lnTo>
                    <a:lnTo>
                      <a:pt x="409" y="222"/>
                    </a:lnTo>
                    <a:lnTo>
                      <a:pt x="429" y="203"/>
                    </a:lnTo>
                    <a:lnTo>
                      <a:pt x="450" y="184"/>
                    </a:lnTo>
                    <a:lnTo>
                      <a:pt x="471" y="171"/>
                    </a:lnTo>
                    <a:lnTo>
                      <a:pt x="492" y="160"/>
                    </a:lnTo>
                    <a:lnTo>
                      <a:pt x="482" y="180"/>
                    </a:lnTo>
                    <a:lnTo>
                      <a:pt x="469" y="203"/>
                    </a:lnTo>
                    <a:lnTo>
                      <a:pt x="451" y="227"/>
                    </a:lnTo>
                    <a:lnTo>
                      <a:pt x="433" y="251"/>
                    </a:lnTo>
                    <a:lnTo>
                      <a:pt x="416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1" y="334"/>
                    </a:lnTo>
                    <a:lnTo>
                      <a:pt x="388" y="339"/>
                    </a:lnTo>
                    <a:lnTo>
                      <a:pt x="397" y="344"/>
                    </a:lnTo>
                    <a:lnTo>
                      <a:pt x="408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3" y="360"/>
                    </a:lnTo>
                    <a:lnTo>
                      <a:pt x="457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3"/>
                    </a:lnTo>
                    <a:lnTo>
                      <a:pt x="374" y="66"/>
                    </a:lnTo>
                    <a:lnTo>
                      <a:pt x="345" y="36"/>
                    </a:lnTo>
                    <a:lnTo>
                      <a:pt x="374" y="58"/>
                    </a:lnTo>
                    <a:lnTo>
                      <a:pt x="399" y="79"/>
                    </a:lnTo>
                    <a:lnTo>
                      <a:pt x="423" y="103"/>
                    </a:lnTo>
                    <a:lnTo>
                      <a:pt x="443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3" y="10"/>
                    </a:lnTo>
                    <a:lnTo>
                      <a:pt x="489" y="39"/>
                    </a:lnTo>
                    <a:lnTo>
                      <a:pt x="505" y="71"/>
                    </a:lnTo>
                    <a:lnTo>
                      <a:pt x="519" y="106"/>
                    </a:lnTo>
                    <a:lnTo>
                      <a:pt x="531" y="145"/>
                    </a:lnTo>
                    <a:lnTo>
                      <a:pt x="539" y="189"/>
                    </a:lnTo>
                    <a:lnTo>
                      <a:pt x="541" y="236"/>
                    </a:lnTo>
                    <a:lnTo>
                      <a:pt x="538" y="290"/>
                    </a:lnTo>
                    <a:lnTo>
                      <a:pt x="526" y="349"/>
                    </a:lnTo>
                    <a:lnTo>
                      <a:pt x="553" y="322"/>
                    </a:lnTo>
                    <a:lnTo>
                      <a:pt x="576" y="288"/>
                    </a:lnTo>
                    <a:lnTo>
                      <a:pt x="594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2" y="126"/>
                    </a:lnTo>
                    <a:lnTo>
                      <a:pt x="584" y="84"/>
                    </a:lnTo>
                    <a:lnTo>
                      <a:pt x="551" y="44"/>
                    </a:lnTo>
                    <a:lnTo>
                      <a:pt x="566" y="52"/>
                    </a:lnTo>
                    <a:lnTo>
                      <a:pt x="581" y="60"/>
                    </a:lnTo>
                    <a:lnTo>
                      <a:pt x="596" y="69"/>
                    </a:lnTo>
                    <a:lnTo>
                      <a:pt x="610" y="82"/>
                    </a:lnTo>
                    <a:lnTo>
                      <a:pt x="622" y="96"/>
                    </a:lnTo>
                    <a:lnTo>
                      <a:pt x="632" y="113"/>
                    </a:lnTo>
                    <a:lnTo>
                      <a:pt x="641" y="134"/>
                    </a:lnTo>
                    <a:lnTo>
                      <a:pt x="647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8" y="32"/>
                    </a:lnTo>
                    <a:lnTo>
                      <a:pt x="645" y="0"/>
                    </a:lnTo>
                    <a:lnTo>
                      <a:pt x="655" y="38"/>
                    </a:lnTo>
                    <a:lnTo>
                      <a:pt x="661" y="82"/>
                    </a:lnTo>
                    <a:lnTo>
                      <a:pt x="662" y="129"/>
                    </a:lnTo>
                    <a:lnTo>
                      <a:pt x="660" y="179"/>
                    </a:lnTo>
                    <a:lnTo>
                      <a:pt x="652" y="228"/>
                    </a:lnTo>
                    <a:lnTo>
                      <a:pt x="641" y="277"/>
                    </a:lnTo>
                    <a:lnTo>
                      <a:pt x="626" y="320"/>
                    </a:lnTo>
                    <a:lnTo>
                      <a:pt x="609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79" y="255"/>
                    </a:lnTo>
                    <a:lnTo>
                      <a:pt x="697" y="212"/>
                    </a:lnTo>
                    <a:lnTo>
                      <a:pt x="712" y="167"/>
                    </a:lnTo>
                    <a:lnTo>
                      <a:pt x="722" y="122"/>
                    </a:lnTo>
                    <a:lnTo>
                      <a:pt x="730" y="77"/>
                    </a:lnTo>
                    <a:lnTo>
                      <a:pt x="733" y="33"/>
                    </a:lnTo>
                    <a:lnTo>
                      <a:pt x="742" y="88"/>
                    </a:lnTo>
                    <a:lnTo>
                      <a:pt x="746" y="148"/>
                    </a:lnTo>
                    <a:lnTo>
                      <a:pt x="743" y="210"/>
                    </a:lnTo>
                    <a:lnTo>
                      <a:pt x="730" y="269"/>
                    </a:lnTo>
                    <a:lnTo>
                      <a:pt x="743" y="252"/>
                    </a:lnTo>
                    <a:lnTo>
                      <a:pt x="756" y="232"/>
                    </a:lnTo>
                    <a:lnTo>
                      <a:pt x="770" y="206"/>
                    </a:lnTo>
                    <a:lnTo>
                      <a:pt x="784" y="181"/>
                    </a:lnTo>
                    <a:lnTo>
                      <a:pt x="797" y="154"/>
                    </a:lnTo>
                    <a:lnTo>
                      <a:pt x="808" y="130"/>
                    </a:lnTo>
                    <a:lnTo>
                      <a:pt x="816" y="109"/>
                    </a:lnTo>
                    <a:lnTo>
                      <a:pt x="821" y="93"/>
                    </a:lnTo>
                    <a:lnTo>
                      <a:pt x="819" y="118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4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6" y="295"/>
                    </a:lnTo>
                    <a:lnTo>
                      <a:pt x="725" y="324"/>
                    </a:lnTo>
                    <a:lnTo>
                      <a:pt x="752" y="307"/>
                    </a:lnTo>
                    <a:lnTo>
                      <a:pt x="777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69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0" y="166"/>
                    </a:lnTo>
                    <a:lnTo>
                      <a:pt x="882" y="194"/>
                    </a:lnTo>
                    <a:lnTo>
                      <a:pt x="873" y="220"/>
                    </a:lnTo>
                    <a:lnTo>
                      <a:pt x="861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35" y="308"/>
                    </a:lnTo>
                    <a:lnTo>
                      <a:pt x="850" y="297"/>
                    </a:lnTo>
                    <a:lnTo>
                      <a:pt x="866" y="284"/>
                    </a:lnTo>
                    <a:lnTo>
                      <a:pt x="882" y="269"/>
                    </a:lnTo>
                    <a:lnTo>
                      <a:pt x="897" y="252"/>
                    </a:lnTo>
                    <a:lnTo>
                      <a:pt x="912" y="234"/>
                    </a:lnTo>
                    <a:lnTo>
                      <a:pt x="927" y="216"/>
                    </a:lnTo>
                    <a:lnTo>
                      <a:pt x="941" y="195"/>
                    </a:lnTo>
                    <a:lnTo>
                      <a:pt x="955" y="174"/>
                    </a:lnTo>
                    <a:lnTo>
                      <a:pt x="967" y="153"/>
                    </a:lnTo>
                    <a:lnTo>
                      <a:pt x="979" y="133"/>
                    </a:lnTo>
                    <a:lnTo>
                      <a:pt x="990" y="112"/>
                    </a:lnTo>
                    <a:lnTo>
                      <a:pt x="999" y="91"/>
                    </a:lnTo>
                    <a:lnTo>
                      <a:pt x="1008" y="70"/>
                    </a:lnTo>
                    <a:lnTo>
                      <a:pt x="1014" y="52"/>
                    </a:lnTo>
                    <a:lnTo>
                      <a:pt x="1020" y="33"/>
                    </a:lnTo>
                    <a:lnTo>
                      <a:pt x="1012" y="71"/>
                    </a:lnTo>
                    <a:lnTo>
                      <a:pt x="1004" y="107"/>
                    </a:lnTo>
                    <a:lnTo>
                      <a:pt x="994" y="141"/>
                    </a:lnTo>
                    <a:lnTo>
                      <a:pt x="983" y="173"/>
                    </a:lnTo>
                    <a:lnTo>
                      <a:pt x="968" y="206"/>
                    </a:lnTo>
                    <a:lnTo>
                      <a:pt x="950" y="242"/>
                    </a:lnTo>
                    <a:lnTo>
                      <a:pt x="927" y="279"/>
                    </a:lnTo>
                    <a:lnTo>
                      <a:pt x="897" y="322"/>
                    </a:lnTo>
                    <a:lnTo>
                      <a:pt x="910" y="314"/>
                    </a:lnTo>
                    <a:lnTo>
                      <a:pt x="925" y="304"/>
                    </a:lnTo>
                    <a:lnTo>
                      <a:pt x="940" y="294"/>
                    </a:lnTo>
                    <a:lnTo>
                      <a:pt x="956" y="282"/>
                    </a:lnTo>
                    <a:lnTo>
                      <a:pt x="972" y="270"/>
                    </a:lnTo>
                    <a:lnTo>
                      <a:pt x="988" y="257"/>
                    </a:lnTo>
                    <a:lnTo>
                      <a:pt x="1005" y="243"/>
                    </a:lnTo>
                    <a:lnTo>
                      <a:pt x="1021" y="228"/>
                    </a:lnTo>
                    <a:lnTo>
                      <a:pt x="1037" y="213"/>
                    </a:lnTo>
                    <a:lnTo>
                      <a:pt x="1052" y="197"/>
                    </a:lnTo>
                    <a:lnTo>
                      <a:pt x="1067" y="182"/>
                    </a:lnTo>
                    <a:lnTo>
                      <a:pt x="1080" y="166"/>
                    </a:lnTo>
                    <a:lnTo>
                      <a:pt x="1092" y="150"/>
                    </a:lnTo>
                    <a:lnTo>
                      <a:pt x="1102" y="135"/>
                    </a:lnTo>
                    <a:lnTo>
                      <a:pt x="1111" y="119"/>
                    </a:lnTo>
                    <a:lnTo>
                      <a:pt x="1117" y="104"/>
                    </a:lnTo>
                    <a:lnTo>
                      <a:pt x="1110" y="136"/>
                    </a:lnTo>
                    <a:lnTo>
                      <a:pt x="1103" y="166"/>
                    </a:lnTo>
                    <a:lnTo>
                      <a:pt x="1099" y="192"/>
                    </a:lnTo>
                    <a:lnTo>
                      <a:pt x="1093" y="21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6" name="Freeform 137"/>
              <p:cNvSpPr/>
              <p:nvPr/>
            </p:nvSpPr>
            <p:spPr bwMode="auto">
              <a:xfrm>
                <a:off x="4164" y="4179"/>
                <a:ext cx="202" cy="141"/>
              </a:xfrm>
              <a:custGeom>
                <a:avLst/>
                <a:gdLst>
                  <a:gd name="T0" fmla="*/ 1 w 403"/>
                  <a:gd name="T1" fmla="*/ 1 h 280"/>
                  <a:gd name="T2" fmla="*/ 1 w 403"/>
                  <a:gd name="T3" fmla="*/ 1 h 280"/>
                  <a:gd name="T4" fmla="*/ 1 w 403"/>
                  <a:gd name="T5" fmla="*/ 1 h 280"/>
                  <a:gd name="T6" fmla="*/ 1 w 403"/>
                  <a:gd name="T7" fmla="*/ 1 h 280"/>
                  <a:gd name="T8" fmla="*/ 1 w 403"/>
                  <a:gd name="T9" fmla="*/ 1 h 280"/>
                  <a:gd name="T10" fmla="*/ 1 w 403"/>
                  <a:gd name="T11" fmla="*/ 1 h 280"/>
                  <a:gd name="T12" fmla="*/ 1 w 403"/>
                  <a:gd name="T13" fmla="*/ 1 h 280"/>
                  <a:gd name="T14" fmla="*/ 1 w 403"/>
                  <a:gd name="T15" fmla="*/ 1 h 280"/>
                  <a:gd name="T16" fmla="*/ 1 w 403"/>
                  <a:gd name="T17" fmla="*/ 1 h 280"/>
                  <a:gd name="T18" fmla="*/ 1 w 403"/>
                  <a:gd name="T19" fmla="*/ 1 h 280"/>
                  <a:gd name="T20" fmla="*/ 1 w 403"/>
                  <a:gd name="T21" fmla="*/ 1 h 280"/>
                  <a:gd name="T22" fmla="*/ 1 w 403"/>
                  <a:gd name="T23" fmla="*/ 1 h 280"/>
                  <a:gd name="T24" fmla="*/ 1 w 403"/>
                  <a:gd name="T25" fmla="*/ 1 h 280"/>
                  <a:gd name="T26" fmla="*/ 1 w 403"/>
                  <a:gd name="T27" fmla="*/ 1 h 280"/>
                  <a:gd name="T28" fmla="*/ 1 w 403"/>
                  <a:gd name="T29" fmla="*/ 1 h 280"/>
                  <a:gd name="T30" fmla="*/ 1 w 403"/>
                  <a:gd name="T31" fmla="*/ 1 h 280"/>
                  <a:gd name="T32" fmla="*/ 1 w 403"/>
                  <a:gd name="T33" fmla="*/ 1 h 280"/>
                  <a:gd name="T34" fmla="*/ 1 w 403"/>
                  <a:gd name="T35" fmla="*/ 1 h 280"/>
                  <a:gd name="T36" fmla="*/ 1 w 403"/>
                  <a:gd name="T37" fmla="*/ 1 h 280"/>
                  <a:gd name="T38" fmla="*/ 1 w 403"/>
                  <a:gd name="T39" fmla="*/ 1 h 280"/>
                  <a:gd name="T40" fmla="*/ 1 w 403"/>
                  <a:gd name="T41" fmla="*/ 1 h 280"/>
                  <a:gd name="T42" fmla="*/ 1 w 403"/>
                  <a:gd name="T43" fmla="*/ 1 h 280"/>
                  <a:gd name="T44" fmla="*/ 1 w 403"/>
                  <a:gd name="T45" fmla="*/ 1 h 280"/>
                  <a:gd name="T46" fmla="*/ 1 w 403"/>
                  <a:gd name="T47" fmla="*/ 1 h 280"/>
                  <a:gd name="T48" fmla="*/ 1 w 403"/>
                  <a:gd name="T49" fmla="*/ 1 h 280"/>
                  <a:gd name="T50" fmla="*/ 1 w 403"/>
                  <a:gd name="T51" fmla="*/ 1 h 280"/>
                  <a:gd name="T52" fmla="*/ 1 w 403"/>
                  <a:gd name="T53" fmla="*/ 1 h 280"/>
                  <a:gd name="T54" fmla="*/ 1 w 403"/>
                  <a:gd name="T55" fmla="*/ 1 h 280"/>
                  <a:gd name="T56" fmla="*/ 1 w 403"/>
                  <a:gd name="T57" fmla="*/ 1 h 280"/>
                  <a:gd name="T58" fmla="*/ 1 w 403"/>
                  <a:gd name="T59" fmla="*/ 1 h 280"/>
                  <a:gd name="T60" fmla="*/ 1 w 403"/>
                  <a:gd name="T61" fmla="*/ 1 h 280"/>
                  <a:gd name="T62" fmla="*/ 1 w 403"/>
                  <a:gd name="T63" fmla="*/ 1 h 280"/>
                  <a:gd name="T64" fmla="*/ 1 w 403"/>
                  <a:gd name="T65" fmla="*/ 1 h 280"/>
                  <a:gd name="T66" fmla="*/ 1 w 403"/>
                  <a:gd name="T67" fmla="*/ 1 h 280"/>
                  <a:gd name="T68" fmla="*/ 1 w 403"/>
                  <a:gd name="T69" fmla="*/ 1 h 280"/>
                  <a:gd name="T70" fmla="*/ 1 w 403"/>
                  <a:gd name="T71" fmla="*/ 1 h 280"/>
                  <a:gd name="T72" fmla="*/ 1 w 403"/>
                  <a:gd name="T73" fmla="*/ 1 h 280"/>
                  <a:gd name="T74" fmla="*/ 1 w 403"/>
                  <a:gd name="T75" fmla="*/ 1 h 280"/>
                  <a:gd name="T76" fmla="*/ 1 w 403"/>
                  <a:gd name="T77" fmla="*/ 1 h 280"/>
                  <a:gd name="T78" fmla="*/ 1 w 403"/>
                  <a:gd name="T79" fmla="*/ 1 h 28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3" h="280">
                    <a:moveTo>
                      <a:pt x="339" y="270"/>
                    </a:moveTo>
                    <a:lnTo>
                      <a:pt x="322" y="270"/>
                    </a:lnTo>
                    <a:lnTo>
                      <a:pt x="305" y="271"/>
                    </a:lnTo>
                    <a:lnTo>
                      <a:pt x="289" y="271"/>
                    </a:lnTo>
                    <a:lnTo>
                      <a:pt x="273" y="272"/>
                    </a:lnTo>
                    <a:lnTo>
                      <a:pt x="257" y="272"/>
                    </a:lnTo>
                    <a:lnTo>
                      <a:pt x="241" y="273"/>
                    </a:lnTo>
                    <a:lnTo>
                      <a:pt x="225" y="273"/>
                    </a:lnTo>
                    <a:lnTo>
                      <a:pt x="210" y="274"/>
                    </a:lnTo>
                    <a:lnTo>
                      <a:pt x="194" y="274"/>
                    </a:lnTo>
                    <a:lnTo>
                      <a:pt x="179" y="275"/>
                    </a:lnTo>
                    <a:lnTo>
                      <a:pt x="164" y="277"/>
                    </a:lnTo>
                    <a:lnTo>
                      <a:pt x="149" y="277"/>
                    </a:lnTo>
                    <a:lnTo>
                      <a:pt x="134" y="278"/>
                    </a:lnTo>
                    <a:lnTo>
                      <a:pt x="119" y="279"/>
                    </a:lnTo>
                    <a:lnTo>
                      <a:pt x="104" y="279"/>
                    </a:lnTo>
                    <a:lnTo>
                      <a:pt x="90" y="280"/>
                    </a:lnTo>
                    <a:lnTo>
                      <a:pt x="86" y="257"/>
                    </a:lnTo>
                    <a:lnTo>
                      <a:pt x="81" y="233"/>
                    </a:lnTo>
                    <a:lnTo>
                      <a:pt x="73" y="209"/>
                    </a:lnTo>
                    <a:lnTo>
                      <a:pt x="62" y="184"/>
                    </a:lnTo>
                    <a:lnTo>
                      <a:pt x="50" y="162"/>
                    </a:lnTo>
                    <a:lnTo>
                      <a:pt x="35" y="142"/>
                    </a:lnTo>
                    <a:lnTo>
                      <a:pt x="18" y="124"/>
                    </a:lnTo>
                    <a:lnTo>
                      <a:pt x="0" y="112"/>
                    </a:lnTo>
                    <a:lnTo>
                      <a:pt x="22" y="117"/>
                    </a:lnTo>
                    <a:lnTo>
                      <a:pt x="40" y="127"/>
                    </a:lnTo>
                    <a:lnTo>
                      <a:pt x="58" y="138"/>
                    </a:lnTo>
                    <a:lnTo>
                      <a:pt x="74" y="154"/>
                    </a:lnTo>
                    <a:lnTo>
                      <a:pt x="89" y="173"/>
                    </a:lnTo>
                    <a:lnTo>
                      <a:pt x="104" y="196"/>
                    </a:lnTo>
                    <a:lnTo>
                      <a:pt x="117" y="222"/>
                    </a:lnTo>
                    <a:lnTo>
                      <a:pt x="132" y="254"/>
                    </a:lnTo>
                    <a:lnTo>
                      <a:pt x="139" y="222"/>
                    </a:lnTo>
                    <a:lnTo>
                      <a:pt x="143" y="188"/>
                    </a:lnTo>
                    <a:lnTo>
                      <a:pt x="142" y="152"/>
                    </a:lnTo>
                    <a:lnTo>
                      <a:pt x="139" y="115"/>
                    </a:lnTo>
                    <a:lnTo>
                      <a:pt x="134" y="81"/>
                    </a:lnTo>
                    <a:lnTo>
                      <a:pt x="126" y="49"/>
                    </a:lnTo>
                    <a:lnTo>
                      <a:pt x="115" y="23"/>
                    </a:lnTo>
                    <a:lnTo>
                      <a:pt x="103" y="4"/>
                    </a:lnTo>
                    <a:lnTo>
                      <a:pt x="121" y="17"/>
                    </a:lnTo>
                    <a:lnTo>
                      <a:pt x="139" y="33"/>
                    </a:lnTo>
                    <a:lnTo>
                      <a:pt x="157" y="53"/>
                    </a:lnTo>
                    <a:lnTo>
                      <a:pt x="173" y="77"/>
                    </a:lnTo>
                    <a:lnTo>
                      <a:pt x="188" y="106"/>
                    </a:lnTo>
                    <a:lnTo>
                      <a:pt x="200" y="141"/>
                    </a:lnTo>
                    <a:lnTo>
                      <a:pt x="211" y="182"/>
                    </a:lnTo>
                    <a:lnTo>
                      <a:pt x="218" y="230"/>
                    </a:lnTo>
                    <a:lnTo>
                      <a:pt x="228" y="207"/>
                    </a:lnTo>
                    <a:lnTo>
                      <a:pt x="236" y="182"/>
                    </a:lnTo>
                    <a:lnTo>
                      <a:pt x="242" y="153"/>
                    </a:lnTo>
                    <a:lnTo>
                      <a:pt x="245" y="123"/>
                    </a:lnTo>
                    <a:lnTo>
                      <a:pt x="245" y="92"/>
                    </a:lnTo>
                    <a:lnTo>
                      <a:pt x="242" y="61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1" y="30"/>
                    </a:lnTo>
                    <a:lnTo>
                      <a:pt x="255" y="56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7" y="128"/>
                    </a:lnTo>
                    <a:lnTo>
                      <a:pt x="294" y="151"/>
                    </a:lnTo>
                    <a:lnTo>
                      <a:pt x="297" y="173"/>
                    </a:lnTo>
                    <a:lnTo>
                      <a:pt x="298" y="195"/>
                    </a:lnTo>
                    <a:lnTo>
                      <a:pt x="312" y="173"/>
                    </a:lnTo>
                    <a:lnTo>
                      <a:pt x="326" y="149"/>
                    </a:lnTo>
                    <a:lnTo>
                      <a:pt x="340" y="121"/>
                    </a:lnTo>
                    <a:lnTo>
                      <a:pt x="354" y="93"/>
                    </a:lnTo>
                    <a:lnTo>
                      <a:pt x="366" y="67"/>
                    </a:lnTo>
                    <a:lnTo>
                      <a:pt x="375" y="41"/>
                    </a:lnTo>
                    <a:lnTo>
                      <a:pt x="382" y="19"/>
                    </a:lnTo>
                    <a:lnTo>
                      <a:pt x="385" y="2"/>
                    </a:lnTo>
                    <a:lnTo>
                      <a:pt x="392" y="26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3" y="112"/>
                    </a:lnTo>
                    <a:lnTo>
                      <a:pt x="398" y="145"/>
                    </a:lnTo>
                    <a:lnTo>
                      <a:pt x="387" y="183"/>
                    </a:lnTo>
                    <a:lnTo>
                      <a:pt x="367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7" name="Freeform 138"/>
              <p:cNvSpPr/>
              <p:nvPr/>
            </p:nvSpPr>
            <p:spPr bwMode="auto">
              <a:xfrm>
                <a:off x="4368" y="4177"/>
                <a:ext cx="123" cy="143"/>
              </a:xfrm>
              <a:custGeom>
                <a:avLst/>
                <a:gdLst>
                  <a:gd name="T0" fmla="*/ 1 w 246"/>
                  <a:gd name="T1" fmla="*/ 1 h 285"/>
                  <a:gd name="T2" fmla="*/ 1 w 246"/>
                  <a:gd name="T3" fmla="*/ 1 h 285"/>
                  <a:gd name="T4" fmla="*/ 1 w 246"/>
                  <a:gd name="T5" fmla="*/ 1 h 285"/>
                  <a:gd name="T6" fmla="*/ 1 w 246"/>
                  <a:gd name="T7" fmla="*/ 1 h 285"/>
                  <a:gd name="T8" fmla="*/ 1 w 246"/>
                  <a:gd name="T9" fmla="*/ 1 h 285"/>
                  <a:gd name="T10" fmla="*/ 1 w 246"/>
                  <a:gd name="T11" fmla="*/ 1 h 285"/>
                  <a:gd name="T12" fmla="*/ 1 w 246"/>
                  <a:gd name="T13" fmla="*/ 1 h 285"/>
                  <a:gd name="T14" fmla="*/ 1 w 246"/>
                  <a:gd name="T15" fmla="*/ 1 h 285"/>
                  <a:gd name="T16" fmla="*/ 0 w 246"/>
                  <a:gd name="T17" fmla="*/ 1 h 285"/>
                  <a:gd name="T18" fmla="*/ 1 w 246"/>
                  <a:gd name="T19" fmla="*/ 1 h 285"/>
                  <a:gd name="T20" fmla="*/ 1 w 246"/>
                  <a:gd name="T21" fmla="*/ 1 h 285"/>
                  <a:gd name="T22" fmla="*/ 1 w 246"/>
                  <a:gd name="T23" fmla="*/ 1 h 285"/>
                  <a:gd name="T24" fmla="*/ 1 w 246"/>
                  <a:gd name="T25" fmla="*/ 1 h 285"/>
                  <a:gd name="T26" fmla="*/ 1 w 246"/>
                  <a:gd name="T27" fmla="*/ 1 h 285"/>
                  <a:gd name="T28" fmla="*/ 1 w 246"/>
                  <a:gd name="T29" fmla="*/ 1 h 285"/>
                  <a:gd name="T30" fmla="*/ 1 w 246"/>
                  <a:gd name="T31" fmla="*/ 1 h 285"/>
                  <a:gd name="T32" fmla="*/ 1 w 246"/>
                  <a:gd name="T33" fmla="*/ 1 h 285"/>
                  <a:gd name="T34" fmla="*/ 1 w 246"/>
                  <a:gd name="T35" fmla="*/ 1 h 285"/>
                  <a:gd name="T36" fmla="*/ 1 w 246"/>
                  <a:gd name="T37" fmla="*/ 1 h 285"/>
                  <a:gd name="T38" fmla="*/ 1 w 246"/>
                  <a:gd name="T39" fmla="*/ 1 h 285"/>
                  <a:gd name="T40" fmla="*/ 1 w 246"/>
                  <a:gd name="T41" fmla="*/ 1 h 285"/>
                  <a:gd name="T42" fmla="*/ 1 w 246"/>
                  <a:gd name="T43" fmla="*/ 1 h 285"/>
                  <a:gd name="T44" fmla="*/ 1 w 246"/>
                  <a:gd name="T45" fmla="*/ 1 h 285"/>
                  <a:gd name="T46" fmla="*/ 1 w 246"/>
                  <a:gd name="T47" fmla="*/ 1 h 285"/>
                  <a:gd name="T48" fmla="*/ 1 w 246"/>
                  <a:gd name="T49" fmla="*/ 0 h 285"/>
                  <a:gd name="T50" fmla="*/ 1 w 246"/>
                  <a:gd name="T51" fmla="*/ 1 h 285"/>
                  <a:gd name="T52" fmla="*/ 1 w 246"/>
                  <a:gd name="T53" fmla="*/ 1 h 285"/>
                  <a:gd name="T54" fmla="*/ 1 w 246"/>
                  <a:gd name="T55" fmla="*/ 1 h 285"/>
                  <a:gd name="T56" fmla="*/ 1 w 246"/>
                  <a:gd name="T57" fmla="*/ 1 h 285"/>
                  <a:gd name="T58" fmla="*/ 1 w 246"/>
                  <a:gd name="T59" fmla="*/ 1 h 285"/>
                  <a:gd name="T60" fmla="*/ 1 w 246"/>
                  <a:gd name="T61" fmla="*/ 1 h 285"/>
                  <a:gd name="T62" fmla="*/ 1 w 246"/>
                  <a:gd name="T63" fmla="*/ 1 h 285"/>
                  <a:gd name="T64" fmla="*/ 1 w 246"/>
                  <a:gd name="T65" fmla="*/ 1 h 2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46" h="285">
                    <a:moveTo>
                      <a:pt x="85" y="285"/>
                    </a:moveTo>
                    <a:lnTo>
                      <a:pt x="75" y="285"/>
                    </a:lnTo>
                    <a:lnTo>
                      <a:pt x="63" y="285"/>
                    </a:lnTo>
                    <a:lnTo>
                      <a:pt x="53" y="285"/>
                    </a:lnTo>
                    <a:lnTo>
                      <a:pt x="42" y="285"/>
                    </a:lnTo>
                    <a:lnTo>
                      <a:pt x="32" y="285"/>
                    </a:lnTo>
                    <a:lnTo>
                      <a:pt x="22" y="285"/>
                    </a:lnTo>
                    <a:lnTo>
                      <a:pt x="10" y="285"/>
                    </a:lnTo>
                    <a:lnTo>
                      <a:pt x="0" y="285"/>
                    </a:lnTo>
                    <a:lnTo>
                      <a:pt x="3" y="270"/>
                    </a:lnTo>
                    <a:lnTo>
                      <a:pt x="8" y="253"/>
                    </a:lnTo>
                    <a:lnTo>
                      <a:pt x="14" y="235"/>
                    </a:lnTo>
                    <a:lnTo>
                      <a:pt x="22" y="217"/>
                    </a:lnTo>
                    <a:lnTo>
                      <a:pt x="30" y="197"/>
                    </a:lnTo>
                    <a:lnTo>
                      <a:pt x="40" y="178"/>
                    </a:lnTo>
                    <a:lnTo>
                      <a:pt x="52" y="157"/>
                    </a:lnTo>
                    <a:lnTo>
                      <a:pt x="64" y="137"/>
                    </a:lnTo>
                    <a:lnTo>
                      <a:pt x="80" y="118"/>
                    </a:lnTo>
                    <a:lnTo>
                      <a:pt x="96" y="98"/>
                    </a:lnTo>
                    <a:lnTo>
                      <a:pt x="116" y="79"/>
                    </a:lnTo>
                    <a:lnTo>
                      <a:pt x="137" y="60"/>
                    </a:lnTo>
                    <a:lnTo>
                      <a:pt x="161" y="43"/>
                    </a:lnTo>
                    <a:lnTo>
                      <a:pt x="186" y="28"/>
                    </a:lnTo>
                    <a:lnTo>
                      <a:pt x="215" y="13"/>
                    </a:lnTo>
                    <a:lnTo>
                      <a:pt x="246" y="0"/>
                    </a:lnTo>
                    <a:lnTo>
                      <a:pt x="215" y="30"/>
                    </a:lnTo>
                    <a:lnTo>
                      <a:pt x="186" y="60"/>
                    </a:lnTo>
                    <a:lnTo>
                      <a:pt x="160" y="91"/>
                    </a:lnTo>
                    <a:lnTo>
                      <a:pt x="136" y="124"/>
                    </a:lnTo>
                    <a:lnTo>
                      <a:pt x="116" y="158"/>
                    </a:lnTo>
                    <a:lnTo>
                      <a:pt x="100" y="196"/>
                    </a:lnTo>
                    <a:lnTo>
                      <a:pt x="90" y="238"/>
                    </a:lnTo>
                    <a:lnTo>
                      <a:pt x="85" y="285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8" name="Freeform 139"/>
              <p:cNvSpPr/>
              <p:nvPr/>
            </p:nvSpPr>
            <p:spPr bwMode="auto">
              <a:xfrm>
                <a:off x="4389" y="4134"/>
                <a:ext cx="493" cy="199"/>
              </a:xfrm>
              <a:custGeom>
                <a:avLst/>
                <a:gdLst>
                  <a:gd name="T0" fmla="*/ 1 w 986"/>
                  <a:gd name="T1" fmla="*/ 1 h 398"/>
                  <a:gd name="T2" fmla="*/ 1 w 986"/>
                  <a:gd name="T3" fmla="*/ 1 h 398"/>
                  <a:gd name="T4" fmla="*/ 1 w 986"/>
                  <a:gd name="T5" fmla="*/ 1 h 398"/>
                  <a:gd name="T6" fmla="*/ 1 w 986"/>
                  <a:gd name="T7" fmla="*/ 1 h 398"/>
                  <a:gd name="T8" fmla="*/ 1 w 986"/>
                  <a:gd name="T9" fmla="*/ 1 h 398"/>
                  <a:gd name="T10" fmla="*/ 1 w 986"/>
                  <a:gd name="T11" fmla="*/ 1 h 398"/>
                  <a:gd name="T12" fmla="*/ 1 w 986"/>
                  <a:gd name="T13" fmla="*/ 1 h 398"/>
                  <a:gd name="T14" fmla="*/ 1 w 986"/>
                  <a:gd name="T15" fmla="*/ 1 h 398"/>
                  <a:gd name="T16" fmla="*/ 1 w 986"/>
                  <a:gd name="T17" fmla="*/ 1 h 398"/>
                  <a:gd name="T18" fmla="*/ 1 w 986"/>
                  <a:gd name="T19" fmla="*/ 1 h 398"/>
                  <a:gd name="T20" fmla="*/ 1 w 986"/>
                  <a:gd name="T21" fmla="*/ 1 h 398"/>
                  <a:gd name="T22" fmla="*/ 1 w 986"/>
                  <a:gd name="T23" fmla="*/ 1 h 398"/>
                  <a:gd name="T24" fmla="*/ 1 w 986"/>
                  <a:gd name="T25" fmla="*/ 1 h 398"/>
                  <a:gd name="T26" fmla="*/ 1 w 986"/>
                  <a:gd name="T27" fmla="*/ 1 h 398"/>
                  <a:gd name="T28" fmla="*/ 1 w 986"/>
                  <a:gd name="T29" fmla="*/ 1 h 398"/>
                  <a:gd name="T30" fmla="*/ 1 w 986"/>
                  <a:gd name="T31" fmla="*/ 1 h 398"/>
                  <a:gd name="T32" fmla="*/ 1 w 986"/>
                  <a:gd name="T33" fmla="*/ 1 h 398"/>
                  <a:gd name="T34" fmla="*/ 1 w 986"/>
                  <a:gd name="T35" fmla="*/ 1 h 398"/>
                  <a:gd name="T36" fmla="*/ 1 w 986"/>
                  <a:gd name="T37" fmla="*/ 1 h 398"/>
                  <a:gd name="T38" fmla="*/ 1 w 986"/>
                  <a:gd name="T39" fmla="*/ 1 h 398"/>
                  <a:gd name="T40" fmla="*/ 1 w 986"/>
                  <a:gd name="T41" fmla="*/ 1 h 398"/>
                  <a:gd name="T42" fmla="*/ 1 w 986"/>
                  <a:gd name="T43" fmla="*/ 1 h 398"/>
                  <a:gd name="T44" fmla="*/ 1 w 986"/>
                  <a:gd name="T45" fmla="*/ 1 h 398"/>
                  <a:gd name="T46" fmla="*/ 1 w 986"/>
                  <a:gd name="T47" fmla="*/ 1 h 398"/>
                  <a:gd name="T48" fmla="*/ 1 w 986"/>
                  <a:gd name="T49" fmla="*/ 1 h 398"/>
                  <a:gd name="T50" fmla="*/ 1 w 986"/>
                  <a:gd name="T51" fmla="*/ 1 h 398"/>
                  <a:gd name="T52" fmla="*/ 1 w 986"/>
                  <a:gd name="T53" fmla="*/ 1 h 398"/>
                  <a:gd name="T54" fmla="*/ 1 w 986"/>
                  <a:gd name="T55" fmla="*/ 1 h 398"/>
                  <a:gd name="T56" fmla="*/ 1 w 986"/>
                  <a:gd name="T57" fmla="*/ 1 h 398"/>
                  <a:gd name="T58" fmla="*/ 1 w 986"/>
                  <a:gd name="T59" fmla="*/ 1 h 398"/>
                  <a:gd name="T60" fmla="*/ 1 w 986"/>
                  <a:gd name="T61" fmla="*/ 1 h 398"/>
                  <a:gd name="T62" fmla="*/ 1 w 986"/>
                  <a:gd name="T63" fmla="*/ 1 h 398"/>
                  <a:gd name="T64" fmla="*/ 1 w 986"/>
                  <a:gd name="T65" fmla="*/ 1 h 398"/>
                  <a:gd name="T66" fmla="*/ 1 w 986"/>
                  <a:gd name="T67" fmla="*/ 1 h 398"/>
                  <a:gd name="T68" fmla="*/ 1 w 986"/>
                  <a:gd name="T69" fmla="*/ 1 h 398"/>
                  <a:gd name="T70" fmla="*/ 1 w 986"/>
                  <a:gd name="T71" fmla="*/ 1 h 398"/>
                  <a:gd name="T72" fmla="*/ 1 w 986"/>
                  <a:gd name="T73" fmla="*/ 1 h 398"/>
                  <a:gd name="T74" fmla="*/ 1 w 986"/>
                  <a:gd name="T75" fmla="*/ 1 h 398"/>
                  <a:gd name="T76" fmla="*/ 1 w 986"/>
                  <a:gd name="T77" fmla="*/ 1 h 398"/>
                  <a:gd name="T78" fmla="*/ 1 w 986"/>
                  <a:gd name="T79" fmla="*/ 1 h 398"/>
                  <a:gd name="T80" fmla="*/ 1 w 986"/>
                  <a:gd name="T81" fmla="*/ 1 h 398"/>
                  <a:gd name="T82" fmla="*/ 1 w 986"/>
                  <a:gd name="T83" fmla="*/ 1 h 398"/>
                  <a:gd name="T84" fmla="*/ 1 w 986"/>
                  <a:gd name="T85" fmla="*/ 1 h 398"/>
                  <a:gd name="T86" fmla="*/ 1 w 986"/>
                  <a:gd name="T87" fmla="*/ 1 h 398"/>
                  <a:gd name="T88" fmla="*/ 1 w 986"/>
                  <a:gd name="T89" fmla="*/ 1 h 398"/>
                  <a:gd name="T90" fmla="*/ 1 w 986"/>
                  <a:gd name="T91" fmla="*/ 1 h 398"/>
                  <a:gd name="T92" fmla="*/ 1 w 986"/>
                  <a:gd name="T93" fmla="*/ 1 h 398"/>
                  <a:gd name="T94" fmla="*/ 1 w 986"/>
                  <a:gd name="T95" fmla="*/ 1 h 398"/>
                  <a:gd name="T96" fmla="*/ 1 w 986"/>
                  <a:gd name="T97" fmla="*/ 1 h 398"/>
                  <a:gd name="T98" fmla="*/ 1 w 986"/>
                  <a:gd name="T99" fmla="*/ 1 h 398"/>
                  <a:gd name="T100" fmla="*/ 1 w 986"/>
                  <a:gd name="T101" fmla="*/ 1 h 398"/>
                  <a:gd name="T102" fmla="*/ 1 w 986"/>
                  <a:gd name="T103" fmla="*/ 1 h 398"/>
                  <a:gd name="T104" fmla="*/ 1 w 986"/>
                  <a:gd name="T105" fmla="*/ 1 h 398"/>
                  <a:gd name="T106" fmla="*/ 1 w 986"/>
                  <a:gd name="T107" fmla="*/ 1 h 398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986" h="398">
                    <a:moveTo>
                      <a:pt x="901" y="398"/>
                    </a:moveTo>
                    <a:lnTo>
                      <a:pt x="867" y="398"/>
                    </a:lnTo>
                    <a:lnTo>
                      <a:pt x="829" y="398"/>
                    </a:lnTo>
                    <a:lnTo>
                      <a:pt x="789" y="398"/>
                    </a:lnTo>
                    <a:lnTo>
                      <a:pt x="747" y="396"/>
                    </a:lnTo>
                    <a:lnTo>
                      <a:pt x="702" y="396"/>
                    </a:lnTo>
                    <a:lnTo>
                      <a:pt x="656" y="394"/>
                    </a:lnTo>
                    <a:lnTo>
                      <a:pt x="608" y="393"/>
                    </a:lnTo>
                    <a:lnTo>
                      <a:pt x="561" y="392"/>
                    </a:lnTo>
                    <a:lnTo>
                      <a:pt x="513" y="389"/>
                    </a:lnTo>
                    <a:lnTo>
                      <a:pt x="467" y="388"/>
                    </a:lnTo>
                    <a:lnTo>
                      <a:pt x="421" y="386"/>
                    </a:lnTo>
                    <a:lnTo>
                      <a:pt x="376" y="384"/>
                    </a:lnTo>
                    <a:lnTo>
                      <a:pt x="334" y="383"/>
                    </a:lnTo>
                    <a:lnTo>
                      <a:pt x="294" y="380"/>
                    </a:lnTo>
                    <a:lnTo>
                      <a:pt x="258" y="378"/>
                    </a:lnTo>
                    <a:lnTo>
                      <a:pt x="225" y="377"/>
                    </a:lnTo>
                    <a:lnTo>
                      <a:pt x="210" y="376"/>
                    </a:lnTo>
                    <a:lnTo>
                      <a:pt x="194" y="376"/>
                    </a:lnTo>
                    <a:lnTo>
                      <a:pt x="179" y="374"/>
                    </a:lnTo>
                    <a:lnTo>
                      <a:pt x="163" y="373"/>
                    </a:lnTo>
                    <a:lnTo>
                      <a:pt x="148" y="373"/>
                    </a:lnTo>
                    <a:lnTo>
                      <a:pt x="132" y="372"/>
                    </a:lnTo>
                    <a:lnTo>
                      <a:pt x="117" y="372"/>
                    </a:lnTo>
                    <a:lnTo>
                      <a:pt x="102" y="372"/>
                    </a:lnTo>
                    <a:lnTo>
                      <a:pt x="81" y="334"/>
                    </a:lnTo>
                    <a:lnTo>
                      <a:pt x="64" y="289"/>
                    </a:lnTo>
                    <a:lnTo>
                      <a:pt x="48" y="241"/>
                    </a:lnTo>
                    <a:lnTo>
                      <a:pt x="35" y="190"/>
                    </a:lnTo>
                    <a:lnTo>
                      <a:pt x="23" y="142"/>
                    </a:lnTo>
                    <a:lnTo>
                      <a:pt x="14" y="97"/>
                    </a:lnTo>
                    <a:lnTo>
                      <a:pt x="6" y="57"/>
                    </a:lnTo>
                    <a:lnTo>
                      <a:pt x="0" y="27"/>
                    </a:lnTo>
                    <a:lnTo>
                      <a:pt x="12" y="62"/>
                    </a:lnTo>
                    <a:lnTo>
                      <a:pt x="26" y="100"/>
                    </a:lnTo>
                    <a:lnTo>
                      <a:pt x="42" y="140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5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0" y="283"/>
                    </a:lnTo>
                    <a:lnTo>
                      <a:pt x="139" y="257"/>
                    </a:lnTo>
                    <a:lnTo>
                      <a:pt x="147" y="234"/>
                    </a:lnTo>
                    <a:lnTo>
                      <a:pt x="157" y="211"/>
                    </a:lnTo>
                    <a:lnTo>
                      <a:pt x="170" y="190"/>
                    </a:lnTo>
                    <a:lnTo>
                      <a:pt x="185" y="170"/>
                    </a:lnTo>
                    <a:lnTo>
                      <a:pt x="204" y="152"/>
                    </a:lnTo>
                    <a:lnTo>
                      <a:pt x="227" y="135"/>
                    </a:lnTo>
                    <a:lnTo>
                      <a:pt x="215" y="157"/>
                    </a:lnTo>
                    <a:lnTo>
                      <a:pt x="202" y="184"/>
                    </a:lnTo>
                    <a:lnTo>
                      <a:pt x="191" y="214"/>
                    </a:lnTo>
                    <a:lnTo>
                      <a:pt x="185" y="248"/>
                    </a:lnTo>
                    <a:lnTo>
                      <a:pt x="182" y="281"/>
                    </a:lnTo>
                    <a:lnTo>
                      <a:pt x="188" y="313"/>
                    </a:lnTo>
                    <a:lnTo>
                      <a:pt x="201" y="343"/>
                    </a:lnTo>
                    <a:lnTo>
                      <a:pt x="225" y="370"/>
                    </a:lnTo>
                    <a:lnTo>
                      <a:pt x="250" y="343"/>
                    </a:lnTo>
                    <a:lnTo>
                      <a:pt x="271" y="305"/>
                    </a:lnTo>
                    <a:lnTo>
                      <a:pt x="285" y="260"/>
                    </a:lnTo>
                    <a:lnTo>
                      <a:pt x="292" y="211"/>
                    </a:lnTo>
                    <a:lnTo>
                      <a:pt x="291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8" y="8"/>
                    </a:lnTo>
                    <a:lnTo>
                      <a:pt x="262" y="34"/>
                    </a:lnTo>
                    <a:lnTo>
                      <a:pt x="282" y="63"/>
                    </a:lnTo>
                    <a:lnTo>
                      <a:pt x="300" y="95"/>
                    </a:lnTo>
                    <a:lnTo>
                      <a:pt x="315" y="130"/>
                    </a:lnTo>
                    <a:lnTo>
                      <a:pt x="325" y="168"/>
                    </a:lnTo>
                    <a:lnTo>
                      <a:pt x="333" y="211"/>
                    </a:lnTo>
                    <a:lnTo>
                      <a:pt x="339" y="258"/>
                    </a:lnTo>
                    <a:lnTo>
                      <a:pt x="340" y="309"/>
                    </a:lnTo>
                    <a:lnTo>
                      <a:pt x="354" y="288"/>
                    </a:lnTo>
                    <a:lnTo>
                      <a:pt x="370" y="266"/>
                    </a:lnTo>
                    <a:lnTo>
                      <a:pt x="388" y="244"/>
                    </a:lnTo>
                    <a:lnTo>
                      <a:pt x="409" y="222"/>
                    </a:lnTo>
                    <a:lnTo>
                      <a:pt x="430" y="203"/>
                    </a:lnTo>
                    <a:lnTo>
                      <a:pt x="451" y="184"/>
                    </a:lnTo>
                    <a:lnTo>
                      <a:pt x="471" y="170"/>
                    </a:lnTo>
                    <a:lnTo>
                      <a:pt x="492" y="160"/>
                    </a:lnTo>
                    <a:lnTo>
                      <a:pt x="483" y="180"/>
                    </a:lnTo>
                    <a:lnTo>
                      <a:pt x="469" y="203"/>
                    </a:lnTo>
                    <a:lnTo>
                      <a:pt x="452" y="227"/>
                    </a:lnTo>
                    <a:lnTo>
                      <a:pt x="433" y="251"/>
                    </a:lnTo>
                    <a:lnTo>
                      <a:pt x="415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0" y="334"/>
                    </a:lnTo>
                    <a:lnTo>
                      <a:pt x="388" y="339"/>
                    </a:lnTo>
                    <a:lnTo>
                      <a:pt x="396" y="343"/>
                    </a:lnTo>
                    <a:lnTo>
                      <a:pt x="407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4" y="360"/>
                    </a:lnTo>
                    <a:lnTo>
                      <a:pt x="458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2"/>
                    </a:lnTo>
                    <a:lnTo>
                      <a:pt x="375" y="65"/>
                    </a:lnTo>
                    <a:lnTo>
                      <a:pt x="346" y="36"/>
                    </a:lnTo>
                    <a:lnTo>
                      <a:pt x="375" y="57"/>
                    </a:lnTo>
                    <a:lnTo>
                      <a:pt x="400" y="79"/>
                    </a:lnTo>
                    <a:lnTo>
                      <a:pt x="423" y="102"/>
                    </a:lnTo>
                    <a:lnTo>
                      <a:pt x="444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4" y="10"/>
                    </a:lnTo>
                    <a:lnTo>
                      <a:pt x="490" y="39"/>
                    </a:lnTo>
                    <a:lnTo>
                      <a:pt x="506" y="70"/>
                    </a:lnTo>
                    <a:lnTo>
                      <a:pt x="520" y="106"/>
                    </a:lnTo>
                    <a:lnTo>
                      <a:pt x="531" y="145"/>
                    </a:lnTo>
                    <a:lnTo>
                      <a:pt x="539" y="188"/>
                    </a:lnTo>
                    <a:lnTo>
                      <a:pt x="542" y="236"/>
                    </a:lnTo>
                    <a:lnTo>
                      <a:pt x="538" y="290"/>
                    </a:lnTo>
                    <a:lnTo>
                      <a:pt x="527" y="349"/>
                    </a:lnTo>
                    <a:lnTo>
                      <a:pt x="553" y="321"/>
                    </a:lnTo>
                    <a:lnTo>
                      <a:pt x="576" y="288"/>
                    </a:lnTo>
                    <a:lnTo>
                      <a:pt x="595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3" y="125"/>
                    </a:lnTo>
                    <a:lnTo>
                      <a:pt x="584" y="83"/>
                    </a:lnTo>
                    <a:lnTo>
                      <a:pt x="552" y="42"/>
                    </a:lnTo>
                    <a:lnTo>
                      <a:pt x="567" y="50"/>
                    </a:lnTo>
                    <a:lnTo>
                      <a:pt x="582" y="59"/>
                    </a:lnTo>
                    <a:lnTo>
                      <a:pt x="597" y="69"/>
                    </a:lnTo>
                    <a:lnTo>
                      <a:pt x="611" y="80"/>
                    </a:lnTo>
                    <a:lnTo>
                      <a:pt x="622" y="95"/>
                    </a:lnTo>
                    <a:lnTo>
                      <a:pt x="633" y="113"/>
                    </a:lnTo>
                    <a:lnTo>
                      <a:pt x="642" y="134"/>
                    </a:lnTo>
                    <a:lnTo>
                      <a:pt x="648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9" y="32"/>
                    </a:lnTo>
                    <a:lnTo>
                      <a:pt x="645" y="0"/>
                    </a:lnTo>
                    <a:lnTo>
                      <a:pt x="656" y="38"/>
                    </a:lnTo>
                    <a:lnTo>
                      <a:pt x="661" y="82"/>
                    </a:lnTo>
                    <a:lnTo>
                      <a:pt x="663" y="129"/>
                    </a:lnTo>
                    <a:lnTo>
                      <a:pt x="660" y="178"/>
                    </a:lnTo>
                    <a:lnTo>
                      <a:pt x="652" y="228"/>
                    </a:lnTo>
                    <a:lnTo>
                      <a:pt x="642" y="276"/>
                    </a:lnTo>
                    <a:lnTo>
                      <a:pt x="627" y="320"/>
                    </a:lnTo>
                    <a:lnTo>
                      <a:pt x="610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80" y="255"/>
                    </a:lnTo>
                    <a:lnTo>
                      <a:pt x="697" y="212"/>
                    </a:lnTo>
                    <a:lnTo>
                      <a:pt x="711" y="167"/>
                    </a:lnTo>
                    <a:lnTo>
                      <a:pt x="722" y="122"/>
                    </a:lnTo>
                    <a:lnTo>
                      <a:pt x="729" y="77"/>
                    </a:lnTo>
                    <a:lnTo>
                      <a:pt x="733" y="33"/>
                    </a:lnTo>
                    <a:lnTo>
                      <a:pt x="741" y="87"/>
                    </a:lnTo>
                    <a:lnTo>
                      <a:pt x="745" y="147"/>
                    </a:lnTo>
                    <a:lnTo>
                      <a:pt x="743" y="210"/>
                    </a:lnTo>
                    <a:lnTo>
                      <a:pt x="730" y="268"/>
                    </a:lnTo>
                    <a:lnTo>
                      <a:pt x="743" y="252"/>
                    </a:lnTo>
                    <a:lnTo>
                      <a:pt x="757" y="232"/>
                    </a:lnTo>
                    <a:lnTo>
                      <a:pt x="771" y="206"/>
                    </a:lnTo>
                    <a:lnTo>
                      <a:pt x="785" y="180"/>
                    </a:lnTo>
                    <a:lnTo>
                      <a:pt x="797" y="153"/>
                    </a:lnTo>
                    <a:lnTo>
                      <a:pt x="809" y="129"/>
                    </a:lnTo>
                    <a:lnTo>
                      <a:pt x="817" y="108"/>
                    </a:lnTo>
                    <a:lnTo>
                      <a:pt x="821" y="93"/>
                    </a:lnTo>
                    <a:lnTo>
                      <a:pt x="819" y="117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5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7" y="295"/>
                    </a:lnTo>
                    <a:lnTo>
                      <a:pt x="726" y="324"/>
                    </a:lnTo>
                    <a:lnTo>
                      <a:pt x="752" y="306"/>
                    </a:lnTo>
                    <a:lnTo>
                      <a:pt x="778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70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1" y="166"/>
                    </a:lnTo>
                    <a:lnTo>
                      <a:pt x="882" y="193"/>
                    </a:lnTo>
                    <a:lnTo>
                      <a:pt x="873" y="220"/>
                    </a:lnTo>
                    <a:lnTo>
                      <a:pt x="862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49" y="297"/>
                    </a:lnTo>
                    <a:lnTo>
                      <a:pt x="877" y="271"/>
                    </a:lnTo>
                    <a:lnTo>
                      <a:pt x="902" y="237"/>
                    </a:lnTo>
                    <a:lnTo>
                      <a:pt x="925" y="200"/>
                    </a:lnTo>
                    <a:lnTo>
                      <a:pt x="945" y="161"/>
                    </a:lnTo>
                    <a:lnTo>
                      <a:pt x="962" y="122"/>
                    </a:lnTo>
                    <a:lnTo>
                      <a:pt x="976" y="83"/>
                    </a:lnTo>
                    <a:lnTo>
                      <a:pt x="986" y="46"/>
                    </a:lnTo>
                    <a:lnTo>
                      <a:pt x="980" y="86"/>
                    </a:lnTo>
                    <a:lnTo>
                      <a:pt x="979" y="128"/>
                    </a:lnTo>
                    <a:lnTo>
                      <a:pt x="980" y="169"/>
                    </a:lnTo>
                    <a:lnTo>
                      <a:pt x="984" y="210"/>
                    </a:lnTo>
                    <a:lnTo>
                      <a:pt x="986" y="247"/>
                    </a:lnTo>
                    <a:lnTo>
                      <a:pt x="986" y="282"/>
                    </a:lnTo>
                    <a:lnTo>
                      <a:pt x="983" y="312"/>
                    </a:lnTo>
                    <a:lnTo>
                      <a:pt x="975" y="339"/>
                    </a:lnTo>
                    <a:lnTo>
                      <a:pt x="901" y="398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09" name="Group 140"/>
            <p:cNvGrpSpPr/>
            <p:nvPr/>
          </p:nvGrpSpPr>
          <p:grpSpPr bwMode="auto">
            <a:xfrm>
              <a:off x="4032" y="4105"/>
              <a:ext cx="1479" cy="215"/>
              <a:chOff x="3452" y="4125"/>
              <a:chExt cx="1479" cy="215"/>
            </a:xfrm>
          </p:grpSpPr>
          <p:sp>
            <p:nvSpPr>
              <p:cNvPr id="410" name="Freeform 141"/>
              <p:cNvSpPr/>
              <p:nvPr/>
            </p:nvSpPr>
            <p:spPr bwMode="auto">
              <a:xfrm>
                <a:off x="3592" y="4158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2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9" y="1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0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" name="Freeform 142"/>
              <p:cNvSpPr/>
              <p:nvPr/>
            </p:nvSpPr>
            <p:spPr bwMode="auto">
              <a:xfrm>
                <a:off x="3668" y="4235"/>
                <a:ext cx="16" cy="16"/>
              </a:xfrm>
              <a:custGeom>
                <a:avLst/>
                <a:gdLst>
                  <a:gd name="T0" fmla="*/ 0 w 34"/>
                  <a:gd name="T1" fmla="*/ 1 h 32"/>
                  <a:gd name="T2" fmla="*/ 0 w 34"/>
                  <a:gd name="T3" fmla="*/ 1 h 32"/>
                  <a:gd name="T4" fmla="*/ 0 w 34"/>
                  <a:gd name="T5" fmla="*/ 1 h 32"/>
                  <a:gd name="T6" fmla="*/ 0 w 34"/>
                  <a:gd name="T7" fmla="*/ 1 h 32"/>
                  <a:gd name="T8" fmla="*/ 0 w 34"/>
                  <a:gd name="T9" fmla="*/ 0 h 32"/>
                  <a:gd name="T10" fmla="*/ 0 w 34"/>
                  <a:gd name="T11" fmla="*/ 0 h 32"/>
                  <a:gd name="T12" fmla="*/ 0 w 34"/>
                  <a:gd name="T13" fmla="*/ 1 h 32"/>
                  <a:gd name="T14" fmla="*/ 0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0 w 34"/>
                  <a:gd name="T21" fmla="*/ 1 h 32"/>
                  <a:gd name="T22" fmla="*/ 0 w 34"/>
                  <a:gd name="T23" fmla="*/ 1 h 32"/>
                  <a:gd name="T24" fmla="*/ 0 w 34"/>
                  <a:gd name="T25" fmla="*/ 1 h 32"/>
                  <a:gd name="T26" fmla="*/ 0 w 34"/>
                  <a:gd name="T27" fmla="*/ 1 h 32"/>
                  <a:gd name="T28" fmla="*/ 0 w 34"/>
                  <a:gd name="T29" fmla="*/ 1 h 32"/>
                  <a:gd name="T30" fmla="*/ 0 w 34"/>
                  <a:gd name="T31" fmla="*/ 1 h 32"/>
                  <a:gd name="T32" fmla="*/ 0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3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8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" name="Freeform 143"/>
              <p:cNvSpPr/>
              <p:nvPr/>
            </p:nvSpPr>
            <p:spPr bwMode="auto">
              <a:xfrm>
                <a:off x="3668" y="4194"/>
                <a:ext cx="16" cy="17"/>
              </a:xfrm>
              <a:custGeom>
                <a:avLst/>
                <a:gdLst>
                  <a:gd name="T0" fmla="*/ 0 w 33"/>
                  <a:gd name="T1" fmla="*/ 1 h 32"/>
                  <a:gd name="T2" fmla="*/ 0 w 33"/>
                  <a:gd name="T3" fmla="*/ 1 h 32"/>
                  <a:gd name="T4" fmla="*/ 0 w 33"/>
                  <a:gd name="T5" fmla="*/ 1 h 32"/>
                  <a:gd name="T6" fmla="*/ 0 w 33"/>
                  <a:gd name="T7" fmla="*/ 1 h 32"/>
                  <a:gd name="T8" fmla="*/ 0 w 33"/>
                  <a:gd name="T9" fmla="*/ 0 h 32"/>
                  <a:gd name="T10" fmla="*/ 0 w 33"/>
                  <a:gd name="T11" fmla="*/ 0 h 32"/>
                  <a:gd name="T12" fmla="*/ 0 w 33"/>
                  <a:gd name="T13" fmla="*/ 1 h 32"/>
                  <a:gd name="T14" fmla="*/ 0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0 w 33"/>
                  <a:gd name="T21" fmla="*/ 1 h 32"/>
                  <a:gd name="T22" fmla="*/ 0 w 33"/>
                  <a:gd name="T23" fmla="*/ 1 h 32"/>
                  <a:gd name="T24" fmla="*/ 0 w 33"/>
                  <a:gd name="T25" fmla="*/ 1 h 32"/>
                  <a:gd name="T26" fmla="*/ 0 w 33"/>
                  <a:gd name="T27" fmla="*/ 1 h 32"/>
                  <a:gd name="T28" fmla="*/ 0 w 33"/>
                  <a:gd name="T29" fmla="*/ 1 h 32"/>
                  <a:gd name="T30" fmla="*/ 0 w 33"/>
                  <a:gd name="T31" fmla="*/ 1 h 32"/>
                  <a:gd name="T32" fmla="*/ 0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19"/>
                    </a:moveTo>
                    <a:lnTo>
                      <a:pt x="33" y="13"/>
                    </a:lnTo>
                    <a:lnTo>
                      <a:pt x="30" y="7"/>
                    </a:lnTo>
                    <a:lnTo>
                      <a:pt x="26" y="2"/>
                    </a:lnTo>
                    <a:lnTo>
                      <a:pt x="20" y="0"/>
                    </a:lnTo>
                    <a:lnTo>
                      <a:pt x="13" y="0"/>
                    </a:lnTo>
                    <a:lnTo>
                      <a:pt x="7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29" y="25"/>
                    </a:lnTo>
                    <a:lnTo>
                      <a:pt x="33" y="1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" name="Freeform 144"/>
              <p:cNvSpPr/>
              <p:nvPr/>
            </p:nvSpPr>
            <p:spPr bwMode="auto">
              <a:xfrm>
                <a:off x="3671" y="4153"/>
                <a:ext cx="16" cy="17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6" y="3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4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4" y="30"/>
                    </a:lnTo>
                    <a:lnTo>
                      <a:pt x="29" y="25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" name="Freeform 145"/>
              <p:cNvSpPr/>
              <p:nvPr/>
            </p:nvSpPr>
            <p:spPr bwMode="auto">
              <a:xfrm>
                <a:off x="3772" y="4256"/>
                <a:ext cx="17" cy="16"/>
              </a:xfrm>
              <a:custGeom>
                <a:avLst/>
                <a:gdLst>
                  <a:gd name="T0" fmla="*/ 1 w 33"/>
                  <a:gd name="T1" fmla="*/ 1 h 32"/>
                  <a:gd name="T2" fmla="*/ 1 w 33"/>
                  <a:gd name="T3" fmla="*/ 1 h 32"/>
                  <a:gd name="T4" fmla="*/ 1 w 33"/>
                  <a:gd name="T5" fmla="*/ 1 h 32"/>
                  <a:gd name="T6" fmla="*/ 1 w 33"/>
                  <a:gd name="T7" fmla="*/ 1 h 32"/>
                  <a:gd name="T8" fmla="*/ 1 w 33"/>
                  <a:gd name="T9" fmla="*/ 0 h 32"/>
                  <a:gd name="T10" fmla="*/ 1 w 33"/>
                  <a:gd name="T11" fmla="*/ 0 h 32"/>
                  <a:gd name="T12" fmla="*/ 1 w 33"/>
                  <a:gd name="T13" fmla="*/ 1 h 32"/>
                  <a:gd name="T14" fmla="*/ 1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1 w 33"/>
                  <a:gd name="T21" fmla="*/ 1 h 32"/>
                  <a:gd name="T22" fmla="*/ 1 w 33"/>
                  <a:gd name="T23" fmla="*/ 1 h 32"/>
                  <a:gd name="T24" fmla="*/ 1 w 33"/>
                  <a:gd name="T25" fmla="*/ 1 h 32"/>
                  <a:gd name="T26" fmla="*/ 1 w 33"/>
                  <a:gd name="T27" fmla="*/ 1 h 32"/>
                  <a:gd name="T28" fmla="*/ 1 w 33"/>
                  <a:gd name="T29" fmla="*/ 1 h 32"/>
                  <a:gd name="T30" fmla="*/ 1 w 33"/>
                  <a:gd name="T31" fmla="*/ 1 h 32"/>
                  <a:gd name="T32" fmla="*/ 1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20"/>
                    </a:moveTo>
                    <a:lnTo>
                      <a:pt x="33" y="14"/>
                    </a:lnTo>
                    <a:lnTo>
                      <a:pt x="31" y="8"/>
                    </a:lnTo>
                    <a:lnTo>
                      <a:pt x="26" y="4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3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7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30" y="26"/>
                    </a:lnTo>
                    <a:lnTo>
                      <a:pt x="33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5" name="Freeform 146"/>
              <p:cNvSpPr/>
              <p:nvPr/>
            </p:nvSpPr>
            <p:spPr bwMode="auto">
              <a:xfrm>
                <a:off x="3768" y="4216"/>
                <a:ext cx="17" cy="16"/>
              </a:xfrm>
              <a:custGeom>
                <a:avLst/>
                <a:gdLst>
                  <a:gd name="T0" fmla="*/ 1 w 32"/>
                  <a:gd name="T1" fmla="*/ 0 h 33"/>
                  <a:gd name="T2" fmla="*/ 1 w 32"/>
                  <a:gd name="T3" fmla="*/ 0 h 33"/>
                  <a:gd name="T4" fmla="*/ 1 w 32"/>
                  <a:gd name="T5" fmla="*/ 0 h 33"/>
                  <a:gd name="T6" fmla="*/ 1 w 32"/>
                  <a:gd name="T7" fmla="*/ 0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0 h 33"/>
                  <a:gd name="T14" fmla="*/ 1 w 32"/>
                  <a:gd name="T15" fmla="*/ 0 h 33"/>
                  <a:gd name="T16" fmla="*/ 0 w 32"/>
                  <a:gd name="T17" fmla="*/ 0 h 33"/>
                  <a:gd name="T18" fmla="*/ 0 w 32"/>
                  <a:gd name="T19" fmla="*/ 0 h 33"/>
                  <a:gd name="T20" fmla="*/ 1 w 32"/>
                  <a:gd name="T21" fmla="*/ 0 h 33"/>
                  <a:gd name="T22" fmla="*/ 1 w 32"/>
                  <a:gd name="T23" fmla="*/ 0 h 33"/>
                  <a:gd name="T24" fmla="*/ 1 w 32"/>
                  <a:gd name="T25" fmla="*/ 0 h 33"/>
                  <a:gd name="T26" fmla="*/ 1 w 32"/>
                  <a:gd name="T27" fmla="*/ 0 h 33"/>
                  <a:gd name="T28" fmla="*/ 1 w 32"/>
                  <a:gd name="T29" fmla="*/ 0 h 33"/>
                  <a:gd name="T30" fmla="*/ 1 w 32"/>
                  <a:gd name="T31" fmla="*/ 0 h 33"/>
                  <a:gd name="T32" fmla="*/ 1 w 32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9"/>
                    </a:lnTo>
                    <a:lnTo>
                      <a:pt x="26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3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3"/>
                    </a:ln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" name="Freeform 147"/>
              <p:cNvSpPr/>
              <p:nvPr/>
            </p:nvSpPr>
            <p:spPr bwMode="auto">
              <a:xfrm>
                <a:off x="3774" y="4175"/>
                <a:ext cx="16" cy="17"/>
              </a:xfrm>
              <a:custGeom>
                <a:avLst/>
                <a:gdLst>
                  <a:gd name="T0" fmla="*/ 0 w 33"/>
                  <a:gd name="T1" fmla="*/ 1 h 33"/>
                  <a:gd name="T2" fmla="*/ 0 w 33"/>
                  <a:gd name="T3" fmla="*/ 1 h 33"/>
                  <a:gd name="T4" fmla="*/ 0 w 33"/>
                  <a:gd name="T5" fmla="*/ 1 h 33"/>
                  <a:gd name="T6" fmla="*/ 0 w 33"/>
                  <a:gd name="T7" fmla="*/ 1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1 h 33"/>
                  <a:gd name="T14" fmla="*/ 0 w 33"/>
                  <a:gd name="T15" fmla="*/ 1 h 33"/>
                  <a:gd name="T16" fmla="*/ 0 w 33"/>
                  <a:gd name="T17" fmla="*/ 1 h 33"/>
                  <a:gd name="T18" fmla="*/ 0 w 33"/>
                  <a:gd name="T19" fmla="*/ 1 h 33"/>
                  <a:gd name="T20" fmla="*/ 0 w 33"/>
                  <a:gd name="T21" fmla="*/ 1 h 33"/>
                  <a:gd name="T22" fmla="*/ 0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0 w 33"/>
                  <a:gd name="T29" fmla="*/ 1 h 33"/>
                  <a:gd name="T30" fmla="*/ 0 w 33"/>
                  <a:gd name="T31" fmla="*/ 1 h 33"/>
                  <a:gd name="T32" fmla="*/ 0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33" y="21"/>
                    </a:moveTo>
                    <a:lnTo>
                      <a:pt x="33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5" y="31"/>
                    </a:lnTo>
                    <a:lnTo>
                      <a:pt x="29" y="26"/>
                    </a:lnTo>
                    <a:lnTo>
                      <a:pt x="33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7" name="Freeform 148"/>
              <p:cNvSpPr/>
              <p:nvPr/>
            </p:nvSpPr>
            <p:spPr bwMode="auto">
              <a:xfrm>
                <a:off x="3789" y="4136"/>
                <a:ext cx="16" cy="17"/>
              </a:xfrm>
              <a:custGeom>
                <a:avLst/>
                <a:gdLst>
                  <a:gd name="T0" fmla="*/ 1 w 32"/>
                  <a:gd name="T1" fmla="*/ 1 h 34"/>
                  <a:gd name="T2" fmla="*/ 1 w 32"/>
                  <a:gd name="T3" fmla="*/ 1 h 34"/>
                  <a:gd name="T4" fmla="*/ 1 w 32"/>
                  <a:gd name="T5" fmla="*/ 1 h 34"/>
                  <a:gd name="T6" fmla="*/ 1 w 32"/>
                  <a:gd name="T7" fmla="*/ 1 h 34"/>
                  <a:gd name="T8" fmla="*/ 1 w 32"/>
                  <a:gd name="T9" fmla="*/ 0 h 34"/>
                  <a:gd name="T10" fmla="*/ 1 w 32"/>
                  <a:gd name="T11" fmla="*/ 0 h 34"/>
                  <a:gd name="T12" fmla="*/ 1 w 32"/>
                  <a:gd name="T13" fmla="*/ 1 h 34"/>
                  <a:gd name="T14" fmla="*/ 1 w 32"/>
                  <a:gd name="T15" fmla="*/ 1 h 34"/>
                  <a:gd name="T16" fmla="*/ 0 w 32"/>
                  <a:gd name="T17" fmla="*/ 1 h 34"/>
                  <a:gd name="T18" fmla="*/ 0 w 32"/>
                  <a:gd name="T19" fmla="*/ 1 h 34"/>
                  <a:gd name="T20" fmla="*/ 1 w 32"/>
                  <a:gd name="T21" fmla="*/ 1 h 34"/>
                  <a:gd name="T22" fmla="*/ 1 w 32"/>
                  <a:gd name="T23" fmla="*/ 1 h 34"/>
                  <a:gd name="T24" fmla="*/ 1 w 32"/>
                  <a:gd name="T25" fmla="*/ 1 h 34"/>
                  <a:gd name="T26" fmla="*/ 1 w 32"/>
                  <a:gd name="T27" fmla="*/ 1 h 34"/>
                  <a:gd name="T28" fmla="*/ 1 w 32"/>
                  <a:gd name="T29" fmla="*/ 1 h 34"/>
                  <a:gd name="T30" fmla="*/ 1 w 32"/>
                  <a:gd name="T31" fmla="*/ 1 h 34"/>
                  <a:gd name="T32" fmla="*/ 1 w 32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4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4"/>
                    </a:lnTo>
                    <a:lnTo>
                      <a:pt x="20" y="34"/>
                    </a:lnTo>
                    <a:lnTo>
                      <a:pt x="25" y="32"/>
                    </a:lnTo>
                    <a:lnTo>
                      <a:pt x="30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8" name="Freeform 149"/>
              <p:cNvSpPr/>
              <p:nvPr/>
            </p:nvSpPr>
            <p:spPr bwMode="auto">
              <a:xfrm>
                <a:off x="3842" y="4235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9" name="Freeform 150"/>
              <p:cNvSpPr/>
              <p:nvPr/>
            </p:nvSpPr>
            <p:spPr bwMode="auto">
              <a:xfrm>
                <a:off x="3857" y="4201"/>
                <a:ext cx="16" cy="16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lnTo>
                      <a:pt x="18" y="32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0" name="Freeform 151"/>
              <p:cNvSpPr/>
              <p:nvPr/>
            </p:nvSpPr>
            <p:spPr bwMode="auto">
              <a:xfrm>
                <a:off x="3861" y="4164"/>
                <a:ext cx="16" cy="17"/>
              </a:xfrm>
              <a:custGeom>
                <a:avLst/>
                <a:gdLst>
                  <a:gd name="T0" fmla="*/ 1 w 32"/>
                  <a:gd name="T1" fmla="*/ 1 h 33"/>
                  <a:gd name="T2" fmla="*/ 1 w 32"/>
                  <a:gd name="T3" fmla="*/ 1 h 33"/>
                  <a:gd name="T4" fmla="*/ 1 w 32"/>
                  <a:gd name="T5" fmla="*/ 1 h 33"/>
                  <a:gd name="T6" fmla="*/ 1 w 32"/>
                  <a:gd name="T7" fmla="*/ 1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1 h 33"/>
                  <a:gd name="T14" fmla="*/ 1 w 32"/>
                  <a:gd name="T15" fmla="*/ 1 h 33"/>
                  <a:gd name="T16" fmla="*/ 0 w 32"/>
                  <a:gd name="T17" fmla="*/ 1 h 33"/>
                  <a:gd name="T18" fmla="*/ 0 w 32"/>
                  <a:gd name="T19" fmla="*/ 1 h 33"/>
                  <a:gd name="T20" fmla="*/ 1 w 32"/>
                  <a:gd name="T21" fmla="*/ 1 h 33"/>
                  <a:gd name="T22" fmla="*/ 1 w 32"/>
                  <a:gd name="T23" fmla="*/ 1 h 33"/>
                  <a:gd name="T24" fmla="*/ 1 w 32"/>
                  <a:gd name="T25" fmla="*/ 1 h 33"/>
                  <a:gd name="T26" fmla="*/ 1 w 32"/>
                  <a:gd name="T27" fmla="*/ 1 h 33"/>
                  <a:gd name="T28" fmla="*/ 1 w 32"/>
                  <a:gd name="T29" fmla="*/ 1 h 33"/>
                  <a:gd name="T30" fmla="*/ 1 w 32"/>
                  <a:gd name="T31" fmla="*/ 1 h 33"/>
                  <a:gd name="T32" fmla="*/ 1 w 32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" name="Freeform 152"/>
              <p:cNvSpPr/>
              <p:nvPr/>
            </p:nvSpPr>
            <p:spPr bwMode="auto">
              <a:xfrm>
                <a:off x="4066" y="4265"/>
                <a:ext cx="40" cy="40"/>
              </a:xfrm>
              <a:custGeom>
                <a:avLst/>
                <a:gdLst>
                  <a:gd name="T0" fmla="*/ 1 w 80"/>
                  <a:gd name="T1" fmla="*/ 0 h 80"/>
                  <a:gd name="T2" fmla="*/ 1 w 80"/>
                  <a:gd name="T3" fmla="*/ 0 h 80"/>
                  <a:gd name="T4" fmla="*/ 1 w 80"/>
                  <a:gd name="T5" fmla="*/ 1 h 80"/>
                  <a:gd name="T6" fmla="*/ 1 w 80"/>
                  <a:gd name="T7" fmla="*/ 1 h 80"/>
                  <a:gd name="T8" fmla="*/ 1 w 80"/>
                  <a:gd name="T9" fmla="*/ 1 h 80"/>
                  <a:gd name="T10" fmla="*/ 1 w 80"/>
                  <a:gd name="T11" fmla="*/ 1 h 80"/>
                  <a:gd name="T12" fmla="*/ 1 w 80"/>
                  <a:gd name="T13" fmla="*/ 1 h 80"/>
                  <a:gd name="T14" fmla="*/ 1 w 80"/>
                  <a:gd name="T15" fmla="*/ 1 h 80"/>
                  <a:gd name="T16" fmla="*/ 0 w 80"/>
                  <a:gd name="T17" fmla="*/ 1 h 80"/>
                  <a:gd name="T18" fmla="*/ 0 w 80"/>
                  <a:gd name="T19" fmla="*/ 1 h 80"/>
                  <a:gd name="T20" fmla="*/ 0 w 80"/>
                  <a:gd name="T21" fmla="*/ 1 h 80"/>
                  <a:gd name="T22" fmla="*/ 1 w 80"/>
                  <a:gd name="T23" fmla="*/ 1 h 80"/>
                  <a:gd name="T24" fmla="*/ 1 w 80"/>
                  <a:gd name="T25" fmla="*/ 1 h 80"/>
                  <a:gd name="T26" fmla="*/ 1 w 80"/>
                  <a:gd name="T27" fmla="*/ 1 h 80"/>
                  <a:gd name="T28" fmla="*/ 1 w 80"/>
                  <a:gd name="T29" fmla="*/ 1 h 80"/>
                  <a:gd name="T30" fmla="*/ 1 w 80"/>
                  <a:gd name="T31" fmla="*/ 1 h 80"/>
                  <a:gd name="T32" fmla="*/ 1 w 80"/>
                  <a:gd name="T33" fmla="*/ 1 h 80"/>
                  <a:gd name="T34" fmla="*/ 1 w 80"/>
                  <a:gd name="T35" fmla="*/ 1 h 80"/>
                  <a:gd name="T36" fmla="*/ 1 w 80"/>
                  <a:gd name="T37" fmla="*/ 1 h 80"/>
                  <a:gd name="T38" fmla="*/ 1 w 80"/>
                  <a:gd name="T39" fmla="*/ 1 h 80"/>
                  <a:gd name="T40" fmla="*/ 1 w 80"/>
                  <a:gd name="T41" fmla="*/ 1 h 80"/>
                  <a:gd name="T42" fmla="*/ 1 w 80"/>
                  <a:gd name="T43" fmla="*/ 1 h 80"/>
                  <a:gd name="T44" fmla="*/ 1 w 80"/>
                  <a:gd name="T45" fmla="*/ 1 h 80"/>
                  <a:gd name="T46" fmla="*/ 1 w 80"/>
                  <a:gd name="T47" fmla="*/ 1 h 80"/>
                  <a:gd name="T48" fmla="*/ 1 w 80"/>
                  <a:gd name="T49" fmla="*/ 1 h 80"/>
                  <a:gd name="T50" fmla="*/ 1 w 80"/>
                  <a:gd name="T51" fmla="*/ 1 h 80"/>
                  <a:gd name="T52" fmla="*/ 1 w 80"/>
                  <a:gd name="T53" fmla="*/ 1 h 80"/>
                  <a:gd name="T54" fmla="*/ 1 w 80"/>
                  <a:gd name="T55" fmla="*/ 1 h 80"/>
                  <a:gd name="T56" fmla="*/ 1 w 80"/>
                  <a:gd name="T57" fmla="*/ 1 h 80"/>
                  <a:gd name="T58" fmla="*/ 1 w 80"/>
                  <a:gd name="T59" fmla="*/ 1 h 80"/>
                  <a:gd name="T60" fmla="*/ 1 w 80"/>
                  <a:gd name="T61" fmla="*/ 1 h 80"/>
                  <a:gd name="T62" fmla="*/ 1 w 80"/>
                  <a:gd name="T63" fmla="*/ 1 h 80"/>
                  <a:gd name="T64" fmla="*/ 1 w 80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80">
                    <a:moveTo>
                      <a:pt x="46" y="0"/>
                    </a:moveTo>
                    <a:lnTo>
                      <a:pt x="38" y="0"/>
                    </a:lnTo>
                    <a:lnTo>
                      <a:pt x="30" y="2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9"/>
                    </a:lnTo>
                    <a:lnTo>
                      <a:pt x="3" y="26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9"/>
                    </a:lnTo>
                    <a:lnTo>
                      <a:pt x="18" y="74"/>
                    </a:lnTo>
                    <a:lnTo>
                      <a:pt x="24" y="78"/>
                    </a:lnTo>
                    <a:lnTo>
                      <a:pt x="32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7"/>
                    </a:lnTo>
                    <a:lnTo>
                      <a:pt x="62" y="73"/>
                    </a:lnTo>
                    <a:lnTo>
                      <a:pt x="68" y="67"/>
                    </a:lnTo>
                    <a:lnTo>
                      <a:pt x="73" y="62"/>
                    </a:lnTo>
                    <a:lnTo>
                      <a:pt x="76" y="55"/>
                    </a:lnTo>
                    <a:lnTo>
                      <a:pt x="79" y="47"/>
                    </a:lnTo>
                    <a:lnTo>
                      <a:pt x="80" y="39"/>
                    </a:lnTo>
                    <a:lnTo>
                      <a:pt x="79" y="30"/>
                    </a:lnTo>
                    <a:lnTo>
                      <a:pt x="76" y="24"/>
                    </a:lnTo>
                    <a:lnTo>
                      <a:pt x="73" y="17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2" name="Freeform 153"/>
              <p:cNvSpPr/>
              <p:nvPr/>
            </p:nvSpPr>
            <p:spPr bwMode="auto">
              <a:xfrm>
                <a:off x="4136" y="4223"/>
                <a:ext cx="40" cy="39"/>
              </a:xfrm>
              <a:custGeom>
                <a:avLst/>
                <a:gdLst>
                  <a:gd name="T0" fmla="*/ 1 w 79"/>
                  <a:gd name="T1" fmla="*/ 0 h 80"/>
                  <a:gd name="T2" fmla="*/ 1 w 79"/>
                  <a:gd name="T3" fmla="*/ 0 h 80"/>
                  <a:gd name="T4" fmla="*/ 1 w 79"/>
                  <a:gd name="T5" fmla="*/ 0 h 80"/>
                  <a:gd name="T6" fmla="*/ 1 w 79"/>
                  <a:gd name="T7" fmla="*/ 0 h 80"/>
                  <a:gd name="T8" fmla="*/ 1 w 79"/>
                  <a:gd name="T9" fmla="*/ 0 h 80"/>
                  <a:gd name="T10" fmla="*/ 1 w 79"/>
                  <a:gd name="T11" fmla="*/ 0 h 80"/>
                  <a:gd name="T12" fmla="*/ 1 w 79"/>
                  <a:gd name="T13" fmla="*/ 0 h 80"/>
                  <a:gd name="T14" fmla="*/ 1 w 79"/>
                  <a:gd name="T15" fmla="*/ 0 h 80"/>
                  <a:gd name="T16" fmla="*/ 0 w 79"/>
                  <a:gd name="T17" fmla="*/ 0 h 80"/>
                  <a:gd name="T18" fmla="*/ 0 w 79"/>
                  <a:gd name="T19" fmla="*/ 0 h 80"/>
                  <a:gd name="T20" fmla="*/ 1 w 79"/>
                  <a:gd name="T21" fmla="*/ 0 h 80"/>
                  <a:gd name="T22" fmla="*/ 1 w 79"/>
                  <a:gd name="T23" fmla="*/ 0 h 80"/>
                  <a:gd name="T24" fmla="*/ 1 w 79"/>
                  <a:gd name="T25" fmla="*/ 0 h 80"/>
                  <a:gd name="T26" fmla="*/ 1 w 79"/>
                  <a:gd name="T27" fmla="*/ 0 h 80"/>
                  <a:gd name="T28" fmla="*/ 1 w 79"/>
                  <a:gd name="T29" fmla="*/ 0 h 80"/>
                  <a:gd name="T30" fmla="*/ 1 w 79"/>
                  <a:gd name="T31" fmla="*/ 0 h 80"/>
                  <a:gd name="T32" fmla="*/ 1 w 79"/>
                  <a:gd name="T33" fmla="*/ 0 h 80"/>
                  <a:gd name="T34" fmla="*/ 1 w 79"/>
                  <a:gd name="T35" fmla="*/ 0 h 80"/>
                  <a:gd name="T36" fmla="*/ 1 w 79"/>
                  <a:gd name="T37" fmla="*/ 0 h 80"/>
                  <a:gd name="T38" fmla="*/ 1 w 79"/>
                  <a:gd name="T39" fmla="*/ 0 h 80"/>
                  <a:gd name="T40" fmla="*/ 1 w 79"/>
                  <a:gd name="T41" fmla="*/ 0 h 80"/>
                  <a:gd name="T42" fmla="*/ 1 w 79"/>
                  <a:gd name="T43" fmla="*/ 0 h 80"/>
                  <a:gd name="T44" fmla="*/ 1 w 79"/>
                  <a:gd name="T45" fmla="*/ 0 h 80"/>
                  <a:gd name="T46" fmla="*/ 1 w 79"/>
                  <a:gd name="T47" fmla="*/ 0 h 80"/>
                  <a:gd name="T48" fmla="*/ 1 w 79"/>
                  <a:gd name="T49" fmla="*/ 0 h 80"/>
                  <a:gd name="T50" fmla="*/ 1 w 79"/>
                  <a:gd name="T51" fmla="*/ 0 h 80"/>
                  <a:gd name="T52" fmla="*/ 1 w 79"/>
                  <a:gd name="T53" fmla="*/ 0 h 80"/>
                  <a:gd name="T54" fmla="*/ 1 w 79"/>
                  <a:gd name="T55" fmla="*/ 0 h 80"/>
                  <a:gd name="T56" fmla="*/ 1 w 79"/>
                  <a:gd name="T57" fmla="*/ 0 h 80"/>
                  <a:gd name="T58" fmla="*/ 1 w 79"/>
                  <a:gd name="T59" fmla="*/ 0 h 80"/>
                  <a:gd name="T60" fmla="*/ 1 w 79"/>
                  <a:gd name="T61" fmla="*/ 0 h 80"/>
                  <a:gd name="T62" fmla="*/ 1 w 79"/>
                  <a:gd name="T63" fmla="*/ 0 h 80"/>
                  <a:gd name="T64" fmla="*/ 1 w 79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79" h="80">
                    <a:moveTo>
                      <a:pt x="47" y="0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4"/>
                    </a:lnTo>
                    <a:lnTo>
                      <a:pt x="17" y="7"/>
                    </a:lnTo>
                    <a:lnTo>
                      <a:pt x="11" y="13"/>
                    </a:lnTo>
                    <a:lnTo>
                      <a:pt x="5" y="19"/>
                    </a:lnTo>
                    <a:lnTo>
                      <a:pt x="2" y="26"/>
                    </a:lnTo>
                    <a:lnTo>
                      <a:pt x="0" y="34"/>
                    </a:lnTo>
                    <a:lnTo>
                      <a:pt x="0" y="42"/>
                    </a:lnTo>
                    <a:lnTo>
                      <a:pt x="1" y="49"/>
                    </a:lnTo>
                    <a:lnTo>
                      <a:pt x="3" y="57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8" y="74"/>
                    </a:lnTo>
                    <a:lnTo>
                      <a:pt x="25" y="78"/>
                    </a:lnTo>
                    <a:lnTo>
                      <a:pt x="33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6"/>
                    </a:lnTo>
                    <a:lnTo>
                      <a:pt x="63" y="73"/>
                    </a:lnTo>
                    <a:lnTo>
                      <a:pt x="69" y="67"/>
                    </a:lnTo>
                    <a:lnTo>
                      <a:pt x="73" y="61"/>
                    </a:lnTo>
                    <a:lnTo>
                      <a:pt x="77" y="55"/>
                    </a:lnTo>
                    <a:lnTo>
                      <a:pt x="79" y="46"/>
                    </a:lnTo>
                    <a:lnTo>
                      <a:pt x="79" y="38"/>
                    </a:lnTo>
                    <a:lnTo>
                      <a:pt x="78" y="31"/>
                    </a:lnTo>
                    <a:lnTo>
                      <a:pt x="76" y="23"/>
                    </a:lnTo>
                    <a:lnTo>
                      <a:pt x="72" y="18"/>
                    </a:lnTo>
                    <a:lnTo>
                      <a:pt x="68" y="12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3" name="Freeform 154"/>
              <p:cNvSpPr/>
              <p:nvPr/>
            </p:nvSpPr>
            <p:spPr bwMode="auto">
              <a:xfrm>
                <a:off x="4059" y="4190"/>
                <a:ext cx="40" cy="40"/>
              </a:xfrm>
              <a:custGeom>
                <a:avLst/>
                <a:gdLst>
                  <a:gd name="T0" fmla="*/ 1 w 80"/>
                  <a:gd name="T1" fmla="*/ 0 h 78"/>
                  <a:gd name="T2" fmla="*/ 1 w 80"/>
                  <a:gd name="T3" fmla="*/ 0 h 78"/>
                  <a:gd name="T4" fmla="*/ 1 w 80"/>
                  <a:gd name="T5" fmla="*/ 0 h 78"/>
                  <a:gd name="T6" fmla="*/ 1 w 80"/>
                  <a:gd name="T7" fmla="*/ 1 h 78"/>
                  <a:gd name="T8" fmla="*/ 1 w 80"/>
                  <a:gd name="T9" fmla="*/ 1 h 78"/>
                  <a:gd name="T10" fmla="*/ 1 w 80"/>
                  <a:gd name="T11" fmla="*/ 1 h 78"/>
                  <a:gd name="T12" fmla="*/ 1 w 80"/>
                  <a:gd name="T13" fmla="*/ 1 h 78"/>
                  <a:gd name="T14" fmla="*/ 1 w 80"/>
                  <a:gd name="T15" fmla="*/ 1 h 78"/>
                  <a:gd name="T16" fmla="*/ 1 w 80"/>
                  <a:gd name="T17" fmla="*/ 1 h 78"/>
                  <a:gd name="T18" fmla="*/ 0 w 80"/>
                  <a:gd name="T19" fmla="*/ 1 h 78"/>
                  <a:gd name="T20" fmla="*/ 1 w 80"/>
                  <a:gd name="T21" fmla="*/ 1 h 78"/>
                  <a:gd name="T22" fmla="*/ 1 w 80"/>
                  <a:gd name="T23" fmla="*/ 1 h 78"/>
                  <a:gd name="T24" fmla="*/ 1 w 80"/>
                  <a:gd name="T25" fmla="*/ 1 h 78"/>
                  <a:gd name="T26" fmla="*/ 1 w 80"/>
                  <a:gd name="T27" fmla="*/ 1 h 78"/>
                  <a:gd name="T28" fmla="*/ 1 w 80"/>
                  <a:gd name="T29" fmla="*/ 1 h 78"/>
                  <a:gd name="T30" fmla="*/ 1 w 80"/>
                  <a:gd name="T31" fmla="*/ 1 h 78"/>
                  <a:gd name="T32" fmla="*/ 1 w 80"/>
                  <a:gd name="T33" fmla="*/ 1 h 78"/>
                  <a:gd name="T34" fmla="*/ 1 w 80"/>
                  <a:gd name="T35" fmla="*/ 1 h 78"/>
                  <a:gd name="T36" fmla="*/ 1 w 80"/>
                  <a:gd name="T37" fmla="*/ 1 h 78"/>
                  <a:gd name="T38" fmla="*/ 1 w 80"/>
                  <a:gd name="T39" fmla="*/ 1 h 78"/>
                  <a:gd name="T40" fmla="*/ 1 w 80"/>
                  <a:gd name="T41" fmla="*/ 1 h 78"/>
                  <a:gd name="T42" fmla="*/ 1 w 80"/>
                  <a:gd name="T43" fmla="*/ 1 h 78"/>
                  <a:gd name="T44" fmla="*/ 1 w 80"/>
                  <a:gd name="T45" fmla="*/ 1 h 78"/>
                  <a:gd name="T46" fmla="*/ 1 w 80"/>
                  <a:gd name="T47" fmla="*/ 1 h 78"/>
                  <a:gd name="T48" fmla="*/ 1 w 80"/>
                  <a:gd name="T49" fmla="*/ 1 h 78"/>
                  <a:gd name="T50" fmla="*/ 1 w 80"/>
                  <a:gd name="T51" fmla="*/ 1 h 78"/>
                  <a:gd name="T52" fmla="*/ 1 w 80"/>
                  <a:gd name="T53" fmla="*/ 1 h 78"/>
                  <a:gd name="T54" fmla="*/ 1 w 80"/>
                  <a:gd name="T55" fmla="*/ 1 h 78"/>
                  <a:gd name="T56" fmla="*/ 1 w 80"/>
                  <a:gd name="T57" fmla="*/ 1 h 78"/>
                  <a:gd name="T58" fmla="*/ 1 w 80"/>
                  <a:gd name="T59" fmla="*/ 1 h 78"/>
                  <a:gd name="T60" fmla="*/ 1 w 80"/>
                  <a:gd name="T61" fmla="*/ 1 h 78"/>
                  <a:gd name="T62" fmla="*/ 1 w 80"/>
                  <a:gd name="T63" fmla="*/ 1 h 78"/>
                  <a:gd name="T64" fmla="*/ 1 w 80"/>
                  <a:gd name="T65" fmla="*/ 0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8" y="0"/>
                    </a:moveTo>
                    <a:lnTo>
                      <a:pt x="40" y="0"/>
                    </a:lnTo>
                    <a:lnTo>
                      <a:pt x="32" y="0"/>
                    </a:lnTo>
                    <a:lnTo>
                      <a:pt x="25" y="3"/>
                    </a:lnTo>
                    <a:lnTo>
                      <a:pt x="18" y="7"/>
                    </a:lnTo>
                    <a:lnTo>
                      <a:pt x="12" y="11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2" y="32"/>
                    </a:lnTo>
                    <a:lnTo>
                      <a:pt x="0" y="40"/>
                    </a:lnTo>
                    <a:lnTo>
                      <a:pt x="2" y="47"/>
                    </a:lnTo>
                    <a:lnTo>
                      <a:pt x="4" y="55"/>
                    </a:lnTo>
                    <a:lnTo>
                      <a:pt x="7" y="61"/>
                    </a:lnTo>
                    <a:lnTo>
                      <a:pt x="13" y="67"/>
                    </a:lnTo>
                    <a:lnTo>
                      <a:pt x="19" y="72"/>
                    </a:lnTo>
                    <a:lnTo>
                      <a:pt x="26" y="76"/>
                    </a:lnTo>
                    <a:lnTo>
                      <a:pt x="34" y="78"/>
                    </a:lnTo>
                    <a:lnTo>
                      <a:pt x="42" y="78"/>
                    </a:lnTo>
                    <a:lnTo>
                      <a:pt x="50" y="77"/>
                    </a:lnTo>
                    <a:lnTo>
                      <a:pt x="57" y="75"/>
                    </a:lnTo>
                    <a:lnTo>
                      <a:pt x="64" y="71"/>
                    </a:lnTo>
                    <a:lnTo>
                      <a:pt x="70" y="65"/>
                    </a:lnTo>
                    <a:lnTo>
                      <a:pt x="74" y="60"/>
                    </a:lnTo>
                    <a:lnTo>
                      <a:pt x="78" y="53"/>
                    </a:lnTo>
                    <a:lnTo>
                      <a:pt x="80" y="45"/>
                    </a:lnTo>
                    <a:lnTo>
                      <a:pt x="80" y="37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3" y="6"/>
                    </a:lnTo>
                    <a:lnTo>
                      <a:pt x="56" y="2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4" name="Freeform 155"/>
              <p:cNvSpPr/>
              <p:nvPr/>
            </p:nvSpPr>
            <p:spPr bwMode="auto">
              <a:xfrm>
                <a:off x="3990" y="4195"/>
                <a:ext cx="39" cy="39"/>
              </a:xfrm>
              <a:custGeom>
                <a:avLst/>
                <a:gdLst>
                  <a:gd name="T0" fmla="*/ 0 w 80"/>
                  <a:gd name="T1" fmla="*/ 1 h 78"/>
                  <a:gd name="T2" fmla="*/ 0 w 80"/>
                  <a:gd name="T3" fmla="*/ 0 h 78"/>
                  <a:gd name="T4" fmla="*/ 0 w 80"/>
                  <a:gd name="T5" fmla="*/ 1 h 78"/>
                  <a:gd name="T6" fmla="*/ 0 w 80"/>
                  <a:gd name="T7" fmla="*/ 1 h 78"/>
                  <a:gd name="T8" fmla="*/ 0 w 80"/>
                  <a:gd name="T9" fmla="*/ 1 h 78"/>
                  <a:gd name="T10" fmla="*/ 0 w 80"/>
                  <a:gd name="T11" fmla="*/ 1 h 78"/>
                  <a:gd name="T12" fmla="*/ 0 w 80"/>
                  <a:gd name="T13" fmla="*/ 1 h 78"/>
                  <a:gd name="T14" fmla="*/ 0 w 80"/>
                  <a:gd name="T15" fmla="*/ 1 h 78"/>
                  <a:gd name="T16" fmla="*/ 0 w 80"/>
                  <a:gd name="T17" fmla="*/ 1 h 78"/>
                  <a:gd name="T18" fmla="*/ 0 w 80"/>
                  <a:gd name="T19" fmla="*/ 1 h 78"/>
                  <a:gd name="T20" fmla="*/ 0 w 80"/>
                  <a:gd name="T21" fmla="*/ 1 h 78"/>
                  <a:gd name="T22" fmla="*/ 0 w 80"/>
                  <a:gd name="T23" fmla="*/ 1 h 78"/>
                  <a:gd name="T24" fmla="*/ 0 w 80"/>
                  <a:gd name="T25" fmla="*/ 1 h 78"/>
                  <a:gd name="T26" fmla="*/ 0 w 80"/>
                  <a:gd name="T27" fmla="*/ 1 h 78"/>
                  <a:gd name="T28" fmla="*/ 0 w 80"/>
                  <a:gd name="T29" fmla="*/ 1 h 78"/>
                  <a:gd name="T30" fmla="*/ 0 w 80"/>
                  <a:gd name="T31" fmla="*/ 1 h 78"/>
                  <a:gd name="T32" fmla="*/ 0 w 80"/>
                  <a:gd name="T33" fmla="*/ 1 h 78"/>
                  <a:gd name="T34" fmla="*/ 0 w 80"/>
                  <a:gd name="T35" fmla="*/ 1 h 78"/>
                  <a:gd name="T36" fmla="*/ 0 w 80"/>
                  <a:gd name="T37" fmla="*/ 1 h 78"/>
                  <a:gd name="T38" fmla="*/ 0 w 80"/>
                  <a:gd name="T39" fmla="*/ 1 h 78"/>
                  <a:gd name="T40" fmla="*/ 0 w 80"/>
                  <a:gd name="T41" fmla="*/ 1 h 78"/>
                  <a:gd name="T42" fmla="*/ 0 w 80"/>
                  <a:gd name="T43" fmla="*/ 1 h 78"/>
                  <a:gd name="T44" fmla="*/ 0 w 80"/>
                  <a:gd name="T45" fmla="*/ 1 h 78"/>
                  <a:gd name="T46" fmla="*/ 0 w 80"/>
                  <a:gd name="T47" fmla="*/ 1 h 78"/>
                  <a:gd name="T48" fmla="*/ 0 w 80"/>
                  <a:gd name="T49" fmla="*/ 1 h 78"/>
                  <a:gd name="T50" fmla="*/ 0 w 80"/>
                  <a:gd name="T51" fmla="*/ 1 h 78"/>
                  <a:gd name="T52" fmla="*/ 0 w 80"/>
                  <a:gd name="T53" fmla="*/ 1 h 78"/>
                  <a:gd name="T54" fmla="*/ 0 w 80"/>
                  <a:gd name="T55" fmla="*/ 1 h 78"/>
                  <a:gd name="T56" fmla="*/ 0 w 80"/>
                  <a:gd name="T57" fmla="*/ 1 h 78"/>
                  <a:gd name="T58" fmla="*/ 0 w 80"/>
                  <a:gd name="T59" fmla="*/ 1 h 78"/>
                  <a:gd name="T60" fmla="*/ 0 w 80"/>
                  <a:gd name="T61" fmla="*/ 1 h 78"/>
                  <a:gd name="T62" fmla="*/ 0 w 80"/>
                  <a:gd name="T63" fmla="*/ 1 h 78"/>
                  <a:gd name="T64" fmla="*/ 0 w 80"/>
                  <a:gd name="T65" fmla="*/ 1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7" y="1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3"/>
                    </a:lnTo>
                    <a:lnTo>
                      <a:pt x="17" y="7"/>
                    </a:lnTo>
                    <a:lnTo>
                      <a:pt x="12" y="12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1" y="32"/>
                    </a:lnTo>
                    <a:lnTo>
                      <a:pt x="0" y="40"/>
                    </a:lnTo>
                    <a:lnTo>
                      <a:pt x="1" y="48"/>
                    </a:lnTo>
                    <a:lnTo>
                      <a:pt x="4" y="55"/>
                    </a:lnTo>
                    <a:lnTo>
                      <a:pt x="7" y="62"/>
                    </a:lnTo>
                    <a:lnTo>
                      <a:pt x="13" y="68"/>
                    </a:lnTo>
                    <a:lnTo>
                      <a:pt x="19" y="73"/>
                    </a:lnTo>
                    <a:lnTo>
                      <a:pt x="25" y="76"/>
                    </a:lnTo>
                    <a:lnTo>
                      <a:pt x="33" y="78"/>
                    </a:lnTo>
                    <a:lnTo>
                      <a:pt x="42" y="78"/>
                    </a:lnTo>
                    <a:lnTo>
                      <a:pt x="50" y="78"/>
                    </a:lnTo>
                    <a:lnTo>
                      <a:pt x="57" y="75"/>
                    </a:lnTo>
                    <a:lnTo>
                      <a:pt x="63" y="71"/>
                    </a:lnTo>
                    <a:lnTo>
                      <a:pt x="69" y="67"/>
                    </a:lnTo>
                    <a:lnTo>
                      <a:pt x="74" y="61"/>
                    </a:lnTo>
                    <a:lnTo>
                      <a:pt x="77" y="54"/>
                    </a:lnTo>
                    <a:lnTo>
                      <a:pt x="80" y="46"/>
                    </a:lnTo>
                    <a:lnTo>
                      <a:pt x="80" y="38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2" y="6"/>
                    </a:lnTo>
                    <a:lnTo>
                      <a:pt x="55" y="2"/>
                    </a:lnTo>
                    <a:lnTo>
                      <a:pt x="47" y="1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" name="Freeform 156"/>
              <p:cNvSpPr/>
              <p:nvPr/>
            </p:nvSpPr>
            <p:spPr bwMode="auto">
              <a:xfrm>
                <a:off x="4127" y="4147"/>
                <a:ext cx="39" cy="39"/>
              </a:xfrm>
              <a:custGeom>
                <a:avLst/>
                <a:gdLst>
                  <a:gd name="T0" fmla="*/ 0 w 80"/>
                  <a:gd name="T1" fmla="*/ 0 h 79"/>
                  <a:gd name="T2" fmla="*/ 0 w 80"/>
                  <a:gd name="T3" fmla="*/ 0 h 79"/>
                  <a:gd name="T4" fmla="*/ 0 w 80"/>
                  <a:gd name="T5" fmla="*/ 0 h 79"/>
                  <a:gd name="T6" fmla="*/ 0 w 80"/>
                  <a:gd name="T7" fmla="*/ 0 h 79"/>
                  <a:gd name="T8" fmla="*/ 0 w 80"/>
                  <a:gd name="T9" fmla="*/ 0 h 79"/>
                  <a:gd name="T10" fmla="*/ 0 w 80"/>
                  <a:gd name="T11" fmla="*/ 0 h 79"/>
                  <a:gd name="T12" fmla="*/ 0 w 80"/>
                  <a:gd name="T13" fmla="*/ 0 h 79"/>
                  <a:gd name="T14" fmla="*/ 0 w 80"/>
                  <a:gd name="T15" fmla="*/ 0 h 79"/>
                  <a:gd name="T16" fmla="*/ 0 w 80"/>
                  <a:gd name="T17" fmla="*/ 0 h 79"/>
                  <a:gd name="T18" fmla="*/ 0 w 80"/>
                  <a:gd name="T19" fmla="*/ 0 h 79"/>
                  <a:gd name="T20" fmla="*/ 0 w 80"/>
                  <a:gd name="T21" fmla="*/ 0 h 79"/>
                  <a:gd name="T22" fmla="*/ 0 w 80"/>
                  <a:gd name="T23" fmla="*/ 0 h 79"/>
                  <a:gd name="T24" fmla="*/ 0 w 80"/>
                  <a:gd name="T25" fmla="*/ 0 h 79"/>
                  <a:gd name="T26" fmla="*/ 0 w 80"/>
                  <a:gd name="T27" fmla="*/ 0 h 79"/>
                  <a:gd name="T28" fmla="*/ 0 w 80"/>
                  <a:gd name="T29" fmla="*/ 0 h 79"/>
                  <a:gd name="T30" fmla="*/ 0 w 80"/>
                  <a:gd name="T31" fmla="*/ 0 h 79"/>
                  <a:gd name="T32" fmla="*/ 0 w 80"/>
                  <a:gd name="T33" fmla="*/ 0 h 79"/>
                  <a:gd name="T34" fmla="*/ 0 w 80"/>
                  <a:gd name="T35" fmla="*/ 0 h 79"/>
                  <a:gd name="T36" fmla="*/ 0 w 80"/>
                  <a:gd name="T37" fmla="*/ 0 h 79"/>
                  <a:gd name="T38" fmla="*/ 0 w 80"/>
                  <a:gd name="T39" fmla="*/ 0 h 79"/>
                  <a:gd name="T40" fmla="*/ 0 w 80"/>
                  <a:gd name="T41" fmla="*/ 0 h 79"/>
                  <a:gd name="T42" fmla="*/ 0 w 80"/>
                  <a:gd name="T43" fmla="*/ 0 h 79"/>
                  <a:gd name="T44" fmla="*/ 0 w 80"/>
                  <a:gd name="T45" fmla="*/ 0 h 79"/>
                  <a:gd name="T46" fmla="*/ 0 w 80"/>
                  <a:gd name="T47" fmla="*/ 0 h 79"/>
                  <a:gd name="T48" fmla="*/ 0 w 80"/>
                  <a:gd name="T49" fmla="*/ 0 h 79"/>
                  <a:gd name="T50" fmla="*/ 0 w 80"/>
                  <a:gd name="T51" fmla="*/ 0 h 79"/>
                  <a:gd name="T52" fmla="*/ 0 w 80"/>
                  <a:gd name="T53" fmla="*/ 0 h 79"/>
                  <a:gd name="T54" fmla="*/ 0 w 80"/>
                  <a:gd name="T55" fmla="*/ 0 h 79"/>
                  <a:gd name="T56" fmla="*/ 0 w 80"/>
                  <a:gd name="T57" fmla="*/ 0 h 79"/>
                  <a:gd name="T58" fmla="*/ 0 w 80"/>
                  <a:gd name="T59" fmla="*/ 0 h 79"/>
                  <a:gd name="T60" fmla="*/ 0 w 80"/>
                  <a:gd name="T61" fmla="*/ 0 h 79"/>
                  <a:gd name="T62" fmla="*/ 0 w 80"/>
                  <a:gd name="T63" fmla="*/ 0 h 79"/>
                  <a:gd name="T64" fmla="*/ 0 w 80"/>
                  <a:gd name="T65" fmla="*/ 0 h 7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9">
                    <a:moveTo>
                      <a:pt x="46" y="0"/>
                    </a:moveTo>
                    <a:lnTo>
                      <a:pt x="38" y="0"/>
                    </a:lnTo>
                    <a:lnTo>
                      <a:pt x="30" y="0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8"/>
                    </a:lnTo>
                    <a:lnTo>
                      <a:pt x="2" y="24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40" y="79"/>
                    </a:lnTo>
                    <a:lnTo>
                      <a:pt x="49" y="79"/>
                    </a:lnTo>
                    <a:lnTo>
                      <a:pt x="55" y="75"/>
                    </a:lnTo>
                    <a:lnTo>
                      <a:pt x="62" y="72"/>
                    </a:lnTo>
                    <a:lnTo>
                      <a:pt x="68" y="67"/>
                    </a:lnTo>
                    <a:lnTo>
                      <a:pt x="73" y="61"/>
                    </a:lnTo>
                    <a:lnTo>
                      <a:pt x="76" y="54"/>
                    </a:lnTo>
                    <a:lnTo>
                      <a:pt x="78" y="46"/>
                    </a:lnTo>
                    <a:lnTo>
                      <a:pt x="80" y="38"/>
                    </a:lnTo>
                    <a:lnTo>
                      <a:pt x="78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6" name="Freeform 157"/>
              <p:cNvSpPr/>
              <p:nvPr/>
            </p:nvSpPr>
            <p:spPr bwMode="auto">
              <a:xfrm>
                <a:off x="4216" y="4162"/>
                <a:ext cx="37" cy="39"/>
              </a:xfrm>
              <a:custGeom>
                <a:avLst/>
                <a:gdLst>
                  <a:gd name="T0" fmla="*/ 1 w 73"/>
                  <a:gd name="T1" fmla="*/ 0 h 79"/>
                  <a:gd name="T2" fmla="*/ 1 w 73"/>
                  <a:gd name="T3" fmla="*/ 0 h 79"/>
                  <a:gd name="T4" fmla="*/ 1 w 73"/>
                  <a:gd name="T5" fmla="*/ 0 h 79"/>
                  <a:gd name="T6" fmla="*/ 1 w 73"/>
                  <a:gd name="T7" fmla="*/ 0 h 79"/>
                  <a:gd name="T8" fmla="*/ 1 w 73"/>
                  <a:gd name="T9" fmla="*/ 0 h 79"/>
                  <a:gd name="T10" fmla="*/ 1 w 73"/>
                  <a:gd name="T11" fmla="*/ 0 h 79"/>
                  <a:gd name="T12" fmla="*/ 1 w 73"/>
                  <a:gd name="T13" fmla="*/ 0 h 79"/>
                  <a:gd name="T14" fmla="*/ 1 w 73"/>
                  <a:gd name="T15" fmla="*/ 0 h 79"/>
                  <a:gd name="T16" fmla="*/ 1 w 73"/>
                  <a:gd name="T17" fmla="*/ 0 h 79"/>
                  <a:gd name="T18" fmla="*/ 1 w 73"/>
                  <a:gd name="T19" fmla="*/ 0 h 79"/>
                  <a:gd name="T20" fmla="*/ 1 w 73"/>
                  <a:gd name="T21" fmla="*/ 0 h 79"/>
                  <a:gd name="T22" fmla="*/ 1 w 73"/>
                  <a:gd name="T23" fmla="*/ 0 h 79"/>
                  <a:gd name="T24" fmla="*/ 0 w 73"/>
                  <a:gd name="T25" fmla="*/ 0 h 79"/>
                  <a:gd name="T26" fmla="*/ 0 w 73"/>
                  <a:gd name="T27" fmla="*/ 0 h 79"/>
                  <a:gd name="T28" fmla="*/ 0 w 73"/>
                  <a:gd name="T29" fmla="*/ 0 h 79"/>
                  <a:gd name="T30" fmla="*/ 1 w 73"/>
                  <a:gd name="T31" fmla="*/ 0 h 79"/>
                  <a:gd name="T32" fmla="*/ 1 w 73"/>
                  <a:gd name="T33" fmla="*/ 0 h 79"/>
                  <a:gd name="T34" fmla="*/ 1 w 73"/>
                  <a:gd name="T35" fmla="*/ 0 h 79"/>
                  <a:gd name="T36" fmla="*/ 1 w 73"/>
                  <a:gd name="T37" fmla="*/ 0 h 79"/>
                  <a:gd name="T38" fmla="*/ 1 w 73"/>
                  <a:gd name="T39" fmla="*/ 0 h 79"/>
                  <a:gd name="T40" fmla="*/ 1 w 73"/>
                  <a:gd name="T41" fmla="*/ 0 h 79"/>
                  <a:gd name="T42" fmla="*/ 1 w 73"/>
                  <a:gd name="T43" fmla="*/ 0 h 79"/>
                  <a:gd name="T44" fmla="*/ 1 w 73"/>
                  <a:gd name="T45" fmla="*/ 0 h 79"/>
                  <a:gd name="T46" fmla="*/ 1 w 73"/>
                  <a:gd name="T47" fmla="*/ 0 h 79"/>
                  <a:gd name="T48" fmla="*/ 1 w 73"/>
                  <a:gd name="T49" fmla="*/ 0 h 79"/>
                  <a:gd name="T50" fmla="*/ 1 w 73"/>
                  <a:gd name="T51" fmla="*/ 0 h 79"/>
                  <a:gd name="T52" fmla="*/ 1 w 73"/>
                  <a:gd name="T53" fmla="*/ 0 h 79"/>
                  <a:gd name="T54" fmla="*/ 1 w 73"/>
                  <a:gd name="T55" fmla="*/ 0 h 79"/>
                  <a:gd name="T56" fmla="*/ 1 w 73"/>
                  <a:gd name="T57" fmla="*/ 0 h 79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73" h="79">
                    <a:moveTo>
                      <a:pt x="73" y="19"/>
                    </a:moveTo>
                    <a:lnTo>
                      <a:pt x="69" y="12"/>
                    </a:lnTo>
                    <a:lnTo>
                      <a:pt x="62" y="7"/>
                    </a:lnTo>
                    <a:lnTo>
                      <a:pt x="54" y="2"/>
                    </a:lnTo>
                    <a:lnTo>
                      <a:pt x="46" y="0"/>
                    </a:lnTo>
                    <a:lnTo>
                      <a:pt x="38" y="0"/>
                    </a:lnTo>
                    <a:lnTo>
                      <a:pt x="30" y="1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0" y="12"/>
                    </a:lnTo>
                    <a:lnTo>
                      <a:pt x="5" y="19"/>
                    </a:lnTo>
                    <a:lnTo>
                      <a:pt x="2" y="25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49"/>
                    </a:lnTo>
                    <a:lnTo>
                      <a:pt x="3" y="55"/>
                    </a:lnTo>
                    <a:lnTo>
                      <a:pt x="7" y="62"/>
                    </a:lnTo>
                    <a:lnTo>
                      <a:pt x="11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35" y="79"/>
                    </a:lnTo>
                    <a:lnTo>
                      <a:pt x="38" y="79"/>
                    </a:lnTo>
                    <a:lnTo>
                      <a:pt x="41" y="79"/>
                    </a:lnTo>
                    <a:lnTo>
                      <a:pt x="43" y="79"/>
                    </a:lnTo>
                    <a:lnTo>
                      <a:pt x="48" y="70"/>
                    </a:lnTo>
                    <a:lnTo>
                      <a:pt x="58" y="52"/>
                    </a:lnTo>
                    <a:lnTo>
                      <a:pt x="69" y="31"/>
                    </a:lnTo>
                    <a:lnTo>
                      <a:pt x="73" y="19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7" name="Freeform 158"/>
              <p:cNvSpPr/>
              <p:nvPr/>
            </p:nvSpPr>
            <p:spPr bwMode="auto">
              <a:xfrm>
                <a:off x="3983" y="4266"/>
                <a:ext cx="31" cy="33"/>
              </a:xfrm>
              <a:custGeom>
                <a:avLst/>
                <a:gdLst>
                  <a:gd name="T0" fmla="*/ 1 w 61"/>
                  <a:gd name="T1" fmla="*/ 1 h 66"/>
                  <a:gd name="T2" fmla="*/ 1 w 61"/>
                  <a:gd name="T3" fmla="*/ 1 h 66"/>
                  <a:gd name="T4" fmla="*/ 1 w 61"/>
                  <a:gd name="T5" fmla="*/ 1 h 66"/>
                  <a:gd name="T6" fmla="*/ 1 w 61"/>
                  <a:gd name="T7" fmla="*/ 1 h 66"/>
                  <a:gd name="T8" fmla="*/ 1 w 61"/>
                  <a:gd name="T9" fmla="*/ 1 h 66"/>
                  <a:gd name="T10" fmla="*/ 1 w 61"/>
                  <a:gd name="T11" fmla="*/ 1 h 66"/>
                  <a:gd name="T12" fmla="*/ 1 w 61"/>
                  <a:gd name="T13" fmla="*/ 1 h 66"/>
                  <a:gd name="T14" fmla="*/ 1 w 61"/>
                  <a:gd name="T15" fmla="*/ 1 h 66"/>
                  <a:gd name="T16" fmla="*/ 1 w 61"/>
                  <a:gd name="T17" fmla="*/ 1 h 66"/>
                  <a:gd name="T18" fmla="*/ 1 w 61"/>
                  <a:gd name="T19" fmla="*/ 1 h 66"/>
                  <a:gd name="T20" fmla="*/ 1 w 61"/>
                  <a:gd name="T21" fmla="*/ 1 h 66"/>
                  <a:gd name="T22" fmla="*/ 1 w 61"/>
                  <a:gd name="T23" fmla="*/ 1 h 66"/>
                  <a:gd name="T24" fmla="*/ 1 w 61"/>
                  <a:gd name="T25" fmla="*/ 1 h 66"/>
                  <a:gd name="T26" fmla="*/ 1 w 61"/>
                  <a:gd name="T27" fmla="*/ 0 h 66"/>
                  <a:gd name="T28" fmla="*/ 1 w 61"/>
                  <a:gd name="T29" fmla="*/ 1 h 66"/>
                  <a:gd name="T30" fmla="*/ 1 w 61"/>
                  <a:gd name="T31" fmla="*/ 1 h 66"/>
                  <a:gd name="T32" fmla="*/ 0 w 61"/>
                  <a:gd name="T33" fmla="*/ 1 h 66"/>
                  <a:gd name="T34" fmla="*/ 1 w 61"/>
                  <a:gd name="T35" fmla="*/ 1 h 66"/>
                  <a:gd name="T36" fmla="*/ 1 w 61"/>
                  <a:gd name="T37" fmla="*/ 1 h 66"/>
                  <a:gd name="T38" fmla="*/ 1 w 61"/>
                  <a:gd name="T39" fmla="*/ 1 h 66"/>
                  <a:gd name="T40" fmla="*/ 1 w 61"/>
                  <a:gd name="T41" fmla="*/ 1 h 66"/>
                  <a:gd name="T42" fmla="*/ 1 w 61"/>
                  <a:gd name="T43" fmla="*/ 1 h 66"/>
                  <a:gd name="T44" fmla="*/ 1 w 61"/>
                  <a:gd name="T45" fmla="*/ 1 h 66"/>
                  <a:gd name="T46" fmla="*/ 1 w 61"/>
                  <a:gd name="T47" fmla="*/ 1 h 66"/>
                  <a:gd name="T48" fmla="*/ 1 w 61"/>
                  <a:gd name="T49" fmla="*/ 1 h 6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61" h="66">
                    <a:moveTo>
                      <a:pt x="53" y="66"/>
                    </a:moveTo>
                    <a:lnTo>
                      <a:pt x="57" y="61"/>
                    </a:lnTo>
                    <a:lnTo>
                      <a:pt x="59" y="56"/>
                    </a:lnTo>
                    <a:lnTo>
                      <a:pt x="60" y="52"/>
                    </a:lnTo>
                    <a:lnTo>
                      <a:pt x="61" y="47"/>
                    </a:lnTo>
                    <a:lnTo>
                      <a:pt x="61" y="39"/>
                    </a:lnTo>
                    <a:lnTo>
                      <a:pt x="60" y="31"/>
                    </a:lnTo>
                    <a:lnTo>
                      <a:pt x="58" y="24"/>
                    </a:lnTo>
                    <a:lnTo>
                      <a:pt x="55" y="17"/>
                    </a:lnTo>
                    <a:lnTo>
                      <a:pt x="50" y="11"/>
                    </a:lnTo>
                    <a:lnTo>
                      <a:pt x="43" y="7"/>
                    </a:lnTo>
                    <a:lnTo>
                      <a:pt x="36" y="3"/>
                    </a:lnTo>
                    <a:lnTo>
                      <a:pt x="29" y="1"/>
                    </a:lnTo>
                    <a:lnTo>
                      <a:pt x="21" y="0"/>
                    </a:lnTo>
                    <a:lnTo>
                      <a:pt x="13" y="1"/>
                    </a:lnTo>
                    <a:lnTo>
                      <a:pt x="6" y="3"/>
                    </a:lnTo>
                    <a:lnTo>
                      <a:pt x="0" y="7"/>
                    </a:lnTo>
                    <a:lnTo>
                      <a:pt x="2" y="9"/>
                    </a:lnTo>
                    <a:lnTo>
                      <a:pt x="5" y="14"/>
                    </a:lnTo>
                    <a:lnTo>
                      <a:pt x="11" y="22"/>
                    </a:lnTo>
                    <a:lnTo>
                      <a:pt x="19" y="31"/>
                    </a:lnTo>
                    <a:lnTo>
                      <a:pt x="27" y="41"/>
                    </a:lnTo>
                    <a:lnTo>
                      <a:pt x="35" y="51"/>
                    </a:lnTo>
                    <a:lnTo>
                      <a:pt x="44" y="59"/>
                    </a:lnTo>
                    <a:lnTo>
                      <a:pt x="53" y="66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8" name="Freeform 159"/>
              <p:cNvSpPr/>
              <p:nvPr/>
            </p:nvSpPr>
            <p:spPr bwMode="auto">
              <a:xfrm>
                <a:off x="4852" y="4125"/>
                <a:ext cx="17" cy="17"/>
              </a:xfrm>
              <a:custGeom>
                <a:avLst/>
                <a:gdLst>
                  <a:gd name="T0" fmla="*/ 1 w 34"/>
                  <a:gd name="T1" fmla="*/ 1 h 34"/>
                  <a:gd name="T2" fmla="*/ 1 w 34"/>
                  <a:gd name="T3" fmla="*/ 1 h 34"/>
                  <a:gd name="T4" fmla="*/ 1 w 34"/>
                  <a:gd name="T5" fmla="*/ 1 h 34"/>
                  <a:gd name="T6" fmla="*/ 1 w 34"/>
                  <a:gd name="T7" fmla="*/ 1 h 34"/>
                  <a:gd name="T8" fmla="*/ 1 w 34"/>
                  <a:gd name="T9" fmla="*/ 1 h 34"/>
                  <a:gd name="T10" fmla="*/ 1 w 34"/>
                  <a:gd name="T11" fmla="*/ 1 h 34"/>
                  <a:gd name="T12" fmla="*/ 1 w 34"/>
                  <a:gd name="T13" fmla="*/ 1 h 34"/>
                  <a:gd name="T14" fmla="*/ 1 w 34"/>
                  <a:gd name="T15" fmla="*/ 1 h 34"/>
                  <a:gd name="T16" fmla="*/ 1 w 34"/>
                  <a:gd name="T17" fmla="*/ 1 h 34"/>
                  <a:gd name="T18" fmla="*/ 1 w 34"/>
                  <a:gd name="T19" fmla="*/ 0 h 34"/>
                  <a:gd name="T20" fmla="*/ 1 w 34"/>
                  <a:gd name="T21" fmla="*/ 1 h 34"/>
                  <a:gd name="T22" fmla="*/ 1 w 34"/>
                  <a:gd name="T23" fmla="*/ 1 h 34"/>
                  <a:gd name="T24" fmla="*/ 0 w 34"/>
                  <a:gd name="T25" fmla="*/ 1 h 34"/>
                  <a:gd name="T26" fmla="*/ 0 w 34"/>
                  <a:gd name="T27" fmla="*/ 1 h 34"/>
                  <a:gd name="T28" fmla="*/ 1 w 34"/>
                  <a:gd name="T29" fmla="*/ 1 h 34"/>
                  <a:gd name="T30" fmla="*/ 1 w 34"/>
                  <a:gd name="T31" fmla="*/ 1 h 34"/>
                  <a:gd name="T32" fmla="*/ 1 w 34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4">
                    <a:moveTo>
                      <a:pt x="12" y="34"/>
                    </a:moveTo>
                    <a:lnTo>
                      <a:pt x="19" y="34"/>
                    </a:lnTo>
                    <a:lnTo>
                      <a:pt x="24" y="33"/>
                    </a:lnTo>
                    <a:lnTo>
                      <a:pt x="29" y="28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2" y="10"/>
                    </a:lnTo>
                    <a:lnTo>
                      <a:pt x="28" y="5"/>
                    </a:lnTo>
                    <a:lnTo>
                      <a:pt x="22" y="2"/>
                    </a:lnTo>
                    <a:lnTo>
                      <a:pt x="15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6" y="30"/>
                    </a:lnTo>
                    <a:lnTo>
                      <a:pt x="12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9" name="Freeform 160"/>
              <p:cNvSpPr/>
              <p:nvPr/>
            </p:nvSpPr>
            <p:spPr bwMode="auto">
              <a:xfrm>
                <a:off x="4885" y="4152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0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1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1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8" y="3"/>
                    </a:lnTo>
                    <a:lnTo>
                      <a:pt x="22" y="0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1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0" name="Freeform 161"/>
              <p:cNvSpPr/>
              <p:nvPr/>
            </p:nvSpPr>
            <p:spPr bwMode="auto">
              <a:xfrm>
                <a:off x="4701" y="4202"/>
                <a:ext cx="17" cy="17"/>
              </a:xfrm>
              <a:custGeom>
                <a:avLst/>
                <a:gdLst>
                  <a:gd name="T0" fmla="*/ 1 w 34"/>
                  <a:gd name="T1" fmla="*/ 1 h 33"/>
                  <a:gd name="T2" fmla="*/ 1 w 34"/>
                  <a:gd name="T3" fmla="*/ 1 h 33"/>
                  <a:gd name="T4" fmla="*/ 1 w 34"/>
                  <a:gd name="T5" fmla="*/ 1 h 33"/>
                  <a:gd name="T6" fmla="*/ 1 w 34"/>
                  <a:gd name="T7" fmla="*/ 1 h 33"/>
                  <a:gd name="T8" fmla="*/ 1 w 34"/>
                  <a:gd name="T9" fmla="*/ 1 h 33"/>
                  <a:gd name="T10" fmla="*/ 1 w 34"/>
                  <a:gd name="T11" fmla="*/ 1 h 33"/>
                  <a:gd name="T12" fmla="*/ 1 w 34"/>
                  <a:gd name="T13" fmla="*/ 1 h 33"/>
                  <a:gd name="T14" fmla="*/ 1 w 34"/>
                  <a:gd name="T15" fmla="*/ 1 h 33"/>
                  <a:gd name="T16" fmla="*/ 1 w 34"/>
                  <a:gd name="T17" fmla="*/ 1 h 33"/>
                  <a:gd name="T18" fmla="*/ 1 w 34"/>
                  <a:gd name="T19" fmla="*/ 0 h 33"/>
                  <a:gd name="T20" fmla="*/ 1 w 34"/>
                  <a:gd name="T21" fmla="*/ 1 h 33"/>
                  <a:gd name="T22" fmla="*/ 1 w 34"/>
                  <a:gd name="T23" fmla="*/ 1 h 33"/>
                  <a:gd name="T24" fmla="*/ 1 w 34"/>
                  <a:gd name="T25" fmla="*/ 1 h 33"/>
                  <a:gd name="T26" fmla="*/ 0 w 34"/>
                  <a:gd name="T27" fmla="*/ 1 h 33"/>
                  <a:gd name="T28" fmla="*/ 1 w 34"/>
                  <a:gd name="T29" fmla="*/ 1 h 33"/>
                  <a:gd name="T30" fmla="*/ 1 w 34"/>
                  <a:gd name="T31" fmla="*/ 1 h 33"/>
                  <a:gd name="T32" fmla="*/ 1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3"/>
                    </a:moveTo>
                    <a:lnTo>
                      <a:pt x="19" y="33"/>
                    </a:lnTo>
                    <a:lnTo>
                      <a:pt x="25" y="32"/>
                    </a:lnTo>
                    <a:lnTo>
                      <a:pt x="29" y="28"/>
                    </a:lnTo>
                    <a:lnTo>
                      <a:pt x="33" y="22"/>
                    </a:lnTo>
                    <a:lnTo>
                      <a:pt x="34" y="16"/>
                    </a:lnTo>
                    <a:lnTo>
                      <a:pt x="33" y="9"/>
                    </a:lnTo>
                    <a:lnTo>
                      <a:pt x="28" y="5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10" y="2"/>
                    </a:lnTo>
                    <a:lnTo>
                      <a:pt x="5" y="6"/>
                    </a:lnTo>
                    <a:lnTo>
                      <a:pt x="2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30"/>
                    </a:lnTo>
                    <a:lnTo>
                      <a:pt x="12" y="3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" name="Freeform 162"/>
              <p:cNvSpPr/>
              <p:nvPr/>
            </p:nvSpPr>
            <p:spPr bwMode="auto">
              <a:xfrm>
                <a:off x="4742" y="4201"/>
                <a:ext cx="16" cy="17"/>
              </a:xfrm>
              <a:custGeom>
                <a:avLst/>
                <a:gdLst>
                  <a:gd name="T0" fmla="*/ 0 w 34"/>
                  <a:gd name="T1" fmla="*/ 1 h 33"/>
                  <a:gd name="T2" fmla="*/ 0 w 34"/>
                  <a:gd name="T3" fmla="*/ 1 h 33"/>
                  <a:gd name="T4" fmla="*/ 0 w 34"/>
                  <a:gd name="T5" fmla="*/ 1 h 33"/>
                  <a:gd name="T6" fmla="*/ 0 w 34"/>
                  <a:gd name="T7" fmla="*/ 1 h 33"/>
                  <a:gd name="T8" fmla="*/ 0 w 34"/>
                  <a:gd name="T9" fmla="*/ 1 h 33"/>
                  <a:gd name="T10" fmla="*/ 0 w 34"/>
                  <a:gd name="T11" fmla="*/ 1 h 33"/>
                  <a:gd name="T12" fmla="*/ 0 w 34"/>
                  <a:gd name="T13" fmla="*/ 1 h 33"/>
                  <a:gd name="T14" fmla="*/ 0 w 34"/>
                  <a:gd name="T15" fmla="*/ 1 h 33"/>
                  <a:gd name="T16" fmla="*/ 0 w 34"/>
                  <a:gd name="T17" fmla="*/ 1 h 33"/>
                  <a:gd name="T18" fmla="*/ 0 w 34"/>
                  <a:gd name="T19" fmla="*/ 0 h 33"/>
                  <a:gd name="T20" fmla="*/ 0 w 34"/>
                  <a:gd name="T21" fmla="*/ 1 h 33"/>
                  <a:gd name="T22" fmla="*/ 0 w 34"/>
                  <a:gd name="T23" fmla="*/ 1 h 33"/>
                  <a:gd name="T24" fmla="*/ 0 w 34"/>
                  <a:gd name="T25" fmla="*/ 1 h 33"/>
                  <a:gd name="T26" fmla="*/ 0 w 34"/>
                  <a:gd name="T27" fmla="*/ 1 h 33"/>
                  <a:gd name="T28" fmla="*/ 0 w 34"/>
                  <a:gd name="T29" fmla="*/ 1 h 33"/>
                  <a:gd name="T30" fmla="*/ 0 w 34"/>
                  <a:gd name="T31" fmla="*/ 1 h 33"/>
                  <a:gd name="T32" fmla="*/ 0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2"/>
                    </a:moveTo>
                    <a:lnTo>
                      <a:pt x="19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1" y="9"/>
                    </a:lnTo>
                    <a:lnTo>
                      <a:pt x="28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" name="Freeform 163"/>
              <p:cNvSpPr/>
              <p:nvPr/>
            </p:nvSpPr>
            <p:spPr bwMode="auto">
              <a:xfrm>
                <a:off x="4782" y="4209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1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5" y="29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" name="Freeform 164"/>
              <p:cNvSpPr/>
              <p:nvPr/>
            </p:nvSpPr>
            <p:spPr bwMode="auto">
              <a:xfrm>
                <a:off x="4820" y="4226"/>
                <a:ext cx="17" cy="17"/>
              </a:xfrm>
              <a:custGeom>
                <a:avLst/>
                <a:gdLst>
                  <a:gd name="T0" fmla="*/ 1 w 33"/>
                  <a:gd name="T1" fmla="*/ 1 h 34"/>
                  <a:gd name="T2" fmla="*/ 1 w 33"/>
                  <a:gd name="T3" fmla="*/ 1 h 34"/>
                  <a:gd name="T4" fmla="*/ 1 w 33"/>
                  <a:gd name="T5" fmla="*/ 1 h 34"/>
                  <a:gd name="T6" fmla="*/ 1 w 33"/>
                  <a:gd name="T7" fmla="*/ 1 h 34"/>
                  <a:gd name="T8" fmla="*/ 1 w 33"/>
                  <a:gd name="T9" fmla="*/ 1 h 34"/>
                  <a:gd name="T10" fmla="*/ 1 w 33"/>
                  <a:gd name="T11" fmla="*/ 1 h 34"/>
                  <a:gd name="T12" fmla="*/ 1 w 33"/>
                  <a:gd name="T13" fmla="*/ 1 h 34"/>
                  <a:gd name="T14" fmla="*/ 1 w 33"/>
                  <a:gd name="T15" fmla="*/ 1 h 34"/>
                  <a:gd name="T16" fmla="*/ 1 w 33"/>
                  <a:gd name="T17" fmla="*/ 1 h 34"/>
                  <a:gd name="T18" fmla="*/ 1 w 33"/>
                  <a:gd name="T19" fmla="*/ 0 h 34"/>
                  <a:gd name="T20" fmla="*/ 1 w 33"/>
                  <a:gd name="T21" fmla="*/ 1 h 34"/>
                  <a:gd name="T22" fmla="*/ 1 w 33"/>
                  <a:gd name="T23" fmla="*/ 1 h 34"/>
                  <a:gd name="T24" fmla="*/ 1 w 33"/>
                  <a:gd name="T25" fmla="*/ 1 h 34"/>
                  <a:gd name="T26" fmla="*/ 0 w 33"/>
                  <a:gd name="T27" fmla="*/ 1 h 34"/>
                  <a:gd name="T28" fmla="*/ 1 w 33"/>
                  <a:gd name="T29" fmla="*/ 1 h 34"/>
                  <a:gd name="T30" fmla="*/ 1 w 33"/>
                  <a:gd name="T31" fmla="*/ 1 h 34"/>
                  <a:gd name="T32" fmla="*/ 1 w 33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4">
                    <a:moveTo>
                      <a:pt x="11" y="34"/>
                    </a:moveTo>
                    <a:lnTo>
                      <a:pt x="18" y="34"/>
                    </a:lnTo>
                    <a:lnTo>
                      <a:pt x="24" y="33"/>
                    </a:lnTo>
                    <a:lnTo>
                      <a:pt x="30" y="28"/>
                    </a:lnTo>
                    <a:lnTo>
                      <a:pt x="33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7" y="5"/>
                    </a:lnTo>
                    <a:lnTo>
                      <a:pt x="22" y="1"/>
                    </a:lnTo>
                    <a:lnTo>
                      <a:pt x="16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1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5" y="30"/>
                    </a:lnTo>
                    <a:lnTo>
                      <a:pt x="11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4" name="Freeform 165"/>
              <p:cNvSpPr/>
              <p:nvPr/>
            </p:nvSpPr>
            <p:spPr bwMode="auto">
              <a:xfrm>
                <a:off x="4853" y="4250"/>
                <a:ext cx="16" cy="16"/>
              </a:xfrm>
              <a:custGeom>
                <a:avLst/>
                <a:gdLst>
                  <a:gd name="T0" fmla="*/ 0 w 33"/>
                  <a:gd name="T1" fmla="*/ 0 h 33"/>
                  <a:gd name="T2" fmla="*/ 0 w 33"/>
                  <a:gd name="T3" fmla="*/ 0 h 33"/>
                  <a:gd name="T4" fmla="*/ 0 w 33"/>
                  <a:gd name="T5" fmla="*/ 0 h 33"/>
                  <a:gd name="T6" fmla="*/ 0 w 33"/>
                  <a:gd name="T7" fmla="*/ 0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0 h 33"/>
                  <a:gd name="T14" fmla="*/ 0 w 33"/>
                  <a:gd name="T15" fmla="*/ 0 h 33"/>
                  <a:gd name="T16" fmla="*/ 0 w 33"/>
                  <a:gd name="T17" fmla="*/ 0 h 33"/>
                  <a:gd name="T18" fmla="*/ 0 w 33"/>
                  <a:gd name="T19" fmla="*/ 0 h 33"/>
                  <a:gd name="T20" fmla="*/ 0 w 33"/>
                  <a:gd name="T21" fmla="*/ 0 h 33"/>
                  <a:gd name="T22" fmla="*/ 0 w 33"/>
                  <a:gd name="T23" fmla="*/ 0 h 33"/>
                  <a:gd name="T24" fmla="*/ 0 w 33"/>
                  <a:gd name="T25" fmla="*/ 0 h 33"/>
                  <a:gd name="T26" fmla="*/ 0 w 33"/>
                  <a:gd name="T27" fmla="*/ 0 h 33"/>
                  <a:gd name="T28" fmla="*/ 0 w 33"/>
                  <a:gd name="T29" fmla="*/ 0 h 33"/>
                  <a:gd name="T30" fmla="*/ 0 w 33"/>
                  <a:gd name="T31" fmla="*/ 0 h 33"/>
                  <a:gd name="T32" fmla="*/ 0 w 33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2" y="32"/>
                    </a:moveTo>
                    <a:lnTo>
                      <a:pt x="18" y="33"/>
                    </a:lnTo>
                    <a:lnTo>
                      <a:pt x="25" y="32"/>
                    </a:lnTo>
                    <a:lnTo>
                      <a:pt x="29" y="27"/>
                    </a:lnTo>
                    <a:lnTo>
                      <a:pt x="33" y="21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1" y="1"/>
                    </a:lnTo>
                    <a:lnTo>
                      <a:pt x="15" y="0"/>
                    </a:lnTo>
                    <a:lnTo>
                      <a:pt x="8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5" name="Freeform 166"/>
              <p:cNvSpPr/>
              <p:nvPr/>
            </p:nvSpPr>
            <p:spPr bwMode="auto">
              <a:xfrm>
                <a:off x="4680" y="4230"/>
                <a:ext cx="188" cy="72"/>
              </a:xfrm>
              <a:custGeom>
                <a:avLst/>
                <a:gdLst>
                  <a:gd name="T0" fmla="*/ 1 w 376"/>
                  <a:gd name="T1" fmla="*/ 1 h 144"/>
                  <a:gd name="T2" fmla="*/ 1 w 376"/>
                  <a:gd name="T3" fmla="*/ 1 h 144"/>
                  <a:gd name="T4" fmla="*/ 1 w 376"/>
                  <a:gd name="T5" fmla="*/ 1 h 144"/>
                  <a:gd name="T6" fmla="*/ 1 w 376"/>
                  <a:gd name="T7" fmla="*/ 1 h 144"/>
                  <a:gd name="T8" fmla="*/ 1 w 376"/>
                  <a:gd name="T9" fmla="*/ 1 h 144"/>
                  <a:gd name="T10" fmla="*/ 1 w 376"/>
                  <a:gd name="T11" fmla="*/ 1 h 144"/>
                  <a:gd name="T12" fmla="*/ 1 w 376"/>
                  <a:gd name="T13" fmla="*/ 1 h 144"/>
                  <a:gd name="T14" fmla="*/ 1 w 376"/>
                  <a:gd name="T15" fmla="*/ 1 h 144"/>
                  <a:gd name="T16" fmla="*/ 1 w 376"/>
                  <a:gd name="T17" fmla="*/ 1 h 144"/>
                  <a:gd name="T18" fmla="*/ 1 w 376"/>
                  <a:gd name="T19" fmla="*/ 1 h 144"/>
                  <a:gd name="T20" fmla="*/ 1 w 376"/>
                  <a:gd name="T21" fmla="*/ 1 h 144"/>
                  <a:gd name="T22" fmla="*/ 1 w 376"/>
                  <a:gd name="T23" fmla="*/ 1 h 144"/>
                  <a:gd name="T24" fmla="*/ 1 w 376"/>
                  <a:gd name="T25" fmla="*/ 1 h 144"/>
                  <a:gd name="T26" fmla="*/ 1 w 376"/>
                  <a:gd name="T27" fmla="*/ 1 h 144"/>
                  <a:gd name="T28" fmla="*/ 1 w 376"/>
                  <a:gd name="T29" fmla="*/ 1 h 144"/>
                  <a:gd name="T30" fmla="*/ 1 w 376"/>
                  <a:gd name="T31" fmla="*/ 1 h 144"/>
                  <a:gd name="T32" fmla="*/ 1 w 376"/>
                  <a:gd name="T33" fmla="*/ 1 h 144"/>
                  <a:gd name="T34" fmla="*/ 1 w 376"/>
                  <a:gd name="T35" fmla="*/ 1 h 144"/>
                  <a:gd name="T36" fmla="*/ 1 w 376"/>
                  <a:gd name="T37" fmla="*/ 1 h 144"/>
                  <a:gd name="T38" fmla="*/ 1 w 376"/>
                  <a:gd name="T39" fmla="*/ 0 h 144"/>
                  <a:gd name="T40" fmla="*/ 1 w 376"/>
                  <a:gd name="T41" fmla="*/ 1 h 144"/>
                  <a:gd name="T42" fmla="*/ 1 w 376"/>
                  <a:gd name="T43" fmla="*/ 1 h 144"/>
                  <a:gd name="T44" fmla="*/ 1 w 376"/>
                  <a:gd name="T45" fmla="*/ 1 h 144"/>
                  <a:gd name="T46" fmla="*/ 1 w 376"/>
                  <a:gd name="T47" fmla="*/ 1 h 144"/>
                  <a:gd name="T48" fmla="*/ 0 w 376"/>
                  <a:gd name="T49" fmla="*/ 1 h 144"/>
                  <a:gd name="T50" fmla="*/ 1 w 376"/>
                  <a:gd name="T51" fmla="*/ 1 h 144"/>
                  <a:gd name="T52" fmla="*/ 1 w 376"/>
                  <a:gd name="T53" fmla="*/ 1 h 144"/>
                  <a:gd name="T54" fmla="*/ 1 w 376"/>
                  <a:gd name="T55" fmla="*/ 1 h 144"/>
                  <a:gd name="T56" fmla="*/ 1 w 376"/>
                  <a:gd name="T57" fmla="*/ 1 h 144"/>
                  <a:gd name="T58" fmla="*/ 1 w 376"/>
                  <a:gd name="T59" fmla="*/ 1 h 144"/>
                  <a:gd name="T60" fmla="*/ 1 w 376"/>
                  <a:gd name="T61" fmla="*/ 1 h 144"/>
                  <a:gd name="T62" fmla="*/ 1 w 376"/>
                  <a:gd name="T63" fmla="*/ 1 h 144"/>
                  <a:gd name="T64" fmla="*/ 1 w 376"/>
                  <a:gd name="T65" fmla="*/ 1 h 144"/>
                  <a:gd name="T66" fmla="*/ 1 w 376"/>
                  <a:gd name="T67" fmla="*/ 1 h 144"/>
                  <a:gd name="T68" fmla="*/ 1 w 376"/>
                  <a:gd name="T69" fmla="*/ 1 h 144"/>
                  <a:gd name="T70" fmla="*/ 1 w 376"/>
                  <a:gd name="T71" fmla="*/ 1 h 144"/>
                  <a:gd name="T72" fmla="*/ 1 w 376"/>
                  <a:gd name="T73" fmla="*/ 1 h 144"/>
                  <a:gd name="T74" fmla="*/ 1 w 376"/>
                  <a:gd name="T75" fmla="*/ 1 h 144"/>
                  <a:gd name="T76" fmla="*/ 1 w 376"/>
                  <a:gd name="T77" fmla="*/ 1 h 144"/>
                  <a:gd name="T78" fmla="*/ 1 w 376"/>
                  <a:gd name="T79" fmla="*/ 1 h 144"/>
                  <a:gd name="T80" fmla="*/ 1 w 376"/>
                  <a:gd name="T81" fmla="*/ 1 h 144"/>
                  <a:gd name="T82" fmla="*/ 1 w 376"/>
                  <a:gd name="T83" fmla="*/ 1 h 144"/>
                  <a:gd name="T84" fmla="*/ 1 w 376"/>
                  <a:gd name="T85" fmla="*/ 1 h 144"/>
                  <a:gd name="T86" fmla="*/ 1 w 376"/>
                  <a:gd name="T87" fmla="*/ 1 h 144"/>
                  <a:gd name="T88" fmla="*/ 1 w 376"/>
                  <a:gd name="T89" fmla="*/ 1 h 144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376" h="144">
                    <a:moveTo>
                      <a:pt x="340" y="144"/>
                    </a:moveTo>
                    <a:lnTo>
                      <a:pt x="344" y="141"/>
                    </a:lnTo>
                    <a:lnTo>
                      <a:pt x="349" y="137"/>
                    </a:lnTo>
                    <a:lnTo>
                      <a:pt x="353" y="134"/>
                    </a:lnTo>
                    <a:lnTo>
                      <a:pt x="358" y="130"/>
                    </a:lnTo>
                    <a:lnTo>
                      <a:pt x="363" y="127"/>
                    </a:lnTo>
                    <a:lnTo>
                      <a:pt x="367" y="122"/>
                    </a:lnTo>
                    <a:lnTo>
                      <a:pt x="372" y="119"/>
                    </a:lnTo>
                    <a:lnTo>
                      <a:pt x="376" y="114"/>
                    </a:lnTo>
                    <a:lnTo>
                      <a:pt x="358" y="95"/>
                    </a:lnTo>
                    <a:lnTo>
                      <a:pt x="337" y="76"/>
                    </a:lnTo>
                    <a:lnTo>
                      <a:pt x="314" y="60"/>
                    </a:lnTo>
                    <a:lnTo>
                      <a:pt x="291" y="46"/>
                    </a:lnTo>
                    <a:lnTo>
                      <a:pt x="266" y="34"/>
                    </a:lnTo>
                    <a:lnTo>
                      <a:pt x="239" y="23"/>
                    </a:lnTo>
                    <a:lnTo>
                      <a:pt x="213" y="15"/>
                    </a:lnTo>
                    <a:lnTo>
                      <a:pt x="186" y="9"/>
                    </a:lnTo>
                    <a:lnTo>
                      <a:pt x="160" y="5"/>
                    </a:lnTo>
                    <a:lnTo>
                      <a:pt x="133" y="1"/>
                    </a:lnTo>
                    <a:lnTo>
                      <a:pt x="108" y="0"/>
                    </a:lnTo>
                    <a:lnTo>
                      <a:pt x="83" y="1"/>
                    </a:lnTo>
                    <a:lnTo>
                      <a:pt x="60" y="4"/>
                    </a:lnTo>
                    <a:lnTo>
                      <a:pt x="38" y="7"/>
                    </a:lnTo>
                    <a:lnTo>
                      <a:pt x="17" y="13"/>
                    </a:lnTo>
                    <a:lnTo>
                      <a:pt x="0" y="20"/>
                    </a:lnTo>
                    <a:lnTo>
                      <a:pt x="4" y="32"/>
                    </a:lnTo>
                    <a:lnTo>
                      <a:pt x="9" y="45"/>
                    </a:lnTo>
                    <a:lnTo>
                      <a:pt x="15" y="58"/>
                    </a:lnTo>
                    <a:lnTo>
                      <a:pt x="21" y="69"/>
                    </a:lnTo>
                    <a:lnTo>
                      <a:pt x="40" y="60"/>
                    </a:lnTo>
                    <a:lnTo>
                      <a:pt x="61" y="54"/>
                    </a:lnTo>
                    <a:lnTo>
                      <a:pt x="83" y="50"/>
                    </a:lnTo>
                    <a:lnTo>
                      <a:pt x="106" y="47"/>
                    </a:lnTo>
                    <a:lnTo>
                      <a:pt x="128" y="47"/>
                    </a:lnTo>
                    <a:lnTo>
                      <a:pt x="151" y="49"/>
                    </a:lnTo>
                    <a:lnTo>
                      <a:pt x="174" y="52"/>
                    </a:lnTo>
                    <a:lnTo>
                      <a:pt x="197" y="58"/>
                    </a:lnTo>
                    <a:lnTo>
                      <a:pt x="219" y="65"/>
                    </a:lnTo>
                    <a:lnTo>
                      <a:pt x="241" y="73"/>
                    </a:lnTo>
                    <a:lnTo>
                      <a:pt x="261" y="82"/>
                    </a:lnTo>
                    <a:lnTo>
                      <a:pt x="280" y="92"/>
                    </a:lnTo>
                    <a:lnTo>
                      <a:pt x="298" y="104"/>
                    </a:lnTo>
                    <a:lnTo>
                      <a:pt x="314" y="117"/>
                    </a:lnTo>
                    <a:lnTo>
                      <a:pt x="328" y="130"/>
                    </a:lnTo>
                    <a:lnTo>
                      <a:pt x="340" y="144"/>
                    </a:lnTo>
                    <a:close/>
                  </a:path>
                </a:pathLst>
              </a:custGeom>
              <a:solidFill>
                <a:srgbClr val="D100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" name="Freeform 167"/>
              <p:cNvSpPr/>
              <p:nvPr/>
            </p:nvSpPr>
            <p:spPr bwMode="auto">
              <a:xfrm>
                <a:off x="3482" y="4271"/>
                <a:ext cx="1433" cy="69"/>
              </a:xfrm>
              <a:custGeom>
                <a:avLst/>
                <a:gdLst>
                  <a:gd name="T0" fmla="*/ 0 w 2868"/>
                  <a:gd name="T1" fmla="*/ 1 h 137"/>
                  <a:gd name="T2" fmla="*/ 0 w 2868"/>
                  <a:gd name="T3" fmla="*/ 0 h 137"/>
                  <a:gd name="T4" fmla="*/ 0 w 2868"/>
                  <a:gd name="T5" fmla="*/ 0 h 137"/>
                  <a:gd name="T6" fmla="*/ 0 w 2868"/>
                  <a:gd name="T7" fmla="*/ 1 h 137"/>
                  <a:gd name="T8" fmla="*/ 0 w 2868"/>
                  <a:gd name="T9" fmla="*/ 1 h 1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868" h="137">
                    <a:moveTo>
                      <a:pt x="2868" y="134"/>
                    </a:moveTo>
                    <a:lnTo>
                      <a:pt x="2868" y="0"/>
                    </a:lnTo>
                    <a:lnTo>
                      <a:pt x="0" y="0"/>
                    </a:lnTo>
                    <a:lnTo>
                      <a:pt x="7" y="137"/>
                    </a:lnTo>
                    <a:lnTo>
                      <a:pt x="2868" y="134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7" name="Freeform 168"/>
              <p:cNvSpPr/>
              <p:nvPr/>
            </p:nvSpPr>
            <p:spPr bwMode="auto">
              <a:xfrm>
                <a:off x="3452" y="4178"/>
                <a:ext cx="202" cy="140"/>
              </a:xfrm>
              <a:custGeom>
                <a:avLst/>
                <a:gdLst>
                  <a:gd name="T0" fmla="*/ 1 w 404"/>
                  <a:gd name="T1" fmla="*/ 0 h 281"/>
                  <a:gd name="T2" fmla="*/ 1 w 404"/>
                  <a:gd name="T3" fmla="*/ 0 h 281"/>
                  <a:gd name="T4" fmla="*/ 1 w 404"/>
                  <a:gd name="T5" fmla="*/ 0 h 281"/>
                  <a:gd name="T6" fmla="*/ 1 w 404"/>
                  <a:gd name="T7" fmla="*/ 0 h 281"/>
                  <a:gd name="T8" fmla="*/ 1 w 404"/>
                  <a:gd name="T9" fmla="*/ 0 h 281"/>
                  <a:gd name="T10" fmla="*/ 1 w 404"/>
                  <a:gd name="T11" fmla="*/ 0 h 281"/>
                  <a:gd name="T12" fmla="*/ 1 w 404"/>
                  <a:gd name="T13" fmla="*/ 0 h 281"/>
                  <a:gd name="T14" fmla="*/ 1 w 404"/>
                  <a:gd name="T15" fmla="*/ 0 h 281"/>
                  <a:gd name="T16" fmla="*/ 1 w 404"/>
                  <a:gd name="T17" fmla="*/ 0 h 281"/>
                  <a:gd name="T18" fmla="*/ 1 w 404"/>
                  <a:gd name="T19" fmla="*/ 0 h 281"/>
                  <a:gd name="T20" fmla="*/ 1 w 404"/>
                  <a:gd name="T21" fmla="*/ 0 h 281"/>
                  <a:gd name="T22" fmla="*/ 1 w 404"/>
                  <a:gd name="T23" fmla="*/ 0 h 281"/>
                  <a:gd name="T24" fmla="*/ 1 w 404"/>
                  <a:gd name="T25" fmla="*/ 0 h 281"/>
                  <a:gd name="T26" fmla="*/ 1 w 404"/>
                  <a:gd name="T27" fmla="*/ 0 h 281"/>
                  <a:gd name="T28" fmla="*/ 1 w 404"/>
                  <a:gd name="T29" fmla="*/ 0 h 281"/>
                  <a:gd name="T30" fmla="*/ 1 w 404"/>
                  <a:gd name="T31" fmla="*/ 0 h 281"/>
                  <a:gd name="T32" fmla="*/ 1 w 404"/>
                  <a:gd name="T33" fmla="*/ 0 h 281"/>
                  <a:gd name="T34" fmla="*/ 1 w 404"/>
                  <a:gd name="T35" fmla="*/ 0 h 281"/>
                  <a:gd name="T36" fmla="*/ 1 w 404"/>
                  <a:gd name="T37" fmla="*/ 0 h 281"/>
                  <a:gd name="T38" fmla="*/ 1 w 404"/>
                  <a:gd name="T39" fmla="*/ 0 h 281"/>
                  <a:gd name="T40" fmla="*/ 1 w 404"/>
                  <a:gd name="T41" fmla="*/ 0 h 281"/>
                  <a:gd name="T42" fmla="*/ 1 w 404"/>
                  <a:gd name="T43" fmla="*/ 0 h 281"/>
                  <a:gd name="T44" fmla="*/ 1 w 404"/>
                  <a:gd name="T45" fmla="*/ 0 h 281"/>
                  <a:gd name="T46" fmla="*/ 1 w 404"/>
                  <a:gd name="T47" fmla="*/ 0 h 281"/>
                  <a:gd name="T48" fmla="*/ 1 w 404"/>
                  <a:gd name="T49" fmla="*/ 0 h 281"/>
                  <a:gd name="T50" fmla="*/ 1 w 404"/>
                  <a:gd name="T51" fmla="*/ 0 h 281"/>
                  <a:gd name="T52" fmla="*/ 1 w 404"/>
                  <a:gd name="T53" fmla="*/ 0 h 281"/>
                  <a:gd name="T54" fmla="*/ 1 w 404"/>
                  <a:gd name="T55" fmla="*/ 0 h 281"/>
                  <a:gd name="T56" fmla="*/ 1 w 404"/>
                  <a:gd name="T57" fmla="*/ 0 h 281"/>
                  <a:gd name="T58" fmla="*/ 1 w 404"/>
                  <a:gd name="T59" fmla="*/ 0 h 281"/>
                  <a:gd name="T60" fmla="*/ 1 w 404"/>
                  <a:gd name="T61" fmla="*/ 0 h 281"/>
                  <a:gd name="T62" fmla="*/ 1 w 404"/>
                  <a:gd name="T63" fmla="*/ 0 h 281"/>
                  <a:gd name="T64" fmla="*/ 1 w 404"/>
                  <a:gd name="T65" fmla="*/ 0 h 281"/>
                  <a:gd name="T66" fmla="*/ 1 w 404"/>
                  <a:gd name="T67" fmla="*/ 0 h 281"/>
                  <a:gd name="T68" fmla="*/ 1 w 404"/>
                  <a:gd name="T69" fmla="*/ 0 h 281"/>
                  <a:gd name="T70" fmla="*/ 1 w 404"/>
                  <a:gd name="T71" fmla="*/ 0 h 281"/>
                  <a:gd name="T72" fmla="*/ 1 w 404"/>
                  <a:gd name="T73" fmla="*/ 0 h 281"/>
                  <a:gd name="T74" fmla="*/ 1 w 404"/>
                  <a:gd name="T75" fmla="*/ 0 h 281"/>
                  <a:gd name="T76" fmla="*/ 1 w 404"/>
                  <a:gd name="T77" fmla="*/ 0 h 281"/>
                  <a:gd name="T78" fmla="*/ 1 w 404"/>
                  <a:gd name="T79" fmla="*/ 0 h 281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4" h="281">
                    <a:moveTo>
                      <a:pt x="339" y="270"/>
                    </a:moveTo>
                    <a:lnTo>
                      <a:pt x="323" y="270"/>
                    </a:lnTo>
                    <a:lnTo>
                      <a:pt x="306" y="271"/>
                    </a:lnTo>
                    <a:lnTo>
                      <a:pt x="290" y="271"/>
                    </a:lnTo>
                    <a:lnTo>
                      <a:pt x="274" y="271"/>
                    </a:lnTo>
                    <a:lnTo>
                      <a:pt x="258" y="273"/>
                    </a:lnTo>
                    <a:lnTo>
                      <a:pt x="241" y="273"/>
                    </a:lnTo>
                    <a:lnTo>
                      <a:pt x="225" y="274"/>
                    </a:lnTo>
                    <a:lnTo>
                      <a:pt x="209" y="274"/>
                    </a:lnTo>
                    <a:lnTo>
                      <a:pt x="194" y="275"/>
                    </a:lnTo>
                    <a:lnTo>
                      <a:pt x="178" y="276"/>
                    </a:lnTo>
                    <a:lnTo>
                      <a:pt x="163" y="276"/>
                    </a:lnTo>
                    <a:lnTo>
                      <a:pt x="148" y="277"/>
                    </a:lnTo>
                    <a:lnTo>
                      <a:pt x="133" y="278"/>
                    </a:lnTo>
                    <a:lnTo>
                      <a:pt x="118" y="279"/>
                    </a:lnTo>
                    <a:lnTo>
                      <a:pt x="103" y="279"/>
                    </a:lnTo>
                    <a:lnTo>
                      <a:pt x="89" y="281"/>
                    </a:lnTo>
                    <a:lnTo>
                      <a:pt x="86" y="258"/>
                    </a:lnTo>
                    <a:lnTo>
                      <a:pt x="80" y="233"/>
                    </a:lnTo>
                    <a:lnTo>
                      <a:pt x="72" y="209"/>
                    </a:lnTo>
                    <a:lnTo>
                      <a:pt x="62" y="185"/>
                    </a:lnTo>
                    <a:lnTo>
                      <a:pt x="49" y="163"/>
                    </a:lnTo>
                    <a:lnTo>
                      <a:pt x="34" y="142"/>
                    </a:lnTo>
                    <a:lnTo>
                      <a:pt x="18" y="125"/>
                    </a:lnTo>
                    <a:lnTo>
                      <a:pt x="0" y="112"/>
                    </a:lnTo>
                    <a:lnTo>
                      <a:pt x="20" y="118"/>
                    </a:lnTo>
                    <a:lnTo>
                      <a:pt x="40" y="127"/>
                    </a:lnTo>
                    <a:lnTo>
                      <a:pt x="57" y="139"/>
                    </a:lnTo>
                    <a:lnTo>
                      <a:pt x="73" y="155"/>
                    </a:lnTo>
                    <a:lnTo>
                      <a:pt x="89" y="173"/>
                    </a:lnTo>
                    <a:lnTo>
                      <a:pt x="103" y="196"/>
                    </a:lnTo>
                    <a:lnTo>
                      <a:pt x="118" y="223"/>
                    </a:lnTo>
                    <a:lnTo>
                      <a:pt x="133" y="254"/>
                    </a:lnTo>
                    <a:lnTo>
                      <a:pt x="140" y="223"/>
                    </a:lnTo>
                    <a:lnTo>
                      <a:pt x="142" y="188"/>
                    </a:lnTo>
                    <a:lnTo>
                      <a:pt x="142" y="153"/>
                    </a:lnTo>
                    <a:lnTo>
                      <a:pt x="139" y="116"/>
                    </a:lnTo>
                    <a:lnTo>
                      <a:pt x="133" y="81"/>
                    </a:lnTo>
                    <a:lnTo>
                      <a:pt x="125" y="50"/>
                    </a:lnTo>
                    <a:lnTo>
                      <a:pt x="115" y="23"/>
                    </a:lnTo>
                    <a:lnTo>
                      <a:pt x="102" y="5"/>
                    </a:lnTo>
                    <a:lnTo>
                      <a:pt x="121" y="18"/>
                    </a:lnTo>
                    <a:lnTo>
                      <a:pt x="140" y="34"/>
                    </a:lnTo>
                    <a:lnTo>
                      <a:pt x="157" y="53"/>
                    </a:lnTo>
                    <a:lnTo>
                      <a:pt x="174" y="78"/>
                    </a:lnTo>
                    <a:lnTo>
                      <a:pt x="188" y="106"/>
                    </a:lnTo>
                    <a:lnTo>
                      <a:pt x="201" y="141"/>
                    </a:lnTo>
                    <a:lnTo>
                      <a:pt x="212" y="183"/>
                    </a:lnTo>
                    <a:lnTo>
                      <a:pt x="218" y="231"/>
                    </a:lnTo>
                    <a:lnTo>
                      <a:pt x="229" y="208"/>
                    </a:lnTo>
                    <a:lnTo>
                      <a:pt x="237" y="183"/>
                    </a:lnTo>
                    <a:lnTo>
                      <a:pt x="243" y="154"/>
                    </a:lnTo>
                    <a:lnTo>
                      <a:pt x="245" y="124"/>
                    </a:lnTo>
                    <a:lnTo>
                      <a:pt x="245" y="93"/>
                    </a:lnTo>
                    <a:lnTo>
                      <a:pt x="241" y="62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0" y="30"/>
                    </a:lnTo>
                    <a:lnTo>
                      <a:pt x="255" y="57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8" y="128"/>
                    </a:lnTo>
                    <a:lnTo>
                      <a:pt x="294" y="151"/>
                    </a:lnTo>
                    <a:lnTo>
                      <a:pt x="298" y="173"/>
                    </a:lnTo>
                    <a:lnTo>
                      <a:pt x="299" y="195"/>
                    </a:lnTo>
                    <a:lnTo>
                      <a:pt x="312" y="173"/>
                    </a:lnTo>
                    <a:lnTo>
                      <a:pt x="326" y="148"/>
                    </a:lnTo>
                    <a:lnTo>
                      <a:pt x="340" y="121"/>
                    </a:lnTo>
                    <a:lnTo>
                      <a:pt x="354" y="94"/>
                    </a:lnTo>
                    <a:lnTo>
                      <a:pt x="366" y="67"/>
                    </a:lnTo>
                    <a:lnTo>
                      <a:pt x="375" y="42"/>
                    </a:lnTo>
                    <a:lnTo>
                      <a:pt x="382" y="20"/>
                    </a:lnTo>
                    <a:lnTo>
                      <a:pt x="384" y="3"/>
                    </a:lnTo>
                    <a:lnTo>
                      <a:pt x="392" y="27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4" y="112"/>
                    </a:lnTo>
                    <a:lnTo>
                      <a:pt x="398" y="146"/>
                    </a:lnTo>
                    <a:lnTo>
                      <a:pt x="388" y="184"/>
                    </a:lnTo>
                    <a:lnTo>
                      <a:pt x="368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8" name="Freeform 169"/>
              <p:cNvSpPr/>
              <p:nvPr/>
            </p:nvSpPr>
            <p:spPr bwMode="auto">
              <a:xfrm>
                <a:off x="4880" y="4200"/>
                <a:ext cx="51" cy="71"/>
              </a:xfrm>
              <a:custGeom>
                <a:avLst/>
                <a:gdLst>
                  <a:gd name="T0" fmla="*/ 1 w 102"/>
                  <a:gd name="T1" fmla="*/ 1 h 142"/>
                  <a:gd name="T2" fmla="*/ 0 w 102"/>
                  <a:gd name="T3" fmla="*/ 1 h 142"/>
                  <a:gd name="T4" fmla="*/ 1 w 102"/>
                  <a:gd name="T5" fmla="*/ 1 h 142"/>
                  <a:gd name="T6" fmla="*/ 1 w 102"/>
                  <a:gd name="T7" fmla="*/ 1 h 142"/>
                  <a:gd name="T8" fmla="*/ 1 w 102"/>
                  <a:gd name="T9" fmla="*/ 1 h 142"/>
                  <a:gd name="T10" fmla="*/ 1 w 102"/>
                  <a:gd name="T11" fmla="*/ 1 h 142"/>
                  <a:gd name="T12" fmla="*/ 1 w 102"/>
                  <a:gd name="T13" fmla="*/ 1 h 142"/>
                  <a:gd name="T14" fmla="*/ 1 w 102"/>
                  <a:gd name="T15" fmla="*/ 1 h 142"/>
                  <a:gd name="T16" fmla="*/ 1 w 102"/>
                  <a:gd name="T17" fmla="*/ 1 h 142"/>
                  <a:gd name="T18" fmla="*/ 1 w 102"/>
                  <a:gd name="T19" fmla="*/ 0 h 142"/>
                  <a:gd name="T20" fmla="*/ 1 w 102"/>
                  <a:gd name="T21" fmla="*/ 1 h 142"/>
                  <a:gd name="T22" fmla="*/ 1 w 102"/>
                  <a:gd name="T23" fmla="*/ 1 h 142"/>
                  <a:gd name="T24" fmla="*/ 1 w 102"/>
                  <a:gd name="T25" fmla="*/ 1 h 142"/>
                  <a:gd name="T26" fmla="*/ 1 w 102"/>
                  <a:gd name="T27" fmla="*/ 1 h 14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2" h="142">
                    <a:moveTo>
                      <a:pt x="71" y="142"/>
                    </a:moveTo>
                    <a:lnTo>
                      <a:pt x="0" y="142"/>
                    </a:lnTo>
                    <a:lnTo>
                      <a:pt x="6" y="123"/>
                    </a:lnTo>
                    <a:lnTo>
                      <a:pt x="16" y="102"/>
                    </a:lnTo>
                    <a:lnTo>
                      <a:pt x="27" y="82"/>
                    </a:lnTo>
                    <a:lnTo>
                      <a:pt x="41" y="61"/>
                    </a:lnTo>
                    <a:lnTo>
                      <a:pt x="56" y="43"/>
                    </a:lnTo>
                    <a:lnTo>
                      <a:pt x="71" y="26"/>
                    </a:lnTo>
                    <a:lnTo>
                      <a:pt x="87" y="12"/>
                    </a:lnTo>
                    <a:lnTo>
                      <a:pt x="102" y="0"/>
                    </a:lnTo>
                    <a:lnTo>
                      <a:pt x="84" y="41"/>
                    </a:lnTo>
                    <a:lnTo>
                      <a:pt x="74" y="78"/>
                    </a:lnTo>
                    <a:lnTo>
                      <a:pt x="71" y="112"/>
                    </a:lnTo>
                    <a:lnTo>
                      <a:pt x="71" y="14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9" name="Freeform 170"/>
              <p:cNvSpPr/>
              <p:nvPr/>
            </p:nvSpPr>
            <p:spPr bwMode="auto">
              <a:xfrm>
                <a:off x="3666" y="4127"/>
                <a:ext cx="558" cy="206"/>
              </a:xfrm>
              <a:custGeom>
                <a:avLst/>
                <a:gdLst>
                  <a:gd name="T0" fmla="*/ 0 w 1117"/>
                  <a:gd name="T1" fmla="*/ 1 h 412"/>
                  <a:gd name="T2" fmla="*/ 0 w 1117"/>
                  <a:gd name="T3" fmla="*/ 1 h 412"/>
                  <a:gd name="T4" fmla="*/ 0 w 1117"/>
                  <a:gd name="T5" fmla="*/ 1 h 412"/>
                  <a:gd name="T6" fmla="*/ 0 w 1117"/>
                  <a:gd name="T7" fmla="*/ 1 h 412"/>
                  <a:gd name="T8" fmla="*/ 0 w 1117"/>
                  <a:gd name="T9" fmla="*/ 1 h 412"/>
                  <a:gd name="T10" fmla="*/ 0 w 1117"/>
                  <a:gd name="T11" fmla="*/ 1 h 412"/>
                  <a:gd name="T12" fmla="*/ 0 w 1117"/>
                  <a:gd name="T13" fmla="*/ 1 h 412"/>
                  <a:gd name="T14" fmla="*/ 0 w 1117"/>
                  <a:gd name="T15" fmla="*/ 1 h 412"/>
                  <a:gd name="T16" fmla="*/ 0 w 1117"/>
                  <a:gd name="T17" fmla="*/ 1 h 412"/>
                  <a:gd name="T18" fmla="*/ 0 w 1117"/>
                  <a:gd name="T19" fmla="*/ 1 h 412"/>
                  <a:gd name="T20" fmla="*/ 0 w 1117"/>
                  <a:gd name="T21" fmla="*/ 1 h 412"/>
                  <a:gd name="T22" fmla="*/ 0 w 1117"/>
                  <a:gd name="T23" fmla="*/ 1 h 412"/>
                  <a:gd name="T24" fmla="*/ 0 w 1117"/>
                  <a:gd name="T25" fmla="*/ 1 h 412"/>
                  <a:gd name="T26" fmla="*/ 0 w 1117"/>
                  <a:gd name="T27" fmla="*/ 1 h 412"/>
                  <a:gd name="T28" fmla="*/ 0 w 1117"/>
                  <a:gd name="T29" fmla="*/ 1 h 412"/>
                  <a:gd name="T30" fmla="*/ 0 w 1117"/>
                  <a:gd name="T31" fmla="*/ 1 h 412"/>
                  <a:gd name="T32" fmla="*/ 0 w 1117"/>
                  <a:gd name="T33" fmla="*/ 1 h 412"/>
                  <a:gd name="T34" fmla="*/ 0 w 1117"/>
                  <a:gd name="T35" fmla="*/ 1 h 412"/>
                  <a:gd name="T36" fmla="*/ 0 w 1117"/>
                  <a:gd name="T37" fmla="*/ 1 h 412"/>
                  <a:gd name="T38" fmla="*/ 0 w 1117"/>
                  <a:gd name="T39" fmla="*/ 1 h 412"/>
                  <a:gd name="T40" fmla="*/ 0 w 1117"/>
                  <a:gd name="T41" fmla="*/ 1 h 412"/>
                  <a:gd name="T42" fmla="*/ 0 w 1117"/>
                  <a:gd name="T43" fmla="*/ 1 h 412"/>
                  <a:gd name="T44" fmla="*/ 0 w 1117"/>
                  <a:gd name="T45" fmla="*/ 1 h 412"/>
                  <a:gd name="T46" fmla="*/ 0 w 1117"/>
                  <a:gd name="T47" fmla="*/ 1 h 412"/>
                  <a:gd name="T48" fmla="*/ 0 w 1117"/>
                  <a:gd name="T49" fmla="*/ 1 h 412"/>
                  <a:gd name="T50" fmla="*/ 0 w 1117"/>
                  <a:gd name="T51" fmla="*/ 1 h 412"/>
                  <a:gd name="T52" fmla="*/ 0 w 1117"/>
                  <a:gd name="T53" fmla="*/ 1 h 412"/>
                  <a:gd name="T54" fmla="*/ 0 w 1117"/>
                  <a:gd name="T55" fmla="*/ 1 h 412"/>
                  <a:gd name="T56" fmla="*/ 0 w 1117"/>
                  <a:gd name="T57" fmla="*/ 1 h 412"/>
                  <a:gd name="T58" fmla="*/ 0 w 1117"/>
                  <a:gd name="T59" fmla="*/ 1 h 412"/>
                  <a:gd name="T60" fmla="*/ 0 w 1117"/>
                  <a:gd name="T61" fmla="*/ 1 h 412"/>
                  <a:gd name="T62" fmla="*/ 0 w 1117"/>
                  <a:gd name="T63" fmla="*/ 1 h 412"/>
                  <a:gd name="T64" fmla="*/ 0 w 1117"/>
                  <a:gd name="T65" fmla="*/ 0 h 412"/>
                  <a:gd name="T66" fmla="*/ 0 w 1117"/>
                  <a:gd name="T67" fmla="*/ 1 h 412"/>
                  <a:gd name="T68" fmla="*/ 0 w 1117"/>
                  <a:gd name="T69" fmla="*/ 1 h 412"/>
                  <a:gd name="T70" fmla="*/ 0 w 1117"/>
                  <a:gd name="T71" fmla="*/ 1 h 412"/>
                  <a:gd name="T72" fmla="*/ 0 w 1117"/>
                  <a:gd name="T73" fmla="*/ 1 h 412"/>
                  <a:gd name="T74" fmla="*/ 0 w 1117"/>
                  <a:gd name="T75" fmla="*/ 1 h 412"/>
                  <a:gd name="T76" fmla="*/ 0 w 1117"/>
                  <a:gd name="T77" fmla="*/ 1 h 412"/>
                  <a:gd name="T78" fmla="*/ 0 w 1117"/>
                  <a:gd name="T79" fmla="*/ 1 h 412"/>
                  <a:gd name="T80" fmla="*/ 0 w 1117"/>
                  <a:gd name="T81" fmla="*/ 1 h 412"/>
                  <a:gd name="T82" fmla="*/ 0 w 1117"/>
                  <a:gd name="T83" fmla="*/ 1 h 412"/>
                  <a:gd name="T84" fmla="*/ 0 w 1117"/>
                  <a:gd name="T85" fmla="*/ 1 h 412"/>
                  <a:gd name="T86" fmla="*/ 0 w 1117"/>
                  <a:gd name="T87" fmla="*/ 1 h 412"/>
                  <a:gd name="T88" fmla="*/ 0 w 1117"/>
                  <a:gd name="T89" fmla="*/ 1 h 412"/>
                  <a:gd name="T90" fmla="*/ 0 w 1117"/>
                  <a:gd name="T91" fmla="*/ 1 h 412"/>
                  <a:gd name="T92" fmla="*/ 0 w 1117"/>
                  <a:gd name="T93" fmla="*/ 1 h 412"/>
                  <a:gd name="T94" fmla="*/ 0 w 1117"/>
                  <a:gd name="T95" fmla="*/ 1 h 412"/>
                  <a:gd name="T96" fmla="*/ 0 w 1117"/>
                  <a:gd name="T97" fmla="*/ 1 h 412"/>
                  <a:gd name="T98" fmla="*/ 0 w 1117"/>
                  <a:gd name="T99" fmla="*/ 1 h 412"/>
                  <a:gd name="T100" fmla="*/ 0 w 1117"/>
                  <a:gd name="T101" fmla="*/ 1 h 412"/>
                  <a:gd name="T102" fmla="*/ 0 w 1117"/>
                  <a:gd name="T103" fmla="*/ 1 h 412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1117" h="412">
                    <a:moveTo>
                      <a:pt x="1093" y="212"/>
                    </a:moveTo>
                    <a:lnTo>
                      <a:pt x="1073" y="229"/>
                    </a:lnTo>
                    <a:lnTo>
                      <a:pt x="1052" y="248"/>
                    </a:lnTo>
                    <a:lnTo>
                      <a:pt x="1032" y="265"/>
                    </a:lnTo>
                    <a:lnTo>
                      <a:pt x="1011" y="284"/>
                    </a:lnTo>
                    <a:lnTo>
                      <a:pt x="990" y="301"/>
                    </a:lnTo>
                    <a:lnTo>
                      <a:pt x="971" y="317"/>
                    </a:lnTo>
                    <a:lnTo>
                      <a:pt x="951" y="334"/>
                    </a:lnTo>
                    <a:lnTo>
                      <a:pt x="934" y="349"/>
                    </a:lnTo>
                    <a:lnTo>
                      <a:pt x="917" y="363"/>
                    </a:lnTo>
                    <a:lnTo>
                      <a:pt x="900" y="376"/>
                    </a:lnTo>
                    <a:lnTo>
                      <a:pt x="888" y="387"/>
                    </a:lnTo>
                    <a:lnTo>
                      <a:pt x="876" y="397"/>
                    </a:lnTo>
                    <a:lnTo>
                      <a:pt x="867" y="403"/>
                    </a:lnTo>
                    <a:lnTo>
                      <a:pt x="860" y="409"/>
                    </a:lnTo>
                    <a:lnTo>
                      <a:pt x="857" y="412"/>
                    </a:lnTo>
                    <a:lnTo>
                      <a:pt x="826" y="410"/>
                    </a:lnTo>
                    <a:lnTo>
                      <a:pt x="791" y="409"/>
                    </a:lnTo>
                    <a:lnTo>
                      <a:pt x="753" y="408"/>
                    </a:lnTo>
                    <a:lnTo>
                      <a:pt x="714" y="406"/>
                    </a:lnTo>
                    <a:lnTo>
                      <a:pt x="672" y="403"/>
                    </a:lnTo>
                    <a:lnTo>
                      <a:pt x="630" y="401"/>
                    </a:lnTo>
                    <a:lnTo>
                      <a:pt x="587" y="399"/>
                    </a:lnTo>
                    <a:lnTo>
                      <a:pt x="542" y="395"/>
                    </a:lnTo>
                    <a:lnTo>
                      <a:pt x="499" y="393"/>
                    </a:lnTo>
                    <a:lnTo>
                      <a:pt x="455" y="391"/>
                    </a:lnTo>
                    <a:lnTo>
                      <a:pt x="412" y="387"/>
                    </a:lnTo>
                    <a:lnTo>
                      <a:pt x="371" y="385"/>
                    </a:lnTo>
                    <a:lnTo>
                      <a:pt x="330" y="383"/>
                    </a:lnTo>
                    <a:lnTo>
                      <a:pt x="292" y="380"/>
                    </a:lnTo>
                    <a:lnTo>
                      <a:pt x="257" y="378"/>
                    </a:lnTo>
                    <a:lnTo>
                      <a:pt x="224" y="377"/>
                    </a:lnTo>
                    <a:lnTo>
                      <a:pt x="209" y="376"/>
                    </a:lnTo>
                    <a:lnTo>
                      <a:pt x="193" y="376"/>
                    </a:lnTo>
                    <a:lnTo>
                      <a:pt x="178" y="375"/>
                    </a:lnTo>
                    <a:lnTo>
                      <a:pt x="162" y="375"/>
                    </a:lnTo>
                    <a:lnTo>
                      <a:pt x="147" y="374"/>
                    </a:lnTo>
                    <a:lnTo>
                      <a:pt x="131" y="374"/>
                    </a:lnTo>
                    <a:lnTo>
                      <a:pt x="116" y="372"/>
                    </a:lnTo>
                    <a:lnTo>
                      <a:pt x="101" y="372"/>
                    </a:lnTo>
                    <a:lnTo>
                      <a:pt x="80" y="334"/>
                    </a:lnTo>
                    <a:lnTo>
                      <a:pt x="63" y="289"/>
                    </a:lnTo>
                    <a:lnTo>
                      <a:pt x="48" y="241"/>
                    </a:lnTo>
                    <a:lnTo>
                      <a:pt x="36" y="190"/>
                    </a:lnTo>
                    <a:lnTo>
                      <a:pt x="24" y="142"/>
                    </a:lnTo>
                    <a:lnTo>
                      <a:pt x="15" y="97"/>
                    </a:lnTo>
                    <a:lnTo>
                      <a:pt x="7" y="58"/>
                    </a:lnTo>
                    <a:lnTo>
                      <a:pt x="0" y="28"/>
                    </a:lnTo>
                    <a:lnTo>
                      <a:pt x="11" y="62"/>
                    </a:lnTo>
                    <a:lnTo>
                      <a:pt x="25" y="100"/>
                    </a:lnTo>
                    <a:lnTo>
                      <a:pt x="41" y="141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4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1" y="284"/>
                    </a:lnTo>
                    <a:lnTo>
                      <a:pt x="138" y="257"/>
                    </a:lnTo>
                    <a:lnTo>
                      <a:pt x="146" y="234"/>
                    </a:lnTo>
                    <a:lnTo>
                      <a:pt x="156" y="211"/>
                    </a:lnTo>
                    <a:lnTo>
                      <a:pt x="169" y="191"/>
                    </a:lnTo>
                    <a:lnTo>
                      <a:pt x="184" y="172"/>
                    </a:lnTo>
                    <a:lnTo>
                      <a:pt x="204" y="153"/>
                    </a:lnTo>
                    <a:lnTo>
                      <a:pt x="227" y="136"/>
                    </a:lnTo>
                    <a:lnTo>
                      <a:pt x="214" y="158"/>
                    </a:lnTo>
                    <a:lnTo>
                      <a:pt x="201" y="184"/>
                    </a:lnTo>
                    <a:lnTo>
                      <a:pt x="191" y="216"/>
                    </a:lnTo>
                    <a:lnTo>
                      <a:pt x="184" y="248"/>
                    </a:lnTo>
                    <a:lnTo>
                      <a:pt x="182" y="281"/>
                    </a:lnTo>
                    <a:lnTo>
                      <a:pt x="188" y="314"/>
                    </a:lnTo>
                    <a:lnTo>
                      <a:pt x="200" y="344"/>
                    </a:lnTo>
                    <a:lnTo>
                      <a:pt x="224" y="370"/>
                    </a:lnTo>
                    <a:lnTo>
                      <a:pt x="250" y="344"/>
                    </a:lnTo>
                    <a:lnTo>
                      <a:pt x="270" y="305"/>
                    </a:lnTo>
                    <a:lnTo>
                      <a:pt x="284" y="261"/>
                    </a:lnTo>
                    <a:lnTo>
                      <a:pt x="291" y="211"/>
                    </a:lnTo>
                    <a:lnTo>
                      <a:pt x="290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7" y="8"/>
                    </a:lnTo>
                    <a:lnTo>
                      <a:pt x="261" y="35"/>
                    </a:lnTo>
                    <a:lnTo>
                      <a:pt x="282" y="63"/>
                    </a:lnTo>
                    <a:lnTo>
                      <a:pt x="299" y="96"/>
                    </a:lnTo>
                    <a:lnTo>
                      <a:pt x="314" y="130"/>
                    </a:lnTo>
                    <a:lnTo>
                      <a:pt x="326" y="168"/>
                    </a:lnTo>
                    <a:lnTo>
                      <a:pt x="334" y="211"/>
                    </a:lnTo>
                    <a:lnTo>
                      <a:pt x="340" y="258"/>
                    </a:lnTo>
                    <a:lnTo>
                      <a:pt x="341" y="309"/>
                    </a:lnTo>
                    <a:lnTo>
                      <a:pt x="355" y="288"/>
                    </a:lnTo>
                    <a:lnTo>
                      <a:pt x="371" y="266"/>
                    </a:lnTo>
                    <a:lnTo>
                      <a:pt x="389" y="244"/>
                    </a:lnTo>
                    <a:lnTo>
                      <a:pt x="409" y="222"/>
                    </a:lnTo>
                    <a:lnTo>
                      <a:pt x="429" y="203"/>
                    </a:lnTo>
                    <a:lnTo>
                      <a:pt x="450" y="184"/>
                    </a:lnTo>
                    <a:lnTo>
                      <a:pt x="471" y="171"/>
                    </a:lnTo>
                    <a:lnTo>
                      <a:pt x="492" y="160"/>
                    </a:lnTo>
                    <a:lnTo>
                      <a:pt x="482" y="180"/>
                    </a:lnTo>
                    <a:lnTo>
                      <a:pt x="469" y="203"/>
                    </a:lnTo>
                    <a:lnTo>
                      <a:pt x="451" y="227"/>
                    </a:lnTo>
                    <a:lnTo>
                      <a:pt x="433" y="251"/>
                    </a:lnTo>
                    <a:lnTo>
                      <a:pt x="416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1" y="334"/>
                    </a:lnTo>
                    <a:lnTo>
                      <a:pt x="388" y="339"/>
                    </a:lnTo>
                    <a:lnTo>
                      <a:pt x="397" y="344"/>
                    </a:lnTo>
                    <a:lnTo>
                      <a:pt x="408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3" y="360"/>
                    </a:lnTo>
                    <a:lnTo>
                      <a:pt x="457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3"/>
                    </a:lnTo>
                    <a:lnTo>
                      <a:pt x="374" y="66"/>
                    </a:lnTo>
                    <a:lnTo>
                      <a:pt x="345" y="36"/>
                    </a:lnTo>
                    <a:lnTo>
                      <a:pt x="374" y="58"/>
                    </a:lnTo>
                    <a:lnTo>
                      <a:pt x="399" y="79"/>
                    </a:lnTo>
                    <a:lnTo>
                      <a:pt x="423" y="103"/>
                    </a:lnTo>
                    <a:lnTo>
                      <a:pt x="443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3" y="10"/>
                    </a:lnTo>
                    <a:lnTo>
                      <a:pt x="489" y="39"/>
                    </a:lnTo>
                    <a:lnTo>
                      <a:pt x="505" y="71"/>
                    </a:lnTo>
                    <a:lnTo>
                      <a:pt x="519" y="106"/>
                    </a:lnTo>
                    <a:lnTo>
                      <a:pt x="531" y="145"/>
                    </a:lnTo>
                    <a:lnTo>
                      <a:pt x="539" y="189"/>
                    </a:lnTo>
                    <a:lnTo>
                      <a:pt x="541" y="236"/>
                    </a:lnTo>
                    <a:lnTo>
                      <a:pt x="538" y="290"/>
                    </a:lnTo>
                    <a:lnTo>
                      <a:pt x="526" y="349"/>
                    </a:lnTo>
                    <a:lnTo>
                      <a:pt x="553" y="322"/>
                    </a:lnTo>
                    <a:lnTo>
                      <a:pt x="576" y="288"/>
                    </a:lnTo>
                    <a:lnTo>
                      <a:pt x="594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2" y="126"/>
                    </a:lnTo>
                    <a:lnTo>
                      <a:pt x="584" y="84"/>
                    </a:lnTo>
                    <a:lnTo>
                      <a:pt x="551" y="44"/>
                    </a:lnTo>
                    <a:lnTo>
                      <a:pt x="566" y="52"/>
                    </a:lnTo>
                    <a:lnTo>
                      <a:pt x="581" y="60"/>
                    </a:lnTo>
                    <a:lnTo>
                      <a:pt x="596" y="69"/>
                    </a:lnTo>
                    <a:lnTo>
                      <a:pt x="610" y="82"/>
                    </a:lnTo>
                    <a:lnTo>
                      <a:pt x="622" y="96"/>
                    </a:lnTo>
                    <a:lnTo>
                      <a:pt x="632" y="113"/>
                    </a:lnTo>
                    <a:lnTo>
                      <a:pt x="641" y="134"/>
                    </a:lnTo>
                    <a:lnTo>
                      <a:pt x="647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8" y="32"/>
                    </a:lnTo>
                    <a:lnTo>
                      <a:pt x="645" y="0"/>
                    </a:lnTo>
                    <a:lnTo>
                      <a:pt x="655" y="38"/>
                    </a:lnTo>
                    <a:lnTo>
                      <a:pt x="661" y="82"/>
                    </a:lnTo>
                    <a:lnTo>
                      <a:pt x="662" y="129"/>
                    </a:lnTo>
                    <a:lnTo>
                      <a:pt x="660" y="179"/>
                    </a:lnTo>
                    <a:lnTo>
                      <a:pt x="652" y="228"/>
                    </a:lnTo>
                    <a:lnTo>
                      <a:pt x="641" y="277"/>
                    </a:lnTo>
                    <a:lnTo>
                      <a:pt x="626" y="320"/>
                    </a:lnTo>
                    <a:lnTo>
                      <a:pt x="609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79" y="255"/>
                    </a:lnTo>
                    <a:lnTo>
                      <a:pt x="697" y="212"/>
                    </a:lnTo>
                    <a:lnTo>
                      <a:pt x="712" y="167"/>
                    </a:lnTo>
                    <a:lnTo>
                      <a:pt x="722" y="122"/>
                    </a:lnTo>
                    <a:lnTo>
                      <a:pt x="730" y="77"/>
                    </a:lnTo>
                    <a:lnTo>
                      <a:pt x="733" y="33"/>
                    </a:lnTo>
                    <a:lnTo>
                      <a:pt x="742" y="88"/>
                    </a:lnTo>
                    <a:lnTo>
                      <a:pt x="746" y="148"/>
                    </a:lnTo>
                    <a:lnTo>
                      <a:pt x="743" y="210"/>
                    </a:lnTo>
                    <a:lnTo>
                      <a:pt x="730" y="269"/>
                    </a:lnTo>
                    <a:lnTo>
                      <a:pt x="743" y="252"/>
                    </a:lnTo>
                    <a:lnTo>
                      <a:pt x="756" y="232"/>
                    </a:lnTo>
                    <a:lnTo>
                      <a:pt x="770" y="206"/>
                    </a:lnTo>
                    <a:lnTo>
                      <a:pt x="784" y="181"/>
                    </a:lnTo>
                    <a:lnTo>
                      <a:pt x="797" y="154"/>
                    </a:lnTo>
                    <a:lnTo>
                      <a:pt x="808" y="130"/>
                    </a:lnTo>
                    <a:lnTo>
                      <a:pt x="816" y="109"/>
                    </a:lnTo>
                    <a:lnTo>
                      <a:pt x="821" y="93"/>
                    </a:lnTo>
                    <a:lnTo>
                      <a:pt x="819" y="118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4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6" y="295"/>
                    </a:lnTo>
                    <a:lnTo>
                      <a:pt x="725" y="324"/>
                    </a:lnTo>
                    <a:lnTo>
                      <a:pt x="752" y="307"/>
                    </a:lnTo>
                    <a:lnTo>
                      <a:pt x="777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69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0" y="166"/>
                    </a:lnTo>
                    <a:lnTo>
                      <a:pt x="882" y="194"/>
                    </a:lnTo>
                    <a:lnTo>
                      <a:pt x="873" y="220"/>
                    </a:lnTo>
                    <a:lnTo>
                      <a:pt x="861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35" y="308"/>
                    </a:lnTo>
                    <a:lnTo>
                      <a:pt x="850" y="297"/>
                    </a:lnTo>
                    <a:lnTo>
                      <a:pt x="866" y="284"/>
                    </a:lnTo>
                    <a:lnTo>
                      <a:pt x="882" y="269"/>
                    </a:lnTo>
                    <a:lnTo>
                      <a:pt x="897" y="252"/>
                    </a:lnTo>
                    <a:lnTo>
                      <a:pt x="912" y="234"/>
                    </a:lnTo>
                    <a:lnTo>
                      <a:pt x="927" y="216"/>
                    </a:lnTo>
                    <a:lnTo>
                      <a:pt x="941" y="195"/>
                    </a:lnTo>
                    <a:lnTo>
                      <a:pt x="955" y="174"/>
                    </a:lnTo>
                    <a:lnTo>
                      <a:pt x="967" y="153"/>
                    </a:lnTo>
                    <a:lnTo>
                      <a:pt x="979" y="133"/>
                    </a:lnTo>
                    <a:lnTo>
                      <a:pt x="990" y="112"/>
                    </a:lnTo>
                    <a:lnTo>
                      <a:pt x="999" y="91"/>
                    </a:lnTo>
                    <a:lnTo>
                      <a:pt x="1008" y="70"/>
                    </a:lnTo>
                    <a:lnTo>
                      <a:pt x="1014" y="52"/>
                    </a:lnTo>
                    <a:lnTo>
                      <a:pt x="1020" y="33"/>
                    </a:lnTo>
                    <a:lnTo>
                      <a:pt x="1012" y="71"/>
                    </a:lnTo>
                    <a:lnTo>
                      <a:pt x="1004" y="107"/>
                    </a:lnTo>
                    <a:lnTo>
                      <a:pt x="994" y="141"/>
                    </a:lnTo>
                    <a:lnTo>
                      <a:pt x="983" y="173"/>
                    </a:lnTo>
                    <a:lnTo>
                      <a:pt x="968" y="206"/>
                    </a:lnTo>
                    <a:lnTo>
                      <a:pt x="950" y="242"/>
                    </a:lnTo>
                    <a:lnTo>
                      <a:pt x="927" y="279"/>
                    </a:lnTo>
                    <a:lnTo>
                      <a:pt x="897" y="322"/>
                    </a:lnTo>
                    <a:lnTo>
                      <a:pt x="910" y="314"/>
                    </a:lnTo>
                    <a:lnTo>
                      <a:pt x="925" y="304"/>
                    </a:lnTo>
                    <a:lnTo>
                      <a:pt x="940" y="294"/>
                    </a:lnTo>
                    <a:lnTo>
                      <a:pt x="956" y="282"/>
                    </a:lnTo>
                    <a:lnTo>
                      <a:pt x="972" y="270"/>
                    </a:lnTo>
                    <a:lnTo>
                      <a:pt x="988" y="257"/>
                    </a:lnTo>
                    <a:lnTo>
                      <a:pt x="1005" y="243"/>
                    </a:lnTo>
                    <a:lnTo>
                      <a:pt x="1021" y="228"/>
                    </a:lnTo>
                    <a:lnTo>
                      <a:pt x="1037" y="213"/>
                    </a:lnTo>
                    <a:lnTo>
                      <a:pt x="1052" y="197"/>
                    </a:lnTo>
                    <a:lnTo>
                      <a:pt x="1067" y="182"/>
                    </a:lnTo>
                    <a:lnTo>
                      <a:pt x="1080" y="166"/>
                    </a:lnTo>
                    <a:lnTo>
                      <a:pt x="1092" y="150"/>
                    </a:lnTo>
                    <a:lnTo>
                      <a:pt x="1102" y="135"/>
                    </a:lnTo>
                    <a:lnTo>
                      <a:pt x="1111" y="119"/>
                    </a:lnTo>
                    <a:lnTo>
                      <a:pt x="1117" y="104"/>
                    </a:lnTo>
                    <a:lnTo>
                      <a:pt x="1110" y="136"/>
                    </a:lnTo>
                    <a:lnTo>
                      <a:pt x="1103" y="166"/>
                    </a:lnTo>
                    <a:lnTo>
                      <a:pt x="1099" y="192"/>
                    </a:lnTo>
                    <a:lnTo>
                      <a:pt x="1093" y="21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0" name="Freeform 171"/>
              <p:cNvSpPr/>
              <p:nvPr/>
            </p:nvSpPr>
            <p:spPr bwMode="auto">
              <a:xfrm>
                <a:off x="4164" y="4179"/>
                <a:ext cx="202" cy="141"/>
              </a:xfrm>
              <a:custGeom>
                <a:avLst/>
                <a:gdLst>
                  <a:gd name="T0" fmla="*/ 1 w 403"/>
                  <a:gd name="T1" fmla="*/ 1 h 280"/>
                  <a:gd name="T2" fmla="*/ 1 w 403"/>
                  <a:gd name="T3" fmla="*/ 1 h 280"/>
                  <a:gd name="T4" fmla="*/ 1 w 403"/>
                  <a:gd name="T5" fmla="*/ 1 h 280"/>
                  <a:gd name="T6" fmla="*/ 1 w 403"/>
                  <a:gd name="T7" fmla="*/ 1 h 280"/>
                  <a:gd name="T8" fmla="*/ 1 w 403"/>
                  <a:gd name="T9" fmla="*/ 1 h 280"/>
                  <a:gd name="T10" fmla="*/ 1 w 403"/>
                  <a:gd name="T11" fmla="*/ 1 h 280"/>
                  <a:gd name="T12" fmla="*/ 1 w 403"/>
                  <a:gd name="T13" fmla="*/ 1 h 280"/>
                  <a:gd name="T14" fmla="*/ 1 w 403"/>
                  <a:gd name="T15" fmla="*/ 1 h 280"/>
                  <a:gd name="T16" fmla="*/ 1 w 403"/>
                  <a:gd name="T17" fmla="*/ 1 h 280"/>
                  <a:gd name="T18" fmla="*/ 1 w 403"/>
                  <a:gd name="T19" fmla="*/ 1 h 280"/>
                  <a:gd name="T20" fmla="*/ 1 w 403"/>
                  <a:gd name="T21" fmla="*/ 1 h 280"/>
                  <a:gd name="T22" fmla="*/ 1 w 403"/>
                  <a:gd name="T23" fmla="*/ 1 h 280"/>
                  <a:gd name="T24" fmla="*/ 1 w 403"/>
                  <a:gd name="T25" fmla="*/ 1 h 280"/>
                  <a:gd name="T26" fmla="*/ 1 w 403"/>
                  <a:gd name="T27" fmla="*/ 1 h 280"/>
                  <a:gd name="T28" fmla="*/ 1 w 403"/>
                  <a:gd name="T29" fmla="*/ 1 h 280"/>
                  <a:gd name="T30" fmla="*/ 1 w 403"/>
                  <a:gd name="T31" fmla="*/ 1 h 280"/>
                  <a:gd name="T32" fmla="*/ 1 w 403"/>
                  <a:gd name="T33" fmla="*/ 1 h 280"/>
                  <a:gd name="T34" fmla="*/ 1 w 403"/>
                  <a:gd name="T35" fmla="*/ 1 h 280"/>
                  <a:gd name="T36" fmla="*/ 1 w 403"/>
                  <a:gd name="T37" fmla="*/ 1 h 280"/>
                  <a:gd name="T38" fmla="*/ 1 w 403"/>
                  <a:gd name="T39" fmla="*/ 1 h 280"/>
                  <a:gd name="T40" fmla="*/ 1 w 403"/>
                  <a:gd name="T41" fmla="*/ 1 h 280"/>
                  <a:gd name="T42" fmla="*/ 1 w 403"/>
                  <a:gd name="T43" fmla="*/ 1 h 280"/>
                  <a:gd name="T44" fmla="*/ 1 w 403"/>
                  <a:gd name="T45" fmla="*/ 1 h 280"/>
                  <a:gd name="T46" fmla="*/ 1 w 403"/>
                  <a:gd name="T47" fmla="*/ 1 h 280"/>
                  <a:gd name="T48" fmla="*/ 1 w 403"/>
                  <a:gd name="T49" fmla="*/ 1 h 280"/>
                  <a:gd name="T50" fmla="*/ 1 w 403"/>
                  <a:gd name="T51" fmla="*/ 1 h 280"/>
                  <a:gd name="T52" fmla="*/ 1 w 403"/>
                  <a:gd name="T53" fmla="*/ 1 h 280"/>
                  <a:gd name="T54" fmla="*/ 1 w 403"/>
                  <a:gd name="T55" fmla="*/ 1 h 280"/>
                  <a:gd name="T56" fmla="*/ 1 w 403"/>
                  <a:gd name="T57" fmla="*/ 1 h 280"/>
                  <a:gd name="T58" fmla="*/ 1 w 403"/>
                  <a:gd name="T59" fmla="*/ 1 h 280"/>
                  <a:gd name="T60" fmla="*/ 1 w 403"/>
                  <a:gd name="T61" fmla="*/ 1 h 280"/>
                  <a:gd name="T62" fmla="*/ 1 w 403"/>
                  <a:gd name="T63" fmla="*/ 1 h 280"/>
                  <a:gd name="T64" fmla="*/ 1 w 403"/>
                  <a:gd name="T65" fmla="*/ 1 h 280"/>
                  <a:gd name="T66" fmla="*/ 1 w 403"/>
                  <a:gd name="T67" fmla="*/ 1 h 280"/>
                  <a:gd name="T68" fmla="*/ 1 w 403"/>
                  <a:gd name="T69" fmla="*/ 1 h 280"/>
                  <a:gd name="T70" fmla="*/ 1 w 403"/>
                  <a:gd name="T71" fmla="*/ 1 h 280"/>
                  <a:gd name="T72" fmla="*/ 1 w 403"/>
                  <a:gd name="T73" fmla="*/ 1 h 280"/>
                  <a:gd name="T74" fmla="*/ 1 w 403"/>
                  <a:gd name="T75" fmla="*/ 1 h 280"/>
                  <a:gd name="T76" fmla="*/ 1 w 403"/>
                  <a:gd name="T77" fmla="*/ 1 h 280"/>
                  <a:gd name="T78" fmla="*/ 1 w 403"/>
                  <a:gd name="T79" fmla="*/ 1 h 28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3" h="280">
                    <a:moveTo>
                      <a:pt x="339" y="270"/>
                    </a:moveTo>
                    <a:lnTo>
                      <a:pt x="322" y="270"/>
                    </a:lnTo>
                    <a:lnTo>
                      <a:pt x="305" y="271"/>
                    </a:lnTo>
                    <a:lnTo>
                      <a:pt x="289" y="271"/>
                    </a:lnTo>
                    <a:lnTo>
                      <a:pt x="273" y="272"/>
                    </a:lnTo>
                    <a:lnTo>
                      <a:pt x="257" y="272"/>
                    </a:lnTo>
                    <a:lnTo>
                      <a:pt x="241" y="273"/>
                    </a:lnTo>
                    <a:lnTo>
                      <a:pt x="225" y="273"/>
                    </a:lnTo>
                    <a:lnTo>
                      <a:pt x="210" y="274"/>
                    </a:lnTo>
                    <a:lnTo>
                      <a:pt x="194" y="274"/>
                    </a:lnTo>
                    <a:lnTo>
                      <a:pt x="179" y="275"/>
                    </a:lnTo>
                    <a:lnTo>
                      <a:pt x="164" y="277"/>
                    </a:lnTo>
                    <a:lnTo>
                      <a:pt x="149" y="277"/>
                    </a:lnTo>
                    <a:lnTo>
                      <a:pt x="134" y="278"/>
                    </a:lnTo>
                    <a:lnTo>
                      <a:pt x="119" y="279"/>
                    </a:lnTo>
                    <a:lnTo>
                      <a:pt x="104" y="279"/>
                    </a:lnTo>
                    <a:lnTo>
                      <a:pt x="90" y="280"/>
                    </a:lnTo>
                    <a:lnTo>
                      <a:pt x="86" y="257"/>
                    </a:lnTo>
                    <a:lnTo>
                      <a:pt x="81" y="233"/>
                    </a:lnTo>
                    <a:lnTo>
                      <a:pt x="73" y="209"/>
                    </a:lnTo>
                    <a:lnTo>
                      <a:pt x="62" y="184"/>
                    </a:lnTo>
                    <a:lnTo>
                      <a:pt x="50" y="162"/>
                    </a:lnTo>
                    <a:lnTo>
                      <a:pt x="35" y="142"/>
                    </a:lnTo>
                    <a:lnTo>
                      <a:pt x="18" y="124"/>
                    </a:lnTo>
                    <a:lnTo>
                      <a:pt x="0" y="112"/>
                    </a:lnTo>
                    <a:lnTo>
                      <a:pt x="22" y="117"/>
                    </a:lnTo>
                    <a:lnTo>
                      <a:pt x="40" y="127"/>
                    </a:lnTo>
                    <a:lnTo>
                      <a:pt x="58" y="138"/>
                    </a:lnTo>
                    <a:lnTo>
                      <a:pt x="74" y="154"/>
                    </a:lnTo>
                    <a:lnTo>
                      <a:pt x="89" y="173"/>
                    </a:lnTo>
                    <a:lnTo>
                      <a:pt x="104" y="196"/>
                    </a:lnTo>
                    <a:lnTo>
                      <a:pt x="117" y="222"/>
                    </a:lnTo>
                    <a:lnTo>
                      <a:pt x="132" y="254"/>
                    </a:lnTo>
                    <a:lnTo>
                      <a:pt x="139" y="222"/>
                    </a:lnTo>
                    <a:lnTo>
                      <a:pt x="143" y="188"/>
                    </a:lnTo>
                    <a:lnTo>
                      <a:pt x="142" y="152"/>
                    </a:lnTo>
                    <a:lnTo>
                      <a:pt x="139" y="115"/>
                    </a:lnTo>
                    <a:lnTo>
                      <a:pt x="134" y="81"/>
                    </a:lnTo>
                    <a:lnTo>
                      <a:pt x="126" y="49"/>
                    </a:lnTo>
                    <a:lnTo>
                      <a:pt x="115" y="23"/>
                    </a:lnTo>
                    <a:lnTo>
                      <a:pt x="103" y="4"/>
                    </a:lnTo>
                    <a:lnTo>
                      <a:pt x="121" y="17"/>
                    </a:lnTo>
                    <a:lnTo>
                      <a:pt x="139" y="33"/>
                    </a:lnTo>
                    <a:lnTo>
                      <a:pt x="157" y="53"/>
                    </a:lnTo>
                    <a:lnTo>
                      <a:pt x="173" y="77"/>
                    </a:lnTo>
                    <a:lnTo>
                      <a:pt x="188" y="106"/>
                    </a:lnTo>
                    <a:lnTo>
                      <a:pt x="200" y="141"/>
                    </a:lnTo>
                    <a:lnTo>
                      <a:pt x="211" y="182"/>
                    </a:lnTo>
                    <a:lnTo>
                      <a:pt x="218" y="230"/>
                    </a:lnTo>
                    <a:lnTo>
                      <a:pt x="228" y="207"/>
                    </a:lnTo>
                    <a:lnTo>
                      <a:pt x="236" y="182"/>
                    </a:lnTo>
                    <a:lnTo>
                      <a:pt x="242" y="153"/>
                    </a:lnTo>
                    <a:lnTo>
                      <a:pt x="245" y="123"/>
                    </a:lnTo>
                    <a:lnTo>
                      <a:pt x="245" y="92"/>
                    </a:lnTo>
                    <a:lnTo>
                      <a:pt x="242" y="61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1" y="30"/>
                    </a:lnTo>
                    <a:lnTo>
                      <a:pt x="255" y="56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7" y="128"/>
                    </a:lnTo>
                    <a:lnTo>
                      <a:pt x="294" y="151"/>
                    </a:lnTo>
                    <a:lnTo>
                      <a:pt x="297" y="173"/>
                    </a:lnTo>
                    <a:lnTo>
                      <a:pt x="298" y="195"/>
                    </a:lnTo>
                    <a:lnTo>
                      <a:pt x="312" y="173"/>
                    </a:lnTo>
                    <a:lnTo>
                      <a:pt x="326" y="149"/>
                    </a:lnTo>
                    <a:lnTo>
                      <a:pt x="340" y="121"/>
                    </a:lnTo>
                    <a:lnTo>
                      <a:pt x="354" y="93"/>
                    </a:lnTo>
                    <a:lnTo>
                      <a:pt x="366" y="67"/>
                    </a:lnTo>
                    <a:lnTo>
                      <a:pt x="375" y="41"/>
                    </a:lnTo>
                    <a:lnTo>
                      <a:pt x="382" y="19"/>
                    </a:lnTo>
                    <a:lnTo>
                      <a:pt x="385" y="2"/>
                    </a:lnTo>
                    <a:lnTo>
                      <a:pt x="392" y="26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3" y="112"/>
                    </a:lnTo>
                    <a:lnTo>
                      <a:pt x="398" y="145"/>
                    </a:lnTo>
                    <a:lnTo>
                      <a:pt x="387" y="183"/>
                    </a:lnTo>
                    <a:lnTo>
                      <a:pt x="367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" name="Freeform 172"/>
              <p:cNvSpPr/>
              <p:nvPr/>
            </p:nvSpPr>
            <p:spPr bwMode="auto">
              <a:xfrm>
                <a:off x="4368" y="4177"/>
                <a:ext cx="123" cy="143"/>
              </a:xfrm>
              <a:custGeom>
                <a:avLst/>
                <a:gdLst>
                  <a:gd name="T0" fmla="*/ 1 w 246"/>
                  <a:gd name="T1" fmla="*/ 1 h 285"/>
                  <a:gd name="T2" fmla="*/ 1 w 246"/>
                  <a:gd name="T3" fmla="*/ 1 h 285"/>
                  <a:gd name="T4" fmla="*/ 1 w 246"/>
                  <a:gd name="T5" fmla="*/ 1 h 285"/>
                  <a:gd name="T6" fmla="*/ 1 w 246"/>
                  <a:gd name="T7" fmla="*/ 1 h 285"/>
                  <a:gd name="T8" fmla="*/ 1 w 246"/>
                  <a:gd name="T9" fmla="*/ 1 h 285"/>
                  <a:gd name="T10" fmla="*/ 1 w 246"/>
                  <a:gd name="T11" fmla="*/ 1 h 285"/>
                  <a:gd name="T12" fmla="*/ 1 w 246"/>
                  <a:gd name="T13" fmla="*/ 1 h 285"/>
                  <a:gd name="T14" fmla="*/ 1 w 246"/>
                  <a:gd name="T15" fmla="*/ 1 h 285"/>
                  <a:gd name="T16" fmla="*/ 0 w 246"/>
                  <a:gd name="T17" fmla="*/ 1 h 285"/>
                  <a:gd name="T18" fmla="*/ 1 w 246"/>
                  <a:gd name="T19" fmla="*/ 1 h 285"/>
                  <a:gd name="T20" fmla="*/ 1 w 246"/>
                  <a:gd name="T21" fmla="*/ 1 h 285"/>
                  <a:gd name="T22" fmla="*/ 1 w 246"/>
                  <a:gd name="T23" fmla="*/ 1 h 285"/>
                  <a:gd name="T24" fmla="*/ 1 w 246"/>
                  <a:gd name="T25" fmla="*/ 1 h 285"/>
                  <a:gd name="T26" fmla="*/ 1 w 246"/>
                  <a:gd name="T27" fmla="*/ 1 h 285"/>
                  <a:gd name="T28" fmla="*/ 1 w 246"/>
                  <a:gd name="T29" fmla="*/ 1 h 285"/>
                  <a:gd name="T30" fmla="*/ 1 w 246"/>
                  <a:gd name="T31" fmla="*/ 1 h 285"/>
                  <a:gd name="T32" fmla="*/ 1 w 246"/>
                  <a:gd name="T33" fmla="*/ 1 h 285"/>
                  <a:gd name="T34" fmla="*/ 1 w 246"/>
                  <a:gd name="T35" fmla="*/ 1 h 285"/>
                  <a:gd name="T36" fmla="*/ 1 w 246"/>
                  <a:gd name="T37" fmla="*/ 1 h 285"/>
                  <a:gd name="T38" fmla="*/ 1 w 246"/>
                  <a:gd name="T39" fmla="*/ 1 h 285"/>
                  <a:gd name="T40" fmla="*/ 1 w 246"/>
                  <a:gd name="T41" fmla="*/ 1 h 285"/>
                  <a:gd name="T42" fmla="*/ 1 w 246"/>
                  <a:gd name="T43" fmla="*/ 1 h 285"/>
                  <a:gd name="T44" fmla="*/ 1 w 246"/>
                  <a:gd name="T45" fmla="*/ 1 h 285"/>
                  <a:gd name="T46" fmla="*/ 1 w 246"/>
                  <a:gd name="T47" fmla="*/ 1 h 285"/>
                  <a:gd name="T48" fmla="*/ 1 w 246"/>
                  <a:gd name="T49" fmla="*/ 0 h 285"/>
                  <a:gd name="T50" fmla="*/ 1 w 246"/>
                  <a:gd name="T51" fmla="*/ 1 h 285"/>
                  <a:gd name="T52" fmla="*/ 1 w 246"/>
                  <a:gd name="T53" fmla="*/ 1 h 285"/>
                  <a:gd name="T54" fmla="*/ 1 w 246"/>
                  <a:gd name="T55" fmla="*/ 1 h 285"/>
                  <a:gd name="T56" fmla="*/ 1 w 246"/>
                  <a:gd name="T57" fmla="*/ 1 h 285"/>
                  <a:gd name="T58" fmla="*/ 1 w 246"/>
                  <a:gd name="T59" fmla="*/ 1 h 285"/>
                  <a:gd name="T60" fmla="*/ 1 w 246"/>
                  <a:gd name="T61" fmla="*/ 1 h 285"/>
                  <a:gd name="T62" fmla="*/ 1 w 246"/>
                  <a:gd name="T63" fmla="*/ 1 h 285"/>
                  <a:gd name="T64" fmla="*/ 1 w 246"/>
                  <a:gd name="T65" fmla="*/ 1 h 2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46" h="285">
                    <a:moveTo>
                      <a:pt x="85" y="285"/>
                    </a:moveTo>
                    <a:lnTo>
                      <a:pt x="75" y="285"/>
                    </a:lnTo>
                    <a:lnTo>
                      <a:pt x="63" y="285"/>
                    </a:lnTo>
                    <a:lnTo>
                      <a:pt x="53" y="285"/>
                    </a:lnTo>
                    <a:lnTo>
                      <a:pt x="42" y="285"/>
                    </a:lnTo>
                    <a:lnTo>
                      <a:pt x="32" y="285"/>
                    </a:lnTo>
                    <a:lnTo>
                      <a:pt x="22" y="285"/>
                    </a:lnTo>
                    <a:lnTo>
                      <a:pt x="10" y="285"/>
                    </a:lnTo>
                    <a:lnTo>
                      <a:pt x="0" y="285"/>
                    </a:lnTo>
                    <a:lnTo>
                      <a:pt x="3" y="270"/>
                    </a:lnTo>
                    <a:lnTo>
                      <a:pt x="8" y="253"/>
                    </a:lnTo>
                    <a:lnTo>
                      <a:pt x="14" y="235"/>
                    </a:lnTo>
                    <a:lnTo>
                      <a:pt x="22" y="217"/>
                    </a:lnTo>
                    <a:lnTo>
                      <a:pt x="30" y="197"/>
                    </a:lnTo>
                    <a:lnTo>
                      <a:pt x="40" y="178"/>
                    </a:lnTo>
                    <a:lnTo>
                      <a:pt x="52" y="157"/>
                    </a:lnTo>
                    <a:lnTo>
                      <a:pt x="64" y="137"/>
                    </a:lnTo>
                    <a:lnTo>
                      <a:pt x="80" y="118"/>
                    </a:lnTo>
                    <a:lnTo>
                      <a:pt x="96" y="98"/>
                    </a:lnTo>
                    <a:lnTo>
                      <a:pt x="116" y="79"/>
                    </a:lnTo>
                    <a:lnTo>
                      <a:pt x="137" y="60"/>
                    </a:lnTo>
                    <a:lnTo>
                      <a:pt x="161" y="43"/>
                    </a:lnTo>
                    <a:lnTo>
                      <a:pt x="186" y="28"/>
                    </a:lnTo>
                    <a:lnTo>
                      <a:pt x="215" y="13"/>
                    </a:lnTo>
                    <a:lnTo>
                      <a:pt x="246" y="0"/>
                    </a:lnTo>
                    <a:lnTo>
                      <a:pt x="215" y="30"/>
                    </a:lnTo>
                    <a:lnTo>
                      <a:pt x="186" y="60"/>
                    </a:lnTo>
                    <a:lnTo>
                      <a:pt x="160" y="91"/>
                    </a:lnTo>
                    <a:lnTo>
                      <a:pt x="136" y="124"/>
                    </a:lnTo>
                    <a:lnTo>
                      <a:pt x="116" y="158"/>
                    </a:lnTo>
                    <a:lnTo>
                      <a:pt x="100" y="196"/>
                    </a:lnTo>
                    <a:lnTo>
                      <a:pt x="90" y="238"/>
                    </a:lnTo>
                    <a:lnTo>
                      <a:pt x="85" y="285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" name="Freeform 173"/>
              <p:cNvSpPr/>
              <p:nvPr/>
            </p:nvSpPr>
            <p:spPr bwMode="auto">
              <a:xfrm>
                <a:off x="4389" y="4134"/>
                <a:ext cx="493" cy="199"/>
              </a:xfrm>
              <a:custGeom>
                <a:avLst/>
                <a:gdLst>
                  <a:gd name="T0" fmla="*/ 1 w 986"/>
                  <a:gd name="T1" fmla="*/ 1 h 398"/>
                  <a:gd name="T2" fmla="*/ 1 w 986"/>
                  <a:gd name="T3" fmla="*/ 1 h 398"/>
                  <a:gd name="T4" fmla="*/ 1 w 986"/>
                  <a:gd name="T5" fmla="*/ 1 h 398"/>
                  <a:gd name="T6" fmla="*/ 1 w 986"/>
                  <a:gd name="T7" fmla="*/ 1 h 398"/>
                  <a:gd name="T8" fmla="*/ 1 w 986"/>
                  <a:gd name="T9" fmla="*/ 1 h 398"/>
                  <a:gd name="T10" fmla="*/ 1 w 986"/>
                  <a:gd name="T11" fmla="*/ 1 h 398"/>
                  <a:gd name="T12" fmla="*/ 1 w 986"/>
                  <a:gd name="T13" fmla="*/ 1 h 398"/>
                  <a:gd name="T14" fmla="*/ 1 w 986"/>
                  <a:gd name="T15" fmla="*/ 1 h 398"/>
                  <a:gd name="T16" fmla="*/ 1 w 986"/>
                  <a:gd name="T17" fmla="*/ 1 h 398"/>
                  <a:gd name="T18" fmla="*/ 1 w 986"/>
                  <a:gd name="T19" fmla="*/ 1 h 398"/>
                  <a:gd name="T20" fmla="*/ 1 w 986"/>
                  <a:gd name="T21" fmla="*/ 1 h 398"/>
                  <a:gd name="T22" fmla="*/ 1 w 986"/>
                  <a:gd name="T23" fmla="*/ 1 h 398"/>
                  <a:gd name="T24" fmla="*/ 1 w 986"/>
                  <a:gd name="T25" fmla="*/ 1 h 398"/>
                  <a:gd name="T26" fmla="*/ 1 w 986"/>
                  <a:gd name="T27" fmla="*/ 1 h 398"/>
                  <a:gd name="T28" fmla="*/ 1 w 986"/>
                  <a:gd name="T29" fmla="*/ 1 h 398"/>
                  <a:gd name="T30" fmla="*/ 1 w 986"/>
                  <a:gd name="T31" fmla="*/ 1 h 398"/>
                  <a:gd name="T32" fmla="*/ 1 w 986"/>
                  <a:gd name="T33" fmla="*/ 1 h 398"/>
                  <a:gd name="T34" fmla="*/ 1 w 986"/>
                  <a:gd name="T35" fmla="*/ 1 h 398"/>
                  <a:gd name="T36" fmla="*/ 1 w 986"/>
                  <a:gd name="T37" fmla="*/ 1 h 398"/>
                  <a:gd name="T38" fmla="*/ 1 w 986"/>
                  <a:gd name="T39" fmla="*/ 1 h 398"/>
                  <a:gd name="T40" fmla="*/ 1 w 986"/>
                  <a:gd name="T41" fmla="*/ 1 h 398"/>
                  <a:gd name="T42" fmla="*/ 1 w 986"/>
                  <a:gd name="T43" fmla="*/ 1 h 398"/>
                  <a:gd name="T44" fmla="*/ 1 w 986"/>
                  <a:gd name="T45" fmla="*/ 1 h 398"/>
                  <a:gd name="T46" fmla="*/ 1 w 986"/>
                  <a:gd name="T47" fmla="*/ 1 h 398"/>
                  <a:gd name="T48" fmla="*/ 1 w 986"/>
                  <a:gd name="T49" fmla="*/ 1 h 398"/>
                  <a:gd name="T50" fmla="*/ 1 w 986"/>
                  <a:gd name="T51" fmla="*/ 1 h 398"/>
                  <a:gd name="T52" fmla="*/ 1 w 986"/>
                  <a:gd name="T53" fmla="*/ 1 h 398"/>
                  <a:gd name="T54" fmla="*/ 1 w 986"/>
                  <a:gd name="T55" fmla="*/ 1 h 398"/>
                  <a:gd name="T56" fmla="*/ 1 w 986"/>
                  <a:gd name="T57" fmla="*/ 1 h 398"/>
                  <a:gd name="T58" fmla="*/ 1 w 986"/>
                  <a:gd name="T59" fmla="*/ 1 h 398"/>
                  <a:gd name="T60" fmla="*/ 1 w 986"/>
                  <a:gd name="T61" fmla="*/ 1 h 398"/>
                  <a:gd name="T62" fmla="*/ 1 w 986"/>
                  <a:gd name="T63" fmla="*/ 1 h 398"/>
                  <a:gd name="T64" fmla="*/ 1 w 986"/>
                  <a:gd name="T65" fmla="*/ 1 h 398"/>
                  <a:gd name="T66" fmla="*/ 1 w 986"/>
                  <a:gd name="T67" fmla="*/ 1 h 398"/>
                  <a:gd name="T68" fmla="*/ 1 w 986"/>
                  <a:gd name="T69" fmla="*/ 1 h 398"/>
                  <a:gd name="T70" fmla="*/ 1 w 986"/>
                  <a:gd name="T71" fmla="*/ 1 h 398"/>
                  <a:gd name="T72" fmla="*/ 1 w 986"/>
                  <a:gd name="T73" fmla="*/ 1 h 398"/>
                  <a:gd name="T74" fmla="*/ 1 w 986"/>
                  <a:gd name="T75" fmla="*/ 1 h 398"/>
                  <a:gd name="T76" fmla="*/ 1 w 986"/>
                  <a:gd name="T77" fmla="*/ 1 h 398"/>
                  <a:gd name="T78" fmla="*/ 1 w 986"/>
                  <a:gd name="T79" fmla="*/ 1 h 398"/>
                  <a:gd name="T80" fmla="*/ 1 w 986"/>
                  <a:gd name="T81" fmla="*/ 1 h 398"/>
                  <a:gd name="T82" fmla="*/ 1 w 986"/>
                  <a:gd name="T83" fmla="*/ 1 h 398"/>
                  <a:gd name="T84" fmla="*/ 1 w 986"/>
                  <a:gd name="T85" fmla="*/ 1 h 398"/>
                  <a:gd name="T86" fmla="*/ 1 w 986"/>
                  <a:gd name="T87" fmla="*/ 1 h 398"/>
                  <a:gd name="T88" fmla="*/ 1 w 986"/>
                  <a:gd name="T89" fmla="*/ 1 h 398"/>
                  <a:gd name="T90" fmla="*/ 1 w 986"/>
                  <a:gd name="T91" fmla="*/ 1 h 398"/>
                  <a:gd name="T92" fmla="*/ 1 w 986"/>
                  <a:gd name="T93" fmla="*/ 1 h 398"/>
                  <a:gd name="T94" fmla="*/ 1 w 986"/>
                  <a:gd name="T95" fmla="*/ 1 h 398"/>
                  <a:gd name="T96" fmla="*/ 1 w 986"/>
                  <a:gd name="T97" fmla="*/ 1 h 398"/>
                  <a:gd name="T98" fmla="*/ 1 w 986"/>
                  <a:gd name="T99" fmla="*/ 1 h 398"/>
                  <a:gd name="T100" fmla="*/ 1 w 986"/>
                  <a:gd name="T101" fmla="*/ 1 h 398"/>
                  <a:gd name="T102" fmla="*/ 1 w 986"/>
                  <a:gd name="T103" fmla="*/ 1 h 398"/>
                  <a:gd name="T104" fmla="*/ 1 w 986"/>
                  <a:gd name="T105" fmla="*/ 1 h 398"/>
                  <a:gd name="T106" fmla="*/ 1 w 986"/>
                  <a:gd name="T107" fmla="*/ 1 h 398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986" h="398">
                    <a:moveTo>
                      <a:pt x="901" y="398"/>
                    </a:moveTo>
                    <a:lnTo>
                      <a:pt x="867" y="398"/>
                    </a:lnTo>
                    <a:lnTo>
                      <a:pt x="829" y="398"/>
                    </a:lnTo>
                    <a:lnTo>
                      <a:pt x="789" y="398"/>
                    </a:lnTo>
                    <a:lnTo>
                      <a:pt x="747" y="396"/>
                    </a:lnTo>
                    <a:lnTo>
                      <a:pt x="702" y="396"/>
                    </a:lnTo>
                    <a:lnTo>
                      <a:pt x="656" y="394"/>
                    </a:lnTo>
                    <a:lnTo>
                      <a:pt x="608" y="393"/>
                    </a:lnTo>
                    <a:lnTo>
                      <a:pt x="561" y="392"/>
                    </a:lnTo>
                    <a:lnTo>
                      <a:pt x="513" y="389"/>
                    </a:lnTo>
                    <a:lnTo>
                      <a:pt x="467" y="388"/>
                    </a:lnTo>
                    <a:lnTo>
                      <a:pt x="421" y="386"/>
                    </a:lnTo>
                    <a:lnTo>
                      <a:pt x="376" y="384"/>
                    </a:lnTo>
                    <a:lnTo>
                      <a:pt x="334" y="383"/>
                    </a:lnTo>
                    <a:lnTo>
                      <a:pt x="294" y="380"/>
                    </a:lnTo>
                    <a:lnTo>
                      <a:pt x="258" y="378"/>
                    </a:lnTo>
                    <a:lnTo>
                      <a:pt x="225" y="377"/>
                    </a:lnTo>
                    <a:lnTo>
                      <a:pt x="210" y="376"/>
                    </a:lnTo>
                    <a:lnTo>
                      <a:pt x="194" y="376"/>
                    </a:lnTo>
                    <a:lnTo>
                      <a:pt x="179" y="374"/>
                    </a:lnTo>
                    <a:lnTo>
                      <a:pt x="163" y="373"/>
                    </a:lnTo>
                    <a:lnTo>
                      <a:pt x="148" y="373"/>
                    </a:lnTo>
                    <a:lnTo>
                      <a:pt x="132" y="372"/>
                    </a:lnTo>
                    <a:lnTo>
                      <a:pt x="117" y="372"/>
                    </a:lnTo>
                    <a:lnTo>
                      <a:pt x="102" y="372"/>
                    </a:lnTo>
                    <a:lnTo>
                      <a:pt x="81" y="334"/>
                    </a:lnTo>
                    <a:lnTo>
                      <a:pt x="64" y="289"/>
                    </a:lnTo>
                    <a:lnTo>
                      <a:pt x="48" y="241"/>
                    </a:lnTo>
                    <a:lnTo>
                      <a:pt x="35" y="190"/>
                    </a:lnTo>
                    <a:lnTo>
                      <a:pt x="23" y="142"/>
                    </a:lnTo>
                    <a:lnTo>
                      <a:pt x="14" y="97"/>
                    </a:lnTo>
                    <a:lnTo>
                      <a:pt x="6" y="57"/>
                    </a:lnTo>
                    <a:lnTo>
                      <a:pt x="0" y="27"/>
                    </a:lnTo>
                    <a:lnTo>
                      <a:pt x="12" y="62"/>
                    </a:lnTo>
                    <a:lnTo>
                      <a:pt x="26" y="100"/>
                    </a:lnTo>
                    <a:lnTo>
                      <a:pt x="42" y="140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5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0" y="283"/>
                    </a:lnTo>
                    <a:lnTo>
                      <a:pt x="139" y="257"/>
                    </a:lnTo>
                    <a:lnTo>
                      <a:pt x="147" y="234"/>
                    </a:lnTo>
                    <a:lnTo>
                      <a:pt x="157" y="211"/>
                    </a:lnTo>
                    <a:lnTo>
                      <a:pt x="170" y="190"/>
                    </a:lnTo>
                    <a:lnTo>
                      <a:pt x="185" y="170"/>
                    </a:lnTo>
                    <a:lnTo>
                      <a:pt x="204" y="152"/>
                    </a:lnTo>
                    <a:lnTo>
                      <a:pt x="227" y="135"/>
                    </a:lnTo>
                    <a:lnTo>
                      <a:pt x="215" y="157"/>
                    </a:lnTo>
                    <a:lnTo>
                      <a:pt x="202" y="184"/>
                    </a:lnTo>
                    <a:lnTo>
                      <a:pt x="191" y="214"/>
                    </a:lnTo>
                    <a:lnTo>
                      <a:pt x="185" y="248"/>
                    </a:lnTo>
                    <a:lnTo>
                      <a:pt x="182" y="281"/>
                    </a:lnTo>
                    <a:lnTo>
                      <a:pt x="188" y="313"/>
                    </a:lnTo>
                    <a:lnTo>
                      <a:pt x="201" y="343"/>
                    </a:lnTo>
                    <a:lnTo>
                      <a:pt x="225" y="370"/>
                    </a:lnTo>
                    <a:lnTo>
                      <a:pt x="250" y="343"/>
                    </a:lnTo>
                    <a:lnTo>
                      <a:pt x="271" y="305"/>
                    </a:lnTo>
                    <a:lnTo>
                      <a:pt x="285" y="260"/>
                    </a:lnTo>
                    <a:lnTo>
                      <a:pt x="292" y="211"/>
                    </a:lnTo>
                    <a:lnTo>
                      <a:pt x="291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8" y="8"/>
                    </a:lnTo>
                    <a:lnTo>
                      <a:pt x="262" y="34"/>
                    </a:lnTo>
                    <a:lnTo>
                      <a:pt x="282" y="63"/>
                    </a:lnTo>
                    <a:lnTo>
                      <a:pt x="300" y="95"/>
                    </a:lnTo>
                    <a:lnTo>
                      <a:pt x="315" y="130"/>
                    </a:lnTo>
                    <a:lnTo>
                      <a:pt x="325" y="168"/>
                    </a:lnTo>
                    <a:lnTo>
                      <a:pt x="333" y="211"/>
                    </a:lnTo>
                    <a:lnTo>
                      <a:pt x="339" y="258"/>
                    </a:lnTo>
                    <a:lnTo>
                      <a:pt x="340" y="309"/>
                    </a:lnTo>
                    <a:lnTo>
                      <a:pt x="354" y="288"/>
                    </a:lnTo>
                    <a:lnTo>
                      <a:pt x="370" y="266"/>
                    </a:lnTo>
                    <a:lnTo>
                      <a:pt x="388" y="244"/>
                    </a:lnTo>
                    <a:lnTo>
                      <a:pt x="409" y="222"/>
                    </a:lnTo>
                    <a:lnTo>
                      <a:pt x="430" y="203"/>
                    </a:lnTo>
                    <a:lnTo>
                      <a:pt x="451" y="184"/>
                    </a:lnTo>
                    <a:lnTo>
                      <a:pt x="471" y="170"/>
                    </a:lnTo>
                    <a:lnTo>
                      <a:pt x="492" y="160"/>
                    </a:lnTo>
                    <a:lnTo>
                      <a:pt x="483" y="180"/>
                    </a:lnTo>
                    <a:lnTo>
                      <a:pt x="469" y="203"/>
                    </a:lnTo>
                    <a:lnTo>
                      <a:pt x="452" y="227"/>
                    </a:lnTo>
                    <a:lnTo>
                      <a:pt x="433" y="251"/>
                    </a:lnTo>
                    <a:lnTo>
                      <a:pt x="415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0" y="334"/>
                    </a:lnTo>
                    <a:lnTo>
                      <a:pt x="388" y="339"/>
                    </a:lnTo>
                    <a:lnTo>
                      <a:pt x="396" y="343"/>
                    </a:lnTo>
                    <a:lnTo>
                      <a:pt x="407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4" y="360"/>
                    </a:lnTo>
                    <a:lnTo>
                      <a:pt x="458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2"/>
                    </a:lnTo>
                    <a:lnTo>
                      <a:pt x="375" y="65"/>
                    </a:lnTo>
                    <a:lnTo>
                      <a:pt x="346" y="36"/>
                    </a:lnTo>
                    <a:lnTo>
                      <a:pt x="375" y="57"/>
                    </a:lnTo>
                    <a:lnTo>
                      <a:pt x="400" y="79"/>
                    </a:lnTo>
                    <a:lnTo>
                      <a:pt x="423" y="102"/>
                    </a:lnTo>
                    <a:lnTo>
                      <a:pt x="444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4" y="10"/>
                    </a:lnTo>
                    <a:lnTo>
                      <a:pt x="490" y="39"/>
                    </a:lnTo>
                    <a:lnTo>
                      <a:pt x="506" y="70"/>
                    </a:lnTo>
                    <a:lnTo>
                      <a:pt x="520" y="106"/>
                    </a:lnTo>
                    <a:lnTo>
                      <a:pt x="531" y="145"/>
                    </a:lnTo>
                    <a:lnTo>
                      <a:pt x="539" y="188"/>
                    </a:lnTo>
                    <a:lnTo>
                      <a:pt x="542" y="236"/>
                    </a:lnTo>
                    <a:lnTo>
                      <a:pt x="538" y="290"/>
                    </a:lnTo>
                    <a:lnTo>
                      <a:pt x="527" y="349"/>
                    </a:lnTo>
                    <a:lnTo>
                      <a:pt x="553" y="321"/>
                    </a:lnTo>
                    <a:lnTo>
                      <a:pt x="576" y="288"/>
                    </a:lnTo>
                    <a:lnTo>
                      <a:pt x="595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3" y="125"/>
                    </a:lnTo>
                    <a:lnTo>
                      <a:pt x="584" y="83"/>
                    </a:lnTo>
                    <a:lnTo>
                      <a:pt x="552" y="42"/>
                    </a:lnTo>
                    <a:lnTo>
                      <a:pt x="567" y="50"/>
                    </a:lnTo>
                    <a:lnTo>
                      <a:pt x="582" y="59"/>
                    </a:lnTo>
                    <a:lnTo>
                      <a:pt x="597" y="69"/>
                    </a:lnTo>
                    <a:lnTo>
                      <a:pt x="611" y="80"/>
                    </a:lnTo>
                    <a:lnTo>
                      <a:pt x="622" y="95"/>
                    </a:lnTo>
                    <a:lnTo>
                      <a:pt x="633" y="113"/>
                    </a:lnTo>
                    <a:lnTo>
                      <a:pt x="642" y="134"/>
                    </a:lnTo>
                    <a:lnTo>
                      <a:pt x="648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9" y="32"/>
                    </a:lnTo>
                    <a:lnTo>
                      <a:pt x="645" y="0"/>
                    </a:lnTo>
                    <a:lnTo>
                      <a:pt x="656" y="38"/>
                    </a:lnTo>
                    <a:lnTo>
                      <a:pt x="661" y="82"/>
                    </a:lnTo>
                    <a:lnTo>
                      <a:pt x="663" y="129"/>
                    </a:lnTo>
                    <a:lnTo>
                      <a:pt x="660" y="178"/>
                    </a:lnTo>
                    <a:lnTo>
                      <a:pt x="652" y="228"/>
                    </a:lnTo>
                    <a:lnTo>
                      <a:pt x="642" y="276"/>
                    </a:lnTo>
                    <a:lnTo>
                      <a:pt x="627" y="320"/>
                    </a:lnTo>
                    <a:lnTo>
                      <a:pt x="610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80" y="255"/>
                    </a:lnTo>
                    <a:lnTo>
                      <a:pt x="697" y="212"/>
                    </a:lnTo>
                    <a:lnTo>
                      <a:pt x="711" y="167"/>
                    </a:lnTo>
                    <a:lnTo>
                      <a:pt x="722" y="122"/>
                    </a:lnTo>
                    <a:lnTo>
                      <a:pt x="729" y="77"/>
                    </a:lnTo>
                    <a:lnTo>
                      <a:pt x="733" y="33"/>
                    </a:lnTo>
                    <a:lnTo>
                      <a:pt x="741" y="87"/>
                    </a:lnTo>
                    <a:lnTo>
                      <a:pt x="745" y="147"/>
                    </a:lnTo>
                    <a:lnTo>
                      <a:pt x="743" y="210"/>
                    </a:lnTo>
                    <a:lnTo>
                      <a:pt x="730" y="268"/>
                    </a:lnTo>
                    <a:lnTo>
                      <a:pt x="743" y="252"/>
                    </a:lnTo>
                    <a:lnTo>
                      <a:pt x="757" y="232"/>
                    </a:lnTo>
                    <a:lnTo>
                      <a:pt x="771" y="206"/>
                    </a:lnTo>
                    <a:lnTo>
                      <a:pt x="785" y="180"/>
                    </a:lnTo>
                    <a:lnTo>
                      <a:pt x="797" y="153"/>
                    </a:lnTo>
                    <a:lnTo>
                      <a:pt x="809" y="129"/>
                    </a:lnTo>
                    <a:lnTo>
                      <a:pt x="817" y="108"/>
                    </a:lnTo>
                    <a:lnTo>
                      <a:pt x="821" y="93"/>
                    </a:lnTo>
                    <a:lnTo>
                      <a:pt x="819" y="117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5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7" y="295"/>
                    </a:lnTo>
                    <a:lnTo>
                      <a:pt x="726" y="324"/>
                    </a:lnTo>
                    <a:lnTo>
                      <a:pt x="752" y="306"/>
                    </a:lnTo>
                    <a:lnTo>
                      <a:pt x="778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70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1" y="166"/>
                    </a:lnTo>
                    <a:lnTo>
                      <a:pt x="882" y="193"/>
                    </a:lnTo>
                    <a:lnTo>
                      <a:pt x="873" y="220"/>
                    </a:lnTo>
                    <a:lnTo>
                      <a:pt x="862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49" y="297"/>
                    </a:lnTo>
                    <a:lnTo>
                      <a:pt x="877" y="271"/>
                    </a:lnTo>
                    <a:lnTo>
                      <a:pt x="902" y="237"/>
                    </a:lnTo>
                    <a:lnTo>
                      <a:pt x="925" y="200"/>
                    </a:lnTo>
                    <a:lnTo>
                      <a:pt x="945" y="161"/>
                    </a:lnTo>
                    <a:lnTo>
                      <a:pt x="962" y="122"/>
                    </a:lnTo>
                    <a:lnTo>
                      <a:pt x="976" y="83"/>
                    </a:lnTo>
                    <a:lnTo>
                      <a:pt x="986" y="46"/>
                    </a:lnTo>
                    <a:lnTo>
                      <a:pt x="980" y="86"/>
                    </a:lnTo>
                    <a:lnTo>
                      <a:pt x="979" y="128"/>
                    </a:lnTo>
                    <a:lnTo>
                      <a:pt x="980" y="169"/>
                    </a:lnTo>
                    <a:lnTo>
                      <a:pt x="984" y="210"/>
                    </a:lnTo>
                    <a:lnTo>
                      <a:pt x="986" y="247"/>
                    </a:lnTo>
                    <a:lnTo>
                      <a:pt x="986" y="282"/>
                    </a:lnTo>
                    <a:lnTo>
                      <a:pt x="983" y="312"/>
                    </a:lnTo>
                    <a:lnTo>
                      <a:pt x="975" y="339"/>
                    </a:lnTo>
                    <a:lnTo>
                      <a:pt x="901" y="398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19" name="TextBox 5"/>
          <p:cNvSpPr txBox="1"/>
          <p:nvPr/>
        </p:nvSpPr>
        <p:spPr>
          <a:xfrm>
            <a:off x="4774565" y="140335"/>
            <a:ext cx="2814320" cy="521970"/>
          </a:xfrm>
          <a:prstGeom prst="rect">
            <a:avLst/>
          </a:prstGeom>
          <a:solidFill>
            <a:schemeClr val="accent2">
              <a:lumMod val="20000"/>
              <a:lumOff val="80000"/>
            </a:schemeClr>
          </a:solidFill>
          <a:ln>
            <a:solidFill>
              <a:schemeClr val="accent2"/>
            </a:solidFill>
          </a:ln>
        </p:spPr>
        <p:txBody>
          <a:bodyPr wrap="square" rtlCol="0">
            <a:prstTxWarp prst="textChevron">
              <a:avLst/>
            </a:prstTxWarp>
            <a:spAutoFit/>
          </a:bodyPr>
          <a:lstStyle/>
          <a:p>
            <a:pPr algn="ctr"/>
            <a:r>
              <a:rPr lang="en-US" sz="2800" b="1" dirty="0">
                <a:solidFill>
                  <a:srgbClr val="7030A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Nối </a:t>
            </a:r>
            <a:r>
              <a:rPr lang="en-US" sz="2800" b="1" dirty="0" err="1">
                <a:solidFill>
                  <a:srgbClr val="7030A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câu</a:t>
            </a:r>
            <a:r>
              <a:rPr lang="en-US" sz="2800" b="1" dirty="0">
                <a:solidFill>
                  <a:srgbClr val="7030A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3+4</a:t>
            </a:r>
          </a:p>
        </p:txBody>
      </p:sp>
      <p:pic>
        <p:nvPicPr>
          <p:cNvPr id="3" name="Hình ảnh 2">
            <a:extLst>
              <a:ext uri="{FF2B5EF4-FFF2-40B4-BE49-F238E27FC236}">
                <a16:creationId xmlns:a16="http://schemas.microsoft.com/office/drawing/2014/main" id="{ADBB1B3B-447C-6FCC-0B29-5C126B22A71A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201976" y="2185674"/>
            <a:ext cx="9423237" cy="2220429"/>
          </a:xfrm>
          <a:prstGeom prst="rect">
            <a:avLst/>
          </a:prstGeom>
        </p:spPr>
      </p:pic>
      <p:sp>
        <p:nvSpPr>
          <p:cNvPr id="2" name="Hộp Văn bản 1">
            <a:extLst>
              <a:ext uri="{FF2B5EF4-FFF2-40B4-BE49-F238E27FC236}">
                <a16:creationId xmlns:a16="http://schemas.microsoft.com/office/drawing/2014/main" id="{15FC184C-61C7-1D10-1635-F2BC4FA99792}"/>
              </a:ext>
            </a:extLst>
          </p:cNvPr>
          <p:cNvSpPr txBox="1"/>
          <p:nvPr/>
        </p:nvSpPr>
        <p:spPr>
          <a:xfrm>
            <a:off x="922071" y="3117467"/>
            <a:ext cx="9381049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vi-VN" sz="18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Tết     </a:t>
            </a:r>
            <a:r>
              <a:rPr lang="vi-VN" sz="1800" b="1" dirty="0" err="1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tết</a:t>
            </a:r>
            <a:r>
              <a:rPr lang="vi-VN" sz="18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   </a:t>
            </a:r>
            <a:r>
              <a:rPr lang="vi-VN" sz="1800" b="1" dirty="0" err="1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tết</a:t>
            </a:r>
            <a:r>
              <a:rPr lang="vi-VN" sz="18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    là       tết      là    tết</a:t>
            </a:r>
            <a:r>
              <a:rPr lang="en-US" sz="18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</a:t>
            </a:r>
            <a:r>
              <a:rPr lang="vi-VN" sz="18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        cho người ở    xa     về         đây sum vầy</a:t>
            </a:r>
            <a:r>
              <a:rPr lang="en-US" sz="18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</a:p>
        </p:txBody>
      </p:sp>
      <p:sp>
        <p:nvSpPr>
          <p:cNvPr id="4" name="Hộp Văn bản 3">
            <a:extLst>
              <a:ext uri="{FF2B5EF4-FFF2-40B4-BE49-F238E27FC236}">
                <a16:creationId xmlns:a16="http://schemas.microsoft.com/office/drawing/2014/main" id="{EC4EFD5E-9311-3E35-990D-808C8BF086B0}"/>
              </a:ext>
            </a:extLst>
          </p:cNvPr>
          <p:cNvSpPr txBox="1"/>
          <p:nvPr/>
        </p:nvSpPr>
        <p:spPr>
          <a:xfrm>
            <a:off x="963873" y="4174748"/>
            <a:ext cx="9381048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vi-VN" sz="18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Tết     </a:t>
            </a:r>
            <a:r>
              <a:rPr lang="vi-VN" sz="1800" b="1" dirty="0" err="1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tết</a:t>
            </a:r>
            <a:r>
              <a:rPr lang="vi-VN" sz="18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  </a:t>
            </a:r>
            <a:r>
              <a:rPr lang="vi-VN" sz="1800" b="1" dirty="0" err="1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tết</a:t>
            </a:r>
            <a:r>
              <a:rPr lang="vi-VN" sz="18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    là      tết    là    tết</a:t>
            </a:r>
            <a:r>
              <a:rPr lang="en-US" sz="18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</a:t>
            </a:r>
            <a:r>
              <a:rPr lang="vi-VN" sz="18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   con cháu ông bà quây quần bên nhau</a:t>
            </a:r>
            <a:r>
              <a:rPr lang="en-US" sz="18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</a:p>
        </p:txBody>
      </p:sp>
      <p:pic>
        <p:nvPicPr>
          <p:cNvPr id="5" name="Content Placeholder 8">
            <a:extLst>
              <a:ext uri="{FF2B5EF4-FFF2-40B4-BE49-F238E27FC236}">
                <a16:creationId xmlns:a16="http://schemas.microsoft.com/office/drawing/2014/main" id="{F4C3DCA4-AD4C-E3E8-E01C-0F555D4B6B3E}"/>
              </a:ext>
            </a:extLst>
          </p:cNvPr>
          <p:cNvPicPr>
            <a:picLocks noChangeAspect="1"/>
          </p:cNvPicPr>
          <p:nvPr/>
        </p:nvPicPr>
        <p:blipFill>
          <a:blip r:embed="rId8">
            <a:clrChange>
              <a:clrFrom>
                <a:srgbClr val="FFFFFF">
                  <a:alpha val="100000"/>
                </a:srgbClr>
              </a:clrFrom>
              <a:clrTo>
                <a:srgbClr val="FFFFFF">
                  <a:alpha val="100000"/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8985981" y="5172163"/>
            <a:ext cx="2825942" cy="1127497"/>
          </a:xfrm>
          <a:prstGeom prst="rect">
            <a:avLst/>
          </a:prstGeom>
          <a:noFill/>
          <a:ln w="9525">
            <a:noFill/>
          </a:ln>
        </p:spPr>
      </p:pic>
      <p:pic>
        <p:nvPicPr>
          <p:cNvPr id="6" name="III-IV">
            <a:hlinkClick r:id="" action="ppaction://media"/>
            <a:extLst>
              <a:ext uri="{FF2B5EF4-FFF2-40B4-BE49-F238E27FC236}">
                <a16:creationId xmlns:a16="http://schemas.microsoft.com/office/drawing/2014/main" id="{727CA323-7BFB-0C81-BD8E-92319D1F2F62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9"/>
          <a:stretch>
            <a:fillRect/>
          </a:stretch>
        </p:blipFill>
        <p:spPr>
          <a:xfrm>
            <a:off x="9651027" y="708874"/>
            <a:ext cx="609600" cy="6096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0078556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126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126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63" presetClass="path" presetSubtype="0" repeatCount="indefinite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61111E-6 3.46821E-6 L 0.03108 -0.06012 " pathEditMode="relative" rAng="0" ptsTypes="AA">
                                      <p:cBhvr>
                                        <p:cTn id="10" dur="3000" fill="hold"/>
                                        <p:tgtEl>
                                          <p:spTgt spid="1126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545" y="-3006"/>
                                    </p:animMotion>
                                  </p:childTnLst>
                                </p:cTn>
                              </p:par>
                              <p:par>
                                <p:cTn id="11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2" dur="50" fill="hold"/>
                                        <p:tgtEl>
                                          <p:spTgt spid="11269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800000"/>
                                      </p:to>
                                    </p:animClr>
                                    <p:animClr clrSpc="rgb" dir="cw">
                                      <p:cBhvr>
                                        <p:cTn id="13" dur="50" fill="hold"/>
                                        <p:tgtEl>
                                          <p:spTgt spid="11269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800000"/>
                                      </p:to>
                                    </p:animClr>
                                    <p:set>
                                      <p:cBhvr>
                                        <p:cTn id="14" dur="50" fill="hold"/>
                                        <p:tgtEl>
                                          <p:spTgt spid="11269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5" dur="50" fill="hold"/>
                                        <p:tgtEl>
                                          <p:spTgt spid="11269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  <p:animRot by="120000">
                                      <p:cBhvr>
                                        <p:cTn id="16" dur="5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6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7" dur="100" fill="hold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1126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8" dur="1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126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9" dur="100" fill="hold">
                                          <p:stCondLst>
                                            <p:cond delay="300"/>
                                          </p:stCondLst>
                                        </p:cTn>
                                        <p:tgtEl>
                                          <p:spTgt spid="1126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0" dur="1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126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1" presetID="2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15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15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63" presetClass="path" presetSubtype="0" repeatCount="indefinite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61111E-6 3.46821E-6 L 0.03108 -0.06012 " pathEditMode="relative" rAng="0" ptsTypes="AA">
                                      <p:cBhvr>
                                        <p:cTn id="26" dur="3000" fill="hold"/>
                                        <p:tgtEl>
                                          <p:spTgt spid="15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545" y="-3006"/>
                                    </p:animMotion>
                                  </p:childTnLst>
                                </p:cTn>
                              </p:par>
                              <p:par>
                                <p:cTn id="27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28" dur="50" fill="hold"/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800000"/>
                                      </p:to>
                                    </p:animClr>
                                    <p:animClr clrSpc="rgb" dir="cw">
                                      <p:cBhvr>
                                        <p:cTn id="29" dur="50" fill="hold"/>
                                        <p:tgtEl>
                                          <p:spTgt spid="15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800000"/>
                                      </p:to>
                                    </p:animClr>
                                    <p:set>
                                      <p:cBhvr>
                                        <p:cTn id="30" dur="50" fill="hold"/>
                                        <p:tgtEl>
                                          <p:spTgt spid="15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31" dur="50" fill="hold"/>
                                        <p:tgtEl>
                                          <p:spTgt spid="156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  <p:animRot by="120000">
                                      <p:cBhvr>
                                        <p:cTn id="32" dur="5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3" dur="100" fill="hold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34" dur="1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5" dur="100" fill="hold">
                                          <p:stCondLst>
                                            <p:cond delay="30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36" dur="1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7" presetID="2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16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16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63" presetClass="path" presetSubtype="0" repeatCount="indefinite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5.55556E-7 -1.21387E-6 L -0.0559 0.00809 " pathEditMode="relative" rAng="0" ptsTypes="AA">
                                      <p:cBhvr>
                                        <p:cTn id="42" dur="5000" fill="hold"/>
                                        <p:tgtEl>
                                          <p:spTgt spid="16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795" y="393"/>
                                    </p:animMotion>
                                  </p:childTnLst>
                                </p:cTn>
                              </p:par>
                              <p:par>
                                <p:cTn id="43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44" dur="50" fill="hold"/>
                                        <p:tgtEl>
                                          <p:spTgt spid="161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0000FF"/>
                                      </p:to>
                                    </p:animClr>
                                    <p:animClr clrSpc="rgb" dir="cw">
                                      <p:cBhvr>
                                        <p:cTn id="45" dur="50" fill="hold"/>
                                        <p:tgtEl>
                                          <p:spTgt spid="161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0000FF"/>
                                      </p:to>
                                    </p:animClr>
                                    <p:set>
                                      <p:cBhvr>
                                        <p:cTn id="46" dur="50" fill="hold"/>
                                        <p:tgtEl>
                                          <p:spTgt spid="161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47" dur="50" fill="hold"/>
                                        <p:tgtEl>
                                          <p:spTgt spid="161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  <p:animRot by="120000">
                                      <p:cBhvr>
                                        <p:cTn id="48" dur="5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9" dur="100" fill="hold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50" dur="1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51" dur="100" fill="hold">
                                          <p:stCondLst>
                                            <p:cond delay="300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52" dur="1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53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1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1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63" presetClass="path" presetSubtype="0" repeatCount="indefinite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72222E-6 -7.51445E-7 L -0.02205 0.05341 " pathEditMode="relative" rAng="0" ptsTypes="AA">
                                      <p:cBhvr>
                                        <p:cTn id="58" dur="2000" fill="hold"/>
                                        <p:tgtEl>
                                          <p:spTgt spid="16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111" y="2659"/>
                                    </p:animMotion>
                                  </p:childTnLst>
                                </p:cTn>
                              </p:par>
                              <p:par>
                                <p:cTn id="59" presetID="32" presetClass="emph" presetSubtype="0" repeatCount="indefinite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60" dur="50" fill="hold"/>
                                        <p:tgtEl>
                                          <p:spTgt spid="16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animClr clrSpc="rgb" dir="cw">
                                      <p:cBhvr>
                                        <p:cTn id="61" dur="50" fill="hold"/>
                                        <p:tgtEl>
                                          <p:spTgt spid="16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set>
                                      <p:cBhvr>
                                        <p:cTn id="62" dur="50" fill="hold"/>
                                        <p:tgtEl>
                                          <p:spTgt spid="16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63" dur="50" fill="hold"/>
                                        <p:tgtEl>
                                          <p:spTgt spid="166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  <p:animRot by="120000">
                                      <p:cBhvr>
                                        <p:cTn id="64" dur="5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65" dur="100" fill="hold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66" dur="1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67" dur="100" fill="hold">
                                          <p:stCondLst>
                                            <p:cond delay="300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68" dur="1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69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1" dur="500" fill="hold"/>
                                        <p:tgtEl>
                                          <p:spTgt spid="16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500" fill="hold"/>
                                        <p:tgtEl>
                                          <p:spTgt spid="16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3" presetID="63" presetClass="path" presetSubtype="0" repeatCount="indefinite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88889E-6 2.59259E-6 L -0.04341 -0.09144 " pathEditMode="relative" rAng="0" ptsTypes="AA">
                                      <p:cBhvr>
                                        <p:cTn id="74" dur="2000" fill="hold"/>
                                        <p:tgtEl>
                                          <p:spTgt spid="16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170" y="-4583"/>
                                    </p:animMotion>
                                  </p:childTnLst>
                                </p:cTn>
                              </p:par>
                              <p:par>
                                <p:cTn id="75" presetID="32" presetClass="emph" presetSubtype="0" repeatCount="indefinite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76" dur="50" fill="hold"/>
                                        <p:tgtEl>
                                          <p:spTgt spid="167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66"/>
                                      </p:to>
                                    </p:animClr>
                                    <p:animClr clrSpc="rgb" dir="cw">
                                      <p:cBhvr>
                                        <p:cTn id="77" dur="50" fill="hold"/>
                                        <p:tgtEl>
                                          <p:spTgt spid="16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0066"/>
                                      </p:to>
                                    </p:animClr>
                                    <p:set>
                                      <p:cBhvr>
                                        <p:cTn id="78" dur="50" fill="hold"/>
                                        <p:tgtEl>
                                          <p:spTgt spid="16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79" dur="50" fill="hold"/>
                                        <p:tgtEl>
                                          <p:spTgt spid="167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  <p:animRot by="120000">
                                      <p:cBhvr>
                                        <p:cTn id="80" dur="5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81" dur="100" fill="hold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2" dur="1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83" dur="100" fill="hold">
                                          <p:stCondLst>
                                            <p:cond delay="30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84" dur="1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85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7" dur="500" fill="hold"/>
                                        <p:tgtEl>
                                          <p:spTgt spid="16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" dur="500" fill="hold"/>
                                        <p:tgtEl>
                                          <p:spTgt spid="16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9" presetID="63" presetClass="path" presetSubtype="0" repeatCount="indefinite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88889E-6 2.59259E-6 L -0.04341 -0.09144 " pathEditMode="relative" rAng="0" ptsTypes="AA">
                                      <p:cBhvr>
                                        <p:cTn id="90" dur="2000" fill="hold"/>
                                        <p:tgtEl>
                                          <p:spTgt spid="16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170" y="-4583"/>
                                    </p:animMotion>
                                  </p:childTnLst>
                                </p:cTn>
                              </p:par>
                              <p:par>
                                <p:cTn id="91" presetID="32" presetClass="emph" presetSubtype="0" repeatCount="indefinite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92" dur="50" fill="hold"/>
                                        <p:tgtEl>
                                          <p:spTgt spid="168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66"/>
                                      </p:to>
                                    </p:animClr>
                                    <p:animClr clrSpc="rgb" dir="cw">
                                      <p:cBhvr>
                                        <p:cTn id="93" dur="50" fill="hold"/>
                                        <p:tgtEl>
                                          <p:spTgt spid="168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0066"/>
                                      </p:to>
                                    </p:animClr>
                                    <p:set>
                                      <p:cBhvr>
                                        <p:cTn id="94" dur="50" fill="hold"/>
                                        <p:tgtEl>
                                          <p:spTgt spid="168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95" dur="50" fill="hold"/>
                                        <p:tgtEl>
                                          <p:spTgt spid="168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  <p:animRot by="120000">
                                      <p:cBhvr>
                                        <p:cTn id="96" dur="5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7" dur="100" fill="hold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98" dur="1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9" dur="100" fill="hold">
                                          <p:stCondLst>
                                            <p:cond delay="30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0" dur="1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01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03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4" fill="hold">
                      <p:stCondLst>
                        <p:cond delay="indefinite"/>
                      </p:stCondLst>
                      <p:childTnLst>
                        <p:par>
                          <p:cTn id="105" fill="hold">
                            <p:stCondLst>
                              <p:cond delay="0"/>
                            </p:stCondLst>
                            <p:childTnLst>
                              <p:par>
                                <p:cTn id="106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8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9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2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14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15" restart="whenNotActive" fill="hold" evtFilter="cancelBubble" nodeType="interactiveSeq">
                <p:stCondLst>
                  <p:cond evt="onClick" delay="0">
                    <p:tgtEl>
                      <p:spTgt spid="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6" fill="hold">
                      <p:stCondLst>
                        <p:cond delay="0"/>
                      </p:stCondLst>
                      <p:childTnLst>
                        <p:par>
                          <p:cTn id="117" fill="hold">
                            <p:stCondLst>
                              <p:cond delay="0"/>
                            </p:stCondLst>
                            <p:childTnLst>
                              <p:par>
                                <p:cTn id="118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19" dur="14785" fill="hold"/>
                                        <p:tgtEl>
                                          <p:spTgt spid="6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"/>
                  </p:tgtEl>
                </p:cond>
              </p:nextCondLst>
            </p:seq>
            <p:audio>
              <p:cMediaNode vol="80000">
                <p:cTn id="120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6"/>
                </p:tgtEl>
              </p:cMediaNode>
            </p:audio>
          </p:childTnLst>
        </p:cTn>
      </p:par>
    </p:tnLst>
    <p:bldLst>
      <p:bldP spid="166" grpId="0" bldLvl="0" animBg="1"/>
      <p:bldP spid="166" grpId="1" bldLvl="0" animBg="1"/>
      <p:bldP spid="166" grpId="2" bldLvl="0" animBg="1"/>
      <p:bldP spid="167" grpId="0" bldLvl="0" animBg="1"/>
      <p:bldP spid="167" grpId="1" bldLvl="0" animBg="1"/>
      <p:bldP spid="167" grpId="2" bldLvl="0" animBg="1"/>
      <p:bldP spid="168" grpId="0" bldLvl="0" animBg="1"/>
      <p:bldP spid="168" grpId="1" bldLvl="0" animBg="1"/>
      <p:bldP spid="168" grpId="2" bldLvl="0" animBg="1"/>
      <p:bldP spid="19" grpId="0" animBg="1"/>
      <p:bldP spid="19" grpId="1" animBg="1"/>
      <p:bldP spid="2" grpId="0"/>
      <p:bldP spid="4" grpId="0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Picture 2" descr="C:\Users\Administrator\Desktop\hinh nen dep pp\CON VAT+CAY, HIH ANH NHO NGHEP TRAH\4d93d3c41d690499dcf3d031be2765e9.png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02180" y="0"/>
            <a:ext cx="1559560" cy="66230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1269" name="Group 5"/>
          <p:cNvGrpSpPr/>
          <p:nvPr/>
        </p:nvGrpSpPr>
        <p:grpSpPr bwMode="auto">
          <a:xfrm>
            <a:off x="684684" y="1652806"/>
            <a:ext cx="195263" cy="369887"/>
            <a:chOff x="3890" y="144"/>
            <a:chExt cx="232" cy="441"/>
          </a:xfrm>
        </p:grpSpPr>
        <p:sp>
          <p:nvSpPr>
            <p:cNvPr id="10407" name="Freeform 6"/>
            <p:cNvSpPr/>
            <p:nvPr/>
          </p:nvSpPr>
          <p:spPr bwMode="auto">
            <a:xfrm>
              <a:off x="3897" y="144"/>
              <a:ext cx="166" cy="157"/>
            </a:xfrm>
            <a:custGeom>
              <a:avLst/>
              <a:gdLst>
                <a:gd name="T0" fmla="*/ 0 w 101"/>
                <a:gd name="T1" fmla="*/ 0 h 96"/>
                <a:gd name="T2" fmla="*/ 1750 w 101"/>
                <a:gd name="T3" fmla="*/ 2175 h 96"/>
                <a:gd name="T4" fmla="*/ 3072 w 101"/>
                <a:gd name="T5" fmla="*/ 4694 h 96"/>
                <a:gd name="T6" fmla="*/ 5851 w 101"/>
                <a:gd name="T7" fmla="*/ 6448 h 96"/>
                <a:gd name="T8" fmla="*/ 8946 w 101"/>
                <a:gd name="T9" fmla="*/ 8040 h 96"/>
                <a:gd name="T10" fmla="*/ 11418 w 101"/>
                <a:gd name="T11" fmla="*/ 8800 h 96"/>
                <a:gd name="T12" fmla="*/ 13638 w 101"/>
                <a:gd name="T13" fmla="*/ 9209 h 96"/>
                <a:gd name="T14" fmla="*/ 15136 w 101"/>
                <a:gd name="T15" fmla="*/ 10292 h 96"/>
                <a:gd name="T16" fmla="*/ 17557 w 101"/>
                <a:gd name="T17" fmla="*/ 10545 h 96"/>
                <a:gd name="T18" fmla="*/ 19438 w 101"/>
                <a:gd name="T19" fmla="*/ 11360 h 96"/>
                <a:gd name="T20" fmla="*/ 20987 w 101"/>
                <a:gd name="T21" fmla="*/ 12076 h 96"/>
                <a:gd name="T22" fmla="*/ 22415 w 101"/>
                <a:gd name="T23" fmla="*/ 12742 h 96"/>
                <a:gd name="T24" fmla="*/ 24165 w 101"/>
                <a:gd name="T25" fmla="*/ 13700 h 96"/>
                <a:gd name="T26" fmla="*/ 28383 w 101"/>
                <a:gd name="T27" fmla="*/ 16189 h 96"/>
                <a:gd name="T28" fmla="*/ 31948 w 101"/>
                <a:gd name="T29" fmla="*/ 18578 h 96"/>
                <a:gd name="T30" fmla="*/ 34493 w 101"/>
                <a:gd name="T31" fmla="*/ 21910 h 96"/>
                <a:gd name="T32" fmla="*/ 36840 w 101"/>
                <a:gd name="T33" fmla="*/ 25373 h 96"/>
                <a:gd name="T34" fmla="*/ 37551 w 101"/>
                <a:gd name="T35" fmla="*/ 27784 h 96"/>
                <a:gd name="T36" fmla="*/ 38496 w 101"/>
                <a:gd name="T37" fmla="*/ 30383 h 96"/>
                <a:gd name="T38" fmla="*/ 38869 w 101"/>
                <a:gd name="T39" fmla="*/ 32906 h 96"/>
                <a:gd name="T40" fmla="*/ 39301 w 101"/>
                <a:gd name="T41" fmla="*/ 35168 h 96"/>
                <a:gd name="T42" fmla="*/ 38164 w 101"/>
                <a:gd name="T43" fmla="*/ 34079 h 96"/>
                <a:gd name="T44" fmla="*/ 37398 w 101"/>
                <a:gd name="T45" fmla="*/ 32697 h 96"/>
                <a:gd name="T46" fmla="*/ 36840 w 101"/>
                <a:gd name="T47" fmla="*/ 30676 h 96"/>
                <a:gd name="T48" fmla="*/ 35741 w 101"/>
                <a:gd name="T49" fmla="*/ 28850 h 96"/>
                <a:gd name="T50" fmla="*/ 34922 w 101"/>
                <a:gd name="T51" fmla="*/ 27527 h 96"/>
                <a:gd name="T52" fmla="*/ 33077 w 101"/>
                <a:gd name="T53" fmla="*/ 24631 h 96"/>
                <a:gd name="T54" fmla="*/ 30196 w 101"/>
                <a:gd name="T55" fmla="*/ 22405 h 96"/>
                <a:gd name="T56" fmla="*/ 27635 w 101"/>
                <a:gd name="T57" fmla="*/ 20121 h 96"/>
                <a:gd name="T58" fmla="*/ 24581 w 101"/>
                <a:gd name="T59" fmla="*/ 18578 h 96"/>
                <a:gd name="T60" fmla="*/ 22847 w 101"/>
                <a:gd name="T61" fmla="*/ 17641 h 96"/>
                <a:gd name="T62" fmla="*/ 20543 w 101"/>
                <a:gd name="T63" fmla="*/ 16832 h 96"/>
                <a:gd name="T64" fmla="*/ 18314 w 101"/>
                <a:gd name="T65" fmla="*/ 16590 h 96"/>
                <a:gd name="T66" fmla="*/ 16303 w 101"/>
                <a:gd name="T67" fmla="*/ 16189 h 96"/>
                <a:gd name="T68" fmla="*/ 13901 w 101"/>
                <a:gd name="T69" fmla="*/ 15558 h 96"/>
                <a:gd name="T70" fmla="*/ 11668 w 101"/>
                <a:gd name="T71" fmla="*/ 15061 h 96"/>
                <a:gd name="T72" fmla="*/ 8946 w 101"/>
                <a:gd name="T73" fmla="*/ 14488 h 96"/>
                <a:gd name="T74" fmla="*/ 6645 w 101"/>
                <a:gd name="T75" fmla="*/ 14488 h 96"/>
                <a:gd name="T76" fmla="*/ 0 w 101"/>
                <a:gd name="T77" fmla="*/ 0 h 9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101" h="96">
                  <a:moveTo>
                    <a:pt x="0" y="0"/>
                  </a:moveTo>
                  <a:lnTo>
                    <a:pt x="4" y="6"/>
                  </a:lnTo>
                  <a:lnTo>
                    <a:pt x="8" y="13"/>
                  </a:lnTo>
                  <a:lnTo>
                    <a:pt x="15" y="18"/>
                  </a:lnTo>
                  <a:lnTo>
                    <a:pt x="23" y="22"/>
                  </a:lnTo>
                  <a:lnTo>
                    <a:pt x="29" y="24"/>
                  </a:lnTo>
                  <a:lnTo>
                    <a:pt x="35" y="25"/>
                  </a:lnTo>
                  <a:lnTo>
                    <a:pt x="39" y="28"/>
                  </a:lnTo>
                  <a:lnTo>
                    <a:pt x="45" y="29"/>
                  </a:lnTo>
                  <a:lnTo>
                    <a:pt x="50" y="31"/>
                  </a:lnTo>
                  <a:lnTo>
                    <a:pt x="54" y="33"/>
                  </a:lnTo>
                  <a:lnTo>
                    <a:pt x="58" y="35"/>
                  </a:lnTo>
                  <a:lnTo>
                    <a:pt x="62" y="37"/>
                  </a:lnTo>
                  <a:lnTo>
                    <a:pt x="73" y="44"/>
                  </a:lnTo>
                  <a:lnTo>
                    <a:pt x="82" y="51"/>
                  </a:lnTo>
                  <a:lnTo>
                    <a:pt x="89" y="60"/>
                  </a:lnTo>
                  <a:lnTo>
                    <a:pt x="95" y="69"/>
                  </a:lnTo>
                  <a:lnTo>
                    <a:pt x="97" y="76"/>
                  </a:lnTo>
                  <a:lnTo>
                    <a:pt x="99" y="83"/>
                  </a:lnTo>
                  <a:lnTo>
                    <a:pt x="100" y="90"/>
                  </a:lnTo>
                  <a:lnTo>
                    <a:pt x="101" y="96"/>
                  </a:lnTo>
                  <a:lnTo>
                    <a:pt x="98" y="93"/>
                  </a:lnTo>
                  <a:lnTo>
                    <a:pt x="96" y="89"/>
                  </a:lnTo>
                  <a:lnTo>
                    <a:pt x="95" y="84"/>
                  </a:lnTo>
                  <a:lnTo>
                    <a:pt x="92" y="79"/>
                  </a:lnTo>
                  <a:lnTo>
                    <a:pt x="90" y="75"/>
                  </a:lnTo>
                  <a:lnTo>
                    <a:pt x="85" y="67"/>
                  </a:lnTo>
                  <a:lnTo>
                    <a:pt x="78" y="61"/>
                  </a:lnTo>
                  <a:lnTo>
                    <a:pt x="71" y="55"/>
                  </a:lnTo>
                  <a:lnTo>
                    <a:pt x="63" y="51"/>
                  </a:lnTo>
                  <a:lnTo>
                    <a:pt x="59" y="48"/>
                  </a:lnTo>
                  <a:lnTo>
                    <a:pt x="53" y="46"/>
                  </a:lnTo>
                  <a:lnTo>
                    <a:pt x="47" y="45"/>
                  </a:lnTo>
                  <a:lnTo>
                    <a:pt x="42" y="44"/>
                  </a:lnTo>
                  <a:lnTo>
                    <a:pt x="36" y="43"/>
                  </a:lnTo>
                  <a:lnTo>
                    <a:pt x="30" y="41"/>
                  </a:lnTo>
                  <a:lnTo>
                    <a:pt x="23" y="40"/>
                  </a:lnTo>
                  <a:lnTo>
                    <a:pt x="17" y="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08" name="Freeform 7"/>
            <p:cNvSpPr/>
            <p:nvPr/>
          </p:nvSpPr>
          <p:spPr bwMode="auto">
            <a:xfrm>
              <a:off x="3926" y="209"/>
              <a:ext cx="163" cy="154"/>
            </a:xfrm>
            <a:custGeom>
              <a:avLst/>
              <a:gdLst>
                <a:gd name="T0" fmla="*/ 0 w 102"/>
                <a:gd name="T1" fmla="*/ 0 h 94"/>
                <a:gd name="T2" fmla="*/ 1114 w 102"/>
                <a:gd name="T3" fmla="*/ 1782 h 94"/>
                <a:gd name="T4" fmla="*/ 2280 w 102"/>
                <a:gd name="T5" fmla="*/ 3637 h 94"/>
                <a:gd name="T6" fmla="*/ 3783 w 102"/>
                <a:gd name="T7" fmla="*/ 5698 h 94"/>
                <a:gd name="T8" fmla="*/ 6400 w 102"/>
                <a:gd name="T9" fmla="*/ 7484 h 94"/>
                <a:gd name="T10" fmla="*/ 7827 w 102"/>
                <a:gd name="T11" fmla="*/ 8241 h 94"/>
                <a:gd name="T12" fmla="*/ 9305 w 102"/>
                <a:gd name="T13" fmla="*/ 8688 h 94"/>
                <a:gd name="T14" fmla="*/ 10544 w 102"/>
                <a:gd name="T15" fmla="*/ 9761 h 94"/>
                <a:gd name="T16" fmla="*/ 12161 w 102"/>
                <a:gd name="T17" fmla="*/ 10021 h 94"/>
                <a:gd name="T18" fmla="*/ 13609 w 102"/>
                <a:gd name="T19" fmla="*/ 10962 h 94"/>
                <a:gd name="T20" fmla="*/ 14766 w 102"/>
                <a:gd name="T21" fmla="*/ 11152 h 94"/>
                <a:gd name="T22" fmla="*/ 15790 w 102"/>
                <a:gd name="T23" fmla="*/ 12261 h 94"/>
                <a:gd name="T24" fmla="*/ 16850 w 102"/>
                <a:gd name="T25" fmla="*/ 12910 h 94"/>
                <a:gd name="T26" fmla="*/ 19988 w 102"/>
                <a:gd name="T27" fmla="*/ 15294 h 94"/>
                <a:gd name="T28" fmla="*/ 22389 w 102"/>
                <a:gd name="T29" fmla="*/ 18270 h 94"/>
                <a:gd name="T30" fmla="*/ 24669 w 102"/>
                <a:gd name="T31" fmla="*/ 21150 h 94"/>
                <a:gd name="T32" fmla="*/ 26380 w 102"/>
                <a:gd name="T33" fmla="*/ 25056 h 94"/>
                <a:gd name="T34" fmla="*/ 26927 w 102"/>
                <a:gd name="T35" fmla="*/ 27458 h 94"/>
                <a:gd name="T36" fmla="*/ 27379 w 102"/>
                <a:gd name="T37" fmla="*/ 29932 h 94"/>
                <a:gd name="T38" fmla="*/ 27951 w 102"/>
                <a:gd name="T39" fmla="*/ 32538 h 94"/>
                <a:gd name="T40" fmla="*/ 28212 w 102"/>
                <a:gd name="T41" fmla="*/ 35133 h 94"/>
                <a:gd name="T42" fmla="*/ 26927 w 102"/>
                <a:gd name="T43" fmla="*/ 33985 h 94"/>
                <a:gd name="T44" fmla="*/ 26615 w 102"/>
                <a:gd name="T45" fmla="*/ 32538 h 94"/>
                <a:gd name="T46" fmla="*/ 26117 w 102"/>
                <a:gd name="T47" fmla="*/ 30327 h 94"/>
                <a:gd name="T48" fmla="*/ 25813 w 102"/>
                <a:gd name="T49" fmla="*/ 28534 h 94"/>
                <a:gd name="T50" fmla="*/ 25009 w 102"/>
                <a:gd name="T51" fmla="*/ 26896 h 94"/>
                <a:gd name="T52" fmla="*/ 23763 w 102"/>
                <a:gd name="T53" fmla="*/ 23968 h 94"/>
                <a:gd name="T54" fmla="*/ 21813 w 102"/>
                <a:gd name="T55" fmla="*/ 21727 h 94"/>
                <a:gd name="T56" fmla="*/ 19988 w 102"/>
                <a:gd name="T57" fmla="*/ 19861 h 94"/>
                <a:gd name="T58" fmla="*/ 17654 w 102"/>
                <a:gd name="T59" fmla="*/ 18270 h 94"/>
                <a:gd name="T60" fmla="*/ 16153 w 102"/>
                <a:gd name="T61" fmla="*/ 17174 h 94"/>
                <a:gd name="T62" fmla="*/ 14766 w 102"/>
                <a:gd name="T63" fmla="*/ 16417 h 94"/>
                <a:gd name="T64" fmla="*/ 12858 w 102"/>
                <a:gd name="T65" fmla="*/ 15991 h 94"/>
                <a:gd name="T66" fmla="*/ 11394 w 102"/>
                <a:gd name="T67" fmla="*/ 15294 h 94"/>
                <a:gd name="T68" fmla="*/ 9660 w 102"/>
                <a:gd name="T69" fmla="*/ 14630 h 94"/>
                <a:gd name="T70" fmla="*/ 8046 w 102"/>
                <a:gd name="T71" fmla="*/ 14630 h 94"/>
                <a:gd name="T72" fmla="*/ 6400 w 102"/>
                <a:gd name="T73" fmla="*/ 14234 h 94"/>
                <a:gd name="T74" fmla="*/ 5035 w 102"/>
                <a:gd name="T75" fmla="*/ 13962 h 94"/>
                <a:gd name="T76" fmla="*/ 0 w 102"/>
                <a:gd name="T77" fmla="*/ 0 h 94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102" h="94">
                  <a:moveTo>
                    <a:pt x="0" y="0"/>
                  </a:moveTo>
                  <a:lnTo>
                    <a:pt x="4" y="5"/>
                  </a:lnTo>
                  <a:lnTo>
                    <a:pt x="8" y="10"/>
                  </a:lnTo>
                  <a:lnTo>
                    <a:pt x="14" y="15"/>
                  </a:lnTo>
                  <a:lnTo>
                    <a:pt x="23" y="20"/>
                  </a:lnTo>
                  <a:lnTo>
                    <a:pt x="28" y="22"/>
                  </a:lnTo>
                  <a:lnTo>
                    <a:pt x="34" y="23"/>
                  </a:lnTo>
                  <a:lnTo>
                    <a:pt x="38" y="26"/>
                  </a:lnTo>
                  <a:lnTo>
                    <a:pt x="44" y="27"/>
                  </a:lnTo>
                  <a:lnTo>
                    <a:pt x="49" y="29"/>
                  </a:lnTo>
                  <a:lnTo>
                    <a:pt x="53" y="30"/>
                  </a:lnTo>
                  <a:lnTo>
                    <a:pt x="57" y="33"/>
                  </a:lnTo>
                  <a:lnTo>
                    <a:pt x="61" y="35"/>
                  </a:lnTo>
                  <a:lnTo>
                    <a:pt x="72" y="41"/>
                  </a:lnTo>
                  <a:lnTo>
                    <a:pt x="81" y="49"/>
                  </a:lnTo>
                  <a:lnTo>
                    <a:pt x="89" y="57"/>
                  </a:lnTo>
                  <a:lnTo>
                    <a:pt x="95" y="67"/>
                  </a:lnTo>
                  <a:lnTo>
                    <a:pt x="97" y="73"/>
                  </a:lnTo>
                  <a:lnTo>
                    <a:pt x="99" y="80"/>
                  </a:lnTo>
                  <a:lnTo>
                    <a:pt x="101" y="87"/>
                  </a:lnTo>
                  <a:lnTo>
                    <a:pt x="102" y="94"/>
                  </a:lnTo>
                  <a:lnTo>
                    <a:pt x="97" y="91"/>
                  </a:lnTo>
                  <a:lnTo>
                    <a:pt x="96" y="87"/>
                  </a:lnTo>
                  <a:lnTo>
                    <a:pt x="94" y="81"/>
                  </a:lnTo>
                  <a:lnTo>
                    <a:pt x="93" y="76"/>
                  </a:lnTo>
                  <a:lnTo>
                    <a:pt x="90" y="72"/>
                  </a:lnTo>
                  <a:lnTo>
                    <a:pt x="86" y="64"/>
                  </a:lnTo>
                  <a:lnTo>
                    <a:pt x="79" y="58"/>
                  </a:lnTo>
                  <a:lnTo>
                    <a:pt x="72" y="53"/>
                  </a:lnTo>
                  <a:lnTo>
                    <a:pt x="64" y="49"/>
                  </a:lnTo>
                  <a:lnTo>
                    <a:pt x="58" y="46"/>
                  </a:lnTo>
                  <a:lnTo>
                    <a:pt x="53" y="44"/>
                  </a:lnTo>
                  <a:lnTo>
                    <a:pt x="46" y="43"/>
                  </a:lnTo>
                  <a:lnTo>
                    <a:pt x="41" y="41"/>
                  </a:lnTo>
                  <a:lnTo>
                    <a:pt x="35" y="39"/>
                  </a:lnTo>
                  <a:lnTo>
                    <a:pt x="29" y="39"/>
                  </a:lnTo>
                  <a:lnTo>
                    <a:pt x="23" y="38"/>
                  </a:lnTo>
                  <a:lnTo>
                    <a:pt x="18" y="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09" name="Freeform 8"/>
            <p:cNvSpPr/>
            <p:nvPr/>
          </p:nvSpPr>
          <p:spPr bwMode="auto">
            <a:xfrm>
              <a:off x="3952" y="271"/>
              <a:ext cx="170" cy="183"/>
            </a:xfrm>
            <a:custGeom>
              <a:avLst/>
              <a:gdLst>
                <a:gd name="T0" fmla="*/ 0 w 103"/>
                <a:gd name="T1" fmla="*/ 0 h 113"/>
                <a:gd name="T2" fmla="*/ 1804 w 103"/>
                <a:gd name="T3" fmla="*/ 2214 h 113"/>
                <a:gd name="T4" fmla="*/ 4573 w 103"/>
                <a:gd name="T5" fmla="*/ 4581 h 113"/>
                <a:gd name="T6" fmla="*/ 7643 w 103"/>
                <a:gd name="T7" fmla="*/ 6803 h 113"/>
                <a:gd name="T8" fmla="*/ 11073 w 103"/>
                <a:gd name="T9" fmla="*/ 7798 h 113"/>
                <a:gd name="T10" fmla="*/ 13384 w 103"/>
                <a:gd name="T11" fmla="*/ 8790 h 113"/>
                <a:gd name="T12" fmla="*/ 15642 w 103"/>
                <a:gd name="T13" fmla="*/ 9025 h 113"/>
                <a:gd name="T14" fmla="*/ 17589 w 103"/>
                <a:gd name="T15" fmla="*/ 9793 h 113"/>
                <a:gd name="T16" fmla="*/ 20098 w 103"/>
                <a:gd name="T17" fmla="*/ 10407 h 113"/>
                <a:gd name="T18" fmla="*/ 22521 w 103"/>
                <a:gd name="T19" fmla="*/ 11017 h 113"/>
                <a:gd name="T20" fmla="*/ 25132 w 103"/>
                <a:gd name="T21" fmla="*/ 11638 h 113"/>
                <a:gd name="T22" fmla="*/ 26982 w 103"/>
                <a:gd name="T23" fmla="*/ 12395 h 113"/>
                <a:gd name="T24" fmla="*/ 29030 w 103"/>
                <a:gd name="T25" fmla="*/ 13014 h 113"/>
                <a:gd name="T26" fmla="*/ 32686 w 103"/>
                <a:gd name="T27" fmla="*/ 14857 h 113"/>
                <a:gd name="T28" fmla="*/ 35740 w 103"/>
                <a:gd name="T29" fmla="*/ 16854 h 113"/>
                <a:gd name="T30" fmla="*/ 37601 w 103"/>
                <a:gd name="T31" fmla="*/ 19225 h 113"/>
                <a:gd name="T32" fmla="*/ 39130 w 103"/>
                <a:gd name="T33" fmla="*/ 22065 h 113"/>
                <a:gd name="T34" fmla="*/ 41480 w 103"/>
                <a:gd name="T35" fmla="*/ 26214 h 113"/>
                <a:gd name="T36" fmla="*/ 42175 w 103"/>
                <a:gd name="T37" fmla="*/ 29272 h 113"/>
                <a:gd name="T38" fmla="*/ 42175 w 103"/>
                <a:gd name="T39" fmla="*/ 32508 h 113"/>
                <a:gd name="T40" fmla="*/ 41498 w 103"/>
                <a:gd name="T41" fmla="*/ 36257 h 113"/>
                <a:gd name="T42" fmla="*/ 40371 w 103"/>
                <a:gd name="T43" fmla="*/ 36723 h 113"/>
                <a:gd name="T44" fmla="*/ 40371 w 103"/>
                <a:gd name="T45" fmla="*/ 34132 h 113"/>
                <a:gd name="T46" fmla="*/ 40371 w 103"/>
                <a:gd name="T47" fmla="*/ 30901 h 113"/>
                <a:gd name="T48" fmla="*/ 39130 w 103"/>
                <a:gd name="T49" fmla="*/ 27295 h 113"/>
                <a:gd name="T50" fmla="*/ 38001 w 103"/>
                <a:gd name="T51" fmla="*/ 24284 h 113"/>
                <a:gd name="T52" fmla="*/ 36459 w 103"/>
                <a:gd name="T53" fmla="*/ 21989 h 113"/>
                <a:gd name="T54" fmla="*/ 35078 w 103"/>
                <a:gd name="T55" fmla="*/ 19840 h 113"/>
                <a:gd name="T56" fmla="*/ 32686 w 103"/>
                <a:gd name="T57" fmla="*/ 18467 h 113"/>
                <a:gd name="T58" fmla="*/ 29733 w 103"/>
                <a:gd name="T59" fmla="*/ 16854 h 113"/>
                <a:gd name="T60" fmla="*/ 27695 w 103"/>
                <a:gd name="T61" fmla="*/ 16221 h 113"/>
                <a:gd name="T62" fmla="*/ 25143 w 103"/>
                <a:gd name="T63" fmla="*/ 15229 h 113"/>
                <a:gd name="T64" fmla="*/ 22090 w 103"/>
                <a:gd name="T65" fmla="*/ 14857 h 113"/>
                <a:gd name="T66" fmla="*/ 18717 w 103"/>
                <a:gd name="T67" fmla="*/ 14235 h 113"/>
                <a:gd name="T68" fmla="*/ 15642 w 103"/>
                <a:gd name="T69" fmla="*/ 14002 h 113"/>
                <a:gd name="T70" fmla="*/ 12458 w 103"/>
                <a:gd name="T71" fmla="*/ 13014 h 113"/>
                <a:gd name="T72" fmla="*/ 9477 w 103"/>
                <a:gd name="T73" fmla="*/ 12629 h 113"/>
                <a:gd name="T74" fmla="*/ 6457 w 103"/>
                <a:gd name="T75" fmla="*/ 12395 h 113"/>
                <a:gd name="T76" fmla="*/ 0 w 103"/>
                <a:gd name="T77" fmla="*/ 0 h 113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103" h="113">
                  <a:moveTo>
                    <a:pt x="0" y="0"/>
                  </a:moveTo>
                  <a:lnTo>
                    <a:pt x="4" y="7"/>
                  </a:lnTo>
                  <a:lnTo>
                    <a:pt x="11" y="14"/>
                  </a:lnTo>
                  <a:lnTo>
                    <a:pt x="19" y="21"/>
                  </a:lnTo>
                  <a:lnTo>
                    <a:pt x="27" y="24"/>
                  </a:lnTo>
                  <a:lnTo>
                    <a:pt x="33" y="27"/>
                  </a:lnTo>
                  <a:lnTo>
                    <a:pt x="38" y="28"/>
                  </a:lnTo>
                  <a:lnTo>
                    <a:pt x="43" y="30"/>
                  </a:lnTo>
                  <a:lnTo>
                    <a:pt x="49" y="32"/>
                  </a:lnTo>
                  <a:lnTo>
                    <a:pt x="55" y="34"/>
                  </a:lnTo>
                  <a:lnTo>
                    <a:pt x="61" y="36"/>
                  </a:lnTo>
                  <a:lnTo>
                    <a:pt x="66" y="38"/>
                  </a:lnTo>
                  <a:lnTo>
                    <a:pt x="71" y="40"/>
                  </a:lnTo>
                  <a:lnTo>
                    <a:pt x="80" y="46"/>
                  </a:lnTo>
                  <a:lnTo>
                    <a:pt x="87" y="52"/>
                  </a:lnTo>
                  <a:lnTo>
                    <a:pt x="92" y="59"/>
                  </a:lnTo>
                  <a:lnTo>
                    <a:pt x="96" y="68"/>
                  </a:lnTo>
                  <a:lnTo>
                    <a:pt x="101" y="80"/>
                  </a:lnTo>
                  <a:lnTo>
                    <a:pt x="103" y="90"/>
                  </a:lnTo>
                  <a:lnTo>
                    <a:pt x="103" y="100"/>
                  </a:lnTo>
                  <a:lnTo>
                    <a:pt x="102" y="111"/>
                  </a:lnTo>
                  <a:lnTo>
                    <a:pt x="99" y="113"/>
                  </a:lnTo>
                  <a:lnTo>
                    <a:pt x="99" y="105"/>
                  </a:lnTo>
                  <a:lnTo>
                    <a:pt x="99" y="95"/>
                  </a:lnTo>
                  <a:lnTo>
                    <a:pt x="96" y="84"/>
                  </a:lnTo>
                  <a:lnTo>
                    <a:pt x="93" y="75"/>
                  </a:lnTo>
                  <a:lnTo>
                    <a:pt x="89" y="67"/>
                  </a:lnTo>
                  <a:lnTo>
                    <a:pt x="86" y="61"/>
                  </a:lnTo>
                  <a:lnTo>
                    <a:pt x="80" y="57"/>
                  </a:lnTo>
                  <a:lnTo>
                    <a:pt x="73" y="52"/>
                  </a:lnTo>
                  <a:lnTo>
                    <a:pt x="68" y="50"/>
                  </a:lnTo>
                  <a:lnTo>
                    <a:pt x="62" y="47"/>
                  </a:lnTo>
                  <a:lnTo>
                    <a:pt x="54" y="46"/>
                  </a:lnTo>
                  <a:lnTo>
                    <a:pt x="46" y="44"/>
                  </a:lnTo>
                  <a:lnTo>
                    <a:pt x="38" y="43"/>
                  </a:lnTo>
                  <a:lnTo>
                    <a:pt x="30" y="40"/>
                  </a:lnTo>
                  <a:lnTo>
                    <a:pt x="23" y="39"/>
                  </a:lnTo>
                  <a:lnTo>
                    <a:pt x="16" y="3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10" name="Freeform 9"/>
            <p:cNvSpPr/>
            <p:nvPr/>
          </p:nvSpPr>
          <p:spPr bwMode="auto">
            <a:xfrm>
              <a:off x="3890" y="144"/>
              <a:ext cx="164" cy="441"/>
            </a:xfrm>
            <a:custGeom>
              <a:avLst/>
              <a:gdLst>
                <a:gd name="T0" fmla="*/ 16760 w 102"/>
                <a:gd name="T1" fmla="*/ 43470 h 269"/>
                <a:gd name="T2" fmla="*/ 29895 w 102"/>
                <a:gd name="T3" fmla="*/ 80041 h 269"/>
                <a:gd name="T4" fmla="*/ 30477 w 102"/>
                <a:gd name="T5" fmla="*/ 83070 h 269"/>
                <a:gd name="T6" fmla="*/ 30477 w 102"/>
                <a:gd name="T7" fmla="*/ 86008 h 269"/>
                <a:gd name="T8" fmla="*/ 29895 w 102"/>
                <a:gd name="T9" fmla="*/ 88864 h 269"/>
                <a:gd name="T10" fmla="*/ 28653 w 102"/>
                <a:gd name="T11" fmla="*/ 91477 h 269"/>
                <a:gd name="T12" fmla="*/ 27168 w 102"/>
                <a:gd name="T13" fmla="*/ 94274 h 269"/>
                <a:gd name="T14" fmla="*/ 25637 w 102"/>
                <a:gd name="T15" fmla="*/ 96728 h 269"/>
                <a:gd name="T16" fmla="*/ 23531 w 102"/>
                <a:gd name="T17" fmla="*/ 98895 h 269"/>
                <a:gd name="T18" fmla="*/ 21606 w 102"/>
                <a:gd name="T19" fmla="*/ 100217 h 269"/>
                <a:gd name="T20" fmla="*/ 20117 w 102"/>
                <a:gd name="T21" fmla="*/ 100932 h 269"/>
                <a:gd name="T22" fmla="*/ 18649 w 102"/>
                <a:gd name="T23" fmla="*/ 100932 h 269"/>
                <a:gd name="T24" fmla="*/ 17275 w 102"/>
                <a:gd name="T25" fmla="*/ 101381 h 269"/>
                <a:gd name="T26" fmla="*/ 16315 w 102"/>
                <a:gd name="T27" fmla="*/ 100932 h 269"/>
                <a:gd name="T28" fmla="*/ 14865 w 102"/>
                <a:gd name="T29" fmla="*/ 100712 h 269"/>
                <a:gd name="T30" fmla="*/ 14070 w 102"/>
                <a:gd name="T31" fmla="*/ 99809 h 269"/>
                <a:gd name="T32" fmla="*/ 13151 w 102"/>
                <a:gd name="T33" fmla="*/ 98468 h 269"/>
                <a:gd name="T34" fmla="*/ 12567 w 102"/>
                <a:gd name="T35" fmla="*/ 97164 h 269"/>
                <a:gd name="T36" fmla="*/ 11917 w 102"/>
                <a:gd name="T37" fmla="*/ 94571 h 269"/>
                <a:gd name="T38" fmla="*/ 11917 w 102"/>
                <a:gd name="T39" fmla="*/ 91477 h 269"/>
                <a:gd name="T40" fmla="*/ 12567 w 102"/>
                <a:gd name="T41" fmla="*/ 88452 h 269"/>
                <a:gd name="T42" fmla="*/ 13438 w 102"/>
                <a:gd name="T43" fmla="*/ 85526 h 269"/>
                <a:gd name="T44" fmla="*/ 14865 w 102"/>
                <a:gd name="T45" fmla="*/ 82672 h 269"/>
                <a:gd name="T46" fmla="*/ 16315 w 102"/>
                <a:gd name="T47" fmla="*/ 80246 h 269"/>
                <a:gd name="T48" fmla="*/ 18593 w 102"/>
                <a:gd name="T49" fmla="*/ 78006 h 269"/>
                <a:gd name="T50" fmla="*/ 20117 w 102"/>
                <a:gd name="T51" fmla="*/ 76800 h 269"/>
                <a:gd name="T52" fmla="*/ 21691 w 102"/>
                <a:gd name="T53" fmla="*/ 75875 h 269"/>
                <a:gd name="T54" fmla="*/ 23531 w 102"/>
                <a:gd name="T55" fmla="*/ 75455 h 269"/>
                <a:gd name="T56" fmla="*/ 24693 w 102"/>
                <a:gd name="T57" fmla="*/ 75455 h 269"/>
                <a:gd name="T58" fmla="*/ 26232 w 102"/>
                <a:gd name="T59" fmla="*/ 75455 h 269"/>
                <a:gd name="T60" fmla="*/ 0 w 102"/>
                <a:gd name="T61" fmla="*/ 667 h 269"/>
                <a:gd name="T62" fmla="*/ 1518 w 102"/>
                <a:gd name="T63" fmla="*/ 0 h 269"/>
                <a:gd name="T64" fmla="*/ 6483 w 102"/>
                <a:gd name="T65" fmla="*/ 15127 h 269"/>
                <a:gd name="T66" fmla="*/ 11917 w 102"/>
                <a:gd name="T67" fmla="*/ 29024 h 269"/>
                <a:gd name="T68" fmla="*/ 16760 w 102"/>
                <a:gd name="T69" fmla="*/ 43470 h 269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102" h="269">
                  <a:moveTo>
                    <a:pt x="56" y="115"/>
                  </a:moveTo>
                  <a:lnTo>
                    <a:pt x="100" y="212"/>
                  </a:lnTo>
                  <a:lnTo>
                    <a:pt x="102" y="220"/>
                  </a:lnTo>
                  <a:lnTo>
                    <a:pt x="102" y="228"/>
                  </a:lnTo>
                  <a:lnTo>
                    <a:pt x="100" y="236"/>
                  </a:lnTo>
                  <a:lnTo>
                    <a:pt x="96" y="243"/>
                  </a:lnTo>
                  <a:lnTo>
                    <a:pt x="91" y="250"/>
                  </a:lnTo>
                  <a:lnTo>
                    <a:pt x="86" y="257"/>
                  </a:lnTo>
                  <a:lnTo>
                    <a:pt x="79" y="262"/>
                  </a:lnTo>
                  <a:lnTo>
                    <a:pt x="72" y="266"/>
                  </a:lnTo>
                  <a:lnTo>
                    <a:pt x="67" y="268"/>
                  </a:lnTo>
                  <a:lnTo>
                    <a:pt x="63" y="268"/>
                  </a:lnTo>
                  <a:lnTo>
                    <a:pt x="58" y="269"/>
                  </a:lnTo>
                  <a:lnTo>
                    <a:pt x="55" y="268"/>
                  </a:lnTo>
                  <a:lnTo>
                    <a:pt x="50" y="267"/>
                  </a:lnTo>
                  <a:lnTo>
                    <a:pt x="47" y="265"/>
                  </a:lnTo>
                  <a:lnTo>
                    <a:pt x="44" y="261"/>
                  </a:lnTo>
                  <a:lnTo>
                    <a:pt x="42" y="258"/>
                  </a:lnTo>
                  <a:lnTo>
                    <a:pt x="40" y="251"/>
                  </a:lnTo>
                  <a:lnTo>
                    <a:pt x="40" y="243"/>
                  </a:lnTo>
                  <a:lnTo>
                    <a:pt x="42" y="235"/>
                  </a:lnTo>
                  <a:lnTo>
                    <a:pt x="45" y="227"/>
                  </a:lnTo>
                  <a:lnTo>
                    <a:pt x="50" y="219"/>
                  </a:lnTo>
                  <a:lnTo>
                    <a:pt x="55" y="213"/>
                  </a:lnTo>
                  <a:lnTo>
                    <a:pt x="62" y="207"/>
                  </a:lnTo>
                  <a:lnTo>
                    <a:pt x="67" y="204"/>
                  </a:lnTo>
                  <a:lnTo>
                    <a:pt x="73" y="201"/>
                  </a:lnTo>
                  <a:lnTo>
                    <a:pt x="79" y="200"/>
                  </a:lnTo>
                  <a:lnTo>
                    <a:pt x="83" y="200"/>
                  </a:lnTo>
                  <a:lnTo>
                    <a:pt x="88" y="200"/>
                  </a:lnTo>
                  <a:lnTo>
                    <a:pt x="0" y="2"/>
                  </a:lnTo>
                  <a:lnTo>
                    <a:pt x="5" y="0"/>
                  </a:lnTo>
                  <a:lnTo>
                    <a:pt x="22" y="40"/>
                  </a:lnTo>
                  <a:lnTo>
                    <a:pt x="40" y="77"/>
                  </a:lnTo>
                  <a:lnTo>
                    <a:pt x="56" y="115"/>
                  </a:lnTo>
                  <a:close/>
                </a:path>
              </a:pathLst>
            </a:custGeom>
            <a:solidFill>
              <a:srgbClr val="8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pic>
        <p:nvPicPr>
          <p:cNvPr id="13" name="Picture 12"/>
          <p:cNvPicPr>
            <a:picLocks noChangeAspect="1"/>
          </p:cNvPicPr>
          <p:nvPr/>
        </p:nvPicPr>
        <p:blipFill>
          <a:blip r:embed="rId5">
            <a:clrChange>
              <a:clrFrom>
                <a:srgbClr val="FFFFFF">
                  <a:alpha val="100000"/>
                </a:srgbClr>
              </a:clrFrom>
              <a:clrTo>
                <a:srgbClr val="FFFFFF">
                  <a:alpha val="100000"/>
                  <a:alpha val="0"/>
                </a:srgbClr>
              </a:clrTo>
            </a:clrChange>
          </a:blip>
          <a:stretch>
            <a:fillRect/>
          </a:stretch>
        </p:blipFill>
        <p:spPr>
          <a:xfrm flipH="1">
            <a:off x="-158750" y="125095"/>
            <a:ext cx="2421890" cy="1522730"/>
          </a:xfrm>
          <a:prstGeom prst="rect">
            <a:avLst/>
          </a:prstGeom>
        </p:spPr>
      </p:pic>
      <p:grpSp>
        <p:nvGrpSpPr>
          <p:cNvPr id="156" name="Group 5"/>
          <p:cNvGrpSpPr/>
          <p:nvPr/>
        </p:nvGrpSpPr>
        <p:grpSpPr bwMode="auto">
          <a:xfrm>
            <a:off x="219710" y="571818"/>
            <a:ext cx="195263" cy="369887"/>
            <a:chOff x="3890" y="144"/>
            <a:chExt cx="232" cy="441"/>
          </a:xfrm>
        </p:grpSpPr>
        <p:sp>
          <p:nvSpPr>
            <p:cNvPr id="157" name="Freeform 6"/>
            <p:cNvSpPr/>
            <p:nvPr/>
          </p:nvSpPr>
          <p:spPr bwMode="auto">
            <a:xfrm>
              <a:off x="3897" y="144"/>
              <a:ext cx="166" cy="157"/>
            </a:xfrm>
            <a:custGeom>
              <a:avLst/>
              <a:gdLst>
                <a:gd name="T0" fmla="*/ 0 w 101"/>
                <a:gd name="T1" fmla="*/ 0 h 96"/>
                <a:gd name="T2" fmla="*/ 1750 w 101"/>
                <a:gd name="T3" fmla="*/ 2175 h 96"/>
                <a:gd name="T4" fmla="*/ 3072 w 101"/>
                <a:gd name="T5" fmla="*/ 4694 h 96"/>
                <a:gd name="T6" fmla="*/ 5851 w 101"/>
                <a:gd name="T7" fmla="*/ 6448 h 96"/>
                <a:gd name="T8" fmla="*/ 8946 w 101"/>
                <a:gd name="T9" fmla="*/ 8040 h 96"/>
                <a:gd name="T10" fmla="*/ 11418 w 101"/>
                <a:gd name="T11" fmla="*/ 8800 h 96"/>
                <a:gd name="T12" fmla="*/ 13638 w 101"/>
                <a:gd name="T13" fmla="*/ 9209 h 96"/>
                <a:gd name="T14" fmla="*/ 15136 w 101"/>
                <a:gd name="T15" fmla="*/ 10292 h 96"/>
                <a:gd name="T16" fmla="*/ 17557 w 101"/>
                <a:gd name="T17" fmla="*/ 10545 h 96"/>
                <a:gd name="T18" fmla="*/ 19438 w 101"/>
                <a:gd name="T19" fmla="*/ 11360 h 96"/>
                <a:gd name="T20" fmla="*/ 20987 w 101"/>
                <a:gd name="T21" fmla="*/ 12076 h 96"/>
                <a:gd name="T22" fmla="*/ 22415 w 101"/>
                <a:gd name="T23" fmla="*/ 12742 h 96"/>
                <a:gd name="T24" fmla="*/ 24165 w 101"/>
                <a:gd name="T25" fmla="*/ 13700 h 96"/>
                <a:gd name="T26" fmla="*/ 28383 w 101"/>
                <a:gd name="T27" fmla="*/ 16189 h 96"/>
                <a:gd name="T28" fmla="*/ 31948 w 101"/>
                <a:gd name="T29" fmla="*/ 18578 h 96"/>
                <a:gd name="T30" fmla="*/ 34493 w 101"/>
                <a:gd name="T31" fmla="*/ 21910 h 96"/>
                <a:gd name="T32" fmla="*/ 36840 w 101"/>
                <a:gd name="T33" fmla="*/ 25373 h 96"/>
                <a:gd name="T34" fmla="*/ 37551 w 101"/>
                <a:gd name="T35" fmla="*/ 27784 h 96"/>
                <a:gd name="T36" fmla="*/ 38496 w 101"/>
                <a:gd name="T37" fmla="*/ 30383 h 96"/>
                <a:gd name="T38" fmla="*/ 38869 w 101"/>
                <a:gd name="T39" fmla="*/ 32906 h 96"/>
                <a:gd name="T40" fmla="*/ 39301 w 101"/>
                <a:gd name="T41" fmla="*/ 35168 h 96"/>
                <a:gd name="T42" fmla="*/ 38164 w 101"/>
                <a:gd name="T43" fmla="*/ 34079 h 96"/>
                <a:gd name="T44" fmla="*/ 37398 w 101"/>
                <a:gd name="T45" fmla="*/ 32697 h 96"/>
                <a:gd name="T46" fmla="*/ 36840 w 101"/>
                <a:gd name="T47" fmla="*/ 30676 h 96"/>
                <a:gd name="T48" fmla="*/ 35741 w 101"/>
                <a:gd name="T49" fmla="*/ 28850 h 96"/>
                <a:gd name="T50" fmla="*/ 34922 w 101"/>
                <a:gd name="T51" fmla="*/ 27527 h 96"/>
                <a:gd name="T52" fmla="*/ 33077 w 101"/>
                <a:gd name="T53" fmla="*/ 24631 h 96"/>
                <a:gd name="T54" fmla="*/ 30196 w 101"/>
                <a:gd name="T55" fmla="*/ 22405 h 96"/>
                <a:gd name="T56" fmla="*/ 27635 w 101"/>
                <a:gd name="T57" fmla="*/ 20121 h 96"/>
                <a:gd name="T58" fmla="*/ 24581 w 101"/>
                <a:gd name="T59" fmla="*/ 18578 h 96"/>
                <a:gd name="T60" fmla="*/ 22847 w 101"/>
                <a:gd name="T61" fmla="*/ 17641 h 96"/>
                <a:gd name="T62" fmla="*/ 20543 w 101"/>
                <a:gd name="T63" fmla="*/ 16832 h 96"/>
                <a:gd name="T64" fmla="*/ 18314 w 101"/>
                <a:gd name="T65" fmla="*/ 16590 h 96"/>
                <a:gd name="T66" fmla="*/ 16303 w 101"/>
                <a:gd name="T67" fmla="*/ 16189 h 96"/>
                <a:gd name="T68" fmla="*/ 13901 w 101"/>
                <a:gd name="T69" fmla="*/ 15558 h 96"/>
                <a:gd name="T70" fmla="*/ 11668 w 101"/>
                <a:gd name="T71" fmla="*/ 15061 h 96"/>
                <a:gd name="T72" fmla="*/ 8946 w 101"/>
                <a:gd name="T73" fmla="*/ 14488 h 96"/>
                <a:gd name="T74" fmla="*/ 6645 w 101"/>
                <a:gd name="T75" fmla="*/ 14488 h 96"/>
                <a:gd name="T76" fmla="*/ 0 w 101"/>
                <a:gd name="T77" fmla="*/ 0 h 9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101" h="96">
                  <a:moveTo>
                    <a:pt x="0" y="0"/>
                  </a:moveTo>
                  <a:lnTo>
                    <a:pt x="4" y="6"/>
                  </a:lnTo>
                  <a:lnTo>
                    <a:pt x="8" y="13"/>
                  </a:lnTo>
                  <a:lnTo>
                    <a:pt x="15" y="18"/>
                  </a:lnTo>
                  <a:lnTo>
                    <a:pt x="23" y="22"/>
                  </a:lnTo>
                  <a:lnTo>
                    <a:pt x="29" y="24"/>
                  </a:lnTo>
                  <a:lnTo>
                    <a:pt x="35" y="25"/>
                  </a:lnTo>
                  <a:lnTo>
                    <a:pt x="39" y="28"/>
                  </a:lnTo>
                  <a:lnTo>
                    <a:pt x="45" y="29"/>
                  </a:lnTo>
                  <a:lnTo>
                    <a:pt x="50" y="31"/>
                  </a:lnTo>
                  <a:lnTo>
                    <a:pt x="54" y="33"/>
                  </a:lnTo>
                  <a:lnTo>
                    <a:pt x="58" y="35"/>
                  </a:lnTo>
                  <a:lnTo>
                    <a:pt x="62" y="37"/>
                  </a:lnTo>
                  <a:lnTo>
                    <a:pt x="73" y="44"/>
                  </a:lnTo>
                  <a:lnTo>
                    <a:pt x="82" y="51"/>
                  </a:lnTo>
                  <a:lnTo>
                    <a:pt x="89" y="60"/>
                  </a:lnTo>
                  <a:lnTo>
                    <a:pt x="95" y="69"/>
                  </a:lnTo>
                  <a:lnTo>
                    <a:pt x="97" y="76"/>
                  </a:lnTo>
                  <a:lnTo>
                    <a:pt x="99" y="83"/>
                  </a:lnTo>
                  <a:lnTo>
                    <a:pt x="100" y="90"/>
                  </a:lnTo>
                  <a:lnTo>
                    <a:pt x="101" y="96"/>
                  </a:lnTo>
                  <a:lnTo>
                    <a:pt x="98" y="93"/>
                  </a:lnTo>
                  <a:lnTo>
                    <a:pt x="96" y="89"/>
                  </a:lnTo>
                  <a:lnTo>
                    <a:pt x="95" y="84"/>
                  </a:lnTo>
                  <a:lnTo>
                    <a:pt x="92" y="79"/>
                  </a:lnTo>
                  <a:lnTo>
                    <a:pt x="90" y="75"/>
                  </a:lnTo>
                  <a:lnTo>
                    <a:pt x="85" y="67"/>
                  </a:lnTo>
                  <a:lnTo>
                    <a:pt x="78" y="61"/>
                  </a:lnTo>
                  <a:lnTo>
                    <a:pt x="71" y="55"/>
                  </a:lnTo>
                  <a:lnTo>
                    <a:pt x="63" y="51"/>
                  </a:lnTo>
                  <a:lnTo>
                    <a:pt x="59" y="48"/>
                  </a:lnTo>
                  <a:lnTo>
                    <a:pt x="53" y="46"/>
                  </a:lnTo>
                  <a:lnTo>
                    <a:pt x="47" y="45"/>
                  </a:lnTo>
                  <a:lnTo>
                    <a:pt x="42" y="44"/>
                  </a:lnTo>
                  <a:lnTo>
                    <a:pt x="36" y="43"/>
                  </a:lnTo>
                  <a:lnTo>
                    <a:pt x="30" y="41"/>
                  </a:lnTo>
                  <a:lnTo>
                    <a:pt x="23" y="40"/>
                  </a:lnTo>
                  <a:lnTo>
                    <a:pt x="17" y="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8" name="Freeform 7"/>
            <p:cNvSpPr/>
            <p:nvPr/>
          </p:nvSpPr>
          <p:spPr bwMode="auto">
            <a:xfrm>
              <a:off x="3926" y="209"/>
              <a:ext cx="163" cy="154"/>
            </a:xfrm>
            <a:custGeom>
              <a:avLst/>
              <a:gdLst>
                <a:gd name="T0" fmla="*/ 0 w 102"/>
                <a:gd name="T1" fmla="*/ 0 h 94"/>
                <a:gd name="T2" fmla="*/ 1114 w 102"/>
                <a:gd name="T3" fmla="*/ 1782 h 94"/>
                <a:gd name="T4" fmla="*/ 2280 w 102"/>
                <a:gd name="T5" fmla="*/ 3637 h 94"/>
                <a:gd name="T6" fmla="*/ 3783 w 102"/>
                <a:gd name="T7" fmla="*/ 5698 h 94"/>
                <a:gd name="T8" fmla="*/ 6400 w 102"/>
                <a:gd name="T9" fmla="*/ 7484 h 94"/>
                <a:gd name="T10" fmla="*/ 7827 w 102"/>
                <a:gd name="T11" fmla="*/ 8241 h 94"/>
                <a:gd name="T12" fmla="*/ 9305 w 102"/>
                <a:gd name="T13" fmla="*/ 8688 h 94"/>
                <a:gd name="T14" fmla="*/ 10544 w 102"/>
                <a:gd name="T15" fmla="*/ 9761 h 94"/>
                <a:gd name="T16" fmla="*/ 12161 w 102"/>
                <a:gd name="T17" fmla="*/ 10021 h 94"/>
                <a:gd name="T18" fmla="*/ 13609 w 102"/>
                <a:gd name="T19" fmla="*/ 10962 h 94"/>
                <a:gd name="T20" fmla="*/ 14766 w 102"/>
                <a:gd name="T21" fmla="*/ 11152 h 94"/>
                <a:gd name="T22" fmla="*/ 15790 w 102"/>
                <a:gd name="T23" fmla="*/ 12261 h 94"/>
                <a:gd name="T24" fmla="*/ 16850 w 102"/>
                <a:gd name="T25" fmla="*/ 12910 h 94"/>
                <a:gd name="T26" fmla="*/ 19988 w 102"/>
                <a:gd name="T27" fmla="*/ 15294 h 94"/>
                <a:gd name="T28" fmla="*/ 22389 w 102"/>
                <a:gd name="T29" fmla="*/ 18270 h 94"/>
                <a:gd name="T30" fmla="*/ 24669 w 102"/>
                <a:gd name="T31" fmla="*/ 21150 h 94"/>
                <a:gd name="T32" fmla="*/ 26380 w 102"/>
                <a:gd name="T33" fmla="*/ 25056 h 94"/>
                <a:gd name="T34" fmla="*/ 26927 w 102"/>
                <a:gd name="T35" fmla="*/ 27458 h 94"/>
                <a:gd name="T36" fmla="*/ 27379 w 102"/>
                <a:gd name="T37" fmla="*/ 29932 h 94"/>
                <a:gd name="T38" fmla="*/ 27951 w 102"/>
                <a:gd name="T39" fmla="*/ 32538 h 94"/>
                <a:gd name="T40" fmla="*/ 28212 w 102"/>
                <a:gd name="T41" fmla="*/ 35133 h 94"/>
                <a:gd name="T42" fmla="*/ 26927 w 102"/>
                <a:gd name="T43" fmla="*/ 33985 h 94"/>
                <a:gd name="T44" fmla="*/ 26615 w 102"/>
                <a:gd name="T45" fmla="*/ 32538 h 94"/>
                <a:gd name="T46" fmla="*/ 26117 w 102"/>
                <a:gd name="T47" fmla="*/ 30327 h 94"/>
                <a:gd name="T48" fmla="*/ 25813 w 102"/>
                <a:gd name="T49" fmla="*/ 28534 h 94"/>
                <a:gd name="T50" fmla="*/ 25009 w 102"/>
                <a:gd name="T51" fmla="*/ 26896 h 94"/>
                <a:gd name="T52" fmla="*/ 23763 w 102"/>
                <a:gd name="T53" fmla="*/ 23968 h 94"/>
                <a:gd name="T54" fmla="*/ 21813 w 102"/>
                <a:gd name="T55" fmla="*/ 21727 h 94"/>
                <a:gd name="T56" fmla="*/ 19988 w 102"/>
                <a:gd name="T57" fmla="*/ 19861 h 94"/>
                <a:gd name="T58" fmla="*/ 17654 w 102"/>
                <a:gd name="T59" fmla="*/ 18270 h 94"/>
                <a:gd name="T60" fmla="*/ 16153 w 102"/>
                <a:gd name="T61" fmla="*/ 17174 h 94"/>
                <a:gd name="T62" fmla="*/ 14766 w 102"/>
                <a:gd name="T63" fmla="*/ 16417 h 94"/>
                <a:gd name="T64" fmla="*/ 12858 w 102"/>
                <a:gd name="T65" fmla="*/ 15991 h 94"/>
                <a:gd name="T66" fmla="*/ 11394 w 102"/>
                <a:gd name="T67" fmla="*/ 15294 h 94"/>
                <a:gd name="T68" fmla="*/ 9660 w 102"/>
                <a:gd name="T69" fmla="*/ 14630 h 94"/>
                <a:gd name="T70" fmla="*/ 8046 w 102"/>
                <a:gd name="T71" fmla="*/ 14630 h 94"/>
                <a:gd name="T72" fmla="*/ 6400 w 102"/>
                <a:gd name="T73" fmla="*/ 14234 h 94"/>
                <a:gd name="T74" fmla="*/ 5035 w 102"/>
                <a:gd name="T75" fmla="*/ 13962 h 94"/>
                <a:gd name="T76" fmla="*/ 0 w 102"/>
                <a:gd name="T77" fmla="*/ 0 h 94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102" h="94">
                  <a:moveTo>
                    <a:pt x="0" y="0"/>
                  </a:moveTo>
                  <a:lnTo>
                    <a:pt x="4" y="5"/>
                  </a:lnTo>
                  <a:lnTo>
                    <a:pt x="8" y="10"/>
                  </a:lnTo>
                  <a:lnTo>
                    <a:pt x="14" y="15"/>
                  </a:lnTo>
                  <a:lnTo>
                    <a:pt x="23" y="20"/>
                  </a:lnTo>
                  <a:lnTo>
                    <a:pt x="28" y="22"/>
                  </a:lnTo>
                  <a:lnTo>
                    <a:pt x="34" y="23"/>
                  </a:lnTo>
                  <a:lnTo>
                    <a:pt x="38" y="26"/>
                  </a:lnTo>
                  <a:lnTo>
                    <a:pt x="44" y="27"/>
                  </a:lnTo>
                  <a:lnTo>
                    <a:pt x="49" y="29"/>
                  </a:lnTo>
                  <a:lnTo>
                    <a:pt x="53" y="30"/>
                  </a:lnTo>
                  <a:lnTo>
                    <a:pt x="57" y="33"/>
                  </a:lnTo>
                  <a:lnTo>
                    <a:pt x="61" y="35"/>
                  </a:lnTo>
                  <a:lnTo>
                    <a:pt x="72" y="41"/>
                  </a:lnTo>
                  <a:lnTo>
                    <a:pt x="81" y="49"/>
                  </a:lnTo>
                  <a:lnTo>
                    <a:pt x="89" y="57"/>
                  </a:lnTo>
                  <a:lnTo>
                    <a:pt x="95" y="67"/>
                  </a:lnTo>
                  <a:lnTo>
                    <a:pt x="97" y="73"/>
                  </a:lnTo>
                  <a:lnTo>
                    <a:pt x="99" y="80"/>
                  </a:lnTo>
                  <a:lnTo>
                    <a:pt x="101" y="87"/>
                  </a:lnTo>
                  <a:lnTo>
                    <a:pt x="102" y="94"/>
                  </a:lnTo>
                  <a:lnTo>
                    <a:pt x="97" y="91"/>
                  </a:lnTo>
                  <a:lnTo>
                    <a:pt x="96" y="87"/>
                  </a:lnTo>
                  <a:lnTo>
                    <a:pt x="94" y="81"/>
                  </a:lnTo>
                  <a:lnTo>
                    <a:pt x="93" y="76"/>
                  </a:lnTo>
                  <a:lnTo>
                    <a:pt x="90" y="72"/>
                  </a:lnTo>
                  <a:lnTo>
                    <a:pt x="86" y="64"/>
                  </a:lnTo>
                  <a:lnTo>
                    <a:pt x="79" y="58"/>
                  </a:lnTo>
                  <a:lnTo>
                    <a:pt x="72" y="53"/>
                  </a:lnTo>
                  <a:lnTo>
                    <a:pt x="64" y="49"/>
                  </a:lnTo>
                  <a:lnTo>
                    <a:pt x="58" y="46"/>
                  </a:lnTo>
                  <a:lnTo>
                    <a:pt x="53" y="44"/>
                  </a:lnTo>
                  <a:lnTo>
                    <a:pt x="46" y="43"/>
                  </a:lnTo>
                  <a:lnTo>
                    <a:pt x="41" y="41"/>
                  </a:lnTo>
                  <a:lnTo>
                    <a:pt x="35" y="39"/>
                  </a:lnTo>
                  <a:lnTo>
                    <a:pt x="29" y="39"/>
                  </a:lnTo>
                  <a:lnTo>
                    <a:pt x="23" y="38"/>
                  </a:lnTo>
                  <a:lnTo>
                    <a:pt x="18" y="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" name="Freeform 8"/>
            <p:cNvSpPr/>
            <p:nvPr/>
          </p:nvSpPr>
          <p:spPr bwMode="auto">
            <a:xfrm>
              <a:off x="3952" y="271"/>
              <a:ext cx="170" cy="183"/>
            </a:xfrm>
            <a:custGeom>
              <a:avLst/>
              <a:gdLst>
                <a:gd name="T0" fmla="*/ 0 w 103"/>
                <a:gd name="T1" fmla="*/ 0 h 113"/>
                <a:gd name="T2" fmla="*/ 1804 w 103"/>
                <a:gd name="T3" fmla="*/ 2214 h 113"/>
                <a:gd name="T4" fmla="*/ 4573 w 103"/>
                <a:gd name="T5" fmla="*/ 4581 h 113"/>
                <a:gd name="T6" fmla="*/ 7643 w 103"/>
                <a:gd name="T7" fmla="*/ 6803 h 113"/>
                <a:gd name="T8" fmla="*/ 11073 w 103"/>
                <a:gd name="T9" fmla="*/ 7798 h 113"/>
                <a:gd name="T10" fmla="*/ 13384 w 103"/>
                <a:gd name="T11" fmla="*/ 8790 h 113"/>
                <a:gd name="T12" fmla="*/ 15642 w 103"/>
                <a:gd name="T13" fmla="*/ 9025 h 113"/>
                <a:gd name="T14" fmla="*/ 17589 w 103"/>
                <a:gd name="T15" fmla="*/ 9793 h 113"/>
                <a:gd name="T16" fmla="*/ 20098 w 103"/>
                <a:gd name="T17" fmla="*/ 10407 h 113"/>
                <a:gd name="T18" fmla="*/ 22521 w 103"/>
                <a:gd name="T19" fmla="*/ 11017 h 113"/>
                <a:gd name="T20" fmla="*/ 25132 w 103"/>
                <a:gd name="T21" fmla="*/ 11638 h 113"/>
                <a:gd name="T22" fmla="*/ 26982 w 103"/>
                <a:gd name="T23" fmla="*/ 12395 h 113"/>
                <a:gd name="T24" fmla="*/ 29030 w 103"/>
                <a:gd name="T25" fmla="*/ 13014 h 113"/>
                <a:gd name="T26" fmla="*/ 32686 w 103"/>
                <a:gd name="T27" fmla="*/ 14857 h 113"/>
                <a:gd name="T28" fmla="*/ 35740 w 103"/>
                <a:gd name="T29" fmla="*/ 16854 h 113"/>
                <a:gd name="T30" fmla="*/ 37601 w 103"/>
                <a:gd name="T31" fmla="*/ 19225 h 113"/>
                <a:gd name="T32" fmla="*/ 39130 w 103"/>
                <a:gd name="T33" fmla="*/ 22065 h 113"/>
                <a:gd name="T34" fmla="*/ 41480 w 103"/>
                <a:gd name="T35" fmla="*/ 26214 h 113"/>
                <a:gd name="T36" fmla="*/ 42175 w 103"/>
                <a:gd name="T37" fmla="*/ 29272 h 113"/>
                <a:gd name="T38" fmla="*/ 42175 w 103"/>
                <a:gd name="T39" fmla="*/ 32508 h 113"/>
                <a:gd name="T40" fmla="*/ 41498 w 103"/>
                <a:gd name="T41" fmla="*/ 36257 h 113"/>
                <a:gd name="T42" fmla="*/ 40371 w 103"/>
                <a:gd name="T43" fmla="*/ 36723 h 113"/>
                <a:gd name="T44" fmla="*/ 40371 w 103"/>
                <a:gd name="T45" fmla="*/ 34132 h 113"/>
                <a:gd name="T46" fmla="*/ 40371 w 103"/>
                <a:gd name="T47" fmla="*/ 30901 h 113"/>
                <a:gd name="T48" fmla="*/ 39130 w 103"/>
                <a:gd name="T49" fmla="*/ 27295 h 113"/>
                <a:gd name="T50" fmla="*/ 38001 w 103"/>
                <a:gd name="T51" fmla="*/ 24284 h 113"/>
                <a:gd name="T52" fmla="*/ 36459 w 103"/>
                <a:gd name="T53" fmla="*/ 21989 h 113"/>
                <a:gd name="T54" fmla="*/ 35078 w 103"/>
                <a:gd name="T55" fmla="*/ 19840 h 113"/>
                <a:gd name="T56" fmla="*/ 32686 w 103"/>
                <a:gd name="T57" fmla="*/ 18467 h 113"/>
                <a:gd name="T58" fmla="*/ 29733 w 103"/>
                <a:gd name="T59" fmla="*/ 16854 h 113"/>
                <a:gd name="T60" fmla="*/ 27695 w 103"/>
                <a:gd name="T61" fmla="*/ 16221 h 113"/>
                <a:gd name="T62" fmla="*/ 25143 w 103"/>
                <a:gd name="T63" fmla="*/ 15229 h 113"/>
                <a:gd name="T64" fmla="*/ 22090 w 103"/>
                <a:gd name="T65" fmla="*/ 14857 h 113"/>
                <a:gd name="T66" fmla="*/ 18717 w 103"/>
                <a:gd name="T67" fmla="*/ 14235 h 113"/>
                <a:gd name="T68" fmla="*/ 15642 w 103"/>
                <a:gd name="T69" fmla="*/ 14002 h 113"/>
                <a:gd name="T70" fmla="*/ 12458 w 103"/>
                <a:gd name="T71" fmla="*/ 13014 h 113"/>
                <a:gd name="T72" fmla="*/ 9477 w 103"/>
                <a:gd name="T73" fmla="*/ 12629 h 113"/>
                <a:gd name="T74" fmla="*/ 6457 w 103"/>
                <a:gd name="T75" fmla="*/ 12395 h 113"/>
                <a:gd name="T76" fmla="*/ 0 w 103"/>
                <a:gd name="T77" fmla="*/ 0 h 113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103" h="113">
                  <a:moveTo>
                    <a:pt x="0" y="0"/>
                  </a:moveTo>
                  <a:lnTo>
                    <a:pt x="4" y="7"/>
                  </a:lnTo>
                  <a:lnTo>
                    <a:pt x="11" y="14"/>
                  </a:lnTo>
                  <a:lnTo>
                    <a:pt x="19" y="21"/>
                  </a:lnTo>
                  <a:lnTo>
                    <a:pt x="27" y="24"/>
                  </a:lnTo>
                  <a:lnTo>
                    <a:pt x="33" y="27"/>
                  </a:lnTo>
                  <a:lnTo>
                    <a:pt x="38" y="28"/>
                  </a:lnTo>
                  <a:lnTo>
                    <a:pt x="43" y="30"/>
                  </a:lnTo>
                  <a:lnTo>
                    <a:pt x="49" y="32"/>
                  </a:lnTo>
                  <a:lnTo>
                    <a:pt x="55" y="34"/>
                  </a:lnTo>
                  <a:lnTo>
                    <a:pt x="61" y="36"/>
                  </a:lnTo>
                  <a:lnTo>
                    <a:pt x="66" y="38"/>
                  </a:lnTo>
                  <a:lnTo>
                    <a:pt x="71" y="40"/>
                  </a:lnTo>
                  <a:lnTo>
                    <a:pt x="80" y="46"/>
                  </a:lnTo>
                  <a:lnTo>
                    <a:pt x="87" y="52"/>
                  </a:lnTo>
                  <a:lnTo>
                    <a:pt x="92" y="59"/>
                  </a:lnTo>
                  <a:lnTo>
                    <a:pt x="96" y="68"/>
                  </a:lnTo>
                  <a:lnTo>
                    <a:pt x="101" y="80"/>
                  </a:lnTo>
                  <a:lnTo>
                    <a:pt x="103" y="90"/>
                  </a:lnTo>
                  <a:lnTo>
                    <a:pt x="103" y="100"/>
                  </a:lnTo>
                  <a:lnTo>
                    <a:pt x="102" y="111"/>
                  </a:lnTo>
                  <a:lnTo>
                    <a:pt x="99" y="113"/>
                  </a:lnTo>
                  <a:lnTo>
                    <a:pt x="99" y="105"/>
                  </a:lnTo>
                  <a:lnTo>
                    <a:pt x="99" y="95"/>
                  </a:lnTo>
                  <a:lnTo>
                    <a:pt x="96" y="84"/>
                  </a:lnTo>
                  <a:lnTo>
                    <a:pt x="93" y="75"/>
                  </a:lnTo>
                  <a:lnTo>
                    <a:pt x="89" y="67"/>
                  </a:lnTo>
                  <a:lnTo>
                    <a:pt x="86" y="61"/>
                  </a:lnTo>
                  <a:lnTo>
                    <a:pt x="80" y="57"/>
                  </a:lnTo>
                  <a:lnTo>
                    <a:pt x="73" y="52"/>
                  </a:lnTo>
                  <a:lnTo>
                    <a:pt x="68" y="50"/>
                  </a:lnTo>
                  <a:lnTo>
                    <a:pt x="62" y="47"/>
                  </a:lnTo>
                  <a:lnTo>
                    <a:pt x="54" y="46"/>
                  </a:lnTo>
                  <a:lnTo>
                    <a:pt x="46" y="44"/>
                  </a:lnTo>
                  <a:lnTo>
                    <a:pt x="38" y="43"/>
                  </a:lnTo>
                  <a:lnTo>
                    <a:pt x="30" y="40"/>
                  </a:lnTo>
                  <a:lnTo>
                    <a:pt x="23" y="39"/>
                  </a:lnTo>
                  <a:lnTo>
                    <a:pt x="16" y="3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0" name="Freeform 9"/>
            <p:cNvSpPr/>
            <p:nvPr/>
          </p:nvSpPr>
          <p:spPr bwMode="auto">
            <a:xfrm>
              <a:off x="3890" y="144"/>
              <a:ext cx="164" cy="441"/>
            </a:xfrm>
            <a:custGeom>
              <a:avLst/>
              <a:gdLst>
                <a:gd name="T0" fmla="*/ 16760 w 102"/>
                <a:gd name="T1" fmla="*/ 43470 h 269"/>
                <a:gd name="T2" fmla="*/ 29895 w 102"/>
                <a:gd name="T3" fmla="*/ 80041 h 269"/>
                <a:gd name="T4" fmla="*/ 30477 w 102"/>
                <a:gd name="T5" fmla="*/ 83070 h 269"/>
                <a:gd name="T6" fmla="*/ 30477 w 102"/>
                <a:gd name="T7" fmla="*/ 86008 h 269"/>
                <a:gd name="T8" fmla="*/ 29895 w 102"/>
                <a:gd name="T9" fmla="*/ 88864 h 269"/>
                <a:gd name="T10" fmla="*/ 28653 w 102"/>
                <a:gd name="T11" fmla="*/ 91477 h 269"/>
                <a:gd name="T12" fmla="*/ 27168 w 102"/>
                <a:gd name="T13" fmla="*/ 94274 h 269"/>
                <a:gd name="T14" fmla="*/ 25637 w 102"/>
                <a:gd name="T15" fmla="*/ 96728 h 269"/>
                <a:gd name="T16" fmla="*/ 23531 w 102"/>
                <a:gd name="T17" fmla="*/ 98895 h 269"/>
                <a:gd name="T18" fmla="*/ 21606 w 102"/>
                <a:gd name="T19" fmla="*/ 100217 h 269"/>
                <a:gd name="T20" fmla="*/ 20117 w 102"/>
                <a:gd name="T21" fmla="*/ 100932 h 269"/>
                <a:gd name="T22" fmla="*/ 18649 w 102"/>
                <a:gd name="T23" fmla="*/ 100932 h 269"/>
                <a:gd name="T24" fmla="*/ 17275 w 102"/>
                <a:gd name="T25" fmla="*/ 101381 h 269"/>
                <a:gd name="T26" fmla="*/ 16315 w 102"/>
                <a:gd name="T27" fmla="*/ 100932 h 269"/>
                <a:gd name="T28" fmla="*/ 14865 w 102"/>
                <a:gd name="T29" fmla="*/ 100712 h 269"/>
                <a:gd name="T30" fmla="*/ 14070 w 102"/>
                <a:gd name="T31" fmla="*/ 99809 h 269"/>
                <a:gd name="T32" fmla="*/ 13151 w 102"/>
                <a:gd name="T33" fmla="*/ 98468 h 269"/>
                <a:gd name="T34" fmla="*/ 12567 w 102"/>
                <a:gd name="T35" fmla="*/ 97164 h 269"/>
                <a:gd name="T36" fmla="*/ 11917 w 102"/>
                <a:gd name="T37" fmla="*/ 94571 h 269"/>
                <a:gd name="T38" fmla="*/ 11917 w 102"/>
                <a:gd name="T39" fmla="*/ 91477 h 269"/>
                <a:gd name="T40" fmla="*/ 12567 w 102"/>
                <a:gd name="T41" fmla="*/ 88452 h 269"/>
                <a:gd name="T42" fmla="*/ 13438 w 102"/>
                <a:gd name="T43" fmla="*/ 85526 h 269"/>
                <a:gd name="T44" fmla="*/ 14865 w 102"/>
                <a:gd name="T45" fmla="*/ 82672 h 269"/>
                <a:gd name="T46" fmla="*/ 16315 w 102"/>
                <a:gd name="T47" fmla="*/ 80246 h 269"/>
                <a:gd name="T48" fmla="*/ 18593 w 102"/>
                <a:gd name="T49" fmla="*/ 78006 h 269"/>
                <a:gd name="T50" fmla="*/ 20117 w 102"/>
                <a:gd name="T51" fmla="*/ 76800 h 269"/>
                <a:gd name="T52" fmla="*/ 21691 w 102"/>
                <a:gd name="T53" fmla="*/ 75875 h 269"/>
                <a:gd name="T54" fmla="*/ 23531 w 102"/>
                <a:gd name="T55" fmla="*/ 75455 h 269"/>
                <a:gd name="T56" fmla="*/ 24693 w 102"/>
                <a:gd name="T57" fmla="*/ 75455 h 269"/>
                <a:gd name="T58" fmla="*/ 26232 w 102"/>
                <a:gd name="T59" fmla="*/ 75455 h 269"/>
                <a:gd name="T60" fmla="*/ 0 w 102"/>
                <a:gd name="T61" fmla="*/ 667 h 269"/>
                <a:gd name="T62" fmla="*/ 1518 w 102"/>
                <a:gd name="T63" fmla="*/ 0 h 269"/>
                <a:gd name="T64" fmla="*/ 6483 w 102"/>
                <a:gd name="T65" fmla="*/ 15127 h 269"/>
                <a:gd name="T66" fmla="*/ 11917 w 102"/>
                <a:gd name="T67" fmla="*/ 29024 h 269"/>
                <a:gd name="T68" fmla="*/ 16760 w 102"/>
                <a:gd name="T69" fmla="*/ 43470 h 269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102" h="269">
                  <a:moveTo>
                    <a:pt x="56" y="115"/>
                  </a:moveTo>
                  <a:lnTo>
                    <a:pt x="100" y="212"/>
                  </a:lnTo>
                  <a:lnTo>
                    <a:pt x="102" y="220"/>
                  </a:lnTo>
                  <a:lnTo>
                    <a:pt x="102" y="228"/>
                  </a:lnTo>
                  <a:lnTo>
                    <a:pt x="100" y="236"/>
                  </a:lnTo>
                  <a:lnTo>
                    <a:pt x="96" y="243"/>
                  </a:lnTo>
                  <a:lnTo>
                    <a:pt x="91" y="250"/>
                  </a:lnTo>
                  <a:lnTo>
                    <a:pt x="86" y="257"/>
                  </a:lnTo>
                  <a:lnTo>
                    <a:pt x="79" y="262"/>
                  </a:lnTo>
                  <a:lnTo>
                    <a:pt x="72" y="266"/>
                  </a:lnTo>
                  <a:lnTo>
                    <a:pt x="67" y="268"/>
                  </a:lnTo>
                  <a:lnTo>
                    <a:pt x="63" y="268"/>
                  </a:lnTo>
                  <a:lnTo>
                    <a:pt x="58" y="269"/>
                  </a:lnTo>
                  <a:lnTo>
                    <a:pt x="55" y="268"/>
                  </a:lnTo>
                  <a:lnTo>
                    <a:pt x="50" y="267"/>
                  </a:lnTo>
                  <a:lnTo>
                    <a:pt x="47" y="265"/>
                  </a:lnTo>
                  <a:lnTo>
                    <a:pt x="44" y="261"/>
                  </a:lnTo>
                  <a:lnTo>
                    <a:pt x="42" y="258"/>
                  </a:lnTo>
                  <a:lnTo>
                    <a:pt x="40" y="251"/>
                  </a:lnTo>
                  <a:lnTo>
                    <a:pt x="40" y="243"/>
                  </a:lnTo>
                  <a:lnTo>
                    <a:pt x="42" y="235"/>
                  </a:lnTo>
                  <a:lnTo>
                    <a:pt x="45" y="227"/>
                  </a:lnTo>
                  <a:lnTo>
                    <a:pt x="50" y="219"/>
                  </a:lnTo>
                  <a:lnTo>
                    <a:pt x="55" y="213"/>
                  </a:lnTo>
                  <a:lnTo>
                    <a:pt x="62" y="207"/>
                  </a:lnTo>
                  <a:lnTo>
                    <a:pt x="67" y="204"/>
                  </a:lnTo>
                  <a:lnTo>
                    <a:pt x="73" y="201"/>
                  </a:lnTo>
                  <a:lnTo>
                    <a:pt x="79" y="200"/>
                  </a:lnTo>
                  <a:lnTo>
                    <a:pt x="83" y="200"/>
                  </a:lnTo>
                  <a:lnTo>
                    <a:pt x="88" y="200"/>
                  </a:lnTo>
                  <a:lnTo>
                    <a:pt x="0" y="2"/>
                  </a:lnTo>
                  <a:lnTo>
                    <a:pt x="5" y="0"/>
                  </a:lnTo>
                  <a:lnTo>
                    <a:pt x="22" y="40"/>
                  </a:lnTo>
                  <a:lnTo>
                    <a:pt x="40" y="77"/>
                  </a:lnTo>
                  <a:lnTo>
                    <a:pt x="56" y="115"/>
                  </a:lnTo>
                  <a:close/>
                </a:path>
              </a:pathLst>
            </a:custGeom>
            <a:solidFill>
              <a:srgbClr val="8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61" name="Group 12"/>
          <p:cNvGrpSpPr/>
          <p:nvPr/>
        </p:nvGrpSpPr>
        <p:grpSpPr bwMode="auto">
          <a:xfrm>
            <a:off x="310515" y="1726565"/>
            <a:ext cx="260350" cy="347663"/>
            <a:chOff x="2832" y="663"/>
            <a:chExt cx="310" cy="415"/>
          </a:xfrm>
        </p:grpSpPr>
        <p:sp>
          <p:nvSpPr>
            <p:cNvPr id="162" name="Freeform 13"/>
            <p:cNvSpPr/>
            <p:nvPr/>
          </p:nvSpPr>
          <p:spPr bwMode="auto">
            <a:xfrm>
              <a:off x="2839" y="663"/>
              <a:ext cx="209" cy="111"/>
            </a:xfrm>
            <a:custGeom>
              <a:avLst/>
              <a:gdLst>
                <a:gd name="T0" fmla="*/ 0 w 126"/>
                <a:gd name="T1" fmla="*/ 0 h 68"/>
                <a:gd name="T2" fmla="*/ 1893 w 126"/>
                <a:gd name="T3" fmla="*/ 1461 h 68"/>
                <a:gd name="T4" fmla="*/ 4769 w 126"/>
                <a:gd name="T5" fmla="*/ 3224 h 68"/>
                <a:gd name="T6" fmla="*/ 8350 w 126"/>
                <a:gd name="T7" fmla="*/ 5090 h 68"/>
                <a:gd name="T8" fmla="*/ 11988 w 126"/>
                <a:gd name="T9" fmla="*/ 5681 h 68"/>
                <a:gd name="T10" fmla="*/ 14618 w 126"/>
                <a:gd name="T11" fmla="*/ 5681 h 68"/>
                <a:gd name="T12" fmla="*/ 17201 w 126"/>
                <a:gd name="T13" fmla="*/ 5681 h 68"/>
                <a:gd name="T14" fmla="*/ 19885 w 126"/>
                <a:gd name="T15" fmla="*/ 5681 h 68"/>
                <a:gd name="T16" fmla="*/ 22247 w 126"/>
                <a:gd name="T17" fmla="*/ 6156 h 68"/>
                <a:gd name="T18" fmla="*/ 24949 w 126"/>
                <a:gd name="T19" fmla="*/ 6156 h 68"/>
                <a:gd name="T20" fmla="*/ 26973 w 126"/>
                <a:gd name="T21" fmla="*/ 6355 h 68"/>
                <a:gd name="T22" fmla="*/ 28532 w 126"/>
                <a:gd name="T23" fmla="*/ 6795 h 68"/>
                <a:gd name="T24" fmla="*/ 30887 w 126"/>
                <a:gd name="T25" fmla="*/ 7264 h 68"/>
                <a:gd name="T26" fmla="*/ 33476 w 126"/>
                <a:gd name="T27" fmla="*/ 7904 h 68"/>
                <a:gd name="T28" fmla="*/ 36101 w 126"/>
                <a:gd name="T29" fmla="*/ 8591 h 68"/>
                <a:gd name="T30" fmla="*/ 38106 w 126"/>
                <a:gd name="T31" fmla="*/ 9273 h 68"/>
                <a:gd name="T32" fmla="*/ 40863 w 126"/>
                <a:gd name="T33" fmla="*/ 10374 h 68"/>
                <a:gd name="T34" fmla="*/ 42867 w 126"/>
                <a:gd name="T35" fmla="*/ 11461 h 68"/>
                <a:gd name="T36" fmla="*/ 45255 w 126"/>
                <a:gd name="T37" fmla="*/ 12505 h 68"/>
                <a:gd name="T38" fmla="*/ 46889 w 126"/>
                <a:gd name="T39" fmla="*/ 14024 h 68"/>
                <a:gd name="T40" fmla="*/ 48878 w 126"/>
                <a:gd name="T41" fmla="*/ 15325 h 68"/>
                <a:gd name="T42" fmla="*/ 50782 w 126"/>
                <a:gd name="T43" fmla="*/ 17594 h 68"/>
                <a:gd name="T44" fmla="*/ 52482 w 126"/>
                <a:gd name="T45" fmla="*/ 19774 h 68"/>
                <a:gd name="T46" fmla="*/ 53922 w 126"/>
                <a:gd name="T47" fmla="*/ 22140 h 68"/>
                <a:gd name="T48" fmla="*/ 54712 w 126"/>
                <a:gd name="T49" fmla="*/ 24317 h 68"/>
                <a:gd name="T50" fmla="*/ 52827 w 126"/>
                <a:gd name="T51" fmla="*/ 23935 h 68"/>
                <a:gd name="T52" fmla="*/ 51233 w 126"/>
                <a:gd name="T53" fmla="*/ 22556 h 68"/>
                <a:gd name="T54" fmla="*/ 50092 w 126"/>
                <a:gd name="T55" fmla="*/ 20413 h 68"/>
                <a:gd name="T56" fmla="*/ 48878 w 126"/>
                <a:gd name="T57" fmla="*/ 19113 h 68"/>
                <a:gd name="T58" fmla="*/ 47327 w 126"/>
                <a:gd name="T59" fmla="*/ 17594 h 68"/>
                <a:gd name="T60" fmla="*/ 44111 w 126"/>
                <a:gd name="T61" fmla="*/ 15325 h 68"/>
                <a:gd name="T62" fmla="*/ 40863 w 126"/>
                <a:gd name="T63" fmla="*/ 14024 h 68"/>
                <a:gd name="T64" fmla="*/ 37345 w 126"/>
                <a:gd name="T65" fmla="*/ 12505 h 68"/>
                <a:gd name="T66" fmla="*/ 33476 w 126"/>
                <a:gd name="T67" fmla="*/ 11857 h 68"/>
                <a:gd name="T68" fmla="*/ 30887 w 126"/>
                <a:gd name="T69" fmla="*/ 11461 h 68"/>
                <a:gd name="T70" fmla="*/ 28268 w 126"/>
                <a:gd name="T71" fmla="*/ 11461 h 68"/>
                <a:gd name="T72" fmla="*/ 25110 w 126"/>
                <a:gd name="T73" fmla="*/ 11092 h 68"/>
                <a:gd name="T74" fmla="*/ 22973 w 126"/>
                <a:gd name="T75" fmla="*/ 11461 h 68"/>
                <a:gd name="T76" fmla="*/ 20354 w 126"/>
                <a:gd name="T77" fmla="*/ 11461 h 68"/>
                <a:gd name="T78" fmla="*/ 17201 w 126"/>
                <a:gd name="T79" fmla="*/ 11857 h 68"/>
                <a:gd name="T80" fmla="*/ 14618 w 126"/>
                <a:gd name="T81" fmla="*/ 11857 h 68"/>
                <a:gd name="T82" fmla="*/ 11988 w 126"/>
                <a:gd name="T83" fmla="*/ 12262 h 68"/>
                <a:gd name="T84" fmla="*/ 0 w 126"/>
                <a:gd name="T85" fmla="*/ 0 h 68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26" h="68">
                  <a:moveTo>
                    <a:pt x="0" y="0"/>
                  </a:moveTo>
                  <a:lnTo>
                    <a:pt x="4" y="4"/>
                  </a:lnTo>
                  <a:lnTo>
                    <a:pt x="11" y="9"/>
                  </a:lnTo>
                  <a:lnTo>
                    <a:pt x="19" y="14"/>
                  </a:lnTo>
                  <a:lnTo>
                    <a:pt x="28" y="16"/>
                  </a:lnTo>
                  <a:lnTo>
                    <a:pt x="34" y="16"/>
                  </a:lnTo>
                  <a:lnTo>
                    <a:pt x="40" y="16"/>
                  </a:lnTo>
                  <a:lnTo>
                    <a:pt x="46" y="16"/>
                  </a:lnTo>
                  <a:lnTo>
                    <a:pt x="51" y="17"/>
                  </a:lnTo>
                  <a:lnTo>
                    <a:pt x="57" y="17"/>
                  </a:lnTo>
                  <a:lnTo>
                    <a:pt x="62" y="18"/>
                  </a:lnTo>
                  <a:lnTo>
                    <a:pt x="66" y="19"/>
                  </a:lnTo>
                  <a:lnTo>
                    <a:pt x="71" y="20"/>
                  </a:lnTo>
                  <a:lnTo>
                    <a:pt x="77" y="22"/>
                  </a:lnTo>
                  <a:lnTo>
                    <a:pt x="83" y="24"/>
                  </a:lnTo>
                  <a:lnTo>
                    <a:pt x="88" y="26"/>
                  </a:lnTo>
                  <a:lnTo>
                    <a:pt x="94" y="29"/>
                  </a:lnTo>
                  <a:lnTo>
                    <a:pt x="99" y="32"/>
                  </a:lnTo>
                  <a:lnTo>
                    <a:pt x="104" y="35"/>
                  </a:lnTo>
                  <a:lnTo>
                    <a:pt x="108" y="39"/>
                  </a:lnTo>
                  <a:lnTo>
                    <a:pt x="113" y="43"/>
                  </a:lnTo>
                  <a:lnTo>
                    <a:pt x="117" y="49"/>
                  </a:lnTo>
                  <a:lnTo>
                    <a:pt x="121" y="55"/>
                  </a:lnTo>
                  <a:lnTo>
                    <a:pt x="124" y="62"/>
                  </a:lnTo>
                  <a:lnTo>
                    <a:pt x="126" y="68"/>
                  </a:lnTo>
                  <a:lnTo>
                    <a:pt x="122" y="67"/>
                  </a:lnTo>
                  <a:lnTo>
                    <a:pt x="118" y="63"/>
                  </a:lnTo>
                  <a:lnTo>
                    <a:pt x="116" y="57"/>
                  </a:lnTo>
                  <a:lnTo>
                    <a:pt x="113" y="53"/>
                  </a:lnTo>
                  <a:lnTo>
                    <a:pt x="109" y="49"/>
                  </a:lnTo>
                  <a:lnTo>
                    <a:pt x="102" y="43"/>
                  </a:lnTo>
                  <a:lnTo>
                    <a:pt x="94" y="39"/>
                  </a:lnTo>
                  <a:lnTo>
                    <a:pt x="86" y="35"/>
                  </a:lnTo>
                  <a:lnTo>
                    <a:pt x="77" y="33"/>
                  </a:lnTo>
                  <a:lnTo>
                    <a:pt x="71" y="32"/>
                  </a:lnTo>
                  <a:lnTo>
                    <a:pt x="65" y="32"/>
                  </a:lnTo>
                  <a:lnTo>
                    <a:pt x="58" y="31"/>
                  </a:lnTo>
                  <a:lnTo>
                    <a:pt x="53" y="32"/>
                  </a:lnTo>
                  <a:lnTo>
                    <a:pt x="47" y="32"/>
                  </a:lnTo>
                  <a:lnTo>
                    <a:pt x="40" y="33"/>
                  </a:lnTo>
                  <a:lnTo>
                    <a:pt x="34" y="33"/>
                  </a:lnTo>
                  <a:lnTo>
                    <a:pt x="28" y="3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3" name="Freeform 14"/>
            <p:cNvSpPr/>
            <p:nvPr/>
          </p:nvSpPr>
          <p:spPr bwMode="auto">
            <a:xfrm>
              <a:off x="2888" y="719"/>
              <a:ext cx="202" cy="111"/>
            </a:xfrm>
            <a:custGeom>
              <a:avLst/>
              <a:gdLst>
                <a:gd name="T0" fmla="*/ 0 w 125"/>
                <a:gd name="T1" fmla="*/ 0 h 67"/>
                <a:gd name="T2" fmla="*/ 1214 w 125"/>
                <a:gd name="T3" fmla="*/ 2051 h 67"/>
                <a:gd name="T4" fmla="*/ 3171 w 125"/>
                <a:gd name="T5" fmla="*/ 3398 h 67"/>
                <a:gd name="T6" fmla="*/ 5727 w 125"/>
                <a:gd name="T7" fmla="*/ 5630 h 67"/>
                <a:gd name="T8" fmla="*/ 8654 w 125"/>
                <a:gd name="T9" fmla="*/ 5893 h 67"/>
                <a:gd name="T10" fmla="*/ 10470 w 125"/>
                <a:gd name="T11" fmla="*/ 5893 h 67"/>
                <a:gd name="T12" fmla="*/ 12057 w 125"/>
                <a:gd name="T13" fmla="*/ 6420 h 67"/>
                <a:gd name="T14" fmla="*/ 13985 w 125"/>
                <a:gd name="T15" fmla="*/ 6420 h 67"/>
                <a:gd name="T16" fmla="*/ 15940 w 125"/>
                <a:gd name="T17" fmla="*/ 7029 h 67"/>
                <a:gd name="T18" fmla="*/ 17580 w 125"/>
                <a:gd name="T19" fmla="*/ 7029 h 67"/>
                <a:gd name="T20" fmla="*/ 19074 w 125"/>
                <a:gd name="T21" fmla="*/ 7836 h 67"/>
                <a:gd name="T22" fmla="*/ 20662 w 125"/>
                <a:gd name="T23" fmla="*/ 7871 h 67"/>
                <a:gd name="T24" fmla="*/ 22226 w 125"/>
                <a:gd name="T25" fmla="*/ 8567 h 67"/>
                <a:gd name="T26" fmla="*/ 23792 w 125"/>
                <a:gd name="T27" fmla="*/ 9008 h 67"/>
                <a:gd name="T28" fmla="*/ 25759 w 125"/>
                <a:gd name="T29" fmla="*/ 9763 h 67"/>
                <a:gd name="T30" fmla="*/ 27697 w 125"/>
                <a:gd name="T31" fmla="*/ 11059 h 67"/>
                <a:gd name="T32" fmla="*/ 29382 w 125"/>
                <a:gd name="T33" fmla="*/ 11841 h 67"/>
                <a:gd name="T34" fmla="*/ 30824 w 125"/>
                <a:gd name="T35" fmla="*/ 13040 h 67"/>
                <a:gd name="T36" fmla="*/ 32558 w 125"/>
                <a:gd name="T37" fmla="*/ 14924 h 67"/>
                <a:gd name="T38" fmla="*/ 33534 w 125"/>
                <a:gd name="T39" fmla="*/ 16175 h 67"/>
                <a:gd name="T40" fmla="*/ 35119 w 125"/>
                <a:gd name="T41" fmla="*/ 18322 h 67"/>
                <a:gd name="T42" fmla="*/ 36691 w 125"/>
                <a:gd name="T43" fmla="*/ 20904 h 67"/>
                <a:gd name="T44" fmla="*/ 37666 w 125"/>
                <a:gd name="T45" fmla="*/ 22919 h 67"/>
                <a:gd name="T46" fmla="*/ 39057 w 125"/>
                <a:gd name="T47" fmla="*/ 26037 h 67"/>
                <a:gd name="T48" fmla="*/ 39631 w 125"/>
                <a:gd name="T49" fmla="*/ 28679 h 67"/>
                <a:gd name="T50" fmla="*/ 38107 w 125"/>
                <a:gd name="T51" fmla="*/ 28182 h 67"/>
                <a:gd name="T52" fmla="*/ 37065 w 125"/>
                <a:gd name="T53" fmla="*/ 26610 h 67"/>
                <a:gd name="T54" fmla="*/ 36082 w 125"/>
                <a:gd name="T55" fmla="*/ 24215 h 67"/>
                <a:gd name="T56" fmla="*/ 35119 w 125"/>
                <a:gd name="T57" fmla="*/ 22067 h 67"/>
                <a:gd name="T58" fmla="*/ 34372 w 125"/>
                <a:gd name="T59" fmla="*/ 20904 h 67"/>
                <a:gd name="T60" fmla="*/ 31952 w 125"/>
                <a:gd name="T61" fmla="*/ 18322 h 67"/>
                <a:gd name="T62" fmla="*/ 29382 w 125"/>
                <a:gd name="T63" fmla="*/ 16175 h 67"/>
                <a:gd name="T64" fmla="*/ 26360 w 125"/>
                <a:gd name="T65" fmla="*/ 14924 h 67"/>
                <a:gd name="T66" fmla="*/ 23581 w 125"/>
                <a:gd name="T67" fmla="*/ 14193 h 67"/>
                <a:gd name="T68" fmla="*/ 21622 w 125"/>
                <a:gd name="T69" fmla="*/ 13040 h 67"/>
                <a:gd name="T70" fmla="*/ 20038 w 125"/>
                <a:gd name="T71" fmla="*/ 13040 h 67"/>
                <a:gd name="T72" fmla="*/ 18093 w 125"/>
                <a:gd name="T73" fmla="*/ 12982 h 67"/>
                <a:gd name="T74" fmla="*/ 16155 w 125"/>
                <a:gd name="T75" fmla="*/ 13040 h 67"/>
                <a:gd name="T76" fmla="*/ 13985 w 125"/>
                <a:gd name="T77" fmla="*/ 13040 h 67"/>
                <a:gd name="T78" fmla="*/ 12057 w 125"/>
                <a:gd name="T79" fmla="*/ 14193 h 67"/>
                <a:gd name="T80" fmla="*/ 10237 w 125"/>
                <a:gd name="T81" fmla="*/ 14193 h 67"/>
                <a:gd name="T82" fmla="*/ 8280 w 125"/>
                <a:gd name="T83" fmla="*/ 14452 h 67"/>
                <a:gd name="T84" fmla="*/ 0 w 125"/>
                <a:gd name="T85" fmla="*/ 0 h 6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25" h="67">
                  <a:moveTo>
                    <a:pt x="0" y="0"/>
                  </a:moveTo>
                  <a:lnTo>
                    <a:pt x="4" y="5"/>
                  </a:lnTo>
                  <a:lnTo>
                    <a:pt x="10" y="8"/>
                  </a:lnTo>
                  <a:lnTo>
                    <a:pt x="18" y="13"/>
                  </a:lnTo>
                  <a:lnTo>
                    <a:pt x="27" y="14"/>
                  </a:lnTo>
                  <a:lnTo>
                    <a:pt x="33" y="14"/>
                  </a:lnTo>
                  <a:lnTo>
                    <a:pt x="38" y="15"/>
                  </a:lnTo>
                  <a:lnTo>
                    <a:pt x="44" y="15"/>
                  </a:lnTo>
                  <a:lnTo>
                    <a:pt x="50" y="16"/>
                  </a:lnTo>
                  <a:lnTo>
                    <a:pt x="56" y="16"/>
                  </a:lnTo>
                  <a:lnTo>
                    <a:pt x="60" y="18"/>
                  </a:lnTo>
                  <a:lnTo>
                    <a:pt x="65" y="19"/>
                  </a:lnTo>
                  <a:lnTo>
                    <a:pt x="70" y="20"/>
                  </a:lnTo>
                  <a:lnTo>
                    <a:pt x="75" y="21"/>
                  </a:lnTo>
                  <a:lnTo>
                    <a:pt x="81" y="23"/>
                  </a:lnTo>
                  <a:lnTo>
                    <a:pt x="87" y="26"/>
                  </a:lnTo>
                  <a:lnTo>
                    <a:pt x="93" y="28"/>
                  </a:lnTo>
                  <a:lnTo>
                    <a:pt x="97" y="31"/>
                  </a:lnTo>
                  <a:lnTo>
                    <a:pt x="103" y="35"/>
                  </a:lnTo>
                  <a:lnTo>
                    <a:pt x="106" y="38"/>
                  </a:lnTo>
                  <a:lnTo>
                    <a:pt x="111" y="43"/>
                  </a:lnTo>
                  <a:lnTo>
                    <a:pt x="116" y="49"/>
                  </a:lnTo>
                  <a:lnTo>
                    <a:pt x="119" y="54"/>
                  </a:lnTo>
                  <a:lnTo>
                    <a:pt x="123" y="61"/>
                  </a:lnTo>
                  <a:lnTo>
                    <a:pt x="125" y="67"/>
                  </a:lnTo>
                  <a:lnTo>
                    <a:pt x="120" y="66"/>
                  </a:lnTo>
                  <a:lnTo>
                    <a:pt x="117" y="62"/>
                  </a:lnTo>
                  <a:lnTo>
                    <a:pt x="114" y="57"/>
                  </a:lnTo>
                  <a:lnTo>
                    <a:pt x="111" y="52"/>
                  </a:lnTo>
                  <a:lnTo>
                    <a:pt x="108" y="49"/>
                  </a:lnTo>
                  <a:lnTo>
                    <a:pt x="101" y="43"/>
                  </a:lnTo>
                  <a:lnTo>
                    <a:pt x="93" y="38"/>
                  </a:lnTo>
                  <a:lnTo>
                    <a:pt x="83" y="35"/>
                  </a:lnTo>
                  <a:lnTo>
                    <a:pt x="74" y="33"/>
                  </a:lnTo>
                  <a:lnTo>
                    <a:pt x="68" y="31"/>
                  </a:lnTo>
                  <a:lnTo>
                    <a:pt x="63" y="31"/>
                  </a:lnTo>
                  <a:lnTo>
                    <a:pt x="57" y="30"/>
                  </a:lnTo>
                  <a:lnTo>
                    <a:pt x="51" y="31"/>
                  </a:lnTo>
                  <a:lnTo>
                    <a:pt x="44" y="31"/>
                  </a:lnTo>
                  <a:lnTo>
                    <a:pt x="38" y="33"/>
                  </a:lnTo>
                  <a:lnTo>
                    <a:pt x="32" y="33"/>
                  </a:lnTo>
                  <a:lnTo>
                    <a:pt x="26" y="3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" name="Freeform 15"/>
            <p:cNvSpPr/>
            <p:nvPr/>
          </p:nvSpPr>
          <p:spPr bwMode="auto">
            <a:xfrm>
              <a:off x="2927" y="774"/>
              <a:ext cx="215" cy="138"/>
            </a:xfrm>
            <a:custGeom>
              <a:avLst/>
              <a:gdLst>
                <a:gd name="T0" fmla="*/ 0 w 131"/>
                <a:gd name="T1" fmla="*/ 0 h 85"/>
                <a:gd name="T2" fmla="*/ 1096 w 131"/>
                <a:gd name="T3" fmla="*/ 1002 h 85"/>
                <a:gd name="T4" fmla="*/ 2559 w 131"/>
                <a:gd name="T5" fmla="*/ 1627 h 85"/>
                <a:gd name="T6" fmla="*/ 4200 w 131"/>
                <a:gd name="T7" fmla="*/ 2641 h 85"/>
                <a:gd name="T8" fmla="*/ 6158 w 131"/>
                <a:gd name="T9" fmla="*/ 3280 h 85"/>
                <a:gd name="T10" fmla="*/ 7707 w 131"/>
                <a:gd name="T11" fmla="*/ 3911 h 85"/>
                <a:gd name="T12" fmla="*/ 9514 w 131"/>
                <a:gd name="T13" fmla="*/ 4288 h 85"/>
                <a:gd name="T14" fmla="*/ 11313 w 131"/>
                <a:gd name="T15" fmla="*/ 4939 h 85"/>
                <a:gd name="T16" fmla="*/ 13056 w 131"/>
                <a:gd name="T17" fmla="*/ 5325 h 85"/>
                <a:gd name="T18" fmla="*/ 15265 w 131"/>
                <a:gd name="T19" fmla="*/ 5325 h 85"/>
                <a:gd name="T20" fmla="*/ 17471 w 131"/>
                <a:gd name="T21" fmla="*/ 5325 h 85"/>
                <a:gd name="T22" fmla="*/ 20353 w 131"/>
                <a:gd name="T23" fmla="*/ 5731 h 85"/>
                <a:gd name="T24" fmla="*/ 22519 w 131"/>
                <a:gd name="T25" fmla="*/ 5731 h 85"/>
                <a:gd name="T26" fmla="*/ 24380 w 131"/>
                <a:gd name="T27" fmla="*/ 5952 h 85"/>
                <a:gd name="T28" fmla="*/ 26763 w 131"/>
                <a:gd name="T29" fmla="*/ 6350 h 85"/>
                <a:gd name="T30" fmla="*/ 29010 w 131"/>
                <a:gd name="T31" fmla="*/ 6350 h 85"/>
                <a:gd name="T32" fmla="*/ 31423 w 131"/>
                <a:gd name="T33" fmla="*/ 6577 h 85"/>
                <a:gd name="T34" fmla="*/ 35168 w 131"/>
                <a:gd name="T35" fmla="*/ 8019 h 85"/>
                <a:gd name="T36" fmla="*/ 38106 w 131"/>
                <a:gd name="T37" fmla="*/ 9046 h 85"/>
                <a:gd name="T38" fmla="*/ 41118 w 131"/>
                <a:gd name="T39" fmla="*/ 11212 h 85"/>
                <a:gd name="T40" fmla="*/ 43924 w 131"/>
                <a:gd name="T41" fmla="*/ 13862 h 85"/>
                <a:gd name="T42" fmla="*/ 46481 w 131"/>
                <a:gd name="T43" fmla="*/ 17180 h 85"/>
                <a:gd name="T44" fmla="*/ 48213 w 131"/>
                <a:gd name="T45" fmla="*/ 20844 h 85"/>
                <a:gd name="T46" fmla="*/ 49585 w 131"/>
                <a:gd name="T47" fmla="*/ 24137 h 85"/>
                <a:gd name="T48" fmla="*/ 50013 w 131"/>
                <a:gd name="T49" fmla="*/ 27892 h 85"/>
                <a:gd name="T50" fmla="*/ 49322 w 131"/>
                <a:gd name="T51" fmla="*/ 28548 h 85"/>
                <a:gd name="T52" fmla="*/ 48213 w 131"/>
                <a:gd name="T53" fmla="*/ 25853 h 85"/>
                <a:gd name="T54" fmla="*/ 47060 w 131"/>
                <a:gd name="T55" fmla="*/ 22121 h 85"/>
                <a:gd name="T56" fmla="*/ 45129 w 131"/>
                <a:gd name="T57" fmla="*/ 19210 h 85"/>
                <a:gd name="T58" fmla="*/ 43525 w 131"/>
                <a:gd name="T59" fmla="*/ 16555 h 85"/>
                <a:gd name="T60" fmla="*/ 41118 w 131"/>
                <a:gd name="T61" fmla="*/ 14035 h 85"/>
                <a:gd name="T62" fmla="*/ 38920 w 131"/>
                <a:gd name="T63" fmla="*/ 12839 h 85"/>
                <a:gd name="T64" fmla="*/ 36269 w 131"/>
                <a:gd name="T65" fmla="*/ 11212 h 85"/>
                <a:gd name="T66" fmla="*/ 33404 w 131"/>
                <a:gd name="T67" fmla="*/ 10309 h 85"/>
                <a:gd name="T68" fmla="*/ 31423 w 131"/>
                <a:gd name="T69" fmla="*/ 10197 h 85"/>
                <a:gd name="T70" fmla="*/ 28674 w 131"/>
                <a:gd name="T71" fmla="*/ 10197 h 85"/>
                <a:gd name="T72" fmla="*/ 25628 w 131"/>
                <a:gd name="T73" fmla="*/ 10197 h 85"/>
                <a:gd name="T74" fmla="*/ 22519 w 131"/>
                <a:gd name="T75" fmla="*/ 10309 h 85"/>
                <a:gd name="T76" fmla="*/ 19146 w 131"/>
                <a:gd name="T77" fmla="*/ 10309 h 85"/>
                <a:gd name="T78" fmla="*/ 15615 w 131"/>
                <a:gd name="T79" fmla="*/ 10678 h 85"/>
                <a:gd name="T80" fmla="*/ 12649 w 131"/>
                <a:gd name="T81" fmla="*/ 10678 h 85"/>
                <a:gd name="T82" fmla="*/ 10107 w 131"/>
                <a:gd name="T83" fmla="*/ 11212 h 85"/>
                <a:gd name="T84" fmla="*/ 0 w 131"/>
                <a:gd name="T85" fmla="*/ 0 h 85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31" h="85">
                  <a:moveTo>
                    <a:pt x="0" y="0"/>
                  </a:moveTo>
                  <a:lnTo>
                    <a:pt x="3" y="3"/>
                  </a:lnTo>
                  <a:lnTo>
                    <a:pt x="7" y="5"/>
                  </a:lnTo>
                  <a:lnTo>
                    <a:pt x="11" y="8"/>
                  </a:lnTo>
                  <a:lnTo>
                    <a:pt x="16" y="10"/>
                  </a:lnTo>
                  <a:lnTo>
                    <a:pt x="20" y="12"/>
                  </a:lnTo>
                  <a:lnTo>
                    <a:pt x="25" y="13"/>
                  </a:lnTo>
                  <a:lnTo>
                    <a:pt x="30" y="15"/>
                  </a:lnTo>
                  <a:lnTo>
                    <a:pt x="34" y="16"/>
                  </a:lnTo>
                  <a:lnTo>
                    <a:pt x="40" y="16"/>
                  </a:lnTo>
                  <a:lnTo>
                    <a:pt x="46" y="16"/>
                  </a:lnTo>
                  <a:lnTo>
                    <a:pt x="53" y="17"/>
                  </a:lnTo>
                  <a:lnTo>
                    <a:pt x="59" y="17"/>
                  </a:lnTo>
                  <a:lnTo>
                    <a:pt x="64" y="18"/>
                  </a:lnTo>
                  <a:lnTo>
                    <a:pt x="70" y="19"/>
                  </a:lnTo>
                  <a:lnTo>
                    <a:pt x="76" y="19"/>
                  </a:lnTo>
                  <a:lnTo>
                    <a:pt x="82" y="20"/>
                  </a:lnTo>
                  <a:lnTo>
                    <a:pt x="92" y="24"/>
                  </a:lnTo>
                  <a:lnTo>
                    <a:pt x="100" y="27"/>
                  </a:lnTo>
                  <a:lnTo>
                    <a:pt x="108" y="33"/>
                  </a:lnTo>
                  <a:lnTo>
                    <a:pt x="115" y="41"/>
                  </a:lnTo>
                  <a:lnTo>
                    <a:pt x="122" y="51"/>
                  </a:lnTo>
                  <a:lnTo>
                    <a:pt x="126" y="62"/>
                  </a:lnTo>
                  <a:lnTo>
                    <a:pt x="130" y="72"/>
                  </a:lnTo>
                  <a:lnTo>
                    <a:pt x="131" y="83"/>
                  </a:lnTo>
                  <a:lnTo>
                    <a:pt x="129" y="85"/>
                  </a:lnTo>
                  <a:lnTo>
                    <a:pt x="126" y="77"/>
                  </a:lnTo>
                  <a:lnTo>
                    <a:pt x="123" y="66"/>
                  </a:lnTo>
                  <a:lnTo>
                    <a:pt x="118" y="57"/>
                  </a:lnTo>
                  <a:lnTo>
                    <a:pt x="114" y="49"/>
                  </a:lnTo>
                  <a:lnTo>
                    <a:pt x="108" y="42"/>
                  </a:lnTo>
                  <a:lnTo>
                    <a:pt x="102" y="38"/>
                  </a:lnTo>
                  <a:lnTo>
                    <a:pt x="95" y="33"/>
                  </a:lnTo>
                  <a:lnTo>
                    <a:pt x="87" y="31"/>
                  </a:lnTo>
                  <a:lnTo>
                    <a:pt x="82" y="30"/>
                  </a:lnTo>
                  <a:lnTo>
                    <a:pt x="75" y="30"/>
                  </a:lnTo>
                  <a:lnTo>
                    <a:pt x="67" y="30"/>
                  </a:lnTo>
                  <a:lnTo>
                    <a:pt x="59" y="31"/>
                  </a:lnTo>
                  <a:lnTo>
                    <a:pt x="50" y="31"/>
                  </a:lnTo>
                  <a:lnTo>
                    <a:pt x="41" y="32"/>
                  </a:lnTo>
                  <a:lnTo>
                    <a:pt x="33" y="32"/>
                  </a:lnTo>
                  <a:lnTo>
                    <a:pt x="26" y="3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" name="Freeform 16"/>
            <p:cNvSpPr/>
            <p:nvPr/>
          </p:nvSpPr>
          <p:spPr bwMode="auto">
            <a:xfrm>
              <a:off x="2832" y="663"/>
              <a:ext cx="261" cy="415"/>
            </a:xfrm>
            <a:custGeom>
              <a:avLst/>
              <a:gdLst>
                <a:gd name="T0" fmla="*/ 30276 w 160"/>
                <a:gd name="T1" fmla="*/ 36615 h 254"/>
                <a:gd name="T2" fmla="*/ 54544 w 160"/>
                <a:gd name="T3" fmla="*/ 67379 h 254"/>
                <a:gd name="T4" fmla="*/ 56229 w 160"/>
                <a:gd name="T5" fmla="*/ 69780 h 254"/>
                <a:gd name="T6" fmla="*/ 56867 w 160"/>
                <a:gd name="T7" fmla="*/ 72664 h 254"/>
                <a:gd name="T8" fmla="*/ 56867 w 160"/>
                <a:gd name="T9" fmla="*/ 75517 h 254"/>
                <a:gd name="T10" fmla="*/ 56242 w 160"/>
                <a:gd name="T11" fmla="*/ 78910 h 254"/>
                <a:gd name="T12" fmla="*/ 55813 w 160"/>
                <a:gd name="T13" fmla="*/ 82180 h 254"/>
                <a:gd name="T14" fmla="*/ 54034 w 160"/>
                <a:gd name="T15" fmla="*/ 84938 h 254"/>
                <a:gd name="T16" fmla="*/ 52241 w 160"/>
                <a:gd name="T17" fmla="*/ 87465 h 254"/>
                <a:gd name="T18" fmla="*/ 50048 w 160"/>
                <a:gd name="T19" fmla="*/ 89434 h 254"/>
                <a:gd name="T20" fmla="*/ 48595 w 160"/>
                <a:gd name="T21" fmla="*/ 90851 h 254"/>
                <a:gd name="T22" fmla="*/ 46884 w 160"/>
                <a:gd name="T23" fmla="*/ 91256 h 254"/>
                <a:gd name="T24" fmla="*/ 45487 w 160"/>
                <a:gd name="T25" fmla="*/ 91898 h 254"/>
                <a:gd name="T26" fmla="*/ 43768 w 160"/>
                <a:gd name="T27" fmla="*/ 91898 h 254"/>
                <a:gd name="T28" fmla="*/ 42117 w 160"/>
                <a:gd name="T29" fmla="*/ 91503 h 254"/>
                <a:gd name="T30" fmla="*/ 40956 w 160"/>
                <a:gd name="T31" fmla="*/ 91256 h 254"/>
                <a:gd name="T32" fmla="*/ 39887 w 160"/>
                <a:gd name="T33" fmla="*/ 90455 h 254"/>
                <a:gd name="T34" fmla="*/ 38263 w 160"/>
                <a:gd name="T35" fmla="*/ 89014 h 254"/>
                <a:gd name="T36" fmla="*/ 37196 w 160"/>
                <a:gd name="T37" fmla="*/ 86369 h 254"/>
                <a:gd name="T38" fmla="*/ 36556 w 160"/>
                <a:gd name="T39" fmla="*/ 83892 h 254"/>
                <a:gd name="T40" fmla="*/ 36556 w 160"/>
                <a:gd name="T41" fmla="*/ 80664 h 254"/>
                <a:gd name="T42" fmla="*/ 36948 w 160"/>
                <a:gd name="T43" fmla="*/ 77639 h 254"/>
                <a:gd name="T44" fmla="*/ 37586 w 160"/>
                <a:gd name="T45" fmla="*/ 74839 h 254"/>
                <a:gd name="T46" fmla="*/ 39375 w 160"/>
                <a:gd name="T47" fmla="*/ 72022 h 254"/>
                <a:gd name="T48" fmla="*/ 40956 w 160"/>
                <a:gd name="T49" fmla="*/ 69532 h 254"/>
                <a:gd name="T50" fmla="*/ 42714 w 160"/>
                <a:gd name="T51" fmla="*/ 67379 h 254"/>
                <a:gd name="T52" fmla="*/ 44021 w 160"/>
                <a:gd name="T53" fmla="*/ 66263 h 254"/>
                <a:gd name="T54" fmla="*/ 46146 w 160"/>
                <a:gd name="T55" fmla="*/ 64642 h 254"/>
                <a:gd name="T56" fmla="*/ 47908 w 160"/>
                <a:gd name="T57" fmla="*/ 64399 h 254"/>
                <a:gd name="T58" fmla="*/ 49388 w 160"/>
                <a:gd name="T59" fmla="*/ 63993 h 254"/>
                <a:gd name="T60" fmla="*/ 0 w 160"/>
                <a:gd name="T61" fmla="*/ 1060 h 254"/>
                <a:gd name="T62" fmla="*/ 1700 w 160"/>
                <a:gd name="T63" fmla="*/ 0 h 254"/>
                <a:gd name="T64" fmla="*/ 11781 w 160"/>
                <a:gd name="T65" fmla="*/ 12344 h 254"/>
                <a:gd name="T66" fmla="*/ 20975 w 160"/>
                <a:gd name="T67" fmla="*/ 24578 h 254"/>
                <a:gd name="T68" fmla="*/ 30276 w 160"/>
                <a:gd name="T69" fmla="*/ 36615 h 254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160" h="254">
                  <a:moveTo>
                    <a:pt x="85" y="101"/>
                  </a:moveTo>
                  <a:lnTo>
                    <a:pt x="154" y="186"/>
                  </a:lnTo>
                  <a:lnTo>
                    <a:pt x="158" y="193"/>
                  </a:lnTo>
                  <a:lnTo>
                    <a:pt x="160" y="201"/>
                  </a:lnTo>
                  <a:lnTo>
                    <a:pt x="160" y="209"/>
                  </a:lnTo>
                  <a:lnTo>
                    <a:pt x="159" y="218"/>
                  </a:lnTo>
                  <a:lnTo>
                    <a:pt x="157" y="227"/>
                  </a:lnTo>
                  <a:lnTo>
                    <a:pt x="152" y="235"/>
                  </a:lnTo>
                  <a:lnTo>
                    <a:pt x="147" y="242"/>
                  </a:lnTo>
                  <a:lnTo>
                    <a:pt x="141" y="247"/>
                  </a:lnTo>
                  <a:lnTo>
                    <a:pt x="137" y="251"/>
                  </a:lnTo>
                  <a:lnTo>
                    <a:pt x="132" y="252"/>
                  </a:lnTo>
                  <a:lnTo>
                    <a:pt x="128" y="254"/>
                  </a:lnTo>
                  <a:lnTo>
                    <a:pt x="123" y="254"/>
                  </a:lnTo>
                  <a:lnTo>
                    <a:pt x="119" y="253"/>
                  </a:lnTo>
                  <a:lnTo>
                    <a:pt x="115" y="252"/>
                  </a:lnTo>
                  <a:lnTo>
                    <a:pt x="112" y="250"/>
                  </a:lnTo>
                  <a:lnTo>
                    <a:pt x="108" y="246"/>
                  </a:lnTo>
                  <a:lnTo>
                    <a:pt x="105" y="239"/>
                  </a:lnTo>
                  <a:lnTo>
                    <a:pt x="103" y="232"/>
                  </a:lnTo>
                  <a:lnTo>
                    <a:pt x="103" y="223"/>
                  </a:lnTo>
                  <a:lnTo>
                    <a:pt x="104" y="215"/>
                  </a:lnTo>
                  <a:lnTo>
                    <a:pt x="106" y="207"/>
                  </a:lnTo>
                  <a:lnTo>
                    <a:pt x="111" y="199"/>
                  </a:lnTo>
                  <a:lnTo>
                    <a:pt x="115" y="192"/>
                  </a:lnTo>
                  <a:lnTo>
                    <a:pt x="120" y="186"/>
                  </a:lnTo>
                  <a:lnTo>
                    <a:pt x="124" y="183"/>
                  </a:lnTo>
                  <a:lnTo>
                    <a:pt x="130" y="179"/>
                  </a:lnTo>
                  <a:lnTo>
                    <a:pt x="135" y="178"/>
                  </a:lnTo>
                  <a:lnTo>
                    <a:pt x="139" y="177"/>
                  </a:lnTo>
                  <a:lnTo>
                    <a:pt x="0" y="3"/>
                  </a:lnTo>
                  <a:lnTo>
                    <a:pt x="5" y="0"/>
                  </a:lnTo>
                  <a:lnTo>
                    <a:pt x="33" y="34"/>
                  </a:lnTo>
                  <a:lnTo>
                    <a:pt x="59" y="68"/>
                  </a:lnTo>
                  <a:lnTo>
                    <a:pt x="85" y="101"/>
                  </a:lnTo>
                  <a:close/>
                </a:path>
              </a:pathLst>
            </a:custGeom>
            <a:solidFill>
              <a:srgbClr val="333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66" name="Freeform 19"/>
          <p:cNvSpPr/>
          <p:nvPr/>
        </p:nvSpPr>
        <p:spPr bwMode="auto">
          <a:xfrm rot="19620000">
            <a:off x="1630643" y="1320837"/>
            <a:ext cx="155575" cy="245110"/>
          </a:xfrm>
          <a:custGeom>
            <a:avLst/>
            <a:gdLst>
              <a:gd name="T0" fmla="*/ 2147483647 w 316"/>
              <a:gd name="T1" fmla="*/ 2147483647 h 419"/>
              <a:gd name="T2" fmla="*/ 2147483647 w 316"/>
              <a:gd name="T3" fmla="*/ 2147483647 h 419"/>
              <a:gd name="T4" fmla="*/ 2147483647 w 316"/>
              <a:gd name="T5" fmla="*/ 0 h 419"/>
              <a:gd name="T6" fmla="*/ 2147483647 w 316"/>
              <a:gd name="T7" fmla="*/ 2147483647 h 419"/>
              <a:gd name="T8" fmla="*/ 2147483647 w 316"/>
              <a:gd name="T9" fmla="*/ 2147483647 h 419"/>
              <a:gd name="T10" fmla="*/ 2147483647 w 316"/>
              <a:gd name="T11" fmla="*/ 2147483647 h 419"/>
              <a:gd name="T12" fmla="*/ 2147483647 w 316"/>
              <a:gd name="T13" fmla="*/ 2147483647 h 419"/>
              <a:gd name="T14" fmla="*/ 2147483647 w 316"/>
              <a:gd name="T15" fmla="*/ 2147483647 h 419"/>
              <a:gd name="T16" fmla="*/ 2147483647 w 316"/>
              <a:gd name="T17" fmla="*/ 2147483647 h 419"/>
              <a:gd name="T18" fmla="*/ 2147483647 w 316"/>
              <a:gd name="T19" fmla="*/ 2147483647 h 419"/>
              <a:gd name="T20" fmla="*/ 2147483647 w 316"/>
              <a:gd name="T21" fmla="*/ 2147483647 h 419"/>
              <a:gd name="T22" fmla="*/ 2147483647 w 316"/>
              <a:gd name="T23" fmla="*/ 2147483647 h 419"/>
              <a:gd name="T24" fmla="*/ 2147483647 w 316"/>
              <a:gd name="T25" fmla="*/ 2147483647 h 419"/>
              <a:gd name="T26" fmla="*/ 2147483647 w 316"/>
              <a:gd name="T27" fmla="*/ 2147483647 h 419"/>
              <a:gd name="T28" fmla="*/ 2147483647 w 316"/>
              <a:gd name="T29" fmla="*/ 2147483647 h 419"/>
              <a:gd name="T30" fmla="*/ 2147483647 w 316"/>
              <a:gd name="T31" fmla="*/ 2147483647 h 419"/>
              <a:gd name="T32" fmla="*/ 2147483647 w 316"/>
              <a:gd name="T33" fmla="*/ 2147483647 h 419"/>
              <a:gd name="T34" fmla="*/ 2147483647 w 316"/>
              <a:gd name="T35" fmla="*/ 2147483647 h 419"/>
              <a:gd name="T36" fmla="*/ 2147483647 w 316"/>
              <a:gd name="T37" fmla="*/ 2147483647 h 419"/>
              <a:gd name="T38" fmla="*/ 2147483647 w 316"/>
              <a:gd name="T39" fmla="*/ 2147483647 h 419"/>
              <a:gd name="T40" fmla="*/ 2147483647 w 316"/>
              <a:gd name="T41" fmla="*/ 2147483647 h 419"/>
              <a:gd name="T42" fmla="*/ 2147483647 w 316"/>
              <a:gd name="T43" fmla="*/ 2147483647 h 419"/>
              <a:gd name="T44" fmla="*/ 2147483647 w 316"/>
              <a:gd name="T45" fmla="*/ 2147483647 h 419"/>
              <a:gd name="T46" fmla="*/ 2147483647 w 316"/>
              <a:gd name="T47" fmla="*/ 2147483647 h 419"/>
              <a:gd name="T48" fmla="*/ 2147483647 w 316"/>
              <a:gd name="T49" fmla="*/ 2147483647 h 419"/>
              <a:gd name="T50" fmla="*/ 2147483647 w 316"/>
              <a:gd name="T51" fmla="*/ 2147483647 h 419"/>
              <a:gd name="T52" fmla="*/ 2147483647 w 316"/>
              <a:gd name="T53" fmla="*/ 2147483647 h 419"/>
              <a:gd name="T54" fmla="*/ 2147483647 w 316"/>
              <a:gd name="T55" fmla="*/ 2147483647 h 419"/>
              <a:gd name="T56" fmla="*/ 2147483647 w 316"/>
              <a:gd name="T57" fmla="*/ 2147483647 h 419"/>
              <a:gd name="T58" fmla="*/ 2147483647 w 316"/>
              <a:gd name="T59" fmla="*/ 2147483647 h 419"/>
              <a:gd name="T60" fmla="*/ 2147483647 w 316"/>
              <a:gd name="T61" fmla="*/ 2147483647 h 419"/>
              <a:gd name="T62" fmla="*/ 2147483647 w 316"/>
              <a:gd name="T63" fmla="*/ 2147483647 h 419"/>
              <a:gd name="T64" fmla="*/ 2147483647 w 316"/>
              <a:gd name="T65" fmla="*/ 2147483647 h 419"/>
              <a:gd name="T66" fmla="*/ 2147483647 w 316"/>
              <a:gd name="T67" fmla="*/ 2147483647 h 419"/>
              <a:gd name="T68" fmla="*/ 0 w 316"/>
              <a:gd name="T69" fmla="*/ 2147483647 h 419"/>
              <a:gd name="T70" fmla="*/ 2147483647 w 316"/>
              <a:gd name="T71" fmla="*/ 2147483647 h 419"/>
              <a:gd name="T72" fmla="*/ 2147483647 w 316"/>
              <a:gd name="T73" fmla="*/ 2147483647 h 419"/>
              <a:gd name="T74" fmla="*/ 2147483647 w 316"/>
              <a:gd name="T75" fmla="*/ 2147483647 h 419"/>
              <a:gd name="T76" fmla="*/ 2147483647 w 316"/>
              <a:gd name="T77" fmla="*/ 2147483647 h 419"/>
              <a:gd name="T78" fmla="*/ 2147483647 w 316"/>
              <a:gd name="T79" fmla="*/ 2147483647 h 419"/>
              <a:gd name="T80" fmla="*/ 2147483647 w 316"/>
              <a:gd name="T81" fmla="*/ 2147483647 h 419"/>
              <a:gd name="T82" fmla="*/ 2147483647 w 316"/>
              <a:gd name="T83" fmla="*/ 2147483647 h 419"/>
              <a:gd name="T84" fmla="*/ 2147483647 w 316"/>
              <a:gd name="T85" fmla="*/ 2147483647 h 419"/>
              <a:gd name="T86" fmla="*/ 2147483647 w 316"/>
              <a:gd name="T87" fmla="*/ 2147483647 h 419"/>
              <a:gd name="T88" fmla="*/ 2147483647 w 316"/>
              <a:gd name="T89" fmla="*/ 2147483647 h 419"/>
              <a:gd name="T90" fmla="*/ 2147483647 w 316"/>
              <a:gd name="T91" fmla="*/ 2147483647 h 419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316" h="419">
                <a:moveTo>
                  <a:pt x="167" y="335"/>
                </a:moveTo>
                <a:lnTo>
                  <a:pt x="200" y="3"/>
                </a:lnTo>
                <a:lnTo>
                  <a:pt x="252" y="0"/>
                </a:lnTo>
                <a:lnTo>
                  <a:pt x="243" y="62"/>
                </a:lnTo>
                <a:lnTo>
                  <a:pt x="265" y="81"/>
                </a:lnTo>
                <a:lnTo>
                  <a:pt x="286" y="105"/>
                </a:lnTo>
                <a:lnTo>
                  <a:pt x="305" y="134"/>
                </a:lnTo>
                <a:lnTo>
                  <a:pt x="316" y="167"/>
                </a:lnTo>
                <a:lnTo>
                  <a:pt x="316" y="205"/>
                </a:lnTo>
                <a:lnTo>
                  <a:pt x="304" y="245"/>
                </a:lnTo>
                <a:lnTo>
                  <a:pt x="274" y="289"/>
                </a:lnTo>
                <a:lnTo>
                  <a:pt x="223" y="334"/>
                </a:lnTo>
                <a:lnTo>
                  <a:pt x="214" y="326"/>
                </a:lnTo>
                <a:lnTo>
                  <a:pt x="229" y="307"/>
                </a:lnTo>
                <a:lnTo>
                  <a:pt x="246" y="283"/>
                </a:lnTo>
                <a:lnTo>
                  <a:pt x="262" y="256"/>
                </a:lnTo>
                <a:lnTo>
                  <a:pt x="275" y="225"/>
                </a:lnTo>
                <a:lnTo>
                  <a:pt x="281" y="192"/>
                </a:lnTo>
                <a:lnTo>
                  <a:pt x="277" y="159"/>
                </a:lnTo>
                <a:lnTo>
                  <a:pt x="261" y="128"/>
                </a:lnTo>
                <a:lnTo>
                  <a:pt x="230" y="98"/>
                </a:lnTo>
                <a:lnTo>
                  <a:pt x="184" y="345"/>
                </a:lnTo>
                <a:lnTo>
                  <a:pt x="183" y="349"/>
                </a:lnTo>
                <a:lnTo>
                  <a:pt x="178" y="358"/>
                </a:lnTo>
                <a:lnTo>
                  <a:pt x="170" y="372"/>
                </a:lnTo>
                <a:lnTo>
                  <a:pt x="159" y="387"/>
                </a:lnTo>
                <a:lnTo>
                  <a:pt x="142" y="401"/>
                </a:lnTo>
                <a:lnTo>
                  <a:pt x="124" y="412"/>
                </a:lnTo>
                <a:lnTo>
                  <a:pt x="100" y="419"/>
                </a:lnTo>
                <a:lnTo>
                  <a:pt x="72" y="419"/>
                </a:lnTo>
                <a:lnTo>
                  <a:pt x="44" y="412"/>
                </a:lnTo>
                <a:lnTo>
                  <a:pt x="25" y="398"/>
                </a:lnTo>
                <a:lnTo>
                  <a:pt x="11" y="382"/>
                </a:lnTo>
                <a:lnTo>
                  <a:pt x="3" y="364"/>
                </a:lnTo>
                <a:lnTo>
                  <a:pt x="0" y="345"/>
                </a:lnTo>
                <a:lnTo>
                  <a:pt x="1" y="327"/>
                </a:lnTo>
                <a:lnTo>
                  <a:pt x="6" y="312"/>
                </a:lnTo>
                <a:lnTo>
                  <a:pt x="16" y="301"/>
                </a:lnTo>
                <a:lnTo>
                  <a:pt x="29" y="291"/>
                </a:lnTo>
                <a:lnTo>
                  <a:pt x="47" y="283"/>
                </a:lnTo>
                <a:lnTo>
                  <a:pt x="68" y="278"/>
                </a:lnTo>
                <a:lnTo>
                  <a:pt x="91" y="275"/>
                </a:lnTo>
                <a:lnTo>
                  <a:pt x="112" y="279"/>
                </a:lnTo>
                <a:lnTo>
                  <a:pt x="134" y="289"/>
                </a:lnTo>
                <a:lnTo>
                  <a:pt x="153" y="307"/>
                </a:lnTo>
                <a:lnTo>
                  <a:pt x="167" y="33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7" name="Freeform 180"/>
          <p:cNvSpPr/>
          <p:nvPr/>
        </p:nvSpPr>
        <p:spPr bwMode="auto">
          <a:xfrm>
            <a:off x="1019141" y="140335"/>
            <a:ext cx="185738" cy="188913"/>
          </a:xfrm>
          <a:custGeom>
            <a:avLst/>
            <a:gdLst>
              <a:gd name="T0" fmla="*/ 2147483647 w 137"/>
              <a:gd name="T1" fmla="*/ 2147483647 h 139"/>
              <a:gd name="T2" fmla="*/ 2147483647 w 137"/>
              <a:gd name="T3" fmla="*/ 0 h 139"/>
              <a:gd name="T4" fmla="*/ 2147483647 w 137"/>
              <a:gd name="T5" fmla="*/ 2147483647 h 139"/>
              <a:gd name="T6" fmla="*/ 2147483647 w 137"/>
              <a:gd name="T7" fmla="*/ 2147483647 h 139"/>
              <a:gd name="T8" fmla="*/ 2147483647 w 137"/>
              <a:gd name="T9" fmla="*/ 2147483647 h 139"/>
              <a:gd name="T10" fmla="*/ 2147483647 w 137"/>
              <a:gd name="T11" fmla="*/ 2147483647 h 139"/>
              <a:gd name="T12" fmla="*/ 2147483647 w 137"/>
              <a:gd name="T13" fmla="*/ 2147483647 h 139"/>
              <a:gd name="T14" fmla="*/ 2147483647 w 137"/>
              <a:gd name="T15" fmla="*/ 2147483647 h 139"/>
              <a:gd name="T16" fmla="*/ 2147483647 w 137"/>
              <a:gd name="T17" fmla="*/ 2147483647 h 139"/>
              <a:gd name="T18" fmla="*/ 2147483647 w 137"/>
              <a:gd name="T19" fmla="*/ 2147483647 h 139"/>
              <a:gd name="T20" fmla="*/ 2147483647 w 137"/>
              <a:gd name="T21" fmla="*/ 2147483647 h 139"/>
              <a:gd name="T22" fmla="*/ 2147483647 w 137"/>
              <a:gd name="T23" fmla="*/ 2147483647 h 139"/>
              <a:gd name="T24" fmla="*/ 2147483647 w 137"/>
              <a:gd name="T25" fmla="*/ 2147483647 h 139"/>
              <a:gd name="T26" fmla="*/ 2147483647 w 137"/>
              <a:gd name="T27" fmla="*/ 2147483647 h 139"/>
              <a:gd name="T28" fmla="*/ 0 w 137"/>
              <a:gd name="T29" fmla="*/ 2147483647 h 139"/>
              <a:gd name="T30" fmla="*/ 0 w 137"/>
              <a:gd name="T31" fmla="*/ 2147483647 h 139"/>
              <a:gd name="T32" fmla="*/ 2147483647 w 137"/>
              <a:gd name="T33" fmla="*/ 2147483647 h 139"/>
              <a:gd name="T34" fmla="*/ 2147483647 w 137"/>
              <a:gd name="T35" fmla="*/ 2147483647 h 139"/>
              <a:gd name="T36" fmla="*/ 2147483647 w 137"/>
              <a:gd name="T37" fmla="*/ 2147483647 h 139"/>
              <a:gd name="T38" fmla="*/ 2147483647 w 137"/>
              <a:gd name="T39" fmla="*/ 2147483647 h 139"/>
              <a:gd name="T40" fmla="*/ 2147483647 w 137"/>
              <a:gd name="T41" fmla="*/ 2147483647 h 139"/>
              <a:gd name="T42" fmla="*/ 2147483647 w 137"/>
              <a:gd name="T43" fmla="*/ 2147483647 h 139"/>
              <a:gd name="T44" fmla="*/ 2147483647 w 137"/>
              <a:gd name="T45" fmla="*/ 2147483647 h 139"/>
              <a:gd name="T46" fmla="*/ 2147483647 w 137"/>
              <a:gd name="T47" fmla="*/ 2147483647 h 139"/>
              <a:gd name="T48" fmla="*/ 2147483647 w 137"/>
              <a:gd name="T49" fmla="*/ 2147483647 h 139"/>
              <a:gd name="T50" fmla="*/ 2147483647 w 137"/>
              <a:gd name="T51" fmla="*/ 2147483647 h 139"/>
              <a:gd name="T52" fmla="*/ 2147483647 w 137"/>
              <a:gd name="T53" fmla="*/ 2147483647 h 139"/>
              <a:gd name="T54" fmla="*/ 2147483647 w 137"/>
              <a:gd name="T55" fmla="*/ 2147483647 h 139"/>
              <a:gd name="T56" fmla="*/ 2147483647 w 137"/>
              <a:gd name="T57" fmla="*/ 2147483647 h 139"/>
              <a:gd name="T58" fmla="*/ 2147483647 w 137"/>
              <a:gd name="T59" fmla="*/ 2147483647 h 139"/>
              <a:gd name="T60" fmla="*/ 2147483647 w 137"/>
              <a:gd name="T61" fmla="*/ 2147483647 h 139"/>
              <a:gd name="T62" fmla="*/ 2147483647 w 137"/>
              <a:gd name="T63" fmla="*/ 2147483647 h 139"/>
              <a:gd name="T64" fmla="*/ 2147483647 w 137"/>
              <a:gd name="T65" fmla="*/ 2147483647 h 139"/>
              <a:gd name="T66" fmla="*/ 2147483647 w 137"/>
              <a:gd name="T67" fmla="*/ 2147483647 h 139"/>
              <a:gd name="T68" fmla="*/ 2147483647 w 137"/>
              <a:gd name="T69" fmla="*/ 2147483647 h 139"/>
              <a:gd name="T70" fmla="*/ 2147483647 w 137"/>
              <a:gd name="T71" fmla="*/ 2147483647 h 139"/>
              <a:gd name="T72" fmla="*/ 2147483647 w 137"/>
              <a:gd name="T73" fmla="*/ 2147483647 h 139"/>
              <a:gd name="T74" fmla="*/ 2147483647 w 137"/>
              <a:gd name="T75" fmla="*/ 2147483647 h 139"/>
              <a:gd name="T76" fmla="*/ 2147483647 w 137"/>
              <a:gd name="T77" fmla="*/ 2147483647 h 139"/>
              <a:gd name="T78" fmla="*/ 2147483647 w 137"/>
              <a:gd name="T79" fmla="*/ 2147483647 h 139"/>
              <a:gd name="T80" fmla="*/ 2147483647 w 137"/>
              <a:gd name="T81" fmla="*/ 2147483647 h 139"/>
              <a:gd name="T82" fmla="*/ 2147483647 w 137"/>
              <a:gd name="T83" fmla="*/ 2147483647 h 139"/>
              <a:gd name="T84" fmla="*/ 2147483647 w 137"/>
              <a:gd name="T85" fmla="*/ 2147483647 h 139"/>
              <a:gd name="T86" fmla="*/ 2147483647 w 137"/>
              <a:gd name="T87" fmla="*/ 2147483647 h 139"/>
              <a:gd name="T88" fmla="*/ 2147483647 w 137"/>
              <a:gd name="T89" fmla="*/ 2147483647 h 139"/>
              <a:gd name="T90" fmla="*/ 2147483647 w 137"/>
              <a:gd name="T91" fmla="*/ 2147483647 h 139"/>
              <a:gd name="T92" fmla="*/ 2147483647 w 137"/>
              <a:gd name="T93" fmla="*/ 2147483647 h 139"/>
              <a:gd name="T94" fmla="*/ 2147483647 w 137"/>
              <a:gd name="T95" fmla="*/ 2147483647 h 139"/>
              <a:gd name="T96" fmla="*/ 2147483647 w 137"/>
              <a:gd name="T97" fmla="*/ 2147483647 h 139"/>
              <a:gd name="T98" fmla="*/ 2147483647 w 137"/>
              <a:gd name="T99" fmla="*/ 2147483647 h 139"/>
              <a:gd name="T100" fmla="*/ 2147483647 w 137"/>
              <a:gd name="T101" fmla="*/ 2147483647 h 139"/>
              <a:gd name="T102" fmla="*/ 2147483647 w 137"/>
              <a:gd name="T103" fmla="*/ 2147483647 h 139"/>
              <a:gd name="T104" fmla="*/ 2147483647 w 137"/>
              <a:gd name="T105" fmla="*/ 2147483647 h 139"/>
              <a:gd name="T106" fmla="*/ 2147483647 w 137"/>
              <a:gd name="T107" fmla="*/ 2147483647 h 139"/>
              <a:gd name="T108" fmla="*/ 2147483647 w 137"/>
              <a:gd name="T109" fmla="*/ 2147483647 h 139"/>
              <a:gd name="T110" fmla="*/ 2147483647 w 137"/>
              <a:gd name="T111" fmla="*/ 2147483647 h 139"/>
              <a:gd name="T112" fmla="*/ 2147483647 w 137"/>
              <a:gd name="T113" fmla="*/ 2147483647 h 139"/>
              <a:gd name="T114" fmla="*/ 2147483647 w 137"/>
              <a:gd name="T115" fmla="*/ 2147483647 h 139"/>
              <a:gd name="T116" fmla="*/ 2147483647 w 137"/>
              <a:gd name="T117" fmla="*/ 2147483647 h 139"/>
              <a:gd name="T118" fmla="*/ 2147483647 w 137"/>
              <a:gd name="T119" fmla="*/ 2147483647 h 139"/>
              <a:gd name="T120" fmla="*/ 2147483647 w 137"/>
              <a:gd name="T121" fmla="*/ 2147483647 h 139"/>
              <a:gd name="T122" fmla="*/ 2147483647 w 137"/>
              <a:gd name="T123" fmla="*/ 2147483647 h 139"/>
              <a:gd name="T124" fmla="*/ 2147483647 w 137"/>
              <a:gd name="T125" fmla="*/ 2147483647 h 139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137" h="139">
                <a:moveTo>
                  <a:pt x="137" y="13"/>
                </a:moveTo>
                <a:lnTo>
                  <a:pt x="58" y="0"/>
                </a:lnTo>
                <a:lnTo>
                  <a:pt x="46" y="97"/>
                </a:lnTo>
                <a:lnTo>
                  <a:pt x="43" y="95"/>
                </a:lnTo>
                <a:lnTo>
                  <a:pt x="40" y="94"/>
                </a:lnTo>
                <a:lnTo>
                  <a:pt x="36" y="93"/>
                </a:lnTo>
                <a:lnTo>
                  <a:pt x="33" y="91"/>
                </a:lnTo>
                <a:lnTo>
                  <a:pt x="28" y="91"/>
                </a:lnTo>
                <a:lnTo>
                  <a:pt x="23" y="91"/>
                </a:lnTo>
                <a:lnTo>
                  <a:pt x="18" y="94"/>
                </a:lnTo>
                <a:lnTo>
                  <a:pt x="12" y="96"/>
                </a:lnTo>
                <a:lnTo>
                  <a:pt x="8" y="99"/>
                </a:lnTo>
                <a:lnTo>
                  <a:pt x="4" y="103"/>
                </a:lnTo>
                <a:lnTo>
                  <a:pt x="1" y="108"/>
                </a:lnTo>
                <a:lnTo>
                  <a:pt x="0" y="112"/>
                </a:lnTo>
                <a:lnTo>
                  <a:pt x="0" y="114"/>
                </a:lnTo>
                <a:lnTo>
                  <a:pt x="1" y="117"/>
                </a:lnTo>
                <a:lnTo>
                  <a:pt x="2" y="120"/>
                </a:lnTo>
                <a:lnTo>
                  <a:pt x="3" y="122"/>
                </a:lnTo>
                <a:lnTo>
                  <a:pt x="5" y="124"/>
                </a:lnTo>
                <a:lnTo>
                  <a:pt x="8" y="126"/>
                </a:lnTo>
                <a:lnTo>
                  <a:pt x="10" y="127"/>
                </a:lnTo>
                <a:lnTo>
                  <a:pt x="13" y="127"/>
                </a:lnTo>
                <a:lnTo>
                  <a:pt x="19" y="127"/>
                </a:lnTo>
                <a:lnTo>
                  <a:pt x="24" y="127"/>
                </a:lnTo>
                <a:lnTo>
                  <a:pt x="29" y="125"/>
                </a:lnTo>
                <a:lnTo>
                  <a:pt x="34" y="122"/>
                </a:lnTo>
                <a:lnTo>
                  <a:pt x="39" y="119"/>
                </a:lnTo>
                <a:lnTo>
                  <a:pt x="42" y="116"/>
                </a:lnTo>
                <a:lnTo>
                  <a:pt x="46" y="112"/>
                </a:lnTo>
                <a:lnTo>
                  <a:pt x="47" y="108"/>
                </a:lnTo>
                <a:lnTo>
                  <a:pt x="58" y="25"/>
                </a:lnTo>
                <a:lnTo>
                  <a:pt x="129" y="35"/>
                </a:lnTo>
                <a:lnTo>
                  <a:pt x="119" y="108"/>
                </a:lnTo>
                <a:lnTo>
                  <a:pt x="117" y="106"/>
                </a:lnTo>
                <a:lnTo>
                  <a:pt x="115" y="105"/>
                </a:lnTo>
                <a:lnTo>
                  <a:pt x="111" y="104"/>
                </a:lnTo>
                <a:lnTo>
                  <a:pt x="107" y="103"/>
                </a:lnTo>
                <a:lnTo>
                  <a:pt x="102" y="103"/>
                </a:lnTo>
                <a:lnTo>
                  <a:pt x="97" y="103"/>
                </a:lnTo>
                <a:lnTo>
                  <a:pt x="92" y="105"/>
                </a:lnTo>
                <a:lnTo>
                  <a:pt x="87" y="108"/>
                </a:lnTo>
                <a:lnTo>
                  <a:pt x="82" y="111"/>
                </a:lnTo>
                <a:lnTo>
                  <a:pt x="79" y="114"/>
                </a:lnTo>
                <a:lnTo>
                  <a:pt x="76" y="118"/>
                </a:lnTo>
                <a:lnTo>
                  <a:pt x="74" y="122"/>
                </a:lnTo>
                <a:lnTo>
                  <a:pt x="74" y="126"/>
                </a:lnTo>
                <a:lnTo>
                  <a:pt x="76" y="128"/>
                </a:lnTo>
                <a:lnTo>
                  <a:pt x="77" y="131"/>
                </a:lnTo>
                <a:lnTo>
                  <a:pt x="78" y="133"/>
                </a:lnTo>
                <a:lnTo>
                  <a:pt x="80" y="135"/>
                </a:lnTo>
                <a:lnTo>
                  <a:pt x="82" y="136"/>
                </a:lnTo>
                <a:lnTo>
                  <a:pt x="85" y="137"/>
                </a:lnTo>
                <a:lnTo>
                  <a:pt x="88" y="139"/>
                </a:lnTo>
                <a:lnTo>
                  <a:pt x="94" y="139"/>
                </a:lnTo>
                <a:lnTo>
                  <a:pt x="99" y="137"/>
                </a:lnTo>
                <a:lnTo>
                  <a:pt x="104" y="136"/>
                </a:lnTo>
                <a:lnTo>
                  <a:pt x="109" y="134"/>
                </a:lnTo>
                <a:lnTo>
                  <a:pt x="114" y="131"/>
                </a:lnTo>
                <a:lnTo>
                  <a:pt x="117" y="127"/>
                </a:lnTo>
                <a:lnTo>
                  <a:pt x="120" y="122"/>
                </a:lnTo>
                <a:lnTo>
                  <a:pt x="122" y="118"/>
                </a:lnTo>
                <a:lnTo>
                  <a:pt x="137" y="13"/>
                </a:lnTo>
                <a:close/>
              </a:path>
            </a:pathLst>
          </a:custGeom>
          <a:solidFill>
            <a:srgbClr val="FF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8" name="Freeform 180"/>
          <p:cNvSpPr/>
          <p:nvPr/>
        </p:nvSpPr>
        <p:spPr bwMode="auto">
          <a:xfrm>
            <a:off x="1109980" y="662305"/>
            <a:ext cx="185738" cy="188913"/>
          </a:xfrm>
          <a:custGeom>
            <a:avLst/>
            <a:gdLst>
              <a:gd name="T0" fmla="*/ 2147483647 w 137"/>
              <a:gd name="T1" fmla="*/ 2147483647 h 139"/>
              <a:gd name="T2" fmla="*/ 2147483647 w 137"/>
              <a:gd name="T3" fmla="*/ 0 h 139"/>
              <a:gd name="T4" fmla="*/ 2147483647 w 137"/>
              <a:gd name="T5" fmla="*/ 2147483647 h 139"/>
              <a:gd name="T6" fmla="*/ 2147483647 w 137"/>
              <a:gd name="T7" fmla="*/ 2147483647 h 139"/>
              <a:gd name="T8" fmla="*/ 2147483647 w 137"/>
              <a:gd name="T9" fmla="*/ 2147483647 h 139"/>
              <a:gd name="T10" fmla="*/ 2147483647 w 137"/>
              <a:gd name="T11" fmla="*/ 2147483647 h 139"/>
              <a:gd name="T12" fmla="*/ 2147483647 w 137"/>
              <a:gd name="T13" fmla="*/ 2147483647 h 139"/>
              <a:gd name="T14" fmla="*/ 2147483647 w 137"/>
              <a:gd name="T15" fmla="*/ 2147483647 h 139"/>
              <a:gd name="T16" fmla="*/ 2147483647 w 137"/>
              <a:gd name="T17" fmla="*/ 2147483647 h 139"/>
              <a:gd name="T18" fmla="*/ 2147483647 w 137"/>
              <a:gd name="T19" fmla="*/ 2147483647 h 139"/>
              <a:gd name="T20" fmla="*/ 2147483647 w 137"/>
              <a:gd name="T21" fmla="*/ 2147483647 h 139"/>
              <a:gd name="T22" fmla="*/ 2147483647 w 137"/>
              <a:gd name="T23" fmla="*/ 2147483647 h 139"/>
              <a:gd name="T24" fmla="*/ 2147483647 w 137"/>
              <a:gd name="T25" fmla="*/ 2147483647 h 139"/>
              <a:gd name="T26" fmla="*/ 2147483647 w 137"/>
              <a:gd name="T27" fmla="*/ 2147483647 h 139"/>
              <a:gd name="T28" fmla="*/ 0 w 137"/>
              <a:gd name="T29" fmla="*/ 2147483647 h 139"/>
              <a:gd name="T30" fmla="*/ 0 w 137"/>
              <a:gd name="T31" fmla="*/ 2147483647 h 139"/>
              <a:gd name="T32" fmla="*/ 2147483647 w 137"/>
              <a:gd name="T33" fmla="*/ 2147483647 h 139"/>
              <a:gd name="T34" fmla="*/ 2147483647 w 137"/>
              <a:gd name="T35" fmla="*/ 2147483647 h 139"/>
              <a:gd name="T36" fmla="*/ 2147483647 w 137"/>
              <a:gd name="T37" fmla="*/ 2147483647 h 139"/>
              <a:gd name="T38" fmla="*/ 2147483647 w 137"/>
              <a:gd name="T39" fmla="*/ 2147483647 h 139"/>
              <a:gd name="T40" fmla="*/ 2147483647 w 137"/>
              <a:gd name="T41" fmla="*/ 2147483647 h 139"/>
              <a:gd name="T42" fmla="*/ 2147483647 w 137"/>
              <a:gd name="T43" fmla="*/ 2147483647 h 139"/>
              <a:gd name="T44" fmla="*/ 2147483647 w 137"/>
              <a:gd name="T45" fmla="*/ 2147483647 h 139"/>
              <a:gd name="T46" fmla="*/ 2147483647 w 137"/>
              <a:gd name="T47" fmla="*/ 2147483647 h 139"/>
              <a:gd name="T48" fmla="*/ 2147483647 w 137"/>
              <a:gd name="T49" fmla="*/ 2147483647 h 139"/>
              <a:gd name="T50" fmla="*/ 2147483647 w 137"/>
              <a:gd name="T51" fmla="*/ 2147483647 h 139"/>
              <a:gd name="T52" fmla="*/ 2147483647 w 137"/>
              <a:gd name="T53" fmla="*/ 2147483647 h 139"/>
              <a:gd name="T54" fmla="*/ 2147483647 w 137"/>
              <a:gd name="T55" fmla="*/ 2147483647 h 139"/>
              <a:gd name="T56" fmla="*/ 2147483647 w 137"/>
              <a:gd name="T57" fmla="*/ 2147483647 h 139"/>
              <a:gd name="T58" fmla="*/ 2147483647 w 137"/>
              <a:gd name="T59" fmla="*/ 2147483647 h 139"/>
              <a:gd name="T60" fmla="*/ 2147483647 w 137"/>
              <a:gd name="T61" fmla="*/ 2147483647 h 139"/>
              <a:gd name="T62" fmla="*/ 2147483647 w 137"/>
              <a:gd name="T63" fmla="*/ 2147483647 h 139"/>
              <a:gd name="T64" fmla="*/ 2147483647 w 137"/>
              <a:gd name="T65" fmla="*/ 2147483647 h 139"/>
              <a:gd name="T66" fmla="*/ 2147483647 w 137"/>
              <a:gd name="T67" fmla="*/ 2147483647 h 139"/>
              <a:gd name="T68" fmla="*/ 2147483647 w 137"/>
              <a:gd name="T69" fmla="*/ 2147483647 h 139"/>
              <a:gd name="T70" fmla="*/ 2147483647 w 137"/>
              <a:gd name="T71" fmla="*/ 2147483647 h 139"/>
              <a:gd name="T72" fmla="*/ 2147483647 w 137"/>
              <a:gd name="T73" fmla="*/ 2147483647 h 139"/>
              <a:gd name="T74" fmla="*/ 2147483647 w 137"/>
              <a:gd name="T75" fmla="*/ 2147483647 h 139"/>
              <a:gd name="T76" fmla="*/ 2147483647 w 137"/>
              <a:gd name="T77" fmla="*/ 2147483647 h 139"/>
              <a:gd name="T78" fmla="*/ 2147483647 w 137"/>
              <a:gd name="T79" fmla="*/ 2147483647 h 139"/>
              <a:gd name="T80" fmla="*/ 2147483647 w 137"/>
              <a:gd name="T81" fmla="*/ 2147483647 h 139"/>
              <a:gd name="T82" fmla="*/ 2147483647 w 137"/>
              <a:gd name="T83" fmla="*/ 2147483647 h 139"/>
              <a:gd name="T84" fmla="*/ 2147483647 w 137"/>
              <a:gd name="T85" fmla="*/ 2147483647 h 139"/>
              <a:gd name="T86" fmla="*/ 2147483647 w 137"/>
              <a:gd name="T87" fmla="*/ 2147483647 h 139"/>
              <a:gd name="T88" fmla="*/ 2147483647 w 137"/>
              <a:gd name="T89" fmla="*/ 2147483647 h 139"/>
              <a:gd name="T90" fmla="*/ 2147483647 w 137"/>
              <a:gd name="T91" fmla="*/ 2147483647 h 139"/>
              <a:gd name="T92" fmla="*/ 2147483647 w 137"/>
              <a:gd name="T93" fmla="*/ 2147483647 h 139"/>
              <a:gd name="T94" fmla="*/ 2147483647 w 137"/>
              <a:gd name="T95" fmla="*/ 2147483647 h 139"/>
              <a:gd name="T96" fmla="*/ 2147483647 w 137"/>
              <a:gd name="T97" fmla="*/ 2147483647 h 139"/>
              <a:gd name="T98" fmla="*/ 2147483647 w 137"/>
              <a:gd name="T99" fmla="*/ 2147483647 h 139"/>
              <a:gd name="T100" fmla="*/ 2147483647 w 137"/>
              <a:gd name="T101" fmla="*/ 2147483647 h 139"/>
              <a:gd name="T102" fmla="*/ 2147483647 w 137"/>
              <a:gd name="T103" fmla="*/ 2147483647 h 139"/>
              <a:gd name="T104" fmla="*/ 2147483647 w 137"/>
              <a:gd name="T105" fmla="*/ 2147483647 h 139"/>
              <a:gd name="T106" fmla="*/ 2147483647 w 137"/>
              <a:gd name="T107" fmla="*/ 2147483647 h 139"/>
              <a:gd name="T108" fmla="*/ 2147483647 w 137"/>
              <a:gd name="T109" fmla="*/ 2147483647 h 139"/>
              <a:gd name="T110" fmla="*/ 2147483647 w 137"/>
              <a:gd name="T111" fmla="*/ 2147483647 h 139"/>
              <a:gd name="T112" fmla="*/ 2147483647 w 137"/>
              <a:gd name="T113" fmla="*/ 2147483647 h 139"/>
              <a:gd name="T114" fmla="*/ 2147483647 w 137"/>
              <a:gd name="T115" fmla="*/ 2147483647 h 139"/>
              <a:gd name="T116" fmla="*/ 2147483647 w 137"/>
              <a:gd name="T117" fmla="*/ 2147483647 h 139"/>
              <a:gd name="T118" fmla="*/ 2147483647 w 137"/>
              <a:gd name="T119" fmla="*/ 2147483647 h 139"/>
              <a:gd name="T120" fmla="*/ 2147483647 w 137"/>
              <a:gd name="T121" fmla="*/ 2147483647 h 139"/>
              <a:gd name="T122" fmla="*/ 2147483647 w 137"/>
              <a:gd name="T123" fmla="*/ 2147483647 h 139"/>
              <a:gd name="T124" fmla="*/ 2147483647 w 137"/>
              <a:gd name="T125" fmla="*/ 2147483647 h 139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137" h="139">
                <a:moveTo>
                  <a:pt x="137" y="13"/>
                </a:moveTo>
                <a:lnTo>
                  <a:pt x="58" y="0"/>
                </a:lnTo>
                <a:lnTo>
                  <a:pt x="46" y="97"/>
                </a:lnTo>
                <a:lnTo>
                  <a:pt x="43" y="95"/>
                </a:lnTo>
                <a:lnTo>
                  <a:pt x="40" y="94"/>
                </a:lnTo>
                <a:lnTo>
                  <a:pt x="36" y="93"/>
                </a:lnTo>
                <a:lnTo>
                  <a:pt x="33" y="91"/>
                </a:lnTo>
                <a:lnTo>
                  <a:pt x="28" y="91"/>
                </a:lnTo>
                <a:lnTo>
                  <a:pt x="23" y="91"/>
                </a:lnTo>
                <a:lnTo>
                  <a:pt x="18" y="94"/>
                </a:lnTo>
                <a:lnTo>
                  <a:pt x="12" y="96"/>
                </a:lnTo>
                <a:lnTo>
                  <a:pt x="8" y="99"/>
                </a:lnTo>
                <a:lnTo>
                  <a:pt x="4" y="103"/>
                </a:lnTo>
                <a:lnTo>
                  <a:pt x="1" y="108"/>
                </a:lnTo>
                <a:lnTo>
                  <a:pt x="0" y="112"/>
                </a:lnTo>
                <a:lnTo>
                  <a:pt x="0" y="114"/>
                </a:lnTo>
                <a:lnTo>
                  <a:pt x="1" y="117"/>
                </a:lnTo>
                <a:lnTo>
                  <a:pt x="2" y="120"/>
                </a:lnTo>
                <a:lnTo>
                  <a:pt x="3" y="122"/>
                </a:lnTo>
                <a:lnTo>
                  <a:pt x="5" y="124"/>
                </a:lnTo>
                <a:lnTo>
                  <a:pt x="8" y="126"/>
                </a:lnTo>
                <a:lnTo>
                  <a:pt x="10" y="127"/>
                </a:lnTo>
                <a:lnTo>
                  <a:pt x="13" y="127"/>
                </a:lnTo>
                <a:lnTo>
                  <a:pt x="19" y="127"/>
                </a:lnTo>
                <a:lnTo>
                  <a:pt x="24" y="127"/>
                </a:lnTo>
                <a:lnTo>
                  <a:pt x="29" y="125"/>
                </a:lnTo>
                <a:lnTo>
                  <a:pt x="34" y="122"/>
                </a:lnTo>
                <a:lnTo>
                  <a:pt x="39" y="119"/>
                </a:lnTo>
                <a:lnTo>
                  <a:pt x="42" y="116"/>
                </a:lnTo>
                <a:lnTo>
                  <a:pt x="46" y="112"/>
                </a:lnTo>
                <a:lnTo>
                  <a:pt x="47" y="108"/>
                </a:lnTo>
                <a:lnTo>
                  <a:pt x="58" y="25"/>
                </a:lnTo>
                <a:lnTo>
                  <a:pt x="129" y="35"/>
                </a:lnTo>
                <a:lnTo>
                  <a:pt x="119" y="108"/>
                </a:lnTo>
                <a:lnTo>
                  <a:pt x="117" y="106"/>
                </a:lnTo>
                <a:lnTo>
                  <a:pt x="115" y="105"/>
                </a:lnTo>
                <a:lnTo>
                  <a:pt x="111" y="104"/>
                </a:lnTo>
                <a:lnTo>
                  <a:pt x="107" y="103"/>
                </a:lnTo>
                <a:lnTo>
                  <a:pt x="102" y="103"/>
                </a:lnTo>
                <a:lnTo>
                  <a:pt x="97" y="103"/>
                </a:lnTo>
                <a:lnTo>
                  <a:pt x="92" y="105"/>
                </a:lnTo>
                <a:lnTo>
                  <a:pt x="87" y="108"/>
                </a:lnTo>
                <a:lnTo>
                  <a:pt x="82" y="111"/>
                </a:lnTo>
                <a:lnTo>
                  <a:pt x="79" y="114"/>
                </a:lnTo>
                <a:lnTo>
                  <a:pt x="76" y="118"/>
                </a:lnTo>
                <a:lnTo>
                  <a:pt x="74" y="122"/>
                </a:lnTo>
                <a:lnTo>
                  <a:pt x="74" y="126"/>
                </a:lnTo>
                <a:lnTo>
                  <a:pt x="76" y="128"/>
                </a:lnTo>
                <a:lnTo>
                  <a:pt x="77" y="131"/>
                </a:lnTo>
                <a:lnTo>
                  <a:pt x="78" y="133"/>
                </a:lnTo>
                <a:lnTo>
                  <a:pt x="80" y="135"/>
                </a:lnTo>
                <a:lnTo>
                  <a:pt x="82" y="136"/>
                </a:lnTo>
                <a:lnTo>
                  <a:pt x="85" y="137"/>
                </a:lnTo>
                <a:lnTo>
                  <a:pt x="88" y="139"/>
                </a:lnTo>
                <a:lnTo>
                  <a:pt x="94" y="139"/>
                </a:lnTo>
                <a:lnTo>
                  <a:pt x="99" y="137"/>
                </a:lnTo>
                <a:lnTo>
                  <a:pt x="104" y="136"/>
                </a:lnTo>
                <a:lnTo>
                  <a:pt x="109" y="134"/>
                </a:lnTo>
                <a:lnTo>
                  <a:pt x="114" y="131"/>
                </a:lnTo>
                <a:lnTo>
                  <a:pt x="117" y="127"/>
                </a:lnTo>
                <a:lnTo>
                  <a:pt x="120" y="122"/>
                </a:lnTo>
                <a:lnTo>
                  <a:pt x="122" y="118"/>
                </a:lnTo>
                <a:lnTo>
                  <a:pt x="137" y="13"/>
                </a:lnTo>
                <a:close/>
              </a:path>
            </a:pathLst>
          </a:custGeom>
          <a:solidFill>
            <a:srgbClr val="FF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pic>
        <p:nvPicPr>
          <p:cNvPr id="302" name="Picture 301"/>
          <p:cNvPicPr>
            <a:picLocks noChangeAspect="1"/>
          </p:cNvPicPr>
          <p:nvPr/>
        </p:nvPicPr>
        <p:blipFill>
          <a:blip r:embed="rId6">
            <a:clrChange>
              <a:clrFrom>
                <a:srgbClr val="FFFFFF">
                  <a:alpha val="100000"/>
                </a:srgbClr>
              </a:clrFrom>
              <a:clrTo>
                <a:srgbClr val="FFFFFF">
                  <a:alpha val="100000"/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9876195" y="1558397"/>
            <a:ext cx="3766185" cy="5002530"/>
          </a:xfrm>
          <a:prstGeom prst="rect">
            <a:avLst/>
          </a:prstGeom>
        </p:spPr>
      </p:pic>
      <p:grpSp>
        <p:nvGrpSpPr>
          <p:cNvPr id="303" name="Group 34"/>
          <p:cNvGrpSpPr/>
          <p:nvPr/>
        </p:nvGrpSpPr>
        <p:grpSpPr bwMode="auto">
          <a:xfrm>
            <a:off x="-115295" y="5802052"/>
            <a:ext cx="12489180" cy="1066800"/>
            <a:chOff x="0" y="4003"/>
            <a:chExt cx="5511" cy="317"/>
          </a:xfrm>
        </p:grpSpPr>
        <p:sp>
          <p:nvSpPr>
            <p:cNvPr id="304" name="Freeform 35"/>
            <p:cNvSpPr/>
            <p:nvPr/>
          </p:nvSpPr>
          <p:spPr bwMode="auto">
            <a:xfrm>
              <a:off x="527" y="4003"/>
              <a:ext cx="301" cy="189"/>
            </a:xfrm>
            <a:custGeom>
              <a:avLst/>
              <a:gdLst>
                <a:gd name="T0" fmla="*/ 170 w 301"/>
                <a:gd name="T1" fmla="*/ 106 h 189"/>
                <a:gd name="T2" fmla="*/ 177 w 301"/>
                <a:gd name="T3" fmla="*/ 97 h 189"/>
                <a:gd name="T4" fmla="*/ 186 w 301"/>
                <a:gd name="T5" fmla="*/ 88 h 189"/>
                <a:gd name="T6" fmla="*/ 199 w 301"/>
                <a:gd name="T7" fmla="*/ 80 h 189"/>
                <a:gd name="T8" fmla="*/ 212 w 301"/>
                <a:gd name="T9" fmla="*/ 72 h 189"/>
                <a:gd name="T10" fmla="*/ 229 w 301"/>
                <a:gd name="T11" fmla="*/ 67 h 189"/>
                <a:gd name="T12" fmla="*/ 247 w 301"/>
                <a:gd name="T13" fmla="*/ 63 h 189"/>
                <a:gd name="T14" fmla="*/ 269 w 301"/>
                <a:gd name="T15" fmla="*/ 63 h 189"/>
                <a:gd name="T16" fmla="*/ 291 w 301"/>
                <a:gd name="T17" fmla="*/ 67 h 189"/>
                <a:gd name="T18" fmla="*/ 298 w 301"/>
                <a:gd name="T19" fmla="*/ 75 h 189"/>
                <a:gd name="T20" fmla="*/ 301 w 301"/>
                <a:gd name="T21" fmla="*/ 87 h 189"/>
                <a:gd name="T22" fmla="*/ 298 w 301"/>
                <a:gd name="T23" fmla="*/ 101 h 189"/>
                <a:gd name="T24" fmla="*/ 291 w 301"/>
                <a:gd name="T25" fmla="*/ 117 h 189"/>
                <a:gd name="T26" fmla="*/ 279 w 301"/>
                <a:gd name="T27" fmla="*/ 135 h 189"/>
                <a:gd name="T28" fmla="*/ 264 w 301"/>
                <a:gd name="T29" fmla="*/ 153 h 189"/>
                <a:gd name="T30" fmla="*/ 243 w 301"/>
                <a:gd name="T31" fmla="*/ 172 h 189"/>
                <a:gd name="T32" fmla="*/ 217 w 301"/>
                <a:gd name="T33" fmla="*/ 189 h 189"/>
                <a:gd name="T34" fmla="*/ 194 w 301"/>
                <a:gd name="T35" fmla="*/ 186 h 189"/>
                <a:gd name="T36" fmla="*/ 173 w 301"/>
                <a:gd name="T37" fmla="*/ 182 h 189"/>
                <a:gd name="T38" fmla="*/ 151 w 301"/>
                <a:gd name="T39" fmla="*/ 179 h 189"/>
                <a:gd name="T40" fmla="*/ 131 w 301"/>
                <a:gd name="T41" fmla="*/ 174 h 189"/>
                <a:gd name="T42" fmla="*/ 112 w 301"/>
                <a:gd name="T43" fmla="*/ 169 h 189"/>
                <a:gd name="T44" fmla="*/ 92 w 301"/>
                <a:gd name="T45" fmla="*/ 163 h 189"/>
                <a:gd name="T46" fmla="*/ 74 w 301"/>
                <a:gd name="T47" fmla="*/ 157 h 189"/>
                <a:gd name="T48" fmla="*/ 55 w 301"/>
                <a:gd name="T49" fmla="*/ 150 h 189"/>
                <a:gd name="T50" fmla="*/ 42 w 301"/>
                <a:gd name="T51" fmla="*/ 143 h 189"/>
                <a:gd name="T52" fmla="*/ 28 w 301"/>
                <a:gd name="T53" fmla="*/ 136 h 189"/>
                <a:gd name="T54" fmla="*/ 17 w 301"/>
                <a:gd name="T55" fmla="*/ 127 h 189"/>
                <a:gd name="T56" fmla="*/ 8 w 301"/>
                <a:gd name="T57" fmla="*/ 119 h 189"/>
                <a:gd name="T58" fmla="*/ 3 w 301"/>
                <a:gd name="T59" fmla="*/ 109 h 189"/>
                <a:gd name="T60" fmla="*/ 0 w 301"/>
                <a:gd name="T61" fmla="*/ 101 h 189"/>
                <a:gd name="T62" fmla="*/ 2 w 301"/>
                <a:gd name="T63" fmla="*/ 93 h 189"/>
                <a:gd name="T64" fmla="*/ 6 w 301"/>
                <a:gd name="T65" fmla="*/ 87 h 189"/>
                <a:gd name="T66" fmla="*/ 16 w 301"/>
                <a:gd name="T67" fmla="*/ 82 h 189"/>
                <a:gd name="T68" fmla="*/ 28 w 301"/>
                <a:gd name="T69" fmla="*/ 77 h 189"/>
                <a:gd name="T70" fmla="*/ 42 w 301"/>
                <a:gd name="T71" fmla="*/ 74 h 189"/>
                <a:gd name="T72" fmla="*/ 60 w 301"/>
                <a:gd name="T73" fmla="*/ 74 h 189"/>
                <a:gd name="T74" fmla="*/ 78 w 301"/>
                <a:gd name="T75" fmla="*/ 76 h 189"/>
                <a:gd name="T76" fmla="*/ 96 w 301"/>
                <a:gd name="T77" fmla="*/ 83 h 189"/>
                <a:gd name="T78" fmla="*/ 116 w 301"/>
                <a:gd name="T79" fmla="*/ 95 h 189"/>
                <a:gd name="T80" fmla="*/ 136 w 301"/>
                <a:gd name="T81" fmla="*/ 114 h 189"/>
                <a:gd name="T82" fmla="*/ 133 w 301"/>
                <a:gd name="T83" fmla="*/ 82 h 189"/>
                <a:gd name="T84" fmla="*/ 131 w 301"/>
                <a:gd name="T85" fmla="*/ 45 h 189"/>
                <a:gd name="T86" fmla="*/ 130 w 301"/>
                <a:gd name="T87" fmla="*/ 16 h 189"/>
                <a:gd name="T88" fmla="*/ 130 w 301"/>
                <a:gd name="T89" fmla="*/ 3 h 189"/>
                <a:gd name="T90" fmla="*/ 156 w 301"/>
                <a:gd name="T91" fmla="*/ 0 h 189"/>
                <a:gd name="T92" fmla="*/ 157 w 301"/>
                <a:gd name="T93" fmla="*/ 12 h 189"/>
                <a:gd name="T94" fmla="*/ 163 w 301"/>
                <a:gd name="T95" fmla="*/ 39 h 189"/>
                <a:gd name="T96" fmla="*/ 168 w 301"/>
                <a:gd name="T97" fmla="*/ 74 h 189"/>
                <a:gd name="T98" fmla="*/ 170 w 301"/>
                <a:gd name="T99" fmla="*/ 106 h 189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301" h="189">
                  <a:moveTo>
                    <a:pt x="170" y="106"/>
                  </a:moveTo>
                  <a:lnTo>
                    <a:pt x="177" y="97"/>
                  </a:lnTo>
                  <a:lnTo>
                    <a:pt x="186" y="88"/>
                  </a:lnTo>
                  <a:lnTo>
                    <a:pt x="199" y="80"/>
                  </a:lnTo>
                  <a:lnTo>
                    <a:pt x="212" y="72"/>
                  </a:lnTo>
                  <a:lnTo>
                    <a:pt x="229" y="67"/>
                  </a:lnTo>
                  <a:lnTo>
                    <a:pt x="247" y="63"/>
                  </a:lnTo>
                  <a:lnTo>
                    <a:pt x="269" y="63"/>
                  </a:lnTo>
                  <a:lnTo>
                    <a:pt x="291" y="67"/>
                  </a:lnTo>
                  <a:lnTo>
                    <a:pt x="298" y="75"/>
                  </a:lnTo>
                  <a:lnTo>
                    <a:pt x="301" y="87"/>
                  </a:lnTo>
                  <a:lnTo>
                    <a:pt x="298" y="101"/>
                  </a:lnTo>
                  <a:lnTo>
                    <a:pt x="291" y="117"/>
                  </a:lnTo>
                  <a:lnTo>
                    <a:pt x="279" y="135"/>
                  </a:lnTo>
                  <a:lnTo>
                    <a:pt x="264" y="153"/>
                  </a:lnTo>
                  <a:lnTo>
                    <a:pt x="243" y="172"/>
                  </a:lnTo>
                  <a:lnTo>
                    <a:pt x="217" y="189"/>
                  </a:lnTo>
                  <a:lnTo>
                    <a:pt x="194" y="186"/>
                  </a:lnTo>
                  <a:lnTo>
                    <a:pt x="173" y="182"/>
                  </a:lnTo>
                  <a:lnTo>
                    <a:pt x="151" y="179"/>
                  </a:lnTo>
                  <a:lnTo>
                    <a:pt x="131" y="174"/>
                  </a:lnTo>
                  <a:lnTo>
                    <a:pt x="112" y="169"/>
                  </a:lnTo>
                  <a:lnTo>
                    <a:pt x="92" y="163"/>
                  </a:lnTo>
                  <a:lnTo>
                    <a:pt x="74" y="157"/>
                  </a:lnTo>
                  <a:lnTo>
                    <a:pt x="55" y="150"/>
                  </a:lnTo>
                  <a:lnTo>
                    <a:pt x="42" y="143"/>
                  </a:lnTo>
                  <a:lnTo>
                    <a:pt x="28" y="136"/>
                  </a:lnTo>
                  <a:lnTo>
                    <a:pt x="17" y="127"/>
                  </a:lnTo>
                  <a:lnTo>
                    <a:pt x="8" y="119"/>
                  </a:lnTo>
                  <a:lnTo>
                    <a:pt x="3" y="109"/>
                  </a:lnTo>
                  <a:lnTo>
                    <a:pt x="0" y="101"/>
                  </a:lnTo>
                  <a:lnTo>
                    <a:pt x="2" y="93"/>
                  </a:lnTo>
                  <a:lnTo>
                    <a:pt x="6" y="87"/>
                  </a:lnTo>
                  <a:lnTo>
                    <a:pt x="16" y="82"/>
                  </a:lnTo>
                  <a:lnTo>
                    <a:pt x="28" y="77"/>
                  </a:lnTo>
                  <a:lnTo>
                    <a:pt x="42" y="74"/>
                  </a:lnTo>
                  <a:lnTo>
                    <a:pt x="60" y="74"/>
                  </a:lnTo>
                  <a:lnTo>
                    <a:pt x="78" y="76"/>
                  </a:lnTo>
                  <a:lnTo>
                    <a:pt x="96" y="83"/>
                  </a:lnTo>
                  <a:lnTo>
                    <a:pt x="116" y="95"/>
                  </a:lnTo>
                  <a:lnTo>
                    <a:pt x="136" y="114"/>
                  </a:lnTo>
                  <a:lnTo>
                    <a:pt x="133" y="82"/>
                  </a:lnTo>
                  <a:lnTo>
                    <a:pt x="131" y="45"/>
                  </a:lnTo>
                  <a:lnTo>
                    <a:pt x="130" y="16"/>
                  </a:lnTo>
                  <a:lnTo>
                    <a:pt x="130" y="3"/>
                  </a:lnTo>
                  <a:lnTo>
                    <a:pt x="156" y="0"/>
                  </a:lnTo>
                  <a:lnTo>
                    <a:pt x="157" y="12"/>
                  </a:lnTo>
                  <a:lnTo>
                    <a:pt x="163" y="39"/>
                  </a:lnTo>
                  <a:lnTo>
                    <a:pt x="168" y="74"/>
                  </a:lnTo>
                  <a:lnTo>
                    <a:pt x="170" y="106"/>
                  </a:lnTo>
                  <a:close/>
                </a:path>
              </a:pathLst>
            </a:custGeom>
            <a:solidFill>
              <a:srgbClr val="7FE5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5" name="Freeform 36"/>
            <p:cNvSpPr/>
            <p:nvPr/>
          </p:nvSpPr>
          <p:spPr bwMode="auto">
            <a:xfrm>
              <a:off x="988" y="4094"/>
              <a:ext cx="169" cy="97"/>
            </a:xfrm>
            <a:custGeom>
              <a:avLst/>
              <a:gdLst>
                <a:gd name="T0" fmla="*/ 67 w 169"/>
                <a:gd name="T1" fmla="*/ 15 h 97"/>
                <a:gd name="T2" fmla="*/ 53 w 169"/>
                <a:gd name="T3" fmla="*/ 16 h 97"/>
                <a:gd name="T4" fmla="*/ 41 w 169"/>
                <a:gd name="T5" fmla="*/ 18 h 97"/>
                <a:gd name="T6" fmla="*/ 30 w 169"/>
                <a:gd name="T7" fmla="*/ 20 h 97"/>
                <a:gd name="T8" fmla="*/ 21 w 169"/>
                <a:gd name="T9" fmla="*/ 24 h 97"/>
                <a:gd name="T10" fmla="*/ 13 w 169"/>
                <a:gd name="T11" fmla="*/ 28 h 97"/>
                <a:gd name="T12" fmla="*/ 7 w 169"/>
                <a:gd name="T13" fmla="*/ 33 h 97"/>
                <a:gd name="T14" fmla="*/ 3 w 169"/>
                <a:gd name="T15" fmla="*/ 42 h 97"/>
                <a:gd name="T16" fmla="*/ 0 w 169"/>
                <a:gd name="T17" fmla="*/ 51 h 97"/>
                <a:gd name="T18" fmla="*/ 0 w 169"/>
                <a:gd name="T19" fmla="*/ 62 h 97"/>
                <a:gd name="T20" fmla="*/ 1 w 169"/>
                <a:gd name="T21" fmla="*/ 71 h 97"/>
                <a:gd name="T22" fmla="*/ 6 w 169"/>
                <a:gd name="T23" fmla="*/ 79 h 97"/>
                <a:gd name="T24" fmla="*/ 13 w 169"/>
                <a:gd name="T25" fmla="*/ 87 h 97"/>
                <a:gd name="T26" fmla="*/ 24 w 169"/>
                <a:gd name="T27" fmla="*/ 92 h 97"/>
                <a:gd name="T28" fmla="*/ 36 w 169"/>
                <a:gd name="T29" fmla="*/ 96 h 97"/>
                <a:gd name="T30" fmla="*/ 53 w 169"/>
                <a:gd name="T31" fmla="*/ 97 h 97"/>
                <a:gd name="T32" fmla="*/ 71 w 169"/>
                <a:gd name="T33" fmla="*/ 95 h 97"/>
                <a:gd name="T34" fmla="*/ 91 w 169"/>
                <a:gd name="T35" fmla="*/ 90 h 97"/>
                <a:gd name="T36" fmla="*/ 112 w 169"/>
                <a:gd name="T37" fmla="*/ 84 h 97"/>
                <a:gd name="T38" fmla="*/ 132 w 169"/>
                <a:gd name="T39" fmla="*/ 78 h 97"/>
                <a:gd name="T40" fmla="*/ 149 w 169"/>
                <a:gd name="T41" fmla="*/ 69 h 97"/>
                <a:gd name="T42" fmla="*/ 161 w 169"/>
                <a:gd name="T43" fmla="*/ 59 h 97"/>
                <a:gd name="T44" fmla="*/ 169 w 169"/>
                <a:gd name="T45" fmla="*/ 46 h 97"/>
                <a:gd name="T46" fmla="*/ 169 w 169"/>
                <a:gd name="T47" fmla="*/ 32 h 97"/>
                <a:gd name="T48" fmla="*/ 161 w 169"/>
                <a:gd name="T49" fmla="*/ 15 h 97"/>
                <a:gd name="T50" fmla="*/ 154 w 169"/>
                <a:gd name="T51" fmla="*/ 9 h 97"/>
                <a:gd name="T52" fmla="*/ 144 w 169"/>
                <a:gd name="T53" fmla="*/ 4 h 97"/>
                <a:gd name="T54" fmla="*/ 132 w 169"/>
                <a:gd name="T55" fmla="*/ 2 h 97"/>
                <a:gd name="T56" fmla="*/ 119 w 169"/>
                <a:gd name="T57" fmla="*/ 0 h 97"/>
                <a:gd name="T58" fmla="*/ 105 w 169"/>
                <a:gd name="T59" fmla="*/ 2 h 97"/>
                <a:gd name="T60" fmla="*/ 91 w 169"/>
                <a:gd name="T61" fmla="*/ 5 h 97"/>
                <a:gd name="T62" fmla="*/ 77 w 169"/>
                <a:gd name="T63" fmla="*/ 9 h 97"/>
                <a:gd name="T64" fmla="*/ 67 w 169"/>
                <a:gd name="T65" fmla="*/ 15 h 97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169" h="97">
                  <a:moveTo>
                    <a:pt x="67" y="15"/>
                  </a:moveTo>
                  <a:lnTo>
                    <a:pt x="53" y="16"/>
                  </a:lnTo>
                  <a:lnTo>
                    <a:pt x="41" y="18"/>
                  </a:lnTo>
                  <a:lnTo>
                    <a:pt x="30" y="20"/>
                  </a:lnTo>
                  <a:lnTo>
                    <a:pt x="21" y="24"/>
                  </a:lnTo>
                  <a:lnTo>
                    <a:pt x="13" y="28"/>
                  </a:lnTo>
                  <a:lnTo>
                    <a:pt x="7" y="33"/>
                  </a:lnTo>
                  <a:lnTo>
                    <a:pt x="3" y="42"/>
                  </a:lnTo>
                  <a:lnTo>
                    <a:pt x="0" y="51"/>
                  </a:lnTo>
                  <a:lnTo>
                    <a:pt x="0" y="62"/>
                  </a:lnTo>
                  <a:lnTo>
                    <a:pt x="1" y="71"/>
                  </a:lnTo>
                  <a:lnTo>
                    <a:pt x="6" y="79"/>
                  </a:lnTo>
                  <a:lnTo>
                    <a:pt x="13" y="87"/>
                  </a:lnTo>
                  <a:lnTo>
                    <a:pt x="24" y="92"/>
                  </a:lnTo>
                  <a:lnTo>
                    <a:pt x="36" y="96"/>
                  </a:lnTo>
                  <a:lnTo>
                    <a:pt x="53" y="97"/>
                  </a:lnTo>
                  <a:lnTo>
                    <a:pt x="71" y="95"/>
                  </a:lnTo>
                  <a:lnTo>
                    <a:pt x="91" y="90"/>
                  </a:lnTo>
                  <a:lnTo>
                    <a:pt x="112" y="84"/>
                  </a:lnTo>
                  <a:lnTo>
                    <a:pt x="132" y="78"/>
                  </a:lnTo>
                  <a:lnTo>
                    <a:pt x="149" y="69"/>
                  </a:lnTo>
                  <a:lnTo>
                    <a:pt x="161" y="59"/>
                  </a:lnTo>
                  <a:lnTo>
                    <a:pt x="169" y="46"/>
                  </a:lnTo>
                  <a:lnTo>
                    <a:pt x="169" y="32"/>
                  </a:lnTo>
                  <a:lnTo>
                    <a:pt x="161" y="15"/>
                  </a:lnTo>
                  <a:lnTo>
                    <a:pt x="154" y="9"/>
                  </a:lnTo>
                  <a:lnTo>
                    <a:pt x="144" y="4"/>
                  </a:lnTo>
                  <a:lnTo>
                    <a:pt x="132" y="2"/>
                  </a:lnTo>
                  <a:lnTo>
                    <a:pt x="119" y="0"/>
                  </a:lnTo>
                  <a:lnTo>
                    <a:pt x="105" y="2"/>
                  </a:lnTo>
                  <a:lnTo>
                    <a:pt x="91" y="5"/>
                  </a:lnTo>
                  <a:lnTo>
                    <a:pt x="77" y="9"/>
                  </a:lnTo>
                  <a:lnTo>
                    <a:pt x="67" y="1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6" name="Freeform 37"/>
            <p:cNvSpPr/>
            <p:nvPr/>
          </p:nvSpPr>
          <p:spPr bwMode="auto">
            <a:xfrm>
              <a:off x="1050" y="4238"/>
              <a:ext cx="236" cy="75"/>
            </a:xfrm>
            <a:custGeom>
              <a:avLst/>
              <a:gdLst>
                <a:gd name="T0" fmla="*/ 102 w 236"/>
                <a:gd name="T1" fmla="*/ 2 h 75"/>
                <a:gd name="T2" fmla="*/ 78 w 236"/>
                <a:gd name="T3" fmla="*/ 0 h 75"/>
                <a:gd name="T4" fmla="*/ 57 w 236"/>
                <a:gd name="T5" fmla="*/ 3 h 75"/>
                <a:gd name="T6" fmla="*/ 37 w 236"/>
                <a:gd name="T7" fmla="*/ 6 h 75"/>
                <a:gd name="T8" fmla="*/ 20 w 236"/>
                <a:gd name="T9" fmla="*/ 13 h 75"/>
                <a:gd name="T10" fmla="*/ 8 w 236"/>
                <a:gd name="T11" fmla="*/ 22 h 75"/>
                <a:gd name="T12" fmla="*/ 0 w 236"/>
                <a:gd name="T13" fmla="*/ 32 h 75"/>
                <a:gd name="T14" fmla="*/ 0 w 236"/>
                <a:gd name="T15" fmla="*/ 45 h 75"/>
                <a:gd name="T16" fmla="*/ 6 w 236"/>
                <a:gd name="T17" fmla="*/ 61 h 75"/>
                <a:gd name="T18" fmla="*/ 40 w 236"/>
                <a:gd name="T19" fmla="*/ 68 h 75"/>
                <a:gd name="T20" fmla="*/ 69 w 236"/>
                <a:gd name="T21" fmla="*/ 73 h 75"/>
                <a:gd name="T22" fmla="*/ 95 w 236"/>
                <a:gd name="T23" fmla="*/ 75 h 75"/>
                <a:gd name="T24" fmla="*/ 116 w 236"/>
                <a:gd name="T25" fmla="*/ 75 h 75"/>
                <a:gd name="T26" fmla="*/ 136 w 236"/>
                <a:gd name="T27" fmla="*/ 75 h 75"/>
                <a:gd name="T28" fmla="*/ 156 w 236"/>
                <a:gd name="T29" fmla="*/ 73 h 75"/>
                <a:gd name="T30" fmla="*/ 175 w 236"/>
                <a:gd name="T31" fmla="*/ 69 h 75"/>
                <a:gd name="T32" fmla="*/ 195 w 236"/>
                <a:gd name="T33" fmla="*/ 65 h 75"/>
                <a:gd name="T34" fmla="*/ 214 w 236"/>
                <a:gd name="T35" fmla="*/ 60 h 75"/>
                <a:gd name="T36" fmla="*/ 226 w 236"/>
                <a:gd name="T37" fmla="*/ 54 h 75"/>
                <a:gd name="T38" fmla="*/ 232 w 236"/>
                <a:gd name="T39" fmla="*/ 47 h 75"/>
                <a:gd name="T40" fmla="*/ 236 w 236"/>
                <a:gd name="T41" fmla="*/ 38 h 75"/>
                <a:gd name="T42" fmla="*/ 236 w 236"/>
                <a:gd name="T43" fmla="*/ 31 h 75"/>
                <a:gd name="T44" fmla="*/ 233 w 236"/>
                <a:gd name="T45" fmla="*/ 24 h 75"/>
                <a:gd name="T46" fmla="*/ 230 w 236"/>
                <a:gd name="T47" fmla="*/ 17 h 75"/>
                <a:gd name="T48" fmla="*/ 224 w 236"/>
                <a:gd name="T49" fmla="*/ 12 h 75"/>
                <a:gd name="T50" fmla="*/ 217 w 236"/>
                <a:gd name="T51" fmla="*/ 9 h 75"/>
                <a:gd name="T52" fmla="*/ 209 w 236"/>
                <a:gd name="T53" fmla="*/ 6 h 75"/>
                <a:gd name="T54" fmla="*/ 200 w 236"/>
                <a:gd name="T55" fmla="*/ 5 h 75"/>
                <a:gd name="T56" fmla="*/ 189 w 236"/>
                <a:gd name="T57" fmla="*/ 5 h 75"/>
                <a:gd name="T58" fmla="*/ 180 w 236"/>
                <a:gd name="T59" fmla="*/ 8 h 75"/>
                <a:gd name="T60" fmla="*/ 171 w 236"/>
                <a:gd name="T61" fmla="*/ 9 h 75"/>
                <a:gd name="T62" fmla="*/ 163 w 236"/>
                <a:gd name="T63" fmla="*/ 11 h 75"/>
                <a:gd name="T64" fmla="*/ 157 w 236"/>
                <a:gd name="T65" fmla="*/ 13 h 75"/>
                <a:gd name="T66" fmla="*/ 153 w 236"/>
                <a:gd name="T67" fmla="*/ 15 h 75"/>
                <a:gd name="T68" fmla="*/ 146 w 236"/>
                <a:gd name="T69" fmla="*/ 15 h 75"/>
                <a:gd name="T70" fmla="*/ 140 w 236"/>
                <a:gd name="T71" fmla="*/ 13 h 75"/>
                <a:gd name="T72" fmla="*/ 134 w 236"/>
                <a:gd name="T73" fmla="*/ 11 h 75"/>
                <a:gd name="T74" fmla="*/ 127 w 236"/>
                <a:gd name="T75" fmla="*/ 9 h 75"/>
                <a:gd name="T76" fmla="*/ 119 w 236"/>
                <a:gd name="T77" fmla="*/ 5 h 75"/>
                <a:gd name="T78" fmla="*/ 111 w 236"/>
                <a:gd name="T79" fmla="*/ 3 h 75"/>
                <a:gd name="T80" fmla="*/ 102 w 236"/>
                <a:gd name="T81" fmla="*/ 2 h 7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236" h="75">
                  <a:moveTo>
                    <a:pt x="102" y="2"/>
                  </a:moveTo>
                  <a:lnTo>
                    <a:pt x="78" y="0"/>
                  </a:lnTo>
                  <a:lnTo>
                    <a:pt x="57" y="3"/>
                  </a:lnTo>
                  <a:lnTo>
                    <a:pt x="37" y="6"/>
                  </a:lnTo>
                  <a:lnTo>
                    <a:pt x="20" y="13"/>
                  </a:lnTo>
                  <a:lnTo>
                    <a:pt x="8" y="22"/>
                  </a:lnTo>
                  <a:lnTo>
                    <a:pt x="0" y="32"/>
                  </a:lnTo>
                  <a:lnTo>
                    <a:pt x="0" y="45"/>
                  </a:lnTo>
                  <a:lnTo>
                    <a:pt x="6" y="61"/>
                  </a:lnTo>
                  <a:lnTo>
                    <a:pt x="40" y="68"/>
                  </a:lnTo>
                  <a:lnTo>
                    <a:pt x="69" y="73"/>
                  </a:lnTo>
                  <a:lnTo>
                    <a:pt x="95" y="75"/>
                  </a:lnTo>
                  <a:lnTo>
                    <a:pt x="116" y="75"/>
                  </a:lnTo>
                  <a:lnTo>
                    <a:pt x="136" y="75"/>
                  </a:lnTo>
                  <a:lnTo>
                    <a:pt x="156" y="73"/>
                  </a:lnTo>
                  <a:lnTo>
                    <a:pt x="175" y="69"/>
                  </a:lnTo>
                  <a:lnTo>
                    <a:pt x="195" y="65"/>
                  </a:lnTo>
                  <a:lnTo>
                    <a:pt x="214" y="60"/>
                  </a:lnTo>
                  <a:lnTo>
                    <a:pt x="226" y="54"/>
                  </a:lnTo>
                  <a:lnTo>
                    <a:pt x="232" y="47"/>
                  </a:lnTo>
                  <a:lnTo>
                    <a:pt x="236" y="38"/>
                  </a:lnTo>
                  <a:lnTo>
                    <a:pt x="236" y="31"/>
                  </a:lnTo>
                  <a:lnTo>
                    <a:pt x="233" y="24"/>
                  </a:lnTo>
                  <a:lnTo>
                    <a:pt x="230" y="17"/>
                  </a:lnTo>
                  <a:lnTo>
                    <a:pt x="224" y="12"/>
                  </a:lnTo>
                  <a:lnTo>
                    <a:pt x="217" y="9"/>
                  </a:lnTo>
                  <a:lnTo>
                    <a:pt x="209" y="6"/>
                  </a:lnTo>
                  <a:lnTo>
                    <a:pt x="200" y="5"/>
                  </a:lnTo>
                  <a:lnTo>
                    <a:pt x="189" y="5"/>
                  </a:lnTo>
                  <a:lnTo>
                    <a:pt x="180" y="8"/>
                  </a:lnTo>
                  <a:lnTo>
                    <a:pt x="171" y="9"/>
                  </a:lnTo>
                  <a:lnTo>
                    <a:pt x="163" y="11"/>
                  </a:lnTo>
                  <a:lnTo>
                    <a:pt x="157" y="13"/>
                  </a:lnTo>
                  <a:lnTo>
                    <a:pt x="153" y="15"/>
                  </a:lnTo>
                  <a:lnTo>
                    <a:pt x="146" y="15"/>
                  </a:lnTo>
                  <a:lnTo>
                    <a:pt x="140" y="13"/>
                  </a:lnTo>
                  <a:lnTo>
                    <a:pt x="134" y="11"/>
                  </a:lnTo>
                  <a:lnTo>
                    <a:pt x="127" y="9"/>
                  </a:lnTo>
                  <a:lnTo>
                    <a:pt x="119" y="5"/>
                  </a:lnTo>
                  <a:lnTo>
                    <a:pt x="111" y="3"/>
                  </a:lnTo>
                  <a:lnTo>
                    <a:pt x="102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307" name="Group 38"/>
            <p:cNvGrpSpPr/>
            <p:nvPr/>
          </p:nvGrpSpPr>
          <p:grpSpPr bwMode="auto">
            <a:xfrm>
              <a:off x="0" y="4105"/>
              <a:ext cx="1479" cy="215"/>
              <a:chOff x="3452" y="4125"/>
              <a:chExt cx="1479" cy="215"/>
            </a:xfrm>
          </p:grpSpPr>
          <p:sp>
            <p:nvSpPr>
              <p:cNvPr id="308" name="Freeform 39"/>
              <p:cNvSpPr/>
              <p:nvPr/>
            </p:nvSpPr>
            <p:spPr bwMode="auto">
              <a:xfrm>
                <a:off x="3592" y="4158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2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9" y="1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0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" name="Freeform 40"/>
              <p:cNvSpPr/>
              <p:nvPr/>
            </p:nvSpPr>
            <p:spPr bwMode="auto">
              <a:xfrm>
                <a:off x="3668" y="4235"/>
                <a:ext cx="16" cy="16"/>
              </a:xfrm>
              <a:custGeom>
                <a:avLst/>
                <a:gdLst>
                  <a:gd name="T0" fmla="*/ 0 w 34"/>
                  <a:gd name="T1" fmla="*/ 1 h 32"/>
                  <a:gd name="T2" fmla="*/ 0 w 34"/>
                  <a:gd name="T3" fmla="*/ 1 h 32"/>
                  <a:gd name="T4" fmla="*/ 0 w 34"/>
                  <a:gd name="T5" fmla="*/ 1 h 32"/>
                  <a:gd name="T6" fmla="*/ 0 w 34"/>
                  <a:gd name="T7" fmla="*/ 1 h 32"/>
                  <a:gd name="T8" fmla="*/ 0 w 34"/>
                  <a:gd name="T9" fmla="*/ 0 h 32"/>
                  <a:gd name="T10" fmla="*/ 0 w 34"/>
                  <a:gd name="T11" fmla="*/ 0 h 32"/>
                  <a:gd name="T12" fmla="*/ 0 w 34"/>
                  <a:gd name="T13" fmla="*/ 1 h 32"/>
                  <a:gd name="T14" fmla="*/ 0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0 w 34"/>
                  <a:gd name="T21" fmla="*/ 1 h 32"/>
                  <a:gd name="T22" fmla="*/ 0 w 34"/>
                  <a:gd name="T23" fmla="*/ 1 h 32"/>
                  <a:gd name="T24" fmla="*/ 0 w 34"/>
                  <a:gd name="T25" fmla="*/ 1 h 32"/>
                  <a:gd name="T26" fmla="*/ 0 w 34"/>
                  <a:gd name="T27" fmla="*/ 1 h 32"/>
                  <a:gd name="T28" fmla="*/ 0 w 34"/>
                  <a:gd name="T29" fmla="*/ 1 h 32"/>
                  <a:gd name="T30" fmla="*/ 0 w 34"/>
                  <a:gd name="T31" fmla="*/ 1 h 32"/>
                  <a:gd name="T32" fmla="*/ 0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3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8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" name="Freeform 41"/>
              <p:cNvSpPr/>
              <p:nvPr/>
            </p:nvSpPr>
            <p:spPr bwMode="auto">
              <a:xfrm>
                <a:off x="3668" y="4194"/>
                <a:ext cx="16" cy="17"/>
              </a:xfrm>
              <a:custGeom>
                <a:avLst/>
                <a:gdLst>
                  <a:gd name="T0" fmla="*/ 0 w 33"/>
                  <a:gd name="T1" fmla="*/ 1 h 32"/>
                  <a:gd name="T2" fmla="*/ 0 w 33"/>
                  <a:gd name="T3" fmla="*/ 1 h 32"/>
                  <a:gd name="T4" fmla="*/ 0 w 33"/>
                  <a:gd name="T5" fmla="*/ 1 h 32"/>
                  <a:gd name="T6" fmla="*/ 0 w 33"/>
                  <a:gd name="T7" fmla="*/ 1 h 32"/>
                  <a:gd name="T8" fmla="*/ 0 w 33"/>
                  <a:gd name="T9" fmla="*/ 0 h 32"/>
                  <a:gd name="T10" fmla="*/ 0 w 33"/>
                  <a:gd name="T11" fmla="*/ 0 h 32"/>
                  <a:gd name="T12" fmla="*/ 0 w 33"/>
                  <a:gd name="T13" fmla="*/ 1 h 32"/>
                  <a:gd name="T14" fmla="*/ 0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0 w 33"/>
                  <a:gd name="T21" fmla="*/ 1 h 32"/>
                  <a:gd name="T22" fmla="*/ 0 w 33"/>
                  <a:gd name="T23" fmla="*/ 1 h 32"/>
                  <a:gd name="T24" fmla="*/ 0 w 33"/>
                  <a:gd name="T25" fmla="*/ 1 h 32"/>
                  <a:gd name="T26" fmla="*/ 0 w 33"/>
                  <a:gd name="T27" fmla="*/ 1 h 32"/>
                  <a:gd name="T28" fmla="*/ 0 w 33"/>
                  <a:gd name="T29" fmla="*/ 1 h 32"/>
                  <a:gd name="T30" fmla="*/ 0 w 33"/>
                  <a:gd name="T31" fmla="*/ 1 h 32"/>
                  <a:gd name="T32" fmla="*/ 0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19"/>
                    </a:moveTo>
                    <a:lnTo>
                      <a:pt x="33" y="13"/>
                    </a:lnTo>
                    <a:lnTo>
                      <a:pt x="30" y="7"/>
                    </a:lnTo>
                    <a:lnTo>
                      <a:pt x="26" y="2"/>
                    </a:lnTo>
                    <a:lnTo>
                      <a:pt x="20" y="0"/>
                    </a:lnTo>
                    <a:lnTo>
                      <a:pt x="13" y="0"/>
                    </a:lnTo>
                    <a:lnTo>
                      <a:pt x="7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29" y="25"/>
                    </a:lnTo>
                    <a:lnTo>
                      <a:pt x="33" y="1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" name="Freeform 42"/>
              <p:cNvSpPr/>
              <p:nvPr/>
            </p:nvSpPr>
            <p:spPr bwMode="auto">
              <a:xfrm>
                <a:off x="3671" y="4153"/>
                <a:ext cx="16" cy="17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6" y="3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4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4" y="30"/>
                    </a:lnTo>
                    <a:lnTo>
                      <a:pt x="29" y="25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" name="Freeform 43"/>
              <p:cNvSpPr/>
              <p:nvPr/>
            </p:nvSpPr>
            <p:spPr bwMode="auto">
              <a:xfrm>
                <a:off x="3772" y="4256"/>
                <a:ext cx="17" cy="16"/>
              </a:xfrm>
              <a:custGeom>
                <a:avLst/>
                <a:gdLst>
                  <a:gd name="T0" fmla="*/ 1 w 33"/>
                  <a:gd name="T1" fmla="*/ 1 h 32"/>
                  <a:gd name="T2" fmla="*/ 1 w 33"/>
                  <a:gd name="T3" fmla="*/ 1 h 32"/>
                  <a:gd name="T4" fmla="*/ 1 w 33"/>
                  <a:gd name="T5" fmla="*/ 1 h 32"/>
                  <a:gd name="T6" fmla="*/ 1 w 33"/>
                  <a:gd name="T7" fmla="*/ 1 h 32"/>
                  <a:gd name="T8" fmla="*/ 1 w 33"/>
                  <a:gd name="T9" fmla="*/ 0 h 32"/>
                  <a:gd name="T10" fmla="*/ 1 w 33"/>
                  <a:gd name="T11" fmla="*/ 0 h 32"/>
                  <a:gd name="T12" fmla="*/ 1 w 33"/>
                  <a:gd name="T13" fmla="*/ 1 h 32"/>
                  <a:gd name="T14" fmla="*/ 1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1 w 33"/>
                  <a:gd name="T21" fmla="*/ 1 h 32"/>
                  <a:gd name="T22" fmla="*/ 1 w 33"/>
                  <a:gd name="T23" fmla="*/ 1 h 32"/>
                  <a:gd name="T24" fmla="*/ 1 w 33"/>
                  <a:gd name="T25" fmla="*/ 1 h 32"/>
                  <a:gd name="T26" fmla="*/ 1 w 33"/>
                  <a:gd name="T27" fmla="*/ 1 h 32"/>
                  <a:gd name="T28" fmla="*/ 1 w 33"/>
                  <a:gd name="T29" fmla="*/ 1 h 32"/>
                  <a:gd name="T30" fmla="*/ 1 w 33"/>
                  <a:gd name="T31" fmla="*/ 1 h 32"/>
                  <a:gd name="T32" fmla="*/ 1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20"/>
                    </a:moveTo>
                    <a:lnTo>
                      <a:pt x="33" y="14"/>
                    </a:lnTo>
                    <a:lnTo>
                      <a:pt x="31" y="8"/>
                    </a:lnTo>
                    <a:lnTo>
                      <a:pt x="26" y="4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3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7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30" y="26"/>
                    </a:lnTo>
                    <a:lnTo>
                      <a:pt x="33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" name="Freeform 44"/>
              <p:cNvSpPr/>
              <p:nvPr/>
            </p:nvSpPr>
            <p:spPr bwMode="auto">
              <a:xfrm>
                <a:off x="3768" y="4216"/>
                <a:ext cx="17" cy="16"/>
              </a:xfrm>
              <a:custGeom>
                <a:avLst/>
                <a:gdLst>
                  <a:gd name="T0" fmla="*/ 1 w 32"/>
                  <a:gd name="T1" fmla="*/ 0 h 33"/>
                  <a:gd name="T2" fmla="*/ 1 w 32"/>
                  <a:gd name="T3" fmla="*/ 0 h 33"/>
                  <a:gd name="T4" fmla="*/ 1 w 32"/>
                  <a:gd name="T5" fmla="*/ 0 h 33"/>
                  <a:gd name="T6" fmla="*/ 1 w 32"/>
                  <a:gd name="T7" fmla="*/ 0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0 h 33"/>
                  <a:gd name="T14" fmla="*/ 1 w 32"/>
                  <a:gd name="T15" fmla="*/ 0 h 33"/>
                  <a:gd name="T16" fmla="*/ 0 w 32"/>
                  <a:gd name="T17" fmla="*/ 0 h 33"/>
                  <a:gd name="T18" fmla="*/ 0 w 32"/>
                  <a:gd name="T19" fmla="*/ 0 h 33"/>
                  <a:gd name="T20" fmla="*/ 1 w 32"/>
                  <a:gd name="T21" fmla="*/ 0 h 33"/>
                  <a:gd name="T22" fmla="*/ 1 w 32"/>
                  <a:gd name="T23" fmla="*/ 0 h 33"/>
                  <a:gd name="T24" fmla="*/ 1 w 32"/>
                  <a:gd name="T25" fmla="*/ 0 h 33"/>
                  <a:gd name="T26" fmla="*/ 1 w 32"/>
                  <a:gd name="T27" fmla="*/ 0 h 33"/>
                  <a:gd name="T28" fmla="*/ 1 w 32"/>
                  <a:gd name="T29" fmla="*/ 0 h 33"/>
                  <a:gd name="T30" fmla="*/ 1 w 32"/>
                  <a:gd name="T31" fmla="*/ 0 h 33"/>
                  <a:gd name="T32" fmla="*/ 1 w 32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9"/>
                    </a:lnTo>
                    <a:lnTo>
                      <a:pt x="26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3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3"/>
                    </a:ln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" name="Freeform 45"/>
              <p:cNvSpPr/>
              <p:nvPr/>
            </p:nvSpPr>
            <p:spPr bwMode="auto">
              <a:xfrm>
                <a:off x="3774" y="4175"/>
                <a:ext cx="16" cy="17"/>
              </a:xfrm>
              <a:custGeom>
                <a:avLst/>
                <a:gdLst>
                  <a:gd name="T0" fmla="*/ 0 w 33"/>
                  <a:gd name="T1" fmla="*/ 1 h 33"/>
                  <a:gd name="T2" fmla="*/ 0 w 33"/>
                  <a:gd name="T3" fmla="*/ 1 h 33"/>
                  <a:gd name="T4" fmla="*/ 0 w 33"/>
                  <a:gd name="T5" fmla="*/ 1 h 33"/>
                  <a:gd name="T6" fmla="*/ 0 w 33"/>
                  <a:gd name="T7" fmla="*/ 1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1 h 33"/>
                  <a:gd name="T14" fmla="*/ 0 w 33"/>
                  <a:gd name="T15" fmla="*/ 1 h 33"/>
                  <a:gd name="T16" fmla="*/ 0 w 33"/>
                  <a:gd name="T17" fmla="*/ 1 h 33"/>
                  <a:gd name="T18" fmla="*/ 0 w 33"/>
                  <a:gd name="T19" fmla="*/ 1 h 33"/>
                  <a:gd name="T20" fmla="*/ 0 w 33"/>
                  <a:gd name="T21" fmla="*/ 1 h 33"/>
                  <a:gd name="T22" fmla="*/ 0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0 w 33"/>
                  <a:gd name="T29" fmla="*/ 1 h 33"/>
                  <a:gd name="T30" fmla="*/ 0 w 33"/>
                  <a:gd name="T31" fmla="*/ 1 h 33"/>
                  <a:gd name="T32" fmla="*/ 0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33" y="21"/>
                    </a:moveTo>
                    <a:lnTo>
                      <a:pt x="33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5" y="31"/>
                    </a:lnTo>
                    <a:lnTo>
                      <a:pt x="29" y="26"/>
                    </a:lnTo>
                    <a:lnTo>
                      <a:pt x="33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" name="Freeform 46"/>
              <p:cNvSpPr/>
              <p:nvPr/>
            </p:nvSpPr>
            <p:spPr bwMode="auto">
              <a:xfrm>
                <a:off x="3789" y="4136"/>
                <a:ext cx="16" cy="17"/>
              </a:xfrm>
              <a:custGeom>
                <a:avLst/>
                <a:gdLst>
                  <a:gd name="T0" fmla="*/ 1 w 32"/>
                  <a:gd name="T1" fmla="*/ 1 h 34"/>
                  <a:gd name="T2" fmla="*/ 1 w 32"/>
                  <a:gd name="T3" fmla="*/ 1 h 34"/>
                  <a:gd name="T4" fmla="*/ 1 w 32"/>
                  <a:gd name="T5" fmla="*/ 1 h 34"/>
                  <a:gd name="T6" fmla="*/ 1 w 32"/>
                  <a:gd name="T7" fmla="*/ 1 h 34"/>
                  <a:gd name="T8" fmla="*/ 1 w 32"/>
                  <a:gd name="T9" fmla="*/ 0 h 34"/>
                  <a:gd name="T10" fmla="*/ 1 w 32"/>
                  <a:gd name="T11" fmla="*/ 0 h 34"/>
                  <a:gd name="T12" fmla="*/ 1 w 32"/>
                  <a:gd name="T13" fmla="*/ 1 h 34"/>
                  <a:gd name="T14" fmla="*/ 1 w 32"/>
                  <a:gd name="T15" fmla="*/ 1 h 34"/>
                  <a:gd name="T16" fmla="*/ 0 w 32"/>
                  <a:gd name="T17" fmla="*/ 1 h 34"/>
                  <a:gd name="T18" fmla="*/ 0 w 32"/>
                  <a:gd name="T19" fmla="*/ 1 h 34"/>
                  <a:gd name="T20" fmla="*/ 1 w 32"/>
                  <a:gd name="T21" fmla="*/ 1 h 34"/>
                  <a:gd name="T22" fmla="*/ 1 w 32"/>
                  <a:gd name="T23" fmla="*/ 1 h 34"/>
                  <a:gd name="T24" fmla="*/ 1 w 32"/>
                  <a:gd name="T25" fmla="*/ 1 h 34"/>
                  <a:gd name="T26" fmla="*/ 1 w 32"/>
                  <a:gd name="T27" fmla="*/ 1 h 34"/>
                  <a:gd name="T28" fmla="*/ 1 w 32"/>
                  <a:gd name="T29" fmla="*/ 1 h 34"/>
                  <a:gd name="T30" fmla="*/ 1 w 32"/>
                  <a:gd name="T31" fmla="*/ 1 h 34"/>
                  <a:gd name="T32" fmla="*/ 1 w 32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4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4"/>
                    </a:lnTo>
                    <a:lnTo>
                      <a:pt x="20" y="34"/>
                    </a:lnTo>
                    <a:lnTo>
                      <a:pt x="25" y="32"/>
                    </a:lnTo>
                    <a:lnTo>
                      <a:pt x="30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" name="Freeform 47"/>
              <p:cNvSpPr/>
              <p:nvPr/>
            </p:nvSpPr>
            <p:spPr bwMode="auto">
              <a:xfrm>
                <a:off x="3842" y="4235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" name="Freeform 48"/>
              <p:cNvSpPr/>
              <p:nvPr/>
            </p:nvSpPr>
            <p:spPr bwMode="auto">
              <a:xfrm>
                <a:off x="3857" y="4201"/>
                <a:ext cx="16" cy="16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lnTo>
                      <a:pt x="18" y="32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" name="Freeform 49"/>
              <p:cNvSpPr/>
              <p:nvPr/>
            </p:nvSpPr>
            <p:spPr bwMode="auto">
              <a:xfrm>
                <a:off x="3861" y="4164"/>
                <a:ext cx="16" cy="17"/>
              </a:xfrm>
              <a:custGeom>
                <a:avLst/>
                <a:gdLst>
                  <a:gd name="T0" fmla="*/ 1 w 32"/>
                  <a:gd name="T1" fmla="*/ 1 h 33"/>
                  <a:gd name="T2" fmla="*/ 1 w 32"/>
                  <a:gd name="T3" fmla="*/ 1 h 33"/>
                  <a:gd name="T4" fmla="*/ 1 w 32"/>
                  <a:gd name="T5" fmla="*/ 1 h 33"/>
                  <a:gd name="T6" fmla="*/ 1 w 32"/>
                  <a:gd name="T7" fmla="*/ 1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1 h 33"/>
                  <a:gd name="T14" fmla="*/ 1 w 32"/>
                  <a:gd name="T15" fmla="*/ 1 h 33"/>
                  <a:gd name="T16" fmla="*/ 0 w 32"/>
                  <a:gd name="T17" fmla="*/ 1 h 33"/>
                  <a:gd name="T18" fmla="*/ 0 w 32"/>
                  <a:gd name="T19" fmla="*/ 1 h 33"/>
                  <a:gd name="T20" fmla="*/ 1 w 32"/>
                  <a:gd name="T21" fmla="*/ 1 h 33"/>
                  <a:gd name="T22" fmla="*/ 1 w 32"/>
                  <a:gd name="T23" fmla="*/ 1 h 33"/>
                  <a:gd name="T24" fmla="*/ 1 w 32"/>
                  <a:gd name="T25" fmla="*/ 1 h 33"/>
                  <a:gd name="T26" fmla="*/ 1 w 32"/>
                  <a:gd name="T27" fmla="*/ 1 h 33"/>
                  <a:gd name="T28" fmla="*/ 1 w 32"/>
                  <a:gd name="T29" fmla="*/ 1 h 33"/>
                  <a:gd name="T30" fmla="*/ 1 w 32"/>
                  <a:gd name="T31" fmla="*/ 1 h 33"/>
                  <a:gd name="T32" fmla="*/ 1 w 32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" name="Freeform 50"/>
              <p:cNvSpPr/>
              <p:nvPr/>
            </p:nvSpPr>
            <p:spPr bwMode="auto">
              <a:xfrm>
                <a:off x="4066" y="4265"/>
                <a:ext cx="40" cy="40"/>
              </a:xfrm>
              <a:custGeom>
                <a:avLst/>
                <a:gdLst>
                  <a:gd name="T0" fmla="*/ 1 w 80"/>
                  <a:gd name="T1" fmla="*/ 0 h 80"/>
                  <a:gd name="T2" fmla="*/ 1 w 80"/>
                  <a:gd name="T3" fmla="*/ 0 h 80"/>
                  <a:gd name="T4" fmla="*/ 1 w 80"/>
                  <a:gd name="T5" fmla="*/ 1 h 80"/>
                  <a:gd name="T6" fmla="*/ 1 w 80"/>
                  <a:gd name="T7" fmla="*/ 1 h 80"/>
                  <a:gd name="T8" fmla="*/ 1 w 80"/>
                  <a:gd name="T9" fmla="*/ 1 h 80"/>
                  <a:gd name="T10" fmla="*/ 1 w 80"/>
                  <a:gd name="T11" fmla="*/ 1 h 80"/>
                  <a:gd name="T12" fmla="*/ 1 w 80"/>
                  <a:gd name="T13" fmla="*/ 1 h 80"/>
                  <a:gd name="T14" fmla="*/ 1 w 80"/>
                  <a:gd name="T15" fmla="*/ 1 h 80"/>
                  <a:gd name="T16" fmla="*/ 0 w 80"/>
                  <a:gd name="T17" fmla="*/ 1 h 80"/>
                  <a:gd name="T18" fmla="*/ 0 w 80"/>
                  <a:gd name="T19" fmla="*/ 1 h 80"/>
                  <a:gd name="T20" fmla="*/ 0 w 80"/>
                  <a:gd name="T21" fmla="*/ 1 h 80"/>
                  <a:gd name="T22" fmla="*/ 1 w 80"/>
                  <a:gd name="T23" fmla="*/ 1 h 80"/>
                  <a:gd name="T24" fmla="*/ 1 w 80"/>
                  <a:gd name="T25" fmla="*/ 1 h 80"/>
                  <a:gd name="T26" fmla="*/ 1 w 80"/>
                  <a:gd name="T27" fmla="*/ 1 h 80"/>
                  <a:gd name="T28" fmla="*/ 1 w 80"/>
                  <a:gd name="T29" fmla="*/ 1 h 80"/>
                  <a:gd name="T30" fmla="*/ 1 w 80"/>
                  <a:gd name="T31" fmla="*/ 1 h 80"/>
                  <a:gd name="T32" fmla="*/ 1 w 80"/>
                  <a:gd name="T33" fmla="*/ 1 h 80"/>
                  <a:gd name="T34" fmla="*/ 1 w 80"/>
                  <a:gd name="T35" fmla="*/ 1 h 80"/>
                  <a:gd name="T36" fmla="*/ 1 w 80"/>
                  <a:gd name="T37" fmla="*/ 1 h 80"/>
                  <a:gd name="T38" fmla="*/ 1 w 80"/>
                  <a:gd name="T39" fmla="*/ 1 h 80"/>
                  <a:gd name="T40" fmla="*/ 1 w 80"/>
                  <a:gd name="T41" fmla="*/ 1 h 80"/>
                  <a:gd name="T42" fmla="*/ 1 w 80"/>
                  <a:gd name="T43" fmla="*/ 1 h 80"/>
                  <a:gd name="T44" fmla="*/ 1 w 80"/>
                  <a:gd name="T45" fmla="*/ 1 h 80"/>
                  <a:gd name="T46" fmla="*/ 1 w 80"/>
                  <a:gd name="T47" fmla="*/ 1 h 80"/>
                  <a:gd name="T48" fmla="*/ 1 w 80"/>
                  <a:gd name="T49" fmla="*/ 1 h 80"/>
                  <a:gd name="T50" fmla="*/ 1 w 80"/>
                  <a:gd name="T51" fmla="*/ 1 h 80"/>
                  <a:gd name="T52" fmla="*/ 1 w 80"/>
                  <a:gd name="T53" fmla="*/ 1 h 80"/>
                  <a:gd name="T54" fmla="*/ 1 w 80"/>
                  <a:gd name="T55" fmla="*/ 1 h 80"/>
                  <a:gd name="T56" fmla="*/ 1 w 80"/>
                  <a:gd name="T57" fmla="*/ 1 h 80"/>
                  <a:gd name="T58" fmla="*/ 1 w 80"/>
                  <a:gd name="T59" fmla="*/ 1 h 80"/>
                  <a:gd name="T60" fmla="*/ 1 w 80"/>
                  <a:gd name="T61" fmla="*/ 1 h 80"/>
                  <a:gd name="T62" fmla="*/ 1 w 80"/>
                  <a:gd name="T63" fmla="*/ 1 h 80"/>
                  <a:gd name="T64" fmla="*/ 1 w 80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80">
                    <a:moveTo>
                      <a:pt x="46" y="0"/>
                    </a:moveTo>
                    <a:lnTo>
                      <a:pt x="38" y="0"/>
                    </a:lnTo>
                    <a:lnTo>
                      <a:pt x="30" y="2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9"/>
                    </a:lnTo>
                    <a:lnTo>
                      <a:pt x="3" y="26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9"/>
                    </a:lnTo>
                    <a:lnTo>
                      <a:pt x="18" y="74"/>
                    </a:lnTo>
                    <a:lnTo>
                      <a:pt x="24" y="78"/>
                    </a:lnTo>
                    <a:lnTo>
                      <a:pt x="32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7"/>
                    </a:lnTo>
                    <a:lnTo>
                      <a:pt x="62" y="73"/>
                    </a:lnTo>
                    <a:lnTo>
                      <a:pt x="68" y="67"/>
                    </a:lnTo>
                    <a:lnTo>
                      <a:pt x="73" y="62"/>
                    </a:lnTo>
                    <a:lnTo>
                      <a:pt x="76" y="55"/>
                    </a:lnTo>
                    <a:lnTo>
                      <a:pt x="79" y="47"/>
                    </a:lnTo>
                    <a:lnTo>
                      <a:pt x="80" y="39"/>
                    </a:lnTo>
                    <a:lnTo>
                      <a:pt x="79" y="30"/>
                    </a:lnTo>
                    <a:lnTo>
                      <a:pt x="76" y="24"/>
                    </a:lnTo>
                    <a:lnTo>
                      <a:pt x="73" y="17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" name="Freeform 51"/>
              <p:cNvSpPr/>
              <p:nvPr/>
            </p:nvSpPr>
            <p:spPr bwMode="auto">
              <a:xfrm>
                <a:off x="4136" y="4223"/>
                <a:ext cx="40" cy="39"/>
              </a:xfrm>
              <a:custGeom>
                <a:avLst/>
                <a:gdLst>
                  <a:gd name="T0" fmla="*/ 1 w 79"/>
                  <a:gd name="T1" fmla="*/ 0 h 80"/>
                  <a:gd name="T2" fmla="*/ 1 w 79"/>
                  <a:gd name="T3" fmla="*/ 0 h 80"/>
                  <a:gd name="T4" fmla="*/ 1 w 79"/>
                  <a:gd name="T5" fmla="*/ 0 h 80"/>
                  <a:gd name="T6" fmla="*/ 1 w 79"/>
                  <a:gd name="T7" fmla="*/ 0 h 80"/>
                  <a:gd name="T8" fmla="*/ 1 w 79"/>
                  <a:gd name="T9" fmla="*/ 0 h 80"/>
                  <a:gd name="T10" fmla="*/ 1 w 79"/>
                  <a:gd name="T11" fmla="*/ 0 h 80"/>
                  <a:gd name="T12" fmla="*/ 1 w 79"/>
                  <a:gd name="T13" fmla="*/ 0 h 80"/>
                  <a:gd name="T14" fmla="*/ 1 w 79"/>
                  <a:gd name="T15" fmla="*/ 0 h 80"/>
                  <a:gd name="T16" fmla="*/ 0 w 79"/>
                  <a:gd name="T17" fmla="*/ 0 h 80"/>
                  <a:gd name="T18" fmla="*/ 0 w 79"/>
                  <a:gd name="T19" fmla="*/ 0 h 80"/>
                  <a:gd name="T20" fmla="*/ 1 w 79"/>
                  <a:gd name="T21" fmla="*/ 0 h 80"/>
                  <a:gd name="T22" fmla="*/ 1 w 79"/>
                  <a:gd name="T23" fmla="*/ 0 h 80"/>
                  <a:gd name="T24" fmla="*/ 1 w 79"/>
                  <a:gd name="T25" fmla="*/ 0 h 80"/>
                  <a:gd name="T26" fmla="*/ 1 w 79"/>
                  <a:gd name="T27" fmla="*/ 0 h 80"/>
                  <a:gd name="T28" fmla="*/ 1 w 79"/>
                  <a:gd name="T29" fmla="*/ 0 h 80"/>
                  <a:gd name="T30" fmla="*/ 1 w 79"/>
                  <a:gd name="T31" fmla="*/ 0 h 80"/>
                  <a:gd name="T32" fmla="*/ 1 w 79"/>
                  <a:gd name="T33" fmla="*/ 0 h 80"/>
                  <a:gd name="T34" fmla="*/ 1 w 79"/>
                  <a:gd name="T35" fmla="*/ 0 h 80"/>
                  <a:gd name="T36" fmla="*/ 1 w 79"/>
                  <a:gd name="T37" fmla="*/ 0 h 80"/>
                  <a:gd name="T38" fmla="*/ 1 w 79"/>
                  <a:gd name="T39" fmla="*/ 0 h 80"/>
                  <a:gd name="T40" fmla="*/ 1 w 79"/>
                  <a:gd name="T41" fmla="*/ 0 h 80"/>
                  <a:gd name="T42" fmla="*/ 1 w 79"/>
                  <a:gd name="T43" fmla="*/ 0 h 80"/>
                  <a:gd name="T44" fmla="*/ 1 w 79"/>
                  <a:gd name="T45" fmla="*/ 0 h 80"/>
                  <a:gd name="T46" fmla="*/ 1 w 79"/>
                  <a:gd name="T47" fmla="*/ 0 h 80"/>
                  <a:gd name="T48" fmla="*/ 1 w 79"/>
                  <a:gd name="T49" fmla="*/ 0 h 80"/>
                  <a:gd name="T50" fmla="*/ 1 w 79"/>
                  <a:gd name="T51" fmla="*/ 0 h 80"/>
                  <a:gd name="T52" fmla="*/ 1 w 79"/>
                  <a:gd name="T53" fmla="*/ 0 h 80"/>
                  <a:gd name="T54" fmla="*/ 1 w 79"/>
                  <a:gd name="T55" fmla="*/ 0 h 80"/>
                  <a:gd name="T56" fmla="*/ 1 w 79"/>
                  <a:gd name="T57" fmla="*/ 0 h 80"/>
                  <a:gd name="T58" fmla="*/ 1 w 79"/>
                  <a:gd name="T59" fmla="*/ 0 h 80"/>
                  <a:gd name="T60" fmla="*/ 1 w 79"/>
                  <a:gd name="T61" fmla="*/ 0 h 80"/>
                  <a:gd name="T62" fmla="*/ 1 w 79"/>
                  <a:gd name="T63" fmla="*/ 0 h 80"/>
                  <a:gd name="T64" fmla="*/ 1 w 79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79" h="80">
                    <a:moveTo>
                      <a:pt x="47" y="0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4"/>
                    </a:lnTo>
                    <a:lnTo>
                      <a:pt x="17" y="7"/>
                    </a:lnTo>
                    <a:lnTo>
                      <a:pt x="11" y="13"/>
                    </a:lnTo>
                    <a:lnTo>
                      <a:pt x="5" y="19"/>
                    </a:lnTo>
                    <a:lnTo>
                      <a:pt x="2" y="26"/>
                    </a:lnTo>
                    <a:lnTo>
                      <a:pt x="0" y="34"/>
                    </a:lnTo>
                    <a:lnTo>
                      <a:pt x="0" y="42"/>
                    </a:lnTo>
                    <a:lnTo>
                      <a:pt x="1" y="49"/>
                    </a:lnTo>
                    <a:lnTo>
                      <a:pt x="3" y="57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8" y="74"/>
                    </a:lnTo>
                    <a:lnTo>
                      <a:pt x="25" y="78"/>
                    </a:lnTo>
                    <a:lnTo>
                      <a:pt x="33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6"/>
                    </a:lnTo>
                    <a:lnTo>
                      <a:pt x="63" y="73"/>
                    </a:lnTo>
                    <a:lnTo>
                      <a:pt x="69" y="67"/>
                    </a:lnTo>
                    <a:lnTo>
                      <a:pt x="73" y="61"/>
                    </a:lnTo>
                    <a:lnTo>
                      <a:pt x="77" y="55"/>
                    </a:lnTo>
                    <a:lnTo>
                      <a:pt x="79" y="46"/>
                    </a:lnTo>
                    <a:lnTo>
                      <a:pt x="79" y="38"/>
                    </a:lnTo>
                    <a:lnTo>
                      <a:pt x="78" y="31"/>
                    </a:lnTo>
                    <a:lnTo>
                      <a:pt x="76" y="23"/>
                    </a:lnTo>
                    <a:lnTo>
                      <a:pt x="72" y="18"/>
                    </a:lnTo>
                    <a:lnTo>
                      <a:pt x="68" y="12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1" name="Freeform 52"/>
              <p:cNvSpPr/>
              <p:nvPr/>
            </p:nvSpPr>
            <p:spPr bwMode="auto">
              <a:xfrm>
                <a:off x="4059" y="4190"/>
                <a:ext cx="40" cy="40"/>
              </a:xfrm>
              <a:custGeom>
                <a:avLst/>
                <a:gdLst>
                  <a:gd name="T0" fmla="*/ 1 w 80"/>
                  <a:gd name="T1" fmla="*/ 0 h 78"/>
                  <a:gd name="T2" fmla="*/ 1 w 80"/>
                  <a:gd name="T3" fmla="*/ 0 h 78"/>
                  <a:gd name="T4" fmla="*/ 1 w 80"/>
                  <a:gd name="T5" fmla="*/ 0 h 78"/>
                  <a:gd name="T6" fmla="*/ 1 w 80"/>
                  <a:gd name="T7" fmla="*/ 1 h 78"/>
                  <a:gd name="T8" fmla="*/ 1 w 80"/>
                  <a:gd name="T9" fmla="*/ 1 h 78"/>
                  <a:gd name="T10" fmla="*/ 1 w 80"/>
                  <a:gd name="T11" fmla="*/ 1 h 78"/>
                  <a:gd name="T12" fmla="*/ 1 w 80"/>
                  <a:gd name="T13" fmla="*/ 1 h 78"/>
                  <a:gd name="T14" fmla="*/ 1 w 80"/>
                  <a:gd name="T15" fmla="*/ 1 h 78"/>
                  <a:gd name="T16" fmla="*/ 1 w 80"/>
                  <a:gd name="T17" fmla="*/ 1 h 78"/>
                  <a:gd name="T18" fmla="*/ 0 w 80"/>
                  <a:gd name="T19" fmla="*/ 1 h 78"/>
                  <a:gd name="T20" fmla="*/ 1 w 80"/>
                  <a:gd name="T21" fmla="*/ 1 h 78"/>
                  <a:gd name="T22" fmla="*/ 1 w 80"/>
                  <a:gd name="T23" fmla="*/ 1 h 78"/>
                  <a:gd name="T24" fmla="*/ 1 w 80"/>
                  <a:gd name="T25" fmla="*/ 1 h 78"/>
                  <a:gd name="T26" fmla="*/ 1 w 80"/>
                  <a:gd name="T27" fmla="*/ 1 h 78"/>
                  <a:gd name="T28" fmla="*/ 1 w 80"/>
                  <a:gd name="T29" fmla="*/ 1 h 78"/>
                  <a:gd name="T30" fmla="*/ 1 w 80"/>
                  <a:gd name="T31" fmla="*/ 1 h 78"/>
                  <a:gd name="T32" fmla="*/ 1 w 80"/>
                  <a:gd name="T33" fmla="*/ 1 h 78"/>
                  <a:gd name="T34" fmla="*/ 1 w 80"/>
                  <a:gd name="T35" fmla="*/ 1 h 78"/>
                  <a:gd name="T36" fmla="*/ 1 w 80"/>
                  <a:gd name="T37" fmla="*/ 1 h 78"/>
                  <a:gd name="T38" fmla="*/ 1 w 80"/>
                  <a:gd name="T39" fmla="*/ 1 h 78"/>
                  <a:gd name="T40" fmla="*/ 1 w 80"/>
                  <a:gd name="T41" fmla="*/ 1 h 78"/>
                  <a:gd name="T42" fmla="*/ 1 w 80"/>
                  <a:gd name="T43" fmla="*/ 1 h 78"/>
                  <a:gd name="T44" fmla="*/ 1 w 80"/>
                  <a:gd name="T45" fmla="*/ 1 h 78"/>
                  <a:gd name="T46" fmla="*/ 1 w 80"/>
                  <a:gd name="T47" fmla="*/ 1 h 78"/>
                  <a:gd name="T48" fmla="*/ 1 w 80"/>
                  <a:gd name="T49" fmla="*/ 1 h 78"/>
                  <a:gd name="T50" fmla="*/ 1 w 80"/>
                  <a:gd name="T51" fmla="*/ 1 h 78"/>
                  <a:gd name="T52" fmla="*/ 1 w 80"/>
                  <a:gd name="T53" fmla="*/ 1 h 78"/>
                  <a:gd name="T54" fmla="*/ 1 w 80"/>
                  <a:gd name="T55" fmla="*/ 1 h 78"/>
                  <a:gd name="T56" fmla="*/ 1 w 80"/>
                  <a:gd name="T57" fmla="*/ 1 h 78"/>
                  <a:gd name="T58" fmla="*/ 1 w 80"/>
                  <a:gd name="T59" fmla="*/ 1 h 78"/>
                  <a:gd name="T60" fmla="*/ 1 w 80"/>
                  <a:gd name="T61" fmla="*/ 1 h 78"/>
                  <a:gd name="T62" fmla="*/ 1 w 80"/>
                  <a:gd name="T63" fmla="*/ 1 h 78"/>
                  <a:gd name="T64" fmla="*/ 1 w 80"/>
                  <a:gd name="T65" fmla="*/ 0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8" y="0"/>
                    </a:moveTo>
                    <a:lnTo>
                      <a:pt x="40" y="0"/>
                    </a:lnTo>
                    <a:lnTo>
                      <a:pt x="32" y="0"/>
                    </a:lnTo>
                    <a:lnTo>
                      <a:pt x="25" y="3"/>
                    </a:lnTo>
                    <a:lnTo>
                      <a:pt x="18" y="7"/>
                    </a:lnTo>
                    <a:lnTo>
                      <a:pt x="12" y="11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2" y="32"/>
                    </a:lnTo>
                    <a:lnTo>
                      <a:pt x="0" y="40"/>
                    </a:lnTo>
                    <a:lnTo>
                      <a:pt x="2" y="47"/>
                    </a:lnTo>
                    <a:lnTo>
                      <a:pt x="4" y="55"/>
                    </a:lnTo>
                    <a:lnTo>
                      <a:pt x="7" y="61"/>
                    </a:lnTo>
                    <a:lnTo>
                      <a:pt x="13" y="67"/>
                    </a:lnTo>
                    <a:lnTo>
                      <a:pt x="19" y="72"/>
                    </a:lnTo>
                    <a:lnTo>
                      <a:pt x="26" y="76"/>
                    </a:lnTo>
                    <a:lnTo>
                      <a:pt x="34" y="78"/>
                    </a:lnTo>
                    <a:lnTo>
                      <a:pt x="42" y="78"/>
                    </a:lnTo>
                    <a:lnTo>
                      <a:pt x="50" y="77"/>
                    </a:lnTo>
                    <a:lnTo>
                      <a:pt x="57" y="75"/>
                    </a:lnTo>
                    <a:lnTo>
                      <a:pt x="64" y="71"/>
                    </a:lnTo>
                    <a:lnTo>
                      <a:pt x="70" y="65"/>
                    </a:lnTo>
                    <a:lnTo>
                      <a:pt x="74" y="60"/>
                    </a:lnTo>
                    <a:lnTo>
                      <a:pt x="78" y="53"/>
                    </a:lnTo>
                    <a:lnTo>
                      <a:pt x="80" y="45"/>
                    </a:lnTo>
                    <a:lnTo>
                      <a:pt x="80" y="37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3" y="6"/>
                    </a:lnTo>
                    <a:lnTo>
                      <a:pt x="56" y="2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2" name="Freeform 53"/>
              <p:cNvSpPr/>
              <p:nvPr/>
            </p:nvSpPr>
            <p:spPr bwMode="auto">
              <a:xfrm>
                <a:off x="3990" y="4195"/>
                <a:ext cx="39" cy="39"/>
              </a:xfrm>
              <a:custGeom>
                <a:avLst/>
                <a:gdLst>
                  <a:gd name="T0" fmla="*/ 0 w 80"/>
                  <a:gd name="T1" fmla="*/ 1 h 78"/>
                  <a:gd name="T2" fmla="*/ 0 w 80"/>
                  <a:gd name="T3" fmla="*/ 0 h 78"/>
                  <a:gd name="T4" fmla="*/ 0 w 80"/>
                  <a:gd name="T5" fmla="*/ 1 h 78"/>
                  <a:gd name="T6" fmla="*/ 0 w 80"/>
                  <a:gd name="T7" fmla="*/ 1 h 78"/>
                  <a:gd name="T8" fmla="*/ 0 w 80"/>
                  <a:gd name="T9" fmla="*/ 1 h 78"/>
                  <a:gd name="T10" fmla="*/ 0 w 80"/>
                  <a:gd name="T11" fmla="*/ 1 h 78"/>
                  <a:gd name="T12" fmla="*/ 0 w 80"/>
                  <a:gd name="T13" fmla="*/ 1 h 78"/>
                  <a:gd name="T14" fmla="*/ 0 w 80"/>
                  <a:gd name="T15" fmla="*/ 1 h 78"/>
                  <a:gd name="T16" fmla="*/ 0 w 80"/>
                  <a:gd name="T17" fmla="*/ 1 h 78"/>
                  <a:gd name="T18" fmla="*/ 0 w 80"/>
                  <a:gd name="T19" fmla="*/ 1 h 78"/>
                  <a:gd name="T20" fmla="*/ 0 w 80"/>
                  <a:gd name="T21" fmla="*/ 1 h 78"/>
                  <a:gd name="T22" fmla="*/ 0 w 80"/>
                  <a:gd name="T23" fmla="*/ 1 h 78"/>
                  <a:gd name="T24" fmla="*/ 0 w 80"/>
                  <a:gd name="T25" fmla="*/ 1 h 78"/>
                  <a:gd name="T26" fmla="*/ 0 w 80"/>
                  <a:gd name="T27" fmla="*/ 1 h 78"/>
                  <a:gd name="T28" fmla="*/ 0 w 80"/>
                  <a:gd name="T29" fmla="*/ 1 h 78"/>
                  <a:gd name="T30" fmla="*/ 0 w 80"/>
                  <a:gd name="T31" fmla="*/ 1 h 78"/>
                  <a:gd name="T32" fmla="*/ 0 w 80"/>
                  <a:gd name="T33" fmla="*/ 1 h 78"/>
                  <a:gd name="T34" fmla="*/ 0 w 80"/>
                  <a:gd name="T35" fmla="*/ 1 h 78"/>
                  <a:gd name="T36" fmla="*/ 0 w 80"/>
                  <a:gd name="T37" fmla="*/ 1 h 78"/>
                  <a:gd name="T38" fmla="*/ 0 w 80"/>
                  <a:gd name="T39" fmla="*/ 1 h 78"/>
                  <a:gd name="T40" fmla="*/ 0 w 80"/>
                  <a:gd name="T41" fmla="*/ 1 h 78"/>
                  <a:gd name="T42" fmla="*/ 0 w 80"/>
                  <a:gd name="T43" fmla="*/ 1 h 78"/>
                  <a:gd name="T44" fmla="*/ 0 w 80"/>
                  <a:gd name="T45" fmla="*/ 1 h 78"/>
                  <a:gd name="T46" fmla="*/ 0 w 80"/>
                  <a:gd name="T47" fmla="*/ 1 h 78"/>
                  <a:gd name="T48" fmla="*/ 0 w 80"/>
                  <a:gd name="T49" fmla="*/ 1 h 78"/>
                  <a:gd name="T50" fmla="*/ 0 w 80"/>
                  <a:gd name="T51" fmla="*/ 1 h 78"/>
                  <a:gd name="T52" fmla="*/ 0 w 80"/>
                  <a:gd name="T53" fmla="*/ 1 h 78"/>
                  <a:gd name="T54" fmla="*/ 0 w 80"/>
                  <a:gd name="T55" fmla="*/ 1 h 78"/>
                  <a:gd name="T56" fmla="*/ 0 w 80"/>
                  <a:gd name="T57" fmla="*/ 1 h 78"/>
                  <a:gd name="T58" fmla="*/ 0 w 80"/>
                  <a:gd name="T59" fmla="*/ 1 h 78"/>
                  <a:gd name="T60" fmla="*/ 0 w 80"/>
                  <a:gd name="T61" fmla="*/ 1 h 78"/>
                  <a:gd name="T62" fmla="*/ 0 w 80"/>
                  <a:gd name="T63" fmla="*/ 1 h 78"/>
                  <a:gd name="T64" fmla="*/ 0 w 80"/>
                  <a:gd name="T65" fmla="*/ 1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7" y="1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3"/>
                    </a:lnTo>
                    <a:lnTo>
                      <a:pt x="17" y="7"/>
                    </a:lnTo>
                    <a:lnTo>
                      <a:pt x="12" y="12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1" y="32"/>
                    </a:lnTo>
                    <a:lnTo>
                      <a:pt x="0" y="40"/>
                    </a:lnTo>
                    <a:lnTo>
                      <a:pt x="1" y="48"/>
                    </a:lnTo>
                    <a:lnTo>
                      <a:pt x="4" y="55"/>
                    </a:lnTo>
                    <a:lnTo>
                      <a:pt x="7" y="62"/>
                    </a:lnTo>
                    <a:lnTo>
                      <a:pt x="13" y="68"/>
                    </a:lnTo>
                    <a:lnTo>
                      <a:pt x="19" y="73"/>
                    </a:lnTo>
                    <a:lnTo>
                      <a:pt x="25" y="76"/>
                    </a:lnTo>
                    <a:lnTo>
                      <a:pt x="33" y="78"/>
                    </a:lnTo>
                    <a:lnTo>
                      <a:pt x="42" y="78"/>
                    </a:lnTo>
                    <a:lnTo>
                      <a:pt x="50" y="78"/>
                    </a:lnTo>
                    <a:lnTo>
                      <a:pt x="57" y="75"/>
                    </a:lnTo>
                    <a:lnTo>
                      <a:pt x="63" y="71"/>
                    </a:lnTo>
                    <a:lnTo>
                      <a:pt x="69" y="67"/>
                    </a:lnTo>
                    <a:lnTo>
                      <a:pt x="74" y="61"/>
                    </a:lnTo>
                    <a:lnTo>
                      <a:pt x="77" y="54"/>
                    </a:lnTo>
                    <a:lnTo>
                      <a:pt x="80" y="46"/>
                    </a:lnTo>
                    <a:lnTo>
                      <a:pt x="80" y="38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2" y="6"/>
                    </a:lnTo>
                    <a:lnTo>
                      <a:pt x="55" y="2"/>
                    </a:lnTo>
                    <a:lnTo>
                      <a:pt x="47" y="1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3" name="Freeform 54"/>
              <p:cNvSpPr/>
              <p:nvPr/>
            </p:nvSpPr>
            <p:spPr bwMode="auto">
              <a:xfrm>
                <a:off x="4127" y="4147"/>
                <a:ext cx="39" cy="39"/>
              </a:xfrm>
              <a:custGeom>
                <a:avLst/>
                <a:gdLst>
                  <a:gd name="T0" fmla="*/ 0 w 80"/>
                  <a:gd name="T1" fmla="*/ 0 h 79"/>
                  <a:gd name="T2" fmla="*/ 0 w 80"/>
                  <a:gd name="T3" fmla="*/ 0 h 79"/>
                  <a:gd name="T4" fmla="*/ 0 w 80"/>
                  <a:gd name="T5" fmla="*/ 0 h 79"/>
                  <a:gd name="T6" fmla="*/ 0 w 80"/>
                  <a:gd name="T7" fmla="*/ 0 h 79"/>
                  <a:gd name="T8" fmla="*/ 0 w 80"/>
                  <a:gd name="T9" fmla="*/ 0 h 79"/>
                  <a:gd name="T10" fmla="*/ 0 w 80"/>
                  <a:gd name="T11" fmla="*/ 0 h 79"/>
                  <a:gd name="T12" fmla="*/ 0 w 80"/>
                  <a:gd name="T13" fmla="*/ 0 h 79"/>
                  <a:gd name="T14" fmla="*/ 0 w 80"/>
                  <a:gd name="T15" fmla="*/ 0 h 79"/>
                  <a:gd name="T16" fmla="*/ 0 w 80"/>
                  <a:gd name="T17" fmla="*/ 0 h 79"/>
                  <a:gd name="T18" fmla="*/ 0 w 80"/>
                  <a:gd name="T19" fmla="*/ 0 h 79"/>
                  <a:gd name="T20" fmla="*/ 0 w 80"/>
                  <a:gd name="T21" fmla="*/ 0 h 79"/>
                  <a:gd name="T22" fmla="*/ 0 w 80"/>
                  <a:gd name="T23" fmla="*/ 0 h 79"/>
                  <a:gd name="T24" fmla="*/ 0 w 80"/>
                  <a:gd name="T25" fmla="*/ 0 h 79"/>
                  <a:gd name="T26" fmla="*/ 0 w 80"/>
                  <a:gd name="T27" fmla="*/ 0 h 79"/>
                  <a:gd name="T28" fmla="*/ 0 w 80"/>
                  <a:gd name="T29" fmla="*/ 0 h 79"/>
                  <a:gd name="T30" fmla="*/ 0 w 80"/>
                  <a:gd name="T31" fmla="*/ 0 h 79"/>
                  <a:gd name="T32" fmla="*/ 0 w 80"/>
                  <a:gd name="T33" fmla="*/ 0 h 79"/>
                  <a:gd name="T34" fmla="*/ 0 w 80"/>
                  <a:gd name="T35" fmla="*/ 0 h 79"/>
                  <a:gd name="T36" fmla="*/ 0 w 80"/>
                  <a:gd name="T37" fmla="*/ 0 h 79"/>
                  <a:gd name="T38" fmla="*/ 0 w 80"/>
                  <a:gd name="T39" fmla="*/ 0 h 79"/>
                  <a:gd name="T40" fmla="*/ 0 w 80"/>
                  <a:gd name="T41" fmla="*/ 0 h 79"/>
                  <a:gd name="T42" fmla="*/ 0 w 80"/>
                  <a:gd name="T43" fmla="*/ 0 h 79"/>
                  <a:gd name="T44" fmla="*/ 0 w 80"/>
                  <a:gd name="T45" fmla="*/ 0 h 79"/>
                  <a:gd name="T46" fmla="*/ 0 w 80"/>
                  <a:gd name="T47" fmla="*/ 0 h 79"/>
                  <a:gd name="T48" fmla="*/ 0 w 80"/>
                  <a:gd name="T49" fmla="*/ 0 h 79"/>
                  <a:gd name="T50" fmla="*/ 0 w 80"/>
                  <a:gd name="T51" fmla="*/ 0 h 79"/>
                  <a:gd name="T52" fmla="*/ 0 w 80"/>
                  <a:gd name="T53" fmla="*/ 0 h 79"/>
                  <a:gd name="T54" fmla="*/ 0 w 80"/>
                  <a:gd name="T55" fmla="*/ 0 h 79"/>
                  <a:gd name="T56" fmla="*/ 0 w 80"/>
                  <a:gd name="T57" fmla="*/ 0 h 79"/>
                  <a:gd name="T58" fmla="*/ 0 w 80"/>
                  <a:gd name="T59" fmla="*/ 0 h 79"/>
                  <a:gd name="T60" fmla="*/ 0 w 80"/>
                  <a:gd name="T61" fmla="*/ 0 h 79"/>
                  <a:gd name="T62" fmla="*/ 0 w 80"/>
                  <a:gd name="T63" fmla="*/ 0 h 79"/>
                  <a:gd name="T64" fmla="*/ 0 w 80"/>
                  <a:gd name="T65" fmla="*/ 0 h 7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9">
                    <a:moveTo>
                      <a:pt x="46" y="0"/>
                    </a:moveTo>
                    <a:lnTo>
                      <a:pt x="38" y="0"/>
                    </a:lnTo>
                    <a:lnTo>
                      <a:pt x="30" y="0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8"/>
                    </a:lnTo>
                    <a:lnTo>
                      <a:pt x="2" y="24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40" y="79"/>
                    </a:lnTo>
                    <a:lnTo>
                      <a:pt x="49" y="79"/>
                    </a:lnTo>
                    <a:lnTo>
                      <a:pt x="55" y="75"/>
                    </a:lnTo>
                    <a:lnTo>
                      <a:pt x="62" y="72"/>
                    </a:lnTo>
                    <a:lnTo>
                      <a:pt x="68" y="67"/>
                    </a:lnTo>
                    <a:lnTo>
                      <a:pt x="73" y="61"/>
                    </a:lnTo>
                    <a:lnTo>
                      <a:pt x="76" y="54"/>
                    </a:lnTo>
                    <a:lnTo>
                      <a:pt x="78" y="46"/>
                    </a:lnTo>
                    <a:lnTo>
                      <a:pt x="80" y="38"/>
                    </a:lnTo>
                    <a:lnTo>
                      <a:pt x="78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4" name="Freeform 55"/>
              <p:cNvSpPr/>
              <p:nvPr/>
            </p:nvSpPr>
            <p:spPr bwMode="auto">
              <a:xfrm>
                <a:off x="4216" y="4162"/>
                <a:ext cx="37" cy="39"/>
              </a:xfrm>
              <a:custGeom>
                <a:avLst/>
                <a:gdLst>
                  <a:gd name="T0" fmla="*/ 1 w 73"/>
                  <a:gd name="T1" fmla="*/ 0 h 79"/>
                  <a:gd name="T2" fmla="*/ 1 w 73"/>
                  <a:gd name="T3" fmla="*/ 0 h 79"/>
                  <a:gd name="T4" fmla="*/ 1 w 73"/>
                  <a:gd name="T5" fmla="*/ 0 h 79"/>
                  <a:gd name="T6" fmla="*/ 1 w 73"/>
                  <a:gd name="T7" fmla="*/ 0 h 79"/>
                  <a:gd name="T8" fmla="*/ 1 w 73"/>
                  <a:gd name="T9" fmla="*/ 0 h 79"/>
                  <a:gd name="T10" fmla="*/ 1 w 73"/>
                  <a:gd name="T11" fmla="*/ 0 h 79"/>
                  <a:gd name="T12" fmla="*/ 1 w 73"/>
                  <a:gd name="T13" fmla="*/ 0 h 79"/>
                  <a:gd name="T14" fmla="*/ 1 w 73"/>
                  <a:gd name="T15" fmla="*/ 0 h 79"/>
                  <a:gd name="T16" fmla="*/ 1 w 73"/>
                  <a:gd name="T17" fmla="*/ 0 h 79"/>
                  <a:gd name="T18" fmla="*/ 1 w 73"/>
                  <a:gd name="T19" fmla="*/ 0 h 79"/>
                  <a:gd name="T20" fmla="*/ 1 w 73"/>
                  <a:gd name="T21" fmla="*/ 0 h 79"/>
                  <a:gd name="T22" fmla="*/ 1 w 73"/>
                  <a:gd name="T23" fmla="*/ 0 h 79"/>
                  <a:gd name="T24" fmla="*/ 0 w 73"/>
                  <a:gd name="T25" fmla="*/ 0 h 79"/>
                  <a:gd name="T26" fmla="*/ 0 w 73"/>
                  <a:gd name="T27" fmla="*/ 0 h 79"/>
                  <a:gd name="T28" fmla="*/ 0 w 73"/>
                  <a:gd name="T29" fmla="*/ 0 h 79"/>
                  <a:gd name="T30" fmla="*/ 1 w 73"/>
                  <a:gd name="T31" fmla="*/ 0 h 79"/>
                  <a:gd name="T32" fmla="*/ 1 w 73"/>
                  <a:gd name="T33" fmla="*/ 0 h 79"/>
                  <a:gd name="T34" fmla="*/ 1 w 73"/>
                  <a:gd name="T35" fmla="*/ 0 h 79"/>
                  <a:gd name="T36" fmla="*/ 1 w 73"/>
                  <a:gd name="T37" fmla="*/ 0 h 79"/>
                  <a:gd name="T38" fmla="*/ 1 w 73"/>
                  <a:gd name="T39" fmla="*/ 0 h 79"/>
                  <a:gd name="T40" fmla="*/ 1 w 73"/>
                  <a:gd name="T41" fmla="*/ 0 h 79"/>
                  <a:gd name="T42" fmla="*/ 1 w 73"/>
                  <a:gd name="T43" fmla="*/ 0 h 79"/>
                  <a:gd name="T44" fmla="*/ 1 w 73"/>
                  <a:gd name="T45" fmla="*/ 0 h 79"/>
                  <a:gd name="T46" fmla="*/ 1 w 73"/>
                  <a:gd name="T47" fmla="*/ 0 h 79"/>
                  <a:gd name="T48" fmla="*/ 1 w 73"/>
                  <a:gd name="T49" fmla="*/ 0 h 79"/>
                  <a:gd name="T50" fmla="*/ 1 w 73"/>
                  <a:gd name="T51" fmla="*/ 0 h 79"/>
                  <a:gd name="T52" fmla="*/ 1 w 73"/>
                  <a:gd name="T53" fmla="*/ 0 h 79"/>
                  <a:gd name="T54" fmla="*/ 1 w 73"/>
                  <a:gd name="T55" fmla="*/ 0 h 79"/>
                  <a:gd name="T56" fmla="*/ 1 w 73"/>
                  <a:gd name="T57" fmla="*/ 0 h 79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73" h="79">
                    <a:moveTo>
                      <a:pt x="73" y="19"/>
                    </a:moveTo>
                    <a:lnTo>
                      <a:pt x="69" y="12"/>
                    </a:lnTo>
                    <a:lnTo>
                      <a:pt x="62" y="7"/>
                    </a:lnTo>
                    <a:lnTo>
                      <a:pt x="54" y="2"/>
                    </a:lnTo>
                    <a:lnTo>
                      <a:pt x="46" y="0"/>
                    </a:lnTo>
                    <a:lnTo>
                      <a:pt x="38" y="0"/>
                    </a:lnTo>
                    <a:lnTo>
                      <a:pt x="30" y="1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0" y="12"/>
                    </a:lnTo>
                    <a:lnTo>
                      <a:pt x="5" y="19"/>
                    </a:lnTo>
                    <a:lnTo>
                      <a:pt x="2" y="25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49"/>
                    </a:lnTo>
                    <a:lnTo>
                      <a:pt x="3" y="55"/>
                    </a:lnTo>
                    <a:lnTo>
                      <a:pt x="7" y="62"/>
                    </a:lnTo>
                    <a:lnTo>
                      <a:pt x="11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35" y="79"/>
                    </a:lnTo>
                    <a:lnTo>
                      <a:pt x="38" y="79"/>
                    </a:lnTo>
                    <a:lnTo>
                      <a:pt x="41" y="79"/>
                    </a:lnTo>
                    <a:lnTo>
                      <a:pt x="43" y="79"/>
                    </a:lnTo>
                    <a:lnTo>
                      <a:pt x="48" y="70"/>
                    </a:lnTo>
                    <a:lnTo>
                      <a:pt x="58" y="52"/>
                    </a:lnTo>
                    <a:lnTo>
                      <a:pt x="69" y="31"/>
                    </a:lnTo>
                    <a:lnTo>
                      <a:pt x="73" y="19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" name="Freeform 56"/>
              <p:cNvSpPr/>
              <p:nvPr/>
            </p:nvSpPr>
            <p:spPr bwMode="auto">
              <a:xfrm>
                <a:off x="3983" y="4266"/>
                <a:ext cx="31" cy="33"/>
              </a:xfrm>
              <a:custGeom>
                <a:avLst/>
                <a:gdLst>
                  <a:gd name="T0" fmla="*/ 1 w 61"/>
                  <a:gd name="T1" fmla="*/ 1 h 66"/>
                  <a:gd name="T2" fmla="*/ 1 w 61"/>
                  <a:gd name="T3" fmla="*/ 1 h 66"/>
                  <a:gd name="T4" fmla="*/ 1 w 61"/>
                  <a:gd name="T5" fmla="*/ 1 h 66"/>
                  <a:gd name="T6" fmla="*/ 1 w 61"/>
                  <a:gd name="T7" fmla="*/ 1 h 66"/>
                  <a:gd name="T8" fmla="*/ 1 w 61"/>
                  <a:gd name="T9" fmla="*/ 1 h 66"/>
                  <a:gd name="T10" fmla="*/ 1 w 61"/>
                  <a:gd name="T11" fmla="*/ 1 h 66"/>
                  <a:gd name="T12" fmla="*/ 1 w 61"/>
                  <a:gd name="T13" fmla="*/ 1 h 66"/>
                  <a:gd name="T14" fmla="*/ 1 w 61"/>
                  <a:gd name="T15" fmla="*/ 1 h 66"/>
                  <a:gd name="T16" fmla="*/ 1 w 61"/>
                  <a:gd name="T17" fmla="*/ 1 h 66"/>
                  <a:gd name="T18" fmla="*/ 1 w 61"/>
                  <a:gd name="T19" fmla="*/ 1 h 66"/>
                  <a:gd name="T20" fmla="*/ 1 w 61"/>
                  <a:gd name="T21" fmla="*/ 1 h 66"/>
                  <a:gd name="T22" fmla="*/ 1 w 61"/>
                  <a:gd name="T23" fmla="*/ 1 h 66"/>
                  <a:gd name="T24" fmla="*/ 1 w 61"/>
                  <a:gd name="T25" fmla="*/ 1 h 66"/>
                  <a:gd name="T26" fmla="*/ 1 w 61"/>
                  <a:gd name="T27" fmla="*/ 0 h 66"/>
                  <a:gd name="T28" fmla="*/ 1 w 61"/>
                  <a:gd name="T29" fmla="*/ 1 h 66"/>
                  <a:gd name="T30" fmla="*/ 1 w 61"/>
                  <a:gd name="T31" fmla="*/ 1 h 66"/>
                  <a:gd name="T32" fmla="*/ 0 w 61"/>
                  <a:gd name="T33" fmla="*/ 1 h 66"/>
                  <a:gd name="T34" fmla="*/ 1 w 61"/>
                  <a:gd name="T35" fmla="*/ 1 h 66"/>
                  <a:gd name="T36" fmla="*/ 1 w 61"/>
                  <a:gd name="T37" fmla="*/ 1 h 66"/>
                  <a:gd name="T38" fmla="*/ 1 w 61"/>
                  <a:gd name="T39" fmla="*/ 1 h 66"/>
                  <a:gd name="T40" fmla="*/ 1 w 61"/>
                  <a:gd name="T41" fmla="*/ 1 h 66"/>
                  <a:gd name="T42" fmla="*/ 1 w 61"/>
                  <a:gd name="T43" fmla="*/ 1 h 66"/>
                  <a:gd name="T44" fmla="*/ 1 w 61"/>
                  <a:gd name="T45" fmla="*/ 1 h 66"/>
                  <a:gd name="T46" fmla="*/ 1 w 61"/>
                  <a:gd name="T47" fmla="*/ 1 h 66"/>
                  <a:gd name="T48" fmla="*/ 1 w 61"/>
                  <a:gd name="T49" fmla="*/ 1 h 6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61" h="66">
                    <a:moveTo>
                      <a:pt x="53" y="66"/>
                    </a:moveTo>
                    <a:lnTo>
                      <a:pt x="57" y="61"/>
                    </a:lnTo>
                    <a:lnTo>
                      <a:pt x="59" y="56"/>
                    </a:lnTo>
                    <a:lnTo>
                      <a:pt x="60" y="52"/>
                    </a:lnTo>
                    <a:lnTo>
                      <a:pt x="61" y="47"/>
                    </a:lnTo>
                    <a:lnTo>
                      <a:pt x="61" y="39"/>
                    </a:lnTo>
                    <a:lnTo>
                      <a:pt x="60" y="31"/>
                    </a:lnTo>
                    <a:lnTo>
                      <a:pt x="58" y="24"/>
                    </a:lnTo>
                    <a:lnTo>
                      <a:pt x="55" y="17"/>
                    </a:lnTo>
                    <a:lnTo>
                      <a:pt x="50" y="11"/>
                    </a:lnTo>
                    <a:lnTo>
                      <a:pt x="43" y="7"/>
                    </a:lnTo>
                    <a:lnTo>
                      <a:pt x="36" y="3"/>
                    </a:lnTo>
                    <a:lnTo>
                      <a:pt x="29" y="1"/>
                    </a:lnTo>
                    <a:lnTo>
                      <a:pt x="21" y="0"/>
                    </a:lnTo>
                    <a:lnTo>
                      <a:pt x="13" y="1"/>
                    </a:lnTo>
                    <a:lnTo>
                      <a:pt x="6" y="3"/>
                    </a:lnTo>
                    <a:lnTo>
                      <a:pt x="0" y="7"/>
                    </a:lnTo>
                    <a:lnTo>
                      <a:pt x="2" y="9"/>
                    </a:lnTo>
                    <a:lnTo>
                      <a:pt x="5" y="14"/>
                    </a:lnTo>
                    <a:lnTo>
                      <a:pt x="11" y="22"/>
                    </a:lnTo>
                    <a:lnTo>
                      <a:pt x="19" y="31"/>
                    </a:lnTo>
                    <a:lnTo>
                      <a:pt x="27" y="41"/>
                    </a:lnTo>
                    <a:lnTo>
                      <a:pt x="35" y="51"/>
                    </a:lnTo>
                    <a:lnTo>
                      <a:pt x="44" y="59"/>
                    </a:lnTo>
                    <a:lnTo>
                      <a:pt x="53" y="66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" name="Freeform 57"/>
              <p:cNvSpPr/>
              <p:nvPr/>
            </p:nvSpPr>
            <p:spPr bwMode="auto">
              <a:xfrm>
                <a:off x="4852" y="4125"/>
                <a:ext cx="17" cy="17"/>
              </a:xfrm>
              <a:custGeom>
                <a:avLst/>
                <a:gdLst>
                  <a:gd name="T0" fmla="*/ 1 w 34"/>
                  <a:gd name="T1" fmla="*/ 1 h 34"/>
                  <a:gd name="T2" fmla="*/ 1 w 34"/>
                  <a:gd name="T3" fmla="*/ 1 h 34"/>
                  <a:gd name="T4" fmla="*/ 1 w 34"/>
                  <a:gd name="T5" fmla="*/ 1 h 34"/>
                  <a:gd name="T6" fmla="*/ 1 w 34"/>
                  <a:gd name="T7" fmla="*/ 1 h 34"/>
                  <a:gd name="T8" fmla="*/ 1 w 34"/>
                  <a:gd name="T9" fmla="*/ 1 h 34"/>
                  <a:gd name="T10" fmla="*/ 1 w 34"/>
                  <a:gd name="T11" fmla="*/ 1 h 34"/>
                  <a:gd name="T12" fmla="*/ 1 w 34"/>
                  <a:gd name="T13" fmla="*/ 1 h 34"/>
                  <a:gd name="T14" fmla="*/ 1 w 34"/>
                  <a:gd name="T15" fmla="*/ 1 h 34"/>
                  <a:gd name="T16" fmla="*/ 1 w 34"/>
                  <a:gd name="T17" fmla="*/ 1 h 34"/>
                  <a:gd name="T18" fmla="*/ 1 w 34"/>
                  <a:gd name="T19" fmla="*/ 0 h 34"/>
                  <a:gd name="T20" fmla="*/ 1 w 34"/>
                  <a:gd name="T21" fmla="*/ 1 h 34"/>
                  <a:gd name="T22" fmla="*/ 1 w 34"/>
                  <a:gd name="T23" fmla="*/ 1 h 34"/>
                  <a:gd name="T24" fmla="*/ 0 w 34"/>
                  <a:gd name="T25" fmla="*/ 1 h 34"/>
                  <a:gd name="T26" fmla="*/ 0 w 34"/>
                  <a:gd name="T27" fmla="*/ 1 h 34"/>
                  <a:gd name="T28" fmla="*/ 1 w 34"/>
                  <a:gd name="T29" fmla="*/ 1 h 34"/>
                  <a:gd name="T30" fmla="*/ 1 w 34"/>
                  <a:gd name="T31" fmla="*/ 1 h 34"/>
                  <a:gd name="T32" fmla="*/ 1 w 34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4">
                    <a:moveTo>
                      <a:pt x="12" y="34"/>
                    </a:moveTo>
                    <a:lnTo>
                      <a:pt x="19" y="34"/>
                    </a:lnTo>
                    <a:lnTo>
                      <a:pt x="24" y="33"/>
                    </a:lnTo>
                    <a:lnTo>
                      <a:pt x="29" y="28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2" y="10"/>
                    </a:lnTo>
                    <a:lnTo>
                      <a:pt x="28" y="5"/>
                    </a:lnTo>
                    <a:lnTo>
                      <a:pt x="22" y="2"/>
                    </a:lnTo>
                    <a:lnTo>
                      <a:pt x="15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6" y="30"/>
                    </a:lnTo>
                    <a:lnTo>
                      <a:pt x="12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" name="Freeform 58"/>
              <p:cNvSpPr/>
              <p:nvPr/>
            </p:nvSpPr>
            <p:spPr bwMode="auto">
              <a:xfrm>
                <a:off x="4885" y="4152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0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1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1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8" y="3"/>
                    </a:lnTo>
                    <a:lnTo>
                      <a:pt x="22" y="0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1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" name="Freeform 59"/>
              <p:cNvSpPr/>
              <p:nvPr/>
            </p:nvSpPr>
            <p:spPr bwMode="auto">
              <a:xfrm>
                <a:off x="4701" y="4202"/>
                <a:ext cx="17" cy="17"/>
              </a:xfrm>
              <a:custGeom>
                <a:avLst/>
                <a:gdLst>
                  <a:gd name="T0" fmla="*/ 1 w 34"/>
                  <a:gd name="T1" fmla="*/ 1 h 33"/>
                  <a:gd name="T2" fmla="*/ 1 w 34"/>
                  <a:gd name="T3" fmla="*/ 1 h 33"/>
                  <a:gd name="T4" fmla="*/ 1 w 34"/>
                  <a:gd name="T5" fmla="*/ 1 h 33"/>
                  <a:gd name="T6" fmla="*/ 1 w 34"/>
                  <a:gd name="T7" fmla="*/ 1 h 33"/>
                  <a:gd name="T8" fmla="*/ 1 w 34"/>
                  <a:gd name="T9" fmla="*/ 1 h 33"/>
                  <a:gd name="T10" fmla="*/ 1 w 34"/>
                  <a:gd name="T11" fmla="*/ 1 h 33"/>
                  <a:gd name="T12" fmla="*/ 1 w 34"/>
                  <a:gd name="T13" fmla="*/ 1 h 33"/>
                  <a:gd name="T14" fmla="*/ 1 w 34"/>
                  <a:gd name="T15" fmla="*/ 1 h 33"/>
                  <a:gd name="T16" fmla="*/ 1 w 34"/>
                  <a:gd name="T17" fmla="*/ 1 h 33"/>
                  <a:gd name="T18" fmla="*/ 1 w 34"/>
                  <a:gd name="T19" fmla="*/ 0 h 33"/>
                  <a:gd name="T20" fmla="*/ 1 w 34"/>
                  <a:gd name="T21" fmla="*/ 1 h 33"/>
                  <a:gd name="T22" fmla="*/ 1 w 34"/>
                  <a:gd name="T23" fmla="*/ 1 h 33"/>
                  <a:gd name="T24" fmla="*/ 1 w 34"/>
                  <a:gd name="T25" fmla="*/ 1 h 33"/>
                  <a:gd name="T26" fmla="*/ 0 w 34"/>
                  <a:gd name="T27" fmla="*/ 1 h 33"/>
                  <a:gd name="T28" fmla="*/ 1 w 34"/>
                  <a:gd name="T29" fmla="*/ 1 h 33"/>
                  <a:gd name="T30" fmla="*/ 1 w 34"/>
                  <a:gd name="T31" fmla="*/ 1 h 33"/>
                  <a:gd name="T32" fmla="*/ 1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3"/>
                    </a:moveTo>
                    <a:lnTo>
                      <a:pt x="19" y="33"/>
                    </a:lnTo>
                    <a:lnTo>
                      <a:pt x="25" y="32"/>
                    </a:lnTo>
                    <a:lnTo>
                      <a:pt x="29" y="28"/>
                    </a:lnTo>
                    <a:lnTo>
                      <a:pt x="33" y="22"/>
                    </a:lnTo>
                    <a:lnTo>
                      <a:pt x="34" y="16"/>
                    </a:lnTo>
                    <a:lnTo>
                      <a:pt x="33" y="9"/>
                    </a:lnTo>
                    <a:lnTo>
                      <a:pt x="28" y="5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10" y="2"/>
                    </a:lnTo>
                    <a:lnTo>
                      <a:pt x="5" y="6"/>
                    </a:lnTo>
                    <a:lnTo>
                      <a:pt x="2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30"/>
                    </a:lnTo>
                    <a:lnTo>
                      <a:pt x="12" y="3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" name="Freeform 60"/>
              <p:cNvSpPr/>
              <p:nvPr/>
            </p:nvSpPr>
            <p:spPr bwMode="auto">
              <a:xfrm>
                <a:off x="4742" y="4201"/>
                <a:ext cx="16" cy="17"/>
              </a:xfrm>
              <a:custGeom>
                <a:avLst/>
                <a:gdLst>
                  <a:gd name="T0" fmla="*/ 0 w 34"/>
                  <a:gd name="T1" fmla="*/ 1 h 33"/>
                  <a:gd name="T2" fmla="*/ 0 w 34"/>
                  <a:gd name="T3" fmla="*/ 1 h 33"/>
                  <a:gd name="T4" fmla="*/ 0 w 34"/>
                  <a:gd name="T5" fmla="*/ 1 h 33"/>
                  <a:gd name="T6" fmla="*/ 0 w 34"/>
                  <a:gd name="T7" fmla="*/ 1 h 33"/>
                  <a:gd name="T8" fmla="*/ 0 w 34"/>
                  <a:gd name="T9" fmla="*/ 1 h 33"/>
                  <a:gd name="T10" fmla="*/ 0 w 34"/>
                  <a:gd name="T11" fmla="*/ 1 h 33"/>
                  <a:gd name="T12" fmla="*/ 0 w 34"/>
                  <a:gd name="T13" fmla="*/ 1 h 33"/>
                  <a:gd name="T14" fmla="*/ 0 w 34"/>
                  <a:gd name="T15" fmla="*/ 1 h 33"/>
                  <a:gd name="T16" fmla="*/ 0 w 34"/>
                  <a:gd name="T17" fmla="*/ 1 h 33"/>
                  <a:gd name="T18" fmla="*/ 0 w 34"/>
                  <a:gd name="T19" fmla="*/ 0 h 33"/>
                  <a:gd name="T20" fmla="*/ 0 w 34"/>
                  <a:gd name="T21" fmla="*/ 1 h 33"/>
                  <a:gd name="T22" fmla="*/ 0 w 34"/>
                  <a:gd name="T23" fmla="*/ 1 h 33"/>
                  <a:gd name="T24" fmla="*/ 0 w 34"/>
                  <a:gd name="T25" fmla="*/ 1 h 33"/>
                  <a:gd name="T26" fmla="*/ 0 w 34"/>
                  <a:gd name="T27" fmla="*/ 1 h 33"/>
                  <a:gd name="T28" fmla="*/ 0 w 34"/>
                  <a:gd name="T29" fmla="*/ 1 h 33"/>
                  <a:gd name="T30" fmla="*/ 0 w 34"/>
                  <a:gd name="T31" fmla="*/ 1 h 33"/>
                  <a:gd name="T32" fmla="*/ 0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2"/>
                    </a:moveTo>
                    <a:lnTo>
                      <a:pt x="19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1" y="9"/>
                    </a:lnTo>
                    <a:lnTo>
                      <a:pt x="28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" name="Freeform 61"/>
              <p:cNvSpPr/>
              <p:nvPr/>
            </p:nvSpPr>
            <p:spPr bwMode="auto">
              <a:xfrm>
                <a:off x="4782" y="4209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1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5" y="29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1" name="Freeform 62"/>
              <p:cNvSpPr/>
              <p:nvPr/>
            </p:nvSpPr>
            <p:spPr bwMode="auto">
              <a:xfrm>
                <a:off x="4820" y="4226"/>
                <a:ext cx="17" cy="17"/>
              </a:xfrm>
              <a:custGeom>
                <a:avLst/>
                <a:gdLst>
                  <a:gd name="T0" fmla="*/ 1 w 33"/>
                  <a:gd name="T1" fmla="*/ 1 h 34"/>
                  <a:gd name="T2" fmla="*/ 1 w 33"/>
                  <a:gd name="T3" fmla="*/ 1 h 34"/>
                  <a:gd name="T4" fmla="*/ 1 w 33"/>
                  <a:gd name="T5" fmla="*/ 1 h 34"/>
                  <a:gd name="T6" fmla="*/ 1 w 33"/>
                  <a:gd name="T7" fmla="*/ 1 h 34"/>
                  <a:gd name="T8" fmla="*/ 1 w 33"/>
                  <a:gd name="T9" fmla="*/ 1 h 34"/>
                  <a:gd name="T10" fmla="*/ 1 w 33"/>
                  <a:gd name="T11" fmla="*/ 1 h 34"/>
                  <a:gd name="T12" fmla="*/ 1 w 33"/>
                  <a:gd name="T13" fmla="*/ 1 h 34"/>
                  <a:gd name="T14" fmla="*/ 1 w 33"/>
                  <a:gd name="T15" fmla="*/ 1 h 34"/>
                  <a:gd name="T16" fmla="*/ 1 w 33"/>
                  <a:gd name="T17" fmla="*/ 1 h 34"/>
                  <a:gd name="T18" fmla="*/ 1 w 33"/>
                  <a:gd name="T19" fmla="*/ 0 h 34"/>
                  <a:gd name="T20" fmla="*/ 1 w 33"/>
                  <a:gd name="T21" fmla="*/ 1 h 34"/>
                  <a:gd name="T22" fmla="*/ 1 w 33"/>
                  <a:gd name="T23" fmla="*/ 1 h 34"/>
                  <a:gd name="T24" fmla="*/ 1 w 33"/>
                  <a:gd name="T25" fmla="*/ 1 h 34"/>
                  <a:gd name="T26" fmla="*/ 0 w 33"/>
                  <a:gd name="T27" fmla="*/ 1 h 34"/>
                  <a:gd name="T28" fmla="*/ 1 w 33"/>
                  <a:gd name="T29" fmla="*/ 1 h 34"/>
                  <a:gd name="T30" fmla="*/ 1 w 33"/>
                  <a:gd name="T31" fmla="*/ 1 h 34"/>
                  <a:gd name="T32" fmla="*/ 1 w 33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4">
                    <a:moveTo>
                      <a:pt x="11" y="34"/>
                    </a:moveTo>
                    <a:lnTo>
                      <a:pt x="18" y="34"/>
                    </a:lnTo>
                    <a:lnTo>
                      <a:pt x="24" y="33"/>
                    </a:lnTo>
                    <a:lnTo>
                      <a:pt x="30" y="28"/>
                    </a:lnTo>
                    <a:lnTo>
                      <a:pt x="33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7" y="5"/>
                    </a:lnTo>
                    <a:lnTo>
                      <a:pt x="22" y="1"/>
                    </a:lnTo>
                    <a:lnTo>
                      <a:pt x="16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1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5" y="30"/>
                    </a:lnTo>
                    <a:lnTo>
                      <a:pt x="11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" name="Freeform 63"/>
              <p:cNvSpPr/>
              <p:nvPr/>
            </p:nvSpPr>
            <p:spPr bwMode="auto">
              <a:xfrm>
                <a:off x="4853" y="4250"/>
                <a:ext cx="16" cy="16"/>
              </a:xfrm>
              <a:custGeom>
                <a:avLst/>
                <a:gdLst>
                  <a:gd name="T0" fmla="*/ 0 w 33"/>
                  <a:gd name="T1" fmla="*/ 0 h 33"/>
                  <a:gd name="T2" fmla="*/ 0 w 33"/>
                  <a:gd name="T3" fmla="*/ 0 h 33"/>
                  <a:gd name="T4" fmla="*/ 0 w 33"/>
                  <a:gd name="T5" fmla="*/ 0 h 33"/>
                  <a:gd name="T6" fmla="*/ 0 w 33"/>
                  <a:gd name="T7" fmla="*/ 0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0 h 33"/>
                  <a:gd name="T14" fmla="*/ 0 w 33"/>
                  <a:gd name="T15" fmla="*/ 0 h 33"/>
                  <a:gd name="T16" fmla="*/ 0 w 33"/>
                  <a:gd name="T17" fmla="*/ 0 h 33"/>
                  <a:gd name="T18" fmla="*/ 0 w 33"/>
                  <a:gd name="T19" fmla="*/ 0 h 33"/>
                  <a:gd name="T20" fmla="*/ 0 w 33"/>
                  <a:gd name="T21" fmla="*/ 0 h 33"/>
                  <a:gd name="T22" fmla="*/ 0 w 33"/>
                  <a:gd name="T23" fmla="*/ 0 h 33"/>
                  <a:gd name="T24" fmla="*/ 0 w 33"/>
                  <a:gd name="T25" fmla="*/ 0 h 33"/>
                  <a:gd name="T26" fmla="*/ 0 w 33"/>
                  <a:gd name="T27" fmla="*/ 0 h 33"/>
                  <a:gd name="T28" fmla="*/ 0 w 33"/>
                  <a:gd name="T29" fmla="*/ 0 h 33"/>
                  <a:gd name="T30" fmla="*/ 0 w 33"/>
                  <a:gd name="T31" fmla="*/ 0 h 33"/>
                  <a:gd name="T32" fmla="*/ 0 w 33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2" y="32"/>
                    </a:moveTo>
                    <a:lnTo>
                      <a:pt x="18" y="33"/>
                    </a:lnTo>
                    <a:lnTo>
                      <a:pt x="25" y="32"/>
                    </a:lnTo>
                    <a:lnTo>
                      <a:pt x="29" y="27"/>
                    </a:lnTo>
                    <a:lnTo>
                      <a:pt x="33" y="21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1" y="1"/>
                    </a:lnTo>
                    <a:lnTo>
                      <a:pt x="15" y="0"/>
                    </a:lnTo>
                    <a:lnTo>
                      <a:pt x="8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3" name="Freeform 64"/>
              <p:cNvSpPr/>
              <p:nvPr/>
            </p:nvSpPr>
            <p:spPr bwMode="auto">
              <a:xfrm>
                <a:off x="4680" y="4230"/>
                <a:ext cx="188" cy="72"/>
              </a:xfrm>
              <a:custGeom>
                <a:avLst/>
                <a:gdLst>
                  <a:gd name="T0" fmla="*/ 1 w 376"/>
                  <a:gd name="T1" fmla="*/ 1 h 144"/>
                  <a:gd name="T2" fmla="*/ 1 w 376"/>
                  <a:gd name="T3" fmla="*/ 1 h 144"/>
                  <a:gd name="T4" fmla="*/ 1 w 376"/>
                  <a:gd name="T5" fmla="*/ 1 h 144"/>
                  <a:gd name="T6" fmla="*/ 1 w 376"/>
                  <a:gd name="T7" fmla="*/ 1 h 144"/>
                  <a:gd name="T8" fmla="*/ 1 w 376"/>
                  <a:gd name="T9" fmla="*/ 1 h 144"/>
                  <a:gd name="T10" fmla="*/ 1 w 376"/>
                  <a:gd name="T11" fmla="*/ 1 h 144"/>
                  <a:gd name="T12" fmla="*/ 1 w 376"/>
                  <a:gd name="T13" fmla="*/ 1 h 144"/>
                  <a:gd name="T14" fmla="*/ 1 w 376"/>
                  <a:gd name="T15" fmla="*/ 1 h 144"/>
                  <a:gd name="T16" fmla="*/ 1 w 376"/>
                  <a:gd name="T17" fmla="*/ 1 h 144"/>
                  <a:gd name="T18" fmla="*/ 1 w 376"/>
                  <a:gd name="T19" fmla="*/ 1 h 144"/>
                  <a:gd name="T20" fmla="*/ 1 w 376"/>
                  <a:gd name="T21" fmla="*/ 1 h 144"/>
                  <a:gd name="T22" fmla="*/ 1 w 376"/>
                  <a:gd name="T23" fmla="*/ 1 h 144"/>
                  <a:gd name="T24" fmla="*/ 1 w 376"/>
                  <a:gd name="T25" fmla="*/ 1 h 144"/>
                  <a:gd name="T26" fmla="*/ 1 w 376"/>
                  <a:gd name="T27" fmla="*/ 1 h 144"/>
                  <a:gd name="T28" fmla="*/ 1 w 376"/>
                  <a:gd name="T29" fmla="*/ 1 h 144"/>
                  <a:gd name="T30" fmla="*/ 1 w 376"/>
                  <a:gd name="T31" fmla="*/ 1 h 144"/>
                  <a:gd name="T32" fmla="*/ 1 w 376"/>
                  <a:gd name="T33" fmla="*/ 1 h 144"/>
                  <a:gd name="T34" fmla="*/ 1 w 376"/>
                  <a:gd name="T35" fmla="*/ 1 h 144"/>
                  <a:gd name="T36" fmla="*/ 1 w 376"/>
                  <a:gd name="T37" fmla="*/ 1 h 144"/>
                  <a:gd name="T38" fmla="*/ 1 w 376"/>
                  <a:gd name="T39" fmla="*/ 0 h 144"/>
                  <a:gd name="T40" fmla="*/ 1 w 376"/>
                  <a:gd name="T41" fmla="*/ 1 h 144"/>
                  <a:gd name="T42" fmla="*/ 1 w 376"/>
                  <a:gd name="T43" fmla="*/ 1 h 144"/>
                  <a:gd name="T44" fmla="*/ 1 w 376"/>
                  <a:gd name="T45" fmla="*/ 1 h 144"/>
                  <a:gd name="T46" fmla="*/ 1 w 376"/>
                  <a:gd name="T47" fmla="*/ 1 h 144"/>
                  <a:gd name="T48" fmla="*/ 0 w 376"/>
                  <a:gd name="T49" fmla="*/ 1 h 144"/>
                  <a:gd name="T50" fmla="*/ 1 w 376"/>
                  <a:gd name="T51" fmla="*/ 1 h 144"/>
                  <a:gd name="T52" fmla="*/ 1 w 376"/>
                  <a:gd name="T53" fmla="*/ 1 h 144"/>
                  <a:gd name="T54" fmla="*/ 1 w 376"/>
                  <a:gd name="T55" fmla="*/ 1 h 144"/>
                  <a:gd name="T56" fmla="*/ 1 w 376"/>
                  <a:gd name="T57" fmla="*/ 1 h 144"/>
                  <a:gd name="T58" fmla="*/ 1 w 376"/>
                  <a:gd name="T59" fmla="*/ 1 h 144"/>
                  <a:gd name="T60" fmla="*/ 1 w 376"/>
                  <a:gd name="T61" fmla="*/ 1 h 144"/>
                  <a:gd name="T62" fmla="*/ 1 w 376"/>
                  <a:gd name="T63" fmla="*/ 1 h 144"/>
                  <a:gd name="T64" fmla="*/ 1 w 376"/>
                  <a:gd name="T65" fmla="*/ 1 h 144"/>
                  <a:gd name="T66" fmla="*/ 1 w 376"/>
                  <a:gd name="T67" fmla="*/ 1 h 144"/>
                  <a:gd name="T68" fmla="*/ 1 w 376"/>
                  <a:gd name="T69" fmla="*/ 1 h 144"/>
                  <a:gd name="T70" fmla="*/ 1 w 376"/>
                  <a:gd name="T71" fmla="*/ 1 h 144"/>
                  <a:gd name="T72" fmla="*/ 1 w 376"/>
                  <a:gd name="T73" fmla="*/ 1 h 144"/>
                  <a:gd name="T74" fmla="*/ 1 w 376"/>
                  <a:gd name="T75" fmla="*/ 1 h 144"/>
                  <a:gd name="T76" fmla="*/ 1 w 376"/>
                  <a:gd name="T77" fmla="*/ 1 h 144"/>
                  <a:gd name="T78" fmla="*/ 1 w 376"/>
                  <a:gd name="T79" fmla="*/ 1 h 144"/>
                  <a:gd name="T80" fmla="*/ 1 w 376"/>
                  <a:gd name="T81" fmla="*/ 1 h 144"/>
                  <a:gd name="T82" fmla="*/ 1 w 376"/>
                  <a:gd name="T83" fmla="*/ 1 h 144"/>
                  <a:gd name="T84" fmla="*/ 1 w 376"/>
                  <a:gd name="T85" fmla="*/ 1 h 144"/>
                  <a:gd name="T86" fmla="*/ 1 w 376"/>
                  <a:gd name="T87" fmla="*/ 1 h 144"/>
                  <a:gd name="T88" fmla="*/ 1 w 376"/>
                  <a:gd name="T89" fmla="*/ 1 h 144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376" h="144">
                    <a:moveTo>
                      <a:pt x="340" y="144"/>
                    </a:moveTo>
                    <a:lnTo>
                      <a:pt x="344" y="141"/>
                    </a:lnTo>
                    <a:lnTo>
                      <a:pt x="349" y="137"/>
                    </a:lnTo>
                    <a:lnTo>
                      <a:pt x="353" y="134"/>
                    </a:lnTo>
                    <a:lnTo>
                      <a:pt x="358" y="130"/>
                    </a:lnTo>
                    <a:lnTo>
                      <a:pt x="363" y="127"/>
                    </a:lnTo>
                    <a:lnTo>
                      <a:pt x="367" y="122"/>
                    </a:lnTo>
                    <a:lnTo>
                      <a:pt x="372" y="119"/>
                    </a:lnTo>
                    <a:lnTo>
                      <a:pt x="376" y="114"/>
                    </a:lnTo>
                    <a:lnTo>
                      <a:pt x="358" y="95"/>
                    </a:lnTo>
                    <a:lnTo>
                      <a:pt x="337" y="76"/>
                    </a:lnTo>
                    <a:lnTo>
                      <a:pt x="314" y="60"/>
                    </a:lnTo>
                    <a:lnTo>
                      <a:pt x="291" y="46"/>
                    </a:lnTo>
                    <a:lnTo>
                      <a:pt x="266" y="34"/>
                    </a:lnTo>
                    <a:lnTo>
                      <a:pt x="239" y="23"/>
                    </a:lnTo>
                    <a:lnTo>
                      <a:pt x="213" y="15"/>
                    </a:lnTo>
                    <a:lnTo>
                      <a:pt x="186" y="9"/>
                    </a:lnTo>
                    <a:lnTo>
                      <a:pt x="160" y="5"/>
                    </a:lnTo>
                    <a:lnTo>
                      <a:pt x="133" y="1"/>
                    </a:lnTo>
                    <a:lnTo>
                      <a:pt x="108" y="0"/>
                    </a:lnTo>
                    <a:lnTo>
                      <a:pt x="83" y="1"/>
                    </a:lnTo>
                    <a:lnTo>
                      <a:pt x="60" y="4"/>
                    </a:lnTo>
                    <a:lnTo>
                      <a:pt x="38" y="7"/>
                    </a:lnTo>
                    <a:lnTo>
                      <a:pt x="17" y="13"/>
                    </a:lnTo>
                    <a:lnTo>
                      <a:pt x="0" y="20"/>
                    </a:lnTo>
                    <a:lnTo>
                      <a:pt x="4" y="32"/>
                    </a:lnTo>
                    <a:lnTo>
                      <a:pt x="9" y="45"/>
                    </a:lnTo>
                    <a:lnTo>
                      <a:pt x="15" y="58"/>
                    </a:lnTo>
                    <a:lnTo>
                      <a:pt x="21" y="69"/>
                    </a:lnTo>
                    <a:lnTo>
                      <a:pt x="40" y="60"/>
                    </a:lnTo>
                    <a:lnTo>
                      <a:pt x="61" y="54"/>
                    </a:lnTo>
                    <a:lnTo>
                      <a:pt x="83" y="50"/>
                    </a:lnTo>
                    <a:lnTo>
                      <a:pt x="106" y="47"/>
                    </a:lnTo>
                    <a:lnTo>
                      <a:pt x="128" y="47"/>
                    </a:lnTo>
                    <a:lnTo>
                      <a:pt x="151" y="49"/>
                    </a:lnTo>
                    <a:lnTo>
                      <a:pt x="174" y="52"/>
                    </a:lnTo>
                    <a:lnTo>
                      <a:pt x="197" y="58"/>
                    </a:lnTo>
                    <a:lnTo>
                      <a:pt x="219" y="65"/>
                    </a:lnTo>
                    <a:lnTo>
                      <a:pt x="241" y="73"/>
                    </a:lnTo>
                    <a:lnTo>
                      <a:pt x="261" y="82"/>
                    </a:lnTo>
                    <a:lnTo>
                      <a:pt x="280" y="92"/>
                    </a:lnTo>
                    <a:lnTo>
                      <a:pt x="298" y="104"/>
                    </a:lnTo>
                    <a:lnTo>
                      <a:pt x="314" y="117"/>
                    </a:lnTo>
                    <a:lnTo>
                      <a:pt x="328" y="130"/>
                    </a:lnTo>
                    <a:lnTo>
                      <a:pt x="340" y="144"/>
                    </a:lnTo>
                    <a:close/>
                  </a:path>
                </a:pathLst>
              </a:custGeom>
              <a:solidFill>
                <a:srgbClr val="D100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4" name="Freeform 65"/>
              <p:cNvSpPr/>
              <p:nvPr/>
            </p:nvSpPr>
            <p:spPr bwMode="auto">
              <a:xfrm>
                <a:off x="3482" y="4271"/>
                <a:ext cx="1433" cy="69"/>
              </a:xfrm>
              <a:custGeom>
                <a:avLst/>
                <a:gdLst>
                  <a:gd name="T0" fmla="*/ 0 w 2868"/>
                  <a:gd name="T1" fmla="*/ 1 h 137"/>
                  <a:gd name="T2" fmla="*/ 0 w 2868"/>
                  <a:gd name="T3" fmla="*/ 0 h 137"/>
                  <a:gd name="T4" fmla="*/ 0 w 2868"/>
                  <a:gd name="T5" fmla="*/ 0 h 137"/>
                  <a:gd name="T6" fmla="*/ 0 w 2868"/>
                  <a:gd name="T7" fmla="*/ 1 h 137"/>
                  <a:gd name="T8" fmla="*/ 0 w 2868"/>
                  <a:gd name="T9" fmla="*/ 1 h 1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868" h="137">
                    <a:moveTo>
                      <a:pt x="2868" y="134"/>
                    </a:moveTo>
                    <a:lnTo>
                      <a:pt x="2868" y="0"/>
                    </a:lnTo>
                    <a:lnTo>
                      <a:pt x="0" y="0"/>
                    </a:lnTo>
                    <a:lnTo>
                      <a:pt x="7" y="137"/>
                    </a:lnTo>
                    <a:lnTo>
                      <a:pt x="2868" y="134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5" name="Freeform 66"/>
              <p:cNvSpPr/>
              <p:nvPr/>
            </p:nvSpPr>
            <p:spPr bwMode="auto">
              <a:xfrm>
                <a:off x="3452" y="4178"/>
                <a:ext cx="202" cy="140"/>
              </a:xfrm>
              <a:custGeom>
                <a:avLst/>
                <a:gdLst>
                  <a:gd name="T0" fmla="*/ 1 w 404"/>
                  <a:gd name="T1" fmla="*/ 0 h 281"/>
                  <a:gd name="T2" fmla="*/ 1 w 404"/>
                  <a:gd name="T3" fmla="*/ 0 h 281"/>
                  <a:gd name="T4" fmla="*/ 1 w 404"/>
                  <a:gd name="T5" fmla="*/ 0 h 281"/>
                  <a:gd name="T6" fmla="*/ 1 w 404"/>
                  <a:gd name="T7" fmla="*/ 0 h 281"/>
                  <a:gd name="T8" fmla="*/ 1 w 404"/>
                  <a:gd name="T9" fmla="*/ 0 h 281"/>
                  <a:gd name="T10" fmla="*/ 1 w 404"/>
                  <a:gd name="T11" fmla="*/ 0 h 281"/>
                  <a:gd name="T12" fmla="*/ 1 w 404"/>
                  <a:gd name="T13" fmla="*/ 0 h 281"/>
                  <a:gd name="T14" fmla="*/ 1 w 404"/>
                  <a:gd name="T15" fmla="*/ 0 h 281"/>
                  <a:gd name="T16" fmla="*/ 1 w 404"/>
                  <a:gd name="T17" fmla="*/ 0 h 281"/>
                  <a:gd name="T18" fmla="*/ 1 w 404"/>
                  <a:gd name="T19" fmla="*/ 0 h 281"/>
                  <a:gd name="T20" fmla="*/ 1 w 404"/>
                  <a:gd name="T21" fmla="*/ 0 h 281"/>
                  <a:gd name="T22" fmla="*/ 1 w 404"/>
                  <a:gd name="T23" fmla="*/ 0 h 281"/>
                  <a:gd name="T24" fmla="*/ 1 w 404"/>
                  <a:gd name="T25" fmla="*/ 0 h 281"/>
                  <a:gd name="T26" fmla="*/ 1 w 404"/>
                  <a:gd name="T27" fmla="*/ 0 h 281"/>
                  <a:gd name="T28" fmla="*/ 1 w 404"/>
                  <a:gd name="T29" fmla="*/ 0 h 281"/>
                  <a:gd name="T30" fmla="*/ 1 w 404"/>
                  <a:gd name="T31" fmla="*/ 0 h 281"/>
                  <a:gd name="T32" fmla="*/ 1 w 404"/>
                  <a:gd name="T33" fmla="*/ 0 h 281"/>
                  <a:gd name="T34" fmla="*/ 1 w 404"/>
                  <a:gd name="T35" fmla="*/ 0 h 281"/>
                  <a:gd name="T36" fmla="*/ 1 w 404"/>
                  <a:gd name="T37" fmla="*/ 0 h 281"/>
                  <a:gd name="T38" fmla="*/ 1 w 404"/>
                  <a:gd name="T39" fmla="*/ 0 h 281"/>
                  <a:gd name="T40" fmla="*/ 1 w 404"/>
                  <a:gd name="T41" fmla="*/ 0 h 281"/>
                  <a:gd name="T42" fmla="*/ 1 w 404"/>
                  <a:gd name="T43" fmla="*/ 0 h 281"/>
                  <a:gd name="T44" fmla="*/ 1 w 404"/>
                  <a:gd name="T45" fmla="*/ 0 h 281"/>
                  <a:gd name="T46" fmla="*/ 1 w 404"/>
                  <a:gd name="T47" fmla="*/ 0 h 281"/>
                  <a:gd name="T48" fmla="*/ 1 w 404"/>
                  <a:gd name="T49" fmla="*/ 0 h 281"/>
                  <a:gd name="T50" fmla="*/ 1 w 404"/>
                  <a:gd name="T51" fmla="*/ 0 h 281"/>
                  <a:gd name="T52" fmla="*/ 1 w 404"/>
                  <a:gd name="T53" fmla="*/ 0 h 281"/>
                  <a:gd name="T54" fmla="*/ 1 w 404"/>
                  <a:gd name="T55" fmla="*/ 0 h 281"/>
                  <a:gd name="T56" fmla="*/ 1 w 404"/>
                  <a:gd name="T57" fmla="*/ 0 h 281"/>
                  <a:gd name="T58" fmla="*/ 1 w 404"/>
                  <a:gd name="T59" fmla="*/ 0 h 281"/>
                  <a:gd name="T60" fmla="*/ 1 w 404"/>
                  <a:gd name="T61" fmla="*/ 0 h 281"/>
                  <a:gd name="T62" fmla="*/ 1 w 404"/>
                  <a:gd name="T63" fmla="*/ 0 h 281"/>
                  <a:gd name="T64" fmla="*/ 1 w 404"/>
                  <a:gd name="T65" fmla="*/ 0 h 281"/>
                  <a:gd name="T66" fmla="*/ 1 w 404"/>
                  <a:gd name="T67" fmla="*/ 0 h 281"/>
                  <a:gd name="T68" fmla="*/ 1 w 404"/>
                  <a:gd name="T69" fmla="*/ 0 h 281"/>
                  <a:gd name="T70" fmla="*/ 1 w 404"/>
                  <a:gd name="T71" fmla="*/ 0 h 281"/>
                  <a:gd name="T72" fmla="*/ 1 w 404"/>
                  <a:gd name="T73" fmla="*/ 0 h 281"/>
                  <a:gd name="T74" fmla="*/ 1 w 404"/>
                  <a:gd name="T75" fmla="*/ 0 h 281"/>
                  <a:gd name="T76" fmla="*/ 1 w 404"/>
                  <a:gd name="T77" fmla="*/ 0 h 281"/>
                  <a:gd name="T78" fmla="*/ 1 w 404"/>
                  <a:gd name="T79" fmla="*/ 0 h 281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4" h="281">
                    <a:moveTo>
                      <a:pt x="339" y="270"/>
                    </a:moveTo>
                    <a:lnTo>
                      <a:pt x="323" y="270"/>
                    </a:lnTo>
                    <a:lnTo>
                      <a:pt x="306" y="271"/>
                    </a:lnTo>
                    <a:lnTo>
                      <a:pt x="290" y="271"/>
                    </a:lnTo>
                    <a:lnTo>
                      <a:pt x="274" y="271"/>
                    </a:lnTo>
                    <a:lnTo>
                      <a:pt x="258" y="273"/>
                    </a:lnTo>
                    <a:lnTo>
                      <a:pt x="241" y="273"/>
                    </a:lnTo>
                    <a:lnTo>
                      <a:pt x="225" y="274"/>
                    </a:lnTo>
                    <a:lnTo>
                      <a:pt x="209" y="274"/>
                    </a:lnTo>
                    <a:lnTo>
                      <a:pt x="194" y="275"/>
                    </a:lnTo>
                    <a:lnTo>
                      <a:pt x="178" y="276"/>
                    </a:lnTo>
                    <a:lnTo>
                      <a:pt x="163" y="276"/>
                    </a:lnTo>
                    <a:lnTo>
                      <a:pt x="148" y="277"/>
                    </a:lnTo>
                    <a:lnTo>
                      <a:pt x="133" y="278"/>
                    </a:lnTo>
                    <a:lnTo>
                      <a:pt x="118" y="279"/>
                    </a:lnTo>
                    <a:lnTo>
                      <a:pt x="103" y="279"/>
                    </a:lnTo>
                    <a:lnTo>
                      <a:pt x="89" y="281"/>
                    </a:lnTo>
                    <a:lnTo>
                      <a:pt x="86" y="258"/>
                    </a:lnTo>
                    <a:lnTo>
                      <a:pt x="80" y="233"/>
                    </a:lnTo>
                    <a:lnTo>
                      <a:pt x="72" y="209"/>
                    </a:lnTo>
                    <a:lnTo>
                      <a:pt x="62" y="185"/>
                    </a:lnTo>
                    <a:lnTo>
                      <a:pt x="49" y="163"/>
                    </a:lnTo>
                    <a:lnTo>
                      <a:pt x="34" y="142"/>
                    </a:lnTo>
                    <a:lnTo>
                      <a:pt x="18" y="125"/>
                    </a:lnTo>
                    <a:lnTo>
                      <a:pt x="0" y="112"/>
                    </a:lnTo>
                    <a:lnTo>
                      <a:pt x="20" y="118"/>
                    </a:lnTo>
                    <a:lnTo>
                      <a:pt x="40" y="127"/>
                    </a:lnTo>
                    <a:lnTo>
                      <a:pt x="57" y="139"/>
                    </a:lnTo>
                    <a:lnTo>
                      <a:pt x="73" y="155"/>
                    </a:lnTo>
                    <a:lnTo>
                      <a:pt x="89" y="173"/>
                    </a:lnTo>
                    <a:lnTo>
                      <a:pt x="103" y="196"/>
                    </a:lnTo>
                    <a:lnTo>
                      <a:pt x="118" y="223"/>
                    </a:lnTo>
                    <a:lnTo>
                      <a:pt x="133" y="254"/>
                    </a:lnTo>
                    <a:lnTo>
                      <a:pt x="140" y="223"/>
                    </a:lnTo>
                    <a:lnTo>
                      <a:pt x="142" y="188"/>
                    </a:lnTo>
                    <a:lnTo>
                      <a:pt x="142" y="153"/>
                    </a:lnTo>
                    <a:lnTo>
                      <a:pt x="139" y="116"/>
                    </a:lnTo>
                    <a:lnTo>
                      <a:pt x="133" y="81"/>
                    </a:lnTo>
                    <a:lnTo>
                      <a:pt x="125" y="50"/>
                    </a:lnTo>
                    <a:lnTo>
                      <a:pt x="115" y="23"/>
                    </a:lnTo>
                    <a:lnTo>
                      <a:pt x="102" y="5"/>
                    </a:lnTo>
                    <a:lnTo>
                      <a:pt x="121" y="18"/>
                    </a:lnTo>
                    <a:lnTo>
                      <a:pt x="140" y="34"/>
                    </a:lnTo>
                    <a:lnTo>
                      <a:pt x="157" y="53"/>
                    </a:lnTo>
                    <a:lnTo>
                      <a:pt x="174" y="78"/>
                    </a:lnTo>
                    <a:lnTo>
                      <a:pt x="188" y="106"/>
                    </a:lnTo>
                    <a:lnTo>
                      <a:pt x="201" y="141"/>
                    </a:lnTo>
                    <a:lnTo>
                      <a:pt x="212" y="183"/>
                    </a:lnTo>
                    <a:lnTo>
                      <a:pt x="218" y="231"/>
                    </a:lnTo>
                    <a:lnTo>
                      <a:pt x="229" y="208"/>
                    </a:lnTo>
                    <a:lnTo>
                      <a:pt x="237" y="183"/>
                    </a:lnTo>
                    <a:lnTo>
                      <a:pt x="243" y="154"/>
                    </a:lnTo>
                    <a:lnTo>
                      <a:pt x="245" y="124"/>
                    </a:lnTo>
                    <a:lnTo>
                      <a:pt x="245" y="93"/>
                    </a:lnTo>
                    <a:lnTo>
                      <a:pt x="241" y="62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0" y="30"/>
                    </a:lnTo>
                    <a:lnTo>
                      <a:pt x="255" y="57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8" y="128"/>
                    </a:lnTo>
                    <a:lnTo>
                      <a:pt x="294" y="151"/>
                    </a:lnTo>
                    <a:lnTo>
                      <a:pt x="298" y="173"/>
                    </a:lnTo>
                    <a:lnTo>
                      <a:pt x="299" y="195"/>
                    </a:lnTo>
                    <a:lnTo>
                      <a:pt x="312" y="173"/>
                    </a:lnTo>
                    <a:lnTo>
                      <a:pt x="326" y="148"/>
                    </a:lnTo>
                    <a:lnTo>
                      <a:pt x="340" y="121"/>
                    </a:lnTo>
                    <a:lnTo>
                      <a:pt x="354" y="94"/>
                    </a:lnTo>
                    <a:lnTo>
                      <a:pt x="366" y="67"/>
                    </a:lnTo>
                    <a:lnTo>
                      <a:pt x="375" y="42"/>
                    </a:lnTo>
                    <a:lnTo>
                      <a:pt x="382" y="20"/>
                    </a:lnTo>
                    <a:lnTo>
                      <a:pt x="384" y="3"/>
                    </a:lnTo>
                    <a:lnTo>
                      <a:pt x="392" y="27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4" y="112"/>
                    </a:lnTo>
                    <a:lnTo>
                      <a:pt x="398" y="146"/>
                    </a:lnTo>
                    <a:lnTo>
                      <a:pt x="388" y="184"/>
                    </a:lnTo>
                    <a:lnTo>
                      <a:pt x="368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6" name="Freeform 67"/>
              <p:cNvSpPr/>
              <p:nvPr/>
            </p:nvSpPr>
            <p:spPr bwMode="auto">
              <a:xfrm>
                <a:off x="4880" y="4200"/>
                <a:ext cx="51" cy="71"/>
              </a:xfrm>
              <a:custGeom>
                <a:avLst/>
                <a:gdLst>
                  <a:gd name="T0" fmla="*/ 1 w 102"/>
                  <a:gd name="T1" fmla="*/ 1 h 142"/>
                  <a:gd name="T2" fmla="*/ 0 w 102"/>
                  <a:gd name="T3" fmla="*/ 1 h 142"/>
                  <a:gd name="T4" fmla="*/ 1 w 102"/>
                  <a:gd name="T5" fmla="*/ 1 h 142"/>
                  <a:gd name="T6" fmla="*/ 1 w 102"/>
                  <a:gd name="T7" fmla="*/ 1 h 142"/>
                  <a:gd name="T8" fmla="*/ 1 w 102"/>
                  <a:gd name="T9" fmla="*/ 1 h 142"/>
                  <a:gd name="T10" fmla="*/ 1 w 102"/>
                  <a:gd name="T11" fmla="*/ 1 h 142"/>
                  <a:gd name="T12" fmla="*/ 1 w 102"/>
                  <a:gd name="T13" fmla="*/ 1 h 142"/>
                  <a:gd name="T14" fmla="*/ 1 w 102"/>
                  <a:gd name="T15" fmla="*/ 1 h 142"/>
                  <a:gd name="T16" fmla="*/ 1 w 102"/>
                  <a:gd name="T17" fmla="*/ 1 h 142"/>
                  <a:gd name="T18" fmla="*/ 1 w 102"/>
                  <a:gd name="T19" fmla="*/ 0 h 142"/>
                  <a:gd name="T20" fmla="*/ 1 w 102"/>
                  <a:gd name="T21" fmla="*/ 1 h 142"/>
                  <a:gd name="T22" fmla="*/ 1 w 102"/>
                  <a:gd name="T23" fmla="*/ 1 h 142"/>
                  <a:gd name="T24" fmla="*/ 1 w 102"/>
                  <a:gd name="T25" fmla="*/ 1 h 142"/>
                  <a:gd name="T26" fmla="*/ 1 w 102"/>
                  <a:gd name="T27" fmla="*/ 1 h 14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2" h="142">
                    <a:moveTo>
                      <a:pt x="71" y="142"/>
                    </a:moveTo>
                    <a:lnTo>
                      <a:pt x="0" y="142"/>
                    </a:lnTo>
                    <a:lnTo>
                      <a:pt x="6" y="123"/>
                    </a:lnTo>
                    <a:lnTo>
                      <a:pt x="16" y="102"/>
                    </a:lnTo>
                    <a:lnTo>
                      <a:pt x="27" y="82"/>
                    </a:lnTo>
                    <a:lnTo>
                      <a:pt x="41" y="61"/>
                    </a:lnTo>
                    <a:lnTo>
                      <a:pt x="56" y="43"/>
                    </a:lnTo>
                    <a:lnTo>
                      <a:pt x="71" y="26"/>
                    </a:lnTo>
                    <a:lnTo>
                      <a:pt x="87" y="12"/>
                    </a:lnTo>
                    <a:lnTo>
                      <a:pt x="102" y="0"/>
                    </a:lnTo>
                    <a:lnTo>
                      <a:pt x="84" y="41"/>
                    </a:lnTo>
                    <a:lnTo>
                      <a:pt x="74" y="78"/>
                    </a:lnTo>
                    <a:lnTo>
                      <a:pt x="71" y="112"/>
                    </a:lnTo>
                    <a:lnTo>
                      <a:pt x="71" y="14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7" name="Freeform 68"/>
              <p:cNvSpPr/>
              <p:nvPr/>
            </p:nvSpPr>
            <p:spPr bwMode="auto">
              <a:xfrm>
                <a:off x="3666" y="4127"/>
                <a:ext cx="558" cy="206"/>
              </a:xfrm>
              <a:custGeom>
                <a:avLst/>
                <a:gdLst>
                  <a:gd name="T0" fmla="*/ 0 w 1117"/>
                  <a:gd name="T1" fmla="*/ 1 h 412"/>
                  <a:gd name="T2" fmla="*/ 0 w 1117"/>
                  <a:gd name="T3" fmla="*/ 1 h 412"/>
                  <a:gd name="T4" fmla="*/ 0 w 1117"/>
                  <a:gd name="T5" fmla="*/ 1 h 412"/>
                  <a:gd name="T6" fmla="*/ 0 w 1117"/>
                  <a:gd name="T7" fmla="*/ 1 h 412"/>
                  <a:gd name="T8" fmla="*/ 0 w 1117"/>
                  <a:gd name="T9" fmla="*/ 1 h 412"/>
                  <a:gd name="T10" fmla="*/ 0 w 1117"/>
                  <a:gd name="T11" fmla="*/ 1 h 412"/>
                  <a:gd name="T12" fmla="*/ 0 w 1117"/>
                  <a:gd name="T13" fmla="*/ 1 h 412"/>
                  <a:gd name="T14" fmla="*/ 0 w 1117"/>
                  <a:gd name="T15" fmla="*/ 1 h 412"/>
                  <a:gd name="T16" fmla="*/ 0 w 1117"/>
                  <a:gd name="T17" fmla="*/ 1 h 412"/>
                  <a:gd name="T18" fmla="*/ 0 w 1117"/>
                  <a:gd name="T19" fmla="*/ 1 h 412"/>
                  <a:gd name="T20" fmla="*/ 0 w 1117"/>
                  <a:gd name="T21" fmla="*/ 1 h 412"/>
                  <a:gd name="T22" fmla="*/ 0 w 1117"/>
                  <a:gd name="T23" fmla="*/ 1 h 412"/>
                  <a:gd name="T24" fmla="*/ 0 w 1117"/>
                  <a:gd name="T25" fmla="*/ 1 h 412"/>
                  <a:gd name="T26" fmla="*/ 0 w 1117"/>
                  <a:gd name="T27" fmla="*/ 1 h 412"/>
                  <a:gd name="T28" fmla="*/ 0 w 1117"/>
                  <a:gd name="T29" fmla="*/ 1 h 412"/>
                  <a:gd name="T30" fmla="*/ 0 w 1117"/>
                  <a:gd name="T31" fmla="*/ 1 h 412"/>
                  <a:gd name="T32" fmla="*/ 0 w 1117"/>
                  <a:gd name="T33" fmla="*/ 1 h 412"/>
                  <a:gd name="T34" fmla="*/ 0 w 1117"/>
                  <a:gd name="T35" fmla="*/ 1 h 412"/>
                  <a:gd name="T36" fmla="*/ 0 w 1117"/>
                  <a:gd name="T37" fmla="*/ 1 h 412"/>
                  <a:gd name="T38" fmla="*/ 0 w 1117"/>
                  <a:gd name="T39" fmla="*/ 1 h 412"/>
                  <a:gd name="T40" fmla="*/ 0 w 1117"/>
                  <a:gd name="T41" fmla="*/ 1 h 412"/>
                  <a:gd name="T42" fmla="*/ 0 w 1117"/>
                  <a:gd name="T43" fmla="*/ 1 h 412"/>
                  <a:gd name="T44" fmla="*/ 0 w 1117"/>
                  <a:gd name="T45" fmla="*/ 1 h 412"/>
                  <a:gd name="T46" fmla="*/ 0 w 1117"/>
                  <a:gd name="T47" fmla="*/ 1 h 412"/>
                  <a:gd name="T48" fmla="*/ 0 w 1117"/>
                  <a:gd name="T49" fmla="*/ 1 h 412"/>
                  <a:gd name="T50" fmla="*/ 0 w 1117"/>
                  <a:gd name="T51" fmla="*/ 1 h 412"/>
                  <a:gd name="T52" fmla="*/ 0 w 1117"/>
                  <a:gd name="T53" fmla="*/ 1 h 412"/>
                  <a:gd name="T54" fmla="*/ 0 w 1117"/>
                  <a:gd name="T55" fmla="*/ 1 h 412"/>
                  <a:gd name="T56" fmla="*/ 0 w 1117"/>
                  <a:gd name="T57" fmla="*/ 1 h 412"/>
                  <a:gd name="T58" fmla="*/ 0 w 1117"/>
                  <a:gd name="T59" fmla="*/ 1 h 412"/>
                  <a:gd name="T60" fmla="*/ 0 w 1117"/>
                  <a:gd name="T61" fmla="*/ 1 h 412"/>
                  <a:gd name="T62" fmla="*/ 0 w 1117"/>
                  <a:gd name="T63" fmla="*/ 1 h 412"/>
                  <a:gd name="T64" fmla="*/ 0 w 1117"/>
                  <a:gd name="T65" fmla="*/ 0 h 412"/>
                  <a:gd name="T66" fmla="*/ 0 w 1117"/>
                  <a:gd name="T67" fmla="*/ 1 h 412"/>
                  <a:gd name="T68" fmla="*/ 0 w 1117"/>
                  <a:gd name="T69" fmla="*/ 1 h 412"/>
                  <a:gd name="T70" fmla="*/ 0 w 1117"/>
                  <a:gd name="T71" fmla="*/ 1 h 412"/>
                  <a:gd name="T72" fmla="*/ 0 w 1117"/>
                  <a:gd name="T73" fmla="*/ 1 h 412"/>
                  <a:gd name="T74" fmla="*/ 0 w 1117"/>
                  <a:gd name="T75" fmla="*/ 1 h 412"/>
                  <a:gd name="T76" fmla="*/ 0 w 1117"/>
                  <a:gd name="T77" fmla="*/ 1 h 412"/>
                  <a:gd name="T78" fmla="*/ 0 w 1117"/>
                  <a:gd name="T79" fmla="*/ 1 h 412"/>
                  <a:gd name="T80" fmla="*/ 0 w 1117"/>
                  <a:gd name="T81" fmla="*/ 1 h 412"/>
                  <a:gd name="T82" fmla="*/ 0 w 1117"/>
                  <a:gd name="T83" fmla="*/ 1 h 412"/>
                  <a:gd name="T84" fmla="*/ 0 w 1117"/>
                  <a:gd name="T85" fmla="*/ 1 h 412"/>
                  <a:gd name="T86" fmla="*/ 0 w 1117"/>
                  <a:gd name="T87" fmla="*/ 1 h 412"/>
                  <a:gd name="T88" fmla="*/ 0 w 1117"/>
                  <a:gd name="T89" fmla="*/ 1 h 412"/>
                  <a:gd name="T90" fmla="*/ 0 w 1117"/>
                  <a:gd name="T91" fmla="*/ 1 h 412"/>
                  <a:gd name="T92" fmla="*/ 0 w 1117"/>
                  <a:gd name="T93" fmla="*/ 1 h 412"/>
                  <a:gd name="T94" fmla="*/ 0 w 1117"/>
                  <a:gd name="T95" fmla="*/ 1 h 412"/>
                  <a:gd name="T96" fmla="*/ 0 w 1117"/>
                  <a:gd name="T97" fmla="*/ 1 h 412"/>
                  <a:gd name="T98" fmla="*/ 0 w 1117"/>
                  <a:gd name="T99" fmla="*/ 1 h 412"/>
                  <a:gd name="T100" fmla="*/ 0 w 1117"/>
                  <a:gd name="T101" fmla="*/ 1 h 412"/>
                  <a:gd name="T102" fmla="*/ 0 w 1117"/>
                  <a:gd name="T103" fmla="*/ 1 h 412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1117" h="412">
                    <a:moveTo>
                      <a:pt x="1093" y="212"/>
                    </a:moveTo>
                    <a:lnTo>
                      <a:pt x="1073" y="229"/>
                    </a:lnTo>
                    <a:lnTo>
                      <a:pt x="1052" y="248"/>
                    </a:lnTo>
                    <a:lnTo>
                      <a:pt x="1032" y="265"/>
                    </a:lnTo>
                    <a:lnTo>
                      <a:pt x="1011" y="284"/>
                    </a:lnTo>
                    <a:lnTo>
                      <a:pt x="990" y="301"/>
                    </a:lnTo>
                    <a:lnTo>
                      <a:pt x="971" y="317"/>
                    </a:lnTo>
                    <a:lnTo>
                      <a:pt x="951" y="334"/>
                    </a:lnTo>
                    <a:lnTo>
                      <a:pt x="934" y="349"/>
                    </a:lnTo>
                    <a:lnTo>
                      <a:pt x="917" y="363"/>
                    </a:lnTo>
                    <a:lnTo>
                      <a:pt x="900" y="376"/>
                    </a:lnTo>
                    <a:lnTo>
                      <a:pt x="888" y="387"/>
                    </a:lnTo>
                    <a:lnTo>
                      <a:pt x="876" y="397"/>
                    </a:lnTo>
                    <a:lnTo>
                      <a:pt x="867" y="403"/>
                    </a:lnTo>
                    <a:lnTo>
                      <a:pt x="860" y="409"/>
                    </a:lnTo>
                    <a:lnTo>
                      <a:pt x="857" y="412"/>
                    </a:lnTo>
                    <a:lnTo>
                      <a:pt x="826" y="410"/>
                    </a:lnTo>
                    <a:lnTo>
                      <a:pt x="791" y="409"/>
                    </a:lnTo>
                    <a:lnTo>
                      <a:pt x="753" y="408"/>
                    </a:lnTo>
                    <a:lnTo>
                      <a:pt x="714" y="406"/>
                    </a:lnTo>
                    <a:lnTo>
                      <a:pt x="672" y="403"/>
                    </a:lnTo>
                    <a:lnTo>
                      <a:pt x="630" y="401"/>
                    </a:lnTo>
                    <a:lnTo>
                      <a:pt x="587" y="399"/>
                    </a:lnTo>
                    <a:lnTo>
                      <a:pt x="542" y="395"/>
                    </a:lnTo>
                    <a:lnTo>
                      <a:pt x="499" y="393"/>
                    </a:lnTo>
                    <a:lnTo>
                      <a:pt x="455" y="391"/>
                    </a:lnTo>
                    <a:lnTo>
                      <a:pt x="412" y="387"/>
                    </a:lnTo>
                    <a:lnTo>
                      <a:pt x="371" y="385"/>
                    </a:lnTo>
                    <a:lnTo>
                      <a:pt x="330" y="383"/>
                    </a:lnTo>
                    <a:lnTo>
                      <a:pt x="292" y="380"/>
                    </a:lnTo>
                    <a:lnTo>
                      <a:pt x="257" y="378"/>
                    </a:lnTo>
                    <a:lnTo>
                      <a:pt x="224" y="377"/>
                    </a:lnTo>
                    <a:lnTo>
                      <a:pt x="209" y="376"/>
                    </a:lnTo>
                    <a:lnTo>
                      <a:pt x="193" y="376"/>
                    </a:lnTo>
                    <a:lnTo>
                      <a:pt x="178" y="375"/>
                    </a:lnTo>
                    <a:lnTo>
                      <a:pt x="162" y="375"/>
                    </a:lnTo>
                    <a:lnTo>
                      <a:pt x="147" y="374"/>
                    </a:lnTo>
                    <a:lnTo>
                      <a:pt x="131" y="374"/>
                    </a:lnTo>
                    <a:lnTo>
                      <a:pt x="116" y="372"/>
                    </a:lnTo>
                    <a:lnTo>
                      <a:pt x="101" y="372"/>
                    </a:lnTo>
                    <a:lnTo>
                      <a:pt x="80" y="334"/>
                    </a:lnTo>
                    <a:lnTo>
                      <a:pt x="63" y="289"/>
                    </a:lnTo>
                    <a:lnTo>
                      <a:pt x="48" y="241"/>
                    </a:lnTo>
                    <a:lnTo>
                      <a:pt x="36" y="190"/>
                    </a:lnTo>
                    <a:lnTo>
                      <a:pt x="24" y="142"/>
                    </a:lnTo>
                    <a:lnTo>
                      <a:pt x="15" y="97"/>
                    </a:lnTo>
                    <a:lnTo>
                      <a:pt x="7" y="58"/>
                    </a:lnTo>
                    <a:lnTo>
                      <a:pt x="0" y="28"/>
                    </a:lnTo>
                    <a:lnTo>
                      <a:pt x="11" y="62"/>
                    </a:lnTo>
                    <a:lnTo>
                      <a:pt x="25" y="100"/>
                    </a:lnTo>
                    <a:lnTo>
                      <a:pt x="41" y="141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4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1" y="284"/>
                    </a:lnTo>
                    <a:lnTo>
                      <a:pt x="138" y="257"/>
                    </a:lnTo>
                    <a:lnTo>
                      <a:pt x="146" y="234"/>
                    </a:lnTo>
                    <a:lnTo>
                      <a:pt x="156" y="211"/>
                    </a:lnTo>
                    <a:lnTo>
                      <a:pt x="169" y="191"/>
                    </a:lnTo>
                    <a:lnTo>
                      <a:pt x="184" y="172"/>
                    </a:lnTo>
                    <a:lnTo>
                      <a:pt x="204" y="153"/>
                    </a:lnTo>
                    <a:lnTo>
                      <a:pt x="227" y="136"/>
                    </a:lnTo>
                    <a:lnTo>
                      <a:pt x="214" y="158"/>
                    </a:lnTo>
                    <a:lnTo>
                      <a:pt x="201" y="184"/>
                    </a:lnTo>
                    <a:lnTo>
                      <a:pt x="191" y="216"/>
                    </a:lnTo>
                    <a:lnTo>
                      <a:pt x="184" y="248"/>
                    </a:lnTo>
                    <a:lnTo>
                      <a:pt x="182" y="281"/>
                    </a:lnTo>
                    <a:lnTo>
                      <a:pt x="188" y="314"/>
                    </a:lnTo>
                    <a:lnTo>
                      <a:pt x="200" y="344"/>
                    </a:lnTo>
                    <a:lnTo>
                      <a:pt x="224" y="370"/>
                    </a:lnTo>
                    <a:lnTo>
                      <a:pt x="250" y="344"/>
                    </a:lnTo>
                    <a:lnTo>
                      <a:pt x="270" y="305"/>
                    </a:lnTo>
                    <a:lnTo>
                      <a:pt x="284" y="261"/>
                    </a:lnTo>
                    <a:lnTo>
                      <a:pt x="291" y="211"/>
                    </a:lnTo>
                    <a:lnTo>
                      <a:pt x="290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7" y="8"/>
                    </a:lnTo>
                    <a:lnTo>
                      <a:pt x="261" y="35"/>
                    </a:lnTo>
                    <a:lnTo>
                      <a:pt x="282" y="63"/>
                    </a:lnTo>
                    <a:lnTo>
                      <a:pt x="299" y="96"/>
                    </a:lnTo>
                    <a:lnTo>
                      <a:pt x="314" y="130"/>
                    </a:lnTo>
                    <a:lnTo>
                      <a:pt x="326" y="168"/>
                    </a:lnTo>
                    <a:lnTo>
                      <a:pt x="334" y="211"/>
                    </a:lnTo>
                    <a:lnTo>
                      <a:pt x="340" y="258"/>
                    </a:lnTo>
                    <a:lnTo>
                      <a:pt x="341" y="309"/>
                    </a:lnTo>
                    <a:lnTo>
                      <a:pt x="355" y="288"/>
                    </a:lnTo>
                    <a:lnTo>
                      <a:pt x="371" y="266"/>
                    </a:lnTo>
                    <a:lnTo>
                      <a:pt x="389" y="244"/>
                    </a:lnTo>
                    <a:lnTo>
                      <a:pt x="409" y="222"/>
                    </a:lnTo>
                    <a:lnTo>
                      <a:pt x="429" y="203"/>
                    </a:lnTo>
                    <a:lnTo>
                      <a:pt x="450" y="184"/>
                    </a:lnTo>
                    <a:lnTo>
                      <a:pt x="471" y="171"/>
                    </a:lnTo>
                    <a:lnTo>
                      <a:pt x="492" y="160"/>
                    </a:lnTo>
                    <a:lnTo>
                      <a:pt x="482" y="180"/>
                    </a:lnTo>
                    <a:lnTo>
                      <a:pt x="469" y="203"/>
                    </a:lnTo>
                    <a:lnTo>
                      <a:pt x="451" y="227"/>
                    </a:lnTo>
                    <a:lnTo>
                      <a:pt x="433" y="251"/>
                    </a:lnTo>
                    <a:lnTo>
                      <a:pt x="416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1" y="334"/>
                    </a:lnTo>
                    <a:lnTo>
                      <a:pt x="388" y="339"/>
                    </a:lnTo>
                    <a:lnTo>
                      <a:pt x="397" y="344"/>
                    </a:lnTo>
                    <a:lnTo>
                      <a:pt x="408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3" y="360"/>
                    </a:lnTo>
                    <a:lnTo>
                      <a:pt x="457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3"/>
                    </a:lnTo>
                    <a:lnTo>
                      <a:pt x="374" y="66"/>
                    </a:lnTo>
                    <a:lnTo>
                      <a:pt x="345" y="36"/>
                    </a:lnTo>
                    <a:lnTo>
                      <a:pt x="374" y="58"/>
                    </a:lnTo>
                    <a:lnTo>
                      <a:pt x="399" y="79"/>
                    </a:lnTo>
                    <a:lnTo>
                      <a:pt x="423" y="103"/>
                    </a:lnTo>
                    <a:lnTo>
                      <a:pt x="443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3" y="10"/>
                    </a:lnTo>
                    <a:lnTo>
                      <a:pt x="489" y="39"/>
                    </a:lnTo>
                    <a:lnTo>
                      <a:pt x="505" y="71"/>
                    </a:lnTo>
                    <a:lnTo>
                      <a:pt x="519" y="106"/>
                    </a:lnTo>
                    <a:lnTo>
                      <a:pt x="531" y="145"/>
                    </a:lnTo>
                    <a:lnTo>
                      <a:pt x="539" y="189"/>
                    </a:lnTo>
                    <a:lnTo>
                      <a:pt x="541" y="236"/>
                    </a:lnTo>
                    <a:lnTo>
                      <a:pt x="538" y="290"/>
                    </a:lnTo>
                    <a:lnTo>
                      <a:pt x="526" y="349"/>
                    </a:lnTo>
                    <a:lnTo>
                      <a:pt x="553" y="322"/>
                    </a:lnTo>
                    <a:lnTo>
                      <a:pt x="576" y="288"/>
                    </a:lnTo>
                    <a:lnTo>
                      <a:pt x="594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2" y="126"/>
                    </a:lnTo>
                    <a:lnTo>
                      <a:pt x="584" y="84"/>
                    </a:lnTo>
                    <a:lnTo>
                      <a:pt x="551" y="44"/>
                    </a:lnTo>
                    <a:lnTo>
                      <a:pt x="566" y="52"/>
                    </a:lnTo>
                    <a:lnTo>
                      <a:pt x="581" y="60"/>
                    </a:lnTo>
                    <a:lnTo>
                      <a:pt x="596" y="69"/>
                    </a:lnTo>
                    <a:lnTo>
                      <a:pt x="610" y="82"/>
                    </a:lnTo>
                    <a:lnTo>
                      <a:pt x="622" y="96"/>
                    </a:lnTo>
                    <a:lnTo>
                      <a:pt x="632" y="113"/>
                    </a:lnTo>
                    <a:lnTo>
                      <a:pt x="641" y="134"/>
                    </a:lnTo>
                    <a:lnTo>
                      <a:pt x="647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8" y="32"/>
                    </a:lnTo>
                    <a:lnTo>
                      <a:pt x="645" y="0"/>
                    </a:lnTo>
                    <a:lnTo>
                      <a:pt x="655" y="38"/>
                    </a:lnTo>
                    <a:lnTo>
                      <a:pt x="661" y="82"/>
                    </a:lnTo>
                    <a:lnTo>
                      <a:pt x="662" y="129"/>
                    </a:lnTo>
                    <a:lnTo>
                      <a:pt x="660" y="179"/>
                    </a:lnTo>
                    <a:lnTo>
                      <a:pt x="652" y="228"/>
                    </a:lnTo>
                    <a:lnTo>
                      <a:pt x="641" y="277"/>
                    </a:lnTo>
                    <a:lnTo>
                      <a:pt x="626" y="320"/>
                    </a:lnTo>
                    <a:lnTo>
                      <a:pt x="609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79" y="255"/>
                    </a:lnTo>
                    <a:lnTo>
                      <a:pt x="697" y="212"/>
                    </a:lnTo>
                    <a:lnTo>
                      <a:pt x="712" y="167"/>
                    </a:lnTo>
                    <a:lnTo>
                      <a:pt x="722" y="122"/>
                    </a:lnTo>
                    <a:lnTo>
                      <a:pt x="730" y="77"/>
                    </a:lnTo>
                    <a:lnTo>
                      <a:pt x="733" y="33"/>
                    </a:lnTo>
                    <a:lnTo>
                      <a:pt x="742" y="88"/>
                    </a:lnTo>
                    <a:lnTo>
                      <a:pt x="746" y="148"/>
                    </a:lnTo>
                    <a:lnTo>
                      <a:pt x="743" y="210"/>
                    </a:lnTo>
                    <a:lnTo>
                      <a:pt x="730" y="269"/>
                    </a:lnTo>
                    <a:lnTo>
                      <a:pt x="743" y="252"/>
                    </a:lnTo>
                    <a:lnTo>
                      <a:pt x="756" y="232"/>
                    </a:lnTo>
                    <a:lnTo>
                      <a:pt x="770" y="206"/>
                    </a:lnTo>
                    <a:lnTo>
                      <a:pt x="784" y="181"/>
                    </a:lnTo>
                    <a:lnTo>
                      <a:pt x="797" y="154"/>
                    </a:lnTo>
                    <a:lnTo>
                      <a:pt x="808" y="130"/>
                    </a:lnTo>
                    <a:lnTo>
                      <a:pt x="816" y="109"/>
                    </a:lnTo>
                    <a:lnTo>
                      <a:pt x="821" y="93"/>
                    </a:lnTo>
                    <a:lnTo>
                      <a:pt x="819" y="118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4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6" y="295"/>
                    </a:lnTo>
                    <a:lnTo>
                      <a:pt x="725" y="324"/>
                    </a:lnTo>
                    <a:lnTo>
                      <a:pt x="752" y="307"/>
                    </a:lnTo>
                    <a:lnTo>
                      <a:pt x="777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69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0" y="166"/>
                    </a:lnTo>
                    <a:lnTo>
                      <a:pt x="882" y="194"/>
                    </a:lnTo>
                    <a:lnTo>
                      <a:pt x="873" y="220"/>
                    </a:lnTo>
                    <a:lnTo>
                      <a:pt x="861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35" y="308"/>
                    </a:lnTo>
                    <a:lnTo>
                      <a:pt x="850" y="297"/>
                    </a:lnTo>
                    <a:lnTo>
                      <a:pt x="866" y="284"/>
                    </a:lnTo>
                    <a:lnTo>
                      <a:pt x="882" y="269"/>
                    </a:lnTo>
                    <a:lnTo>
                      <a:pt x="897" y="252"/>
                    </a:lnTo>
                    <a:lnTo>
                      <a:pt x="912" y="234"/>
                    </a:lnTo>
                    <a:lnTo>
                      <a:pt x="927" y="216"/>
                    </a:lnTo>
                    <a:lnTo>
                      <a:pt x="941" y="195"/>
                    </a:lnTo>
                    <a:lnTo>
                      <a:pt x="955" y="174"/>
                    </a:lnTo>
                    <a:lnTo>
                      <a:pt x="967" y="153"/>
                    </a:lnTo>
                    <a:lnTo>
                      <a:pt x="979" y="133"/>
                    </a:lnTo>
                    <a:lnTo>
                      <a:pt x="990" y="112"/>
                    </a:lnTo>
                    <a:lnTo>
                      <a:pt x="999" y="91"/>
                    </a:lnTo>
                    <a:lnTo>
                      <a:pt x="1008" y="70"/>
                    </a:lnTo>
                    <a:lnTo>
                      <a:pt x="1014" y="52"/>
                    </a:lnTo>
                    <a:lnTo>
                      <a:pt x="1020" y="33"/>
                    </a:lnTo>
                    <a:lnTo>
                      <a:pt x="1012" y="71"/>
                    </a:lnTo>
                    <a:lnTo>
                      <a:pt x="1004" y="107"/>
                    </a:lnTo>
                    <a:lnTo>
                      <a:pt x="994" y="141"/>
                    </a:lnTo>
                    <a:lnTo>
                      <a:pt x="983" y="173"/>
                    </a:lnTo>
                    <a:lnTo>
                      <a:pt x="968" y="206"/>
                    </a:lnTo>
                    <a:lnTo>
                      <a:pt x="950" y="242"/>
                    </a:lnTo>
                    <a:lnTo>
                      <a:pt x="927" y="279"/>
                    </a:lnTo>
                    <a:lnTo>
                      <a:pt x="897" y="322"/>
                    </a:lnTo>
                    <a:lnTo>
                      <a:pt x="910" y="314"/>
                    </a:lnTo>
                    <a:lnTo>
                      <a:pt x="925" y="304"/>
                    </a:lnTo>
                    <a:lnTo>
                      <a:pt x="940" y="294"/>
                    </a:lnTo>
                    <a:lnTo>
                      <a:pt x="956" y="282"/>
                    </a:lnTo>
                    <a:lnTo>
                      <a:pt x="972" y="270"/>
                    </a:lnTo>
                    <a:lnTo>
                      <a:pt x="988" y="257"/>
                    </a:lnTo>
                    <a:lnTo>
                      <a:pt x="1005" y="243"/>
                    </a:lnTo>
                    <a:lnTo>
                      <a:pt x="1021" y="228"/>
                    </a:lnTo>
                    <a:lnTo>
                      <a:pt x="1037" y="213"/>
                    </a:lnTo>
                    <a:lnTo>
                      <a:pt x="1052" y="197"/>
                    </a:lnTo>
                    <a:lnTo>
                      <a:pt x="1067" y="182"/>
                    </a:lnTo>
                    <a:lnTo>
                      <a:pt x="1080" y="166"/>
                    </a:lnTo>
                    <a:lnTo>
                      <a:pt x="1092" y="150"/>
                    </a:lnTo>
                    <a:lnTo>
                      <a:pt x="1102" y="135"/>
                    </a:lnTo>
                    <a:lnTo>
                      <a:pt x="1111" y="119"/>
                    </a:lnTo>
                    <a:lnTo>
                      <a:pt x="1117" y="104"/>
                    </a:lnTo>
                    <a:lnTo>
                      <a:pt x="1110" y="136"/>
                    </a:lnTo>
                    <a:lnTo>
                      <a:pt x="1103" y="166"/>
                    </a:lnTo>
                    <a:lnTo>
                      <a:pt x="1099" y="192"/>
                    </a:lnTo>
                    <a:lnTo>
                      <a:pt x="1093" y="21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" name="Freeform 69"/>
              <p:cNvSpPr/>
              <p:nvPr/>
            </p:nvSpPr>
            <p:spPr bwMode="auto">
              <a:xfrm>
                <a:off x="4164" y="4179"/>
                <a:ext cx="202" cy="141"/>
              </a:xfrm>
              <a:custGeom>
                <a:avLst/>
                <a:gdLst>
                  <a:gd name="T0" fmla="*/ 1 w 403"/>
                  <a:gd name="T1" fmla="*/ 1 h 280"/>
                  <a:gd name="T2" fmla="*/ 1 w 403"/>
                  <a:gd name="T3" fmla="*/ 1 h 280"/>
                  <a:gd name="T4" fmla="*/ 1 w 403"/>
                  <a:gd name="T5" fmla="*/ 1 h 280"/>
                  <a:gd name="T6" fmla="*/ 1 w 403"/>
                  <a:gd name="T7" fmla="*/ 1 h 280"/>
                  <a:gd name="T8" fmla="*/ 1 w 403"/>
                  <a:gd name="T9" fmla="*/ 1 h 280"/>
                  <a:gd name="T10" fmla="*/ 1 w 403"/>
                  <a:gd name="T11" fmla="*/ 1 h 280"/>
                  <a:gd name="T12" fmla="*/ 1 w 403"/>
                  <a:gd name="T13" fmla="*/ 1 h 280"/>
                  <a:gd name="T14" fmla="*/ 1 w 403"/>
                  <a:gd name="T15" fmla="*/ 1 h 280"/>
                  <a:gd name="T16" fmla="*/ 1 w 403"/>
                  <a:gd name="T17" fmla="*/ 1 h 280"/>
                  <a:gd name="T18" fmla="*/ 1 w 403"/>
                  <a:gd name="T19" fmla="*/ 1 h 280"/>
                  <a:gd name="T20" fmla="*/ 1 w 403"/>
                  <a:gd name="T21" fmla="*/ 1 h 280"/>
                  <a:gd name="T22" fmla="*/ 1 w 403"/>
                  <a:gd name="T23" fmla="*/ 1 h 280"/>
                  <a:gd name="T24" fmla="*/ 1 w 403"/>
                  <a:gd name="T25" fmla="*/ 1 h 280"/>
                  <a:gd name="T26" fmla="*/ 1 w 403"/>
                  <a:gd name="T27" fmla="*/ 1 h 280"/>
                  <a:gd name="T28" fmla="*/ 1 w 403"/>
                  <a:gd name="T29" fmla="*/ 1 h 280"/>
                  <a:gd name="T30" fmla="*/ 1 w 403"/>
                  <a:gd name="T31" fmla="*/ 1 h 280"/>
                  <a:gd name="T32" fmla="*/ 1 w 403"/>
                  <a:gd name="T33" fmla="*/ 1 h 280"/>
                  <a:gd name="T34" fmla="*/ 1 w 403"/>
                  <a:gd name="T35" fmla="*/ 1 h 280"/>
                  <a:gd name="T36" fmla="*/ 1 w 403"/>
                  <a:gd name="T37" fmla="*/ 1 h 280"/>
                  <a:gd name="T38" fmla="*/ 1 w 403"/>
                  <a:gd name="T39" fmla="*/ 1 h 280"/>
                  <a:gd name="T40" fmla="*/ 1 w 403"/>
                  <a:gd name="T41" fmla="*/ 1 h 280"/>
                  <a:gd name="T42" fmla="*/ 1 w 403"/>
                  <a:gd name="T43" fmla="*/ 1 h 280"/>
                  <a:gd name="T44" fmla="*/ 1 w 403"/>
                  <a:gd name="T45" fmla="*/ 1 h 280"/>
                  <a:gd name="T46" fmla="*/ 1 w 403"/>
                  <a:gd name="T47" fmla="*/ 1 h 280"/>
                  <a:gd name="T48" fmla="*/ 1 w 403"/>
                  <a:gd name="T49" fmla="*/ 1 h 280"/>
                  <a:gd name="T50" fmla="*/ 1 w 403"/>
                  <a:gd name="T51" fmla="*/ 1 h 280"/>
                  <a:gd name="T52" fmla="*/ 1 w 403"/>
                  <a:gd name="T53" fmla="*/ 1 h 280"/>
                  <a:gd name="T54" fmla="*/ 1 w 403"/>
                  <a:gd name="T55" fmla="*/ 1 h 280"/>
                  <a:gd name="T56" fmla="*/ 1 w 403"/>
                  <a:gd name="T57" fmla="*/ 1 h 280"/>
                  <a:gd name="T58" fmla="*/ 1 w 403"/>
                  <a:gd name="T59" fmla="*/ 1 h 280"/>
                  <a:gd name="T60" fmla="*/ 1 w 403"/>
                  <a:gd name="T61" fmla="*/ 1 h 280"/>
                  <a:gd name="T62" fmla="*/ 1 w 403"/>
                  <a:gd name="T63" fmla="*/ 1 h 280"/>
                  <a:gd name="T64" fmla="*/ 1 w 403"/>
                  <a:gd name="T65" fmla="*/ 1 h 280"/>
                  <a:gd name="T66" fmla="*/ 1 w 403"/>
                  <a:gd name="T67" fmla="*/ 1 h 280"/>
                  <a:gd name="T68" fmla="*/ 1 w 403"/>
                  <a:gd name="T69" fmla="*/ 1 h 280"/>
                  <a:gd name="T70" fmla="*/ 1 w 403"/>
                  <a:gd name="T71" fmla="*/ 1 h 280"/>
                  <a:gd name="T72" fmla="*/ 1 w 403"/>
                  <a:gd name="T73" fmla="*/ 1 h 280"/>
                  <a:gd name="T74" fmla="*/ 1 w 403"/>
                  <a:gd name="T75" fmla="*/ 1 h 280"/>
                  <a:gd name="T76" fmla="*/ 1 w 403"/>
                  <a:gd name="T77" fmla="*/ 1 h 280"/>
                  <a:gd name="T78" fmla="*/ 1 w 403"/>
                  <a:gd name="T79" fmla="*/ 1 h 28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3" h="280">
                    <a:moveTo>
                      <a:pt x="339" y="270"/>
                    </a:moveTo>
                    <a:lnTo>
                      <a:pt x="322" y="270"/>
                    </a:lnTo>
                    <a:lnTo>
                      <a:pt x="305" y="271"/>
                    </a:lnTo>
                    <a:lnTo>
                      <a:pt x="289" y="271"/>
                    </a:lnTo>
                    <a:lnTo>
                      <a:pt x="273" y="272"/>
                    </a:lnTo>
                    <a:lnTo>
                      <a:pt x="257" y="272"/>
                    </a:lnTo>
                    <a:lnTo>
                      <a:pt x="241" y="273"/>
                    </a:lnTo>
                    <a:lnTo>
                      <a:pt x="225" y="273"/>
                    </a:lnTo>
                    <a:lnTo>
                      <a:pt x="210" y="274"/>
                    </a:lnTo>
                    <a:lnTo>
                      <a:pt x="194" y="274"/>
                    </a:lnTo>
                    <a:lnTo>
                      <a:pt x="179" y="275"/>
                    </a:lnTo>
                    <a:lnTo>
                      <a:pt x="164" y="277"/>
                    </a:lnTo>
                    <a:lnTo>
                      <a:pt x="149" y="277"/>
                    </a:lnTo>
                    <a:lnTo>
                      <a:pt x="134" y="278"/>
                    </a:lnTo>
                    <a:lnTo>
                      <a:pt x="119" y="279"/>
                    </a:lnTo>
                    <a:lnTo>
                      <a:pt x="104" y="279"/>
                    </a:lnTo>
                    <a:lnTo>
                      <a:pt x="90" y="280"/>
                    </a:lnTo>
                    <a:lnTo>
                      <a:pt x="86" y="257"/>
                    </a:lnTo>
                    <a:lnTo>
                      <a:pt x="81" y="233"/>
                    </a:lnTo>
                    <a:lnTo>
                      <a:pt x="73" y="209"/>
                    </a:lnTo>
                    <a:lnTo>
                      <a:pt x="62" y="184"/>
                    </a:lnTo>
                    <a:lnTo>
                      <a:pt x="50" y="162"/>
                    </a:lnTo>
                    <a:lnTo>
                      <a:pt x="35" y="142"/>
                    </a:lnTo>
                    <a:lnTo>
                      <a:pt x="18" y="124"/>
                    </a:lnTo>
                    <a:lnTo>
                      <a:pt x="0" y="112"/>
                    </a:lnTo>
                    <a:lnTo>
                      <a:pt x="22" y="117"/>
                    </a:lnTo>
                    <a:lnTo>
                      <a:pt x="40" y="127"/>
                    </a:lnTo>
                    <a:lnTo>
                      <a:pt x="58" y="138"/>
                    </a:lnTo>
                    <a:lnTo>
                      <a:pt x="74" y="154"/>
                    </a:lnTo>
                    <a:lnTo>
                      <a:pt x="89" y="173"/>
                    </a:lnTo>
                    <a:lnTo>
                      <a:pt x="104" y="196"/>
                    </a:lnTo>
                    <a:lnTo>
                      <a:pt x="117" y="222"/>
                    </a:lnTo>
                    <a:lnTo>
                      <a:pt x="132" y="254"/>
                    </a:lnTo>
                    <a:lnTo>
                      <a:pt x="139" y="222"/>
                    </a:lnTo>
                    <a:lnTo>
                      <a:pt x="143" y="188"/>
                    </a:lnTo>
                    <a:lnTo>
                      <a:pt x="142" y="152"/>
                    </a:lnTo>
                    <a:lnTo>
                      <a:pt x="139" y="115"/>
                    </a:lnTo>
                    <a:lnTo>
                      <a:pt x="134" y="81"/>
                    </a:lnTo>
                    <a:lnTo>
                      <a:pt x="126" y="49"/>
                    </a:lnTo>
                    <a:lnTo>
                      <a:pt x="115" y="23"/>
                    </a:lnTo>
                    <a:lnTo>
                      <a:pt x="103" y="4"/>
                    </a:lnTo>
                    <a:lnTo>
                      <a:pt x="121" y="17"/>
                    </a:lnTo>
                    <a:lnTo>
                      <a:pt x="139" y="33"/>
                    </a:lnTo>
                    <a:lnTo>
                      <a:pt x="157" y="53"/>
                    </a:lnTo>
                    <a:lnTo>
                      <a:pt x="173" y="77"/>
                    </a:lnTo>
                    <a:lnTo>
                      <a:pt x="188" y="106"/>
                    </a:lnTo>
                    <a:lnTo>
                      <a:pt x="200" y="141"/>
                    </a:lnTo>
                    <a:lnTo>
                      <a:pt x="211" y="182"/>
                    </a:lnTo>
                    <a:lnTo>
                      <a:pt x="218" y="230"/>
                    </a:lnTo>
                    <a:lnTo>
                      <a:pt x="228" y="207"/>
                    </a:lnTo>
                    <a:lnTo>
                      <a:pt x="236" y="182"/>
                    </a:lnTo>
                    <a:lnTo>
                      <a:pt x="242" y="153"/>
                    </a:lnTo>
                    <a:lnTo>
                      <a:pt x="245" y="123"/>
                    </a:lnTo>
                    <a:lnTo>
                      <a:pt x="245" y="92"/>
                    </a:lnTo>
                    <a:lnTo>
                      <a:pt x="242" y="61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1" y="30"/>
                    </a:lnTo>
                    <a:lnTo>
                      <a:pt x="255" y="56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7" y="128"/>
                    </a:lnTo>
                    <a:lnTo>
                      <a:pt x="294" y="151"/>
                    </a:lnTo>
                    <a:lnTo>
                      <a:pt x="297" y="173"/>
                    </a:lnTo>
                    <a:lnTo>
                      <a:pt x="298" y="195"/>
                    </a:lnTo>
                    <a:lnTo>
                      <a:pt x="312" y="173"/>
                    </a:lnTo>
                    <a:lnTo>
                      <a:pt x="326" y="149"/>
                    </a:lnTo>
                    <a:lnTo>
                      <a:pt x="340" y="121"/>
                    </a:lnTo>
                    <a:lnTo>
                      <a:pt x="354" y="93"/>
                    </a:lnTo>
                    <a:lnTo>
                      <a:pt x="366" y="67"/>
                    </a:lnTo>
                    <a:lnTo>
                      <a:pt x="375" y="41"/>
                    </a:lnTo>
                    <a:lnTo>
                      <a:pt x="382" y="19"/>
                    </a:lnTo>
                    <a:lnTo>
                      <a:pt x="385" y="2"/>
                    </a:lnTo>
                    <a:lnTo>
                      <a:pt x="392" y="26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3" y="112"/>
                    </a:lnTo>
                    <a:lnTo>
                      <a:pt x="398" y="145"/>
                    </a:lnTo>
                    <a:lnTo>
                      <a:pt x="387" y="183"/>
                    </a:lnTo>
                    <a:lnTo>
                      <a:pt x="367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" name="Freeform 70"/>
              <p:cNvSpPr/>
              <p:nvPr/>
            </p:nvSpPr>
            <p:spPr bwMode="auto">
              <a:xfrm>
                <a:off x="4368" y="4177"/>
                <a:ext cx="123" cy="143"/>
              </a:xfrm>
              <a:custGeom>
                <a:avLst/>
                <a:gdLst>
                  <a:gd name="T0" fmla="*/ 1 w 246"/>
                  <a:gd name="T1" fmla="*/ 1 h 285"/>
                  <a:gd name="T2" fmla="*/ 1 w 246"/>
                  <a:gd name="T3" fmla="*/ 1 h 285"/>
                  <a:gd name="T4" fmla="*/ 1 w 246"/>
                  <a:gd name="T5" fmla="*/ 1 h 285"/>
                  <a:gd name="T6" fmla="*/ 1 w 246"/>
                  <a:gd name="T7" fmla="*/ 1 h 285"/>
                  <a:gd name="T8" fmla="*/ 1 w 246"/>
                  <a:gd name="T9" fmla="*/ 1 h 285"/>
                  <a:gd name="T10" fmla="*/ 1 w 246"/>
                  <a:gd name="T11" fmla="*/ 1 h 285"/>
                  <a:gd name="T12" fmla="*/ 1 w 246"/>
                  <a:gd name="T13" fmla="*/ 1 h 285"/>
                  <a:gd name="T14" fmla="*/ 1 w 246"/>
                  <a:gd name="T15" fmla="*/ 1 h 285"/>
                  <a:gd name="T16" fmla="*/ 0 w 246"/>
                  <a:gd name="T17" fmla="*/ 1 h 285"/>
                  <a:gd name="T18" fmla="*/ 1 w 246"/>
                  <a:gd name="T19" fmla="*/ 1 h 285"/>
                  <a:gd name="T20" fmla="*/ 1 w 246"/>
                  <a:gd name="T21" fmla="*/ 1 h 285"/>
                  <a:gd name="T22" fmla="*/ 1 w 246"/>
                  <a:gd name="T23" fmla="*/ 1 h 285"/>
                  <a:gd name="T24" fmla="*/ 1 w 246"/>
                  <a:gd name="T25" fmla="*/ 1 h 285"/>
                  <a:gd name="T26" fmla="*/ 1 w 246"/>
                  <a:gd name="T27" fmla="*/ 1 h 285"/>
                  <a:gd name="T28" fmla="*/ 1 w 246"/>
                  <a:gd name="T29" fmla="*/ 1 h 285"/>
                  <a:gd name="T30" fmla="*/ 1 w 246"/>
                  <a:gd name="T31" fmla="*/ 1 h 285"/>
                  <a:gd name="T32" fmla="*/ 1 w 246"/>
                  <a:gd name="T33" fmla="*/ 1 h 285"/>
                  <a:gd name="T34" fmla="*/ 1 w 246"/>
                  <a:gd name="T35" fmla="*/ 1 h 285"/>
                  <a:gd name="T36" fmla="*/ 1 w 246"/>
                  <a:gd name="T37" fmla="*/ 1 h 285"/>
                  <a:gd name="T38" fmla="*/ 1 w 246"/>
                  <a:gd name="T39" fmla="*/ 1 h 285"/>
                  <a:gd name="T40" fmla="*/ 1 w 246"/>
                  <a:gd name="T41" fmla="*/ 1 h 285"/>
                  <a:gd name="T42" fmla="*/ 1 w 246"/>
                  <a:gd name="T43" fmla="*/ 1 h 285"/>
                  <a:gd name="T44" fmla="*/ 1 w 246"/>
                  <a:gd name="T45" fmla="*/ 1 h 285"/>
                  <a:gd name="T46" fmla="*/ 1 w 246"/>
                  <a:gd name="T47" fmla="*/ 1 h 285"/>
                  <a:gd name="T48" fmla="*/ 1 w 246"/>
                  <a:gd name="T49" fmla="*/ 0 h 285"/>
                  <a:gd name="T50" fmla="*/ 1 w 246"/>
                  <a:gd name="T51" fmla="*/ 1 h 285"/>
                  <a:gd name="T52" fmla="*/ 1 w 246"/>
                  <a:gd name="T53" fmla="*/ 1 h 285"/>
                  <a:gd name="T54" fmla="*/ 1 w 246"/>
                  <a:gd name="T55" fmla="*/ 1 h 285"/>
                  <a:gd name="T56" fmla="*/ 1 w 246"/>
                  <a:gd name="T57" fmla="*/ 1 h 285"/>
                  <a:gd name="T58" fmla="*/ 1 w 246"/>
                  <a:gd name="T59" fmla="*/ 1 h 285"/>
                  <a:gd name="T60" fmla="*/ 1 w 246"/>
                  <a:gd name="T61" fmla="*/ 1 h 285"/>
                  <a:gd name="T62" fmla="*/ 1 w 246"/>
                  <a:gd name="T63" fmla="*/ 1 h 285"/>
                  <a:gd name="T64" fmla="*/ 1 w 246"/>
                  <a:gd name="T65" fmla="*/ 1 h 2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46" h="285">
                    <a:moveTo>
                      <a:pt x="85" y="285"/>
                    </a:moveTo>
                    <a:lnTo>
                      <a:pt x="75" y="285"/>
                    </a:lnTo>
                    <a:lnTo>
                      <a:pt x="63" y="285"/>
                    </a:lnTo>
                    <a:lnTo>
                      <a:pt x="53" y="285"/>
                    </a:lnTo>
                    <a:lnTo>
                      <a:pt x="42" y="285"/>
                    </a:lnTo>
                    <a:lnTo>
                      <a:pt x="32" y="285"/>
                    </a:lnTo>
                    <a:lnTo>
                      <a:pt x="22" y="285"/>
                    </a:lnTo>
                    <a:lnTo>
                      <a:pt x="10" y="285"/>
                    </a:lnTo>
                    <a:lnTo>
                      <a:pt x="0" y="285"/>
                    </a:lnTo>
                    <a:lnTo>
                      <a:pt x="3" y="270"/>
                    </a:lnTo>
                    <a:lnTo>
                      <a:pt x="8" y="253"/>
                    </a:lnTo>
                    <a:lnTo>
                      <a:pt x="14" y="235"/>
                    </a:lnTo>
                    <a:lnTo>
                      <a:pt x="22" y="217"/>
                    </a:lnTo>
                    <a:lnTo>
                      <a:pt x="30" y="197"/>
                    </a:lnTo>
                    <a:lnTo>
                      <a:pt x="40" y="178"/>
                    </a:lnTo>
                    <a:lnTo>
                      <a:pt x="52" y="157"/>
                    </a:lnTo>
                    <a:lnTo>
                      <a:pt x="64" y="137"/>
                    </a:lnTo>
                    <a:lnTo>
                      <a:pt x="80" y="118"/>
                    </a:lnTo>
                    <a:lnTo>
                      <a:pt x="96" y="98"/>
                    </a:lnTo>
                    <a:lnTo>
                      <a:pt x="116" y="79"/>
                    </a:lnTo>
                    <a:lnTo>
                      <a:pt x="137" y="60"/>
                    </a:lnTo>
                    <a:lnTo>
                      <a:pt x="161" y="43"/>
                    </a:lnTo>
                    <a:lnTo>
                      <a:pt x="186" y="28"/>
                    </a:lnTo>
                    <a:lnTo>
                      <a:pt x="215" y="13"/>
                    </a:lnTo>
                    <a:lnTo>
                      <a:pt x="246" y="0"/>
                    </a:lnTo>
                    <a:lnTo>
                      <a:pt x="215" y="30"/>
                    </a:lnTo>
                    <a:lnTo>
                      <a:pt x="186" y="60"/>
                    </a:lnTo>
                    <a:lnTo>
                      <a:pt x="160" y="91"/>
                    </a:lnTo>
                    <a:lnTo>
                      <a:pt x="136" y="124"/>
                    </a:lnTo>
                    <a:lnTo>
                      <a:pt x="116" y="158"/>
                    </a:lnTo>
                    <a:lnTo>
                      <a:pt x="100" y="196"/>
                    </a:lnTo>
                    <a:lnTo>
                      <a:pt x="90" y="238"/>
                    </a:lnTo>
                    <a:lnTo>
                      <a:pt x="85" y="285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" name="Freeform 71"/>
              <p:cNvSpPr/>
              <p:nvPr/>
            </p:nvSpPr>
            <p:spPr bwMode="auto">
              <a:xfrm>
                <a:off x="4389" y="4134"/>
                <a:ext cx="493" cy="199"/>
              </a:xfrm>
              <a:custGeom>
                <a:avLst/>
                <a:gdLst>
                  <a:gd name="T0" fmla="*/ 1 w 986"/>
                  <a:gd name="T1" fmla="*/ 1 h 398"/>
                  <a:gd name="T2" fmla="*/ 1 w 986"/>
                  <a:gd name="T3" fmla="*/ 1 h 398"/>
                  <a:gd name="T4" fmla="*/ 1 w 986"/>
                  <a:gd name="T5" fmla="*/ 1 h 398"/>
                  <a:gd name="T6" fmla="*/ 1 w 986"/>
                  <a:gd name="T7" fmla="*/ 1 h 398"/>
                  <a:gd name="T8" fmla="*/ 1 w 986"/>
                  <a:gd name="T9" fmla="*/ 1 h 398"/>
                  <a:gd name="T10" fmla="*/ 1 w 986"/>
                  <a:gd name="T11" fmla="*/ 1 h 398"/>
                  <a:gd name="T12" fmla="*/ 1 w 986"/>
                  <a:gd name="T13" fmla="*/ 1 h 398"/>
                  <a:gd name="T14" fmla="*/ 1 w 986"/>
                  <a:gd name="T15" fmla="*/ 1 h 398"/>
                  <a:gd name="T16" fmla="*/ 1 w 986"/>
                  <a:gd name="T17" fmla="*/ 1 h 398"/>
                  <a:gd name="T18" fmla="*/ 1 w 986"/>
                  <a:gd name="T19" fmla="*/ 1 h 398"/>
                  <a:gd name="T20" fmla="*/ 1 w 986"/>
                  <a:gd name="T21" fmla="*/ 1 h 398"/>
                  <a:gd name="T22" fmla="*/ 1 w 986"/>
                  <a:gd name="T23" fmla="*/ 1 h 398"/>
                  <a:gd name="T24" fmla="*/ 1 w 986"/>
                  <a:gd name="T25" fmla="*/ 1 h 398"/>
                  <a:gd name="T26" fmla="*/ 1 w 986"/>
                  <a:gd name="T27" fmla="*/ 1 h 398"/>
                  <a:gd name="T28" fmla="*/ 1 w 986"/>
                  <a:gd name="T29" fmla="*/ 1 h 398"/>
                  <a:gd name="T30" fmla="*/ 1 w 986"/>
                  <a:gd name="T31" fmla="*/ 1 h 398"/>
                  <a:gd name="T32" fmla="*/ 1 w 986"/>
                  <a:gd name="T33" fmla="*/ 1 h 398"/>
                  <a:gd name="T34" fmla="*/ 1 w 986"/>
                  <a:gd name="T35" fmla="*/ 1 h 398"/>
                  <a:gd name="T36" fmla="*/ 1 w 986"/>
                  <a:gd name="T37" fmla="*/ 1 h 398"/>
                  <a:gd name="T38" fmla="*/ 1 w 986"/>
                  <a:gd name="T39" fmla="*/ 1 h 398"/>
                  <a:gd name="T40" fmla="*/ 1 w 986"/>
                  <a:gd name="T41" fmla="*/ 1 h 398"/>
                  <a:gd name="T42" fmla="*/ 1 w 986"/>
                  <a:gd name="T43" fmla="*/ 1 h 398"/>
                  <a:gd name="T44" fmla="*/ 1 w 986"/>
                  <a:gd name="T45" fmla="*/ 1 h 398"/>
                  <a:gd name="T46" fmla="*/ 1 w 986"/>
                  <a:gd name="T47" fmla="*/ 1 h 398"/>
                  <a:gd name="T48" fmla="*/ 1 w 986"/>
                  <a:gd name="T49" fmla="*/ 1 h 398"/>
                  <a:gd name="T50" fmla="*/ 1 w 986"/>
                  <a:gd name="T51" fmla="*/ 1 h 398"/>
                  <a:gd name="T52" fmla="*/ 1 w 986"/>
                  <a:gd name="T53" fmla="*/ 1 h 398"/>
                  <a:gd name="T54" fmla="*/ 1 w 986"/>
                  <a:gd name="T55" fmla="*/ 1 h 398"/>
                  <a:gd name="T56" fmla="*/ 1 w 986"/>
                  <a:gd name="T57" fmla="*/ 1 h 398"/>
                  <a:gd name="T58" fmla="*/ 1 w 986"/>
                  <a:gd name="T59" fmla="*/ 1 h 398"/>
                  <a:gd name="T60" fmla="*/ 1 w 986"/>
                  <a:gd name="T61" fmla="*/ 1 h 398"/>
                  <a:gd name="T62" fmla="*/ 1 w 986"/>
                  <a:gd name="T63" fmla="*/ 1 h 398"/>
                  <a:gd name="T64" fmla="*/ 1 w 986"/>
                  <a:gd name="T65" fmla="*/ 1 h 398"/>
                  <a:gd name="T66" fmla="*/ 1 w 986"/>
                  <a:gd name="T67" fmla="*/ 1 h 398"/>
                  <a:gd name="T68" fmla="*/ 1 w 986"/>
                  <a:gd name="T69" fmla="*/ 1 h 398"/>
                  <a:gd name="T70" fmla="*/ 1 w 986"/>
                  <a:gd name="T71" fmla="*/ 1 h 398"/>
                  <a:gd name="T72" fmla="*/ 1 w 986"/>
                  <a:gd name="T73" fmla="*/ 1 h 398"/>
                  <a:gd name="T74" fmla="*/ 1 w 986"/>
                  <a:gd name="T75" fmla="*/ 1 h 398"/>
                  <a:gd name="T76" fmla="*/ 1 w 986"/>
                  <a:gd name="T77" fmla="*/ 1 h 398"/>
                  <a:gd name="T78" fmla="*/ 1 w 986"/>
                  <a:gd name="T79" fmla="*/ 1 h 398"/>
                  <a:gd name="T80" fmla="*/ 1 w 986"/>
                  <a:gd name="T81" fmla="*/ 1 h 398"/>
                  <a:gd name="T82" fmla="*/ 1 w 986"/>
                  <a:gd name="T83" fmla="*/ 1 h 398"/>
                  <a:gd name="T84" fmla="*/ 1 w 986"/>
                  <a:gd name="T85" fmla="*/ 1 h 398"/>
                  <a:gd name="T86" fmla="*/ 1 w 986"/>
                  <a:gd name="T87" fmla="*/ 1 h 398"/>
                  <a:gd name="T88" fmla="*/ 1 w 986"/>
                  <a:gd name="T89" fmla="*/ 1 h 398"/>
                  <a:gd name="T90" fmla="*/ 1 w 986"/>
                  <a:gd name="T91" fmla="*/ 1 h 398"/>
                  <a:gd name="T92" fmla="*/ 1 w 986"/>
                  <a:gd name="T93" fmla="*/ 1 h 398"/>
                  <a:gd name="T94" fmla="*/ 1 w 986"/>
                  <a:gd name="T95" fmla="*/ 1 h 398"/>
                  <a:gd name="T96" fmla="*/ 1 w 986"/>
                  <a:gd name="T97" fmla="*/ 1 h 398"/>
                  <a:gd name="T98" fmla="*/ 1 w 986"/>
                  <a:gd name="T99" fmla="*/ 1 h 398"/>
                  <a:gd name="T100" fmla="*/ 1 w 986"/>
                  <a:gd name="T101" fmla="*/ 1 h 398"/>
                  <a:gd name="T102" fmla="*/ 1 w 986"/>
                  <a:gd name="T103" fmla="*/ 1 h 398"/>
                  <a:gd name="T104" fmla="*/ 1 w 986"/>
                  <a:gd name="T105" fmla="*/ 1 h 398"/>
                  <a:gd name="T106" fmla="*/ 1 w 986"/>
                  <a:gd name="T107" fmla="*/ 1 h 398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986" h="398">
                    <a:moveTo>
                      <a:pt x="901" y="398"/>
                    </a:moveTo>
                    <a:lnTo>
                      <a:pt x="867" y="398"/>
                    </a:lnTo>
                    <a:lnTo>
                      <a:pt x="829" y="398"/>
                    </a:lnTo>
                    <a:lnTo>
                      <a:pt x="789" y="398"/>
                    </a:lnTo>
                    <a:lnTo>
                      <a:pt x="747" y="396"/>
                    </a:lnTo>
                    <a:lnTo>
                      <a:pt x="702" y="396"/>
                    </a:lnTo>
                    <a:lnTo>
                      <a:pt x="656" y="394"/>
                    </a:lnTo>
                    <a:lnTo>
                      <a:pt x="608" y="393"/>
                    </a:lnTo>
                    <a:lnTo>
                      <a:pt x="561" y="392"/>
                    </a:lnTo>
                    <a:lnTo>
                      <a:pt x="513" y="389"/>
                    </a:lnTo>
                    <a:lnTo>
                      <a:pt x="467" y="388"/>
                    </a:lnTo>
                    <a:lnTo>
                      <a:pt x="421" y="386"/>
                    </a:lnTo>
                    <a:lnTo>
                      <a:pt x="376" y="384"/>
                    </a:lnTo>
                    <a:lnTo>
                      <a:pt x="334" y="383"/>
                    </a:lnTo>
                    <a:lnTo>
                      <a:pt x="294" y="380"/>
                    </a:lnTo>
                    <a:lnTo>
                      <a:pt x="258" y="378"/>
                    </a:lnTo>
                    <a:lnTo>
                      <a:pt x="225" y="377"/>
                    </a:lnTo>
                    <a:lnTo>
                      <a:pt x="210" y="376"/>
                    </a:lnTo>
                    <a:lnTo>
                      <a:pt x="194" y="376"/>
                    </a:lnTo>
                    <a:lnTo>
                      <a:pt x="179" y="374"/>
                    </a:lnTo>
                    <a:lnTo>
                      <a:pt x="163" y="373"/>
                    </a:lnTo>
                    <a:lnTo>
                      <a:pt x="148" y="373"/>
                    </a:lnTo>
                    <a:lnTo>
                      <a:pt x="132" y="372"/>
                    </a:lnTo>
                    <a:lnTo>
                      <a:pt x="117" y="372"/>
                    </a:lnTo>
                    <a:lnTo>
                      <a:pt x="102" y="372"/>
                    </a:lnTo>
                    <a:lnTo>
                      <a:pt x="81" y="334"/>
                    </a:lnTo>
                    <a:lnTo>
                      <a:pt x="64" y="289"/>
                    </a:lnTo>
                    <a:lnTo>
                      <a:pt x="48" y="241"/>
                    </a:lnTo>
                    <a:lnTo>
                      <a:pt x="35" y="190"/>
                    </a:lnTo>
                    <a:lnTo>
                      <a:pt x="23" y="142"/>
                    </a:lnTo>
                    <a:lnTo>
                      <a:pt x="14" y="97"/>
                    </a:lnTo>
                    <a:lnTo>
                      <a:pt x="6" y="57"/>
                    </a:lnTo>
                    <a:lnTo>
                      <a:pt x="0" y="27"/>
                    </a:lnTo>
                    <a:lnTo>
                      <a:pt x="12" y="62"/>
                    </a:lnTo>
                    <a:lnTo>
                      <a:pt x="26" y="100"/>
                    </a:lnTo>
                    <a:lnTo>
                      <a:pt x="42" y="140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5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0" y="283"/>
                    </a:lnTo>
                    <a:lnTo>
                      <a:pt x="139" y="257"/>
                    </a:lnTo>
                    <a:lnTo>
                      <a:pt x="147" y="234"/>
                    </a:lnTo>
                    <a:lnTo>
                      <a:pt x="157" y="211"/>
                    </a:lnTo>
                    <a:lnTo>
                      <a:pt x="170" y="190"/>
                    </a:lnTo>
                    <a:lnTo>
                      <a:pt x="185" y="170"/>
                    </a:lnTo>
                    <a:lnTo>
                      <a:pt x="204" y="152"/>
                    </a:lnTo>
                    <a:lnTo>
                      <a:pt x="227" y="135"/>
                    </a:lnTo>
                    <a:lnTo>
                      <a:pt x="215" y="157"/>
                    </a:lnTo>
                    <a:lnTo>
                      <a:pt x="202" y="184"/>
                    </a:lnTo>
                    <a:lnTo>
                      <a:pt x="191" y="214"/>
                    </a:lnTo>
                    <a:lnTo>
                      <a:pt x="185" y="248"/>
                    </a:lnTo>
                    <a:lnTo>
                      <a:pt x="182" y="281"/>
                    </a:lnTo>
                    <a:lnTo>
                      <a:pt x="188" y="313"/>
                    </a:lnTo>
                    <a:lnTo>
                      <a:pt x="201" y="343"/>
                    </a:lnTo>
                    <a:lnTo>
                      <a:pt x="225" y="370"/>
                    </a:lnTo>
                    <a:lnTo>
                      <a:pt x="250" y="343"/>
                    </a:lnTo>
                    <a:lnTo>
                      <a:pt x="271" y="305"/>
                    </a:lnTo>
                    <a:lnTo>
                      <a:pt x="285" y="260"/>
                    </a:lnTo>
                    <a:lnTo>
                      <a:pt x="292" y="211"/>
                    </a:lnTo>
                    <a:lnTo>
                      <a:pt x="291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8" y="8"/>
                    </a:lnTo>
                    <a:lnTo>
                      <a:pt x="262" y="34"/>
                    </a:lnTo>
                    <a:lnTo>
                      <a:pt x="282" y="63"/>
                    </a:lnTo>
                    <a:lnTo>
                      <a:pt x="300" y="95"/>
                    </a:lnTo>
                    <a:lnTo>
                      <a:pt x="315" y="130"/>
                    </a:lnTo>
                    <a:lnTo>
                      <a:pt x="325" y="168"/>
                    </a:lnTo>
                    <a:lnTo>
                      <a:pt x="333" y="211"/>
                    </a:lnTo>
                    <a:lnTo>
                      <a:pt x="339" y="258"/>
                    </a:lnTo>
                    <a:lnTo>
                      <a:pt x="340" y="309"/>
                    </a:lnTo>
                    <a:lnTo>
                      <a:pt x="354" y="288"/>
                    </a:lnTo>
                    <a:lnTo>
                      <a:pt x="370" y="266"/>
                    </a:lnTo>
                    <a:lnTo>
                      <a:pt x="388" y="244"/>
                    </a:lnTo>
                    <a:lnTo>
                      <a:pt x="409" y="222"/>
                    </a:lnTo>
                    <a:lnTo>
                      <a:pt x="430" y="203"/>
                    </a:lnTo>
                    <a:lnTo>
                      <a:pt x="451" y="184"/>
                    </a:lnTo>
                    <a:lnTo>
                      <a:pt x="471" y="170"/>
                    </a:lnTo>
                    <a:lnTo>
                      <a:pt x="492" y="160"/>
                    </a:lnTo>
                    <a:lnTo>
                      <a:pt x="483" y="180"/>
                    </a:lnTo>
                    <a:lnTo>
                      <a:pt x="469" y="203"/>
                    </a:lnTo>
                    <a:lnTo>
                      <a:pt x="452" y="227"/>
                    </a:lnTo>
                    <a:lnTo>
                      <a:pt x="433" y="251"/>
                    </a:lnTo>
                    <a:lnTo>
                      <a:pt x="415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0" y="334"/>
                    </a:lnTo>
                    <a:lnTo>
                      <a:pt x="388" y="339"/>
                    </a:lnTo>
                    <a:lnTo>
                      <a:pt x="396" y="343"/>
                    </a:lnTo>
                    <a:lnTo>
                      <a:pt x="407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4" y="360"/>
                    </a:lnTo>
                    <a:lnTo>
                      <a:pt x="458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2"/>
                    </a:lnTo>
                    <a:lnTo>
                      <a:pt x="375" y="65"/>
                    </a:lnTo>
                    <a:lnTo>
                      <a:pt x="346" y="36"/>
                    </a:lnTo>
                    <a:lnTo>
                      <a:pt x="375" y="57"/>
                    </a:lnTo>
                    <a:lnTo>
                      <a:pt x="400" y="79"/>
                    </a:lnTo>
                    <a:lnTo>
                      <a:pt x="423" y="102"/>
                    </a:lnTo>
                    <a:lnTo>
                      <a:pt x="444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4" y="10"/>
                    </a:lnTo>
                    <a:lnTo>
                      <a:pt x="490" y="39"/>
                    </a:lnTo>
                    <a:lnTo>
                      <a:pt x="506" y="70"/>
                    </a:lnTo>
                    <a:lnTo>
                      <a:pt x="520" y="106"/>
                    </a:lnTo>
                    <a:lnTo>
                      <a:pt x="531" y="145"/>
                    </a:lnTo>
                    <a:lnTo>
                      <a:pt x="539" y="188"/>
                    </a:lnTo>
                    <a:lnTo>
                      <a:pt x="542" y="236"/>
                    </a:lnTo>
                    <a:lnTo>
                      <a:pt x="538" y="290"/>
                    </a:lnTo>
                    <a:lnTo>
                      <a:pt x="527" y="349"/>
                    </a:lnTo>
                    <a:lnTo>
                      <a:pt x="553" y="321"/>
                    </a:lnTo>
                    <a:lnTo>
                      <a:pt x="576" y="288"/>
                    </a:lnTo>
                    <a:lnTo>
                      <a:pt x="595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3" y="125"/>
                    </a:lnTo>
                    <a:lnTo>
                      <a:pt x="584" y="83"/>
                    </a:lnTo>
                    <a:lnTo>
                      <a:pt x="552" y="42"/>
                    </a:lnTo>
                    <a:lnTo>
                      <a:pt x="567" y="50"/>
                    </a:lnTo>
                    <a:lnTo>
                      <a:pt x="582" y="59"/>
                    </a:lnTo>
                    <a:lnTo>
                      <a:pt x="597" y="69"/>
                    </a:lnTo>
                    <a:lnTo>
                      <a:pt x="611" y="80"/>
                    </a:lnTo>
                    <a:lnTo>
                      <a:pt x="622" y="95"/>
                    </a:lnTo>
                    <a:lnTo>
                      <a:pt x="633" y="113"/>
                    </a:lnTo>
                    <a:lnTo>
                      <a:pt x="642" y="134"/>
                    </a:lnTo>
                    <a:lnTo>
                      <a:pt x="648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9" y="32"/>
                    </a:lnTo>
                    <a:lnTo>
                      <a:pt x="645" y="0"/>
                    </a:lnTo>
                    <a:lnTo>
                      <a:pt x="656" y="38"/>
                    </a:lnTo>
                    <a:lnTo>
                      <a:pt x="661" y="82"/>
                    </a:lnTo>
                    <a:lnTo>
                      <a:pt x="663" y="129"/>
                    </a:lnTo>
                    <a:lnTo>
                      <a:pt x="660" y="178"/>
                    </a:lnTo>
                    <a:lnTo>
                      <a:pt x="652" y="228"/>
                    </a:lnTo>
                    <a:lnTo>
                      <a:pt x="642" y="276"/>
                    </a:lnTo>
                    <a:lnTo>
                      <a:pt x="627" y="320"/>
                    </a:lnTo>
                    <a:lnTo>
                      <a:pt x="610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80" y="255"/>
                    </a:lnTo>
                    <a:lnTo>
                      <a:pt x="697" y="212"/>
                    </a:lnTo>
                    <a:lnTo>
                      <a:pt x="711" y="167"/>
                    </a:lnTo>
                    <a:lnTo>
                      <a:pt x="722" y="122"/>
                    </a:lnTo>
                    <a:lnTo>
                      <a:pt x="729" y="77"/>
                    </a:lnTo>
                    <a:lnTo>
                      <a:pt x="733" y="33"/>
                    </a:lnTo>
                    <a:lnTo>
                      <a:pt x="741" y="87"/>
                    </a:lnTo>
                    <a:lnTo>
                      <a:pt x="745" y="147"/>
                    </a:lnTo>
                    <a:lnTo>
                      <a:pt x="743" y="210"/>
                    </a:lnTo>
                    <a:lnTo>
                      <a:pt x="730" y="268"/>
                    </a:lnTo>
                    <a:lnTo>
                      <a:pt x="743" y="252"/>
                    </a:lnTo>
                    <a:lnTo>
                      <a:pt x="757" y="232"/>
                    </a:lnTo>
                    <a:lnTo>
                      <a:pt x="771" y="206"/>
                    </a:lnTo>
                    <a:lnTo>
                      <a:pt x="785" y="180"/>
                    </a:lnTo>
                    <a:lnTo>
                      <a:pt x="797" y="153"/>
                    </a:lnTo>
                    <a:lnTo>
                      <a:pt x="809" y="129"/>
                    </a:lnTo>
                    <a:lnTo>
                      <a:pt x="817" y="108"/>
                    </a:lnTo>
                    <a:lnTo>
                      <a:pt x="821" y="93"/>
                    </a:lnTo>
                    <a:lnTo>
                      <a:pt x="819" y="117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5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7" y="295"/>
                    </a:lnTo>
                    <a:lnTo>
                      <a:pt x="726" y="324"/>
                    </a:lnTo>
                    <a:lnTo>
                      <a:pt x="752" y="306"/>
                    </a:lnTo>
                    <a:lnTo>
                      <a:pt x="778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70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1" y="166"/>
                    </a:lnTo>
                    <a:lnTo>
                      <a:pt x="882" y="193"/>
                    </a:lnTo>
                    <a:lnTo>
                      <a:pt x="873" y="220"/>
                    </a:lnTo>
                    <a:lnTo>
                      <a:pt x="862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49" y="297"/>
                    </a:lnTo>
                    <a:lnTo>
                      <a:pt x="877" y="271"/>
                    </a:lnTo>
                    <a:lnTo>
                      <a:pt x="902" y="237"/>
                    </a:lnTo>
                    <a:lnTo>
                      <a:pt x="925" y="200"/>
                    </a:lnTo>
                    <a:lnTo>
                      <a:pt x="945" y="161"/>
                    </a:lnTo>
                    <a:lnTo>
                      <a:pt x="962" y="122"/>
                    </a:lnTo>
                    <a:lnTo>
                      <a:pt x="976" y="83"/>
                    </a:lnTo>
                    <a:lnTo>
                      <a:pt x="986" y="46"/>
                    </a:lnTo>
                    <a:lnTo>
                      <a:pt x="980" y="86"/>
                    </a:lnTo>
                    <a:lnTo>
                      <a:pt x="979" y="128"/>
                    </a:lnTo>
                    <a:lnTo>
                      <a:pt x="980" y="169"/>
                    </a:lnTo>
                    <a:lnTo>
                      <a:pt x="984" y="210"/>
                    </a:lnTo>
                    <a:lnTo>
                      <a:pt x="986" y="247"/>
                    </a:lnTo>
                    <a:lnTo>
                      <a:pt x="986" y="282"/>
                    </a:lnTo>
                    <a:lnTo>
                      <a:pt x="983" y="312"/>
                    </a:lnTo>
                    <a:lnTo>
                      <a:pt x="975" y="339"/>
                    </a:lnTo>
                    <a:lnTo>
                      <a:pt x="901" y="398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41" name="Group 72"/>
            <p:cNvGrpSpPr/>
            <p:nvPr/>
          </p:nvGrpSpPr>
          <p:grpSpPr bwMode="auto">
            <a:xfrm>
              <a:off x="1344" y="4105"/>
              <a:ext cx="1479" cy="215"/>
              <a:chOff x="3452" y="4125"/>
              <a:chExt cx="1479" cy="215"/>
            </a:xfrm>
          </p:grpSpPr>
          <p:sp>
            <p:nvSpPr>
              <p:cNvPr id="342" name="Freeform 73"/>
              <p:cNvSpPr/>
              <p:nvPr/>
            </p:nvSpPr>
            <p:spPr bwMode="auto">
              <a:xfrm>
                <a:off x="3592" y="4158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2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9" y="1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0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" name="Freeform 74"/>
              <p:cNvSpPr/>
              <p:nvPr/>
            </p:nvSpPr>
            <p:spPr bwMode="auto">
              <a:xfrm>
                <a:off x="3668" y="4235"/>
                <a:ext cx="16" cy="16"/>
              </a:xfrm>
              <a:custGeom>
                <a:avLst/>
                <a:gdLst>
                  <a:gd name="T0" fmla="*/ 0 w 34"/>
                  <a:gd name="T1" fmla="*/ 1 h 32"/>
                  <a:gd name="T2" fmla="*/ 0 w 34"/>
                  <a:gd name="T3" fmla="*/ 1 h 32"/>
                  <a:gd name="T4" fmla="*/ 0 w 34"/>
                  <a:gd name="T5" fmla="*/ 1 h 32"/>
                  <a:gd name="T6" fmla="*/ 0 w 34"/>
                  <a:gd name="T7" fmla="*/ 1 h 32"/>
                  <a:gd name="T8" fmla="*/ 0 w 34"/>
                  <a:gd name="T9" fmla="*/ 0 h 32"/>
                  <a:gd name="T10" fmla="*/ 0 w 34"/>
                  <a:gd name="T11" fmla="*/ 0 h 32"/>
                  <a:gd name="T12" fmla="*/ 0 w 34"/>
                  <a:gd name="T13" fmla="*/ 1 h 32"/>
                  <a:gd name="T14" fmla="*/ 0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0 w 34"/>
                  <a:gd name="T21" fmla="*/ 1 h 32"/>
                  <a:gd name="T22" fmla="*/ 0 w 34"/>
                  <a:gd name="T23" fmla="*/ 1 h 32"/>
                  <a:gd name="T24" fmla="*/ 0 w 34"/>
                  <a:gd name="T25" fmla="*/ 1 h 32"/>
                  <a:gd name="T26" fmla="*/ 0 w 34"/>
                  <a:gd name="T27" fmla="*/ 1 h 32"/>
                  <a:gd name="T28" fmla="*/ 0 w 34"/>
                  <a:gd name="T29" fmla="*/ 1 h 32"/>
                  <a:gd name="T30" fmla="*/ 0 w 34"/>
                  <a:gd name="T31" fmla="*/ 1 h 32"/>
                  <a:gd name="T32" fmla="*/ 0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3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8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4" name="Freeform 75"/>
              <p:cNvSpPr/>
              <p:nvPr/>
            </p:nvSpPr>
            <p:spPr bwMode="auto">
              <a:xfrm>
                <a:off x="3668" y="4194"/>
                <a:ext cx="16" cy="17"/>
              </a:xfrm>
              <a:custGeom>
                <a:avLst/>
                <a:gdLst>
                  <a:gd name="T0" fmla="*/ 0 w 33"/>
                  <a:gd name="T1" fmla="*/ 1 h 32"/>
                  <a:gd name="T2" fmla="*/ 0 w 33"/>
                  <a:gd name="T3" fmla="*/ 1 h 32"/>
                  <a:gd name="T4" fmla="*/ 0 w 33"/>
                  <a:gd name="T5" fmla="*/ 1 h 32"/>
                  <a:gd name="T6" fmla="*/ 0 w 33"/>
                  <a:gd name="T7" fmla="*/ 1 h 32"/>
                  <a:gd name="T8" fmla="*/ 0 w 33"/>
                  <a:gd name="T9" fmla="*/ 0 h 32"/>
                  <a:gd name="T10" fmla="*/ 0 w 33"/>
                  <a:gd name="T11" fmla="*/ 0 h 32"/>
                  <a:gd name="T12" fmla="*/ 0 w 33"/>
                  <a:gd name="T13" fmla="*/ 1 h 32"/>
                  <a:gd name="T14" fmla="*/ 0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0 w 33"/>
                  <a:gd name="T21" fmla="*/ 1 h 32"/>
                  <a:gd name="T22" fmla="*/ 0 w 33"/>
                  <a:gd name="T23" fmla="*/ 1 h 32"/>
                  <a:gd name="T24" fmla="*/ 0 w 33"/>
                  <a:gd name="T25" fmla="*/ 1 h 32"/>
                  <a:gd name="T26" fmla="*/ 0 w 33"/>
                  <a:gd name="T27" fmla="*/ 1 h 32"/>
                  <a:gd name="T28" fmla="*/ 0 w 33"/>
                  <a:gd name="T29" fmla="*/ 1 h 32"/>
                  <a:gd name="T30" fmla="*/ 0 w 33"/>
                  <a:gd name="T31" fmla="*/ 1 h 32"/>
                  <a:gd name="T32" fmla="*/ 0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19"/>
                    </a:moveTo>
                    <a:lnTo>
                      <a:pt x="33" y="13"/>
                    </a:lnTo>
                    <a:lnTo>
                      <a:pt x="30" y="7"/>
                    </a:lnTo>
                    <a:lnTo>
                      <a:pt x="26" y="2"/>
                    </a:lnTo>
                    <a:lnTo>
                      <a:pt x="20" y="0"/>
                    </a:lnTo>
                    <a:lnTo>
                      <a:pt x="13" y="0"/>
                    </a:lnTo>
                    <a:lnTo>
                      <a:pt x="7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29" y="25"/>
                    </a:lnTo>
                    <a:lnTo>
                      <a:pt x="33" y="1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5" name="Freeform 76"/>
              <p:cNvSpPr/>
              <p:nvPr/>
            </p:nvSpPr>
            <p:spPr bwMode="auto">
              <a:xfrm>
                <a:off x="3671" y="4153"/>
                <a:ext cx="16" cy="17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6" y="3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4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4" y="30"/>
                    </a:lnTo>
                    <a:lnTo>
                      <a:pt x="29" y="25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6" name="Freeform 77"/>
              <p:cNvSpPr/>
              <p:nvPr/>
            </p:nvSpPr>
            <p:spPr bwMode="auto">
              <a:xfrm>
                <a:off x="3772" y="4256"/>
                <a:ext cx="17" cy="16"/>
              </a:xfrm>
              <a:custGeom>
                <a:avLst/>
                <a:gdLst>
                  <a:gd name="T0" fmla="*/ 1 w 33"/>
                  <a:gd name="T1" fmla="*/ 1 h 32"/>
                  <a:gd name="T2" fmla="*/ 1 w 33"/>
                  <a:gd name="T3" fmla="*/ 1 h 32"/>
                  <a:gd name="T4" fmla="*/ 1 w 33"/>
                  <a:gd name="T5" fmla="*/ 1 h 32"/>
                  <a:gd name="T6" fmla="*/ 1 w 33"/>
                  <a:gd name="T7" fmla="*/ 1 h 32"/>
                  <a:gd name="T8" fmla="*/ 1 w 33"/>
                  <a:gd name="T9" fmla="*/ 0 h 32"/>
                  <a:gd name="T10" fmla="*/ 1 w 33"/>
                  <a:gd name="T11" fmla="*/ 0 h 32"/>
                  <a:gd name="T12" fmla="*/ 1 w 33"/>
                  <a:gd name="T13" fmla="*/ 1 h 32"/>
                  <a:gd name="T14" fmla="*/ 1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1 w 33"/>
                  <a:gd name="T21" fmla="*/ 1 h 32"/>
                  <a:gd name="T22" fmla="*/ 1 w 33"/>
                  <a:gd name="T23" fmla="*/ 1 h 32"/>
                  <a:gd name="T24" fmla="*/ 1 w 33"/>
                  <a:gd name="T25" fmla="*/ 1 h 32"/>
                  <a:gd name="T26" fmla="*/ 1 w 33"/>
                  <a:gd name="T27" fmla="*/ 1 h 32"/>
                  <a:gd name="T28" fmla="*/ 1 w 33"/>
                  <a:gd name="T29" fmla="*/ 1 h 32"/>
                  <a:gd name="T30" fmla="*/ 1 w 33"/>
                  <a:gd name="T31" fmla="*/ 1 h 32"/>
                  <a:gd name="T32" fmla="*/ 1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20"/>
                    </a:moveTo>
                    <a:lnTo>
                      <a:pt x="33" y="14"/>
                    </a:lnTo>
                    <a:lnTo>
                      <a:pt x="31" y="8"/>
                    </a:lnTo>
                    <a:lnTo>
                      <a:pt x="26" y="4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3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7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30" y="26"/>
                    </a:lnTo>
                    <a:lnTo>
                      <a:pt x="33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7" name="Freeform 78"/>
              <p:cNvSpPr/>
              <p:nvPr/>
            </p:nvSpPr>
            <p:spPr bwMode="auto">
              <a:xfrm>
                <a:off x="3768" y="4216"/>
                <a:ext cx="17" cy="16"/>
              </a:xfrm>
              <a:custGeom>
                <a:avLst/>
                <a:gdLst>
                  <a:gd name="T0" fmla="*/ 1 w 32"/>
                  <a:gd name="T1" fmla="*/ 0 h 33"/>
                  <a:gd name="T2" fmla="*/ 1 w 32"/>
                  <a:gd name="T3" fmla="*/ 0 h 33"/>
                  <a:gd name="T4" fmla="*/ 1 w 32"/>
                  <a:gd name="T5" fmla="*/ 0 h 33"/>
                  <a:gd name="T6" fmla="*/ 1 w 32"/>
                  <a:gd name="T7" fmla="*/ 0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0 h 33"/>
                  <a:gd name="T14" fmla="*/ 1 w 32"/>
                  <a:gd name="T15" fmla="*/ 0 h 33"/>
                  <a:gd name="T16" fmla="*/ 0 w 32"/>
                  <a:gd name="T17" fmla="*/ 0 h 33"/>
                  <a:gd name="T18" fmla="*/ 0 w 32"/>
                  <a:gd name="T19" fmla="*/ 0 h 33"/>
                  <a:gd name="T20" fmla="*/ 1 w 32"/>
                  <a:gd name="T21" fmla="*/ 0 h 33"/>
                  <a:gd name="T22" fmla="*/ 1 w 32"/>
                  <a:gd name="T23" fmla="*/ 0 h 33"/>
                  <a:gd name="T24" fmla="*/ 1 w 32"/>
                  <a:gd name="T25" fmla="*/ 0 h 33"/>
                  <a:gd name="T26" fmla="*/ 1 w 32"/>
                  <a:gd name="T27" fmla="*/ 0 h 33"/>
                  <a:gd name="T28" fmla="*/ 1 w 32"/>
                  <a:gd name="T29" fmla="*/ 0 h 33"/>
                  <a:gd name="T30" fmla="*/ 1 w 32"/>
                  <a:gd name="T31" fmla="*/ 0 h 33"/>
                  <a:gd name="T32" fmla="*/ 1 w 32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9"/>
                    </a:lnTo>
                    <a:lnTo>
                      <a:pt x="26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3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3"/>
                    </a:ln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8" name="Freeform 79"/>
              <p:cNvSpPr/>
              <p:nvPr/>
            </p:nvSpPr>
            <p:spPr bwMode="auto">
              <a:xfrm>
                <a:off x="3774" y="4175"/>
                <a:ext cx="16" cy="17"/>
              </a:xfrm>
              <a:custGeom>
                <a:avLst/>
                <a:gdLst>
                  <a:gd name="T0" fmla="*/ 0 w 33"/>
                  <a:gd name="T1" fmla="*/ 1 h 33"/>
                  <a:gd name="T2" fmla="*/ 0 w 33"/>
                  <a:gd name="T3" fmla="*/ 1 h 33"/>
                  <a:gd name="T4" fmla="*/ 0 w 33"/>
                  <a:gd name="T5" fmla="*/ 1 h 33"/>
                  <a:gd name="T6" fmla="*/ 0 w 33"/>
                  <a:gd name="T7" fmla="*/ 1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1 h 33"/>
                  <a:gd name="T14" fmla="*/ 0 w 33"/>
                  <a:gd name="T15" fmla="*/ 1 h 33"/>
                  <a:gd name="T16" fmla="*/ 0 w 33"/>
                  <a:gd name="T17" fmla="*/ 1 h 33"/>
                  <a:gd name="T18" fmla="*/ 0 w 33"/>
                  <a:gd name="T19" fmla="*/ 1 h 33"/>
                  <a:gd name="T20" fmla="*/ 0 w 33"/>
                  <a:gd name="T21" fmla="*/ 1 h 33"/>
                  <a:gd name="T22" fmla="*/ 0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0 w 33"/>
                  <a:gd name="T29" fmla="*/ 1 h 33"/>
                  <a:gd name="T30" fmla="*/ 0 w 33"/>
                  <a:gd name="T31" fmla="*/ 1 h 33"/>
                  <a:gd name="T32" fmla="*/ 0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33" y="21"/>
                    </a:moveTo>
                    <a:lnTo>
                      <a:pt x="33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5" y="31"/>
                    </a:lnTo>
                    <a:lnTo>
                      <a:pt x="29" y="26"/>
                    </a:lnTo>
                    <a:lnTo>
                      <a:pt x="33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" name="Freeform 80"/>
              <p:cNvSpPr/>
              <p:nvPr/>
            </p:nvSpPr>
            <p:spPr bwMode="auto">
              <a:xfrm>
                <a:off x="3789" y="4136"/>
                <a:ext cx="16" cy="17"/>
              </a:xfrm>
              <a:custGeom>
                <a:avLst/>
                <a:gdLst>
                  <a:gd name="T0" fmla="*/ 1 w 32"/>
                  <a:gd name="T1" fmla="*/ 1 h 34"/>
                  <a:gd name="T2" fmla="*/ 1 w 32"/>
                  <a:gd name="T3" fmla="*/ 1 h 34"/>
                  <a:gd name="T4" fmla="*/ 1 w 32"/>
                  <a:gd name="T5" fmla="*/ 1 h 34"/>
                  <a:gd name="T6" fmla="*/ 1 w 32"/>
                  <a:gd name="T7" fmla="*/ 1 h 34"/>
                  <a:gd name="T8" fmla="*/ 1 w 32"/>
                  <a:gd name="T9" fmla="*/ 0 h 34"/>
                  <a:gd name="T10" fmla="*/ 1 w 32"/>
                  <a:gd name="T11" fmla="*/ 0 h 34"/>
                  <a:gd name="T12" fmla="*/ 1 w 32"/>
                  <a:gd name="T13" fmla="*/ 1 h 34"/>
                  <a:gd name="T14" fmla="*/ 1 w 32"/>
                  <a:gd name="T15" fmla="*/ 1 h 34"/>
                  <a:gd name="T16" fmla="*/ 0 w 32"/>
                  <a:gd name="T17" fmla="*/ 1 h 34"/>
                  <a:gd name="T18" fmla="*/ 0 w 32"/>
                  <a:gd name="T19" fmla="*/ 1 h 34"/>
                  <a:gd name="T20" fmla="*/ 1 w 32"/>
                  <a:gd name="T21" fmla="*/ 1 h 34"/>
                  <a:gd name="T22" fmla="*/ 1 w 32"/>
                  <a:gd name="T23" fmla="*/ 1 h 34"/>
                  <a:gd name="T24" fmla="*/ 1 w 32"/>
                  <a:gd name="T25" fmla="*/ 1 h 34"/>
                  <a:gd name="T26" fmla="*/ 1 w 32"/>
                  <a:gd name="T27" fmla="*/ 1 h 34"/>
                  <a:gd name="T28" fmla="*/ 1 w 32"/>
                  <a:gd name="T29" fmla="*/ 1 h 34"/>
                  <a:gd name="T30" fmla="*/ 1 w 32"/>
                  <a:gd name="T31" fmla="*/ 1 h 34"/>
                  <a:gd name="T32" fmla="*/ 1 w 32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4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4"/>
                    </a:lnTo>
                    <a:lnTo>
                      <a:pt x="20" y="34"/>
                    </a:lnTo>
                    <a:lnTo>
                      <a:pt x="25" y="32"/>
                    </a:lnTo>
                    <a:lnTo>
                      <a:pt x="30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" name="Freeform 81"/>
              <p:cNvSpPr/>
              <p:nvPr/>
            </p:nvSpPr>
            <p:spPr bwMode="auto">
              <a:xfrm>
                <a:off x="3842" y="4235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1" name="Freeform 82"/>
              <p:cNvSpPr/>
              <p:nvPr/>
            </p:nvSpPr>
            <p:spPr bwMode="auto">
              <a:xfrm>
                <a:off x="3857" y="4201"/>
                <a:ext cx="16" cy="16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lnTo>
                      <a:pt x="18" y="32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2" name="Freeform 83"/>
              <p:cNvSpPr/>
              <p:nvPr/>
            </p:nvSpPr>
            <p:spPr bwMode="auto">
              <a:xfrm>
                <a:off x="3861" y="4164"/>
                <a:ext cx="16" cy="17"/>
              </a:xfrm>
              <a:custGeom>
                <a:avLst/>
                <a:gdLst>
                  <a:gd name="T0" fmla="*/ 1 w 32"/>
                  <a:gd name="T1" fmla="*/ 1 h 33"/>
                  <a:gd name="T2" fmla="*/ 1 w 32"/>
                  <a:gd name="T3" fmla="*/ 1 h 33"/>
                  <a:gd name="T4" fmla="*/ 1 w 32"/>
                  <a:gd name="T5" fmla="*/ 1 h 33"/>
                  <a:gd name="T6" fmla="*/ 1 w 32"/>
                  <a:gd name="T7" fmla="*/ 1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1 h 33"/>
                  <a:gd name="T14" fmla="*/ 1 w 32"/>
                  <a:gd name="T15" fmla="*/ 1 h 33"/>
                  <a:gd name="T16" fmla="*/ 0 w 32"/>
                  <a:gd name="T17" fmla="*/ 1 h 33"/>
                  <a:gd name="T18" fmla="*/ 0 w 32"/>
                  <a:gd name="T19" fmla="*/ 1 h 33"/>
                  <a:gd name="T20" fmla="*/ 1 w 32"/>
                  <a:gd name="T21" fmla="*/ 1 h 33"/>
                  <a:gd name="T22" fmla="*/ 1 w 32"/>
                  <a:gd name="T23" fmla="*/ 1 h 33"/>
                  <a:gd name="T24" fmla="*/ 1 w 32"/>
                  <a:gd name="T25" fmla="*/ 1 h 33"/>
                  <a:gd name="T26" fmla="*/ 1 w 32"/>
                  <a:gd name="T27" fmla="*/ 1 h 33"/>
                  <a:gd name="T28" fmla="*/ 1 w 32"/>
                  <a:gd name="T29" fmla="*/ 1 h 33"/>
                  <a:gd name="T30" fmla="*/ 1 w 32"/>
                  <a:gd name="T31" fmla="*/ 1 h 33"/>
                  <a:gd name="T32" fmla="*/ 1 w 32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3" name="Freeform 84"/>
              <p:cNvSpPr/>
              <p:nvPr/>
            </p:nvSpPr>
            <p:spPr bwMode="auto">
              <a:xfrm>
                <a:off x="4066" y="4265"/>
                <a:ext cx="40" cy="40"/>
              </a:xfrm>
              <a:custGeom>
                <a:avLst/>
                <a:gdLst>
                  <a:gd name="T0" fmla="*/ 1 w 80"/>
                  <a:gd name="T1" fmla="*/ 0 h 80"/>
                  <a:gd name="T2" fmla="*/ 1 w 80"/>
                  <a:gd name="T3" fmla="*/ 0 h 80"/>
                  <a:gd name="T4" fmla="*/ 1 w 80"/>
                  <a:gd name="T5" fmla="*/ 1 h 80"/>
                  <a:gd name="T6" fmla="*/ 1 w 80"/>
                  <a:gd name="T7" fmla="*/ 1 h 80"/>
                  <a:gd name="T8" fmla="*/ 1 w 80"/>
                  <a:gd name="T9" fmla="*/ 1 h 80"/>
                  <a:gd name="T10" fmla="*/ 1 w 80"/>
                  <a:gd name="T11" fmla="*/ 1 h 80"/>
                  <a:gd name="T12" fmla="*/ 1 w 80"/>
                  <a:gd name="T13" fmla="*/ 1 h 80"/>
                  <a:gd name="T14" fmla="*/ 1 w 80"/>
                  <a:gd name="T15" fmla="*/ 1 h 80"/>
                  <a:gd name="T16" fmla="*/ 0 w 80"/>
                  <a:gd name="T17" fmla="*/ 1 h 80"/>
                  <a:gd name="T18" fmla="*/ 0 w 80"/>
                  <a:gd name="T19" fmla="*/ 1 h 80"/>
                  <a:gd name="T20" fmla="*/ 0 w 80"/>
                  <a:gd name="T21" fmla="*/ 1 h 80"/>
                  <a:gd name="T22" fmla="*/ 1 w 80"/>
                  <a:gd name="T23" fmla="*/ 1 h 80"/>
                  <a:gd name="T24" fmla="*/ 1 w 80"/>
                  <a:gd name="T25" fmla="*/ 1 h 80"/>
                  <a:gd name="T26" fmla="*/ 1 w 80"/>
                  <a:gd name="T27" fmla="*/ 1 h 80"/>
                  <a:gd name="T28" fmla="*/ 1 w 80"/>
                  <a:gd name="T29" fmla="*/ 1 h 80"/>
                  <a:gd name="T30" fmla="*/ 1 w 80"/>
                  <a:gd name="T31" fmla="*/ 1 h 80"/>
                  <a:gd name="T32" fmla="*/ 1 w 80"/>
                  <a:gd name="T33" fmla="*/ 1 h 80"/>
                  <a:gd name="T34" fmla="*/ 1 w 80"/>
                  <a:gd name="T35" fmla="*/ 1 h 80"/>
                  <a:gd name="T36" fmla="*/ 1 w 80"/>
                  <a:gd name="T37" fmla="*/ 1 h 80"/>
                  <a:gd name="T38" fmla="*/ 1 w 80"/>
                  <a:gd name="T39" fmla="*/ 1 h 80"/>
                  <a:gd name="T40" fmla="*/ 1 w 80"/>
                  <a:gd name="T41" fmla="*/ 1 h 80"/>
                  <a:gd name="T42" fmla="*/ 1 w 80"/>
                  <a:gd name="T43" fmla="*/ 1 h 80"/>
                  <a:gd name="T44" fmla="*/ 1 w 80"/>
                  <a:gd name="T45" fmla="*/ 1 h 80"/>
                  <a:gd name="T46" fmla="*/ 1 w 80"/>
                  <a:gd name="T47" fmla="*/ 1 h 80"/>
                  <a:gd name="T48" fmla="*/ 1 w 80"/>
                  <a:gd name="T49" fmla="*/ 1 h 80"/>
                  <a:gd name="T50" fmla="*/ 1 w 80"/>
                  <a:gd name="T51" fmla="*/ 1 h 80"/>
                  <a:gd name="T52" fmla="*/ 1 w 80"/>
                  <a:gd name="T53" fmla="*/ 1 h 80"/>
                  <a:gd name="T54" fmla="*/ 1 w 80"/>
                  <a:gd name="T55" fmla="*/ 1 h 80"/>
                  <a:gd name="T56" fmla="*/ 1 w 80"/>
                  <a:gd name="T57" fmla="*/ 1 h 80"/>
                  <a:gd name="T58" fmla="*/ 1 w 80"/>
                  <a:gd name="T59" fmla="*/ 1 h 80"/>
                  <a:gd name="T60" fmla="*/ 1 w 80"/>
                  <a:gd name="T61" fmla="*/ 1 h 80"/>
                  <a:gd name="T62" fmla="*/ 1 w 80"/>
                  <a:gd name="T63" fmla="*/ 1 h 80"/>
                  <a:gd name="T64" fmla="*/ 1 w 80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80">
                    <a:moveTo>
                      <a:pt x="46" y="0"/>
                    </a:moveTo>
                    <a:lnTo>
                      <a:pt x="38" y="0"/>
                    </a:lnTo>
                    <a:lnTo>
                      <a:pt x="30" y="2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9"/>
                    </a:lnTo>
                    <a:lnTo>
                      <a:pt x="3" y="26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9"/>
                    </a:lnTo>
                    <a:lnTo>
                      <a:pt x="18" y="74"/>
                    </a:lnTo>
                    <a:lnTo>
                      <a:pt x="24" y="78"/>
                    </a:lnTo>
                    <a:lnTo>
                      <a:pt x="32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7"/>
                    </a:lnTo>
                    <a:lnTo>
                      <a:pt x="62" y="73"/>
                    </a:lnTo>
                    <a:lnTo>
                      <a:pt x="68" y="67"/>
                    </a:lnTo>
                    <a:lnTo>
                      <a:pt x="73" y="62"/>
                    </a:lnTo>
                    <a:lnTo>
                      <a:pt x="76" y="55"/>
                    </a:lnTo>
                    <a:lnTo>
                      <a:pt x="79" y="47"/>
                    </a:lnTo>
                    <a:lnTo>
                      <a:pt x="80" y="39"/>
                    </a:lnTo>
                    <a:lnTo>
                      <a:pt x="79" y="30"/>
                    </a:lnTo>
                    <a:lnTo>
                      <a:pt x="76" y="24"/>
                    </a:lnTo>
                    <a:lnTo>
                      <a:pt x="73" y="17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4" name="Freeform 85"/>
              <p:cNvSpPr/>
              <p:nvPr/>
            </p:nvSpPr>
            <p:spPr bwMode="auto">
              <a:xfrm>
                <a:off x="4136" y="4223"/>
                <a:ext cx="40" cy="39"/>
              </a:xfrm>
              <a:custGeom>
                <a:avLst/>
                <a:gdLst>
                  <a:gd name="T0" fmla="*/ 1 w 79"/>
                  <a:gd name="T1" fmla="*/ 0 h 80"/>
                  <a:gd name="T2" fmla="*/ 1 w 79"/>
                  <a:gd name="T3" fmla="*/ 0 h 80"/>
                  <a:gd name="T4" fmla="*/ 1 w 79"/>
                  <a:gd name="T5" fmla="*/ 0 h 80"/>
                  <a:gd name="T6" fmla="*/ 1 w 79"/>
                  <a:gd name="T7" fmla="*/ 0 h 80"/>
                  <a:gd name="T8" fmla="*/ 1 w 79"/>
                  <a:gd name="T9" fmla="*/ 0 h 80"/>
                  <a:gd name="T10" fmla="*/ 1 w 79"/>
                  <a:gd name="T11" fmla="*/ 0 h 80"/>
                  <a:gd name="T12" fmla="*/ 1 w 79"/>
                  <a:gd name="T13" fmla="*/ 0 h 80"/>
                  <a:gd name="T14" fmla="*/ 1 w 79"/>
                  <a:gd name="T15" fmla="*/ 0 h 80"/>
                  <a:gd name="T16" fmla="*/ 0 w 79"/>
                  <a:gd name="T17" fmla="*/ 0 h 80"/>
                  <a:gd name="T18" fmla="*/ 0 w 79"/>
                  <a:gd name="T19" fmla="*/ 0 h 80"/>
                  <a:gd name="T20" fmla="*/ 1 w 79"/>
                  <a:gd name="T21" fmla="*/ 0 h 80"/>
                  <a:gd name="T22" fmla="*/ 1 w 79"/>
                  <a:gd name="T23" fmla="*/ 0 h 80"/>
                  <a:gd name="T24" fmla="*/ 1 w 79"/>
                  <a:gd name="T25" fmla="*/ 0 h 80"/>
                  <a:gd name="T26" fmla="*/ 1 w 79"/>
                  <a:gd name="T27" fmla="*/ 0 h 80"/>
                  <a:gd name="T28" fmla="*/ 1 w 79"/>
                  <a:gd name="T29" fmla="*/ 0 h 80"/>
                  <a:gd name="T30" fmla="*/ 1 w 79"/>
                  <a:gd name="T31" fmla="*/ 0 h 80"/>
                  <a:gd name="T32" fmla="*/ 1 w 79"/>
                  <a:gd name="T33" fmla="*/ 0 h 80"/>
                  <a:gd name="T34" fmla="*/ 1 w 79"/>
                  <a:gd name="T35" fmla="*/ 0 h 80"/>
                  <a:gd name="T36" fmla="*/ 1 w 79"/>
                  <a:gd name="T37" fmla="*/ 0 h 80"/>
                  <a:gd name="T38" fmla="*/ 1 w 79"/>
                  <a:gd name="T39" fmla="*/ 0 h 80"/>
                  <a:gd name="T40" fmla="*/ 1 w 79"/>
                  <a:gd name="T41" fmla="*/ 0 h 80"/>
                  <a:gd name="T42" fmla="*/ 1 w 79"/>
                  <a:gd name="T43" fmla="*/ 0 h 80"/>
                  <a:gd name="T44" fmla="*/ 1 w 79"/>
                  <a:gd name="T45" fmla="*/ 0 h 80"/>
                  <a:gd name="T46" fmla="*/ 1 w 79"/>
                  <a:gd name="T47" fmla="*/ 0 h 80"/>
                  <a:gd name="T48" fmla="*/ 1 w 79"/>
                  <a:gd name="T49" fmla="*/ 0 h 80"/>
                  <a:gd name="T50" fmla="*/ 1 w 79"/>
                  <a:gd name="T51" fmla="*/ 0 h 80"/>
                  <a:gd name="T52" fmla="*/ 1 w 79"/>
                  <a:gd name="T53" fmla="*/ 0 h 80"/>
                  <a:gd name="T54" fmla="*/ 1 w 79"/>
                  <a:gd name="T55" fmla="*/ 0 h 80"/>
                  <a:gd name="T56" fmla="*/ 1 w 79"/>
                  <a:gd name="T57" fmla="*/ 0 h 80"/>
                  <a:gd name="T58" fmla="*/ 1 w 79"/>
                  <a:gd name="T59" fmla="*/ 0 h 80"/>
                  <a:gd name="T60" fmla="*/ 1 w 79"/>
                  <a:gd name="T61" fmla="*/ 0 h 80"/>
                  <a:gd name="T62" fmla="*/ 1 w 79"/>
                  <a:gd name="T63" fmla="*/ 0 h 80"/>
                  <a:gd name="T64" fmla="*/ 1 w 79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79" h="80">
                    <a:moveTo>
                      <a:pt x="47" y="0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4"/>
                    </a:lnTo>
                    <a:lnTo>
                      <a:pt x="17" y="7"/>
                    </a:lnTo>
                    <a:lnTo>
                      <a:pt x="11" y="13"/>
                    </a:lnTo>
                    <a:lnTo>
                      <a:pt x="5" y="19"/>
                    </a:lnTo>
                    <a:lnTo>
                      <a:pt x="2" y="26"/>
                    </a:lnTo>
                    <a:lnTo>
                      <a:pt x="0" y="34"/>
                    </a:lnTo>
                    <a:lnTo>
                      <a:pt x="0" y="42"/>
                    </a:lnTo>
                    <a:lnTo>
                      <a:pt x="1" y="49"/>
                    </a:lnTo>
                    <a:lnTo>
                      <a:pt x="3" y="57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8" y="74"/>
                    </a:lnTo>
                    <a:lnTo>
                      <a:pt x="25" y="78"/>
                    </a:lnTo>
                    <a:lnTo>
                      <a:pt x="33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6"/>
                    </a:lnTo>
                    <a:lnTo>
                      <a:pt x="63" y="73"/>
                    </a:lnTo>
                    <a:lnTo>
                      <a:pt x="69" y="67"/>
                    </a:lnTo>
                    <a:lnTo>
                      <a:pt x="73" y="61"/>
                    </a:lnTo>
                    <a:lnTo>
                      <a:pt x="77" y="55"/>
                    </a:lnTo>
                    <a:lnTo>
                      <a:pt x="79" y="46"/>
                    </a:lnTo>
                    <a:lnTo>
                      <a:pt x="79" y="38"/>
                    </a:lnTo>
                    <a:lnTo>
                      <a:pt x="78" y="31"/>
                    </a:lnTo>
                    <a:lnTo>
                      <a:pt x="76" y="23"/>
                    </a:lnTo>
                    <a:lnTo>
                      <a:pt x="72" y="18"/>
                    </a:lnTo>
                    <a:lnTo>
                      <a:pt x="68" y="12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5" name="Freeform 86"/>
              <p:cNvSpPr/>
              <p:nvPr/>
            </p:nvSpPr>
            <p:spPr bwMode="auto">
              <a:xfrm>
                <a:off x="4059" y="4190"/>
                <a:ext cx="40" cy="40"/>
              </a:xfrm>
              <a:custGeom>
                <a:avLst/>
                <a:gdLst>
                  <a:gd name="T0" fmla="*/ 1 w 80"/>
                  <a:gd name="T1" fmla="*/ 0 h 78"/>
                  <a:gd name="T2" fmla="*/ 1 w 80"/>
                  <a:gd name="T3" fmla="*/ 0 h 78"/>
                  <a:gd name="T4" fmla="*/ 1 w 80"/>
                  <a:gd name="T5" fmla="*/ 0 h 78"/>
                  <a:gd name="T6" fmla="*/ 1 w 80"/>
                  <a:gd name="T7" fmla="*/ 1 h 78"/>
                  <a:gd name="T8" fmla="*/ 1 w 80"/>
                  <a:gd name="T9" fmla="*/ 1 h 78"/>
                  <a:gd name="T10" fmla="*/ 1 w 80"/>
                  <a:gd name="T11" fmla="*/ 1 h 78"/>
                  <a:gd name="T12" fmla="*/ 1 w 80"/>
                  <a:gd name="T13" fmla="*/ 1 h 78"/>
                  <a:gd name="T14" fmla="*/ 1 w 80"/>
                  <a:gd name="T15" fmla="*/ 1 h 78"/>
                  <a:gd name="T16" fmla="*/ 1 w 80"/>
                  <a:gd name="T17" fmla="*/ 1 h 78"/>
                  <a:gd name="T18" fmla="*/ 0 w 80"/>
                  <a:gd name="T19" fmla="*/ 1 h 78"/>
                  <a:gd name="T20" fmla="*/ 1 w 80"/>
                  <a:gd name="T21" fmla="*/ 1 h 78"/>
                  <a:gd name="T22" fmla="*/ 1 w 80"/>
                  <a:gd name="T23" fmla="*/ 1 h 78"/>
                  <a:gd name="T24" fmla="*/ 1 w 80"/>
                  <a:gd name="T25" fmla="*/ 1 h 78"/>
                  <a:gd name="T26" fmla="*/ 1 w 80"/>
                  <a:gd name="T27" fmla="*/ 1 h 78"/>
                  <a:gd name="T28" fmla="*/ 1 w 80"/>
                  <a:gd name="T29" fmla="*/ 1 h 78"/>
                  <a:gd name="T30" fmla="*/ 1 w 80"/>
                  <a:gd name="T31" fmla="*/ 1 h 78"/>
                  <a:gd name="T32" fmla="*/ 1 w 80"/>
                  <a:gd name="T33" fmla="*/ 1 h 78"/>
                  <a:gd name="T34" fmla="*/ 1 w 80"/>
                  <a:gd name="T35" fmla="*/ 1 h 78"/>
                  <a:gd name="T36" fmla="*/ 1 w 80"/>
                  <a:gd name="T37" fmla="*/ 1 h 78"/>
                  <a:gd name="T38" fmla="*/ 1 w 80"/>
                  <a:gd name="T39" fmla="*/ 1 h 78"/>
                  <a:gd name="T40" fmla="*/ 1 w 80"/>
                  <a:gd name="T41" fmla="*/ 1 h 78"/>
                  <a:gd name="T42" fmla="*/ 1 w 80"/>
                  <a:gd name="T43" fmla="*/ 1 h 78"/>
                  <a:gd name="T44" fmla="*/ 1 w 80"/>
                  <a:gd name="T45" fmla="*/ 1 h 78"/>
                  <a:gd name="T46" fmla="*/ 1 w 80"/>
                  <a:gd name="T47" fmla="*/ 1 h 78"/>
                  <a:gd name="T48" fmla="*/ 1 w 80"/>
                  <a:gd name="T49" fmla="*/ 1 h 78"/>
                  <a:gd name="T50" fmla="*/ 1 w 80"/>
                  <a:gd name="T51" fmla="*/ 1 h 78"/>
                  <a:gd name="T52" fmla="*/ 1 w 80"/>
                  <a:gd name="T53" fmla="*/ 1 h 78"/>
                  <a:gd name="T54" fmla="*/ 1 w 80"/>
                  <a:gd name="T55" fmla="*/ 1 h 78"/>
                  <a:gd name="T56" fmla="*/ 1 w 80"/>
                  <a:gd name="T57" fmla="*/ 1 h 78"/>
                  <a:gd name="T58" fmla="*/ 1 w 80"/>
                  <a:gd name="T59" fmla="*/ 1 h 78"/>
                  <a:gd name="T60" fmla="*/ 1 w 80"/>
                  <a:gd name="T61" fmla="*/ 1 h 78"/>
                  <a:gd name="T62" fmla="*/ 1 w 80"/>
                  <a:gd name="T63" fmla="*/ 1 h 78"/>
                  <a:gd name="T64" fmla="*/ 1 w 80"/>
                  <a:gd name="T65" fmla="*/ 0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8" y="0"/>
                    </a:moveTo>
                    <a:lnTo>
                      <a:pt x="40" y="0"/>
                    </a:lnTo>
                    <a:lnTo>
                      <a:pt x="32" y="0"/>
                    </a:lnTo>
                    <a:lnTo>
                      <a:pt x="25" y="3"/>
                    </a:lnTo>
                    <a:lnTo>
                      <a:pt x="18" y="7"/>
                    </a:lnTo>
                    <a:lnTo>
                      <a:pt x="12" y="11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2" y="32"/>
                    </a:lnTo>
                    <a:lnTo>
                      <a:pt x="0" y="40"/>
                    </a:lnTo>
                    <a:lnTo>
                      <a:pt x="2" y="47"/>
                    </a:lnTo>
                    <a:lnTo>
                      <a:pt x="4" y="55"/>
                    </a:lnTo>
                    <a:lnTo>
                      <a:pt x="7" y="61"/>
                    </a:lnTo>
                    <a:lnTo>
                      <a:pt x="13" y="67"/>
                    </a:lnTo>
                    <a:lnTo>
                      <a:pt x="19" y="72"/>
                    </a:lnTo>
                    <a:lnTo>
                      <a:pt x="26" y="76"/>
                    </a:lnTo>
                    <a:lnTo>
                      <a:pt x="34" y="78"/>
                    </a:lnTo>
                    <a:lnTo>
                      <a:pt x="42" y="78"/>
                    </a:lnTo>
                    <a:lnTo>
                      <a:pt x="50" y="77"/>
                    </a:lnTo>
                    <a:lnTo>
                      <a:pt x="57" y="75"/>
                    </a:lnTo>
                    <a:lnTo>
                      <a:pt x="64" y="71"/>
                    </a:lnTo>
                    <a:lnTo>
                      <a:pt x="70" y="65"/>
                    </a:lnTo>
                    <a:lnTo>
                      <a:pt x="74" y="60"/>
                    </a:lnTo>
                    <a:lnTo>
                      <a:pt x="78" y="53"/>
                    </a:lnTo>
                    <a:lnTo>
                      <a:pt x="80" y="45"/>
                    </a:lnTo>
                    <a:lnTo>
                      <a:pt x="80" y="37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3" y="6"/>
                    </a:lnTo>
                    <a:lnTo>
                      <a:pt x="56" y="2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6" name="Freeform 87"/>
              <p:cNvSpPr/>
              <p:nvPr/>
            </p:nvSpPr>
            <p:spPr bwMode="auto">
              <a:xfrm>
                <a:off x="3990" y="4195"/>
                <a:ext cx="39" cy="39"/>
              </a:xfrm>
              <a:custGeom>
                <a:avLst/>
                <a:gdLst>
                  <a:gd name="T0" fmla="*/ 0 w 80"/>
                  <a:gd name="T1" fmla="*/ 1 h 78"/>
                  <a:gd name="T2" fmla="*/ 0 w 80"/>
                  <a:gd name="T3" fmla="*/ 0 h 78"/>
                  <a:gd name="T4" fmla="*/ 0 w 80"/>
                  <a:gd name="T5" fmla="*/ 1 h 78"/>
                  <a:gd name="T6" fmla="*/ 0 w 80"/>
                  <a:gd name="T7" fmla="*/ 1 h 78"/>
                  <a:gd name="T8" fmla="*/ 0 w 80"/>
                  <a:gd name="T9" fmla="*/ 1 h 78"/>
                  <a:gd name="T10" fmla="*/ 0 w 80"/>
                  <a:gd name="T11" fmla="*/ 1 h 78"/>
                  <a:gd name="T12" fmla="*/ 0 w 80"/>
                  <a:gd name="T13" fmla="*/ 1 h 78"/>
                  <a:gd name="T14" fmla="*/ 0 w 80"/>
                  <a:gd name="T15" fmla="*/ 1 h 78"/>
                  <a:gd name="T16" fmla="*/ 0 w 80"/>
                  <a:gd name="T17" fmla="*/ 1 h 78"/>
                  <a:gd name="T18" fmla="*/ 0 w 80"/>
                  <a:gd name="T19" fmla="*/ 1 h 78"/>
                  <a:gd name="T20" fmla="*/ 0 w 80"/>
                  <a:gd name="T21" fmla="*/ 1 h 78"/>
                  <a:gd name="T22" fmla="*/ 0 w 80"/>
                  <a:gd name="T23" fmla="*/ 1 h 78"/>
                  <a:gd name="T24" fmla="*/ 0 w 80"/>
                  <a:gd name="T25" fmla="*/ 1 h 78"/>
                  <a:gd name="T26" fmla="*/ 0 w 80"/>
                  <a:gd name="T27" fmla="*/ 1 h 78"/>
                  <a:gd name="T28" fmla="*/ 0 w 80"/>
                  <a:gd name="T29" fmla="*/ 1 h 78"/>
                  <a:gd name="T30" fmla="*/ 0 w 80"/>
                  <a:gd name="T31" fmla="*/ 1 h 78"/>
                  <a:gd name="T32" fmla="*/ 0 w 80"/>
                  <a:gd name="T33" fmla="*/ 1 h 78"/>
                  <a:gd name="T34" fmla="*/ 0 w 80"/>
                  <a:gd name="T35" fmla="*/ 1 h 78"/>
                  <a:gd name="T36" fmla="*/ 0 w 80"/>
                  <a:gd name="T37" fmla="*/ 1 h 78"/>
                  <a:gd name="T38" fmla="*/ 0 w 80"/>
                  <a:gd name="T39" fmla="*/ 1 h 78"/>
                  <a:gd name="T40" fmla="*/ 0 w 80"/>
                  <a:gd name="T41" fmla="*/ 1 h 78"/>
                  <a:gd name="T42" fmla="*/ 0 w 80"/>
                  <a:gd name="T43" fmla="*/ 1 h 78"/>
                  <a:gd name="T44" fmla="*/ 0 w 80"/>
                  <a:gd name="T45" fmla="*/ 1 h 78"/>
                  <a:gd name="T46" fmla="*/ 0 w 80"/>
                  <a:gd name="T47" fmla="*/ 1 h 78"/>
                  <a:gd name="T48" fmla="*/ 0 w 80"/>
                  <a:gd name="T49" fmla="*/ 1 h 78"/>
                  <a:gd name="T50" fmla="*/ 0 w 80"/>
                  <a:gd name="T51" fmla="*/ 1 h 78"/>
                  <a:gd name="T52" fmla="*/ 0 w 80"/>
                  <a:gd name="T53" fmla="*/ 1 h 78"/>
                  <a:gd name="T54" fmla="*/ 0 w 80"/>
                  <a:gd name="T55" fmla="*/ 1 h 78"/>
                  <a:gd name="T56" fmla="*/ 0 w 80"/>
                  <a:gd name="T57" fmla="*/ 1 h 78"/>
                  <a:gd name="T58" fmla="*/ 0 w 80"/>
                  <a:gd name="T59" fmla="*/ 1 h 78"/>
                  <a:gd name="T60" fmla="*/ 0 w 80"/>
                  <a:gd name="T61" fmla="*/ 1 h 78"/>
                  <a:gd name="T62" fmla="*/ 0 w 80"/>
                  <a:gd name="T63" fmla="*/ 1 h 78"/>
                  <a:gd name="T64" fmla="*/ 0 w 80"/>
                  <a:gd name="T65" fmla="*/ 1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7" y="1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3"/>
                    </a:lnTo>
                    <a:lnTo>
                      <a:pt x="17" y="7"/>
                    </a:lnTo>
                    <a:lnTo>
                      <a:pt x="12" y="12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1" y="32"/>
                    </a:lnTo>
                    <a:lnTo>
                      <a:pt x="0" y="40"/>
                    </a:lnTo>
                    <a:lnTo>
                      <a:pt x="1" y="48"/>
                    </a:lnTo>
                    <a:lnTo>
                      <a:pt x="4" y="55"/>
                    </a:lnTo>
                    <a:lnTo>
                      <a:pt x="7" y="62"/>
                    </a:lnTo>
                    <a:lnTo>
                      <a:pt x="13" y="68"/>
                    </a:lnTo>
                    <a:lnTo>
                      <a:pt x="19" y="73"/>
                    </a:lnTo>
                    <a:lnTo>
                      <a:pt x="25" y="76"/>
                    </a:lnTo>
                    <a:lnTo>
                      <a:pt x="33" y="78"/>
                    </a:lnTo>
                    <a:lnTo>
                      <a:pt x="42" y="78"/>
                    </a:lnTo>
                    <a:lnTo>
                      <a:pt x="50" y="78"/>
                    </a:lnTo>
                    <a:lnTo>
                      <a:pt x="57" y="75"/>
                    </a:lnTo>
                    <a:lnTo>
                      <a:pt x="63" y="71"/>
                    </a:lnTo>
                    <a:lnTo>
                      <a:pt x="69" y="67"/>
                    </a:lnTo>
                    <a:lnTo>
                      <a:pt x="74" y="61"/>
                    </a:lnTo>
                    <a:lnTo>
                      <a:pt x="77" y="54"/>
                    </a:lnTo>
                    <a:lnTo>
                      <a:pt x="80" y="46"/>
                    </a:lnTo>
                    <a:lnTo>
                      <a:pt x="80" y="38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2" y="6"/>
                    </a:lnTo>
                    <a:lnTo>
                      <a:pt x="55" y="2"/>
                    </a:lnTo>
                    <a:lnTo>
                      <a:pt x="47" y="1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7" name="Freeform 88"/>
              <p:cNvSpPr/>
              <p:nvPr/>
            </p:nvSpPr>
            <p:spPr bwMode="auto">
              <a:xfrm>
                <a:off x="4127" y="4147"/>
                <a:ext cx="39" cy="39"/>
              </a:xfrm>
              <a:custGeom>
                <a:avLst/>
                <a:gdLst>
                  <a:gd name="T0" fmla="*/ 0 w 80"/>
                  <a:gd name="T1" fmla="*/ 0 h 79"/>
                  <a:gd name="T2" fmla="*/ 0 w 80"/>
                  <a:gd name="T3" fmla="*/ 0 h 79"/>
                  <a:gd name="T4" fmla="*/ 0 w 80"/>
                  <a:gd name="T5" fmla="*/ 0 h 79"/>
                  <a:gd name="T6" fmla="*/ 0 w 80"/>
                  <a:gd name="T7" fmla="*/ 0 h 79"/>
                  <a:gd name="T8" fmla="*/ 0 w 80"/>
                  <a:gd name="T9" fmla="*/ 0 h 79"/>
                  <a:gd name="T10" fmla="*/ 0 w 80"/>
                  <a:gd name="T11" fmla="*/ 0 h 79"/>
                  <a:gd name="T12" fmla="*/ 0 w 80"/>
                  <a:gd name="T13" fmla="*/ 0 h 79"/>
                  <a:gd name="T14" fmla="*/ 0 w 80"/>
                  <a:gd name="T15" fmla="*/ 0 h 79"/>
                  <a:gd name="T16" fmla="*/ 0 w 80"/>
                  <a:gd name="T17" fmla="*/ 0 h 79"/>
                  <a:gd name="T18" fmla="*/ 0 w 80"/>
                  <a:gd name="T19" fmla="*/ 0 h 79"/>
                  <a:gd name="T20" fmla="*/ 0 w 80"/>
                  <a:gd name="T21" fmla="*/ 0 h 79"/>
                  <a:gd name="T22" fmla="*/ 0 w 80"/>
                  <a:gd name="T23" fmla="*/ 0 h 79"/>
                  <a:gd name="T24" fmla="*/ 0 w 80"/>
                  <a:gd name="T25" fmla="*/ 0 h 79"/>
                  <a:gd name="T26" fmla="*/ 0 w 80"/>
                  <a:gd name="T27" fmla="*/ 0 h 79"/>
                  <a:gd name="T28" fmla="*/ 0 w 80"/>
                  <a:gd name="T29" fmla="*/ 0 h 79"/>
                  <a:gd name="T30" fmla="*/ 0 w 80"/>
                  <a:gd name="T31" fmla="*/ 0 h 79"/>
                  <a:gd name="T32" fmla="*/ 0 w 80"/>
                  <a:gd name="T33" fmla="*/ 0 h 79"/>
                  <a:gd name="T34" fmla="*/ 0 w 80"/>
                  <a:gd name="T35" fmla="*/ 0 h 79"/>
                  <a:gd name="T36" fmla="*/ 0 w 80"/>
                  <a:gd name="T37" fmla="*/ 0 h 79"/>
                  <a:gd name="T38" fmla="*/ 0 w 80"/>
                  <a:gd name="T39" fmla="*/ 0 h 79"/>
                  <a:gd name="T40" fmla="*/ 0 w 80"/>
                  <a:gd name="T41" fmla="*/ 0 h 79"/>
                  <a:gd name="T42" fmla="*/ 0 w 80"/>
                  <a:gd name="T43" fmla="*/ 0 h 79"/>
                  <a:gd name="T44" fmla="*/ 0 w 80"/>
                  <a:gd name="T45" fmla="*/ 0 h 79"/>
                  <a:gd name="T46" fmla="*/ 0 w 80"/>
                  <a:gd name="T47" fmla="*/ 0 h 79"/>
                  <a:gd name="T48" fmla="*/ 0 w 80"/>
                  <a:gd name="T49" fmla="*/ 0 h 79"/>
                  <a:gd name="T50" fmla="*/ 0 w 80"/>
                  <a:gd name="T51" fmla="*/ 0 h 79"/>
                  <a:gd name="T52" fmla="*/ 0 w 80"/>
                  <a:gd name="T53" fmla="*/ 0 h 79"/>
                  <a:gd name="T54" fmla="*/ 0 w 80"/>
                  <a:gd name="T55" fmla="*/ 0 h 79"/>
                  <a:gd name="T56" fmla="*/ 0 w 80"/>
                  <a:gd name="T57" fmla="*/ 0 h 79"/>
                  <a:gd name="T58" fmla="*/ 0 w 80"/>
                  <a:gd name="T59" fmla="*/ 0 h 79"/>
                  <a:gd name="T60" fmla="*/ 0 w 80"/>
                  <a:gd name="T61" fmla="*/ 0 h 79"/>
                  <a:gd name="T62" fmla="*/ 0 w 80"/>
                  <a:gd name="T63" fmla="*/ 0 h 79"/>
                  <a:gd name="T64" fmla="*/ 0 w 80"/>
                  <a:gd name="T65" fmla="*/ 0 h 7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9">
                    <a:moveTo>
                      <a:pt x="46" y="0"/>
                    </a:moveTo>
                    <a:lnTo>
                      <a:pt x="38" y="0"/>
                    </a:lnTo>
                    <a:lnTo>
                      <a:pt x="30" y="0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8"/>
                    </a:lnTo>
                    <a:lnTo>
                      <a:pt x="2" y="24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40" y="79"/>
                    </a:lnTo>
                    <a:lnTo>
                      <a:pt x="49" y="79"/>
                    </a:lnTo>
                    <a:lnTo>
                      <a:pt x="55" y="75"/>
                    </a:lnTo>
                    <a:lnTo>
                      <a:pt x="62" y="72"/>
                    </a:lnTo>
                    <a:lnTo>
                      <a:pt x="68" y="67"/>
                    </a:lnTo>
                    <a:lnTo>
                      <a:pt x="73" y="61"/>
                    </a:lnTo>
                    <a:lnTo>
                      <a:pt x="76" y="54"/>
                    </a:lnTo>
                    <a:lnTo>
                      <a:pt x="78" y="46"/>
                    </a:lnTo>
                    <a:lnTo>
                      <a:pt x="80" y="38"/>
                    </a:lnTo>
                    <a:lnTo>
                      <a:pt x="78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8" name="Freeform 89"/>
              <p:cNvSpPr/>
              <p:nvPr/>
            </p:nvSpPr>
            <p:spPr bwMode="auto">
              <a:xfrm>
                <a:off x="4216" y="4162"/>
                <a:ext cx="37" cy="39"/>
              </a:xfrm>
              <a:custGeom>
                <a:avLst/>
                <a:gdLst>
                  <a:gd name="T0" fmla="*/ 1 w 73"/>
                  <a:gd name="T1" fmla="*/ 0 h 79"/>
                  <a:gd name="T2" fmla="*/ 1 w 73"/>
                  <a:gd name="T3" fmla="*/ 0 h 79"/>
                  <a:gd name="T4" fmla="*/ 1 w 73"/>
                  <a:gd name="T5" fmla="*/ 0 h 79"/>
                  <a:gd name="T6" fmla="*/ 1 w 73"/>
                  <a:gd name="T7" fmla="*/ 0 h 79"/>
                  <a:gd name="T8" fmla="*/ 1 w 73"/>
                  <a:gd name="T9" fmla="*/ 0 h 79"/>
                  <a:gd name="T10" fmla="*/ 1 w 73"/>
                  <a:gd name="T11" fmla="*/ 0 h 79"/>
                  <a:gd name="T12" fmla="*/ 1 w 73"/>
                  <a:gd name="T13" fmla="*/ 0 h 79"/>
                  <a:gd name="T14" fmla="*/ 1 w 73"/>
                  <a:gd name="T15" fmla="*/ 0 h 79"/>
                  <a:gd name="T16" fmla="*/ 1 w 73"/>
                  <a:gd name="T17" fmla="*/ 0 h 79"/>
                  <a:gd name="T18" fmla="*/ 1 w 73"/>
                  <a:gd name="T19" fmla="*/ 0 h 79"/>
                  <a:gd name="T20" fmla="*/ 1 w 73"/>
                  <a:gd name="T21" fmla="*/ 0 h 79"/>
                  <a:gd name="T22" fmla="*/ 1 w 73"/>
                  <a:gd name="T23" fmla="*/ 0 h 79"/>
                  <a:gd name="T24" fmla="*/ 0 w 73"/>
                  <a:gd name="T25" fmla="*/ 0 h 79"/>
                  <a:gd name="T26" fmla="*/ 0 w 73"/>
                  <a:gd name="T27" fmla="*/ 0 h 79"/>
                  <a:gd name="T28" fmla="*/ 0 w 73"/>
                  <a:gd name="T29" fmla="*/ 0 h 79"/>
                  <a:gd name="T30" fmla="*/ 1 w 73"/>
                  <a:gd name="T31" fmla="*/ 0 h 79"/>
                  <a:gd name="T32" fmla="*/ 1 w 73"/>
                  <a:gd name="T33" fmla="*/ 0 h 79"/>
                  <a:gd name="T34" fmla="*/ 1 w 73"/>
                  <a:gd name="T35" fmla="*/ 0 h 79"/>
                  <a:gd name="T36" fmla="*/ 1 w 73"/>
                  <a:gd name="T37" fmla="*/ 0 h 79"/>
                  <a:gd name="T38" fmla="*/ 1 w 73"/>
                  <a:gd name="T39" fmla="*/ 0 h 79"/>
                  <a:gd name="T40" fmla="*/ 1 w 73"/>
                  <a:gd name="T41" fmla="*/ 0 h 79"/>
                  <a:gd name="T42" fmla="*/ 1 w 73"/>
                  <a:gd name="T43" fmla="*/ 0 h 79"/>
                  <a:gd name="T44" fmla="*/ 1 w 73"/>
                  <a:gd name="T45" fmla="*/ 0 h 79"/>
                  <a:gd name="T46" fmla="*/ 1 w 73"/>
                  <a:gd name="T47" fmla="*/ 0 h 79"/>
                  <a:gd name="T48" fmla="*/ 1 w 73"/>
                  <a:gd name="T49" fmla="*/ 0 h 79"/>
                  <a:gd name="T50" fmla="*/ 1 w 73"/>
                  <a:gd name="T51" fmla="*/ 0 h 79"/>
                  <a:gd name="T52" fmla="*/ 1 w 73"/>
                  <a:gd name="T53" fmla="*/ 0 h 79"/>
                  <a:gd name="T54" fmla="*/ 1 w 73"/>
                  <a:gd name="T55" fmla="*/ 0 h 79"/>
                  <a:gd name="T56" fmla="*/ 1 w 73"/>
                  <a:gd name="T57" fmla="*/ 0 h 79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73" h="79">
                    <a:moveTo>
                      <a:pt x="73" y="19"/>
                    </a:moveTo>
                    <a:lnTo>
                      <a:pt x="69" y="12"/>
                    </a:lnTo>
                    <a:lnTo>
                      <a:pt x="62" y="7"/>
                    </a:lnTo>
                    <a:lnTo>
                      <a:pt x="54" y="2"/>
                    </a:lnTo>
                    <a:lnTo>
                      <a:pt x="46" y="0"/>
                    </a:lnTo>
                    <a:lnTo>
                      <a:pt x="38" y="0"/>
                    </a:lnTo>
                    <a:lnTo>
                      <a:pt x="30" y="1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0" y="12"/>
                    </a:lnTo>
                    <a:lnTo>
                      <a:pt x="5" y="19"/>
                    </a:lnTo>
                    <a:lnTo>
                      <a:pt x="2" y="25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49"/>
                    </a:lnTo>
                    <a:lnTo>
                      <a:pt x="3" y="55"/>
                    </a:lnTo>
                    <a:lnTo>
                      <a:pt x="7" y="62"/>
                    </a:lnTo>
                    <a:lnTo>
                      <a:pt x="11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35" y="79"/>
                    </a:lnTo>
                    <a:lnTo>
                      <a:pt x="38" y="79"/>
                    </a:lnTo>
                    <a:lnTo>
                      <a:pt x="41" y="79"/>
                    </a:lnTo>
                    <a:lnTo>
                      <a:pt x="43" y="79"/>
                    </a:lnTo>
                    <a:lnTo>
                      <a:pt x="48" y="70"/>
                    </a:lnTo>
                    <a:lnTo>
                      <a:pt x="58" y="52"/>
                    </a:lnTo>
                    <a:lnTo>
                      <a:pt x="69" y="31"/>
                    </a:lnTo>
                    <a:lnTo>
                      <a:pt x="73" y="19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" name="Freeform 90"/>
              <p:cNvSpPr/>
              <p:nvPr/>
            </p:nvSpPr>
            <p:spPr bwMode="auto">
              <a:xfrm>
                <a:off x="3983" y="4266"/>
                <a:ext cx="31" cy="33"/>
              </a:xfrm>
              <a:custGeom>
                <a:avLst/>
                <a:gdLst>
                  <a:gd name="T0" fmla="*/ 1 w 61"/>
                  <a:gd name="T1" fmla="*/ 1 h 66"/>
                  <a:gd name="T2" fmla="*/ 1 w 61"/>
                  <a:gd name="T3" fmla="*/ 1 h 66"/>
                  <a:gd name="T4" fmla="*/ 1 w 61"/>
                  <a:gd name="T5" fmla="*/ 1 h 66"/>
                  <a:gd name="T6" fmla="*/ 1 w 61"/>
                  <a:gd name="T7" fmla="*/ 1 h 66"/>
                  <a:gd name="T8" fmla="*/ 1 w 61"/>
                  <a:gd name="T9" fmla="*/ 1 h 66"/>
                  <a:gd name="T10" fmla="*/ 1 w 61"/>
                  <a:gd name="T11" fmla="*/ 1 h 66"/>
                  <a:gd name="T12" fmla="*/ 1 w 61"/>
                  <a:gd name="T13" fmla="*/ 1 h 66"/>
                  <a:gd name="T14" fmla="*/ 1 w 61"/>
                  <a:gd name="T15" fmla="*/ 1 h 66"/>
                  <a:gd name="T16" fmla="*/ 1 w 61"/>
                  <a:gd name="T17" fmla="*/ 1 h 66"/>
                  <a:gd name="T18" fmla="*/ 1 w 61"/>
                  <a:gd name="T19" fmla="*/ 1 h 66"/>
                  <a:gd name="T20" fmla="*/ 1 w 61"/>
                  <a:gd name="T21" fmla="*/ 1 h 66"/>
                  <a:gd name="T22" fmla="*/ 1 w 61"/>
                  <a:gd name="T23" fmla="*/ 1 h 66"/>
                  <a:gd name="T24" fmla="*/ 1 w 61"/>
                  <a:gd name="T25" fmla="*/ 1 h 66"/>
                  <a:gd name="T26" fmla="*/ 1 w 61"/>
                  <a:gd name="T27" fmla="*/ 0 h 66"/>
                  <a:gd name="T28" fmla="*/ 1 w 61"/>
                  <a:gd name="T29" fmla="*/ 1 h 66"/>
                  <a:gd name="T30" fmla="*/ 1 w 61"/>
                  <a:gd name="T31" fmla="*/ 1 h 66"/>
                  <a:gd name="T32" fmla="*/ 0 w 61"/>
                  <a:gd name="T33" fmla="*/ 1 h 66"/>
                  <a:gd name="T34" fmla="*/ 1 w 61"/>
                  <a:gd name="T35" fmla="*/ 1 h 66"/>
                  <a:gd name="T36" fmla="*/ 1 w 61"/>
                  <a:gd name="T37" fmla="*/ 1 h 66"/>
                  <a:gd name="T38" fmla="*/ 1 w 61"/>
                  <a:gd name="T39" fmla="*/ 1 h 66"/>
                  <a:gd name="T40" fmla="*/ 1 w 61"/>
                  <a:gd name="T41" fmla="*/ 1 h 66"/>
                  <a:gd name="T42" fmla="*/ 1 w 61"/>
                  <a:gd name="T43" fmla="*/ 1 h 66"/>
                  <a:gd name="T44" fmla="*/ 1 w 61"/>
                  <a:gd name="T45" fmla="*/ 1 h 66"/>
                  <a:gd name="T46" fmla="*/ 1 w 61"/>
                  <a:gd name="T47" fmla="*/ 1 h 66"/>
                  <a:gd name="T48" fmla="*/ 1 w 61"/>
                  <a:gd name="T49" fmla="*/ 1 h 6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61" h="66">
                    <a:moveTo>
                      <a:pt x="53" y="66"/>
                    </a:moveTo>
                    <a:lnTo>
                      <a:pt x="57" y="61"/>
                    </a:lnTo>
                    <a:lnTo>
                      <a:pt x="59" y="56"/>
                    </a:lnTo>
                    <a:lnTo>
                      <a:pt x="60" y="52"/>
                    </a:lnTo>
                    <a:lnTo>
                      <a:pt x="61" y="47"/>
                    </a:lnTo>
                    <a:lnTo>
                      <a:pt x="61" y="39"/>
                    </a:lnTo>
                    <a:lnTo>
                      <a:pt x="60" y="31"/>
                    </a:lnTo>
                    <a:lnTo>
                      <a:pt x="58" y="24"/>
                    </a:lnTo>
                    <a:lnTo>
                      <a:pt x="55" y="17"/>
                    </a:lnTo>
                    <a:lnTo>
                      <a:pt x="50" y="11"/>
                    </a:lnTo>
                    <a:lnTo>
                      <a:pt x="43" y="7"/>
                    </a:lnTo>
                    <a:lnTo>
                      <a:pt x="36" y="3"/>
                    </a:lnTo>
                    <a:lnTo>
                      <a:pt x="29" y="1"/>
                    </a:lnTo>
                    <a:lnTo>
                      <a:pt x="21" y="0"/>
                    </a:lnTo>
                    <a:lnTo>
                      <a:pt x="13" y="1"/>
                    </a:lnTo>
                    <a:lnTo>
                      <a:pt x="6" y="3"/>
                    </a:lnTo>
                    <a:lnTo>
                      <a:pt x="0" y="7"/>
                    </a:lnTo>
                    <a:lnTo>
                      <a:pt x="2" y="9"/>
                    </a:lnTo>
                    <a:lnTo>
                      <a:pt x="5" y="14"/>
                    </a:lnTo>
                    <a:lnTo>
                      <a:pt x="11" y="22"/>
                    </a:lnTo>
                    <a:lnTo>
                      <a:pt x="19" y="31"/>
                    </a:lnTo>
                    <a:lnTo>
                      <a:pt x="27" y="41"/>
                    </a:lnTo>
                    <a:lnTo>
                      <a:pt x="35" y="51"/>
                    </a:lnTo>
                    <a:lnTo>
                      <a:pt x="44" y="59"/>
                    </a:lnTo>
                    <a:lnTo>
                      <a:pt x="53" y="66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0" name="Freeform 91"/>
              <p:cNvSpPr/>
              <p:nvPr/>
            </p:nvSpPr>
            <p:spPr bwMode="auto">
              <a:xfrm>
                <a:off x="4852" y="4125"/>
                <a:ext cx="17" cy="17"/>
              </a:xfrm>
              <a:custGeom>
                <a:avLst/>
                <a:gdLst>
                  <a:gd name="T0" fmla="*/ 1 w 34"/>
                  <a:gd name="T1" fmla="*/ 1 h 34"/>
                  <a:gd name="T2" fmla="*/ 1 w 34"/>
                  <a:gd name="T3" fmla="*/ 1 h 34"/>
                  <a:gd name="T4" fmla="*/ 1 w 34"/>
                  <a:gd name="T5" fmla="*/ 1 h 34"/>
                  <a:gd name="T6" fmla="*/ 1 w 34"/>
                  <a:gd name="T7" fmla="*/ 1 h 34"/>
                  <a:gd name="T8" fmla="*/ 1 w 34"/>
                  <a:gd name="T9" fmla="*/ 1 h 34"/>
                  <a:gd name="T10" fmla="*/ 1 w 34"/>
                  <a:gd name="T11" fmla="*/ 1 h 34"/>
                  <a:gd name="T12" fmla="*/ 1 w 34"/>
                  <a:gd name="T13" fmla="*/ 1 h 34"/>
                  <a:gd name="T14" fmla="*/ 1 w 34"/>
                  <a:gd name="T15" fmla="*/ 1 h 34"/>
                  <a:gd name="T16" fmla="*/ 1 w 34"/>
                  <a:gd name="T17" fmla="*/ 1 h 34"/>
                  <a:gd name="T18" fmla="*/ 1 w 34"/>
                  <a:gd name="T19" fmla="*/ 0 h 34"/>
                  <a:gd name="T20" fmla="*/ 1 w 34"/>
                  <a:gd name="T21" fmla="*/ 1 h 34"/>
                  <a:gd name="T22" fmla="*/ 1 w 34"/>
                  <a:gd name="T23" fmla="*/ 1 h 34"/>
                  <a:gd name="T24" fmla="*/ 0 w 34"/>
                  <a:gd name="T25" fmla="*/ 1 h 34"/>
                  <a:gd name="T26" fmla="*/ 0 w 34"/>
                  <a:gd name="T27" fmla="*/ 1 h 34"/>
                  <a:gd name="T28" fmla="*/ 1 w 34"/>
                  <a:gd name="T29" fmla="*/ 1 h 34"/>
                  <a:gd name="T30" fmla="*/ 1 w 34"/>
                  <a:gd name="T31" fmla="*/ 1 h 34"/>
                  <a:gd name="T32" fmla="*/ 1 w 34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4">
                    <a:moveTo>
                      <a:pt x="12" y="34"/>
                    </a:moveTo>
                    <a:lnTo>
                      <a:pt x="19" y="34"/>
                    </a:lnTo>
                    <a:lnTo>
                      <a:pt x="24" y="33"/>
                    </a:lnTo>
                    <a:lnTo>
                      <a:pt x="29" y="28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2" y="10"/>
                    </a:lnTo>
                    <a:lnTo>
                      <a:pt x="28" y="5"/>
                    </a:lnTo>
                    <a:lnTo>
                      <a:pt x="22" y="2"/>
                    </a:lnTo>
                    <a:lnTo>
                      <a:pt x="15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6" y="30"/>
                    </a:lnTo>
                    <a:lnTo>
                      <a:pt x="12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" name="Freeform 92"/>
              <p:cNvSpPr/>
              <p:nvPr/>
            </p:nvSpPr>
            <p:spPr bwMode="auto">
              <a:xfrm>
                <a:off x="4885" y="4152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0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1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1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8" y="3"/>
                    </a:lnTo>
                    <a:lnTo>
                      <a:pt x="22" y="0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1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2" name="Freeform 93"/>
              <p:cNvSpPr/>
              <p:nvPr/>
            </p:nvSpPr>
            <p:spPr bwMode="auto">
              <a:xfrm>
                <a:off x="4701" y="4202"/>
                <a:ext cx="17" cy="17"/>
              </a:xfrm>
              <a:custGeom>
                <a:avLst/>
                <a:gdLst>
                  <a:gd name="T0" fmla="*/ 1 w 34"/>
                  <a:gd name="T1" fmla="*/ 1 h 33"/>
                  <a:gd name="T2" fmla="*/ 1 w 34"/>
                  <a:gd name="T3" fmla="*/ 1 h 33"/>
                  <a:gd name="T4" fmla="*/ 1 w 34"/>
                  <a:gd name="T5" fmla="*/ 1 h 33"/>
                  <a:gd name="T6" fmla="*/ 1 w 34"/>
                  <a:gd name="T7" fmla="*/ 1 h 33"/>
                  <a:gd name="T8" fmla="*/ 1 w 34"/>
                  <a:gd name="T9" fmla="*/ 1 h 33"/>
                  <a:gd name="T10" fmla="*/ 1 w 34"/>
                  <a:gd name="T11" fmla="*/ 1 h 33"/>
                  <a:gd name="T12" fmla="*/ 1 w 34"/>
                  <a:gd name="T13" fmla="*/ 1 h 33"/>
                  <a:gd name="T14" fmla="*/ 1 w 34"/>
                  <a:gd name="T15" fmla="*/ 1 h 33"/>
                  <a:gd name="T16" fmla="*/ 1 w 34"/>
                  <a:gd name="T17" fmla="*/ 1 h 33"/>
                  <a:gd name="T18" fmla="*/ 1 w 34"/>
                  <a:gd name="T19" fmla="*/ 0 h 33"/>
                  <a:gd name="T20" fmla="*/ 1 w 34"/>
                  <a:gd name="T21" fmla="*/ 1 h 33"/>
                  <a:gd name="T22" fmla="*/ 1 w 34"/>
                  <a:gd name="T23" fmla="*/ 1 h 33"/>
                  <a:gd name="T24" fmla="*/ 1 w 34"/>
                  <a:gd name="T25" fmla="*/ 1 h 33"/>
                  <a:gd name="T26" fmla="*/ 0 w 34"/>
                  <a:gd name="T27" fmla="*/ 1 h 33"/>
                  <a:gd name="T28" fmla="*/ 1 w 34"/>
                  <a:gd name="T29" fmla="*/ 1 h 33"/>
                  <a:gd name="T30" fmla="*/ 1 w 34"/>
                  <a:gd name="T31" fmla="*/ 1 h 33"/>
                  <a:gd name="T32" fmla="*/ 1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3"/>
                    </a:moveTo>
                    <a:lnTo>
                      <a:pt x="19" y="33"/>
                    </a:lnTo>
                    <a:lnTo>
                      <a:pt x="25" y="32"/>
                    </a:lnTo>
                    <a:lnTo>
                      <a:pt x="29" y="28"/>
                    </a:lnTo>
                    <a:lnTo>
                      <a:pt x="33" y="22"/>
                    </a:lnTo>
                    <a:lnTo>
                      <a:pt x="34" y="16"/>
                    </a:lnTo>
                    <a:lnTo>
                      <a:pt x="33" y="9"/>
                    </a:lnTo>
                    <a:lnTo>
                      <a:pt x="28" y="5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10" y="2"/>
                    </a:lnTo>
                    <a:lnTo>
                      <a:pt x="5" y="6"/>
                    </a:lnTo>
                    <a:lnTo>
                      <a:pt x="2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30"/>
                    </a:lnTo>
                    <a:lnTo>
                      <a:pt x="12" y="3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" name="Freeform 94"/>
              <p:cNvSpPr/>
              <p:nvPr/>
            </p:nvSpPr>
            <p:spPr bwMode="auto">
              <a:xfrm>
                <a:off x="4742" y="4201"/>
                <a:ext cx="16" cy="17"/>
              </a:xfrm>
              <a:custGeom>
                <a:avLst/>
                <a:gdLst>
                  <a:gd name="T0" fmla="*/ 0 w 34"/>
                  <a:gd name="T1" fmla="*/ 1 h 33"/>
                  <a:gd name="T2" fmla="*/ 0 w 34"/>
                  <a:gd name="T3" fmla="*/ 1 h 33"/>
                  <a:gd name="T4" fmla="*/ 0 w 34"/>
                  <a:gd name="T5" fmla="*/ 1 h 33"/>
                  <a:gd name="T6" fmla="*/ 0 w 34"/>
                  <a:gd name="T7" fmla="*/ 1 h 33"/>
                  <a:gd name="T8" fmla="*/ 0 w 34"/>
                  <a:gd name="T9" fmla="*/ 1 h 33"/>
                  <a:gd name="T10" fmla="*/ 0 w 34"/>
                  <a:gd name="T11" fmla="*/ 1 h 33"/>
                  <a:gd name="T12" fmla="*/ 0 w 34"/>
                  <a:gd name="T13" fmla="*/ 1 h 33"/>
                  <a:gd name="T14" fmla="*/ 0 w 34"/>
                  <a:gd name="T15" fmla="*/ 1 h 33"/>
                  <a:gd name="T16" fmla="*/ 0 w 34"/>
                  <a:gd name="T17" fmla="*/ 1 h 33"/>
                  <a:gd name="T18" fmla="*/ 0 w 34"/>
                  <a:gd name="T19" fmla="*/ 0 h 33"/>
                  <a:gd name="T20" fmla="*/ 0 w 34"/>
                  <a:gd name="T21" fmla="*/ 1 h 33"/>
                  <a:gd name="T22" fmla="*/ 0 w 34"/>
                  <a:gd name="T23" fmla="*/ 1 h 33"/>
                  <a:gd name="T24" fmla="*/ 0 w 34"/>
                  <a:gd name="T25" fmla="*/ 1 h 33"/>
                  <a:gd name="T26" fmla="*/ 0 w 34"/>
                  <a:gd name="T27" fmla="*/ 1 h 33"/>
                  <a:gd name="T28" fmla="*/ 0 w 34"/>
                  <a:gd name="T29" fmla="*/ 1 h 33"/>
                  <a:gd name="T30" fmla="*/ 0 w 34"/>
                  <a:gd name="T31" fmla="*/ 1 h 33"/>
                  <a:gd name="T32" fmla="*/ 0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2"/>
                    </a:moveTo>
                    <a:lnTo>
                      <a:pt x="19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1" y="9"/>
                    </a:lnTo>
                    <a:lnTo>
                      <a:pt x="28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4" name="Freeform 95"/>
              <p:cNvSpPr/>
              <p:nvPr/>
            </p:nvSpPr>
            <p:spPr bwMode="auto">
              <a:xfrm>
                <a:off x="4782" y="4209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1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5" y="29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5" name="Freeform 96"/>
              <p:cNvSpPr/>
              <p:nvPr/>
            </p:nvSpPr>
            <p:spPr bwMode="auto">
              <a:xfrm>
                <a:off x="4820" y="4226"/>
                <a:ext cx="17" cy="17"/>
              </a:xfrm>
              <a:custGeom>
                <a:avLst/>
                <a:gdLst>
                  <a:gd name="T0" fmla="*/ 1 w 33"/>
                  <a:gd name="T1" fmla="*/ 1 h 34"/>
                  <a:gd name="T2" fmla="*/ 1 w 33"/>
                  <a:gd name="T3" fmla="*/ 1 h 34"/>
                  <a:gd name="T4" fmla="*/ 1 w 33"/>
                  <a:gd name="T5" fmla="*/ 1 h 34"/>
                  <a:gd name="T6" fmla="*/ 1 w 33"/>
                  <a:gd name="T7" fmla="*/ 1 h 34"/>
                  <a:gd name="T8" fmla="*/ 1 w 33"/>
                  <a:gd name="T9" fmla="*/ 1 h 34"/>
                  <a:gd name="T10" fmla="*/ 1 w 33"/>
                  <a:gd name="T11" fmla="*/ 1 h 34"/>
                  <a:gd name="T12" fmla="*/ 1 w 33"/>
                  <a:gd name="T13" fmla="*/ 1 h 34"/>
                  <a:gd name="T14" fmla="*/ 1 w 33"/>
                  <a:gd name="T15" fmla="*/ 1 h 34"/>
                  <a:gd name="T16" fmla="*/ 1 w 33"/>
                  <a:gd name="T17" fmla="*/ 1 h 34"/>
                  <a:gd name="T18" fmla="*/ 1 w 33"/>
                  <a:gd name="T19" fmla="*/ 0 h 34"/>
                  <a:gd name="T20" fmla="*/ 1 w 33"/>
                  <a:gd name="T21" fmla="*/ 1 h 34"/>
                  <a:gd name="T22" fmla="*/ 1 w 33"/>
                  <a:gd name="T23" fmla="*/ 1 h 34"/>
                  <a:gd name="T24" fmla="*/ 1 w 33"/>
                  <a:gd name="T25" fmla="*/ 1 h 34"/>
                  <a:gd name="T26" fmla="*/ 0 w 33"/>
                  <a:gd name="T27" fmla="*/ 1 h 34"/>
                  <a:gd name="T28" fmla="*/ 1 w 33"/>
                  <a:gd name="T29" fmla="*/ 1 h 34"/>
                  <a:gd name="T30" fmla="*/ 1 w 33"/>
                  <a:gd name="T31" fmla="*/ 1 h 34"/>
                  <a:gd name="T32" fmla="*/ 1 w 33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4">
                    <a:moveTo>
                      <a:pt x="11" y="34"/>
                    </a:moveTo>
                    <a:lnTo>
                      <a:pt x="18" y="34"/>
                    </a:lnTo>
                    <a:lnTo>
                      <a:pt x="24" y="33"/>
                    </a:lnTo>
                    <a:lnTo>
                      <a:pt x="30" y="28"/>
                    </a:lnTo>
                    <a:lnTo>
                      <a:pt x="33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7" y="5"/>
                    </a:lnTo>
                    <a:lnTo>
                      <a:pt x="22" y="1"/>
                    </a:lnTo>
                    <a:lnTo>
                      <a:pt x="16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1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5" y="30"/>
                    </a:lnTo>
                    <a:lnTo>
                      <a:pt x="11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6" name="Freeform 97"/>
              <p:cNvSpPr/>
              <p:nvPr/>
            </p:nvSpPr>
            <p:spPr bwMode="auto">
              <a:xfrm>
                <a:off x="4853" y="4250"/>
                <a:ext cx="16" cy="16"/>
              </a:xfrm>
              <a:custGeom>
                <a:avLst/>
                <a:gdLst>
                  <a:gd name="T0" fmla="*/ 0 w 33"/>
                  <a:gd name="T1" fmla="*/ 0 h 33"/>
                  <a:gd name="T2" fmla="*/ 0 w 33"/>
                  <a:gd name="T3" fmla="*/ 0 h 33"/>
                  <a:gd name="T4" fmla="*/ 0 w 33"/>
                  <a:gd name="T5" fmla="*/ 0 h 33"/>
                  <a:gd name="T6" fmla="*/ 0 w 33"/>
                  <a:gd name="T7" fmla="*/ 0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0 h 33"/>
                  <a:gd name="T14" fmla="*/ 0 w 33"/>
                  <a:gd name="T15" fmla="*/ 0 h 33"/>
                  <a:gd name="T16" fmla="*/ 0 w 33"/>
                  <a:gd name="T17" fmla="*/ 0 h 33"/>
                  <a:gd name="T18" fmla="*/ 0 w 33"/>
                  <a:gd name="T19" fmla="*/ 0 h 33"/>
                  <a:gd name="T20" fmla="*/ 0 w 33"/>
                  <a:gd name="T21" fmla="*/ 0 h 33"/>
                  <a:gd name="T22" fmla="*/ 0 w 33"/>
                  <a:gd name="T23" fmla="*/ 0 h 33"/>
                  <a:gd name="T24" fmla="*/ 0 w 33"/>
                  <a:gd name="T25" fmla="*/ 0 h 33"/>
                  <a:gd name="T26" fmla="*/ 0 w 33"/>
                  <a:gd name="T27" fmla="*/ 0 h 33"/>
                  <a:gd name="T28" fmla="*/ 0 w 33"/>
                  <a:gd name="T29" fmla="*/ 0 h 33"/>
                  <a:gd name="T30" fmla="*/ 0 w 33"/>
                  <a:gd name="T31" fmla="*/ 0 h 33"/>
                  <a:gd name="T32" fmla="*/ 0 w 33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2" y="32"/>
                    </a:moveTo>
                    <a:lnTo>
                      <a:pt x="18" y="33"/>
                    </a:lnTo>
                    <a:lnTo>
                      <a:pt x="25" y="32"/>
                    </a:lnTo>
                    <a:lnTo>
                      <a:pt x="29" y="27"/>
                    </a:lnTo>
                    <a:lnTo>
                      <a:pt x="33" y="21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1" y="1"/>
                    </a:lnTo>
                    <a:lnTo>
                      <a:pt x="15" y="0"/>
                    </a:lnTo>
                    <a:lnTo>
                      <a:pt x="8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7" name="Freeform 98"/>
              <p:cNvSpPr/>
              <p:nvPr/>
            </p:nvSpPr>
            <p:spPr bwMode="auto">
              <a:xfrm>
                <a:off x="4680" y="4230"/>
                <a:ext cx="188" cy="72"/>
              </a:xfrm>
              <a:custGeom>
                <a:avLst/>
                <a:gdLst>
                  <a:gd name="T0" fmla="*/ 1 w 376"/>
                  <a:gd name="T1" fmla="*/ 1 h 144"/>
                  <a:gd name="T2" fmla="*/ 1 w 376"/>
                  <a:gd name="T3" fmla="*/ 1 h 144"/>
                  <a:gd name="T4" fmla="*/ 1 w 376"/>
                  <a:gd name="T5" fmla="*/ 1 h 144"/>
                  <a:gd name="T6" fmla="*/ 1 w 376"/>
                  <a:gd name="T7" fmla="*/ 1 h 144"/>
                  <a:gd name="T8" fmla="*/ 1 w 376"/>
                  <a:gd name="T9" fmla="*/ 1 h 144"/>
                  <a:gd name="T10" fmla="*/ 1 w 376"/>
                  <a:gd name="T11" fmla="*/ 1 h 144"/>
                  <a:gd name="T12" fmla="*/ 1 w 376"/>
                  <a:gd name="T13" fmla="*/ 1 h 144"/>
                  <a:gd name="T14" fmla="*/ 1 w 376"/>
                  <a:gd name="T15" fmla="*/ 1 h 144"/>
                  <a:gd name="T16" fmla="*/ 1 w 376"/>
                  <a:gd name="T17" fmla="*/ 1 h 144"/>
                  <a:gd name="T18" fmla="*/ 1 w 376"/>
                  <a:gd name="T19" fmla="*/ 1 h 144"/>
                  <a:gd name="T20" fmla="*/ 1 w 376"/>
                  <a:gd name="T21" fmla="*/ 1 h 144"/>
                  <a:gd name="T22" fmla="*/ 1 w 376"/>
                  <a:gd name="T23" fmla="*/ 1 h 144"/>
                  <a:gd name="T24" fmla="*/ 1 w 376"/>
                  <a:gd name="T25" fmla="*/ 1 h 144"/>
                  <a:gd name="T26" fmla="*/ 1 w 376"/>
                  <a:gd name="T27" fmla="*/ 1 h 144"/>
                  <a:gd name="T28" fmla="*/ 1 w 376"/>
                  <a:gd name="T29" fmla="*/ 1 h 144"/>
                  <a:gd name="T30" fmla="*/ 1 w 376"/>
                  <a:gd name="T31" fmla="*/ 1 h 144"/>
                  <a:gd name="T32" fmla="*/ 1 w 376"/>
                  <a:gd name="T33" fmla="*/ 1 h 144"/>
                  <a:gd name="T34" fmla="*/ 1 w 376"/>
                  <a:gd name="T35" fmla="*/ 1 h 144"/>
                  <a:gd name="T36" fmla="*/ 1 w 376"/>
                  <a:gd name="T37" fmla="*/ 1 h 144"/>
                  <a:gd name="T38" fmla="*/ 1 w 376"/>
                  <a:gd name="T39" fmla="*/ 0 h 144"/>
                  <a:gd name="T40" fmla="*/ 1 w 376"/>
                  <a:gd name="T41" fmla="*/ 1 h 144"/>
                  <a:gd name="T42" fmla="*/ 1 w 376"/>
                  <a:gd name="T43" fmla="*/ 1 h 144"/>
                  <a:gd name="T44" fmla="*/ 1 w 376"/>
                  <a:gd name="T45" fmla="*/ 1 h 144"/>
                  <a:gd name="T46" fmla="*/ 1 w 376"/>
                  <a:gd name="T47" fmla="*/ 1 h 144"/>
                  <a:gd name="T48" fmla="*/ 0 w 376"/>
                  <a:gd name="T49" fmla="*/ 1 h 144"/>
                  <a:gd name="T50" fmla="*/ 1 w 376"/>
                  <a:gd name="T51" fmla="*/ 1 h 144"/>
                  <a:gd name="T52" fmla="*/ 1 w 376"/>
                  <a:gd name="T53" fmla="*/ 1 h 144"/>
                  <a:gd name="T54" fmla="*/ 1 w 376"/>
                  <a:gd name="T55" fmla="*/ 1 h 144"/>
                  <a:gd name="T56" fmla="*/ 1 w 376"/>
                  <a:gd name="T57" fmla="*/ 1 h 144"/>
                  <a:gd name="T58" fmla="*/ 1 w 376"/>
                  <a:gd name="T59" fmla="*/ 1 h 144"/>
                  <a:gd name="T60" fmla="*/ 1 w 376"/>
                  <a:gd name="T61" fmla="*/ 1 h 144"/>
                  <a:gd name="T62" fmla="*/ 1 w 376"/>
                  <a:gd name="T63" fmla="*/ 1 h 144"/>
                  <a:gd name="T64" fmla="*/ 1 w 376"/>
                  <a:gd name="T65" fmla="*/ 1 h 144"/>
                  <a:gd name="T66" fmla="*/ 1 w 376"/>
                  <a:gd name="T67" fmla="*/ 1 h 144"/>
                  <a:gd name="T68" fmla="*/ 1 w 376"/>
                  <a:gd name="T69" fmla="*/ 1 h 144"/>
                  <a:gd name="T70" fmla="*/ 1 w 376"/>
                  <a:gd name="T71" fmla="*/ 1 h 144"/>
                  <a:gd name="T72" fmla="*/ 1 w 376"/>
                  <a:gd name="T73" fmla="*/ 1 h 144"/>
                  <a:gd name="T74" fmla="*/ 1 w 376"/>
                  <a:gd name="T75" fmla="*/ 1 h 144"/>
                  <a:gd name="T76" fmla="*/ 1 w 376"/>
                  <a:gd name="T77" fmla="*/ 1 h 144"/>
                  <a:gd name="T78" fmla="*/ 1 w 376"/>
                  <a:gd name="T79" fmla="*/ 1 h 144"/>
                  <a:gd name="T80" fmla="*/ 1 w 376"/>
                  <a:gd name="T81" fmla="*/ 1 h 144"/>
                  <a:gd name="T82" fmla="*/ 1 w 376"/>
                  <a:gd name="T83" fmla="*/ 1 h 144"/>
                  <a:gd name="T84" fmla="*/ 1 w 376"/>
                  <a:gd name="T85" fmla="*/ 1 h 144"/>
                  <a:gd name="T86" fmla="*/ 1 w 376"/>
                  <a:gd name="T87" fmla="*/ 1 h 144"/>
                  <a:gd name="T88" fmla="*/ 1 w 376"/>
                  <a:gd name="T89" fmla="*/ 1 h 144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376" h="144">
                    <a:moveTo>
                      <a:pt x="340" y="144"/>
                    </a:moveTo>
                    <a:lnTo>
                      <a:pt x="344" y="141"/>
                    </a:lnTo>
                    <a:lnTo>
                      <a:pt x="349" y="137"/>
                    </a:lnTo>
                    <a:lnTo>
                      <a:pt x="353" y="134"/>
                    </a:lnTo>
                    <a:lnTo>
                      <a:pt x="358" y="130"/>
                    </a:lnTo>
                    <a:lnTo>
                      <a:pt x="363" y="127"/>
                    </a:lnTo>
                    <a:lnTo>
                      <a:pt x="367" y="122"/>
                    </a:lnTo>
                    <a:lnTo>
                      <a:pt x="372" y="119"/>
                    </a:lnTo>
                    <a:lnTo>
                      <a:pt x="376" y="114"/>
                    </a:lnTo>
                    <a:lnTo>
                      <a:pt x="358" y="95"/>
                    </a:lnTo>
                    <a:lnTo>
                      <a:pt x="337" y="76"/>
                    </a:lnTo>
                    <a:lnTo>
                      <a:pt x="314" y="60"/>
                    </a:lnTo>
                    <a:lnTo>
                      <a:pt x="291" y="46"/>
                    </a:lnTo>
                    <a:lnTo>
                      <a:pt x="266" y="34"/>
                    </a:lnTo>
                    <a:lnTo>
                      <a:pt x="239" y="23"/>
                    </a:lnTo>
                    <a:lnTo>
                      <a:pt x="213" y="15"/>
                    </a:lnTo>
                    <a:lnTo>
                      <a:pt x="186" y="9"/>
                    </a:lnTo>
                    <a:lnTo>
                      <a:pt x="160" y="5"/>
                    </a:lnTo>
                    <a:lnTo>
                      <a:pt x="133" y="1"/>
                    </a:lnTo>
                    <a:lnTo>
                      <a:pt x="108" y="0"/>
                    </a:lnTo>
                    <a:lnTo>
                      <a:pt x="83" y="1"/>
                    </a:lnTo>
                    <a:lnTo>
                      <a:pt x="60" y="4"/>
                    </a:lnTo>
                    <a:lnTo>
                      <a:pt x="38" y="7"/>
                    </a:lnTo>
                    <a:lnTo>
                      <a:pt x="17" y="13"/>
                    </a:lnTo>
                    <a:lnTo>
                      <a:pt x="0" y="20"/>
                    </a:lnTo>
                    <a:lnTo>
                      <a:pt x="4" y="32"/>
                    </a:lnTo>
                    <a:lnTo>
                      <a:pt x="9" y="45"/>
                    </a:lnTo>
                    <a:lnTo>
                      <a:pt x="15" y="58"/>
                    </a:lnTo>
                    <a:lnTo>
                      <a:pt x="21" y="69"/>
                    </a:lnTo>
                    <a:lnTo>
                      <a:pt x="40" y="60"/>
                    </a:lnTo>
                    <a:lnTo>
                      <a:pt x="61" y="54"/>
                    </a:lnTo>
                    <a:lnTo>
                      <a:pt x="83" y="50"/>
                    </a:lnTo>
                    <a:lnTo>
                      <a:pt x="106" y="47"/>
                    </a:lnTo>
                    <a:lnTo>
                      <a:pt x="128" y="47"/>
                    </a:lnTo>
                    <a:lnTo>
                      <a:pt x="151" y="49"/>
                    </a:lnTo>
                    <a:lnTo>
                      <a:pt x="174" y="52"/>
                    </a:lnTo>
                    <a:lnTo>
                      <a:pt x="197" y="58"/>
                    </a:lnTo>
                    <a:lnTo>
                      <a:pt x="219" y="65"/>
                    </a:lnTo>
                    <a:lnTo>
                      <a:pt x="241" y="73"/>
                    </a:lnTo>
                    <a:lnTo>
                      <a:pt x="261" y="82"/>
                    </a:lnTo>
                    <a:lnTo>
                      <a:pt x="280" y="92"/>
                    </a:lnTo>
                    <a:lnTo>
                      <a:pt x="298" y="104"/>
                    </a:lnTo>
                    <a:lnTo>
                      <a:pt x="314" y="117"/>
                    </a:lnTo>
                    <a:lnTo>
                      <a:pt x="328" y="130"/>
                    </a:lnTo>
                    <a:lnTo>
                      <a:pt x="340" y="144"/>
                    </a:lnTo>
                    <a:close/>
                  </a:path>
                </a:pathLst>
              </a:custGeom>
              <a:solidFill>
                <a:srgbClr val="D100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8" name="Freeform 99"/>
              <p:cNvSpPr/>
              <p:nvPr/>
            </p:nvSpPr>
            <p:spPr bwMode="auto">
              <a:xfrm>
                <a:off x="3482" y="4271"/>
                <a:ext cx="1433" cy="69"/>
              </a:xfrm>
              <a:custGeom>
                <a:avLst/>
                <a:gdLst>
                  <a:gd name="T0" fmla="*/ 0 w 2868"/>
                  <a:gd name="T1" fmla="*/ 1 h 137"/>
                  <a:gd name="T2" fmla="*/ 0 w 2868"/>
                  <a:gd name="T3" fmla="*/ 0 h 137"/>
                  <a:gd name="T4" fmla="*/ 0 w 2868"/>
                  <a:gd name="T5" fmla="*/ 0 h 137"/>
                  <a:gd name="T6" fmla="*/ 0 w 2868"/>
                  <a:gd name="T7" fmla="*/ 1 h 137"/>
                  <a:gd name="T8" fmla="*/ 0 w 2868"/>
                  <a:gd name="T9" fmla="*/ 1 h 1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868" h="137">
                    <a:moveTo>
                      <a:pt x="2868" y="134"/>
                    </a:moveTo>
                    <a:lnTo>
                      <a:pt x="2868" y="0"/>
                    </a:lnTo>
                    <a:lnTo>
                      <a:pt x="0" y="0"/>
                    </a:lnTo>
                    <a:lnTo>
                      <a:pt x="7" y="137"/>
                    </a:lnTo>
                    <a:lnTo>
                      <a:pt x="2868" y="134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9" name="Freeform 100"/>
              <p:cNvSpPr/>
              <p:nvPr/>
            </p:nvSpPr>
            <p:spPr bwMode="auto">
              <a:xfrm>
                <a:off x="3452" y="4178"/>
                <a:ext cx="202" cy="140"/>
              </a:xfrm>
              <a:custGeom>
                <a:avLst/>
                <a:gdLst>
                  <a:gd name="T0" fmla="*/ 1 w 404"/>
                  <a:gd name="T1" fmla="*/ 0 h 281"/>
                  <a:gd name="T2" fmla="*/ 1 w 404"/>
                  <a:gd name="T3" fmla="*/ 0 h 281"/>
                  <a:gd name="T4" fmla="*/ 1 w 404"/>
                  <a:gd name="T5" fmla="*/ 0 h 281"/>
                  <a:gd name="T6" fmla="*/ 1 w 404"/>
                  <a:gd name="T7" fmla="*/ 0 h 281"/>
                  <a:gd name="T8" fmla="*/ 1 w 404"/>
                  <a:gd name="T9" fmla="*/ 0 h 281"/>
                  <a:gd name="T10" fmla="*/ 1 w 404"/>
                  <a:gd name="T11" fmla="*/ 0 h 281"/>
                  <a:gd name="T12" fmla="*/ 1 w 404"/>
                  <a:gd name="T13" fmla="*/ 0 h 281"/>
                  <a:gd name="T14" fmla="*/ 1 w 404"/>
                  <a:gd name="T15" fmla="*/ 0 h 281"/>
                  <a:gd name="T16" fmla="*/ 1 w 404"/>
                  <a:gd name="T17" fmla="*/ 0 h 281"/>
                  <a:gd name="T18" fmla="*/ 1 w 404"/>
                  <a:gd name="T19" fmla="*/ 0 h 281"/>
                  <a:gd name="T20" fmla="*/ 1 w 404"/>
                  <a:gd name="T21" fmla="*/ 0 h 281"/>
                  <a:gd name="T22" fmla="*/ 1 w 404"/>
                  <a:gd name="T23" fmla="*/ 0 h 281"/>
                  <a:gd name="T24" fmla="*/ 1 w 404"/>
                  <a:gd name="T25" fmla="*/ 0 h 281"/>
                  <a:gd name="T26" fmla="*/ 1 w 404"/>
                  <a:gd name="T27" fmla="*/ 0 h 281"/>
                  <a:gd name="T28" fmla="*/ 1 w 404"/>
                  <a:gd name="T29" fmla="*/ 0 h 281"/>
                  <a:gd name="T30" fmla="*/ 1 w 404"/>
                  <a:gd name="T31" fmla="*/ 0 h 281"/>
                  <a:gd name="T32" fmla="*/ 1 w 404"/>
                  <a:gd name="T33" fmla="*/ 0 h 281"/>
                  <a:gd name="T34" fmla="*/ 1 w 404"/>
                  <a:gd name="T35" fmla="*/ 0 h 281"/>
                  <a:gd name="T36" fmla="*/ 1 w 404"/>
                  <a:gd name="T37" fmla="*/ 0 h 281"/>
                  <a:gd name="T38" fmla="*/ 1 w 404"/>
                  <a:gd name="T39" fmla="*/ 0 h 281"/>
                  <a:gd name="T40" fmla="*/ 1 w 404"/>
                  <a:gd name="T41" fmla="*/ 0 h 281"/>
                  <a:gd name="T42" fmla="*/ 1 w 404"/>
                  <a:gd name="T43" fmla="*/ 0 h 281"/>
                  <a:gd name="T44" fmla="*/ 1 w 404"/>
                  <a:gd name="T45" fmla="*/ 0 h 281"/>
                  <a:gd name="T46" fmla="*/ 1 w 404"/>
                  <a:gd name="T47" fmla="*/ 0 h 281"/>
                  <a:gd name="T48" fmla="*/ 1 w 404"/>
                  <a:gd name="T49" fmla="*/ 0 h 281"/>
                  <a:gd name="T50" fmla="*/ 1 w 404"/>
                  <a:gd name="T51" fmla="*/ 0 h 281"/>
                  <a:gd name="T52" fmla="*/ 1 w 404"/>
                  <a:gd name="T53" fmla="*/ 0 h 281"/>
                  <a:gd name="T54" fmla="*/ 1 w 404"/>
                  <a:gd name="T55" fmla="*/ 0 h 281"/>
                  <a:gd name="T56" fmla="*/ 1 w 404"/>
                  <a:gd name="T57" fmla="*/ 0 h 281"/>
                  <a:gd name="T58" fmla="*/ 1 w 404"/>
                  <a:gd name="T59" fmla="*/ 0 h 281"/>
                  <a:gd name="T60" fmla="*/ 1 w 404"/>
                  <a:gd name="T61" fmla="*/ 0 h 281"/>
                  <a:gd name="T62" fmla="*/ 1 w 404"/>
                  <a:gd name="T63" fmla="*/ 0 h 281"/>
                  <a:gd name="T64" fmla="*/ 1 w 404"/>
                  <a:gd name="T65" fmla="*/ 0 h 281"/>
                  <a:gd name="T66" fmla="*/ 1 w 404"/>
                  <a:gd name="T67" fmla="*/ 0 h 281"/>
                  <a:gd name="T68" fmla="*/ 1 w 404"/>
                  <a:gd name="T69" fmla="*/ 0 h 281"/>
                  <a:gd name="T70" fmla="*/ 1 w 404"/>
                  <a:gd name="T71" fmla="*/ 0 h 281"/>
                  <a:gd name="T72" fmla="*/ 1 w 404"/>
                  <a:gd name="T73" fmla="*/ 0 h 281"/>
                  <a:gd name="T74" fmla="*/ 1 w 404"/>
                  <a:gd name="T75" fmla="*/ 0 h 281"/>
                  <a:gd name="T76" fmla="*/ 1 w 404"/>
                  <a:gd name="T77" fmla="*/ 0 h 281"/>
                  <a:gd name="T78" fmla="*/ 1 w 404"/>
                  <a:gd name="T79" fmla="*/ 0 h 281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4" h="281">
                    <a:moveTo>
                      <a:pt x="339" y="270"/>
                    </a:moveTo>
                    <a:lnTo>
                      <a:pt x="323" y="270"/>
                    </a:lnTo>
                    <a:lnTo>
                      <a:pt x="306" y="271"/>
                    </a:lnTo>
                    <a:lnTo>
                      <a:pt x="290" y="271"/>
                    </a:lnTo>
                    <a:lnTo>
                      <a:pt x="274" y="271"/>
                    </a:lnTo>
                    <a:lnTo>
                      <a:pt x="258" y="273"/>
                    </a:lnTo>
                    <a:lnTo>
                      <a:pt x="241" y="273"/>
                    </a:lnTo>
                    <a:lnTo>
                      <a:pt x="225" y="274"/>
                    </a:lnTo>
                    <a:lnTo>
                      <a:pt x="209" y="274"/>
                    </a:lnTo>
                    <a:lnTo>
                      <a:pt x="194" y="275"/>
                    </a:lnTo>
                    <a:lnTo>
                      <a:pt x="178" y="276"/>
                    </a:lnTo>
                    <a:lnTo>
                      <a:pt x="163" y="276"/>
                    </a:lnTo>
                    <a:lnTo>
                      <a:pt x="148" y="277"/>
                    </a:lnTo>
                    <a:lnTo>
                      <a:pt x="133" y="278"/>
                    </a:lnTo>
                    <a:lnTo>
                      <a:pt x="118" y="279"/>
                    </a:lnTo>
                    <a:lnTo>
                      <a:pt x="103" y="279"/>
                    </a:lnTo>
                    <a:lnTo>
                      <a:pt x="89" y="281"/>
                    </a:lnTo>
                    <a:lnTo>
                      <a:pt x="86" y="258"/>
                    </a:lnTo>
                    <a:lnTo>
                      <a:pt x="80" y="233"/>
                    </a:lnTo>
                    <a:lnTo>
                      <a:pt x="72" y="209"/>
                    </a:lnTo>
                    <a:lnTo>
                      <a:pt x="62" y="185"/>
                    </a:lnTo>
                    <a:lnTo>
                      <a:pt x="49" y="163"/>
                    </a:lnTo>
                    <a:lnTo>
                      <a:pt x="34" y="142"/>
                    </a:lnTo>
                    <a:lnTo>
                      <a:pt x="18" y="125"/>
                    </a:lnTo>
                    <a:lnTo>
                      <a:pt x="0" y="112"/>
                    </a:lnTo>
                    <a:lnTo>
                      <a:pt x="20" y="118"/>
                    </a:lnTo>
                    <a:lnTo>
                      <a:pt x="40" y="127"/>
                    </a:lnTo>
                    <a:lnTo>
                      <a:pt x="57" y="139"/>
                    </a:lnTo>
                    <a:lnTo>
                      <a:pt x="73" y="155"/>
                    </a:lnTo>
                    <a:lnTo>
                      <a:pt x="89" y="173"/>
                    </a:lnTo>
                    <a:lnTo>
                      <a:pt x="103" y="196"/>
                    </a:lnTo>
                    <a:lnTo>
                      <a:pt x="118" y="223"/>
                    </a:lnTo>
                    <a:lnTo>
                      <a:pt x="133" y="254"/>
                    </a:lnTo>
                    <a:lnTo>
                      <a:pt x="140" y="223"/>
                    </a:lnTo>
                    <a:lnTo>
                      <a:pt x="142" y="188"/>
                    </a:lnTo>
                    <a:lnTo>
                      <a:pt x="142" y="153"/>
                    </a:lnTo>
                    <a:lnTo>
                      <a:pt x="139" y="116"/>
                    </a:lnTo>
                    <a:lnTo>
                      <a:pt x="133" y="81"/>
                    </a:lnTo>
                    <a:lnTo>
                      <a:pt x="125" y="50"/>
                    </a:lnTo>
                    <a:lnTo>
                      <a:pt x="115" y="23"/>
                    </a:lnTo>
                    <a:lnTo>
                      <a:pt x="102" y="5"/>
                    </a:lnTo>
                    <a:lnTo>
                      <a:pt x="121" y="18"/>
                    </a:lnTo>
                    <a:lnTo>
                      <a:pt x="140" y="34"/>
                    </a:lnTo>
                    <a:lnTo>
                      <a:pt x="157" y="53"/>
                    </a:lnTo>
                    <a:lnTo>
                      <a:pt x="174" y="78"/>
                    </a:lnTo>
                    <a:lnTo>
                      <a:pt x="188" y="106"/>
                    </a:lnTo>
                    <a:lnTo>
                      <a:pt x="201" y="141"/>
                    </a:lnTo>
                    <a:lnTo>
                      <a:pt x="212" y="183"/>
                    </a:lnTo>
                    <a:lnTo>
                      <a:pt x="218" y="231"/>
                    </a:lnTo>
                    <a:lnTo>
                      <a:pt x="229" y="208"/>
                    </a:lnTo>
                    <a:lnTo>
                      <a:pt x="237" y="183"/>
                    </a:lnTo>
                    <a:lnTo>
                      <a:pt x="243" y="154"/>
                    </a:lnTo>
                    <a:lnTo>
                      <a:pt x="245" y="124"/>
                    </a:lnTo>
                    <a:lnTo>
                      <a:pt x="245" y="93"/>
                    </a:lnTo>
                    <a:lnTo>
                      <a:pt x="241" y="62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0" y="30"/>
                    </a:lnTo>
                    <a:lnTo>
                      <a:pt x="255" y="57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8" y="128"/>
                    </a:lnTo>
                    <a:lnTo>
                      <a:pt x="294" y="151"/>
                    </a:lnTo>
                    <a:lnTo>
                      <a:pt x="298" y="173"/>
                    </a:lnTo>
                    <a:lnTo>
                      <a:pt x="299" y="195"/>
                    </a:lnTo>
                    <a:lnTo>
                      <a:pt x="312" y="173"/>
                    </a:lnTo>
                    <a:lnTo>
                      <a:pt x="326" y="148"/>
                    </a:lnTo>
                    <a:lnTo>
                      <a:pt x="340" y="121"/>
                    </a:lnTo>
                    <a:lnTo>
                      <a:pt x="354" y="94"/>
                    </a:lnTo>
                    <a:lnTo>
                      <a:pt x="366" y="67"/>
                    </a:lnTo>
                    <a:lnTo>
                      <a:pt x="375" y="42"/>
                    </a:lnTo>
                    <a:lnTo>
                      <a:pt x="382" y="20"/>
                    </a:lnTo>
                    <a:lnTo>
                      <a:pt x="384" y="3"/>
                    </a:lnTo>
                    <a:lnTo>
                      <a:pt x="392" y="27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4" y="112"/>
                    </a:lnTo>
                    <a:lnTo>
                      <a:pt x="398" y="146"/>
                    </a:lnTo>
                    <a:lnTo>
                      <a:pt x="388" y="184"/>
                    </a:lnTo>
                    <a:lnTo>
                      <a:pt x="368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0" name="Freeform 101"/>
              <p:cNvSpPr/>
              <p:nvPr/>
            </p:nvSpPr>
            <p:spPr bwMode="auto">
              <a:xfrm>
                <a:off x="4880" y="4200"/>
                <a:ext cx="51" cy="71"/>
              </a:xfrm>
              <a:custGeom>
                <a:avLst/>
                <a:gdLst>
                  <a:gd name="T0" fmla="*/ 1 w 102"/>
                  <a:gd name="T1" fmla="*/ 1 h 142"/>
                  <a:gd name="T2" fmla="*/ 0 w 102"/>
                  <a:gd name="T3" fmla="*/ 1 h 142"/>
                  <a:gd name="T4" fmla="*/ 1 w 102"/>
                  <a:gd name="T5" fmla="*/ 1 h 142"/>
                  <a:gd name="T6" fmla="*/ 1 w 102"/>
                  <a:gd name="T7" fmla="*/ 1 h 142"/>
                  <a:gd name="T8" fmla="*/ 1 w 102"/>
                  <a:gd name="T9" fmla="*/ 1 h 142"/>
                  <a:gd name="T10" fmla="*/ 1 w 102"/>
                  <a:gd name="T11" fmla="*/ 1 h 142"/>
                  <a:gd name="T12" fmla="*/ 1 w 102"/>
                  <a:gd name="T13" fmla="*/ 1 h 142"/>
                  <a:gd name="T14" fmla="*/ 1 w 102"/>
                  <a:gd name="T15" fmla="*/ 1 h 142"/>
                  <a:gd name="T16" fmla="*/ 1 w 102"/>
                  <a:gd name="T17" fmla="*/ 1 h 142"/>
                  <a:gd name="T18" fmla="*/ 1 w 102"/>
                  <a:gd name="T19" fmla="*/ 0 h 142"/>
                  <a:gd name="T20" fmla="*/ 1 w 102"/>
                  <a:gd name="T21" fmla="*/ 1 h 142"/>
                  <a:gd name="T22" fmla="*/ 1 w 102"/>
                  <a:gd name="T23" fmla="*/ 1 h 142"/>
                  <a:gd name="T24" fmla="*/ 1 w 102"/>
                  <a:gd name="T25" fmla="*/ 1 h 142"/>
                  <a:gd name="T26" fmla="*/ 1 w 102"/>
                  <a:gd name="T27" fmla="*/ 1 h 14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2" h="142">
                    <a:moveTo>
                      <a:pt x="71" y="142"/>
                    </a:moveTo>
                    <a:lnTo>
                      <a:pt x="0" y="142"/>
                    </a:lnTo>
                    <a:lnTo>
                      <a:pt x="6" y="123"/>
                    </a:lnTo>
                    <a:lnTo>
                      <a:pt x="16" y="102"/>
                    </a:lnTo>
                    <a:lnTo>
                      <a:pt x="27" y="82"/>
                    </a:lnTo>
                    <a:lnTo>
                      <a:pt x="41" y="61"/>
                    </a:lnTo>
                    <a:lnTo>
                      <a:pt x="56" y="43"/>
                    </a:lnTo>
                    <a:lnTo>
                      <a:pt x="71" y="26"/>
                    </a:lnTo>
                    <a:lnTo>
                      <a:pt x="87" y="12"/>
                    </a:lnTo>
                    <a:lnTo>
                      <a:pt x="102" y="0"/>
                    </a:lnTo>
                    <a:lnTo>
                      <a:pt x="84" y="41"/>
                    </a:lnTo>
                    <a:lnTo>
                      <a:pt x="74" y="78"/>
                    </a:lnTo>
                    <a:lnTo>
                      <a:pt x="71" y="112"/>
                    </a:lnTo>
                    <a:lnTo>
                      <a:pt x="71" y="14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1" name="Freeform 102"/>
              <p:cNvSpPr/>
              <p:nvPr/>
            </p:nvSpPr>
            <p:spPr bwMode="auto">
              <a:xfrm>
                <a:off x="3666" y="4127"/>
                <a:ext cx="558" cy="206"/>
              </a:xfrm>
              <a:custGeom>
                <a:avLst/>
                <a:gdLst>
                  <a:gd name="T0" fmla="*/ 0 w 1117"/>
                  <a:gd name="T1" fmla="*/ 1 h 412"/>
                  <a:gd name="T2" fmla="*/ 0 w 1117"/>
                  <a:gd name="T3" fmla="*/ 1 h 412"/>
                  <a:gd name="T4" fmla="*/ 0 w 1117"/>
                  <a:gd name="T5" fmla="*/ 1 h 412"/>
                  <a:gd name="T6" fmla="*/ 0 w 1117"/>
                  <a:gd name="T7" fmla="*/ 1 h 412"/>
                  <a:gd name="T8" fmla="*/ 0 w 1117"/>
                  <a:gd name="T9" fmla="*/ 1 h 412"/>
                  <a:gd name="T10" fmla="*/ 0 w 1117"/>
                  <a:gd name="T11" fmla="*/ 1 h 412"/>
                  <a:gd name="T12" fmla="*/ 0 w 1117"/>
                  <a:gd name="T13" fmla="*/ 1 h 412"/>
                  <a:gd name="T14" fmla="*/ 0 w 1117"/>
                  <a:gd name="T15" fmla="*/ 1 h 412"/>
                  <a:gd name="T16" fmla="*/ 0 w 1117"/>
                  <a:gd name="T17" fmla="*/ 1 h 412"/>
                  <a:gd name="T18" fmla="*/ 0 w 1117"/>
                  <a:gd name="T19" fmla="*/ 1 h 412"/>
                  <a:gd name="T20" fmla="*/ 0 w 1117"/>
                  <a:gd name="T21" fmla="*/ 1 h 412"/>
                  <a:gd name="T22" fmla="*/ 0 w 1117"/>
                  <a:gd name="T23" fmla="*/ 1 h 412"/>
                  <a:gd name="T24" fmla="*/ 0 w 1117"/>
                  <a:gd name="T25" fmla="*/ 1 h 412"/>
                  <a:gd name="T26" fmla="*/ 0 w 1117"/>
                  <a:gd name="T27" fmla="*/ 1 h 412"/>
                  <a:gd name="T28" fmla="*/ 0 w 1117"/>
                  <a:gd name="T29" fmla="*/ 1 h 412"/>
                  <a:gd name="T30" fmla="*/ 0 w 1117"/>
                  <a:gd name="T31" fmla="*/ 1 h 412"/>
                  <a:gd name="T32" fmla="*/ 0 w 1117"/>
                  <a:gd name="T33" fmla="*/ 1 h 412"/>
                  <a:gd name="T34" fmla="*/ 0 w 1117"/>
                  <a:gd name="T35" fmla="*/ 1 h 412"/>
                  <a:gd name="T36" fmla="*/ 0 w 1117"/>
                  <a:gd name="T37" fmla="*/ 1 h 412"/>
                  <a:gd name="T38" fmla="*/ 0 w 1117"/>
                  <a:gd name="T39" fmla="*/ 1 h 412"/>
                  <a:gd name="T40" fmla="*/ 0 w 1117"/>
                  <a:gd name="T41" fmla="*/ 1 h 412"/>
                  <a:gd name="T42" fmla="*/ 0 w 1117"/>
                  <a:gd name="T43" fmla="*/ 1 h 412"/>
                  <a:gd name="T44" fmla="*/ 0 w 1117"/>
                  <a:gd name="T45" fmla="*/ 1 h 412"/>
                  <a:gd name="T46" fmla="*/ 0 w 1117"/>
                  <a:gd name="T47" fmla="*/ 1 h 412"/>
                  <a:gd name="T48" fmla="*/ 0 w 1117"/>
                  <a:gd name="T49" fmla="*/ 1 h 412"/>
                  <a:gd name="T50" fmla="*/ 0 w 1117"/>
                  <a:gd name="T51" fmla="*/ 1 h 412"/>
                  <a:gd name="T52" fmla="*/ 0 w 1117"/>
                  <a:gd name="T53" fmla="*/ 1 h 412"/>
                  <a:gd name="T54" fmla="*/ 0 w 1117"/>
                  <a:gd name="T55" fmla="*/ 1 h 412"/>
                  <a:gd name="T56" fmla="*/ 0 w 1117"/>
                  <a:gd name="T57" fmla="*/ 1 h 412"/>
                  <a:gd name="T58" fmla="*/ 0 w 1117"/>
                  <a:gd name="T59" fmla="*/ 1 h 412"/>
                  <a:gd name="T60" fmla="*/ 0 w 1117"/>
                  <a:gd name="T61" fmla="*/ 1 h 412"/>
                  <a:gd name="T62" fmla="*/ 0 w 1117"/>
                  <a:gd name="T63" fmla="*/ 1 h 412"/>
                  <a:gd name="T64" fmla="*/ 0 w 1117"/>
                  <a:gd name="T65" fmla="*/ 0 h 412"/>
                  <a:gd name="T66" fmla="*/ 0 w 1117"/>
                  <a:gd name="T67" fmla="*/ 1 h 412"/>
                  <a:gd name="T68" fmla="*/ 0 w 1117"/>
                  <a:gd name="T69" fmla="*/ 1 h 412"/>
                  <a:gd name="T70" fmla="*/ 0 w 1117"/>
                  <a:gd name="T71" fmla="*/ 1 h 412"/>
                  <a:gd name="T72" fmla="*/ 0 w 1117"/>
                  <a:gd name="T73" fmla="*/ 1 h 412"/>
                  <a:gd name="T74" fmla="*/ 0 w 1117"/>
                  <a:gd name="T75" fmla="*/ 1 h 412"/>
                  <a:gd name="T76" fmla="*/ 0 w 1117"/>
                  <a:gd name="T77" fmla="*/ 1 h 412"/>
                  <a:gd name="T78" fmla="*/ 0 w 1117"/>
                  <a:gd name="T79" fmla="*/ 1 h 412"/>
                  <a:gd name="T80" fmla="*/ 0 w 1117"/>
                  <a:gd name="T81" fmla="*/ 1 h 412"/>
                  <a:gd name="T82" fmla="*/ 0 w 1117"/>
                  <a:gd name="T83" fmla="*/ 1 h 412"/>
                  <a:gd name="T84" fmla="*/ 0 w 1117"/>
                  <a:gd name="T85" fmla="*/ 1 h 412"/>
                  <a:gd name="T86" fmla="*/ 0 w 1117"/>
                  <a:gd name="T87" fmla="*/ 1 h 412"/>
                  <a:gd name="T88" fmla="*/ 0 w 1117"/>
                  <a:gd name="T89" fmla="*/ 1 h 412"/>
                  <a:gd name="T90" fmla="*/ 0 w 1117"/>
                  <a:gd name="T91" fmla="*/ 1 h 412"/>
                  <a:gd name="T92" fmla="*/ 0 w 1117"/>
                  <a:gd name="T93" fmla="*/ 1 h 412"/>
                  <a:gd name="T94" fmla="*/ 0 w 1117"/>
                  <a:gd name="T95" fmla="*/ 1 h 412"/>
                  <a:gd name="T96" fmla="*/ 0 w 1117"/>
                  <a:gd name="T97" fmla="*/ 1 h 412"/>
                  <a:gd name="T98" fmla="*/ 0 w 1117"/>
                  <a:gd name="T99" fmla="*/ 1 h 412"/>
                  <a:gd name="T100" fmla="*/ 0 w 1117"/>
                  <a:gd name="T101" fmla="*/ 1 h 412"/>
                  <a:gd name="T102" fmla="*/ 0 w 1117"/>
                  <a:gd name="T103" fmla="*/ 1 h 412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1117" h="412">
                    <a:moveTo>
                      <a:pt x="1093" y="212"/>
                    </a:moveTo>
                    <a:lnTo>
                      <a:pt x="1073" y="229"/>
                    </a:lnTo>
                    <a:lnTo>
                      <a:pt x="1052" y="248"/>
                    </a:lnTo>
                    <a:lnTo>
                      <a:pt x="1032" y="265"/>
                    </a:lnTo>
                    <a:lnTo>
                      <a:pt x="1011" y="284"/>
                    </a:lnTo>
                    <a:lnTo>
                      <a:pt x="990" y="301"/>
                    </a:lnTo>
                    <a:lnTo>
                      <a:pt x="971" y="317"/>
                    </a:lnTo>
                    <a:lnTo>
                      <a:pt x="951" y="334"/>
                    </a:lnTo>
                    <a:lnTo>
                      <a:pt x="934" y="349"/>
                    </a:lnTo>
                    <a:lnTo>
                      <a:pt x="917" y="363"/>
                    </a:lnTo>
                    <a:lnTo>
                      <a:pt x="900" y="376"/>
                    </a:lnTo>
                    <a:lnTo>
                      <a:pt x="888" y="387"/>
                    </a:lnTo>
                    <a:lnTo>
                      <a:pt x="876" y="397"/>
                    </a:lnTo>
                    <a:lnTo>
                      <a:pt x="867" y="403"/>
                    </a:lnTo>
                    <a:lnTo>
                      <a:pt x="860" y="409"/>
                    </a:lnTo>
                    <a:lnTo>
                      <a:pt x="857" y="412"/>
                    </a:lnTo>
                    <a:lnTo>
                      <a:pt x="826" y="410"/>
                    </a:lnTo>
                    <a:lnTo>
                      <a:pt x="791" y="409"/>
                    </a:lnTo>
                    <a:lnTo>
                      <a:pt x="753" y="408"/>
                    </a:lnTo>
                    <a:lnTo>
                      <a:pt x="714" y="406"/>
                    </a:lnTo>
                    <a:lnTo>
                      <a:pt x="672" y="403"/>
                    </a:lnTo>
                    <a:lnTo>
                      <a:pt x="630" y="401"/>
                    </a:lnTo>
                    <a:lnTo>
                      <a:pt x="587" y="399"/>
                    </a:lnTo>
                    <a:lnTo>
                      <a:pt x="542" y="395"/>
                    </a:lnTo>
                    <a:lnTo>
                      <a:pt x="499" y="393"/>
                    </a:lnTo>
                    <a:lnTo>
                      <a:pt x="455" y="391"/>
                    </a:lnTo>
                    <a:lnTo>
                      <a:pt x="412" y="387"/>
                    </a:lnTo>
                    <a:lnTo>
                      <a:pt x="371" y="385"/>
                    </a:lnTo>
                    <a:lnTo>
                      <a:pt x="330" y="383"/>
                    </a:lnTo>
                    <a:lnTo>
                      <a:pt x="292" y="380"/>
                    </a:lnTo>
                    <a:lnTo>
                      <a:pt x="257" y="378"/>
                    </a:lnTo>
                    <a:lnTo>
                      <a:pt x="224" y="377"/>
                    </a:lnTo>
                    <a:lnTo>
                      <a:pt x="209" y="376"/>
                    </a:lnTo>
                    <a:lnTo>
                      <a:pt x="193" y="376"/>
                    </a:lnTo>
                    <a:lnTo>
                      <a:pt x="178" y="375"/>
                    </a:lnTo>
                    <a:lnTo>
                      <a:pt x="162" y="375"/>
                    </a:lnTo>
                    <a:lnTo>
                      <a:pt x="147" y="374"/>
                    </a:lnTo>
                    <a:lnTo>
                      <a:pt x="131" y="374"/>
                    </a:lnTo>
                    <a:lnTo>
                      <a:pt x="116" y="372"/>
                    </a:lnTo>
                    <a:lnTo>
                      <a:pt x="101" y="372"/>
                    </a:lnTo>
                    <a:lnTo>
                      <a:pt x="80" y="334"/>
                    </a:lnTo>
                    <a:lnTo>
                      <a:pt x="63" y="289"/>
                    </a:lnTo>
                    <a:lnTo>
                      <a:pt x="48" y="241"/>
                    </a:lnTo>
                    <a:lnTo>
                      <a:pt x="36" y="190"/>
                    </a:lnTo>
                    <a:lnTo>
                      <a:pt x="24" y="142"/>
                    </a:lnTo>
                    <a:lnTo>
                      <a:pt x="15" y="97"/>
                    </a:lnTo>
                    <a:lnTo>
                      <a:pt x="7" y="58"/>
                    </a:lnTo>
                    <a:lnTo>
                      <a:pt x="0" y="28"/>
                    </a:lnTo>
                    <a:lnTo>
                      <a:pt x="11" y="62"/>
                    </a:lnTo>
                    <a:lnTo>
                      <a:pt x="25" y="100"/>
                    </a:lnTo>
                    <a:lnTo>
                      <a:pt x="41" y="141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4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1" y="284"/>
                    </a:lnTo>
                    <a:lnTo>
                      <a:pt x="138" y="257"/>
                    </a:lnTo>
                    <a:lnTo>
                      <a:pt x="146" y="234"/>
                    </a:lnTo>
                    <a:lnTo>
                      <a:pt x="156" y="211"/>
                    </a:lnTo>
                    <a:lnTo>
                      <a:pt x="169" y="191"/>
                    </a:lnTo>
                    <a:lnTo>
                      <a:pt x="184" y="172"/>
                    </a:lnTo>
                    <a:lnTo>
                      <a:pt x="204" y="153"/>
                    </a:lnTo>
                    <a:lnTo>
                      <a:pt x="227" y="136"/>
                    </a:lnTo>
                    <a:lnTo>
                      <a:pt x="214" y="158"/>
                    </a:lnTo>
                    <a:lnTo>
                      <a:pt x="201" y="184"/>
                    </a:lnTo>
                    <a:lnTo>
                      <a:pt x="191" y="216"/>
                    </a:lnTo>
                    <a:lnTo>
                      <a:pt x="184" y="248"/>
                    </a:lnTo>
                    <a:lnTo>
                      <a:pt x="182" y="281"/>
                    </a:lnTo>
                    <a:lnTo>
                      <a:pt x="188" y="314"/>
                    </a:lnTo>
                    <a:lnTo>
                      <a:pt x="200" y="344"/>
                    </a:lnTo>
                    <a:lnTo>
                      <a:pt x="224" y="370"/>
                    </a:lnTo>
                    <a:lnTo>
                      <a:pt x="250" y="344"/>
                    </a:lnTo>
                    <a:lnTo>
                      <a:pt x="270" y="305"/>
                    </a:lnTo>
                    <a:lnTo>
                      <a:pt x="284" y="261"/>
                    </a:lnTo>
                    <a:lnTo>
                      <a:pt x="291" y="211"/>
                    </a:lnTo>
                    <a:lnTo>
                      <a:pt x="290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7" y="8"/>
                    </a:lnTo>
                    <a:lnTo>
                      <a:pt x="261" y="35"/>
                    </a:lnTo>
                    <a:lnTo>
                      <a:pt x="282" y="63"/>
                    </a:lnTo>
                    <a:lnTo>
                      <a:pt x="299" y="96"/>
                    </a:lnTo>
                    <a:lnTo>
                      <a:pt x="314" y="130"/>
                    </a:lnTo>
                    <a:lnTo>
                      <a:pt x="326" y="168"/>
                    </a:lnTo>
                    <a:lnTo>
                      <a:pt x="334" y="211"/>
                    </a:lnTo>
                    <a:lnTo>
                      <a:pt x="340" y="258"/>
                    </a:lnTo>
                    <a:lnTo>
                      <a:pt x="341" y="309"/>
                    </a:lnTo>
                    <a:lnTo>
                      <a:pt x="355" y="288"/>
                    </a:lnTo>
                    <a:lnTo>
                      <a:pt x="371" y="266"/>
                    </a:lnTo>
                    <a:lnTo>
                      <a:pt x="389" y="244"/>
                    </a:lnTo>
                    <a:lnTo>
                      <a:pt x="409" y="222"/>
                    </a:lnTo>
                    <a:lnTo>
                      <a:pt x="429" y="203"/>
                    </a:lnTo>
                    <a:lnTo>
                      <a:pt x="450" y="184"/>
                    </a:lnTo>
                    <a:lnTo>
                      <a:pt x="471" y="171"/>
                    </a:lnTo>
                    <a:lnTo>
                      <a:pt x="492" y="160"/>
                    </a:lnTo>
                    <a:lnTo>
                      <a:pt x="482" y="180"/>
                    </a:lnTo>
                    <a:lnTo>
                      <a:pt x="469" y="203"/>
                    </a:lnTo>
                    <a:lnTo>
                      <a:pt x="451" y="227"/>
                    </a:lnTo>
                    <a:lnTo>
                      <a:pt x="433" y="251"/>
                    </a:lnTo>
                    <a:lnTo>
                      <a:pt x="416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1" y="334"/>
                    </a:lnTo>
                    <a:lnTo>
                      <a:pt x="388" y="339"/>
                    </a:lnTo>
                    <a:lnTo>
                      <a:pt x="397" y="344"/>
                    </a:lnTo>
                    <a:lnTo>
                      <a:pt x="408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3" y="360"/>
                    </a:lnTo>
                    <a:lnTo>
                      <a:pt x="457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3"/>
                    </a:lnTo>
                    <a:lnTo>
                      <a:pt x="374" y="66"/>
                    </a:lnTo>
                    <a:lnTo>
                      <a:pt x="345" y="36"/>
                    </a:lnTo>
                    <a:lnTo>
                      <a:pt x="374" y="58"/>
                    </a:lnTo>
                    <a:lnTo>
                      <a:pt x="399" y="79"/>
                    </a:lnTo>
                    <a:lnTo>
                      <a:pt x="423" y="103"/>
                    </a:lnTo>
                    <a:lnTo>
                      <a:pt x="443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3" y="10"/>
                    </a:lnTo>
                    <a:lnTo>
                      <a:pt x="489" y="39"/>
                    </a:lnTo>
                    <a:lnTo>
                      <a:pt x="505" y="71"/>
                    </a:lnTo>
                    <a:lnTo>
                      <a:pt x="519" y="106"/>
                    </a:lnTo>
                    <a:lnTo>
                      <a:pt x="531" y="145"/>
                    </a:lnTo>
                    <a:lnTo>
                      <a:pt x="539" y="189"/>
                    </a:lnTo>
                    <a:lnTo>
                      <a:pt x="541" y="236"/>
                    </a:lnTo>
                    <a:lnTo>
                      <a:pt x="538" y="290"/>
                    </a:lnTo>
                    <a:lnTo>
                      <a:pt x="526" y="349"/>
                    </a:lnTo>
                    <a:lnTo>
                      <a:pt x="553" y="322"/>
                    </a:lnTo>
                    <a:lnTo>
                      <a:pt x="576" y="288"/>
                    </a:lnTo>
                    <a:lnTo>
                      <a:pt x="594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2" y="126"/>
                    </a:lnTo>
                    <a:lnTo>
                      <a:pt x="584" y="84"/>
                    </a:lnTo>
                    <a:lnTo>
                      <a:pt x="551" y="44"/>
                    </a:lnTo>
                    <a:lnTo>
                      <a:pt x="566" y="52"/>
                    </a:lnTo>
                    <a:lnTo>
                      <a:pt x="581" y="60"/>
                    </a:lnTo>
                    <a:lnTo>
                      <a:pt x="596" y="69"/>
                    </a:lnTo>
                    <a:lnTo>
                      <a:pt x="610" y="82"/>
                    </a:lnTo>
                    <a:lnTo>
                      <a:pt x="622" y="96"/>
                    </a:lnTo>
                    <a:lnTo>
                      <a:pt x="632" y="113"/>
                    </a:lnTo>
                    <a:lnTo>
                      <a:pt x="641" y="134"/>
                    </a:lnTo>
                    <a:lnTo>
                      <a:pt x="647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8" y="32"/>
                    </a:lnTo>
                    <a:lnTo>
                      <a:pt x="645" y="0"/>
                    </a:lnTo>
                    <a:lnTo>
                      <a:pt x="655" y="38"/>
                    </a:lnTo>
                    <a:lnTo>
                      <a:pt x="661" y="82"/>
                    </a:lnTo>
                    <a:lnTo>
                      <a:pt x="662" y="129"/>
                    </a:lnTo>
                    <a:lnTo>
                      <a:pt x="660" y="179"/>
                    </a:lnTo>
                    <a:lnTo>
                      <a:pt x="652" y="228"/>
                    </a:lnTo>
                    <a:lnTo>
                      <a:pt x="641" y="277"/>
                    </a:lnTo>
                    <a:lnTo>
                      <a:pt x="626" y="320"/>
                    </a:lnTo>
                    <a:lnTo>
                      <a:pt x="609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79" y="255"/>
                    </a:lnTo>
                    <a:lnTo>
                      <a:pt x="697" y="212"/>
                    </a:lnTo>
                    <a:lnTo>
                      <a:pt x="712" y="167"/>
                    </a:lnTo>
                    <a:lnTo>
                      <a:pt x="722" y="122"/>
                    </a:lnTo>
                    <a:lnTo>
                      <a:pt x="730" y="77"/>
                    </a:lnTo>
                    <a:lnTo>
                      <a:pt x="733" y="33"/>
                    </a:lnTo>
                    <a:lnTo>
                      <a:pt x="742" y="88"/>
                    </a:lnTo>
                    <a:lnTo>
                      <a:pt x="746" y="148"/>
                    </a:lnTo>
                    <a:lnTo>
                      <a:pt x="743" y="210"/>
                    </a:lnTo>
                    <a:lnTo>
                      <a:pt x="730" y="269"/>
                    </a:lnTo>
                    <a:lnTo>
                      <a:pt x="743" y="252"/>
                    </a:lnTo>
                    <a:lnTo>
                      <a:pt x="756" y="232"/>
                    </a:lnTo>
                    <a:lnTo>
                      <a:pt x="770" y="206"/>
                    </a:lnTo>
                    <a:lnTo>
                      <a:pt x="784" y="181"/>
                    </a:lnTo>
                    <a:lnTo>
                      <a:pt x="797" y="154"/>
                    </a:lnTo>
                    <a:lnTo>
                      <a:pt x="808" y="130"/>
                    </a:lnTo>
                    <a:lnTo>
                      <a:pt x="816" y="109"/>
                    </a:lnTo>
                    <a:lnTo>
                      <a:pt x="821" y="93"/>
                    </a:lnTo>
                    <a:lnTo>
                      <a:pt x="819" y="118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4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6" y="295"/>
                    </a:lnTo>
                    <a:lnTo>
                      <a:pt x="725" y="324"/>
                    </a:lnTo>
                    <a:lnTo>
                      <a:pt x="752" y="307"/>
                    </a:lnTo>
                    <a:lnTo>
                      <a:pt x="777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69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0" y="166"/>
                    </a:lnTo>
                    <a:lnTo>
                      <a:pt x="882" y="194"/>
                    </a:lnTo>
                    <a:lnTo>
                      <a:pt x="873" y="220"/>
                    </a:lnTo>
                    <a:lnTo>
                      <a:pt x="861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35" y="308"/>
                    </a:lnTo>
                    <a:lnTo>
                      <a:pt x="850" y="297"/>
                    </a:lnTo>
                    <a:lnTo>
                      <a:pt x="866" y="284"/>
                    </a:lnTo>
                    <a:lnTo>
                      <a:pt x="882" y="269"/>
                    </a:lnTo>
                    <a:lnTo>
                      <a:pt x="897" y="252"/>
                    </a:lnTo>
                    <a:lnTo>
                      <a:pt x="912" y="234"/>
                    </a:lnTo>
                    <a:lnTo>
                      <a:pt x="927" y="216"/>
                    </a:lnTo>
                    <a:lnTo>
                      <a:pt x="941" y="195"/>
                    </a:lnTo>
                    <a:lnTo>
                      <a:pt x="955" y="174"/>
                    </a:lnTo>
                    <a:lnTo>
                      <a:pt x="967" y="153"/>
                    </a:lnTo>
                    <a:lnTo>
                      <a:pt x="979" y="133"/>
                    </a:lnTo>
                    <a:lnTo>
                      <a:pt x="990" y="112"/>
                    </a:lnTo>
                    <a:lnTo>
                      <a:pt x="999" y="91"/>
                    </a:lnTo>
                    <a:lnTo>
                      <a:pt x="1008" y="70"/>
                    </a:lnTo>
                    <a:lnTo>
                      <a:pt x="1014" y="52"/>
                    </a:lnTo>
                    <a:lnTo>
                      <a:pt x="1020" y="33"/>
                    </a:lnTo>
                    <a:lnTo>
                      <a:pt x="1012" y="71"/>
                    </a:lnTo>
                    <a:lnTo>
                      <a:pt x="1004" y="107"/>
                    </a:lnTo>
                    <a:lnTo>
                      <a:pt x="994" y="141"/>
                    </a:lnTo>
                    <a:lnTo>
                      <a:pt x="983" y="173"/>
                    </a:lnTo>
                    <a:lnTo>
                      <a:pt x="968" y="206"/>
                    </a:lnTo>
                    <a:lnTo>
                      <a:pt x="950" y="242"/>
                    </a:lnTo>
                    <a:lnTo>
                      <a:pt x="927" y="279"/>
                    </a:lnTo>
                    <a:lnTo>
                      <a:pt x="897" y="322"/>
                    </a:lnTo>
                    <a:lnTo>
                      <a:pt x="910" y="314"/>
                    </a:lnTo>
                    <a:lnTo>
                      <a:pt x="925" y="304"/>
                    </a:lnTo>
                    <a:lnTo>
                      <a:pt x="940" y="294"/>
                    </a:lnTo>
                    <a:lnTo>
                      <a:pt x="956" y="282"/>
                    </a:lnTo>
                    <a:lnTo>
                      <a:pt x="972" y="270"/>
                    </a:lnTo>
                    <a:lnTo>
                      <a:pt x="988" y="257"/>
                    </a:lnTo>
                    <a:lnTo>
                      <a:pt x="1005" y="243"/>
                    </a:lnTo>
                    <a:lnTo>
                      <a:pt x="1021" y="228"/>
                    </a:lnTo>
                    <a:lnTo>
                      <a:pt x="1037" y="213"/>
                    </a:lnTo>
                    <a:lnTo>
                      <a:pt x="1052" y="197"/>
                    </a:lnTo>
                    <a:lnTo>
                      <a:pt x="1067" y="182"/>
                    </a:lnTo>
                    <a:lnTo>
                      <a:pt x="1080" y="166"/>
                    </a:lnTo>
                    <a:lnTo>
                      <a:pt x="1092" y="150"/>
                    </a:lnTo>
                    <a:lnTo>
                      <a:pt x="1102" y="135"/>
                    </a:lnTo>
                    <a:lnTo>
                      <a:pt x="1111" y="119"/>
                    </a:lnTo>
                    <a:lnTo>
                      <a:pt x="1117" y="104"/>
                    </a:lnTo>
                    <a:lnTo>
                      <a:pt x="1110" y="136"/>
                    </a:lnTo>
                    <a:lnTo>
                      <a:pt x="1103" y="166"/>
                    </a:lnTo>
                    <a:lnTo>
                      <a:pt x="1099" y="192"/>
                    </a:lnTo>
                    <a:lnTo>
                      <a:pt x="1093" y="21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2" name="Freeform 103"/>
              <p:cNvSpPr/>
              <p:nvPr/>
            </p:nvSpPr>
            <p:spPr bwMode="auto">
              <a:xfrm>
                <a:off x="4164" y="4179"/>
                <a:ext cx="202" cy="141"/>
              </a:xfrm>
              <a:custGeom>
                <a:avLst/>
                <a:gdLst>
                  <a:gd name="T0" fmla="*/ 1 w 403"/>
                  <a:gd name="T1" fmla="*/ 1 h 280"/>
                  <a:gd name="T2" fmla="*/ 1 w 403"/>
                  <a:gd name="T3" fmla="*/ 1 h 280"/>
                  <a:gd name="T4" fmla="*/ 1 w 403"/>
                  <a:gd name="T5" fmla="*/ 1 h 280"/>
                  <a:gd name="T6" fmla="*/ 1 w 403"/>
                  <a:gd name="T7" fmla="*/ 1 h 280"/>
                  <a:gd name="T8" fmla="*/ 1 w 403"/>
                  <a:gd name="T9" fmla="*/ 1 h 280"/>
                  <a:gd name="T10" fmla="*/ 1 w 403"/>
                  <a:gd name="T11" fmla="*/ 1 h 280"/>
                  <a:gd name="T12" fmla="*/ 1 w 403"/>
                  <a:gd name="T13" fmla="*/ 1 h 280"/>
                  <a:gd name="T14" fmla="*/ 1 w 403"/>
                  <a:gd name="T15" fmla="*/ 1 h 280"/>
                  <a:gd name="T16" fmla="*/ 1 w 403"/>
                  <a:gd name="T17" fmla="*/ 1 h 280"/>
                  <a:gd name="T18" fmla="*/ 1 w 403"/>
                  <a:gd name="T19" fmla="*/ 1 h 280"/>
                  <a:gd name="T20" fmla="*/ 1 w 403"/>
                  <a:gd name="T21" fmla="*/ 1 h 280"/>
                  <a:gd name="T22" fmla="*/ 1 w 403"/>
                  <a:gd name="T23" fmla="*/ 1 h 280"/>
                  <a:gd name="T24" fmla="*/ 1 w 403"/>
                  <a:gd name="T25" fmla="*/ 1 h 280"/>
                  <a:gd name="T26" fmla="*/ 1 w 403"/>
                  <a:gd name="T27" fmla="*/ 1 h 280"/>
                  <a:gd name="T28" fmla="*/ 1 w 403"/>
                  <a:gd name="T29" fmla="*/ 1 h 280"/>
                  <a:gd name="T30" fmla="*/ 1 w 403"/>
                  <a:gd name="T31" fmla="*/ 1 h 280"/>
                  <a:gd name="T32" fmla="*/ 1 w 403"/>
                  <a:gd name="T33" fmla="*/ 1 h 280"/>
                  <a:gd name="T34" fmla="*/ 1 w 403"/>
                  <a:gd name="T35" fmla="*/ 1 h 280"/>
                  <a:gd name="T36" fmla="*/ 1 w 403"/>
                  <a:gd name="T37" fmla="*/ 1 h 280"/>
                  <a:gd name="T38" fmla="*/ 1 w 403"/>
                  <a:gd name="T39" fmla="*/ 1 h 280"/>
                  <a:gd name="T40" fmla="*/ 1 w 403"/>
                  <a:gd name="T41" fmla="*/ 1 h 280"/>
                  <a:gd name="T42" fmla="*/ 1 w 403"/>
                  <a:gd name="T43" fmla="*/ 1 h 280"/>
                  <a:gd name="T44" fmla="*/ 1 w 403"/>
                  <a:gd name="T45" fmla="*/ 1 h 280"/>
                  <a:gd name="T46" fmla="*/ 1 w 403"/>
                  <a:gd name="T47" fmla="*/ 1 h 280"/>
                  <a:gd name="T48" fmla="*/ 1 w 403"/>
                  <a:gd name="T49" fmla="*/ 1 h 280"/>
                  <a:gd name="T50" fmla="*/ 1 w 403"/>
                  <a:gd name="T51" fmla="*/ 1 h 280"/>
                  <a:gd name="T52" fmla="*/ 1 w 403"/>
                  <a:gd name="T53" fmla="*/ 1 h 280"/>
                  <a:gd name="T54" fmla="*/ 1 w 403"/>
                  <a:gd name="T55" fmla="*/ 1 h 280"/>
                  <a:gd name="T56" fmla="*/ 1 w 403"/>
                  <a:gd name="T57" fmla="*/ 1 h 280"/>
                  <a:gd name="T58" fmla="*/ 1 w 403"/>
                  <a:gd name="T59" fmla="*/ 1 h 280"/>
                  <a:gd name="T60" fmla="*/ 1 w 403"/>
                  <a:gd name="T61" fmla="*/ 1 h 280"/>
                  <a:gd name="T62" fmla="*/ 1 w 403"/>
                  <a:gd name="T63" fmla="*/ 1 h 280"/>
                  <a:gd name="T64" fmla="*/ 1 w 403"/>
                  <a:gd name="T65" fmla="*/ 1 h 280"/>
                  <a:gd name="T66" fmla="*/ 1 w 403"/>
                  <a:gd name="T67" fmla="*/ 1 h 280"/>
                  <a:gd name="T68" fmla="*/ 1 w 403"/>
                  <a:gd name="T69" fmla="*/ 1 h 280"/>
                  <a:gd name="T70" fmla="*/ 1 w 403"/>
                  <a:gd name="T71" fmla="*/ 1 h 280"/>
                  <a:gd name="T72" fmla="*/ 1 w 403"/>
                  <a:gd name="T73" fmla="*/ 1 h 280"/>
                  <a:gd name="T74" fmla="*/ 1 w 403"/>
                  <a:gd name="T75" fmla="*/ 1 h 280"/>
                  <a:gd name="T76" fmla="*/ 1 w 403"/>
                  <a:gd name="T77" fmla="*/ 1 h 280"/>
                  <a:gd name="T78" fmla="*/ 1 w 403"/>
                  <a:gd name="T79" fmla="*/ 1 h 28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3" h="280">
                    <a:moveTo>
                      <a:pt x="339" y="270"/>
                    </a:moveTo>
                    <a:lnTo>
                      <a:pt x="322" y="270"/>
                    </a:lnTo>
                    <a:lnTo>
                      <a:pt x="305" y="271"/>
                    </a:lnTo>
                    <a:lnTo>
                      <a:pt x="289" y="271"/>
                    </a:lnTo>
                    <a:lnTo>
                      <a:pt x="273" y="272"/>
                    </a:lnTo>
                    <a:lnTo>
                      <a:pt x="257" y="272"/>
                    </a:lnTo>
                    <a:lnTo>
                      <a:pt x="241" y="273"/>
                    </a:lnTo>
                    <a:lnTo>
                      <a:pt x="225" y="273"/>
                    </a:lnTo>
                    <a:lnTo>
                      <a:pt x="210" y="274"/>
                    </a:lnTo>
                    <a:lnTo>
                      <a:pt x="194" y="274"/>
                    </a:lnTo>
                    <a:lnTo>
                      <a:pt x="179" y="275"/>
                    </a:lnTo>
                    <a:lnTo>
                      <a:pt x="164" y="277"/>
                    </a:lnTo>
                    <a:lnTo>
                      <a:pt x="149" y="277"/>
                    </a:lnTo>
                    <a:lnTo>
                      <a:pt x="134" y="278"/>
                    </a:lnTo>
                    <a:lnTo>
                      <a:pt x="119" y="279"/>
                    </a:lnTo>
                    <a:lnTo>
                      <a:pt x="104" y="279"/>
                    </a:lnTo>
                    <a:lnTo>
                      <a:pt x="90" y="280"/>
                    </a:lnTo>
                    <a:lnTo>
                      <a:pt x="86" y="257"/>
                    </a:lnTo>
                    <a:lnTo>
                      <a:pt x="81" y="233"/>
                    </a:lnTo>
                    <a:lnTo>
                      <a:pt x="73" y="209"/>
                    </a:lnTo>
                    <a:lnTo>
                      <a:pt x="62" y="184"/>
                    </a:lnTo>
                    <a:lnTo>
                      <a:pt x="50" y="162"/>
                    </a:lnTo>
                    <a:lnTo>
                      <a:pt x="35" y="142"/>
                    </a:lnTo>
                    <a:lnTo>
                      <a:pt x="18" y="124"/>
                    </a:lnTo>
                    <a:lnTo>
                      <a:pt x="0" y="112"/>
                    </a:lnTo>
                    <a:lnTo>
                      <a:pt x="22" y="117"/>
                    </a:lnTo>
                    <a:lnTo>
                      <a:pt x="40" y="127"/>
                    </a:lnTo>
                    <a:lnTo>
                      <a:pt x="58" y="138"/>
                    </a:lnTo>
                    <a:lnTo>
                      <a:pt x="74" y="154"/>
                    </a:lnTo>
                    <a:lnTo>
                      <a:pt x="89" y="173"/>
                    </a:lnTo>
                    <a:lnTo>
                      <a:pt x="104" y="196"/>
                    </a:lnTo>
                    <a:lnTo>
                      <a:pt x="117" y="222"/>
                    </a:lnTo>
                    <a:lnTo>
                      <a:pt x="132" y="254"/>
                    </a:lnTo>
                    <a:lnTo>
                      <a:pt x="139" y="222"/>
                    </a:lnTo>
                    <a:lnTo>
                      <a:pt x="143" y="188"/>
                    </a:lnTo>
                    <a:lnTo>
                      <a:pt x="142" y="152"/>
                    </a:lnTo>
                    <a:lnTo>
                      <a:pt x="139" y="115"/>
                    </a:lnTo>
                    <a:lnTo>
                      <a:pt x="134" y="81"/>
                    </a:lnTo>
                    <a:lnTo>
                      <a:pt x="126" y="49"/>
                    </a:lnTo>
                    <a:lnTo>
                      <a:pt x="115" y="23"/>
                    </a:lnTo>
                    <a:lnTo>
                      <a:pt x="103" y="4"/>
                    </a:lnTo>
                    <a:lnTo>
                      <a:pt x="121" y="17"/>
                    </a:lnTo>
                    <a:lnTo>
                      <a:pt x="139" y="33"/>
                    </a:lnTo>
                    <a:lnTo>
                      <a:pt x="157" y="53"/>
                    </a:lnTo>
                    <a:lnTo>
                      <a:pt x="173" y="77"/>
                    </a:lnTo>
                    <a:lnTo>
                      <a:pt x="188" y="106"/>
                    </a:lnTo>
                    <a:lnTo>
                      <a:pt x="200" y="141"/>
                    </a:lnTo>
                    <a:lnTo>
                      <a:pt x="211" y="182"/>
                    </a:lnTo>
                    <a:lnTo>
                      <a:pt x="218" y="230"/>
                    </a:lnTo>
                    <a:lnTo>
                      <a:pt x="228" y="207"/>
                    </a:lnTo>
                    <a:lnTo>
                      <a:pt x="236" y="182"/>
                    </a:lnTo>
                    <a:lnTo>
                      <a:pt x="242" y="153"/>
                    </a:lnTo>
                    <a:lnTo>
                      <a:pt x="245" y="123"/>
                    </a:lnTo>
                    <a:lnTo>
                      <a:pt x="245" y="92"/>
                    </a:lnTo>
                    <a:lnTo>
                      <a:pt x="242" y="61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1" y="30"/>
                    </a:lnTo>
                    <a:lnTo>
                      <a:pt x="255" y="56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7" y="128"/>
                    </a:lnTo>
                    <a:lnTo>
                      <a:pt x="294" y="151"/>
                    </a:lnTo>
                    <a:lnTo>
                      <a:pt x="297" y="173"/>
                    </a:lnTo>
                    <a:lnTo>
                      <a:pt x="298" y="195"/>
                    </a:lnTo>
                    <a:lnTo>
                      <a:pt x="312" y="173"/>
                    </a:lnTo>
                    <a:lnTo>
                      <a:pt x="326" y="149"/>
                    </a:lnTo>
                    <a:lnTo>
                      <a:pt x="340" y="121"/>
                    </a:lnTo>
                    <a:lnTo>
                      <a:pt x="354" y="93"/>
                    </a:lnTo>
                    <a:lnTo>
                      <a:pt x="366" y="67"/>
                    </a:lnTo>
                    <a:lnTo>
                      <a:pt x="375" y="41"/>
                    </a:lnTo>
                    <a:lnTo>
                      <a:pt x="382" y="19"/>
                    </a:lnTo>
                    <a:lnTo>
                      <a:pt x="385" y="2"/>
                    </a:lnTo>
                    <a:lnTo>
                      <a:pt x="392" y="26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3" y="112"/>
                    </a:lnTo>
                    <a:lnTo>
                      <a:pt x="398" y="145"/>
                    </a:lnTo>
                    <a:lnTo>
                      <a:pt x="387" y="183"/>
                    </a:lnTo>
                    <a:lnTo>
                      <a:pt x="367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3" name="Freeform 104"/>
              <p:cNvSpPr/>
              <p:nvPr/>
            </p:nvSpPr>
            <p:spPr bwMode="auto">
              <a:xfrm>
                <a:off x="4368" y="4177"/>
                <a:ext cx="123" cy="143"/>
              </a:xfrm>
              <a:custGeom>
                <a:avLst/>
                <a:gdLst>
                  <a:gd name="T0" fmla="*/ 1 w 246"/>
                  <a:gd name="T1" fmla="*/ 1 h 285"/>
                  <a:gd name="T2" fmla="*/ 1 w 246"/>
                  <a:gd name="T3" fmla="*/ 1 h 285"/>
                  <a:gd name="T4" fmla="*/ 1 w 246"/>
                  <a:gd name="T5" fmla="*/ 1 h 285"/>
                  <a:gd name="T6" fmla="*/ 1 w 246"/>
                  <a:gd name="T7" fmla="*/ 1 h 285"/>
                  <a:gd name="T8" fmla="*/ 1 w 246"/>
                  <a:gd name="T9" fmla="*/ 1 h 285"/>
                  <a:gd name="T10" fmla="*/ 1 w 246"/>
                  <a:gd name="T11" fmla="*/ 1 h 285"/>
                  <a:gd name="T12" fmla="*/ 1 w 246"/>
                  <a:gd name="T13" fmla="*/ 1 h 285"/>
                  <a:gd name="T14" fmla="*/ 1 w 246"/>
                  <a:gd name="T15" fmla="*/ 1 h 285"/>
                  <a:gd name="T16" fmla="*/ 0 w 246"/>
                  <a:gd name="T17" fmla="*/ 1 h 285"/>
                  <a:gd name="T18" fmla="*/ 1 w 246"/>
                  <a:gd name="T19" fmla="*/ 1 h 285"/>
                  <a:gd name="T20" fmla="*/ 1 w 246"/>
                  <a:gd name="T21" fmla="*/ 1 h 285"/>
                  <a:gd name="T22" fmla="*/ 1 w 246"/>
                  <a:gd name="T23" fmla="*/ 1 h 285"/>
                  <a:gd name="T24" fmla="*/ 1 w 246"/>
                  <a:gd name="T25" fmla="*/ 1 h 285"/>
                  <a:gd name="T26" fmla="*/ 1 w 246"/>
                  <a:gd name="T27" fmla="*/ 1 h 285"/>
                  <a:gd name="T28" fmla="*/ 1 w 246"/>
                  <a:gd name="T29" fmla="*/ 1 h 285"/>
                  <a:gd name="T30" fmla="*/ 1 w 246"/>
                  <a:gd name="T31" fmla="*/ 1 h 285"/>
                  <a:gd name="T32" fmla="*/ 1 w 246"/>
                  <a:gd name="T33" fmla="*/ 1 h 285"/>
                  <a:gd name="T34" fmla="*/ 1 w 246"/>
                  <a:gd name="T35" fmla="*/ 1 h 285"/>
                  <a:gd name="T36" fmla="*/ 1 w 246"/>
                  <a:gd name="T37" fmla="*/ 1 h 285"/>
                  <a:gd name="T38" fmla="*/ 1 w 246"/>
                  <a:gd name="T39" fmla="*/ 1 h 285"/>
                  <a:gd name="T40" fmla="*/ 1 w 246"/>
                  <a:gd name="T41" fmla="*/ 1 h 285"/>
                  <a:gd name="T42" fmla="*/ 1 w 246"/>
                  <a:gd name="T43" fmla="*/ 1 h 285"/>
                  <a:gd name="T44" fmla="*/ 1 w 246"/>
                  <a:gd name="T45" fmla="*/ 1 h 285"/>
                  <a:gd name="T46" fmla="*/ 1 w 246"/>
                  <a:gd name="T47" fmla="*/ 1 h 285"/>
                  <a:gd name="T48" fmla="*/ 1 w 246"/>
                  <a:gd name="T49" fmla="*/ 0 h 285"/>
                  <a:gd name="T50" fmla="*/ 1 w 246"/>
                  <a:gd name="T51" fmla="*/ 1 h 285"/>
                  <a:gd name="T52" fmla="*/ 1 w 246"/>
                  <a:gd name="T53" fmla="*/ 1 h 285"/>
                  <a:gd name="T54" fmla="*/ 1 w 246"/>
                  <a:gd name="T55" fmla="*/ 1 h 285"/>
                  <a:gd name="T56" fmla="*/ 1 w 246"/>
                  <a:gd name="T57" fmla="*/ 1 h 285"/>
                  <a:gd name="T58" fmla="*/ 1 w 246"/>
                  <a:gd name="T59" fmla="*/ 1 h 285"/>
                  <a:gd name="T60" fmla="*/ 1 w 246"/>
                  <a:gd name="T61" fmla="*/ 1 h 285"/>
                  <a:gd name="T62" fmla="*/ 1 w 246"/>
                  <a:gd name="T63" fmla="*/ 1 h 285"/>
                  <a:gd name="T64" fmla="*/ 1 w 246"/>
                  <a:gd name="T65" fmla="*/ 1 h 2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46" h="285">
                    <a:moveTo>
                      <a:pt x="85" y="285"/>
                    </a:moveTo>
                    <a:lnTo>
                      <a:pt x="75" y="285"/>
                    </a:lnTo>
                    <a:lnTo>
                      <a:pt x="63" y="285"/>
                    </a:lnTo>
                    <a:lnTo>
                      <a:pt x="53" y="285"/>
                    </a:lnTo>
                    <a:lnTo>
                      <a:pt x="42" y="285"/>
                    </a:lnTo>
                    <a:lnTo>
                      <a:pt x="32" y="285"/>
                    </a:lnTo>
                    <a:lnTo>
                      <a:pt x="22" y="285"/>
                    </a:lnTo>
                    <a:lnTo>
                      <a:pt x="10" y="285"/>
                    </a:lnTo>
                    <a:lnTo>
                      <a:pt x="0" y="285"/>
                    </a:lnTo>
                    <a:lnTo>
                      <a:pt x="3" y="270"/>
                    </a:lnTo>
                    <a:lnTo>
                      <a:pt x="8" y="253"/>
                    </a:lnTo>
                    <a:lnTo>
                      <a:pt x="14" y="235"/>
                    </a:lnTo>
                    <a:lnTo>
                      <a:pt x="22" y="217"/>
                    </a:lnTo>
                    <a:lnTo>
                      <a:pt x="30" y="197"/>
                    </a:lnTo>
                    <a:lnTo>
                      <a:pt x="40" y="178"/>
                    </a:lnTo>
                    <a:lnTo>
                      <a:pt x="52" y="157"/>
                    </a:lnTo>
                    <a:lnTo>
                      <a:pt x="64" y="137"/>
                    </a:lnTo>
                    <a:lnTo>
                      <a:pt x="80" y="118"/>
                    </a:lnTo>
                    <a:lnTo>
                      <a:pt x="96" y="98"/>
                    </a:lnTo>
                    <a:lnTo>
                      <a:pt x="116" y="79"/>
                    </a:lnTo>
                    <a:lnTo>
                      <a:pt x="137" y="60"/>
                    </a:lnTo>
                    <a:lnTo>
                      <a:pt x="161" y="43"/>
                    </a:lnTo>
                    <a:lnTo>
                      <a:pt x="186" y="28"/>
                    </a:lnTo>
                    <a:lnTo>
                      <a:pt x="215" y="13"/>
                    </a:lnTo>
                    <a:lnTo>
                      <a:pt x="246" y="0"/>
                    </a:lnTo>
                    <a:lnTo>
                      <a:pt x="215" y="30"/>
                    </a:lnTo>
                    <a:lnTo>
                      <a:pt x="186" y="60"/>
                    </a:lnTo>
                    <a:lnTo>
                      <a:pt x="160" y="91"/>
                    </a:lnTo>
                    <a:lnTo>
                      <a:pt x="136" y="124"/>
                    </a:lnTo>
                    <a:lnTo>
                      <a:pt x="116" y="158"/>
                    </a:lnTo>
                    <a:lnTo>
                      <a:pt x="100" y="196"/>
                    </a:lnTo>
                    <a:lnTo>
                      <a:pt x="90" y="238"/>
                    </a:lnTo>
                    <a:lnTo>
                      <a:pt x="85" y="285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4" name="Freeform 105"/>
              <p:cNvSpPr/>
              <p:nvPr/>
            </p:nvSpPr>
            <p:spPr bwMode="auto">
              <a:xfrm>
                <a:off x="4389" y="4134"/>
                <a:ext cx="493" cy="199"/>
              </a:xfrm>
              <a:custGeom>
                <a:avLst/>
                <a:gdLst>
                  <a:gd name="T0" fmla="*/ 1 w 986"/>
                  <a:gd name="T1" fmla="*/ 1 h 398"/>
                  <a:gd name="T2" fmla="*/ 1 w 986"/>
                  <a:gd name="T3" fmla="*/ 1 h 398"/>
                  <a:gd name="T4" fmla="*/ 1 w 986"/>
                  <a:gd name="T5" fmla="*/ 1 h 398"/>
                  <a:gd name="T6" fmla="*/ 1 w 986"/>
                  <a:gd name="T7" fmla="*/ 1 h 398"/>
                  <a:gd name="T8" fmla="*/ 1 w 986"/>
                  <a:gd name="T9" fmla="*/ 1 h 398"/>
                  <a:gd name="T10" fmla="*/ 1 w 986"/>
                  <a:gd name="T11" fmla="*/ 1 h 398"/>
                  <a:gd name="T12" fmla="*/ 1 w 986"/>
                  <a:gd name="T13" fmla="*/ 1 h 398"/>
                  <a:gd name="T14" fmla="*/ 1 w 986"/>
                  <a:gd name="T15" fmla="*/ 1 h 398"/>
                  <a:gd name="T16" fmla="*/ 1 w 986"/>
                  <a:gd name="T17" fmla="*/ 1 h 398"/>
                  <a:gd name="T18" fmla="*/ 1 w 986"/>
                  <a:gd name="T19" fmla="*/ 1 h 398"/>
                  <a:gd name="T20" fmla="*/ 1 w 986"/>
                  <a:gd name="T21" fmla="*/ 1 h 398"/>
                  <a:gd name="T22" fmla="*/ 1 w 986"/>
                  <a:gd name="T23" fmla="*/ 1 h 398"/>
                  <a:gd name="T24" fmla="*/ 1 w 986"/>
                  <a:gd name="T25" fmla="*/ 1 h 398"/>
                  <a:gd name="T26" fmla="*/ 1 w 986"/>
                  <a:gd name="T27" fmla="*/ 1 h 398"/>
                  <a:gd name="T28" fmla="*/ 1 w 986"/>
                  <a:gd name="T29" fmla="*/ 1 h 398"/>
                  <a:gd name="T30" fmla="*/ 1 w 986"/>
                  <a:gd name="T31" fmla="*/ 1 h 398"/>
                  <a:gd name="T32" fmla="*/ 1 w 986"/>
                  <a:gd name="T33" fmla="*/ 1 h 398"/>
                  <a:gd name="T34" fmla="*/ 1 w 986"/>
                  <a:gd name="T35" fmla="*/ 1 h 398"/>
                  <a:gd name="T36" fmla="*/ 1 w 986"/>
                  <a:gd name="T37" fmla="*/ 1 h 398"/>
                  <a:gd name="T38" fmla="*/ 1 w 986"/>
                  <a:gd name="T39" fmla="*/ 1 h 398"/>
                  <a:gd name="T40" fmla="*/ 1 w 986"/>
                  <a:gd name="T41" fmla="*/ 1 h 398"/>
                  <a:gd name="T42" fmla="*/ 1 w 986"/>
                  <a:gd name="T43" fmla="*/ 1 h 398"/>
                  <a:gd name="T44" fmla="*/ 1 w 986"/>
                  <a:gd name="T45" fmla="*/ 1 h 398"/>
                  <a:gd name="T46" fmla="*/ 1 w 986"/>
                  <a:gd name="T47" fmla="*/ 1 h 398"/>
                  <a:gd name="T48" fmla="*/ 1 w 986"/>
                  <a:gd name="T49" fmla="*/ 1 h 398"/>
                  <a:gd name="T50" fmla="*/ 1 w 986"/>
                  <a:gd name="T51" fmla="*/ 1 h 398"/>
                  <a:gd name="T52" fmla="*/ 1 w 986"/>
                  <a:gd name="T53" fmla="*/ 1 h 398"/>
                  <a:gd name="T54" fmla="*/ 1 w 986"/>
                  <a:gd name="T55" fmla="*/ 1 h 398"/>
                  <a:gd name="T56" fmla="*/ 1 w 986"/>
                  <a:gd name="T57" fmla="*/ 1 h 398"/>
                  <a:gd name="T58" fmla="*/ 1 w 986"/>
                  <a:gd name="T59" fmla="*/ 1 h 398"/>
                  <a:gd name="T60" fmla="*/ 1 w 986"/>
                  <a:gd name="T61" fmla="*/ 1 h 398"/>
                  <a:gd name="T62" fmla="*/ 1 w 986"/>
                  <a:gd name="T63" fmla="*/ 1 h 398"/>
                  <a:gd name="T64" fmla="*/ 1 w 986"/>
                  <a:gd name="T65" fmla="*/ 1 h 398"/>
                  <a:gd name="T66" fmla="*/ 1 w 986"/>
                  <a:gd name="T67" fmla="*/ 1 h 398"/>
                  <a:gd name="T68" fmla="*/ 1 w 986"/>
                  <a:gd name="T69" fmla="*/ 1 h 398"/>
                  <a:gd name="T70" fmla="*/ 1 w 986"/>
                  <a:gd name="T71" fmla="*/ 1 h 398"/>
                  <a:gd name="T72" fmla="*/ 1 w 986"/>
                  <a:gd name="T73" fmla="*/ 1 h 398"/>
                  <a:gd name="T74" fmla="*/ 1 w 986"/>
                  <a:gd name="T75" fmla="*/ 1 h 398"/>
                  <a:gd name="T76" fmla="*/ 1 w 986"/>
                  <a:gd name="T77" fmla="*/ 1 h 398"/>
                  <a:gd name="T78" fmla="*/ 1 w 986"/>
                  <a:gd name="T79" fmla="*/ 1 h 398"/>
                  <a:gd name="T80" fmla="*/ 1 w 986"/>
                  <a:gd name="T81" fmla="*/ 1 h 398"/>
                  <a:gd name="T82" fmla="*/ 1 w 986"/>
                  <a:gd name="T83" fmla="*/ 1 h 398"/>
                  <a:gd name="T84" fmla="*/ 1 w 986"/>
                  <a:gd name="T85" fmla="*/ 1 h 398"/>
                  <a:gd name="T86" fmla="*/ 1 w 986"/>
                  <a:gd name="T87" fmla="*/ 1 h 398"/>
                  <a:gd name="T88" fmla="*/ 1 w 986"/>
                  <a:gd name="T89" fmla="*/ 1 h 398"/>
                  <a:gd name="T90" fmla="*/ 1 w 986"/>
                  <a:gd name="T91" fmla="*/ 1 h 398"/>
                  <a:gd name="T92" fmla="*/ 1 w 986"/>
                  <a:gd name="T93" fmla="*/ 1 h 398"/>
                  <a:gd name="T94" fmla="*/ 1 w 986"/>
                  <a:gd name="T95" fmla="*/ 1 h 398"/>
                  <a:gd name="T96" fmla="*/ 1 w 986"/>
                  <a:gd name="T97" fmla="*/ 1 h 398"/>
                  <a:gd name="T98" fmla="*/ 1 w 986"/>
                  <a:gd name="T99" fmla="*/ 1 h 398"/>
                  <a:gd name="T100" fmla="*/ 1 w 986"/>
                  <a:gd name="T101" fmla="*/ 1 h 398"/>
                  <a:gd name="T102" fmla="*/ 1 w 986"/>
                  <a:gd name="T103" fmla="*/ 1 h 398"/>
                  <a:gd name="T104" fmla="*/ 1 w 986"/>
                  <a:gd name="T105" fmla="*/ 1 h 398"/>
                  <a:gd name="T106" fmla="*/ 1 w 986"/>
                  <a:gd name="T107" fmla="*/ 1 h 398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986" h="398">
                    <a:moveTo>
                      <a:pt x="901" y="398"/>
                    </a:moveTo>
                    <a:lnTo>
                      <a:pt x="867" y="398"/>
                    </a:lnTo>
                    <a:lnTo>
                      <a:pt x="829" y="398"/>
                    </a:lnTo>
                    <a:lnTo>
                      <a:pt x="789" y="398"/>
                    </a:lnTo>
                    <a:lnTo>
                      <a:pt x="747" y="396"/>
                    </a:lnTo>
                    <a:lnTo>
                      <a:pt x="702" y="396"/>
                    </a:lnTo>
                    <a:lnTo>
                      <a:pt x="656" y="394"/>
                    </a:lnTo>
                    <a:lnTo>
                      <a:pt x="608" y="393"/>
                    </a:lnTo>
                    <a:lnTo>
                      <a:pt x="561" y="392"/>
                    </a:lnTo>
                    <a:lnTo>
                      <a:pt x="513" y="389"/>
                    </a:lnTo>
                    <a:lnTo>
                      <a:pt x="467" y="388"/>
                    </a:lnTo>
                    <a:lnTo>
                      <a:pt x="421" y="386"/>
                    </a:lnTo>
                    <a:lnTo>
                      <a:pt x="376" y="384"/>
                    </a:lnTo>
                    <a:lnTo>
                      <a:pt x="334" y="383"/>
                    </a:lnTo>
                    <a:lnTo>
                      <a:pt x="294" y="380"/>
                    </a:lnTo>
                    <a:lnTo>
                      <a:pt x="258" y="378"/>
                    </a:lnTo>
                    <a:lnTo>
                      <a:pt x="225" y="377"/>
                    </a:lnTo>
                    <a:lnTo>
                      <a:pt x="210" y="376"/>
                    </a:lnTo>
                    <a:lnTo>
                      <a:pt x="194" y="376"/>
                    </a:lnTo>
                    <a:lnTo>
                      <a:pt x="179" y="374"/>
                    </a:lnTo>
                    <a:lnTo>
                      <a:pt x="163" y="373"/>
                    </a:lnTo>
                    <a:lnTo>
                      <a:pt x="148" y="373"/>
                    </a:lnTo>
                    <a:lnTo>
                      <a:pt x="132" y="372"/>
                    </a:lnTo>
                    <a:lnTo>
                      <a:pt x="117" y="372"/>
                    </a:lnTo>
                    <a:lnTo>
                      <a:pt x="102" y="372"/>
                    </a:lnTo>
                    <a:lnTo>
                      <a:pt x="81" y="334"/>
                    </a:lnTo>
                    <a:lnTo>
                      <a:pt x="64" y="289"/>
                    </a:lnTo>
                    <a:lnTo>
                      <a:pt x="48" y="241"/>
                    </a:lnTo>
                    <a:lnTo>
                      <a:pt x="35" y="190"/>
                    </a:lnTo>
                    <a:lnTo>
                      <a:pt x="23" y="142"/>
                    </a:lnTo>
                    <a:lnTo>
                      <a:pt x="14" y="97"/>
                    </a:lnTo>
                    <a:lnTo>
                      <a:pt x="6" y="57"/>
                    </a:lnTo>
                    <a:lnTo>
                      <a:pt x="0" y="27"/>
                    </a:lnTo>
                    <a:lnTo>
                      <a:pt x="12" y="62"/>
                    </a:lnTo>
                    <a:lnTo>
                      <a:pt x="26" y="100"/>
                    </a:lnTo>
                    <a:lnTo>
                      <a:pt x="42" y="140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5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0" y="283"/>
                    </a:lnTo>
                    <a:lnTo>
                      <a:pt x="139" y="257"/>
                    </a:lnTo>
                    <a:lnTo>
                      <a:pt x="147" y="234"/>
                    </a:lnTo>
                    <a:lnTo>
                      <a:pt x="157" y="211"/>
                    </a:lnTo>
                    <a:lnTo>
                      <a:pt x="170" y="190"/>
                    </a:lnTo>
                    <a:lnTo>
                      <a:pt x="185" y="170"/>
                    </a:lnTo>
                    <a:lnTo>
                      <a:pt x="204" y="152"/>
                    </a:lnTo>
                    <a:lnTo>
                      <a:pt x="227" y="135"/>
                    </a:lnTo>
                    <a:lnTo>
                      <a:pt x="215" y="157"/>
                    </a:lnTo>
                    <a:lnTo>
                      <a:pt x="202" y="184"/>
                    </a:lnTo>
                    <a:lnTo>
                      <a:pt x="191" y="214"/>
                    </a:lnTo>
                    <a:lnTo>
                      <a:pt x="185" y="248"/>
                    </a:lnTo>
                    <a:lnTo>
                      <a:pt x="182" y="281"/>
                    </a:lnTo>
                    <a:lnTo>
                      <a:pt x="188" y="313"/>
                    </a:lnTo>
                    <a:lnTo>
                      <a:pt x="201" y="343"/>
                    </a:lnTo>
                    <a:lnTo>
                      <a:pt x="225" y="370"/>
                    </a:lnTo>
                    <a:lnTo>
                      <a:pt x="250" y="343"/>
                    </a:lnTo>
                    <a:lnTo>
                      <a:pt x="271" y="305"/>
                    </a:lnTo>
                    <a:lnTo>
                      <a:pt x="285" y="260"/>
                    </a:lnTo>
                    <a:lnTo>
                      <a:pt x="292" y="211"/>
                    </a:lnTo>
                    <a:lnTo>
                      <a:pt x="291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8" y="8"/>
                    </a:lnTo>
                    <a:lnTo>
                      <a:pt x="262" y="34"/>
                    </a:lnTo>
                    <a:lnTo>
                      <a:pt x="282" y="63"/>
                    </a:lnTo>
                    <a:lnTo>
                      <a:pt x="300" y="95"/>
                    </a:lnTo>
                    <a:lnTo>
                      <a:pt x="315" y="130"/>
                    </a:lnTo>
                    <a:lnTo>
                      <a:pt x="325" y="168"/>
                    </a:lnTo>
                    <a:lnTo>
                      <a:pt x="333" y="211"/>
                    </a:lnTo>
                    <a:lnTo>
                      <a:pt x="339" y="258"/>
                    </a:lnTo>
                    <a:lnTo>
                      <a:pt x="340" y="309"/>
                    </a:lnTo>
                    <a:lnTo>
                      <a:pt x="354" y="288"/>
                    </a:lnTo>
                    <a:lnTo>
                      <a:pt x="370" y="266"/>
                    </a:lnTo>
                    <a:lnTo>
                      <a:pt x="388" y="244"/>
                    </a:lnTo>
                    <a:lnTo>
                      <a:pt x="409" y="222"/>
                    </a:lnTo>
                    <a:lnTo>
                      <a:pt x="430" y="203"/>
                    </a:lnTo>
                    <a:lnTo>
                      <a:pt x="451" y="184"/>
                    </a:lnTo>
                    <a:lnTo>
                      <a:pt x="471" y="170"/>
                    </a:lnTo>
                    <a:lnTo>
                      <a:pt x="492" y="160"/>
                    </a:lnTo>
                    <a:lnTo>
                      <a:pt x="483" y="180"/>
                    </a:lnTo>
                    <a:lnTo>
                      <a:pt x="469" y="203"/>
                    </a:lnTo>
                    <a:lnTo>
                      <a:pt x="452" y="227"/>
                    </a:lnTo>
                    <a:lnTo>
                      <a:pt x="433" y="251"/>
                    </a:lnTo>
                    <a:lnTo>
                      <a:pt x="415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0" y="334"/>
                    </a:lnTo>
                    <a:lnTo>
                      <a:pt x="388" y="339"/>
                    </a:lnTo>
                    <a:lnTo>
                      <a:pt x="396" y="343"/>
                    </a:lnTo>
                    <a:lnTo>
                      <a:pt x="407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4" y="360"/>
                    </a:lnTo>
                    <a:lnTo>
                      <a:pt x="458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2"/>
                    </a:lnTo>
                    <a:lnTo>
                      <a:pt x="375" y="65"/>
                    </a:lnTo>
                    <a:lnTo>
                      <a:pt x="346" y="36"/>
                    </a:lnTo>
                    <a:lnTo>
                      <a:pt x="375" y="57"/>
                    </a:lnTo>
                    <a:lnTo>
                      <a:pt x="400" y="79"/>
                    </a:lnTo>
                    <a:lnTo>
                      <a:pt x="423" y="102"/>
                    </a:lnTo>
                    <a:lnTo>
                      <a:pt x="444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4" y="10"/>
                    </a:lnTo>
                    <a:lnTo>
                      <a:pt x="490" y="39"/>
                    </a:lnTo>
                    <a:lnTo>
                      <a:pt x="506" y="70"/>
                    </a:lnTo>
                    <a:lnTo>
                      <a:pt x="520" y="106"/>
                    </a:lnTo>
                    <a:lnTo>
                      <a:pt x="531" y="145"/>
                    </a:lnTo>
                    <a:lnTo>
                      <a:pt x="539" y="188"/>
                    </a:lnTo>
                    <a:lnTo>
                      <a:pt x="542" y="236"/>
                    </a:lnTo>
                    <a:lnTo>
                      <a:pt x="538" y="290"/>
                    </a:lnTo>
                    <a:lnTo>
                      <a:pt x="527" y="349"/>
                    </a:lnTo>
                    <a:lnTo>
                      <a:pt x="553" y="321"/>
                    </a:lnTo>
                    <a:lnTo>
                      <a:pt x="576" y="288"/>
                    </a:lnTo>
                    <a:lnTo>
                      <a:pt x="595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3" y="125"/>
                    </a:lnTo>
                    <a:lnTo>
                      <a:pt x="584" y="83"/>
                    </a:lnTo>
                    <a:lnTo>
                      <a:pt x="552" y="42"/>
                    </a:lnTo>
                    <a:lnTo>
                      <a:pt x="567" y="50"/>
                    </a:lnTo>
                    <a:lnTo>
                      <a:pt x="582" y="59"/>
                    </a:lnTo>
                    <a:lnTo>
                      <a:pt x="597" y="69"/>
                    </a:lnTo>
                    <a:lnTo>
                      <a:pt x="611" y="80"/>
                    </a:lnTo>
                    <a:lnTo>
                      <a:pt x="622" y="95"/>
                    </a:lnTo>
                    <a:lnTo>
                      <a:pt x="633" y="113"/>
                    </a:lnTo>
                    <a:lnTo>
                      <a:pt x="642" y="134"/>
                    </a:lnTo>
                    <a:lnTo>
                      <a:pt x="648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9" y="32"/>
                    </a:lnTo>
                    <a:lnTo>
                      <a:pt x="645" y="0"/>
                    </a:lnTo>
                    <a:lnTo>
                      <a:pt x="656" y="38"/>
                    </a:lnTo>
                    <a:lnTo>
                      <a:pt x="661" y="82"/>
                    </a:lnTo>
                    <a:lnTo>
                      <a:pt x="663" y="129"/>
                    </a:lnTo>
                    <a:lnTo>
                      <a:pt x="660" y="178"/>
                    </a:lnTo>
                    <a:lnTo>
                      <a:pt x="652" y="228"/>
                    </a:lnTo>
                    <a:lnTo>
                      <a:pt x="642" y="276"/>
                    </a:lnTo>
                    <a:lnTo>
                      <a:pt x="627" y="320"/>
                    </a:lnTo>
                    <a:lnTo>
                      <a:pt x="610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80" y="255"/>
                    </a:lnTo>
                    <a:lnTo>
                      <a:pt x="697" y="212"/>
                    </a:lnTo>
                    <a:lnTo>
                      <a:pt x="711" y="167"/>
                    </a:lnTo>
                    <a:lnTo>
                      <a:pt x="722" y="122"/>
                    </a:lnTo>
                    <a:lnTo>
                      <a:pt x="729" y="77"/>
                    </a:lnTo>
                    <a:lnTo>
                      <a:pt x="733" y="33"/>
                    </a:lnTo>
                    <a:lnTo>
                      <a:pt x="741" y="87"/>
                    </a:lnTo>
                    <a:lnTo>
                      <a:pt x="745" y="147"/>
                    </a:lnTo>
                    <a:lnTo>
                      <a:pt x="743" y="210"/>
                    </a:lnTo>
                    <a:lnTo>
                      <a:pt x="730" y="268"/>
                    </a:lnTo>
                    <a:lnTo>
                      <a:pt x="743" y="252"/>
                    </a:lnTo>
                    <a:lnTo>
                      <a:pt x="757" y="232"/>
                    </a:lnTo>
                    <a:lnTo>
                      <a:pt x="771" y="206"/>
                    </a:lnTo>
                    <a:lnTo>
                      <a:pt x="785" y="180"/>
                    </a:lnTo>
                    <a:lnTo>
                      <a:pt x="797" y="153"/>
                    </a:lnTo>
                    <a:lnTo>
                      <a:pt x="809" y="129"/>
                    </a:lnTo>
                    <a:lnTo>
                      <a:pt x="817" y="108"/>
                    </a:lnTo>
                    <a:lnTo>
                      <a:pt x="821" y="93"/>
                    </a:lnTo>
                    <a:lnTo>
                      <a:pt x="819" y="117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5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7" y="295"/>
                    </a:lnTo>
                    <a:lnTo>
                      <a:pt x="726" y="324"/>
                    </a:lnTo>
                    <a:lnTo>
                      <a:pt x="752" y="306"/>
                    </a:lnTo>
                    <a:lnTo>
                      <a:pt x="778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70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1" y="166"/>
                    </a:lnTo>
                    <a:lnTo>
                      <a:pt x="882" y="193"/>
                    </a:lnTo>
                    <a:lnTo>
                      <a:pt x="873" y="220"/>
                    </a:lnTo>
                    <a:lnTo>
                      <a:pt x="862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49" y="297"/>
                    </a:lnTo>
                    <a:lnTo>
                      <a:pt x="877" y="271"/>
                    </a:lnTo>
                    <a:lnTo>
                      <a:pt x="902" y="237"/>
                    </a:lnTo>
                    <a:lnTo>
                      <a:pt x="925" y="200"/>
                    </a:lnTo>
                    <a:lnTo>
                      <a:pt x="945" y="161"/>
                    </a:lnTo>
                    <a:lnTo>
                      <a:pt x="962" y="122"/>
                    </a:lnTo>
                    <a:lnTo>
                      <a:pt x="976" y="83"/>
                    </a:lnTo>
                    <a:lnTo>
                      <a:pt x="986" y="46"/>
                    </a:lnTo>
                    <a:lnTo>
                      <a:pt x="980" y="86"/>
                    </a:lnTo>
                    <a:lnTo>
                      <a:pt x="979" y="128"/>
                    </a:lnTo>
                    <a:lnTo>
                      <a:pt x="980" y="169"/>
                    </a:lnTo>
                    <a:lnTo>
                      <a:pt x="984" y="210"/>
                    </a:lnTo>
                    <a:lnTo>
                      <a:pt x="986" y="247"/>
                    </a:lnTo>
                    <a:lnTo>
                      <a:pt x="986" y="282"/>
                    </a:lnTo>
                    <a:lnTo>
                      <a:pt x="983" y="312"/>
                    </a:lnTo>
                    <a:lnTo>
                      <a:pt x="975" y="339"/>
                    </a:lnTo>
                    <a:lnTo>
                      <a:pt x="901" y="398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75" name="Group 106"/>
            <p:cNvGrpSpPr/>
            <p:nvPr/>
          </p:nvGrpSpPr>
          <p:grpSpPr bwMode="auto">
            <a:xfrm>
              <a:off x="2688" y="4105"/>
              <a:ext cx="1479" cy="215"/>
              <a:chOff x="3452" y="4125"/>
              <a:chExt cx="1479" cy="215"/>
            </a:xfrm>
          </p:grpSpPr>
          <p:sp>
            <p:nvSpPr>
              <p:cNvPr id="376" name="Freeform 107"/>
              <p:cNvSpPr/>
              <p:nvPr/>
            </p:nvSpPr>
            <p:spPr bwMode="auto">
              <a:xfrm>
                <a:off x="3592" y="4158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2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9" y="1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0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7" name="Freeform 108"/>
              <p:cNvSpPr/>
              <p:nvPr/>
            </p:nvSpPr>
            <p:spPr bwMode="auto">
              <a:xfrm>
                <a:off x="3668" y="4235"/>
                <a:ext cx="16" cy="16"/>
              </a:xfrm>
              <a:custGeom>
                <a:avLst/>
                <a:gdLst>
                  <a:gd name="T0" fmla="*/ 0 w 34"/>
                  <a:gd name="T1" fmla="*/ 1 h 32"/>
                  <a:gd name="T2" fmla="*/ 0 w 34"/>
                  <a:gd name="T3" fmla="*/ 1 h 32"/>
                  <a:gd name="T4" fmla="*/ 0 w 34"/>
                  <a:gd name="T5" fmla="*/ 1 h 32"/>
                  <a:gd name="T6" fmla="*/ 0 w 34"/>
                  <a:gd name="T7" fmla="*/ 1 h 32"/>
                  <a:gd name="T8" fmla="*/ 0 w 34"/>
                  <a:gd name="T9" fmla="*/ 0 h 32"/>
                  <a:gd name="T10" fmla="*/ 0 w 34"/>
                  <a:gd name="T11" fmla="*/ 0 h 32"/>
                  <a:gd name="T12" fmla="*/ 0 w 34"/>
                  <a:gd name="T13" fmla="*/ 1 h 32"/>
                  <a:gd name="T14" fmla="*/ 0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0 w 34"/>
                  <a:gd name="T21" fmla="*/ 1 h 32"/>
                  <a:gd name="T22" fmla="*/ 0 w 34"/>
                  <a:gd name="T23" fmla="*/ 1 h 32"/>
                  <a:gd name="T24" fmla="*/ 0 w 34"/>
                  <a:gd name="T25" fmla="*/ 1 h 32"/>
                  <a:gd name="T26" fmla="*/ 0 w 34"/>
                  <a:gd name="T27" fmla="*/ 1 h 32"/>
                  <a:gd name="T28" fmla="*/ 0 w 34"/>
                  <a:gd name="T29" fmla="*/ 1 h 32"/>
                  <a:gd name="T30" fmla="*/ 0 w 34"/>
                  <a:gd name="T31" fmla="*/ 1 h 32"/>
                  <a:gd name="T32" fmla="*/ 0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3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8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8" name="Freeform 109"/>
              <p:cNvSpPr/>
              <p:nvPr/>
            </p:nvSpPr>
            <p:spPr bwMode="auto">
              <a:xfrm>
                <a:off x="3668" y="4194"/>
                <a:ext cx="16" cy="17"/>
              </a:xfrm>
              <a:custGeom>
                <a:avLst/>
                <a:gdLst>
                  <a:gd name="T0" fmla="*/ 0 w 33"/>
                  <a:gd name="T1" fmla="*/ 1 h 32"/>
                  <a:gd name="T2" fmla="*/ 0 w 33"/>
                  <a:gd name="T3" fmla="*/ 1 h 32"/>
                  <a:gd name="T4" fmla="*/ 0 w 33"/>
                  <a:gd name="T5" fmla="*/ 1 h 32"/>
                  <a:gd name="T6" fmla="*/ 0 w 33"/>
                  <a:gd name="T7" fmla="*/ 1 h 32"/>
                  <a:gd name="T8" fmla="*/ 0 w 33"/>
                  <a:gd name="T9" fmla="*/ 0 h 32"/>
                  <a:gd name="T10" fmla="*/ 0 w 33"/>
                  <a:gd name="T11" fmla="*/ 0 h 32"/>
                  <a:gd name="T12" fmla="*/ 0 w 33"/>
                  <a:gd name="T13" fmla="*/ 1 h 32"/>
                  <a:gd name="T14" fmla="*/ 0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0 w 33"/>
                  <a:gd name="T21" fmla="*/ 1 h 32"/>
                  <a:gd name="T22" fmla="*/ 0 w 33"/>
                  <a:gd name="T23" fmla="*/ 1 h 32"/>
                  <a:gd name="T24" fmla="*/ 0 w 33"/>
                  <a:gd name="T25" fmla="*/ 1 h 32"/>
                  <a:gd name="T26" fmla="*/ 0 w 33"/>
                  <a:gd name="T27" fmla="*/ 1 h 32"/>
                  <a:gd name="T28" fmla="*/ 0 w 33"/>
                  <a:gd name="T29" fmla="*/ 1 h 32"/>
                  <a:gd name="T30" fmla="*/ 0 w 33"/>
                  <a:gd name="T31" fmla="*/ 1 h 32"/>
                  <a:gd name="T32" fmla="*/ 0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19"/>
                    </a:moveTo>
                    <a:lnTo>
                      <a:pt x="33" y="13"/>
                    </a:lnTo>
                    <a:lnTo>
                      <a:pt x="30" y="7"/>
                    </a:lnTo>
                    <a:lnTo>
                      <a:pt x="26" y="2"/>
                    </a:lnTo>
                    <a:lnTo>
                      <a:pt x="20" y="0"/>
                    </a:lnTo>
                    <a:lnTo>
                      <a:pt x="13" y="0"/>
                    </a:lnTo>
                    <a:lnTo>
                      <a:pt x="7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29" y="25"/>
                    </a:lnTo>
                    <a:lnTo>
                      <a:pt x="33" y="1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" name="Freeform 110"/>
              <p:cNvSpPr/>
              <p:nvPr/>
            </p:nvSpPr>
            <p:spPr bwMode="auto">
              <a:xfrm>
                <a:off x="3671" y="4153"/>
                <a:ext cx="16" cy="17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6" y="3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4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4" y="30"/>
                    </a:lnTo>
                    <a:lnTo>
                      <a:pt x="29" y="25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" name="Freeform 111"/>
              <p:cNvSpPr/>
              <p:nvPr/>
            </p:nvSpPr>
            <p:spPr bwMode="auto">
              <a:xfrm>
                <a:off x="3772" y="4256"/>
                <a:ext cx="17" cy="16"/>
              </a:xfrm>
              <a:custGeom>
                <a:avLst/>
                <a:gdLst>
                  <a:gd name="T0" fmla="*/ 1 w 33"/>
                  <a:gd name="T1" fmla="*/ 1 h 32"/>
                  <a:gd name="T2" fmla="*/ 1 w 33"/>
                  <a:gd name="T3" fmla="*/ 1 h 32"/>
                  <a:gd name="T4" fmla="*/ 1 w 33"/>
                  <a:gd name="T5" fmla="*/ 1 h 32"/>
                  <a:gd name="T6" fmla="*/ 1 w 33"/>
                  <a:gd name="T7" fmla="*/ 1 h 32"/>
                  <a:gd name="T8" fmla="*/ 1 w 33"/>
                  <a:gd name="T9" fmla="*/ 0 h 32"/>
                  <a:gd name="T10" fmla="*/ 1 w 33"/>
                  <a:gd name="T11" fmla="*/ 0 h 32"/>
                  <a:gd name="T12" fmla="*/ 1 w 33"/>
                  <a:gd name="T13" fmla="*/ 1 h 32"/>
                  <a:gd name="T14" fmla="*/ 1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1 w 33"/>
                  <a:gd name="T21" fmla="*/ 1 h 32"/>
                  <a:gd name="T22" fmla="*/ 1 w 33"/>
                  <a:gd name="T23" fmla="*/ 1 h 32"/>
                  <a:gd name="T24" fmla="*/ 1 w 33"/>
                  <a:gd name="T25" fmla="*/ 1 h 32"/>
                  <a:gd name="T26" fmla="*/ 1 w 33"/>
                  <a:gd name="T27" fmla="*/ 1 h 32"/>
                  <a:gd name="T28" fmla="*/ 1 w 33"/>
                  <a:gd name="T29" fmla="*/ 1 h 32"/>
                  <a:gd name="T30" fmla="*/ 1 w 33"/>
                  <a:gd name="T31" fmla="*/ 1 h 32"/>
                  <a:gd name="T32" fmla="*/ 1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20"/>
                    </a:moveTo>
                    <a:lnTo>
                      <a:pt x="33" y="14"/>
                    </a:lnTo>
                    <a:lnTo>
                      <a:pt x="31" y="8"/>
                    </a:lnTo>
                    <a:lnTo>
                      <a:pt x="26" y="4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3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7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30" y="26"/>
                    </a:lnTo>
                    <a:lnTo>
                      <a:pt x="33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" name="Freeform 112"/>
              <p:cNvSpPr/>
              <p:nvPr/>
            </p:nvSpPr>
            <p:spPr bwMode="auto">
              <a:xfrm>
                <a:off x="3768" y="4216"/>
                <a:ext cx="17" cy="16"/>
              </a:xfrm>
              <a:custGeom>
                <a:avLst/>
                <a:gdLst>
                  <a:gd name="T0" fmla="*/ 1 w 32"/>
                  <a:gd name="T1" fmla="*/ 0 h 33"/>
                  <a:gd name="T2" fmla="*/ 1 w 32"/>
                  <a:gd name="T3" fmla="*/ 0 h 33"/>
                  <a:gd name="T4" fmla="*/ 1 w 32"/>
                  <a:gd name="T5" fmla="*/ 0 h 33"/>
                  <a:gd name="T6" fmla="*/ 1 w 32"/>
                  <a:gd name="T7" fmla="*/ 0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0 h 33"/>
                  <a:gd name="T14" fmla="*/ 1 w 32"/>
                  <a:gd name="T15" fmla="*/ 0 h 33"/>
                  <a:gd name="T16" fmla="*/ 0 w 32"/>
                  <a:gd name="T17" fmla="*/ 0 h 33"/>
                  <a:gd name="T18" fmla="*/ 0 w 32"/>
                  <a:gd name="T19" fmla="*/ 0 h 33"/>
                  <a:gd name="T20" fmla="*/ 1 w 32"/>
                  <a:gd name="T21" fmla="*/ 0 h 33"/>
                  <a:gd name="T22" fmla="*/ 1 w 32"/>
                  <a:gd name="T23" fmla="*/ 0 h 33"/>
                  <a:gd name="T24" fmla="*/ 1 w 32"/>
                  <a:gd name="T25" fmla="*/ 0 h 33"/>
                  <a:gd name="T26" fmla="*/ 1 w 32"/>
                  <a:gd name="T27" fmla="*/ 0 h 33"/>
                  <a:gd name="T28" fmla="*/ 1 w 32"/>
                  <a:gd name="T29" fmla="*/ 0 h 33"/>
                  <a:gd name="T30" fmla="*/ 1 w 32"/>
                  <a:gd name="T31" fmla="*/ 0 h 33"/>
                  <a:gd name="T32" fmla="*/ 1 w 32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9"/>
                    </a:lnTo>
                    <a:lnTo>
                      <a:pt x="26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3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3"/>
                    </a:ln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" name="Freeform 113"/>
              <p:cNvSpPr/>
              <p:nvPr/>
            </p:nvSpPr>
            <p:spPr bwMode="auto">
              <a:xfrm>
                <a:off x="3774" y="4175"/>
                <a:ext cx="16" cy="17"/>
              </a:xfrm>
              <a:custGeom>
                <a:avLst/>
                <a:gdLst>
                  <a:gd name="T0" fmla="*/ 0 w 33"/>
                  <a:gd name="T1" fmla="*/ 1 h 33"/>
                  <a:gd name="T2" fmla="*/ 0 w 33"/>
                  <a:gd name="T3" fmla="*/ 1 h 33"/>
                  <a:gd name="T4" fmla="*/ 0 w 33"/>
                  <a:gd name="T5" fmla="*/ 1 h 33"/>
                  <a:gd name="T6" fmla="*/ 0 w 33"/>
                  <a:gd name="T7" fmla="*/ 1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1 h 33"/>
                  <a:gd name="T14" fmla="*/ 0 w 33"/>
                  <a:gd name="T15" fmla="*/ 1 h 33"/>
                  <a:gd name="T16" fmla="*/ 0 w 33"/>
                  <a:gd name="T17" fmla="*/ 1 h 33"/>
                  <a:gd name="T18" fmla="*/ 0 w 33"/>
                  <a:gd name="T19" fmla="*/ 1 h 33"/>
                  <a:gd name="T20" fmla="*/ 0 w 33"/>
                  <a:gd name="T21" fmla="*/ 1 h 33"/>
                  <a:gd name="T22" fmla="*/ 0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0 w 33"/>
                  <a:gd name="T29" fmla="*/ 1 h 33"/>
                  <a:gd name="T30" fmla="*/ 0 w 33"/>
                  <a:gd name="T31" fmla="*/ 1 h 33"/>
                  <a:gd name="T32" fmla="*/ 0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33" y="21"/>
                    </a:moveTo>
                    <a:lnTo>
                      <a:pt x="33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5" y="31"/>
                    </a:lnTo>
                    <a:lnTo>
                      <a:pt x="29" y="26"/>
                    </a:lnTo>
                    <a:lnTo>
                      <a:pt x="33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" name="Freeform 114"/>
              <p:cNvSpPr/>
              <p:nvPr/>
            </p:nvSpPr>
            <p:spPr bwMode="auto">
              <a:xfrm>
                <a:off x="3789" y="4136"/>
                <a:ext cx="16" cy="17"/>
              </a:xfrm>
              <a:custGeom>
                <a:avLst/>
                <a:gdLst>
                  <a:gd name="T0" fmla="*/ 1 w 32"/>
                  <a:gd name="T1" fmla="*/ 1 h 34"/>
                  <a:gd name="T2" fmla="*/ 1 w 32"/>
                  <a:gd name="T3" fmla="*/ 1 h 34"/>
                  <a:gd name="T4" fmla="*/ 1 w 32"/>
                  <a:gd name="T5" fmla="*/ 1 h 34"/>
                  <a:gd name="T6" fmla="*/ 1 w 32"/>
                  <a:gd name="T7" fmla="*/ 1 h 34"/>
                  <a:gd name="T8" fmla="*/ 1 w 32"/>
                  <a:gd name="T9" fmla="*/ 0 h 34"/>
                  <a:gd name="T10" fmla="*/ 1 w 32"/>
                  <a:gd name="T11" fmla="*/ 0 h 34"/>
                  <a:gd name="T12" fmla="*/ 1 w 32"/>
                  <a:gd name="T13" fmla="*/ 1 h 34"/>
                  <a:gd name="T14" fmla="*/ 1 w 32"/>
                  <a:gd name="T15" fmla="*/ 1 h 34"/>
                  <a:gd name="T16" fmla="*/ 0 w 32"/>
                  <a:gd name="T17" fmla="*/ 1 h 34"/>
                  <a:gd name="T18" fmla="*/ 0 w 32"/>
                  <a:gd name="T19" fmla="*/ 1 h 34"/>
                  <a:gd name="T20" fmla="*/ 1 w 32"/>
                  <a:gd name="T21" fmla="*/ 1 h 34"/>
                  <a:gd name="T22" fmla="*/ 1 w 32"/>
                  <a:gd name="T23" fmla="*/ 1 h 34"/>
                  <a:gd name="T24" fmla="*/ 1 w 32"/>
                  <a:gd name="T25" fmla="*/ 1 h 34"/>
                  <a:gd name="T26" fmla="*/ 1 w 32"/>
                  <a:gd name="T27" fmla="*/ 1 h 34"/>
                  <a:gd name="T28" fmla="*/ 1 w 32"/>
                  <a:gd name="T29" fmla="*/ 1 h 34"/>
                  <a:gd name="T30" fmla="*/ 1 w 32"/>
                  <a:gd name="T31" fmla="*/ 1 h 34"/>
                  <a:gd name="T32" fmla="*/ 1 w 32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4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4"/>
                    </a:lnTo>
                    <a:lnTo>
                      <a:pt x="20" y="34"/>
                    </a:lnTo>
                    <a:lnTo>
                      <a:pt x="25" y="32"/>
                    </a:lnTo>
                    <a:lnTo>
                      <a:pt x="30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4" name="Freeform 115"/>
              <p:cNvSpPr/>
              <p:nvPr/>
            </p:nvSpPr>
            <p:spPr bwMode="auto">
              <a:xfrm>
                <a:off x="3842" y="4235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5" name="Freeform 116"/>
              <p:cNvSpPr/>
              <p:nvPr/>
            </p:nvSpPr>
            <p:spPr bwMode="auto">
              <a:xfrm>
                <a:off x="3857" y="4201"/>
                <a:ext cx="16" cy="16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lnTo>
                      <a:pt x="18" y="32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6" name="Freeform 117"/>
              <p:cNvSpPr/>
              <p:nvPr/>
            </p:nvSpPr>
            <p:spPr bwMode="auto">
              <a:xfrm>
                <a:off x="3861" y="4164"/>
                <a:ext cx="16" cy="17"/>
              </a:xfrm>
              <a:custGeom>
                <a:avLst/>
                <a:gdLst>
                  <a:gd name="T0" fmla="*/ 1 w 32"/>
                  <a:gd name="T1" fmla="*/ 1 h 33"/>
                  <a:gd name="T2" fmla="*/ 1 w 32"/>
                  <a:gd name="T3" fmla="*/ 1 h 33"/>
                  <a:gd name="T4" fmla="*/ 1 w 32"/>
                  <a:gd name="T5" fmla="*/ 1 h 33"/>
                  <a:gd name="T6" fmla="*/ 1 w 32"/>
                  <a:gd name="T7" fmla="*/ 1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1 h 33"/>
                  <a:gd name="T14" fmla="*/ 1 w 32"/>
                  <a:gd name="T15" fmla="*/ 1 h 33"/>
                  <a:gd name="T16" fmla="*/ 0 w 32"/>
                  <a:gd name="T17" fmla="*/ 1 h 33"/>
                  <a:gd name="T18" fmla="*/ 0 w 32"/>
                  <a:gd name="T19" fmla="*/ 1 h 33"/>
                  <a:gd name="T20" fmla="*/ 1 w 32"/>
                  <a:gd name="T21" fmla="*/ 1 h 33"/>
                  <a:gd name="T22" fmla="*/ 1 w 32"/>
                  <a:gd name="T23" fmla="*/ 1 h 33"/>
                  <a:gd name="T24" fmla="*/ 1 w 32"/>
                  <a:gd name="T25" fmla="*/ 1 h 33"/>
                  <a:gd name="T26" fmla="*/ 1 w 32"/>
                  <a:gd name="T27" fmla="*/ 1 h 33"/>
                  <a:gd name="T28" fmla="*/ 1 w 32"/>
                  <a:gd name="T29" fmla="*/ 1 h 33"/>
                  <a:gd name="T30" fmla="*/ 1 w 32"/>
                  <a:gd name="T31" fmla="*/ 1 h 33"/>
                  <a:gd name="T32" fmla="*/ 1 w 32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7" name="Freeform 118"/>
              <p:cNvSpPr/>
              <p:nvPr/>
            </p:nvSpPr>
            <p:spPr bwMode="auto">
              <a:xfrm>
                <a:off x="4066" y="4265"/>
                <a:ext cx="40" cy="40"/>
              </a:xfrm>
              <a:custGeom>
                <a:avLst/>
                <a:gdLst>
                  <a:gd name="T0" fmla="*/ 1 w 80"/>
                  <a:gd name="T1" fmla="*/ 0 h 80"/>
                  <a:gd name="T2" fmla="*/ 1 w 80"/>
                  <a:gd name="T3" fmla="*/ 0 h 80"/>
                  <a:gd name="T4" fmla="*/ 1 w 80"/>
                  <a:gd name="T5" fmla="*/ 1 h 80"/>
                  <a:gd name="T6" fmla="*/ 1 w 80"/>
                  <a:gd name="T7" fmla="*/ 1 h 80"/>
                  <a:gd name="T8" fmla="*/ 1 w 80"/>
                  <a:gd name="T9" fmla="*/ 1 h 80"/>
                  <a:gd name="T10" fmla="*/ 1 w 80"/>
                  <a:gd name="T11" fmla="*/ 1 h 80"/>
                  <a:gd name="T12" fmla="*/ 1 w 80"/>
                  <a:gd name="T13" fmla="*/ 1 h 80"/>
                  <a:gd name="T14" fmla="*/ 1 w 80"/>
                  <a:gd name="T15" fmla="*/ 1 h 80"/>
                  <a:gd name="T16" fmla="*/ 0 w 80"/>
                  <a:gd name="T17" fmla="*/ 1 h 80"/>
                  <a:gd name="T18" fmla="*/ 0 w 80"/>
                  <a:gd name="T19" fmla="*/ 1 h 80"/>
                  <a:gd name="T20" fmla="*/ 0 w 80"/>
                  <a:gd name="T21" fmla="*/ 1 h 80"/>
                  <a:gd name="T22" fmla="*/ 1 w 80"/>
                  <a:gd name="T23" fmla="*/ 1 h 80"/>
                  <a:gd name="T24" fmla="*/ 1 w 80"/>
                  <a:gd name="T25" fmla="*/ 1 h 80"/>
                  <a:gd name="T26" fmla="*/ 1 w 80"/>
                  <a:gd name="T27" fmla="*/ 1 h 80"/>
                  <a:gd name="T28" fmla="*/ 1 w 80"/>
                  <a:gd name="T29" fmla="*/ 1 h 80"/>
                  <a:gd name="T30" fmla="*/ 1 w 80"/>
                  <a:gd name="T31" fmla="*/ 1 h 80"/>
                  <a:gd name="T32" fmla="*/ 1 w 80"/>
                  <a:gd name="T33" fmla="*/ 1 h 80"/>
                  <a:gd name="T34" fmla="*/ 1 w 80"/>
                  <a:gd name="T35" fmla="*/ 1 h 80"/>
                  <a:gd name="T36" fmla="*/ 1 w 80"/>
                  <a:gd name="T37" fmla="*/ 1 h 80"/>
                  <a:gd name="T38" fmla="*/ 1 w 80"/>
                  <a:gd name="T39" fmla="*/ 1 h 80"/>
                  <a:gd name="T40" fmla="*/ 1 w 80"/>
                  <a:gd name="T41" fmla="*/ 1 h 80"/>
                  <a:gd name="T42" fmla="*/ 1 w 80"/>
                  <a:gd name="T43" fmla="*/ 1 h 80"/>
                  <a:gd name="T44" fmla="*/ 1 w 80"/>
                  <a:gd name="T45" fmla="*/ 1 h 80"/>
                  <a:gd name="T46" fmla="*/ 1 w 80"/>
                  <a:gd name="T47" fmla="*/ 1 h 80"/>
                  <a:gd name="T48" fmla="*/ 1 w 80"/>
                  <a:gd name="T49" fmla="*/ 1 h 80"/>
                  <a:gd name="T50" fmla="*/ 1 w 80"/>
                  <a:gd name="T51" fmla="*/ 1 h 80"/>
                  <a:gd name="T52" fmla="*/ 1 w 80"/>
                  <a:gd name="T53" fmla="*/ 1 h 80"/>
                  <a:gd name="T54" fmla="*/ 1 w 80"/>
                  <a:gd name="T55" fmla="*/ 1 h 80"/>
                  <a:gd name="T56" fmla="*/ 1 w 80"/>
                  <a:gd name="T57" fmla="*/ 1 h 80"/>
                  <a:gd name="T58" fmla="*/ 1 w 80"/>
                  <a:gd name="T59" fmla="*/ 1 h 80"/>
                  <a:gd name="T60" fmla="*/ 1 w 80"/>
                  <a:gd name="T61" fmla="*/ 1 h 80"/>
                  <a:gd name="T62" fmla="*/ 1 w 80"/>
                  <a:gd name="T63" fmla="*/ 1 h 80"/>
                  <a:gd name="T64" fmla="*/ 1 w 80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80">
                    <a:moveTo>
                      <a:pt x="46" y="0"/>
                    </a:moveTo>
                    <a:lnTo>
                      <a:pt x="38" y="0"/>
                    </a:lnTo>
                    <a:lnTo>
                      <a:pt x="30" y="2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9"/>
                    </a:lnTo>
                    <a:lnTo>
                      <a:pt x="3" y="26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9"/>
                    </a:lnTo>
                    <a:lnTo>
                      <a:pt x="18" y="74"/>
                    </a:lnTo>
                    <a:lnTo>
                      <a:pt x="24" y="78"/>
                    </a:lnTo>
                    <a:lnTo>
                      <a:pt x="32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7"/>
                    </a:lnTo>
                    <a:lnTo>
                      <a:pt x="62" y="73"/>
                    </a:lnTo>
                    <a:lnTo>
                      <a:pt x="68" y="67"/>
                    </a:lnTo>
                    <a:lnTo>
                      <a:pt x="73" y="62"/>
                    </a:lnTo>
                    <a:lnTo>
                      <a:pt x="76" y="55"/>
                    </a:lnTo>
                    <a:lnTo>
                      <a:pt x="79" y="47"/>
                    </a:lnTo>
                    <a:lnTo>
                      <a:pt x="80" y="39"/>
                    </a:lnTo>
                    <a:lnTo>
                      <a:pt x="79" y="30"/>
                    </a:lnTo>
                    <a:lnTo>
                      <a:pt x="76" y="24"/>
                    </a:lnTo>
                    <a:lnTo>
                      <a:pt x="73" y="17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8" name="Freeform 119"/>
              <p:cNvSpPr/>
              <p:nvPr/>
            </p:nvSpPr>
            <p:spPr bwMode="auto">
              <a:xfrm>
                <a:off x="4136" y="4223"/>
                <a:ext cx="40" cy="39"/>
              </a:xfrm>
              <a:custGeom>
                <a:avLst/>
                <a:gdLst>
                  <a:gd name="T0" fmla="*/ 1 w 79"/>
                  <a:gd name="T1" fmla="*/ 0 h 80"/>
                  <a:gd name="T2" fmla="*/ 1 w 79"/>
                  <a:gd name="T3" fmla="*/ 0 h 80"/>
                  <a:gd name="T4" fmla="*/ 1 w 79"/>
                  <a:gd name="T5" fmla="*/ 0 h 80"/>
                  <a:gd name="T6" fmla="*/ 1 w 79"/>
                  <a:gd name="T7" fmla="*/ 0 h 80"/>
                  <a:gd name="T8" fmla="*/ 1 w 79"/>
                  <a:gd name="T9" fmla="*/ 0 h 80"/>
                  <a:gd name="T10" fmla="*/ 1 w 79"/>
                  <a:gd name="T11" fmla="*/ 0 h 80"/>
                  <a:gd name="T12" fmla="*/ 1 w 79"/>
                  <a:gd name="T13" fmla="*/ 0 h 80"/>
                  <a:gd name="T14" fmla="*/ 1 w 79"/>
                  <a:gd name="T15" fmla="*/ 0 h 80"/>
                  <a:gd name="T16" fmla="*/ 0 w 79"/>
                  <a:gd name="T17" fmla="*/ 0 h 80"/>
                  <a:gd name="T18" fmla="*/ 0 w 79"/>
                  <a:gd name="T19" fmla="*/ 0 h 80"/>
                  <a:gd name="T20" fmla="*/ 1 w 79"/>
                  <a:gd name="T21" fmla="*/ 0 h 80"/>
                  <a:gd name="T22" fmla="*/ 1 w 79"/>
                  <a:gd name="T23" fmla="*/ 0 h 80"/>
                  <a:gd name="T24" fmla="*/ 1 w 79"/>
                  <a:gd name="T25" fmla="*/ 0 h 80"/>
                  <a:gd name="T26" fmla="*/ 1 w 79"/>
                  <a:gd name="T27" fmla="*/ 0 h 80"/>
                  <a:gd name="T28" fmla="*/ 1 w 79"/>
                  <a:gd name="T29" fmla="*/ 0 h 80"/>
                  <a:gd name="T30" fmla="*/ 1 w 79"/>
                  <a:gd name="T31" fmla="*/ 0 h 80"/>
                  <a:gd name="T32" fmla="*/ 1 w 79"/>
                  <a:gd name="T33" fmla="*/ 0 h 80"/>
                  <a:gd name="T34" fmla="*/ 1 w 79"/>
                  <a:gd name="T35" fmla="*/ 0 h 80"/>
                  <a:gd name="T36" fmla="*/ 1 w 79"/>
                  <a:gd name="T37" fmla="*/ 0 h 80"/>
                  <a:gd name="T38" fmla="*/ 1 w 79"/>
                  <a:gd name="T39" fmla="*/ 0 h 80"/>
                  <a:gd name="T40" fmla="*/ 1 w 79"/>
                  <a:gd name="T41" fmla="*/ 0 h 80"/>
                  <a:gd name="T42" fmla="*/ 1 w 79"/>
                  <a:gd name="T43" fmla="*/ 0 h 80"/>
                  <a:gd name="T44" fmla="*/ 1 w 79"/>
                  <a:gd name="T45" fmla="*/ 0 h 80"/>
                  <a:gd name="T46" fmla="*/ 1 w 79"/>
                  <a:gd name="T47" fmla="*/ 0 h 80"/>
                  <a:gd name="T48" fmla="*/ 1 w 79"/>
                  <a:gd name="T49" fmla="*/ 0 h 80"/>
                  <a:gd name="T50" fmla="*/ 1 w 79"/>
                  <a:gd name="T51" fmla="*/ 0 h 80"/>
                  <a:gd name="T52" fmla="*/ 1 w 79"/>
                  <a:gd name="T53" fmla="*/ 0 h 80"/>
                  <a:gd name="T54" fmla="*/ 1 w 79"/>
                  <a:gd name="T55" fmla="*/ 0 h 80"/>
                  <a:gd name="T56" fmla="*/ 1 w 79"/>
                  <a:gd name="T57" fmla="*/ 0 h 80"/>
                  <a:gd name="T58" fmla="*/ 1 w 79"/>
                  <a:gd name="T59" fmla="*/ 0 h 80"/>
                  <a:gd name="T60" fmla="*/ 1 w 79"/>
                  <a:gd name="T61" fmla="*/ 0 h 80"/>
                  <a:gd name="T62" fmla="*/ 1 w 79"/>
                  <a:gd name="T63" fmla="*/ 0 h 80"/>
                  <a:gd name="T64" fmla="*/ 1 w 79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79" h="80">
                    <a:moveTo>
                      <a:pt x="47" y="0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4"/>
                    </a:lnTo>
                    <a:lnTo>
                      <a:pt x="17" y="7"/>
                    </a:lnTo>
                    <a:lnTo>
                      <a:pt x="11" y="13"/>
                    </a:lnTo>
                    <a:lnTo>
                      <a:pt x="5" y="19"/>
                    </a:lnTo>
                    <a:lnTo>
                      <a:pt x="2" y="26"/>
                    </a:lnTo>
                    <a:lnTo>
                      <a:pt x="0" y="34"/>
                    </a:lnTo>
                    <a:lnTo>
                      <a:pt x="0" y="42"/>
                    </a:lnTo>
                    <a:lnTo>
                      <a:pt x="1" y="49"/>
                    </a:lnTo>
                    <a:lnTo>
                      <a:pt x="3" y="57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8" y="74"/>
                    </a:lnTo>
                    <a:lnTo>
                      <a:pt x="25" y="78"/>
                    </a:lnTo>
                    <a:lnTo>
                      <a:pt x="33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6"/>
                    </a:lnTo>
                    <a:lnTo>
                      <a:pt x="63" y="73"/>
                    </a:lnTo>
                    <a:lnTo>
                      <a:pt x="69" y="67"/>
                    </a:lnTo>
                    <a:lnTo>
                      <a:pt x="73" y="61"/>
                    </a:lnTo>
                    <a:lnTo>
                      <a:pt x="77" y="55"/>
                    </a:lnTo>
                    <a:lnTo>
                      <a:pt x="79" y="46"/>
                    </a:lnTo>
                    <a:lnTo>
                      <a:pt x="79" y="38"/>
                    </a:lnTo>
                    <a:lnTo>
                      <a:pt x="78" y="31"/>
                    </a:lnTo>
                    <a:lnTo>
                      <a:pt x="76" y="23"/>
                    </a:lnTo>
                    <a:lnTo>
                      <a:pt x="72" y="18"/>
                    </a:lnTo>
                    <a:lnTo>
                      <a:pt x="68" y="12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9" name="Freeform 120"/>
              <p:cNvSpPr/>
              <p:nvPr/>
            </p:nvSpPr>
            <p:spPr bwMode="auto">
              <a:xfrm>
                <a:off x="4059" y="4190"/>
                <a:ext cx="40" cy="40"/>
              </a:xfrm>
              <a:custGeom>
                <a:avLst/>
                <a:gdLst>
                  <a:gd name="T0" fmla="*/ 1 w 80"/>
                  <a:gd name="T1" fmla="*/ 0 h 78"/>
                  <a:gd name="T2" fmla="*/ 1 w 80"/>
                  <a:gd name="T3" fmla="*/ 0 h 78"/>
                  <a:gd name="T4" fmla="*/ 1 w 80"/>
                  <a:gd name="T5" fmla="*/ 0 h 78"/>
                  <a:gd name="T6" fmla="*/ 1 w 80"/>
                  <a:gd name="T7" fmla="*/ 1 h 78"/>
                  <a:gd name="T8" fmla="*/ 1 w 80"/>
                  <a:gd name="T9" fmla="*/ 1 h 78"/>
                  <a:gd name="T10" fmla="*/ 1 w 80"/>
                  <a:gd name="T11" fmla="*/ 1 h 78"/>
                  <a:gd name="T12" fmla="*/ 1 w 80"/>
                  <a:gd name="T13" fmla="*/ 1 h 78"/>
                  <a:gd name="T14" fmla="*/ 1 w 80"/>
                  <a:gd name="T15" fmla="*/ 1 h 78"/>
                  <a:gd name="T16" fmla="*/ 1 w 80"/>
                  <a:gd name="T17" fmla="*/ 1 h 78"/>
                  <a:gd name="T18" fmla="*/ 0 w 80"/>
                  <a:gd name="T19" fmla="*/ 1 h 78"/>
                  <a:gd name="T20" fmla="*/ 1 w 80"/>
                  <a:gd name="T21" fmla="*/ 1 h 78"/>
                  <a:gd name="T22" fmla="*/ 1 w 80"/>
                  <a:gd name="T23" fmla="*/ 1 h 78"/>
                  <a:gd name="T24" fmla="*/ 1 w 80"/>
                  <a:gd name="T25" fmla="*/ 1 h 78"/>
                  <a:gd name="T26" fmla="*/ 1 w 80"/>
                  <a:gd name="T27" fmla="*/ 1 h 78"/>
                  <a:gd name="T28" fmla="*/ 1 w 80"/>
                  <a:gd name="T29" fmla="*/ 1 h 78"/>
                  <a:gd name="T30" fmla="*/ 1 w 80"/>
                  <a:gd name="T31" fmla="*/ 1 h 78"/>
                  <a:gd name="T32" fmla="*/ 1 w 80"/>
                  <a:gd name="T33" fmla="*/ 1 h 78"/>
                  <a:gd name="T34" fmla="*/ 1 w 80"/>
                  <a:gd name="T35" fmla="*/ 1 h 78"/>
                  <a:gd name="T36" fmla="*/ 1 w 80"/>
                  <a:gd name="T37" fmla="*/ 1 h 78"/>
                  <a:gd name="T38" fmla="*/ 1 w 80"/>
                  <a:gd name="T39" fmla="*/ 1 h 78"/>
                  <a:gd name="T40" fmla="*/ 1 w 80"/>
                  <a:gd name="T41" fmla="*/ 1 h 78"/>
                  <a:gd name="T42" fmla="*/ 1 w 80"/>
                  <a:gd name="T43" fmla="*/ 1 h 78"/>
                  <a:gd name="T44" fmla="*/ 1 w 80"/>
                  <a:gd name="T45" fmla="*/ 1 h 78"/>
                  <a:gd name="T46" fmla="*/ 1 w 80"/>
                  <a:gd name="T47" fmla="*/ 1 h 78"/>
                  <a:gd name="T48" fmla="*/ 1 w 80"/>
                  <a:gd name="T49" fmla="*/ 1 h 78"/>
                  <a:gd name="T50" fmla="*/ 1 w 80"/>
                  <a:gd name="T51" fmla="*/ 1 h 78"/>
                  <a:gd name="T52" fmla="*/ 1 w 80"/>
                  <a:gd name="T53" fmla="*/ 1 h 78"/>
                  <a:gd name="T54" fmla="*/ 1 w 80"/>
                  <a:gd name="T55" fmla="*/ 1 h 78"/>
                  <a:gd name="T56" fmla="*/ 1 w 80"/>
                  <a:gd name="T57" fmla="*/ 1 h 78"/>
                  <a:gd name="T58" fmla="*/ 1 w 80"/>
                  <a:gd name="T59" fmla="*/ 1 h 78"/>
                  <a:gd name="T60" fmla="*/ 1 w 80"/>
                  <a:gd name="T61" fmla="*/ 1 h 78"/>
                  <a:gd name="T62" fmla="*/ 1 w 80"/>
                  <a:gd name="T63" fmla="*/ 1 h 78"/>
                  <a:gd name="T64" fmla="*/ 1 w 80"/>
                  <a:gd name="T65" fmla="*/ 0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8" y="0"/>
                    </a:moveTo>
                    <a:lnTo>
                      <a:pt x="40" y="0"/>
                    </a:lnTo>
                    <a:lnTo>
                      <a:pt x="32" y="0"/>
                    </a:lnTo>
                    <a:lnTo>
                      <a:pt x="25" y="3"/>
                    </a:lnTo>
                    <a:lnTo>
                      <a:pt x="18" y="7"/>
                    </a:lnTo>
                    <a:lnTo>
                      <a:pt x="12" y="11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2" y="32"/>
                    </a:lnTo>
                    <a:lnTo>
                      <a:pt x="0" y="40"/>
                    </a:lnTo>
                    <a:lnTo>
                      <a:pt x="2" y="47"/>
                    </a:lnTo>
                    <a:lnTo>
                      <a:pt x="4" y="55"/>
                    </a:lnTo>
                    <a:lnTo>
                      <a:pt x="7" y="61"/>
                    </a:lnTo>
                    <a:lnTo>
                      <a:pt x="13" y="67"/>
                    </a:lnTo>
                    <a:lnTo>
                      <a:pt x="19" y="72"/>
                    </a:lnTo>
                    <a:lnTo>
                      <a:pt x="26" y="76"/>
                    </a:lnTo>
                    <a:lnTo>
                      <a:pt x="34" y="78"/>
                    </a:lnTo>
                    <a:lnTo>
                      <a:pt x="42" y="78"/>
                    </a:lnTo>
                    <a:lnTo>
                      <a:pt x="50" y="77"/>
                    </a:lnTo>
                    <a:lnTo>
                      <a:pt x="57" y="75"/>
                    </a:lnTo>
                    <a:lnTo>
                      <a:pt x="64" y="71"/>
                    </a:lnTo>
                    <a:lnTo>
                      <a:pt x="70" y="65"/>
                    </a:lnTo>
                    <a:lnTo>
                      <a:pt x="74" y="60"/>
                    </a:lnTo>
                    <a:lnTo>
                      <a:pt x="78" y="53"/>
                    </a:lnTo>
                    <a:lnTo>
                      <a:pt x="80" y="45"/>
                    </a:lnTo>
                    <a:lnTo>
                      <a:pt x="80" y="37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3" y="6"/>
                    </a:lnTo>
                    <a:lnTo>
                      <a:pt x="56" y="2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" name="Freeform 121"/>
              <p:cNvSpPr/>
              <p:nvPr/>
            </p:nvSpPr>
            <p:spPr bwMode="auto">
              <a:xfrm>
                <a:off x="3990" y="4195"/>
                <a:ext cx="39" cy="39"/>
              </a:xfrm>
              <a:custGeom>
                <a:avLst/>
                <a:gdLst>
                  <a:gd name="T0" fmla="*/ 0 w 80"/>
                  <a:gd name="T1" fmla="*/ 1 h 78"/>
                  <a:gd name="T2" fmla="*/ 0 w 80"/>
                  <a:gd name="T3" fmla="*/ 0 h 78"/>
                  <a:gd name="T4" fmla="*/ 0 w 80"/>
                  <a:gd name="T5" fmla="*/ 1 h 78"/>
                  <a:gd name="T6" fmla="*/ 0 w 80"/>
                  <a:gd name="T7" fmla="*/ 1 h 78"/>
                  <a:gd name="T8" fmla="*/ 0 w 80"/>
                  <a:gd name="T9" fmla="*/ 1 h 78"/>
                  <a:gd name="T10" fmla="*/ 0 w 80"/>
                  <a:gd name="T11" fmla="*/ 1 h 78"/>
                  <a:gd name="T12" fmla="*/ 0 w 80"/>
                  <a:gd name="T13" fmla="*/ 1 h 78"/>
                  <a:gd name="T14" fmla="*/ 0 w 80"/>
                  <a:gd name="T15" fmla="*/ 1 h 78"/>
                  <a:gd name="T16" fmla="*/ 0 w 80"/>
                  <a:gd name="T17" fmla="*/ 1 h 78"/>
                  <a:gd name="T18" fmla="*/ 0 w 80"/>
                  <a:gd name="T19" fmla="*/ 1 h 78"/>
                  <a:gd name="T20" fmla="*/ 0 w 80"/>
                  <a:gd name="T21" fmla="*/ 1 h 78"/>
                  <a:gd name="T22" fmla="*/ 0 w 80"/>
                  <a:gd name="T23" fmla="*/ 1 h 78"/>
                  <a:gd name="T24" fmla="*/ 0 w 80"/>
                  <a:gd name="T25" fmla="*/ 1 h 78"/>
                  <a:gd name="T26" fmla="*/ 0 w 80"/>
                  <a:gd name="T27" fmla="*/ 1 h 78"/>
                  <a:gd name="T28" fmla="*/ 0 w 80"/>
                  <a:gd name="T29" fmla="*/ 1 h 78"/>
                  <a:gd name="T30" fmla="*/ 0 w 80"/>
                  <a:gd name="T31" fmla="*/ 1 h 78"/>
                  <a:gd name="T32" fmla="*/ 0 w 80"/>
                  <a:gd name="T33" fmla="*/ 1 h 78"/>
                  <a:gd name="T34" fmla="*/ 0 w 80"/>
                  <a:gd name="T35" fmla="*/ 1 h 78"/>
                  <a:gd name="T36" fmla="*/ 0 w 80"/>
                  <a:gd name="T37" fmla="*/ 1 h 78"/>
                  <a:gd name="T38" fmla="*/ 0 w 80"/>
                  <a:gd name="T39" fmla="*/ 1 h 78"/>
                  <a:gd name="T40" fmla="*/ 0 w 80"/>
                  <a:gd name="T41" fmla="*/ 1 h 78"/>
                  <a:gd name="T42" fmla="*/ 0 w 80"/>
                  <a:gd name="T43" fmla="*/ 1 h 78"/>
                  <a:gd name="T44" fmla="*/ 0 w 80"/>
                  <a:gd name="T45" fmla="*/ 1 h 78"/>
                  <a:gd name="T46" fmla="*/ 0 w 80"/>
                  <a:gd name="T47" fmla="*/ 1 h 78"/>
                  <a:gd name="T48" fmla="*/ 0 w 80"/>
                  <a:gd name="T49" fmla="*/ 1 h 78"/>
                  <a:gd name="T50" fmla="*/ 0 w 80"/>
                  <a:gd name="T51" fmla="*/ 1 h 78"/>
                  <a:gd name="T52" fmla="*/ 0 w 80"/>
                  <a:gd name="T53" fmla="*/ 1 h 78"/>
                  <a:gd name="T54" fmla="*/ 0 w 80"/>
                  <a:gd name="T55" fmla="*/ 1 h 78"/>
                  <a:gd name="T56" fmla="*/ 0 w 80"/>
                  <a:gd name="T57" fmla="*/ 1 h 78"/>
                  <a:gd name="T58" fmla="*/ 0 w 80"/>
                  <a:gd name="T59" fmla="*/ 1 h 78"/>
                  <a:gd name="T60" fmla="*/ 0 w 80"/>
                  <a:gd name="T61" fmla="*/ 1 h 78"/>
                  <a:gd name="T62" fmla="*/ 0 w 80"/>
                  <a:gd name="T63" fmla="*/ 1 h 78"/>
                  <a:gd name="T64" fmla="*/ 0 w 80"/>
                  <a:gd name="T65" fmla="*/ 1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7" y="1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3"/>
                    </a:lnTo>
                    <a:lnTo>
                      <a:pt x="17" y="7"/>
                    </a:lnTo>
                    <a:lnTo>
                      <a:pt x="12" y="12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1" y="32"/>
                    </a:lnTo>
                    <a:lnTo>
                      <a:pt x="0" y="40"/>
                    </a:lnTo>
                    <a:lnTo>
                      <a:pt x="1" y="48"/>
                    </a:lnTo>
                    <a:lnTo>
                      <a:pt x="4" y="55"/>
                    </a:lnTo>
                    <a:lnTo>
                      <a:pt x="7" y="62"/>
                    </a:lnTo>
                    <a:lnTo>
                      <a:pt x="13" y="68"/>
                    </a:lnTo>
                    <a:lnTo>
                      <a:pt x="19" y="73"/>
                    </a:lnTo>
                    <a:lnTo>
                      <a:pt x="25" y="76"/>
                    </a:lnTo>
                    <a:lnTo>
                      <a:pt x="33" y="78"/>
                    </a:lnTo>
                    <a:lnTo>
                      <a:pt x="42" y="78"/>
                    </a:lnTo>
                    <a:lnTo>
                      <a:pt x="50" y="78"/>
                    </a:lnTo>
                    <a:lnTo>
                      <a:pt x="57" y="75"/>
                    </a:lnTo>
                    <a:lnTo>
                      <a:pt x="63" y="71"/>
                    </a:lnTo>
                    <a:lnTo>
                      <a:pt x="69" y="67"/>
                    </a:lnTo>
                    <a:lnTo>
                      <a:pt x="74" y="61"/>
                    </a:lnTo>
                    <a:lnTo>
                      <a:pt x="77" y="54"/>
                    </a:lnTo>
                    <a:lnTo>
                      <a:pt x="80" y="46"/>
                    </a:lnTo>
                    <a:lnTo>
                      <a:pt x="80" y="38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2" y="6"/>
                    </a:lnTo>
                    <a:lnTo>
                      <a:pt x="55" y="2"/>
                    </a:lnTo>
                    <a:lnTo>
                      <a:pt x="47" y="1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" name="Freeform 122"/>
              <p:cNvSpPr/>
              <p:nvPr/>
            </p:nvSpPr>
            <p:spPr bwMode="auto">
              <a:xfrm>
                <a:off x="4127" y="4147"/>
                <a:ext cx="39" cy="39"/>
              </a:xfrm>
              <a:custGeom>
                <a:avLst/>
                <a:gdLst>
                  <a:gd name="T0" fmla="*/ 0 w 80"/>
                  <a:gd name="T1" fmla="*/ 0 h 79"/>
                  <a:gd name="T2" fmla="*/ 0 w 80"/>
                  <a:gd name="T3" fmla="*/ 0 h 79"/>
                  <a:gd name="T4" fmla="*/ 0 w 80"/>
                  <a:gd name="T5" fmla="*/ 0 h 79"/>
                  <a:gd name="T6" fmla="*/ 0 w 80"/>
                  <a:gd name="T7" fmla="*/ 0 h 79"/>
                  <a:gd name="T8" fmla="*/ 0 w 80"/>
                  <a:gd name="T9" fmla="*/ 0 h 79"/>
                  <a:gd name="T10" fmla="*/ 0 w 80"/>
                  <a:gd name="T11" fmla="*/ 0 h 79"/>
                  <a:gd name="T12" fmla="*/ 0 w 80"/>
                  <a:gd name="T13" fmla="*/ 0 h 79"/>
                  <a:gd name="T14" fmla="*/ 0 w 80"/>
                  <a:gd name="T15" fmla="*/ 0 h 79"/>
                  <a:gd name="T16" fmla="*/ 0 w 80"/>
                  <a:gd name="T17" fmla="*/ 0 h 79"/>
                  <a:gd name="T18" fmla="*/ 0 w 80"/>
                  <a:gd name="T19" fmla="*/ 0 h 79"/>
                  <a:gd name="T20" fmla="*/ 0 w 80"/>
                  <a:gd name="T21" fmla="*/ 0 h 79"/>
                  <a:gd name="T22" fmla="*/ 0 w 80"/>
                  <a:gd name="T23" fmla="*/ 0 h 79"/>
                  <a:gd name="T24" fmla="*/ 0 w 80"/>
                  <a:gd name="T25" fmla="*/ 0 h 79"/>
                  <a:gd name="T26" fmla="*/ 0 w 80"/>
                  <a:gd name="T27" fmla="*/ 0 h 79"/>
                  <a:gd name="T28" fmla="*/ 0 w 80"/>
                  <a:gd name="T29" fmla="*/ 0 h 79"/>
                  <a:gd name="T30" fmla="*/ 0 w 80"/>
                  <a:gd name="T31" fmla="*/ 0 h 79"/>
                  <a:gd name="T32" fmla="*/ 0 w 80"/>
                  <a:gd name="T33" fmla="*/ 0 h 79"/>
                  <a:gd name="T34" fmla="*/ 0 w 80"/>
                  <a:gd name="T35" fmla="*/ 0 h 79"/>
                  <a:gd name="T36" fmla="*/ 0 w 80"/>
                  <a:gd name="T37" fmla="*/ 0 h 79"/>
                  <a:gd name="T38" fmla="*/ 0 w 80"/>
                  <a:gd name="T39" fmla="*/ 0 h 79"/>
                  <a:gd name="T40" fmla="*/ 0 w 80"/>
                  <a:gd name="T41" fmla="*/ 0 h 79"/>
                  <a:gd name="T42" fmla="*/ 0 w 80"/>
                  <a:gd name="T43" fmla="*/ 0 h 79"/>
                  <a:gd name="T44" fmla="*/ 0 w 80"/>
                  <a:gd name="T45" fmla="*/ 0 h 79"/>
                  <a:gd name="T46" fmla="*/ 0 w 80"/>
                  <a:gd name="T47" fmla="*/ 0 h 79"/>
                  <a:gd name="T48" fmla="*/ 0 w 80"/>
                  <a:gd name="T49" fmla="*/ 0 h 79"/>
                  <a:gd name="T50" fmla="*/ 0 w 80"/>
                  <a:gd name="T51" fmla="*/ 0 h 79"/>
                  <a:gd name="T52" fmla="*/ 0 w 80"/>
                  <a:gd name="T53" fmla="*/ 0 h 79"/>
                  <a:gd name="T54" fmla="*/ 0 w 80"/>
                  <a:gd name="T55" fmla="*/ 0 h 79"/>
                  <a:gd name="T56" fmla="*/ 0 w 80"/>
                  <a:gd name="T57" fmla="*/ 0 h 79"/>
                  <a:gd name="T58" fmla="*/ 0 w 80"/>
                  <a:gd name="T59" fmla="*/ 0 h 79"/>
                  <a:gd name="T60" fmla="*/ 0 w 80"/>
                  <a:gd name="T61" fmla="*/ 0 h 79"/>
                  <a:gd name="T62" fmla="*/ 0 w 80"/>
                  <a:gd name="T63" fmla="*/ 0 h 79"/>
                  <a:gd name="T64" fmla="*/ 0 w 80"/>
                  <a:gd name="T65" fmla="*/ 0 h 7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9">
                    <a:moveTo>
                      <a:pt x="46" y="0"/>
                    </a:moveTo>
                    <a:lnTo>
                      <a:pt x="38" y="0"/>
                    </a:lnTo>
                    <a:lnTo>
                      <a:pt x="30" y="0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8"/>
                    </a:lnTo>
                    <a:lnTo>
                      <a:pt x="2" y="24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40" y="79"/>
                    </a:lnTo>
                    <a:lnTo>
                      <a:pt x="49" y="79"/>
                    </a:lnTo>
                    <a:lnTo>
                      <a:pt x="55" y="75"/>
                    </a:lnTo>
                    <a:lnTo>
                      <a:pt x="62" y="72"/>
                    </a:lnTo>
                    <a:lnTo>
                      <a:pt x="68" y="67"/>
                    </a:lnTo>
                    <a:lnTo>
                      <a:pt x="73" y="61"/>
                    </a:lnTo>
                    <a:lnTo>
                      <a:pt x="76" y="54"/>
                    </a:lnTo>
                    <a:lnTo>
                      <a:pt x="78" y="46"/>
                    </a:lnTo>
                    <a:lnTo>
                      <a:pt x="80" y="38"/>
                    </a:lnTo>
                    <a:lnTo>
                      <a:pt x="78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" name="Freeform 123"/>
              <p:cNvSpPr/>
              <p:nvPr/>
            </p:nvSpPr>
            <p:spPr bwMode="auto">
              <a:xfrm>
                <a:off x="4216" y="4162"/>
                <a:ext cx="37" cy="39"/>
              </a:xfrm>
              <a:custGeom>
                <a:avLst/>
                <a:gdLst>
                  <a:gd name="T0" fmla="*/ 1 w 73"/>
                  <a:gd name="T1" fmla="*/ 0 h 79"/>
                  <a:gd name="T2" fmla="*/ 1 w 73"/>
                  <a:gd name="T3" fmla="*/ 0 h 79"/>
                  <a:gd name="T4" fmla="*/ 1 w 73"/>
                  <a:gd name="T5" fmla="*/ 0 h 79"/>
                  <a:gd name="T6" fmla="*/ 1 w 73"/>
                  <a:gd name="T7" fmla="*/ 0 h 79"/>
                  <a:gd name="T8" fmla="*/ 1 w 73"/>
                  <a:gd name="T9" fmla="*/ 0 h 79"/>
                  <a:gd name="T10" fmla="*/ 1 w 73"/>
                  <a:gd name="T11" fmla="*/ 0 h 79"/>
                  <a:gd name="T12" fmla="*/ 1 w 73"/>
                  <a:gd name="T13" fmla="*/ 0 h 79"/>
                  <a:gd name="T14" fmla="*/ 1 w 73"/>
                  <a:gd name="T15" fmla="*/ 0 h 79"/>
                  <a:gd name="T16" fmla="*/ 1 w 73"/>
                  <a:gd name="T17" fmla="*/ 0 h 79"/>
                  <a:gd name="T18" fmla="*/ 1 w 73"/>
                  <a:gd name="T19" fmla="*/ 0 h 79"/>
                  <a:gd name="T20" fmla="*/ 1 w 73"/>
                  <a:gd name="T21" fmla="*/ 0 h 79"/>
                  <a:gd name="T22" fmla="*/ 1 w 73"/>
                  <a:gd name="T23" fmla="*/ 0 h 79"/>
                  <a:gd name="T24" fmla="*/ 0 w 73"/>
                  <a:gd name="T25" fmla="*/ 0 h 79"/>
                  <a:gd name="T26" fmla="*/ 0 w 73"/>
                  <a:gd name="T27" fmla="*/ 0 h 79"/>
                  <a:gd name="T28" fmla="*/ 0 w 73"/>
                  <a:gd name="T29" fmla="*/ 0 h 79"/>
                  <a:gd name="T30" fmla="*/ 1 w 73"/>
                  <a:gd name="T31" fmla="*/ 0 h 79"/>
                  <a:gd name="T32" fmla="*/ 1 w 73"/>
                  <a:gd name="T33" fmla="*/ 0 h 79"/>
                  <a:gd name="T34" fmla="*/ 1 w 73"/>
                  <a:gd name="T35" fmla="*/ 0 h 79"/>
                  <a:gd name="T36" fmla="*/ 1 w 73"/>
                  <a:gd name="T37" fmla="*/ 0 h 79"/>
                  <a:gd name="T38" fmla="*/ 1 w 73"/>
                  <a:gd name="T39" fmla="*/ 0 h 79"/>
                  <a:gd name="T40" fmla="*/ 1 w 73"/>
                  <a:gd name="T41" fmla="*/ 0 h 79"/>
                  <a:gd name="T42" fmla="*/ 1 w 73"/>
                  <a:gd name="T43" fmla="*/ 0 h 79"/>
                  <a:gd name="T44" fmla="*/ 1 w 73"/>
                  <a:gd name="T45" fmla="*/ 0 h 79"/>
                  <a:gd name="T46" fmla="*/ 1 w 73"/>
                  <a:gd name="T47" fmla="*/ 0 h 79"/>
                  <a:gd name="T48" fmla="*/ 1 w 73"/>
                  <a:gd name="T49" fmla="*/ 0 h 79"/>
                  <a:gd name="T50" fmla="*/ 1 w 73"/>
                  <a:gd name="T51" fmla="*/ 0 h 79"/>
                  <a:gd name="T52" fmla="*/ 1 w 73"/>
                  <a:gd name="T53" fmla="*/ 0 h 79"/>
                  <a:gd name="T54" fmla="*/ 1 w 73"/>
                  <a:gd name="T55" fmla="*/ 0 h 79"/>
                  <a:gd name="T56" fmla="*/ 1 w 73"/>
                  <a:gd name="T57" fmla="*/ 0 h 79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73" h="79">
                    <a:moveTo>
                      <a:pt x="73" y="19"/>
                    </a:moveTo>
                    <a:lnTo>
                      <a:pt x="69" y="12"/>
                    </a:lnTo>
                    <a:lnTo>
                      <a:pt x="62" y="7"/>
                    </a:lnTo>
                    <a:lnTo>
                      <a:pt x="54" y="2"/>
                    </a:lnTo>
                    <a:lnTo>
                      <a:pt x="46" y="0"/>
                    </a:lnTo>
                    <a:lnTo>
                      <a:pt x="38" y="0"/>
                    </a:lnTo>
                    <a:lnTo>
                      <a:pt x="30" y="1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0" y="12"/>
                    </a:lnTo>
                    <a:lnTo>
                      <a:pt x="5" y="19"/>
                    </a:lnTo>
                    <a:lnTo>
                      <a:pt x="2" y="25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49"/>
                    </a:lnTo>
                    <a:lnTo>
                      <a:pt x="3" y="55"/>
                    </a:lnTo>
                    <a:lnTo>
                      <a:pt x="7" y="62"/>
                    </a:lnTo>
                    <a:lnTo>
                      <a:pt x="11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35" y="79"/>
                    </a:lnTo>
                    <a:lnTo>
                      <a:pt x="38" y="79"/>
                    </a:lnTo>
                    <a:lnTo>
                      <a:pt x="41" y="79"/>
                    </a:lnTo>
                    <a:lnTo>
                      <a:pt x="43" y="79"/>
                    </a:lnTo>
                    <a:lnTo>
                      <a:pt x="48" y="70"/>
                    </a:lnTo>
                    <a:lnTo>
                      <a:pt x="58" y="52"/>
                    </a:lnTo>
                    <a:lnTo>
                      <a:pt x="69" y="31"/>
                    </a:lnTo>
                    <a:lnTo>
                      <a:pt x="73" y="19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3" name="Freeform 124"/>
              <p:cNvSpPr/>
              <p:nvPr/>
            </p:nvSpPr>
            <p:spPr bwMode="auto">
              <a:xfrm>
                <a:off x="3983" y="4266"/>
                <a:ext cx="31" cy="33"/>
              </a:xfrm>
              <a:custGeom>
                <a:avLst/>
                <a:gdLst>
                  <a:gd name="T0" fmla="*/ 1 w 61"/>
                  <a:gd name="T1" fmla="*/ 1 h 66"/>
                  <a:gd name="T2" fmla="*/ 1 w 61"/>
                  <a:gd name="T3" fmla="*/ 1 h 66"/>
                  <a:gd name="T4" fmla="*/ 1 w 61"/>
                  <a:gd name="T5" fmla="*/ 1 h 66"/>
                  <a:gd name="T6" fmla="*/ 1 w 61"/>
                  <a:gd name="T7" fmla="*/ 1 h 66"/>
                  <a:gd name="T8" fmla="*/ 1 w 61"/>
                  <a:gd name="T9" fmla="*/ 1 h 66"/>
                  <a:gd name="T10" fmla="*/ 1 w 61"/>
                  <a:gd name="T11" fmla="*/ 1 h 66"/>
                  <a:gd name="T12" fmla="*/ 1 w 61"/>
                  <a:gd name="T13" fmla="*/ 1 h 66"/>
                  <a:gd name="T14" fmla="*/ 1 w 61"/>
                  <a:gd name="T15" fmla="*/ 1 h 66"/>
                  <a:gd name="T16" fmla="*/ 1 w 61"/>
                  <a:gd name="T17" fmla="*/ 1 h 66"/>
                  <a:gd name="T18" fmla="*/ 1 w 61"/>
                  <a:gd name="T19" fmla="*/ 1 h 66"/>
                  <a:gd name="T20" fmla="*/ 1 w 61"/>
                  <a:gd name="T21" fmla="*/ 1 h 66"/>
                  <a:gd name="T22" fmla="*/ 1 w 61"/>
                  <a:gd name="T23" fmla="*/ 1 h 66"/>
                  <a:gd name="T24" fmla="*/ 1 w 61"/>
                  <a:gd name="T25" fmla="*/ 1 h 66"/>
                  <a:gd name="T26" fmla="*/ 1 w 61"/>
                  <a:gd name="T27" fmla="*/ 0 h 66"/>
                  <a:gd name="T28" fmla="*/ 1 w 61"/>
                  <a:gd name="T29" fmla="*/ 1 h 66"/>
                  <a:gd name="T30" fmla="*/ 1 w 61"/>
                  <a:gd name="T31" fmla="*/ 1 h 66"/>
                  <a:gd name="T32" fmla="*/ 0 w 61"/>
                  <a:gd name="T33" fmla="*/ 1 h 66"/>
                  <a:gd name="T34" fmla="*/ 1 w 61"/>
                  <a:gd name="T35" fmla="*/ 1 h 66"/>
                  <a:gd name="T36" fmla="*/ 1 w 61"/>
                  <a:gd name="T37" fmla="*/ 1 h 66"/>
                  <a:gd name="T38" fmla="*/ 1 w 61"/>
                  <a:gd name="T39" fmla="*/ 1 h 66"/>
                  <a:gd name="T40" fmla="*/ 1 w 61"/>
                  <a:gd name="T41" fmla="*/ 1 h 66"/>
                  <a:gd name="T42" fmla="*/ 1 w 61"/>
                  <a:gd name="T43" fmla="*/ 1 h 66"/>
                  <a:gd name="T44" fmla="*/ 1 w 61"/>
                  <a:gd name="T45" fmla="*/ 1 h 66"/>
                  <a:gd name="T46" fmla="*/ 1 w 61"/>
                  <a:gd name="T47" fmla="*/ 1 h 66"/>
                  <a:gd name="T48" fmla="*/ 1 w 61"/>
                  <a:gd name="T49" fmla="*/ 1 h 6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61" h="66">
                    <a:moveTo>
                      <a:pt x="53" y="66"/>
                    </a:moveTo>
                    <a:lnTo>
                      <a:pt x="57" y="61"/>
                    </a:lnTo>
                    <a:lnTo>
                      <a:pt x="59" y="56"/>
                    </a:lnTo>
                    <a:lnTo>
                      <a:pt x="60" y="52"/>
                    </a:lnTo>
                    <a:lnTo>
                      <a:pt x="61" y="47"/>
                    </a:lnTo>
                    <a:lnTo>
                      <a:pt x="61" y="39"/>
                    </a:lnTo>
                    <a:lnTo>
                      <a:pt x="60" y="31"/>
                    </a:lnTo>
                    <a:lnTo>
                      <a:pt x="58" y="24"/>
                    </a:lnTo>
                    <a:lnTo>
                      <a:pt x="55" y="17"/>
                    </a:lnTo>
                    <a:lnTo>
                      <a:pt x="50" y="11"/>
                    </a:lnTo>
                    <a:lnTo>
                      <a:pt x="43" y="7"/>
                    </a:lnTo>
                    <a:lnTo>
                      <a:pt x="36" y="3"/>
                    </a:lnTo>
                    <a:lnTo>
                      <a:pt x="29" y="1"/>
                    </a:lnTo>
                    <a:lnTo>
                      <a:pt x="21" y="0"/>
                    </a:lnTo>
                    <a:lnTo>
                      <a:pt x="13" y="1"/>
                    </a:lnTo>
                    <a:lnTo>
                      <a:pt x="6" y="3"/>
                    </a:lnTo>
                    <a:lnTo>
                      <a:pt x="0" y="7"/>
                    </a:lnTo>
                    <a:lnTo>
                      <a:pt x="2" y="9"/>
                    </a:lnTo>
                    <a:lnTo>
                      <a:pt x="5" y="14"/>
                    </a:lnTo>
                    <a:lnTo>
                      <a:pt x="11" y="22"/>
                    </a:lnTo>
                    <a:lnTo>
                      <a:pt x="19" y="31"/>
                    </a:lnTo>
                    <a:lnTo>
                      <a:pt x="27" y="41"/>
                    </a:lnTo>
                    <a:lnTo>
                      <a:pt x="35" y="51"/>
                    </a:lnTo>
                    <a:lnTo>
                      <a:pt x="44" y="59"/>
                    </a:lnTo>
                    <a:lnTo>
                      <a:pt x="53" y="66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4" name="Freeform 125"/>
              <p:cNvSpPr/>
              <p:nvPr/>
            </p:nvSpPr>
            <p:spPr bwMode="auto">
              <a:xfrm>
                <a:off x="4852" y="4125"/>
                <a:ext cx="17" cy="17"/>
              </a:xfrm>
              <a:custGeom>
                <a:avLst/>
                <a:gdLst>
                  <a:gd name="T0" fmla="*/ 1 w 34"/>
                  <a:gd name="T1" fmla="*/ 1 h 34"/>
                  <a:gd name="T2" fmla="*/ 1 w 34"/>
                  <a:gd name="T3" fmla="*/ 1 h 34"/>
                  <a:gd name="T4" fmla="*/ 1 w 34"/>
                  <a:gd name="T5" fmla="*/ 1 h 34"/>
                  <a:gd name="T6" fmla="*/ 1 w 34"/>
                  <a:gd name="T7" fmla="*/ 1 h 34"/>
                  <a:gd name="T8" fmla="*/ 1 w 34"/>
                  <a:gd name="T9" fmla="*/ 1 h 34"/>
                  <a:gd name="T10" fmla="*/ 1 w 34"/>
                  <a:gd name="T11" fmla="*/ 1 h 34"/>
                  <a:gd name="T12" fmla="*/ 1 w 34"/>
                  <a:gd name="T13" fmla="*/ 1 h 34"/>
                  <a:gd name="T14" fmla="*/ 1 w 34"/>
                  <a:gd name="T15" fmla="*/ 1 h 34"/>
                  <a:gd name="T16" fmla="*/ 1 w 34"/>
                  <a:gd name="T17" fmla="*/ 1 h 34"/>
                  <a:gd name="T18" fmla="*/ 1 w 34"/>
                  <a:gd name="T19" fmla="*/ 0 h 34"/>
                  <a:gd name="T20" fmla="*/ 1 w 34"/>
                  <a:gd name="T21" fmla="*/ 1 h 34"/>
                  <a:gd name="T22" fmla="*/ 1 w 34"/>
                  <a:gd name="T23" fmla="*/ 1 h 34"/>
                  <a:gd name="T24" fmla="*/ 0 w 34"/>
                  <a:gd name="T25" fmla="*/ 1 h 34"/>
                  <a:gd name="T26" fmla="*/ 0 w 34"/>
                  <a:gd name="T27" fmla="*/ 1 h 34"/>
                  <a:gd name="T28" fmla="*/ 1 w 34"/>
                  <a:gd name="T29" fmla="*/ 1 h 34"/>
                  <a:gd name="T30" fmla="*/ 1 w 34"/>
                  <a:gd name="T31" fmla="*/ 1 h 34"/>
                  <a:gd name="T32" fmla="*/ 1 w 34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4">
                    <a:moveTo>
                      <a:pt x="12" y="34"/>
                    </a:moveTo>
                    <a:lnTo>
                      <a:pt x="19" y="34"/>
                    </a:lnTo>
                    <a:lnTo>
                      <a:pt x="24" y="33"/>
                    </a:lnTo>
                    <a:lnTo>
                      <a:pt x="29" y="28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2" y="10"/>
                    </a:lnTo>
                    <a:lnTo>
                      <a:pt x="28" y="5"/>
                    </a:lnTo>
                    <a:lnTo>
                      <a:pt x="22" y="2"/>
                    </a:lnTo>
                    <a:lnTo>
                      <a:pt x="15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6" y="30"/>
                    </a:lnTo>
                    <a:lnTo>
                      <a:pt x="12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5" name="Freeform 126"/>
              <p:cNvSpPr/>
              <p:nvPr/>
            </p:nvSpPr>
            <p:spPr bwMode="auto">
              <a:xfrm>
                <a:off x="4885" y="4152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0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1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1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8" y="3"/>
                    </a:lnTo>
                    <a:lnTo>
                      <a:pt x="22" y="0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1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6" name="Freeform 127"/>
              <p:cNvSpPr/>
              <p:nvPr/>
            </p:nvSpPr>
            <p:spPr bwMode="auto">
              <a:xfrm>
                <a:off x="4701" y="4202"/>
                <a:ext cx="17" cy="17"/>
              </a:xfrm>
              <a:custGeom>
                <a:avLst/>
                <a:gdLst>
                  <a:gd name="T0" fmla="*/ 1 w 34"/>
                  <a:gd name="T1" fmla="*/ 1 h 33"/>
                  <a:gd name="T2" fmla="*/ 1 w 34"/>
                  <a:gd name="T3" fmla="*/ 1 h 33"/>
                  <a:gd name="T4" fmla="*/ 1 w 34"/>
                  <a:gd name="T5" fmla="*/ 1 h 33"/>
                  <a:gd name="T6" fmla="*/ 1 w 34"/>
                  <a:gd name="T7" fmla="*/ 1 h 33"/>
                  <a:gd name="T8" fmla="*/ 1 w 34"/>
                  <a:gd name="T9" fmla="*/ 1 h 33"/>
                  <a:gd name="T10" fmla="*/ 1 w 34"/>
                  <a:gd name="T11" fmla="*/ 1 h 33"/>
                  <a:gd name="T12" fmla="*/ 1 w 34"/>
                  <a:gd name="T13" fmla="*/ 1 h 33"/>
                  <a:gd name="T14" fmla="*/ 1 w 34"/>
                  <a:gd name="T15" fmla="*/ 1 h 33"/>
                  <a:gd name="T16" fmla="*/ 1 w 34"/>
                  <a:gd name="T17" fmla="*/ 1 h 33"/>
                  <a:gd name="T18" fmla="*/ 1 w 34"/>
                  <a:gd name="T19" fmla="*/ 0 h 33"/>
                  <a:gd name="T20" fmla="*/ 1 w 34"/>
                  <a:gd name="T21" fmla="*/ 1 h 33"/>
                  <a:gd name="T22" fmla="*/ 1 w 34"/>
                  <a:gd name="T23" fmla="*/ 1 h 33"/>
                  <a:gd name="T24" fmla="*/ 1 w 34"/>
                  <a:gd name="T25" fmla="*/ 1 h 33"/>
                  <a:gd name="T26" fmla="*/ 0 w 34"/>
                  <a:gd name="T27" fmla="*/ 1 h 33"/>
                  <a:gd name="T28" fmla="*/ 1 w 34"/>
                  <a:gd name="T29" fmla="*/ 1 h 33"/>
                  <a:gd name="T30" fmla="*/ 1 w 34"/>
                  <a:gd name="T31" fmla="*/ 1 h 33"/>
                  <a:gd name="T32" fmla="*/ 1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3"/>
                    </a:moveTo>
                    <a:lnTo>
                      <a:pt x="19" y="33"/>
                    </a:lnTo>
                    <a:lnTo>
                      <a:pt x="25" y="32"/>
                    </a:lnTo>
                    <a:lnTo>
                      <a:pt x="29" y="28"/>
                    </a:lnTo>
                    <a:lnTo>
                      <a:pt x="33" y="22"/>
                    </a:lnTo>
                    <a:lnTo>
                      <a:pt x="34" y="16"/>
                    </a:lnTo>
                    <a:lnTo>
                      <a:pt x="33" y="9"/>
                    </a:lnTo>
                    <a:lnTo>
                      <a:pt x="28" y="5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10" y="2"/>
                    </a:lnTo>
                    <a:lnTo>
                      <a:pt x="5" y="6"/>
                    </a:lnTo>
                    <a:lnTo>
                      <a:pt x="2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30"/>
                    </a:lnTo>
                    <a:lnTo>
                      <a:pt x="12" y="3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7" name="Freeform 128"/>
              <p:cNvSpPr/>
              <p:nvPr/>
            </p:nvSpPr>
            <p:spPr bwMode="auto">
              <a:xfrm>
                <a:off x="4742" y="4201"/>
                <a:ext cx="16" cy="17"/>
              </a:xfrm>
              <a:custGeom>
                <a:avLst/>
                <a:gdLst>
                  <a:gd name="T0" fmla="*/ 0 w 34"/>
                  <a:gd name="T1" fmla="*/ 1 h 33"/>
                  <a:gd name="T2" fmla="*/ 0 w 34"/>
                  <a:gd name="T3" fmla="*/ 1 h 33"/>
                  <a:gd name="T4" fmla="*/ 0 w 34"/>
                  <a:gd name="T5" fmla="*/ 1 h 33"/>
                  <a:gd name="T6" fmla="*/ 0 w 34"/>
                  <a:gd name="T7" fmla="*/ 1 h 33"/>
                  <a:gd name="T8" fmla="*/ 0 w 34"/>
                  <a:gd name="T9" fmla="*/ 1 h 33"/>
                  <a:gd name="T10" fmla="*/ 0 w 34"/>
                  <a:gd name="T11" fmla="*/ 1 h 33"/>
                  <a:gd name="T12" fmla="*/ 0 w 34"/>
                  <a:gd name="T13" fmla="*/ 1 h 33"/>
                  <a:gd name="T14" fmla="*/ 0 w 34"/>
                  <a:gd name="T15" fmla="*/ 1 h 33"/>
                  <a:gd name="T16" fmla="*/ 0 w 34"/>
                  <a:gd name="T17" fmla="*/ 1 h 33"/>
                  <a:gd name="T18" fmla="*/ 0 w 34"/>
                  <a:gd name="T19" fmla="*/ 0 h 33"/>
                  <a:gd name="T20" fmla="*/ 0 w 34"/>
                  <a:gd name="T21" fmla="*/ 1 h 33"/>
                  <a:gd name="T22" fmla="*/ 0 w 34"/>
                  <a:gd name="T23" fmla="*/ 1 h 33"/>
                  <a:gd name="T24" fmla="*/ 0 w 34"/>
                  <a:gd name="T25" fmla="*/ 1 h 33"/>
                  <a:gd name="T26" fmla="*/ 0 w 34"/>
                  <a:gd name="T27" fmla="*/ 1 h 33"/>
                  <a:gd name="T28" fmla="*/ 0 w 34"/>
                  <a:gd name="T29" fmla="*/ 1 h 33"/>
                  <a:gd name="T30" fmla="*/ 0 w 34"/>
                  <a:gd name="T31" fmla="*/ 1 h 33"/>
                  <a:gd name="T32" fmla="*/ 0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2"/>
                    </a:moveTo>
                    <a:lnTo>
                      <a:pt x="19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1" y="9"/>
                    </a:lnTo>
                    <a:lnTo>
                      <a:pt x="28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8" name="Freeform 129"/>
              <p:cNvSpPr/>
              <p:nvPr/>
            </p:nvSpPr>
            <p:spPr bwMode="auto">
              <a:xfrm>
                <a:off x="4782" y="4209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1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5" y="29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9" name="Freeform 130"/>
              <p:cNvSpPr/>
              <p:nvPr/>
            </p:nvSpPr>
            <p:spPr bwMode="auto">
              <a:xfrm>
                <a:off x="4820" y="4226"/>
                <a:ext cx="17" cy="17"/>
              </a:xfrm>
              <a:custGeom>
                <a:avLst/>
                <a:gdLst>
                  <a:gd name="T0" fmla="*/ 1 w 33"/>
                  <a:gd name="T1" fmla="*/ 1 h 34"/>
                  <a:gd name="T2" fmla="*/ 1 w 33"/>
                  <a:gd name="T3" fmla="*/ 1 h 34"/>
                  <a:gd name="T4" fmla="*/ 1 w 33"/>
                  <a:gd name="T5" fmla="*/ 1 h 34"/>
                  <a:gd name="T6" fmla="*/ 1 w 33"/>
                  <a:gd name="T7" fmla="*/ 1 h 34"/>
                  <a:gd name="T8" fmla="*/ 1 w 33"/>
                  <a:gd name="T9" fmla="*/ 1 h 34"/>
                  <a:gd name="T10" fmla="*/ 1 w 33"/>
                  <a:gd name="T11" fmla="*/ 1 h 34"/>
                  <a:gd name="T12" fmla="*/ 1 w 33"/>
                  <a:gd name="T13" fmla="*/ 1 h 34"/>
                  <a:gd name="T14" fmla="*/ 1 w 33"/>
                  <a:gd name="T15" fmla="*/ 1 h 34"/>
                  <a:gd name="T16" fmla="*/ 1 w 33"/>
                  <a:gd name="T17" fmla="*/ 1 h 34"/>
                  <a:gd name="T18" fmla="*/ 1 w 33"/>
                  <a:gd name="T19" fmla="*/ 0 h 34"/>
                  <a:gd name="T20" fmla="*/ 1 w 33"/>
                  <a:gd name="T21" fmla="*/ 1 h 34"/>
                  <a:gd name="T22" fmla="*/ 1 w 33"/>
                  <a:gd name="T23" fmla="*/ 1 h 34"/>
                  <a:gd name="T24" fmla="*/ 1 w 33"/>
                  <a:gd name="T25" fmla="*/ 1 h 34"/>
                  <a:gd name="T26" fmla="*/ 0 w 33"/>
                  <a:gd name="T27" fmla="*/ 1 h 34"/>
                  <a:gd name="T28" fmla="*/ 1 w 33"/>
                  <a:gd name="T29" fmla="*/ 1 h 34"/>
                  <a:gd name="T30" fmla="*/ 1 w 33"/>
                  <a:gd name="T31" fmla="*/ 1 h 34"/>
                  <a:gd name="T32" fmla="*/ 1 w 33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4">
                    <a:moveTo>
                      <a:pt x="11" y="34"/>
                    </a:moveTo>
                    <a:lnTo>
                      <a:pt x="18" y="34"/>
                    </a:lnTo>
                    <a:lnTo>
                      <a:pt x="24" y="33"/>
                    </a:lnTo>
                    <a:lnTo>
                      <a:pt x="30" y="28"/>
                    </a:lnTo>
                    <a:lnTo>
                      <a:pt x="33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7" y="5"/>
                    </a:lnTo>
                    <a:lnTo>
                      <a:pt x="22" y="1"/>
                    </a:lnTo>
                    <a:lnTo>
                      <a:pt x="16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1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5" y="30"/>
                    </a:lnTo>
                    <a:lnTo>
                      <a:pt x="11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" name="Freeform 131"/>
              <p:cNvSpPr/>
              <p:nvPr/>
            </p:nvSpPr>
            <p:spPr bwMode="auto">
              <a:xfrm>
                <a:off x="4853" y="4250"/>
                <a:ext cx="16" cy="16"/>
              </a:xfrm>
              <a:custGeom>
                <a:avLst/>
                <a:gdLst>
                  <a:gd name="T0" fmla="*/ 0 w 33"/>
                  <a:gd name="T1" fmla="*/ 0 h 33"/>
                  <a:gd name="T2" fmla="*/ 0 w 33"/>
                  <a:gd name="T3" fmla="*/ 0 h 33"/>
                  <a:gd name="T4" fmla="*/ 0 w 33"/>
                  <a:gd name="T5" fmla="*/ 0 h 33"/>
                  <a:gd name="T6" fmla="*/ 0 w 33"/>
                  <a:gd name="T7" fmla="*/ 0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0 h 33"/>
                  <a:gd name="T14" fmla="*/ 0 w 33"/>
                  <a:gd name="T15" fmla="*/ 0 h 33"/>
                  <a:gd name="T16" fmla="*/ 0 w 33"/>
                  <a:gd name="T17" fmla="*/ 0 h 33"/>
                  <a:gd name="T18" fmla="*/ 0 w 33"/>
                  <a:gd name="T19" fmla="*/ 0 h 33"/>
                  <a:gd name="T20" fmla="*/ 0 w 33"/>
                  <a:gd name="T21" fmla="*/ 0 h 33"/>
                  <a:gd name="T22" fmla="*/ 0 w 33"/>
                  <a:gd name="T23" fmla="*/ 0 h 33"/>
                  <a:gd name="T24" fmla="*/ 0 w 33"/>
                  <a:gd name="T25" fmla="*/ 0 h 33"/>
                  <a:gd name="T26" fmla="*/ 0 w 33"/>
                  <a:gd name="T27" fmla="*/ 0 h 33"/>
                  <a:gd name="T28" fmla="*/ 0 w 33"/>
                  <a:gd name="T29" fmla="*/ 0 h 33"/>
                  <a:gd name="T30" fmla="*/ 0 w 33"/>
                  <a:gd name="T31" fmla="*/ 0 h 33"/>
                  <a:gd name="T32" fmla="*/ 0 w 33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2" y="32"/>
                    </a:moveTo>
                    <a:lnTo>
                      <a:pt x="18" y="33"/>
                    </a:lnTo>
                    <a:lnTo>
                      <a:pt x="25" y="32"/>
                    </a:lnTo>
                    <a:lnTo>
                      <a:pt x="29" y="27"/>
                    </a:lnTo>
                    <a:lnTo>
                      <a:pt x="33" y="21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1" y="1"/>
                    </a:lnTo>
                    <a:lnTo>
                      <a:pt x="15" y="0"/>
                    </a:lnTo>
                    <a:lnTo>
                      <a:pt x="8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" name="Freeform 132"/>
              <p:cNvSpPr/>
              <p:nvPr/>
            </p:nvSpPr>
            <p:spPr bwMode="auto">
              <a:xfrm>
                <a:off x="4680" y="4230"/>
                <a:ext cx="188" cy="72"/>
              </a:xfrm>
              <a:custGeom>
                <a:avLst/>
                <a:gdLst>
                  <a:gd name="T0" fmla="*/ 1 w 376"/>
                  <a:gd name="T1" fmla="*/ 1 h 144"/>
                  <a:gd name="T2" fmla="*/ 1 w 376"/>
                  <a:gd name="T3" fmla="*/ 1 h 144"/>
                  <a:gd name="T4" fmla="*/ 1 w 376"/>
                  <a:gd name="T5" fmla="*/ 1 h 144"/>
                  <a:gd name="T6" fmla="*/ 1 w 376"/>
                  <a:gd name="T7" fmla="*/ 1 h 144"/>
                  <a:gd name="T8" fmla="*/ 1 w 376"/>
                  <a:gd name="T9" fmla="*/ 1 h 144"/>
                  <a:gd name="T10" fmla="*/ 1 w 376"/>
                  <a:gd name="T11" fmla="*/ 1 h 144"/>
                  <a:gd name="T12" fmla="*/ 1 w 376"/>
                  <a:gd name="T13" fmla="*/ 1 h 144"/>
                  <a:gd name="T14" fmla="*/ 1 w 376"/>
                  <a:gd name="T15" fmla="*/ 1 h 144"/>
                  <a:gd name="T16" fmla="*/ 1 w 376"/>
                  <a:gd name="T17" fmla="*/ 1 h 144"/>
                  <a:gd name="T18" fmla="*/ 1 w 376"/>
                  <a:gd name="T19" fmla="*/ 1 h 144"/>
                  <a:gd name="T20" fmla="*/ 1 w 376"/>
                  <a:gd name="T21" fmla="*/ 1 h 144"/>
                  <a:gd name="T22" fmla="*/ 1 w 376"/>
                  <a:gd name="T23" fmla="*/ 1 h 144"/>
                  <a:gd name="T24" fmla="*/ 1 w 376"/>
                  <a:gd name="T25" fmla="*/ 1 h 144"/>
                  <a:gd name="T26" fmla="*/ 1 w 376"/>
                  <a:gd name="T27" fmla="*/ 1 h 144"/>
                  <a:gd name="T28" fmla="*/ 1 w 376"/>
                  <a:gd name="T29" fmla="*/ 1 h 144"/>
                  <a:gd name="T30" fmla="*/ 1 w 376"/>
                  <a:gd name="T31" fmla="*/ 1 h 144"/>
                  <a:gd name="T32" fmla="*/ 1 w 376"/>
                  <a:gd name="T33" fmla="*/ 1 h 144"/>
                  <a:gd name="T34" fmla="*/ 1 w 376"/>
                  <a:gd name="T35" fmla="*/ 1 h 144"/>
                  <a:gd name="T36" fmla="*/ 1 w 376"/>
                  <a:gd name="T37" fmla="*/ 1 h 144"/>
                  <a:gd name="T38" fmla="*/ 1 w 376"/>
                  <a:gd name="T39" fmla="*/ 0 h 144"/>
                  <a:gd name="T40" fmla="*/ 1 w 376"/>
                  <a:gd name="T41" fmla="*/ 1 h 144"/>
                  <a:gd name="T42" fmla="*/ 1 w 376"/>
                  <a:gd name="T43" fmla="*/ 1 h 144"/>
                  <a:gd name="T44" fmla="*/ 1 w 376"/>
                  <a:gd name="T45" fmla="*/ 1 h 144"/>
                  <a:gd name="T46" fmla="*/ 1 w 376"/>
                  <a:gd name="T47" fmla="*/ 1 h 144"/>
                  <a:gd name="T48" fmla="*/ 0 w 376"/>
                  <a:gd name="T49" fmla="*/ 1 h 144"/>
                  <a:gd name="T50" fmla="*/ 1 w 376"/>
                  <a:gd name="T51" fmla="*/ 1 h 144"/>
                  <a:gd name="T52" fmla="*/ 1 w 376"/>
                  <a:gd name="T53" fmla="*/ 1 h 144"/>
                  <a:gd name="T54" fmla="*/ 1 w 376"/>
                  <a:gd name="T55" fmla="*/ 1 h 144"/>
                  <a:gd name="T56" fmla="*/ 1 w 376"/>
                  <a:gd name="T57" fmla="*/ 1 h 144"/>
                  <a:gd name="T58" fmla="*/ 1 w 376"/>
                  <a:gd name="T59" fmla="*/ 1 h 144"/>
                  <a:gd name="T60" fmla="*/ 1 w 376"/>
                  <a:gd name="T61" fmla="*/ 1 h 144"/>
                  <a:gd name="T62" fmla="*/ 1 w 376"/>
                  <a:gd name="T63" fmla="*/ 1 h 144"/>
                  <a:gd name="T64" fmla="*/ 1 w 376"/>
                  <a:gd name="T65" fmla="*/ 1 h 144"/>
                  <a:gd name="T66" fmla="*/ 1 w 376"/>
                  <a:gd name="T67" fmla="*/ 1 h 144"/>
                  <a:gd name="T68" fmla="*/ 1 w 376"/>
                  <a:gd name="T69" fmla="*/ 1 h 144"/>
                  <a:gd name="T70" fmla="*/ 1 w 376"/>
                  <a:gd name="T71" fmla="*/ 1 h 144"/>
                  <a:gd name="T72" fmla="*/ 1 w 376"/>
                  <a:gd name="T73" fmla="*/ 1 h 144"/>
                  <a:gd name="T74" fmla="*/ 1 w 376"/>
                  <a:gd name="T75" fmla="*/ 1 h 144"/>
                  <a:gd name="T76" fmla="*/ 1 w 376"/>
                  <a:gd name="T77" fmla="*/ 1 h 144"/>
                  <a:gd name="T78" fmla="*/ 1 w 376"/>
                  <a:gd name="T79" fmla="*/ 1 h 144"/>
                  <a:gd name="T80" fmla="*/ 1 w 376"/>
                  <a:gd name="T81" fmla="*/ 1 h 144"/>
                  <a:gd name="T82" fmla="*/ 1 w 376"/>
                  <a:gd name="T83" fmla="*/ 1 h 144"/>
                  <a:gd name="T84" fmla="*/ 1 w 376"/>
                  <a:gd name="T85" fmla="*/ 1 h 144"/>
                  <a:gd name="T86" fmla="*/ 1 w 376"/>
                  <a:gd name="T87" fmla="*/ 1 h 144"/>
                  <a:gd name="T88" fmla="*/ 1 w 376"/>
                  <a:gd name="T89" fmla="*/ 1 h 144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376" h="144">
                    <a:moveTo>
                      <a:pt x="340" y="144"/>
                    </a:moveTo>
                    <a:lnTo>
                      <a:pt x="344" y="141"/>
                    </a:lnTo>
                    <a:lnTo>
                      <a:pt x="349" y="137"/>
                    </a:lnTo>
                    <a:lnTo>
                      <a:pt x="353" y="134"/>
                    </a:lnTo>
                    <a:lnTo>
                      <a:pt x="358" y="130"/>
                    </a:lnTo>
                    <a:lnTo>
                      <a:pt x="363" y="127"/>
                    </a:lnTo>
                    <a:lnTo>
                      <a:pt x="367" y="122"/>
                    </a:lnTo>
                    <a:lnTo>
                      <a:pt x="372" y="119"/>
                    </a:lnTo>
                    <a:lnTo>
                      <a:pt x="376" y="114"/>
                    </a:lnTo>
                    <a:lnTo>
                      <a:pt x="358" y="95"/>
                    </a:lnTo>
                    <a:lnTo>
                      <a:pt x="337" y="76"/>
                    </a:lnTo>
                    <a:lnTo>
                      <a:pt x="314" y="60"/>
                    </a:lnTo>
                    <a:lnTo>
                      <a:pt x="291" y="46"/>
                    </a:lnTo>
                    <a:lnTo>
                      <a:pt x="266" y="34"/>
                    </a:lnTo>
                    <a:lnTo>
                      <a:pt x="239" y="23"/>
                    </a:lnTo>
                    <a:lnTo>
                      <a:pt x="213" y="15"/>
                    </a:lnTo>
                    <a:lnTo>
                      <a:pt x="186" y="9"/>
                    </a:lnTo>
                    <a:lnTo>
                      <a:pt x="160" y="5"/>
                    </a:lnTo>
                    <a:lnTo>
                      <a:pt x="133" y="1"/>
                    </a:lnTo>
                    <a:lnTo>
                      <a:pt x="108" y="0"/>
                    </a:lnTo>
                    <a:lnTo>
                      <a:pt x="83" y="1"/>
                    </a:lnTo>
                    <a:lnTo>
                      <a:pt x="60" y="4"/>
                    </a:lnTo>
                    <a:lnTo>
                      <a:pt x="38" y="7"/>
                    </a:lnTo>
                    <a:lnTo>
                      <a:pt x="17" y="13"/>
                    </a:lnTo>
                    <a:lnTo>
                      <a:pt x="0" y="20"/>
                    </a:lnTo>
                    <a:lnTo>
                      <a:pt x="4" y="32"/>
                    </a:lnTo>
                    <a:lnTo>
                      <a:pt x="9" y="45"/>
                    </a:lnTo>
                    <a:lnTo>
                      <a:pt x="15" y="58"/>
                    </a:lnTo>
                    <a:lnTo>
                      <a:pt x="21" y="69"/>
                    </a:lnTo>
                    <a:lnTo>
                      <a:pt x="40" y="60"/>
                    </a:lnTo>
                    <a:lnTo>
                      <a:pt x="61" y="54"/>
                    </a:lnTo>
                    <a:lnTo>
                      <a:pt x="83" y="50"/>
                    </a:lnTo>
                    <a:lnTo>
                      <a:pt x="106" y="47"/>
                    </a:lnTo>
                    <a:lnTo>
                      <a:pt x="128" y="47"/>
                    </a:lnTo>
                    <a:lnTo>
                      <a:pt x="151" y="49"/>
                    </a:lnTo>
                    <a:lnTo>
                      <a:pt x="174" y="52"/>
                    </a:lnTo>
                    <a:lnTo>
                      <a:pt x="197" y="58"/>
                    </a:lnTo>
                    <a:lnTo>
                      <a:pt x="219" y="65"/>
                    </a:lnTo>
                    <a:lnTo>
                      <a:pt x="241" y="73"/>
                    </a:lnTo>
                    <a:lnTo>
                      <a:pt x="261" y="82"/>
                    </a:lnTo>
                    <a:lnTo>
                      <a:pt x="280" y="92"/>
                    </a:lnTo>
                    <a:lnTo>
                      <a:pt x="298" y="104"/>
                    </a:lnTo>
                    <a:lnTo>
                      <a:pt x="314" y="117"/>
                    </a:lnTo>
                    <a:lnTo>
                      <a:pt x="328" y="130"/>
                    </a:lnTo>
                    <a:lnTo>
                      <a:pt x="340" y="144"/>
                    </a:lnTo>
                    <a:close/>
                  </a:path>
                </a:pathLst>
              </a:custGeom>
              <a:solidFill>
                <a:srgbClr val="D100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" name="Freeform 133"/>
              <p:cNvSpPr/>
              <p:nvPr/>
            </p:nvSpPr>
            <p:spPr bwMode="auto">
              <a:xfrm>
                <a:off x="3482" y="4271"/>
                <a:ext cx="1433" cy="69"/>
              </a:xfrm>
              <a:custGeom>
                <a:avLst/>
                <a:gdLst>
                  <a:gd name="T0" fmla="*/ 0 w 2868"/>
                  <a:gd name="T1" fmla="*/ 1 h 137"/>
                  <a:gd name="T2" fmla="*/ 0 w 2868"/>
                  <a:gd name="T3" fmla="*/ 0 h 137"/>
                  <a:gd name="T4" fmla="*/ 0 w 2868"/>
                  <a:gd name="T5" fmla="*/ 0 h 137"/>
                  <a:gd name="T6" fmla="*/ 0 w 2868"/>
                  <a:gd name="T7" fmla="*/ 1 h 137"/>
                  <a:gd name="T8" fmla="*/ 0 w 2868"/>
                  <a:gd name="T9" fmla="*/ 1 h 1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868" h="137">
                    <a:moveTo>
                      <a:pt x="2868" y="134"/>
                    </a:moveTo>
                    <a:lnTo>
                      <a:pt x="2868" y="0"/>
                    </a:lnTo>
                    <a:lnTo>
                      <a:pt x="0" y="0"/>
                    </a:lnTo>
                    <a:lnTo>
                      <a:pt x="7" y="137"/>
                    </a:lnTo>
                    <a:lnTo>
                      <a:pt x="2868" y="134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" name="Freeform 134"/>
              <p:cNvSpPr/>
              <p:nvPr/>
            </p:nvSpPr>
            <p:spPr bwMode="auto">
              <a:xfrm>
                <a:off x="3452" y="4178"/>
                <a:ext cx="202" cy="140"/>
              </a:xfrm>
              <a:custGeom>
                <a:avLst/>
                <a:gdLst>
                  <a:gd name="T0" fmla="*/ 1 w 404"/>
                  <a:gd name="T1" fmla="*/ 0 h 281"/>
                  <a:gd name="T2" fmla="*/ 1 w 404"/>
                  <a:gd name="T3" fmla="*/ 0 h 281"/>
                  <a:gd name="T4" fmla="*/ 1 w 404"/>
                  <a:gd name="T5" fmla="*/ 0 h 281"/>
                  <a:gd name="T6" fmla="*/ 1 w 404"/>
                  <a:gd name="T7" fmla="*/ 0 h 281"/>
                  <a:gd name="T8" fmla="*/ 1 w 404"/>
                  <a:gd name="T9" fmla="*/ 0 h 281"/>
                  <a:gd name="T10" fmla="*/ 1 w 404"/>
                  <a:gd name="T11" fmla="*/ 0 h 281"/>
                  <a:gd name="T12" fmla="*/ 1 w 404"/>
                  <a:gd name="T13" fmla="*/ 0 h 281"/>
                  <a:gd name="T14" fmla="*/ 1 w 404"/>
                  <a:gd name="T15" fmla="*/ 0 h 281"/>
                  <a:gd name="T16" fmla="*/ 1 w 404"/>
                  <a:gd name="T17" fmla="*/ 0 h 281"/>
                  <a:gd name="T18" fmla="*/ 1 w 404"/>
                  <a:gd name="T19" fmla="*/ 0 h 281"/>
                  <a:gd name="T20" fmla="*/ 1 w 404"/>
                  <a:gd name="T21" fmla="*/ 0 h 281"/>
                  <a:gd name="T22" fmla="*/ 1 w 404"/>
                  <a:gd name="T23" fmla="*/ 0 h 281"/>
                  <a:gd name="T24" fmla="*/ 1 w 404"/>
                  <a:gd name="T25" fmla="*/ 0 h 281"/>
                  <a:gd name="T26" fmla="*/ 1 w 404"/>
                  <a:gd name="T27" fmla="*/ 0 h 281"/>
                  <a:gd name="T28" fmla="*/ 1 w 404"/>
                  <a:gd name="T29" fmla="*/ 0 h 281"/>
                  <a:gd name="T30" fmla="*/ 1 w 404"/>
                  <a:gd name="T31" fmla="*/ 0 h 281"/>
                  <a:gd name="T32" fmla="*/ 1 w 404"/>
                  <a:gd name="T33" fmla="*/ 0 h 281"/>
                  <a:gd name="T34" fmla="*/ 1 w 404"/>
                  <a:gd name="T35" fmla="*/ 0 h 281"/>
                  <a:gd name="T36" fmla="*/ 1 w 404"/>
                  <a:gd name="T37" fmla="*/ 0 h 281"/>
                  <a:gd name="T38" fmla="*/ 1 w 404"/>
                  <a:gd name="T39" fmla="*/ 0 h 281"/>
                  <a:gd name="T40" fmla="*/ 1 w 404"/>
                  <a:gd name="T41" fmla="*/ 0 h 281"/>
                  <a:gd name="T42" fmla="*/ 1 w 404"/>
                  <a:gd name="T43" fmla="*/ 0 h 281"/>
                  <a:gd name="T44" fmla="*/ 1 w 404"/>
                  <a:gd name="T45" fmla="*/ 0 h 281"/>
                  <a:gd name="T46" fmla="*/ 1 w 404"/>
                  <a:gd name="T47" fmla="*/ 0 h 281"/>
                  <a:gd name="T48" fmla="*/ 1 w 404"/>
                  <a:gd name="T49" fmla="*/ 0 h 281"/>
                  <a:gd name="T50" fmla="*/ 1 w 404"/>
                  <a:gd name="T51" fmla="*/ 0 h 281"/>
                  <a:gd name="T52" fmla="*/ 1 w 404"/>
                  <a:gd name="T53" fmla="*/ 0 h 281"/>
                  <a:gd name="T54" fmla="*/ 1 w 404"/>
                  <a:gd name="T55" fmla="*/ 0 h 281"/>
                  <a:gd name="T56" fmla="*/ 1 w 404"/>
                  <a:gd name="T57" fmla="*/ 0 h 281"/>
                  <a:gd name="T58" fmla="*/ 1 w 404"/>
                  <a:gd name="T59" fmla="*/ 0 h 281"/>
                  <a:gd name="T60" fmla="*/ 1 w 404"/>
                  <a:gd name="T61" fmla="*/ 0 h 281"/>
                  <a:gd name="T62" fmla="*/ 1 w 404"/>
                  <a:gd name="T63" fmla="*/ 0 h 281"/>
                  <a:gd name="T64" fmla="*/ 1 w 404"/>
                  <a:gd name="T65" fmla="*/ 0 h 281"/>
                  <a:gd name="T66" fmla="*/ 1 w 404"/>
                  <a:gd name="T67" fmla="*/ 0 h 281"/>
                  <a:gd name="T68" fmla="*/ 1 w 404"/>
                  <a:gd name="T69" fmla="*/ 0 h 281"/>
                  <a:gd name="T70" fmla="*/ 1 w 404"/>
                  <a:gd name="T71" fmla="*/ 0 h 281"/>
                  <a:gd name="T72" fmla="*/ 1 w 404"/>
                  <a:gd name="T73" fmla="*/ 0 h 281"/>
                  <a:gd name="T74" fmla="*/ 1 w 404"/>
                  <a:gd name="T75" fmla="*/ 0 h 281"/>
                  <a:gd name="T76" fmla="*/ 1 w 404"/>
                  <a:gd name="T77" fmla="*/ 0 h 281"/>
                  <a:gd name="T78" fmla="*/ 1 w 404"/>
                  <a:gd name="T79" fmla="*/ 0 h 281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4" h="281">
                    <a:moveTo>
                      <a:pt x="339" y="270"/>
                    </a:moveTo>
                    <a:lnTo>
                      <a:pt x="323" y="270"/>
                    </a:lnTo>
                    <a:lnTo>
                      <a:pt x="306" y="271"/>
                    </a:lnTo>
                    <a:lnTo>
                      <a:pt x="290" y="271"/>
                    </a:lnTo>
                    <a:lnTo>
                      <a:pt x="274" y="271"/>
                    </a:lnTo>
                    <a:lnTo>
                      <a:pt x="258" y="273"/>
                    </a:lnTo>
                    <a:lnTo>
                      <a:pt x="241" y="273"/>
                    </a:lnTo>
                    <a:lnTo>
                      <a:pt x="225" y="274"/>
                    </a:lnTo>
                    <a:lnTo>
                      <a:pt x="209" y="274"/>
                    </a:lnTo>
                    <a:lnTo>
                      <a:pt x="194" y="275"/>
                    </a:lnTo>
                    <a:lnTo>
                      <a:pt x="178" y="276"/>
                    </a:lnTo>
                    <a:lnTo>
                      <a:pt x="163" y="276"/>
                    </a:lnTo>
                    <a:lnTo>
                      <a:pt x="148" y="277"/>
                    </a:lnTo>
                    <a:lnTo>
                      <a:pt x="133" y="278"/>
                    </a:lnTo>
                    <a:lnTo>
                      <a:pt x="118" y="279"/>
                    </a:lnTo>
                    <a:lnTo>
                      <a:pt x="103" y="279"/>
                    </a:lnTo>
                    <a:lnTo>
                      <a:pt x="89" y="281"/>
                    </a:lnTo>
                    <a:lnTo>
                      <a:pt x="86" y="258"/>
                    </a:lnTo>
                    <a:lnTo>
                      <a:pt x="80" y="233"/>
                    </a:lnTo>
                    <a:lnTo>
                      <a:pt x="72" y="209"/>
                    </a:lnTo>
                    <a:lnTo>
                      <a:pt x="62" y="185"/>
                    </a:lnTo>
                    <a:lnTo>
                      <a:pt x="49" y="163"/>
                    </a:lnTo>
                    <a:lnTo>
                      <a:pt x="34" y="142"/>
                    </a:lnTo>
                    <a:lnTo>
                      <a:pt x="18" y="125"/>
                    </a:lnTo>
                    <a:lnTo>
                      <a:pt x="0" y="112"/>
                    </a:lnTo>
                    <a:lnTo>
                      <a:pt x="20" y="118"/>
                    </a:lnTo>
                    <a:lnTo>
                      <a:pt x="40" y="127"/>
                    </a:lnTo>
                    <a:lnTo>
                      <a:pt x="57" y="139"/>
                    </a:lnTo>
                    <a:lnTo>
                      <a:pt x="73" y="155"/>
                    </a:lnTo>
                    <a:lnTo>
                      <a:pt x="89" y="173"/>
                    </a:lnTo>
                    <a:lnTo>
                      <a:pt x="103" y="196"/>
                    </a:lnTo>
                    <a:lnTo>
                      <a:pt x="118" y="223"/>
                    </a:lnTo>
                    <a:lnTo>
                      <a:pt x="133" y="254"/>
                    </a:lnTo>
                    <a:lnTo>
                      <a:pt x="140" y="223"/>
                    </a:lnTo>
                    <a:lnTo>
                      <a:pt x="142" y="188"/>
                    </a:lnTo>
                    <a:lnTo>
                      <a:pt x="142" y="153"/>
                    </a:lnTo>
                    <a:lnTo>
                      <a:pt x="139" y="116"/>
                    </a:lnTo>
                    <a:lnTo>
                      <a:pt x="133" y="81"/>
                    </a:lnTo>
                    <a:lnTo>
                      <a:pt x="125" y="50"/>
                    </a:lnTo>
                    <a:lnTo>
                      <a:pt x="115" y="23"/>
                    </a:lnTo>
                    <a:lnTo>
                      <a:pt x="102" y="5"/>
                    </a:lnTo>
                    <a:lnTo>
                      <a:pt x="121" y="18"/>
                    </a:lnTo>
                    <a:lnTo>
                      <a:pt x="140" y="34"/>
                    </a:lnTo>
                    <a:lnTo>
                      <a:pt x="157" y="53"/>
                    </a:lnTo>
                    <a:lnTo>
                      <a:pt x="174" y="78"/>
                    </a:lnTo>
                    <a:lnTo>
                      <a:pt x="188" y="106"/>
                    </a:lnTo>
                    <a:lnTo>
                      <a:pt x="201" y="141"/>
                    </a:lnTo>
                    <a:lnTo>
                      <a:pt x="212" y="183"/>
                    </a:lnTo>
                    <a:lnTo>
                      <a:pt x="218" y="231"/>
                    </a:lnTo>
                    <a:lnTo>
                      <a:pt x="229" y="208"/>
                    </a:lnTo>
                    <a:lnTo>
                      <a:pt x="237" y="183"/>
                    </a:lnTo>
                    <a:lnTo>
                      <a:pt x="243" y="154"/>
                    </a:lnTo>
                    <a:lnTo>
                      <a:pt x="245" y="124"/>
                    </a:lnTo>
                    <a:lnTo>
                      <a:pt x="245" y="93"/>
                    </a:lnTo>
                    <a:lnTo>
                      <a:pt x="241" y="62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0" y="30"/>
                    </a:lnTo>
                    <a:lnTo>
                      <a:pt x="255" y="57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8" y="128"/>
                    </a:lnTo>
                    <a:lnTo>
                      <a:pt x="294" y="151"/>
                    </a:lnTo>
                    <a:lnTo>
                      <a:pt x="298" y="173"/>
                    </a:lnTo>
                    <a:lnTo>
                      <a:pt x="299" y="195"/>
                    </a:lnTo>
                    <a:lnTo>
                      <a:pt x="312" y="173"/>
                    </a:lnTo>
                    <a:lnTo>
                      <a:pt x="326" y="148"/>
                    </a:lnTo>
                    <a:lnTo>
                      <a:pt x="340" y="121"/>
                    </a:lnTo>
                    <a:lnTo>
                      <a:pt x="354" y="94"/>
                    </a:lnTo>
                    <a:lnTo>
                      <a:pt x="366" y="67"/>
                    </a:lnTo>
                    <a:lnTo>
                      <a:pt x="375" y="42"/>
                    </a:lnTo>
                    <a:lnTo>
                      <a:pt x="382" y="20"/>
                    </a:lnTo>
                    <a:lnTo>
                      <a:pt x="384" y="3"/>
                    </a:lnTo>
                    <a:lnTo>
                      <a:pt x="392" y="27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4" y="112"/>
                    </a:lnTo>
                    <a:lnTo>
                      <a:pt x="398" y="146"/>
                    </a:lnTo>
                    <a:lnTo>
                      <a:pt x="388" y="184"/>
                    </a:lnTo>
                    <a:lnTo>
                      <a:pt x="368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" name="Freeform 135"/>
              <p:cNvSpPr/>
              <p:nvPr/>
            </p:nvSpPr>
            <p:spPr bwMode="auto">
              <a:xfrm>
                <a:off x="4880" y="4200"/>
                <a:ext cx="51" cy="71"/>
              </a:xfrm>
              <a:custGeom>
                <a:avLst/>
                <a:gdLst>
                  <a:gd name="T0" fmla="*/ 1 w 102"/>
                  <a:gd name="T1" fmla="*/ 1 h 142"/>
                  <a:gd name="T2" fmla="*/ 0 w 102"/>
                  <a:gd name="T3" fmla="*/ 1 h 142"/>
                  <a:gd name="T4" fmla="*/ 1 w 102"/>
                  <a:gd name="T5" fmla="*/ 1 h 142"/>
                  <a:gd name="T6" fmla="*/ 1 w 102"/>
                  <a:gd name="T7" fmla="*/ 1 h 142"/>
                  <a:gd name="T8" fmla="*/ 1 w 102"/>
                  <a:gd name="T9" fmla="*/ 1 h 142"/>
                  <a:gd name="T10" fmla="*/ 1 w 102"/>
                  <a:gd name="T11" fmla="*/ 1 h 142"/>
                  <a:gd name="T12" fmla="*/ 1 w 102"/>
                  <a:gd name="T13" fmla="*/ 1 h 142"/>
                  <a:gd name="T14" fmla="*/ 1 w 102"/>
                  <a:gd name="T15" fmla="*/ 1 h 142"/>
                  <a:gd name="T16" fmla="*/ 1 w 102"/>
                  <a:gd name="T17" fmla="*/ 1 h 142"/>
                  <a:gd name="T18" fmla="*/ 1 w 102"/>
                  <a:gd name="T19" fmla="*/ 0 h 142"/>
                  <a:gd name="T20" fmla="*/ 1 w 102"/>
                  <a:gd name="T21" fmla="*/ 1 h 142"/>
                  <a:gd name="T22" fmla="*/ 1 w 102"/>
                  <a:gd name="T23" fmla="*/ 1 h 142"/>
                  <a:gd name="T24" fmla="*/ 1 w 102"/>
                  <a:gd name="T25" fmla="*/ 1 h 142"/>
                  <a:gd name="T26" fmla="*/ 1 w 102"/>
                  <a:gd name="T27" fmla="*/ 1 h 14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2" h="142">
                    <a:moveTo>
                      <a:pt x="71" y="142"/>
                    </a:moveTo>
                    <a:lnTo>
                      <a:pt x="0" y="142"/>
                    </a:lnTo>
                    <a:lnTo>
                      <a:pt x="6" y="123"/>
                    </a:lnTo>
                    <a:lnTo>
                      <a:pt x="16" y="102"/>
                    </a:lnTo>
                    <a:lnTo>
                      <a:pt x="27" y="82"/>
                    </a:lnTo>
                    <a:lnTo>
                      <a:pt x="41" y="61"/>
                    </a:lnTo>
                    <a:lnTo>
                      <a:pt x="56" y="43"/>
                    </a:lnTo>
                    <a:lnTo>
                      <a:pt x="71" y="26"/>
                    </a:lnTo>
                    <a:lnTo>
                      <a:pt x="87" y="12"/>
                    </a:lnTo>
                    <a:lnTo>
                      <a:pt x="102" y="0"/>
                    </a:lnTo>
                    <a:lnTo>
                      <a:pt x="84" y="41"/>
                    </a:lnTo>
                    <a:lnTo>
                      <a:pt x="74" y="78"/>
                    </a:lnTo>
                    <a:lnTo>
                      <a:pt x="71" y="112"/>
                    </a:lnTo>
                    <a:lnTo>
                      <a:pt x="71" y="14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" name="Freeform 136"/>
              <p:cNvSpPr/>
              <p:nvPr/>
            </p:nvSpPr>
            <p:spPr bwMode="auto">
              <a:xfrm>
                <a:off x="3666" y="4127"/>
                <a:ext cx="558" cy="206"/>
              </a:xfrm>
              <a:custGeom>
                <a:avLst/>
                <a:gdLst>
                  <a:gd name="T0" fmla="*/ 0 w 1117"/>
                  <a:gd name="T1" fmla="*/ 1 h 412"/>
                  <a:gd name="T2" fmla="*/ 0 w 1117"/>
                  <a:gd name="T3" fmla="*/ 1 h 412"/>
                  <a:gd name="T4" fmla="*/ 0 w 1117"/>
                  <a:gd name="T5" fmla="*/ 1 h 412"/>
                  <a:gd name="T6" fmla="*/ 0 w 1117"/>
                  <a:gd name="T7" fmla="*/ 1 h 412"/>
                  <a:gd name="T8" fmla="*/ 0 w 1117"/>
                  <a:gd name="T9" fmla="*/ 1 h 412"/>
                  <a:gd name="T10" fmla="*/ 0 w 1117"/>
                  <a:gd name="T11" fmla="*/ 1 h 412"/>
                  <a:gd name="T12" fmla="*/ 0 w 1117"/>
                  <a:gd name="T13" fmla="*/ 1 h 412"/>
                  <a:gd name="T14" fmla="*/ 0 w 1117"/>
                  <a:gd name="T15" fmla="*/ 1 h 412"/>
                  <a:gd name="T16" fmla="*/ 0 w 1117"/>
                  <a:gd name="T17" fmla="*/ 1 h 412"/>
                  <a:gd name="T18" fmla="*/ 0 w 1117"/>
                  <a:gd name="T19" fmla="*/ 1 h 412"/>
                  <a:gd name="T20" fmla="*/ 0 w 1117"/>
                  <a:gd name="T21" fmla="*/ 1 h 412"/>
                  <a:gd name="T22" fmla="*/ 0 w 1117"/>
                  <a:gd name="T23" fmla="*/ 1 h 412"/>
                  <a:gd name="T24" fmla="*/ 0 w 1117"/>
                  <a:gd name="T25" fmla="*/ 1 h 412"/>
                  <a:gd name="T26" fmla="*/ 0 w 1117"/>
                  <a:gd name="T27" fmla="*/ 1 h 412"/>
                  <a:gd name="T28" fmla="*/ 0 w 1117"/>
                  <a:gd name="T29" fmla="*/ 1 h 412"/>
                  <a:gd name="T30" fmla="*/ 0 w 1117"/>
                  <a:gd name="T31" fmla="*/ 1 h 412"/>
                  <a:gd name="T32" fmla="*/ 0 w 1117"/>
                  <a:gd name="T33" fmla="*/ 1 h 412"/>
                  <a:gd name="T34" fmla="*/ 0 w 1117"/>
                  <a:gd name="T35" fmla="*/ 1 h 412"/>
                  <a:gd name="T36" fmla="*/ 0 w 1117"/>
                  <a:gd name="T37" fmla="*/ 1 h 412"/>
                  <a:gd name="T38" fmla="*/ 0 w 1117"/>
                  <a:gd name="T39" fmla="*/ 1 h 412"/>
                  <a:gd name="T40" fmla="*/ 0 w 1117"/>
                  <a:gd name="T41" fmla="*/ 1 h 412"/>
                  <a:gd name="T42" fmla="*/ 0 w 1117"/>
                  <a:gd name="T43" fmla="*/ 1 h 412"/>
                  <a:gd name="T44" fmla="*/ 0 w 1117"/>
                  <a:gd name="T45" fmla="*/ 1 h 412"/>
                  <a:gd name="T46" fmla="*/ 0 w 1117"/>
                  <a:gd name="T47" fmla="*/ 1 h 412"/>
                  <a:gd name="T48" fmla="*/ 0 w 1117"/>
                  <a:gd name="T49" fmla="*/ 1 h 412"/>
                  <a:gd name="T50" fmla="*/ 0 w 1117"/>
                  <a:gd name="T51" fmla="*/ 1 h 412"/>
                  <a:gd name="T52" fmla="*/ 0 w 1117"/>
                  <a:gd name="T53" fmla="*/ 1 h 412"/>
                  <a:gd name="T54" fmla="*/ 0 w 1117"/>
                  <a:gd name="T55" fmla="*/ 1 h 412"/>
                  <a:gd name="T56" fmla="*/ 0 w 1117"/>
                  <a:gd name="T57" fmla="*/ 1 h 412"/>
                  <a:gd name="T58" fmla="*/ 0 w 1117"/>
                  <a:gd name="T59" fmla="*/ 1 h 412"/>
                  <a:gd name="T60" fmla="*/ 0 w 1117"/>
                  <a:gd name="T61" fmla="*/ 1 h 412"/>
                  <a:gd name="T62" fmla="*/ 0 w 1117"/>
                  <a:gd name="T63" fmla="*/ 1 h 412"/>
                  <a:gd name="T64" fmla="*/ 0 w 1117"/>
                  <a:gd name="T65" fmla="*/ 0 h 412"/>
                  <a:gd name="T66" fmla="*/ 0 w 1117"/>
                  <a:gd name="T67" fmla="*/ 1 h 412"/>
                  <a:gd name="T68" fmla="*/ 0 w 1117"/>
                  <a:gd name="T69" fmla="*/ 1 h 412"/>
                  <a:gd name="T70" fmla="*/ 0 w 1117"/>
                  <a:gd name="T71" fmla="*/ 1 h 412"/>
                  <a:gd name="T72" fmla="*/ 0 w 1117"/>
                  <a:gd name="T73" fmla="*/ 1 h 412"/>
                  <a:gd name="T74" fmla="*/ 0 w 1117"/>
                  <a:gd name="T75" fmla="*/ 1 h 412"/>
                  <a:gd name="T76" fmla="*/ 0 w 1117"/>
                  <a:gd name="T77" fmla="*/ 1 h 412"/>
                  <a:gd name="T78" fmla="*/ 0 w 1117"/>
                  <a:gd name="T79" fmla="*/ 1 h 412"/>
                  <a:gd name="T80" fmla="*/ 0 w 1117"/>
                  <a:gd name="T81" fmla="*/ 1 h 412"/>
                  <a:gd name="T82" fmla="*/ 0 w 1117"/>
                  <a:gd name="T83" fmla="*/ 1 h 412"/>
                  <a:gd name="T84" fmla="*/ 0 w 1117"/>
                  <a:gd name="T85" fmla="*/ 1 h 412"/>
                  <a:gd name="T86" fmla="*/ 0 w 1117"/>
                  <a:gd name="T87" fmla="*/ 1 h 412"/>
                  <a:gd name="T88" fmla="*/ 0 w 1117"/>
                  <a:gd name="T89" fmla="*/ 1 h 412"/>
                  <a:gd name="T90" fmla="*/ 0 w 1117"/>
                  <a:gd name="T91" fmla="*/ 1 h 412"/>
                  <a:gd name="T92" fmla="*/ 0 w 1117"/>
                  <a:gd name="T93" fmla="*/ 1 h 412"/>
                  <a:gd name="T94" fmla="*/ 0 w 1117"/>
                  <a:gd name="T95" fmla="*/ 1 h 412"/>
                  <a:gd name="T96" fmla="*/ 0 w 1117"/>
                  <a:gd name="T97" fmla="*/ 1 h 412"/>
                  <a:gd name="T98" fmla="*/ 0 w 1117"/>
                  <a:gd name="T99" fmla="*/ 1 h 412"/>
                  <a:gd name="T100" fmla="*/ 0 w 1117"/>
                  <a:gd name="T101" fmla="*/ 1 h 412"/>
                  <a:gd name="T102" fmla="*/ 0 w 1117"/>
                  <a:gd name="T103" fmla="*/ 1 h 412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1117" h="412">
                    <a:moveTo>
                      <a:pt x="1093" y="212"/>
                    </a:moveTo>
                    <a:lnTo>
                      <a:pt x="1073" y="229"/>
                    </a:lnTo>
                    <a:lnTo>
                      <a:pt x="1052" y="248"/>
                    </a:lnTo>
                    <a:lnTo>
                      <a:pt x="1032" y="265"/>
                    </a:lnTo>
                    <a:lnTo>
                      <a:pt x="1011" y="284"/>
                    </a:lnTo>
                    <a:lnTo>
                      <a:pt x="990" y="301"/>
                    </a:lnTo>
                    <a:lnTo>
                      <a:pt x="971" y="317"/>
                    </a:lnTo>
                    <a:lnTo>
                      <a:pt x="951" y="334"/>
                    </a:lnTo>
                    <a:lnTo>
                      <a:pt x="934" y="349"/>
                    </a:lnTo>
                    <a:lnTo>
                      <a:pt x="917" y="363"/>
                    </a:lnTo>
                    <a:lnTo>
                      <a:pt x="900" y="376"/>
                    </a:lnTo>
                    <a:lnTo>
                      <a:pt x="888" y="387"/>
                    </a:lnTo>
                    <a:lnTo>
                      <a:pt x="876" y="397"/>
                    </a:lnTo>
                    <a:lnTo>
                      <a:pt x="867" y="403"/>
                    </a:lnTo>
                    <a:lnTo>
                      <a:pt x="860" y="409"/>
                    </a:lnTo>
                    <a:lnTo>
                      <a:pt x="857" y="412"/>
                    </a:lnTo>
                    <a:lnTo>
                      <a:pt x="826" y="410"/>
                    </a:lnTo>
                    <a:lnTo>
                      <a:pt x="791" y="409"/>
                    </a:lnTo>
                    <a:lnTo>
                      <a:pt x="753" y="408"/>
                    </a:lnTo>
                    <a:lnTo>
                      <a:pt x="714" y="406"/>
                    </a:lnTo>
                    <a:lnTo>
                      <a:pt x="672" y="403"/>
                    </a:lnTo>
                    <a:lnTo>
                      <a:pt x="630" y="401"/>
                    </a:lnTo>
                    <a:lnTo>
                      <a:pt x="587" y="399"/>
                    </a:lnTo>
                    <a:lnTo>
                      <a:pt x="542" y="395"/>
                    </a:lnTo>
                    <a:lnTo>
                      <a:pt x="499" y="393"/>
                    </a:lnTo>
                    <a:lnTo>
                      <a:pt x="455" y="391"/>
                    </a:lnTo>
                    <a:lnTo>
                      <a:pt x="412" y="387"/>
                    </a:lnTo>
                    <a:lnTo>
                      <a:pt x="371" y="385"/>
                    </a:lnTo>
                    <a:lnTo>
                      <a:pt x="330" y="383"/>
                    </a:lnTo>
                    <a:lnTo>
                      <a:pt x="292" y="380"/>
                    </a:lnTo>
                    <a:lnTo>
                      <a:pt x="257" y="378"/>
                    </a:lnTo>
                    <a:lnTo>
                      <a:pt x="224" y="377"/>
                    </a:lnTo>
                    <a:lnTo>
                      <a:pt x="209" y="376"/>
                    </a:lnTo>
                    <a:lnTo>
                      <a:pt x="193" y="376"/>
                    </a:lnTo>
                    <a:lnTo>
                      <a:pt x="178" y="375"/>
                    </a:lnTo>
                    <a:lnTo>
                      <a:pt x="162" y="375"/>
                    </a:lnTo>
                    <a:lnTo>
                      <a:pt x="147" y="374"/>
                    </a:lnTo>
                    <a:lnTo>
                      <a:pt x="131" y="374"/>
                    </a:lnTo>
                    <a:lnTo>
                      <a:pt x="116" y="372"/>
                    </a:lnTo>
                    <a:lnTo>
                      <a:pt x="101" y="372"/>
                    </a:lnTo>
                    <a:lnTo>
                      <a:pt x="80" y="334"/>
                    </a:lnTo>
                    <a:lnTo>
                      <a:pt x="63" y="289"/>
                    </a:lnTo>
                    <a:lnTo>
                      <a:pt x="48" y="241"/>
                    </a:lnTo>
                    <a:lnTo>
                      <a:pt x="36" y="190"/>
                    </a:lnTo>
                    <a:lnTo>
                      <a:pt x="24" y="142"/>
                    </a:lnTo>
                    <a:lnTo>
                      <a:pt x="15" y="97"/>
                    </a:lnTo>
                    <a:lnTo>
                      <a:pt x="7" y="58"/>
                    </a:lnTo>
                    <a:lnTo>
                      <a:pt x="0" y="28"/>
                    </a:lnTo>
                    <a:lnTo>
                      <a:pt x="11" y="62"/>
                    </a:lnTo>
                    <a:lnTo>
                      <a:pt x="25" y="100"/>
                    </a:lnTo>
                    <a:lnTo>
                      <a:pt x="41" y="141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4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1" y="284"/>
                    </a:lnTo>
                    <a:lnTo>
                      <a:pt x="138" y="257"/>
                    </a:lnTo>
                    <a:lnTo>
                      <a:pt x="146" y="234"/>
                    </a:lnTo>
                    <a:lnTo>
                      <a:pt x="156" y="211"/>
                    </a:lnTo>
                    <a:lnTo>
                      <a:pt x="169" y="191"/>
                    </a:lnTo>
                    <a:lnTo>
                      <a:pt x="184" y="172"/>
                    </a:lnTo>
                    <a:lnTo>
                      <a:pt x="204" y="153"/>
                    </a:lnTo>
                    <a:lnTo>
                      <a:pt x="227" y="136"/>
                    </a:lnTo>
                    <a:lnTo>
                      <a:pt x="214" y="158"/>
                    </a:lnTo>
                    <a:lnTo>
                      <a:pt x="201" y="184"/>
                    </a:lnTo>
                    <a:lnTo>
                      <a:pt x="191" y="216"/>
                    </a:lnTo>
                    <a:lnTo>
                      <a:pt x="184" y="248"/>
                    </a:lnTo>
                    <a:lnTo>
                      <a:pt x="182" y="281"/>
                    </a:lnTo>
                    <a:lnTo>
                      <a:pt x="188" y="314"/>
                    </a:lnTo>
                    <a:lnTo>
                      <a:pt x="200" y="344"/>
                    </a:lnTo>
                    <a:lnTo>
                      <a:pt x="224" y="370"/>
                    </a:lnTo>
                    <a:lnTo>
                      <a:pt x="250" y="344"/>
                    </a:lnTo>
                    <a:lnTo>
                      <a:pt x="270" y="305"/>
                    </a:lnTo>
                    <a:lnTo>
                      <a:pt x="284" y="261"/>
                    </a:lnTo>
                    <a:lnTo>
                      <a:pt x="291" y="211"/>
                    </a:lnTo>
                    <a:lnTo>
                      <a:pt x="290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7" y="8"/>
                    </a:lnTo>
                    <a:lnTo>
                      <a:pt x="261" y="35"/>
                    </a:lnTo>
                    <a:lnTo>
                      <a:pt x="282" y="63"/>
                    </a:lnTo>
                    <a:lnTo>
                      <a:pt x="299" y="96"/>
                    </a:lnTo>
                    <a:lnTo>
                      <a:pt x="314" y="130"/>
                    </a:lnTo>
                    <a:lnTo>
                      <a:pt x="326" y="168"/>
                    </a:lnTo>
                    <a:lnTo>
                      <a:pt x="334" y="211"/>
                    </a:lnTo>
                    <a:lnTo>
                      <a:pt x="340" y="258"/>
                    </a:lnTo>
                    <a:lnTo>
                      <a:pt x="341" y="309"/>
                    </a:lnTo>
                    <a:lnTo>
                      <a:pt x="355" y="288"/>
                    </a:lnTo>
                    <a:lnTo>
                      <a:pt x="371" y="266"/>
                    </a:lnTo>
                    <a:lnTo>
                      <a:pt x="389" y="244"/>
                    </a:lnTo>
                    <a:lnTo>
                      <a:pt x="409" y="222"/>
                    </a:lnTo>
                    <a:lnTo>
                      <a:pt x="429" y="203"/>
                    </a:lnTo>
                    <a:lnTo>
                      <a:pt x="450" y="184"/>
                    </a:lnTo>
                    <a:lnTo>
                      <a:pt x="471" y="171"/>
                    </a:lnTo>
                    <a:lnTo>
                      <a:pt x="492" y="160"/>
                    </a:lnTo>
                    <a:lnTo>
                      <a:pt x="482" y="180"/>
                    </a:lnTo>
                    <a:lnTo>
                      <a:pt x="469" y="203"/>
                    </a:lnTo>
                    <a:lnTo>
                      <a:pt x="451" y="227"/>
                    </a:lnTo>
                    <a:lnTo>
                      <a:pt x="433" y="251"/>
                    </a:lnTo>
                    <a:lnTo>
                      <a:pt x="416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1" y="334"/>
                    </a:lnTo>
                    <a:lnTo>
                      <a:pt x="388" y="339"/>
                    </a:lnTo>
                    <a:lnTo>
                      <a:pt x="397" y="344"/>
                    </a:lnTo>
                    <a:lnTo>
                      <a:pt x="408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3" y="360"/>
                    </a:lnTo>
                    <a:lnTo>
                      <a:pt x="457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3"/>
                    </a:lnTo>
                    <a:lnTo>
                      <a:pt x="374" y="66"/>
                    </a:lnTo>
                    <a:lnTo>
                      <a:pt x="345" y="36"/>
                    </a:lnTo>
                    <a:lnTo>
                      <a:pt x="374" y="58"/>
                    </a:lnTo>
                    <a:lnTo>
                      <a:pt x="399" y="79"/>
                    </a:lnTo>
                    <a:lnTo>
                      <a:pt x="423" y="103"/>
                    </a:lnTo>
                    <a:lnTo>
                      <a:pt x="443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3" y="10"/>
                    </a:lnTo>
                    <a:lnTo>
                      <a:pt x="489" y="39"/>
                    </a:lnTo>
                    <a:lnTo>
                      <a:pt x="505" y="71"/>
                    </a:lnTo>
                    <a:lnTo>
                      <a:pt x="519" y="106"/>
                    </a:lnTo>
                    <a:lnTo>
                      <a:pt x="531" y="145"/>
                    </a:lnTo>
                    <a:lnTo>
                      <a:pt x="539" y="189"/>
                    </a:lnTo>
                    <a:lnTo>
                      <a:pt x="541" y="236"/>
                    </a:lnTo>
                    <a:lnTo>
                      <a:pt x="538" y="290"/>
                    </a:lnTo>
                    <a:lnTo>
                      <a:pt x="526" y="349"/>
                    </a:lnTo>
                    <a:lnTo>
                      <a:pt x="553" y="322"/>
                    </a:lnTo>
                    <a:lnTo>
                      <a:pt x="576" y="288"/>
                    </a:lnTo>
                    <a:lnTo>
                      <a:pt x="594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2" y="126"/>
                    </a:lnTo>
                    <a:lnTo>
                      <a:pt x="584" y="84"/>
                    </a:lnTo>
                    <a:lnTo>
                      <a:pt x="551" y="44"/>
                    </a:lnTo>
                    <a:lnTo>
                      <a:pt x="566" y="52"/>
                    </a:lnTo>
                    <a:lnTo>
                      <a:pt x="581" y="60"/>
                    </a:lnTo>
                    <a:lnTo>
                      <a:pt x="596" y="69"/>
                    </a:lnTo>
                    <a:lnTo>
                      <a:pt x="610" y="82"/>
                    </a:lnTo>
                    <a:lnTo>
                      <a:pt x="622" y="96"/>
                    </a:lnTo>
                    <a:lnTo>
                      <a:pt x="632" y="113"/>
                    </a:lnTo>
                    <a:lnTo>
                      <a:pt x="641" y="134"/>
                    </a:lnTo>
                    <a:lnTo>
                      <a:pt x="647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8" y="32"/>
                    </a:lnTo>
                    <a:lnTo>
                      <a:pt x="645" y="0"/>
                    </a:lnTo>
                    <a:lnTo>
                      <a:pt x="655" y="38"/>
                    </a:lnTo>
                    <a:lnTo>
                      <a:pt x="661" y="82"/>
                    </a:lnTo>
                    <a:lnTo>
                      <a:pt x="662" y="129"/>
                    </a:lnTo>
                    <a:lnTo>
                      <a:pt x="660" y="179"/>
                    </a:lnTo>
                    <a:lnTo>
                      <a:pt x="652" y="228"/>
                    </a:lnTo>
                    <a:lnTo>
                      <a:pt x="641" y="277"/>
                    </a:lnTo>
                    <a:lnTo>
                      <a:pt x="626" y="320"/>
                    </a:lnTo>
                    <a:lnTo>
                      <a:pt x="609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79" y="255"/>
                    </a:lnTo>
                    <a:lnTo>
                      <a:pt x="697" y="212"/>
                    </a:lnTo>
                    <a:lnTo>
                      <a:pt x="712" y="167"/>
                    </a:lnTo>
                    <a:lnTo>
                      <a:pt x="722" y="122"/>
                    </a:lnTo>
                    <a:lnTo>
                      <a:pt x="730" y="77"/>
                    </a:lnTo>
                    <a:lnTo>
                      <a:pt x="733" y="33"/>
                    </a:lnTo>
                    <a:lnTo>
                      <a:pt x="742" y="88"/>
                    </a:lnTo>
                    <a:lnTo>
                      <a:pt x="746" y="148"/>
                    </a:lnTo>
                    <a:lnTo>
                      <a:pt x="743" y="210"/>
                    </a:lnTo>
                    <a:lnTo>
                      <a:pt x="730" y="269"/>
                    </a:lnTo>
                    <a:lnTo>
                      <a:pt x="743" y="252"/>
                    </a:lnTo>
                    <a:lnTo>
                      <a:pt x="756" y="232"/>
                    </a:lnTo>
                    <a:lnTo>
                      <a:pt x="770" y="206"/>
                    </a:lnTo>
                    <a:lnTo>
                      <a:pt x="784" y="181"/>
                    </a:lnTo>
                    <a:lnTo>
                      <a:pt x="797" y="154"/>
                    </a:lnTo>
                    <a:lnTo>
                      <a:pt x="808" y="130"/>
                    </a:lnTo>
                    <a:lnTo>
                      <a:pt x="816" y="109"/>
                    </a:lnTo>
                    <a:lnTo>
                      <a:pt x="821" y="93"/>
                    </a:lnTo>
                    <a:lnTo>
                      <a:pt x="819" y="118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4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6" y="295"/>
                    </a:lnTo>
                    <a:lnTo>
                      <a:pt x="725" y="324"/>
                    </a:lnTo>
                    <a:lnTo>
                      <a:pt x="752" y="307"/>
                    </a:lnTo>
                    <a:lnTo>
                      <a:pt x="777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69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0" y="166"/>
                    </a:lnTo>
                    <a:lnTo>
                      <a:pt x="882" y="194"/>
                    </a:lnTo>
                    <a:lnTo>
                      <a:pt x="873" y="220"/>
                    </a:lnTo>
                    <a:lnTo>
                      <a:pt x="861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35" y="308"/>
                    </a:lnTo>
                    <a:lnTo>
                      <a:pt x="850" y="297"/>
                    </a:lnTo>
                    <a:lnTo>
                      <a:pt x="866" y="284"/>
                    </a:lnTo>
                    <a:lnTo>
                      <a:pt x="882" y="269"/>
                    </a:lnTo>
                    <a:lnTo>
                      <a:pt x="897" y="252"/>
                    </a:lnTo>
                    <a:lnTo>
                      <a:pt x="912" y="234"/>
                    </a:lnTo>
                    <a:lnTo>
                      <a:pt x="927" y="216"/>
                    </a:lnTo>
                    <a:lnTo>
                      <a:pt x="941" y="195"/>
                    </a:lnTo>
                    <a:lnTo>
                      <a:pt x="955" y="174"/>
                    </a:lnTo>
                    <a:lnTo>
                      <a:pt x="967" y="153"/>
                    </a:lnTo>
                    <a:lnTo>
                      <a:pt x="979" y="133"/>
                    </a:lnTo>
                    <a:lnTo>
                      <a:pt x="990" y="112"/>
                    </a:lnTo>
                    <a:lnTo>
                      <a:pt x="999" y="91"/>
                    </a:lnTo>
                    <a:lnTo>
                      <a:pt x="1008" y="70"/>
                    </a:lnTo>
                    <a:lnTo>
                      <a:pt x="1014" y="52"/>
                    </a:lnTo>
                    <a:lnTo>
                      <a:pt x="1020" y="33"/>
                    </a:lnTo>
                    <a:lnTo>
                      <a:pt x="1012" y="71"/>
                    </a:lnTo>
                    <a:lnTo>
                      <a:pt x="1004" y="107"/>
                    </a:lnTo>
                    <a:lnTo>
                      <a:pt x="994" y="141"/>
                    </a:lnTo>
                    <a:lnTo>
                      <a:pt x="983" y="173"/>
                    </a:lnTo>
                    <a:lnTo>
                      <a:pt x="968" y="206"/>
                    </a:lnTo>
                    <a:lnTo>
                      <a:pt x="950" y="242"/>
                    </a:lnTo>
                    <a:lnTo>
                      <a:pt x="927" y="279"/>
                    </a:lnTo>
                    <a:lnTo>
                      <a:pt x="897" y="322"/>
                    </a:lnTo>
                    <a:lnTo>
                      <a:pt x="910" y="314"/>
                    </a:lnTo>
                    <a:lnTo>
                      <a:pt x="925" y="304"/>
                    </a:lnTo>
                    <a:lnTo>
                      <a:pt x="940" y="294"/>
                    </a:lnTo>
                    <a:lnTo>
                      <a:pt x="956" y="282"/>
                    </a:lnTo>
                    <a:lnTo>
                      <a:pt x="972" y="270"/>
                    </a:lnTo>
                    <a:lnTo>
                      <a:pt x="988" y="257"/>
                    </a:lnTo>
                    <a:lnTo>
                      <a:pt x="1005" y="243"/>
                    </a:lnTo>
                    <a:lnTo>
                      <a:pt x="1021" y="228"/>
                    </a:lnTo>
                    <a:lnTo>
                      <a:pt x="1037" y="213"/>
                    </a:lnTo>
                    <a:lnTo>
                      <a:pt x="1052" y="197"/>
                    </a:lnTo>
                    <a:lnTo>
                      <a:pt x="1067" y="182"/>
                    </a:lnTo>
                    <a:lnTo>
                      <a:pt x="1080" y="166"/>
                    </a:lnTo>
                    <a:lnTo>
                      <a:pt x="1092" y="150"/>
                    </a:lnTo>
                    <a:lnTo>
                      <a:pt x="1102" y="135"/>
                    </a:lnTo>
                    <a:lnTo>
                      <a:pt x="1111" y="119"/>
                    </a:lnTo>
                    <a:lnTo>
                      <a:pt x="1117" y="104"/>
                    </a:lnTo>
                    <a:lnTo>
                      <a:pt x="1110" y="136"/>
                    </a:lnTo>
                    <a:lnTo>
                      <a:pt x="1103" y="166"/>
                    </a:lnTo>
                    <a:lnTo>
                      <a:pt x="1099" y="192"/>
                    </a:lnTo>
                    <a:lnTo>
                      <a:pt x="1093" y="21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6" name="Freeform 137"/>
              <p:cNvSpPr/>
              <p:nvPr/>
            </p:nvSpPr>
            <p:spPr bwMode="auto">
              <a:xfrm>
                <a:off x="4164" y="4179"/>
                <a:ext cx="202" cy="141"/>
              </a:xfrm>
              <a:custGeom>
                <a:avLst/>
                <a:gdLst>
                  <a:gd name="T0" fmla="*/ 1 w 403"/>
                  <a:gd name="T1" fmla="*/ 1 h 280"/>
                  <a:gd name="T2" fmla="*/ 1 w 403"/>
                  <a:gd name="T3" fmla="*/ 1 h 280"/>
                  <a:gd name="T4" fmla="*/ 1 w 403"/>
                  <a:gd name="T5" fmla="*/ 1 h 280"/>
                  <a:gd name="T6" fmla="*/ 1 w 403"/>
                  <a:gd name="T7" fmla="*/ 1 h 280"/>
                  <a:gd name="T8" fmla="*/ 1 w 403"/>
                  <a:gd name="T9" fmla="*/ 1 h 280"/>
                  <a:gd name="T10" fmla="*/ 1 w 403"/>
                  <a:gd name="T11" fmla="*/ 1 h 280"/>
                  <a:gd name="T12" fmla="*/ 1 w 403"/>
                  <a:gd name="T13" fmla="*/ 1 h 280"/>
                  <a:gd name="T14" fmla="*/ 1 w 403"/>
                  <a:gd name="T15" fmla="*/ 1 h 280"/>
                  <a:gd name="T16" fmla="*/ 1 w 403"/>
                  <a:gd name="T17" fmla="*/ 1 h 280"/>
                  <a:gd name="T18" fmla="*/ 1 w 403"/>
                  <a:gd name="T19" fmla="*/ 1 h 280"/>
                  <a:gd name="T20" fmla="*/ 1 w 403"/>
                  <a:gd name="T21" fmla="*/ 1 h 280"/>
                  <a:gd name="T22" fmla="*/ 1 w 403"/>
                  <a:gd name="T23" fmla="*/ 1 h 280"/>
                  <a:gd name="T24" fmla="*/ 1 w 403"/>
                  <a:gd name="T25" fmla="*/ 1 h 280"/>
                  <a:gd name="T26" fmla="*/ 1 w 403"/>
                  <a:gd name="T27" fmla="*/ 1 h 280"/>
                  <a:gd name="T28" fmla="*/ 1 w 403"/>
                  <a:gd name="T29" fmla="*/ 1 h 280"/>
                  <a:gd name="T30" fmla="*/ 1 w 403"/>
                  <a:gd name="T31" fmla="*/ 1 h 280"/>
                  <a:gd name="T32" fmla="*/ 1 w 403"/>
                  <a:gd name="T33" fmla="*/ 1 h 280"/>
                  <a:gd name="T34" fmla="*/ 1 w 403"/>
                  <a:gd name="T35" fmla="*/ 1 h 280"/>
                  <a:gd name="T36" fmla="*/ 1 w 403"/>
                  <a:gd name="T37" fmla="*/ 1 h 280"/>
                  <a:gd name="T38" fmla="*/ 1 w 403"/>
                  <a:gd name="T39" fmla="*/ 1 h 280"/>
                  <a:gd name="T40" fmla="*/ 1 w 403"/>
                  <a:gd name="T41" fmla="*/ 1 h 280"/>
                  <a:gd name="T42" fmla="*/ 1 w 403"/>
                  <a:gd name="T43" fmla="*/ 1 h 280"/>
                  <a:gd name="T44" fmla="*/ 1 w 403"/>
                  <a:gd name="T45" fmla="*/ 1 h 280"/>
                  <a:gd name="T46" fmla="*/ 1 w 403"/>
                  <a:gd name="T47" fmla="*/ 1 h 280"/>
                  <a:gd name="T48" fmla="*/ 1 w 403"/>
                  <a:gd name="T49" fmla="*/ 1 h 280"/>
                  <a:gd name="T50" fmla="*/ 1 w 403"/>
                  <a:gd name="T51" fmla="*/ 1 h 280"/>
                  <a:gd name="T52" fmla="*/ 1 w 403"/>
                  <a:gd name="T53" fmla="*/ 1 h 280"/>
                  <a:gd name="T54" fmla="*/ 1 w 403"/>
                  <a:gd name="T55" fmla="*/ 1 h 280"/>
                  <a:gd name="T56" fmla="*/ 1 w 403"/>
                  <a:gd name="T57" fmla="*/ 1 h 280"/>
                  <a:gd name="T58" fmla="*/ 1 w 403"/>
                  <a:gd name="T59" fmla="*/ 1 h 280"/>
                  <a:gd name="T60" fmla="*/ 1 w 403"/>
                  <a:gd name="T61" fmla="*/ 1 h 280"/>
                  <a:gd name="T62" fmla="*/ 1 w 403"/>
                  <a:gd name="T63" fmla="*/ 1 h 280"/>
                  <a:gd name="T64" fmla="*/ 1 w 403"/>
                  <a:gd name="T65" fmla="*/ 1 h 280"/>
                  <a:gd name="T66" fmla="*/ 1 w 403"/>
                  <a:gd name="T67" fmla="*/ 1 h 280"/>
                  <a:gd name="T68" fmla="*/ 1 w 403"/>
                  <a:gd name="T69" fmla="*/ 1 h 280"/>
                  <a:gd name="T70" fmla="*/ 1 w 403"/>
                  <a:gd name="T71" fmla="*/ 1 h 280"/>
                  <a:gd name="T72" fmla="*/ 1 w 403"/>
                  <a:gd name="T73" fmla="*/ 1 h 280"/>
                  <a:gd name="T74" fmla="*/ 1 w 403"/>
                  <a:gd name="T75" fmla="*/ 1 h 280"/>
                  <a:gd name="T76" fmla="*/ 1 w 403"/>
                  <a:gd name="T77" fmla="*/ 1 h 280"/>
                  <a:gd name="T78" fmla="*/ 1 w 403"/>
                  <a:gd name="T79" fmla="*/ 1 h 28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3" h="280">
                    <a:moveTo>
                      <a:pt x="339" y="270"/>
                    </a:moveTo>
                    <a:lnTo>
                      <a:pt x="322" y="270"/>
                    </a:lnTo>
                    <a:lnTo>
                      <a:pt x="305" y="271"/>
                    </a:lnTo>
                    <a:lnTo>
                      <a:pt x="289" y="271"/>
                    </a:lnTo>
                    <a:lnTo>
                      <a:pt x="273" y="272"/>
                    </a:lnTo>
                    <a:lnTo>
                      <a:pt x="257" y="272"/>
                    </a:lnTo>
                    <a:lnTo>
                      <a:pt x="241" y="273"/>
                    </a:lnTo>
                    <a:lnTo>
                      <a:pt x="225" y="273"/>
                    </a:lnTo>
                    <a:lnTo>
                      <a:pt x="210" y="274"/>
                    </a:lnTo>
                    <a:lnTo>
                      <a:pt x="194" y="274"/>
                    </a:lnTo>
                    <a:lnTo>
                      <a:pt x="179" y="275"/>
                    </a:lnTo>
                    <a:lnTo>
                      <a:pt x="164" y="277"/>
                    </a:lnTo>
                    <a:lnTo>
                      <a:pt x="149" y="277"/>
                    </a:lnTo>
                    <a:lnTo>
                      <a:pt x="134" y="278"/>
                    </a:lnTo>
                    <a:lnTo>
                      <a:pt x="119" y="279"/>
                    </a:lnTo>
                    <a:lnTo>
                      <a:pt x="104" y="279"/>
                    </a:lnTo>
                    <a:lnTo>
                      <a:pt x="90" y="280"/>
                    </a:lnTo>
                    <a:lnTo>
                      <a:pt x="86" y="257"/>
                    </a:lnTo>
                    <a:lnTo>
                      <a:pt x="81" y="233"/>
                    </a:lnTo>
                    <a:lnTo>
                      <a:pt x="73" y="209"/>
                    </a:lnTo>
                    <a:lnTo>
                      <a:pt x="62" y="184"/>
                    </a:lnTo>
                    <a:lnTo>
                      <a:pt x="50" y="162"/>
                    </a:lnTo>
                    <a:lnTo>
                      <a:pt x="35" y="142"/>
                    </a:lnTo>
                    <a:lnTo>
                      <a:pt x="18" y="124"/>
                    </a:lnTo>
                    <a:lnTo>
                      <a:pt x="0" y="112"/>
                    </a:lnTo>
                    <a:lnTo>
                      <a:pt x="22" y="117"/>
                    </a:lnTo>
                    <a:lnTo>
                      <a:pt x="40" y="127"/>
                    </a:lnTo>
                    <a:lnTo>
                      <a:pt x="58" y="138"/>
                    </a:lnTo>
                    <a:lnTo>
                      <a:pt x="74" y="154"/>
                    </a:lnTo>
                    <a:lnTo>
                      <a:pt x="89" y="173"/>
                    </a:lnTo>
                    <a:lnTo>
                      <a:pt x="104" y="196"/>
                    </a:lnTo>
                    <a:lnTo>
                      <a:pt x="117" y="222"/>
                    </a:lnTo>
                    <a:lnTo>
                      <a:pt x="132" y="254"/>
                    </a:lnTo>
                    <a:lnTo>
                      <a:pt x="139" y="222"/>
                    </a:lnTo>
                    <a:lnTo>
                      <a:pt x="143" y="188"/>
                    </a:lnTo>
                    <a:lnTo>
                      <a:pt x="142" y="152"/>
                    </a:lnTo>
                    <a:lnTo>
                      <a:pt x="139" y="115"/>
                    </a:lnTo>
                    <a:lnTo>
                      <a:pt x="134" y="81"/>
                    </a:lnTo>
                    <a:lnTo>
                      <a:pt x="126" y="49"/>
                    </a:lnTo>
                    <a:lnTo>
                      <a:pt x="115" y="23"/>
                    </a:lnTo>
                    <a:lnTo>
                      <a:pt x="103" y="4"/>
                    </a:lnTo>
                    <a:lnTo>
                      <a:pt x="121" y="17"/>
                    </a:lnTo>
                    <a:lnTo>
                      <a:pt x="139" y="33"/>
                    </a:lnTo>
                    <a:lnTo>
                      <a:pt x="157" y="53"/>
                    </a:lnTo>
                    <a:lnTo>
                      <a:pt x="173" y="77"/>
                    </a:lnTo>
                    <a:lnTo>
                      <a:pt x="188" y="106"/>
                    </a:lnTo>
                    <a:lnTo>
                      <a:pt x="200" y="141"/>
                    </a:lnTo>
                    <a:lnTo>
                      <a:pt x="211" y="182"/>
                    </a:lnTo>
                    <a:lnTo>
                      <a:pt x="218" y="230"/>
                    </a:lnTo>
                    <a:lnTo>
                      <a:pt x="228" y="207"/>
                    </a:lnTo>
                    <a:lnTo>
                      <a:pt x="236" y="182"/>
                    </a:lnTo>
                    <a:lnTo>
                      <a:pt x="242" y="153"/>
                    </a:lnTo>
                    <a:lnTo>
                      <a:pt x="245" y="123"/>
                    </a:lnTo>
                    <a:lnTo>
                      <a:pt x="245" y="92"/>
                    </a:lnTo>
                    <a:lnTo>
                      <a:pt x="242" y="61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1" y="30"/>
                    </a:lnTo>
                    <a:lnTo>
                      <a:pt x="255" y="56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7" y="128"/>
                    </a:lnTo>
                    <a:lnTo>
                      <a:pt x="294" y="151"/>
                    </a:lnTo>
                    <a:lnTo>
                      <a:pt x="297" y="173"/>
                    </a:lnTo>
                    <a:lnTo>
                      <a:pt x="298" y="195"/>
                    </a:lnTo>
                    <a:lnTo>
                      <a:pt x="312" y="173"/>
                    </a:lnTo>
                    <a:lnTo>
                      <a:pt x="326" y="149"/>
                    </a:lnTo>
                    <a:lnTo>
                      <a:pt x="340" y="121"/>
                    </a:lnTo>
                    <a:lnTo>
                      <a:pt x="354" y="93"/>
                    </a:lnTo>
                    <a:lnTo>
                      <a:pt x="366" y="67"/>
                    </a:lnTo>
                    <a:lnTo>
                      <a:pt x="375" y="41"/>
                    </a:lnTo>
                    <a:lnTo>
                      <a:pt x="382" y="19"/>
                    </a:lnTo>
                    <a:lnTo>
                      <a:pt x="385" y="2"/>
                    </a:lnTo>
                    <a:lnTo>
                      <a:pt x="392" y="26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3" y="112"/>
                    </a:lnTo>
                    <a:lnTo>
                      <a:pt x="398" y="145"/>
                    </a:lnTo>
                    <a:lnTo>
                      <a:pt x="387" y="183"/>
                    </a:lnTo>
                    <a:lnTo>
                      <a:pt x="367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7" name="Freeform 138"/>
              <p:cNvSpPr/>
              <p:nvPr/>
            </p:nvSpPr>
            <p:spPr bwMode="auto">
              <a:xfrm>
                <a:off x="4368" y="4177"/>
                <a:ext cx="123" cy="143"/>
              </a:xfrm>
              <a:custGeom>
                <a:avLst/>
                <a:gdLst>
                  <a:gd name="T0" fmla="*/ 1 w 246"/>
                  <a:gd name="T1" fmla="*/ 1 h 285"/>
                  <a:gd name="T2" fmla="*/ 1 w 246"/>
                  <a:gd name="T3" fmla="*/ 1 h 285"/>
                  <a:gd name="T4" fmla="*/ 1 w 246"/>
                  <a:gd name="T5" fmla="*/ 1 h 285"/>
                  <a:gd name="T6" fmla="*/ 1 w 246"/>
                  <a:gd name="T7" fmla="*/ 1 h 285"/>
                  <a:gd name="T8" fmla="*/ 1 w 246"/>
                  <a:gd name="T9" fmla="*/ 1 h 285"/>
                  <a:gd name="T10" fmla="*/ 1 w 246"/>
                  <a:gd name="T11" fmla="*/ 1 h 285"/>
                  <a:gd name="T12" fmla="*/ 1 w 246"/>
                  <a:gd name="T13" fmla="*/ 1 h 285"/>
                  <a:gd name="T14" fmla="*/ 1 w 246"/>
                  <a:gd name="T15" fmla="*/ 1 h 285"/>
                  <a:gd name="T16" fmla="*/ 0 w 246"/>
                  <a:gd name="T17" fmla="*/ 1 h 285"/>
                  <a:gd name="T18" fmla="*/ 1 w 246"/>
                  <a:gd name="T19" fmla="*/ 1 h 285"/>
                  <a:gd name="T20" fmla="*/ 1 w 246"/>
                  <a:gd name="T21" fmla="*/ 1 h 285"/>
                  <a:gd name="T22" fmla="*/ 1 w 246"/>
                  <a:gd name="T23" fmla="*/ 1 h 285"/>
                  <a:gd name="T24" fmla="*/ 1 w 246"/>
                  <a:gd name="T25" fmla="*/ 1 h 285"/>
                  <a:gd name="T26" fmla="*/ 1 w 246"/>
                  <a:gd name="T27" fmla="*/ 1 h 285"/>
                  <a:gd name="T28" fmla="*/ 1 w 246"/>
                  <a:gd name="T29" fmla="*/ 1 h 285"/>
                  <a:gd name="T30" fmla="*/ 1 w 246"/>
                  <a:gd name="T31" fmla="*/ 1 h 285"/>
                  <a:gd name="T32" fmla="*/ 1 w 246"/>
                  <a:gd name="T33" fmla="*/ 1 h 285"/>
                  <a:gd name="T34" fmla="*/ 1 w 246"/>
                  <a:gd name="T35" fmla="*/ 1 h 285"/>
                  <a:gd name="T36" fmla="*/ 1 w 246"/>
                  <a:gd name="T37" fmla="*/ 1 h 285"/>
                  <a:gd name="T38" fmla="*/ 1 w 246"/>
                  <a:gd name="T39" fmla="*/ 1 h 285"/>
                  <a:gd name="T40" fmla="*/ 1 w 246"/>
                  <a:gd name="T41" fmla="*/ 1 h 285"/>
                  <a:gd name="T42" fmla="*/ 1 w 246"/>
                  <a:gd name="T43" fmla="*/ 1 h 285"/>
                  <a:gd name="T44" fmla="*/ 1 w 246"/>
                  <a:gd name="T45" fmla="*/ 1 h 285"/>
                  <a:gd name="T46" fmla="*/ 1 w 246"/>
                  <a:gd name="T47" fmla="*/ 1 h 285"/>
                  <a:gd name="T48" fmla="*/ 1 w 246"/>
                  <a:gd name="T49" fmla="*/ 0 h 285"/>
                  <a:gd name="T50" fmla="*/ 1 w 246"/>
                  <a:gd name="T51" fmla="*/ 1 h 285"/>
                  <a:gd name="T52" fmla="*/ 1 w 246"/>
                  <a:gd name="T53" fmla="*/ 1 h 285"/>
                  <a:gd name="T54" fmla="*/ 1 w 246"/>
                  <a:gd name="T55" fmla="*/ 1 h 285"/>
                  <a:gd name="T56" fmla="*/ 1 w 246"/>
                  <a:gd name="T57" fmla="*/ 1 h 285"/>
                  <a:gd name="T58" fmla="*/ 1 w 246"/>
                  <a:gd name="T59" fmla="*/ 1 h 285"/>
                  <a:gd name="T60" fmla="*/ 1 w 246"/>
                  <a:gd name="T61" fmla="*/ 1 h 285"/>
                  <a:gd name="T62" fmla="*/ 1 w 246"/>
                  <a:gd name="T63" fmla="*/ 1 h 285"/>
                  <a:gd name="T64" fmla="*/ 1 w 246"/>
                  <a:gd name="T65" fmla="*/ 1 h 2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46" h="285">
                    <a:moveTo>
                      <a:pt x="85" y="285"/>
                    </a:moveTo>
                    <a:lnTo>
                      <a:pt x="75" y="285"/>
                    </a:lnTo>
                    <a:lnTo>
                      <a:pt x="63" y="285"/>
                    </a:lnTo>
                    <a:lnTo>
                      <a:pt x="53" y="285"/>
                    </a:lnTo>
                    <a:lnTo>
                      <a:pt x="42" y="285"/>
                    </a:lnTo>
                    <a:lnTo>
                      <a:pt x="32" y="285"/>
                    </a:lnTo>
                    <a:lnTo>
                      <a:pt x="22" y="285"/>
                    </a:lnTo>
                    <a:lnTo>
                      <a:pt x="10" y="285"/>
                    </a:lnTo>
                    <a:lnTo>
                      <a:pt x="0" y="285"/>
                    </a:lnTo>
                    <a:lnTo>
                      <a:pt x="3" y="270"/>
                    </a:lnTo>
                    <a:lnTo>
                      <a:pt x="8" y="253"/>
                    </a:lnTo>
                    <a:lnTo>
                      <a:pt x="14" y="235"/>
                    </a:lnTo>
                    <a:lnTo>
                      <a:pt x="22" y="217"/>
                    </a:lnTo>
                    <a:lnTo>
                      <a:pt x="30" y="197"/>
                    </a:lnTo>
                    <a:lnTo>
                      <a:pt x="40" y="178"/>
                    </a:lnTo>
                    <a:lnTo>
                      <a:pt x="52" y="157"/>
                    </a:lnTo>
                    <a:lnTo>
                      <a:pt x="64" y="137"/>
                    </a:lnTo>
                    <a:lnTo>
                      <a:pt x="80" y="118"/>
                    </a:lnTo>
                    <a:lnTo>
                      <a:pt x="96" y="98"/>
                    </a:lnTo>
                    <a:lnTo>
                      <a:pt x="116" y="79"/>
                    </a:lnTo>
                    <a:lnTo>
                      <a:pt x="137" y="60"/>
                    </a:lnTo>
                    <a:lnTo>
                      <a:pt x="161" y="43"/>
                    </a:lnTo>
                    <a:lnTo>
                      <a:pt x="186" y="28"/>
                    </a:lnTo>
                    <a:lnTo>
                      <a:pt x="215" y="13"/>
                    </a:lnTo>
                    <a:lnTo>
                      <a:pt x="246" y="0"/>
                    </a:lnTo>
                    <a:lnTo>
                      <a:pt x="215" y="30"/>
                    </a:lnTo>
                    <a:lnTo>
                      <a:pt x="186" y="60"/>
                    </a:lnTo>
                    <a:lnTo>
                      <a:pt x="160" y="91"/>
                    </a:lnTo>
                    <a:lnTo>
                      <a:pt x="136" y="124"/>
                    </a:lnTo>
                    <a:lnTo>
                      <a:pt x="116" y="158"/>
                    </a:lnTo>
                    <a:lnTo>
                      <a:pt x="100" y="196"/>
                    </a:lnTo>
                    <a:lnTo>
                      <a:pt x="90" y="238"/>
                    </a:lnTo>
                    <a:lnTo>
                      <a:pt x="85" y="285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8" name="Freeform 139"/>
              <p:cNvSpPr/>
              <p:nvPr/>
            </p:nvSpPr>
            <p:spPr bwMode="auto">
              <a:xfrm>
                <a:off x="4389" y="4134"/>
                <a:ext cx="493" cy="199"/>
              </a:xfrm>
              <a:custGeom>
                <a:avLst/>
                <a:gdLst>
                  <a:gd name="T0" fmla="*/ 1 w 986"/>
                  <a:gd name="T1" fmla="*/ 1 h 398"/>
                  <a:gd name="T2" fmla="*/ 1 w 986"/>
                  <a:gd name="T3" fmla="*/ 1 h 398"/>
                  <a:gd name="T4" fmla="*/ 1 w 986"/>
                  <a:gd name="T5" fmla="*/ 1 h 398"/>
                  <a:gd name="T6" fmla="*/ 1 w 986"/>
                  <a:gd name="T7" fmla="*/ 1 h 398"/>
                  <a:gd name="T8" fmla="*/ 1 w 986"/>
                  <a:gd name="T9" fmla="*/ 1 h 398"/>
                  <a:gd name="T10" fmla="*/ 1 w 986"/>
                  <a:gd name="T11" fmla="*/ 1 h 398"/>
                  <a:gd name="T12" fmla="*/ 1 w 986"/>
                  <a:gd name="T13" fmla="*/ 1 h 398"/>
                  <a:gd name="T14" fmla="*/ 1 w 986"/>
                  <a:gd name="T15" fmla="*/ 1 h 398"/>
                  <a:gd name="T16" fmla="*/ 1 w 986"/>
                  <a:gd name="T17" fmla="*/ 1 h 398"/>
                  <a:gd name="T18" fmla="*/ 1 w 986"/>
                  <a:gd name="T19" fmla="*/ 1 h 398"/>
                  <a:gd name="T20" fmla="*/ 1 w 986"/>
                  <a:gd name="T21" fmla="*/ 1 h 398"/>
                  <a:gd name="T22" fmla="*/ 1 w 986"/>
                  <a:gd name="T23" fmla="*/ 1 h 398"/>
                  <a:gd name="T24" fmla="*/ 1 w 986"/>
                  <a:gd name="T25" fmla="*/ 1 h 398"/>
                  <a:gd name="T26" fmla="*/ 1 w 986"/>
                  <a:gd name="T27" fmla="*/ 1 h 398"/>
                  <a:gd name="T28" fmla="*/ 1 w 986"/>
                  <a:gd name="T29" fmla="*/ 1 h 398"/>
                  <a:gd name="T30" fmla="*/ 1 w 986"/>
                  <a:gd name="T31" fmla="*/ 1 h 398"/>
                  <a:gd name="T32" fmla="*/ 1 w 986"/>
                  <a:gd name="T33" fmla="*/ 1 h 398"/>
                  <a:gd name="T34" fmla="*/ 1 w 986"/>
                  <a:gd name="T35" fmla="*/ 1 h 398"/>
                  <a:gd name="T36" fmla="*/ 1 w 986"/>
                  <a:gd name="T37" fmla="*/ 1 h 398"/>
                  <a:gd name="T38" fmla="*/ 1 w 986"/>
                  <a:gd name="T39" fmla="*/ 1 h 398"/>
                  <a:gd name="T40" fmla="*/ 1 w 986"/>
                  <a:gd name="T41" fmla="*/ 1 h 398"/>
                  <a:gd name="T42" fmla="*/ 1 w 986"/>
                  <a:gd name="T43" fmla="*/ 1 h 398"/>
                  <a:gd name="T44" fmla="*/ 1 w 986"/>
                  <a:gd name="T45" fmla="*/ 1 h 398"/>
                  <a:gd name="T46" fmla="*/ 1 w 986"/>
                  <a:gd name="T47" fmla="*/ 1 h 398"/>
                  <a:gd name="T48" fmla="*/ 1 w 986"/>
                  <a:gd name="T49" fmla="*/ 1 h 398"/>
                  <a:gd name="T50" fmla="*/ 1 w 986"/>
                  <a:gd name="T51" fmla="*/ 1 h 398"/>
                  <a:gd name="T52" fmla="*/ 1 w 986"/>
                  <a:gd name="T53" fmla="*/ 1 h 398"/>
                  <a:gd name="T54" fmla="*/ 1 w 986"/>
                  <a:gd name="T55" fmla="*/ 1 h 398"/>
                  <a:gd name="T56" fmla="*/ 1 w 986"/>
                  <a:gd name="T57" fmla="*/ 1 h 398"/>
                  <a:gd name="T58" fmla="*/ 1 w 986"/>
                  <a:gd name="T59" fmla="*/ 1 h 398"/>
                  <a:gd name="T60" fmla="*/ 1 w 986"/>
                  <a:gd name="T61" fmla="*/ 1 h 398"/>
                  <a:gd name="T62" fmla="*/ 1 w 986"/>
                  <a:gd name="T63" fmla="*/ 1 h 398"/>
                  <a:gd name="T64" fmla="*/ 1 w 986"/>
                  <a:gd name="T65" fmla="*/ 1 h 398"/>
                  <a:gd name="T66" fmla="*/ 1 w 986"/>
                  <a:gd name="T67" fmla="*/ 1 h 398"/>
                  <a:gd name="T68" fmla="*/ 1 w 986"/>
                  <a:gd name="T69" fmla="*/ 1 h 398"/>
                  <a:gd name="T70" fmla="*/ 1 w 986"/>
                  <a:gd name="T71" fmla="*/ 1 h 398"/>
                  <a:gd name="T72" fmla="*/ 1 w 986"/>
                  <a:gd name="T73" fmla="*/ 1 h 398"/>
                  <a:gd name="T74" fmla="*/ 1 w 986"/>
                  <a:gd name="T75" fmla="*/ 1 h 398"/>
                  <a:gd name="T76" fmla="*/ 1 w 986"/>
                  <a:gd name="T77" fmla="*/ 1 h 398"/>
                  <a:gd name="T78" fmla="*/ 1 w 986"/>
                  <a:gd name="T79" fmla="*/ 1 h 398"/>
                  <a:gd name="T80" fmla="*/ 1 w 986"/>
                  <a:gd name="T81" fmla="*/ 1 h 398"/>
                  <a:gd name="T82" fmla="*/ 1 w 986"/>
                  <a:gd name="T83" fmla="*/ 1 h 398"/>
                  <a:gd name="T84" fmla="*/ 1 w 986"/>
                  <a:gd name="T85" fmla="*/ 1 h 398"/>
                  <a:gd name="T86" fmla="*/ 1 w 986"/>
                  <a:gd name="T87" fmla="*/ 1 h 398"/>
                  <a:gd name="T88" fmla="*/ 1 w 986"/>
                  <a:gd name="T89" fmla="*/ 1 h 398"/>
                  <a:gd name="T90" fmla="*/ 1 w 986"/>
                  <a:gd name="T91" fmla="*/ 1 h 398"/>
                  <a:gd name="T92" fmla="*/ 1 w 986"/>
                  <a:gd name="T93" fmla="*/ 1 h 398"/>
                  <a:gd name="T94" fmla="*/ 1 w 986"/>
                  <a:gd name="T95" fmla="*/ 1 h 398"/>
                  <a:gd name="T96" fmla="*/ 1 w 986"/>
                  <a:gd name="T97" fmla="*/ 1 h 398"/>
                  <a:gd name="T98" fmla="*/ 1 w 986"/>
                  <a:gd name="T99" fmla="*/ 1 h 398"/>
                  <a:gd name="T100" fmla="*/ 1 w 986"/>
                  <a:gd name="T101" fmla="*/ 1 h 398"/>
                  <a:gd name="T102" fmla="*/ 1 w 986"/>
                  <a:gd name="T103" fmla="*/ 1 h 398"/>
                  <a:gd name="T104" fmla="*/ 1 w 986"/>
                  <a:gd name="T105" fmla="*/ 1 h 398"/>
                  <a:gd name="T106" fmla="*/ 1 w 986"/>
                  <a:gd name="T107" fmla="*/ 1 h 398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986" h="398">
                    <a:moveTo>
                      <a:pt x="901" y="398"/>
                    </a:moveTo>
                    <a:lnTo>
                      <a:pt x="867" y="398"/>
                    </a:lnTo>
                    <a:lnTo>
                      <a:pt x="829" y="398"/>
                    </a:lnTo>
                    <a:lnTo>
                      <a:pt x="789" y="398"/>
                    </a:lnTo>
                    <a:lnTo>
                      <a:pt x="747" y="396"/>
                    </a:lnTo>
                    <a:lnTo>
                      <a:pt x="702" y="396"/>
                    </a:lnTo>
                    <a:lnTo>
                      <a:pt x="656" y="394"/>
                    </a:lnTo>
                    <a:lnTo>
                      <a:pt x="608" y="393"/>
                    </a:lnTo>
                    <a:lnTo>
                      <a:pt x="561" y="392"/>
                    </a:lnTo>
                    <a:lnTo>
                      <a:pt x="513" y="389"/>
                    </a:lnTo>
                    <a:lnTo>
                      <a:pt x="467" y="388"/>
                    </a:lnTo>
                    <a:lnTo>
                      <a:pt x="421" y="386"/>
                    </a:lnTo>
                    <a:lnTo>
                      <a:pt x="376" y="384"/>
                    </a:lnTo>
                    <a:lnTo>
                      <a:pt x="334" y="383"/>
                    </a:lnTo>
                    <a:lnTo>
                      <a:pt x="294" y="380"/>
                    </a:lnTo>
                    <a:lnTo>
                      <a:pt x="258" y="378"/>
                    </a:lnTo>
                    <a:lnTo>
                      <a:pt x="225" y="377"/>
                    </a:lnTo>
                    <a:lnTo>
                      <a:pt x="210" y="376"/>
                    </a:lnTo>
                    <a:lnTo>
                      <a:pt x="194" y="376"/>
                    </a:lnTo>
                    <a:lnTo>
                      <a:pt x="179" y="374"/>
                    </a:lnTo>
                    <a:lnTo>
                      <a:pt x="163" y="373"/>
                    </a:lnTo>
                    <a:lnTo>
                      <a:pt x="148" y="373"/>
                    </a:lnTo>
                    <a:lnTo>
                      <a:pt x="132" y="372"/>
                    </a:lnTo>
                    <a:lnTo>
                      <a:pt x="117" y="372"/>
                    </a:lnTo>
                    <a:lnTo>
                      <a:pt x="102" y="372"/>
                    </a:lnTo>
                    <a:lnTo>
                      <a:pt x="81" y="334"/>
                    </a:lnTo>
                    <a:lnTo>
                      <a:pt x="64" y="289"/>
                    </a:lnTo>
                    <a:lnTo>
                      <a:pt x="48" y="241"/>
                    </a:lnTo>
                    <a:lnTo>
                      <a:pt x="35" y="190"/>
                    </a:lnTo>
                    <a:lnTo>
                      <a:pt x="23" y="142"/>
                    </a:lnTo>
                    <a:lnTo>
                      <a:pt x="14" y="97"/>
                    </a:lnTo>
                    <a:lnTo>
                      <a:pt x="6" y="57"/>
                    </a:lnTo>
                    <a:lnTo>
                      <a:pt x="0" y="27"/>
                    </a:lnTo>
                    <a:lnTo>
                      <a:pt x="12" y="62"/>
                    </a:lnTo>
                    <a:lnTo>
                      <a:pt x="26" y="100"/>
                    </a:lnTo>
                    <a:lnTo>
                      <a:pt x="42" y="140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5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0" y="283"/>
                    </a:lnTo>
                    <a:lnTo>
                      <a:pt x="139" y="257"/>
                    </a:lnTo>
                    <a:lnTo>
                      <a:pt x="147" y="234"/>
                    </a:lnTo>
                    <a:lnTo>
                      <a:pt x="157" y="211"/>
                    </a:lnTo>
                    <a:lnTo>
                      <a:pt x="170" y="190"/>
                    </a:lnTo>
                    <a:lnTo>
                      <a:pt x="185" y="170"/>
                    </a:lnTo>
                    <a:lnTo>
                      <a:pt x="204" y="152"/>
                    </a:lnTo>
                    <a:lnTo>
                      <a:pt x="227" y="135"/>
                    </a:lnTo>
                    <a:lnTo>
                      <a:pt x="215" y="157"/>
                    </a:lnTo>
                    <a:lnTo>
                      <a:pt x="202" y="184"/>
                    </a:lnTo>
                    <a:lnTo>
                      <a:pt x="191" y="214"/>
                    </a:lnTo>
                    <a:lnTo>
                      <a:pt x="185" y="248"/>
                    </a:lnTo>
                    <a:lnTo>
                      <a:pt x="182" y="281"/>
                    </a:lnTo>
                    <a:lnTo>
                      <a:pt x="188" y="313"/>
                    </a:lnTo>
                    <a:lnTo>
                      <a:pt x="201" y="343"/>
                    </a:lnTo>
                    <a:lnTo>
                      <a:pt x="225" y="370"/>
                    </a:lnTo>
                    <a:lnTo>
                      <a:pt x="250" y="343"/>
                    </a:lnTo>
                    <a:lnTo>
                      <a:pt x="271" y="305"/>
                    </a:lnTo>
                    <a:lnTo>
                      <a:pt x="285" y="260"/>
                    </a:lnTo>
                    <a:lnTo>
                      <a:pt x="292" y="211"/>
                    </a:lnTo>
                    <a:lnTo>
                      <a:pt x="291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8" y="8"/>
                    </a:lnTo>
                    <a:lnTo>
                      <a:pt x="262" y="34"/>
                    </a:lnTo>
                    <a:lnTo>
                      <a:pt x="282" y="63"/>
                    </a:lnTo>
                    <a:lnTo>
                      <a:pt x="300" y="95"/>
                    </a:lnTo>
                    <a:lnTo>
                      <a:pt x="315" y="130"/>
                    </a:lnTo>
                    <a:lnTo>
                      <a:pt x="325" y="168"/>
                    </a:lnTo>
                    <a:lnTo>
                      <a:pt x="333" y="211"/>
                    </a:lnTo>
                    <a:lnTo>
                      <a:pt x="339" y="258"/>
                    </a:lnTo>
                    <a:lnTo>
                      <a:pt x="340" y="309"/>
                    </a:lnTo>
                    <a:lnTo>
                      <a:pt x="354" y="288"/>
                    </a:lnTo>
                    <a:lnTo>
                      <a:pt x="370" y="266"/>
                    </a:lnTo>
                    <a:lnTo>
                      <a:pt x="388" y="244"/>
                    </a:lnTo>
                    <a:lnTo>
                      <a:pt x="409" y="222"/>
                    </a:lnTo>
                    <a:lnTo>
                      <a:pt x="430" y="203"/>
                    </a:lnTo>
                    <a:lnTo>
                      <a:pt x="451" y="184"/>
                    </a:lnTo>
                    <a:lnTo>
                      <a:pt x="471" y="170"/>
                    </a:lnTo>
                    <a:lnTo>
                      <a:pt x="492" y="160"/>
                    </a:lnTo>
                    <a:lnTo>
                      <a:pt x="483" y="180"/>
                    </a:lnTo>
                    <a:lnTo>
                      <a:pt x="469" y="203"/>
                    </a:lnTo>
                    <a:lnTo>
                      <a:pt x="452" y="227"/>
                    </a:lnTo>
                    <a:lnTo>
                      <a:pt x="433" y="251"/>
                    </a:lnTo>
                    <a:lnTo>
                      <a:pt x="415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0" y="334"/>
                    </a:lnTo>
                    <a:lnTo>
                      <a:pt x="388" y="339"/>
                    </a:lnTo>
                    <a:lnTo>
                      <a:pt x="396" y="343"/>
                    </a:lnTo>
                    <a:lnTo>
                      <a:pt x="407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4" y="360"/>
                    </a:lnTo>
                    <a:lnTo>
                      <a:pt x="458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2"/>
                    </a:lnTo>
                    <a:lnTo>
                      <a:pt x="375" y="65"/>
                    </a:lnTo>
                    <a:lnTo>
                      <a:pt x="346" y="36"/>
                    </a:lnTo>
                    <a:lnTo>
                      <a:pt x="375" y="57"/>
                    </a:lnTo>
                    <a:lnTo>
                      <a:pt x="400" y="79"/>
                    </a:lnTo>
                    <a:lnTo>
                      <a:pt x="423" y="102"/>
                    </a:lnTo>
                    <a:lnTo>
                      <a:pt x="444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4" y="10"/>
                    </a:lnTo>
                    <a:lnTo>
                      <a:pt x="490" y="39"/>
                    </a:lnTo>
                    <a:lnTo>
                      <a:pt x="506" y="70"/>
                    </a:lnTo>
                    <a:lnTo>
                      <a:pt x="520" y="106"/>
                    </a:lnTo>
                    <a:lnTo>
                      <a:pt x="531" y="145"/>
                    </a:lnTo>
                    <a:lnTo>
                      <a:pt x="539" y="188"/>
                    </a:lnTo>
                    <a:lnTo>
                      <a:pt x="542" y="236"/>
                    </a:lnTo>
                    <a:lnTo>
                      <a:pt x="538" y="290"/>
                    </a:lnTo>
                    <a:lnTo>
                      <a:pt x="527" y="349"/>
                    </a:lnTo>
                    <a:lnTo>
                      <a:pt x="553" y="321"/>
                    </a:lnTo>
                    <a:lnTo>
                      <a:pt x="576" y="288"/>
                    </a:lnTo>
                    <a:lnTo>
                      <a:pt x="595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3" y="125"/>
                    </a:lnTo>
                    <a:lnTo>
                      <a:pt x="584" y="83"/>
                    </a:lnTo>
                    <a:lnTo>
                      <a:pt x="552" y="42"/>
                    </a:lnTo>
                    <a:lnTo>
                      <a:pt x="567" y="50"/>
                    </a:lnTo>
                    <a:lnTo>
                      <a:pt x="582" y="59"/>
                    </a:lnTo>
                    <a:lnTo>
                      <a:pt x="597" y="69"/>
                    </a:lnTo>
                    <a:lnTo>
                      <a:pt x="611" y="80"/>
                    </a:lnTo>
                    <a:lnTo>
                      <a:pt x="622" y="95"/>
                    </a:lnTo>
                    <a:lnTo>
                      <a:pt x="633" y="113"/>
                    </a:lnTo>
                    <a:lnTo>
                      <a:pt x="642" y="134"/>
                    </a:lnTo>
                    <a:lnTo>
                      <a:pt x="648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9" y="32"/>
                    </a:lnTo>
                    <a:lnTo>
                      <a:pt x="645" y="0"/>
                    </a:lnTo>
                    <a:lnTo>
                      <a:pt x="656" y="38"/>
                    </a:lnTo>
                    <a:lnTo>
                      <a:pt x="661" y="82"/>
                    </a:lnTo>
                    <a:lnTo>
                      <a:pt x="663" y="129"/>
                    </a:lnTo>
                    <a:lnTo>
                      <a:pt x="660" y="178"/>
                    </a:lnTo>
                    <a:lnTo>
                      <a:pt x="652" y="228"/>
                    </a:lnTo>
                    <a:lnTo>
                      <a:pt x="642" y="276"/>
                    </a:lnTo>
                    <a:lnTo>
                      <a:pt x="627" y="320"/>
                    </a:lnTo>
                    <a:lnTo>
                      <a:pt x="610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80" y="255"/>
                    </a:lnTo>
                    <a:lnTo>
                      <a:pt x="697" y="212"/>
                    </a:lnTo>
                    <a:lnTo>
                      <a:pt x="711" y="167"/>
                    </a:lnTo>
                    <a:lnTo>
                      <a:pt x="722" y="122"/>
                    </a:lnTo>
                    <a:lnTo>
                      <a:pt x="729" y="77"/>
                    </a:lnTo>
                    <a:lnTo>
                      <a:pt x="733" y="33"/>
                    </a:lnTo>
                    <a:lnTo>
                      <a:pt x="741" y="87"/>
                    </a:lnTo>
                    <a:lnTo>
                      <a:pt x="745" y="147"/>
                    </a:lnTo>
                    <a:lnTo>
                      <a:pt x="743" y="210"/>
                    </a:lnTo>
                    <a:lnTo>
                      <a:pt x="730" y="268"/>
                    </a:lnTo>
                    <a:lnTo>
                      <a:pt x="743" y="252"/>
                    </a:lnTo>
                    <a:lnTo>
                      <a:pt x="757" y="232"/>
                    </a:lnTo>
                    <a:lnTo>
                      <a:pt x="771" y="206"/>
                    </a:lnTo>
                    <a:lnTo>
                      <a:pt x="785" y="180"/>
                    </a:lnTo>
                    <a:lnTo>
                      <a:pt x="797" y="153"/>
                    </a:lnTo>
                    <a:lnTo>
                      <a:pt x="809" y="129"/>
                    </a:lnTo>
                    <a:lnTo>
                      <a:pt x="817" y="108"/>
                    </a:lnTo>
                    <a:lnTo>
                      <a:pt x="821" y="93"/>
                    </a:lnTo>
                    <a:lnTo>
                      <a:pt x="819" y="117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5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7" y="295"/>
                    </a:lnTo>
                    <a:lnTo>
                      <a:pt x="726" y="324"/>
                    </a:lnTo>
                    <a:lnTo>
                      <a:pt x="752" y="306"/>
                    </a:lnTo>
                    <a:lnTo>
                      <a:pt x="778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70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1" y="166"/>
                    </a:lnTo>
                    <a:lnTo>
                      <a:pt x="882" y="193"/>
                    </a:lnTo>
                    <a:lnTo>
                      <a:pt x="873" y="220"/>
                    </a:lnTo>
                    <a:lnTo>
                      <a:pt x="862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49" y="297"/>
                    </a:lnTo>
                    <a:lnTo>
                      <a:pt x="877" y="271"/>
                    </a:lnTo>
                    <a:lnTo>
                      <a:pt x="902" y="237"/>
                    </a:lnTo>
                    <a:lnTo>
                      <a:pt x="925" y="200"/>
                    </a:lnTo>
                    <a:lnTo>
                      <a:pt x="945" y="161"/>
                    </a:lnTo>
                    <a:lnTo>
                      <a:pt x="962" y="122"/>
                    </a:lnTo>
                    <a:lnTo>
                      <a:pt x="976" y="83"/>
                    </a:lnTo>
                    <a:lnTo>
                      <a:pt x="986" y="46"/>
                    </a:lnTo>
                    <a:lnTo>
                      <a:pt x="980" y="86"/>
                    </a:lnTo>
                    <a:lnTo>
                      <a:pt x="979" y="128"/>
                    </a:lnTo>
                    <a:lnTo>
                      <a:pt x="980" y="169"/>
                    </a:lnTo>
                    <a:lnTo>
                      <a:pt x="984" y="210"/>
                    </a:lnTo>
                    <a:lnTo>
                      <a:pt x="986" y="247"/>
                    </a:lnTo>
                    <a:lnTo>
                      <a:pt x="986" y="282"/>
                    </a:lnTo>
                    <a:lnTo>
                      <a:pt x="983" y="312"/>
                    </a:lnTo>
                    <a:lnTo>
                      <a:pt x="975" y="339"/>
                    </a:lnTo>
                    <a:lnTo>
                      <a:pt x="901" y="398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09" name="Group 140"/>
            <p:cNvGrpSpPr/>
            <p:nvPr/>
          </p:nvGrpSpPr>
          <p:grpSpPr bwMode="auto">
            <a:xfrm>
              <a:off x="4032" y="4105"/>
              <a:ext cx="1479" cy="215"/>
              <a:chOff x="3452" y="4125"/>
              <a:chExt cx="1479" cy="215"/>
            </a:xfrm>
          </p:grpSpPr>
          <p:sp>
            <p:nvSpPr>
              <p:cNvPr id="410" name="Freeform 141"/>
              <p:cNvSpPr/>
              <p:nvPr/>
            </p:nvSpPr>
            <p:spPr bwMode="auto">
              <a:xfrm>
                <a:off x="3592" y="4158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2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9" y="1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0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" name="Freeform 142"/>
              <p:cNvSpPr/>
              <p:nvPr/>
            </p:nvSpPr>
            <p:spPr bwMode="auto">
              <a:xfrm>
                <a:off x="3668" y="4235"/>
                <a:ext cx="16" cy="16"/>
              </a:xfrm>
              <a:custGeom>
                <a:avLst/>
                <a:gdLst>
                  <a:gd name="T0" fmla="*/ 0 w 34"/>
                  <a:gd name="T1" fmla="*/ 1 h 32"/>
                  <a:gd name="T2" fmla="*/ 0 w 34"/>
                  <a:gd name="T3" fmla="*/ 1 h 32"/>
                  <a:gd name="T4" fmla="*/ 0 w 34"/>
                  <a:gd name="T5" fmla="*/ 1 h 32"/>
                  <a:gd name="T6" fmla="*/ 0 w 34"/>
                  <a:gd name="T7" fmla="*/ 1 h 32"/>
                  <a:gd name="T8" fmla="*/ 0 w 34"/>
                  <a:gd name="T9" fmla="*/ 0 h 32"/>
                  <a:gd name="T10" fmla="*/ 0 w 34"/>
                  <a:gd name="T11" fmla="*/ 0 h 32"/>
                  <a:gd name="T12" fmla="*/ 0 w 34"/>
                  <a:gd name="T13" fmla="*/ 1 h 32"/>
                  <a:gd name="T14" fmla="*/ 0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0 w 34"/>
                  <a:gd name="T21" fmla="*/ 1 h 32"/>
                  <a:gd name="T22" fmla="*/ 0 w 34"/>
                  <a:gd name="T23" fmla="*/ 1 h 32"/>
                  <a:gd name="T24" fmla="*/ 0 w 34"/>
                  <a:gd name="T25" fmla="*/ 1 h 32"/>
                  <a:gd name="T26" fmla="*/ 0 w 34"/>
                  <a:gd name="T27" fmla="*/ 1 h 32"/>
                  <a:gd name="T28" fmla="*/ 0 w 34"/>
                  <a:gd name="T29" fmla="*/ 1 h 32"/>
                  <a:gd name="T30" fmla="*/ 0 w 34"/>
                  <a:gd name="T31" fmla="*/ 1 h 32"/>
                  <a:gd name="T32" fmla="*/ 0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3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8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" name="Freeform 143"/>
              <p:cNvSpPr/>
              <p:nvPr/>
            </p:nvSpPr>
            <p:spPr bwMode="auto">
              <a:xfrm>
                <a:off x="3668" y="4194"/>
                <a:ext cx="16" cy="17"/>
              </a:xfrm>
              <a:custGeom>
                <a:avLst/>
                <a:gdLst>
                  <a:gd name="T0" fmla="*/ 0 w 33"/>
                  <a:gd name="T1" fmla="*/ 1 h 32"/>
                  <a:gd name="T2" fmla="*/ 0 w 33"/>
                  <a:gd name="T3" fmla="*/ 1 h 32"/>
                  <a:gd name="T4" fmla="*/ 0 w 33"/>
                  <a:gd name="T5" fmla="*/ 1 h 32"/>
                  <a:gd name="T6" fmla="*/ 0 w 33"/>
                  <a:gd name="T7" fmla="*/ 1 h 32"/>
                  <a:gd name="T8" fmla="*/ 0 w 33"/>
                  <a:gd name="T9" fmla="*/ 0 h 32"/>
                  <a:gd name="T10" fmla="*/ 0 w 33"/>
                  <a:gd name="T11" fmla="*/ 0 h 32"/>
                  <a:gd name="T12" fmla="*/ 0 w 33"/>
                  <a:gd name="T13" fmla="*/ 1 h 32"/>
                  <a:gd name="T14" fmla="*/ 0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0 w 33"/>
                  <a:gd name="T21" fmla="*/ 1 h 32"/>
                  <a:gd name="T22" fmla="*/ 0 w 33"/>
                  <a:gd name="T23" fmla="*/ 1 h 32"/>
                  <a:gd name="T24" fmla="*/ 0 w 33"/>
                  <a:gd name="T25" fmla="*/ 1 h 32"/>
                  <a:gd name="T26" fmla="*/ 0 w 33"/>
                  <a:gd name="T27" fmla="*/ 1 h 32"/>
                  <a:gd name="T28" fmla="*/ 0 w 33"/>
                  <a:gd name="T29" fmla="*/ 1 h 32"/>
                  <a:gd name="T30" fmla="*/ 0 w 33"/>
                  <a:gd name="T31" fmla="*/ 1 h 32"/>
                  <a:gd name="T32" fmla="*/ 0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19"/>
                    </a:moveTo>
                    <a:lnTo>
                      <a:pt x="33" y="13"/>
                    </a:lnTo>
                    <a:lnTo>
                      <a:pt x="30" y="7"/>
                    </a:lnTo>
                    <a:lnTo>
                      <a:pt x="26" y="2"/>
                    </a:lnTo>
                    <a:lnTo>
                      <a:pt x="20" y="0"/>
                    </a:lnTo>
                    <a:lnTo>
                      <a:pt x="13" y="0"/>
                    </a:lnTo>
                    <a:lnTo>
                      <a:pt x="7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29" y="25"/>
                    </a:lnTo>
                    <a:lnTo>
                      <a:pt x="33" y="1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" name="Freeform 144"/>
              <p:cNvSpPr/>
              <p:nvPr/>
            </p:nvSpPr>
            <p:spPr bwMode="auto">
              <a:xfrm>
                <a:off x="3671" y="4153"/>
                <a:ext cx="16" cy="17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6" y="3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4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4" y="30"/>
                    </a:lnTo>
                    <a:lnTo>
                      <a:pt x="29" y="25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" name="Freeform 145"/>
              <p:cNvSpPr/>
              <p:nvPr/>
            </p:nvSpPr>
            <p:spPr bwMode="auto">
              <a:xfrm>
                <a:off x="3772" y="4256"/>
                <a:ext cx="17" cy="16"/>
              </a:xfrm>
              <a:custGeom>
                <a:avLst/>
                <a:gdLst>
                  <a:gd name="T0" fmla="*/ 1 w 33"/>
                  <a:gd name="T1" fmla="*/ 1 h 32"/>
                  <a:gd name="T2" fmla="*/ 1 w 33"/>
                  <a:gd name="T3" fmla="*/ 1 h 32"/>
                  <a:gd name="T4" fmla="*/ 1 w 33"/>
                  <a:gd name="T5" fmla="*/ 1 h 32"/>
                  <a:gd name="T6" fmla="*/ 1 w 33"/>
                  <a:gd name="T7" fmla="*/ 1 h 32"/>
                  <a:gd name="T8" fmla="*/ 1 w 33"/>
                  <a:gd name="T9" fmla="*/ 0 h 32"/>
                  <a:gd name="T10" fmla="*/ 1 w 33"/>
                  <a:gd name="T11" fmla="*/ 0 h 32"/>
                  <a:gd name="T12" fmla="*/ 1 w 33"/>
                  <a:gd name="T13" fmla="*/ 1 h 32"/>
                  <a:gd name="T14" fmla="*/ 1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1 w 33"/>
                  <a:gd name="T21" fmla="*/ 1 h 32"/>
                  <a:gd name="T22" fmla="*/ 1 w 33"/>
                  <a:gd name="T23" fmla="*/ 1 h 32"/>
                  <a:gd name="T24" fmla="*/ 1 w 33"/>
                  <a:gd name="T25" fmla="*/ 1 h 32"/>
                  <a:gd name="T26" fmla="*/ 1 w 33"/>
                  <a:gd name="T27" fmla="*/ 1 h 32"/>
                  <a:gd name="T28" fmla="*/ 1 w 33"/>
                  <a:gd name="T29" fmla="*/ 1 h 32"/>
                  <a:gd name="T30" fmla="*/ 1 w 33"/>
                  <a:gd name="T31" fmla="*/ 1 h 32"/>
                  <a:gd name="T32" fmla="*/ 1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20"/>
                    </a:moveTo>
                    <a:lnTo>
                      <a:pt x="33" y="14"/>
                    </a:lnTo>
                    <a:lnTo>
                      <a:pt x="31" y="8"/>
                    </a:lnTo>
                    <a:lnTo>
                      <a:pt x="26" y="4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3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7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30" y="26"/>
                    </a:lnTo>
                    <a:lnTo>
                      <a:pt x="33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5" name="Freeform 146"/>
              <p:cNvSpPr/>
              <p:nvPr/>
            </p:nvSpPr>
            <p:spPr bwMode="auto">
              <a:xfrm>
                <a:off x="3768" y="4216"/>
                <a:ext cx="17" cy="16"/>
              </a:xfrm>
              <a:custGeom>
                <a:avLst/>
                <a:gdLst>
                  <a:gd name="T0" fmla="*/ 1 w 32"/>
                  <a:gd name="T1" fmla="*/ 0 h 33"/>
                  <a:gd name="T2" fmla="*/ 1 w 32"/>
                  <a:gd name="T3" fmla="*/ 0 h 33"/>
                  <a:gd name="T4" fmla="*/ 1 w 32"/>
                  <a:gd name="T5" fmla="*/ 0 h 33"/>
                  <a:gd name="T6" fmla="*/ 1 w 32"/>
                  <a:gd name="T7" fmla="*/ 0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0 h 33"/>
                  <a:gd name="T14" fmla="*/ 1 w 32"/>
                  <a:gd name="T15" fmla="*/ 0 h 33"/>
                  <a:gd name="T16" fmla="*/ 0 w 32"/>
                  <a:gd name="T17" fmla="*/ 0 h 33"/>
                  <a:gd name="T18" fmla="*/ 0 w 32"/>
                  <a:gd name="T19" fmla="*/ 0 h 33"/>
                  <a:gd name="T20" fmla="*/ 1 w 32"/>
                  <a:gd name="T21" fmla="*/ 0 h 33"/>
                  <a:gd name="T22" fmla="*/ 1 w 32"/>
                  <a:gd name="T23" fmla="*/ 0 h 33"/>
                  <a:gd name="T24" fmla="*/ 1 w 32"/>
                  <a:gd name="T25" fmla="*/ 0 h 33"/>
                  <a:gd name="T26" fmla="*/ 1 w 32"/>
                  <a:gd name="T27" fmla="*/ 0 h 33"/>
                  <a:gd name="T28" fmla="*/ 1 w 32"/>
                  <a:gd name="T29" fmla="*/ 0 h 33"/>
                  <a:gd name="T30" fmla="*/ 1 w 32"/>
                  <a:gd name="T31" fmla="*/ 0 h 33"/>
                  <a:gd name="T32" fmla="*/ 1 w 32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9"/>
                    </a:lnTo>
                    <a:lnTo>
                      <a:pt x="26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3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3"/>
                    </a:ln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" name="Freeform 147"/>
              <p:cNvSpPr/>
              <p:nvPr/>
            </p:nvSpPr>
            <p:spPr bwMode="auto">
              <a:xfrm>
                <a:off x="3774" y="4175"/>
                <a:ext cx="16" cy="17"/>
              </a:xfrm>
              <a:custGeom>
                <a:avLst/>
                <a:gdLst>
                  <a:gd name="T0" fmla="*/ 0 w 33"/>
                  <a:gd name="T1" fmla="*/ 1 h 33"/>
                  <a:gd name="T2" fmla="*/ 0 w 33"/>
                  <a:gd name="T3" fmla="*/ 1 h 33"/>
                  <a:gd name="T4" fmla="*/ 0 w 33"/>
                  <a:gd name="T5" fmla="*/ 1 h 33"/>
                  <a:gd name="T6" fmla="*/ 0 w 33"/>
                  <a:gd name="T7" fmla="*/ 1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1 h 33"/>
                  <a:gd name="T14" fmla="*/ 0 w 33"/>
                  <a:gd name="T15" fmla="*/ 1 h 33"/>
                  <a:gd name="T16" fmla="*/ 0 w 33"/>
                  <a:gd name="T17" fmla="*/ 1 h 33"/>
                  <a:gd name="T18" fmla="*/ 0 w 33"/>
                  <a:gd name="T19" fmla="*/ 1 h 33"/>
                  <a:gd name="T20" fmla="*/ 0 w 33"/>
                  <a:gd name="T21" fmla="*/ 1 h 33"/>
                  <a:gd name="T22" fmla="*/ 0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0 w 33"/>
                  <a:gd name="T29" fmla="*/ 1 h 33"/>
                  <a:gd name="T30" fmla="*/ 0 w 33"/>
                  <a:gd name="T31" fmla="*/ 1 h 33"/>
                  <a:gd name="T32" fmla="*/ 0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33" y="21"/>
                    </a:moveTo>
                    <a:lnTo>
                      <a:pt x="33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5" y="31"/>
                    </a:lnTo>
                    <a:lnTo>
                      <a:pt x="29" y="26"/>
                    </a:lnTo>
                    <a:lnTo>
                      <a:pt x="33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7" name="Freeform 148"/>
              <p:cNvSpPr/>
              <p:nvPr/>
            </p:nvSpPr>
            <p:spPr bwMode="auto">
              <a:xfrm>
                <a:off x="3789" y="4136"/>
                <a:ext cx="16" cy="17"/>
              </a:xfrm>
              <a:custGeom>
                <a:avLst/>
                <a:gdLst>
                  <a:gd name="T0" fmla="*/ 1 w 32"/>
                  <a:gd name="T1" fmla="*/ 1 h 34"/>
                  <a:gd name="T2" fmla="*/ 1 w 32"/>
                  <a:gd name="T3" fmla="*/ 1 h 34"/>
                  <a:gd name="T4" fmla="*/ 1 w 32"/>
                  <a:gd name="T5" fmla="*/ 1 h 34"/>
                  <a:gd name="T6" fmla="*/ 1 w 32"/>
                  <a:gd name="T7" fmla="*/ 1 h 34"/>
                  <a:gd name="T8" fmla="*/ 1 w 32"/>
                  <a:gd name="T9" fmla="*/ 0 h 34"/>
                  <a:gd name="T10" fmla="*/ 1 w 32"/>
                  <a:gd name="T11" fmla="*/ 0 h 34"/>
                  <a:gd name="T12" fmla="*/ 1 w 32"/>
                  <a:gd name="T13" fmla="*/ 1 h 34"/>
                  <a:gd name="T14" fmla="*/ 1 w 32"/>
                  <a:gd name="T15" fmla="*/ 1 h 34"/>
                  <a:gd name="T16" fmla="*/ 0 w 32"/>
                  <a:gd name="T17" fmla="*/ 1 h 34"/>
                  <a:gd name="T18" fmla="*/ 0 w 32"/>
                  <a:gd name="T19" fmla="*/ 1 h 34"/>
                  <a:gd name="T20" fmla="*/ 1 w 32"/>
                  <a:gd name="T21" fmla="*/ 1 h 34"/>
                  <a:gd name="T22" fmla="*/ 1 w 32"/>
                  <a:gd name="T23" fmla="*/ 1 h 34"/>
                  <a:gd name="T24" fmla="*/ 1 w 32"/>
                  <a:gd name="T25" fmla="*/ 1 h 34"/>
                  <a:gd name="T26" fmla="*/ 1 w 32"/>
                  <a:gd name="T27" fmla="*/ 1 h 34"/>
                  <a:gd name="T28" fmla="*/ 1 w 32"/>
                  <a:gd name="T29" fmla="*/ 1 h 34"/>
                  <a:gd name="T30" fmla="*/ 1 w 32"/>
                  <a:gd name="T31" fmla="*/ 1 h 34"/>
                  <a:gd name="T32" fmla="*/ 1 w 32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4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4"/>
                    </a:lnTo>
                    <a:lnTo>
                      <a:pt x="20" y="34"/>
                    </a:lnTo>
                    <a:lnTo>
                      <a:pt x="25" y="32"/>
                    </a:lnTo>
                    <a:lnTo>
                      <a:pt x="30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8" name="Freeform 149"/>
              <p:cNvSpPr/>
              <p:nvPr/>
            </p:nvSpPr>
            <p:spPr bwMode="auto">
              <a:xfrm>
                <a:off x="3842" y="4235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9" name="Freeform 150"/>
              <p:cNvSpPr/>
              <p:nvPr/>
            </p:nvSpPr>
            <p:spPr bwMode="auto">
              <a:xfrm>
                <a:off x="3857" y="4201"/>
                <a:ext cx="16" cy="16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lnTo>
                      <a:pt x="18" y="32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0" name="Freeform 151"/>
              <p:cNvSpPr/>
              <p:nvPr/>
            </p:nvSpPr>
            <p:spPr bwMode="auto">
              <a:xfrm>
                <a:off x="3861" y="4164"/>
                <a:ext cx="16" cy="17"/>
              </a:xfrm>
              <a:custGeom>
                <a:avLst/>
                <a:gdLst>
                  <a:gd name="T0" fmla="*/ 1 w 32"/>
                  <a:gd name="T1" fmla="*/ 1 h 33"/>
                  <a:gd name="T2" fmla="*/ 1 w 32"/>
                  <a:gd name="T3" fmla="*/ 1 h 33"/>
                  <a:gd name="T4" fmla="*/ 1 w 32"/>
                  <a:gd name="T5" fmla="*/ 1 h 33"/>
                  <a:gd name="T6" fmla="*/ 1 w 32"/>
                  <a:gd name="T7" fmla="*/ 1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1 h 33"/>
                  <a:gd name="T14" fmla="*/ 1 w 32"/>
                  <a:gd name="T15" fmla="*/ 1 h 33"/>
                  <a:gd name="T16" fmla="*/ 0 w 32"/>
                  <a:gd name="T17" fmla="*/ 1 h 33"/>
                  <a:gd name="T18" fmla="*/ 0 w 32"/>
                  <a:gd name="T19" fmla="*/ 1 h 33"/>
                  <a:gd name="T20" fmla="*/ 1 w 32"/>
                  <a:gd name="T21" fmla="*/ 1 h 33"/>
                  <a:gd name="T22" fmla="*/ 1 w 32"/>
                  <a:gd name="T23" fmla="*/ 1 h 33"/>
                  <a:gd name="T24" fmla="*/ 1 w 32"/>
                  <a:gd name="T25" fmla="*/ 1 h 33"/>
                  <a:gd name="T26" fmla="*/ 1 w 32"/>
                  <a:gd name="T27" fmla="*/ 1 h 33"/>
                  <a:gd name="T28" fmla="*/ 1 w 32"/>
                  <a:gd name="T29" fmla="*/ 1 h 33"/>
                  <a:gd name="T30" fmla="*/ 1 w 32"/>
                  <a:gd name="T31" fmla="*/ 1 h 33"/>
                  <a:gd name="T32" fmla="*/ 1 w 32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" name="Freeform 152"/>
              <p:cNvSpPr/>
              <p:nvPr/>
            </p:nvSpPr>
            <p:spPr bwMode="auto">
              <a:xfrm>
                <a:off x="4066" y="4265"/>
                <a:ext cx="40" cy="40"/>
              </a:xfrm>
              <a:custGeom>
                <a:avLst/>
                <a:gdLst>
                  <a:gd name="T0" fmla="*/ 1 w 80"/>
                  <a:gd name="T1" fmla="*/ 0 h 80"/>
                  <a:gd name="T2" fmla="*/ 1 w 80"/>
                  <a:gd name="T3" fmla="*/ 0 h 80"/>
                  <a:gd name="T4" fmla="*/ 1 w 80"/>
                  <a:gd name="T5" fmla="*/ 1 h 80"/>
                  <a:gd name="T6" fmla="*/ 1 w 80"/>
                  <a:gd name="T7" fmla="*/ 1 h 80"/>
                  <a:gd name="T8" fmla="*/ 1 w 80"/>
                  <a:gd name="T9" fmla="*/ 1 h 80"/>
                  <a:gd name="T10" fmla="*/ 1 w 80"/>
                  <a:gd name="T11" fmla="*/ 1 h 80"/>
                  <a:gd name="T12" fmla="*/ 1 w 80"/>
                  <a:gd name="T13" fmla="*/ 1 h 80"/>
                  <a:gd name="T14" fmla="*/ 1 w 80"/>
                  <a:gd name="T15" fmla="*/ 1 h 80"/>
                  <a:gd name="T16" fmla="*/ 0 w 80"/>
                  <a:gd name="T17" fmla="*/ 1 h 80"/>
                  <a:gd name="T18" fmla="*/ 0 w 80"/>
                  <a:gd name="T19" fmla="*/ 1 h 80"/>
                  <a:gd name="T20" fmla="*/ 0 w 80"/>
                  <a:gd name="T21" fmla="*/ 1 h 80"/>
                  <a:gd name="T22" fmla="*/ 1 w 80"/>
                  <a:gd name="T23" fmla="*/ 1 h 80"/>
                  <a:gd name="T24" fmla="*/ 1 w 80"/>
                  <a:gd name="T25" fmla="*/ 1 h 80"/>
                  <a:gd name="T26" fmla="*/ 1 w 80"/>
                  <a:gd name="T27" fmla="*/ 1 h 80"/>
                  <a:gd name="T28" fmla="*/ 1 w 80"/>
                  <a:gd name="T29" fmla="*/ 1 h 80"/>
                  <a:gd name="T30" fmla="*/ 1 w 80"/>
                  <a:gd name="T31" fmla="*/ 1 h 80"/>
                  <a:gd name="T32" fmla="*/ 1 w 80"/>
                  <a:gd name="T33" fmla="*/ 1 h 80"/>
                  <a:gd name="T34" fmla="*/ 1 w 80"/>
                  <a:gd name="T35" fmla="*/ 1 h 80"/>
                  <a:gd name="T36" fmla="*/ 1 w 80"/>
                  <a:gd name="T37" fmla="*/ 1 h 80"/>
                  <a:gd name="T38" fmla="*/ 1 w 80"/>
                  <a:gd name="T39" fmla="*/ 1 h 80"/>
                  <a:gd name="T40" fmla="*/ 1 w 80"/>
                  <a:gd name="T41" fmla="*/ 1 h 80"/>
                  <a:gd name="T42" fmla="*/ 1 w 80"/>
                  <a:gd name="T43" fmla="*/ 1 h 80"/>
                  <a:gd name="T44" fmla="*/ 1 w 80"/>
                  <a:gd name="T45" fmla="*/ 1 h 80"/>
                  <a:gd name="T46" fmla="*/ 1 w 80"/>
                  <a:gd name="T47" fmla="*/ 1 h 80"/>
                  <a:gd name="T48" fmla="*/ 1 w 80"/>
                  <a:gd name="T49" fmla="*/ 1 h 80"/>
                  <a:gd name="T50" fmla="*/ 1 w 80"/>
                  <a:gd name="T51" fmla="*/ 1 h 80"/>
                  <a:gd name="T52" fmla="*/ 1 w 80"/>
                  <a:gd name="T53" fmla="*/ 1 h 80"/>
                  <a:gd name="T54" fmla="*/ 1 w 80"/>
                  <a:gd name="T55" fmla="*/ 1 h 80"/>
                  <a:gd name="T56" fmla="*/ 1 w 80"/>
                  <a:gd name="T57" fmla="*/ 1 h 80"/>
                  <a:gd name="T58" fmla="*/ 1 w 80"/>
                  <a:gd name="T59" fmla="*/ 1 h 80"/>
                  <a:gd name="T60" fmla="*/ 1 w 80"/>
                  <a:gd name="T61" fmla="*/ 1 h 80"/>
                  <a:gd name="T62" fmla="*/ 1 w 80"/>
                  <a:gd name="T63" fmla="*/ 1 h 80"/>
                  <a:gd name="T64" fmla="*/ 1 w 80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80">
                    <a:moveTo>
                      <a:pt x="46" y="0"/>
                    </a:moveTo>
                    <a:lnTo>
                      <a:pt x="38" y="0"/>
                    </a:lnTo>
                    <a:lnTo>
                      <a:pt x="30" y="2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9"/>
                    </a:lnTo>
                    <a:lnTo>
                      <a:pt x="3" y="26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9"/>
                    </a:lnTo>
                    <a:lnTo>
                      <a:pt x="18" y="74"/>
                    </a:lnTo>
                    <a:lnTo>
                      <a:pt x="24" y="78"/>
                    </a:lnTo>
                    <a:lnTo>
                      <a:pt x="32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7"/>
                    </a:lnTo>
                    <a:lnTo>
                      <a:pt x="62" y="73"/>
                    </a:lnTo>
                    <a:lnTo>
                      <a:pt x="68" y="67"/>
                    </a:lnTo>
                    <a:lnTo>
                      <a:pt x="73" y="62"/>
                    </a:lnTo>
                    <a:lnTo>
                      <a:pt x="76" y="55"/>
                    </a:lnTo>
                    <a:lnTo>
                      <a:pt x="79" y="47"/>
                    </a:lnTo>
                    <a:lnTo>
                      <a:pt x="80" y="39"/>
                    </a:lnTo>
                    <a:lnTo>
                      <a:pt x="79" y="30"/>
                    </a:lnTo>
                    <a:lnTo>
                      <a:pt x="76" y="24"/>
                    </a:lnTo>
                    <a:lnTo>
                      <a:pt x="73" y="17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2" name="Freeform 153"/>
              <p:cNvSpPr/>
              <p:nvPr/>
            </p:nvSpPr>
            <p:spPr bwMode="auto">
              <a:xfrm>
                <a:off x="4136" y="4223"/>
                <a:ext cx="40" cy="39"/>
              </a:xfrm>
              <a:custGeom>
                <a:avLst/>
                <a:gdLst>
                  <a:gd name="T0" fmla="*/ 1 w 79"/>
                  <a:gd name="T1" fmla="*/ 0 h 80"/>
                  <a:gd name="T2" fmla="*/ 1 w 79"/>
                  <a:gd name="T3" fmla="*/ 0 h 80"/>
                  <a:gd name="T4" fmla="*/ 1 w 79"/>
                  <a:gd name="T5" fmla="*/ 0 h 80"/>
                  <a:gd name="T6" fmla="*/ 1 w 79"/>
                  <a:gd name="T7" fmla="*/ 0 h 80"/>
                  <a:gd name="T8" fmla="*/ 1 w 79"/>
                  <a:gd name="T9" fmla="*/ 0 h 80"/>
                  <a:gd name="T10" fmla="*/ 1 w 79"/>
                  <a:gd name="T11" fmla="*/ 0 h 80"/>
                  <a:gd name="T12" fmla="*/ 1 w 79"/>
                  <a:gd name="T13" fmla="*/ 0 h 80"/>
                  <a:gd name="T14" fmla="*/ 1 w 79"/>
                  <a:gd name="T15" fmla="*/ 0 h 80"/>
                  <a:gd name="T16" fmla="*/ 0 w 79"/>
                  <a:gd name="T17" fmla="*/ 0 h 80"/>
                  <a:gd name="T18" fmla="*/ 0 w 79"/>
                  <a:gd name="T19" fmla="*/ 0 h 80"/>
                  <a:gd name="T20" fmla="*/ 1 w 79"/>
                  <a:gd name="T21" fmla="*/ 0 h 80"/>
                  <a:gd name="T22" fmla="*/ 1 w 79"/>
                  <a:gd name="T23" fmla="*/ 0 h 80"/>
                  <a:gd name="T24" fmla="*/ 1 w 79"/>
                  <a:gd name="T25" fmla="*/ 0 h 80"/>
                  <a:gd name="T26" fmla="*/ 1 w 79"/>
                  <a:gd name="T27" fmla="*/ 0 h 80"/>
                  <a:gd name="T28" fmla="*/ 1 w 79"/>
                  <a:gd name="T29" fmla="*/ 0 h 80"/>
                  <a:gd name="T30" fmla="*/ 1 w 79"/>
                  <a:gd name="T31" fmla="*/ 0 h 80"/>
                  <a:gd name="T32" fmla="*/ 1 w 79"/>
                  <a:gd name="T33" fmla="*/ 0 h 80"/>
                  <a:gd name="T34" fmla="*/ 1 w 79"/>
                  <a:gd name="T35" fmla="*/ 0 h 80"/>
                  <a:gd name="T36" fmla="*/ 1 w 79"/>
                  <a:gd name="T37" fmla="*/ 0 h 80"/>
                  <a:gd name="T38" fmla="*/ 1 w 79"/>
                  <a:gd name="T39" fmla="*/ 0 h 80"/>
                  <a:gd name="T40" fmla="*/ 1 w 79"/>
                  <a:gd name="T41" fmla="*/ 0 h 80"/>
                  <a:gd name="T42" fmla="*/ 1 w 79"/>
                  <a:gd name="T43" fmla="*/ 0 h 80"/>
                  <a:gd name="T44" fmla="*/ 1 w 79"/>
                  <a:gd name="T45" fmla="*/ 0 h 80"/>
                  <a:gd name="T46" fmla="*/ 1 w 79"/>
                  <a:gd name="T47" fmla="*/ 0 h 80"/>
                  <a:gd name="T48" fmla="*/ 1 w 79"/>
                  <a:gd name="T49" fmla="*/ 0 h 80"/>
                  <a:gd name="T50" fmla="*/ 1 w 79"/>
                  <a:gd name="T51" fmla="*/ 0 h 80"/>
                  <a:gd name="T52" fmla="*/ 1 w 79"/>
                  <a:gd name="T53" fmla="*/ 0 h 80"/>
                  <a:gd name="T54" fmla="*/ 1 w 79"/>
                  <a:gd name="T55" fmla="*/ 0 h 80"/>
                  <a:gd name="T56" fmla="*/ 1 w 79"/>
                  <a:gd name="T57" fmla="*/ 0 h 80"/>
                  <a:gd name="T58" fmla="*/ 1 w 79"/>
                  <a:gd name="T59" fmla="*/ 0 h 80"/>
                  <a:gd name="T60" fmla="*/ 1 w 79"/>
                  <a:gd name="T61" fmla="*/ 0 h 80"/>
                  <a:gd name="T62" fmla="*/ 1 w 79"/>
                  <a:gd name="T63" fmla="*/ 0 h 80"/>
                  <a:gd name="T64" fmla="*/ 1 w 79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79" h="80">
                    <a:moveTo>
                      <a:pt x="47" y="0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4"/>
                    </a:lnTo>
                    <a:lnTo>
                      <a:pt x="17" y="7"/>
                    </a:lnTo>
                    <a:lnTo>
                      <a:pt x="11" y="13"/>
                    </a:lnTo>
                    <a:lnTo>
                      <a:pt x="5" y="19"/>
                    </a:lnTo>
                    <a:lnTo>
                      <a:pt x="2" y="26"/>
                    </a:lnTo>
                    <a:lnTo>
                      <a:pt x="0" y="34"/>
                    </a:lnTo>
                    <a:lnTo>
                      <a:pt x="0" y="42"/>
                    </a:lnTo>
                    <a:lnTo>
                      <a:pt x="1" y="49"/>
                    </a:lnTo>
                    <a:lnTo>
                      <a:pt x="3" y="57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8" y="74"/>
                    </a:lnTo>
                    <a:lnTo>
                      <a:pt x="25" y="78"/>
                    </a:lnTo>
                    <a:lnTo>
                      <a:pt x="33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6"/>
                    </a:lnTo>
                    <a:lnTo>
                      <a:pt x="63" y="73"/>
                    </a:lnTo>
                    <a:lnTo>
                      <a:pt x="69" y="67"/>
                    </a:lnTo>
                    <a:lnTo>
                      <a:pt x="73" y="61"/>
                    </a:lnTo>
                    <a:lnTo>
                      <a:pt x="77" y="55"/>
                    </a:lnTo>
                    <a:lnTo>
                      <a:pt x="79" y="46"/>
                    </a:lnTo>
                    <a:lnTo>
                      <a:pt x="79" y="38"/>
                    </a:lnTo>
                    <a:lnTo>
                      <a:pt x="78" y="31"/>
                    </a:lnTo>
                    <a:lnTo>
                      <a:pt x="76" y="23"/>
                    </a:lnTo>
                    <a:lnTo>
                      <a:pt x="72" y="18"/>
                    </a:lnTo>
                    <a:lnTo>
                      <a:pt x="68" y="12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3" name="Freeform 154"/>
              <p:cNvSpPr/>
              <p:nvPr/>
            </p:nvSpPr>
            <p:spPr bwMode="auto">
              <a:xfrm>
                <a:off x="4059" y="4190"/>
                <a:ext cx="40" cy="40"/>
              </a:xfrm>
              <a:custGeom>
                <a:avLst/>
                <a:gdLst>
                  <a:gd name="T0" fmla="*/ 1 w 80"/>
                  <a:gd name="T1" fmla="*/ 0 h 78"/>
                  <a:gd name="T2" fmla="*/ 1 w 80"/>
                  <a:gd name="T3" fmla="*/ 0 h 78"/>
                  <a:gd name="T4" fmla="*/ 1 w 80"/>
                  <a:gd name="T5" fmla="*/ 0 h 78"/>
                  <a:gd name="T6" fmla="*/ 1 w 80"/>
                  <a:gd name="T7" fmla="*/ 1 h 78"/>
                  <a:gd name="T8" fmla="*/ 1 w 80"/>
                  <a:gd name="T9" fmla="*/ 1 h 78"/>
                  <a:gd name="T10" fmla="*/ 1 w 80"/>
                  <a:gd name="T11" fmla="*/ 1 h 78"/>
                  <a:gd name="T12" fmla="*/ 1 w 80"/>
                  <a:gd name="T13" fmla="*/ 1 h 78"/>
                  <a:gd name="T14" fmla="*/ 1 w 80"/>
                  <a:gd name="T15" fmla="*/ 1 h 78"/>
                  <a:gd name="T16" fmla="*/ 1 w 80"/>
                  <a:gd name="T17" fmla="*/ 1 h 78"/>
                  <a:gd name="T18" fmla="*/ 0 w 80"/>
                  <a:gd name="T19" fmla="*/ 1 h 78"/>
                  <a:gd name="T20" fmla="*/ 1 w 80"/>
                  <a:gd name="T21" fmla="*/ 1 h 78"/>
                  <a:gd name="T22" fmla="*/ 1 w 80"/>
                  <a:gd name="T23" fmla="*/ 1 h 78"/>
                  <a:gd name="T24" fmla="*/ 1 w 80"/>
                  <a:gd name="T25" fmla="*/ 1 h 78"/>
                  <a:gd name="T26" fmla="*/ 1 w 80"/>
                  <a:gd name="T27" fmla="*/ 1 h 78"/>
                  <a:gd name="T28" fmla="*/ 1 w 80"/>
                  <a:gd name="T29" fmla="*/ 1 h 78"/>
                  <a:gd name="T30" fmla="*/ 1 w 80"/>
                  <a:gd name="T31" fmla="*/ 1 h 78"/>
                  <a:gd name="T32" fmla="*/ 1 w 80"/>
                  <a:gd name="T33" fmla="*/ 1 h 78"/>
                  <a:gd name="T34" fmla="*/ 1 w 80"/>
                  <a:gd name="T35" fmla="*/ 1 h 78"/>
                  <a:gd name="T36" fmla="*/ 1 w 80"/>
                  <a:gd name="T37" fmla="*/ 1 h 78"/>
                  <a:gd name="T38" fmla="*/ 1 w 80"/>
                  <a:gd name="T39" fmla="*/ 1 h 78"/>
                  <a:gd name="T40" fmla="*/ 1 w 80"/>
                  <a:gd name="T41" fmla="*/ 1 h 78"/>
                  <a:gd name="T42" fmla="*/ 1 w 80"/>
                  <a:gd name="T43" fmla="*/ 1 h 78"/>
                  <a:gd name="T44" fmla="*/ 1 w 80"/>
                  <a:gd name="T45" fmla="*/ 1 h 78"/>
                  <a:gd name="T46" fmla="*/ 1 w 80"/>
                  <a:gd name="T47" fmla="*/ 1 h 78"/>
                  <a:gd name="T48" fmla="*/ 1 w 80"/>
                  <a:gd name="T49" fmla="*/ 1 h 78"/>
                  <a:gd name="T50" fmla="*/ 1 w 80"/>
                  <a:gd name="T51" fmla="*/ 1 h 78"/>
                  <a:gd name="T52" fmla="*/ 1 w 80"/>
                  <a:gd name="T53" fmla="*/ 1 h 78"/>
                  <a:gd name="T54" fmla="*/ 1 w 80"/>
                  <a:gd name="T55" fmla="*/ 1 h 78"/>
                  <a:gd name="T56" fmla="*/ 1 w 80"/>
                  <a:gd name="T57" fmla="*/ 1 h 78"/>
                  <a:gd name="T58" fmla="*/ 1 w 80"/>
                  <a:gd name="T59" fmla="*/ 1 h 78"/>
                  <a:gd name="T60" fmla="*/ 1 w 80"/>
                  <a:gd name="T61" fmla="*/ 1 h 78"/>
                  <a:gd name="T62" fmla="*/ 1 w 80"/>
                  <a:gd name="T63" fmla="*/ 1 h 78"/>
                  <a:gd name="T64" fmla="*/ 1 w 80"/>
                  <a:gd name="T65" fmla="*/ 0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8" y="0"/>
                    </a:moveTo>
                    <a:lnTo>
                      <a:pt x="40" y="0"/>
                    </a:lnTo>
                    <a:lnTo>
                      <a:pt x="32" y="0"/>
                    </a:lnTo>
                    <a:lnTo>
                      <a:pt x="25" y="3"/>
                    </a:lnTo>
                    <a:lnTo>
                      <a:pt x="18" y="7"/>
                    </a:lnTo>
                    <a:lnTo>
                      <a:pt x="12" y="11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2" y="32"/>
                    </a:lnTo>
                    <a:lnTo>
                      <a:pt x="0" y="40"/>
                    </a:lnTo>
                    <a:lnTo>
                      <a:pt x="2" y="47"/>
                    </a:lnTo>
                    <a:lnTo>
                      <a:pt x="4" y="55"/>
                    </a:lnTo>
                    <a:lnTo>
                      <a:pt x="7" y="61"/>
                    </a:lnTo>
                    <a:lnTo>
                      <a:pt x="13" y="67"/>
                    </a:lnTo>
                    <a:lnTo>
                      <a:pt x="19" y="72"/>
                    </a:lnTo>
                    <a:lnTo>
                      <a:pt x="26" y="76"/>
                    </a:lnTo>
                    <a:lnTo>
                      <a:pt x="34" y="78"/>
                    </a:lnTo>
                    <a:lnTo>
                      <a:pt x="42" y="78"/>
                    </a:lnTo>
                    <a:lnTo>
                      <a:pt x="50" y="77"/>
                    </a:lnTo>
                    <a:lnTo>
                      <a:pt x="57" y="75"/>
                    </a:lnTo>
                    <a:lnTo>
                      <a:pt x="64" y="71"/>
                    </a:lnTo>
                    <a:lnTo>
                      <a:pt x="70" y="65"/>
                    </a:lnTo>
                    <a:lnTo>
                      <a:pt x="74" y="60"/>
                    </a:lnTo>
                    <a:lnTo>
                      <a:pt x="78" y="53"/>
                    </a:lnTo>
                    <a:lnTo>
                      <a:pt x="80" y="45"/>
                    </a:lnTo>
                    <a:lnTo>
                      <a:pt x="80" y="37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3" y="6"/>
                    </a:lnTo>
                    <a:lnTo>
                      <a:pt x="56" y="2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4" name="Freeform 155"/>
              <p:cNvSpPr/>
              <p:nvPr/>
            </p:nvSpPr>
            <p:spPr bwMode="auto">
              <a:xfrm>
                <a:off x="3990" y="4195"/>
                <a:ext cx="39" cy="39"/>
              </a:xfrm>
              <a:custGeom>
                <a:avLst/>
                <a:gdLst>
                  <a:gd name="T0" fmla="*/ 0 w 80"/>
                  <a:gd name="T1" fmla="*/ 1 h 78"/>
                  <a:gd name="T2" fmla="*/ 0 w 80"/>
                  <a:gd name="T3" fmla="*/ 0 h 78"/>
                  <a:gd name="T4" fmla="*/ 0 w 80"/>
                  <a:gd name="T5" fmla="*/ 1 h 78"/>
                  <a:gd name="T6" fmla="*/ 0 w 80"/>
                  <a:gd name="T7" fmla="*/ 1 h 78"/>
                  <a:gd name="T8" fmla="*/ 0 w 80"/>
                  <a:gd name="T9" fmla="*/ 1 h 78"/>
                  <a:gd name="T10" fmla="*/ 0 w 80"/>
                  <a:gd name="T11" fmla="*/ 1 h 78"/>
                  <a:gd name="T12" fmla="*/ 0 w 80"/>
                  <a:gd name="T13" fmla="*/ 1 h 78"/>
                  <a:gd name="T14" fmla="*/ 0 w 80"/>
                  <a:gd name="T15" fmla="*/ 1 h 78"/>
                  <a:gd name="T16" fmla="*/ 0 w 80"/>
                  <a:gd name="T17" fmla="*/ 1 h 78"/>
                  <a:gd name="T18" fmla="*/ 0 w 80"/>
                  <a:gd name="T19" fmla="*/ 1 h 78"/>
                  <a:gd name="T20" fmla="*/ 0 w 80"/>
                  <a:gd name="T21" fmla="*/ 1 h 78"/>
                  <a:gd name="T22" fmla="*/ 0 w 80"/>
                  <a:gd name="T23" fmla="*/ 1 h 78"/>
                  <a:gd name="T24" fmla="*/ 0 w 80"/>
                  <a:gd name="T25" fmla="*/ 1 h 78"/>
                  <a:gd name="T26" fmla="*/ 0 w 80"/>
                  <a:gd name="T27" fmla="*/ 1 h 78"/>
                  <a:gd name="T28" fmla="*/ 0 w 80"/>
                  <a:gd name="T29" fmla="*/ 1 h 78"/>
                  <a:gd name="T30" fmla="*/ 0 w 80"/>
                  <a:gd name="T31" fmla="*/ 1 h 78"/>
                  <a:gd name="T32" fmla="*/ 0 w 80"/>
                  <a:gd name="T33" fmla="*/ 1 h 78"/>
                  <a:gd name="T34" fmla="*/ 0 w 80"/>
                  <a:gd name="T35" fmla="*/ 1 h 78"/>
                  <a:gd name="T36" fmla="*/ 0 w 80"/>
                  <a:gd name="T37" fmla="*/ 1 h 78"/>
                  <a:gd name="T38" fmla="*/ 0 w 80"/>
                  <a:gd name="T39" fmla="*/ 1 h 78"/>
                  <a:gd name="T40" fmla="*/ 0 w 80"/>
                  <a:gd name="T41" fmla="*/ 1 h 78"/>
                  <a:gd name="T42" fmla="*/ 0 w 80"/>
                  <a:gd name="T43" fmla="*/ 1 h 78"/>
                  <a:gd name="T44" fmla="*/ 0 w 80"/>
                  <a:gd name="T45" fmla="*/ 1 h 78"/>
                  <a:gd name="T46" fmla="*/ 0 w 80"/>
                  <a:gd name="T47" fmla="*/ 1 h 78"/>
                  <a:gd name="T48" fmla="*/ 0 w 80"/>
                  <a:gd name="T49" fmla="*/ 1 h 78"/>
                  <a:gd name="T50" fmla="*/ 0 w 80"/>
                  <a:gd name="T51" fmla="*/ 1 h 78"/>
                  <a:gd name="T52" fmla="*/ 0 w 80"/>
                  <a:gd name="T53" fmla="*/ 1 h 78"/>
                  <a:gd name="T54" fmla="*/ 0 w 80"/>
                  <a:gd name="T55" fmla="*/ 1 h 78"/>
                  <a:gd name="T56" fmla="*/ 0 w 80"/>
                  <a:gd name="T57" fmla="*/ 1 h 78"/>
                  <a:gd name="T58" fmla="*/ 0 w 80"/>
                  <a:gd name="T59" fmla="*/ 1 h 78"/>
                  <a:gd name="T60" fmla="*/ 0 w 80"/>
                  <a:gd name="T61" fmla="*/ 1 h 78"/>
                  <a:gd name="T62" fmla="*/ 0 w 80"/>
                  <a:gd name="T63" fmla="*/ 1 h 78"/>
                  <a:gd name="T64" fmla="*/ 0 w 80"/>
                  <a:gd name="T65" fmla="*/ 1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7" y="1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3"/>
                    </a:lnTo>
                    <a:lnTo>
                      <a:pt x="17" y="7"/>
                    </a:lnTo>
                    <a:lnTo>
                      <a:pt x="12" y="12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1" y="32"/>
                    </a:lnTo>
                    <a:lnTo>
                      <a:pt x="0" y="40"/>
                    </a:lnTo>
                    <a:lnTo>
                      <a:pt x="1" y="48"/>
                    </a:lnTo>
                    <a:lnTo>
                      <a:pt x="4" y="55"/>
                    </a:lnTo>
                    <a:lnTo>
                      <a:pt x="7" y="62"/>
                    </a:lnTo>
                    <a:lnTo>
                      <a:pt x="13" y="68"/>
                    </a:lnTo>
                    <a:lnTo>
                      <a:pt x="19" y="73"/>
                    </a:lnTo>
                    <a:lnTo>
                      <a:pt x="25" y="76"/>
                    </a:lnTo>
                    <a:lnTo>
                      <a:pt x="33" y="78"/>
                    </a:lnTo>
                    <a:lnTo>
                      <a:pt x="42" y="78"/>
                    </a:lnTo>
                    <a:lnTo>
                      <a:pt x="50" y="78"/>
                    </a:lnTo>
                    <a:lnTo>
                      <a:pt x="57" y="75"/>
                    </a:lnTo>
                    <a:lnTo>
                      <a:pt x="63" y="71"/>
                    </a:lnTo>
                    <a:lnTo>
                      <a:pt x="69" y="67"/>
                    </a:lnTo>
                    <a:lnTo>
                      <a:pt x="74" y="61"/>
                    </a:lnTo>
                    <a:lnTo>
                      <a:pt x="77" y="54"/>
                    </a:lnTo>
                    <a:lnTo>
                      <a:pt x="80" y="46"/>
                    </a:lnTo>
                    <a:lnTo>
                      <a:pt x="80" y="38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2" y="6"/>
                    </a:lnTo>
                    <a:lnTo>
                      <a:pt x="55" y="2"/>
                    </a:lnTo>
                    <a:lnTo>
                      <a:pt x="47" y="1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" name="Freeform 156"/>
              <p:cNvSpPr/>
              <p:nvPr/>
            </p:nvSpPr>
            <p:spPr bwMode="auto">
              <a:xfrm>
                <a:off x="4127" y="4147"/>
                <a:ext cx="39" cy="39"/>
              </a:xfrm>
              <a:custGeom>
                <a:avLst/>
                <a:gdLst>
                  <a:gd name="T0" fmla="*/ 0 w 80"/>
                  <a:gd name="T1" fmla="*/ 0 h 79"/>
                  <a:gd name="T2" fmla="*/ 0 w 80"/>
                  <a:gd name="T3" fmla="*/ 0 h 79"/>
                  <a:gd name="T4" fmla="*/ 0 w 80"/>
                  <a:gd name="T5" fmla="*/ 0 h 79"/>
                  <a:gd name="T6" fmla="*/ 0 w 80"/>
                  <a:gd name="T7" fmla="*/ 0 h 79"/>
                  <a:gd name="T8" fmla="*/ 0 w 80"/>
                  <a:gd name="T9" fmla="*/ 0 h 79"/>
                  <a:gd name="T10" fmla="*/ 0 w 80"/>
                  <a:gd name="T11" fmla="*/ 0 h 79"/>
                  <a:gd name="T12" fmla="*/ 0 w 80"/>
                  <a:gd name="T13" fmla="*/ 0 h 79"/>
                  <a:gd name="T14" fmla="*/ 0 w 80"/>
                  <a:gd name="T15" fmla="*/ 0 h 79"/>
                  <a:gd name="T16" fmla="*/ 0 w 80"/>
                  <a:gd name="T17" fmla="*/ 0 h 79"/>
                  <a:gd name="T18" fmla="*/ 0 w 80"/>
                  <a:gd name="T19" fmla="*/ 0 h 79"/>
                  <a:gd name="T20" fmla="*/ 0 w 80"/>
                  <a:gd name="T21" fmla="*/ 0 h 79"/>
                  <a:gd name="T22" fmla="*/ 0 w 80"/>
                  <a:gd name="T23" fmla="*/ 0 h 79"/>
                  <a:gd name="T24" fmla="*/ 0 w 80"/>
                  <a:gd name="T25" fmla="*/ 0 h 79"/>
                  <a:gd name="T26" fmla="*/ 0 w 80"/>
                  <a:gd name="T27" fmla="*/ 0 h 79"/>
                  <a:gd name="T28" fmla="*/ 0 w 80"/>
                  <a:gd name="T29" fmla="*/ 0 h 79"/>
                  <a:gd name="T30" fmla="*/ 0 w 80"/>
                  <a:gd name="T31" fmla="*/ 0 h 79"/>
                  <a:gd name="T32" fmla="*/ 0 w 80"/>
                  <a:gd name="T33" fmla="*/ 0 h 79"/>
                  <a:gd name="T34" fmla="*/ 0 w 80"/>
                  <a:gd name="T35" fmla="*/ 0 h 79"/>
                  <a:gd name="T36" fmla="*/ 0 w 80"/>
                  <a:gd name="T37" fmla="*/ 0 h 79"/>
                  <a:gd name="T38" fmla="*/ 0 w 80"/>
                  <a:gd name="T39" fmla="*/ 0 h 79"/>
                  <a:gd name="T40" fmla="*/ 0 w 80"/>
                  <a:gd name="T41" fmla="*/ 0 h 79"/>
                  <a:gd name="T42" fmla="*/ 0 w 80"/>
                  <a:gd name="T43" fmla="*/ 0 h 79"/>
                  <a:gd name="T44" fmla="*/ 0 w 80"/>
                  <a:gd name="T45" fmla="*/ 0 h 79"/>
                  <a:gd name="T46" fmla="*/ 0 w 80"/>
                  <a:gd name="T47" fmla="*/ 0 h 79"/>
                  <a:gd name="T48" fmla="*/ 0 w 80"/>
                  <a:gd name="T49" fmla="*/ 0 h 79"/>
                  <a:gd name="T50" fmla="*/ 0 w 80"/>
                  <a:gd name="T51" fmla="*/ 0 h 79"/>
                  <a:gd name="T52" fmla="*/ 0 w 80"/>
                  <a:gd name="T53" fmla="*/ 0 h 79"/>
                  <a:gd name="T54" fmla="*/ 0 w 80"/>
                  <a:gd name="T55" fmla="*/ 0 h 79"/>
                  <a:gd name="T56" fmla="*/ 0 w 80"/>
                  <a:gd name="T57" fmla="*/ 0 h 79"/>
                  <a:gd name="T58" fmla="*/ 0 w 80"/>
                  <a:gd name="T59" fmla="*/ 0 h 79"/>
                  <a:gd name="T60" fmla="*/ 0 w 80"/>
                  <a:gd name="T61" fmla="*/ 0 h 79"/>
                  <a:gd name="T62" fmla="*/ 0 w 80"/>
                  <a:gd name="T63" fmla="*/ 0 h 79"/>
                  <a:gd name="T64" fmla="*/ 0 w 80"/>
                  <a:gd name="T65" fmla="*/ 0 h 7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9">
                    <a:moveTo>
                      <a:pt x="46" y="0"/>
                    </a:moveTo>
                    <a:lnTo>
                      <a:pt x="38" y="0"/>
                    </a:lnTo>
                    <a:lnTo>
                      <a:pt x="30" y="0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8"/>
                    </a:lnTo>
                    <a:lnTo>
                      <a:pt x="2" y="24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40" y="79"/>
                    </a:lnTo>
                    <a:lnTo>
                      <a:pt x="49" y="79"/>
                    </a:lnTo>
                    <a:lnTo>
                      <a:pt x="55" y="75"/>
                    </a:lnTo>
                    <a:lnTo>
                      <a:pt x="62" y="72"/>
                    </a:lnTo>
                    <a:lnTo>
                      <a:pt x="68" y="67"/>
                    </a:lnTo>
                    <a:lnTo>
                      <a:pt x="73" y="61"/>
                    </a:lnTo>
                    <a:lnTo>
                      <a:pt x="76" y="54"/>
                    </a:lnTo>
                    <a:lnTo>
                      <a:pt x="78" y="46"/>
                    </a:lnTo>
                    <a:lnTo>
                      <a:pt x="80" y="38"/>
                    </a:lnTo>
                    <a:lnTo>
                      <a:pt x="78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6" name="Freeform 157"/>
              <p:cNvSpPr/>
              <p:nvPr/>
            </p:nvSpPr>
            <p:spPr bwMode="auto">
              <a:xfrm>
                <a:off x="4216" y="4162"/>
                <a:ext cx="37" cy="39"/>
              </a:xfrm>
              <a:custGeom>
                <a:avLst/>
                <a:gdLst>
                  <a:gd name="T0" fmla="*/ 1 w 73"/>
                  <a:gd name="T1" fmla="*/ 0 h 79"/>
                  <a:gd name="T2" fmla="*/ 1 w 73"/>
                  <a:gd name="T3" fmla="*/ 0 h 79"/>
                  <a:gd name="T4" fmla="*/ 1 w 73"/>
                  <a:gd name="T5" fmla="*/ 0 h 79"/>
                  <a:gd name="T6" fmla="*/ 1 w 73"/>
                  <a:gd name="T7" fmla="*/ 0 h 79"/>
                  <a:gd name="T8" fmla="*/ 1 w 73"/>
                  <a:gd name="T9" fmla="*/ 0 h 79"/>
                  <a:gd name="T10" fmla="*/ 1 w 73"/>
                  <a:gd name="T11" fmla="*/ 0 h 79"/>
                  <a:gd name="T12" fmla="*/ 1 w 73"/>
                  <a:gd name="T13" fmla="*/ 0 h 79"/>
                  <a:gd name="T14" fmla="*/ 1 w 73"/>
                  <a:gd name="T15" fmla="*/ 0 h 79"/>
                  <a:gd name="T16" fmla="*/ 1 w 73"/>
                  <a:gd name="T17" fmla="*/ 0 h 79"/>
                  <a:gd name="T18" fmla="*/ 1 w 73"/>
                  <a:gd name="T19" fmla="*/ 0 h 79"/>
                  <a:gd name="T20" fmla="*/ 1 w 73"/>
                  <a:gd name="T21" fmla="*/ 0 h 79"/>
                  <a:gd name="T22" fmla="*/ 1 w 73"/>
                  <a:gd name="T23" fmla="*/ 0 h 79"/>
                  <a:gd name="T24" fmla="*/ 0 w 73"/>
                  <a:gd name="T25" fmla="*/ 0 h 79"/>
                  <a:gd name="T26" fmla="*/ 0 w 73"/>
                  <a:gd name="T27" fmla="*/ 0 h 79"/>
                  <a:gd name="T28" fmla="*/ 0 w 73"/>
                  <a:gd name="T29" fmla="*/ 0 h 79"/>
                  <a:gd name="T30" fmla="*/ 1 w 73"/>
                  <a:gd name="T31" fmla="*/ 0 h 79"/>
                  <a:gd name="T32" fmla="*/ 1 w 73"/>
                  <a:gd name="T33" fmla="*/ 0 h 79"/>
                  <a:gd name="T34" fmla="*/ 1 w 73"/>
                  <a:gd name="T35" fmla="*/ 0 h 79"/>
                  <a:gd name="T36" fmla="*/ 1 w 73"/>
                  <a:gd name="T37" fmla="*/ 0 h 79"/>
                  <a:gd name="T38" fmla="*/ 1 w 73"/>
                  <a:gd name="T39" fmla="*/ 0 h 79"/>
                  <a:gd name="T40" fmla="*/ 1 w 73"/>
                  <a:gd name="T41" fmla="*/ 0 h 79"/>
                  <a:gd name="T42" fmla="*/ 1 w 73"/>
                  <a:gd name="T43" fmla="*/ 0 h 79"/>
                  <a:gd name="T44" fmla="*/ 1 w 73"/>
                  <a:gd name="T45" fmla="*/ 0 h 79"/>
                  <a:gd name="T46" fmla="*/ 1 w 73"/>
                  <a:gd name="T47" fmla="*/ 0 h 79"/>
                  <a:gd name="T48" fmla="*/ 1 w 73"/>
                  <a:gd name="T49" fmla="*/ 0 h 79"/>
                  <a:gd name="T50" fmla="*/ 1 w 73"/>
                  <a:gd name="T51" fmla="*/ 0 h 79"/>
                  <a:gd name="T52" fmla="*/ 1 w 73"/>
                  <a:gd name="T53" fmla="*/ 0 h 79"/>
                  <a:gd name="T54" fmla="*/ 1 w 73"/>
                  <a:gd name="T55" fmla="*/ 0 h 79"/>
                  <a:gd name="T56" fmla="*/ 1 w 73"/>
                  <a:gd name="T57" fmla="*/ 0 h 79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73" h="79">
                    <a:moveTo>
                      <a:pt x="73" y="19"/>
                    </a:moveTo>
                    <a:lnTo>
                      <a:pt x="69" y="12"/>
                    </a:lnTo>
                    <a:lnTo>
                      <a:pt x="62" y="7"/>
                    </a:lnTo>
                    <a:lnTo>
                      <a:pt x="54" y="2"/>
                    </a:lnTo>
                    <a:lnTo>
                      <a:pt x="46" y="0"/>
                    </a:lnTo>
                    <a:lnTo>
                      <a:pt x="38" y="0"/>
                    </a:lnTo>
                    <a:lnTo>
                      <a:pt x="30" y="1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0" y="12"/>
                    </a:lnTo>
                    <a:lnTo>
                      <a:pt x="5" y="19"/>
                    </a:lnTo>
                    <a:lnTo>
                      <a:pt x="2" y="25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49"/>
                    </a:lnTo>
                    <a:lnTo>
                      <a:pt x="3" y="55"/>
                    </a:lnTo>
                    <a:lnTo>
                      <a:pt x="7" y="62"/>
                    </a:lnTo>
                    <a:lnTo>
                      <a:pt x="11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35" y="79"/>
                    </a:lnTo>
                    <a:lnTo>
                      <a:pt x="38" y="79"/>
                    </a:lnTo>
                    <a:lnTo>
                      <a:pt x="41" y="79"/>
                    </a:lnTo>
                    <a:lnTo>
                      <a:pt x="43" y="79"/>
                    </a:lnTo>
                    <a:lnTo>
                      <a:pt x="48" y="70"/>
                    </a:lnTo>
                    <a:lnTo>
                      <a:pt x="58" y="52"/>
                    </a:lnTo>
                    <a:lnTo>
                      <a:pt x="69" y="31"/>
                    </a:lnTo>
                    <a:lnTo>
                      <a:pt x="73" y="19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7" name="Freeform 158"/>
              <p:cNvSpPr/>
              <p:nvPr/>
            </p:nvSpPr>
            <p:spPr bwMode="auto">
              <a:xfrm>
                <a:off x="3983" y="4266"/>
                <a:ext cx="31" cy="33"/>
              </a:xfrm>
              <a:custGeom>
                <a:avLst/>
                <a:gdLst>
                  <a:gd name="T0" fmla="*/ 1 w 61"/>
                  <a:gd name="T1" fmla="*/ 1 h 66"/>
                  <a:gd name="T2" fmla="*/ 1 w 61"/>
                  <a:gd name="T3" fmla="*/ 1 h 66"/>
                  <a:gd name="T4" fmla="*/ 1 w 61"/>
                  <a:gd name="T5" fmla="*/ 1 h 66"/>
                  <a:gd name="T6" fmla="*/ 1 w 61"/>
                  <a:gd name="T7" fmla="*/ 1 h 66"/>
                  <a:gd name="T8" fmla="*/ 1 w 61"/>
                  <a:gd name="T9" fmla="*/ 1 h 66"/>
                  <a:gd name="T10" fmla="*/ 1 w 61"/>
                  <a:gd name="T11" fmla="*/ 1 h 66"/>
                  <a:gd name="T12" fmla="*/ 1 w 61"/>
                  <a:gd name="T13" fmla="*/ 1 h 66"/>
                  <a:gd name="T14" fmla="*/ 1 w 61"/>
                  <a:gd name="T15" fmla="*/ 1 h 66"/>
                  <a:gd name="T16" fmla="*/ 1 w 61"/>
                  <a:gd name="T17" fmla="*/ 1 h 66"/>
                  <a:gd name="T18" fmla="*/ 1 w 61"/>
                  <a:gd name="T19" fmla="*/ 1 h 66"/>
                  <a:gd name="T20" fmla="*/ 1 w 61"/>
                  <a:gd name="T21" fmla="*/ 1 h 66"/>
                  <a:gd name="T22" fmla="*/ 1 w 61"/>
                  <a:gd name="T23" fmla="*/ 1 h 66"/>
                  <a:gd name="T24" fmla="*/ 1 w 61"/>
                  <a:gd name="T25" fmla="*/ 1 h 66"/>
                  <a:gd name="T26" fmla="*/ 1 w 61"/>
                  <a:gd name="T27" fmla="*/ 0 h 66"/>
                  <a:gd name="T28" fmla="*/ 1 w 61"/>
                  <a:gd name="T29" fmla="*/ 1 h 66"/>
                  <a:gd name="T30" fmla="*/ 1 w 61"/>
                  <a:gd name="T31" fmla="*/ 1 h 66"/>
                  <a:gd name="T32" fmla="*/ 0 w 61"/>
                  <a:gd name="T33" fmla="*/ 1 h 66"/>
                  <a:gd name="T34" fmla="*/ 1 w 61"/>
                  <a:gd name="T35" fmla="*/ 1 h 66"/>
                  <a:gd name="T36" fmla="*/ 1 w 61"/>
                  <a:gd name="T37" fmla="*/ 1 h 66"/>
                  <a:gd name="T38" fmla="*/ 1 w 61"/>
                  <a:gd name="T39" fmla="*/ 1 h 66"/>
                  <a:gd name="T40" fmla="*/ 1 w 61"/>
                  <a:gd name="T41" fmla="*/ 1 h 66"/>
                  <a:gd name="T42" fmla="*/ 1 w 61"/>
                  <a:gd name="T43" fmla="*/ 1 h 66"/>
                  <a:gd name="T44" fmla="*/ 1 w 61"/>
                  <a:gd name="T45" fmla="*/ 1 h 66"/>
                  <a:gd name="T46" fmla="*/ 1 w 61"/>
                  <a:gd name="T47" fmla="*/ 1 h 66"/>
                  <a:gd name="T48" fmla="*/ 1 w 61"/>
                  <a:gd name="T49" fmla="*/ 1 h 6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61" h="66">
                    <a:moveTo>
                      <a:pt x="53" y="66"/>
                    </a:moveTo>
                    <a:lnTo>
                      <a:pt x="57" y="61"/>
                    </a:lnTo>
                    <a:lnTo>
                      <a:pt x="59" y="56"/>
                    </a:lnTo>
                    <a:lnTo>
                      <a:pt x="60" y="52"/>
                    </a:lnTo>
                    <a:lnTo>
                      <a:pt x="61" y="47"/>
                    </a:lnTo>
                    <a:lnTo>
                      <a:pt x="61" y="39"/>
                    </a:lnTo>
                    <a:lnTo>
                      <a:pt x="60" y="31"/>
                    </a:lnTo>
                    <a:lnTo>
                      <a:pt x="58" y="24"/>
                    </a:lnTo>
                    <a:lnTo>
                      <a:pt x="55" y="17"/>
                    </a:lnTo>
                    <a:lnTo>
                      <a:pt x="50" y="11"/>
                    </a:lnTo>
                    <a:lnTo>
                      <a:pt x="43" y="7"/>
                    </a:lnTo>
                    <a:lnTo>
                      <a:pt x="36" y="3"/>
                    </a:lnTo>
                    <a:lnTo>
                      <a:pt x="29" y="1"/>
                    </a:lnTo>
                    <a:lnTo>
                      <a:pt x="21" y="0"/>
                    </a:lnTo>
                    <a:lnTo>
                      <a:pt x="13" y="1"/>
                    </a:lnTo>
                    <a:lnTo>
                      <a:pt x="6" y="3"/>
                    </a:lnTo>
                    <a:lnTo>
                      <a:pt x="0" y="7"/>
                    </a:lnTo>
                    <a:lnTo>
                      <a:pt x="2" y="9"/>
                    </a:lnTo>
                    <a:lnTo>
                      <a:pt x="5" y="14"/>
                    </a:lnTo>
                    <a:lnTo>
                      <a:pt x="11" y="22"/>
                    </a:lnTo>
                    <a:lnTo>
                      <a:pt x="19" y="31"/>
                    </a:lnTo>
                    <a:lnTo>
                      <a:pt x="27" y="41"/>
                    </a:lnTo>
                    <a:lnTo>
                      <a:pt x="35" y="51"/>
                    </a:lnTo>
                    <a:lnTo>
                      <a:pt x="44" y="59"/>
                    </a:lnTo>
                    <a:lnTo>
                      <a:pt x="53" y="66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8" name="Freeform 159"/>
              <p:cNvSpPr/>
              <p:nvPr/>
            </p:nvSpPr>
            <p:spPr bwMode="auto">
              <a:xfrm>
                <a:off x="4852" y="4125"/>
                <a:ext cx="17" cy="17"/>
              </a:xfrm>
              <a:custGeom>
                <a:avLst/>
                <a:gdLst>
                  <a:gd name="T0" fmla="*/ 1 w 34"/>
                  <a:gd name="T1" fmla="*/ 1 h 34"/>
                  <a:gd name="T2" fmla="*/ 1 w 34"/>
                  <a:gd name="T3" fmla="*/ 1 h 34"/>
                  <a:gd name="T4" fmla="*/ 1 w 34"/>
                  <a:gd name="T5" fmla="*/ 1 h 34"/>
                  <a:gd name="T6" fmla="*/ 1 w 34"/>
                  <a:gd name="T7" fmla="*/ 1 h 34"/>
                  <a:gd name="T8" fmla="*/ 1 w 34"/>
                  <a:gd name="T9" fmla="*/ 1 h 34"/>
                  <a:gd name="T10" fmla="*/ 1 w 34"/>
                  <a:gd name="T11" fmla="*/ 1 h 34"/>
                  <a:gd name="T12" fmla="*/ 1 w 34"/>
                  <a:gd name="T13" fmla="*/ 1 h 34"/>
                  <a:gd name="T14" fmla="*/ 1 w 34"/>
                  <a:gd name="T15" fmla="*/ 1 h 34"/>
                  <a:gd name="T16" fmla="*/ 1 w 34"/>
                  <a:gd name="T17" fmla="*/ 1 h 34"/>
                  <a:gd name="T18" fmla="*/ 1 w 34"/>
                  <a:gd name="T19" fmla="*/ 0 h 34"/>
                  <a:gd name="T20" fmla="*/ 1 w 34"/>
                  <a:gd name="T21" fmla="*/ 1 h 34"/>
                  <a:gd name="T22" fmla="*/ 1 w 34"/>
                  <a:gd name="T23" fmla="*/ 1 h 34"/>
                  <a:gd name="T24" fmla="*/ 0 w 34"/>
                  <a:gd name="T25" fmla="*/ 1 h 34"/>
                  <a:gd name="T26" fmla="*/ 0 w 34"/>
                  <a:gd name="T27" fmla="*/ 1 h 34"/>
                  <a:gd name="T28" fmla="*/ 1 w 34"/>
                  <a:gd name="T29" fmla="*/ 1 h 34"/>
                  <a:gd name="T30" fmla="*/ 1 w 34"/>
                  <a:gd name="T31" fmla="*/ 1 h 34"/>
                  <a:gd name="T32" fmla="*/ 1 w 34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4">
                    <a:moveTo>
                      <a:pt x="12" y="34"/>
                    </a:moveTo>
                    <a:lnTo>
                      <a:pt x="19" y="34"/>
                    </a:lnTo>
                    <a:lnTo>
                      <a:pt x="24" y="33"/>
                    </a:lnTo>
                    <a:lnTo>
                      <a:pt x="29" y="28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2" y="10"/>
                    </a:lnTo>
                    <a:lnTo>
                      <a:pt x="28" y="5"/>
                    </a:lnTo>
                    <a:lnTo>
                      <a:pt x="22" y="2"/>
                    </a:lnTo>
                    <a:lnTo>
                      <a:pt x="15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6" y="30"/>
                    </a:lnTo>
                    <a:lnTo>
                      <a:pt x="12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9" name="Freeform 160"/>
              <p:cNvSpPr/>
              <p:nvPr/>
            </p:nvSpPr>
            <p:spPr bwMode="auto">
              <a:xfrm>
                <a:off x="4885" y="4152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0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1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1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8" y="3"/>
                    </a:lnTo>
                    <a:lnTo>
                      <a:pt x="22" y="0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1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0" name="Freeform 161"/>
              <p:cNvSpPr/>
              <p:nvPr/>
            </p:nvSpPr>
            <p:spPr bwMode="auto">
              <a:xfrm>
                <a:off x="4701" y="4202"/>
                <a:ext cx="17" cy="17"/>
              </a:xfrm>
              <a:custGeom>
                <a:avLst/>
                <a:gdLst>
                  <a:gd name="T0" fmla="*/ 1 w 34"/>
                  <a:gd name="T1" fmla="*/ 1 h 33"/>
                  <a:gd name="T2" fmla="*/ 1 w 34"/>
                  <a:gd name="T3" fmla="*/ 1 h 33"/>
                  <a:gd name="T4" fmla="*/ 1 w 34"/>
                  <a:gd name="T5" fmla="*/ 1 h 33"/>
                  <a:gd name="T6" fmla="*/ 1 w 34"/>
                  <a:gd name="T7" fmla="*/ 1 h 33"/>
                  <a:gd name="T8" fmla="*/ 1 w 34"/>
                  <a:gd name="T9" fmla="*/ 1 h 33"/>
                  <a:gd name="T10" fmla="*/ 1 w 34"/>
                  <a:gd name="T11" fmla="*/ 1 h 33"/>
                  <a:gd name="T12" fmla="*/ 1 w 34"/>
                  <a:gd name="T13" fmla="*/ 1 h 33"/>
                  <a:gd name="T14" fmla="*/ 1 w 34"/>
                  <a:gd name="T15" fmla="*/ 1 h 33"/>
                  <a:gd name="T16" fmla="*/ 1 w 34"/>
                  <a:gd name="T17" fmla="*/ 1 h 33"/>
                  <a:gd name="T18" fmla="*/ 1 w 34"/>
                  <a:gd name="T19" fmla="*/ 0 h 33"/>
                  <a:gd name="T20" fmla="*/ 1 w 34"/>
                  <a:gd name="T21" fmla="*/ 1 h 33"/>
                  <a:gd name="T22" fmla="*/ 1 w 34"/>
                  <a:gd name="T23" fmla="*/ 1 h 33"/>
                  <a:gd name="T24" fmla="*/ 1 w 34"/>
                  <a:gd name="T25" fmla="*/ 1 h 33"/>
                  <a:gd name="T26" fmla="*/ 0 w 34"/>
                  <a:gd name="T27" fmla="*/ 1 h 33"/>
                  <a:gd name="T28" fmla="*/ 1 w 34"/>
                  <a:gd name="T29" fmla="*/ 1 h 33"/>
                  <a:gd name="T30" fmla="*/ 1 w 34"/>
                  <a:gd name="T31" fmla="*/ 1 h 33"/>
                  <a:gd name="T32" fmla="*/ 1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3"/>
                    </a:moveTo>
                    <a:lnTo>
                      <a:pt x="19" y="33"/>
                    </a:lnTo>
                    <a:lnTo>
                      <a:pt x="25" y="32"/>
                    </a:lnTo>
                    <a:lnTo>
                      <a:pt x="29" y="28"/>
                    </a:lnTo>
                    <a:lnTo>
                      <a:pt x="33" y="22"/>
                    </a:lnTo>
                    <a:lnTo>
                      <a:pt x="34" y="16"/>
                    </a:lnTo>
                    <a:lnTo>
                      <a:pt x="33" y="9"/>
                    </a:lnTo>
                    <a:lnTo>
                      <a:pt x="28" y="5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10" y="2"/>
                    </a:lnTo>
                    <a:lnTo>
                      <a:pt x="5" y="6"/>
                    </a:lnTo>
                    <a:lnTo>
                      <a:pt x="2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30"/>
                    </a:lnTo>
                    <a:lnTo>
                      <a:pt x="12" y="3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" name="Freeform 162"/>
              <p:cNvSpPr/>
              <p:nvPr/>
            </p:nvSpPr>
            <p:spPr bwMode="auto">
              <a:xfrm>
                <a:off x="4742" y="4201"/>
                <a:ext cx="16" cy="17"/>
              </a:xfrm>
              <a:custGeom>
                <a:avLst/>
                <a:gdLst>
                  <a:gd name="T0" fmla="*/ 0 w 34"/>
                  <a:gd name="T1" fmla="*/ 1 h 33"/>
                  <a:gd name="T2" fmla="*/ 0 w 34"/>
                  <a:gd name="T3" fmla="*/ 1 h 33"/>
                  <a:gd name="T4" fmla="*/ 0 w 34"/>
                  <a:gd name="T5" fmla="*/ 1 h 33"/>
                  <a:gd name="T6" fmla="*/ 0 w 34"/>
                  <a:gd name="T7" fmla="*/ 1 h 33"/>
                  <a:gd name="T8" fmla="*/ 0 w 34"/>
                  <a:gd name="T9" fmla="*/ 1 h 33"/>
                  <a:gd name="T10" fmla="*/ 0 w 34"/>
                  <a:gd name="T11" fmla="*/ 1 h 33"/>
                  <a:gd name="T12" fmla="*/ 0 w 34"/>
                  <a:gd name="T13" fmla="*/ 1 h 33"/>
                  <a:gd name="T14" fmla="*/ 0 w 34"/>
                  <a:gd name="T15" fmla="*/ 1 h 33"/>
                  <a:gd name="T16" fmla="*/ 0 w 34"/>
                  <a:gd name="T17" fmla="*/ 1 h 33"/>
                  <a:gd name="T18" fmla="*/ 0 w 34"/>
                  <a:gd name="T19" fmla="*/ 0 h 33"/>
                  <a:gd name="T20" fmla="*/ 0 w 34"/>
                  <a:gd name="T21" fmla="*/ 1 h 33"/>
                  <a:gd name="T22" fmla="*/ 0 w 34"/>
                  <a:gd name="T23" fmla="*/ 1 h 33"/>
                  <a:gd name="T24" fmla="*/ 0 w 34"/>
                  <a:gd name="T25" fmla="*/ 1 h 33"/>
                  <a:gd name="T26" fmla="*/ 0 w 34"/>
                  <a:gd name="T27" fmla="*/ 1 h 33"/>
                  <a:gd name="T28" fmla="*/ 0 w 34"/>
                  <a:gd name="T29" fmla="*/ 1 h 33"/>
                  <a:gd name="T30" fmla="*/ 0 w 34"/>
                  <a:gd name="T31" fmla="*/ 1 h 33"/>
                  <a:gd name="T32" fmla="*/ 0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2"/>
                    </a:moveTo>
                    <a:lnTo>
                      <a:pt x="19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1" y="9"/>
                    </a:lnTo>
                    <a:lnTo>
                      <a:pt x="28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" name="Freeform 163"/>
              <p:cNvSpPr/>
              <p:nvPr/>
            </p:nvSpPr>
            <p:spPr bwMode="auto">
              <a:xfrm>
                <a:off x="4782" y="4209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1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5" y="29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" name="Freeform 164"/>
              <p:cNvSpPr/>
              <p:nvPr/>
            </p:nvSpPr>
            <p:spPr bwMode="auto">
              <a:xfrm>
                <a:off x="4820" y="4226"/>
                <a:ext cx="17" cy="17"/>
              </a:xfrm>
              <a:custGeom>
                <a:avLst/>
                <a:gdLst>
                  <a:gd name="T0" fmla="*/ 1 w 33"/>
                  <a:gd name="T1" fmla="*/ 1 h 34"/>
                  <a:gd name="T2" fmla="*/ 1 w 33"/>
                  <a:gd name="T3" fmla="*/ 1 h 34"/>
                  <a:gd name="T4" fmla="*/ 1 w 33"/>
                  <a:gd name="T5" fmla="*/ 1 h 34"/>
                  <a:gd name="T6" fmla="*/ 1 w 33"/>
                  <a:gd name="T7" fmla="*/ 1 h 34"/>
                  <a:gd name="T8" fmla="*/ 1 w 33"/>
                  <a:gd name="T9" fmla="*/ 1 h 34"/>
                  <a:gd name="T10" fmla="*/ 1 w 33"/>
                  <a:gd name="T11" fmla="*/ 1 h 34"/>
                  <a:gd name="T12" fmla="*/ 1 w 33"/>
                  <a:gd name="T13" fmla="*/ 1 h 34"/>
                  <a:gd name="T14" fmla="*/ 1 w 33"/>
                  <a:gd name="T15" fmla="*/ 1 h 34"/>
                  <a:gd name="T16" fmla="*/ 1 w 33"/>
                  <a:gd name="T17" fmla="*/ 1 h 34"/>
                  <a:gd name="T18" fmla="*/ 1 w 33"/>
                  <a:gd name="T19" fmla="*/ 0 h 34"/>
                  <a:gd name="T20" fmla="*/ 1 w 33"/>
                  <a:gd name="T21" fmla="*/ 1 h 34"/>
                  <a:gd name="T22" fmla="*/ 1 w 33"/>
                  <a:gd name="T23" fmla="*/ 1 h 34"/>
                  <a:gd name="T24" fmla="*/ 1 w 33"/>
                  <a:gd name="T25" fmla="*/ 1 h 34"/>
                  <a:gd name="T26" fmla="*/ 0 w 33"/>
                  <a:gd name="T27" fmla="*/ 1 h 34"/>
                  <a:gd name="T28" fmla="*/ 1 w 33"/>
                  <a:gd name="T29" fmla="*/ 1 h 34"/>
                  <a:gd name="T30" fmla="*/ 1 w 33"/>
                  <a:gd name="T31" fmla="*/ 1 h 34"/>
                  <a:gd name="T32" fmla="*/ 1 w 33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4">
                    <a:moveTo>
                      <a:pt x="11" y="34"/>
                    </a:moveTo>
                    <a:lnTo>
                      <a:pt x="18" y="34"/>
                    </a:lnTo>
                    <a:lnTo>
                      <a:pt x="24" y="33"/>
                    </a:lnTo>
                    <a:lnTo>
                      <a:pt x="30" y="28"/>
                    </a:lnTo>
                    <a:lnTo>
                      <a:pt x="33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7" y="5"/>
                    </a:lnTo>
                    <a:lnTo>
                      <a:pt x="22" y="1"/>
                    </a:lnTo>
                    <a:lnTo>
                      <a:pt x="16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1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5" y="30"/>
                    </a:lnTo>
                    <a:lnTo>
                      <a:pt x="11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4" name="Freeform 165"/>
              <p:cNvSpPr/>
              <p:nvPr/>
            </p:nvSpPr>
            <p:spPr bwMode="auto">
              <a:xfrm>
                <a:off x="4853" y="4250"/>
                <a:ext cx="16" cy="16"/>
              </a:xfrm>
              <a:custGeom>
                <a:avLst/>
                <a:gdLst>
                  <a:gd name="T0" fmla="*/ 0 w 33"/>
                  <a:gd name="T1" fmla="*/ 0 h 33"/>
                  <a:gd name="T2" fmla="*/ 0 w 33"/>
                  <a:gd name="T3" fmla="*/ 0 h 33"/>
                  <a:gd name="T4" fmla="*/ 0 w 33"/>
                  <a:gd name="T5" fmla="*/ 0 h 33"/>
                  <a:gd name="T6" fmla="*/ 0 w 33"/>
                  <a:gd name="T7" fmla="*/ 0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0 h 33"/>
                  <a:gd name="T14" fmla="*/ 0 w 33"/>
                  <a:gd name="T15" fmla="*/ 0 h 33"/>
                  <a:gd name="T16" fmla="*/ 0 w 33"/>
                  <a:gd name="T17" fmla="*/ 0 h 33"/>
                  <a:gd name="T18" fmla="*/ 0 w 33"/>
                  <a:gd name="T19" fmla="*/ 0 h 33"/>
                  <a:gd name="T20" fmla="*/ 0 w 33"/>
                  <a:gd name="T21" fmla="*/ 0 h 33"/>
                  <a:gd name="T22" fmla="*/ 0 w 33"/>
                  <a:gd name="T23" fmla="*/ 0 h 33"/>
                  <a:gd name="T24" fmla="*/ 0 w 33"/>
                  <a:gd name="T25" fmla="*/ 0 h 33"/>
                  <a:gd name="T26" fmla="*/ 0 w 33"/>
                  <a:gd name="T27" fmla="*/ 0 h 33"/>
                  <a:gd name="T28" fmla="*/ 0 w 33"/>
                  <a:gd name="T29" fmla="*/ 0 h 33"/>
                  <a:gd name="T30" fmla="*/ 0 w 33"/>
                  <a:gd name="T31" fmla="*/ 0 h 33"/>
                  <a:gd name="T32" fmla="*/ 0 w 33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2" y="32"/>
                    </a:moveTo>
                    <a:lnTo>
                      <a:pt x="18" y="33"/>
                    </a:lnTo>
                    <a:lnTo>
                      <a:pt x="25" y="32"/>
                    </a:lnTo>
                    <a:lnTo>
                      <a:pt x="29" y="27"/>
                    </a:lnTo>
                    <a:lnTo>
                      <a:pt x="33" y="21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1" y="1"/>
                    </a:lnTo>
                    <a:lnTo>
                      <a:pt x="15" y="0"/>
                    </a:lnTo>
                    <a:lnTo>
                      <a:pt x="8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5" name="Freeform 166"/>
              <p:cNvSpPr/>
              <p:nvPr/>
            </p:nvSpPr>
            <p:spPr bwMode="auto">
              <a:xfrm>
                <a:off x="4680" y="4230"/>
                <a:ext cx="188" cy="72"/>
              </a:xfrm>
              <a:custGeom>
                <a:avLst/>
                <a:gdLst>
                  <a:gd name="T0" fmla="*/ 1 w 376"/>
                  <a:gd name="T1" fmla="*/ 1 h 144"/>
                  <a:gd name="T2" fmla="*/ 1 w 376"/>
                  <a:gd name="T3" fmla="*/ 1 h 144"/>
                  <a:gd name="T4" fmla="*/ 1 w 376"/>
                  <a:gd name="T5" fmla="*/ 1 h 144"/>
                  <a:gd name="T6" fmla="*/ 1 w 376"/>
                  <a:gd name="T7" fmla="*/ 1 h 144"/>
                  <a:gd name="T8" fmla="*/ 1 w 376"/>
                  <a:gd name="T9" fmla="*/ 1 h 144"/>
                  <a:gd name="T10" fmla="*/ 1 w 376"/>
                  <a:gd name="T11" fmla="*/ 1 h 144"/>
                  <a:gd name="T12" fmla="*/ 1 w 376"/>
                  <a:gd name="T13" fmla="*/ 1 h 144"/>
                  <a:gd name="T14" fmla="*/ 1 w 376"/>
                  <a:gd name="T15" fmla="*/ 1 h 144"/>
                  <a:gd name="T16" fmla="*/ 1 w 376"/>
                  <a:gd name="T17" fmla="*/ 1 h 144"/>
                  <a:gd name="T18" fmla="*/ 1 w 376"/>
                  <a:gd name="T19" fmla="*/ 1 h 144"/>
                  <a:gd name="T20" fmla="*/ 1 w 376"/>
                  <a:gd name="T21" fmla="*/ 1 h 144"/>
                  <a:gd name="T22" fmla="*/ 1 w 376"/>
                  <a:gd name="T23" fmla="*/ 1 h 144"/>
                  <a:gd name="T24" fmla="*/ 1 w 376"/>
                  <a:gd name="T25" fmla="*/ 1 h 144"/>
                  <a:gd name="T26" fmla="*/ 1 w 376"/>
                  <a:gd name="T27" fmla="*/ 1 h 144"/>
                  <a:gd name="T28" fmla="*/ 1 w 376"/>
                  <a:gd name="T29" fmla="*/ 1 h 144"/>
                  <a:gd name="T30" fmla="*/ 1 w 376"/>
                  <a:gd name="T31" fmla="*/ 1 h 144"/>
                  <a:gd name="T32" fmla="*/ 1 w 376"/>
                  <a:gd name="T33" fmla="*/ 1 h 144"/>
                  <a:gd name="T34" fmla="*/ 1 w 376"/>
                  <a:gd name="T35" fmla="*/ 1 h 144"/>
                  <a:gd name="T36" fmla="*/ 1 w 376"/>
                  <a:gd name="T37" fmla="*/ 1 h 144"/>
                  <a:gd name="T38" fmla="*/ 1 w 376"/>
                  <a:gd name="T39" fmla="*/ 0 h 144"/>
                  <a:gd name="T40" fmla="*/ 1 w 376"/>
                  <a:gd name="T41" fmla="*/ 1 h 144"/>
                  <a:gd name="T42" fmla="*/ 1 w 376"/>
                  <a:gd name="T43" fmla="*/ 1 h 144"/>
                  <a:gd name="T44" fmla="*/ 1 w 376"/>
                  <a:gd name="T45" fmla="*/ 1 h 144"/>
                  <a:gd name="T46" fmla="*/ 1 w 376"/>
                  <a:gd name="T47" fmla="*/ 1 h 144"/>
                  <a:gd name="T48" fmla="*/ 0 w 376"/>
                  <a:gd name="T49" fmla="*/ 1 h 144"/>
                  <a:gd name="T50" fmla="*/ 1 w 376"/>
                  <a:gd name="T51" fmla="*/ 1 h 144"/>
                  <a:gd name="T52" fmla="*/ 1 w 376"/>
                  <a:gd name="T53" fmla="*/ 1 h 144"/>
                  <a:gd name="T54" fmla="*/ 1 w 376"/>
                  <a:gd name="T55" fmla="*/ 1 h 144"/>
                  <a:gd name="T56" fmla="*/ 1 w 376"/>
                  <a:gd name="T57" fmla="*/ 1 h 144"/>
                  <a:gd name="T58" fmla="*/ 1 w 376"/>
                  <a:gd name="T59" fmla="*/ 1 h 144"/>
                  <a:gd name="T60" fmla="*/ 1 w 376"/>
                  <a:gd name="T61" fmla="*/ 1 h 144"/>
                  <a:gd name="T62" fmla="*/ 1 w 376"/>
                  <a:gd name="T63" fmla="*/ 1 h 144"/>
                  <a:gd name="T64" fmla="*/ 1 w 376"/>
                  <a:gd name="T65" fmla="*/ 1 h 144"/>
                  <a:gd name="T66" fmla="*/ 1 w 376"/>
                  <a:gd name="T67" fmla="*/ 1 h 144"/>
                  <a:gd name="T68" fmla="*/ 1 w 376"/>
                  <a:gd name="T69" fmla="*/ 1 h 144"/>
                  <a:gd name="T70" fmla="*/ 1 w 376"/>
                  <a:gd name="T71" fmla="*/ 1 h 144"/>
                  <a:gd name="T72" fmla="*/ 1 w 376"/>
                  <a:gd name="T73" fmla="*/ 1 h 144"/>
                  <a:gd name="T74" fmla="*/ 1 w 376"/>
                  <a:gd name="T75" fmla="*/ 1 h 144"/>
                  <a:gd name="T76" fmla="*/ 1 w 376"/>
                  <a:gd name="T77" fmla="*/ 1 h 144"/>
                  <a:gd name="T78" fmla="*/ 1 w 376"/>
                  <a:gd name="T79" fmla="*/ 1 h 144"/>
                  <a:gd name="T80" fmla="*/ 1 w 376"/>
                  <a:gd name="T81" fmla="*/ 1 h 144"/>
                  <a:gd name="T82" fmla="*/ 1 w 376"/>
                  <a:gd name="T83" fmla="*/ 1 h 144"/>
                  <a:gd name="T84" fmla="*/ 1 w 376"/>
                  <a:gd name="T85" fmla="*/ 1 h 144"/>
                  <a:gd name="T86" fmla="*/ 1 w 376"/>
                  <a:gd name="T87" fmla="*/ 1 h 144"/>
                  <a:gd name="T88" fmla="*/ 1 w 376"/>
                  <a:gd name="T89" fmla="*/ 1 h 144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376" h="144">
                    <a:moveTo>
                      <a:pt x="340" y="144"/>
                    </a:moveTo>
                    <a:lnTo>
                      <a:pt x="344" y="141"/>
                    </a:lnTo>
                    <a:lnTo>
                      <a:pt x="349" y="137"/>
                    </a:lnTo>
                    <a:lnTo>
                      <a:pt x="353" y="134"/>
                    </a:lnTo>
                    <a:lnTo>
                      <a:pt x="358" y="130"/>
                    </a:lnTo>
                    <a:lnTo>
                      <a:pt x="363" y="127"/>
                    </a:lnTo>
                    <a:lnTo>
                      <a:pt x="367" y="122"/>
                    </a:lnTo>
                    <a:lnTo>
                      <a:pt x="372" y="119"/>
                    </a:lnTo>
                    <a:lnTo>
                      <a:pt x="376" y="114"/>
                    </a:lnTo>
                    <a:lnTo>
                      <a:pt x="358" y="95"/>
                    </a:lnTo>
                    <a:lnTo>
                      <a:pt x="337" y="76"/>
                    </a:lnTo>
                    <a:lnTo>
                      <a:pt x="314" y="60"/>
                    </a:lnTo>
                    <a:lnTo>
                      <a:pt x="291" y="46"/>
                    </a:lnTo>
                    <a:lnTo>
                      <a:pt x="266" y="34"/>
                    </a:lnTo>
                    <a:lnTo>
                      <a:pt x="239" y="23"/>
                    </a:lnTo>
                    <a:lnTo>
                      <a:pt x="213" y="15"/>
                    </a:lnTo>
                    <a:lnTo>
                      <a:pt x="186" y="9"/>
                    </a:lnTo>
                    <a:lnTo>
                      <a:pt x="160" y="5"/>
                    </a:lnTo>
                    <a:lnTo>
                      <a:pt x="133" y="1"/>
                    </a:lnTo>
                    <a:lnTo>
                      <a:pt x="108" y="0"/>
                    </a:lnTo>
                    <a:lnTo>
                      <a:pt x="83" y="1"/>
                    </a:lnTo>
                    <a:lnTo>
                      <a:pt x="60" y="4"/>
                    </a:lnTo>
                    <a:lnTo>
                      <a:pt x="38" y="7"/>
                    </a:lnTo>
                    <a:lnTo>
                      <a:pt x="17" y="13"/>
                    </a:lnTo>
                    <a:lnTo>
                      <a:pt x="0" y="20"/>
                    </a:lnTo>
                    <a:lnTo>
                      <a:pt x="4" y="32"/>
                    </a:lnTo>
                    <a:lnTo>
                      <a:pt x="9" y="45"/>
                    </a:lnTo>
                    <a:lnTo>
                      <a:pt x="15" y="58"/>
                    </a:lnTo>
                    <a:lnTo>
                      <a:pt x="21" y="69"/>
                    </a:lnTo>
                    <a:lnTo>
                      <a:pt x="40" y="60"/>
                    </a:lnTo>
                    <a:lnTo>
                      <a:pt x="61" y="54"/>
                    </a:lnTo>
                    <a:lnTo>
                      <a:pt x="83" y="50"/>
                    </a:lnTo>
                    <a:lnTo>
                      <a:pt x="106" y="47"/>
                    </a:lnTo>
                    <a:lnTo>
                      <a:pt x="128" y="47"/>
                    </a:lnTo>
                    <a:lnTo>
                      <a:pt x="151" y="49"/>
                    </a:lnTo>
                    <a:lnTo>
                      <a:pt x="174" y="52"/>
                    </a:lnTo>
                    <a:lnTo>
                      <a:pt x="197" y="58"/>
                    </a:lnTo>
                    <a:lnTo>
                      <a:pt x="219" y="65"/>
                    </a:lnTo>
                    <a:lnTo>
                      <a:pt x="241" y="73"/>
                    </a:lnTo>
                    <a:lnTo>
                      <a:pt x="261" y="82"/>
                    </a:lnTo>
                    <a:lnTo>
                      <a:pt x="280" y="92"/>
                    </a:lnTo>
                    <a:lnTo>
                      <a:pt x="298" y="104"/>
                    </a:lnTo>
                    <a:lnTo>
                      <a:pt x="314" y="117"/>
                    </a:lnTo>
                    <a:lnTo>
                      <a:pt x="328" y="130"/>
                    </a:lnTo>
                    <a:lnTo>
                      <a:pt x="340" y="144"/>
                    </a:lnTo>
                    <a:close/>
                  </a:path>
                </a:pathLst>
              </a:custGeom>
              <a:solidFill>
                <a:srgbClr val="D100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" name="Freeform 167"/>
              <p:cNvSpPr/>
              <p:nvPr/>
            </p:nvSpPr>
            <p:spPr bwMode="auto">
              <a:xfrm>
                <a:off x="3482" y="4271"/>
                <a:ext cx="1433" cy="69"/>
              </a:xfrm>
              <a:custGeom>
                <a:avLst/>
                <a:gdLst>
                  <a:gd name="T0" fmla="*/ 0 w 2868"/>
                  <a:gd name="T1" fmla="*/ 1 h 137"/>
                  <a:gd name="T2" fmla="*/ 0 w 2868"/>
                  <a:gd name="T3" fmla="*/ 0 h 137"/>
                  <a:gd name="T4" fmla="*/ 0 w 2868"/>
                  <a:gd name="T5" fmla="*/ 0 h 137"/>
                  <a:gd name="T6" fmla="*/ 0 w 2868"/>
                  <a:gd name="T7" fmla="*/ 1 h 137"/>
                  <a:gd name="T8" fmla="*/ 0 w 2868"/>
                  <a:gd name="T9" fmla="*/ 1 h 1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868" h="137">
                    <a:moveTo>
                      <a:pt x="2868" y="134"/>
                    </a:moveTo>
                    <a:lnTo>
                      <a:pt x="2868" y="0"/>
                    </a:lnTo>
                    <a:lnTo>
                      <a:pt x="0" y="0"/>
                    </a:lnTo>
                    <a:lnTo>
                      <a:pt x="7" y="137"/>
                    </a:lnTo>
                    <a:lnTo>
                      <a:pt x="2868" y="134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7" name="Freeform 168"/>
              <p:cNvSpPr/>
              <p:nvPr/>
            </p:nvSpPr>
            <p:spPr bwMode="auto">
              <a:xfrm>
                <a:off x="3452" y="4178"/>
                <a:ext cx="202" cy="140"/>
              </a:xfrm>
              <a:custGeom>
                <a:avLst/>
                <a:gdLst>
                  <a:gd name="T0" fmla="*/ 1 w 404"/>
                  <a:gd name="T1" fmla="*/ 0 h 281"/>
                  <a:gd name="T2" fmla="*/ 1 w 404"/>
                  <a:gd name="T3" fmla="*/ 0 h 281"/>
                  <a:gd name="T4" fmla="*/ 1 w 404"/>
                  <a:gd name="T5" fmla="*/ 0 h 281"/>
                  <a:gd name="T6" fmla="*/ 1 w 404"/>
                  <a:gd name="T7" fmla="*/ 0 h 281"/>
                  <a:gd name="T8" fmla="*/ 1 w 404"/>
                  <a:gd name="T9" fmla="*/ 0 h 281"/>
                  <a:gd name="T10" fmla="*/ 1 w 404"/>
                  <a:gd name="T11" fmla="*/ 0 h 281"/>
                  <a:gd name="T12" fmla="*/ 1 w 404"/>
                  <a:gd name="T13" fmla="*/ 0 h 281"/>
                  <a:gd name="T14" fmla="*/ 1 w 404"/>
                  <a:gd name="T15" fmla="*/ 0 h 281"/>
                  <a:gd name="T16" fmla="*/ 1 w 404"/>
                  <a:gd name="T17" fmla="*/ 0 h 281"/>
                  <a:gd name="T18" fmla="*/ 1 w 404"/>
                  <a:gd name="T19" fmla="*/ 0 h 281"/>
                  <a:gd name="T20" fmla="*/ 1 w 404"/>
                  <a:gd name="T21" fmla="*/ 0 h 281"/>
                  <a:gd name="T22" fmla="*/ 1 w 404"/>
                  <a:gd name="T23" fmla="*/ 0 h 281"/>
                  <a:gd name="T24" fmla="*/ 1 w 404"/>
                  <a:gd name="T25" fmla="*/ 0 h 281"/>
                  <a:gd name="T26" fmla="*/ 1 w 404"/>
                  <a:gd name="T27" fmla="*/ 0 h 281"/>
                  <a:gd name="T28" fmla="*/ 1 w 404"/>
                  <a:gd name="T29" fmla="*/ 0 h 281"/>
                  <a:gd name="T30" fmla="*/ 1 w 404"/>
                  <a:gd name="T31" fmla="*/ 0 h 281"/>
                  <a:gd name="T32" fmla="*/ 1 w 404"/>
                  <a:gd name="T33" fmla="*/ 0 h 281"/>
                  <a:gd name="T34" fmla="*/ 1 w 404"/>
                  <a:gd name="T35" fmla="*/ 0 h 281"/>
                  <a:gd name="T36" fmla="*/ 1 w 404"/>
                  <a:gd name="T37" fmla="*/ 0 h 281"/>
                  <a:gd name="T38" fmla="*/ 1 w 404"/>
                  <a:gd name="T39" fmla="*/ 0 h 281"/>
                  <a:gd name="T40" fmla="*/ 1 w 404"/>
                  <a:gd name="T41" fmla="*/ 0 h 281"/>
                  <a:gd name="T42" fmla="*/ 1 w 404"/>
                  <a:gd name="T43" fmla="*/ 0 h 281"/>
                  <a:gd name="T44" fmla="*/ 1 w 404"/>
                  <a:gd name="T45" fmla="*/ 0 h 281"/>
                  <a:gd name="T46" fmla="*/ 1 w 404"/>
                  <a:gd name="T47" fmla="*/ 0 h 281"/>
                  <a:gd name="T48" fmla="*/ 1 w 404"/>
                  <a:gd name="T49" fmla="*/ 0 h 281"/>
                  <a:gd name="T50" fmla="*/ 1 w 404"/>
                  <a:gd name="T51" fmla="*/ 0 h 281"/>
                  <a:gd name="T52" fmla="*/ 1 w 404"/>
                  <a:gd name="T53" fmla="*/ 0 h 281"/>
                  <a:gd name="T54" fmla="*/ 1 w 404"/>
                  <a:gd name="T55" fmla="*/ 0 h 281"/>
                  <a:gd name="T56" fmla="*/ 1 w 404"/>
                  <a:gd name="T57" fmla="*/ 0 h 281"/>
                  <a:gd name="T58" fmla="*/ 1 w 404"/>
                  <a:gd name="T59" fmla="*/ 0 h 281"/>
                  <a:gd name="T60" fmla="*/ 1 w 404"/>
                  <a:gd name="T61" fmla="*/ 0 h 281"/>
                  <a:gd name="T62" fmla="*/ 1 w 404"/>
                  <a:gd name="T63" fmla="*/ 0 h 281"/>
                  <a:gd name="T64" fmla="*/ 1 w 404"/>
                  <a:gd name="T65" fmla="*/ 0 h 281"/>
                  <a:gd name="T66" fmla="*/ 1 w 404"/>
                  <a:gd name="T67" fmla="*/ 0 h 281"/>
                  <a:gd name="T68" fmla="*/ 1 w 404"/>
                  <a:gd name="T69" fmla="*/ 0 h 281"/>
                  <a:gd name="T70" fmla="*/ 1 w 404"/>
                  <a:gd name="T71" fmla="*/ 0 h 281"/>
                  <a:gd name="T72" fmla="*/ 1 w 404"/>
                  <a:gd name="T73" fmla="*/ 0 h 281"/>
                  <a:gd name="T74" fmla="*/ 1 w 404"/>
                  <a:gd name="T75" fmla="*/ 0 h 281"/>
                  <a:gd name="T76" fmla="*/ 1 w 404"/>
                  <a:gd name="T77" fmla="*/ 0 h 281"/>
                  <a:gd name="T78" fmla="*/ 1 w 404"/>
                  <a:gd name="T79" fmla="*/ 0 h 281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4" h="281">
                    <a:moveTo>
                      <a:pt x="339" y="270"/>
                    </a:moveTo>
                    <a:lnTo>
                      <a:pt x="323" y="270"/>
                    </a:lnTo>
                    <a:lnTo>
                      <a:pt x="306" y="271"/>
                    </a:lnTo>
                    <a:lnTo>
                      <a:pt x="290" y="271"/>
                    </a:lnTo>
                    <a:lnTo>
                      <a:pt x="274" y="271"/>
                    </a:lnTo>
                    <a:lnTo>
                      <a:pt x="258" y="273"/>
                    </a:lnTo>
                    <a:lnTo>
                      <a:pt x="241" y="273"/>
                    </a:lnTo>
                    <a:lnTo>
                      <a:pt x="225" y="274"/>
                    </a:lnTo>
                    <a:lnTo>
                      <a:pt x="209" y="274"/>
                    </a:lnTo>
                    <a:lnTo>
                      <a:pt x="194" y="275"/>
                    </a:lnTo>
                    <a:lnTo>
                      <a:pt x="178" y="276"/>
                    </a:lnTo>
                    <a:lnTo>
                      <a:pt x="163" y="276"/>
                    </a:lnTo>
                    <a:lnTo>
                      <a:pt x="148" y="277"/>
                    </a:lnTo>
                    <a:lnTo>
                      <a:pt x="133" y="278"/>
                    </a:lnTo>
                    <a:lnTo>
                      <a:pt x="118" y="279"/>
                    </a:lnTo>
                    <a:lnTo>
                      <a:pt x="103" y="279"/>
                    </a:lnTo>
                    <a:lnTo>
                      <a:pt x="89" y="281"/>
                    </a:lnTo>
                    <a:lnTo>
                      <a:pt x="86" y="258"/>
                    </a:lnTo>
                    <a:lnTo>
                      <a:pt x="80" y="233"/>
                    </a:lnTo>
                    <a:lnTo>
                      <a:pt x="72" y="209"/>
                    </a:lnTo>
                    <a:lnTo>
                      <a:pt x="62" y="185"/>
                    </a:lnTo>
                    <a:lnTo>
                      <a:pt x="49" y="163"/>
                    </a:lnTo>
                    <a:lnTo>
                      <a:pt x="34" y="142"/>
                    </a:lnTo>
                    <a:lnTo>
                      <a:pt x="18" y="125"/>
                    </a:lnTo>
                    <a:lnTo>
                      <a:pt x="0" y="112"/>
                    </a:lnTo>
                    <a:lnTo>
                      <a:pt x="20" y="118"/>
                    </a:lnTo>
                    <a:lnTo>
                      <a:pt x="40" y="127"/>
                    </a:lnTo>
                    <a:lnTo>
                      <a:pt x="57" y="139"/>
                    </a:lnTo>
                    <a:lnTo>
                      <a:pt x="73" y="155"/>
                    </a:lnTo>
                    <a:lnTo>
                      <a:pt x="89" y="173"/>
                    </a:lnTo>
                    <a:lnTo>
                      <a:pt x="103" y="196"/>
                    </a:lnTo>
                    <a:lnTo>
                      <a:pt x="118" y="223"/>
                    </a:lnTo>
                    <a:lnTo>
                      <a:pt x="133" y="254"/>
                    </a:lnTo>
                    <a:lnTo>
                      <a:pt x="140" y="223"/>
                    </a:lnTo>
                    <a:lnTo>
                      <a:pt x="142" y="188"/>
                    </a:lnTo>
                    <a:lnTo>
                      <a:pt x="142" y="153"/>
                    </a:lnTo>
                    <a:lnTo>
                      <a:pt x="139" y="116"/>
                    </a:lnTo>
                    <a:lnTo>
                      <a:pt x="133" y="81"/>
                    </a:lnTo>
                    <a:lnTo>
                      <a:pt x="125" y="50"/>
                    </a:lnTo>
                    <a:lnTo>
                      <a:pt x="115" y="23"/>
                    </a:lnTo>
                    <a:lnTo>
                      <a:pt x="102" y="5"/>
                    </a:lnTo>
                    <a:lnTo>
                      <a:pt x="121" y="18"/>
                    </a:lnTo>
                    <a:lnTo>
                      <a:pt x="140" y="34"/>
                    </a:lnTo>
                    <a:lnTo>
                      <a:pt x="157" y="53"/>
                    </a:lnTo>
                    <a:lnTo>
                      <a:pt x="174" y="78"/>
                    </a:lnTo>
                    <a:lnTo>
                      <a:pt x="188" y="106"/>
                    </a:lnTo>
                    <a:lnTo>
                      <a:pt x="201" y="141"/>
                    </a:lnTo>
                    <a:lnTo>
                      <a:pt x="212" y="183"/>
                    </a:lnTo>
                    <a:lnTo>
                      <a:pt x="218" y="231"/>
                    </a:lnTo>
                    <a:lnTo>
                      <a:pt x="229" y="208"/>
                    </a:lnTo>
                    <a:lnTo>
                      <a:pt x="237" y="183"/>
                    </a:lnTo>
                    <a:lnTo>
                      <a:pt x="243" y="154"/>
                    </a:lnTo>
                    <a:lnTo>
                      <a:pt x="245" y="124"/>
                    </a:lnTo>
                    <a:lnTo>
                      <a:pt x="245" y="93"/>
                    </a:lnTo>
                    <a:lnTo>
                      <a:pt x="241" y="62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0" y="30"/>
                    </a:lnTo>
                    <a:lnTo>
                      <a:pt x="255" y="57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8" y="128"/>
                    </a:lnTo>
                    <a:lnTo>
                      <a:pt x="294" y="151"/>
                    </a:lnTo>
                    <a:lnTo>
                      <a:pt x="298" y="173"/>
                    </a:lnTo>
                    <a:lnTo>
                      <a:pt x="299" y="195"/>
                    </a:lnTo>
                    <a:lnTo>
                      <a:pt x="312" y="173"/>
                    </a:lnTo>
                    <a:lnTo>
                      <a:pt x="326" y="148"/>
                    </a:lnTo>
                    <a:lnTo>
                      <a:pt x="340" y="121"/>
                    </a:lnTo>
                    <a:lnTo>
                      <a:pt x="354" y="94"/>
                    </a:lnTo>
                    <a:lnTo>
                      <a:pt x="366" y="67"/>
                    </a:lnTo>
                    <a:lnTo>
                      <a:pt x="375" y="42"/>
                    </a:lnTo>
                    <a:lnTo>
                      <a:pt x="382" y="20"/>
                    </a:lnTo>
                    <a:lnTo>
                      <a:pt x="384" y="3"/>
                    </a:lnTo>
                    <a:lnTo>
                      <a:pt x="392" y="27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4" y="112"/>
                    </a:lnTo>
                    <a:lnTo>
                      <a:pt x="398" y="146"/>
                    </a:lnTo>
                    <a:lnTo>
                      <a:pt x="388" y="184"/>
                    </a:lnTo>
                    <a:lnTo>
                      <a:pt x="368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8" name="Freeform 169"/>
              <p:cNvSpPr/>
              <p:nvPr/>
            </p:nvSpPr>
            <p:spPr bwMode="auto">
              <a:xfrm>
                <a:off x="4880" y="4200"/>
                <a:ext cx="51" cy="71"/>
              </a:xfrm>
              <a:custGeom>
                <a:avLst/>
                <a:gdLst>
                  <a:gd name="T0" fmla="*/ 1 w 102"/>
                  <a:gd name="T1" fmla="*/ 1 h 142"/>
                  <a:gd name="T2" fmla="*/ 0 w 102"/>
                  <a:gd name="T3" fmla="*/ 1 h 142"/>
                  <a:gd name="T4" fmla="*/ 1 w 102"/>
                  <a:gd name="T5" fmla="*/ 1 h 142"/>
                  <a:gd name="T6" fmla="*/ 1 w 102"/>
                  <a:gd name="T7" fmla="*/ 1 h 142"/>
                  <a:gd name="T8" fmla="*/ 1 w 102"/>
                  <a:gd name="T9" fmla="*/ 1 h 142"/>
                  <a:gd name="T10" fmla="*/ 1 w 102"/>
                  <a:gd name="T11" fmla="*/ 1 h 142"/>
                  <a:gd name="T12" fmla="*/ 1 w 102"/>
                  <a:gd name="T13" fmla="*/ 1 h 142"/>
                  <a:gd name="T14" fmla="*/ 1 w 102"/>
                  <a:gd name="T15" fmla="*/ 1 h 142"/>
                  <a:gd name="T16" fmla="*/ 1 w 102"/>
                  <a:gd name="T17" fmla="*/ 1 h 142"/>
                  <a:gd name="T18" fmla="*/ 1 w 102"/>
                  <a:gd name="T19" fmla="*/ 0 h 142"/>
                  <a:gd name="T20" fmla="*/ 1 w 102"/>
                  <a:gd name="T21" fmla="*/ 1 h 142"/>
                  <a:gd name="T22" fmla="*/ 1 w 102"/>
                  <a:gd name="T23" fmla="*/ 1 h 142"/>
                  <a:gd name="T24" fmla="*/ 1 w 102"/>
                  <a:gd name="T25" fmla="*/ 1 h 142"/>
                  <a:gd name="T26" fmla="*/ 1 w 102"/>
                  <a:gd name="T27" fmla="*/ 1 h 14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2" h="142">
                    <a:moveTo>
                      <a:pt x="71" y="142"/>
                    </a:moveTo>
                    <a:lnTo>
                      <a:pt x="0" y="142"/>
                    </a:lnTo>
                    <a:lnTo>
                      <a:pt x="6" y="123"/>
                    </a:lnTo>
                    <a:lnTo>
                      <a:pt x="16" y="102"/>
                    </a:lnTo>
                    <a:lnTo>
                      <a:pt x="27" y="82"/>
                    </a:lnTo>
                    <a:lnTo>
                      <a:pt x="41" y="61"/>
                    </a:lnTo>
                    <a:lnTo>
                      <a:pt x="56" y="43"/>
                    </a:lnTo>
                    <a:lnTo>
                      <a:pt x="71" y="26"/>
                    </a:lnTo>
                    <a:lnTo>
                      <a:pt x="87" y="12"/>
                    </a:lnTo>
                    <a:lnTo>
                      <a:pt x="102" y="0"/>
                    </a:lnTo>
                    <a:lnTo>
                      <a:pt x="84" y="41"/>
                    </a:lnTo>
                    <a:lnTo>
                      <a:pt x="74" y="78"/>
                    </a:lnTo>
                    <a:lnTo>
                      <a:pt x="71" y="112"/>
                    </a:lnTo>
                    <a:lnTo>
                      <a:pt x="71" y="14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9" name="Freeform 170"/>
              <p:cNvSpPr/>
              <p:nvPr/>
            </p:nvSpPr>
            <p:spPr bwMode="auto">
              <a:xfrm>
                <a:off x="3666" y="4127"/>
                <a:ext cx="558" cy="206"/>
              </a:xfrm>
              <a:custGeom>
                <a:avLst/>
                <a:gdLst>
                  <a:gd name="T0" fmla="*/ 0 w 1117"/>
                  <a:gd name="T1" fmla="*/ 1 h 412"/>
                  <a:gd name="T2" fmla="*/ 0 w 1117"/>
                  <a:gd name="T3" fmla="*/ 1 h 412"/>
                  <a:gd name="T4" fmla="*/ 0 w 1117"/>
                  <a:gd name="T5" fmla="*/ 1 h 412"/>
                  <a:gd name="T6" fmla="*/ 0 w 1117"/>
                  <a:gd name="T7" fmla="*/ 1 h 412"/>
                  <a:gd name="T8" fmla="*/ 0 w 1117"/>
                  <a:gd name="T9" fmla="*/ 1 h 412"/>
                  <a:gd name="T10" fmla="*/ 0 w 1117"/>
                  <a:gd name="T11" fmla="*/ 1 h 412"/>
                  <a:gd name="T12" fmla="*/ 0 w 1117"/>
                  <a:gd name="T13" fmla="*/ 1 h 412"/>
                  <a:gd name="T14" fmla="*/ 0 w 1117"/>
                  <a:gd name="T15" fmla="*/ 1 h 412"/>
                  <a:gd name="T16" fmla="*/ 0 w 1117"/>
                  <a:gd name="T17" fmla="*/ 1 h 412"/>
                  <a:gd name="T18" fmla="*/ 0 w 1117"/>
                  <a:gd name="T19" fmla="*/ 1 h 412"/>
                  <a:gd name="T20" fmla="*/ 0 w 1117"/>
                  <a:gd name="T21" fmla="*/ 1 h 412"/>
                  <a:gd name="T22" fmla="*/ 0 w 1117"/>
                  <a:gd name="T23" fmla="*/ 1 h 412"/>
                  <a:gd name="T24" fmla="*/ 0 w 1117"/>
                  <a:gd name="T25" fmla="*/ 1 h 412"/>
                  <a:gd name="T26" fmla="*/ 0 w 1117"/>
                  <a:gd name="T27" fmla="*/ 1 h 412"/>
                  <a:gd name="T28" fmla="*/ 0 w 1117"/>
                  <a:gd name="T29" fmla="*/ 1 h 412"/>
                  <a:gd name="T30" fmla="*/ 0 w 1117"/>
                  <a:gd name="T31" fmla="*/ 1 h 412"/>
                  <a:gd name="T32" fmla="*/ 0 w 1117"/>
                  <a:gd name="T33" fmla="*/ 1 h 412"/>
                  <a:gd name="T34" fmla="*/ 0 w 1117"/>
                  <a:gd name="T35" fmla="*/ 1 h 412"/>
                  <a:gd name="T36" fmla="*/ 0 w 1117"/>
                  <a:gd name="T37" fmla="*/ 1 h 412"/>
                  <a:gd name="T38" fmla="*/ 0 w 1117"/>
                  <a:gd name="T39" fmla="*/ 1 h 412"/>
                  <a:gd name="T40" fmla="*/ 0 w 1117"/>
                  <a:gd name="T41" fmla="*/ 1 h 412"/>
                  <a:gd name="T42" fmla="*/ 0 w 1117"/>
                  <a:gd name="T43" fmla="*/ 1 h 412"/>
                  <a:gd name="T44" fmla="*/ 0 w 1117"/>
                  <a:gd name="T45" fmla="*/ 1 h 412"/>
                  <a:gd name="T46" fmla="*/ 0 w 1117"/>
                  <a:gd name="T47" fmla="*/ 1 h 412"/>
                  <a:gd name="T48" fmla="*/ 0 w 1117"/>
                  <a:gd name="T49" fmla="*/ 1 h 412"/>
                  <a:gd name="T50" fmla="*/ 0 w 1117"/>
                  <a:gd name="T51" fmla="*/ 1 h 412"/>
                  <a:gd name="T52" fmla="*/ 0 w 1117"/>
                  <a:gd name="T53" fmla="*/ 1 h 412"/>
                  <a:gd name="T54" fmla="*/ 0 w 1117"/>
                  <a:gd name="T55" fmla="*/ 1 h 412"/>
                  <a:gd name="T56" fmla="*/ 0 w 1117"/>
                  <a:gd name="T57" fmla="*/ 1 h 412"/>
                  <a:gd name="T58" fmla="*/ 0 w 1117"/>
                  <a:gd name="T59" fmla="*/ 1 h 412"/>
                  <a:gd name="T60" fmla="*/ 0 w 1117"/>
                  <a:gd name="T61" fmla="*/ 1 h 412"/>
                  <a:gd name="T62" fmla="*/ 0 w 1117"/>
                  <a:gd name="T63" fmla="*/ 1 h 412"/>
                  <a:gd name="T64" fmla="*/ 0 w 1117"/>
                  <a:gd name="T65" fmla="*/ 0 h 412"/>
                  <a:gd name="T66" fmla="*/ 0 w 1117"/>
                  <a:gd name="T67" fmla="*/ 1 h 412"/>
                  <a:gd name="T68" fmla="*/ 0 w 1117"/>
                  <a:gd name="T69" fmla="*/ 1 h 412"/>
                  <a:gd name="T70" fmla="*/ 0 w 1117"/>
                  <a:gd name="T71" fmla="*/ 1 h 412"/>
                  <a:gd name="T72" fmla="*/ 0 w 1117"/>
                  <a:gd name="T73" fmla="*/ 1 h 412"/>
                  <a:gd name="T74" fmla="*/ 0 w 1117"/>
                  <a:gd name="T75" fmla="*/ 1 h 412"/>
                  <a:gd name="T76" fmla="*/ 0 w 1117"/>
                  <a:gd name="T77" fmla="*/ 1 h 412"/>
                  <a:gd name="T78" fmla="*/ 0 w 1117"/>
                  <a:gd name="T79" fmla="*/ 1 h 412"/>
                  <a:gd name="T80" fmla="*/ 0 w 1117"/>
                  <a:gd name="T81" fmla="*/ 1 h 412"/>
                  <a:gd name="T82" fmla="*/ 0 w 1117"/>
                  <a:gd name="T83" fmla="*/ 1 h 412"/>
                  <a:gd name="T84" fmla="*/ 0 w 1117"/>
                  <a:gd name="T85" fmla="*/ 1 h 412"/>
                  <a:gd name="T86" fmla="*/ 0 w 1117"/>
                  <a:gd name="T87" fmla="*/ 1 h 412"/>
                  <a:gd name="T88" fmla="*/ 0 w 1117"/>
                  <a:gd name="T89" fmla="*/ 1 h 412"/>
                  <a:gd name="T90" fmla="*/ 0 w 1117"/>
                  <a:gd name="T91" fmla="*/ 1 h 412"/>
                  <a:gd name="T92" fmla="*/ 0 w 1117"/>
                  <a:gd name="T93" fmla="*/ 1 h 412"/>
                  <a:gd name="T94" fmla="*/ 0 w 1117"/>
                  <a:gd name="T95" fmla="*/ 1 h 412"/>
                  <a:gd name="T96" fmla="*/ 0 w 1117"/>
                  <a:gd name="T97" fmla="*/ 1 h 412"/>
                  <a:gd name="T98" fmla="*/ 0 w 1117"/>
                  <a:gd name="T99" fmla="*/ 1 h 412"/>
                  <a:gd name="T100" fmla="*/ 0 w 1117"/>
                  <a:gd name="T101" fmla="*/ 1 h 412"/>
                  <a:gd name="T102" fmla="*/ 0 w 1117"/>
                  <a:gd name="T103" fmla="*/ 1 h 412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1117" h="412">
                    <a:moveTo>
                      <a:pt x="1093" y="212"/>
                    </a:moveTo>
                    <a:lnTo>
                      <a:pt x="1073" y="229"/>
                    </a:lnTo>
                    <a:lnTo>
                      <a:pt x="1052" y="248"/>
                    </a:lnTo>
                    <a:lnTo>
                      <a:pt x="1032" y="265"/>
                    </a:lnTo>
                    <a:lnTo>
                      <a:pt x="1011" y="284"/>
                    </a:lnTo>
                    <a:lnTo>
                      <a:pt x="990" y="301"/>
                    </a:lnTo>
                    <a:lnTo>
                      <a:pt x="971" y="317"/>
                    </a:lnTo>
                    <a:lnTo>
                      <a:pt x="951" y="334"/>
                    </a:lnTo>
                    <a:lnTo>
                      <a:pt x="934" y="349"/>
                    </a:lnTo>
                    <a:lnTo>
                      <a:pt x="917" y="363"/>
                    </a:lnTo>
                    <a:lnTo>
                      <a:pt x="900" y="376"/>
                    </a:lnTo>
                    <a:lnTo>
                      <a:pt x="888" y="387"/>
                    </a:lnTo>
                    <a:lnTo>
                      <a:pt x="876" y="397"/>
                    </a:lnTo>
                    <a:lnTo>
                      <a:pt x="867" y="403"/>
                    </a:lnTo>
                    <a:lnTo>
                      <a:pt x="860" y="409"/>
                    </a:lnTo>
                    <a:lnTo>
                      <a:pt x="857" y="412"/>
                    </a:lnTo>
                    <a:lnTo>
                      <a:pt x="826" y="410"/>
                    </a:lnTo>
                    <a:lnTo>
                      <a:pt x="791" y="409"/>
                    </a:lnTo>
                    <a:lnTo>
                      <a:pt x="753" y="408"/>
                    </a:lnTo>
                    <a:lnTo>
                      <a:pt x="714" y="406"/>
                    </a:lnTo>
                    <a:lnTo>
                      <a:pt x="672" y="403"/>
                    </a:lnTo>
                    <a:lnTo>
                      <a:pt x="630" y="401"/>
                    </a:lnTo>
                    <a:lnTo>
                      <a:pt x="587" y="399"/>
                    </a:lnTo>
                    <a:lnTo>
                      <a:pt x="542" y="395"/>
                    </a:lnTo>
                    <a:lnTo>
                      <a:pt x="499" y="393"/>
                    </a:lnTo>
                    <a:lnTo>
                      <a:pt x="455" y="391"/>
                    </a:lnTo>
                    <a:lnTo>
                      <a:pt x="412" y="387"/>
                    </a:lnTo>
                    <a:lnTo>
                      <a:pt x="371" y="385"/>
                    </a:lnTo>
                    <a:lnTo>
                      <a:pt x="330" y="383"/>
                    </a:lnTo>
                    <a:lnTo>
                      <a:pt x="292" y="380"/>
                    </a:lnTo>
                    <a:lnTo>
                      <a:pt x="257" y="378"/>
                    </a:lnTo>
                    <a:lnTo>
                      <a:pt x="224" y="377"/>
                    </a:lnTo>
                    <a:lnTo>
                      <a:pt x="209" y="376"/>
                    </a:lnTo>
                    <a:lnTo>
                      <a:pt x="193" y="376"/>
                    </a:lnTo>
                    <a:lnTo>
                      <a:pt x="178" y="375"/>
                    </a:lnTo>
                    <a:lnTo>
                      <a:pt x="162" y="375"/>
                    </a:lnTo>
                    <a:lnTo>
                      <a:pt x="147" y="374"/>
                    </a:lnTo>
                    <a:lnTo>
                      <a:pt x="131" y="374"/>
                    </a:lnTo>
                    <a:lnTo>
                      <a:pt x="116" y="372"/>
                    </a:lnTo>
                    <a:lnTo>
                      <a:pt x="101" y="372"/>
                    </a:lnTo>
                    <a:lnTo>
                      <a:pt x="80" y="334"/>
                    </a:lnTo>
                    <a:lnTo>
                      <a:pt x="63" y="289"/>
                    </a:lnTo>
                    <a:lnTo>
                      <a:pt x="48" y="241"/>
                    </a:lnTo>
                    <a:lnTo>
                      <a:pt x="36" y="190"/>
                    </a:lnTo>
                    <a:lnTo>
                      <a:pt x="24" y="142"/>
                    </a:lnTo>
                    <a:lnTo>
                      <a:pt x="15" y="97"/>
                    </a:lnTo>
                    <a:lnTo>
                      <a:pt x="7" y="58"/>
                    </a:lnTo>
                    <a:lnTo>
                      <a:pt x="0" y="28"/>
                    </a:lnTo>
                    <a:lnTo>
                      <a:pt x="11" y="62"/>
                    </a:lnTo>
                    <a:lnTo>
                      <a:pt x="25" y="100"/>
                    </a:lnTo>
                    <a:lnTo>
                      <a:pt x="41" y="141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4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1" y="284"/>
                    </a:lnTo>
                    <a:lnTo>
                      <a:pt x="138" y="257"/>
                    </a:lnTo>
                    <a:lnTo>
                      <a:pt x="146" y="234"/>
                    </a:lnTo>
                    <a:lnTo>
                      <a:pt x="156" y="211"/>
                    </a:lnTo>
                    <a:lnTo>
                      <a:pt x="169" y="191"/>
                    </a:lnTo>
                    <a:lnTo>
                      <a:pt x="184" y="172"/>
                    </a:lnTo>
                    <a:lnTo>
                      <a:pt x="204" y="153"/>
                    </a:lnTo>
                    <a:lnTo>
                      <a:pt x="227" y="136"/>
                    </a:lnTo>
                    <a:lnTo>
                      <a:pt x="214" y="158"/>
                    </a:lnTo>
                    <a:lnTo>
                      <a:pt x="201" y="184"/>
                    </a:lnTo>
                    <a:lnTo>
                      <a:pt x="191" y="216"/>
                    </a:lnTo>
                    <a:lnTo>
                      <a:pt x="184" y="248"/>
                    </a:lnTo>
                    <a:lnTo>
                      <a:pt x="182" y="281"/>
                    </a:lnTo>
                    <a:lnTo>
                      <a:pt x="188" y="314"/>
                    </a:lnTo>
                    <a:lnTo>
                      <a:pt x="200" y="344"/>
                    </a:lnTo>
                    <a:lnTo>
                      <a:pt x="224" y="370"/>
                    </a:lnTo>
                    <a:lnTo>
                      <a:pt x="250" y="344"/>
                    </a:lnTo>
                    <a:lnTo>
                      <a:pt x="270" y="305"/>
                    </a:lnTo>
                    <a:lnTo>
                      <a:pt x="284" y="261"/>
                    </a:lnTo>
                    <a:lnTo>
                      <a:pt x="291" y="211"/>
                    </a:lnTo>
                    <a:lnTo>
                      <a:pt x="290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7" y="8"/>
                    </a:lnTo>
                    <a:lnTo>
                      <a:pt x="261" y="35"/>
                    </a:lnTo>
                    <a:lnTo>
                      <a:pt x="282" y="63"/>
                    </a:lnTo>
                    <a:lnTo>
                      <a:pt x="299" y="96"/>
                    </a:lnTo>
                    <a:lnTo>
                      <a:pt x="314" y="130"/>
                    </a:lnTo>
                    <a:lnTo>
                      <a:pt x="326" y="168"/>
                    </a:lnTo>
                    <a:lnTo>
                      <a:pt x="334" y="211"/>
                    </a:lnTo>
                    <a:lnTo>
                      <a:pt x="340" y="258"/>
                    </a:lnTo>
                    <a:lnTo>
                      <a:pt x="341" y="309"/>
                    </a:lnTo>
                    <a:lnTo>
                      <a:pt x="355" y="288"/>
                    </a:lnTo>
                    <a:lnTo>
                      <a:pt x="371" y="266"/>
                    </a:lnTo>
                    <a:lnTo>
                      <a:pt x="389" y="244"/>
                    </a:lnTo>
                    <a:lnTo>
                      <a:pt x="409" y="222"/>
                    </a:lnTo>
                    <a:lnTo>
                      <a:pt x="429" y="203"/>
                    </a:lnTo>
                    <a:lnTo>
                      <a:pt x="450" y="184"/>
                    </a:lnTo>
                    <a:lnTo>
                      <a:pt x="471" y="171"/>
                    </a:lnTo>
                    <a:lnTo>
                      <a:pt x="492" y="160"/>
                    </a:lnTo>
                    <a:lnTo>
                      <a:pt x="482" y="180"/>
                    </a:lnTo>
                    <a:lnTo>
                      <a:pt x="469" y="203"/>
                    </a:lnTo>
                    <a:lnTo>
                      <a:pt x="451" y="227"/>
                    </a:lnTo>
                    <a:lnTo>
                      <a:pt x="433" y="251"/>
                    </a:lnTo>
                    <a:lnTo>
                      <a:pt x="416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1" y="334"/>
                    </a:lnTo>
                    <a:lnTo>
                      <a:pt x="388" y="339"/>
                    </a:lnTo>
                    <a:lnTo>
                      <a:pt x="397" y="344"/>
                    </a:lnTo>
                    <a:lnTo>
                      <a:pt x="408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3" y="360"/>
                    </a:lnTo>
                    <a:lnTo>
                      <a:pt x="457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3"/>
                    </a:lnTo>
                    <a:lnTo>
                      <a:pt x="374" y="66"/>
                    </a:lnTo>
                    <a:lnTo>
                      <a:pt x="345" y="36"/>
                    </a:lnTo>
                    <a:lnTo>
                      <a:pt x="374" y="58"/>
                    </a:lnTo>
                    <a:lnTo>
                      <a:pt x="399" y="79"/>
                    </a:lnTo>
                    <a:lnTo>
                      <a:pt x="423" y="103"/>
                    </a:lnTo>
                    <a:lnTo>
                      <a:pt x="443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3" y="10"/>
                    </a:lnTo>
                    <a:lnTo>
                      <a:pt x="489" y="39"/>
                    </a:lnTo>
                    <a:lnTo>
                      <a:pt x="505" y="71"/>
                    </a:lnTo>
                    <a:lnTo>
                      <a:pt x="519" y="106"/>
                    </a:lnTo>
                    <a:lnTo>
                      <a:pt x="531" y="145"/>
                    </a:lnTo>
                    <a:lnTo>
                      <a:pt x="539" y="189"/>
                    </a:lnTo>
                    <a:lnTo>
                      <a:pt x="541" y="236"/>
                    </a:lnTo>
                    <a:lnTo>
                      <a:pt x="538" y="290"/>
                    </a:lnTo>
                    <a:lnTo>
                      <a:pt x="526" y="349"/>
                    </a:lnTo>
                    <a:lnTo>
                      <a:pt x="553" y="322"/>
                    </a:lnTo>
                    <a:lnTo>
                      <a:pt x="576" y="288"/>
                    </a:lnTo>
                    <a:lnTo>
                      <a:pt x="594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2" y="126"/>
                    </a:lnTo>
                    <a:lnTo>
                      <a:pt x="584" y="84"/>
                    </a:lnTo>
                    <a:lnTo>
                      <a:pt x="551" y="44"/>
                    </a:lnTo>
                    <a:lnTo>
                      <a:pt x="566" y="52"/>
                    </a:lnTo>
                    <a:lnTo>
                      <a:pt x="581" y="60"/>
                    </a:lnTo>
                    <a:lnTo>
                      <a:pt x="596" y="69"/>
                    </a:lnTo>
                    <a:lnTo>
                      <a:pt x="610" y="82"/>
                    </a:lnTo>
                    <a:lnTo>
                      <a:pt x="622" y="96"/>
                    </a:lnTo>
                    <a:lnTo>
                      <a:pt x="632" y="113"/>
                    </a:lnTo>
                    <a:lnTo>
                      <a:pt x="641" y="134"/>
                    </a:lnTo>
                    <a:lnTo>
                      <a:pt x="647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8" y="32"/>
                    </a:lnTo>
                    <a:lnTo>
                      <a:pt x="645" y="0"/>
                    </a:lnTo>
                    <a:lnTo>
                      <a:pt x="655" y="38"/>
                    </a:lnTo>
                    <a:lnTo>
                      <a:pt x="661" y="82"/>
                    </a:lnTo>
                    <a:lnTo>
                      <a:pt x="662" y="129"/>
                    </a:lnTo>
                    <a:lnTo>
                      <a:pt x="660" y="179"/>
                    </a:lnTo>
                    <a:lnTo>
                      <a:pt x="652" y="228"/>
                    </a:lnTo>
                    <a:lnTo>
                      <a:pt x="641" y="277"/>
                    </a:lnTo>
                    <a:lnTo>
                      <a:pt x="626" y="320"/>
                    </a:lnTo>
                    <a:lnTo>
                      <a:pt x="609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79" y="255"/>
                    </a:lnTo>
                    <a:lnTo>
                      <a:pt x="697" y="212"/>
                    </a:lnTo>
                    <a:lnTo>
                      <a:pt x="712" y="167"/>
                    </a:lnTo>
                    <a:lnTo>
                      <a:pt x="722" y="122"/>
                    </a:lnTo>
                    <a:lnTo>
                      <a:pt x="730" y="77"/>
                    </a:lnTo>
                    <a:lnTo>
                      <a:pt x="733" y="33"/>
                    </a:lnTo>
                    <a:lnTo>
                      <a:pt x="742" y="88"/>
                    </a:lnTo>
                    <a:lnTo>
                      <a:pt x="746" y="148"/>
                    </a:lnTo>
                    <a:lnTo>
                      <a:pt x="743" y="210"/>
                    </a:lnTo>
                    <a:lnTo>
                      <a:pt x="730" y="269"/>
                    </a:lnTo>
                    <a:lnTo>
                      <a:pt x="743" y="252"/>
                    </a:lnTo>
                    <a:lnTo>
                      <a:pt x="756" y="232"/>
                    </a:lnTo>
                    <a:lnTo>
                      <a:pt x="770" y="206"/>
                    </a:lnTo>
                    <a:lnTo>
                      <a:pt x="784" y="181"/>
                    </a:lnTo>
                    <a:lnTo>
                      <a:pt x="797" y="154"/>
                    </a:lnTo>
                    <a:lnTo>
                      <a:pt x="808" y="130"/>
                    </a:lnTo>
                    <a:lnTo>
                      <a:pt x="816" y="109"/>
                    </a:lnTo>
                    <a:lnTo>
                      <a:pt x="821" y="93"/>
                    </a:lnTo>
                    <a:lnTo>
                      <a:pt x="819" y="118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4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6" y="295"/>
                    </a:lnTo>
                    <a:lnTo>
                      <a:pt x="725" y="324"/>
                    </a:lnTo>
                    <a:lnTo>
                      <a:pt x="752" y="307"/>
                    </a:lnTo>
                    <a:lnTo>
                      <a:pt x="777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69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0" y="166"/>
                    </a:lnTo>
                    <a:lnTo>
                      <a:pt x="882" y="194"/>
                    </a:lnTo>
                    <a:lnTo>
                      <a:pt x="873" y="220"/>
                    </a:lnTo>
                    <a:lnTo>
                      <a:pt x="861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35" y="308"/>
                    </a:lnTo>
                    <a:lnTo>
                      <a:pt x="850" y="297"/>
                    </a:lnTo>
                    <a:lnTo>
                      <a:pt x="866" y="284"/>
                    </a:lnTo>
                    <a:lnTo>
                      <a:pt x="882" y="269"/>
                    </a:lnTo>
                    <a:lnTo>
                      <a:pt x="897" y="252"/>
                    </a:lnTo>
                    <a:lnTo>
                      <a:pt x="912" y="234"/>
                    </a:lnTo>
                    <a:lnTo>
                      <a:pt x="927" y="216"/>
                    </a:lnTo>
                    <a:lnTo>
                      <a:pt x="941" y="195"/>
                    </a:lnTo>
                    <a:lnTo>
                      <a:pt x="955" y="174"/>
                    </a:lnTo>
                    <a:lnTo>
                      <a:pt x="967" y="153"/>
                    </a:lnTo>
                    <a:lnTo>
                      <a:pt x="979" y="133"/>
                    </a:lnTo>
                    <a:lnTo>
                      <a:pt x="990" y="112"/>
                    </a:lnTo>
                    <a:lnTo>
                      <a:pt x="999" y="91"/>
                    </a:lnTo>
                    <a:lnTo>
                      <a:pt x="1008" y="70"/>
                    </a:lnTo>
                    <a:lnTo>
                      <a:pt x="1014" y="52"/>
                    </a:lnTo>
                    <a:lnTo>
                      <a:pt x="1020" y="33"/>
                    </a:lnTo>
                    <a:lnTo>
                      <a:pt x="1012" y="71"/>
                    </a:lnTo>
                    <a:lnTo>
                      <a:pt x="1004" y="107"/>
                    </a:lnTo>
                    <a:lnTo>
                      <a:pt x="994" y="141"/>
                    </a:lnTo>
                    <a:lnTo>
                      <a:pt x="983" y="173"/>
                    </a:lnTo>
                    <a:lnTo>
                      <a:pt x="968" y="206"/>
                    </a:lnTo>
                    <a:lnTo>
                      <a:pt x="950" y="242"/>
                    </a:lnTo>
                    <a:lnTo>
                      <a:pt x="927" y="279"/>
                    </a:lnTo>
                    <a:lnTo>
                      <a:pt x="897" y="322"/>
                    </a:lnTo>
                    <a:lnTo>
                      <a:pt x="910" y="314"/>
                    </a:lnTo>
                    <a:lnTo>
                      <a:pt x="925" y="304"/>
                    </a:lnTo>
                    <a:lnTo>
                      <a:pt x="940" y="294"/>
                    </a:lnTo>
                    <a:lnTo>
                      <a:pt x="956" y="282"/>
                    </a:lnTo>
                    <a:lnTo>
                      <a:pt x="972" y="270"/>
                    </a:lnTo>
                    <a:lnTo>
                      <a:pt x="988" y="257"/>
                    </a:lnTo>
                    <a:lnTo>
                      <a:pt x="1005" y="243"/>
                    </a:lnTo>
                    <a:lnTo>
                      <a:pt x="1021" y="228"/>
                    </a:lnTo>
                    <a:lnTo>
                      <a:pt x="1037" y="213"/>
                    </a:lnTo>
                    <a:lnTo>
                      <a:pt x="1052" y="197"/>
                    </a:lnTo>
                    <a:lnTo>
                      <a:pt x="1067" y="182"/>
                    </a:lnTo>
                    <a:lnTo>
                      <a:pt x="1080" y="166"/>
                    </a:lnTo>
                    <a:lnTo>
                      <a:pt x="1092" y="150"/>
                    </a:lnTo>
                    <a:lnTo>
                      <a:pt x="1102" y="135"/>
                    </a:lnTo>
                    <a:lnTo>
                      <a:pt x="1111" y="119"/>
                    </a:lnTo>
                    <a:lnTo>
                      <a:pt x="1117" y="104"/>
                    </a:lnTo>
                    <a:lnTo>
                      <a:pt x="1110" y="136"/>
                    </a:lnTo>
                    <a:lnTo>
                      <a:pt x="1103" y="166"/>
                    </a:lnTo>
                    <a:lnTo>
                      <a:pt x="1099" y="192"/>
                    </a:lnTo>
                    <a:lnTo>
                      <a:pt x="1093" y="21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0" name="Freeform 171"/>
              <p:cNvSpPr/>
              <p:nvPr/>
            </p:nvSpPr>
            <p:spPr bwMode="auto">
              <a:xfrm>
                <a:off x="4164" y="4179"/>
                <a:ext cx="202" cy="141"/>
              </a:xfrm>
              <a:custGeom>
                <a:avLst/>
                <a:gdLst>
                  <a:gd name="T0" fmla="*/ 1 w 403"/>
                  <a:gd name="T1" fmla="*/ 1 h 280"/>
                  <a:gd name="T2" fmla="*/ 1 w 403"/>
                  <a:gd name="T3" fmla="*/ 1 h 280"/>
                  <a:gd name="T4" fmla="*/ 1 w 403"/>
                  <a:gd name="T5" fmla="*/ 1 h 280"/>
                  <a:gd name="T6" fmla="*/ 1 w 403"/>
                  <a:gd name="T7" fmla="*/ 1 h 280"/>
                  <a:gd name="T8" fmla="*/ 1 w 403"/>
                  <a:gd name="T9" fmla="*/ 1 h 280"/>
                  <a:gd name="T10" fmla="*/ 1 w 403"/>
                  <a:gd name="T11" fmla="*/ 1 h 280"/>
                  <a:gd name="T12" fmla="*/ 1 w 403"/>
                  <a:gd name="T13" fmla="*/ 1 h 280"/>
                  <a:gd name="T14" fmla="*/ 1 w 403"/>
                  <a:gd name="T15" fmla="*/ 1 h 280"/>
                  <a:gd name="T16" fmla="*/ 1 w 403"/>
                  <a:gd name="T17" fmla="*/ 1 h 280"/>
                  <a:gd name="T18" fmla="*/ 1 w 403"/>
                  <a:gd name="T19" fmla="*/ 1 h 280"/>
                  <a:gd name="T20" fmla="*/ 1 w 403"/>
                  <a:gd name="T21" fmla="*/ 1 h 280"/>
                  <a:gd name="T22" fmla="*/ 1 w 403"/>
                  <a:gd name="T23" fmla="*/ 1 h 280"/>
                  <a:gd name="T24" fmla="*/ 1 w 403"/>
                  <a:gd name="T25" fmla="*/ 1 h 280"/>
                  <a:gd name="T26" fmla="*/ 1 w 403"/>
                  <a:gd name="T27" fmla="*/ 1 h 280"/>
                  <a:gd name="T28" fmla="*/ 1 w 403"/>
                  <a:gd name="T29" fmla="*/ 1 h 280"/>
                  <a:gd name="T30" fmla="*/ 1 w 403"/>
                  <a:gd name="T31" fmla="*/ 1 h 280"/>
                  <a:gd name="T32" fmla="*/ 1 w 403"/>
                  <a:gd name="T33" fmla="*/ 1 h 280"/>
                  <a:gd name="T34" fmla="*/ 1 w 403"/>
                  <a:gd name="T35" fmla="*/ 1 h 280"/>
                  <a:gd name="T36" fmla="*/ 1 w 403"/>
                  <a:gd name="T37" fmla="*/ 1 h 280"/>
                  <a:gd name="T38" fmla="*/ 1 w 403"/>
                  <a:gd name="T39" fmla="*/ 1 h 280"/>
                  <a:gd name="T40" fmla="*/ 1 w 403"/>
                  <a:gd name="T41" fmla="*/ 1 h 280"/>
                  <a:gd name="T42" fmla="*/ 1 w 403"/>
                  <a:gd name="T43" fmla="*/ 1 h 280"/>
                  <a:gd name="T44" fmla="*/ 1 w 403"/>
                  <a:gd name="T45" fmla="*/ 1 h 280"/>
                  <a:gd name="T46" fmla="*/ 1 w 403"/>
                  <a:gd name="T47" fmla="*/ 1 h 280"/>
                  <a:gd name="T48" fmla="*/ 1 w 403"/>
                  <a:gd name="T49" fmla="*/ 1 h 280"/>
                  <a:gd name="T50" fmla="*/ 1 w 403"/>
                  <a:gd name="T51" fmla="*/ 1 h 280"/>
                  <a:gd name="T52" fmla="*/ 1 w 403"/>
                  <a:gd name="T53" fmla="*/ 1 h 280"/>
                  <a:gd name="T54" fmla="*/ 1 w 403"/>
                  <a:gd name="T55" fmla="*/ 1 h 280"/>
                  <a:gd name="T56" fmla="*/ 1 w 403"/>
                  <a:gd name="T57" fmla="*/ 1 h 280"/>
                  <a:gd name="T58" fmla="*/ 1 w 403"/>
                  <a:gd name="T59" fmla="*/ 1 h 280"/>
                  <a:gd name="T60" fmla="*/ 1 w 403"/>
                  <a:gd name="T61" fmla="*/ 1 h 280"/>
                  <a:gd name="T62" fmla="*/ 1 w 403"/>
                  <a:gd name="T63" fmla="*/ 1 h 280"/>
                  <a:gd name="T64" fmla="*/ 1 w 403"/>
                  <a:gd name="T65" fmla="*/ 1 h 280"/>
                  <a:gd name="T66" fmla="*/ 1 w 403"/>
                  <a:gd name="T67" fmla="*/ 1 h 280"/>
                  <a:gd name="T68" fmla="*/ 1 w 403"/>
                  <a:gd name="T69" fmla="*/ 1 h 280"/>
                  <a:gd name="T70" fmla="*/ 1 w 403"/>
                  <a:gd name="T71" fmla="*/ 1 h 280"/>
                  <a:gd name="T72" fmla="*/ 1 w 403"/>
                  <a:gd name="T73" fmla="*/ 1 h 280"/>
                  <a:gd name="T74" fmla="*/ 1 w 403"/>
                  <a:gd name="T75" fmla="*/ 1 h 280"/>
                  <a:gd name="T76" fmla="*/ 1 w 403"/>
                  <a:gd name="T77" fmla="*/ 1 h 280"/>
                  <a:gd name="T78" fmla="*/ 1 w 403"/>
                  <a:gd name="T79" fmla="*/ 1 h 28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3" h="280">
                    <a:moveTo>
                      <a:pt x="339" y="270"/>
                    </a:moveTo>
                    <a:lnTo>
                      <a:pt x="322" y="270"/>
                    </a:lnTo>
                    <a:lnTo>
                      <a:pt x="305" y="271"/>
                    </a:lnTo>
                    <a:lnTo>
                      <a:pt x="289" y="271"/>
                    </a:lnTo>
                    <a:lnTo>
                      <a:pt x="273" y="272"/>
                    </a:lnTo>
                    <a:lnTo>
                      <a:pt x="257" y="272"/>
                    </a:lnTo>
                    <a:lnTo>
                      <a:pt x="241" y="273"/>
                    </a:lnTo>
                    <a:lnTo>
                      <a:pt x="225" y="273"/>
                    </a:lnTo>
                    <a:lnTo>
                      <a:pt x="210" y="274"/>
                    </a:lnTo>
                    <a:lnTo>
                      <a:pt x="194" y="274"/>
                    </a:lnTo>
                    <a:lnTo>
                      <a:pt x="179" y="275"/>
                    </a:lnTo>
                    <a:lnTo>
                      <a:pt x="164" y="277"/>
                    </a:lnTo>
                    <a:lnTo>
                      <a:pt x="149" y="277"/>
                    </a:lnTo>
                    <a:lnTo>
                      <a:pt x="134" y="278"/>
                    </a:lnTo>
                    <a:lnTo>
                      <a:pt x="119" y="279"/>
                    </a:lnTo>
                    <a:lnTo>
                      <a:pt x="104" y="279"/>
                    </a:lnTo>
                    <a:lnTo>
                      <a:pt x="90" y="280"/>
                    </a:lnTo>
                    <a:lnTo>
                      <a:pt x="86" y="257"/>
                    </a:lnTo>
                    <a:lnTo>
                      <a:pt x="81" y="233"/>
                    </a:lnTo>
                    <a:lnTo>
                      <a:pt x="73" y="209"/>
                    </a:lnTo>
                    <a:lnTo>
                      <a:pt x="62" y="184"/>
                    </a:lnTo>
                    <a:lnTo>
                      <a:pt x="50" y="162"/>
                    </a:lnTo>
                    <a:lnTo>
                      <a:pt x="35" y="142"/>
                    </a:lnTo>
                    <a:lnTo>
                      <a:pt x="18" y="124"/>
                    </a:lnTo>
                    <a:lnTo>
                      <a:pt x="0" y="112"/>
                    </a:lnTo>
                    <a:lnTo>
                      <a:pt x="22" y="117"/>
                    </a:lnTo>
                    <a:lnTo>
                      <a:pt x="40" y="127"/>
                    </a:lnTo>
                    <a:lnTo>
                      <a:pt x="58" y="138"/>
                    </a:lnTo>
                    <a:lnTo>
                      <a:pt x="74" y="154"/>
                    </a:lnTo>
                    <a:lnTo>
                      <a:pt x="89" y="173"/>
                    </a:lnTo>
                    <a:lnTo>
                      <a:pt x="104" y="196"/>
                    </a:lnTo>
                    <a:lnTo>
                      <a:pt x="117" y="222"/>
                    </a:lnTo>
                    <a:lnTo>
                      <a:pt x="132" y="254"/>
                    </a:lnTo>
                    <a:lnTo>
                      <a:pt x="139" y="222"/>
                    </a:lnTo>
                    <a:lnTo>
                      <a:pt x="143" y="188"/>
                    </a:lnTo>
                    <a:lnTo>
                      <a:pt x="142" y="152"/>
                    </a:lnTo>
                    <a:lnTo>
                      <a:pt x="139" y="115"/>
                    </a:lnTo>
                    <a:lnTo>
                      <a:pt x="134" y="81"/>
                    </a:lnTo>
                    <a:lnTo>
                      <a:pt x="126" y="49"/>
                    </a:lnTo>
                    <a:lnTo>
                      <a:pt x="115" y="23"/>
                    </a:lnTo>
                    <a:lnTo>
                      <a:pt x="103" y="4"/>
                    </a:lnTo>
                    <a:lnTo>
                      <a:pt x="121" y="17"/>
                    </a:lnTo>
                    <a:lnTo>
                      <a:pt x="139" y="33"/>
                    </a:lnTo>
                    <a:lnTo>
                      <a:pt x="157" y="53"/>
                    </a:lnTo>
                    <a:lnTo>
                      <a:pt x="173" y="77"/>
                    </a:lnTo>
                    <a:lnTo>
                      <a:pt x="188" y="106"/>
                    </a:lnTo>
                    <a:lnTo>
                      <a:pt x="200" y="141"/>
                    </a:lnTo>
                    <a:lnTo>
                      <a:pt x="211" y="182"/>
                    </a:lnTo>
                    <a:lnTo>
                      <a:pt x="218" y="230"/>
                    </a:lnTo>
                    <a:lnTo>
                      <a:pt x="228" y="207"/>
                    </a:lnTo>
                    <a:lnTo>
                      <a:pt x="236" y="182"/>
                    </a:lnTo>
                    <a:lnTo>
                      <a:pt x="242" y="153"/>
                    </a:lnTo>
                    <a:lnTo>
                      <a:pt x="245" y="123"/>
                    </a:lnTo>
                    <a:lnTo>
                      <a:pt x="245" y="92"/>
                    </a:lnTo>
                    <a:lnTo>
                      <a:pt x="242" y="61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1" y="30"/>
                    </a:lnTo>
                    <a:lnTo>
                      <a:pt x="255" y="56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7" y="128"/>
                    </a:lnTo>
                    <a:lnTo>
                      <a:pt x="294" y="151"/>
                    </a:lnTo>
                    <a:lnTo>
                      <a:pt x="297" y="173"/>
                    </a:lnTo>
                    <a:lnTo>
                      <a:pt x="298" y="195"/>
                    </a:lnTo>
                    <a:lnTo>
                      <a:pt x="312" y="173"/>
                    </a:lnTo>
                    <a:lnTo>
                      <a:pt x="326" y="149"/>
                    </a:lnTo>
                    <a:lnTo>
                      <a:pt x="340" y="121"/>
                    </a:lnTo>
                    <a:lnTo>
                      <a:pt x="354" y="93"/>
                    </a:lnTo>
                    <a:lnTo>
                      <a:pt x="366" y="67"/>
                    </a:lnTo>
                    <a:lnTo>
                      <a:pt x="375" y="41"/>
                    </a:lnTo>
                    <a:lnTo>
                      <a:pt x="382" y="19"/>
                    </a:lnTo>
                    <a:lnTo>
                      <a:pt x="385" y="2"/>
                    </a:lnTo>
                    <a:lnTo>
                      <a:pt x="392" y="26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3" y="112"/>
                    </a:lnTo>
                    <a:lnTo>
                      <a:pt x="398" y="145"/>
                    </a:lnTo>
                    <a:lnTo>
                      <a:pt x="387" y="183"/>
                    </a:lnTo>
                    <a:lnTo>
                      <a:pt x="367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" name="Freeform 172"/>
              <p:cNvSpPr/>
              <p:nvPr/>
            </p:nvSpPr>
            <p:spPr bwMode="auto">
              <a:xfrm>
                <a:off x="4368" y="4177"/>
                <a:ext cx="123" cy="143"/>
              </a:xfrm>
              <a:custGeom>
                <a:avLst/>
                <a:gdLst>
                  <a:gd name="T0" fmla="*/ 1 w 246"/>
                  <a:gd name="T1" fmla="*/ 1 h 285"/>
                  <a:gd name="T2" fmla="*/ 1 w 246"/>
                  <a:gd name="T3" fmla="*/ 1 h 285"/>
                  <a:gd name="T4" fmla="*/ 1 w 246"/>
                  <a:gd name="T5" fmla="*/ 1 h 285"/>
                  <a:gd name="T6" fmla="*/ 1 w 246"/>
                  <a:gd name="T7" fmla="*/ 1 h 285"/>
                  <a:gd name="T8" fmla="*/ 1 w 246"/>
                  <a:gd name="T9" fmla="*/ 1 h 285"/>
                  <a:gd name="T10" fmla="*/ 1 w 246"/>
                  <a:gd name="T11" fmla="*/ 1 h 285"/>
                  <a:gd name="T12" fmla="*/ 1 w 246"/>
                  <a:gd name="T13" fmla="*/ 1 h 285"/>
                  <a:gd name="T14" fmla="*/ 1 w 246"/>
                  <a:gd name="T15" fmla="*/ 1 h 285"/>
                  <a:gd name="T16" fmla="*/ 0 w 246"/>
                  <a:gd name="T17" fmla="*/ 1 h 285"/>
                  <a:gd name="T18" fmla="*/ 1 w 246"/>
                  <a:gd name="T19" fmla="*/ 1 h 285"/>
                  <a:gd name="T20" fmla="*/ 1 w 246"/>
                  <a:gd name="T21" fmla="*/ 1 h 285"/>
                  <a:gd name="T22" fmla="*/ 1 w 246"/>
                  <a:gd name="T23" fmla="*/ 1 h 285"/>
                  <a:gd name="T24" fmla="*/ 1 w 246"/>
                  <a:gd name="T25" fmla="*/ 1 h 285"/>
                  <a:gd name="T26" fmla="*/ 1 w 246"/>
                  <a:gd name="T27" fmla="*/ 1 h 285"/>
                  <a:gd name="T28" fmla="*/ 1 w 246"/>
                  <a:gd name="T29" fmla="*/ 1 h 285"/>
                  <a:gd name="T30" fmla="*/ 1 w 246"/>
                  <a:gd name="T31" fmla="*/ 1 h 285"/>
                  <a:gd name="T32" fmla="*/ 1 w 246"/>
                  <a:gd name="T33" fmla="*/ 1 h 285"/>
                  <a:gd name="T34" fmla="*/ 1 w 246"/>
                  <a:gd name="T35" fmla="*/ 1 h 285"/>
                  <a:gd name="T36" fmla="*/ 1 w 246"/>
                  <a:gd name="T37" fmla="*/ 1 h 285"/>
                  <a:gd name="T38" fmla="*/ 1 w 246"/>
                  <a:gd name="T39" fmla="*/ 1 h 285"/>
                  <a:gd name="T40" fmla="*/ 1 w 246"/>
                  <a:gd name="T41" fmla="*/ 1 h 285"/>
                  <a:gd name="T42" fmla="*/ 1 w 246"/>
                  <a:gd name="T43" fmla="*/ 1 h 285"/>
                  <a:gd name="T44" fmla="*/ 1 w 246"/>
                  <a:gd name="T45" fmla="*/ 1 h 285"/>
                  <a:gd name="T46" fmla="*/ 1 w 246"/>
                  <a:gd name="T47" fmla="*/ 1 h 285"/>
                  <a:gd name="T48" fmla="*/ 1 w 246"/>
                  <a:gd name="T49" fmla="*/ 0 h 285"/>
                  <a:gd name="T50" fmla="*/ 1 w 246"/>
                  <a:gd name="T51" fmla="*/ 1 h 285"/>
                  <a:gd name="T52" fmla="*/ 1 w 246"/>
                  <a:gd name="T53" fmla="*/ 1 h 285"/>
                  <a:gd name="T54" fmla="*/ 1 w 246"/>
                  <a:gd name="T55" fmla="*/ 1 h 285"/>
                  <a:gd name="T56" fmla="*/ 1 w 246"/>
                  <a:gd name="T57" fmla="*/ 1 h 285"/>
                  <a:gd name="T58" fmla="*/ 1 w 246"/>
                  <a:gd name="T59" fmla="*/ 1 h 285"/>
                  <a:gd name="T60" fmla="*/ 1 w 246"/>
                  <a:gd name="T61" fmla="*/ 1 h 285"/>
                  <a:gd name="T62" fmla="*/ 1 w 246"/>
                  <a:gd name="T63" fmla="*/ 1 h 285"/>
                  <a:gd name="T64" fmla="*/ 1 w 246"/>
                  <a:gd name="T65" fmla="*/ 1 h 2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46" h="285">
                    <a:moveTo>
                      <a:pt x="85" y="285"/>
                    </a:moveTo>
                    <a:lnTo>
                      <a:pt x="75" y="285"/>
                    </a:lnTo>
                    <a:lnTo>
                      <a:pt x="63" y="285"/>
                    </a:lnTo>
                    <a:lnTo>
                      <a:pt x="53" y="285"/>
                    </a:lnTo>
                    <a:lnTo>
                      <a:pt x="42" y="285"/>
                    </a:lnTo>
                    <a:lnTo>
                      <a:pt x="32" y="285"/>
                    </a:lnTo>
                    <a:lnTo>
                      <a:pt x="22" y="285"/>
                    </a:lnTo>
                    <a:lnTo>
                      <a:pt x="10" y="285"/>
                    </a:lnTo>
                    <a:lnTo>
                      <a:pt x="0" y="285"/>
                    </a:lnTo>
                    <a:lnTo>
                      <a:pt x="3" y="270"/>
                    </a:lnTo>
                    <a:lnTo>
                      <a:pt x="8" y="253"/>
                    </a:lnTo>
                    <a:lnTo>
                      <a:pt x="14" y="235"/>
                    </a:lnTo>
                    <a:lnTo>
                      <a:pt x="22" y="217"/>
                    </a:lnTo>
                    <a:lnTo>
                      <a:pt x="30" y="197"/>
                    </a:lnTo>
                    <a:lnTo>
                      <a:pt x="40" y="178"/>
                    </a:lnTo>
                    <a:lnTo>
                      <a:pt x="52" y="157"/>
                    </a:lnTo>
                    <a:lnTo>
                      <a:pt x="64" y="137"/>
                    </a:lnTo>
                    <a:lnTo>
                      <a:pt x="80" y="118"/>
                    </a:lnTo>
                    <a:lnTo>
                      <a:pt x="96" y="98"/>
                    </a:lnTo>
                    <a:lnTo>
                      <a:pt x="116" y="79"/>
                    </a:lnTo>
                    <a:lnTo>
                      <a:pt x="137" y="60"/>
                    </a:lnTo>
                    <a:lnTo>
                      <a:pt x="161" y="43"/>
                    </a:lnTo>
                    <a:lnTo>
                      <a:pt x="186" y="28"/>
                    </a:lnTo>
                    <a:lnTo>
                      <a:pt x="215" y="13"/>
                    </a:lnTo>
                    <a:lnTo>
                      <a:pt x="246" y="0"/>
                    </a:lnTo>
                    <a:lnTo>
                      <a:pt x="215" y="30"/>
                    </a:lnTo>
                    <a:lnTo>
                      <a:pt x="186" y="60"/>
                    </a:lnTo>
                    <a:lnTo>
                      <a:pt x="160" y="91"/>
                    </a:lnTo>
                    <a:lnTo>
                      <a:pt x="136" y="124"/>
                    </a:lnTo>
                    <a:lnTo>
                      <a:pt x="116" y="158"/>
                    </a:lnTo>
                    <a:lnTo>
                      <a:pt x="100" y="196"/>
                    </a:lnTo>
                    <a:lnTo>
                      <a:pt x="90" y="238"/>
                    </a:lnTo>
                    <a:lnTo>
                      <a:pt x="85" y="285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" name="Freeform 173"/>
              <p:cNvSpPr/>
              <p:nvPr/>
            </p:nvSpPr>
            <p:spPr bwMode="auto">
              <a:xfrm>
                <a:off x="4389" y="4134"/>
                <a:ext cx="493" cy="199"/>
              </a:xfrm>
              <a:custGeom>
                <a:avLst/>
                <a:gdLst>
                  <a:gd name="T0" fmla="*/ 1 w 986"/>
                  <a:gd name="T1" fmla="*/ 1 h 398"/>
                  <a:gd name="T2" fmla="*/ 1 w 986"/>
                  <a:gd name="T3" fmla="*/ 1 h 398"/>
                  <a:gd name="T4" fmla="*/ 1 w 986"/>
                  <a:gd name="T5" fmla="*/ 1 h 398"/>
                  <a:gd name="T6" fmla="*/ 1 w 986"/>
                  <a:gd name="T7" fmla="*/ 1 h 398"/>
                  <a:gd name="T8" fmla="*/ 1 w 986"/>
                  <a:gd name="T9" fmla="*/ 1 h 398"/>
                  <a:gd name="T10" fmla="*/ 1 w 986"/>
                  <a:gd name="T11" fmla="*/ 1 h 398"/>
                  <a:gd name="T12" fmla="*/ 1 w 986"/>
                  <a:gd name="T13" fmla="*/ 1 h 398"/>
                  <a:gd name="T14" fmla="*/ 1 w 986"/>
                  <a:gd name="T15" fmla="*/ 1 h 398"/>
                  <a:gd name="T16" fmla="*/ 1 w 986"/>
                  <a:gd name="T17" fmla="*/ 1 h 398"/>
                  <a:gd name="T18" fmla="*/ 1 w 986"/>
                  <a:gd name="T19" fmla="*/ 1 h 398"/>
                  <a:gd name="T20" fmla="*/ 1 w 986"/>
                  <a:gd name="T21" fmla="*/ 1 h 398"/>
                  <a:gd name="T22" fmla="*/ 1 w 986"/>
                  <a:gd name="T23" fmla="*/ 1 h 398"/>
                  <a:gd name="T24" fmla="*/ 1 w 986"/>
                  <a:gd name="T25" fmla="*/ 1 h 398"/>
                  <a:gd name="T26" fmla="*/ 1 w 986"/>
                  <a:gd name="T27" fmla="*/ 1 h 398"/>
                  <a:gd name="T28" fmla="*/ 1 w 986"/>
                  <a:gd name="T29" fmla="*/ 1 h 398"/>
                  <a:gd name="T30" fmla="*/ 1 w 986"/>
                  <a:gd name="T31" fmla="*/ 1 h 398"/>
                  <a:gd name="T32" fmla="*/ 1 w 986"/>
                  <a:gd name="T33" fmla="*/ 1 h 398"/>
                  <a:gd name="T34" fmla="*/ 1 w 986"/>
                  <a:gd name="T35" fmla="*/ 1 h 398"/>
                  <a:gd name="T36" fmla="*/ 1 w 986"/>
                  <a:gd name="T37" fmla="*/ 1 h 398"/>
                  <a:gd name="T38" fmla="*/ 1 w 986"/>
                  <a:gd name="T39" fmla="*/ 1 h 398"/>
                  <a:gd name="T40" fmla="*/ 1 w 986"/>
                  <a:gd name="T41" fmla="*/ 1 h 398"/>
                  <a:gd name="T42" fmla="*/ 1 w 986"/>
                  <a:gd name="T43" fmla="*/ 1 h 398"/>
                  <a:gd name="T44" fmla="*/ 1 w 986"/>
                  <a:gd name="T45" fmla="*/ 1 h 398"/>
                  <a:gd name="T46" fmla="*/ 1 w 986"/>
                  <a:gd name="T47" fmla="*/ 1 h 398"/>
                  <a:gd name="T48" fmla="*/ 1 w 986"/>
                  <a:gd name="T49" fmla="*/ 1 h 398"/>
                  <a:gd name="T50" fmla="*/ 1 w 986"/>
                  <a:gd name="T51" fmla="*/ 1 h 398"/>
                  <a:gd name="T52" fmla="*/ 1 w 986"/>
                  <a:gd name="T53" fmla="*/ 1 h 398"/>
                  <a:gd name="T54" fmla="*/ 1 w 986"/>
                  <a:gd name="T55" fmla="*/ 1 h 398"/>
                  <a:gd name="T56" fmla="*/ 1 w 986"/>
                  <a:gd name="T57" fmla="*/ 1 h 398"/>
                  <a:gd name="T58" fmla="*/ 1 w 986"/>
                  <a:gd name="T59" fmla="*/ 1 h 398"/>
                  <a:gd name="T60" fmla="*/ 1 w 986"/>
                  <a:gd name="T61" fmla="*/ 1 h 398"/>
                  <a:gd name="T62" fmla="*/ 1 w 986"/>
                  <a:gd name="T63" fmla="*/ 1 h 398"/>
                  <a:gd name="T64" fmla="*/ 1 w 986"/>
                  <a:gd name="T65" fmla="*/ 1 h 398"/>
                  <a:gd name="T66" fmla="*/ 1 w 986"/>
                  <a:gd name="T67" fmla="*/ 1 h 398"/>
                  <a:gd name="T68" fmla="*/ 1 w 986"/>
                  <a:gd name="T69" fmla="*/ 1 h 398"/>
                  <a:gd name="T70" fmla="*/ 1 w 986"/>
                  <a:gd name="T71" fmla="*/ 1 h 398"/>
                  <a:gd name="T72" fmla="*/ 1 w 986"/>
                  <a:gd name="T73" fmla="*/ 1 h 398"/>
                  <a:gd name="T74" fmla="*/ 1 w 986"/>
                  <a:gd name="T75" fmla="*/ 1 h 398"/>
                  <a:gd name="T76" fmla="*/ 1 w 986"/>
                  <a:gd name="T77" fmla="*/ 1 h 398"/>
                  <a:gd name="T78" fmla="*/ 1 w 986"/>
                  <a:gd name="T79" fmla="*/ 1 h 398"/>
                  <a:gd name="T80" fmla="*/ 1 w 986"/>
                  <a:gd name="T81" fmla="*/ 1 h 398"/>
                  <a:gd name="T82" fmla="*/ 1 w 986"/>
                  <a:gd name="T83" fmla="*/ 1 h 398"/>
                  <a:gd name="T84" fmla="*/ 1 w 986"/>
                  <a:gd name="T85" fmla="*/ 1 h 398"/>
                  <a:gd name="T86" fmla="*/ 1 w 986"/>
                  <a:gd name="T87" fmla="*/ 1 h 398"/>
                  <a:gd name="T88" fmla="*/ 1 w 986"/>
                  <a:gd name="T89" fmla="*/ 1 h 398"/>
                  <a:gd name="T90" fmla="*/ 1 w 986"/>
                  <a:gd name="T91" fmla="*/ 1 h 398"/>
                  <a:gd name="T92" fmla="*/ 1 w 986"/>
                  <a:gd name="T93" fmla="*/ 1 h 398"/>
                  <a:gd name="T94" fmla="*/ 1 w 986"/>
                  <a:gd name="T95" fmla="*/ 1 h 398"/>
                  <a:gd name="T96" fmla="*/ 1 w 986"/>
                  <a:gd name="T97" fmla="*/ 1 h 398"/>
                  <a:gd name="T98" fmla="*/ 1 w 986"/>
                  <a:gd name="T99" fmla="*/ 1 h 398"/>
                  <a:gd name="T100" fmla="*/ 1 w 986"/>
                  <a:gd name="T101" fmla="*/ 1 h 398"/>
                  <a:gd name="T102" fmla="*/ 1 w 986"/>
                  <a:gd name="T103" fmla="*/ 1 h 398"/>
                  <a:gd name="T104" fmla="*/ 1 w 986"/>
                  <a:gd name="T105" fmla="*/ 1 h 398"/>
                  <a:gd name="T106" fmla="*/ 1 w 986"/>
                  <a:gd name="T107" fmla="*/ 1 h 398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986" h="398">
                    <a:moveTo>
                      <a:pt x="901" y="398"/>
                    </a:moveTo>
                    <a:lnTo>
                      <a:pt x="867" y="398"/>
                    </a:lnTo>
                    <a:lnTo>
                      <a:pt x="829" y="398"/>
                    </a:lnTo>
                    <a:lnTo>
                      <a:pt x="789" y="398"/>
                    </a:lnTo>
                    <a:lnTo>
                      <a:pt x="747" y="396"/>
                    </a:lnTo>
                    <a:lnTo>
                      <a:pt x="702" y="396"/>
                    </a:lnTo>
                    <a:lnTo>
                      <a:pt x="656" y="394"/>
                    </a:lnTo>
                    <a:lnTo>
                      <a:pt x="608" y="393"/>
                    </a:lnTo>
                    <a:lnTo>
                      <a:pt x="561" y="392"/>
                    </a:lnTo>
                    <a:lnTo>
                      <a:pt x="513" y="389"/>
                    </a:lnTo>
                    <a:lnTo>
                      <a:pt x="467" y="388"/>
                    </a:lnTo>
                    <a:lnTo>
                      <a:pt x="421" y="386"/>
                    </a:lnTo>
                    <a:lnTo>
                      <a:pt x="376" y="384"/>
                    </a:lnTo>
                    <a:lnTo>
                      <a:pt x="334" y="383"/>
                    </a:lnTo>
                    <a:lnTo>
                      <a:pt x="294" y="380"/>
                    </a:lnTo>
                    <a:lnTo>
                      <a:pt x="258" y="378"/>
                    </a:lnTo>
                    <a:lnTo>
                      <a:pt x="225" y="377"/>
                    </a:lnTo>
                    <a:lnTo>
                      <a:pt x="210" y="376"/>
                    </a:lnTo>
                    <a:lnTo>
                      <a:pt x="194" y="376"/>
                    </a:lnTo>
                    <a:lnTo>
                      <a:pt x="179" y="374"/>
                    </a:lnTo>
                    <a:lnTo>
                      <a:pt x="163" y="373"/>
                    </a:lnTo>
                    <a:lnTo>
                      <a:pt x="148" y="373"/>
                    </a:lnTo>
                    <a:lnTo>
                      <a:pt x="132" y="372"/>
                    </a:lnTo>
                    <a:lnTo>
                      <a:pt x="117" y="372"/>
                    </a:lnTo>
                    <a:lnTo>
                      <a:pt x="102" y="372"/>
                    </a:lnTo>
                    <a:lnTo>
                      <a:pt x="81" y="334"/>
                    </a:lnTo>
                    <a:lnTo>
                      <a:pt x="64" y="289"/>
                    </a:lnTo>
                    <a:lnTo>
                      <a:pt x="48" y="241"/>
                    </a:lnTo>
                    <a:lnTo>
                      <a:pt x="35" y="190"/>
                    </a:lnTo>
                    <a:lnTo>
                      <a:pt x="23" y="142"/>
                    </a:lnTo>
                    <a:lnTo>
                      <a:pt x="14" y="97"/>
                    </a:lnTo>
                    <a:lnTo>
                      <a:pt x="6" y="57"/>
                    </a:lnTo>
                    <a:lnTo>
                      <a:pt x="0" y="27"/>
                    </a:lnTo>
                    <a:lnTo>
                      <a:pt x="12" y="62"/>
                    </a:lnTo>
                    <a:lnTo>
                      <a:pt x="26" y="100"/>
                    </a:lnTo>
                    <a:lnTo>
                      <a:pt x="42" y="140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5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0" y="283"/>
                    </a:lnTo>
                    <a:lnTo>
                      <a:pt x="139" y="257"/>
                    </a:lnTo>
                    <a:lnTo>
                      <a:pt x="147" y="234"/>
                    </a:lnTo>
                    <a:lnTo>
                      <a:pt x="157" y="211"/>
                    </a:lnTo>
                    <a:lnTo>
                      <a:pt x="170" y="190"/>
                    </a:lnTo>
                    <a:lnTo>
                      <a:pt x="185" y="170"/>
                    </a:lnTo>
                    <a:lnTo>
                      <a:pt x="204" y="152"/>
                    </a:lnTo>
                    <a:lnTo>
                      <a:pt x="227" y="135"/>
                    </a:lnTo>
                    <a:lnTo>
                      <a:pt x="215" y="157"/>
                    </a:lnTo>
                    <a:lnTo>
                      <a:pt x="202" y="184"/>
                    </a:lnTo>
                    <a:lnTo>
                      <a:pt x="191" y="214"/>
                    </a:lnTo>
                    <a:lnTo>
                      <a:pt x="185" y="248"/>
                    </a:lnTo>
                    <a:lnTo>
                      <a:pt x="182" y="281"/>
                    </a:lnTo>
                    <a:lnTo>
                      <a:pt x="188" y="313"/>
                    </a:lnTo>
                    <a:lnTo>
                      <a:pt x="201" y="343"/>
                    </a:lnTo>
                    <a:lnTo>
                      <a:pt x="225" y="370"/>
                    </a:lnTo>
                    <a:lnTo>
                      <a:pt x="250" y="343"/>
                    </a:lnTo>
                    <a:lnTo>
                      <a:pt x="271" y="305"/>
                    </a:lnTo>
                    <a:lnTo>
                      <a:pt x="285" y="260"/>
                    </a:lnTo>
                    <a:lnTo>
                      <a:pt x="292" y="211"/>
                    </a:lnTo>
                    <a:lnTo>
                      <a:pt x="291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8" y="8"/>
                    </a:lnTo>
                    <a:lnTo>
                      <a:pt x="262" y="34"/>
                    </a:lnTo>
                    <a:lnTo>
                      <a:pt x="282" y="63"/>
                    </a:lnTo>
                    <a:lnTo>
                      <a:pt x="300" y="95"/>
                    </a:lnTo>
                    <a:lnTo>
                      <a:pt x="315" y="130"/>
                    </a:lnTo>
                    <a:lnTo>
                      <a:pt x="325" y="168"/>
                    </a:lnTo>
                    <a:lnTo>
                      <a:pt x="333" y="211"/>
                    </a:lnTo>
                    <a:lnTo>
                      <a:pt x="339" y="258"/>
                    </a:lnTo>
                    <a:lnTo>
                      <a:pt x="340" y="309"/>
                    </a:lnTo>
                    <a:lnTo>
                      <a:pt x="354" y="288"/>
                    </a:lnTo>
                    <a:lnTo>
                      <a:pt x="370" y="266"/>
                    </a:lnTo>
                    <a:lnTo>
                      <a:pt x="388" y="244"/>
                    </a:lnTo>
                    <a:lnTo>
                      <a:pt x="409" y="222"/>
                    </a:lnTo>
                    <a:lnTo>
                      <a:pt x="430" y="203"/>
                    </a:lnTo>
                    <a:lnTo>
                      <a:pt x="451" y="184"/>
                    </a:lnTo>
                    <a:lnTo>
                      <a:pt x="471" y="170"/>
                    </a:lnTo>
                    <a:lnTo>
                      <a:pt x="492" y="160"/>
                    </a:lnTo>
                    <a:lnTo>
                      <a:pt x="483" y="180"/>
                    </a:lnTo>
                    <a:lnTo>
                      <a:pt x="469" y="203"/>
                    </a:lnTo>
                    <a:lnTo>
                      <a:pt x="452" y="227"/>
                    </a:lnTo>
                    <a:lnTo>
                      <a:pt x="433" y="251"/>
                    </a:lnTo>
                    <a:lnTo>
                      <a:pt x="415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0" y="334"/>
                    </a:lnTo>
                    <a:lnTo>
                      <a:pt x="388" y="339"/>
                    </a:lnTo>
                    <a:lnTo>
                      <a:pt x="396" y="343"/>
                    </a:lnTo>
                    <a:lnTo>
                      <a:pt x="407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4" y="360"/>
                    </a:lnTo>
                    <a:lnTo>
                      <a:pt x="458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2"/>
                    </a:lnTo>
                    <a:lnTo>
                      <a:pt x="375" y="65"/>
                    </a:lnTo>
                    <a:lnTo>
                      <a:pt x="346" y="36"/>
                    </a:lnTo>
                    <a:lnTo>
                      <a:pt x="375" y="57"/>
                    </a:lnTo>
                    <a:lnTo>
                      <a:pt x="400" y="79"/>
                    </a:lnTo>
                    <a:lnTo>
                      <a:pt x="423" y="102"/>
                    </a:lnTo>
                    <a:lnTo>
                      <a:pt x="444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4" y="10"/>
                    </a:lnTo>
                    <a:lnTo>
                      <a:pt x="490" y="39"/>
                    </a:lnTo>
                    <a:lnTo>
                      <a:pt x="506" y="70"/>
                    </a:lnTo>
                    <a:lnTo>
                      <a:pt x="520" y="106"/>
                    </a:lnTo>
                    <a:lnTo>
                      <a:pt x="531" y="145"/>
                    </a:lnTo>
                    <a:lnTo>
                      <a:pt x="539" y="188"/>
                    </a:lnTo>
                    <a:lnTo>
                      <a:pt x="542" y="236"/>
                    </a:lnTo>
                    <a:lnTo>
                      <a:pt x="538" y="290"/>
                    </a:lnTo>
                    <a:lnTo>
                      <a:pt x="527" y="349"/>
                    </a:lnTo>
                    <a:lnTo>
                      <a:pt x="553" y="321"/>
                    </a:lnTo>
                    <a:lnTo>
                      <a:pt x="576" y="288"/>
                    </a:lnTo>
                    <a:lnTo>
                      <a:pt x="595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3" y="125"/>
                    </a:lnTo>
                    <a:lnTo>
                      <a:pt x="584" y="83"/>
                    </a:lnTo>
                    <a:lnTo>
                      <a:pt x="552" y="42"/>
                    </a:lnTo>
                    <a:lnTo>
                      <a:pt x="567" y="50"/>
                    </a:lnTo>
                    <a:lnTo>
                      <a:pt x="582" y="59"/>
                    </a:lnTo>
                    <a:lnTo>
                      <a:pt x="597" y="69"/>
                    </a:lnTo>
                    <a:lnTo>
                      <a:pt x="611" y="80"/>
                    </a:lnTo>
                    <a:lnTo>
                      <a:pt x="622" y="95"/>
                    </a:lnTo>
                    <a:lnTo>
                      <a:pt x="633" y="113"/>
                    </a:lnTo>
                    <a:lnTo>
                      <a:pt x="642" y="134"/>
                    </a:lnTo>
                    <a:lnTo>
                      <a:pt x="648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9" y="32"/>
                    </a:lnTo>
                    <a:lnTo>
                      <a:pt x="645" y="0"/>
                    </a:lnTo>
                    <a:lnTo>
                      <a:pt x="656" y="38"/>
                    </a:lnTo>
                    <a:lnTo>
                      <a:pt x="661" y="82"/>
                    </a:lnTo>
                    <a:lnTo>
                      <a:pt x="663" y="129"/>
                    </a:lnTo>
                    <a:lnTo>
                      <a:pt x="660" y="178"/>
                    </a:lnTo>
                    <a:lnTo>
                      <a:pt x="652" y="228"/>
                    </a:lnTo>
                    <a:lnTo>
                      <a:pt x="642" y="276"/>
                    </a:lnTo>
                    <a:lnTo>
                      <a:pt x="627" y="320"/>
                    </a:lnTo>
                    <a:lnTo>
                      <a:pt x="610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80" y="255"/>
                    </a:lnTo>
                    <a:lnTo>
                      <a:pt x="697" y="212"/>
                    </a:lnTo>
                    <a:lnTo>
                      <a:pt x="711" y="167"/>
                    </a:lnTo>
                    <a:lnTo>
                      <a:pt x="722" y="122"/>
                    </a:lnTo>
                    <a:lnTo>
                      <a:pt x="729" y="77"/>
                    </a:lnTo>
                    <a:lnTo>
                      <a:pt x="733" y="33"/>
                    </a:lnTo>
                    <a:lnTo>
                      <a:pt x="741" y="87"/>
                    </a:lnTo>
                    <a:lnTo>
                      <a:pt x="745" y="147"/>
                    </a:lnTo>
                    <a:lnTo>
                      <a:pt x="743" y="210"/>
                    </a:lnTo>
                    <a:lnTo>
                      <a:pt x="730" y="268"/>
                    </a:lnTo>
                    <a:lnTo>
                      <a:pt x="743" y="252"/>
                    </a:lnTo>
                    <a:lnTo>
                      <a:pt x="757" y="232"/>
                    </a:lnTo>
                    <a:lnTo>
                      <a:pt x="771" y="206"/>
                    </a:lnTo>
                    <a:lnTo>
                      <a:pt x="785" y="180"/>
                    </a:lnTo>
                    <a:lnTo>
                      <a:pt x="797" y="153"/>
                    </a:lnTo>
                    <a:lnTo>
                      <a:pt x="809" y="129"/>
                    </a:lnTo>
                    <a:lnTo>
                      <a:pt x="817" y="108"/>
                    </a:lnTo>
                    <a:lnTo>
                      <a:pt x="821" y="93"/>
                    </a:lnTo>
                    <a:lnTo>
                      <a:pt x="819" y="117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5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7" y="295"/>
                    </a:lnTo>
                    <a:lnTo>
                      <a:pt x="726" y="324"/>
                    </a:lnTo>
                    <a:lnTo>
                      <a:pt x="752" y="306"/>
                    </a:lnTo>
                    <a:lnTo>
                      <a:pt x="778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70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1" y="166"/>
                    </a:lnTo>
                    <a:lnTo>
                      <a:pt x="882" y="193"/>
                    </a:lnTo>
                    <a:lnTo>
                      <a:pt x="873" y="220"/>
                    </a:lnTo>
                    <a:lnTo>
                      <a:pt x="862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49" y="297"/>
                    </a:lnTo>
                    <a:lnTo>
                      <a:pt x="877" y="271"/>
                    </a:lnTo>
                    <a:lnTo>
                      <a:pt x="902" y="237"/>
                    </a:lnTo>
                    <a:lnTo>
                      <a:pt x="925" y="200"/>
                    </a:lnTo>
                    <a:lnTo>
                      <a:pt x="945" y="161"/>
                    </a:lnTo>
                    <a:lnTo>
                      <a:pt x="962" y="122"/>
                    </a:lnTo>
                    <a:lnTo>
                      <a:pt x="976" y="83"/>
                    </a:lnTo>
                    <a:lnTo>
                      <a:pt x="986" y="46"/>
                    </a:lnTo>
                    <a:lnTo>
                      <a:pt x="980" y="86"/>
                    </a:lnTo>
                    <a:lnTo>
                      <a:pt x="979" y="128"/>
                    </a:lnTo>
                    <a:lnTo>
                      <a:pt x="980" y="169"/>
                    </a:lnTo>
                    <a:lnTo>
                      <a:pt x="984" y="210"/>
                    </a:lnTo>
                    <a:lnTo>
                      <a:pt x="986" y="247"/>
                    </a:lnTo>
                    <a:lnTo>
                      <a:pt x="986" y="282"/>
                    </a:lnTo>
                    <a:lnTo>
                      <a:pt x="983" y="312"/>
                    </a:lnTo>
                    <a:lnTo>
                      <a:pt x="975" y="339"/>
                    </a:lnTo>
                    <a:lnTo>
                      <a:pt x="901" y="398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19" name="TextBox 5"/>
          <p:cNvSpPr txBox="1"/>
          <p:nvPr/>
        </p:nvSpPr>
        <p:spPr>
          <a:xfrm>
            <a:off x="4774565" y="140335"/>
            <a:ext cx="2814320" cy="521970"/>
          </a:xfrm>
          <a:prstGeom prst="rect">
            <a:avLst/>
          </a:prstGeom>
          <a:solidFill>
            <a:schemeClr val="accent2">
              <a:lumMod val="20000"/>
              <a:lumOff val="80000"/>
            </a:schemeClr>
          </a:solidFill>
          <a:ln>
            <a:solidFill>
              <a:schemeClr val="accent2"/>
            </a:solidFill>
          </a:ln>
        </p:spPr>
        <p:txBody>
          <a:bodyPr wrap="square" rtlCol="0">
            <a:prstTxWarp prst="textChevron">
              <a:avLst/>
            </a:prstTxWarp>
            <a:spAutoFit/>
          </a:bodyPr>
          <a:lstStyle/>
          <a:p>
            <a:pPr algn="ctr"/>
            <a:r>
              <a:rPr lang="en-US" sz="2800" b="1" dirty="0" err="1">
                <a:solidFill>
                  <a:srgbClr val="7030A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Câu</a:t>
            </a:r>
            <a:r>
              <a:rPr lang="en-US" sz="2800" b="1" dirty="0">
                <a:solidFill>
                  <a:srgbClr val="7030A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5</a:t>
            </a:r>
          </a:p>
        </p:txBody>
      </p:sp>
      <p:pic>
        <p:nvPicPr>
          <p:cNvPr id="3" name="Hình ảnh 2">
            <a:extLst>
              <a:ext uri="{FF2B5EF4-FFF2-40B4-BE49-F238E27FC236}">
                <a16:creationId xmlns:a16="http://schemas.microsoft.com/office/drawing/2014/main" id="{5BB8C782-11DD-4404-82D8-2C4EF8E68E96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357545" y="2270692"/>
            <a:ext cx="9511503" cy="1034800"/>
          </a:xfrm>
          <a:prstGeom prst="rect">
            <a:avLst/>
          </a:prstGeom>
        </p:spPr>
      </p:pic>
      <p:sp>
        <p:nvSpPr>
          <p:cNvPr id="4" name="Hộp Văn bản 3">
            <a:extLst>
              <a:ext uri="{FF2B5EF4-FFF2-40B4-BE49-F238E27FC236}">
                <a16:creationId xmlns:a16="http://schemas.microsoft.com/office/drawing/2014/main" id="{BDA1F294-BFE9-986D-B93E-7224863273E4}"/>
              </a:ext>
            </a:extLst>
          </p:cNvPr>
          <p:cNvSpPr txBox="1"/>
          <p:nvPr/>
        </p:nvSpPr>
        <p:spPr>
          <a:xfrm>
            <a:off x="1088073" y="3216522"/>
            <a:ext cx="9117096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vi-VN" sz="18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Cho   bầy trẻ thơ  cùng    khoe  áo  mới</a:t>
            </a:r>
            <a:r>
              <a:rPr lang="en-US" sz="18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  <a:r>
              <a:rPr lang="vi-VN" sz="18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     Cho những người lớn lì     xì     trẻ   con</a:t>
            </a:r>
            <a:r>
              <a:rPr lang="en-US" sz="18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</a:p>
        </p:txBody>
      </p:sp>
      <p:pic>
        <p:nvPicPr>
          <p:cNvPr id="2" name="Content Placeholder 8">
            <a:extLst>
              <a:ext uri="{FF2B5EF4-FFF2-40B4-BE49-F238E27FC236}">
                <a16:creationId xmlns:a16="http://schemas.microsoft.com/office/drawing/2014/main" id="{ECB8AFE7-1F05-EBC4-5661-B81B8931075F}"/>
              </a:ext>
            </a:extLst>
          </p:cNvPr>
          <p:cNvPicPr>
            <a:picLocks noChangeAspect="1"/>
          </p:cNvPicPr>
          <p:nvPr/>
        </p:nvPicPr>
        <p:blipFill>
          <a:blip r:embed="rId8">
            <a:clrChange>
              <a:clrFrom>
                <a:srgbClr val="FFFFFF">
                  <a:alpha val="100000"/>
                </a:srgbClr>
              </a:clrFrom>
              <a:clrTo>
                <a:srgbClr val="FFFFFF">
                  <a:alpha val="100000"/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8806843" y="5100691"/>
            <a:ext cx="3005079" cy="1198969"/>
          </a:xfrm>
          <a:prstGeom prst="rect">
            <a:avLst/>
          </a:prstGeom>
          <a:noFill/>
          <a:ln w="9525">
            <a:noFill/>
          </a:ln>
        </p:spPr>
      </p:pic>
      <p:pic>
        <p:nvPicPr>
          <p:cNvPr id="5" name="V">
            <a:hlinkClick r:id="" action="ppaction://media"/>
            <a:extLst>
              <a:ext uri="{FF2B5EF4-FFF2-40B4-BE49-F238E27FC236}">
                <a16:creationId xmlns:a16="http://schemas.microsoft.com/office/drawing/2014/main" id="{2385369A-CC59-2D1D-7F36-0EC533E0BBBC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9"/>
          <a:stretch>
            <a:fillRect/>
          </a:stretch>
        </p:blipFill>
        <p:spPr>
          <a:xfrm>
            <a:off x="10024948" y="721640"/>
            <a:ext cx="609600" cy="6096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4319086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126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126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63" presetClass="path" presetSubtype="0" repeatCount="indefinite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61111E-6 3.46821E-6 L 0.03108 -0.06012 " pathEditMode="relative" rAng="0" ptsTypes="AA">
                                      <p:cBhvr>
                                        <p:cTn id="10" dur="3000" fill="hold"/>
                                        <p:tgtEl>
                                          <p:spTgt spid="1126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545" y="-3006"/>
                                    </p:animMotion>
                                  </p:childTnLst>
                                </p:cTn>
                              </p:par>
                              <p:par>
                                <p:cTn id="11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2" dur="50" fill="hold"/>
                                        <p:tgtEl>
                                          <p:spTgt spid="11269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800000"/>
                                      </p:to>
                                    </p:animClr>
                                    <p:animClr clrSpc="rgb" dir="cw">
                                      <p:cBhvr>
                                        <p:cTn id="13" dur="50" fill="hold"/>
                                        <p:tgtEl>
                                          <p:spTgt spid="11269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800000"/>
                                      </p:to>
                                    </p:animClr>
                                    <p:set>
                                      <p:cBhvr>
                                        <p:cTn id="14" dur="50" fill="hold"/>
                                        <p:tgtEl>
                                          <p:spTgt spid="11269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5" dur="50" fill="hold"/>
                                        <p:tgtEl>
                                          <p:spTgt spid="11269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  <p:animRot by="120000">
                                      <p:cBhvr>
                                        <p:cTn id="16" dur="5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6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7" dur="100" fill="hold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1126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8" dur="1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126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9" dur="100" fill="hold">
                                          <p:stCondLst>
                                            <p:cond delay="300"/>
                                          </p:stCondLst>
                                        </p:cTn>
                                        <p:tgtEl>
                                          <p:spTgt spid="1126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0" dur="1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126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1" presetID="2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15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15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63" presetClass="path" presetSubtype="0" repeatCount="indefinite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61111E-6 3.46821E-6 L 0.03108 -0.06012 " pathEditMode="relative" rAng="0" ptsTypes="AA">
                                      <p:cBhvr>
                                        <p:cTn id="26" dur="3000" fill="hold"/>
                                        <p:tgtEl>
                                          <p:spTgt spid="15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545" y="-3006"/>
                                    </p:animMotion>
                                  </p:childTnLst>
                                </p:cTn>
                              </p:par>
                              <p:par>
                                <p:cTn id="27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28" dur="50" fill="hold"/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800000"/>
                                      </p:to>
                                    </p:animClr>
                                    <p:animClr clrSpc="rgb" dir="cw">
                                      <p:cBhvr>
                                        <p:cTn id="29" dur="50" fill="hold"/>
                                        <p:tgtEl>
                                          <p:spTgt spid="15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800000"/>
                                      </p:to>
                                    </p:animClr>
                                    <p:set>
                                      <p:cBhvr>
                                        <p:cTn id="30" dur="50" fill="hold"/>
                                        <p:tgtEl>
                                          <p:spTgt spid="15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31" dur="50" fill="hold"/>
                                        <p:tgtEl>
                                          <p:spTgt spid="156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  <p:animRot by="120000">
                                      <p:cBhvr>
                                        <p:cTn id="32" dur="5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3" dur="100" fill="hold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34" dur="1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5" dur="100" fill="hold">
                                          <p:stCondLst>
                                            <p:cond delay="30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36" dur="1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7" presetID="2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16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16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63" presetClass="path" presetSubtype="0" repeatCount="indefinite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5.55556E-7 -1.21387E-6 L -0.0559 0.00809 " pathEditMode="relative" rAng="0" ptsTypes="AA">
                                      <p:cBhvr>
                                        <p:cTn id="42" dur="5000" fill="hold"/>
                                        <p:tgtEl>
                                          <p:spTgt spid="16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795" y="393"/>
                                    </p:animMotion>
                                  </p:childTnLst>
                                </p:cTn>
                              </p:par>
                              <p:par>
                                <p:cTn id="43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44" dur="50" fill="hold"/>
                                        <p:tgtEl>
                                          <p:spTgt spid="161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0000FF"/>
                                      </p:to>
                                    </p:animClr>
                                    <p:animClr clrSpc="rgb" dir="cw">
                                      <p:cBhvr>
                                        <p:cTn id="45" dur="50" fill="hold"/>
                                        <p:tgtEl>
                                          <p:spTgt spid="161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0000FF"/>
                                      </p:to>
                                    </p:animClr>
                                    <p:set>
                                      <p:cBhvr>
                                        <p:cTn id="46" dur="50" fill="hold"/>
                                        <p:tgtEl>
                                          <p:spTgt spid="161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47" dur="50" fill="hold"/>
                                        <p:tgtEl>
                                          <p:spTgt spid="161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  <p:animRot by="120000">
                                      <p:cBhvr>
                                        <p:cTn id="48" dur="5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9" dur="100" fill="hold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50" dur="1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51" dur="100" fill="hold">
                                          <p:stCondLst>
                                            <p:cond delay="300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52" dur="1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53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1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1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63" presetClass="path" presetSubtype="0" repeatCount="indefinite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72222E-6 -7.51445E-7 L -0.02205 0.05341 " pathEditMode="relative" rAng="0" ptsTypes="AA">
                                      <p:cBhvr>
                                        <p:cTn id="58" dur="2000" fill="hold"/>
                                        <p:tgtEl>
                                          <p:spTgt spid="16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111" y="2659"/>
                                    </p:animMotion>
                                  </p:childTnLst>
                                </p:cTn>
                              </p:par>
                              <p:par>
                                <p:cTn id="59" presetID="32" presetClass="emph" presetSubtype="0" repeatCount="indefinite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60" dur="50" fill="hold"/>
                                        <p:tgtEl>
                                          <p:spTgt spid="16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animClr clrSpc="rgb" dir="cw">
                                      <p:cBhvr>
                                        <p:cTn id="61" dur="50" fill="hold"/>
                                        <p:tgtEl>
                                          <p:spTgt spid="16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set>
                                      <p:cBhvr>
                                        <p:cTn id="62" dur="50" fill="hold"/>
                                        <p:tgtEl>
                                          <p:spTgt spid="16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63" dur="50" fill="hold"/>
                                        <p:tgtEl>
                                          <p:spTgt spid="166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  <p:animRot by="120000">
                                      <p:cBhvr>
                                        <p:cTn id="64" dur="5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65" dur="100" fill="hold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66" dur="1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67" dur="100" fill="hold">
                                          <p:stCondLst>
                                            <p:cond delay="300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68" dur="1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69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1" dur="500" fill="hold"/>
                                        <p:tgtEl>
                                          <p:spTgt spid="16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500" fill="hold"/>
                                        <p:tgtEl>
                                          <p:spTgt spid="16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3" presetID="63" presetClass="path" presetSubtype="0" repeatCount="indefinite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88889E-6 2.59259E-6 L -0.04341 -0.09144 " pathEditMode="relative" rAng="0" ptsTypes="AA">
                                      <p:cBhvr>
                                        <p:cTn id="74" dur="2000" fill="hold"/>
                                        <p:tgtEl>
                                          <p:spTgt spid="16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170" y="-4583"/>
                                    </p:animMotion>
                                  </p:childTnLst>
                                </p:cTn>
                              </p:par>
                              <p:par>
                                <p:cTn id="75" presetID="32" presetClass="emph" presetSubtype="0" repeatCount="indefinite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76" dur="50" fill="hold"/>
                                        <p:tgtEl>
                                          <p:spTgt spid="167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66"/>
                                      </p:to>
                                    </p:animClr>
                                    <p:animClr clrSpc="rgb" dir="cw">
                                      <p:cBhvr>
                                        <p:cTn id="77" dur="50" fill="hold"/>
                                        <p:tgtEl>
                                          <p:spTgt spid="16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0066"/>
                                      </p:to>
                                    </p:animClr>
                                    <p:set>
                                      <p:cBhvr>
                                        <p:cTn id="78" dur="50" fill="hold"/>
                                        <p:tgtEl>
                                          <p:spTgt spid="16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79" dur="50" fill="hold"/>
                                        <p:tgtEl>
                                          <p:spTgt spid="167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  <p:animRot by="120000">
                                      <p:cBhvr>
                                        <p:cTn id="80" dur="5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81" dur="100" fill="hold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2" dur="1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83" dur="100" fill="hold">
                                          <p:stCondLst>
                                            <p:cond delay="30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84" dur="1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85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7" dur="500" fill="hold"/>
                                        <p:tgtEl>
                                          <p:spTgt spid="16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" dur="500" fill="hold"/>
                                        <p:tgtEl>
                                          <p:spTgt spid="16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9" presetID="63" presetClass="path" presetSubtype="0" repeatCount="indefinite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88889E-6 2.59259E-6 L -0.04341 -0.09144 " pathEditMode="relative" rAng="0" ptsTypes="AA">
                                      <p:cBhvr>
                                        <p:cTn id="90" dur="2000" fill="hold"/>
                                        <p:tgtEl>
                                          <p:spTgt spid="16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170" y="-4583"/>
                                    </p:animMotion>
                                  </p:childTnLst>
                                </p:cTn>
                              </p:par>
                              <p:par>
                                <p:cTn id="91" presetID="32" presetClass="emph" presetSubtype="0" repeatCount="indefinite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92" dur="50" fill="hold"/>
                                        <p:tgtEl>
                                          <p:spTgt spid="168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66"/>
                                      </p:to>
                                    </p:animClr>
                                    <p:animClr clrSpc="rgb" dir="cw">
                                      <p:cBhvr>
                                        <p:cTn id="93" dur="50" fill="hold"/>
                                        <p:tgtEl>
                                          <p:spTgt spid="168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0066"/>
                                      </p:to>
                                    </p:animClr>
                                    <p:set>
                                      <p:cBhvr>
                                        <p:cTn id="94" dur="50" fill="hold"/>
                                        <p:tgtEl>
                                          <p:spTgt spid="168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95" dur="50" fill="hold"/>
                                        <p:tgtEl>
                                          <p:spTgt spid="168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  <p:animRot by="120000">
                                      <p:cBhvr>
                                        <p:cTn id="96" dur="5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7" dur="100" fill="hold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98" dur="1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9" dur="100" fill="hold">
                                          <p:stCondLst>
                                            <p:cond delay="30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0" dur="1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01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03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4" fill="hold">
                      <p:stCondLst>
                        <p:cond delay="indefinite"/>
                      </p:stCondLst>
                      <p:childTnLst>
                        <p:par>
                          <p:cTn id="105" fill="hold">
                            <p:stCondLst>
                              <p:cond delay="0"/>
                            </p:stCondLst>
                            <p:childTnLst>
                              <p:par>
                                <p:cTn id="106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8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9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11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12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3" fill="hold">
                      <p:stCondLst>
                        <p:cond delay="0"/>
                      </p:stCondLst>
                      <p:childTnLst>
                        <p:par>
                          <p:cTn id="114" fill="hold">
                            <p:stCondLst>
                              <p:cond delay="0"/>
                            </p:stCondLst>
                            <p:childTnLst>
                              <p:par>
                                <p:cTn id="115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16" dur="7941" fill="hold"/>
                                        <p:tgtEl>
                                          <p:spTgt spid="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  <p:audio>
              <p:cMediaNode vol="80000">
                <p:cTn id="11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5"/>
                </p:tgtEl>
              </p:cMediaNode>
            </p:audio>
          </p:childTnLst>
        </p:cTn>
      </p:par>
    </p:tnLst>
    <p:bldLst>
      <p:bldP spid="166" grpId="0" bldLvl="0" animBg="1"/>
      <p:bldP spid="166" grpId="1" bldLvl="0" animBg="1"/>
      <p:bldP spid="166" grpId="2" bldLvl="0" animBg="1"/>
      <p:bldP spid="167" grpId="0" bldLvl="0" animBg="1"/>
      <p:bldP spid="167" grpId="1" bldLvl="0" animBg="1"/>
      <p:bldP spid="167" grpId="2" bldLvl="0" animBg="1"/>
      <p:bldP spid="168" grpId="0" bldLvl="0" animBg="1"/>
      <p:bldP spid="168" grpId="1" bldLvl="0" animBg="1"/>
      <p:bldP spid="168" grpId="2" bldLvl="0" animBg="1"/>
      <p:bldP spid="19" grpId="0" animBg="1"/>
      <p:bldP spid="19" grpId="1" animBg="1"/>
      <p:bldP spid="4" grpId="0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Picture 2" descr="C:\Users\Administrator\Desktop\hinh nen dep pp\CON VAT+CAY, HIH ANH NHO NGHEP TRAH\4d93d3c41d690499dcf3d031be2765e9.png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02180" y="0"/>
            <a:ext cx="1559560" cy="66230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1269" name="Group 5"/>
          <p:cNvGrpSpPr/>
          <p:nvPr/>
        </p:nvGrpSpPr>
        <p:grpSpPr bwMode="auto">
          <a:xfrm>
            <a:off x="684684" y="1652806"/>
            <a:ext cx="195263" cy="369887"/>
            <a:chOff x="3890" y="144"/>
            <a:chExt cx="232" cy="441"/>
          </a:xfrm>
        </p:grpSpPr>
        <p:sp>
          <p:nvSpPr>
            <p:cNvPr id="10407" name="Freeform 6"/>
            <p:cNvSpPr/>
            <p:nvPr/>
          </p:nvSpPr>
          <p:spPr bwMode="auto">
            <a:xfrm>
              <a:off x="3897" y="144"/>
              <a:ext cx="166" cy="157"/>
            </a:xfrm>
            <a:custGeom>
              <a:avLst/>
              <a:gdLst>
                <a:gd name="T0" fmla="*/ 0 w 101"/>
                <a:gd name="T1" fmla="*/ 0 h 96"/>
                <a:gd name="T2" fmla="*/ 1750 w 101"/>
                <a:gd name="T3" fmla="*/ 2175 h 96"/>
                <a:gd name="T4" fmla="*/ 3072 w 101"/>
                <a:gd name="T5" fmla="*/ 4694 h 96"/>
                <a:gd name="T6" fmla="*/ 5851 w 101"/>
                <a:gd name="T7" fmla="*/ 6448 h 96"/>
                <a:gd name="T8" fmla="*/ 8946 w 101"/>
                <a:gd name="T9" fmla="*/ 8040 h 96"/>
                <a:gd name="T10" fmla="*/ 11418 w 101"/>
                <a:gd name="T11" fmla="*/ 8800 h 96"/>
                <a:gd name="T12" fmla="*/ 13638 w 101"/>
                <a:gd name="T13" fmla="*/ 9209 h 96"/>
                <a:gd name="T14" fmla="*/ 15136 w 101"/>
                <a:gd name="T15" fmla="*/ 10292 h 96"/>
                <a:gd name="T16" fmla="*/ 17557 w 101"/>
                <a:gd name="T17" fmla="*/ 10545 h 96"/>
                <a:gd name="T18" fmla="*/ 19438 w 101"/>
                <a:gd name="T19" fmla="*/ 11360 h 96"/>
                <a:gd name="T20" fmla="*/ 20987 w 101"/>
                <a:gd name="T21" fmla="*/ 12076 h 96"/>
                <a:gd name="T22" fmla="*/ 22415 w 101"/>
                <a:gd name="T23" fmla="*/ 12742 h 96"/>
                <a:gd name="T24" fmla="*/ 24165 w 101"/>
                <a:gd name="T25" fmla="*/ 13700 h 96"/>
                <a:gd name="T26" fmla="*/ 28383 w 101"/>
                <a:gd name="T27" fmla="*/ 16189 h 96"/>
                <a:gd name="T28" fmla="*/ 31948 w 101"/>
                <a:gd name="T29" fmla="*/ 18578 h 96"/>
                <a:gd name="T30" fmla="*/ 34493 w 101"/>
                <a:gd name="T31" fmla="*/ 21910 h 96"/>
                <a:gd name="T32" fmla="*/ 36840 w 101"/>
                <a:gd name="T33" fmla="*/ 25373 h 96"/>
                <a:gd name="T34" fmla="*/ 37551 w 101"/>
                <a:gd name="T35" fmla="*/ 27784 h 96"/>
                <a:gd name="T36" fmla="*/ 38496 w 101"/>
                <a:gd name="T37" fmla="*/ 30383 h 96"/>
                <a:gd name="T38" fmla="*/ 38869 w 101"/>
                <a:gd name="T39" fmla="*/ 32906 h 96"/>
                <a:gd name="T40" fmla="*/ 39301 w 101"/>
                <a:gd name="T41" fmla="*/ 35168 h 96"/>
                <a:gd name="T42" fmla="*/ 38164 w 101"/>
                <a:gd name="T43" fmla="*/ 34079 h 96"/>
                <a:gd name="T44" fmla="*/ 37398 w 101"/>
                <a:gd name="T45" fmla="*/ 32697 h 96"/>
                <a:gd name="T46" fmla="*/ 36840 w 101"/>
                <a:gd name="T47" fmla="*/ 30676 h 96"/>
                <a:gd name="T48" fmla="*/ 35741 w 101"/>
                <a:gd name="T49" fmla="*/ 28850 h 96"/>
                <a:gd name="T50" fmla="*/ 34922 w 101"/>
                <a:gd name="T51" fmla="*/ 27527 h 96"/>
                <a:gd name="T52" fmla="*/ 33077 w 101"/>
                <a:gd name="T53" fmla="*/ 24631 h 96"/>
                <a:gd name="T54" fmla="*/ 30196 w 101"/>
                <a:gd name="T55" fmla="*/ 22405 h 96"/>
                <a:gd name="T56" fmla="*/ 27635 w 101"/>
                <a:gd name="T57" fmla="*/ 20121 h 96"/>
                <a:gd name="T58" fmla="*/ 24581 w 101"/>
                <a:gd name="T59" fmla="*/ 18578 h 96"/>
                <a:gd name="T60" fmla="*/ 22847 w 101"/>
                <a:gd name="T61" fmla="*/ 17641 h 96"/>
                <a:gd name="T62" fmla="*/ 20543 w 101"/>
                <a:gd name="T63" fmla="*/ 16832 h 96"/>
                <a:gd name="T64" fmla="*/ 18314 w 101"/>
                <a:gd name="T65" fmla="*/ 16590 h 96"/>
                <a:gd name="T66" fmla="*/ 16303 w 101"/>
                <a:gd name="T67" fmla="*/ 16189 h 96"/>
                <a:gd name="T68" fmla="*/ 13901 w 101"/>
                <a:gd name="T69" fmla="*/ 15558 h 96"/>
                <a:gd name="T70" fmla="*/ 11668 w 101"/>
                <a:gd name="T71" fmla="*/ 15061 h 96"/>
                <a:gd name="T72" fmla="*/ 8946 w 101"/>
                <a:gd name="T73" fmla="*/ 14488 h 96"/>
                <a:gd name="T74" fmla="*/ 6645 w 101"/>
                <a:gd name="T75" fmla="*/ 14488 h 96"/>
                <a:gd name="T76" fmla="*/ 0 w 101"/>
                <a:gd name="T77" fmla="*/ 0 h 9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101" h="96">
                  <a:moveTo>
                    <a:pt x="0" y="0"/>
                  </a:moveTo>
                  <a:lnTo>
                    <a:pt x="4" y="6"/>
                  </a:lnTo>
                  <a:lnTo>
                    <a:pt x="8" y="13"/>
                  </a:lnTo>
                  <a:lnTo>
                    <a:pt x="15" y="18"/>
                  </a:lnTo>
                  <a:lnTo>
                    <a:pt x="23" y="22"/>
                  </a:lnTo>
                  <a:lnTo>
                    <a:pt x="29" y="24"/>
                  </a:lnTo>
                  <a:lnTo>
                    <a:pt x="35" y="25"/>
                  </a:lnTo>
                  <a:lnTo>
                    <a:pt x="39" y="28"/>
                  </a:lnTo>
                  <a:lnTo>
                    <a:pt x="45" y="29"/>
                  </a:lnTo>
                  <a:lnTo>
                    <a:pt x="50" y="31"/>
                  </a:lnTo>
                  <a:lnTo>
                    <a:pt x="54" y="33"/>
                  </a:lnTo>
                  <a:lnTo>
                    <a:pt x="58" y="35"/>
                  </a:lnTo>
                  <a:lnTo>
                    <a:pt x="62" y="37"/>
                  </a:lnTo>
                  <a:lnTo>
                    <a:pt x="73" y="44"/>
                  </a:lnTo>
                  <a:lnTo>
                    <a:pt x="82" y="51"/>
                  </a:lnTo>
                  <a:lnTo>
                    <a:pt x="89" y="60"/>
                  </a:lnTo>
                  <a:lnTo>
                    <a:pt x="95" y="69"/>
                  </a:lnTo>
                  <a:lnTo>
                    <a:pt x="97" y="76"/>
                  </a:lnTo>
                  <a:lnTo>
                    <a:pt x="99" y="83"/>
                  </a:lnTo>
                  <a:lnTo>
                    <a:pt x="100" y="90"/>
                  </a:lnTo>
                  <a:lnTo>
                    <a:pt x="101" y="96"/>
                  </a:lnTo>
                  <a:lnTo>
                    <a:pt x="98" y="93"/>
                  </a:lnTo>
                  <a:lnTo>
                    <a:pt x="96" y="89"/>
                  </a:lnTo>
                  <a:lnTo>
                    <a:pt x="95" y="84"/>
                  </a:lnTo>
                  <a:lnTo>
                    <a:pt x="92" y="79"/>
                  </a:lnTo>
                  <a:lnTo>
                    <a:pt x="90" y="75"/>
                  </a:lnTo>
                  <a:lnTo>
                    <a:pt x="85" y="67"/>
                  </a:lnTo>
                  <a:lnTo>
                    <a:pt x="78" y="61"/>
                  </a:lnTo>
                  <a:lnTo>
                    <a:pt x="71" y="55"/>
                  </a:lnTo>
                  <a:lnTo>
                    <a:pt x="63" y="51"/>
                  </a:lnTo>
                  <a:lnTo>
                    <a:pt x="59" y="48"/>
                  </a:lnTo>
                  <a:lnTo>
                    <a:pt x="53" y="46"/>
                  </a:lnTo>
                  <a:lnTo>
                    <a:pt x="47" y="45"/>
                  </a:lnTo>
                  <a:lnTo>
                    <a:pt x="42" y="44"/>
                  </a:lnTo>
                  <a:lnTo>
                    <a:pt x="36" y="43"/>
                  </a:lnTo>
                  <a:lnTo>
                    <a:pt x="30" y="41"/>
                  </a:lnTo>
                  <a:lnTo>
                    <a:pt x="23" y="40"/>
                  </a:lnTo>
                  <a:lnTo>
                    <a:pt x="17" y="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08" name="Freeform 7"/>
            <p:cNvSpPr/>
            <p:nvPr/>
          </p:nvSpPr>
          <p:spPr bwMode="auto">
            <a:xfrm>
              <a:off x="3926" y="209"/>
              <a:ext cx="163" cy="154"/>
            </a:xfrm>
            <a:custGeom>
              <a:avLst/>
              <a:gdLst>
                <a:gd name="T0" fmla="*/ 0 w 102"/>
                <a:gd name="T1" fmla="*/ 0 h 94"/>
                <a:gd name="T2" fmla="*/ 1114 w 102"/>
                <a:gd name="T3" fmla="*/ 1782 h 94"/>
                <a:gd name="T4" fmla="*/ 2280 w 102"/>
                <a:gd name="T5" fmla="*/ 3637 h 94"/>
                <a:gd name="T6" fmla="*/ 3783 w 102"/>
                <a:gd name="T7" fmla="*/ 5698 h 94"/>
                <a:gd name="T8" fmla="*/ 6400 w 102"/>
                <a:gd name="T9" fmla="*/ 7484 h 94"/>
                <a:gd name="T10" fmla="*/ 7827 w 102"/>
                <a:gd name="T11" fmla="*/ 8241 h 94"/>
                <a:gd name="T12" fmla="*/ 9305 w 102"/>
                <a:gd name="T13" fmla="*/ 8688 h 94"/>
                <a:gd name="T14" fmla="*/ 10544 w 102"/>
                <a:gd name="T15" fmla="*/ 9761 h 94"/>
                <a:gd name="T16" fmla="*/ 12161 w 102"/>
                <a:gd name="T17" fmla="*/ 10021 h 94"/>
                <a:gd name="T18" fmla="*/ 13609 w 102"/>
                <a:gd name="T19" fmla="*/ 10962 h 94"/>
                <a:gd name="T20" fmla="*/ 14766 w 102"/>
                <a:gd name="T21" fmla="*/ 11152 h 94"/>
                <a:gd name="T22" fmla="*/ 15790 w 102"/>
                <a:gd name="T23" fmla="*/ 12261 h 94"/>
                <a:gd name="T24" fmla="*/ 16850 w 102"/>
                <a:gd name="T25" fmla="*/ 12910 h 94"/>
                <a:gd name="T26" fmla="*/ 19988 w 102"/>
                <a:gd name="T27" fmla="*/ 15294 h 94"/>
                <a:gd name="T28" fmla="*/ 22389 w 102"/>
                <a:gd name="T29" fmla="*/ 18270 h 94"/>
                <a:gd name="T30" fmla="*/ 24669 w 102"/>
                <a:gd name="T31" fmla="*/ 21150 h 94"/>
                <a:gd name="T32" fmla="*/ 26380 w 102"/>
                <a:gd name="T33" fmla="*/ 25056 h 94"/>
                <a:gd name="T34" fmla="*/ 26927 w 102"/>
                <a:gd name="T35" fmla="*/ 27458 h 94"/>
                <a:gd name="T36" fmla="*/ 27379 w 102"/>
                <a:gd name="T37" fmla="*/ 29932 h 94"/>
                <a:gd name="T38" fmla="*/ 27951 w 102"/>
                <a:gd name="T39" fmla="*/ 32538 h 94"/>
                <a:gd name="T40" fmla="*/ 28212 w 102"/>
                <a:gd name="T41" fmla="*/ 35133 h 94"/>
                <a:gd name="T42" fmla="*/ 26927 w 102"/>
                <a:gd name="T43" fmla="*/ 33985 h 94"/>
                <a:gd name="T44" fmla="*/ 26615 w 102"/>
                <a:gd name="T45" fmla="*/ 32538 h 94"/>
                <a:gd name="T46" fmla="*/ 26117 w 102"/>
                <a:gd name="T47" fmla="*/ 30327 h 94"/>
                <a:gd name="T48" fmla="*/ 25813 w 102"/>
                <a:gd name="T49" fmla="*/ 28534 h 94"/>
                <a:gd name="T50" fmla="*/ 25009 w 102"/>
                <a:gd name="T51" fmla="*/ 26896 h 94"/>
                <a:gd name="T52" fmla="*/ 23763 w 102"/>
                <a:gd name="T53" fmla="*/ 23968 h 94"/>
                <a:gd name="T54" fmla="*/ 21813 w 102"/>
                <a:gd name="T55" fmla="*/ 21727 h 94"/>
                <a:gd name="T56" fmla="*/ 19988 w 102"/>
                <a:gd name="T57" fmla="*/ 19861 h 94"/>
                <a:gd name="T58" fmla="*/ 17654 w 102"/>
                <a:gd name="T59" fmla="*/ 18270 h 94"/>
                <a:gd name="T60" fmla="*/ 16153 w 102"/>
                <a:gd name="T61" fmla="*/ 17174 h 94"/>
                <a:gd name="T62" fmla="*/ 14766 w 102"/>
                <a:gd name="T63" fmla="*/ 16417 h 94"/>
                <a:gd name="T64" fmla="*/ 12858 w 102"/>
                <a:gd name="T65" fmla="*/ 15991 h 94"/>
                <a:gd name="T66" fmla="*/ 11394 w 102"/>
                <a:gd name="T67" fmla="*/ 15294 h 94"/>
                <a:gd name="T68" fmla="*/ 9660 w 102"/>
                <a:gd name="T69" fmla="*/ 14630 h 94"/>
                <a:gd name="T70" fmla="*/ 8046 w 102"/>
                <a:gd name="T71" fmla="*/ 14630 h 94"/>
                <a:gd name="T72" fmla="*/ 6400 w 102"/>
                <a:gd name="T73" fmla="*/ 14234 h 94"/>
                <a:gd name="T74" fmla="*/ 5035 w 102"/>
                <a:gd name="T75" fmla="*/ 13962 h 94"/>
                <a:gd name="T76" fmla="*/ 0 w 102"/>
                <a:gd name="T77" fmla="*/ 0 h 94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102" h="94">
                  <a:moveTo>
                    <a:pt x="0" y="0"/>
                  </a:moveTo>
                  <a:lnTo>
                    <a:pt x="4" y="5"/>
                  </a:lnTo>
                  <a:lnTo>
                    <a:pt x="8" y="10"/>
                  </a:lnTo>
                  <a:lnTo>
                    <a:pt x="14" y="15"/>
                  </a:lnTo>
                  <a:lnTo>
                    <a:pt x="23" y="20"/>
                  </a:lnTo>
                  <a:lnTo>
                    <a:pt x="28" y="22"/>
                  </a:lnTo>
                  <a:lnTo>
                    <a:pt x="34" y="23"/>
                  </a:lnTo>
                  <a:lnTo>
                    <a:pt x="38" y="26"/>
                  </a:lnTo>
                  <a:lnTo>
                    <a:pt x="44" y="27"/>
                  </a:lnTo>
                  <a:lnTo>
                    <a:pt x="49" y="29"/>
                  </a:lnTo>
                  <a:lnTo>
                    <a:pt x="53" y="30"/>
                  </a:lnTo>
                  <a:lnTo>
                    <a:pt x="57" y="33"/>
                  </a:lnTo>
                  <a:lnTo>
                    <a:pt x="61" y="35"/>
                  </a:lnTo>
                  <a:lnTo>
                    <a:pt x="72" y="41"/>
                  </a:lnTo>
                  <a:lnTo>
                    <a:pt x="81" y="49"/>
                  </a:lnTo>
                  <a:lnTo>
                    <a:pt x="89" y="57"/>
                  </a:lnTo>
                  <a:lnTo>
                    <a:pt x="95" y="67"/>
                  </a:lnTo>
                  <a:lnTo>
                    <a:pt x="97" y="73"/>
                  </a:lnTo>
                  <a:lnTo>
                    <a:pt x="99" y="80"/>
                  </a:lnTo>
                  <a:lnTo>
                    <a:pt x="101" y="87"/>
                  </a:lnTo>
                  <a:lnTo>
                    <a:pt x="102" y="94"/>
                  </a:lnTo>
                  <a:lnTo>
                    <a:pt x="97" y="91"/>
                  </a:lnTo>
                  <a:lnTo>
                    <a:pt x="96" y="87"/>
                  </a:lnTo>
                  <a:lnTo>
                    <a:pt x="94" y="81"/>
                  </a:lnTo>
                  <a:lnTo>
                    <a:pt x="93" y="76"/>
                  </a:lnTo>
                  <a:lnTo>
                    <a:pt x="90" y="72"/>
                  </a:lnTo>
                  <a:lnTo>
                    <a:pt x="86" y="64"/>
                  </a:lnTo>
                  <a:lnTo>
                    <a:pt x="79" y="58"/>
                  </a:lnTo>
                  <a:lnTo>
                    <a:pt x="72" y="53"/>
                  </a:lnTo>
                  <a:lnTo>
                    <a:pt x="64" y="49"/>
                  </a:lnTo>
                  <a:lnTo>
                    <a:pt x="58" y="46"/>
                  </a:lnTo>
                  <a:lnTo>
                    <a:pt x="53" y="44"/>
                  </a:lnTo>
                  <a:lnTo>
                    <a:pt x="46" y="43"/>
                  </a:lnTo>
                  <a:lnTo>
                    <a:pt x="41" y="41"/>
                  </a:lnTo>
                  <a:lnTo>
                    <a:pt x="35" y="39"/>
                  </a:lnTo>
                  <a:lnTo>
                    <a:pt x="29" y="39"/>
                  </a:lnTo>
                  <a:lnTo>
                    <a:pt x="23" y="38"/>
                  </a:lnTo>
                  <a:lnTo>
                    <a:pt x="18" y="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09" name="Freeform 8"/>
            <p:cNvSpPr/>
            <p:nvPr/>
          </p:nvSpPr>
          <p:spPr bwMode="auto">
            <a:xfrm>
              <a:off x="3952" y="271"/>
              <a:ext cx="170" cy="183"/>
            </a:xfrm>
            <a:custGeom>
              <a:avLst/>
              <a:gdLst>
                <a:gd name="T0" fmla="*/ 0 w 103"/>
                <a:gd name="T1" fmla="*/ 0 h 113"/>
                <a:gd name="T2" fmla="*/ 1804 w 103"/>
                <a:gd name="T3" fmla="*/ 2214 h 113"/>
                <a:gd name="T4" fmla="*/ 4573 w 103"/>
                <a:gd name="T5" fmla="*/ 4581 h 113"/>
                <a:gd name="T6" fmla="*/ 7643 w 103"/>
                <a:gd name="T7" fmla="*/ 6803 h 113"/>
                <a:gd name="T8" fmla="*/ 11073 w 103"/>
                <a:gd name="T9" fmla="*/ 7798 h 113"/>
                <a:gd name="T10" fmla="*/ 13384 w 103"/>
                <a:gd name="T11" fmla="*/ 8790 h 113"/>
                <a:gd name="T12" fmla="*/ 15642 w 103"/>
                <a:gd name="T13" fmla="*/ 9025 h 113"/>
                <a:gd name="T14" fmla="*/ 17589 w 103"/>
                <a:gd name="T15" fmla="*/ 9793 h 113"/>
                <a:gd name="T16" fmla="*/ 20098 w 103"/>
                <a:gd name="T17" fmla="*/ 10407 h 113"/>
                <a:gd name="T18" fmla="*/ 22521 w 103"/>
                <a:gd name="T19" fmla="*/ 11017 h 113"/>
                <a:gd name="T20" fmla="*/ 25132 w 103"/>
                <a:gd name="T21" fmla="*/ 11638 h 113"/>
                <a:gd name="T22" fmla="*/ 26982 w 103"/>
                <a:gd name="T23" fmla="*/ 12395 h 113"/>
                <a:gd name="T24" fmla="*/ 29030 w 103"/>
                <a:gd name="T25" fmla="*/ 13014 h 113"/>
                <a:gd name="T26" fmla="*/ 32686 w 103"/>
                <a:gd name="T27" fmla="*/ 14857 h 113"/>
                <a:gd name="T28" fmla="*/ 35740 w 103"/>
                <a:gd name="T29" fmla="*/ 16854 h 113"/>
                <a:gd name="T30" fmla="*/ 37601 w 103"/>
                <a:gd name="T31" fmla="*/ 19225 h 113"/>
                <a:gd name="T32" fmla="*/ 39130 w 103"/>
                <a:gd name="T33" fmla="*/ 22065 h 113"/>
                <a:gd name="T34" fmla="*/ 41480 w 103"/>
                <a:gd name="T35" fmla="*/ 26214 h 113"/>
                <a:gd name="T36" fmla="*/ 42175 w 103"/>
                <a:gd name="T37" fmla="*/ 29272 h 113"/>
                <a:gd name="T38" fmla="*/ 42175 w 103"/>
                <a:gd name="T39" fmla="*/ 32508 h 113"/>
                <a:gd name="T40" fmla="*/ 41498 w 103"/>
                <a:gd name="T41" fmla="*/ 36257 h 113"/>
                <a:gd name="T42" fmla="*/ 40371 w 103"/>
                <a:gd name="T43" fmla="*/ 36723 h 113"/>
                <a:gd name="T44" fmla="*/ 40371 w 103"/>
                <a:gd name="T45" fmla="*/ 34132 h 113"/>
                <a:gd name="T46" fmla="*/ 40371 w 103"/>
                <a:gd name="T47" fmla="*/ 30901 h 113"/>
                <a:gd name="T48" fmla="*/ 39130 w 103"/>
                <a:gd name="T49" fmla="*/ 27295 h 113"/>
                <a:gd name="T50" fmla="*/ 38001 w 103"/>
                <a:gd name="T51" fmla="*/ 24284 h 113"/>
                <a:gd name="T52" fmla="*/ 36459 w 103"/>
                <a:gd name="T53" fmla="*/ 21989 h 113"/>
                <a:gd name="T54" fmla="*/ 35078 w 103"/>
                <a:gd name="T55" fmla="*/ 19840 h 113"/>
                <a:gd name="T56" fmla="*/ 32686 w 103"/>
                <a:gd name="T57" fmla="*/ 18467 h 113"/>
                <a:gd name="T58" fmla="*/ 29733 w 103"/>
                <a:gd name="T59" fmla="*/ 16854 h 113"/>
                <a:gd name="T60" fmla="*/ 27695 w 103"/>
                <a:gd name="T61" fmla="*/ 16221 h 113"/>
                <a:gd name="T62" fmla="*/ 25143 w 103"/>
                <a:gd name="T63" fmla="*/ 15229 h 113"/>
                <a:gd name="T64" fmla="*/ 22090 w 103"/>
                <a:gd name="T65" fmla="*/ 14857 h 113"/>
                <a:gd name="T66" fmla="*/ 18717 w 103"/>
                <a:gd name="T67" fmla="*/ 14235 h 113"/>
                <a:gd name="T68" fmla="*/ 15642 w 103"/>
                <a:gd name="T69" fmla="*/ 14002 h 113"/>
                <a:gd name="T70" fmla="*/ 12458 w 103"/>
                <a:gd name="T71" fmla="*/ 13014 h 113"/>
                <a:gd name="T72" fmla="*/ 9477 w 103"/>
                <a:gd name="T73" fmla="*/ 12629 h 113"/>
                <a:gd name="T74" fmla="*/ 6457 w 103"/>
                <a:gd name="T75" fmla="*/ 12395 h 113"/>
                <a:gd name="T76" fmla="*/ 0 w 103"/>
                <a:gd name="T77" fmla="*/ 0 h 113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103" h="113">
                  <a:moveTo>
                    <a:pt x="0" y="0"/>
                  </a:moveTo>
                  <a:lnTo>
                    <a:pt x="4" y="7"/>
                  </a:lnTo>
                  <a:lnTo>
                    <a:pt x="11" y="14"/>
                  </a:lnTo>
                  <a:lnTo>
                    <a:pt x="19" y="21"/>
                  </a:lnTo>
                  <a:lnTo>
                    <a:pt x="27" y="24"/>
                  </a:lnTo>
                  <a:lnTo>
                    <a:pt x="33" y="27"/>
                  </a:lnTo>
                  <a:lnTo>
                    <a:pt x="38" y="28"/>
                  </a:lnTo>
                  <a:lnTo>
                    <a:pt x="43" y="30"/>
                  </a:lnTo>
                  <a:lnTo>
                    <a:pt x="49" y="32"/>
                  </a:lnTo>
                  <a:lnTo>
                    <a:pt x="55" y="34"/>
                  </a:lnTo>
                  <a:lnTo>
                    <a:pt x="61" y="36"/>
                  </a:lnTo>
                  <a:lnTo>
                    <a:pt x="66" y="38"/>
                  </a:lnTo>
                  <a:lnTo>
                    <a:pt x="71" y="40"/>
                  </a:lnTo>
                  <a:lnTo>
                    <a:pt x="80" y="46"/>
                  </a:lnTo>
                  <a:lnTo>
                    <a:pt x="87" y="52"/>
                  </a:lnTo>
                  <a:lnTo>
                    <a:pt x="92" y="59"/>
                  </a:lnTo>
                  <a:lnTo>
                    <a:pt x="96" y="68"/>
                  </a:lnTo>
                  <a:lnTo>
                    <a:pt x="101" y="80"/>
                  </a:lnTo>
                  <a:lnTo>
                    <a:pt x="103" y="90"/>
                  </a:lnTo>
                  <a:lnTo>
                    <a:pt x="103" y="100"/>
                  </a:lnTo>
                  <a:lnTo>
                    <a:pt x="102" y="111"/>
                  </a:lnTo>
                  <a:lnTo>
                    <a:pt x="99" y="113"/>
                  </a:lnTo>
                  <a:lnTo>
                    <a:pt x="99" y="105"/>
                  </a:lnTo>
                  <a:lnTo>
                    <a:pt x="99" y="95"/>
                  </a:lnTo>
                  <a:lnTo>
                    <a:pt x="96" y="84"/>
                  </a:lnTo>
                  <a:lnTo>
                    <a:pt x="93" y="75"/>
                  </a:lnTo>
                  <a:lnTo>
                    <a:pt x="89" y="67"/>
                  </a:lnTo>
                  <a:lnTo>
                    <a:pt x="86" y="61"/>
                  </a:lnTo>
                  <a:lnTo>
                    <a:pt x="80" y="57"/>
                  </a:lnTo>
                  <a:lnTo>
                    <a:pt x="73" y="52"/>
                  </a:lnTo>
                  <a:lnTo>
                    <a:pt x="68" y="50"/>
                  </a:lnTo>
                  <a:lnTo>
                    <a:pt x="62" y="47"/>
                  </a:lnTo>
                  <a:lnTo>
                    <a:pt x="54" y="46"/>
                  </a:lnTo>
                  <a:lnTo>
                    <a:pt x="46" y="44"/>
                  </a:lnTo>
                  <a:lnTo>
                    <a:pt x="38" y="43"/>
                  </a:lnTo>
                  <a:lnTo>
                    <a:pt x="30" y="40"/>
                  </a:lnTo>
                  <a:lnTo>
                    <a:pt x="23" y="39"/>
                  </a:lnTo>
                  <a:lnTo>
                    <a:pt x="16" y="3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10" name="Freeform 9"/>
            <p:cNvSpPr/>
            <p:nvPr/>
          </p:nvSpPr>
          <p:spPr bwMode="auto">
            <a:xfrm>
              <a:off x="3890" y="144"/>
              <a:ext cx="164" cy="441"/>
            </a:xfrm>
            <a:custGeom>
              <a:avLst/>
              <a:gdLst>
                <a:gd name="T0" fmla="*/ 16760 w 102"/>
                <a:gd name="T1" fmla="*/ 43470 h 269"/>
                <a:gd name="T2" fmla="*/ 29895 w 102"/>
                <a:gd name="T3" fmla="*/ 80041 h 269"/>
                <a:gd name="T4" fmla="*/ 30477 w 102"/>
                <a:gd name="T5" fmla="*/ 83070 h 269"/>
                <a:gd name="T6" fmla="*/ 30477 w 102"/>
                <a:gd name="T7" fmla="*/ 86008 h 269"/>
                <a:gd name="T8" fmla="*/ 29895 w 102"/>
                <a:gd name="T9" fmla="*/ 88864 h 269"/>
                <a:gd name="T10" fmla="*/ 28653 w 102"/>
                <a:gd name="T11" fmla="*/ 91477 h 269"/>
                <a:gd name="T12" fmla="*/ 27168 w 102"/>
                <a:gd name="T13" fmla="*/ 94274 h 269"/>
                <a:gd name="T14" fmla="*/ 25637 w 102"/>
                <a:gd name="T15" fmla="*/ 96728 h 269"/>
                <a:gd name="T16" fmla="*/ 23531 w 102"/>
                <a:gd name="T17" fmla="*/ 98895 h 269"/>
                <a:gd name="T18" fmla="*/ 21606 w 102"/>
                <a:gd name="T19" fmla="*/ 100217 h 269"/>
                <a:gd name="T20" fmla="*/ 20117 w 102"/>
                <a:gd name="T21" fmla="*/ 100932 h 269"/>
                <a:gd name="T22" fmla="*/ 18649 w 102"/>
                <a:gd name="T23" fmla="*/ 100932 h 269"/>
                <a:gd name="T24" fmla="*/ 17275 w 102"/>
                <a:gd name="T25" fmla="*/ 101381 h 269"/>
                <a:gd name="T26" fmla="*/ 16315 w 102"/>
                <a:gd name="T27" fmla="*/ 100932 h 269"/>
                <a:gd name="T28" fmla="*/ 14865 w 102"/>
                <a:gd name="T29" fmla="*/ 100712 h 269"/>
                <a:gd name="T30" fmla="*/ 14070 w 102"/>
                <a:gd name="T31" fmla="*/ 99809 h 269"/>
                <a:gd name="T32" fmla="*/ 13151 w 102"/>
                <a:gd name="T33" fmla="*/ 98468 h 269"/>
                <a:gd name="T34" fmla="*/ 12567 w 102"/>
                <a:gd name="T35" fmla="*/ 97164 h 269"/>
                <a:gd name="T36" fmla="*/ 11917 w 102"/>
                <a:gd name="T37" fmla="*/ 94571 h 269"/>
                <a:gd name="T38" fmla="*/ 11917 w 102"/>
                <a:gd name="T39" fmla="*/ 91477 h 269"/>
                <a:gd name="T40" fmla="*/ 12567 w 102"/>
                <a:gd name="T41" fmla="*/ 88452 h 269"/>
                <a:gd name="T42" fmla="*/ 13438 w 102"/>
                <a:gd name="T43" fmla="*/ 85526 h 269"/>
                <a:gd name="T44" fmla="*/ 14865 w 102"/>
                <a:gd name="T45" fmla="*/ 82672 h 269"/>
                <a:gd name="T46" fmla="*/ 16315 w 102"/>
                <a:gd name="T47" fmla="*/ 80246 h 269"/>
                <a:gd name="T48" fmla="*/ 18593 w 102"/>
                <a:gd name="T49" fmla="*/ 78006 h 269"/>
                <a:gd name="T50" fmla="*/ 20117 w 102"/>
                <a:gd name="T51" fmla="*/ 76800 h 269"/>
                <a:gd name="T52" fmla="*/ 21691 w 102"/>
                <a:gd name="T53" fmla="*/ 75875 h 269"/>
                <a:gd name="T54" fmla="*/ 23531 w 102"/>
                <a:gd name="T55" fmla="*/ 75455 h 269"/>
                <a:gd name="T56" fmla="*/ 24693 w 102"/>
                <a:gd name="T57" fmla="*/ 75455 h 269"/>
                <a:gd name="T58" fmla="*/ 26232 w 102"/>
                <a:gd name="T59" fmla="*/ 75455 h 269"/>
                <a:gd name="T60" fmla="*/ 0 w 102"/>
                <a:gd name="T61" fmla="*/ 667 h 269"/>
                <a:gd name="T62" fmla="*/ 1518 w 102"/>
                <a:gd name="T63" fmla="*/ 0 h 269"/>
                <a:gd name="T64" fmla="*/ 6483 w 102"/>
                <a:gd name="T65" fmla="*/ 15127 h 269"/>
                <a:gd name="T66" fmla="*/ 11917 w 102"/>
                <a:gd name="T67" fmla="*/ 29024 h 269"/>
                <a:gd name="T68" fmla="*/ 16760 w 102"/>
                <a:gd name="T69" fmla="*/ 43470 h 269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102" h="269">
                  <a:moveTo>
                    <a:pt x="56" y="115"/>
                  </a:moveTo>
                  <a:lnTo>
                    <a:pt x="100" y="212"/>
                  </a:lnTo>
                  <a:lnTo>
                    <a:pt x="102" y="220"/>
                  </a:lnTo>
                  <a:lnTo>
                    <a:pt x="102" y="228"/>
                  </a:lnTo>
                  <a:lnTo>
                    <a:pt x="100" y="236"/>
                  </a:lnTo>
                  <a:lnTo>
                    <a:pt x="96" y="243"/>
                  </a:lnTo>
                  <a:lnTo>
                    <a:pt x="91" y="250"/>
                  </a:lnTo>
                  <a:lnTo>
                    <a:pt x="86" y="257"/>
                  </a:lnTo>
                  <a:lnTo>
                    <a:pt x="79" y="262"/>
                  </a:lnTo>
                  <a:lnTo>
                    <a:pt x="72" y="266"/>
                  </a:lnTo>
                  <a:lnTo>
                    <a:pt x="67" y="268"/>
                  </a:lnTo>
                  <a:lnTo>
                    <a:pt x="63" y="268"/>
                  </a:lnTo>
                  <a:lnTo>
                    <a:pt x="58" y="269"/>
                  </a:lnTo>
                  <a:lnTo>
                    <a:pt x="55" y="268"/>
                  </a:lnTo>
                  <a:lnTo>
                    <a:pt x="50" y="267"/>
                  </a:lnTo>
                  <a:lnTo>
                    <a:pt x="47" y="265"/>
                  </a:lnTo>
                  <a:lnTo>
                    <a:pt x="44" y="261"/>
                  </a:lnTo>
                  <a:lnTo>
                    <a:pt x="42" y="258"/>
                  </a:lnTo>
                  <a:lnTo>
                    <a:pt x="40" y="251"/>
                  </a:lnTo>
                  <a:lnTo>
                    <a:pt x="40" y="243"/>
                  </a:lnTo>
                  <a:lnTo>
                    <a:pt x="42" y="235"/>
                  </a:lnTo>
                  <a:lnTo>
                    <a:pt x="45" y="227"/>
                  </a:lnTo>
                  <a:lnTo>
                    <a:pt x="50" y="219"/>
                  </a:lnTo>
                  <a:lnTo>
                    <a:pt x="55" y="213"/>
                  </a:lnTo>
                  <a:lnTo>
                    <a:pt x="62" y="207"/>
                  </a:lnTo>
                  <a:lnTo>
                    <a:pt x="67" y="204"/>
                  </a:lnTo>
                  <a:lnTo>
                    <a:pt x="73" y="201"/>
                  </a:lnTo>
                  <a:lnTo>
                    <a:pt x="79" y="200"/>
                  </a:lnTo>
                  <a:lnTo>
                    <a:pt x="83" y="200"/>
                  </a:lnTo>
                  <a:lnTo>
                    <a:pt x="88" y="200"/>
                  </a:lnTo>
                  <a:lnTo>
                    <a:pt x="0" y="2"/>
                  </a:lnTo>
                  <a:lnTo>
                    <a:pt x="5" y="0"/>
                  </a:lnTo>
                  <a:lnTo>
                    <a:pt x="22" y="40"/>
                  </a:lnTo>
                  <a:lnTo>
                    <a:pt x="40" y="77"/>
                  </a:lnTo>
                  <a:lnTo>
                    <a:pt x="56" y="115"/>
                  </a:lnTo>
                  <a:close/>
                </a:path>
              </a:pathLst>
            </a:custGeom>
            <a:solidFill>
              <a:srgbClr val="8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pic>
        <p:nvPicPr>
          <p:cNvPr id="13" name="Picture 12"/>
          <p:cNvPicPr>
            <a:picLocks noChangeAspect="1"/>
          </p:cNvPicPr>
          <p:nvPr/>
        </p:nvPicPr>
        <p:blipFill>
          <a:blip r:embed="rId5">
            <a:clrChange>
              <a:clrFrom>
                <a:srgbClr val="FFFFFF">
                  <a:alpha val="100000"/>
                </a:srgbClr>
              </a:clrFrom>
              <a:clrTo>
                <a:srgbClr val="FFFFFF">
                  <a:alpha val="100000"/>
                  <a:alpha val="0"/>
                </a:srgbClr>
              </a:clrTo>
            </a:clrChange>
          </a:blip>
          <a:stretch>
            <a:fillRect/>
          </a:stretch>
        </p:blipFill>
        <p:spPr>
          <a:xfrm flipH="1">
            <a:off x="-158750" y="125095"/>
            <a:ext cx="2421890" cy="1522730"/>
          </a:xfrm>
          <a:prstGeom prst="rect">
            <a:avLst/>
          </a:prstGeom>
        </p:spPr>
      </p:pic>
      <p:grpSp>
        <p:nvGrpSpPr>
          <p:cNvPr id="156" name="Group 5"/>
          <p:cNvGrpSpPr/>
          <p:nvPr/>
        </p:nvGrpSpPr>
        <p:grpSpPr bwMode="auto">
          <a:xfrm>
            <a:off x="219710" y="571818"/>
            <a:ext cx="195263" cy="369887"/>
            <a:chOff x="3890" y="144"/>
            <a:chExt cx="232" cy="441"/>
          </a:xfrm>
        </p:grpSpPr>
        <p:sp>
          <p:nvSpPr>
            <p:cNvPr id="157" name="Freeform 6"/>
            <p:cNvSpPr/>
            <p:nvPr/>
          </p:nvSpPr>
          <p:spPr bwMode="auto">
            <a:xfrm>
              <a:off x="3897" y="144"/>
              <a:ext cx="166" cy="157"/>
            </a:xfrm>
            <a:custGeom>
              <a:avLst/>
              <a:gdLst>
                <a:gd name="T0" fmla="*/ 0 w 101"/>
                <a:gd name="T1" fmla="*/ 0 h 96"/>
                <a:gd name="T2" fmla="*/ 1750 w 101"/>
                <a:gd name="T3" fmla="*/ 2175 h 96"/>
                <a:gd name="T4" fmla="*/ 3072 w 101"/>
                <a:gd name="T5" fmla="*/ 4694 h 96"/>
                <a:gd name="T6" fmla="*/ 5851 w 101"/>
                <a:gd name="T7" fmla="*/ 6448 h 96"/>
                <a:gd name="T8" fmla="*/ 8946 w 101"/>
                <a:gd name="T9" fmla="*/ 8040 h 96"/>
                <a:gd name="T10" fmla="*/ 11418 w 101"/>
                <a:gd name="T11" fmla="*/ 8800 h 96"/>
                <a:gd name="T12" fmla="*/ 13638 w 101"/>
                <a:gd name="T13" fmla="*/ 9209 h 96"/>
                <a:gd name="T14" fmla="*/ 15136 w 101"/>
                <a:gd name="T15" fmla="*/ 10292 h 96"/>
                <a:gd name="T16" fmla="*/ 17557 w 101"/>
                <a:gd name="T17" fmla="*/ 10545 h 96"/>
                <a:gd name="T18" fmla="*/ 19438 w 101"/>
                <a:gd name="T19" fmla="*/ 11360 h 96"/>
                <a:gd name="T20" fmla="*/ 20987 w 101"/>
                <a:gd name="T21" fmla="*/ 12076 h 96"/>
                <a:gd name="T22" fmla="*/ 22415 w 101"/>
                <a:gd name="T23" fmla="*/ 12742 h 96"/>
                <a:gd name="T24" fmla="*/ 24165 w 101"/>
                <a:gd name="T25" fmla="*/ 13700 h 96"/>
                <a:gd name="T26" fmla="*/ 28383 w 101"/>
                <a:gd name="T27" fmla="*/ 16189 h 96"/>
                <a:gd name="T28" fmla="*/ 31948 w 101"/>
                <a:gd name="T29" fmla="*/ 18578 h 96"/>
                <a:gd name="T30" fmla="*/ 34493 w 101"/>
                <a:gd name="T31" fmla="*/ 21910 h 96"/>
                <a:gd name="T32" fmla="*/ 36840 w 101"/>
                <a:gd name="T33" fmla="*/ 25373 h 96"/>
                <a:gd name="T34" fmla="*/ 37551 w 101"/>
                <a:gd name="T35" fmla="*/ 27784 h 96"/>
                <a:gd name="T36" fmla="*/ 38496 w 101"/>
                <a:gd name="T37" fmla="*/ 30383 h 96"/>
                <a:gd name="T38" fmla="*/ 38869 w 101"/>
                <a:gd name="T39" fmla="*/ 32906 h 96"/>
                <a:gd name="T40" fmla="*/ 39301 w 101"/>
                <a:gd name="T41" fmla="*/ 35168 h 96"/>
                <a:gd name="T42" fmla="*/ 38164 w 101"/>
                <a:gd name="T43" fmla="*/ 34079 h 96"/>
                <a:gd name="T44" fmla="*/ 37398 w 101"/>
                <a:gd name="T45" fmla="*/ 32697 h 96"/>
                <a:gd name="T46" fmla="*/ 36840 w 101"/>
                <a:gd name="T47" fmla="*/ 30676 h 96"/>
                <a:gd name="T48" fmla="*/ 35741 w 101"/>
                <a:gd name="T49" fmla="*/ 28850 h 96"/>
                <a:gd name="T50" fmla="*/ 34922 w 101"/>
                <a:gd name="T51" fmla="*/ 27527 h 96"/>
                <a:gd name="T52" fmla="*/ 33077 w 101"/>
                <a:gd name="T53" fmla="*/ 24631 h 96"/>
                <a:gd name="T54" fmla="*/ 30196 w 101"/>
                <a:gd name="T55" fmla="*/ 22405 h 96"/>
                <a:gd name="T56" fmla="*/ 27635 w 101"/>
                <a:gd name="T57" fmla="*/ 20121 h 96"/>
                <a:gd name="T58" fmla="*/ 24581 w 101"/>
                <a:gd name="T59" fmla="*/ 18578 h 96"/>
                <a:gd name="T60" fmla="*/ 22847 w 101"/>
                <a:gd name="T61" fmla="*/ 17641 h 96"/>
                <a:gd name="T62" fmla="*/ 20543 w 101"/>
                <a:gd name="T63" fmla="*/ 16832 h 96"/>
                <a:gd name="T64" fmla="*/ 18314 w 101"/>
                <a:gd name="T65" fmla="*/ 16590 h 96"/>
                <a:gd name="T66" fmla="*/ 16303 w 101"/>
                <a:gd name="T67" fmla="*/ 16189 h 96"/>
                <a:gd name="T68" fmla="*/ 13901 w 101"/>
                <a:gd name="T69" fmla="*/ 15558 h 96"/>
                <a:gd name="T70" fmla="*/ 11668 w 101"/>
                <a:gd name="T71" fmla="*/ 15061 h 96"/>
                <a:gd name="T72" fmla="*/ 8946 w 101"/>
                <a:gd name="T73" fmla="*/ 14488 h 96"/>
                <a:gd name="T74" fmla="*/ 6645 w 101"/>
                <a:gd name="T75" fmla="*/ 14488 h 96"/>
                <a:gd name="T76" fmla="*/ 0 w 101"/>
                <a:gd name="T77" fmla="*/ 0 h 9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101" h="96">
                  <a:moveTo>
                    <a:pt x="0" y="0"/>
                  </a:moveTo>
                  <a:lnTo>
                    <a:pt x="4" y="6"/>
                  </a:lnTo>
                  <a:lnTo>
                    <a:pt x="8" y="13"/>
                  </a:lnTo>
                  <a:lnTo>
                    <a:pt x="15" y="18"/>
                  </a:lnTo>
                  <a:lnTo>
                    <a:pt x="23" y="22"/>
                  </a:lnTo>
                  <a:lnTo>
                    <a:pt x="29" y="24"/>
                  </a:lnTo>
                  <a:lnTo>
                    <a:pt x="35" y="25"/>
                  </a:lnTo>
                  <a:lnTo>
                    <a:pt x="39" y="28"/>
                  </a:lnTo>
                  <a:lnTo>
                    <a:pt x="45" y="29"/>
                  </a:lnTo>
                  <a:lnTo>
                    <a:pt x="50" y="31"/>
                  </a:lnTo>
                  <a:lnTo>
                    <a:pt x="54" y="33"/>
                  </a:lnTo>
                  <a:lnTo>
                    <a:pt x="58" y="35"/>
                  </a:lnTo>
                  <a:lnTo>
                    <a:pt x="62" y="37"/>
                  </a:lnTo>
                  <a:lnTo>
                    <a:pt x="73" y="44"/>
                  </a:lnTo>
                  <a:lnTo>
                    <a:pt x="82" y="51"/>
                  </a:lnTo>
                  <a:lnTo>
                    <a:pt x="89" y="60"/>
                  </a:lnTo>
                  <a:lnTo>
                    <a:pt x="95" y="69"/>
                  </a:lnTo>
                  <a:lnTo>
                    <a:pt x="97" y="76"/>
                  </a:lnTo>
                  <a:lnTo>
                    <a:pt x="99" y="83"/>
                  </a:lnTo>
                  <a:lnTo>
                    <a:pt x="100" y="90"/>
                  </a:lnTo>
                  <a:lnTo>
                    <a:pt x="101" y="96"/>
                  </a:lnTo>
                  <a:lnTo>
                    <a:pt x="98" y="93"/>
                  </a:lnTo>
                  <a:lnTo>
                    <a:pt x="96" y="89"/>
                  </a:lnTo>
                  <a:lnTo>
                    <a:pt x="95" y="84"/>
                  </a:lnTo>
                  <a:lnTo>
                    <a:pt x="92" y="79"/>
                  </a:lnTo>
                  <a:lnTo>
                    <a:pt x="90" y="75"/>
                  </a:lnTo>
                  <a:lnTo>
                    <a:pt x="85" y="67"/>
                  </a:lnTo>
                  <a:lnTo>
                    <a:pt x="78" y="61"/>
                  </a:lnTo>
                  <a:lnTo>
                    <a:pt x="71" y="55"/>
                  </a:lnTo>
                  <a:lnTo>
                    <a:pt x="63" y="51"/>
                  </a:lnTo>
                  <a:lnTo>
                    <a:pt x="59" y="48"/>
                  </a:lnTo>
                  <a:lnTo>
                    <a:pt x="53" y="46"/>
                  </a:lnTo>
                  <a:lnTo>
                    <a:pt x="47" y="45"/>
                  </a:lnTo>
                  <a:lnTo>
                    <a:pt x="42" y="44"/>
                  </a:lnTo>
                  <a:lnTo>
                    <a:pt x="36" y="43"/>
                  </a:lnTo>
                  <a:lnTo>
                    <a:pt x="30" y="41"/>
                  </a:lnTo>
                  <a:lnTo>
                    <a:pt x="23" y="40"/>
                  </a:lnTo>
                  <a:lnTo>
                    <a:pt x="17" y="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8" name="Freeform 7"/>
            <p:cNvSpPr/>
            <p:nvPr/>
          </p:nvSpPr>
          <p:spPr bwMode="auto">
            <a:xfrm>
              <a:off x="3926" y="209"/>
              <a:ext cx="163" cy="154"/>
            </a:xfrm>
            <a:custGeom>
              <a:avLst/>
              <a:gdLst>
                <a:gd name="T0" fmla="*/ 0 w 102"/>
                <a:gd name="T1" fmla="*/ 0 h 94"/>
                <a:gd name="T2" fmla="*/ 1114 w 102"/>
                <a:gd name="T3" fmla="*/ 1782 h 94"/>
                <a:gd name="T4" fmla="*/ 2280 w 102"/>
                <a:gd name="T5" fmla="*/ 3637 h 94"/>
                <a:gd name="T6" fmla="*/ 3783 w 102"/>
                <a:gd name="T7" fmla="*/ 5698 h 94"/>
                <a:gd name="T8" fmla="*/ 6400 w 102"/>
                <a:gd name="T9" fmla="*/ 7484 h 94"/>
                <a:gd name="T10" fmla="*/ 7827 w 102"/>
                <a:gd name="T11" fmla="*/ 8241 h 94"/>
                <a:gd name="T12" fmla="*/ 9305 w 102"/>
                <a:gd name="T13" fmla="*/ 8688 h 94"/>
                <a:gd name="T14" fmla="*/ 10544 w 102"/>
                <a:gd name="T15" fmla="*/ 9761 h 94"/>
                <a:gd name="T16" fmla="*/ 12161 w 102"/>
                <a:gd name="T17" fmla="*/ 10021 h 94"/>
                <a:gd name="T18" fmla="*/ 13609 w 102"/>
                <a:gd name="T19" fmla="*/ 10962 h 94"/>
                <a:gd name="T20" fmla="*/ 14766 w 102"/>
                <a:gd name="T21" fmla="*/ 11152 h 94"/>
                <a:gd name="T22" fmla="*/ 15790 w 102"/>
                <a:gd name="T23" fmla="*/ 12261 h 94"/>
                <a:gd name="T24" fmla="*/ 16850 w 102"/>
                <a:gd name="T25" fmla="*/ 12910 h 94"/>
                <a:gd name="T26" fmla="*/ 19988 w 102"/>
                <a:gd name="T27" fmla="*/ 15294 h 94"/>
                <a:gd name="T28" fmla="*/ 22389 w 102"/>
                <a:gd name="T29" fmla="*/ 18270 h 94"/>
                <a:gd name="T30" fmla="*/ 24669 w 102"/>
                <a:gd name="T31" fmla="*/ 21150 h 94"/>
                <a:gd name="T32" fmla="*/ 26380 w 102"/>
                <a:gd name="T33" fmla="*/ 25056 h 94"/>
                <a:gd name="T34" fmla="*/ 26927 w 102"/>
                <a:gd name="T35" fmla="*/ 27458 h 94"/>
                <a:gd name="T36" fmla="*/ 27379 w 102"/>
                <a:gd name="T37" fmla="*/ 29932 h 94"/>
                <a:gd name="T38" fmla="*/ 27951 w 102"/>
                <a:gd name="T39" fmla="*/ 32538 h 94"/>
                <a:gd name="T40" fmla="*/ 28212 w 102"/>
                <a:gd name="T41" fmla="*/ 35133 h 94"/>
                <a:gd name="T42" fmla="*/ 26927 w 102"/>
                <a:gd name="T43" fmla="*/ 33985 h 94"/>
                <a:gd name="T44" fmla="*/ 26615 w 102"/>
                <a:gd name="T45" fmla="*/ 32538 h 94"/>
                <a:gd name="T46" fmla="*/ 26117 w 102"/>
                <a:gd name="T47" fmla="*/ 30327 h 94"/>
                <a:gd name="T48" fmla="*/ 25813 w 102"/>
                <a:gd name="T49" fmla="*/ 28534 h 94"/>
                <a:gd name="T50" fmla="*/ 25009 w 102"/>
                <a:gd name="T51" fmla="*/ 26896 h 94"/>
                <a:gd name="T52" fmla="*/ 23763 w 102"/>
                <a:gd name="T53" fmla="*/ 23968 h 94"/>
                <a:gd name="T54" fmla="*/ 21813 w 102"/>
                <a:gd name="T55" fmla="*/ 21727 h 94"/>
                <a:gd name="T56" fmla="*/ 19988 w 102"/>
                <a:gd name="T57" fmla="*/ 19861 h 94"/>
                <a:gd name="T58" fmla="*/ 17654 w 102"/>
                <a:gd name="T59" fmla="*/ 18270 h 94"/>
                <a:gd name="T60" fmla="*/ 16153 w 102"/>
                <a:gd name="T61" fmla="*/ 17174 h 94"/>
                <a:gd name="T62" fmla="*/ 14766 w 102"/>
                <a:gd name="T63" fmla="*/ 16417 h 94"/>
                <a:gd name="T64" fmla="*/ 12858 w 102"/>
                <a:gd name="T65" fmla="*/ 15991 h 94"/>
                <a:gd name="T66" fmla="*/ 11394 w 102"/>
                <a:gd name="T67" fmla="*/ 15294 h 94"/>
                <a:gd name="T68" fmla="*/ 9660 w 102"/>
                <a:gd name="T69" fmla="*/ 14630 h 94"/>
                <a:gd name="T70" fmla="*/ 8046 w 102"/>
                <a:gd name="T71" fmla="*/ 14630 h 94"/>
                <a:gd name="T72" fmla="*/ 6400 w 102"/>
                <a:gd name="T73" fmla="*/ 14234 h 94"/>
                <a:gd name="T74" fmla="*/ 5035 w 102"/>
                <a:gd name="T75" fmla="*/ 13962 h 94"/>
                <a:gd name="T76" fmla="*/ 0 w 102"/>
                <a:gd name="T77" fmla="*/ 0 h 94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102" h="94">
                  <a:moveTo>
                    <a:pt x="0" y="0"/>
                  </a:moveTo>
                  <a:lnTo>
                    <a:pt x="4" y="5"/>
                  </a:lnTo>
                  <a:lnTo>
                    <a:pt x="8" y="10"/>
                  </a:lnTo>
                  <a:lnTo>
                    <a:pt x="14" y="15"/>
                  </a:lnTo>
                  <a:lnTo>
                    <a:pt x="23" y="20"/>
                  </a:lnTo>
                  <a:lnTo>
                    <a:pt x="28" y="22"/>
                  </a:lnTo>
                  <a:lnTo>
                    <a:pt x="34" y="23"/>
                  </a:lnTo>
                  <a:lnTo>
                    <a:pt x="38" y="26"/>
                  </a:lnTo>
                  <a:lnTo>
                    <a:pt x="44" y="27"/>
                  </a:lnTo>
                  <a:lnTo>
                    <a:pt x="49" y="29"/>
                  </a:lnTo>
                  <a:lnTo>
                    <a:pt x="53" y="30"/>
                  </a:lnTo>
                  <a:lnTo>
                    <a:pt x="57" y="33"/>
                  </a:lnTo>
                  <a:lnTo>
                    <a:pt x="61" y="35"/>
                  </a:lnTo>
                  <a:lnTo>
                    <a:pt x="72" y="41"/>
                  </a:lnTo>
                  <a:lnTo>
                    <a:pt x="81" y="49"/>
                  </a:lnTo>
                  <a:lnTo>
                    <a:pt x="89" y="57"/>
                  </a:lnTo>
                  <a:lnTo>
                    <a:pt x="95" y="67"/>
                  </a:lnTo>
                  <a:lnTo>
                    <a:pt x="97" y="73"/>
                  </a:lnTo>
                  <a:lnTo>
                    <a:pt x="99" y="80"/>
                  </a:lnTo>
                  <a:lnTo>
                    <a:pt x="101" y="87"/>
                  </a:lnTo>
                  <a:lnTo>
                    <a:pt x="102" y="94"/>
                  </a:lnTo>
                  <a:lnTo>
                    <a:pt x="97" y="91"/>
                  </a:lnTo>
                  <a:lnTo>
                    <a:pt x="96" y="87"/>
                  </a:lnTo>
                  <a:lnTo>
                    <a:pt x="94" y="81"/>
                  </a:lnTo>
                  <a:lnTo>
                    <a:pt x="93" y="76"/>
                  </a:lnTo>
                  <a:lnTo>
                    <a:pt x="90" y="72"/>
                  </a:lnTo>
                  <a:lnTo>
                    <a:pt x="86" y="64"/>
                  </a:lnTo>
                  <a:lnTo>
                    <a:pt x="79" y="58"/>
                  </a:lnTo>
                  <a:lnTo>
                    <a:pt x="72" y="53"/>
                  </a:lnTo>
                  <a:lnTo>
                    <a:pt x="64" y="49"/>
                  </a:lnTo>
                  <a:lnTo>
                    <a:pt x="58" y="46"/>
                  </a:lnTo>
                  <a:lnTo>
                    <a:pt x="53" y="44"/>
                  </a:lnTo>
                  <a:lnTo>
                    <a:pt x="46" y="43"/>
                  </a:lnTo>
                  <a:lnTo>
                    <a:pt x="41" y="41"/>
                  </a:lnTo>
                  <a:lnTo>
                    <a:pt x="35" y="39"/>
                  </a:lnTo>
                  <a:lnTo>
                    <a:pt x="29" y="39"/>
                  </a:lnTo>
                  <a:lnTo>
                    <a:pt x="23" y="38"/>
                  </a:lnTo>
                  <a:lnTo>
                    <a:pt x="18" y="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" name="Freeform 8"/>
            <p:cNvSpPr/>
            <p:nvPr/>
          </p:nvSpPr>
          <p:spPr bwMode="auto">
            <a:xfrm>
              <a:off x="3952" y="271"/>
              <a:ext cx="170" cy="183"/>
            </a:xfrm>
            <a:custGeom>
              <a:avLst/>
              <a:gdLst>
                <a:gd name="T0" fmla="*/ 0 w 103"/>
                <a:gd name="T1" fmla="*/ 0 h 113"/>
                <a:gd name="T2" fmla="*/ 1804 w 103"/>
                <a:gd name="T3" fmla="*/ 2214 h 113"/>
                <a:gd name="T4" fmla="*/ 4573 w 103"/>
                <a:gd name="T5" fmla="*/ 4581 h 113"/>
                <a:gd name="T6" fmla="*/ 7643 w 103"/>
                <a:gd name="T7" fmla="*/ 6803 h 113"/>
                <a:gd name="T8" fmla="*/ 11073 w 103"/>
                <a:gd name="T9" fmla="*/ 7798 h 113"/>
                <a:gd name="T10" fmla="*/ 13384 w 103"/>
                <a:gd name="T11" fmla="*/ 8790 h 113"/>
                <a:gd name="T12" fmla="*/ 15642 w 103"/>
                <a:gd name="T13" fmla="*/ 9025 h 113"/>
                <a:gd name="T14" fmla="*/ 17589 w 103"/>
                <a:gd name="T15" fmla="*/ 9793 h 113"/>
                <a:gd name="T16" fmla="*/ 20098 w 103"/>
                <a:gd name="T17" fmla="*/ 10407 h 113"/>
                <a:gd name="T18" fmla="*/ 22521 w 103"/>
                <a:gd name="T19" fmla="*/ 11017 h 113"/>
                <a:gd name="T20" fmla="*/ 25132 w 103"/>
                <a:gd name="T21" fmla="*/ 11638 h 113"/>
                <a:gd name="T22" fmla="*/ 26982 w 103"/>
                <a:gd name="T23" fmla="*/ 12395 h 113"/>
                <a:gd name="T24" fmla="*/ 29030 w 103"/>
                <a:gd name="T25" fmla="*/ 13014 h 113"/>
                <a:gd name="T26" fmla="*/ 32686 w 103"/>
                <a:gd name="T27" fmla="*/ 14857 h 113"/>
                <a:gd name="T28" fmla="*/ 35740 w 103"/>
                <a:gd name="T29" fmla="*/ 16854 h 113"/>
                <a:gd name="T30" fmla="*/ 37601 w 103"/>
                <a:gd name="T31" fmla="*/ 19225 h 113"/>
                <a:gd name="T32" fmla="*/ 39130 w 103"/>
                <a:gd name="T33" fmla="*/ 22065 h 113"/>
                <a:gd name="T34" fmla="*/ 41480 w 103"/>
                <a:gd name="T35" fmla="*/ 26214 h 113"/>
                <a:gd name="T36" fmla="*/ 42175 w 103"/>
                <a:gd name="T37" fmla="*/ 29272 h 113"/>
                <a:gd name="T38" fmla="*/ 42175 w 103"/>
                <a:gd name="T39" fmla="*/ 32508 h 113"/>
                <a:gd name="T40" fmla="*/ 41498 w 103"/>
                <a:gd name="T41" fmla="*/ 36257 h 113"/>
                <a:gd name="T42" fmla="*/ 40371 w 103"/>
                <a:gd name="T43" fmla="*/ 36723 h 113"/>
                <a:gd name="T44" fmla="*/ 40371 w 103"/>
                <a:gd name="T45" fmla="*/ 34132 h 113"/>
                <a:gd name="T46" fmla="*/ 40371 w 103"/>
                <a:gd name="T47" fmla="*/ 30901 h 113"/>
                <a:gd name="T48" fmla="*/ 39130 w 103"/>
                <a:gd name="T49" fmla="*/ 27295 h 113"/>
                <a:gd name="T50" fmla="*/ 38001 w 103"/>
                <a:gd name="T51" fmla="*/ 24284 h 113"/>
                <a:gd name="T52" fmla="*/ 36459 w 103"/>
                <a:gd name="T53" fmla="*/ 21989 h 113"/>
                <a:gd name="T54" fmla="*/ 35078 w 103"/>
                <a:gd name="T55" fmla="*/ 19840 h 113"/>
                <a:gd name="T56" fmla="*/ 32686 w 103"/>
                <a:gd name="T57" fmla="*/ 18467 h 113"/>
                <a:gd name="T58" fmla="*/ 29733 w 103"/>
                <a:gd name="T59" fmla="*/ 16854 h 113"/>
                <a:gd name="T60" fmla="*/ 27695 w 103"/>
                <a:gd name="T61" fmla="*/ 16221 h 113"/>
                <a:gd name="T62" fmla="*/ 25143 w 103"/>
                <a:gd name="T63" fmla="*/ 15229 h 113"/>
                <a:gd name="T64" fmla="*/ 22090 w 103"/>
                <a:gd name="T65" fmla="*/ 14857 h 113"/>
                <a:gd name="T66" fmla="*/ 18717 w 103"/>
                <a:gd name="T67" fmla="*/ 14235 h 113"/>
                <a:gd name="T68" fmla="*/ 15642 w 103"/>
                <a:gd name="T69" fmla="*/ 14002 h 113"/>
                <a:gd name="T70" fmla="*/ 12458 w 103"/>
                <a:gd name="T71" fmla="*/ 13014 h 113"/>
                <a:gd name="T72" fmla="*/ 9477 w 103"/>
                <a:gd name="T73" fmla="*/ 12629 h 113"/>
                <a:gd name="T74" fmla="*/ 6457 w 103"/>
                <a:gd name="T75" fmla="*/ 12395 h 113"/>
                <a:gd name="T76" fmla="*/ 0 w 103"/>
                <a:gd name="T77" fmla="*/ 0 h 113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103" h="113">
                  <a:moveTo>
                    <a:pt x="0" y="0"/>
                  </a:moveTo>
                  <a:lnTo>
                    <a:pt x="4" y="7"/>
                  </a:lnTo>
                  <a:lnTo>
                    <a:pt x="11" y="14"/>
                  </a:lnTo>
                  <a:lnTo>
                    <a:pt x="19" y="21"/>
                  </a:lnTo>
                  <a:lnTo>
                    <a:pt x="27" y="24"/>
                  </a:lnTo>
                  <a:lnTo>
                    <a:pt x="33" y="27"/>
                  </a:lnTo>
                  <a:lnTo>
                    <a:pt x="38" y="28"/>
                  </a:lnTo>
                  <a:lnTo>
                    <a:pt x="43" y="30"/>
                  </a:lnTo>
                  <a:lnTo>
                    <a:pt x="49" y="32"/>
                  </a:lnTo>
                  <a:lnTo>
                    <a:pt x="55" y="34"/>
                  </a:lnTo>
                  <a:lnTo>
                    <a:pt x="61" y="36"/>
                  </a:lnTo>
                  <a:lnTo>
                    <a:pt x="66" y="38"/>
                  </a:lnTo>
                  <a:lnTo>
                    <a:pt x="71" y="40"/>
                  </a:lnTo>
                  <a:lnTo>
                    <a:pt x="80" y="46"/>
                  </a:lnTo>
                  <a:lnTo>
                    <a:pt x="87" y="52"/>
                  </a:lnTo>
                  <a:lnTo>
                    <a:pt x="92" y="59"/>
                  </a:lnTo>
                  <a:lnTo>
                    <a:pt x="96" y="68"/>
                  </a:lnTo>
                  <a:lnTo>
                    <a:pt x="101" y="80"/>
                  </a:lnTo>
                  <a:lnTo>
                    <a:pt x="103" y="90"/>
                  </a:lnTo>
                  <a:lnTo>
                    <a:pt x="103" y="100"/>
                  </a:lnTo>
                  <a:lnTo>
                    <a:pt x="102" y="111"/>
                  </a:lnTo>
                  <a:lnTo>
                    <a:pt x="99" y="113"/>
                  </a:lnTo>
                  <a:lnTo>
                    <a:pt x="99" y="105"/>
                  </a:lnTo>
                  <a:lnTo>
                    <a:pt x="99" y="95"/>
                  </a:lnTo>
                  <a:lnTo>
                    <a:pt x="96" y="84"/>
                  </a:lnTo>
                  <a:lnTo>
                    <a:pt x="93" y="75"/>
                  </a:lnTo>
                  <a:lnTo>
                    <a:pt x="89" y="67"/>
                  </a:lnTo>
                  <a:lnTo>
                    <a:pt x="86" y="61"/>
                  </a:lnTo>
                  <a:lnTo>
                    <a:pt x="80" y="57"/>
                  </a:lnTo>
                  <a:lnTo>
                    <a:pt x="73" y="52"/>
                  </a:lnTo>
                  <a:lnTo>
                    <a:pt x="68" y="50"/>
                  </a:lnTo>
                  <a:lnTo>
                    <a:pt x="62" y="47"/>
                  </a:lnTo>
                  <a:lnTo>
                    <a:pt x="54" y="46"/>
                  </a:lnTo>
                  <a:lnTo>
                    <a:pt x="46" y="44"/>
                  </a:lnTo>
                  <a:lnTo>
                    <a:pt x="38" y="43"/>
                  </a:lnTo>
                  <a:lnTo>
                    <a:pt x="30" y="40"/>
                  </a:lnTo>
                  <a:lnTo>
                    <a:pt x="23" y="39"/>
                  </a:lnTo>
                  <a:lnTo>
                    <a:pt x="16" y="3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0" name="Freeform 9"/>
            <p:cNvSpPr/>
            <p:nvPr/>
          </p:nvSpPr>
          <p:spPr bwMode="auto">
            <a:xfrm>
              <a:off x="3890" y="144"/>
              <a:ext cx="164" cy="441"/>
            </a:xfrm>
            <a:custGeom>
              <a:avLst/>
              <a:gdLst>
                <a:gd name="T0" fmla="*/ 16760 w 102"/>
                <a:gd name="T1" fmla="*/ 43470 h 269"/>
                <a:gd name="T2" fmla="*/ 29895 w 102"/>
                <a:gd name="T3" fmla="*/ 80041 h 269"/>
                <a:gd name="T4" fmla="*/ 30477 w 102"/>
                <a:gd name="T5" fmla="*/ 83070 h 269"/>
                <a:gd name="T6" fmla="*/ 30477 w 102"/>
                <a:gd name="T7" fmla="*/ 86008 h 269"/>
                <a:gd name="T8" fmla="*/ 29895 w 102"/>
                <a:gd name="T9" fmla="*/ 88864 h 269"/>
                <a:gd name="T10" fmla="*/ 28653 w 102"/>
                <a:gd name="T11" fmla="*/ 91477 h 269"/>
                <a:gd name="T12" fmla="*/ 27168 w 102"/>
                <a:gd name="T13" fmla="*/ 94274 h 269"/>
                <a:gd name="T14" fmla="*/ 25637 w 102"/>
                <a:gd name="T15" fmla="*/ 96728 h 269"/>
                <a:gd name="T16" fmla="*/ 23531 w 102"/>
                <a:gd name="T17" fmla="*/ 98895 h 269"/>
                <a:gd name="T18" fmla="*/ 21606 w 102"/>
                <a:gd name="T19" fmla="*/ 100217 h 269"/>
                <a:gd name="T20" fmla="*/ 20117 w 102"/>
                <a:gd name="T21" fmla="*/ 100932 h 269"/>
                <a:gd name="T22" fmla="*/ 18649 w 102"/>
                <a:gd name="T23" fmla="*/ 100932 h 269"/>
                <a:gd name="T24" fmla="*/ 17275 w 102"/>
                <a:gd name="T25" fmla="*/ 101381 h 269"/>
                <a:gd name="T26" fmla="*/ 16315 w 102"/>
                <a:gd name="T27" fmla="*/ 100932 h 269"/>
                <a:gd name="T28" fmla="*/ 14865 w 102"/>
                <a:gd name="T29" fmla="*/ 100712 h 269"/>
                <a:gd name="T30" fmla="*/ 14070 w 102"/>
                <a:gd name="T31" fmla="*/ 99809 h 269"/>
                <a:gd name="T32" fmla="*/ 13151 w 102"/>
                <a:gd name="T33" fmla="*/ 98468 h 269"/>
                <a:gd name="T34" fmla="*/ 12567 w 102"/>
                <a:gd name="T35" fmla="*/ 97164 h 269"/>
                <a:gd name="T36" fmla="*/ 11917 w 102"/>
                <a:gd name="T37" fmla="*/ 94571 h 269"/>
                <a:gd name="T38" fmla="*/ 11917 w 102"/>
                <a:gd name="T39" fmla="*/ 91477 h 269"/>
                <a:gd name="T40" fmla="*/ 12567 w 102"/>
                <a:gd name="T41" fmla="*/ 88452 h 269"/>
                <a:gd name="T42" fmla="*/ 13438 w 102"/>
                <a:gd name="T43" fmla="*/ 85526 h 269"/>
                <a:gd name="T44" fmla="*/ 14865 w 102"/>
                <a:gd name="T45" fmla="*/ 82672 h 269"/>
                <a:gd name="T46" fmla="*/ 16315 w 102"/>
                <a:gd name="T47" fmla="*/ 80246 h 269"/>
                <a:gd name="T48" fmla="*/ 18593 w 102"/>
                <a:gd name="T49" fmla="*/ 78006 h 269"/>
                <a:gd name="T50" fmla="*/ 20117 w 102"/>
                <a:gd name="T51" fmla="*/ 76800 h 269"/>
                <a:gd name="T52" fmla="*/ 21691 w 102"/>
                <a:gd name="T53" fmla="*/ 75875 h 269"/>
                <a:gd name="T54" fmla="*/ 23531 w 102"/>
                <a:gd name="T55" fmla="*/ 75455 h 269"/>
                <a:gd name="T56" fmla="*/ 24693 w 102"/>
                <a:gd name="T57" fmla="*/ 75455 h 269"/>
                <a:gd name="T58" fmla="*/ 26232 w 102"/>
                <a:gd name="T59" fmla="*/ 75455 h 269"/>
                <a:gd name="T60" fmla="*/ 0 w 102"/>
                <a:gd name="T61" fmla="*/ 667 h 269"/>
                <a:gd name="T62" fmla="*/ 1518 w 102"/>
                <a:gd name="T63" fmla="*/ 0 h 269"/>
                <a:gd name="T64" fmla="*/ 6483 w 102"/>
                <a:gd name="T65" fmla="*/ 15127 h 269"/>
                <a:gd name="T66" fmla="*/ 11917 w 102"/>
                <a:gd name="T67" fmla="*/ 29024 h 269"/>
                <a:gd name="T68" fmla="*/ 16760 w 102"/>
                <a:gd name="T69" fmla="*/ 43470 h 269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102" h="269">
                  <a:moveTo>
                    <a:pt x="56" y="115"/>
                  </a:moveTo>
                  <a:lnTo>
                    <a:pt x="100" y="212"/>
                  </a:lnTo>
                  <a:lnTo>
                    <a:pt x="102" y="220"/>
                  </a:lnTo>
                  <a:lnTo>
                    <a:pt x="102" y="228"/>
                  </a:lnTo>
                  <a:lnTo>
                    <a:pt x="100" y="236"/>
                  </a:lnTo>
                  <a:lnTo>
                    <a:pt x="96" y="243"/>
                  </a:lnTo>
                  <a:lnTo>
                    <a:pt x="91" y="250"/>
                  </a:lnTo>
                  <a:lnTo>
                    <a:pt x="86" y="257"/>
                  </a:lnTo>
                  <a:lnTo>
                    <a:pt x="79" y="262"/>
                  </a:lnTo>
                  <a:lnTo>
                    <a:pt x="72" y="266"/>
                  </a:lnTo>
                  <a:lnTo>
                    <a:pt x="67" y="268"/>
                  </a:lnTo>
                  <a:lnTo>
                    <a:pt x="63" y="268"/>
                  </a:lnTo>
                  <a:lnTo>
                    <a:pt x="58" y="269"/>
                  </a:lnTo>
                  <a:lnTo>
                    <a:pt x="55" y="268"/>
                  </a:lnTo>
                  <a:lnTo>
                    <a:pt x="50" y="267"/>
                  </a:lnTo>
                  <a:lnTo>
                    <a:pt x="47" y="265"/>
                  </a:lnTo>
                  <a:lnTo>
                    <a:pt x="44" y="261"/>
                  </a:lnTo>
                  <a:lnTo>
                    <a:pt x="42" y="258"/>
                  </a:lnTo>
                  <a:lnTo>
                    <a:pt x="40" y="251"/>
                  </a:lnTo>
                  <a:lnTo>
                    <a:pt x="40" y="243"/>
                  </a:lnTo>
                  <a:lnTo>
                    <a:pt x="42" y="235"/>
                  </a:lnTo>
                  <a:lnTo>
                    <a:pt x="45" y="227"/>
                  </a:lnTo>
                  <a:lnTo>
                    <a:pt x="50" y="219"/>
                  </a:lnTo>
                  <a:lnTo>
                    <a:pt x="55" y="213"/>
                  </a:lnTo>
                  <a:lnTo>
                    <a:pt x="62" y="207"/>
                  </a:lnTo>
                  <a:lnTo>
                    <a:pt x="67" y="204"/>
                  </a:lnTo>
                  <a:lnTo>
                    <a:pt x="73" y="201"/>
                  </a:lnTo>
                  <a:lnTo>
                    <a:pt x="79" y="200"/>
                  </a:lnTo>
                  <a:lnTo>
                    <a:pt x="83" y="200"/>
                  </a:lnTo>
                  <a:lnTo>
                    <a:pt x="88" y="200"/>
                  </a:lnTo>
                  <a:lnTo>
                    <a:pt x="0" y="2"/>
                  </a:lnTo>
                  <a:lnTo>
                    <a:pt x="5" y="0"/>
                  </a:lnTo>
                  <a:lnTo>
                    <a:pt x="22" y="40"/>
                  </a:lnTo>
                  <a:lnTo>
                    <a:pt x="40" y="77"/>
                  </a:lnTo>
                  <a:lnTo>
                    <a:pt x="56" y="115"/>
                  </a:lnTo>
                  <a:close/>
                </a:path>
              </a:pathLst>
            </a:custGeom>
            <a:solidFill>
              <a:srgbClr val="8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61" name="Group 12"/>
          <p:cNvGrpSpPr/>
          <p:nvPr/>
        </p:nvGrpSpPr>
        <p:grpSpPr bwMode="auto">
          <a:xfrm>
            <a:off x="310515" y="1726565"/>
            <a:ext cx="260350" cy="347663"/>
            <a:chOff x="2832" y="663"/>
            <a:chExt cx="310" cy="415"/>
          </a:xfrm>
        </p:grpSpPr>
        <p:sp>
          <p:nvSpPr>
            <p:cNvPr id="162" name="Freeform 13"/>
            <p:cNvSpPr/>
            <p:nvPr/>
          </p:nvSpPr>
          <p:spPr bwMode="auto">
            <a:xfrm>
              <a:off x="2839" y="663"/>
              <a:ext cx="209" cy="111"/>
            </a:xfrm>
            <a:custGeom>
              <a:avLst/>
              <a:gdLst>
                <a:gd name="T0" fmla="*/ 0 w 126"/>
                <a:gd name="T1" fmla="*/ 0 h 68"/>
                <a:gd name="T2" fmla="*/ 1893 w 126"/>
                <a:gd name="T3" fmla="*/ 1461 h 68"/>
                <a:gd name="T4" fmla="*/ 4769 w 126"/>
                <a:gd name="T5" fmla="*/ 3224 h 68"/>
                <a:gd name="T6" fmla="*/ 8350 w 126"/>
                <a:gd name="T7" fmla="*/ 5090 h 68"/>
                <a:gd name="T8" fmla="*/ 11988 w 126"/>
                <a:gd name="T9" fmla="*/ 5681 h 68"/>
                <a:gd name="T10" fmla="*/ 14618 w 126"/>
                <a:gd name="T11" fmla="*/ 5681 h 68"/>
                <a:gd name="T12" fmla="*/ 17201 w 126"/>
                <a:gd name="T13" fmla="*/ 5681 h 68"/>
                <a:gd name="T14" fmla="*/ 19885 w 126"/>
                <a:gd name="T15" fmla="*/ 5681 h 68"/>
                <a:gd name="T16" fmla="*/ 22247 w 126"/>
                <a:gd name="T17" fmla="*/ 6156 h 68"/>
                <a:gd name="T18" fmla="*/ 24949 w 126"/>
                <a:gd name="T19" fmla="*/ 6156 h 68"/>
                <a:gd name="T20" fmla="*/ 26973 w 126"/>
                <a:gd name="T21" fmla="*/ 6355 h 68"/>
                <a:gd name="T22" fmla="*/ 28532 w 126"/>
                <a:gd name="T23" fmla="*/ 6795 h 68"/>
                <a:gd name="T24" fmla="*/ 30887 w 126"/>
                <a:gd name="T25" fmla="*/ 7264 h 68"/>
                <a:gd name="T26" fmla="*/ 33476 w 126"/>
                <a:gd name="T27" fmla="*/ 7904 h 68"/>
                <a:gd name="T28" fmla="*/ 36101 w 126"/>
                <a:gd name="T29" fmla="*/ 8591 h 68"/>
                <a:gd name="T30" fmla="*/ 38106 w 126"/>
                <a:gd name="T31" fmla="*/ 9273 h 68"/>
                <a:gd name="T32" fmla="*/ 40863 w 126"/>
                <a:gd name="T33" fmla="*/ 10374 h 68"/>
                <a:gd name="T34" fmla="*/ 42867 w 126"/>
                <a:gd name="T35" fmla="*/ 11461 h 68"/>
                <a:gd name="T36" fmla="*/ 45255 w 126"/>
                <a:gd name="T37" fmla="*/ 12505 h 68"/>
                <a:gd name="T38" fmla="*/ 46889 w 126"/>
                <a:gd name="T39" fmla="*/ 14024 h 68"/>
                <a:gd name="T40" fmla="*/ 48878 w 126"/>
                <a:gd name="T41" fmla="*/ 15325 h 68"/>
                <a:gd name="T42" fmla="*/ 50782 w 126"/>
                <a:gd name="T43" fmla="*/ 17594 h 68"/>
                <a:gd name="T44" fmla="*/ 52482 w 126"/>
                <a:gd name="T45" fmla="*/ 19774 h 68"/>
                <a:gd name="T46" fmla="*/ 53922 w 126"/>
                <a:gd name="T47" fmla="*/ 22140 h 68"/>
                <a:gd name="T48" fmla="*/ 54712 w 126"/>
                <a:gd name="T49" fmla="*/ 24317 h 68"/>
                <a:gd name="T50" fmla="*/ 52827 w 126"/>
                <a:gd name="T51" fmla="*/ 23935 h 68"/>
                <a:gd name="T52" fmla="*/ 51233 w 126"/>
                <a:gd name="T53" fmla="*/ 22556 h 68"/>
                <a:gd name="T54" fmla="*/ 50092 w 126"/>
                <a:gd name="T55" fmla="*/ 20413 h 68"/>
                <a:gd name="T56" fmla="*/ 48878 w 126"/>
                <a:gd name="T57" fmla="*/ 19113 h 68"/>
                <a:gd name="T58" fmla="*/ 47327 w 126"/>
                <a:gd name="T59" fmla="*/ 17594 h 68"/>
                <a:gd name="T60" fmla="*/ 44111 w 126"/>
                <a:gd name="T61" fmla="*/ 15325 h 68"/>
                <a:gd name="T62" fmla="*/ 40863 w 126"/>
                <a:gd name="T63" fmla="*/ 14024 h 68"/>
                <a:gd name="T64" fmla="*/ 37345 w 126"/>
                <a:gd name="T65" fmla="*/ 12505 h 68"/>
                <a:gd name="T66" fmla="*/ 33476 w 126"/>
                <a:gd name="T67" fmla="*/ 11857 h 68"/>
                <a:gd name="T68" fmla="*/ 30887 w 126"/>
                <a:gd name="T69" fmla="*/ 11461 h 68"/>
                <a:gd name="T70" fmla="*/ 28268 w 126"/>
                <a:gd name="T71" fmla="*/ 11461 h 68"/>
                <a:gd name="T72" fmla="*/ 25110 w 126"/>
                <a:gd name="T73" fmla="*/ 11092 h 68"/>
                <a:gd name="T74" fmla="*/ 22973 w 126"/>
                <a:gd name="T75" fmla="*/ 11461 h 68"/>
                <a:gd name="T76" fmla="*/ 20354 w 126"/>
                <a:gd name="T77" fmla="*/ 11461 h 68"/>
                <a:gd name="T78" fmla="*/ 17201 w 126"/>
                <a:gd name="T79" fmla="*/ 11857 h 68"/>
                <a:gd name="T80" fmla="*/ 14618 w 126"/>
                <a:gd name="T81" fmla="*/ 11857 h 68"/>
                <a:gd name="T82" fmla="*/ 11988 w 126"/>
                <a:gd name="T83" fmla="*/ 12262 h 68"/>
                <a:gd name="T84" fmla="*/ 0 w 126"/>
                <a:gd name="T85" fmla="*/ 0 h 68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26" h="68">
                  <a:moveTo>
                    <a:pt x="0" y="0"/>
                  </a:moveTo>
                  <a:lnTo>
                    <a:pt x="4" y="4"/>
                  </a:lnTo>
                  <a:lnTo>
                    <a:pt x="11" y="9"/>
                  </a:lnTo>
                  <a:lnTo>
                    <a:pt x="19" y="14"/>
                  </a:lnTo>
                  <a:lnTo>
                    <a:pt x="28" y="16"/>
                  </a:lnTo>
                  <a:lnTo>
                    <a:pt x="34" y="16"/>
                  </a:lnTo>
                  <a:lnTo>
                    <a:pt x="40" y="16"/>
                  </a:lnTo>
                  <a:lnTo>
                    <a:pt x="46" y="16"/>
                  </a:lnTo>
                  <a:lnTo>
                    <a:pt x="51" y="17"/>
                  </a:lnTo>
                  <a:lnTo>
                    <a:pt x="57" y="17"/>
                  </a:lnTo>
                  <a:lnTo>
                    <a:pt x="62" y="18"/>
                  </a:lnTo>
                  <a:lnTo>
                    <a:pt x="66" y="19"/>
                  </a:lnTo>
                  <a:lnTo>
                    <a:pt x="71" y="20"/>
                  </a:lnTo>
                  <a:lnTo>
                    <a:pt x="77" y="22"/>
                  </a:lnTo>
                  <a:lnTo>
                    <a:pt x="83" y="24"/>
                  </a:lnTo>
                  <a:lnTo>
                    <a:pt x="88" y="26"/>
                  </a:lnTo>
                  <a:lnTo>
                    <a:pt x="94" y="29"/>
                  </a:lnTo>
                  <a:lnTo>
                    <a:pt x="99" y="32"/>
                  </a:lnTo>
                  <a:lnTo>
                    <a:pt x="104" y="35"/>
                  </a:lnTo>
                  <a:lnTo>
                    <a:pt x="108" y="39"/>
                  </a:lnTo>
                  <a:lnTo>
                    <a:pt x="113" y="43"/>
                  </a:lnTo>
                  <a:lnTo>
                    <a:pt x="117" y="49"/>
                  </a:lnTo>
                  <a:lnTo>
                    <a:pt x="121" y="55"/>
                  </a:lnTo>
                  <a:lnTo>
                    <a:pt x="124" y="62"/>
                  </a:lnTo>
                  <a:lnTo>
                    <a:pt x="126" y="68"/>
                  </a:lnTo>
                  <a:lnTo>
                    <a:pt x="122" y="67"/>
                  </a:lnTo>
                  <a:lnTo>
                    <a:pt x="118" y="63"/>
                  </a:lnTo>
                  <a:lnTo>
                    <a:pt x="116" y="57"/>
                  </a:lnTo>
                  <a:lnTo>
                    <a:pt x="113" y="53"/>
                  </a:lnTo>
                  <a:lnTo>
                    <a:pt x="109" y="49"/>
                  </a:lnTo>
                  <a:lnTo>
                    <a:pt x="102" y="43"/>
                  </a:lnTo>
                  <a:lnTo>
                    <a:pt x="94" y="39"/>
                  </a:lnTo>
                  <a:lnTo>
                    <a:pt x="86" y="35"/>
                  </a:lnTo>
                  <a:lnTo>
                    <a:pt x="77" y="33"/>
                  </a:lnTo>
                  <a:lnTo>
                    <a:pt x="71" y="32"/>
                  </a:lnTo>
                  <a:lnTo>
                    <a:pt x="65" y="32"/>
                  </a:lnTo>
                  <a:lnTo>
                    <a:pt x="58" y="31"/>
                  </a:lnTo>
                  <a:lnTo>
                    <a:pt x="53" y="32"/>
                  </a:lnTo>
                  <a:lnTo>
                    <a:pt x="47" y="32"/>
                  </a:lnTo>
                  <a:lnTo>
                    <a:pt x="40" y="33"/>
                  </a:lnTo>
                  <a:lnTo>
                    <a:pt x="34" y="33"/>
                  </a:lnTo>
                  <a:lnTo>
                    <a:pt x="28" y="3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3" name="Freeform 14"/>
            <p:cNvSpPr/>
            <p:nvPr/>
          </p:nvSpPr>
          <p:spPr bwMode="auto">
            <a:xfrm>
              <a:off x="2888" y="719"/>
              <a:ext cx="202" cy="111"/>
            </a:xfrm>
            <a:custGeom>
              <a:avLst/>
              <a:gdLst>
                <a:gd name="T0" fmla="*/ 0 w 125"/>
                <a:gd name="T1" fmla="*/ 0 h 67"/>
                <a:gd name="T2" fmla="*/ 1214 w 125"/>
                <a:gd name="T3" fmla="*/ 2051 h 67"/>
                <a:gd name="T4" fmla="*/ 3171 w 125"/>
                <a:gd name="T5" fmla="*/ 3398 h 67"/>
                <a:gd name="T6" fmla="*/ 5727 w 125"/>
                <a:gd name="T7" fmla="*/ 5630 h 67"/>
                <a:gd name="T8" fmla="*/ 8654 w 125"/>
                <a:gd name="T9" fmla="*/ 5893 h 67"/>
                <a:gd name="T10" fmla="*/ 10470 w 125"/>
                <a:gd name="T11" fmla="*/ 5893 h 67"/>
                <a:gd name="T12" fmla="*/ 12057 w 125"/>
                <a:gd name="T13" fmla="*/ 6420 h 67"/>
                <a:gd name="T14" fmla="*/ 13985 w 125"/>
                <a:gd name="T15" fmla="*/ 6420 h 67"/>
                <a:gd name="T16" fmla="*/ 15940 w 125"/>
                <a:gd name="T17" fmla="*/ 7029 h 67"/>
                <a:gd name="T18" fmla="*/ 17580 w 125"/>
                <a:gd name="T19" fmla="*/ 7029 h 67"/>
                <a:gd name="T20" fmla="*/ 19074 w 125"/>
                <a:gd name="T21" fmla="*/ 7836 h 67"/>
                <a:gd name="T22" fmla="*/ 20662 w 125"/>
                <a:gd name="T23" fmla="*/ 7871 h 67"/>
                <a:gd name="T24" fmla="*/ 22226 w 125"/>
                <a:gd name="T25" fmla="*/ 8567 h 67"/>
                <a:gd name="T26" fmla="*/ 23792 w 125"/>
                <a:gd name="T27" fmla="*/ 9008 h 67"/>
                <a:gd name="T28" fmla="*/ 25759 w 125"/>
                <a:gd name="T29" fmla="*/ 9763 h 67"/>
                <a:gd name="T30" fmla="*/ 27697 w 125"/>
                <a:gd name="T31" fmla="*/ 11059 h 67"/>
                <a:gd name="T32" fmla="*/ 29382 w 125"/>
                <a:gd name="T33" fmla="*/ 11841 h 67"/>
                <a:gd name="T34" fmla="*/ 30824 w 125"/>
                <a:gd name="T35" fmla="*/ 13040 h 67"/>
                <a:gd name="T36" fmla="*/ 32558 w 125"/>
                <a:gd name="T37" fmla="*/ 14924 h 67"/>
                <a:gd name="T38" fmla="*/ 33534 w 125"/>
                <a:gd name="T39" fmla="*/ 16175 h 67"/>
                <a:gd name="T40" fmla="*/ 35119 w 125"/>
                <a:gd name="T41" fmla="*/ 18322 h 67"/>
                <a:gd name="T42" fmla="*/ 36691 w 125"/>
                <a:gd name="T43" fmla="*/ 20904 h 67"/>
                <a:gd name="T44" fmla="*/ 37666 w 125"/>
                <a:gd name="T45" fmla="*/ 22919 h 67"/>
                <a:gd name="T46" fmla="*/ 39057 w 125"/>
                <a:gd name="T47" fmla="*/ 26037 h 67"/>
                <a:gd name="T48" fmla="*/ 39631 w 125"/>
                <a:gd name="T49" fmla="*/ 28679 h 67"/>
                <a:gd name="T50" fmla="*/ 38107 w 125"/>
                <a:gd name="T51" fmla="*/ 28182 h 67"/>
                <a:gd name="T52" fmla="*/ 37065 w 125"/>
                <a:gd name="T53" fmla="*/ 26610 h 67"/>
                <a:gd name="T54" fmla="*/ 36082 w 125"/>
                <a:gd name="T55" fmla="*/ 24215 h 67"/>
                <a:gd name="T56" fmla="*/ 35119 w 125"/>
                <a:gd name="T57" fmla="*/ 22067 h 67"/>
                <a:gd name="T58" fmla="*/ 34372 w 125"/>
                <a:gd name="T59" fmla="*/ 20904 h 67"/>
                <a:gd name="T60" fmla="*/ 31952 w 125"/>
                <a:gd name="T61" fmla="*/ 18322 h 67"/>
                <a:gd name="T62" fmla="*/ 29382 w 125"/>
                <a:gd name="T63" fmla="*/ 16175 h 67"/>
                <a:gd name="T64" fmla="*/ 26360 w 125"/>
                <a:gd name="T65" fmla="*/ 14924 h 67"/>
                <a:gd name="T66" fmla="*/ 23581 w 125"/>
                <a:gd name="T67" fmla="*/ 14193 h 67"/>
                <a:gd name="T68" fmla="*/ 21622 w 125"/>
                <a:gd name="T69" fmla="*/ 13040 h 67"/>
                <a:gd name="T70" fmla="*/ 20038 w 125"/>
                <a:gd name="T71" fmla="*/ 13040 h 67"/>
                <a:gd name="T72" fmla="*/ 18093 w 125"/>
                <a:gd name="T73" fmla="*/ 12982 h 67"/>
                <a:gd name="T74" fmla="*/ 16155 w 125"/>
                <a:gd name="T75" fmla="*/ 13040 h 67"/>
                <a:gd name="T76" fmla="*/ 13985 w 125"/>
                <a:gd name="T77" fmla="*/ 13040 h 67"/>
                <a:gd name="T78" fmla="*/ 12057 w 125"/>
                <a:gd name="T79" fmla="*/ 14193 h 67"/>
                <a:gd name="T80" fmla="*/ 10237 w 125"/>
                <a:gd name="T81" fmla="*/ 14193 h 67"/>
                <a:gd name="T82" fmla="*/ 8280 w 125"/>
                <a:gd name="T83" fmla="*/ 14452 h 67"/>
                <a:gd name="T84" fmla="*/ 0 w 125"/>
                <a:gd name="T85" fmla="*/ 0 h 6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25" h="67">
                  <a:moveTo>
                    <a:pt x="0" y="0"/>
                  </a:moveTo>
                  <a:lnTo>
                    <a:pt x="4" y="5"/>
                  </a:lnTo>
                  <a:lnTo>
                    <a:pt x="10" y="8"/>
                  </a:lnTo>
                  <a:lnTo>
                    <a:pt x="18" y="13"/>
                  </a:lnTo>
                  <a:lnTo>
                    <a:pt x="27" y="14"/>
                  </a:lnTo>
                  <a:lnTo>
                    <a:pt x="33" y="14"/>
                  </a:lnTo>
                  <a:lnTo>
                    <a:pt x="38" y="15"/>
                  </a:lnTo>
                  <a:lnTo>
                    <a:pt x="44" y="15"/>
                  </a:lnTo>
                  <a:lnTo>
                    <a:pt x="50" y="16"/>
                  </a:lnTo>
                  <a:lnTo>
                    <a:pt x="56" y="16"/>
                  </a:lnTo>
                  <a:lnTo>
                    <a:pt x="60" y="18"/>
                  </a:lnTo>
                  <a:lnTo>
                    <a:pt x="65" y="19"/>
                  </a:lnTo>
                  <a:lnTo>
                    <a:pt x="70" y="20"/>
                  </a:lnTo>
                  <a:lnTo>
                    <a:pt x="75" y="21"/>
                  </a:lnTo>
                  <a:lnTo>
                    <a:pt x="81" y="23"/>
                  </a:lnTo>
                  <a:lnTo>
                    <a:pt x="87" y="26"/>
                  </a:lnTo>
                  <a:lnTo>
                    <a:pt x="93" y="28"/>
                  </a:lnTo>
                  <a:lnTo>
                    <a:pt x="97" y="31"/>
                  </a:lnTo>
                  <a:lnTo>
                    <a:pt x="103" y="35"/>
                  </a:lnTo>
                  <a:lnTo>
                    <a:pt x="106" y="38"/>
                  </a:lnTo>
                  <a:lnTo>
                    <a:pt x="111" y="43"/>
                  </a:lnTo>
                  <a:lnTo>
                    <a:pt x="116" y="49"/>
                  </a:lnTo>
                  <a:lnTo>
                    <a:pt x="119" y="54"/>
                  </a:lnTo>
                  <a:lnTo>
                    <a:pt x="123" y="61"/>
                  </a:lnTo>
                  <a:lnTo>
                    <a:pt x="125" y="67"/>
                  </a:lnTo>
                  <a:lnTo>
                    <a:pt x="120" y="66"/>
                  </a:lnTo>
                  <a:lnTo>
                    <a:pt x="117" y="62"/>
                  </a:lnTo>
                  <a:lnTo>
                    <a:pt x="114" y="57"/>
                  </a:lnTo>
                  <a:lnTo>
                    <a:pt x="111" y="52"/>
                  </a:lnTo>
                  <a:lnTo>
                    <a:pt x="108" y="49"/>
                  </a:lnTo>
                  <a:lnTo>
                    <a:pt x="101" y="43"/>
                  </a:lnTo>
                  <a:lnTo>
                    <a:pt x="93" y="38"/>
                  </a:lnTo>
                  <a:lnTo>
                    <a:pt x="83" y="35"/>
                  </a:lnTo>
                  <a:lnTo>
                    <a:pt x="74" y="33"/>
                  </a:lnTo>
                  <a:lnTo>
                    <a:pt x="68" y="31"/>
                  </a:lnTo>
                  <a:lnTo>
                    <a:pt x="63" y="31"/>
                  </a:lnTo>
                  <a:lnTo>
                    <a:pt x="57" y="30"/>
                  </a:lnTo>
                  <a:lnTo>
                    <a:pt x="51" y="31"/>
                  </a:lnTo>
                  <a:lnTo>
                    <a:pt x="44" y="31"/>
                  </a:lnTo>
                  <a:lnTo>
                    <a:pt x="38" y="33"/>
                  </a:lnTo>
                  <a:lnTo>
                    <a:pt x="32" y="33"/>
                  </a:lnTo>
                  <a:lnTo>
                    <a:pt x="26" y="3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" name="Freeform 15"/>
            <p:cNvSpPr/>
            <p:nvPr/>
          </p:nvSpPr>
          <p:spPr bwMode="auto">
            <a:xfrm>
              <a:off x="2927" y="774"/>
              <a:ext cx="215" cy="138"/>
            </a:xfrm>
            <a:custGeom>
              <a:avLst/>
              <a:gdLst>
                <a:gd name="T0" fmla="*/ 0 w 131"/>
                <a:gd name="T1" fmla="*/ 0 h 85"/>
                <a:gd name="T2" fmla="*/ 1096 w 131"/>
                <a:gd name="T3" fmla="*/ 1002 h 85"/>
                <a:gd name="T4" fmla="*/ 2559 w 131"/>
                <a:gd name="T5" fmla="*/ 1627 h 85"/>
                <a:gd name="T6" fmla="*/ 4200 w 131"/>
                <a:gd name="T7" fmla="*/ 2641 h 85"/>
                <a:gd name="T8" fmla="*/ 6158 w 131"/>
                <a:gd name="T9" fmla="*/ 3280 h 85"/>
                <a:gd name="T10" fmla="*/ 7707 w 131"/>
                <a:gd name="T11" fmla="*/ 3911 h 85"/>
                <a:gd name="T12" fmla="*/ 9514 w 131"/>
                <a:gd name="T13" fmla="*/ 4288 h 85"/>
                <a:gd name="T14" fmla="*/ 11313 w 131"/>
                <a:gd name="T15" fmla="*/ 4939 h 85"/>
                <a:gd name="T16" fmla="*/ 13056 w 131"/>
                <a:gd name="T17" fmla="*/ 5325 h 85"/>
                <a:gd name="T18" fmla="*/ 15265 w 131"/>
                <a:gd name="T19" fmla="*/ 5325 h 85"/>
                <a:gd name="T20" fmla="*/ 17471 w 131"/>
                <a:gd name="T21" fmla="*/ 5325 h 85"/>
                <a:gd name="T22" fmla="*/ 20353 w 131"/>
                <a:gd name="T23" fmla="*/ 5731 h 85"/>
                <a:gd name="T24" fmla="*/ 22519 w 131"/>
                <a:gd name="T25" fmla="*/ 5731 h 85"/>
                <a:gd name="T26" fmla="*/ 24380 w 131"/>
                <a:gd name="T27" fmla="*/ 5952 h 85"/>
                <a:gd name="T28" fmla="*/ 26763 w 131"/>
                <a:gd name="T29" fmla="*/ 6350 h 85"/>
                <a:gd name="T30" fmla="*/ 29010 w 131"/>
                <a:gd name="T31" fmla="*/ 6350 h 85"/>
                <a:gd name="T32" fmla="*/ 31423 w 131"/>
                <a:gd name="T33" fmla="*/ 6577 h 85"/>
                <a:gd name="T34" fmla="*/ 35168 w 131"/>
                <a:gd name="T35" fmla="*/ 8019 h 85"/>
                <a:gd name="T36" fmla="*/ 38106 w 131"/>
                <a:gd name="T37" fmla="*/ 9046 h 85"/>
                <a:gd name="T38" fmla="*/ 41118 w 131"/>
                <a:gd name="T39" fmla="*/ 11212 h 85"/>
                <a:gd name="T40" fmla="*/ 43924 w 131"/>
                <a:gd name="T41" fmla="*/ 13862 h 85"/>
                <a:gd name="T42" fmla="*/ 46481 w 131"/>
                <a:gd name="T43" fmla="*/ 17180 h 85"/>
                <a:gd name="T44" fmla="*/ 48213 w 131"/>
                <a:gd name="T45" fmla="*/ 20844 h 85"/>
                <a:gd name="T46" fmla="*/ 49585 w 131"/>
                <a:gd name="T47" fmla="*/ 24137 h 85"/>
                <a:gd name="T48" fmla="*/ 50013 w 131"/>
                <a:gd name="T49" fmla="*/ 27892 h 85"/>
                <a:gd name="T50" fmla="*/ 49322 w 131"/>
                <a:gd name="T51" fmla="*/ 28548 h 85"/>
                <a:gd name="T52" fmla="*/ 48213 w 131"/>
                <a:gd name="T53" fmla="*/ 25853 h 85"/>
                <a:gd name="T54" fmla="*/ 47060 w 131"/>
                <a:gd name="T55" fmla="*/ 22121 h 85"/>
                <a:gd name="T56" fmla="*/ 45129 w 131"/>
                <a:gd name="T57" fmla="*/ 19210 h 85"/>
                <a:gd name="T58" fmla="*/ 43525 w 131"/>
                <a:gd name="T59" fmla="*/ 16555 h 85"/>
                <a:gd name="T60" fmla="*/ 41118 w 131"/>
                <a:gd name="T61" fmla="*/ 14035 h 85"/>
                <a:gd name="T62" fmla="*/ 38920 w 131"/>
                <a:gd name="T63" fmla="*/ 12839 h 85"/>
                <a:gd name="T64" fmla="*/ 36269 w 131"/>
                <a:gd name="T65" fmla="*/ 11212 h 85"/>
                <a:gd name="T66" fmla="*/ 33404 w 131"/>
                <a:gd name="T67" fmla="*/ 10309 h 85"/>
                <a:gd name="T68" fmla="*/ 31423 w 131"/>
                <a:gd name="T69" fmla="*/ 10197 h 85"/>
                <a:gd name="T70" fmla="*/ 28674 w 131"/>
                <a:gd name="T71" fmla="*/ 10197 h 85"/>
                <a:gd name="T72" fmla="*/ 25628 w 131"/>
                <a:gd name="T73" fmla="*/ 10197 h 85"/>
                <a:gd name="T74" fmla="*/ 22519 w 131"/>
                <a:gd name="T75" fmla="*/ 10309 h 85"/>
                <a:gd name="T76" fmla="*/ 19146 w 131"/>
                <a:gd name="T77" fmla="*/ 10309 h 85"/>
                <a:gd name="T78" fmla="*/ 15615 w 131"/>
                <a:gd name="T79" fmla="*/ 10678 h 85"/>
                <a:gd name="T80" fmla="*/ 12649 w 131"/>
                <a:gd name="T81" fmla="*/ 10678 h 85"/>
                <a:gd name="T82" fmla="*/ 10107 w 131"/>
                <a:gd name="T83" fmla="*/ 11212 h 85"/>
                <a:gd name="T84" fmla="*/ 0 w 131"/>
                <a:gd name="T85" fmla="*/ 0 h 85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31" h="85">
                  <a:moveTo>
                    <a:pt x="0" y="0"/>
                  </a:moveTo>
                  <a:lnTo>
                    <a:pt x="3" y="3"/>
                  </a:lnTo>
                  <a:lnTo>
                    <a:pt x="7" y="5"/>
                  </a:lnTo>
                  <a:lnTo>
                    <a:pt x="11" y="8"/>
                  </a:lnTo>
                  <a:lnTo>
                    <a:pt x="16" y="10"/>
                  </a:lnTo>
                  <a:lnTo>
                    <a:pt x="20" y="12"/>
                  </a:lnTo>
                  <a:lnTo>
                    <a:pt x="25" y="13"/>
                  </a:lnTo>
                  <a:lnTo>
                    <a:pt x="30" y="15"/>
                  </a:lnTo>
                  <a:lnTo>
                    <a:pt x="34" y="16"/>
                  </a:lnTo>
                  <a:lnTo>
                    <a:pt x="40" y="16"/>
                  </a:lnTo>
                  <a:lnTo>
                    <a:pt x="46" y="16"/>
                  </a:lnTo>
                  <a:lnTo>
                    <a:pt x="53" y="17"/>
                  </a:lnTo>
                  <a:lnTo>
                    <a:pt x="59" y="17"/>
                  </a:lnTo>
                  <a:lnTo>
                    <a:pt x="64" y="18"/>
                  </a:lnTo>
                  <a:lnTo>
                    <a:pt x="70" y="19"/>
                  </a:lnTo>
                  <a:lnTo>
                    <a:pt x="76" y="19"/>
                  </a:lnTo>
                  <a:lnTo>
                    <a:pt x="82" y="20"/>
                  </a:lnTo>
                  <a:lnTo>
                    <a:pt x="92" y="24"/>
                  </a:lnTo>
                  <a:lnTo>
                    <a:pt x="100" y="27"/>
                  </a:lnTo>
                  <a:lnTo>
                    <a:pt x="108" y="33"/>
                  </a:lnTo>
                  <a:lnTo>
                    <a:pt x="115" y="41"/>
                  </a:lnTo>
                  <a:lnTo>
                    <a:pt x="122" y="51"/>
                  </a:lnTo>
                  <a:lnTo>
                    <a:pt x="126" y="62"/>
                  </a:lnTo>
                  <a:lnTo>
                    <a:pt x="130" y="72"/>
                  </a:lnTo>
                  <a:lnTo>
                    <a:pt x="131" y="83"/>
                  </a:lnTo>
                  <a:lnTo>
                    <a:pt x="129" y="85"/>
                  </a:lnTo>
                  <a:lnTo>
                    <a:pt x="126" y="77"/>
                  </a:lnTo>
                  <a:lnTo>
                    <a:pt x="123" y="66"/>
                  </a:lnTo>
                  <a:lnTo>
                    <a:pt x="118" y="57"/>
                  </a:lnTo>
                  <a:lnTo>
                    <a:pt x="114" y="49"/>
                  </a:lnTo>
                  <a:lnTo>
                    <a:pt x="108" y="42"/>
                  </a:lnTo>
                  <a:lnTo>
                    <a:pt x="102" y="38"/>
                  </a:lnTo>
                  <a:lnTo>
                    <a:pt x="95" y="33"/>
                  </a:lnTo>
                  <a:lnTo>
                    <a:pt x="87" y="31"/>
                  </a:lnTo>
                  <a:lnTo>
                    <a:pt x="82" y="30"/>
                  </a:lnTo>
                  <a:lnTo>
                    <a:pt x="75" y="30"/>
                  </a:lnTo>
                  <a:lnTo>
                    <a:pt x="67" y="30"/>
                  </a:lnTo>
                  <a:lnTo>
                    <a:pt x="59" y="31"/>
                  </a:lnTo>
                  <a:lnTo>
                    <a:pt x="50" y="31"/>
                  </a:lnTo>
                  <a:lnTo>
                    <a:pt x="41" y="32"/>
                  </a:lnTo>
                  <a:lnTo>
                    <a:pt x="33" y="32"/>
                  </a:lnTo>
                  <a:lnTo>
                    <a:pt x="26" y="3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" name="Freeform 16"/>
            <p:cNvSpPr/>
            <p:nvPr/>
          </p:nvSpPr>
          <p:spPr bwMode="auto">
            <a:xfrm>
              <a:off x="2832" y="663"/>
              <a:ext cx="261" cy="415"/>
            </a:xfrm>
            <a:custGeom>
              <a:avLst/>
              <a:gdLst>
                <a:gd name="T0" fmla="*/ 30276 w 160"/>
                <a:gd name="T1" fmla="*/ 36615 h 254"/>
                <a:gd name="T2" fmla="*/ 54544 w 160"/>
                <a:gd name="T3" fmla="*/ 67379 h 254"/>
                <a:gd name="T4" fmla="*/ 56229 w 160"/>
                <a:gd name="T5" fmla="*/ 69780 h 254"/>
                <a:gd name="T6" fmla="*/ 56867 w 160"/>
                <a:gd name="T7" fmla="*/ 72664 h 254"/>
                <a:gd name="T8" fmla="*/ 56867 w 160"/>
                <a:gd name="T9" fmla="*/ 75517 h 254"/>
                <a:gd name="T10" fmla="*/ 56242 w 160"/>
                <a:gd name="T11" fmla="*/ 78910 h 254"/>
                <a:gd name="T12" fmla="*/ 55813 w 160"/>
                <a:gd name="T13" fmla="*/ 82180 h 254"/>
                <a:gd name="T14" fmla="*/ 54034 w 160"/>
                <a:gd name="T15" fmla="*/ 84938 h 254"/>
                <a:gd name="T16" fmla="*/ 52241 w 160"/>
                <a:gd name="T17" fmla="*/ 87465 h 254"/>
                <a:gd name="T18" fmla="*/ 50048 w 160"/>
                <a:gd name="T19" fmla="*/ 89434 h 254"/>
                <a:gd name="T20" fmla="*/ 48595 w 160"/>
                <a:gd name="T21" fmla="*/ 90851 h 254"/>
                <a:gd name="T22" fmla="*/ 46884 w 160"/>
                <a:gd name="T23" fmla="*/ 91256 h 254"/>
                <a:gd name="T24" fmla="*/ 45487 w 160"/>
                <a:gd name="T25" fmla="*/ 91898 h 254"/>
                <a:gd name="T26" fmla="*/ 43768 w 160"/>
                <a:gd name="T27" fmla="*/ 91898 h 254"/>
                <a:gd name="T28" fmla="*/ 42117 w 160"/>
                <a:gd name="T29" fmla="*/ 91503 h 254"/>
                <a:gd name="T30" fmla="*/ 40956 w 160"/>
                <a:gd name="T31" fmla="*/ 91256 h 254"/>
                <a:gd name="T32" fmla="*/ 39887 w 160"/>
                <a:gd name="T33" fmla="*/ 90455 h 254"/>
                <a:gd name="T34" fmla="*/ 38263 w 160"/>
                <a:gd name="T35" fmla="*/ 89014 h 254"/>
                <a:gd name="T36" fmla="*/ 37196 w 160"/>
                <a:gd name="T37" fmla="*/ 86369 h 254"/>
                <a:gd name="T38" fmla="*/ 36556 w 160"/>
                <a:gd name="T39" fmla="*/ 83892 h 254"/>
                <a:gd name="T40" fmla="*/ 36556 w 160"/>
                <a:gd name="T41" fmla="*/ 80664 h 254"/>
                <a:gd name="T42" fmla="*/ 36948 w 160"/>
                <a:gd name="T43" fmla="*/ 77639 h 254"/>
                <a:gd name="T44" fmla="*/ 37586 w 160"/>
                <a:gd name="T45" fmla="*/ 74839 h 254"/>
                <a:gd name="T46" fmla="*/ 39375 w 160"/>
                <a:gd name="T47" fmla="*/ 72022 h 254"/>
                <a:gd name="T48" fmla="*/ 40956 w 160"/>
                <a:gd name="T49" fmla="*/ 69532 h 254"/>
                <a:gd name="T50" fmla="*/ 42714 w 160"/>
                <a:gd name="T51" fmla="*/ 67379 h 254"/>
                <a:gd name="T52" fmla="*/ 44021 w 160"/>
                <a:gd name="T53" fmla="*/ 66263 h 254"/>
                <a:gd name="T54" fmla="*/ 46146 w 160"/>
                <a:gd name="T55" fmla="*/ 64642 h 254"/>
                <a:gd name="T56" fmla="*/ 47908 w 160"/>
                <a:gd name="T57" fmla="*/ 64399 h 254"/>
                <a:gd name="T58" fmla="*/ 49388 w 160"/>
                <a:gd name="T59" fmla="*/ 63993 h 254"/>
                <a:gd name="T60" fmla="*/ 0 w 160"/>
                <a:gd name="T61" fmla="*/ 1060 h 254"/>
                <a:gd name="T62" fmla="*/ 1700 w 160"/>
                <a:gd name="T63" fmla="*/ 0 h 254"/>
                <a:gd name="T64" fmla="*/ 11781 w 160"/>
                <a:gd name="T65" fmla="*/ 12344 h 254"/>
                <a:gd name="T66" fmla="*/ 20975 w 160"/>
                <a:gd name="T67" fmla="*/ 24578 h 254"/>
                <a:gd name="T68" fmla="*/ 30276 w 160"/>
                <a:gd name="T69" fmla="*/ 36615 h 254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160" h="254">
                  <a:moveTo>
                    <a:pt x="85" y="101"/>
                  </a:moveTo>
                  <a:lnTo>
                    <a:pt x="154" y="186"/>
                  </a:lnTo>
                  <a:lnTo>
                    <a:pt x="158" y="193"/>
                  </a:lnTo>
                  <a:lnTo>
                    <a:pt x="160" y="201"/>
                  </a:lnTo>
                  <a:lnTo>
                    <a:pt x="160" y="209"/>
                  </a:lnTo>
                  <a:lnTo>
                    <a:pt x="159" y="218"/>
                  </a:lnTo>
                  <a:lnTo>
                    <a:pt x="157" y="227"/>
                  </a:lnTo>
                  <a:lnTo>
                    <a:pt x="152" y="235"/>
                  </a:lnTo>
                  <a:lnTo>
                    <a:pt x="147" y="242"/>
                  </a:lnTo>
                  <a:lnTo>
                    <a:pt x="141" y="247"/>
                  </a:lnTo>
                  <a:lnTo>
                    <a:pt x="137" y="251"/>
                  </a:lnTo>
                  <a:lnTo>
                    <a:pt x="132" y="252"/>
                  </a:lnTo>
                  <a:lnTo>
                    <a:pt x="128" y="254"/>
                  </a:lnTo>
                  <a:lnTo>
                    <a:pt x="123" y="254"/>
                  </a:lnTo>
                  <a:lnTo>
                    <a:pt x="119" y="253"/>
                  </a:lnTo>
                  <a:lnTo>
                    <a:pt x="115" y="252"/>
                  </a:lnTo>
                  <a:lnTo>
                    <a:pt x="112" y="250"/>
                  </a:lnTo>
                  <a:lnTo>
                    <a:pt x="108" y="246"/>
                  </a:lnTo>
                  <a:lnTo>
                    <a:pt x="105" y="239"/>
                  </a:lnTo>
                  <a:lnTo>
                    <a:pt x="103" y="232"/>
                  </a:lnTo>
                  <a:lnTo>
                    <a:pt x="103" y="223"/>
                  </a:lnTo>
                  <a:lnTo>
                    <a:pt x="104" y="215"/>
                  </a:lnTo>
                  <a:lnTo>
                    <a:pt x="106" y="207"/>
                  </a:lnTo>
                  <a:lnTo>
                    <a:pt x="111" y="199"/>
                  </a:lnTo>
                  <a:lnTo>
                    <a:pt x="115" y="192"/>
                  </a:lnTo>
                  <a:lnTo>
                    <a:pt x="120" y="186"/>
                  </a:lnTo>
                  <a:lnTo>
                    <a:pt x="124" y="183"/>
                  </a:lnTo>
                  <a:lnTo>
                    <a:pt x="130" y="179"/>
                  </a:lnTo>
                  <a:lnTo>
                    <a:pt x="135" y="178"/>
                  </a:lnTo>
                  <a:lnTo>
                    <a:pt x="139" y="177"/>
                  </a:lnTo>
                  <a:lnTo>
                    <a:pt x="0" y="3"/>
                  </a:lnTo>
                  <a:lnTo>
                    <a:pt x="5" y="0"/>
                  </a:lnTo>
                  <a:lnTo>
                    <a:pt x="33" y="34"/>
                  </a:lnTo>
                  <a:lnTo>
                    <a:pt x="59" y="68"/>
                  </a:lnTo>
                  <a:lnTo>
                    <a:pt x="85" y="101"/>
                  </a:lnTo>
                  <a:close/>
                </a:path>
              </a:pathLst>
            </a:custGeom>
            <a:solidFill>
              <a:srgbClr val="333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66" name="Freeform 19"/>
          <p:cNvSpPr/>
          <p:nvPr/>
        </p:nvSpPr>
        <p:spPr bwMode="auto">
          <a:xfrm rot="19620000">
            <a:off x="1630643" y="1320837"/>
            <a:ext cx="155575" cy="245110"/>
          </a:xfrm>
          <a:custGeom>
            <a:avLst/>
            <a:gdLst>
              <a:gd name="T0" fmla="*/ 2147483647 w 316"/>
              <a:gd name="T1" fmla="*/ 2147483647 h 419"/>
              <a:gd name="T2" fmla="*/ 2147483647 w 316"/>
              <a:gd name="T3" fmla="*/ 2147483647 h 419"/>
              <a:gd name="T4" fmla="*/ 2147483647 w 316"/>
              <a:gd name="T5" fmla="*/ 0 h 419"/>
              <a:gd name="T6" fmla="*/ 2147483647 w 316"/>
              <a:gd name="T7" fmla="*/ 2147483647 h 419"/>
              <a:gd name="T8" fmla="*/ 2147483647 w 316"/>
              <a:gd name="T9" fmla="*/ 2147483647 h 419"/>
              <a:gd name="T10" fmla="*/ 2147483647 w 316"/>
              <a:gd name="T11" fmla="*/ 2147483647 h 419"/>
              <a:gd name="T12" fmla="*/ 2147483647 w 316"/>
              <a:gd name="T13" fmla="*/ 2147483647 h 419"/>
              <a:gd name="T14" fmla="*/ 2147483647 w 316"/>
              <a:gd name="T15" fmla="*/ 2147483647 h 419"/>
              <a:gd name="T16" fmla="*/ 2147483647 w 316"/>
              <a:gd name="T17" fmla="*/ 2147483647 h 419"/>
              <a:gd name="T18" fmla="*/ 2147483647 w 316"/>
              <a:gd name="T19" fmla="*/ 2147483647 h 419"/>
              <a:gd name="T20" fmla="*/ 2147483647 w 316"/>
              <a:gd name="T21" fmla="*/ 2147483647 h 419"/>
              <a:gd name="T22" fmla="*/ 2147483647 w 316"/>
              <a:gd name="T23" fmla="*/ 2147483647 h 419"/>
              <a:gd name="T24" fmla="*/ 2147483647 w 316"/>
              <a:gd name="T25" fmla="*/ 2147483647 h 419"/>
              <a:gd name="T26" fmla="*/ 2147483647 w 316"/>
              <a:gd name="T27" fmla="*/ 2147483647 h 419"/>
              <a:gd name="T28" fmla="*/ 2147483647 w 316"/>
              <a:gd name="T29" fmla="*/ 2147483647 h 419"/>
              <a:gd name="T30" fmla="*/ 2147483647 w 316"/>
              <a:gd name="T31" fmla="*/ 2147483647 h 419"/>
              <a:gd name="T32" fmla="*/ 2147483647 w 316"/>
              <a:gd name="T33" fmla="*/ 2147483647 h 419"/>
              <a:gd name="T34" fmla="*/ 2147483647 w 316"/>
              <a:gd name="T35" fmla="*/ 2147483647 h 419"/>
              <a:gd name="T36" fmla="*/ 2147483647 w 316"/>
              <a:gd name="T37" fmla="*/ 2147483647 h 419"/>
              <a:gd name="T38" fmla="*/ 2147483647 w 316"/>
              <a:gd name="T39" fmla="*/ 2147483647 h 419"/>
              <a:gd name="T40" fmla="*/ 2147483647 w 316"/>
              <a:gd name="T41" fmla="*/ 2147483647 h 419"/>
              <a:gd name="T42" fmla="*/ 2147483647 w 316"/>
              <a:gd name="T43" fmla="*/ 2147483647 h 419"/>
              <a:gd name="T44" fmla="*/ 2147483647 w 316"/>
              <a:gd name="T45" fmla="*/ 2147483647 h 419"/>
              <a:gd name="T46" fmla="*/ 2147483647 w 316"/>
              <a:gd name="T47" fmla="*/ 2147483647 h 419"/>
              <a:gd name="T48" fmla="*/ 2147483647 w 316"/>
              <a:gd name="T49" fmla="*/ 2147483647 h 419"/>
              <a:gd name="T50" fmla="*/ 2147483647 w 316"/>
              <a:gd name="T51" fmla="*/ 2147483647 h 419"/>
              <a:gd name="T52" fmla="*/ 2147483647 w 316"/>
              <a:gd name="T53" fmla="*/ 2147483647 h 419"/>
              <a:gd name="T54" fmla="*/ 2147483647 w 316"/>
              <a:gd name="T55" fmla="*/ 2147483647 h 419"/>
              <a:gd name="T56" fmla="*/ 2147483647 w 316"/>
              <a:gd name="T57" fmla="*/ 2147483647 h 419"/>
              <a:gd name="T58" fmla="*/ 2147483647 w 316"/>
              <a:gd name="T59" fmla="*/ 2147483647 h 419"/>
              <a:gd name="T60" fmla="*/ 2147483647 w 316"/>
              <a:gd name="T61" fmla="*/ 2147483647 h 419"/>
              <a:gd name="T62" fmla="*/ 2147483647 w 316"/>
              <a:gd name="T63" fmla="*/ 2147483647 h 419"/>
              <a:gd name="T64" fmla="*/ 2147483647 w 316"/>
              <a:gd name="T65" fmla="*/ 2147483647 h 419"/>
              <a:gd name="T66" fmla="*/ 2147483647 w 316"/>
              <a:gd name="T67" fmla="*/ 2147483647 h 419"/>
              <a:gd name="T68" fmla="*/ 0 w 316"/>
              <a:gd name="T69" fmla="*/ 2147483647 h 419"/>
              <a:gd name="T70" fmla="*/ 2147483647 w 316"/>
              <a:gd name="T71" fmla="*/ 2147483647 h 419"/>
              <a:gd name="T72" fmla="*/ 2147483647 w 316"/>
              <a:gd name="T73" fmla="*/ 2147483647 h 419"/>
              <a:gd name="T74" fmla="*/ 2147483647 w 316"/>
              <a:gd name="T75" fmla="*/ 2147483647 h 419"/>
              <a:gd name="T76" fmla="*/ 2147483647 w 316"/>
              <a:gd name="T77" fmla="*/ 2147483647 h 419"/>
              <a:gd name="T78" fmla="*/ 2147483647 w 316"/>
              <a:gd name="T79" fmla="*/ 2147483647 h 419"/>
              <a:gd name="T80" fmla="*/ 2147483647 w 316"/>
              <a:gd name="T81" fmla="*/ 2147483647 h 419"/>
              <a:gd name="T82" fmla="*/ 2147483647 w 316"/>
              <a:gd name="T83" fmla="*/ 2147483647 h 419"/>
              <a:gd name="T84" fmla="*/ 2147483647 w 316"/>
              <a:gd name="T85" fmla="*/ 2147483647 h 419"/>
              <a:gd name="T86" fmla="*/ 2147483647 w 316"/>
              <a:gd name="T87" fmla="*/ 2147483647 h 419"/>
              <a:gd name="T88" fmla="*/ 2147483647 w 316"/>
              <a:gd name="T89" fmla="*/ 2147483647 h 419"/>
              <a:gd name="T90" fmla="*/ 2147483647 w 316"/>
              <a:gd name="T91" fmla="*/ 2147483647 h 419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316" h="419">
                <a:moveTo>
                  <a:pt x="167" y="335"/>
                </a:moveTo>
                <a:lnTo>
                  <a:pt x="200" y="3"/>
                </a:lnTo>
                <a:lnTo>
                  <a:pt x="252" y="0"/>
                </a:lnTo>
                <a:lnTo>
                  <a:pt x="243" y="62"/>
                </a:lnTo>
                <a:lnTo>
                  <a:pt x="265" y="81"/>
                </a:lnTo>
                <a:lnTo>
                  <a:pt x="286" y="105"/>
                </a:lnTo>
                <a:lnTo>
                  <a:pt x="305" y="134"/>
                </a:lnTo>
                <a:lnTo>
                  <a:pt x="316" y="167"/>
                </a:lnTo>
                <a:lnTo>
                  <a:pt x="316" y="205"/>
                </a:lnTo>
                <a:lnTo>
                  <a:pt x="304" y="245"/>
                </a:lnTo>
                <a:lnTo>
                  <a:pt x="274" y="289"/>
                </a:lnTo>
                <a:lnTo>
                  <a:pt x="223" y="334"/>
                </a:lnTo>
                <a:lnTo>
                  <a:pt x="214" y="326"/>
                </a:lnTo>
                <a:lnTo>
                  <a:pt x="229" y="307"/>
                </a:lnTo>
                <a:lnTo>
                  <a:pt x="246" y="283"/>
                </a:lnTo>
                <a:lnTo>
                  <a:pt x="262" y="256"/>
                </a:lnTo>
                <a:lnTo>
                  <a:pt x="275" y="225"/>
                </a:lnTo>
                <a:lnTo>
                  <a:pt x="281" y="192"/>
                </a:lnTo>
                <a:lnTo>
                  <a:pt x="277" y="159"/>
                </a:lnTo>
                <a:lnTo>
                  <a:pt x="261" y="128"/>
                </a:lnTo>
                <a:lnTo>
                  <a:pt x="230" y="98"/>
                </a:lnTo>
                <a:lnTo>
                  <a:pt x="184" y="345"/>
                </a:lnTo>
                <a:lnTo>
                  <a:pt x="183" y="349"/>
                </a:lnTo>
                <a:lnTo>
                  <a:pt x="178" y="358"/>
                </a:lnTo>
                <a:lnTo>
                  <a:pt x="170" y="372"/>
                </a:lnTo>
                <a:lnTo>
                  <a:pt x="159" y="387"/>
                </a:lnTo>
                <a:lnTo>
                  <a:pt x="142" y="401"/>
                </a:lnTo>
                <a:lnTo>
                  <a:pt x="124" y="412"/>
                </a:lnTo>
                <a:lnTo>
                  <a:pt x="100" y="419"/>
                </a:lnTo>
                <a:lnTo>
                  <a:pt x="72" y="419"/>
                </a:lnTo>
                <a:lnTo>
                  <a:pt x="44" y="412"/>
                </a:lnTo>
                <a:lnTo>
                  <a:pt x="25" y="398"/>
                </a:lnTo>
                <a:lnTo>
                  <a:pt x="11" y="382"/>
                </a:lnTo>
                <a:lnTo>
                  <a:pt x="3" y="364"/>
                </a:lnTo>
                <a:lnTo>
                  <a:pt x="0" y="345"/>
                </a:lnTo>
                <a:lnTo>
                  <a:pt x="1" y="327"/>
                </a:lnTo>
                <a:lnTo>
                  <a:pt x="6" y="312"/>
                </a:lnTo>
                <a:lnTo>
                  <a:pt x="16" y="301"/>
                </a:lnTo>
                <a:lnTo>
                  <a:pt x="29" y="291"/>
                </a:lnTo>
                <a:lnTo>
                  <a:pt x="47" y="283"/>
                </a:lnTo>
                <a:lnTo>
                  <a:pt x="68" y="278"/>
                </a:lnTo>
                <a:lnTo>
                  <a:pt x="91" y="275"/>
                </a:lnTo>
                <a:lnTo>
                  <a:pt x="112" y="279"/>
                </a:lnTo>
                <a:lnTo>
                  <a:pt x="134" y="289"/>
                </a:lnTo>
                <a:lnTo>
                  <a:pt x="153" y="307"/>
                </a:lnTo>
                <a:lnTo>
                  <a:pt x="167" y="33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7" name="Freeform 180"/>
          <p:cNvSpPr/>
          <p:nvPr/>
        </p:nvSpPr>
        <p:spPr bwMode="auto">
          <a:xfrm>
            <a:off x="1019141" y="140335"/>
            <a:ext cx="185738" cy="188913"/>
          </a:xfrm>
          <a:custGeom>
            <a:avLst/>
            <a:gdLst>
              <a:gd name="T0" fmla="*/ 2147483647 w 137"/>
              <a:gd name="T1" fmla="*/ 2147483647 h 139"/>
              <a:gd name="T2" fmla="*/ 2147483647 w 137"/>
              <a:gd name="T3" fmla="*/ 0 h 139"/>
              <a:gd name="T4" fmla="*/ 2147483647 w 137"/>
              <a:gd name="T5" fmla="*/ 2147483647 h 139"/>
              <a:gd name="T6" fmla="*/ 2147483647 w 137"/>
              <a:gd name="T7" fmla="*/ 2147483647 h 139"/>
              <a:gd name="T8" fmla="*/ 2147483647 w 137"/>
              <a:gd name="T9" fmla="*/ 2147483647 h 139"/>
              <a:gd name="T10" fmla="*/ 2147483647 w 137"/>
              <a:gd name="T11" fmla="*/ 2147483647 h 139"/>
              <a:gd name="T12" fmla="*/ 2147483647 w 137"/>
              <a:gd name="T13" fmla="*/ 2147483647 h 139"/>
              <a:gd name="T14" fmla="*/ 2147483647 w 137"/>
              <a:gd name="T15" fmla="*/ 2147483647 h 139"/>
              <a:gd name="T16" fmla="*/ 2147483647 w 137"/>
              <a:gd name="T17" fmla="*/ 2147483647 h 139"/>
              <a:gd name="T18" fmla="*/ 2147483647 w 137"/>
              <a:gd name="T19" fmla="*/ 2147483647 h 139"/>
              <a:gd name="T20" fmla="*/ 2147483647 w 137"/>
              <a:gd name="T21" fmla="*/ 2147483647 h 139"/>
              <a:gd name="T22" fmla="*/ 2147483647 w 137"/>
              <a:gd name="T23" fmla="*/ 2147483647 h 139"/>
              <a:gd name="T24" fmla="*/ 2147483647 w 137"/>
              <a:gd name="T25" fmla="*/ 2147483647 h 139"/>
              <a:gd name="T26" fmla="*/ 2147483647 w 137"/>
              <a:gd name="T27" fmla="*/ 2147483647 h 139"/>
              <a:gd name="T28" fmla="*/ 0 w 137"/>
              <a:gd name="T29" fmla="*/ 2147483647 h 139"/>
              <a:gd name="T30" fmla="*/ 0 w 137"/>
              <a:gd name="T31" fmla="*/ 2147483647 h 139"/>
              <a:gd name="T32" fmla="*/ 2147483647 w 137"/>
              <a:gd name="T33" fmla="*/ 2147483647 h 139"/>
              <a:gd name="T34" fmla="*/ 2147483647 w 137"/>
              <a:gd name="T35" fmla="*/ 2147483647 h 139"/>
              <a:gd name="T36" fmla="*/ 2147483647 w 137"/>
              <a:gd name="T37" fmla="*/ 2147483647 h 139"/>
              <a:gd name="T38" fmla="*/ 2147483647 w 137"/>
              <a:gd name="T39" fmla="*/ 2147483647 h 139"/>
              <a:gd name="T40" fmla="*/ 2147483647 w 137"/>
              <a:gd name="T41" fmla="*/ 2147483647 h 139"/>
              <a:gd name="T42" fmla="*/ 2147483647 w 137"/>
              <a:gd name="T43" fmla="*/ 2147483647 h 139"/>
              <a:gd name="T44" fmla="*/ 2147483647 w 137"/>
              <a:gd name="T45" fmla="*/ 2147483647 h 139"/>
              <a:gd name="T46" fmla="*/ 2147483647 w 137"/>
              <a:gd name="T47" fmla="*/ 2147483647 h 139"/>
              <a:gd name="T48" fmla="*/ 2147483647 w 137"/>
              <a:gd name="T49" fmla="*/ 2147483647 h 139"/>
              <a:gd name="T50" fmla="*/ 2147483647 w 137"/>
              <a:gd name="T51" fmla="*/ 2147483647 h 139"/>
              <a:gd name="T52" fmla="*/ 2147483647 w 137"/>
              <a:gd name="T53" fmla="*/ 2147483647 h 139"/>
              <a:gd name="T54" fmla="*/ 2147483647 w 137"/>
              <a:gd name="T55" fmla="*/ 2147483647 h 139"/>
              <a:gd name="T56" fmla="*/ 2147483647 w 137"/>
              <a:gd name="T57" fmla="*/ 2147483647 h 139"/>
              <a:gd name="T58" fmla="*/ 2147483647 w 137"/>
              <a:gd name="T59" fmla="*/ 2147483647 h 139"/>
              <a:gd name="T60" fmla="*/ 2147483647 w 137"/>
              <a:gd name="T61" fmla="*/ 2147483647 h 139"/>
              <a:gd name="T62" fmla="*/ 2147483647 w 137"/>
              <a:gd name="T63" fmla="*/ 2147483647 h 139"/>
              <a:gd name="T64" fmla="*/ 2147483647 w 137"/>
              <a:gd name="T65" fmla="*/ 2147483647 h 139"/>
              <a:gd name="T66" fmla="*/ 2147483647 w 137"/>
              <a:gd name="T67" fmla="*/ 2147483647 h 139"/>
              <a:gd name="T68" fmla="*/ 2147483647 w 137"/>
              <a:gd name="T69" fmla="*/ 2147483647 h 139"/>
              <a:gd name="T70" fmla="*/ 2147483647 w 137"/>
              <a:gd name="T71" fmla="*/ 2147483647 h 139"/>
              <a:gd name="T72" fmla="*/ 2147483647 w 137"/>
              <a:gd name="T73" fmla="*/ 2147483647 h 139"/>
              <a:gd name="T74" fmla="*/ 2147483647 w 137"/>
              <a:gd name="T75" fmla="*/ 2147483647 h 139"/>
              <a:gd name="T76" fmla="*/ 2147483647 w 137"/>
              <a:gd name="T77" fmla="*/ 2147483647 h 139"/>
              <a:gd name="T78" fmla="*/ 2147483647 w 137"/>
              <a:gd name="T79" fmla="*/ 2147483647 h 139"/>
              <a:gd name="T80" fmla="*/ 2147483647 w 137"/>
              <a:gd name="T81" fmla="*/ 2147483647 h 139"/>
              <a:gd name="T82" fmla="*/ 2147483647 w 137"/>
              <a:gd name="T83" fmla="*/ 2147483647 h 139"/>
              <a:gd name="T84" fmla="*/ 2147483647 w 137"/>
              <a:gd name="T85" fmla="*/ 2147483647 h 139"/>
              <a:gd name="T86" fmla="*/ 2147483647 w 137"/>
              <a:gd name="T87" fmla="*/ 2147483647 h 139"/>
              <a:gd name="T88" fmla="*/ 2147483647 w 137"/>
              <a:gd name="T89" fmla="*/ 2147483647 h 139"/>
              <a:gd name="T90" fmla="*/ 2147483647 w 137"/>
              <a:gd name="T91" fmla="*/ 2147483647 h 139"/>
              <a:gd name="T92" fmla="*/ 2147483647 w 137"/>
              <a:gd name="T93" fmla="*/ 2147483647 h 139"/>
              <a:gd name="T94" fmla="*/ 2147483647 w 137"/>
              <a:gd name="T95" fmla="*/ 2147483647 h 139"/>
              <a:gd name="T96" fmla="*/ 2147483647 w 137"/>
              <a:gd name="T97" fmla="*/ 2147483647 h 139"/>
              <a:gd name="T98" fmla="*/ 2147483647 w 137"/>
              <a:gd name="T99" fmla="*/ 2147483647 h 139"/>
              <a:gd name="T100" fmla="*/ 2147483647 w 137"/>
              <a:gd name="T101" fmla="*/ 2147483647 h 139"/>
              <a:gd name="T102" fmla="*/ 2147483647 w 137"/>
              <a:gd name="T103" fmla="*/ 2147483647 h 139"/>
              <a:gd name="T104" fmla="*/ 2147483647 w 137"/>
              <a:gd name="T105" fmla="*/ 2147483647 h 139"/>
              <a:gd name="T106" fmla="*/ 2147483647 w 137"/>
              <a:gd name="T107" fmla="*/ 2147483647 h 139"/>
              <a:gd name="T108" fmla="*/ 2147483647 w 137"/>
              <a:gd name="T109" fmla="*/ 2147483647 h 139"/>
              <a:gd name="T110" fmla="*/ 2147483647 w 137"/>
              <a:gd name="T111" fmla="*/ 2147483647 h 139"/>
              <a:gd name="T112" fmla="*/ 2147483647 w 137"/>
              <a:gd name="T113" fmla="*/ 2147483647 h 139"/>
              <a:gd name="T114" fmla="*/ 2147483647 w 137"/>
              <a:gd name="T115" fmla="*/ 2147483647 h 139"/>
              <a:gd name="T116" fmla="*/ 2147483647 w 137"/>
              <a:gd name="T117" fmla="*/ 2147483647 h 139"/>
              <a:gd name="T118" fmla="*/ 2147483647 w 137"/>
              <a:gd name="T119" fmla="*/ 2147483647 h 139"/>
              <a:gd name="T120" fmla="*/ 2147483647 w 137"/>
              <a:gd name="T121" fmla="*/ 2147483647 h 139"/>
              <a:gd name="T122" fmla="*/ 2147483647 w 137"/>
              <a:gd name="T123" fmla="*/ 2147483647 h 139"/>
              <a:gd name="T124" fmla="*/ 2147483647 w 137"/>
              <a:gd name="T125" fmla="*/ 2147483647 h 139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137" h="139">
                <a:moveTo>
                  <a:pt x="137" y="13"/>
                </a:moveTo>
                <a:lnTo>
                  <a:pt x="58" y="0"/>
                </a:lnTo>
                <a:lnTo>
                  <a:pt x="46" y="97"/>
                </a:lnTo>
                <a:lnTo>
                  <a:pt x="43" y="95"/>
                </a:lnTo>
                <a:lnTo>
                  <a:pt x="40" y="94"/>
                </a:lnTo>
                <a:lnTo>
                  <a:pt x="36" y="93"/>
                </a:lnTo>
                <a:lnTo>
                  <a:pt x="33" y="91"/>
                </a:lnTo>
                <a:lnTo>
                  <a:pt x="28" y="91"/>
                </a:lnTo>
                <a:lnTo>
                  <a:pt x="23" y="91"/>
                </a:lnTo>
                <a:lnTo>
                  <a:pt x="18" y="94"/>
                </a:lnTo>
                <a:lnTo>
                  <a:pt x="12" y="96"/>
                </a:lnTo>
                <a:lnTo>
                  <a:pt x="8" y="99"/>
                </a:lnTo>
                <a:lnTo>
                  <a:pt x="4" y="103"/>
                </a:lnTo>
                <a:lnTo>
                  <a:pt x="1" y="108"/>
                </a:lnTo>
                <a:lnTo>
                  <a:pt x="0" y="112"/>
                </a:lnTo>
                <a:lnTo>
                  <a:pt x="0" y="114"/>
                </a:lnTo>
                <a:lnTo>
                  <a:pt x="1" y="117"/>
                </a:lnTo>
                <a:lnTo>
                  <a:pt x="2" y="120"/>
                </a:lnTo>
                <a:lnTo>
                  <a:pt x="3" y="122"/>
                </a:lnTo>
                <a:lnTo>
                  <a:pt x="5" y="124"/>
                </a:lnTo>
                <a:lnTo>
                  <a:pt x="8" y="126"/>
                </a:lnTo>
                <a:lnTo>
                  <a:pt x="10" y="127"/>
                </a:lnTo>
                <a:lnTo>
                  <a:pt x="13" y="127"/>
                </a:lnTo>
                <a:lnTo>
                  <a:pt x="19" y="127"/>
                </a:lnTo>
                <a:lnTo>
                  <a:pt x="24" y="127"/>
                </a:lnTo>
                <a:lnTo>
                  <a:pt x="29" y="125"/>
                </a:lnTo>
                <a:lnTo>
                  <a:pt x="34" y="122"/>
                </a:lnTo>
                <a:lnTo>
                  <a:pt x="39" y="119"/>
                </a:lnTo>
                <a:lnTo>
                  <a:pt x="42" y="116"/>
                </a:lnTo>
                <a:lnTo>
                  <a:pt x="46" y="112"/>
                </a:lnTo>
                <a:lnTo>
                  <a:pt x="47" y="108"/>
                </a:lnTo>
                <a:lnTo>
                  <a:pt x="58" y="25"/>
                </a:lnTo>
                <a:lnTo>
                  <a:pt x="129" y="35"/>
                </a:lnTo>
                <a:lnTo>
                  <a:pt x="119" y="108"/>
                </a:lnTo>
                <a:lnTo>
                  <a:pt x="117" y="106"/>
                </a:lnTo>
                <a:lnTo>
                  <a:pt x="115" y="105"/>
                </a:lnTo>
                <a:lnTo>
                  <a:pt x="111" y="104"/>
                </a:lnTo>
                <a:lnTo>
                  <a:pt x="107" y="103"/>
                </a:lnTo>
                <a:lnTo>
                  <a:pt x="102" y="103"/>
                </a:lnTo>
                <a:lnTo>
                  <a:pt x="97" y="103"/>
                </a:lnTo>
                <a:lnTo>
                  <a:pt x="92" y="105"/>
                </a:lnTo>
                <a:lnTo>
                  <a:pt x="87" y="108"/>
                </a:lnTo>
                <a:lnTo>
                  <a:pt x="82" y="111"/>
                </a:lnTo>
                <a:lnTo>
                  <a:pt x="79" y="114"/>
                </a:lnTo>
                <a:lnTo>
                  <a:pt x="76" y="118"/>
                </a:lnTo>
                <a:lnTo>
                  <a:pt x="74" y="122"/>
                </a:lnTo>
                <a:lnTo>
                  <a:pt x="74" y="126"/>
                </a:lnTo>
                <a:lnTo>
                  <a:pt x="76" y="128"/>
                </a:lnTo>
                <a:lnTo>
                  <a:pt x="77" y="131"/>
                </a:lnTo>
                <a:lnTo>
                  <a:pt x="78" y="133"/>
                </a:lnTo>
                <a:lnTo>
                  <a:pt x="80" y="135"/>
                </a:lnTo>
                <a:lnTo>
                  <a:pt x="82" y="136"/>
                </a:lnTo>
                <a:lnTo>
                  <a:pt x="85" y="137"/>
                </a:lnTo>
                <a:lnTo>
                  <a:pt x="88" y="139"/>
                </a:lnTo>
                <a:lnTo>
                  <a:pt x="94" y="139"/>
                </a:lnTo>
                <a:lnTo>
                  <a:pt x="99" y="137"/>
                </a:lnTo>
                <a:lnTo>
                  <a:pt x="104" y="136"/>
                </a:lnTo>
                <a:lnTo>
                  <a:pt x="109" y="134"/>
                </a:lnTo>
                <a:lnTo>
                  <a:pt x="114" y="131"/>
                </a:lnTo>
                <a:lnTo>
                  <a:pt x="117" y="127"/>
                </a:lnTo>
                <a:lnTo>
                  <a:pt x="120" y="122"/>
                </a:lnTo>
                <a:lnTo>
                  <a:pt x="122" y="118"/>
                </a:lnTo>
                <a:lnTo>
                  <a:pt x="137" y="13"/>
                </a:lnTo>
                <a:close/>
              </a:path>
            </a:pathLst>
          </a:custGeom>
          <a:solidFill>
            <a:srgbClr val="FF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8" name="Freeform 180"/>
          <p:cNvSpPr/>
          <p:nvPr/>
        </p:nvSpPr>
        <p:spPr bwMode="auto">
          <a:xfrm>
            <a:off x="1109980" y="662305"/>
            <a:ext cx="185738" cy="188913"/>
          </a:xfrm>
          <a:custGeom>
            <a:avLst/>
            <a:gdLst>
              <a:gd name="T0" fmla="*/ 2147483647 w 137"/>
              <a:gd name="T1" fmla="*/ 2147483647 h 139"/>
              <a:gd name="T2" fmla="*/ 2147483647 w 137"/>
              <a:gd name="T3" fmla="*/ 0 h 139"/>
              <a:gd name="T4" fmla="*/ 2147483647 w 137"/>
              <a:gd name="T5" fmla="*/ 2147483647 h 139"/>
              <a:gd name="T6" fmla="*/ 2147483647 w 137"/>
              <a:gd name="T7" fmla="*/ 2147483647 h 139"/>
              <a:gd name="T8" fmla="*/ 2147483647 w 137"/>
              <a:gd name="T9" fmla="*/ 2147483647 h 139"/>
              <a:gd name="T10" fmla="*/ 2147483647 w 137"/>
              <a:gd name="T11" fmla="*/ 2147483647 h 139"/>
              <a:gd name="T12" fmla="*/ 2147483647 w 137"/>
              <a:gd name="T13" fmla="*/ 2147483647 h 139"/>
              <a:gd name="T14" fmla="*/ 2147483647 w 137"/>
              <a:gd name="T15" fmla="*/ 2147483647 h 139"/>
              <a:gd name="T16" fmla="*/ 2147483647 w 137"/>
              <a:gd name="T17" fmla="*/ 2147483647 h 139"/>
              <a:gd name="T18" fmla="*/ 2147483647 w 137"/>
              <a:gd name="T19" fmla="*/ 2147483647 h 139"/>
              <a:gd name="T20" fmla="*/ 2147483647 w 137"/>
              <a:gd name="T21" fmla="*/ 2147483647 h 139"/>
              <a:gd name="T22" fmla="*/ 2147483647 w 137"/>
              <a:gd name="T23" fmla="*/ 2147483647 h 139"/>
              <a:gd name="T24" fmla="*/ 2147483647 w 137"/>
              <a:gd name="T25" fmla="*/ 2147483647 h 139"/>
              <a:gd name="T26" fmla="*/ 2147483647 w 137"/>
              <a:gd name="T27" fmla="*/ 2147483647 h 139"/>
              <a:gd name="T28" fmla="*/ 0 w 137"/>
              <a:gd name="T29" fmla="*/ 2147483647 h 139"/>
              <a:gd name="T30" fmla="*/ 0 w 137"/>
              <a:gd name="T31" fmla="*/ 2147483647 h 139"/>
              <a:gd name="T32" fmla="*/ 2147483647 w 137"/>
              <a:gd name="T33" fmla="*/ 2147483647 h 139"/>
              <a:gd name="T34" fmla="*/ 2147483647 w 137"/>
              <a:gd name="T35" fmla="*/ 2147483647 h 139"/>
              <a:gd name="T36" fmla="*/ 2147483647 w 137"/>
              <a:gd name="T37" fmla="*/ 2147483647 h 139"/>
              <a:gd name="T38" fmla="*/ 2147483647 w 137"/>
              <a:gd name="T39" fmla="*/ 2147483647 h 139"/>
              <a:gd name="T40" fmla="*/ 2147483647 w 137"/>
              <a:gd name="T41" fmla="*/ 2147483647 h 139"/>
              <a:gd name="T42" fmla="*/ 2147483647 w 137"/>
              <a:gd name="T43" fmla="*/ 2147483647 h 139"/>
              <a:gd name="T44" fmla="*/ 2147483647 w 137"/>
              <a:gd name="T45" fmla="*/ 2147483647 h 139"/>
              <a:gd name="T46" fmla="*/ 2147483647 w 137"/>
              <a:gd name="T47" fmla="*/ 2147483647 h 139"/>
              <a:gd name="T48" fmla="*/ 2147483647 w 137"/>
              <a:gd name="T49" fmla="*/ 2147483647 h 139"/>
              <a:gd name="T50" fmla="*/ 2147483647 w 137"/>
              <a:gd name="T51" fmla="*/ 2147483647 h 139"/>
              <a:gd name="T52" fmla="*/ 2147483647 w 137"/>
              <a:gd name="T53" fmla="*/ 2147483647 h 139"/>
              <a:gd name="T54" fmla="*/ 2147483647 w 137"/>
              <a:gd name="T55" fmla="*/ 2147483647 h 139"/>
              <a:gd name="T56" fmla="*/ 2147483647 w 137"/>
              <a:gd name="T57" fmla="*/ 2147483647 h 139"/>
              <a:gd name="T58" fmla="*/ 2147483647 w 137"/>
              <a:gd name="T59" fmla="*/ 2147483647 h 139"/>
              <a:gd name="T60" fmla="*/ 2147483647 w 137"/>
              <a:gd name="T61" fmla="*/ 2147483647 h 139"/>
              <a:gd name="T62" fmla="*/ 2147483647 w 137"/>
              <a:gd name="T63" fmla="*/ 2147483647 h 139"/>
              <a:gd name="T64" fmla="*/ 2147483647 w 137"/>
              <a:gd name="T65" fmla="*/ 2147483647 h 139"/>
              <a:gd name="T66" fmla="*/ 2147483647 w 137"/>
              <a:gd name="T67" fmla="*/ 2147483647 h 139"/>
              <a:gd name="T68" fmla="*/ 2147483647 w 137"/>
              <a:gd name="T69" fmla="*/ 2147483647 h 139"/>
              <a:gd name="T70" fmla="*/ 2147483647 w 137"/>
              <a:gd name="T71" fmla="*/ 2147483647 h 139"/>
              <a:gd name="T72" fmla="*/ 2147483647 w 137"/>
              <a:gd name="T73" fmla="*/ 2147483647 h 139"/>
              <a:gd name="T74" fmla="*/ 2147483647 w 137"/>
              <a:gd name="T75" fmla="*/ 2147483647 h 139"/>
              <a:gd name="T76" fmla="*/ 2147483647 w 137"/>
              <a:gd name="T77" fmla="*/ 2147483647 h 139"/>
              <a:gd name="T78" fmla="*/ 2147483647 w 137"/>
              <a:gd name="T79" fmla="*/ 2147483647 h 139"/>
              <a:gd name="T80" fmla="*/ 2147483647 w 137"/>
              <a:gd name="T81" fmla="*/ 2147483647 h 139"/>
              <a:gd name="T82" fmla="*/ 2147483647 w 137"/>
              <a:gd name="T83" fmla="*/ 2147483647 h 139"/>
              <a:gd name="T84" fmla="*/ 2147483647 w 137"/>
              <a:gd name="T85" fmla="*/ 2147483647 h 139"/>
              <a:gd name="T86" fmla="*/ 2147483647 w 137"/>
              <a:gd name="T87" fmla="*/ 2147483647 h 139"/>
              <a:gd name="T88" fmla="*/ 2147483647 w 137"/>
              <a:gd name="T89" fmla="*/ 2147483647 h 139"/>
              <a:gd name="T90" fmla="*/ 2147483647 w 137"/>
              <a:gd name="T91" fmla="*/ 2147483647 h 139"/>
              <a:gd name="T92" fmla="*/ 2147483647 w 137"/>
              <a:gd name="T93" fmla="*/ 2147483647 h 139"/>
              <a:gd name="T94" fmla="*/ 2147483647 w 137"/>
              <a:gd name="T95" fmla="*/ 2147483647 h 139"/>
              <a:gd name="T96" fmla="*/ 2147483647 w 137"/>
              <a:gd name="T97" fmla="*/ 2147483647 h 139"/>
              <a:gd name="T98" fmla="*/ 2147483647 w 137"/>
              <a:gd name="T99" fmla="*/ 2147483647 h 139"/>
              <a:gd name="T100" fmla="*/ 2147483647 w 137"/>
              <a:gd name="T101" fmla="*/ 2147483647 h 139"/>
              <a:gd name="T102" fmla="*/ 2147483647 w 137"/>
              <a:gd name="T103" fmla="*/ 2147483647 h 139"/>
              <a:gd name="T104" fmla="*/ 2147483647 w 137"/>
              <a:gd name="T105" fmla="*/ 2147483647 h 139"/>
              <a:gd name="T106" fmla="*/ 2147483647 w 137"/>
              <a:gd name="T107" fmla="*/ 2147483647 h 139"/>
              <a:gd name="T108" fmla="*/ 2147483647 w 137"/>
              <a:gd name="T109" fmla="*/ 2147483647 h 139"/>
              <a:gd name="T110" fmla="*/ 2147483647 w 137"/>
              <a:gd name="T111" fmla="*/ 2147483647 h 139"/>
              <a:gd name="T112" fmla="*/ 2147483647 w 137"/>
              <a:gd name="T113" fmla="*/ 2147483647 h 139"/>
              <a:gd name="T114" fmla="*/ 2147483647 w 137"/>
              <a:gd name="T115" fmla="*/ 2147483647 h 139"/>
              <a:gd name="T116" fmla="*/ 2147483647 w 137"/>
              <a:gd name="T117" fmla="*/ 2147483647 h 139"/>
              <a:gd name="T118" fmla="*/ 2147483647 w 137"/>
              <a:gd name="T119" fmla="*/ 2147483647 h 139"/>
              <a:gd name="T120" fmla="*/ 2147483647 w 137"/>
              <a:gd name="T121" fmla="*/ 2147483647 h 139"/>
              <a:gd name="T122" fmla="*/ 2147483647 w 137"/>
              <a:gd name="T123" fmla="*/ 2147483647 h 139"/>
              <a:gd name="T124" fmla="*/ 2147483647 w 137"/>
              <a:gd name="T125" fmla="*/ 2147483647 h 139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137" h="139">
                <a:moveTo>
                  <a:pt x="137" y="13"/>
                </a:moveTo>
                <a:lnTo>
                  <a:pt x="58" y="0"/>
                </a:lnTo>
                <a:lnTo>
                  <a:pt x="46" y="97"/>
                </a:lnTo>
                <a:lnTo>
                  <a:pt x="43" y="95"/>
                </a:lnTo>
                <a:lnTo>
                  <a:pt x="40" y="94"/>
                </a:lnTo>
                <a:lnTo>
                  <a:pt x="36" y="93"/>
                </a:lnTo>
                <a:lnTo>
                  <a:pt x="33" y="91"/>
                </a:lnTo>
                <a:lnTo>
                  <a:pt x="28" y="91"/>
                </a:lnTo>
                <a:lnTo>
                  <a:pt x="23" y="91"/>
                </a:lnTo>
                <a:lnTo>
                  <a:pt x="18" y="94"/>
                </a:lnTo>
                <a:lnTo>
                  <a:pt x="12" y="96"/>
                </a:lnTo>
                <a:lnTo>
                  <a:pt x="8" y="99"/>
                </a:lnTo>
                <a:lnTo>
                  <a:pt x="4" y="103"/>
                </a:lnTo>
                <a:lnTo>
                  <a:pt x="1" y="108"/>
                </a:lnTo>
                <a:lnTo>
                  <a:pt x="0" y="112"/>
                </a:lnTo>
                <a:lnTo>
                  <a:pt x="0" y="114"/>
                </a:lnTo>
                <a:lnTo>
                  <a:pt x="1" y="117"/>
                </a:lnTo>
                <a:lnTo>
                  <a:pt x="2" y="120"/>
                </a:lnTo>
                <a:lnTo>
                  <a:pt x="3" y="122"/>
                </a:lnTo>
                <a:lnTo>
                  <a:pt x="5" y="124"/>
                </a:lnTo>
                <a:lnTo>
                  <a:pt x="8" y="126"/>
                </a:lnTo>
                <a:lnTo>
                  <a:pt x="10" y="127"/>
                </a:lnTo>
                <a:lnTo>
                  <a:pt x="13" y="127"/>
                </a:lnTo>
                <a:lnTo>
                  <a:pt x="19" y="127"/>
                </a:lnTo>
                <a:lnTo>
                  <a:pt x="24" y="127"/>
                </a:lnTo>
                <a:lnTo>
                  <a:pt x="29" y="125"/>
                </a:lnTo>
                <a:lnTo>
                  <a:pt x="34" y="122"/>
                </a:lnTo>
                <a:lnTo>
                  <a:pt x="39" y="119"/>
                </a:lnTo>
                <a:lnTo>
                  <a:pt x="42" y="116"/>
                </a:lnTo>
                <a:lnTo>
                  <a:pt x="46" y="112"/>
                </a:lnTo>
                <a:lnTo>
                  <a:pt x="47" y="108"/>
                </a:lnTo>
                <a:lnTo>
                  <a:pt x="58" y="25"/>
                </a:lnTo>
                <a:lnTo>
                  <a:pt x="129" y="35"/>
                </a:lnTo>
                <a:lnTo>
                  <a:pt x="119" y="108"/>
                </a:lnTo>
                <a:lnTo>
                  <a:pt x="117" y="106"/>
                </a:lnTo>
                <a:lnTo>
                  <a:pt x="115" y="105"/>
                </a:lnTo>
                <a:lnTo>
                  <a:pt x="111" y="104"/>
                </a:lnTo>
                <a:lnTo>
                  <a:pt x="107" y="103"/>
                </a:lnTo>
                <a:lnTo>
                  <a:pt x="102" y="103"/>
                </a:lnTo>
                <a:lnTo>
                  <a:pt x="97" y="103"/>
                </a:lnTo>
                <a:lnTo>
                  <a:pt x="92" y="105"/>
                </a:lnTo>
                <a:lnTo>
                  <a:pt x="87" y="108"/>
                </a:lnTo>
                <a:lnTo>
                  <a:pt x="82" y="111"/>
                </a:lnTo>
                <a:lnTo>
                  <a:pt x="79" y="114"/>
                </a:lnTo>
                <a:lnTo>
                  <a:pt x="76" y="118"/>
                </a:lnTo>
                <a:lnTo>
                  <a:pt x="74" y="122"/>
                </a:lnTo>
                <a:lnTo>
                  <a:pt x="74" y="126"/>
                </a:lnTo>
                <a:lnTo>
                  <a:pt x="76" y="128"/>
                </a:lnTo>
                <a:lnTo>
                  <a:pt x="77" y="131"/>
                </a:lnTo>
                <a:lnTo>
                  <a:pt x="78" y="133"/>
                </a:lnTo>
                <a:lnTo>
                  <a:pt x="80" y="135"/>
                </a:lnTo>
                <a:lnTo>
                  <a:pt x="82" y="136"/>
                </a:lnTo>
                <a:lnTo>
                  <a:pt x="85" y="137"/>
                </a:lnTo>
                <a:lnTo>
                  <a:pt x="88" y="139"/>
                </a:lnTo>
                <a:lnTo>
                  <a:pt x="94" y="139"/>
                </a:lnTo>
                <a:lnTo>
                  <a:pt x="99" y="137"/>
                </a:lnTo>
                <a:lnTo>
                  <a:pt x="104" y="136"/>
                </a:lnTo>
                <a:lnTo>
                  <a:pt x="109" y="134"/>
                </a:lnTo>
                <a:lnTo>
                  <a:pt x="114" y="131"/>
                </a:lnTo>
                <a:lnTo>
                  <a:pt x="117" y="127"/>
                </a:lnTo>
                <a:lnTo>
                  <a:pt x="120" y="122"/>
                </a:lnTo>
                <a:lnTo>
                  <a:pt x="122" y="118"/>
                </a:lnTo>
                <a:lnTo>
                  <a:pt x="137" y="13"/>
                </a:lnTo>
                <a:close/>
              </a:path>
            </a:pathLst>
          </a:custGeom>
          <a:solidFill>
            <a:srgbClr val="FF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pic>
        <p:nvPicPr>
          <p:cNvPr id="302" name="Picture 301"/>
          <p:cNvPicPr>
            <a:picLocks noChangeAspect="1"/>
          </p:cNvPicPr>
          <p:nvPr/>
        </p:nvPicPr>
        <p:blipFill>
          <a:blip r:embed="rId6">
            <a:clrChange>
              <a:clrFrom>
                <a:srgbClr val="FFFFFF">
                  <a:alpha val="100000"/>
                </a:srgbClr>
              </a:clrFrom>
              <a:clrTo>
                <a:srgbClr val="FFFFFF">
                  <a:alpha val="100000"/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9876195" y="1558397"/>
            <a:ext cx="3766185" cy="5002530"/>
          </a:xfrm>
          <a:prstGeom prst="rect">
            <a:avLst/>
          </a:prstGeom>
        </p:spPr>
      </p:pic>
      <p:grpSp>
        <p:nvGrpSpPr>
          <p:cNvPr id="303" name="Group 34"/>
          <p:cNvGrpSpPr/>
          <p:nvPr/>
        </p:nvGrpSpPr>
        <p:grpSpPr bwMode="auto">
          <a:xfrm>
            <a:off x="-115295" y="5802052"/>
            <a:ext cx="12489180" cy="1066800"/>
            <a:chOff x="0" y="4003"/>
            <a:chExt cx="5511" cy="317"/>
          </a:xfrm>
        </p:grpSpPr>
        <p:sp>
          <p:nvSpPr>
            <p:cNvPr id="304" name="Freeform 35"/>
            <p:cNvSpPr/>
            <p:nvPr/>
          </p:nvSpPr>
          <p:spPr bwMode="auto">
            <a:xfrm>
              <a:off x="527" y="4003"/>
              <a:ext cx="301" cy="189"/>
            </a:xfrm>
            <a:custGeom>
              <a:avLst/>
              <a:gdLst>
                <a:gd name="T0" fmla="*/ 170 w 301"/>
                <a:gd name="T1" fmla="*/ 106 h 189"/>
                <a:gd name="T2" fmla="*/ 177 w 301"/>
                <a:gd name="T3" fmla="*/ 97 h 189"/>
                <a:gd name="T4" fmla="*/ 186 w 301"/>
                <a:gd name="T5" fmla="*/ 88 h 189"/>
                <a:gd name="T6" fmla="*/ 199 w 301"/>
                <a:gd name="T7" fmla="*/ 80 h 189"/>
                <a:gd name="T8" fmla="*/ 212 w 301"/>
                <a:gd name="T9" fmla="*/ 72 h 189"/>
                <a:gd name="T10" fmla="*/ 229 w 301"/>
                <a:gd name="T11" fmla="*/ 67 h 189"/>
                <a:gd name="T12" fmla="*/ 247 w 301"/>
                <a:gd name="T13" fmla="*/ 63 h 189"/>
                <a:gd name="T14" fmla="*/ 269 w 301"/>
                <a:gd name="T15" fmla="*/ 63 h 189"/>
                <a:gd name="T16" fmla="*/ 291 w 301"/>
                <a:gd name="T17" fmla="*/ 67 h 189"/>
                <a:gd name="T18" fmla="*/ 298 w 301"/>
                <a:gd name="T19" fmla="*/ 75 h 189"/>
                <a:gd name="T20" fmla="*/ 301 w 301"/>
                <a:gd name="T21" fmla="*/ 87 h 189"/>
                <a:gd name="T22" fmla="*/ 298 w 301"/>
                <a:gd name="T23" fmla="*/ 101 h 189"/>
                <a:gd name="T24" fmla="*/ 291 w 301"/>
                <a:gd name="T25" fmla="*/ 117 h 189"/>
                <a:gd name="T26" fmla="*/ 279 w 301"/>
                <a:gd name="T27" fmla="*/ 135 h 189"/>
                <a:gd name="T28" fmla="*/ 264 w 301"/>
                <a:gd name="T29" fmla="*/ 153 h 189"/>
                <a:gd name="T30" fmla="*/ 243 w 301"/>
                <a:gd name="T31" fmla="*/ 172 h 189"/>
                <a:gd name="T32" fmla="*/ 217 w 301"/>
                <a:gd name="T33" fmla="*/ 189 h 189"/>
                <a:gd name="T34" fmla="*/ 194 w 301"/>
                <a:gd name="T35" fmla="*/ 186 h 189"/>
                <a:gd name="T36" fmla="*/ 173 w 301"/>
                <a:gd name="T37" fmla="*/ 182 h 189"/>
                <a:gd name="T38" fmla="*/ 151 w 301"/>
                <a:gd name="T39" fmla="*/ 179 h 189"/>
                <a:gd name="T40" fmla="*/ 131 w 301"/>
                <a:gd name="T41" fmla="*/ 174 h 189"/>
                <a:gd name="T42" fmla="*/ 112 w 301"/>
                <a:gd name="T43" fmla="*/ 169 h 189"/>
                <a:gd name="T44" fmla="*/ 92 w 301"/>
                <a:gd name="T45" fmla="*/ 163 h 189"/>
                <a:gd name="T46" fmla="*/ 74 w 301"/>
                <a:gd name="T47" fmla="*/ 157 h 189"/>
                <a:gd name="T48" fmla="*/ 55 w 301"/>
                <a:gd name="T49" fmla="*/ 150 h 189"/>
                <a:gd name="T50" fmla="*/ 42 w 301"/>
                <a:gd name="T51" fmla="*/ 143 h 189"/>
                <a:gd name="T52" fmla="*/ 28 w 301"/>
                <a:gd name="T53" fmla="*/ 136 h 189"/>
                <a:gd name="T54" fmla="*/ 17 w 301"/>
                <a:gd name="T55" fmla="*/ 127 h 189"/>
                <a:gd name="T56" fmla="*/ 8 w 301"/>
                <a:gd name="T57" fmla="*/ 119 h 189"/>
                <a:gd name="T58" fmla="*/ 3 w 301"/>
                <a:gd name="T59" fmla="*/ 109 h 189"/>
                <a:gd name="T60" fmla="*/ 0 w 301"/>
                <a:gd name="T61" fmla="*/ 101 h 189"/>
                <a:gd name="T62" fmla="*/ 2 w 301"/>
                <a:gd name="T63" fmla="*/ 93 h 189"/>
                <a:gd name="T64" fmla="*/ 6 w 301"/>
                <a:gd name="T65" fmla="*/ 87 h 189"/>
                <a:gd name="T66" fmla="*/ 16 w 301"/>
                <a:gd name="T67" fmla="*/ 82 h 189"/>
                <a:gd name="T68" fmla="*/ 28 w 301"/>
                <a:gd name="T69" fmla="*/ 77 h 189"/>
                <a:gd name="T70" fmla="*/ 42 w 301"/>
                <a:gd name="T71" fmla="*/ 74 h 189"/>
                <a:gd name="T72" fmla="*/ 60 w 301"/>
                <a:gd name="T73" fmla="*/ 74 h 189"/>
                <a:gd name="T74" fmla="*/ 78 w 301"/>
                <a:gd name="T75" fmla="*/ 76 h 189"/>
                <a:gd name="T76" fmla="*/ 96 w 301"/>
                <a:gd name="T77" fmla="*/ 83 h 189"/>
                <a:gd name="T78" fmla="*/ 116 w 301"/>
                <a:gd name="T79" fmla="*/ 95 h 189"/>
                <a:gd name="T80" fmla="*/ 136 w 301"/>
                <a:gd name="T81" fmla="*/ 114 h 189"/>
                <a:gd name="T82" fmla="*/ 133 w 301"/>
                <a:gd name="T83" fmla="*/ 82 h 189"/>
                <a:gd name="T84" fmla="*/ 131 w 301"/>
                <a:gd name="T85" fmla="*/ 45 h 189"/>
                <a:gd name="T86" fmla="*/ 130 w 301"/>
                <a:gd name="T87" fmla="*/ 16 h 189"/>
                <a:gd name="T88" fmla="*/ 130 w 301"/>
                <a:gd name="T89" fmla="*/ 3 h 189"/>
                <a:gd name="T90" fmla="*/ 156 w 301"/>
                <a:gd name="T91" fmla="*/ 0 h 189"/>
                <a:gd name="T92" fmla="*/ 157 w 301"/>
                <a:gd name="T93" fmla="*/ 12 h 189"/>
                <a:gd name="T94" fmla="*/ 163 w 301"/>
                <a:gd name="T95" fmla="*/ 39 h 189"/>
                <a:gd name="T96" fmla="*/ 168 w 301"/>
                <a:gd name="T97" fmla="*/ 74 h 189"/>
                <a:gd name="T98" fmla="*/ 170 w 301"/>
                <a:gd name="T99" fmla="*/ 106 h 189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301" h="189">
                  <a:moveTo>
                    <a:pt x="170" y="106"/>
                  </a:moveTo>
                  <a:lnTo>
                    <a:pt x="177" y="97"/>
                  </a:lnTo>
                  <a:lnTo>
                    <a:pt x="186" y="88"/>
                  </a:lnTo>
                  <a:lnTo>
                    <a:pt x="199" y="80"/>
                  </a:lnTo>
                  <a:lnTo>
                    <a:pt x="212" y="72"/>
                  </a:lnTo>
                  <a:lnTo>
                    <a:pt x="229" y="67"/>
                  </a:lnTo>
                  <a:lnTo>
                    <a:pt x="247" y="63"/>
                  </a:lnTo>
                  <a:lnTo>
                    <a:pt x="269" y="63"/>
                  </a:lnTo>
                  <a:lnTo>
                    <a:pt x="291" y="67"/>
                  </a:lnTo>
                  <a:lnTo>
                    <a:pt x="298" y="75"/>
                  </a:lnTo>
                  <a:lnTo>
                    <a:pt x="301" y="87"/>
                  </a:lnTo>
                  <a:lnTo>
                    <a:pt x="298" y="101"/>
                  </a:lnTo>
                  <a:lnTo>
                    <a:pt x="291" y="117"/>
                  </a:lnTo>
                  <a:lnTo>
                    <a:pt x="279" y="135"/>
                  </a:lnTo>
                  <a:lnTo>
                    <a:pt x="264" y="153"/>
                  </a:lnTo>
                  <a:lnTo>
                    <a:pt x="243" y="172"/>
                  </a:lnTo>
                  <a:lnTo>
                    <a:pt x="217" y="189"/>
                  </a:lnTo>
                  <a:lnTo>
                    <a:pt x="194" y="186"/>
                  </a:lnTo>
                  <a:lnTo>
                    <a:pt x="173" y="182"/>
                  </a:lnTo>
                  <a:lnTo>
                    <a:pt x="151" y="179"/>
                  </a:lnTo>
                  <a:lnTo>
                    <a:pt x="131" y="174"/>
                  </a:lnTo>
                  <a:lnTo>
                    <a:pt x="112" y="169"/>
                  </a:lnTo>
                  <a:lnTo>
                    <a:pt x="92" y="163"/>
                  </a:lnTo>
                  <a:lnTo>
                    <a:pt x="74" y="157"/>
                  </a:lnTo>
                  <a:lnTo>
                    <a:pt x="55" y="150"/>
                  </a:lnTo>
                  <a:lnTo>
                    <a:pt x="42" y="143"/>
                  </a:lnTo>
                  <a:lnTo>
                    <a:pt x="28" y="136"/>
                  </a:lnTo>
                  <a:lnTo>
                    <a:pt x="17" y="127"/>
                  </a:lnTo>
                  <a:lnTo>
                    <a:pt x="8" y="119"/>
                  </a:lnTo>
                  <a:lnTo>
                    <a:pt x="3" y="109"/>
                  </a:lnTo>
                  <a:lnTo>
                    <a:pt x="0" y="101"/>
                  </a:lnTo>
                  <a:lnTo>
                    <a:pt x="2" y="93"/>
                  </a:lnTo>
                  <a:lnTo>
                    <a:pt x="6" y="87"/>
                  </a:lnTo>
                  <a:lnTo>
                    <a:pt x="16" y="82"/>
                  </a:lnTo>
                  <a:lnTo>
                    <a:pt x="28" y="77"/>
                  </a:lnTo>
                  <a:lnTo>
                    <a:pt x="42" y="74"/>
                  </a:lnTo>
                  <a:lnTo>
                    <a:pt x="60" y="74"/>
                  </a:lnTo>
                  <a:lnTo>
                    <a:pt x="78" y="76"/>
                  </a:lnTo>
                  <a:lnTo>
                    <a:pt x="96" y="83"/>
                  </a:lnTo>
                  <a:lnTo>
                    <a:pt x="116" y="95"/>
                  </a:lnTo>
                  <a:lnTo>
                    <a:pt x="136" y="114"/>
                  </a:lnTo>
                  <a:lnTo>
                    <a:pt x="133" y="82"/>
                  </a:lnTo>
                  <a:lnTo>
                    <a:pt x="131" y="45"/>
                  </a:lnTo>
                  <a:lnTo>
                    <a:pt x="130" y="16"/>
                  </a:lnTo>
                  <a:lnTo>
                    <a:pt x="130" y="3"/>
                  </a:lnTo>
                  <a:lnTo>
                    <a:pt x="156" y="0"/>
                  </a:lnTo>
                  <a:lnTo>
                    <a:pt x="157" y="12"/>
                  </a:lnTo>
                  <a:lnTo>
                    <a:pt x="163" y="39"/>
                  </a:lnTo>
                  <a:lnTo>
                    <a:pt x="168" y="74"/>
                  </a:lnTo>
                  <a:lnTo>
                    <a:pt x="170" y="106"/>
                  </a:lnTo>
                  <a:close/>
                </a:path>
              </a:pathLst>
            </a:custGeom>
            <a:solidFill>
              <a:srgbClr val="7FE5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5" name="Freeform 36"/>
            <p:cNvSpPr/>
            <p:nvPr/>
          </p:nvSpPr>
          <p:spPr bwMode="auto">
            <a:xfrm>
              <a:off x="988" y="4094"/>
              <a:ext cx="169" cy="97"/>
            </a:xfrm>
            <a:custGeom>
              <a:avLst/>
              <a:gdLst>
                <a:gd name="T0" fmla="*/ 67 w 169"/>
                <a:gd name="T1" fmla="*/ 15 h 97"/>
                <a:gd name="T2" fmla="*/ 53 w 169"/>
                <a:gd name="T3" fmla="*/ 16 h 97"/>
                <a:gd name="T4" fmla="*/ 41 w 169"/>
                <a:gd name="T5" fmla="*/ 18 h 97"/>
                <a:gd name="T6" fmla="*/ 30 w 169"/>
                <a:gd name="T7" fmla="*/ 20 h 97"/>
                <a:gd name="T8" fmla="*/ 21 w 169"/>
                <a:gd name="T9" fmla="*/ 24 h 97"/>
                <a:gd name="T10" fmla="*/ 13 w 169"/>
                <a:gd name="T11" fmla="*/ 28 h 97"/>
                <a:gd name="T12" fmla="*/ 7 w 169"/>
                <a:gd name="T13" fmla="*/ 33 h 97"/>
                <a:gd name="T14" fmla="*/ 3 w 169"/>
                <a:gd name="T15" fmla="*/ 42 h 97"/>
                <a:gd name="T16" fmla="*/ 0 w 169"/>
                <a:gd name="T17" fmla="*/ 51 h 97"/>
                <a:gd name="T18" fmla="*/ 0 w 169"/>
                <a:gd name="T19" fmla="*/ 62 h 97"/>
                <a:gd name="T20" fmla="*/ 1 w 169"/>
                <a:gd name="T21" fmla="*/ 71 h 97"/>
                <a:gd name="T22" fmla="*/ 6 w 169"/>
                <a:gd name="T23" fmla="*/ 79 h 97"/>
                <a:gd name="T24" fmla="*/ 13 w 169"/>
                <a:gd name="T25" fmla="*/ 87 h 97"/>
                <a:gd name="T26" fmla="*/ 24 w 169"/>
                <a:gd name="T27" fmla="*/ 92 h 97"/>
                <a:gd name="T28" fmla="*/ 36 w 169"/>
                <a:gd name="T29" fmla="*/ 96 h 97"/>
                <a:gd name="T30" fmla="*/ 53 w 169"/>
                <a:gd name="T31" fmla="*/ 97 h 97"/>
                <a:gd name="T32" fmla="*/ 71 w 169"/>
                <a:gd name="T33" fmla="*/ 95 h 97"/>
                <a:gd name="T34" fmla="*/ 91 w 169"/>
                <a:gd name="T35" fmla="*/ 90 h 97"/>
                <a:gd name="T36" fmla="*/ 112 w 169"/>
                <a:gd name="T37" fmla="*/ 84 h 97"/>
                <a:gd name="T38" fmla="*/ 132 w 169"/>
                <a:gd name="T39" fmla="*/ 78 h 97"/>
                <a:gd name="T40" fmla="*/ 149 w 169"/>
                <a:gd name="T41" fmla="*/ 69 h 97"/>
                <a:gd name="T42" fmla="*/ 161 w 169"/>
                <a:gd name="T43" fmla="*/ 59 h 97"/>
                <a:gd name="T44" fmla="*/ 169 w 169"/>
                <a:gd name="T45" fmla="*/ 46 h 97"/>
                <a:gd name="T46" fmla="*/ 169 w 169"/>
                <a:gd name="T47" fmla="*/ 32 h 97"/>
                <a:gd name="T48" fmla="*/ 161 w 169"/>
                <a:gd name="T49" fmla="*/ 15 h 97"/>
                <a:gd name="T50" fmla="*/ 154 w 169"/>
                <a:gd name="T51" fmla="*/ 9 h 97"/>
                <a:gd name="T52" fmla="*/ 144 w 169"/>
                <a:gd name="T53" fmla="*/ 4 h 97"/>
                <a:gd name="T54" fmla="*/ 132 w 169"/>
                <a:gd name="T55" fmla="*/ 2 h 97"/>
                <a:gd name="T56" fmla="*/ 119 w 169"/>
                <a:gd name="T57" fmla="*/ 0 h 97"/>
                <a:gd name="T58" fmla="*/ 105 w 169"/>
                <a:gd name="T59" fmla="*/ 2 h 97"/>
                <a:gd name="T60" fmla="*/ 91 w 169"/>
                <a:gd name="T61" fmla="*/ 5 h 97"/>
                <a:gd name="T62" fmla="*/ 77 w 169"/>
                <a:gd name="T63" fmla="*/ 9 h 97"/>
                <a:gd name="T64" fmla="*/ 67 w 169"/>
                <a:gd name="T65" fmla="*/ 15 h 97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169" h="97">
                  <a:moveTo>
                    <a:pt x="67" y="15"/>
                  </a:moveTo>
                  <a:lnTo>
                    <a:pt x="53" y="16"/>
                  </a:lnTo>
                  <a:lnTo>
                    <a:pt x="41" y="18"/>
                  </a:lnTo>
                  <a:lnTo>
                    <a:pt x="30" y="20"/>
                  </a:lnTo>
                  <a:lnTo>
                    <a:pt x="21" y="24"/>
                  </a:lnTo>
                  <a:lnTo>
                    <a:pt x="13" y="28"/>
                  </a:lnTo>
                  <a:lnTo>
                    <a:pt x="7" y="33"/>
                  </a:lnTo>
                  <a:lnTo>
                    <a:pt x="3" y="42"/>
                  </a:lnTo>
                  <a:lnTo>
                    <a:pt x="0" y="51"/>
                  </a:lnTo>
                  <a:lnTo>
                    <a:pt x="0" y="62"/>
                  </a:lnTo>
                  <a:lnTo>
                    <a:pt x="1" y="71"/>
                  </a:lnTo>
                  <a:lnTo>
                    <a:pt x="6" y="79"/>
                  </a:lnTo>
                  <a:lnTo>
                    <a:pt x="13" y="87"/>
                  </a:lnTo>
                  <a:lnTo>
                    <a:pt x="24" y="92"/>
                  </a:lnTo>
                  <a:lnTo>
                    <a:pt x="36" y="96"/>
                  </a:lnTo>
                  <a:lnTo>
                    <a:pt x="53" y="97"/>
                  </a:lnTo>
                  <a:lnTo>
                    <a:pt x="71" y="95"/>
                  </a:lnTo>
                  <a:lnTo>
                    <a:pt x="91" y="90"/>
                  </a:lnTo>
                  <a:lnTo>
                    <a:pt x="112" y="84"/>
                  </a:lnTo>
                  <a:lnTo>
                    <a:pt x="132" y="78"/>
                  </a:lnTo>
                  <a:lnTo>
                    <a:pt x="149" y="69"/>
                  </a:lnTo>
                  <a:lnTo>
                    <a:pt x="161" y="59"/>
                  </a:lnTo>
                  <a:lnTo>
                    <a:pt x="169" y="46"/>
                  </a:lnTo>
                  <a:lnTo>
                    <a:pt x="169" y="32"/>
                  </a:lnTo>
                  <a:lnTo>
                    <a:pt x="161" y="15"/>
                  </a:lnTo>
                  <a:lnTo>
                    <a:pt x="154" y="9"/>
                  </a:lnTo>
                  <a:lnTo>
                    <a:pt x="144" y="4"/>
                  </a:lnTo>
                  <a:lnTo>
                    <a:pt x="132" y="2"/>
                  </a:lnTo>
                  <a:lnTo>
                    <a:pt x="119" y="0"/>
                  </a:lnTo>
                  <a:lnTo>
                    <a:pt x="105" y="2"/>
                  </a:lnTo>
                  <a:lnTo>
                    <a:pt x="91" y="5"/>
                  </a:lnTo>
                  <a:lnTo>
                    <a:pt x="77" y="9"/>
                  </a:lnTo>
                  <a:lnTo>
                    <a:pt x="67" y="1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6" name="Freeform 37"/>
            <p:cNvSpPr/>
            <p:nvPr/>
          </p:nvSpPr>
          <p:spPr bwMode="auto">
            <a:xfrm>
              <a:off x="1050" y="4238"/>
              <a:ext cx="236" cy="75"/>
            </a:xfrm>
            <a:custGeom>
              <a:avLst/>
              <a:gdLst>
                <a:gd name="T0" fmla="*/ 102 w 236"/>
                <a:gd name="T1" fmla="*/ 2 h 75"/>
                <a:gd name="T2" fmla="*/ 78 w 236"/>
                <a:gd name="T3" fmla="*/ 0 h 75"/>
                <a:gd name="T4" fmla="*/ 57 w 236"/>
                <a:gd name="T5" fmla="*/ 3 h 75"/>
                <a:gd name="T6" fmla="*/ 37 w 236"/>
                <a:gd name="T7" fmla="*/ 6 h 75"/>
                <a:gd name="T8" fmla="*/ 20 w 236"/>
                <a:gd name="T9" fmla="*/ 13 h 75"/>
                <a:gd name="T10" fmla="*/ 8 w 236"/>
                <a:gd name="T11" fmla="*/ 22 h 75"/>
                <a:gd name="T12" fmla="*/ 0 w 236"/>
                <a:gd name="T13" fmla="*/ 32 h 75"/>
                <a:gd name="T14" fmla="*/ 0 w 236"/>
                <a:gd name="T15" fmla="*/ 45 h 75"/>
                <a:gd name="T16" fmla="*/ 6 w 236"/>
                <a:gd name="T17" fmla="*/ 61 h 75"/>
                <a:gd name="T18" fmla="*/ 40 w 236"/>
                <a:gd name="T19" fmla="*/ 68 h 75"/>
                <a:gd name="T20" fmla="*/ 69 w 236"/>
                <a:gd name="T21" fmla="*/ 73 h 75"/>
                <a:gd name="T22" fmla="*/ 95 w 236"/>
                <a:gd name="T23" fmla="*/ 75 h 75"/>
                <a:gd name="T24" fmla="*/ 116 w 236"/>
                <a:gd name="T25" fmla="*/ 75 h 75"/>
                <a:gd name="T26" fmla="*/ 136 w 236"/>
                <a:gd name="T27" fmla="*/ 75 h 75"/>
                <a:gd name="T28" fmla="*/ 156 w 236"/>
                <a:gd name="T29" fmla="*/ 73 h 75"/>
                <a:gd name="T30" fmla="*/ 175 w 236"/>
                <a:gd name="T31" fmla="*/ 69 h 75"/>
                <a:gd name="T32" fmla="*/ 195 w 236"/>
                <a:gd name="T33" fmla="*/ 65 h 75"/>
                <a:gd name="T34" fmla="*/ 214 w 236"/>
                <a:gd name="T35" fmla="*/ 60 h 75"/>
                <a:gd name="T36" fmla="*/ 226 w 236"/>
                <a:gd name="T37" fmla="*/ 54 h 75"/>
                <a:gd name="T38" fmla="*/ 232 w 236"/>
                <a:gd name="T39" fmla="*/ 47 h 75"/>
                <a:gd name="T40" fmla="*/ 236 w 236"/>
                <a:gd name="T41" fmla="*/ 38 h 75"/>
                <a:gd name="T42" fmla="*/ 236 w 236"/>
                <a:gd name="T43" fmla="*/ 31 h 75"/>
                <a:gd name="T44" fmla="*/ 233 w 236"/>
                <a:gd name="T45" fmla="*/ 24 h 75"/>
                <a:gd name="T46" fmla="*/ 230 w 236"/>
                <a:gd name="T47" fmla="*/ 17 h 75"/>
                <a:gd name="T48" fmla="*/ 224 w 236"/>
                <a:gd name="T49" fmla="*/ 12 h 75"/>
                <a:gd name="T50" fmla="*/ 217 w 236"/>
                <a:gd name="T51" fmla="*/ 9 h 75"/>
                <a:gd name="T52" fmla="*/ 209 w 236"/>
                <a:gd name="T53" fmla="*/ 6 h 75"/>
                <a:gd name="T54" fmla="*/ 200 w 236"/>
                <a:gd name="T55" fmla="*/ 5 h 75"/>
                <a:gd name="T56" fmla="*/ 189 w 236"/>
                <a:gd name="T57" fmla="*/ 5 h 75"/>
                <a:gd name="T58" fmla="*/ 180 w 236"/>
                <a:gd name="T59" fmla="*/ 8 h 75"/>
                <a:gd name="T60" fmla="*/ 171 w 236"/>
                <a:gd name="T61" fmla="*/ 9 h 75"/>
                <a:gd name="T62" fmla="*/ 163 w 236"/>
                <a:gd name="T63" fmla="*/ 11 h 75"/>
                <a:gd name="T64" fmla="*/ 157 w 236"/>
                <a:gd name="T65" fmla="*/ 13 h 75"/>
                <a:gd name="T66" fmla="*/ 153 w 236"/>
                <a:gd name="T67" fmla="*/ 15 h 75"/>
                <a:gd name="T68" fmla="*/ 146 w 236"/>
                <a:gd name="T69" fmla="*/ 15 h 75"/>
                <a:gd name="T70" fmla="*/ 140 w 236"/>
                <a:gd name="T71" fmla="*/ 13 h 75"/>
                <a:gd name="T72" fmla="*/ 134 w 236"/>
                <a:gd name="T73" fmla="*/ 11 h 75"/>
                <a:gd name="T74" fmla="*/ 127 w 236"/>
                <a:gd name="T75" fmla="*/ 9 h 75"/>
                <a:gd name="T76" fmla="*/ 119 w 236"/>
                <a:gd name="T77" fmla="*/ 5 h 75"/>
                <a:gd name="T78" fmla="*/ 111 w 236"/>
                <a:gd name="T79" fmla="*/ 3 h 75"/>
                <a:gd name="T80" fmla="*/ 102 w 236"/>
                <a:gd name="T81" fmla="*/ 2 h 7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236" h="75">
                  <a:moveTo>
                    <a:pt x="102" y="2"/>
                  </a:moveTo>
                  <a:lnTo>
                    <a:pt x="78" y="0"/>
                  </a:lnTo>
                  <a:lnTo>
                    <a:pt x="57" y="3"/>
                  </a:lnTo>
                  <a:lnTo>
                    <a:pt x="37" y="6"/>
                  </a:lnTo>
                  <a:lnTo>
                    <a:pt x="20" y="13"/>
                  </a:lnTo>
                  <a:lnTo>
                    <a:pt x="8" y="22"/>
                  </a:lnTo>
                  <a:lnTo>
                    <a:pt x="0" y="32"/>
                  </a:lnTo>
                  <a:lnTo>
                    <a:pt x="0" y="45"/>
                  </a:lnTo>
                  <a:lnTo>
                    <a:pt x="6" y="61"/>
                  </a:lnTo>
                  <a:lnTo>
                    <a:pt x="40" y="68"/>
                  </a:lnTo>
                  <a:lnTo>
                    <a:pt x="69" y="73"/>
                  </a:lnTo>
                  <a:lnTo>
                    <a:pt x="95" y="75"/>
                  </a:lnTo>
                  <a:lnTo>
                    <a:pt x="116" y="75"/>
                  </a:lnTo>
                  <a:lnTo>
                    <a:pt x="136" y="75"/>
                  </a:lnTo>
                  <a:lnTo>
                    <a:pt x="156" y="73"/>
                  </a:lnTo>
                  <a:lnTo>
                    <a:pt x="175" y="69"/>
                  </a:lnTo>
                  <a:lnTo>
                    <a:pt x="195" y="65"/>
                  </a:lnTo>
                  <a:lnTo>
                    <a:pt x="214" y="60"/>
                  </a:lnTo>
                  <a:lnTo>
                    <a:pt x="226" y="54"/>
                  </a:lnTo>
                  <a:lnTo>
                    <a:pt x="232" y="47"/>
                  </a:lnTo>
                  <a:lnTo>
                    <a:pt x="236" y="38"/>
                  </a:lnTo>
                  <a:lnTo>
                    <a:pt x="236" y="31"/>
                  </a:lnTo>
                  <a:lnTo>
                    <a:pt x="233" y="24"/>
                  </a:lnTo>
                  <a:lnTo>
                    <a:pt x="230" y="17"/>
                  </a:lnTo>
                  <a:lnTo>
                    <a:pt x="224" y="12"/>
                  </a:lnTo>
                  <a:lnTo>
                    <a:pt x="217" y="9"/>
                  </a:lnTo>
                  <a:lnTo>
                    <a:pt x="209" y="6"/>
                  </a:lnTo>
                  <a:lnTo>
                    <a:pt x="200" y="5"/>
                  </a:lnTo>
                  <a:lnTo>
                    <a:pt x="189" y="5"/>
                  </a:lnTo>
                  <a:lnTo>
                    <a:pt x="180" y="8"/>
                  </a:lnTo>
                  <a:lnTo>
                    <a:pt x="171" y="9"/>
                  </a:lnTo>
                  <a:lnTo>
                    <a:pt x="163" y="11"/>
                  </a:lnTo>
                  <a:lnTo>
                    <a:pt x="157" y="13"/>
                  </a:lnTo>
                  <a:lnTo>
                    <a:pt x="153" y="15"/>
                  </a:lnTo>
                  <a:lnTo>
                    <a:pt x="146" y="15"/>
                  </a:lnTo>
                  <a:lnTo>
                    <a:pt x="140" y="13"/>
                  </a:lnTo>
                  <a:lnTo>
                    <a:pt x="134" y="11"/>
                  </a:lnTo>
                  <a:lnTo>
                    <a:pt x="127" y="9"/>
                  </a:lnTo>
                  <a:lnTo>
                    <a:pt x="119" y="5"/>
                  </a:lnTo>
                  <a:lnTo>
                    <a:pt x="111" y="3"/>
                  </a:lnTo>
                  <a:lnTo>
                    <a:pt x="102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307" name="Group 38"/>
            <p:cNvGrpSpPr/>
            <p:nvPr/>
          </p:nvGrpSpPr>
          <p:grpSpPr bwMode="auto">
            <a:xfrm>
              <a:off x="0" y="4105"/>
              <a:ext cx="1479" cy="215"/>
              <a:chOff x="3452" y="4125"/>
              <a:chExt cx="1479" cy="215"/>
            </a:xfrm>
          </p:grpSpPr>
          <p:sp>
            <p:nvSpPr>
              <p:cNvPr id="308" name="Freeform 39"/>
              <p:cNvSpPr/>
              <p:nvPr/>
            </p:nvSpPr>
            <p:spPr bwMode="auto">
              <a:xfrm>
                <a:off x="3592" y="4158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2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9" y="1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0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" name="Freeform 40"/>
              <p:cNvSpPr/>
              <p:nvPr/>
            </p:nvSpPr>
            <p:spPr bwMode="auto">
              <a:xfrm>
                <a:off x="3668" y="4235"/>
                <a:ext cx="16" cy="16"/>
              </a:xfrm>
              <a:custGeom>
                <a:avLst/>
                <a:gdLst>
                  <a:gd name="T0" fmla="*/ 0 w 34"/>
                  <a:gd name="T1" fmla="*/ 1 h 32"/>
                  <a:gd name="T2" fmla="*/ 0 w 34"/>
                  <a:gd name="T3" fmla="*/ 1 h 32"/>
                  <a:gd name="T4" fmla="*/ 0 w 34"/>
                  <a:gd name="T5" fmla="*/ 1 h 32"/>
                  <a:gd name="T6" fmla="*/ 0 w 34"/>
                  <a:gd name="T7" fmla="*/ 1 h 32"/>
                  <a:gd name="T8" fmla="*/ 0 w 34"/>
                  <a:gd name="T9" fmla="*/ 0 h 32"/>
                  <a:gd name="T10" fmla="*/ 0 w 34"/>
                  <a:gd name="T11" fmla="*/ 0 h 32"/>
                  <a:gd name="T12" fmla="*/ 0 w 34"/>
                  <a:gd name="T13" fmla="*/ 1 h 32"/>
                  <a:gd name="T14" fmla="*/ 0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0 w 34"/>
                  <a:gd name="T21" fmla="*/ 1 h 32"/>
                  <a:gd name="T22" fmla="*/ 0 w 34"/>
                  <a:gd name="T23" fmla="*/ 1 h 32"/>
                  <a:gd name="T24" fmla="*/ 0 w 34"/>
                  <a:gd name="T25" fmla="*/ 1 h 32"/>
                  <a:gd name="T26" fmla="*/ 0 w 34"/>
                  <a:gd name="T27" fmla="*/ 1 h 32"/>
                  <a:gd name="T28" fmla="*/ 0 w 34"/>
                  <a:gd name="T29" fmla="*/ 1 h 32"/>
                  <a:gd name="T30" fmla="*/ 0 w 34"/>
                  <a:gd name="T31" fmla="*/ 1 h 32"/>
                  <a:gd name="T32" fmla="*/ 0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3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8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" name="Freeform 41"/>
              <p:cNvSpPr/>
              <p:nvPr/>
            </p:nvSpPr>
            <p:spPr bwMode="auto">
              <a:xfrm>
                <a:off x="3668" y="4194"/>
                <a:ext cx="16" cy="17"/>
              </a:xfrm>
              <a:custGeom>
                <a:avLst/>
                <a:gdLst>
                  <a:gd name="T0" fmla="*/ 0 w 33"/>
                  <a:gd name="T1" fmla="*/ 1 h 32"/>
                  <a:gd name="T2" fmla="*/ 0 w 33"/>
                  <a:gd name="T3" fmla="*/ 1 h 32"/>
                  <a:gd name="T4" fmla="*/ 0 w 33"/>
                  <a:gd name="T5" fmla="*/ 1 h 32"/>
                  <a:gd name="T6" fmla="*/ 0 w 33"/>
                  <a:gd name="T7" fmla="*/ 1 h 32"/>
                  <a:gd name="T8" fmla="*/ 0 w 33"/>
                  <a:gd name="T9" fmla="*/ 0 h 32"/>
                  <a:gd name="T10" fmla="*/ 0 w 33"/>
                  <a:gd name="T11" fmla="*/ 0 h 32"/>
                  <a:gd name="T12" fmla="*/ 0 w 33"/>
                  <a:gd name="T13" fmla="*/ 1 h 32"/>
                  <a:gd name="T14" fmla="*/ 0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0 w 33"/>
                  <a:gd name="T21" fmla="*/ 1 h 32"/>
                  <a:gd name="T22" fmla="*/ 0 w 33"/>
                  <a:gd name="T23" fmla="*/ 1 h 32"/>
                  <a:gd name="T24" fmla="*/ 0 w 33"/>
                  <a:gd name="T25" fmla="*/ 1 h 32"/>
                  <a:gd name="T26" fmla="*/ 0 w 33"/>
                  <a:gd name="T27" fmla="*/ 1 h 32"/>
                  <a:gd name="T28" fmla="*/ 0 w 33"/>
                  <a:gd name="T29" fmla="*/ 1 h 32"/>
                  <a:gd name="T30" fmla="*/ 0 w 33"/>
                  <a:gd name="T31" fmla="*/ 1 h 32"/>
                  <a:gd name="T32" fmla="*/ 0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19"/>
                    </a:moveTo>
                    <a:lnTo>
                      <a:pt x="33" y="13"/>
                    </a:lnTo>
                    <a:lnTo>
                      <a:pt x="30" y="7"/>
                    </a:lnTo>
                    <a:lnTo>
                      <a:pt x="26" y="2"/>
                    </a:lnTo>
                    <a:lnTo>
                      <a:pt x="20" y="0"/>
                    </a:lnTo>
                    <a:lnTo>
                      <a:pt x="13" y="0"/>
                    </a:lnTo>
                    <a:lnTo>
                      <a:pt x="7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29" y="25"/>
                    </a:lnTo>
                    <a:lnTo>
                      <a:pt x="33" y="1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" name="Freeform 42"/>
              <p:cNvSpPr/>
              <p:nvPr/>
            </p:nvSpPr>
            <p:spPr bwMode="auto">
              <a:xfrm>
                <a:off x="3671" y="4153"/>
                <a:ext cx="16" cy="17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6" y="3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4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4" y="30"/>
                    </a:lnTo>
                    <a:lnTo>
                      <a:pt x="29" y="25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" name="Freeform 43"/>
              <p:cNvSpPr/>
              <p:nvPr/>
            </p:nvSpPr>
            <p:spPr bwMode="auto">
              <a:xfrm>
                <a:off x="3772" y="4256"/>
                <a:ext cx="17" cy="16"/>
              </a:xfrm>
              <a:custGeom>
                <a:avLst/>
                <a:gdLst>
                  <a:gd name="T0" fmla="*/ 1 w 33"/>
                  <a:gd name="T1" fmla="*/ 1 h 32"/>
                  <a:gd name="T2" fmla="*/ 1 w 33"/>
                  <a:gd name="T3" fmla="*/ 1 h 32"/>
                  <a:gd name="T4" fmla="*/ 1 w 33"/>
                  <a:gd name="T5" fmla="*/ 1 h 32"/>
                  <a:gd name="T6" fmla="*/ 1 w 33"/>
                  <a:gd name="T7" fmla="*/ 1 h 32"/>
                  <a:gd name="T8" fmla="*/ 1 w 33"/>
                  <a:gd name="T9" fmla="*/ 0 h 32"/>
                  <a:gd name="T10" fmla="*/ 1 w 33"/>
                  <a:gd name="T11" fmla="*/ 0 h 32"/>
                  <a:gd name="T12" fmla="*/ 1 w 33"/>
                  <a:gd name="T13" fmla="*/ 1 h 32"/>
                  <a:gd name="T14" fmla="*/ 1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1 w 33"/>
                  <a:gd name="T21" fmla="*/ 1 h 32"/>
                  <a:gd name="T22" fmla="*/ 1 w 33"/>
                  <a:gd name="T23" fmla="*/ 1 h 32"/>
                  <a:gd name="T24" fmla="*/ 1 w 33"/>
                  <a:gd name="T25" fmla="*/ 1 h 32"/>
                  <a:gd name="T26" fmla="*/ 1 w 33"/>
                  <a:gd name="T27" fmla="*/ 1 h 32"/>
                  <a:gd name="T28" fmla="*/ 1 w 33"/>
                  <a:gd name="T29" fmla="*/ 1 h 32"/>
                  <a:gd name="T30" fmla="*/ 1 w 33"/>
                  <a:gd name="T31" fmla="*/ 1 h 32"/>
                  <a:gd name="T32" fmla="*/ 1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20"/>
                    </a:moveTo>
                    <a:lnTo>
                      <a:pt x="33" y="14"/>
                    </a:lnTo>
                    <a:lnTo>
                      <a:pt x="31" y="8"/>
                    </a:lnTo>
                    <a:lnTo>
                      <a:pt x="26" y="4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3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7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30" y="26"/>
                    </a:lnTo>
                    <a:lnTo>
                      <a:pt x="33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" name="Freeform 44"/>
              <p:cNvSpPr/>
              <p:nvPr/>
            </p:nvSpPr>
            <p:spPr bwMode="auto">
              <a:xfrm>
                <a:off x="3768" y="4216"/>
                <a:ext cx="17" cy="16"/>
              </a:xfrm>
              <a:custGeom>
                <a:avLst/>
                <a:gdLst>
                  <a:gd name="T0" fmla="*/ 1 w 32"/>
                  <a:gd name="T1" fmla="*/ 0 h 33"/>
                  <a:gd name="T2" fmla="*/ 1 w 32"/>
                  <a:gd name="T3" fmla="*/ 0 h 33"/>
                  <a:gd name="T4" fmla="*/ 1 w 32"/>
                  <a:gd name="T5" fmla="*/ 0 h 33"/>
                  <a:gd name="T6" fmla="*/ 1 w 32"/>
                  <a:gd name="T7" fmla="*/ 0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0 h 33"/>
                  <a:gd name="T14" fmla="*/ 1 w 32"/>
                  <a:gd name="T15" fmla="*/ 0 h 33"/>
                  <a:gd name="T16" fmla="*/ 0 w 32"/>
                  <a:gd name="T17" fmla="*/ 0 h 33"/>
                  <a:gd name="T18" fmla="*/ 0 w 32"/>
                  <a:gd name="T19" fmla="*/ 0 h 33"/>
                  <a:gd name="T20" fmla="*/ 1 w 32"/>
                  <a:gd name="T21" fmla="*/ 0 h 33"/>
                  <a:gd name="T22" fmla="*/ 1 w 32"/>
                  <a:gd name="T23" fmla="*/ 0 h 33"/>
                  <a:gd name="T24" fmla="*/ 1 w 32"/>
                  <a:gd name="T25" fmla="*/ 0 h 33"/>
                  <a:gd name="T26" fmla="*/ 1 w 32"/>
                  <a:gd name="T27" fmla="*/ 0 h 33"/>
                  <a:gd name="T28" fmla="*/ 1 w 32"/>
                  <a:gd name="T29" fmla="*/ 0 h 33"/>
                  <a:gd name="T30" fmla="*/ 1 w 32"/>
                  <a:gd name="T31" fmla="*/ 0 h 33"/>
                  <a:gd name="T32" fmla="*/ 1 w 32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9"/>
                    </a:lnTo>
                    <a:lnTo>
                      <a:pt x="26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3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3"/>
                    </a:ln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" name="Freeform 45"/>
              <p:cNvSpPr/>
              <p:nvPr/>
            </p:nvSpPr>
            <p:spPr bwMode="auto">
              <a:xfrm>
                <a:off x="3774" y="4175"/>
                <a:ext cx="16" cy="17"/>
              </a:xfrm>
              <a:custGeom>
                <a:avLst/>
                <a:gdLst>
                  <a:gd name="T0" fmla="*/ 0 w 33"/>
                  <a:gd name="T1" fmla="*/ 1 h 33"/>
                  <a:gd name="T2" fmla="*/ 0 w 33"/>
                  <a:gd name="T3" fmla="*/ 1 h 33"/>
                  <a:gd name="T4" fmla="*/ 0 w 33"/>
                  <a:gd name="T5" fmla="*/ 1 h 33"/>
                  <a:gd name="T6" fmla="*/ 0 w 33"/>
                  <a:gd name="T7" fmla="*/ 1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1 h 33"/>
                  <a:gd name="T14" fmla="*/ 0 w 33"/>
                  <a:gd name="T15" fmla="*/ 1 h 33"/>
                  <a:gd name="T16" fmla="*/ 0 w 33"/>
                  <a:gd name="T17" fmla="*/ 1 h 33"/>
                  <a:gd name="T18" fmla="*/ 0 w 33"/>
                  <a:gd name="T19" fmla="*/ 1 h 33"/>
                  <a:gd name="T20" fmla="*/ 0 w 33"/>
                  <a:gd name="T21" fmla="*/ 1 h 33"/>
                  <a:gd name="T22" fmla="*/ 0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0 w 33"/>
                  <a:gd name="T29" fmla="*/ 1 h 33"/>
                  <a:gd name="T30" fmla="*/ 0 w 33"/>
                  <a:gd name="T31" fmla="*/ 1 h 33"/>
                  <a:gd name="T32" fmla="*/ 0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33" y="21"/>
                    </a:moveTo>
                    <a:lnTo>
                      <a:pt x="33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5" y="31"/>
                    </a:lnTo>
                    <a:lnTo>
                      <a:pt x="29" y="26"/>
                    </a:lnTo>
                    <a:lnTo>
                      <a:pt x="33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" name="Freeform 46"/>
              <p:cNvSpPr/>
              <p:nvPr/>
            </p:nvSpPr>
            <p:spPr bwMode="auto">
              <a:xfrm>
                <a:off x="3789" y="4136"/>
                <a:ext cx="16" cy="17"/>
              </a:xfrm>
              <a:custGeom>
                <a:avLst/>
                <a:gdLst>
                  <a:gd name="T0" fmla="*/ 1 w 32"/>
                  <a:gd name="T1" fmla="*/ 1 h 34"/>
                  <a:gd name="T2" fmla="*/ 1 w 32"/>
                  <a:gd name="T3" fmla="*/ 1 h 34"/>
                  <a:gd name="T4" fmla="*/ 1 w 32"/>
                  <a:gd name="T5" fmla="*/ 1 h 34"/>
                  <a:gd name="T6" fmla="*/ 1 w 32"/>
                  <a:gd name="T7" fmla="*/ 1 h 34"/>
                  <a:gd name="T8" fmla="*/ 1 w 32"/>
                  <a:gd name="T9" fmla="*/ 0 h 34"/>
                  <a:gd name="T10" fmla="*/ 1 w 32"/>
                  <a:gd name="T11" fmla="*/ 0 h 34"/>
                  <a:gd name="T12" fmla="*/ 1 w 32"/>
                  <a:gd name="T13" fmla="*/ 1 h 34"/>
                  <a:gd name="T14" fmla="*/ 1 w 32"/>
                  <a:gd name="T15" fmla="*/ 1 h 34"/>
                  <a:gd name="T16" fmla="*/ 0 w 32"/>
                  <a:gd name="T17" fmla="*/ 1 h 34"/>
                  <a:gd name="T18" fmla="*/ 0 w 32"/>
                  <a:gd name="T19" fmla="*/ 1 h 34"/>
                  <a:gd name="T20" fmla="*/ 1 w 32"/>
                  <a:gd name="T21" fmla="*/ 1 h 34"/>
                  <a:gd name="T22" fmla="*/ 1 w 32"/>
                  <a:gd name="T23" fmla="*/ 1 h 34"/>
                  <a:gd name="T24" fmla="*/ 1 w 32"/>
                  <a:gd name="T25" fmla="*/ 1 h 34"/>
                  <a:gd name="T26" fmla="*/ 1 w 32"/>
                  <a:gd name="T27" fmla="*/ 1 h 34"/>
                  <a:gd name="T28" fmla="*/ 1 w 32"/>
                  <a:gd name="T29" fmla="*/ 1 h 34"/>
                  <a:gd name="T30" fmla="*/ 1 w 32"/>
                  <a:gd name="T31" fmla="*/ 1 h 34"/>
                  <a:gd name="T32" fmla="*/ 1 w 32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4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4"/>
                    </a:lnTo>
                    <a:lnTo>
                      <a:pt x="20" y="34"/>
                    </a:lnTo>
                    <a:lnTo>
                      <a:pt x="25" y="32"/>
                    </a:lnTo>
                    <a:lnTo>
                      <a:pt x="30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" name="Freeform 47"/>
              <p:cNvSpPr/>
              <p:nvPr/>
            </p:nvSpPr>
            <p:spPr bwMode="auto">
              <a:xfrm>
                <a:off x="3842" y="4235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" name="Freeform 48"/>
              <p:cNvSpPr/>
              <p:nvPr/>
            </p:nvSpPr>
            <p:spPr bwMode="auto">
              <a:xfrm>
                <a:off x="3857" y="4201"/>
                <a:ext cx="16" cy="16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lnTo>
                      <a:pt x="18" y="32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" name="Freeform 49"/>
              <p:cNvSpPr/>
              <p:nvPr/>
            </p:nvSpPr>
            <p:spPr bwMode="auto">
              <a:xfrm>
                <a:off x="3861" y="4164"/>
                <a:ext cx="16" cy="17"/>
              </a:xfrm>
              <a:custGeom>
                <a:avLst/>
                <a:gdLst>
                  <a:gd name="T0" fmla="*/ 1 w 32"/>
                  <a:gd name="T1" fmla="*/ 1 h 33"/>
                  <a:gd name="T2" fmla="*/ 1 w 32"/>
                  <a:gd name="T3" fmla="*/ 1 h 33"/>
                  <a:gd name="T4" fmla="*/ 1 w 32"/>
                  <a:gd name="T5" fmla="*/ 1 h 33"/>
                  <a:gd name="T6" fmla="*/ 1 w 32"/>
                  <a:gd name="T7" fmla="*/ 1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1 h 33"/>
                  <a:gd name="T14" fmla="*/ 1 w 32"/>
                  <a:gd name="T15" fmla="*/ 1 h 33"/>
                  <a:gd name="T16" fmla="*/ 0 w 32"/>
                  <a:gd name="T17" fmla="*/ 1 h 33"/>
                  <a:gd name="T18" fmla="*/ 0 w 32"/>
                  <a:gd name="T19" fmla="*/ 1 h 33"/>
                  <a:gd name="T20" fmla="*/ 1 w 32"/>
                  <a:gd name="T21" fmla="*/ 1 h 33"/>
                  <a:gd name="T22" fmla="*/ 1 w 32"/>
                  <a:gd name="T23" fmla="*/ 1 h 33"/>
                  <a:gd name="T24" fmla="*/ 1 w 32"/>
                  <a:gd name="T25" fmla="*/ 1 h 33"/>
                  <a:gd name="T26" fmla="*/ 1 w 32"/>
                  <a:gd name="T27" fmla="*/ 1 h 33"/>
                  <a:gd name="T28" fmla="*/ 1 w 32"/>
                  <a:gd name="T29" fmla="*/ 1 h 33"/>
                  <a:gd name="T30" fmla="*/ 1 w 32"/>
                  <a:gd name="T31" fmla="*/ 1 h 33"/>
                  <a:gd name="T32" fmla="*/ 1 w 32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" name="Freeform 50"/>
              <p:cNvSpPr/>
              <p:nvPr/>
            </p:nvSpPr>
            <p:spPr bwMode="auto">
              <a:xfrm>
                <a:off x="4066" y="4265"/>
                <a:ext cx="40" cy="40"/>
              </a:xfrm>
              <a:custGeom>
                <a:avLst/>
                <a:gdLst>
                  <a:gd name="T0" fmla="*/ 1 w 80"/>
                  <a:gd name="T1" fmla="*/ 0 h 80"/>
                  <a:gd name="T2" fmla="*/ 1 w 80"/>
                  <a:gd name="T3" fmla="*/ 0 h 80"/>
                  <a:gd name="T4" fmla="*/ 1 w 80"/>
                  <a:gd name="T5" fmla="*/ 1 h 80"/>
                  <a:gd name="T6" fmla="*/ 1 w 80"/>
                  <a:gd name="T7" fmla="*/ 1 h 80"/>
                  <a:gd name="T8" fmla="*/ 1 w 80"/>
                  <a:gd name="T9" fmla="*/ 1 h 80"/>
                  <a:gd name="T10" fmla="*/ 1 w 80"/>
                  <a:gd name="T11" fmla="*/ 1 h 80"/>
                  <a:gd name="T12" fmla="*/ 1 w 80"/>
                  <a:gd name="T13" fmla="*/ 1 h 80"/>
                  <a:gd name="T14" fmla="*/ 1 w 80"/>
                  <a:gd name="T15" fmla="*/ 1 h 80"/>
                  <a:gd name="T16" fmla="*/ 0 w 80"/>
                  <a:gd name="T17" fmla="*/ 1 h 80"/>
                  <a:gd name="T18" fmla="*/ 0 w 80"/>
                  <a:gd name="T19" fmla="*/ 1 h 80"/>
                  <a:gd name="T20" fmla="*/ 0 w 80"/>
                  <a:gd name="T21" fmla="*/ 1 h 80"/>
                  <a:gd name="T22" fmla="*/ 1 w 80"/>
                  <a:gd name="T23" fmla="*/ 1 h 80"/>
                  <a:gd name="T24" fmla="*/ 1 w 80"/>
                  <a:gd name="T25" fmla="*/ 1 h 80"/>
                  <a:gd name="T26" fmla="*/ 1 w 80"/>
                  <a:gd name="T27" fmla="*/ 1 h 80"/>
                  <a:gd name="T28" fmla="*/ 1 w 80"/>
                  <a:gd name="T29" fmla="*/ 1 h 80"/>
                  <a:gd name="T30" fmla="*/ 1 w 80"/>
                  <a:gd name="T31" fmla="*/ 1 h 80"/>
                  <a:gd name="T32" fmla="*/ 1 w 80"/>
                  <a:gd name="T33" fmla="*/ 1 h 80"/>
                  <a:gd name="T34" fmla="*/ 1 w 80"/>
                  <a:gd name="T35" fmla="*/ 1 h 80"/>
                  <a:gd name="T36" fmla="*/ 1 w 80"/>
                  <a:gd name="T37" fmla="*/ 1 h 80"/>
                  <a:gd name="T38" fmla="*/ 1 w 80"/>
                  <a:gd name="T39" fmla="*/ 1 h 80"/>
                  <a:gd name="T40" fmla="*/ 1 w 80"/>
                  <a:gd name="T41" fmla="*/ 1 h 80"/>
                  <a:gd name="T42" fmla="*/ 1 w 80"/>
                  <a:gd name="T43" fmla="*/ 1 h 80"/>
                  <a:gd name="T44" fmla="*/ 1 w 80"/>
                  <a:gd name="T45" fmla="*/ 1 h 80"/>
                  <a:gd name="T46" fmla="*/ 1 w 80"/>
                  <a:gd name="T47" fmla="*/ 1 h 80"/>
                  <a:gd name="T48" fmla="*/ 1 w 80"/>
                  <a:gd name="T49" fmla="*/ 1 h 80"/>
                  <a:gd name="T50" fmla="*/ 1 w 80"/>
                  <a:gd name="T51" fmla="*/ 1 h 80"/>
                  <a:gd name="T52" fmla="*/ 1 w 80"/>
                  <a:gd name="T53" fmla="*/ 1 h 80"/>
                  <a:gd name="T54" fmla="*/ 1 w 80"/>
                  <a:gd name="T55" fmla="*/ 1 h 80"/>
                  <a:gd name="T56" fmla="*/ 1 w 80"/>
                  <a:gd name="T57" fmla="*/ 1 h 80"/>
                  <a:gd name="T58" fmla="*/ 1 w 80"/>
                  <a:gd name="T59" fmla="*/ 1 h 80"/>
                  <a:gd name="T60" fmla="*/ 1 w 80"/>
                  <a:gd name="T61" fmla="*/ 1 h 80"/>
                  <a:gd name="T62" fmla="*/ 1 w 80"/>
                  <a:gd name="T63" fmla="*/ 1 h 80"/>
                  <a:gd name="T64" fmla="*/ 1 w 80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80">
                    <a:moveTo>
                      <a:pt x="46" y="0"/>
                    </a:moveTo>
                    <a:lnTo>
                      <a:pt x="38" y="0"/>
                    </a:lnTo>
                    <a:lnTo>
                      <a:pt x="30" y="2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9"/>
                    </a:lnTo>
                    <a:lnTo>
                      <a:pt x="3" y="26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9"/>
                    </a:lnTo>
                    <a:lnTo>
                      <a:pt x="18" y="74"/>
                    </a:lnTo>
                    <a:lnTo>
                      <a:pt x="24" y="78"/>
                    </a:lnTo>
                    <a:lnTo>
                      <a:pt x="32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7"/>
                    </a:lnTo>
                    <a:lnTo>
                      <a:pt x="62" y="73"/>
                    </a:lnTo>
                    <a:lnTo>
                      <a:pt x="68" y="67"/>
                    </a:lnTo>
                    <a:lnTo>
                      <a:pt x="73" y="62"/>
                    </a:lnTo>
                    <a:lnTo>
                      <a:pt x="76" y="55"/>
                    </a:lnTo>
                    <a:lnTo>
                      <a:pt x="79" y="47"/>
                    </a:lnTo>
                    <a:lnTo>
                      <a:pt x="80" y="39"/>
                    </a:lnTo>
                    <a:lnTo>
                      <a:pt x="79" y="30"/>
                    </a:lnTo>
                    <a:lnTo>
                      <a:pt x="76" y="24"/>
                    </a:lnTo>
                    <a:lnTo>
                      <a:pt x="73" y="17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" name="Freeform 51"/>
              <p:cNvSpPr/>
              <p:nvPr/>
            </p:nvSpPr>
            <p:spPr bwMode="auto">
              <a:xfrm>
                <a:off x="4136" y="4223"/>
                <a:ext cx="40" cy="39"/>
              </a:xfrm>
              <a:custGeom>
                <a:avLst/>
                <a:gdLst>
                  <a:gd name="T0" fmla="*/ 1 w 79"/>
                  <a:gd name="T1" fmla="*/ 0 h 80"/>
                  <a:gd name="T2" fmla="*/ 1 w 79"/>
                  <a:gd name="T3" fmla="*/ 0 h 80"/>
                  <a:gd name="T4" fmla="*/ 1 w 79"/>
                  <a:gd name="T5" fmla="*/ 0 h 80"/>
                  <a:gd name="T6" fmla="*/ 1 w 79"/>
                  <a:gd name="T7" fmla="*/ 0 h 80"/>
                  <a:gd name="T8" fmla="*/ 1 w 79"/>
                  <a:gd name="T9" fmla="*/ 0 h 80"/>
                  <a:gd name="T10" fmla="*/ 1 w 79"/>
                  <a:gd name="T11" fmla="*/ 0 h 80"/>
                  <a:gd name="T12" fmla="*/ 1 w 79"/>
                  <a:gd name="T13" fmla="*/ 0 h 80"/>
                  <a:gd name="T14" fmla="*/ 1 w 79"/>
                  <a:gd name="T15" fmla="*/ 0 h 80"/>
                  <a:gd name="T16" fmla="*/ 0 w 79"/>
                  <a:gd name="T17" fmla="*/ 0 h 80"/>
                  <a:gd name="T18" fmla="*/ 0 w 79"/>
                  <a:gd name="T19" fmla="*/ 0 h 80"/>
                  <a:gd name="T20" fmla="*/ 1 w 79"/>
                  <a:gd name="T21" fmla="*/ 0 h 80"/>
                  <a:gd name="T22" fmla="*/ 1 w 79"/>
                  <a:gd name="T23" fmla="*/ 0 h 80"/>
                  <a:gd name="T24" fmla="*/ 1 w 79"/>
                  <a:gd name="T25" fmla="*/ 0 h 80"/>
                  <a:gd name="T26" fmla="*/ 1 w 79"/>
                  <a:gd name="T27" fmla="*/ 0 h 80"/>
                  <a:gd name="T28" fmla="*/ 1 w 79"/>
                  <a:gd name="T29" fmla="*/ 0 h 80"/>
                  <a:gd name="T30" fmla="*/ 1 w 79"/>
                  <a:gd name="T31" fmla="*/ 0 h 80"/>
                  <a:gd name="T32" fmla="*/ 1 w 79"/>
                  <a:gd name="T33" fmla="*/ 0 h 80"/>
                  <a:gd name="T34" fmla="*/ 1 w 79"/>
                  <a:gd name="T35" fmla="*/ 0 h 80"/>
                  <a:gd name="T36" fmla="*/ 1 w 79"/>
                  <a:gd name="T37" fmla="*/ 0 h 80"/>
                  <a:gd name="T38" fmla="*/ 1 w 79"/>
                  <a:gd name="T39" fmla="*/ 0 h 80"/>
                  <a:gd name="T40" fmla="*/ 1 w 79"/>
                  <a:gd name="T41" fmla="*/ 0 h 80"/>
                  <a:gd name="T42" fmla="*/ 1 w 79"/>
                  <a:gd name="T43" fmla="*/ 0 h 80"/>
                  <a:gd name="T44" fmla="*/ 1 w 79"/>
                  <a:gd name="T45" fmla="*/ 0 h 80"/>
                  <a:gd name="T46" fmla="*/ 1 w 79"/>
                  <a:gd name="T47" fmla="*/ 0 h 80"/>
                  <a:gd name="T48" fmla="*/ 1 w 79"/>
                  <a:gd name="T49" fmla="*/ 0 h 80"/>
                  <a:gd name="T50" fmla="*/ 1 w 79"/>
                  <a:gd name="T51" fmla="*/ 0 h 80"/>
                  <a:gd name="T52" fmla="*/ 1 w 79"/>
                  <a:gd name="T53" fmla="*/ 0 h 80"/>
                  <a:gd name="T54" fmla="*/ 1 w 79"/>
                  <a:gd name="T55" fmla="*/ 0 h 80"/>
                  <a:gd name="T56" fmla="*/ 1 w 79"/>
                  <a:gd name="T57" fmla="*/ 0 h 80"/>
                  <a:gd name="T58" fmla="*/ 1 w 79"/>
                  <a:gd name="T59" fmla="*/ 0 h 80"/>
                  <a:gd name="T60" fmla="*/ 1 w 79"/>
                  <a:gd name="T61" fmla="*/ 0 h 80"/>
                  <a:gd name="T62" fmla="*/ 1 w 79"/>
                  <a:gd name="T63" fmla="*/ 0 h 80"/>
                  <a:gd name="T64" fmla="*/ 1 w 79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79" h="80">
                    <a:moveTo>
                      <a:pt x="47" y="0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4"/>
                    </a:lnTo>
                    <a:lnTo>
                      <a:pt x="17" y="7"/>
                    </a:lnTo>
                    <a:lnTo>
                      <a:pt x="11" y="13"/>
                    </a:lnTo>
                    <a:lnTo>
                      <a:pt x="5" y="19"/>
                    </a:lnTo>
                    <a:lnTo>
                      <a:pt x="2" y="26"/>
                    </a:lnTo>
                    <a:lnTo>
                      <a:pt x="0" y="34"/>
                    </a:lnTo>
                    <a:lnTo>
                      <a:pt x="0" y="42"/>
                    </a:lnTo>
                    <a:lnTo>
                      <a:pt x="1" y="49"/>
                    </a:lnTo>
                    <a:lnTo>
                      <a:pt x="3" y="57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8" y="74"/>
                    </a:lnTo>
                    <a:lnTo>
                      <a:pt x="25" y="78"/>
                    </a:lnTo>
                    <a:lnTo>
                      <a:pt x="33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6"/>
                    </a:lnTo>
                    <a:lnTo>
                      <a:pt x="63" y="73"/>
                    </a:lnTo>
                    <a:lnTo>
                      <a:pt x="69" y="67"/>
                    </a:lnTo>
                    <a:lnTo>
                      <a:pt x="73" y="61"/>
                    </a:lnTo>
                    <a:lnTo>
                      <a:pt x="77" y="55"/>
                    </a:lnTo>
                    <a:lnTo>
                      <a:pt x="79" y="46"/>
                    </a:lnTo>
                    <a:lnTo>
                      <a:pt x="79" y="38"/>
                    </a:lnTo>
                    <a:lnTo>
                      <a:pt x="78" y="31"/>
                    </a:lnTo>
                    <a:lnTo>
                      <a:pt x="76" y="23"/>
                    </a:lnTo>
                    <a:lnTo>
                      <a:pt x="72" y="18"/>
                    </a:lnTo>
                    <a:lnTo>
                      <a:pt x="68" y="12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1" name="Freeform 52"/>
              <p:cNvSpPr/>
              <p:nvPr/>
            </p:nvSpPr>
            <p:spPr bwMode="auto">
              <a:xfrm>
                <a:off x="4059" y="4190"/>
                <a:ext cx="40" cy="40"/>
              </a:xfrm>
              <a:custGeom>
                <a:avLst/>
                <a:gdLst>
                  <a:gd name="T0" fmla="*/ 1 w 80"/>
                  <a:gd name="T1" fmla="*/ 0 h 78"/>
                  <a:gd name="T2" fmla="*/ 1 w 80"/>
                  <a:gd name="T3" fmla="*/ 0 h 78"/>
                  <a:gd name="T4" fmla="*/ 1 w 80"/>
                  <a:gd name="T5" fmla="*/ 0 h 78"/>
                  <a:gd name="T6" fmla="*/ 1 w 80"/>
                  <a:gd name="T7" fmla="*/ 1 h 78"/>
                  <a:gd name="T8" fmla="*/ 1 w 80"/>
                  <a:gd name="T9" fmla="*/ 1 h 78"/>
                  <a:gd name="T10" fmla="*/ 1 w 80"/>
                  <a:gd name="T11" fmla="*/ 1 h 78"/>
                  <a:gd name="T12" fmla="*/ 1 w 80"/>
                  <a:gd name="T13" fmla="*/ 1 h 78"/>
                  <a:gd name="T14" fmla="*/ 1 w 80"/>
                  <a:gd name="T15" fmla="*/ 1 h 78"/>
                  <a:gd name="T16" fmla="*/ 1 w 80"/>
                  <a:gd name="T17" fmla="*/ 1 h 78"/>
                  <a:gd name="T18" fmla="*/ 0 w 80"/>
                  <a:gd name="T19" fmla="*/ 1 h 78"/>
                  <a:gd name="T20" fmla="*/ 1 w 80"/>
                  <a:gd name="T21" fmla="*/ 1 h 78"/>
                  <a:gd name="T22" fmla="*/ 1 w 80"/>
                  <a:gd name="T23" fmla="*/ 1 h 78"/>
                  <a:gd name="T24" fmla="*/ 1 w 80"/>
                  <a:gd name="T25" fmla="*/ 1 h 78"/>
                  <a:gd name="T26" fmla="*/ 1 w 80"/>
                  <a:gd name="T27" fmla="*/ 1 h 78"/>
                  <a:gd name="T28" fmla="*/ 1 w 80"/>
                  <a:gd name="T29" fmla="*/ 1 h 78"/>
                  <a:gd name="T30" fmla="*/ 1 w 80"/>
                  <a:gd name="T31" fmla="*/ 1 h 78"/>
                  <a:gd name="T32" fmla="*/ 1 w 80"/>
                  <a:gd name="T33" fmla="*/ 1 h 78"/>
                  <a:gd name="T34" fmla="*/ 1 w 80"/>
                  <a:gd name="T35" fmla="*/ 1 h 78"/>
                  <a:gd name="T36" fmla="*/ 1 w 80"/>
                  <a:gd name="T37" fmla="*/ 1 h 78"/>
                  <a:gd name="T38" fmla="*/ 1 w 80"/>
                  <a:gd name="T39" fmla="*/ 1 h 78"/>
                  <a:gd name="T40" fmla="*/ 1 w 80"/>
                  <a:gd name="T41" fmla="*/ 1 h 78"/>
                  <a:gd name="T42" fmla="*/ 1 w 80"/>
                  <a:gd name="T43" fmla="*/ 1 h 78"/>
                  <a:gd name="T44" fmla="*/ 1 w 80"/>
                  <a:gd name="T45" fmla="*/ 1 h 78"/>
                  <a:gd name="T46" fmla="*/ 1 w 80"/>
                  <a:gd name="T47" fmla="*/ 1 h 78"/>
                  <a:gd name="T48" fmla="*/ 1 w 80"/>
                  <a:gd name="T49" fmla="*/ 1 h 78"/>
                  <a:gd name="T50" fmla="*/ 1 w 80"/>
                  <a:gd name="T51" fmla="*/ 1 h 78"/>
                  <a:gd name="T52" fmla="*/ 1 w 80"/>
                  <a:gd name="T53" fmla="*/ 1 h 78"/>
                  <a:gd name="T54" fmla="*/ 1 w 80"/>
                  <a:gd name="T55" fmla="*/ 1 h 78"/>
                  <a:gd name="T56" fmla="*/ 1 w 80"/>
                  <a:gd name="T57" fmla="*/ 1 h 78"/>
                  <a:gd name="T58" fmla="*/ 1 w 80"/>
                  <a:gd name="T59" fmla="*/ 1 h 78"/>
                  <a:gd name="T60" fmla="*/ 1 w 80"/>
                  <a:gd name="T61" fmla="*/ 1 h 78"/>
                  <a:gd name="T62" fmla="*/ 1 w 80"/>
                  <a:gd name="T63" fmla="*/ 1 h 78"/>
                  <a:gd name="T64" fmla="*/ 1 w 80"/>
                  <a:gd name="T65" fmla="*/ 0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8" y="0"/>
                    </a:moveTo>
                    <a:lnTo>
                      <a:pt x="40" y="0"/>
                    </a:lnTo>
                    <a:lnTo>
                      <a:pt x="32" y="0"/>
                    </a:lnTo>
                    <a:lnTo>
                      <a:pt x="25" y="3"/>
                    </a:lnTo>
                    <a:lnTo>
                      <a:pt x="18" y="7"/>
                    </a:lnTo>
                    <a:lnTo>
                      <a:pt x="12" y="11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2" y="32"/>
                    </a:lnTo>
                    <a:lnTo>
                      <a:pt x="0" y="40"/>
                    </a:lnTo>
                    <a:lnTo>
                      <a:pt x="2" y="47"/>
                    </a:lnTo>
                    <a:lnTo>
                      <a:pt x="4" y="55"/>
                    </a:lnTo>
                    <a:lnTo>
                      <a:pt x="7" y="61"/>
                    </a:lnTo>
                    <a:lnTo>
                      <a:pt x="13" y="67"/>
                    </a:lnTo>
                    <a:lnTo>
                      <a:pt x="19" y="72"/>
                    </a:lnTo>
                    <a:lnTo>
                      <a:pt x="26" y="76"/>
                    </a:lnTo>
                    <a:lnTo>
                      <a:pt x="34" y="78"/>
                    </a:lnTo>
                    <a:lnTo>
                      <a:pt x="42" y="78"/>
                    </a:lnTo>
                    <a:lnTo>
                      <a:pt x="50" y="77"/>
                    </a:lnTo>
                    <a:lnTo>
                      <a:pt x="57" y="75"/>
                    </a:lnTo>
                    <a:lnTo>
                      <a:pt x="64" y="71"/>
                    </a:lnTo>
                    <a:lnTo>
                      <a:pt x="70" y="65"/>
                    </a:lnTo>
                    <a:lnTo>
                      <a:pt x="74" y="60"/>
                    </a:lnTo>
                    <a:lnTo>
                      <a:pt x="78" y="53"/>
                    </a:lnTo>
                    <a:lnTo>
                      <a:pt x="80" y="45"/>
                    </a:lnTo>
                    <a:lnTo>
                      <a:pt x="80" y="37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3" y="6"/>
                    </a:lnTo>
                    <a:lnTo>
                      <a:pt x="56" y="2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2" name="Freeform 53"/>
              <p:cNvSpPr/>
              <p:nvPr/>
            </p:nvSpPr>
            <p:spPr bwMode="auto">
              <a:xfrm>
                <a:off x="3990" y="4195"/>
                <a:ext cx="39" cy="39"/>
              </a:xfrm>
              <a:custGeom>
                <a:avLst/>
                <a:gdLst>
                  <a:gd name="T0" fmla="*/ 0 w 80"/>
                  <a:gd name="T1" fmla="*/ 1 h 78"/>
                  <a:gd name="T2" fmla="*/ 0 w 80"/>
                  <a:gd name="T3" fmla="*/ 0 h 78"/>
                  <a:gd name="T4" fmla="*/ 0 w 80"/>
                  <a:gd name="T5" fmla="*/ 1 h 78"/>
                  <a:gd name="T6" fmla="*/ 0 w 80"/>
                  <a:gd name="T7" fmla="*/ 1 h 78"/>
                  <a:gd name="T8" fmla="*/ 0 w 80"/>
                  <a:gd name="T9" fmla="*/ 1 h 78"/>
                  <a:gd name="T10" fmla="*/ 0 w 80"/>
                  <a:gd name="T11" fmla="*/ 1 h 78"/>
                  <a:gd name="T12" fmla="*/ 0 w 80"/>
                  <a:gd name="T13" fmla="*/ 1 h 78"/>
                  <a:gd name="T14" fmla="*/ 0 w 80"/>
                  <a:gd name="T15" fmla="*/ 1 h 78"/>
                  <a:gd name="T16" fmla="*/ 0 w 80"/>
                  <a:gd name="T17" fmla="*/ 1 h 78"/>
                  <a:gd name="T18" fmla="*/ 0 w 80"/>
                  <a:gd name="T19" fmla="*/ 1 h 78"/>
                  <a:gd name="T20" fmla="*/ 0 w 80"/>
                  <a:gd name="T21" fmla="*/ 1 h 78"/>
                  <a:gd name="T22" fmla="*/ 0 w 80"/>
                  <a:gd name="T23" fmla="*/ 1 h 78"/>
                  <a:gd name="T24" fmla="*/ 0 w 80"/>
                  <a:gd name="T25" fmla="*/ 1 h 78"/>
                  <a:gd name="T26" fmla="*/ 0 w 80"/>
                  <a:gd name="T27" fmla="*/ 1 h 78"/>
                  <a:gd name="T28" fmla="*/ 0 w 80"/>
                  <a:gd name="T29" fmla="*/ 1 h 78"/>
                  <a:gd name="T30" fmla="*/ 0 w 80"/>
                  <a:gd name="T31" fmla="*/ 1 h 78"/>
                  <a:gd name="T32" fmla="*/ 0 w 80"/>
                  <a:gd name="T33" fmla="*/ 1 h 78"/>
                  <a:gd name="T34" fmla="*/ 0 w 80"/>
                  <a:gd name="T35" fmla="*/ 1 h 78"/>
                  <a:gd name="T36" fmla="*/ 0 w 80"/>
                  <a:gd name="T37" fmla="*/ 1 h 78"/>
                  <a:gd name="T38" fmla="*/ 0 w 80"/>
                  <a:gd name="T39" fmla="*/ 1 h 78"/>
                  <a:gd name="T40" fmla="*/ 0 w 80"/>
                  <a:gd name="T41" fmla="*/ 1 h 78"/>
                  <a:gd name="T42" fmla="*/ 0 w 80"/>
                  <a:gd name="T43" fmla="*/ 1 h 78"/>
                  <a:gd name="T44" fmla="*/ 0 w 80"/>
                  <a:gd name="T45" fmla="*/ 1 h 78"/>
                  <a:gd name="T46" fmla="*/ 0 w 80"/>
                  <a:gd name="T47" fmla="*/ 1 h 78"/>
                  <a:gd name="T48" fmla="*/ 0 w 80"/>
                  <a:gd name="T49" fmla="*/ 1 h 78"/>
                  <a:gd name="T50" fmla="*/ 0 w 80"/>
                  <a:gd name="T51" fmla="*/ 1 h 78"/>
                  <a:gd name="T52" fmla="*/ 0 w 80"/>
                  <a:gd name="T53" fmla="*/ 1 h 78"/>
                  <a:gd name="T54" fmla="*/ 0 w 80"/>
                  <a:gd name="T55" fmla="*/ 1 h 78"/>
                  <a:gd name="T56" fmla="*/ 0 w 80"/>
                  <a:gd name="T57" fmla="*/ 1 h 78"/>
                  <a:gd name="T58" fmla="*/ 0 w 80"/>
                  <a:gd name="T59" fmla="*/ 1 h 78"/>
                  <a:gd name="T60" fmla="*/ 0 w 80"/>
                  <a:gd name="T61" fmla="*/ 1 h 78"/>
                  <a:gd name="T62" fmla="*/ 0 w 80"/>
                  <a:gd name="T63" fmla="*/ 1 h 78"/>
                  <a:gd name="T64" fmla="*/ 0 w 80"/>
                  <a:gd name="T65" fmla="*/ 1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7" y="1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3"/>
                    </a:lnTo>
                    <a:lnTo>
                      <a:pt x="17" y="7"/>
                    </a:lnTo>
                    <a:lnTo>
                      <a:pt x="12" y="12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1" y="32"/>
                    </a:lnTo>
                    <a:lnTo>
                      <a:pt x="0" y="40"/>
                    </a:lnTo>
                    <a:lnTo>
                      <a:pt x="1" y="48"/>
                    </a:lnTo>
                    <a:lnTo>
                      <a:pt x="4" y="55"/>
                    </a:lnTo>
                    <a:lnTo>
                      <a:pt x="7" y="62"/>
                    </a:lnTo>
                    <a:lnTo>
                      <a:pt x="13" y="68"/>
                    </a:lnTo>
                    <a:lnTo>
                      <a:pt x="19" y="73"/>
                    </a:lnTo>
                    <a:lnTo>
                      <a:pt x="25" y="76"/>
                    </a:lnTo>
                    <a:lnTo>
                      <a:pt x="33" y="78"/>
                    </a:lnTo>
                    <a:lnTo>
                      <a:pt x="42" y="78"/>
                    </a:lnTo>
                    <a:lnTo>
                      <a:pt x="50" y="78"/>
                    </a:lnTo>
                    <a:lnTo>
                      <a:pt x="57" y="75"/>
                    </a:lnTo>
                    <a:lnTo>
                      <a:pt x="63" y="71"/>
                    </a:lnTo>
                    <a:lnTo>
                      <a:pt x="69" y="67"/>
                    </a:lnTo>
                    <a:lnTo>
                      <a:pt x="74" y="61"/>
                    </a:lnTo>
                    <a:lnTo>
                      <a:pt x="77" y="54"/>
                    </a:lnTo>
                    <a:lnTo>
                      <a:pt x="80" y="46"/>
                    </a:lnTo>
                    <a:lnTo>
                      <a:pt x="80" y="38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2" y="6"/>
                    </a:lnTo>
                    <a:lnTo>
                      <a:pt x="55" y="2"/>
                    </a:lnTo>
                    <a:lnTo>
                      <a:pt x="47" y="1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3" name="Freeform 54"/>
              <p:cNvSpPr/>
              <p:nvPr/>
            </p:nvSpPr>
            <p:spPr bwMode="auto">
              <a:xfrm>
                <a:off x="4127" y="4147"/>
                <a:ext cx="39" cy="39"/>
              </a:xfrm>
              <a:custGeom>
                <a:avLst/>
                <a:gdLst>
                  <a:gd name="T0" fmla="*/ 0 w 80"/>
                  <a:gd name="T1" fmla="*/ 0 h 79"/>
                  <a:gd name="T2" fmla="*/ 0 w 80"/>
                  <a:gd name="T3" fmla="*/ 0 h 79"/>
                  <a:gd name="T4" fmla="*/ 0 w 80"/>
                  <a:gd name="T5" fmla="*/ 0 h 79"/>
                  <a:gd name="T6" fmla="*/ 0 w 80"/>
                  <a:gd name="T7" fmla="*/ 0 h 79"/>
                  <a:gd name="T8" fmla="*/ 0 w 80"/>
                  <a:gd name="T9" fmla="*/ 0 h 79"/>
                  <a:gd name="T10" fmla="*/ 0 w 80"/>
                  <a:gd name="T11" fmla="*/ 0 h 79"/>
                  <a:gd name="T12" fmla="*/ 0 w 80"/>
                  <a:gd name="T13" fmla="*/ 0 h 79"/>
                  <a:gd name="T14" fmla="*/ 0 w 80"/>
                  <a:gd name="T15" fmla="*/ 0 h 79"/>
                  <a:gd name="T16" fmla="*/ 0 w 80"/>
                  <a:gd name="T17" fmla="*/ 0 h 79"/>
                  <a:gd name="T18" fmla="*/ 0 w 80"/>
                  <a:gd name="T19" fmla="*/ 0 h 79"/>
                  <a:gd name="T20" fmla="*/ 0 w 80"/>
                  <a:gd name="T21" fmla="*/ 0 h 79"/>
                  <a:gd name="T22" fmla="*/ 0 w 80"/>
                  <a:gd name="T23" fmla="*/ 0 h 79"/>
                  <a:gd name="T24" fmla="*/ 0 w 80"/>
                  <a:gd name="T25" fmla="*/ 0 h 79"/>
                  <a:gd name="T26" fmla="*/ 0 w 80"/>
                  <a:gd name="T27" fmla="*/ 0 h 79"/>
                  <a:gd name="T28" fmla="*/ 0 w 80"/>
                  <a:gd name="T29" fmla="*/ 0 h 79"/>
                  <a:gd name="T30" fmla="*/ 0 w 80"/>
                  <a:gd name="T31" fmla="*/ 0 h 79"/>
                  <a:gd name="T32" fmla="*/ 0 w 80"/>
                  <a:gd name="T33" fmla="*/ 0 h 79"/>
                  <a:gd name="T34" fmla="*/ 0 w 80"/>
                  <a:gd name="T35" fmla="*/ 0 h 79"/>
                  <a:gd name="T36" fmla="*/ 0 w 80"/>
                  <a:gd name="T37" fmla="*/ 0 h 79"/>
                  <a:gd name="T38" fmla="*/ 0 w 80"/>
                  <a:gd name="T39" fmla="*/ 0 h 79"/>
                  <a:gd name="T40" fmla="*/ 0 w 80"/>
                  <a:gd name="T41" fmla="*/ 0 h 79"/>
                  <a:gd name="T42" fmla="*/ 0 w 80"/>
                  <a:gd name="T43" fmla="*/ 0 h 79"/>
                  <a:gd name="T44" fmla="*/ 0 w 80"/>
                  <a:gd name="T45" fmla="*/ 0 h 79"/>
                  <a:gd name="T46" fmla="*/ 0 w 80"/>
                  <a:gd name="T47" fmla="*/ 0 h 79"/>
                  <a:gd name="T48" fmla="*/ 0 w 80"/>
                  <a:gd name="T49" fmla="*/ 0 h 79"/>
                  <a:gd name="T50" fmla="*/ 0 w 80"/>
                  <a:gd name="T51" fmla="*/ 0 h 79"/>
                  <a:gd name="T52" fmla="*/ 0 w 80"/>
                  <a:gd name="T53" fmla="*/ 0 h 79"/>
                  <a:gd name="T54" fmla="*/ 0 w 80"/>
                  <a:gd name="T55" fmla="*/ 0 h 79"/>
                  <a:gd name="T56" fmla="*/ 0 w 80"/>
                  <a:gd name="T57" fmla="*/ 0 h 79"/>
                  <a:gd name="T58" fmla="*/ 0 w 80"/>
                  <a:gd name="T59" fmla="*/ 0 h 79"/>
                  <a:gd name="T60" fmla="*/ 0 w 80"/>
                  <a:gd name="T61" fmla="*/ 0 h 79"/>
                  <a:gd name="T62" fmla="*/ 0 w 80"/>
                  <a:gd name="T63" fmla="*/ 0 h 79"/>
                  <a:gd name="T64" fmla="*/ 0 w 80"/>
                  <a:gd name="T65" fmla="*/ 0 h 7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9">
                    <a:moveTo>
                      <a:pt x="46" y="0"/>
                    </a:moveTo>
                    <a:lnTo>
                      <a:pt x="38" y="0"/>
                    </a:lnTo>
                    <a:lnTo>
                      <a:pt x="30" y="0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8"/>
                    </a:lnTo>
                    <a:lnTo>
                      <a:pt x="2" y="24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40" y="79"/>
                    </a:lnTo>
                    <a:lnTo>
                      <a:pt x="49" y="79"/>
                    </a:lnTo>
                    <a:lnTo>
                      <a:pt x="55" y="75"/>
                    </a:lnTo>
                    <a:lnTo>
                      <a:pt x="62" y="72"/>
                    </a:lnTo>
                    <a:lnTo>
                      <a:pt x="68" y="67"/>
                    </a:lnTo>
                    <a:lnTo>
                      <a:pt x="73" y="61"/>
                    </a:lnTo>
                    <a:lnTo>
                      <a:pt x="76" y="54"/>
                    </a:lnTo>
                    <a:lnTo>
                      <a:pt x="78" y="46"/>
                    </a:lnTo>
                    <a:lnTo>
                      <a:pt x="80" y="38"/>
                    </a:lnTo>
                    <a:lnTo>
                      <a:pt x="78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4" name="Freeform 55"/>
              <p:cNvSpPr/>
              <p:nvPr/>
            </p:nvSpPr>
            <p:spPr bwMode="auto">
              <a:xfrm>
                <a:off x="4216" y="4162"/>
                <a:ext cx="37" cy="39"/>
              </a:xfrm>
              <a:custGeom>
                <a:avLst/>
                <a:gdLst>
                  <a:gd name="T0" fmla="*/ 1 w 73"/>
                  <a:gd name="T1" fmla="*/ 0 h 79"/>
                  <a:gd name="T2" fmla="*/ 1 w 73"/>
                  <a:gd name="T3" fmla="*/ 0 h 79"/>
                  <a:gd name="T4" fmla="*/ 1 w 73"/>
                  <a:gd name="T5" fmla="*/ 0 h 79"/>
                  <a:gd name="T6" fmla="*/ 1 w 73"/>
                  <a:gd name="T7" fmla="*/ 0 h 79"/>
                  <a:gd name="T8" fmla="*/ 1 w 73"/>
                  <a:gd name="T9" fmla="*/ 0 h 79"/>
                  <a:gd name="T10" fmla="*/ 1 w 73"/>
                  <a:gd name="T11" fmla="*/ 0 h 79"/>
                  <a:gd name="T12" fmla="*/ 1 w 73"/>
                  <a:gd name="T13" fmla="*/ 0 h 79"/>
                  <a:gd name="T14" fmla="*/ 1 w 73"/>
                  <a:gd name="T15" fmla="*/ 0 h 79"/>
                  <a:gd name="T16" fmla="*/ 1 w 73"/>
                  <a:gd name="T17" fmla="*/ 0 h 79"/>
                  <a:gd name="T18" fmla="*/ 1 w 73"/>
                  <a:gd name="T19" fmla="*/ 0 h 79"/>
                  <a:gd name="T20" fmla="*/ 1 w 73"/>
                  <a:gd name="T21" fmla="*/ 0 h 79"/>
                  <a:gd name="T22" fmla="*/ 1 w 73"/>
                  <a:gd name="T23" fmla="*/ 0 h 79"/>
                  <a:gd name="T24" fmla="*/ 0 w 73"/>
                  <a:gd name="T25" fmla="*/ 0 h 79"/>
                  <a:gd name="T26" fmla="*/ 0 w 73"/>
                  <a:gd name="T27" fmla="*/ 0 h 79"/>
                  <a:gd name="T28" fmla="*/ 0 w 73"/>
                  <a:gd name="T29" fmla="*/ 0 h 79"/>
                  <a:gd name="T30" fmla="*/ 1 w 73"/>
                  <a:gd name="T31" fmla="*/ 0 h 79"/>
                  <a:gd name="T32" fmla="*/ 1 w 73"/>
                  <a:gd name="T33" fmla="*/ 0 h 79"/>
                  <a:gd name="T34" fmla="*/ 1 w 73"/>
                  <a:gd name="T35" fmla="*/ 0 h 79"/>
                  <a:gd name="T36" fmla="*/ 1 w 73"/>
                  <a:gd name="T37" fmla="*/ 0 h 79"/>
                  <a:gd name="T38" fmla="*/ 1 w 73"/>
                  <a:gd name="T39" fmla="*/ 0 h 79"/>
                  <a:gd name="T40" fmla="*/ 1 w 73"/>
                  <a:gd name="T41" fmla="*/ 0 h 79"/>
                  <a:gd name="T42" fmla="*/ 1 w 73"/>
                  <a:gd name="T43" fmla="*/ 0 h 79"/>
                  <a:gd name="T44" fmla="*/ 1 w 73"/>
                  <a:gd name="T45" fmla="*/ 0 h 79"/>
                  <a:gd name="T46" fmla="*/ 1 w 73"/>
                  <a:gd name="T47" fmla="*/ 0 h 79"/>
                  <a:gd name="T48" fmla="*/ 1 w 73"/>
                  <a:gd name="T49" fmla="*/ 0 h 79"/>
                  <a:gd name="T50" fmla="*/ 1 w 73"/>
                  <a:gd name="T51" fmla="*/ 0 h 79"/>
                  <a:gd name="T52" fmla="*/ 1 w 73"/>
                  <a:gd name="T53" fmla="*/ 0 h 79"/>
                  <a:gd name="T54" fmla="*/ 1 w 73"/>
                  <a:gd name="T55" fmla="*/ 0 h 79"/>
                  <a:gd name="T56" fmla="*/ 1 w 73"/>
                  <a:gd name="T57" fmla="*/ 0 h 79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73" h="79">
                    <a:moveTo>
                      <a:pt x="73" y="19"/>
                    </a:moveTo>
                    <a:lnTo>
                      <a:pt x="69" y="12"/>
                    </a:lnTo>
                    <a:lnTo>
                      <a:pt x="62" y="7"/>
                    </a:lnTo>
                    <a:lnTo>
                      <a:pt x="54" y="2"/>
                    </a:lnTo>
                    <a:lnTo>
                      <a:pt x="46" y="0"/>
                    </a:lnTo>
                    <a:lnTo>
                      <a:pt x="38" y="0"/>
                    </a:lnTo>
                    <a:lnTo>
                      <a:pt x="30" y="1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0" y="12"/>
                    </a:lnTo>
                    <a:lnTo>
                      <a:pt x="5" y="19"/>
                    </a:lnTo>
                    <a:lnTo>
                      <a:pt x="2" y="25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49"/>
                    </a:lnTo>
                    <a:lnTo>
                      <a:pt x="3" y="55"/>
                    </a:lnTo>
                    <a:lnTo>
                      <a:pt x="7" y="62"/>
                    </a:lnTo>
                    <a:lnTo>
                      <a:pt x="11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35" y="79"/>
                    </a:lnTo>
                    <a:lnTo>
                      <a:pt x="38" y="79"/>
                    </a:lnTo>
                    <a:lnTo>
                      <a:pt x="41" y="79"/>
                    </a:lnTo>
                    <a:lnTo>
                      <a:pt x="43" y="79"/>
                    </a:lnTo>
                    <a:lnTo>
                      <a:pt x="48" y="70"/>
                    </a:lnTo>
                    <a:lnTo>
                      <a:pt x="58" y="52"/>
                    </a:lnTo>
                    <a:lnTo>
                      <a:pt x="69" y="31"/>
                    </a:lnTo>
                    <a:lnTo>
                      <a:pt x="73" y="19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" name="Freeform 56"/>
              <p:cNvSpPr/>
              <p:nvPr/>
            </p:nvSpPr>
            <p:spPr bwMode="auto">
              <a:xfrm>
                <a:off x="3983" y="4266"/>
                <a:ext cx="31" cy="33"/>
              </a:xfrm>
              <a:custGeom>
                <a:avLst/>
                <a:gdLst>
                  <a:gd name="T0" fmla="*/ 1 w 61"/>
                  <a:gd name="T1" fmla="*/ 1 h 66"/>
                  <a:gd name="T2" fmla="*/ 1 w 61"/>
                  <a:gd name="T3" fmla="*/ 1 h 66"/>
                  <a:gd name="T4" fmla="*/ 1 w 61"/>
                  <a:gd name="T5" fmla="*/ 1 h 66"/>
                  <a:gd name="T6" fmla="*/ 1 w 61"/>
                  <a:gd name="T7" fmla="*/ 1 h 66"/>
                  <a:gd name="T8" fmla="*/ 1 w 61"/>
                  <a:gd name="T9" fmla="*/ 1 h 66"/>
                  <a:gd name="T10" fmla="*/ 1 w 61"/>
                  <a:gd name="T11" fmla="*/ 1 h 66"/>
                  <a:gd name="T12" fmla="*/ 1 w 61"/>
                  <a:gd name="T13" fmla="*/ 1 h 66"/>
                  <a:gd name="T14" fmla="*/ 1 w 61"/>
                  <a:gd name="T15" fmla="*/ 1 h 66"/>
                  <a:gd name="T16" fmla="*/ 1 w 61"/>
                  <a:gd name="T17" fmla="*/ 1 h 66"/>
                  <a:gd name="T18" fmla="*/ 1 w 61"/>
                  <a:gd name="T19" fmla="*/ 1 h 66"/>
                  <a:gd name="T20" fmla="*/ 1 w 61"/>
                  <a:gd name="T21" fmla="*/ 1 h 66"/>
                  <a:gd name="T22" fmla="*/ 1 w 61"/>
                  <a:gd name="T23" fmla="*/ 1 h 66"/>
                  <a:gd name="T24" fmla="*/ 1 w 61"/>
                  <a:gd name="T25" fmla="*/ 1 h 66"/>
                  <a:gd name="T26" fmla="*/ 1 w 61"/>
                  <a:gd name="T27" fmla="*/ 0 h 66"/>
                  <a:gd name="T28" fmla="*/ 1 w 61"/>
                  <a:gd name="T29" fmla="*/ 1 h 66"/>
                  <a:gd name="T30" fmla="*/ 1 w 61"/>
                  <a:gd name="T31" fmla="*/ 1 h 66"/>
                  <a:gd name="T32" fmla="*/ 0 w 61"/>
                  <a:gd name="T33" fmla="*/ 1 h 66"/>
                  <a:gd name="T34" fmla="*/ 1 w 61"/>
                  <a:gd name="T35" fmla="*/ 1 h 66"/>
                  <a:gd name="T36" fmla="*/ 1 w 61"/>
                  <a:gd name="T37" fmla="*/ 1 h 66"/>
                  <a:gd name="T38" fmla="*/ 1 w 61"/>
                  <a:gd name="T39" fmla="*/ 1 h 66"/>
                  <a:gd name="T40" fmla="*/ 1 w 61"/>
                  <a:gd name="T41" fmla="*/ 1 h 66"/>
                  <a:gd name="T42" fmla="*/ 1 w 61"/>
                  <a:gd name="T43" fmla="*/ 1 h 66"/>
                  <a:gd name="T44" fmla="*/ 1 w 61"/>
                  <a:gd name="T45" fmla="*/ 1 h 66"/>
                  <a:gd name="T46" fmla="*/ 1 w 61"/>
                  <a:gd name="T47" fmla="*/ 1 h 66"/>
                  <a:gd name="T48" fmla="*/ 1 w 61"/>
                  <a:gd name="T49" fmla="*/ 1 h 6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61" h="66">
                    <a:moveTo>
                      <a:pt x="53" y="66"/>
                    </a:moveTo>
                    <a:lnTo>
                      <a:pt x="57" y="61"/>
                    </a:lnTo>
                    <a:lnTo>
                      <a:pt x="59" y="56"/>
                    </a:lnTo>
                    <a:lnTo>
                      <a:pt x="60" y="52"/>
                    </a:lnTo>
                    <a:lnTo>
                      <a:pt x="61" y="47"/>
                    </a:lnTo>
                    <a:lnTo>
                      <a:pt x="61" y="39"/>
                    </a:lnTo>
                    <a:lnTo>
                      <a:pt x="60" y="31"/>
                    </a:lnTo>
                    <a:lnTo>
                      <a:pt x="58" y="24"/>
                    </a:lnTo>
                    <a:lnTo>
                      <a:pt x="55" y="17"/>
                    </a:lnTo>
                    <a:lnTo>
                      <a:pt x="50" y="11"/>
                    </a:lnTo>
                    <a:lnTo>
                      <a:pt x="43" y="7"/>
                    </a:lnTo>
                    <a:lnTo>
                      <a:pt x="36" y="3"/>
                    </a:lnTo>
                    <a:lnTo>
                      <a:pt x="29" y="1"/>
                    </a:lnTo>
                    <a:lnTo>
                      <a:pt x="21" y="0"/>
                    </a:lnTo>
                    <a:lnTo>
                      <a:pt x="13" y="1"/>
                    </a:lnTo>
                    <a:lnTo>
                      <a:pt x="6" y="3"/>
                    </a:lnTo>
                    <a:lnTo>
                      <a:pt x="0" y="7"/>
                    </a:lnTo>
                    <a:lnTo>
                      <a:pt x="2" y="9"/>
                    </a:lnTo>
                    <a:lnTo>
                      <a:pt x="5" y="14"/>
                    </a:lnTo>
                    <a:lnTo>
                      <a:pt x="11" y="22"/>
                    </a:lnTo>
                    <a:lnTo>
                      <a:pt x="19" y="31"/>
                    </a:lnTo>
                    <a:lnTo>
                      <a:pt x="27" y="41"/>
                    </a:lnTo>
                    <a:lnTo>
                      <a:pt x="35" y="51"/>
                    </a:lnTo>
                    <a:lnTo>
                      <a:pt x="44" y="59"/>
                    </a:lnTo>
                    <a:lnTo>
                      <a:pt x="53" y="66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" name="Freeform 57"/>
              <p:cNvSpPr/>
              <p:nvPr/>
            </p:nvSpPr>
            <p:spPr bwMode="auto">
              <a:xfrm>
                <a:off x="4852" y="4125"/>
                <a:ext cx="17" cy="17"/>
              </a:xfrm>
              <a:custGeom>
                <a:avLst/>
                <a:gdLst>
                  <a:gd name="T0" fmla="*/ 1 w 34"/>
                  <a:gd name="T1" fmla="*/ 1 h 34"/>
                  <a:gd name="T2" fmla="*/ 1 w 34"/>
                  <a:gd name="T3" fmla="*/ 1 h 34"/>
                  <a:gd name="T4" fmla="*/ 1 w 34"/>
                  <a:gd name="T5" fmla="*/ 1 h 34"/>
                  <a:gd name="T6" fmla="*/ 1 w 34"/>
                  <a:gd name="T7" fmla="*/ 1 h 34"/>
                  <a:gd name="T8" fmla="*/ 1 w 34"/>
                  <a:gd name="T9" fmla="*/ 1 h 34"/>
                  <a:gd name="T10" fmla="*/ 1 w 34"/>
                  <a:gd name="T11" fmla="*/ 1 h 34"/>
                  <a:gd name="T12" fmla="*/ 1 w 34"/>
                  <a:gd name="T13" fmla="*/ 1 h 34"/>
                  <a:gd name="T14" fmla="*/ 1 w 34"/>
                  <a:gd name="T15" fmla="*/ 1 h 34"/>
                  <a:gd name="T16" fmla="*/ 1 w 34"/>
                  <a:gd name="T17" fmla="*/ 1 h 34"/>
                  <a:gd name="T18" fmla="*/ 1 w 34"/>
                  <a:gd name="T19" fmla="*/ 0 h 34"/>
                  <a:gd name="T20" fmla="*/ 1 w 34"/>
                  <a:gd name="T21" fmla="*/ 1 h 34"/>
                  <a:gd name="T22" fmla="*/ 1 w 34"/>
                  <a:gd name="T23" fmla="*/ 1 h 34"/>
                  <a:gd name="T24" fmla="*/ 0 w 34"/>
                  <a:gd name="T25" fmla="*/ 1 h 34"/>
                  <a:gd name="T26" fmla="*/ 0 w 34"/>
                  <a:gd name="T27" fmla="*/ 1 h 34"/>
                  <a:gd name="T28" fmla="*/ 1 w 34"/>
                  <a:gd name="T29" fmla="*/ 1 h 34"/>
                  <a:gd name="T30" fmla="*/ 1 w 34"/>
                  <a:gd name="T31" fmla="*/ 1 h 34"/>
                  <a:gd name="T32" fmla="*/ 1 w 34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4">
                    <a:moveTo>
                      <a:pt x="12" y="34"/>
                    </a:moveTo>
                    <a:lnTo>
                      <a:pt x="19" y="34"/>
                    </a:lnTo>
                    <a:lnTo>
                      <a:pt x="24" y="33"/>
                    </a:lnTo>
                    <a:lnTo>
                      <a:pt x="29" y="28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2" y="10"/>
                    </a:lnTo>
                    <a:lnTo>
                      <a:pt x="28" y="5"/>
                    </a:lnTo>
                    <a:lnTo>
                      <a:pt x="22" y="2"/>
                    </a:lnTo>
                    <a:lnTo>
                      <a:pt x="15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6" y="30"/>
                    </a:lnTo>
                    <a:lnTo>
                      <a:pt x="12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" name="Freeform 58"/>
              <p:cNvSpPr/>
              <p:nvPr/>
            </p:nvSpPr>
            <p:spPr bwMode="auto">
              <a:xfrm>
                <a:off x="4885" y="4152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0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1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1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8" y="3"/>
                    </a:lnTo>
                    <a:lnTo>
                      <a:pt x="22" y="0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1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" name="Freeform 59"/>
              <p:cNvSpPr/>
              <p:nvPr/>
            </p:nvSpPr>
            <p:spPr bwMode="auto">
              <a:xfrm>
                <a:off x="4701" y="4202"/>
                <a:ext cx="17" cy="17"/>
              </a:xfrm>
              <a:custGeom>
                <a:avLst/>
                <a:gdLst>
                  <a:gd name="T0" fmla="*/ 1 w 34"/>
                  <a:gd name="T1" fmla="*/ 1 h 33"/>
                  <a:gd name="T2" fmla="*/ 1 w 34"/>
                  <a:gd name="T3" fmla="*/ 1 h 33"/>
                  <a:gd name="T4" fmla="*/ 1 w 34"/>
                  <a:gd name="T5" fmla="*/ 1 h 33"/>
                  <a:gd name="T6" fmla="*/ 1 w 34"/>
                  <a:gd name="T7" fmla="*/ 1 h 33"/>
                  <a:gd name="T8" fmla="*/ 1 w 34"/>
                  <a:gd name="T9" fmla="*/ 1 h 33"/>
                  <a:gd name="T10" fmla="*/ 1 w 34"/>
                  <a:gd name="T11" fmla="*/ 1 h 33"/>
                  <a:gd name="T12" fmla="*/ 1 w 34"/>
                  <a:gd name="T13" fmla="*/ 1 h 33"/>
                  <a:gd name="T14" fmla="*/ 1 w 34"/>
                  <a:gd name="T15" fmla="*/ 1 h 33"/>
                  <a:gd name="T16" fmla="*/ 1 w 34"/>
                  <a:gd name="T17" fmla="*/ 1 h 33"/>
                  <a:gd name="T18" fmla="*/ 1 w 34"/>
                  <a:gd name="T19" fmla="*/ 0 h 33"/>
                  <a:gd name="T20" fmla="*/ 1 w 34"/>
                  <a:gd name="T21" fmla="*/ 1 h 33"/>
                  <a:gd name="T22" fmla="*/ 1 w 34"/>
                  <a:gd name="T23" fmla="*/ 1 h 33"/>
                  <a:gd name="T24" fmla="*/ 1 w 34"/>
                  <a:gd name="T25" fmla="*/ 1 h 33"/>
                  <a:gd name="T26" fmla="*/ 0 w 34"/>
                  <a:gd name="T27" fmla="*/ 1 h 33"/>
                  <a:gd name="T28" fmla="*/ 1 w 34"/>
                  <a:gd name="T29" fmla="*/ 1 h 33"/>
                  <a:gd name="T30" fmla="*/ 1 w 34"/>
                  <a:gd name="T31" fmla="*/ 1 h 33"/>
                  <a:gd name="T32" fmla="*/ 1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3"/>
                    </a:moveTo>
                    <a:lnTo>
                      <a:pt x="19" y="33"/>
                    </a:lnTo>
                    <a:lnTo>
                      <a:pt x="25" y="32"/>
                    </a:lnTo>
                    <a:lnTo>
                      <a:pt x="29" y="28"/>
                    </a:lnTo>
                    <a:lnTo>
                      <a:pt x="33" y="22"/>
                    </a:lnTo>
                    <a:lnTo>
                      <a:pt x="34" y="16"/>
                    </a:lnTo>
                    <a:lnTo>
                      <a:pt x="33" y="9"/>
                    </a:lnTo>
                    <a:lnTo>
                      <a:pt x="28" y="5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10" y="2"/>
                    </a:lnTo>
                    <a:lnTo>
                      <a:pt x="5" y="6"/>
                    </a:lnTo>
                    <a:lnTo>
                      <a:pt x="2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30"/>
                    </a:lnTo>
                    <a:lnTo>
                      <a:pt x="12" y="3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" name="Freeform 60"/>
              <p:cNvSpPr/>
              <p:nvPr/>
            </p:nvSpPr>
            <p:spPr bwMode="auto">
              <a:xfrm>
                <a:off x="4742" y="4201"/>
                <a:ext cx="16" cy="17"/>
              </a:xfrm>
              <a:custGeom>
                <a:avLst/>
                <a:gdLst>
                  <a:gd name="T0" fmla="*/ 0 w 34"/>
                  <a:gd name="T1" fmla="*/ 1 h 33"/>
                  <a:gd name="T2" fmla="*/ 0 w 34"/>
                  <a:gd name="T3" fmla="*/ 1 h 33"/>
                  <a:gd name="T4" fmla="*/ 0 w 34"/>
                  <a:gd name="T5" fmla="*/ 1 h 33"/>
                  <a:gd name="T6" fmla="*/ 0 w 34"/>
                  <a:gd name="T7" fmla="*/ 1 h 33"/>
                  <a:gd name="T8" fmla="*/ 0 w 34"/>
                  <a:gd name="T9" fmla="*/ 1 h 33"/>
                  <a:gd name="T10" fmla="*/ 0 w 34"/>
                  <a:gd name="T11" fmla="*/ 1 h 33"/>
                  <a:gd name="T12" fmla="*/ 0 w 34"/>
                  <a:gd name="T13" fmla="*/ 1 h 33"/>
                  <a:gd name="T14" fmla="*/ 0 w 34"/>
                  <a:gd name="T15" fmla="*/ 1 h 33"/>
                  <a:gd name="T16" fmla="*/ 0 w 34"/>
                  <a:gd name="T17" fmla="*/ 1 h 33"/>
                  <a:gd name="T18" fmla="*/ 0 w 34"/>
                  <a:gd name="T19" fmla="*/ 0 h 33"/>
                  <a:gd name="T20" fmla="*/ 0 w 34"/>
                  <a:gd name="T21" fmla="*/ 1 h 33"/>
                  <a:gd name="T22" fmla="*/ 0 w 34"/>
                  <a:gd name="T23" fmla="*/ 1 h 33"/>
                  <a:gd name="T24" fmla="*/ 0 w 34"/>
                  <a:gd name="T25" fmla="*/ 1 h 33"/>
                  <a:gd name="T26" fmla="*/ 0 w 34"/>
                  <a:gd name="T27" fmla="*/ 1 h 33"/>
                  <a:gd name="T28" fmla="*/ 0 w 34"/>
                  <a:gd name="T29" fmla="*/ 1 h 33"/>
                  <a:gd name="T30" fmla="*/ 0 w 34"/>
                  <a:gd name="T31" fmla="*/ 1 h 33"/>
                  <a:gd name="T32" fmla="*/ 0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2"/>
                    </a:moveTo>
                    <a:lnTo>
                      <a:pt x="19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1" y="9"/>
                    </a:lnTo>
                    <a:lnTo>
                      <a:pt x="28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" name="Freeform 61"/>
              <p:cNvSpPr/>
              <p:nvPr/>
            </p:nvSpPr>
            <p:spPr bwMode="auto">
              <a:xfrm>
                <a:off x="4782" y="4209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1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5" y="29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1" name="Freeform 62"/>
              <p:cNvSpPr/>
              <p:nvPr/>
            </p:nvSpPr>
            <p:spPr bwMode="auto">
              <a:xfrm>
                <a:off x="4820" y="4226"/>
                <a:ext cx="17" cy="17"/>
              </a:xfrm>
              <a:custGeom>
                <a:avLst/>
                <a:gdLst>
                  <a:gd name="T0" fmla="*/ 1 w 33"/>
                  <a:gd name="T1" fmla="*/ 1 h 34"/>
                  <a:gd name="T2" fmla="*/ 1 w 33"/>
                  <a:gd name="T3" fmla="*/ 1 h 34"/>
                  <a:gd name="T4" fmla="*/ 1 w 33"/>
                  <a:gd name="T5" fmla="*/ 1 h 34"/>
                  <a:gd name="T6" fmla="*/ 1 w 33"/>
                  <a:gd name="T7" fmla="*/ 1 h 34"/>
                  <a:gd name="T8" fmla="*/ 1 w 33"/>
                  <a:gd name="T9" fmla="*/ 1 h 34"/>
                  <a:gd name="T10" fmla="*/ 1 w 33"/>
                  <a:gd name="T11" fmla="*/ 1 h 34"/>
                  <a:gd name="T12" fmla="*/ 1 w 33"/>
                  <a:gd name="T13" fmla="*/ 1 h 34"/>
                  <a:gd name="T14" fmla="*/ 1 w 33"/>
                  <a:gd name="T15" fmla="*/ 1 h 34"/>
                  <a:gd name="T16" fmla="*/ 1 w 33"/>
                  <a:gd name="T17" fmla="*/ 1 h 34"/>
                  <a:gd name="T18" fmla="*/ 1 w 33"/>
                  <a:gd name="T19" fmla="*/ 0 h 34"/>
                  <a:gd name="T20" fmla="*/ 1 w 33"/>
                  <a:gd name="T21" fmla="*/ 1 h 34"/>
                  <a:gd name="T22" fmla="*/ 1 w 33"/>
                  <a:gd name="T23" fmla="*/ 1 h 34"/>
                  <a:gd name="T24" fmla="*/ 1 w 33"/>
                  <a:gd name="T25" fmla="*/ 1 h 34"/>
                  <a:gd name="T26" fmla="*/ 0 w 33"/>
                  <a:gd name="T27" fmla="*/ 1 h 34"/>
                  <a:gd name="T28" fmla="*/ 1 w 33"/>
                  <a:gd name="T29" fmla="*/ 1 h 34"/>
                  <a:gd name="T30" fmla="*/ 1 w 33"/>
                  <a:gd name="T31" fmla="*/ 1 h 34"/>
                  <a:gd name="T32" fmla="*/ 1 w 33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4">
                    <a:moveTo>
                      <a:pt x="11" y="34"/>
                    </a:moveTo>
                    <a:lnTo>
                      <a:pt x="18" y="34"/>
                    </a:lnTo>
                    <a:lnTo>
                      <a:pt x="24" y="33"/>
                    </a:lnTo>
                    <a:lnTo>
                      <a:pt x="30" y="28"/>
                    </a:lnTo>
                    <a:lnTo>
                      <a:pt x="33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7" y="5"/>
                    </a:lnTo>
                    <a:lnTo>
                      <a:pt x="22" y="1"/>
                    </a:lnTo>
                    <a:lnTo>
                      <a:pt x="16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1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5" y="30"/>
                    </a:lnTo>
                    <a:lnTo>
                      <a:pt x="11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" name="Freeform 63"/>
              <p:cNvSpPr/>
              <p:nvPr/>
            </p:nvSpPr>
            <p:spPr bwMode="auto">
              <a:xfrm>
                <a:off x="4853" y="4250"/>
                <a:ext cx="16" cy="16"/>
              </a:xfrm>
              <a:custGeom>
                <a:avLst/>
                <a:gdLst>
                  <a:gd name="T0" fmla="*/ 0 w 33"/>
                  <a:gd name="T1" fmla="*/ 0 h 33"/>
                  <a:gd name="T2" fmla="*/ 0 w 33"/>
                  <a:gd name="T3" fmla="*/ 0 h 33"/>
                  <a:gd name="T4" fmla="*/ 0 w 33"/>
                  <a:gd name="T5" fmla="*/ 0 h 33"/>
                  <a:gd name="T6" fmla="*/ 0 w 33"/>
                  <a:gd name="T7" fmla="*/ 0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0 h 33"/>
                  <a:gd name="T14" fmla="*/ 0 w 33"/>
                  <a:gd name="T15" fmla="*/ 0 h 33"/>
                  <a:gd name="T16" fmla="*/ 0 w 33"/>
                  <a:gd name="T17" fmla="*/ 0 h 33"/>
                  <a:gd name="T18" fmla="*/ 0 w 33"/>
                  <a:gd name="T19" fmla="*/ 0 h 33"/>
                  <a:gd name="T20" fmla="*/ 0 w 33"/>
                  <a:gd name="T21" fmla="*/ 0 h 33"/>
                  <a:gd name="T22" fmla="*/ 0 w 33"/>
                  <a:gd name="T23" fmla="*/ 0 h 33"/>
                  <a:gd name="T24" fmla="*/ 0 w 33"/>
                  <a:gd name="T25" fmla="*/ 0 h 33"/>
                  <a:gd name="T26" fmla="*/ 0 w 33"/>
                  <a:gd name="T27" fmla="*/ 0 h 33"/>
                  <a:gd name="T28" fmla="*/ 0 w 33"/>
                  <a:gd name="T29" fmla="*/ 0 h 33"/>
                  <a:gd name="T30" fmla="*/ 0 w 33"/>
                  <a:gd name="T31" fmla="*/ 0 h 33"/>
                  <a:gd name="T32" fmla="*/ 0 w 33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2" y="32"/>
                    </a:moveTo>
                    <a:lnTo>
                      <a:pt x="18" y="33"/>
                    </a:lnTo>
                    <a:lnTo>
                      <a:pt x="25" y="32"/>
                    </a:lnTo>
                    <a:lnTo>
                      <a:pt x="29" y="27"/>
                    </a:lnTo>
                    <a:lnTo>
                      <a:pt x="33" y="21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1" y="1"/>
                    </a:lnTo>
                    <a:lnTo>
                      <a:pt x="15" y="0"/>
                    </a:lnTo>
                    <a:lnTo>
                      <a:pt x="8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3" name="Freeform 64"/>
              <p:cNvSpPr/>
              <p:nvPr/>
            </p:nvSpPr>
            <p:spPr bwMode="auto">
              <a:xfrm>
                <a:off x="4680" y="4230"/>
                <a:ext cx="188" cy="72"/>
              </a:xfrm>
              <a:custGeom>
                <a:avLst/>
                <a:gdLst>
                  <a:gd name="T0" fmla="*/ 1 w 376"/>
                  <a:gd name="T1" fmla="*/ 1 h 144"/>
                  <a:gd name="T2" fmla="*/ 1 w 376"/>
                  <a:gd name="T3" fmla="*/ 1 h 144"/>
                  <a:gd name="T4" fmla="*/ 1 w 376"/>
                  <a:gd name="T5" fmla="*/ 1 h 144"/>
                  <a:gd name="T6" fmla="*/ 1 w 376"/>
                  <a:gd name="T7" fmla="*/ 1 h 144"/>
                  <a:gd name="T8" fmla="*/ 1 w 376"/>
                  <a:gd name="T9" fmla="*/ 1 h 144"/>
                  <a:gd name="T10" fmla="*/ 1 w 376"/>
                  <a:gd name="T11" fmla="*/ 1 h 144"/>
                  <a:gd name="T12" fmla="*/ 1 w 376"/>
                  <a:gd name="T13" fmla="*/ 1 h 144"/>
                  <a:gd name="T14" fmla="*/ 1 w 376"/>
                  <a:gd name="T15" fmla="*/ 1 h 144"/>
                  <a:gd name="T16" fmla="*/ 1 w 376"/>
                  <a:gd name="T17" fmla="*/ 1 h 144"/>
                  <a:gd name="T18" fmla="*/ 1 w 376"/>
                  <a:gd name="T19" fmla="*/ 1 h 144"/>
                  <a:gd name="T20" fmla="*/ 1 w 376"/>
                  <a:gd name="T21" fmla="*/ 1 h 144"/>
                  <a:gd name="T22" fmla="*/ 1 w 376"/>
                  <a:gd name="T23" fmla="*/ 1 h 144"/>
                  <a:gd name="T24" fmla="*/ 1 w 376"/>
                  <a:gd name="T25" fmla="*/ 1 h 144"/>
                  <a:gd name="T26" fmla="*/ 1 w 376"/>
                  <a:gd name="T27" fmla="*/ 1 h 144"/>
                  <a:gd name="T28" fmla="*/ 1 w 376"/>
                  <a:gd name="T29" fmla="*/ 1 h 144"/>
                  <a:gd name="T30" fmla="*/ 1 w 376"/>
                  <a:gd name="T31" fmla="*/ 1 h 144"/>
                  <a:gd name="T32" fmla="*/ 1 w 376"/>
                  <a:gd name="T33" fmla="*/ 1 h 144"/>
                  <a:gd name="T34" fmla="*/ 1 w 376"/>
                  <a:gd name="T35" fmla="*/ 1 h 144"/>
                  <a:gd name="T36" fmla="*/ 1 w 376"/>
                  <a:gd name="T37" fmla="*/ 1 h 144"/>
                  <a:gd name="T38" fmla="*/ 1 w 376"/>
                  <a:gd name="T39" fmla="*/ 0 h 144"/>
                  <a:gd name="T40" fmla="*/ 1 w 376"/>
                  <a:gd name="T41" fmla="*/ 1 h 144"/>
                  <a:gd name="T42" fmla="*/ 1 w 376"/>
                  <a:gd name="T43" fmla="*/ 1 h 144"/>
                  <a:gd name="T44" fmla="*/ 1 w 376"/>
                  <a:gd name="T45" fmla="*/ 1 h 144"/>
                  <a:gd name="T46" fmla="*/ 1 w 376"/>
                  <a:gd name="T47" fmla="*/ 1 h 144"/>
                  <a:gd name="T48" fmla="*/ 0 w 376"/>
                  <a:gd name="T49" fmla="*/ 1 h 144"/>
                  <a:gd name="T50" fmla="*/ 1 w 376"/>
                  <a:gd name="T51" fmla="*/ 1 h 144"/>
                  <a:gd name="T52" fmla="*/ 1 w 376"/>
                  <a:gd name="T53" fmla="*/ 1 h 144"/>
                  <a:gd name="T54" fmla="*/ 1 w 376"/>
                  <a:gd name="T55" fmla="*/ 1 h 144"/>
                  <a:gd name="T56" fmla="*/ 1 w 376"/>
                  <a:gd name="T57" fmla="*/ 1 h 144"/>
                  <a:gd name="T58" fmla="*/ 1 w 376"/>
                  <a:gd name="T59" fmla="*/ 1 h 144"/>
                  <a:gd name="T60" fmla="*/ 1 w 376"/>
                  <a:gd name="T61" fmla="*/ 1 h 144"/>
                  <a:gd name="T62" fmla="*/ 1 w 376"/>
                  <a:gd name="T63" fmla="*/ 1 h 144"/>
                  <a:gd name="T64" fmla="*/ 1 w 376"/>
                  <a:gd name="T65" fmla="*/ 1 h 144"/>
                  <a:gd name="T66" fmla="*/ 1 w 376"/>
                  <a:gd name="T67" fmla="*/ 1 h 144"/>
                  <a:gd name="T68" fmla="*/ 1 w 376"/>
                  <a:gd name="T69" fmla="*/ 1 h 144"/>
                  <a:gd name="T70" fmla="*/ 1 w 376"/>
                  <a:gd name="T71" fmla="*/ 1 h 144"/>
                  <a:gd name="T72" fmla="*/ 1 w 376"/>
                  <a:gd name="T73" fmla="*/ 1 h 144"/>
                  <a:gd name="T74" fmla="*/ 1 w 376"/>
                  <a:gd name="T75" fmla="*/ 1 h 144"/>
                  <a:gd name="T76" fmla="*/ 1 w 376"/>
                  <a:gd name="T77" fmla="*/ 1 h 144"/>
                  <a:gd name="T78" fmla="*/ 1 w 376"/>
                  <a:gd name="T79" fmla="*/ 1 h 144"/>
                  <a:gd name="T80" fmla="*/ 1 w 376"/>
                  <a:gd name="T81" fmla="*/ 1 h 144"/>
                  <a:gd name="T82" fmla="*/ 1 w 376"/>
                  <a:gd name="T83" fmla="*/ 1 h 144"/>
                  <a:gd name="T84" fmla="*/ 1 w 376"/>
                  <a:gd name="T85" fmla="*/ 1 h 144"/>
                  <a:gd name="T86" fmla="*/ 1 w 376"/>
                  <a:gd name="T87" fmla="*/ 1 h 144"/>
                  <a:gd name="T88" fmla="*/ 1 w 376"/>
                  <a:gd name="T89" fmla="*/ 1 h 144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376" h="144">
                    <a:moveTo>
                      <a:pt x="340" y="144"/>
                    </a:moveTo>
                    <a:lnTo>
                      <a:pt x="344" y="141"/>
                    </a:lnTo>
                    <a:lnTo>
                      <a:pt x="349" y="137"/>
                    </a:lnTo>
                    <a:lnTo>
                      <a:pt x="353" y="134"/>
                    </a:lnTo>
                    <a:lnTo>
                      <a:pt x="358" y="130"/>
                    </a:lnTo>
                    <a:lnTo>
                      <a:pt x="363" y="127"/>
                    </a:lnTo>
                    <a:lnTo>
                      <a:pt x="367" y="122"/>
                    </a:lnTo>
                    <a:lnTo>
                      <a:pt x="372" y="119"/>
                    </a:lnTo>
                    <a:lnTo>
                      <a:pt x="376" y="114"/>
                    </a:lnTo>
                    <a:lnTo>
                      <a:pt x="358" y="95"/>
                    </a:lnTo>
                    <a:lnTo>
                      <a:pt x="337" y="76"/>
                    </a:lnTo>
                    <a:lnTo>
                      <a:pt x="314" y="60"/>
                    </a:lnTo>
                    <a:lnTo>
                      <a:pt x="291" y="46"/>
                    </a:lnTo>
                    <a:lnTo>
                      <a:pt x="266" y="34"/>
                    </a:lnTo>
                    <a:lnTo>
                      <a:pt x="239" y="23"/>
                    </a:lnTo>
                    <a:lnTo>
                      <a:pt x="213" y="15"/>
                    </a:lnTo>
                    <a:lnTo>
                      <a:pt x="186" y="9"/>
                    </a:lnTo>
                    <a:lnTo>
                      <a:pt x="160" y="5"/>
                    </a:lnTo>
                    <a:lnTo>
                      <a:pt x="133" y="1"/>
                    </a:lnTo>
                    <a:lnTo>
                      <a:pt x="108" y="0"/>
                    </a:lnTo>
                    <a:lnTo>
                      <a:pt x="83" y="1"/>
                    </a:lnTo>
                    <a:lnTo>
                      <a:pt x="60" y="4"/>
                    </a:lnTo>
                    <a:lnTo>
                      <a:pt x="38" y="7"/>
                    </a:lnTo>
                    <a:lnTo>
                      <a:pt x="17" y="13"/>
                    </a:lnTo>
                    <a:lnTo>
                      <a:pt x="0" y="20"/>
                    </a:lnTo>
                    <a:lnTo>
                      <a:pt x="4" y="32"/>
                    </a:lnTo>
                    <a:lnTo>
                      <a:pt x="9" y="45"/>
                    </a:lnTo>
                    <a:lnTo>
                      <a:pt x="15" y="58"/>
                    </a:lnTo>
                    <a:lnTo>
                      <a:pt x="21" y="69"/>
                    </a:lnTo>
                    <a:lnTo>
                      <a:pt x="40" y="60"/>
                    </a:lnTo>
                    <a:lnTo>
                      <a:pt x="61" y="54"/>
                    </a:lnTo>
                    <a:lnTo>
                      <a:pt x="83" y="50"/>
                    </a:lnTo>
                    <a:lnTo>
                      <a:pt x="106" y="47"/>
                    </a:lnTo>
                    <a:lnTo>
                      <a:pt x="128" y="47"/>
                    </a:lnTo>
                    <a:lnTo>
                      <a:pt x="151" y="49"/>
                    </a:lnTo>
                    <a:lnTo>
                      <a:pt x="174" y="52"/>
                    </a:lnTo>
                    <a:lnTo>
                      <a:pt x="197" y="58"/>
                    </a:lnTo>
                    <a:lnTo>
                      <a:pt x="219" y="65"/>
                    </a:lnTo>
                    <a:lnTo>
                      <a:pt x="241" y="73"/>
                    </a:lnTo>
                    <a:lnTo>
                      <a:pt x="261" y="82"/>
                    </a:lnTo>
                    <a:lnTo>
                      <a:pt x="280" y="92"/>
                    </a:lnTo>
                    <a:lnTo>
                      <a:pt x="298" y="104"/>
                    </a:lnTo>
                    <a:lnTo>
                      <a:pt x="314" y="117"/>
                    </a:lnTo>
                    <a:lnTo>
                      <a:pt x="328" y="130"/>
                    </a:lnTo>
                    <a:lnTo>
                      <a:pt x="340" y="144"/>
                    </a:lnTo>
                    <a:close/>
                  </a:path>
                </a:pathLst>
              </a:custGeom>
              <a:solidFill>
                <a:srgbClr val="D100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4" name="Freeform 65"/>
              <p:cNvSpPr/>
              <p:nvPr/>
            </p:nvSpPr>
            <p:spPr bwMode="auto">
              <a:xfrm>
                <a:off x="3482" y="4271"/>
                <a:ext cx="1433" cy="69"/>
              </a:xfrm>
              <a:custGeom>
                <a:avLst/>
                <a:gdLst>
                  <a:gd name="T0" fmla="*/ 0 w 2868"/>
                  <a:gd name="T1" fmla="*/ 1 h 137"/>
                  <a:gd name="T2" fmla="*/ 0 w 2868"/>
                  <a:gd name="T3" fmla="*/ 0 h 137"/>
                  <a:gd name="T4" fmla="*/ 0 w 2868"/>
                  <a:gd name="T5" fmla="*/ 0 h 137"/>
                  <a:gd name="T6" fmla="*/ 0 w 2868"/>
                  <a:gd name="T7" fmla="*/ 1 h 137"/>
                  <a:gd name="T8" fmla="*/ 0 w 2868"/>
                  <a:gd name="T9" fmla="*/ 1 h 1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868" h="137">
                    <a:moveTo>
                      <a:pt x="2868" y="134"/>
                    </a:moveTo>
                    <a:lnTo>
                      <a:pt x="2868" y="0"/>
                    </a:lnTo>
                    <a:lnTo>
                      <a:pt x="0" y="0"/>
                    </a:lnTo>
                    <a:lnTo>
                      <a:pt x="7" y="137"/>
                    </a:lnTo>
                    <a:lnTo>
                      <a:pt x="2868" y="134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5" name="Freeform 66"/>
              <p:cNvSpPr/>
              <p:nvPr/>
            </p:nvSpPr>
            <p:spPr bwMode="auto">
              <a:xfrm>
                <a:off x="3452" y="4178"/>
                <a:ext cx="202" cy="140"/>
              </a:xfrm>
              <a:custGeom>
                <a:avLst/>
                <a:gdLst>
                  <a:gd name="T0" fmla="*/ 1 w 404"/>
                  <a:gd name="T1" fmla="*/ 0 h 281"/>
                  <a:gd name="T2" fmla="*/ 1 w 404"/>
                  <a:gd name="T3" fmla="*/ 0 h 281"/>
                  <a:gd name="T4" fmla="*/ 1 w 404"/>
                  <a:gd name="T5" fmla="*/ 0 h 281"/>
                  <a:gd name="T6" fmla="*/ 1 w 404"/>
                  <a:gd name="T7" fmla="*/ 0 h 281"/>
                  <a:gd name="T8" fmla="*/ 1 w 404"/>
                  <a:gd name="T9" fmla="*/ 0 h 281"/>
                  <a:gd name="T10" fmla="*/ 1 w 404"/>
                  <a:gd name="T11" fmla="*/ 0 h 281"/>
                  <a:gd name="T12" fmla="*/ 1 w 404"/>
                  <a:gd name="T13" fmla="*/ 0 h 281"/>
                  <a:gd name="T14" fmla="*/ 1 w 404"/>
                  <a:gd name="T15" fmla="*/ 0 h 281"/>
                  <a:gd name="T16" fmla="*/ 1 w 404"/>
                  <a:gd name="T17" fmla="*/ 0 h 281"/>
                  <a:gd name="T18" fmla="*/ 1 w 404"/>
                  <a:gd name="T19" fmla="*/ 0 h 281"/>
                  <a:gd name="T20" fmla="*/ 1 w 404"/>
                  <a:gd name="T21" fmla="*/ 0 h 281"/>
                  <a:gd name="T22" fmla="*/ 1 w 404"/>
                  <a:gd name="T23" fmla="*/ 0 h 281"/>
                  <a:gd name="T24" fmla="*/ 1 w 404"/>
                  <a:gd name="T25" fmla="*/ 0 h 281"/>
                  <a:gd name="T26" fmla="*/ 1 w 404"/>
                  <a:gd name="T27" fmla="*/ 0 h 281"/>
                  <a:gd name="T28" fmla="*/ 1 w 404"/>
                  <a:gd name="T29" fmla="*/ 0 h 281"/>
                  <a:gd name="T30" fmla="*/ 1 w 404"/>
                  <a:gd name="T31" fmla="*/ 0 h 281"/>
                  <a:gd name="T32" fmla="*/ 1 w 404"/>
                  <a:gd name="T33" fmla="*/ 0 h 281"/>
                  <a:gd name="T34" fmla="*/ 1 w 404"/>
                  <a:gd name="T35" fmla="*/ 0 h 281"/>
                  <a:gd name="T36" fmla="*/ 1 w 404"/>
                  <a:gd name="T37" fmla="*/ 0 h 281"/>
                  <a:gd name="T38" fmla="*/ 1 w 404"/>
                  <a:gd name="T39" fmla="*/ 0 h 281"/>
                  <a:gd name="T40" fmla="*/ 1 w 404"/>
                  <a:gd name="T41" fmla="*/ 0 h 281"/>
                  <a:gd name="T42" fmla="*/ 1 w 404"/>
                  <a:gd name="T43" fmla="*/ 0 h 281"/>
                  <a:gd name="T44" fmla="*/ 1 w 404"/>
                  <a:gd name="T45" fmla="*/ 0 h 281"/>
                  <a:gd name="T46" fmla="*/ 1 w 404"/>
                  <a:gd name="T47" fmla="*/ 0 h 281"/>
                  <a:gd name="T48" fmla="*/ 1 w 404"/>
                  <a:gd name="T49" fmla="*/ 0 h 281"/>
                  <a:gd name="T50" fmla="*/ 1 w 404"/>
                  <a:gd name="T51" fmla="*/ 0 h 281"/>
                  <a:gd name="T52" fmla="*/ 1 w 404"/>
                  <a:gd name="T53" fmla="*/ 0 h 281"/>
                  <a:gd name="T54" fmla="*/ 1 w 404"/>
                  <a:gd name="T55" fmla="*/ 0 h 281"/>
                  <a:gd name="T56" fmla="*/ 1 w 404"/>
                  <a:gd name="T57" fmla="*/ 0 h 281"/>
                  <a:gd name="T58" fmla="*/ 1 w 404"/>
                  <a:gd name="T59" fmla="*/ 0 h 281"/>
                  <a:gd name="T60" fmla="*/ 1 w 404"/>
                  <a:gd name="T61" fmla="*/ 0 h 281"/>
                  <a:gd name="T62" fmla="*/ 1 w 404"/>
                  <a:gd name="T63" fmla="*/ 0 h 281"/>
                  <a:gd name="T64" fmla="*/ 1 w 404"/>
                  <a:gd name="T65" fmla="*/ 0 h 281"/>
                  <a:gd name="T66" fmla="*/ 1 w 404"/>
                  <a:gd name="T67" fmla="*/ 0 h 281"/>
                  <a:gd name="T68" fmla="*/ 1 w 404"/>
                  <a:gd name="T69" fmla="*/ 0 h 281"/>
                  <a:gd name="T70" fmla="*/ 1 w 404"/>
                  <a:gd name="T71" fmla="*/ 0 h 281"/>
                  <a:gd name="T72" fmla="*/ 1 w 404"/>
                  <a:gd name="T73" fmla="*/ 0 h 281"/>
                  <a:gd name="T74" fmla="*/ 1 w 404"/>
                  <a:gd name="T75" fmla="*/ 0 h 281"/>
                  <a:gd name="T76" fmla="*/ 1 w 404"/>
                  <a:gd name="T77" fmla="*/ 0 h 281"/>
                  <a:gd name="T78" fmla="*/ 1 w 404"/>
                  <a:gd name="T79" fmla="*/ 0 h 281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4" h="281">
                    <a:moveTo>
                      <a:pt x="339" y="270"/>
                    </a:moveTo>
                    <a:lnTo>
                      <a:pt x="323" y="270"/>
                    </a:lnTo>
                    <a:lnTo>
                      <a:pt x="306" y="271"/>
                    </a:lnTo>
                    <a:lnTo>
                      <a:pt x="290" y="271"/>
                    </a:lnTo>
                    <a:lnTo>
                      <a:pt x="274" y="271"/>
                    </a:lnTo>
                    <a:lnTo>
                      <a:pt x="258" y="273"/>
                    </a:lnTo>
                    <a:lnTo>
                      <a:pt x="241" y="273"/>
                    </a:lnTo>
                    <a:lnTo>
                      <a:pt x="225" y="274"/>
                    </a:lnTo>
                    <a:lnTo>
                      <a:pt x="209" y="274"/>
                    </a:lnTo>
                    <a:lnTo>
                      <a:pt x="194" y="275"/>
                    </a:lnTo>
                    <a:lnTo>
                      <a:pt x="178" y="276"/>
                    </a:lnTo>
                    <a:lnTo>
                      <a:pt x="163" y="276"/>
                    </a:lnTo>
                    <a:lnTo>
                      <a:pt x="148" y="277"/>
                    </a:lnTo>
                    <a:lnTo>
                      <a:pt x="133" y="278"/>
                    </a:lnTo>
                    <a:lnTo>
                      <a:pt x="118" y="279"/>
                    </a:lnTo>
                    <a:lnTo>
                      <a:pt x="103" y="279"/>
                    </a:lnTo>
                    <a:lnTo>
                      <a:pt x="89" y="281"/>
                    </a:lnTo>
                    <a:lnTo>
                      <a:pt x="86" y="258"/>
                    </a:lnTo>
                    <a:lnTo>
                      <a:pt x="80" y="233"/>
                    </a:lnTo>
                    <a:lnTo>
                      <a:pt x="72" y="209"/>
                    </a:lnTo>
                    <a:lnTo>
                      <a:pt x="62" y="185"/>
                    </a:lnTo>
                    <a:lnTo>
                      <a:pt x="49" y="163"/>
                    </a:lnTo>
                    <a:lnTo>
                      <a:pt x="34" y="142"/>
                    </a:lnTo>
                    <a:lnTo>
                      <a:pt x="18" y="125"/>
                    </a:lnTo>
                    <a:lnTo>
                      <a:pt x="0" y="112"/>
                    </a:lnTo>
                    <a:lnTo>
                      <a:pt x="20" y="118"/>
                    </a:lnTo>
                    <a:lnTo>
                      <a:pt x="40" y="127"/>
                    </a:lnTo>
                    <a:lnTo>
                      <a:pt x="57" y="139"/>
                    </a:lnTo>
                    <a:lnTo>
                      <a:pt x="73" y="155"/>
                    </a:lnTo>
                    <a:lnTo>
                      <a:pt x="89" y="173"/>
                    </a:lnTo>
                    <a:lnTo>
                      <a:pt x="103" y="196"/>
                    </a:lnTo>
                    <a:lnTo>
                      <a:pt x="118" y="223"/>
                    </a:lnTo>
                    <a:lnTo>
                      <a:pt x="133" y="254"/>
                    </a:lnTo>
                    <a:lnTo>
                      <a:pt x="140" y="223"/>
                    </a:lnTo>
                    <a:lnTo>
                      <a:pt x="142" y="188"/>
                    </a:lnTo>
                    <a:lnTo>
                      <a:pt x="142" y="153"/>
                    </a:lnTo>
                    <a:lnTo>
                      <a:pt x="139" y="116"/>
                    </a:lnTo>
                    <a:lnTo>
                      <a:pt x="133" y="81"/>
                    </a:lnTo>
                    <a:lnTo>
                      <a:pt x="125" y="50"/>
                    </a:lnTo>
                    <a:lnTo>
                      <a:pt x="115" y="23"/>
                    </a:lnTo>
                    <a:lnTo>
                      <a:pt x="102" y="5"/>
                    </a:lnTo>
                    <a:lnTo>
                      <a:pt x="121" y="18"/>
                    </a:lnTo>
                    <a:lnTo>
                      <a:pt x="140" y="34"/>
                    </a:lnTo>
                    <a:lnTo>
                      <a:pt x="157" y="53"/>
                    </a:lnTo>
                    <a:lnTo>
                      <a:pt x="174" y="78"/>
                    </a:lnTo>
                    <a:lnTo>
                      <a:pt x="188" y="106"/>
                    </a:lnTo>
                    <a:lnTo>
                      <a:pt x="201" y="141"/>
                    </a:lnTo>
                    <a:lnTo>
                      <a:pt x="212" y="183"/>
                    </a:lnTo>
                    <a:lnTo>
                      <a:pt x="218" y="231"/>
                    </a:lnTo>
                    <a:lnTo>
                      <a:pt x="229" y="208"/>
                    </a:lnTo>
                    <a:lnTo>
                      <a:pt x="237" y="183"/>
                    </a:lnTo>
                    <a:lnTo>
                      <a:pt x="243" y="154"/>
                    </a:lnTo>
                    <a:lnTo>
                      <a:pt x="245" y="124"/>
                    </a:lnTo>
                    <a:lnTo>
                      <a:pt x="245" y="93"/>
                    </a:lnTo>
                    <a:lnTo>
                      <a:pt x="241" y="62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0" y="30"/>
                    </a:lnTo>
                    <a:lnTo>
                      <a:pt x="255" y="57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8" y="128"/>
                    </a:lnTo>
                    <a:lnTo>
                      <a:pt x="294" y="151"/>
                    </a:lnTo>
                    <a:lnTo>
                      <a:pt x="298" y="173"/>
                    </a:lnTo>
                    <a:lnTo>
                      <a:pt x="299" y="195"/>
                    </a:lnTo>
                    <a:lnTo>
                      <a:pt x="312" y="173"/>
                    </a:lnTo>
                    <a:lnTo>
                      <a:pt x="326" y="148"/>
                    </a:lnTo>
                    <a:lnTo>
                      <a:pt x="340" y="121"/>
                    </a:lnTo>
                    <a:lnTo>
                      <a:pt x="354" y="94"/>
                    </a:lnTo>
                    <a:lnTo>
                      <a:pt x="366" y="67"/>
                    </a:lnTo>
                    <a:lnTo>
                      <a:pt x="375" y="42"/>
                    </a:lnTo>
                    <a:lnTo>
                      <a:pt x="382" y="20"/>
                    </a:lnTo>
                    <a:lnTo>
                      <a:pt x="384" y="3"/>
                    </a:lnTo>
                    <a:lnTo>
                      <a:pt x="392" y="27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4" y="112"/>
                    </a:lnTo>
                    <a:lnTo>
                      <a:pt x="398" y="146"/>
                    </a:lnTo>
                    <a:lnTo>
                      <a:pt x="388" y="184"/>
                    </a:lnTo>
                    <a:lnTo>
                      <a:pt x="368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6" name="Freeform 67"/>
              <p:cNvSpPr/>
              <p:nvPr/>
            </p:nvSpPr>
            <p:spPr bwMode="auto">
              <a:xfrm>
                <a:off x="4880" y="4200"/>
                <a:ext cx="51" cy="71"/>
              </a:xfrm>
              <a:custGeom>
                <a:avLst/>
                <a:gdLst>
                  <a:gd name="T0" fmla="*/ 1 w 102"/>
                  <a:gd name="T1" fmla="*/ 1 h 142"/>
                  <a:gd name="T2" fmla="*/ 0 w 102"/>
                  <a:gd name="T3" fmla="*/ 1 h 142"/>
                  <a:gd name="T4" fmla="*/ 1 w 102"/>
                  <a:gd name="T5" fmla="*/ 1 h 142"/>
                  <a:gd name="T6" fmla="*/ 1 w 102"/>
                  <a:gd name="T7" fmla="*/ 1 h 142"/>
                  <a:gd name="T8" fmla="*/ 1 w 102"/>
                  <a:gd name="T9" fmla="*/ 1 h 142"/>
                  <a:gd name="T10" fmla="*/ 1 w 102"/>
                  <a:gd name="T11" fmla="*/ 1 h 142"/>
                  <a:gd name="T12" fmla="*/ 1 w 102"/>
                  <a:gd name="T13" fmla="*/ 1 h 142"/>
                  <a:gd name="T14" fmla="*/ 1 w 102"/>
                  <a:gd name="T15" fmla="*/ 1 h 142"/>
                  <a:gd name="T16" fmla="*/ 1 w 102"/>
                  <a:gd name="T17" fmla="*/ 1 h 142"/>
                  <a:gd name="T18" fmla="*/ 1 w 102"/>
                  <a:gd name="T19" fmla="*/ 0 h 142"/>
                  <a:gd name="T20" fmla="*/ 1 w 102"/>
                  <a:gd name="T21" fmla="*/ 1 h 142"/>
                  <a:gd name="T22" fmla="*/ 1 w 102"/>
                  <a:gd name="T23" fmla="*/ 1 h 142"/>
                  <a:gd name="T24" fmla="*/ 1 w 102"/>
                  <a:gd name="T25" fmla="*/ 1 h 142"/>
                  <a:gd name="T26" fmla="*/ 1 w 102"/>
                  <a:gd name="T27" fmla="*/ 1 h 14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2" h="142">
                    <a:moveTo>
                      <a:pt x="71" y="142"/>
                    </a:moveTo>
                    <a:lnTo>
                      <a:pt x="0" y="142"/>
                    </a:lnTo>
                    <a:lnTo>
                      <a:pt x="6" y="123"/>
                    </a:lnTo>
                    <a:lnTo>
                      <a:pt x="16" y="102"/>
                    </a:lnTo>
                    <a:lnTo>
                      <a:pt x="27" y="82"/>
                    </a:lnTo>
                    <a:lnTo>
                      <a:pt x="41" y="61"/>
                    </a:lnTo>
                    <a:lnTo>
                      <a:pt x="56" y="43"/>
                    </a:lnTo>
                    <a:lnTo>
                      <a:pt x="71" y="26"/>
                    </a:lnTo>
                    <a:lnTo>
                      <a:pt x="87" y="12"/>
                    </a:lnTo>
                    <a:lnTo>
                      <a:pt x="102" y="0"/>
                    </a:lnTo>
                    <a:lnTo>
                      <a:pt x="84" y="41"/>
                    </a:lnTo>
                    <a:lnTo>
                      <a:pt x="74" y="78"/>
                    </a:lnTo>
                    <a:lnTo>
                      <a:pt x="71" y="112"/>
                    </a:lnTo>
                    <a:lnTo>
                      <a:pt x="71" y="14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7" name="Freeform 68"/>
              <p:cNvSpPr/>
              <p:nvPr/>
            </p:nvSpPr>
            <p:spPr bwMode="auto">
              <a:xfrm>
                <a:off x="3666" y="4127"/>
                <a:ext cx="558" cy="206"/>
              </a:xfrm>
              <a:custGeom>
                <a:avLst/>
                <a:gdLst>
                  <a:gd name="T0" fmla="*/ 0 w 1117"/>
                  <a:gd name="T1" fmla="*/ 1 h 412"/>
                  <a:gd name="T2" fmla="*/ 0 w 1117"/>
                  <a:gd name="T3" fmla="*/ 1 h 412"/>
                  <a:gd name="T4" fmla="*/ 0 w 1117"/>
                  <a:gd name="T5" fmla="*/ 1 h 412"/>
                  <a:gd name="T6" fmla="*/ 0 w 1117"/>
                  <a:gd name="T7" fmla="*/ 1 h 412"/>
                  <a:gd name="T8" fmla="*/ 0 w 1117"/>
                  <a:gd name="T9" fmla="*/ 1 h 412"/>
                  <a:gd name="T10" fmla="*/ 0 w 1117"/>
                  <a:gd name="T11" fmla="*/ 1 h 412"/>
                  <a:gd name="T12" fmla="*/ 0 w 1117"/>
                  <a:gd name="T13" fmla="*/ 1 h 412"/>
                  <a:gd name="T14" fmla="*/ 0 w 1117"/>
                  <a:gd name="T15" fmla="*/ 1 h 412"/>
                  <a:gd name="T16" fmla="*/ 0 w 1117"/>
                  <a:gd name="T17" fmla="*/ 1 h 412"/>
                  <a:gd name="T18" fmla="*/ 0 w 1117"/>
                  <a:gd name="T19" fmla="*/ 1 h 412"/>
                  <a:gd name="T20" fmla="*/ 0 w 1117"/>
                  <a:gd name="T21" fmla="*/ 1 h 412"/>
                  <a:gd name="T22" fmla="*/ 0 w 1117"/>
                  <a:gd name="T23" fmla="*/ 1 h 412"/>
                  <a:gd name="T24" fmla="*/ 0 w 1117"/>
                  <a:gd name="T25" fmla="*/ 1 h 412"/>
                  <a:gd name="T26" fmla="*/ 0 w 1117"/>
                  <a:gd name="T27" fmla="*/ 1 h 412"/>
                  <a:gd name="T28" fmla="*/ 0 w 1117"/>
                  <a:gd name="T29" fmla="*/ 1 h 412"/>
                  <a:gd name="T30" fmla="*/ 0 w 1117"/>
                  <a:gd name="T31" fmla="*/ 1 h 412"/>
                  <a:gd name="T32" fmla="*/ 0 w 1117"/>
                  <a:gd name="T33" fmla="*/ 1 h 412"/>
                  <a:gd name="T34" fmla="*/ 0 w 1117"/>
                  <a:gd name="T35" fmla="*/ 1 h 412"/>
                  <a:gd name="T36" fmla="*/ 0 w 1117"/>
                  <a:gd name="T37" fmla="*/ 1 h 412"/>
                  <a:gd name="T38" fmla="*/ 0 w 1117"/>
                  <a:gd name="T39" fmla="*/ 1 h 412"/>
                  <a:gd name="T40" fmla="*/ 0 w 1117"/>
                  <a:gd name="T41" fmla="*/ 1 h 412"/>
                  <a:gd name="T42" fmla="*/ 0 w 1117"/>
                  <a:gd name="T43" fmla="*/ 1 h 412"/>
                  <a:gd name="T44" fmla="*/ 0 w 1117"/>
                  <a:gd name="T45" fmla="*/ 1 h 412"/>
                  <a:gd name="T46" fmla="*/ 0 w 1117"/>
                  <a:gd name="T47" fmla="*/ 1 h 412"/>
                  <a:gd name="T48" fmla="*/ 0 w 1117"/>
                  <a:gd name="T49" fmla="*/ 1 h 412"/>
                  <a:gd name="T50" fmla="*/ 0 w 1117"/>
                  <a:gd name="T51" fmla="*/ 1 h 412"/>
                  <a:gd name="T52" fmla="*/ 0 w 1117"/>
                  <a:gd name="T53" fmla="*/ 1 h 412"/>
                  <a:gd name="T54" fmla="*/ 0 w 1117"/>
                  <a:gd name="T55" fmla="*/ 1 h 412"/>
                  <a:gd name="T56" fmla="*/ 0 w 1117"/>
                  <a:gd name="T57" fmla="*/ 1 h 412"/>
                  <a:gd name="T58" fmla="*/ 0 w 1117"/>
                  <a:gd name="T59" fmla="*/ 1 h 412"/>
                  <a:gd name="T60" fmla="*/ 0 w 1117"/>
                  <a:gd name="T61" fmla="*/ 1 h 412"/>
                  <a:gd name="T62" fmla="*/ 0 w 1117"/>
                  <a:gd name="T63" fmla="*/ 1 h 412"/>
                  <a:gd name="T64" fmla="*/ 0 w 1117"/>
                  <a:gd name="T65" fmla="*/ 0 h 412"/>
                  <a:gd name="T66" fmla="*/ 0 w 1117"/>
                  <a:gd name="T67" fmla="*/ 1 h 412"/>
                  <a:gd name="T68" fmla="*/ 0 w 1117"/>
                  <a:gd name="T69" fmla="*/ 1 h 412"/>
                  <a:gd name="T70" fmla="*/ 0 w 1117"/>
                  <a:gd name="T71" fmla="*/ 1 h 412"/>
                  <a:gd name="T72" fmla="*/ 0 w 1117"/>
                  <a:gd name="T73" fmla="*/ 1 h 412"/>
                  <a:gd name="T74" fmla="*/ 0 w 1117"/>
                  <a:gd name="T75" fmla="*/ 1 h 412"/>
                  <a:gd name="T76" fmla="*/ 0 w 1117"/>
                  <a:gd name="T77" fmla="*/ 1 h 412"/>
                  <a:gd name="T78" fmla="*/ 0 w 1117"/>
                  <a:gd name="T79" fmla="*/ 1 h 412"/>
                  <a:gd name="T80" fmla="*/ 0 w 1117"/>
                  <a:gd name="T81" fmla="*/ 1 h 412"/>
                  <a:gd name="T82" fmla="*/ 0 w 1117"/>
                  <a:gd name="T83" fmla="*/ 1 h 412"/>
                  <a:gd name="T84" fmla="*/ 0 w 1117"/>
                  <a:gd name="T85" fmla="*/ 1 h 412"/>
                  <a:gd name="T86" fmla="*/ 0 w 1117"/>
                  <a:gd name="T87" fmla="*/ 1 h 412"/>
                  <a:gd name="T88" fmla="*/ 0 w 1117"/>
                  <a:gd name="T89" fmla="*/ 1 h 412"/>
                  <a:gd name="T90" fmla="*/ 0 w 1117"/>
                  <a:gd name="T91" fmla="*/ 1 h 412"/>
                  <a:gd name="T92" fmla="*/ 0 w 1117"/>
                  <a:gd name="T93" fmla="*/ 1 h 412"/>
                  <a:gd name="T94" fmla="*/ 0 w 1117"/>
                  <a:gd name="T95" fmla="*/ 1 h 412"/>
                  <a:gd name="T96" fmla="*/ 0 w 1117"/>
                  <a:gd name="T97" fmla="*/ 1 h 412"/>
                  <a:gd name="T98" fmla="*/ 0 w 1117"/>
                  <a:gd name="T99" fmla="*/ 1 h 412"/>
                  <a:gd name="T100" fmla="*/ 0 w 1117"/>
                  <a:gd name="T101" fmla="*/ 1 h 412"/>
                  <a:gd name="T102" fmla="*/ 0 w 1117"/>
                  <a:gd name="T103" fmla="*/ 1 h 412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1117" h="412">
                    <a:moveTo>
                      <a:pt x="1093" y="212"/>
                    </a:moveTo>
                    <a:lnTo>
                      <a:pt x="1073" y="229"/>
                    </a:lnTo>
                    <a:lnTo>
                      <a:pt x="1052" y="248"/>
                    </a:lnTo>
                    <a:lnTo>
                      <a:pt x="1032" y="265"/>
                    </a:lnTo>
                    <a:lnTo>
                      <a:pt x="1011" y="284"/>
                    </a:lnTo>
                    <a:lnTo>
                      <a:pt x="990" y="301"/>
                    </a:lnTo>
                    <a:lnTo>
                      <a:pt x="971" y="317"/>
                    </a:lnTo>
                    <a:lnTo>
                      <a:pt x="951" y="334"/>
                    </a:lnTo>
                    <a:lnTo>
                      <a:pt x="934" y="349"/>
                    </a:lnTo>
                    <a:lnTo>
                      <a:pt x="917" y="363"/>
                    </a:lnTo>
                    <a:lnTo>
                      <a:pt x="900" y="376"/>
                    </a:lnTo>
                    <a:lnTo>
                      <a:pt x="888" y="387"/>
                    </a:lnTo>
                    <a:lnTo>
                      <a:pt x="876" y="397"/>
                    </a:lnTo>
                    <a:lnTo>
                      <a:pt x="867" y="403"/>
                    </a:lnTo>
                    <a:lnTo>
                      <a:pt x="860" y="409"/>
                    </a:lnTo>
                    <a:lnTo>
                      <a:pt x="857" y="412"/>
                    </a:lnTo>
                    <a:lnTo>
                      <a:pt x="826" y="410"/>
                    </a:lnTo>
                    <a:lnTo>
                      <a:pt x="791" y="409"/>
                    </a:lnTo>
                    <a:lnTo>
                      <a:pt x="753" y="408"/>
                    </a:lnTo>
                    <a:lnTo>
                      <a:pt x="714" y="406"/>
                    </a:lnTo>
                    <a:lnTo>
                      <a:pt x="672" y="403"/>
                    </a:lnTo>
                    <a:lnTo>
                      <a:pt x="630" y="401"/>
                    </a:lnTo>
                    <a:lnTo>
                      <a:pt x="587" y="399"/>
                    </a:lnTo>
                    <a:lnTo>
                      <a:pt x="542" y="395"/>
                    </a:lnTo>
                    <a:lnTo>
                      <a:pt x="499" y="393"/>
                    </a:lnTo>
                    <a:lnTo>
                      <a:pt x="455" y="391"/>
                    </a:lnTo>
                    <a:lnTo>
                      <a:pt x="412" y="387"/>
                    </a:lnTo>
                    <a:lnTo>
                      <a:pt x="371" y="385"/>
                    </a:lnTo>
                    <a:lnTo>
                      <a:pt x="330" y="383"/>
                    </a:lnTo>
                    <a:lnTo>
                      <a:pt x="292" y="380"/>
                    </a:lnTo>
                    <a:lnTo>
                      <a:pt x="257" y="378"/>
                    </a:lnTo>
                    <a:lnTo>
                      <a:pt x="224" y="377"/>
                    </a:lnTo>
                    <a:lnTo>
                      <a:pt x="209" y="376"/>
                    </a:lnTo>
                    <a:lnTo>
                      <a:pt x="193" y="376"/>
                    </a:lnTo>
                    <a:lnTo>
                      <a:pt x="178" y="375"/>
                    </a:lnTo>
                    <a:lnTo>
                      <a:pt x="162" y="375"/>
                    </a:lnTo>
                    <a:lnTo>
                      <a:pt x="147" y="374"/>
                    </a:lnTo>
                    <a:lnTo>
                      <a:pt x="131" y="374"/>
                    </a:lnTo>
                    <a:lnTo>
                      <a:pt x="116" y="372"/>
                    </a:lnTo>
                    <a:lnTo>
                      <a:pt x="101" y="372"/>
                    </a:lnTo>
                    <a:lnTo>
                      <a:pt x="80" y="334"/>
                    </a:lnTo>
                    <a:lnTo>
                      <a:pt x="63" y="289"/>
                    </a:lnTo>
                    <a:lnTo>
                      <a:pt x="48" y="241"/>
                    </a:lnTo>
                    <a:lnTo>
                      <a:pt x="36" y="190"/>
                    </a:lnTo>
                    <a:lnTo>
                      <a:pt x="24" y="142"/>
                    </a:lnTo>
                    <a:lnTo>
                      <a:pt x="15" y="97"/>
                    </a:lnTo>
                    <a:lnTo>
                      <a:pt x="7" y="58"/>
                    </a:lnTo>
                    <a:lnTo>
                      <a:pt x="0" y="28"/>
                    </a:lnTo>
                    <a:lnTo>
                      <a:pt x="11" y="62"/>
                    </a:lnTo>
                    <a:lnTo>
                      <a:pt x="25" y="100"/>
                    </a:lnTo>
                    <a:lnTo>
                      <a:pt x="41" y="141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4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1" y="284"/>
                    </a:lnTo>
                    <a:lnTo>
                      <a:pt x="138" y="257"/>
                    </a:lnTo>
                    <a:lnTo>
                      <a:pt x="146" y="234"/>
                    </a:lnTo>
                    <a:lnTo>
                      <a:pt x="156" y="211"/>
                    </a:lnTo>
                    <a:lnTo>
                      <a:pt x="169" y="191"/>
                    </a:lnTo>
                    <a:lnTo>
                      <a:pt x="184" y="172"/>
                    </a:lnTo>
                    <a:lnTo>
                      <a:pt x="204" y="153"/>
                    </a:lnTo>
                    <a:lnTo>
                      <a:pt x="227" y="136"/>
                    </a:lnTo>
                    <a:lnTo>
                      <a:pt x="214" y="158"/>
                    </a:lnTo>
                    <a:lnTo>
                      <a:pt x="201" y="184"/>
                    </a:lnTo>
                    <a:lnTo>
                      <a:pt x="191" y="216"/>
                    </a:lnTo>
                    <a:lnTo>
                      <a:pt x="184" y="248"/>
                    </a:lnTo>
                    <a:lnTo>
                      <a:pt x="182" y="281"/>
                    </a:lnTo>
                    <a:lnTo>
                      <a:pt x="188" y="314"/>
                    </a:lnTo>
                    <a:lnTo>
                      <a:pt x="200" y="344"/>
                    </a:lnTo>
                    <a:lnTo>
                      <a:pt x="224" y="370"/>
                    </a:lnTo>
                    <a:lnTo>
                      <a:pt x="250" y="344"/>
                    </a:lnTo>
                    <a:lnTo>
                      <a:pt x="270" y="305"/>
                    </a:lnTo>
                    <a:lnTo>
                      <a:pt x="284" y="261"/>
                    </a:lnTo>
                    <a:lnTo>
                      <a:pt x="291" y="211"/>
                    </a:lnTo>
                    <a:lnTo>
                      <a:pt x="290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7" y="8"/>
                    </a:lnTo>
                    <a:lnTo>
                      <a:pt x="261" y="35"/>
                    </a:lnTo>
                    <a:lnTo>
                      <a:pt x="282" y="63"/>
                    </a:lnTo>
                    <a:lnTo>
                      <a:pt x="299" y="96"/>
                    </a:lnTo>
                    <a:lnTo>
                      <a:pt x="314" y="130"/>
                    </a:lnTo>
                    <a:lnTo>
                      <a:pt x="326" y="168"/>
                    </a:lnTo>
                    <a:lnTo>
                      <a:pt x="334" y="211"/>
                    </a:lnTo>
                    <a:lnTo>
                      <a:pt x="340" y="258"/>
                    </a:lnTo>
                    <a:lnTo>
                      <a:pt x="341" y="309"/>
                    </a:lnTo>
                    <a:lnTo>
                      <a:pt x="355" y="288"/>
                    </a:lnTo>
                    <a:lnTo>
                      <a:pt x="371" y="266"/>
                    </a:lnTo>
                    <a:lnTo>
                      <a:pt x="389" y="244"/>
                    </a:lnTo>
                    <a:lnTo>
                      <a:pt x="409" y="222"/>
                    </a:lnTo>
                    <a:lnTo>
                      <a:pt x="429" y="203"/>
                    </a:lnTo>
                    <a:lnTo>
                      <a:pt x="450" y="184"/>
                    </a:lnTo>
                    <a:lnTo>
                      <a:pt x="471" y="171"/>
                    </a:lnTo>
                    <a:lnTo>
                      <a:pt x="492" y="160"/>
                    </a:lnTo>
                    <a:lnTo>
                      <a:pt x="482" y="180"/>
                    </a:lnTo>
                    <a:lnTo>
                      <a:pt x="469" y="203"/>
                    </a:lnTo>
                    <a:lnTo>
                      <a:pt x="451" y="227"/>
                    </a:lnTo>
                    <a:lnTo>
                      <a:pt x="433" y="251"/>
                    </a:lnTo>
                    <a:lnTo>
                      <a:pt x="416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1" y="334"/>
                    </a:lnTo>
                    <a:lnTo>
                      <a:pt x="388" y="339"/>
                    </a:lnTo>
                    <a:lnTo>
                      <a:pt x="397" y="344"/>
                    </a:lnTo>
                    <a:lnTo>
                      <a:pt x="408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3" y="360"/>
                    </a:lnTo>
                    <a:lnTo>
                      <a:pt x="457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3"/>
                    </a:lnTo>
                    <a:lnTo>
                      <a:pt x="374" y="66"/>
                    </a:lnTo>
                    <a:lnTo>
                      <a:pt x="345" y="36"/>
                    </a:lnTo>
                    <a:lnTo>
                      <a:pt x="374" y="58"/>
                    </a:lnTo>
                    <a:lnTo>
                      <a:pt x="399" y="79"/>
                    </a:lnTo>
                    <a:lnTo>
                      <a:pt x="423" y="103"/>
                    </a:lnTo>
                    <a:lnTo>
                      <a:pt x="443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3" y="10"/>
                    </a:lnTo>
                    <a:lnTo>
                      <a:pt x="489" y="39"/>
                    </a:lnTo>
                    <a:lnTo>
                      <a:pt x="505" y="71"/>
                    </a:lnTo>
                    <a:lnTo>
                      <a:pt x="519" y="106"/>
                    </a:lnTo>
                    <a:lnTo>
                      <a:pt x="531" y="145"/>
                    </a:lnTo>
                    <a:lnTo>
                      <a:pt x="539" y="189"/>
                    </a:lnTo>
                    <a:lnTo>
                      <a:pt x="541" y="236"/>
                    </a:lnTo>
                    <a:lnTo>
                      <a:pt x="538" y="290"/>
                    </a:lnTo>
                    <a:lnTo>
                      <a:pt x="526" y="349"/>
                    </a:lnTo>
                    <a:lnTo>
                      <a:pt x="553" y="322"/>
                    </a:lnTo>
                    <a:lnTo>
                      <a:pt x="576" y="288"/>
                    </a:lnTo>
                    <a:lnTo>
                      <a:pt x="594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2" y="126"/>
                    </a:lnTo>
                    <a:lnTo>
                      <a:pt x="584" y="84"/>
                    </a:lnTo>
                    <a:lnTo>
                      <a:pt x="551" y="44"/>
                    </a:lnTo>
                    <a:lnTo>
                      <a:pt x="566" y="52"/>
                    </a:lnTo>
                    <a:lnTo>
                      <a:pt x="581" y="60"/>
                    </a:lnTo>
                    <a:lnTo>
                      <a:pt x="596" y="69"/>
                    </a:lnTo>
                    <a:lnTo>
                      <a:pt x="610" y="82"/>
                    </a:lnTo>
                    <a:lnTo>
                      <a:pt x="622" y="96"/>
                    </a:lnTo>
                    <a:lnTo>
                      <a:pt x="632" y="113"/>
                    </a:lnTo>
                    <a:lnTo>
                      <a:pt x="641" y="134"/>
                    </a:lnTo>
                    <a:lnTo>
                      <a:pt x="647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8" y="32"/>
                    </a:lnTo>
                    <a:lnTo>
                      <a:pt x="645" y="0"/>
                    </a:lnTo>
                    <a:lnTo>
                      <a:pt x="655" y="38"/>
                    </a:lnTo>
                    <a:lnTo>
                      <a:pt x="661" y="82"/>
                    </a:lnTo>
                    <a:lnTo>
                      <a:pt x="662" y="129"/>
                    </a:lnTo>
                    <a:lnTo>
                      <a:pt x="660" y="179"/>
                    </a:lnTo>
                    <a:lnTo>
                      <a:pt x="652" y="228"/>
                    </a:lnTo>
                    <a:lnTo>
                      <a:pt x="641" y="277"/>
                    </a:lnTo>
                    <a:lnTo>
                      <a:pt x="626" y="320"/>
                    </a:lnTo>
                    <a:lnTo>
                      <a:pt x="609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79" y="255"/>
                    </a:lnTo>
                    <a:lnTo>
                      <a:pt x="697" y="212"/>
                    </a:lnTo>
                    <a:lnTo>
                      <a:pt x="712" y="167"/>
                    </a:lnTo>
                    <a:lnTo>
                      <a:pt x="722" y="122"/>
                    </a:lnTo>
                    <a:lnTo>
                      <a:pt x="730" y="77"/>
                    </a:lnTo>
                    <a:lnTo>
                      <a:pt x="733" y="33"/>
                    </a:lnTo>
                    <a:lnTo>
                      <a:pt x="742" y="88"/>
                    </a:lnTo>
                    <a:lnTo>
                      <a:pt x="746" y="148"/>
                    </a:lnTo>
                    <a:lnTo>
                      <a:pt x="743" y="210"/>
                    </a:lnTo>
                    <a:lnTo>
                      <a:pt x="730" y="269"/>
                    </a:lnTo>
                    <a:lnTo>
                      <a:pt x="743" y="252"/>
                    </a:lnTo>
                    <a:lnTo>
                      <a:pt x="756" y="232"/>
                    </a:lnTo>
                    <a:lnTo>
                      <a:pt x="770" y="206"/>
                    </a:lnTo>
                    <a:lnTo>
                      <a:pt x="784" y="181"/>
                    </a:lnTo>
                    <a:lnTo>
                      <a:pt x="797" y="154"/>
                    </a:lnTo>
                    <a:lnTo>
                      <a:pt x="808" y="130"/>
                    </a:lnTo>
                    <a:lnTo>
                      <a:pt x="816" y="109"/>
                    </a:lnTo>
                    <a:lnTo>
                      <a:pt x="821" y="93"/>
                    </a:lnTo>
                    <a:lnTo>
                      <a:pt x="819" y="118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4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6" y="295"/>
                    </a:lnTo>
                    <a:lnTo>
                      <a:pt x="725" y="324"/>
                    </a:lnTo>
                    <a:lnTo>
                      <a:pt x="752" y="307"/>
                    </a:lnTo>
                    <a:lnTo>
                      <a:pt x="777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69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0" y="166"/>
                    </a:lnTo>
                    <a:lnTo>
                      <a:pt x="882" y="194"/>
                    </a:lnTo>
                    <a:lnTo>
                      <a:pt x="873" y="220"/>
                    </a:lnTo>
                    <a:lnTo>
                      <a:pt x="861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35" y="308"/>
                    </a:lnTo>
                    <a:lnTo>
                      <a:pt x="850" y="297"/>
                    </a:lnTo>
                    <a:lnTo>
                      <a:pt x="866" y="284"/>
                    </a:lnTo>
                    <a:lnTo>
                      <a:pt x="882" y="269"/>
                    </a:lnTo>
                    <a:lnTo>
                      <a:pt x="897" y="252"/>
                    </a:lnTo>
                    <a:lnTo>
                      <a:pt x="912" y="234"/>
                    </a:lnTo>
                    <a:lnTo>
                      <a:pt x="927" y="216"/>
                    </a:lnTo>
                    <a:lnTo>
                      <a:pt x="941" y="195"/>
                    </a:lnTo>
                    <a:lnTo>
                      <a:pt x="955" y="174"/>
                    </a:lnTo>
                    <a:lnTo>
                      <a:pt x="967" y="153"/>
                    </a:lnTo>
                    <a:lnTo>
                      <a:pt x="979" y="133"/>
                    </a:lnTo>
                    <a:lnTo>
                      <a:pt x="990" y="112"/>
                    </a:lnTo>
                    <a:lnTo>
                      <a:pt x="999" y="91"/>
                    </a:lnTo>
                    <a:lnTo>
                      <a:pt x="1008" y="70"/>
                    </a:lnTo>
                    <a:lnTo>
                      <a:pt x="1014" y="52"/>
                    </a:lnTo>
                    <a:lnTo>
                      <a:pt x="1020" y="33"/>
                    </a:lnTo>
                    <a:lnTo>
                      <a:pt x="1012" y="71"/>
                    </a:lnTo>
                    <a:lnTo>
                      <a:pt x="1004" y="107"/>
                    </a:lnTo>
                    <a:lnTo>
                      <a:pt x="994" y="141"/>
                    </a:lnTo>
                    <a:lnTo>
                      <a:pt x="983" y="173"/>
                    </a:lnTo>
                    <a:lnTo>
                      <a:pt x="968" y="206"/>
                    </a:lnTo>
                    <a:lnTo>
                      <a:pt x="950" y="242"/>
                    </a:lnTo>
                    <a:lnTo>
                      <a:pt x="927" y="279"/>
                    </a:lnTo>
                    <a:lnTo>
                      <a:pt x="897" y="322"/>
                    </a:lnTo>
                    <a:lnTo>
                      <a:pt x="910" y="314"/>
                    </a:lnTo>
                    <a:lnTo>
                      <a:pt x="925" y="304"/>
                    </a:lnTo>
                    <a:lnTo>
                      <a:pt x="940" y="294"/>
                    </a:lnTo>
                    <a:lnTo>
                      <a:pt x="956" y="282"/>
                    </a:lnTo>
                    <a:lnTo>
                      <a:pt x="972" y="270"/>
                    </a:lnTo>
                    <a:lnTo>
                      <a:pt x="988" y="257"/>
                    </a:lnTo>
                    <a:lnTo>
                      <a:pt x="1005" y="243"/>
                    </a:lnTo>
                    <a:lnTo>
                      <a:pt x="1021" y="228"/>
                    </a:lnTo>
                    <a:lnTo>
                      <a:pt x="1037" y="213"/>
                    </a:lnTo>
                    <a:lnTo>
                      <a:pt x="1052" y="197"/>
                    </a:lnTo>
                    <a:lnTo>
                      <a:pt x="1067" y="182"/>
                    </a:lnTo>
                    <a:lnTo>
                      <a:pt x="1080" y="166"/>
                    </a:lnTo>
                    <a:lnTo>
                      <a:pt x="1092" y="150"/>
                    </a:lnTo>
                    <a:lnTo>
                      <a:pt x="1102" y="135"/>
                    </a:lnTo>
                    <a:lnTo>
                      <a:pt x="1111" y="119"/>
                    </a:lnTo>
                    <a:lnTo>
                      <a:pt x="1117" y="104"/>
                    </a:lnTo>
                    <a:lnTo>
                      <a:pt x="1110" y="136"/>
                    </a:lnTo>
                    <a:lnTo>
                      <a:pt x="1103" y="166"/>
                    </a:lnTo>
                    <a:lnTo>
                      <a:pt x="1099" y="192"/>
                    </a:lnTo>
                    <a:lnTo>
                      <a:pt x="1093" y="21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" name="Freeform 69"/>
              <p:cNvSpPr/>
              <p:nvPr/>
            </p:nvSpPr>
            <p:spPr bwMode="auto">
              <a:xfrm>
                <a:off x="4164" y="4179"/>
                <a:ext cx="202" cy="141"/>
              </a:xfrm>
              <a:custGeom>
                <a:avLst/>
                <a:gdLst>
                  <a:gd name="T0" fmla="*/ 1 w 403"/>
                  <a:gd name="T1" fmla="*/ 1 h 280"/>
                  <a:gd name="T2" fmla="*/ 1 w 403"/>
                  <a:gd name="T3" fmla="*/ 1 h 280"/>
                  <a:gd name="T4" fmla="*/ 1 w 403"/>
                  <a:gd name="T5" fmla="*/ 1 h 280"/>
                  <a:gd name="T6" fmla="*/ 1 w 403"/>
                  <a:gd name="T7" fmla="*/ 1 h 280"/>
                  <a:gd name="T8" fmla="*/ 1 w 403"/>
                  <a:gd name="T9" fmla="*/ 1 h 280"/>
                  <a:gd name="T10" fmla="*/ 1 w 403"/>
                  <a:gd name="T11" fmla="*/ 1 h 280"/>
                  <a:gd name="T12" fmla="*/ 1 w 403"/>
                  <a:gd name="T13" fmla="*/ 1 h 280"/>
                  <a:gd name="T14" fmla="*/ 1 w 403"/>
                  <a:gd name="T15" fmla="*/ 1 h 280"/>
                  <a:gd name="T16" fmla="*/ 1 w 403"/>
                  <a:gd name="T17" fmla="*/ 1 h 280"/>
                  <a:gd name="T18" fmla="*/ 1 w 403"/>
                  <a:gd name="T19" fmla="*/ 1 h 280"/>
                  <a:gd name="T20" fmla="*/ 1 w 403"/>
                  <a:gd name="T21" fmla="*/ 1 h 280"/>
                  <a:gd name="T22" fmla="*/ 1 w 403"/>
                  <a:gd name="T23" fmla="*/ 1 h 280"/>
                  <a:gd name="T24" fmla="*/ 1 w 403"/>
                  <a:gd name="T25" fmla="*/ 1 h 280"/>
                  <a:gd name="T26" fmla="*/ 1 w 403"/>
                  <a:gd name="T27" fmla="*/ 1 h 280"/>
                  <a:gd name="T28" fmla="*/ 1 w 403"/>
                  <a:gd name="T29" fmla="*/ 1 h 280"/>
                  <a:gd name="T30" fmla="*/ 1 w 403"/>
                  <a:gd name="T31" fmla="*/ 1 h 280"/>
                  <a:gd name="T32" fmla="*/ 1 w 403"/>
                  <a:gd name="T33" fmla="*/ 1 h 280"/>
                  <a:gd name="T34" fmla="*/ 1 w 403"/>
                  <a:gd name="T35" fmla="*/ 1 h 280"/>
                  <a:gd name="T36" fmla="*/ 1 w 403"/>
                  <a:gd name="T37" fmla="*/ 1 h 280"/>
                  <a:gd name="T38" fmla="*/ 1 w 403"/>
                  <a:gd name="T39" fmla="*/ 1 h 280"/>
                  <a:gd name="T40" fmla="*/ 1 w 403"/>
                  <a:gd name="T41" fmla="*/ 1 h 280"/>
                  <a:gd name="T42" fmla="*/ 1 w 403"/>
                  <a:gd name="T43" fmla="*/ 1 h 280"/>
                  <a:gd name="T44" fmla="*/ 1 w 403"/>
                  <a:gd name="T45" fmla="*/ 1 h 280"/>
                  <a:gd name="T46" fmla="*/ 1 w 403"/>
                  <a:gd name="T47" fmla="*/ 1 h 280"/>
                  <a:gd name="T48" fmla="*/ 1 w 403"/>
                  <a:gd name="T49" fmla="*/ 1 h 280"/>
                  <a:gd name="T50" fmla="*/ 1 w 403"/>
                  <a:gd name="T51" fmla="*/ 1 h 280"/>
                  <a:gd name="T52" fmla="*/ 1 w 403"/>
                  <a:gd name="T53" fmla="*/ 1 h 280"/>
                  <a:gd name="T54" fmla="*/ 1 w 403"/>
                  <a:gd name="T55" fmla="*/ 1 h 280"/>
                  <a:gd name="T56" fmla="*/ 1 w 403"/>
                  <a:gd name="T57" fmla="*/ 1 h 280"/>
                  <a:gd name="T58" fmla="*/ 1 w 403"/>
                  <a:gd name="T59" fmla="*/ 1 h 280"/>
                  <a:gd name="T60" fmla="*/ 1 w 403"/>
                  <a:gd name="T61" fmla="*/ 1 h 280"/>
                  <a:gd name="T62" fmla="*/ 1 w 403"/>
                  <a:gd name="T63" fmla="*/ 1 h 280"/>
                  <a:gd name="T64" fmla="*/ 1 w 403"/>
                  <a:gd name="T65" fmla="*/ 1 h 280"/>
                  <a:gd name="T66" fmla="*/ 1 w 403"/>
                  <a:gd name="T67" fmla="*/ 1 h 280"/>
                  <a:gd name="T68" fmla="*/ 1 w 403"/>
                  <a:gd name="T69" fmla="*/ 1 h 280"/>
                  <a:gd name="T70" fmla="*/ 1 w 403"/>
                  <a:gd name="T71" fmla="*/ 1 h 280"/>
                  <a:gd name="T72" fmla="*/ 1 w 403"/>
                  <a:gd name="T73" fmla="*/ 1 h 280"/>
                  <a:gd name="T74" fmla="*/ 1 w 403"/>
                  <a:gd name="T75" fmla="*/ 1 h 280"/>
                  <a:gd name="T76" fmla="*/ 1 w 403"/>
                  <a:gd name="T77" fmla="*/ 1 h 280"/>
                  <a:gd name="T78" fmla="*/ 1 w 403"/>
                  <a:gd name="T79" fmla="*/ 1 h 28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3" h="280">
                    <a:moveTo>
                      <a:pt x="339" y="270"/>
                    </a:moveTo>
                    <a:lnTo>
                      <a:pt x="322" y="270"/>
                    </a:lnTo>
                    <a:lnTo>
                      <a:pt x="305" y="271"/>
                    </a:lnTo>
                    <a:lnTo>
                      <a:pt x="289" y="271"/>
                    </a:lnTo>
                    <a:lnTo>
                      <a:pt x="273" y="272"/>
                    </a:lnTo>
                    <a:lnTo>
                      <a:pt x="257" y="272"/>
                    </a:lnTo>
                    <a:lnTo>
                      <a:pt x="241" y="273"/>
                    </a:lnTo>
                    <a:lnTo>
                      <a:pt x="225" y="273"/>
                    </a:lnTo>
                    <a:lnTo>
                      <a:pt x="210" y="274"/>
                    </a:lnTo>
                    <a:lnTo>
                      <a:pt x="194" y="274"/>
                    </a:lnTo>
                    <a:lnTo>
                      <a:pt x="179" y="275"/>
                    </a:lnTo>
                    <a:lnTo>
                      <a:pt x="164" y="277"/>
                    </a:lnTo>
                    <a:lnTo>
                      <a:pt x="149" y="277"/>
                    </a:lnTo>
                    <a:lnTo>
                      <a:pt x="134" y="278"/>
                    </a:lnTo>
                    <a:lnTo>
                      <a:pt x="119" y="279"/>
                    </a:lnTo>
                    <a:lnTo>
                      <a:pt x="104" y="279"/>
                    </a:lnTo>
                    <a:lnTo>
                      <a:pt x="90" y="280"/>
                    </a:lnTo>
                    <a:lnTo>
                      <a:pt x="86" y="257"/>
                    </a:lnTo>
                    <a:lnTo>
                      <a:pt x="81" y="233"/>
                    </a:lnTo>
                    <a:lnTo>
                      <a:pt x="73" y="209"/>
                    </a:lnTo>
                    <a:lnTo>
                      <a:pt x="62" y="184"/>
                    </a:lnTo>
                    <a:lnTo>
                      <a:pt x="50" y="162"/>
                    </a:lnTo>
                    <a:lnTo>
                      <a:pt x="35" y="142"/>
                    </a:lnTo>
                    <a:lnTo>
                      <a:pt x="18" y="124"/>
                    </a:lnTo>
                    <a:lnTo>
                      <a:pt x="0" y="112"/>
                    </a:lnTo>
                    <a:lnTo>
                      <a:pt x="22" y="117"/>
                    </a:lnTo>
                    <a:lnTo>
                      <a:pt x="40" y="127"/>
                    </a:lnTo>
                    <a:lnTo>
                      <a:pt x="58" y="138"/>
                    </a:lnTo>
                    <a:lnTo>
                      <a:pt x="74" y="154"/>
                    </a:lnTo>
                    <a:lnTo>
                      <a:pt x="89" y="173"/>
                    </a:lnTo>
                    <a:lnTo>
                      <a:pt x="104" y="196"/>
                    </a:lnTo>
                    <a:lnTo>
                      <a:pt x="117" y="222"/>
                    </a:lnTo>
                    <a:lnTo>
                      <a:pt x="132" y="254"/>
                    </a:lnTo>
                    <a:lnTo>
                      <a:pt x="139" y="222"/>
                    </a:lnTo>
                    <a:lnTo>
                      <a:pt x="143" y="188"/>
                    </a:lnTo>
                    <a:lnTo>
                      <a:pt x="142" y="152"/>
                    </a:lnTo>
                    <a:lnTo>
                      <a:pt x="139" y="115"/>
                    </a:lnTo>
                    <a:lnTo>
                      <a:pt x="134" y="81"/>
                    </a:lnTo>
                    <a:lnTo>
                      <a:pt x="126" y="49"/>
                    </a:lnTo>
                    <a:lnTo>
                      <a:pt x="115" y="23"/>
                    </a:lnTo>
                    <a:lnTo>
                      <a:pt x="103" y="4"/>
                    </a:lnTo>
                    <a:lnTo>
                      <a:pt x="121" y="17"/>
                    </a:lnTo>
                    <a:lnTo>
                      <a:pt x="139" y="33"/>
                    </a:lnTo>
                    <a:lnTo>
                      <a:pt x="157" y="53"/>
                    </a:lnTo>
                    <a:lnTo>
                      <a:pt x="173" y="77"/>
                    </a:lnTo>
                    <a:lnTo>
                      <a:pt x="188" y="106"/>
                    </a:lnTo>
                    <a:lnTo>
                      <a:pt x="200" y="141"/>
                    </a:lnTo>
                    <a:lnTo>
                      <a:pt x="211" y="182"/>
                    </a:lnTo>
                    <a:lnTo>
                      <a:pt x="218" y="230"/>
                    </a:lnTo>
                    <a:lnTo>
                      <a:pt x="228" y="207"/>
                    </a:lnTo>
                    <a:lnTo>
                      <a:pt x="236" y="182"/>
                    </a:lnTo>
                    <a:lnTo>
                      <a:pt x="242" y="153"/>
                    </a:lnTo>
                    <a:lnTo>
                      <a:pt x="245" y="123"/>
                    </a:lnTo>
                    <a:lnTo>
                      <a:pt x="245" y="92"/>
                    </a:lnTo>
                    <a:lnTo>
                      <a:pt x="242" y="61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1" y="30"/>
                    </a:lnTo>
                    <a:lnTo>
                      <a:pt x="255" y="56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7" y="128"/>
                    </a:lnTo>
                    <a:lnTo>
                      <a:pt x="294" y="151"/>
                    </a:lnTo>
                    <a:lnTo>
                      <a:pt x="297" y="173"/>
                    </a:lnTo>
                    <a:lnTo>
                      <a:pt x="298" y="195"/>
                    </a:lnTo>
                    <a:lnTo>
                      <a:pt x="312" y="173"/>
                    </a:lnTo>
                    <a:lnTo>
                      <a:pt x="326" y="149"/>
                    </a:lnTo>
                    <a:lnTo>
                      <a:pt x="340" y="121"/>
                    </a:lnTo>
                    <a:lnTo>
                      <a:pt x="354" y="93"/>
                    </a:lnTo>
                    <a:lnTo>
                      <a:pt x="366" y="67"/>
                    </a:lnTo>
                    <a:lnTo>
                      <a:pt x="375" y="41"/>
                    </a:lnTo>
                    <a:lnTo>
                      <a:pt x="382" y="19"/>
                    </a:lnTo>
                    <a:lnTo>
                      <a:pt x="385" y="2"/>
                    </a:lnTo>
                    <a:lnTo>
                      <a:pt x="392" y="26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3" y="112"/>
                    </a:lnTo>
                    <a:lnTo>
                      <a:pt x="398" y="145"/>
                    </a:lnTo>
                    <a:lnTo>
                      <a:pt x="387" y="183"/>
                    </a:lnTo>
                    <a:lnTo>
                      <a:pt x="367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" name="Freeform 70"/>
              <p:cNvSpPr/>
              <p:nvPr/>
            </p:nvSpPr>
            <p:spPr bwMode="auto">
              <a:xfrm>
                <a:off x="4368" y="4177"/>
                <a:ext cx="123" cy="143"/>
              </a:xfrm>
              <a:custGeom>
                <a:avLst/>
                <a:gdLst>
                  <a:gd name="T0" fmla="*/ 1 w 246"/>
                  <a:gd name="T1" fmla="*/ 1 h 285"/>
                  <a:gd name="T2" fmla="*/ 1 w 246"/>
                  <a:gd name="T3" fmla="*/ 1 h 285"/>
                  <a:gd name="T4" fmla="*/ 1 w 246"/>
                  <a:gd name="T5" fmla="*/ 1 h 285"/>
                  <a:gd name="T6" fmla="*/ 1 w 246"/>
                  <a:gd name="T7" fmla="*/ 1 h 285"/>
                  <a:gd name="T8" fmla="*/ 1 w 246"/>
                  <a:gd name="T9" fmla="*/ 1 h 285"/>
                  <a:gd name="T10" fmla="*/ 1 w 246"/>
                  <a:gd name="T11" fmla="*/ 1 h 285"/>
                  <a:gd name="T12" fmla="*/ 1 w 246"/>
                  <a:gd name="T13" fmla="*/ 1 h 285"/>
                  <a:gd name="T14" fmla="*/ 1 w 246"/>
                  <a:gd name="T15" fmla="*/ 1 h 285"/>
                  <a:gd name="T16" fmla="*/ 0 w 246"/>
                  <a:gd name="T17" fmla="*/ 1 h 285"/>
                  <a:gd name="T18" fmla="*/ 1 w 246"/>
                  <a:gd name="T19" fmla="*/ 1 h 285"/>
                  <a:gd name="T20" fmla="*/ 1 w 246"/>
                  <a:gd name="T21" fmla="*/ 1 h 285"/>
                  <a:gd name="T22" fmla="*/ 1 w 246"/>
                  <a:gd name="T23" fmla="*/ 1 h 285"/>
                  <a:gd name="T24" fmla="*/ 1 w 246"/>
                  <a:gd name="T25" fmla="*/ 1 h 285"/>
                  <a:gd name="T26" fmla="*/ 1 w 246"/>
                  <a:gd name="T27" fmla="*/ 1 h 285"/>
                  <a:gd name="T28" fmla="*/ 1 w 246"/>
                  <a:gd name="T29" fmla="*/ 1 h 285"/>
                  <a:gd name="T30" fmla="*/ 1 w 246"/>
                  <a:gd name="T31" fmla="*/ 1 h 285"/>
                  <a:gd name="T32" fmla="*/ 1 w 246"/>
                  <a:gd name="T33" fmla="*/ 1 h 285"/>
                  <a:gd name="T34" fmla="*/ 1 w 246"/>
                  <a:gd name="T35" fmla="*/ 1 h 285"/>
                  <a:gd name="T36" fmla="*/ 1 w 246"/>
                  <a:gd name="T37" fmla="*/ 1 h 285"/>
                  <a:gd name="T38" fmla="*/ 1 w 246"/>
                  <a:gd name="T39" fmla="*/ 1 h 285"/>
                  <a:gd name="T40" fmla="*/ 1 w 246"/>
                  <a:gd name="T41" fmla="*/ 1 h 285"/>
                  <a:gd name="T42" fmla="*/ 1 w 246"/>
                  <a:gd name="T43" fmla="*/ 1 h 285"/>
                  <a:gd name="T44" fmla="*/ 1 w 246"/>
                  <a:gd name="T45" fmla="*/ 1 h 285"/>
                  <a:gd name="T46" fmla="*/ 1 w 246"/>
                  <a:gd name="T47" fmla="*/ 1 h 285"/>
                  <a:gd name="T48" fmla="*/ 1 w 246"/>
                  <a:gd name="T49" fmla="*/ 0 h 285"/>
                  <a:gd name="T50" fmla="*/ 1 w 246"/>
                  <a:gd name="T51" fmla="*/ 1 h 285"/>
                  <a:gd name="T52" fmla="*/ 1 w 246"/>
                  <a:gd name="T53" fmla="*/ 1 h 285"/>
                  <a:gd name="T54" fmla="*/ 1 w 246"/>
                  <a:gd name="T55" fmla="*/ 1 h 285"/>
                  <a:gd name="T56" fmla="*/ 1 w 246"/>
                  <a:gd name="T57" fmla="*/ 1 h 285"/>
                  <a:gd name="T58" fmla="*/ 1 w 246"/>
                  <a:gd name="T59" fmla="*/ 1 h 285"/>
                  <a:gd name="T60" fmla="*/ 1 w 246"/>
                  <a:gd name="T61" fmla="*/ 1 h 285"/>
                  <a:gd name="T62" fmla="*/ 1 w 246"/>
                  <a:gd name="T63" fmla="*/ 1 h 285"/>
                  <a:gd name="T64" fmla="*/ 1 w 246"/>
                  <a:gd name="T65" fmla="*/ 1 h 2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46" h="285">
                    <a:moveTo>
                      <a:pt x="85" y="285"/>
                    </a:moveTo>
                    <a:lnTo>
                      <a:pt x="75" y="285"/>
                    </a:lnTo>
                    <a:lnTo>
                      <a:pt x="63" y="285"/>
                    </a:lnTo>
                    <a:lnTo>
                      <a:pt x="53" y="285"/>
                    </a:lnTo>
                    <a:lnTo>
                      <a:pt x="42" y="285"/>
                    </a:lnTo>
                    <a:lnTo>
                      <a:pt x="32" y="285"/>
                    </a:lnTo>
                    <a:lnTo>
                      <a:pt x="22" y="285"/>
                    </a:lnTo>
                    <a:lnTo>
                      <a:pt x="10" y="285"/>
                    </a:lnTo>
                    <a:lnTo>
                      <a:pt x="0" y="285"/>
                    </a:lnTo>
                    <a:lnTo>
                      <a:pt x="3" y="270"/>
                    </a:lnTo>
                    <a:lnTo>
                      <a:pt x="8" y="253"/>
                    </a:lnTo>
                    <a:lnTo>
                      <a:pt x="14" y="235"/>
                    </a:lnTo>
                    <a:lnTo>
                      <a:pt x="22" y="217"/>
                    </a:lnTo>
                    <a:lnTo>
                      <a:pt x="30" y="197"/>
                    </a:lnTo>
                    <a:lnTo>
                      <a:pt x="40" y="178"/>
                    </a:lnTo>
                    <a:lnTo>
                      <a:pt x="52" y="157"/>
                    </a:lnTo>
                    <a:lnTo>
                      <a:pt x="64" y="137"/>
                    </a:lnTo>
                    <a:lnTo>
                      <a:pt x="80" y="118"/>
                    </a:lnTo>
                    <a:lnTo>
                      <a:pt x="96" y="98"/>
                    </a:lnTo>
                    <a:lnTo>
                      <a:pt x="116" y="79"/>
                    </a:lnTo>
                    <a:lnTo>
                      <a:pt x="137" y="60"/>
                    </a:lnTo>
                    <a:lnTo>
                      <a:pt x="161" y="43"/>
                    </a:lnTo>
                    <a:lnTo>
                      <a:pt x="186" y="28"/>
                    </a:lnTo>
                    <a:lnTo>
                      <a:pt x="215" y="13"/>
                    </a:lnTo>
                    <a:lnTo>
                      <a:pt x="246" y="0"/>
                    </a:lnTo>
                    <a:lnTo>
                      <a:pt x="215" y="30"/>
                    </a:lnTo>
                    <a:lnTo>
                      <a:pt x="186" y="60"/>
                    </a:lnTo>
                    <a:lnTo>
                      <a:pt x="160" y="91"/>
                    </a:lnTo>
                    <a:lnTo>
                      <a:pt x="136" y="124"/>
                    </a:lnTo>
                    <a:lnTo>
                      <a:pt x="116" y="158"/>
                    </a:lnTo>
                    <a:lnTo>
                      <a:pt x="100" y="196"/>
                    </a:lnTo>
                    <a:lnTo>
                      <a:pt x="90" y="238"/>
                    </a:lnTo>
                    <a:lnTo>
                      <a:pt x="85" y="285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" name="Freeform 71"/>
              <p:cNvSpPr/>
              <p:nvPr/>
            </p:nvSpPr>
            <p:spPr bwMode="auto">
              <a:xfrm>
                <a:off x="4389" y="4134"/>
                <a:ext cx="493" cy="199"/>
              </a:xfrm>
              <a:custGeom>
                <a:avLst/>
                <a:gdLst>
                  <a:gd name="T0" fmla="*/ 1 w 986"/>
                  <a:gd name="T1" fmla="*/ 1 h 398"/>
                  <a:gd name="T2" fmla="*/ 1 w 986"/>
                  <a:gd name="T3" fmla="*/ 1 h 398"/>
                  <a:gd name="T4" fmla="*/ 1 w 986"/>
                  <a:gd name="T5" fmla="*/ 1 h 398"/>
                  <a:gd name="T6" fmla="*/ 1 w 986"/>
                  <a:gd name="T7" fmla="*/ 1 h 398"/>
                  <a:gd name="T8" fmla="*/ 1 w 986"/>
                  <a:gd name="T9" fmla="*/ 1 h 398"/>
                  <a:gd name="T10" fmla="*/ 1 w 986"/>
                  <a:gd name="T11" fmla="*/ 1 h 398"/>
                  <a:gd name="T12" fmla="*/ 1 w 986"/>
                  <a:gd name="T13" fmla="*/ 1 h 398"/>
                  <a:gd name="T14" fmla="*/ 1 w 986"/>
                  <a:gd name="T15" fmla="*/ 1 h 398"/>
                  <a:gd name="T16" fmla="*/ 1 w 986"/>
                  <a:gd name="T17" fmla="*/ 1 h 398"/>
                  <a:gd name="T18" fmla="*/ 1 w 986"/>
                  <a:gd name="T19" fmla="*/ 1 h 398"/>
                  <a:gd name="T20" fmla="*/ 1 w 986"/>
                  <a:gd name="T21" fmla="*/ 1 h 398"/>
                  <a:gd name="T22" fmla="*/ 1 w 986"/>
                  <a:gd name="T23" fmla="*/ 1 h 398"/>
                  <a:gd name="T24" fmla="*/ 1 w 986"/>
                  <a:gd name="T25" fmla="*/ 1 h 398"/>
                  <a:gd name="T26" fmla="*/ 1 w 986"/>
                  <a:gd name="T27" fmla="*/ 1 h 398"/>
                  <a:gd name="T28" fmla="*/ 1 w 986"/>
                  <a:gd name="T29" fmla="*/ 1 h 398"/>
                  <a:gd name="T30" fmla="*/ 1 w 986"/>
                  <a:gd name="T31" fmla="*/ 1 h 398"/>
                  <a:gd name="T32" fmla="*/ 1 w 986"/>
                  <a:gd name="T33" fmla="*/ 1 h 398"/>
                  <a:gd name="T34" fmla="*/ 1 w 986"/>
                  <a:gd name="T35" fmla="*/ 1 h 398"/>
                  <a:gd name="T36" fmla="*/ 1 w 986"/>
                  <a:gd name="T37" fmla="*/ 1 h 398"/>
                  <a:gd name="T38" fmla="*/ 1 w 986"/>
                  <a:gd name="T39" fmla="*/ 1 h 398"/>
                  <a:gd name="T40" fmla="*/ 1 w 986"/>
                  <a:gd name="T41" fmla="*/ 1 h 398"/>
                  <a:gd name="T42" fmla="*/ 1 w 986"/>
                  <a:gd name="T43" fmla="*/ 1 h 398"/>
                  <a:gd name="T44" fmla="*/ 1 w 986"/>
                  <a:gd name="T45" fmla="*/ 1 h 398"/>
                  <a:gd name="T46" fmla="*/ 1 w 986"/>
                  <a:gd name="T47" fmla="*/ 1 h 398"/>
                  <a:gd name="T48" fmla="*/ 1 w 986"/>
                  <a:gd name="T49" fmla="*/ 1 h 398"/>
                  <a:gd name="T50" fmla="*/ 1 w 986"/>
                  <a:gd name="T51" fmla="*/ 1 h 398"/>
                  <a:gd name="T52" fmla="*/ 1 w 986"/>
                  <a:gd name="T53" fmla="*/ 1 h 398"/>
                  <a:gd name="T54" fmla="*/ 1 w 986"/>
                  <a:gd name="T55" fmla="*/ 1 h 398"/>
                  <a:gd name="T56" fmla="*/ 1 w 986"/>
                  <a:gd name="T57" fmla="*/ 1 h 398"/>
                  <a:gd name="T58" fmla="*/ 1 w 986"/>
                  <a:gd name="T59" fmla="*/ 1 h 398"/>
                  <a:gd name="T60" fmla="*/ 1 w 986"/>
                  <a:gd name="T61" fmla="*/ 1 h 398"/>
                  <a:gd name="T62" fmla="*/ 1 w 986"/>
                  <a:gd name="T63" fmla="*/ 1 h 398"/>
                  <a:gd name="T64" fmla="*/ 1 w 986"/>
                  <a:gd name="T65" fmla="*/ 1 h 398"/>
                  <a:gd name="T66" fmla="*/ 1 w 986"/>
                  <a:gd name="T67" fmla="*/ 1 h 398"/>
                  <a:gd name="T68" fmla="*/ 1 w 986"/>
                  <a:gd name="T69" fmla="*/ 1 h 398"/>
                  <a:gd name="T70" fmla="*/ 1 w 986"/>
                  <a:gd name="T71" fmla="*/ 1 h 398"/>
                  <a:gd name="T72" fmla="*/ 1 w 986"/>
                  <a:gd name="T73" fmla="*/ 1 h 398"/>
                  <a:gd name="T74" fmla="*/ 1 w 986"/>
                  <a:gd name="T75" fmla="*/ 1 h 398"/>
                  <a:gd name="T76" fmla="*/ 1 w 986"/>
                  <a:gd name="T77" fmla="*/ 1 h 398"/>
                  <a:gd name="T78" fmla="*/ 1 w 986"/>
                  <a:gd name="T79" fmla="*/ 1 h 398"/>
                  <a:gd name="T80" fmla="*/ 1 w 986"/>
                  <a:gd name="T81" fmla="*/ 1 h 398"/>
                  <a:gd name="T82" fmla="*/ 1 w 986"/>
                  <a:gd name="T83" fmla="*/ 1 h 398"/>
                  <a:gd name="T84" fmla="*/ 1 w 986"/>
                  <a:gd name="T85" fmla="*/ 1 h 398"/>
                  <a:gd name="T86" fmla="*/ 1 w 986"/>
                  <a:gd name="T87" fmla="*/ 1 h 398"/>
                  <a:gd name="T88" fmla="*/ 1 w 986"/>
                  <a:gd name="T89" fmla="*/ 1 h 398"/>
                  <a:gd name="T90" fmla="*/ 1 w 986"/>
                  <a:gd name="T91" fmla="*/ 1 h 398"/>
                  <a:gd name="T92" fmla="*/ 1 w 986"/>
                  <a:gd name="T93" fmla="*/ 1 h 398"/>
                  <a:gd name="T94" fmla="*/ 1 w 986"/>
                  <a:gd name="T95" fmla="*/ 1 h 398"/>
                  <a:gd name="T96" fmla="*/ 1 w 986"/>
                  <a:gd name="T97" fmla="*/ 1 h 398"/>
                  <a:gd name="T98" fmla="*/ 1 w 986"/>
                  <a:gd name="T99" fmla="*/ 1 h 398"/>
                  <a:gd name="T100" fmla="*/ 1 w 986"/>
                  <a:gd name="T101" fmla="*/ 1 h 398"/>
                  <a:gd name="T102" fmla="*/ 1 w 986"/>
                  <a:gd name="T103" fmla="*/ 1 h 398"/>
                  <a:gd name="T104" fmla="*/ 1 w 986"/>
                  <a:gd name="T105" fmla="*/ 1 h 398"/>
                  <a:gd name="T106" fmla="*/ 1 w 986"/>
                  <a:gd name="T107" fmla="*/ 1 h 398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986" h="398">
                    <a:moveTo>
                      <a:pt x="901" y="398"/>
                    </a:moveTo>
                    <a:lnTo>
                      <a:pt x="867" y="398"/>
                    </a:lnTo>
                    <a:lnTo>
                      <a:pt x="829" y="398"/>
                    </a:lnTo>
                    <a:lnTo>
                      <a:pt x="789" y="398"/>
                    </a:lnTo>
                    <a:lnTo>
                      <a:pt x="747" y="396"/>
                    </a:lnTo>
                    <a:lnTo>
                      <a:pt x="702" y="396"/>
                    </a:lnTo>
                    <a:lnTo>
                      <a:pt x="656" y="394"/>
                    </a:lnTo>
                    <a:lnTo>
                      <a:pt x="608" y="393"/>
                    </a:lnTo>
                    <a:lnTo>
                      <a:pt x="561" y="392"/>
                    </a:lnTo>
                    <a:lnTo>
                      <a:pt x="513" y="389"/>
                    </a:lnTo>
                    <a:lnTo>
                      <a:pt x="467" y="388"/>
                    </a:lnTo>
                    <a:lnTo>
                      <a:pt x="421" y="386"/>
                    </a:lnTo>
                    <a:lnTo>
                      <a:pt x="376" y="384"/>
                    </a:lnTo>
                    <a:lnTo>
                      <a:pt x="334" y="383"/>
                    </a:lnTo>
                    <a:lnTo>
                      <a:pt x="294" y="380"/>
                    </a:lnTo>
                    <a:lnTo>
                      <a:pt x="258" y="378"/>
                    </a:lnTo>
                    <a:lnTo>
                      <a:pt x="225" y="377"/>
                    </a:lnTo>
                    <a:lnTo>
                      <a:pt x="210" y="376"/>
                    </a:lnTo>
                    <a:lnTo>
                      <a:pt x="194" y="376"/>
                    </a:lnTo>
                    <a:lnTo>
                      <a:pt x="179" y="374"/>
                    </a:lnTo>
                    <a:lnTo>
                      <a:pt x="163" y="373"/>
                    </a:lnTo>
                    <a:lnTo>
                      <a:pt x="148" y="373"/>
                    </a:lnTo>
                    <a:lnTo>
                      <a:pt x="132" y="372"/>
                    </a:lnTo>
                    <a:lnTo>
                      <a:pt x="117" y="372"/>
                    </a:lnTo>
                    <a:lnTo>
                      <a:pt x="102" y="372"/>
                    </a:lnTo>
                    <a:lnTo>
                      <a:pt x="81" y="334"/>
                    </a:lnTo>
                    <a:lnTo>
                      <a:pt x="64" y="289"/>
                    </a:lnTo>
                    <a:lnTo>
                      <a:pt x="48" y="241"/>
                    </a:lnTo>
                    <a:lnTo>
                      <a:pt x="35" y="190"/>
                    </a:lnTo>
                    <a:lnTo>
                      <a:pt x="23" y="142"/>
                    </a:lnTo>
                    <a:lnTo>
                      <a:pt x="14" y="97"/>
                    </a:lnTo>
                    <a:lnTo>
                      <a:pt x="6" y="57"/>
                    </a:lnTo>
                    <a:lnTo>
                      <a:pt x="0" y="27"/>
                    </a:lnTo>
                    <a:lnTo>
                      <a:pt x="12" y="62"/>
                    </a:lnTo>
                    <a:lnTo>
                      <a:pt x="26" y="100"/>
                    </a:lnTo>
                    <a:lnTo>
                      <a:pt x="42" y="140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5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0" y="283"/>
                    </a:lnTo>
                    <a:lnTo>
                      <a:pt x="139" y="257"/>
                    </a:lnTo>
                    <a:lnTo>
                      <a:pt x="147" y="234"/>
                    </a:lnTo>
                    <a:lnTo>
                      <a:pt x="157" y="211"/>
                    </a:lnTo>
                    <a:lnTo>
                      <a:pt x="170" y="190"/>
                    </a:lnTo>
                    <a:lnTo>
                      <a:pt x="185" y="170"/>
                    </a:lnTo>
                    <a:lnTo>
                      <a:pt x="204" y="152"/>
                    </a:lnTo>
                    <a:lnTo>
                      <a:pt x="227" y="135"/>
                    </a:lnTo>
                    <a:lnTo>
                      <a:pt x="215" y="157"/>
                    </a:lnTo>
                    <a:lnTo>
                      <a:pt x="202" y="184"/>
                    </a:lnTo>
                    <a:lnTo>
                      <a:pt x="191" y="214"/>
                    </a:lnTo>
                    <a:lnTo>
                      <a:pt x="185" y="248"/>
                    </a:lnTo>
                    <a:lnTo>
                      <a:pt x="182" y="281"/>
                    </a:lnTo>
                    <a:lnTo>
                      <a:pt x="188" y="313"/>
                    </a:lnTo>
                    <a:lnTo>
                      <a:pt x="201" y="343"/>
                    </a:lnTo>
                    <a:lnTo>
                      <a:pt x="225" y="370"/>
                    </a:lnTo>
                    <a:lnTo>
                      <a:pt x="250" y="343"/>
                    </a:lnTo>
                    <a:lnTo>
                      <a:pt x="271" y="305"/>
                    </a:lnTo>
                    <a:lnTo>
                      <a:pt x="285" y="260"/>
                    </a:lnTo>
                    <a:lnTo>
                      <a:pt x="292" y="211"/>
                    </a:lnTo>
                    <a:lnTo>
                      <a:pt x="291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8" y="8"/>
                    </a:lnTo>
                    <a:lnTo>
                      <a:pt x="262" y="34"/>
                    </a:lnTo>
                    <a:lnTo>
                      <a:pt x="282" y="63"/>
                    </a:lnTo>
                    <a:lnTo>
                      <a:pt x="300" y="95"/>
                    </a:lnTo>
                    <a:lnTo>
                      <a:pt x="315" y="130"/>
                    </a:lnTo>
                    <a:lnTo>
                      <a:pt x="325" y="168"/>
                    </a:lnTo>
                    <a:lnTo>
                      <a:pt x="333" y="211"/>
                    </a:lnTo>
                    <a:lnTo>
                      <a:pt x="339" y="258"/>
                    </a:lnTo>
                    <a:lnTo>
                      <a:pt x="340" y="309"/>
                    </a:lnTo>
                    <a:lnTo>
                      <a:pt x="354" y="288"/>
                    </a:lnTo>
                    <a:lnTo>
                      <a:pt x="370" y="266"/>
                    </a:lnTo>
                    <a:lnTo>
                      <a:pt x="388" y="244"/>
                    </a:lnTo>
                    <a:lnTo>
                      <a:pt x="409" y="222"/>
                    </a:lnTo>
                    <a:lnTo>
                      <a:pt x="430" y="203"/>
                    </a:lnTo>
                    <a:lnTo>
                      <a:pt x="451" y="184"/>
                    </a:lnTo>
                    <a:lnTo>
                      <a:pt x="471" y="170"/>
                    </a:lnTo>
                    <a:lnTo>
                      <a:pt x="492" y="160"/>
                    </a:lnTo>
                    <a:lnTo>
                      <a:pt x="483" y="180"/>
                    </a:lnTo>
                    <a:lnTo>
                      <a:pt x="469" y="203"/>
                    </a:lnTo>
                    <a:lnTo>
                      <a:pt x="452" y="227"/>
                    </a:lnTo>
                    <a:lnTo>
                      <a:pt x="433" y="251"/>
                    </a:lnTo>
                    <a:lnTo>
                      <a:pt x="415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0" y="334"/>
                    </a:lnTo>
                    <a:lnTo>
                      <a:pt x="388" y="339"/>
                    </a:lnTo>
                    <a:lnTo>
                      <a:pt x="396" y="343"/>
                    </a:lnTo>
                    <a:lnTo>
                      <a:pt x="407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4" y="360"/>
                    </a:lnTo>
                    <a:lnTo>
                      <a:pt x="458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2"/>
                    </a:lnTo>
                    <a:lnTo>
                      <a:pt x="375" y="65"/>
                    </a:lnTo>
                    <a:lnTo>
                      <a:pt x="346" y="36"/>
                    </a:lnTo>
                    <a:lnTo>
                      <a:pt x="375" y="57"/>
                    </a:lnTo>
                    <a:lnTo>
                      <a:pt x="400" y="79"/>
                    </a:lnTo>
                    <a:lnTo>
                      <a:pt x="423" y="102"/>
                    </a:lnTo>
                    <a:lnTo>
                      <a:pt x="444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4" y="10"/>
                    </a:lnTo>
                    <a:lnTo>
                      <a:pt x="490" y="39"/>
                    </a:lnTo>
                    <a:lnTo>
                      <a:pt x="506" y="70"/>
                    </a:lnTo>
                    <a:lnTo>
                      <a:pt x="520" y="106"/>
                    </a:lnTo>
                    <a:lnTo>
                      <a:pt x="531" y="145"/>
                    </a:lnTo>
                    <a:lnTo>
                      <a:pt x="539" y="188"/>
                    </a:lnTo>
                    <a:lnTo>
                      <a:pt x="542" y="236"/>
                    </a:lnTo>
                    <a:lnTo>
                      <a:pt x="538" y="290"/>
                    </a:lnTo>
                    <a:lnTo>
                      <a:pt x="527" y="349"/>
                    </a:lnTo>
                    <a:lnTo>
                      <a:pt x="553" y="321"/>
                    </a:lnTo>
                    <a:lnTo>
                      <a:pt x="576" y="288"/>
                    </a:lnTo>
                    <a:lnTo>
                      <a:pt x="595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3" y="125"/>
                    </a:lnTo>
                    <a:lnTo>
                      <a:pt x="584" y="83"/>
                    </a:lnTo>
                    <a:lnTo>
                      <a:pt x="552" y="42"/>
                    </a:lnTo>
                    <a:lnTo>
                      <a:pt x="567" y="50"/>
                    </a:lnTo>
                    <a:lnTo>
                      <a:pt x="582" y="59"/>
                    </a:lnTo>
                    <a:lnTo>
                      <a:pt x="597" y="69"/>
                    </a:lnTo>
                    <a:lnTo>
                      <a:pt x="611" y="80"/>
                    </a:lnTo>
                    <a:lnTo>
                      <a:pt x="622" y="95"/>
                    </a:lnTo>
                    <a:lnTo>
                      <a:pt x="633" y="113"/>
                    </a:lnTo>
                    <a:lnTo>
                      <a:pt x="642" y="134"/>
                    </a:lnTo>
                    <a:lnTo>
                      <a:pt x="648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9" y="32"/>
                    </a:lnTo>
                    <a:lnTo>
                      <a:pt x="645" y="0"/>
                    </a:lnTo>
                    <a:lnTo>
                      <a:pt x="656" y="38"/>
                    </a:lnTo>
                    <a:lnTo>
                      <a:pt x="661" y="82"/>
                    </a:lnTo>
                    <a:lnTo>
                      <a:pt x="663" y="129"/>
                    </a:lnTo>
                    <a:lnTo>
                      <a:pt x="660" y="178"/>
                    </a:lnTo>
                    <a:lnTo>
                      <a:pt x="652" y="228"/>
                    </a:lnTo>
                    <a:lnTo>
                      <a:pt x="642" y="276"/>
                    </a:lnTo>
                    <a:lnTo>
                      <a:pt x="627" y="320"/>
                    </a:lnTo>
                    <a:lnTo>
                      <a:pt x="610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80" y="255"/>
                    </a:lnTo>
                    <a:lnTo>
                      <a:pt x="697" y="212"/>
                    </a:lnTo>
                    <a:lnTo>
                      <a:pt x="711" y="167"/>
                    </a:lnTo>
                    <a:lnTo>
                      <a:pt x="722" y="122"/>
                    </a:lnTo>
                    <a:lnTo>
                      <a:pt x="729" y="77"/>
                    </a:lnTo>
                    <a:lnTo>
                      <a:pt x="733" y="33"/>
                    </a:lnTo>
                    <a:lnTo>
                      <a:pt x="741" y="87"/>
                    </a:lnTo>
                    <a:lnTo>
                      <a:pt x="745" y="147"/>
                    </a:lnTo>
                    <a:lnTo>
                      <a:pt x="743" y="210"/>
                    </a:lnTo>
                    <a:lnTo>
                      <a:pt x="730" y="268"/>
                    </a:lnTo>
                    <a:lnTo>
                      <a:pt x="743" y="252"/>
                    </a:lnTo>
                    <a:lnTo>
                      <a:pt x="757" y="232"/>
                    </a:lnTo>
                    <a:lnTo>
                      <a:pt x="771" y="206"/>
                    </a:lnTo>
                    <a:lnTo>
                      <a:pt x="785" y="180"/>
                    </a:lnTo>
                    <a:lnTo>
                      <a:pt x="797" y="153"/>
                    </a:lnTo>
                    <a:lnTo>
                      <a:pt x="809" y="129"/>
                    </a:lnTo>
                    <a:lnTo>
                      <a:pt x="817" y="108"/>
                    </a:lnTo>
                    <a:lnTo>
                      <a:pt x="821" y="93"/>
                    </a:lnTo>
                    <a:lnTo>
                      <a:pt x="819" y="117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5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7" y="295"/>
                    </a:lnTo>
                    <a:lnTo>
                      <a:pt x="726" y="324"/>
                    </a:lnTo>
                    <a:lnTo>
                      <a:pt x="752" y="306"/>
                    </a:lnTo>
                    <a:lnTo>
                      <a:pt x="778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70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1" y="166"/>
                    </a:lnTo>
                    <a:lnTo>
                      <a:pt x="882" y="193"/>
                    </a:lnTo>
                    <a:lnTo>
                      <a:pt x="873" y="220"/>
                    </a:lnTo>
                    <a:lnTo>
                      <a:pt x="862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49" y="297"/>
                    </a:lnTo>
                    <a:lnTo>
                      <a:pt x="877" y="271"/>
                    </a:lnTo>
                    <a:lnTo>
                      <a:pt x="902" y="237"/>
                    </a:lnTo>
                    <a:lnTo>
                      <a:pt x="925" y="200"/>
                    </a:lnTo>
                    <a:lnTo>
                      <a:pt x="945" y="161"/>
                    </a:lnTo>
                    <a:lnTo>
                      <a:pt x="962" y="122"/>
                    </a:lnTo>
                    <a:lnTo>
                      <a:pt x="976" y="83"/>
                    </a:lnTo>
                    <a:lnTo>
                      <a:pt x="986" y="46"/>
                    </a:lnTo>
                    <a:lnTo>
                      <a:pt x="980" y="86"/>
                    </a:lnTo>
                    <a:lnTo>
                      <a:pt x="979" y="128"/>
                    </a:lnTo>
                    <a:lnTo>
                      <a:pt x="980" y="169"/>
                    </a:lnTo>
                    <a:lnTo>
                      <a:pt x="984" y="210"/>
                    </a:lnTo>
                    <a:lnTo>
                      <a:pt x="986" y="247"/>
                    </a:lnTo>
                    <a:lnTo>
                      <a:pt x="986" y="282"/>
                    </a:lnTo>
                    <a:lnTo>
                      <a:pt x="983" y="312"/>
                    </a:lnTo>
                    <a:lnTo>
                      <a:pt x="975" y="339"/>
                    </a:lnTo>
                    <a:lnTo>
                      <a:pt x="901" y="398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41" name="Group 72"/>
            <p:cNvGrpSpPr/>
            <p:nvPr/>
          </p:nvGrpSpPr>
          <p:grpSpPr bwMode="auto">
            <a:xfrm>
              <a:off x="1344" y="4105"/>
              <a:ext cx="1479" cy="215"/>
              <a:chOff x="3452" y="4125"/>
              <a:chExt cx="1479" cy="215"/>
            </a:xfrm>
          </p:grpSpPr>
          <p:sp>
            <p:nvSpPr>
              <p:cNvPr id="342" name="Freeform 73"/>
              <p:cNvSpPr/>
              <p:nvPr/>
            </p:nvSpPr>
            <p:spPr bwMode="auto">
              <a:xfrm>
                <a:off x="3592" y="4158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2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9" y="1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0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" name="Freeform 74"/>
              <p:cNvSpPr/>
              <p:nvPr/>
            </p:nvSpPr>
            <p:spPr bwMode="auto">
              <a:xfrm>
                <a:off x="3668" y="4235"/>
                <a:ext cx="16" cy="16"/>
              </a:xfrm>
              <a:custGeom>
                <a:avLst/>
                <a:gdLst>
                  <a:gd name="T0" fmla="*/ 0 w 34"/>
                  <a:gd name="T1" fmla="*/ 1 h 32"/>
                  <a:gd name="T2" fmla="*/ 0 w 34"/>
                  <a:gd name="T3" fmla="*/ 1 h 32"/>
                  <a:gd name="T4" fmla="*/ 0 w 34"/>
                  <a:gd name="T5" fmla="*/ 1 h 32"/>
                  <a:gd name="T6" fmla="*/ 0 w 34"/>
                  <a:gd name="T7" fmla="*/ 1 h 32"/>
                  <a:gd name="T8" fmla="*/ 0 w 34"/>
                  <a:gd name="T9" fmla="*/ 0 h 32"/>
                  <a:gd name="T10" fmla="*/ 0 w 34"/>
                  <a:gd name="T11" fmla="*/ 0 h 32"/>
                  <a:gd name="T12" fmla="*/ 0 w 34"/>
                  <a:gd name="T13" fmla="*/ 1 h 32"/>
                  <a:gd name="T14" fmla="*/ 0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0 w 34"/>
                  <a:gd name="T21" fmla="*/ 1 h 32"/>
                  <a:gd name="T22" fmla="*/ 0 w 34"/>
                  <a:gd name="T23" fmla="*/ 1 h 32"/>
                  <a:gd name="T24" fmla="*/ 0 w 34"/>
                  <a:gd name="T25" fmla="*/ 1 h 32"/>
                  <a:gd name="T26" fmla="*/ 0 w 34"/>
                  <a:gd name="T27" fmla="*/ 1 h 32"/>
                  <a:gd name="T28" fmla="*/ 0 w 34"/>
                  <a:gd name="T29" fmla="*/ 1 h 32"/>
                  <a:gd name="T30" fmla="*/ 0 w 34"/>
                  <a:gd name="T31" fmla="*/ 1 h 32"/>
                  <a:gd name="T32" fmla="*/ 0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3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8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4" name="Freeform 75"/>
              <p:cNvSpPr/>
              <p:nvPr/>
            </p:nvSpPr>
            <p:spPr bwMode="auto">
              <a:xfrm>
                <a:off x="3668" y="4194"/>
                <a:ext cx="16" cy="17"/>
              </a:xfrm>
              <a:custGeom>
                <a:avLst/>
                <a:gdLst>
                  <a:gd name="T0" fmla="*/ 0 w 33"/>
                  <a:gd name="T1" fmla="*/ 1 h 32"/>
                  <a:gd name="T2" fmla="*/ 0 w 33"/>
                  <a:gd name="T3" fmla="*/ 1 h 32"/>
                  <a:gd name="T4" fmla="*/ 0 w 33"/>
                  <a:gd name="T5" fmla="*/ 1 h 32"/>
                  <a:gd name="T6" fmla="*/ 0 w 33"/>
                  <a:gd name="T7" fmla="*/ 1 h 32"/>
                  <a:gd name="T8" fmla="*/ 0 w 33"/>
                  <a:gd name="T9" fmla="*/ 0 h 32"/>
                  <a:gd name="T10" fmla="*/ 0 w 33"/>
                  <a:gd name="T11" fmla="*/ 0 h 32"/>
                  <a:gd name="T12" fmla="*/ 0 w 33"/>
                  <a:gd name="T13" fmla="*/ 1 h 32"/>
                  <a:gd name="T14" fmla="*/ 0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0 w 33"/>
                  <a:gd name="T21" fmla="*/ 1 h 32"/>
                  <a:gd name="T22" fmla="*/ 0 w 33"/>
                  <a:gd name="T23" fmla="*/ 1 h 32"/>
                  <a:gd name="T24" fmla="*/ 0 w 33"/>
                  <a:gd name="T25" fmla="*/ 1 h 32"/>
                  <a:gd name="T26" fmla="*/ 0 w 33"/>
                  <a:gd name="T27" fmla="*/ 1 h 32"/>
                  <a:gd name="T28" fmla="*/ 0 w 33"/>
                  <a:gd name="T29" fmla="*/ 1 h 32"/>
                  <a:gd name="T30" fmla="*/ 0 w 33"/>
                  <a:gd name="T31" fmla="*/ 1 h 32"/>
                  <a:gd name="T32" fmla="*/ 0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19"/>
                    </a:moveTo>
                    <a:lnTo>
                      <a:pt x="33" y="13"/>
                    </a:lnTo>
                    <a:lnTo>
                      <a:pt x="30" y="7"/>
                    </a:lnTo>
                    <a:lnTo>
                      <a:pt x="26" y="2"/>
                    </a:lnTo>
                    <a:lnTo>
                      <a:pt x="20" y="0"/>
                    </a:lnTo>
                    <a:lnTo>
                      <a:pt x="13" y="0"/>
                    </a:lnTo>
                    <a:lnTo>
                      <a:pt x="7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29" y="25"/>
                    </a:lnTo>
                    <a:lnTo>
                      <a:pt x="33" y="1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5" name="Freeform 76"/>
              <p:cNvSpPr/>
              <p:nvPr/>
            </p:nvSpPr>
            <p:spPr bwMode="auto">
              <a:xfrm>
                <a:off x="3671" y="4153"/>
                <a:ext cx="16" cy="17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6" y="3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4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4" y="30"/>
                    </a:lnTo>
                    <a:lnTo>
                      <a:pt x="29" y="25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6" name="Freeform 77"/>
              <p:cNvSpPr/>
              <p:nvPr/>
            </p:nvSpPr>
            <p:spPr bwMode="auto">
              <a:xfrm>
                <a:off x="3772" y="4256"/>
                <a:ext cx="17" cy="16"/>
              </a:xfrm>
              <a:custGeom>
                <a:avLst/>
                <a:gdLst>
                  <a:gd name="T0" fmla="*/ 1 w 33"/>
                  <a:gd name="T1" fmla="*/ 1 h 32"/>
                  <a:gd name="T2" fmla="*/ 1 w 33"/>
                  <a:gd name="T3" fmla="*/ 1 h 32"/>
                  <a:gd name="T4" fmla="*/ 1 w 33"/>
                  <a:gd name="T5" fmla="*/ 1 h 32"/>
                  <a:gd name="T6" fmla="*/ 1 w 33"/>
                  <a:gd name="T7" fmla="*/ 1 h 32"/>
                  <a:gd name="T8" fmla="*/ 1 w 33"/>
                  <a:gd name="T9" fmla="*/ 0 h 32"/>
                  <a:gd name="T10" fmla="*/ 1 w 33"/>
                  <a:gd name="T11" fmla="*/ 0 h 32"/>
                  <a:gd name="T12" fmla="*/ 1 w 33"/>
                  <a:gd name="T13" fmla="*/ 1 h 32"/>
                  <a:gd name="T14" fmla="*/ 1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1 w 33"/>
                  <a:gd name="T21" fmla="*/ 1 h 32"/>
                  <a:gd name="T22" fmla="*/ 1 w 33"/>
                  <a:gd name="T23" fmla="*/ 1 h 32"/>
                  <a:gd name="T24" fmla="*/ 1 w 33"/>
                  <a:gd name="T25" fmla="*/ 1 h 32"/>
                  <a:gd name="T26" fmla="*/ 1 w 33"/>
                  <a:gd name="T27" fmla="*/ 1 h 32"/>
                  <a:gd name="T28" fmla="*/ 1 w 33"/>
                  <a:gd name="T29" fmla="*/ 1 h 32"/>
                  <a:gd name="T30" fmla="*/ 1 w 33"/>
                  <a:gd name="T31" fmla="*/ 1 h 32"/>
                  <a:gd name="T32" fmla="*/ 1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20"/>
                    </a:moveTo>
                    <a:lnTo>
                      <a:pt x="33" y="14"/>
                    </a:lnTo>
                    <a:lnTo>
                      <a:pt x="31" y="8"/>
                    </a:lnTo>
                    <a:lnTo>
                      <a:pt x="26" y="4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3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7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30" y="26"/>
                    </a:lnTo>
                    <a:lnTo>
                      <a:pt x="33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7" name="Freeform 78"/>
              <p:cNvSpPr/>
              <p:nvPr/>
            </p:nvSpPr>
            <p:spPr bwMode="auto">
              <a:xfrm>
                <a:off x="3768" y="4216"/>
                <a:ext cx="17" cy="16"/>
              </a:xfrm>
              <a:custGeom>
                <a:avLst/>
                <a:gdLst>
                  <a:gd name="T0" fmla="*/ 1 w 32"/>
                  <a:gd name="T1" fmla="*/ 0 h 33"/>
                  <a:gd name="T2" fmla="*/ 1 w 32"/>
                  <a:gd name="T3" fmla="*/ 0 h 33"/>
                  <a:gd name="T4" fmla="*/ 1 w 32"/>
                  <a:gd name="T5" fmla="*/ 0 h 33"/>
                  <a:gd name="T6" fmla="*/ 1 w 32"/>
                  <a:gd name="T7" fmla="*/ 0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0 h 33"/>
                  <a:gd name="T14" fmla="*/ 1 w 32"/>
                  <a:gd name="T15" fmla="*/ 0 h 33"/>
                  <a:gd name="T16" fmla="*/ 0 w 32"/>
                  <a:gd name="T17" fmla="*/ 0 h 33"/>
                  <a:gd name="T18" fmla="*/ 0 w 32"/>
                  <a:gd name="T19" fmla="*/ 0 h 33"/>
                  <a:gd name="T20" fmla="*/ 1 w 32"/>
                  <a:gd name="T21" fmla="*/ 0 h 33"/>
                  <a:gd name="T22" fmla="*/ 1 w 32"/>
                  <a:gd name="T23" fmla="*/ 0 h 33"/>
                  <a:gd name="T24" fmla="*/ 1 w 32"/>
                  <a:gd name="T25" fmla="*/ 0 h 33"/>
                  <a:gd name="T26" fmla="*/ 1 w 32"/>
                  <a:gd name="T27" fmla="*/ 0 h 33"/>
                  <a:gd name="T28" fmla="*/ 1 w 32"/>
                  <a:gd name="T29" fmla="*/ 0 h 33"/>
                  <a:gd name="T30" fmla="*/ 1 w 32"/>
                  <a:gd name="T31" fmla="*/ 0 h 33"/>
                  <a:gd name="T32" fmla="*/ 1 w 32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9"/>
                    </a:lnTo>
                    <a:lnTo>
                      <a:pt x="26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3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3"/>
                    </a:ln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8" name="Freeform 79"/>
              <p:cNvSpPr/>
              <p:nvPr/>
            </p:nvSpPr>
            <p:spPr bwMode="auto">
              <a:xfrm>
                <a:off x="3774" y="4175"/>
                <a:ext cx="16" cy="17"/>
              </a:xfrm>
              <a:custGeom>
                <a:avLst/>
                <a:gdLst>
                  <a:gd name="T0" fmla="*/ 0 w 33"/>
                  <a:gd name="T1" fmla="*/ 1 h 33"/>
                  <a:gd name="T2" fmla="*/ 0 w 33"/>
                  <a:gd name="T3" fmla="*/ 1 h 33"/>
                  <a:gd name="T4" fmla="*/ 0 w 33"/>
                  <a:gd name="T5" fmla="*/ 1 h 33"/>
                  <a:gd name="T6" fmla="*/ 0 w 33"/>
                  <a:gd name="T7" fmla="*/ 1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1 h 33"/>
                  <a:gd name="T14" fmla="*/ 0 w 33"/>
                  <a:gd name="T15" fmla="*/ 1 h 33"/>
                  <a:gd name="T16" fmla="*/ 0 w 33"/>
                  <a:gd name="T17" fmla="*/ 1 h 33"/>
                  <a:gd name="T18" fmla="*/ 0 w 33"/>
                  <a:gd name="T19" fmla="*/ 1 h 33"/>
                  <a:gd name="T20" fmla="*/ 0 w 33"/>
                  <a:gd name="T21" fmla="*/ 1 h 33"/>
                  <a:gd name="T22" fmla="*/ 0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0 w 33"/>
                  <a:gd name="T29" fmla="*/ 1 h 33"/>
                  <a:gd name="T30" fmla="*/ 0 w 33"/>
                  <a:gd name="T31" fmla="*/ 1 h 33"/>
                  <a:gd name="T32" fmla="*/ 0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33" y="21"/>
                    </a:moveTo>
                    <a:lnTo>
                      <a:pt x="33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5" y="31"/>
                    </a:lnTo>
                    <a:lnTo>
                      <a:pt x="29" y="26"/>
                    </a:lnTo>
                    <a:lnTo>
                      <a:pt x="33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" name="Freeform 80"/>
              <p:cNvSpPr/>
              <p:nvPr/>
            </p:nvSpPr>
            <p:spPr bwMode="auto">
              <a:xfrm>
                <a:off x="3789" y="4136"/>
                <a:ext cx="16" cy="17"/>
              </a:xfrm>
              <a:custGeom>
                <a:avLst/>
                <a:gdLst>
                  <a:gd name="T0" fmla="*/ 1 w 32"/>
                  <a:gd name="T1" fmla="*/ 1 h 34"/>
                  <a:gd name="T2" fmla="*/ 1 w 32"/>
                  <a:gd name="T3" fmla="*/ 1 h 34"/>
                  <a:gd name="T4" fmla="*/ 1 w 32"/>
                  <a:gd name="T5" fmla="*/ 1 h 34"/>
                  <a:gd name="T6" fmla="*/ 1 w 32"/>
                  <a:gd name="T7" fmla="*/ 1 h 34"/>
                  <a:gd name="T8" fmla="*/ 1 w 32"/>
                  <a:gd name="T9" fmla="*/ 0 h 34"/>
                  <a:gd name="T10" fmla="*/ 1 w 32"/>
                  <a:gd name="T11" fmla="*/ 0 h 34"/>
                  <a:gd name="T12" fmla="*/ 1 w 32"/>
                  <a:gd name="T13" fmla="*/ 1 h 34"/>
                  <a:gd name="T14" fmla="*/ 1 w 32"/>
                  <a:gd name="T15" fmla="*/ 1 h 34"/>
                  <a:gd name="T16" fmla="*/ 0 w 32"/>
                  <a:gd name="T17" fmla="*/ 1 h 34"/>
                  <a:gd name="T18" fmla="*/ 0 w 32"/>
                  <a:gd name="T19" fmla="*/ 1 h 34"/>
                  <a:gd name="T20" fmla="*/ 1 w 32"/>
                  <a:gd name="T21" fmla="*/ 1 h 34"/>
                  <a:gd name="T22" fmla="*/ 1 w 32"/>
                  <a:gd name="T23" fmla="*/ 1 h 34"/>
                  <a:gd name="T24" fmla="*/ 1 w 32"/>
                  <a:gd name="T25" fmla="*/ 1 h 34"/>
                  <a:gd name="T26" fmla="*/ 1 w 32"/>
                  <a:gd name="T27" fmla="*/ 1 h 34"/>
                  <a:gd name="T28" fmla="*/ 1 w 32"/>
                  <a:gd name="T29" fmla="*/ 1 h 34"/>
                  <a:gd name="T30" fmla="*/ 1 w 32"/>
                  <a:gd name="T31" fmla="*/ 1 h 34"/>
                  <a:gd name="T32" fmla="*/ 1 w 32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4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4"/>
                    </a:lnTo>
                    <a:lnTo>
                      <a:pt x="20" y="34"/>
                    </a:lnTo>
                    <a:lnTo>
                      <a:pt x="25" y="32"/>
                    </a:lnTo>
                    <a:lnTo>
                      <a:pt x="30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" name="Freeform 81"/>
              <p:cNvSpPr/>
              <p:nvPr/>
            </p:nvSpPr>
            <p:spPr bwMode="auto">
              <a:xfrm>
                <a:off x="3842" y="4235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1" name="Freeform 82"/>
              <p:cNvSpPr/>
              <p:nvPr/>
            </p:nvSpPr>
            <p:spPr bwMode="auto">
              <a:xfrm>
                <a:off x="3857" y="4201"/>
                <a:ext cx="16" cy="16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lnTo>
                      <a:pt x="18" y="32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2" name="Freeform 83"/>
              <p:cNvSpPr/>
              <p:nvPr/>
            </p:nvSpPr>
            <p:spPr bwMode="auto">
              <a:xfrm>
                <a:off x="3861" y="4164"/>
                <a:ext cx="16" cy="17"/>
              </a:xfrm>
              <a:custGeom>
                <a:avLst/>
                <a:gdLst>
                  <a:gd name="T0" fmla="*/ 1 w 32"/>
                  <a:gd name="T1" fmla="*/ 1 h 33"/>
                  <a:gd name="T2" fmla="*/ 1 w 32"/>
                  <a:gd name="T3" fmla="*/ 1 h 33"/>
                  <a:gd name="T4" fmla="*/ 1 w 32"/>
                  <a:gd name="T5" fmla="*/ 1 h 33"/>
                  <a:gd name="T6" fmla="*/ 1 w 32"/>
                  <a:gd name="T7" fmla="*/ 1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1 h 33"/>
                  <a:gd name="T14" fmla="*/ 1 w 32"/>
                  <a:gd name="T15" fmla="*/ 1 h 33"/>
                  <a:gd name="T16" fmla="*/ 0 w 32"/>
                  <a:gd name="T17" fmla="*/ 1 h 33"/>
                  <a:gd name="T18" fmla="*/ 0 w 32"/>
                  <a:gd name="T19" fmla="*/ 1 h 33"/>
                  <a:gd name="T20" fmla="*/ 1 w 32"/>
                  <a:gd name="T21" fmla="*/ 1 h 33"/>
                  <a:gd name="T22" fmla="*/ 1 w 32"/>
                  <a:gd name="T23" fmla="*/ 1 h 33"/>
                  <a:gd name="T24" fmla="*/ 1 w 32"/>
                  <a:gd name="T25" fmla="*/ 1 h 33"/>
                  <a:gd name="T26" fmla="*/ 1 w 32"/>
                  <a:gd name="T27" fmla="*/ 1 h 33"/>
                  <a:gd name="T28" fmla="*/ 1 w 32"/>
                  <a:gd name="T29" fmla="*/ 1 h 33"/>
                  <a:gd name="T30" fmla="*/ 1 w 32"/>
                  <a:gd name="T31" fmla="*/ 1 h 33"/>
                  <a:gd name="T32" fmla="*/ 1 w 32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3" name="Freeform 84"/>
              <p:cNvSpPr/>
              <p:nvPr/>
            </p:nvSpPr>
            <p:spPr bwMode="auto">
              <a:xfrm>
                <a:off x="4066" y="4265"/>
                <a:ext cx="40" cy="40"/>
              </a:xfrm>
              <a:custGeom>
                <a:avLst/>
                <a:gdLst>
                  <a:gd name="T0" fmla="*/ 1 w 80"/>
                  <a:gd name="T1" fmla="*/ 0 h 80"/>
                  <a:gd name="T2" fmla="*/ 1 w 80"/>
                  <a:gd name="T3" fmla="*/ 0 h 80"/>
                  <a:gd name="T4" fmla="*/ 1 w 80"/>
                  <a:gd name="T5" fmla="*/ 1 h 80"/>
                  <a:gd name="T6" fmla="*/ 1 w 80"/>
                  <a:gd name="T7" fmla="*/ 1 h 80"/>
                  <a:gd name="T8" fmla="*/ 1 w 80"/>
                  <a:gd name="T9" fmla="*/ 1 h 80"/>
                  <a:gd name="T10" fmla="*/ 1 w 80"/>
                  <a:gd name="T11" fmla="*/ 1 h 80"/>
                  <a:gd name="T12" fmla="*/ 1 w 80"/>
                  <a:gd name="T13" fmla="*/ 1 h 80"/>
                  <a:gd name="T14" fmla="*/ 1 w 80"/>
                  <a:gd name="T15" fmla="*/ 1 h 80"/>
                  <a:gd name="T16" fmla="*/ 0 w 80"/>
                  <a:gd name="T17" fmla="*/ 1 h 80"/>
                  <a:gd name="T18" fmla="*/ 0 w 80"/>
                  <a:gd name="T19" fmla="*/ 1 h 80"/>
                  <a:gd name="T20" fmla="*/ 0 w 80"/>
                  <a:gd name="T21" fmla="*/ 1 h 80"/>
                  <a:gd name="T22" fmla="*/ 1 w 80"/>
                  <a:gd name="T23" fmla="*/ 1 h 80"/>
                  <a:gd name="T24" fmla="*/ 1 w 80"/>
                  <a:gd name="T25" fmla="*/ 1 h 80"/>
                  <a:gd name="T26" fmla="*/ 1 w 80"/>
                  <a:gd name="T27" fmla="*/ 1 h 80"/>
                  <a:gd name="T28" fmla="*/ 1 w 80"/>
                  <a:gd name="T29" fmla="*/ 1 h 80"/>
                  <a:gd name="T30" fmla="*/ 1 w 80"/>
                  <a:gd name="T31" fmla="*/ 1 h 80"/>
                  <a:gd name="T32" fmla="*/ 1 w 80"/>
                  <a:gd name="T33" fmla="*/ 1 h 80"/>
                  <a:gd name="T34" fmla="*/ 1 w 80"/>
                  <a:gd name="T35" fmla="*/ 1 h 80"/>
                  <a:gd name="T36" fmla="*/ 1 w 80"/>
                  <a:gd name="T37" fmla="*/ 1 h 80"/>
                  <a:gd name="T38" fmla="*/ 1 w 80"/>
                  <a:gd name="T39" fmla="*/ 1 h 80"/>
                  <a:gd name="T40" fmla="*/ 1 w 80"/>
                  <a:gd name="T41" fmla="*/ 1 h 80"/>
                  <a:gd name="T42" fmla="*/ 1 w 80"/>
                  <a:gd name="T43" fmla="*/ 1 h 80"/>
                  <a:gd name="T44" fmla="*/ 1 w 80"/>
                  <a:gd name="T45" fmla="*/ 1 h 80"/>
                  <a:gd name="T46" fmla="*/ 1 w 80"/>
                  <a:gd name="T47" fmla="*/ 1 h 80"/>
                  <a:gd name="T48" fmla="*/ 1 w 80"/>
                  <a:gd name="T49" fmla="*/ 1 h 80"/>
                  <a:gd name="T50" fmla="*/ 1 w 80"/>
                  <a:gd name="T51" fmla="*/ 1 h 80"/>
                  <a:gd name="T52" fmla="*/ 1 w 80"/>
                  <a:gd name="T53" fmla="*/ 1 h 80"/>
                  <a:gd name="T54" fmla="*/ 1 w 80"/>
                  <a:gd name="T55" fmla="*/ 1 h 80"/>
                  <a:gd name="T56" fmla="*/ 1 w 80"/>
                  <a:gd name="T57" fmla="*/ 1 h 80"/>
                  <a:gd name="T58" fmla="*/ 1 w 80"/>
                  <a:gd name="T59" fmla="*/ 1 h 80"/>
                  <a:gd name="T60" fmla="*/ 1 w 80"/>
                  <a:gd name="T61" fmla="*/ 1 h 80"/>
                  <a:gd name="T62" fmla="*/ 1 w 80"/>
                  <a:gd name="T63" fmla="*/ 1 h 80"/>
                  <a:gd name="T64" fmla="*/ 1 w 80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80">
                    <a:moveTo>
                      <a:pt x="46" y="0"/>
                    </a:moveTo>
                    <a:lnTo>
                      <a:pt x="38" y="0"/>
                    </a:lnTo>
                    <a:lnTo>
                      <a:pt x="30" y="2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9"/>
                    </a:lnTo>
                    <a:lnTo>
                      <a:pt x="3" y="26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9"/>
                    </a:lnTo>
                    <a:lnTo>
                      <a:pt x="18" y="74"/>
                    </a:lnTo>
                    <a:lnTo>
                      <a:pt x="24" y="78"/>
                    </a:lnTo>
                    <a:lnTo>
                      <a:pt x="32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7"/>
                    </a:lnTo>
                    <a:lnTo>
                      <a:pt x="62" y="73"/>
                    </a:lnTo>
                    <a:lnTo>
                      <a:pt x="68" y="67"/>
                    </a:lnTo>
                    <a:lnTo>
                      <a:pt x="73" y="62"/>
                    </a:lnTo>
                    <a:lnTo>
                      <a:pt x="76" y="55"/>
                    </a:lnTo>
                    <a:lnTo>
                      <a:pt x="79" y="47"/>
                    </a:lnTo>
                    <a:lnTo>
                      <a:pt x="80" y="39"/>
                    </a:lnTo>
                    <a:lnTo>
                      <a:pt x="79" y="30"/>
                    </a:lnTo>
                    <a:lnTo>
                      <a:pt x="76" y="24"/>
                    </a:lnTo>
                    <a:lnTo>
                      <a:pt x="73" y="17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4" name="Freeform 85"/>
              <p:cNvSpPr/>
              <p:nvPr/>
            </p:nvSpPr>
            <p:spPr bwMode="auto">
              <a:xfrm>
                <a:off x="4136" y="4223"/>
                <a:ext cx="40" cy="39"/>
              </a:xfrm>
              <a:custGeom>
                <a:avLst/>
                <a:gdLst>
                  <a:gd name="T0" fmla="*/ 1 w 79"/>
                  <a:gd name="T1" fmla="*/ 0 h 80"/>
                  <a:gd name="T2" fmla="*/ 1 w 79"/>
                  <a:gd name="T3" fmla="*/ 0 h 80"/>
                  <a:gd name="T4" fmla="*/ 1 w 79"/>
                  <a:gd name="T5" fmla="*/ 0 h 80"/>
                  <a:gd name="T6" fmla="*/ 1 w 79"/>
                  <a:gd name="T7" fmla="*/ 0 h 80"/>
                  <a:gd name="T8" fmla="*/ 1 w 79"/>
                  <a:gd name="T9" fmla="*/ 0 h 80"/>
                  <a:gd name="T10" fmla="*/ 1 w 79"/>
                  <a:gd name="T11" fmla="*/ 0 h 80"/>
                  <a:gd name="T12" fmla="*/ 1 w 79"/>
                  <a:gd name="T13" fmla="*/ 0 h 80"/>
                  <a:gd name="T14" fmla="*/ 1 w 79"/>
                  <a:gd name="T15" fmla="*/ 0 h 80"/>
                  <a:gd name="T16" fmla="*/ 0 w 79"/>
                  <a:gd name="T17" fmla="*/ 0 h 80"/>
                  <a:gd name="T18" fmla="*/ 0 w 79"/>
                  <a:gd name="T19" fmla="*/ 0 h 80"/>
                  <a:gd name="T20" fmla="*/ 1 w 79"/>
                  <a:gd name="T21" fmla="*/ 0 h 80"/>
                  <a:gd name="T22" fmla="*/ 1 w 79"/>
                  <a:gd name="T23" fmla="*/ 0 h 80"/>
                  <a:gd name="T24" fmla="*/ 1 w 79"/>
                  <a:gd name="T25" fmla="*/ 0 h 80"/>
                  <a:gd name="T26" fmla="*/ 1 w 79"/>
                  <a:gd name="T27" fmla="*/ 0 h 80"/>
                  <a:gd name="T28" fmla="*/ 1 w 79"/>
                  <a:gd name="T29" fmla="*/ 0 h 80"/>
                  <a:gd name="T30" fmla="*/ 1 w 79"/>
                  <a:gd name="T31" fmla="*/ 0 h 80"/>
                  <a:gd name="T32" fmla="*/ 1 w 79"/>
                  <a:gd name="T33" fmla="*/ 0 h 80"/>
                  <a:gd name="T34" fmla="*/ 1 w 79"/>
                  <a:gd name="T35" fmla="*/ 0 h 80"/>
                  <a:gd name="T36" fmla="*/ 1 w 79"/>
                  <a:gd name="T37" fmla="*/ 0 h 80"/>
                  <a:gd name="T38" fmla="*/ 1 w 79"/>
                  <a:gd name="T39" fmla="*/ 0 h 80"/>
                  <a:gd name="T40" fmla="*/ 1 w 79"/>
                  <a:gd name="T41" fmla="*/ 0 h 80"/>
                  <a:gd name="T42" fmla="*/ 1 w 79"/>
                  <a:gd name="T43" fmla="*/ 0 h 80"/>
                  <a:gd name="T44" fmla="*/ 1 w 79"/>
                  <a:gd name="T45" fmla="*/ 0 h 80"/>
                  <a:gd name="T46" fmla="*/ 1 w 79"/>
                  <a:gd name="T47" fmla="*/ 0 h 80"/>
                  <a:gd name="T48" fmla="*/ 1 w 79"/>
                  <a:gd name="T49" fmla="*/ 0 h 80"/>
                  <a:gd name="T50" fmla="*/ 1 w 79"/>
                  <a:gd name="T51" fmla="*/ 0 h 80"/>
                  <a:gd name="T52" fmla="*/ 1 w 79"/>
                  <a:gd name="T53" fmla="*/ 0 h 80"/>
                  <a:gd name="T54" fmla="*/ 1 w 79"/>
                  <a:gd name="T55" fmla="*/ 0 h 80"/>
                  <a:gd name="T56" fmla="*/ 1 w 79"/>
                  <a:gd name="T57" fmla="*/ 0 h 80"/>
                  <a:gd name="T58" fmla="*/ 1 w 79"/>
                  <a:gd name="T59" fmla="*/ 0 h 80"/>
                  <a:gd name="T60" fmla="*/ 1 w 79"/>
                  <a:gd name="T61" fmla="*/ 0 h 80"/>
                  <a:gd name="T62" fmla="*/ 1 w 79"/>
                  <a:gd name="T63" fmla="*/ 0 h 80"/>
                  <a:gd name="T64" fmla="*/ 1 w 79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79" h="80">
                    <a:moveTo>
                      <a:pt x="47" y="0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4"/>
                    </a:lnTo>
                    <a:lnTo>
                      <a:pt x="17" y="7"/>
                    </a:lnTo>
                    <a:lnTo>
                      <a:pt x="11" y="13"/>
                    </a:lnTo>
                    <a:lnTo>
                      <a:pt x="5" y="19"/>
                    </a:lnTo>
                    <a:lnTo>
                      <a:pt x="2" y="26"/>
                    </a:lnTo>
                    <a:lnTo>
                      <a:pt x="0" y="34"/>
                    </a:lnTo>
                    <a:lnTo>
                      <a:pt x="0" y="42"/>
                    </a:lnTo>
                    <a:lnTo>
                      <a:pt x="1" y="49"/>
                    </a:lnTo>
                    <a:lnTo>
                      <a:pt x="3" y="57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8" y="74"/>
                    </a:lnTo>
                    <a:lnTo>
                      <a:pt x="25" y="78"/>
                    </a:lnTo>
                    <a:lnTo>
                      <a:pt x="33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6"/>
                    </a:lnTo>
                    <a:lnTo>
                      <a:pt x="63" y="73"/>
                    </a:lnTo>
                    <a:lnTo>
                      <a:pt x="69" y="67"/>
                    </a:lnTo>
                    <a:lnTo>
                      <a:pt x="73" y="61"/>
                    </a:lnTo>
                    <a:lnTo>
                      <a:pt x="77" y="55"/>
                    </a:lnTo>
                    <a:lnTo>
                      <a:pt x="79" y="46"/>
                    </a:lnTo>
                    <a:lnTo>
                      <a:pt x="79" y="38"/>
                    </a:lnTo>
                    <a:lnTo>
                      <a:pt x="78" y="31"/>
                    </a:lnTo>
                    <a:lnTo>
                      <a:pt x="76" y="23"/>
                    </a:lnTo>
                    <a:lnTo>
                      <a:pt x="72" y="18"/>
                    </a:lnTo>
                    <a:lnTo>
                      <a:pt x="68" y="12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5" name="Freeform 86"/>
              <p:cNvSpPr/>
              <p:nvPr/>
            </p:nvSpPr>
            <p:spPr bwMode="auto">
              <a:xfrm>
                <a:off x="4059" y="4190"/>
                <a:ext cx="40" cy="40"/>
              </a:xfrm>
              <a:custGeom>
                <a:avLst/>
                <a:gdLst>
                  <a:gd name="T0" fmla="*/ 1 w 80"/>
                  <a:gd name="T1" fmla="*/ 0 h 78"/>
                  <a:gd name="T2" fmla="*/ 1 w 80"/>
                  <a:gd name="T3" fmla="*/ 0 h 78"/>
                  <a:gd name="T4" fmla="*/ 1 w 80"/>
                  <a:gd name="T5" fmla="*/ 0 h 78"/>
                  <a:gd name="T6" fmla="*/ 1 w 80"/>
                  <a:gd name="T7" fmla="*/ 1 h 78"/>
                  <a:gd name="T8" fmla="*/ 1 w 80"/>
                  <a:gd name="T9" fmla="*/ 1 h 78"/>
                  <a:gd name="T10" fmla="*/ 1 w 80"/>
                  <a:gd name="T11" fmla="*/ 1 h 78"/>
                  <a:gd name="T12" fmla="*/ 1 w 80"/>
                  <a:gd name="T13" fmla="*/ 1 h 78"/>
                  <a:gd name="T14" fmla="*/ 1 w 80"/>
                  <a:gd name="T15" fmla="*/ 1 h 78"/>
                  <a:gd name="T16" fmla="*/ 1 w 80"/>
                  <a:gd name="T17" fmla="*/ 1 h 78"/>
                  <a:gd name="T18" fmla="*/ 0 w 80"/>
                  <a:gd name="T19" fmla="*/ 1 h 78"/>
                  <a:gd name="T20" fmla="*/ 1 w 80"/>
                  <a:gd name="T21" fmla="*/ 1 h 78"/>
                  <a:gd name="T22" fmla="*/ 1 w 80"/>
                  <a:gd name="T23" fmla="*/ 1 h 78"/>
                  <a:gd name="T24" fmla="*/ 1 w 80"/>
                  <a:gd name="T25" fmla="*/ 1 h 78"/>
                  <a:gd name="T26" fmla="*/ 1 w 80"/>
                  <a:gd name="T27" fmla="*/ 1 h 78"/>
                  <a:gd name="T28" fmla="*/ 1 w 80"/>
                  <a:gd name="T29" fmla="*/ 1 h 78"/>
                  <a:gd name="T30" fmla="*/ 1 w 80"/>
                  <a:gd name="T31" fmla="*/ 1 h 78"/>
                  <a:gd name="T32" fmla="*/ 1 w 80"/>
                  <a:gd name="T33" fmla="*/ 1 h 78"/>
                  <a:gd name="T34" fmla="*/ 1 w 80"/>
                  <a:gd name="T35" fmla="*/ 1 h 78"/>
                  <a:gd name="T36" fmla="*/ 1 w 80"/>
                  <a:gd name="T37" fmla="*/ 1 h 78"/>
                  <a:gd name="T38" fmla="*/ 1 w 80"/>
                  <a:gd name="T39" fmla="*/ 1 h 78"/>
                  <a:gd name="T40" fmla="*/ 1 w 80"/>
                  <a:gd name="T41" fmla="*/ 1 h 78"/>
                  <a:gd name="T42" fmla="*/ 1 w 80"/>
                  <a:gd name="T43" fmla="*/ 1 h 78"/>
                  <a:gd name="T44" fmla="*/ 1 w 80"/>
                  <a:gd name="T45" fmla="*/ 1 h 78"/>
                  <a:gd name="T46" fmla="*/ 1 w 80"/>
                  <a:gd name="T47" fmla="*/ 1 h 78"/>
                  <a:gd name="T48" fmla="*/ 1 w 80"/>
                  <a:gd name="T49" fmla="*/ 1 h 78"/>
                  <a:gd name="T50" fmla="*/ 1 w 80"/>
                  <a:gd name="T51" fmla="*/ 1 h 78"/>
                  <a:gd name="T52" fmla="*/ 1 w 80"/>
                  <a:gd name="T53" fmla="*/ 1 h 78"/>
                  <a:gd name="T54" fmla="*/ 1 w 80"/>
                  <a:gd name="T55" fmla="*/ 1 h 78"/>
                  <a:gd name="T56" fmla="*/ 1 w 80"/>
                  <a:gd name="T57" fmla="*/ 1 h 78"/>
                  <a:gd name="T58" fmla="*/ 1 w 80"/>
                  <a:gd name="T59" fmla="*/ 1 h 78"/>
                  <a:gd name="T60" fmla="*/ 1 w 80"/>
                  <a:gd name="T61" fmla="*/ 1 h 78"/>
                  <a:gd name="T62" fmla="*/ 1 w 80"/>
                  <a:gd name="T63" fmla="*/ 1 h 78"/>
                  <a:gd name="T64" fmla="*/ 1 w 80"/>
                  <a:gd name="T65" fmla="*/ 0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8" y="0"/>
                    </a:moveTo>
                    <a:lnTo>
                      <a:pt x="40" y="0"/>
                    </a:lnTo>
                    <a:lnTo>
                      <a:pt x="32" y="0"/>
                    </a:lnTo>
                    <a:lnTo>
                      <a:pt x="25" y="3"/>
                    </a:lnTo>
                    <a:lnTo>
                      <a:pt x="18" y="7"/>
                    </a:lnTo>
                    <a:lnTo>
                      <a:pt x="12" y="11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2" y="32"/>
                    </a:lnTo>
                    <a:lnTo>
                      <a:pt x="0" y="40"/>
                    </a:lnTo>
                    <a:lnTo>
                      <a:pt x="2" y="47"/>
                    </a:lnTo>
                    <a:lnTo>
                      <a:pt x="4" y="55"/>
                    </a:lnTo>
                    <a:lnTo>
                      <a:pt x="7" y="61"/>
                    </a:lnTo>
                    <a:lnTo>
                      <a:pt x="13" y="67"/>
                    </a:lnTo>
                    <a:lnTo>
                      <a:pt x="19" y="72"/>
                    </a:lnTo>
                    <a:lnTo>
                      <a:pt x="26" y="76"/>
                    </a:lnTo>
                    <a:lnTo>
                      <a:pt x="34" y="78"/>
                    </a:lnTo>
                    <a:lnTo>
                      <a:pt x="42" y="78"/>
                    </a:lnTo>
                    <a:lnTo>
                      <a:pt x="50" y="77"/>
                    </a:lnTo>
                    <a:lnTo>
                      <a:pt x="57" y="75"/>
                    </a:lnTo>
                    <a:lnTo>
                      <a:pt x="64" y="71"/>
                    </a:lnTo>
                    <a:lnTo>
                      <a:pt x="70" y="65"/>
                    </a:lnTo>
                    <a:lnTo>
                      <a:pt x="74" y="60"/>
                    </a:lnTo>
                    <a:lnTo>
                      <a:pt x="78" y="53"/>
                    </a:lnTo>
                    <a:lnTo>
                      <a:pt x="80" y="45"/>
                    </a:lnTo>
                    <a:lnTo>
                      <a:pt x="80" y="37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3" y="6"/>
                    </a:lnTo>
                    <a:lnTo>
                      <a:pt x="56" y="2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6" name="Freeform 87"/>
              <p:cNvSpPr/>
              <p:nvPr/>
            </p:nvSpPr>
            <p:spPr bwMode="auto">
              <a:xfrm>
                <a:off x="3990" y="4195"/>
                <a:ext cx="39" cy="39"/>
              </a:xfrm>
              <a:custGeom>
                <a:avLst/>
                <a:gdLst>
                  <a:gd name="T0" fmla="*/ 0 w 80"/>
                  <a:gd name="T1" fmla="*/ 1 h 78"/>
                  <a:gd name="T2" fmla="*/ 0 w 80"/>
                  <a:gd name="T3" fmla="*/ 0 h 78"/>
                  <a:gd name="T4" fmla="*/ 0 w 80"/>
                  <a:gd name="T5" fmla="*/ 1 h 78"/>
                  <a:gd name="T6" fmla="*/ 0 w 80"/>
                  <a:gd name="T7" fmla="*/ 1 h 78"/>
                  <a:gd name="T8" fmla="*/ 0 w 80"/>
                  <a:gd name="T9" fmla="*/ 1 h 78"/>
                  <a:gd name="T10" fmla="*/ 0 w 80"/>
                  <a:gd name="T11" fmla="*/ 1 h 78"/>
                  <a:gd name="T12" fmla="*/ 0 w 80"/>
                  <a:gd name="T13" fmla="*/ 1 h 78"/>
                  <a:gd name="T14" fmla="*/ 0 w 80"/>
                  <a:gd name="T15" fmla="*/ 1 h 78"/>
                  <a:gd name="T16" fmla="*/ 0 w 80"/>
                  <a:gd name="T17" fmla="*/ 1 h 78"/>
                  <a:gd name="T18" fmla="*/ 0 w 80"/>
                  <a:gd name="T19" fmla="*/ 1 h 78"/>
                  <a:gd name="T20" fmla="*/ 0 w 80"/>
                  <a:gd name="T21" fmla="*/ 1 h 78"/>
                  <a:gd name="T22" fmla="*/ 0 w 80"/>
                  <a:gd name="T23" fmla="*/ 1 h 78"/>
                  <a:gd name="T24" fmla="*/ 0 w 80"/>
                  <a:gd name="T25" fmla="*/ 1 h 78"/>
                  <a:gd name="T26" fmla="*/ 0 w 80"/>
                  <a:gd name="T27" fmla="*/ 1 h 78"/>
                  <a:gd name="T28" fmla="*/ 0 w 80"/>
                  <a:gd name="T29" fmla="*/ 1 h 78"/>
                  <a:gd name="T30" fmla="*/ 0 w 80"/>
                  <a:gd name="T31" fmla="*/ 1 h 78"/>
                  <a:gd name="T32" fmla="*/ 0 w 80"/>
                  <a:gd name="T33" fmla="*/ 1 h 78"/>
                  <a:gd name="T34" fmla="*/ 0 w 80"/>
                  <a:gd name="T35" fmla="*/ 1 h 78"/>
                  <a:gd name="T36" fmla="*/ 0 w 80"/>
                  <a:gd name="T37" fmla="*/ 1 h 78"/>
                  <a:gd name="T38" fmla="*/ 0 w 80"/>
                  <a:gd name="T39" fmla="*/ 1 h 78"/>
                  <a:gd name="T40" fmla="*/ 0 w 80"/>
                  <a:gd name="T41" fmla="*/ 1 h 78"/>
                  <a:gd name="T42" fmla="*/ 0 w 80"/>
                  <a:gd name="T43" fmla="*/ 1 h 78"/>
                  <a:gd name="T44" fmla="*/ 0 w 80"/>
                  <a:gd name="T45" fmla="*/ 1 h 78"/>
                  <a:gd name="T46" fmla="*/ 0 w 80"/>
                  <a:gd name="T47" fmla="*/ 1 h 78"/>
                  <a:gd name="T48" fmla="*/ 0 w 80"/>
                  <a:gd name="T49" fmla="*/ 1 h 78"/>
                  <a:gd name="T50" fmla="*/ 0 w 80"/>
                  <a:gd name="T51" fmla="*/ 1 h 78"/>
                  <a:gd name="T52" fmla="*/ 0 w 80"/>
                  <a:gd name="T53" fmla="*/ 1 h 78"/>
                  <a:gd name="T54" fmla="*/ 0 w 80"/>
                  <a:gd name="T55" fmla="*/ 1 h 78"/>
                  <a:gd name="T56" fmla="*/ 0 w 80"/>
                  <a:gd name="T57" fmla="*/ 1 h 78"/>
                  <a:gd name="T58" fmla="*/ 0 w 80"/>
                  <a:gd name="T59" fmla="*/ 1 h 78"/>
                  <a:gd name="T60" fmla="*/ 0 w 80"/>
                  <a:gd name="T61" fmla="*/ 1 h 78"/>
                  <a:gd name="T62" fmla="*/ 0 w 80"/>
                  <a:gd name="T63" fmla="*/ 1 h 78"/>
                  <a:gd name="T64" fmla="*/ 0 w 80"/>
                  <a:gd name="T65" fmla="*/ 1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7" y="1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3"/>
                    </a:lnTo>
                    <a:lnTo>
                      <a:pt x="17" y="7"/>
                    </a:lnTo>
                    <a:lnTo>
                      <a:pt x="12" y="12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1" y="32"/>
                    </a:lnTo>
                    <a:lnTo>
                      <a:pt x="0" y="40"/>
                    </a:lnTo>
                    <a:lnTo>
                      <a:pt x="1" y="48"/>
                    </a:lnTo>
                    <a:lnTo>
                      <a:pt x="4" y="55"/>
                    </a:lnTo>
                    <a:lnTo>
                      <a:pt x="7" y="62"/>
                    </a:lnTo>
                    <a:lnTo>
                      <a:pt x="13" y="68"/>
                    </a:lnTo>
                    <a:lnTo>
                      <a:pt x="19" y="73"/>
                    </a:lnTo>
                    <a:lnTo>
                      <a:pt x="25" y="76"/>
                    </a:lnTo>
                    <a:lnTo>
                      <a:pt x="33" y="78"/>
                    </a:lnTo>
                    <a:lnTo>
                      <a:pt x="42" y="78"/>
                    </a:lnTo>
                    <a:lnTo>
                      <a:pt x="50" y="78"/>
                    </a:lnTo>
                    <a:lnTo>
                      <a:pt x="57" y="75"/>
                    </a:lnTo>
                    <a:lnTo>
                      <a:pt x="63" y="71"/>
                    </a:lnTo>
                    <a:lnTo>
                      <a:pt x="69" y="67"/>
                    </a:lnTo>
                    <a:lnTo>
                      <a:pt x="74" y="61"/>
                    </a:lnTo>
                    <a:lnTo>
                      <a:pt x="77" y="54"/>
                    </a:lnTo>
                    <a:lnTo>
                      <a:pt x="80" y="46"/>
                    </a:lnTo>
                    <a:lnTo>
                      <a:pt x="80" y="38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2" y="6"/>
                    </a:lnTo>
                    <a:lnTo>
                      <a:pt x="55" y="2"/>
                    </a:lnTo>
                    <a:lnTo>
                      <a:pt x="47" y="1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7" name="Freeform 88"/>
              <p:cNvSpPr/>
              <p:nvPr/>
            </p:nvSpPr>
            <p:spPr bwMode="auto">
              <a:xfrm>
                <a:off x="4127" y="4147"/>
                <a:ext cx="39" cy="39"/>
              </a:xfrm>
              <a:custGeom>
                <a:avLst/>
                <a:gdLst>
                  <a:gd name="T0" fmla="*/ 0 w 80"/>
                  <a:gd name="T1" fmla="*/ 0 h 79"/>
                  <a:gd name="T2" fmla="*/ 0 w 80"/>
                  <a:gd name="T3" fmla="*/ 0 h 79"/>
                  <a:gd name="T4" fmla="*/ 0 w 80"/>
                  <a:gd name="T5" fmla="*/ 0 h 79"/>
                  <a:gd name="T6" fmla="*/ 0 w 80"/>
                  <a:gd name="T7" fmla="*/ 0 h 79"/>
                  <a:gd name="T8" fmla="*/ 0 w 80"/>
                  <a:gd name="T9" fmla="*/ 0 h 79"/>
                  <a:gd name="T10" fmla="*/ 0 w 80"/>
                  <a:gd name="T11" fmla="*/ 0 h 79"/>
                  <a:gd name="T12" fmla="*/ 0 w 80"/>
                  <a:gd name="T13" fmla="*/ 0 h 79"/>
                  <a:gd name="T14" fmla="*/ 0 w 80"/>
                  <a:gd name="T15" fmla="*/ 0 h 79"/>
                  <a:gd name="T16" fmla="*/ 0 w 80"/>
                  <a:gd name="T17" fmla="*/ 0 h 79"/>
                  <a:gd name="T18" fmla="*/ 0 w 80"/>
                  <a:gd name="T19" fmla="*/ 0 h 79"/>
                  <a:gd name="T20" fmla="*/ 0 w 80"/>
                  <a:gd name="T21" fmla="*/ 0 h 79"/>
                  <a:gd name="T22" fmla="*/ 0 w 80"/>
                  <a:gd name="T23" fmla="*/ 0 h 79"/>
                  <a:gd name="T24" fmla="*/ 0 w 80"/>
                  <a:gd name="T25" fmla="*/ 0 h 79"/>
                  <a:gd name="T26" fmla="*/ 0 w 80"/>
                  <a:gd name="T27" fmla="*/ 0 h 79"/>
                  <a:gd name="T28" fmla="*/ 0 w 80"/>
                  <a:gd name="T29" fmla="*/ 0 h 79"/>
                  <a:gd name="T30" fmla="*/ 0 w 80"/>
                  <a:gd name="T31" fmla="*/ 0 h 79"/>
                  <a:gd name="T32" fmla="*/ 0 w 80"/>
                  <a:gd name="T33" fmla="*/ 0 h 79"/>
                  <a:gd name="T34" fmla="*/ 0 w 80"/>
                  <a:gd name="T35" fmla="*/ 0 h 79"/>
                  <a:gd name="T36" fmla="*/ 0 w 80"/>
                  <a:gd name="T37" fmla="*/ 0 h 79"/>
                  <a:gd name="T38" fmla="*/ 0 w 80"/>
                  <a:gd name="T39" fmla="*/ 0 h 79"/>
                  <a:gd name="T40" fmla="*/ 0 w 80"/>
                  <a:gd name="T41" fmla="*/ 0 h 79"/>
                  <a:gd name="T42" fmla="*/ 0 w 80"/>
                  <a:gd name="T43" fmla="*/ 0 h 79"/>
                  <a:gd name="T44" fmla="*/ 0 w 80"/>
                  <a:gd name="T45" fmla="*/ 0 h 79"/>
                  <a:gd name="T46" fmla="*/ 0 w 80"/>
                  <a:gd name="T47" fmla="*/ 0 h 79"/>
                  <a:gd name="T48" fmla="*/ 0 w 80"/>
                  <a:gd name="T49" fmla="*/ 0 h 79"/>
                  <a:gd name="T50" fmla="*/ 0 w 80"/>
                  <a:gd name="T51" fmla="*/ 0 h 79"/>
                  <a:gd name="T52" fmla="*/ 0 w 80"/>
                  <a:gd name="T53" fmla="*/ 0 h 79"/>
                  <a:gd name="T54" fmla="*/ 0 w 80"/>
                  <a:gd name="T55" fmla="*/ 0 h 79"/>
                  <a:gd name="T56" fmla="*/ 0 w 80"/>
                  <a:gd name="T57" fmla="*/ 0 h 79"/>
                  <a:gd name="T58" fmla="*/ 0 w 80"/>
                  <a:gd name="T59" fmla="*/ 0 h 79"/>
                  <a:gd name="T60" fmla="*/ 0 w 80"/>
                  <a:gd name="T61" fmla="*/ 0 h 79"/>
                  <a:gd name="T62" fmla="*/ 0 w 80"/>
                  <a:gd name="T63" fmla="*/ 0 h 79"/>
                  <a:gd name="T64" fmla="*/ 0 w 80"/>
                  <a:gd name="T65" fmla="*/ 0 h 7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9">
                    <a:moveTo>
                      <a:pt x="46" y="0"/>
                    </a:moveTo>
                    <a:lnTo>
                      <a:pt x="38" y="0"/>
                    </a:lnTo>
                    <a:lnTo>
                      <a:pt x="30" y="0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8"/>
                    </a:lnTo>
                    <a:lnTo>
                      <a:pt x="2" y="24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40" y="79"/>
                    </a:lnTo>
                    <a:lnTo>
                      <a:pt x="49" y="79"/>
                    </a:lnTo>
                    <a:lnTo>
                      <a:pt x="55" y="75"/>
                    </a:lnTo>
                    <a:lnTo>
                      <a:pt x="62" y="72"/>
                    </a:lnTo>
                    <a:lnTo>
                      <a:pt x="68" y="67"/>
                    </a:lnTo>
                    <a:lnTo>
                      <a:pt x="73" y="61"/>
                    </a:lnTo>
                    <a:lnTo>
                      <a:pt x="76" y="54"/>
                    </a:lnTo>
                    <a:lnTo>
                      <a:pt x="78" y="46"/>
                    </a:lnTo>
                    <a:lnTo>
                      <a:pt x="80" y="38"/>
                    </a:lnTo>
                    <a:lnTo>
                      <a:pt x="78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8" name="Freeform 89"/>
              <p:cNvSpPr/>
              <p:nvPr/>
            </p:nvSpPr>
            <p:spPr bwMode="auto">
              <a:xfrm>
                <a:off x="4216" y="4162"/>
                <a:ext cx="37" cy="39"/>
              </a:xfrm>
              <a:custGeom>
                <a:avLst/>
                <a:gdLst>
                  <a:gd name="T0" fmla="*/ 1 w 73"/>
                  <a:gd name="T1" fmla="*/ 0 h 79"/>
                  <a:gd name="T2" fmla="*/ 1 w 73"/>
                  <a:gd name="T3" fmla="*/ 0 h 79"/>
                  <a:gd name="T4" fmla="*/ 1 w 73"/>
                  <a:gd name="T5" fmla="*/ 0 h 79"/>
                  <a:gd name="T6" fmla="*/ 1 w 73"/>
                  <a:gd name="T7" fmla="*/ 0 h 79"/>
                  <a:gd name="T8" fmla="*/ 1 w 73"/>
                  <a:gd name="T9" fmla="*/ 0 h 79"/>
                  <a:gd name="T10" fmla="*/ 1 w 73"/>
                  <a:gd name="T11" fmla="*/ 0 h 79"/>
                  <a:gd name="T12" fmla="*/ 1 w 73"/>
                  <a:gd name="T13" fmla="*/ 0 h 79"/>
                  <a:gd name="T14" fmla="*/ 1 w 73"/>
                  <a:gd name="T15" fmla="*/ 0 h 79"/>
                  <a:gd name="T16" fmla="*/ 1 w 73"/>
                  <a:gd name="T17" fmla="*/ 0 h 79"/>
                  <a:gd name="T18" fmla="*/ 1 w 73"/>
                  <a:gd name="T19" fmla="*/ 0 h 79"/>
                  <a:gd name="T20" fmla="*/ 1 w 73"/>
                  <a:gd name="T21" fmla="*/ 0 h 79"/>
                  <a:gd name="T22" fmla="*/ 1 w 73"/>
                  <a:gd name="T23" fmla="*/ 0 h 79"/>
                  <a:gd name="T24" fmla="*/ 0 w 73"/>
                  <a:gd name="T25" fmla="*/ 0 h 79"/>
                  <a:gd name="T26" fmla="*/ 0 w 73"/>
                  <a:gd name="T27" fmla="*/ 0 h 79"/>
                  <a:gd name="T28" fmla="*/ 0 w 73"/>
                  <a:gd name="T29" fmla="*/ 0 h 79"/>
                  <a:gd name="T30" fmla="*/ 1 w 73"/>
                  <a:gd name="T31" fmla="*/ 0 h 79"/>
                  <a:gd name="T32" fmla="*/ 1 w 73"/>
                  <a:gd name="T33" fmla="*/ 0 h 79"/>
                  <a:gd name="T34" fmla="*/ 1 w 73"/>
                  <a:gd name="T35" fmla="*/ 0 h 79"/>
                  <a:gd name="T36" fmla="*/ 1 w 73"/>
                  <a:gd name="T37" fmla="*/ 0 h 79"/>
                  <a:gd name="T38" fmla="*/ 1 w 73"/>
                  <a:gd name="T39" fmla="*/ 0 h 79"/>
                  <a:gd name="T40" fmla="*/ 1 w 73"/>
                  <a:gd name="T41" fmla="*/ 0 h 79"/>
                  <a:gd name="T42" fmla="*/ 1 w 73"/>
                  <a:gd name="T43" fmla="*/ 0 h 79"/>
                  <a:gd name="T44" fmla="*/ 1 w 73"/>
                  <a:gd name="T45" fmla="*/ 0 h 79"/>
                  <a:gd name="T46" fmla="*/ 1 w 73"/>
                  <a:gd name="T47" fmla="*/ 0 h 79"/>
                  <a:gd name="T48" fmla="*/ 1 w 73"/>
                  <a:gd name="T49" fmla="*/ 0 h 79"/>
                  <a:gd name="T50" fmla="*/ 1 w 73"/>
                  <a:gd name="T51" fmla="*/ 0 h 79"/>
                  <a:gd name="T52" fmla="*/ 1 w 73"/>
                  <a:gd name="T53" fmla="*/ 0 h 79"/>
                  <a:gd name="T54" fmla="*/ 1 w 73"/>
                  <a:gd name="T55" fmla="*/ 0 h 79"/>
                  <a:gd name="T56" fmla="*/ 1 w 73"/>
                  <a:gd name="T57" fmla="*/ 0 h 79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73" h="79">
                    <a:moveTo>
                      <a:pt x="73" y="19"/>
                    </a:moveTo>
                    <a:lnTo>
                      <a:pt x="69" y="12"/>
                    </a:lnTo>
                    <a:lnTo>
                      <a:pt x="62" y="7"/>
                    </a:lnTo>
                    <a:lnTo>
                      <a:pt x="54" y="2"/>
                    </a:lnTo>
                    <a:lnTo>
                      <a:pt x="46" y="0"/>
                    </a:lnTo>
                    <a:lnTo>
                      <a:pt x="38" y="0"/>
                    </a:lnTo>
                    <a:lnTo>
                      <a:pt x="30" y="1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0" y="12"/>
                    </a:lnTo>
                    <a:lnTo>
                      <a:pt x="5" y="19"/>
                    </a:lnTo>
                    <a:lnTo>
                      <a:pt x="2" y="25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49"/>
                    </a:lnTo>
                    <a:lnTo>
                      <a:pt x="3" y="55"/>
                    </a:lnTo>
                    <a:lnTo>
                      <a:pt x="7" y="62"/>
                    </a:lnTo>
                    <a:lnTo>
                      <a:pt x="11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35" y="79"/>
                    </a:lnTo>
                    <a:lnTo>
                      <a:pt x="38" y="79"/>
                    </a:lnTo>
                    <a:lnTo>
                      <a:pt x="41" y="79"/>
                    </a:lnTo>
                    <a:lnTo>
                      <a:pt x="43" y="79"/>
                    </a:lnTo>
                    <a:lnTo>
                      <a:pt x="48" y="70"/>
                    </a:lnTo>
                    <a:lnTo>
                      <a:pt x="58" y="52"/>
                    </a:lnTo>
                    <a:lnTo>
                      <a:pt x="69" y="31"/>
                    </a:lnTo>
                    <a:lnTo>
                      <a:pt x="73" y="19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" name="Freeform 90"/>
              <p:cNvSpPr/>
              <p:nvPr/>
            </p:nvSpPr>
            <p:spPr bwMode="auto">
              <a:xfrm>
                <a:off x="3983" y="4266"/>
                <a:ext cx="31" cy="33"/>
              </a:xfrm>
              <a:custGeom>
                <a:avLst/>
                <a:gdLst>
                  <a:gd name="T0" fmla="*/ 1 w 61"/>
                  <a:gd name="T1" fmla="*/ 1 h 66"/>
                  <a:gd name="T2" fmla="*/ 1 w 61"/>
                  <a:gd name="T3" fmla="*/ 1 h 66"/>
                  <a:gd name="T4" fmla="*/ 1 w 61"/>
                  <a:gd name="T5" fmla="*/ 1 h 66"/>
                  <a:gd name="T6" fmla="*/ 1 w 61"/>
                  <a:gd name="T7" fmla="*/ 1 h 66"/>
                  <a:gd name="T8" fmla="*/ 1 w 61"/>
                  <a:gd name="T9" fmla="*/ 1 h 66"/>
                  <a:gd name="T10" fmla="*/ 1 w 61"/>
                  <a:gd name="T11" fmla="*/ 1 h 66"/>
                  <a:gd name="T12" fmla="*/ 1 w 61"/>
                  <a:gd name="T13" fmla="*/ 1 h 66"/>
                  <a:gd name="T14" fmla="*/ 1 w 61"/>
                  <a:gd name="T15" fmla="*/ 1 h 66"/>
                  <a:gd name="T16" fmla="*/ 1 w 61"/>
                  <a:gd name="T17" fmla="*/ 1 h 66"/>
                  <a:gd name="T18" fmla="*/ 1 w 61"/>
                  <a:gd name="T19" fmla="*/ 1 h 66"/>
                  <a:gd name="T20" fmla="*/ 1 w 61"/>
                  <a:gd name="T21" fmla="*/ 1 h 66"/>
                  <a:gd name="T22" fmla="*/ 1 w 61"/>
                  <a:gd name="T23" fmla="*/ 1 h 66"/>
                  <a:gd name="T24" fmla="*/ 1 w 61"/>
                  <a:gd name="T25" fmla="*/ 1 h 66"/>
                  <a:gd name="T26" fmla="*/ 1 w 61"/>
                  <a:gd name="T27" fmla="*/ 0 h 66"/>
                  <a:gd name="T28" fmla="*/ 1 w 61"/>
                  <a:gd name="T29" fmla="*/ 1 h 66"/>
                  <a:gd name="T30" fmla="*/ 1 w 61"/>
                  <a:gd name="T31" fmla="*/ 1 h 66"/>
                  <a:gd name="T32" fmla="*/ 0 w 61"/>
                  <a:gd name="T33" fmla="*/ 1 h 66"/>
                  <a:gd name="T34" fmla="*/ 1 w 61"/>
                  <a:gd name="T35" fmla="*/ 1 h 66"/>
                  <a:gd name="T36" fmla="*/ 1 w 61"/>
                  <a:gd name="T37" fmla="*/ 1 h 66"/>
                  <a:gd name="T38" fmla="*/ 1 w 61"/>
                  <a:gd name="T39" fmla="*/ 1 h 66"/>
                  <a:gd name="T40" fmla="*/ 1 w 61"/>
                  <a:gd name="T41" fmla="*/ 1 h 66"/>
                  <a:gd name="T42" fmla="*/ 1 w 61"/>
                  <a:gd name="T43" fmla="*/ 1 h 66"/>
                  <a:gd name="T44" fmla="*/ 1 w 61"/>
                  <a:gd name="T45" fmla="*/ 1 h 66"/>
                  <a:gd name="T46" fmla="*/ 1 w 61"/>
                  <a:gd name="T47" fmla="*/ 1 h 66"/>
                  <a:gd name="T48" fmla="*/ 1 w 61"/>
                  <a:gd name="T49" fmla="*/ 1 h 6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61" h="66">
                    <a:moveTo>
                      <a:pt x="53" y="66"/>
                    </a:moveTo>
                    <a:lnTo>
                      <a:pt x="57" y="61"/>
                    </a:lnTo>
                    <a:lnTo>
                      <a:pt x="59" y="56"/>
                    </a:lnTo>
                    <a:lnTo>
                      <a:pt x="60" y="52"/>
                    </a:lnTo>
                    <a:lnTo>
                      <a:pt x="61" y="47"/>
                    </a:lnTo>
                    <a:lnTo>
                      <a:pt x="61" y="39"/>
                    </a:lnTo>
                    <a:lnTo>
                      <a:pt x="60" y="31"/>
                    </a:lnTo>
                    <a:lnTo>
                      <a:pt x="58" y="24"/>
                    </a:lnTo>
                    <a:lnTo>
                      <a:pt x="55" y="17"/>
                    </a:lnTo>
                    <a:lnTo>
                      <a:pt x="50" y="11"/>
                    </a:lnTo>
                    <a:lnTo>
                      <a:pt x="43" y="7"/>
                    </a:lnTo>
                    <a:lnTo>
                      <a:pt x="36" y="3"/>
                    </a:lnTo>
                    <a:lnTo>
                      <a:pt x="29" y="1"/>
                    </a:lnTo>
                    <a:lnTo>
                      <a:pt x="21" y="0"/>
                    </a:lnTo>
                    <a:lnTo>
                      <a:pt x="13" y="1"/>
                    </a:lnTo>
                    <a:lnTo>
                      <a:pt x="6" y="3"/>
                    </a:lnTo>
                    <a:lnTo>
                      <a:pt x="0" y="7"/>
                    </a:lnTo>
                    <a:lnTo>
                      <a:pt x="2" y="9"/>
                    </a:lnTo>
                    <a:lnTo>
                      <a:pt x="5" y="14"/>
                    </a:lnTo>
                    <a:lnTo>
                      <a:pt x="11" y="22"/>
                    </a:lnTo>
                    <a:lnTo>
                      <a:pt x="19" y="31"/>
                    </a:lnTo>
                    <a:lnTo>
                      <a:pt x="27" y="41"/>
                    </a:lnTo>
                    <a:lnTo>
                      <a:pt x="35" y="51"/>
                    </a:lnTo>
                    <a:lnTo>
                      <a:pt x="44" y="59"/>
                    </a:lnTo>
                    <a:lnTo>
                      <a:pt x="53" y="66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0" name="Freeform 91"/>
              <p:cNvSpPr/>
              <p:nvPr/>
            </p:nvSpPr>
            <p:spPr bwMode="auto">
              <a:xfrm>
                <a:off x="4852" y="4125"/>
                <a:ext cx="17" cy="17"/>
              </a:xfrm>
              <a:custGeom>
                <a:avLst/>
                <a:gdLst>
                  <a:gd name="T0" fmla="*/ 1 w 34"/>
                  <a:gd name="T1" fmla="*/ 1 h 34"/>
                  <a:gd name="T2" fmla="*/ 1 w 34"/>
                  <a:gd name="T3" fmla="*/ 1 h 34"/>
                  <a:gd name="T4" fmla="*/ 1 w 34"/>
                  <a:gd name="T5" fmla="*/ 1 h 34"/>
                  <a:gd name="T6" fmla="*/ 1 w 34"/>
                  <a:gd name="T7" fmla="*/ 1 h 34"/>
                  <a:gd name="T8" fmla="*/ 1 w 34"/>
                  <a:gd name="T9" fmla="*/ 1 h 34"/>
                  <a:gd name="T10" fmla="*/ 1 w 34"/>
                  <a:gd name="T11" fmla="*/ 1 h 34"/>
                  <a:gd name="T12" fmla="*/ 1 w 34"/>
                  <a:gd name="T13" fmla="*/ 1 h 34"/>
                  <a:gd name="T14" fmla="*/ 1 w 34"/>
                  <a:gd name="T15" fmla="*/ 1 h 34"/>
                  <a:gd name="T16" fmla="*/ 1 w 34"/>
                  <a:gd name="T17" fmla="*/ 1 h 34"/>
                  <a:gd name="T18" fmla="*/ 1 w 34"/>
                  <a:gd name="T19" fmla="*/ 0 h 34"/>
                  <a:gd name="T20" fmla="*/ 1 w 34"/>
                  <a:gd name="T21" fmla="*/ 1 h 34"/>
                  <a:gd name="T22" fmla="*/ 1 w 34"/>
                  <a:gd name="T23" fmla="*/ 1 h 34"/>
                  <a:gd name="T24" fmla="*/ 0 w 34"/>
                  <a:gd name="T25" fmla="*/ 1 h 34"/>
                  <a:gd name="T26" fmla="*/ 0 w 34"/>
                  <a:gd name="T27" fmla="*/ 1 h 34"/>
                  <a:gd name="T28" fmla="*/ 1 w 34"/>
                  <a:gd name="T29" fmla="*/ 1 h 34"/>
                  <a:gd name="T30" fmla="*/ 1 w 34"/>
                  <a:gd name="T31" fmla="*/ 1 h 34"/>
                  <a:gd name="T32" fmla="*/ 1 w 34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4">
                    <a:moveTo>
                      <a:pt x="12" y="34"/>
                    </a:moveTo>
                    <a:lnTo>
                      <a:pt x="19" y="34"/>
                    </a:lnTo>
                    <a:lnTo>
                      <a:pt x="24" y="33"/>
                    </a:lnTo>
                    <a:lnTo>
                      <a:pt x="29" y="28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2" y="10"/>
                    </a:lnTo>
                    <a:lnTo>
                      <a:pt x="28" y="5"/>
                    </a:lnTo>
                    <a:lnTo>
                      <a:pt x="22" y="2"/>
                    </a:lnTo>
                    <a:lnTo>
                      <a:pt x="15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6" y="30"/>
                    </a:lnTo>
                    <a:lnTo>
                      <a:pt x="12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" name="Freeform 92"/>
              <p:cNvSpPr/>
              <p:nvPr/>
            </p:nvSpPr>
            <p:spPr bwMode="auto">
              <a:xfrm>
                <a:off x="4885" y="4152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0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1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1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8" y="3"/>
                    </a:lnTo>
                    <a:lnTo>
                      <a:pt x="22" y="0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1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2" name="Freeform 93"/>
              <p:cNvSpPr/>
              <p:nvPr/>
            </p:nvSpPr>
            <p:spPr bwMode="auto">
              <a:xfrm>
                <a:off x="4701" y="4202"/>
                <a:ext cx="17" cy="17"/>
              </a:xfrm>
              <a:custGeom>
                <a:avLst/>
                <a:gdLst>
                  <a:gd name="T0" fmla="*/ 1 w 34"/>
                  <a:gd name="T1" fmla="*/ 1 h 33"/>
                  <a:gd name="T2" fmla="*/ 1 w 34"/>
                  <a:gd name="T3" fmla="*/ 1 h 33"/>
                  <a:gd name="T4" fmla="*/ 1 w 34"/>
                  <a:gd name="T5" fmla="*/ 1 h 33"/>
                  <a:gd name="T6" fmla="*/ 1 w 34"/>
                  <a:gd name="T7" fmla="*/ 1 h 33"/>
                  <a:gd name="T8" fmla="*/ 1 w 34"/>
                  <a:gd name="T9" fmla="*/ 1 h 33"/>
                  <a:gd name="T10" fmla="*/ 1 w 34"/>
                  <a:gd name="T11" fmla="*/ 1 h 33"/>
                  <a:gd name="T12" fmla="*/ 1 w 34"/>
                  <a:gd name="T13" fmla="*/ 1 h 33"/>
                  <a:gd name="T14" fmla="*/ 1 w 34"/>
                  <a:gd name="T15" fmla="*/ 1 h 33"/>
                  <a:gd name="T16" fmla="*/ 1 w 34"/>
                  <a:gd name="T17" fmla="*/ 1 h 33"/>
                  <a:gd name="T18" fmla="*/ 1 w 34"/>
                  <a:gd name="T19" fmla="*/ 0 h 33"/>
                  <a:gd name="T20" fmla="*/ 1 w 34"/>
                  <a:gd name="T21" fmla="*/ 1 h 33"/>
                  <a:gd name="T22" fmla="*/ 1 w 34"/>
                  <a:gd name="T23" fmla="*/ 1 h 33"/>
                  <a:gd name="T24" fmla="*/ 1 w 34"/>
                  <a:gd name="T25" fmla="*/ 1 h 33"/>
                  <a:gd name="T26" fmla="*/ 0 w 34"/>
                  <a:gd name="T27" fmla="*/ 1 h 33"/>
                  <a:gd name="T28" fmla="*/ 1 w 34"/>
                  <a:gd name="T29" fmla="*/ 1 h 33"/>
                  <a:gd name="T30" fmla="*/ 1 w 34"/>
                  <a:gd name="T31" fmla="*/ 1 h 33"/>
                  <a:gd name="T32" fmla="*/ 1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3"/>
                    </a:moveTo>
                    <a:lnTo>
                      <a:pt x="19" y="33"/>
                    </a:lnTo>
                    <a:lnTo>
                      <a:pt x="25" y="32"/>
                    </a:lnTo>
                    <a:lnTo>
                      <a:pt x="29" y="28"/>
                    </a:lnTo>
                    <a:lnTo>
                      <a:pt x="33" y="22"/>
                    </a:lnTo>
                    <a:lnTo>
                      <a:pt x="34" y="16"/>
                    </a:lnTo>
                    <a:lnTo>
                      <a:pt x="33" y="9"/>
                    </a:lnTo>
                    <a:lnTo>
                      <a:pt x="28" y="5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10" y="2"/>
                    </a:lnTo>
                    <a:lnTo>
                      <a:pt x="5" y="6"/>
                    </a:lnTo>
                    <a:lnTo>
                      <a:pt x="2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30"/>
                    </a:lnTo>
                    <a:lnTo>
                      <a:pt x="12" y="3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" name="Freeform 94"/>
              <p:cNvSpPr/>
              <p:nvPr/>
            </p:nvSpPr>
            <p:spPr bwMode="auto">
              <a:xfrm>
                <a:off x="4742" y="4201"/>
                <a:ext cx="16" cy="17"/>
              </a:xfrm>
              <a:custGeom>
                <a:avLst/>
                <a:gdLst>
                  <a:gd name="T0" fmla="*/ 0 w 34"/>
                  <a:gd name="T1" fmla="*/ 1 h 33"/>
                  <a:gd name="T2" fmla="*/ 0 w 34"/>
                  <a:gd name="T3" fmla="*/ 1 h 33"/>
                  <a:gd name="T4" fmla="*/ 0 w 34"/>
                  <a:gd name="T5" fmla="*/ 1 h 33"/>
                  <a:gd name="T6" fmla="*/ 0 w 34"/>
                  <a:gd name="T7" fmla="*/ 1 h 33"/>
                  <a:gd name="T8" fmla="*/ 0 w 34"/>
                  <a:gd name="T9" fmla="*/ 1 h 33"/>
                  <a:gd name="T10" fmla="*/ 0 w 34"/>
                  <a:gd name="T11" fmla="*/ 1 h 33"/>
                  <a:gd name="T12" fmla="*/ 0 w 34"/>
                  <a:gd name="T13" fmla="*/ 1 h 33"/>
                  <a:gd name="T14" fmla="*/ 0 w 34"/>
                  <a:gd name="T15" fmla="*/ 1 h 33"/>
                  <a:gd name="T16" fmla="*/ 0 w 34"/>
                  <a:gd name="T17" fmla="*/ 1 h 33"/>
                  <a:gd name="T18" fmla="*/ 0 w 34"/>
                  <a:gd name="T19" fmla="*/ 0 h 33"/>
                  <a:gd name="T20" fmla="*/ 0 w 34"/>
                  <a:gd name="T21" fmla="*/ 1 h 33"/>
                  <a:gd name="T22" fmla="*/ 0 w 34"/>
                  <a:gd name="T23" fmla="*/ 1 h 33"/>
                  <a:gd name="T24" fmla="*/ 0 w 34"/>
                  <a:gd name="T25" fmla="*/ 1 h 33"/>
                  <a:gd name="T26" fmla="*/ 0 w 34"/>
                  <a:gd name="T27" fmla="*/ 1 h 33"/>
                  <a:gd name="T28" fmla="*/ 0 w 34"/>
                  <a:gd name="T29" fmla="*/ 1 h 33"/>
                  <a:gd name="T30" fmla="*/ 0 w 34"/>
                  <a:gd name="T31" fmla="*/ 1 h 33"/>
                  <a:gd name="T32" fmla="*/ 0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2"/>
                    </a:moveTo>
                    <a:lnTo>
                      <a:pt x="19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1" y="9"/>
                    </a:lnTo>
                    <a:lnTo>
                      <a:pt x="28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4" name="Freeform 95"/>
              <p:cNvSpPr/>
              <p:nvPr/>
            </p:nvSpPr>
            <p:spPr bwMode="auto">
              <a:xfrm>
                <a:off x="4782" y="4209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1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5" y="29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5" name="Freeform 96"/>
              <p:cNvSpPr/>
              <p:nvPr/>
            </p:nvSpPr>
            <p:spPr bwMode="auto">
              <a:xfrm>
                <a:off x="4820" y="4226"/>
                <a:ext cx="17" cy="17"/>
              </a:xfrm>
              <a:custGeom>
                <a:avLst/>
                <a:gdLst>
                  <a:gd name="T0" fmla="*/ 1 w 33"/>
                  <a:gd name="T1" fmla="*/ 1 h 34"/>
                  <a:gd name="T2" fmla="*/ 1 w 33"/>
                  <a:gd name="T3" fmla="*/ 1 h 34"/>
                  <a:gd name="T4" fmla="*/ 1 w 33"/>
                  <a:gd name="T5" fmla="*/ 1 h 34"/>
                  <a:gd name="T6" fmla="*/ 1 w 33"/>
                  <a:gd name="T7" fmla="*/ 1 h 34"/>
                  <a:gd name="T8" fmla="*/ 1 w 33"/>
                  <a:gd name="T9" fmla="*/ 1 h 34"/>
                  <a:gd name="T10" fmla="*/ 1 w 33"/>
                  <a:gd name="T11" fmla="*/ 1 h 34"/>
                  <a:gd name="T12" fmla="*/ 1 w 33"/>
                  <a:gd name="T13" fmla="*/ 1 h 34"/>
                  <a:gd name="T14" fmla="*/ 1 w 33"/>
                  <a:gd name="T15" fmla="*/ 1 h 34"/>
                  <a:gd name="T16" fmla="*/ 1 w 33"/>
                  <a:gd name="T17" fmla="*/ 1 h 34"/>
                  <a:gd name="T18" fmla="*/ 1 w 33"/>
                  <a:gd name="T19" fmla="*/ 0 h 34"/>
                  <a:gd name="T20" fmla="*/ 1 w 33"/>
                  <a:gd name="T21" fmla="*/ 1 h 34"/>
                  <a:gd name="T22" fmla="*/ 1 w 33"/>
                  <a:gd name="T23" fmla="*/ 1 h 34"/>
                  <a:gd name="T24" fmla="*/ 1 w 33"/>
                  <a:gd name="T25" fmla="*/ 1 h 34"/>
                  <a:gd name="T26" fmla="*/ 0 w 33"/>
                  <a:gd name="T27" fmla="*/ 1 h 34"/>
                  <a:gd name="T28" fmla="*/ 1 w 33"/>
                  <a:gd name="T29" fmla="*/ 1 h 34"/>
                  <a:gd name="T30" fmla="*/ 1 w 33"/>
                  <a:gd name="T31" fmla="*/ 1 h 34"/>
                  <a:gd name="T32" fmla="*/ 1 w 33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4">
                    <a:moveTo>
                      <a:pt x="11" y="34"/>
                    </a:moveTo>
                    <a:lnTo>
                      <a:pt x="18" y="34"/>
                    </a:lnTo>
                    <a:lnTo>
                      <a:pt x="24" y="33"/>
                    </a:lnTo>
                    <a:lnTo>
                      <a:pt x="30" y="28"/>
                    </a:lnTo>
                    <a:lnTo>
                      <a:pt x="33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7" y="5"/>
                    </a:lnTo>
                    <a:lnTo>
                      <a:pt x="22" y="1"/>
                    </a:lnTo>
                    <a:lnTo>
                      <a:pt x="16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1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5" y="30"/>
                    </a:lnTo>
                    <a:lnTo>
                      <a:pt x="11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6" name="Freeform 97"/>
              <p:cNvSpPr/>
              <p:nvPr/>
            </p:nvSpPr>
            <p:spPr bwMode="auto">
              <a:xfrm>
                <a:off x="4853" y="4250"/>
                <a:ext cx="16" cy="16"/>
              </a:xfrm>
              <a:custGeom>
                <a:avLst/>
                <a:gdLst>
                  <a:gd name="T0" fmla="*/ 0 w 33"/>
                  <a:gd name="T1" fmla="*/ 0 h 33"/>
                  <a:gd name="T2" fmla="*/ 0 w 33"/>
                  <a:gd name="T3" fmla="*/ 0 h 33"/>
                  <a:gd name="T4" fmla="*/ 0 w 33"/>
                  <a:gd name="T5" fmla="*/ 0 h 33"/>
                  <a:gd name="T6" fmla="*/ 0 w 33"/>
                  <a:gd name="T7" fmla="*/ 0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0 h 33"/>
                  <a:gd name="T14" fmla="*/ 0 w 33"/>
                  <a:gd name="T15" fmla="*/ 0 h 33"/>
                  <a:gd name="T16" fmla="*/ 0 w 33"/>
                  <a:gd name="T17" fmla="*/ 0 h 33"/>
                  <a:gd name="T18" fmla="*/ 0 w 33"/>
                  <a:gd name="T19" fmla="*/ 0 h 33"/>
                  <a:gd name="T20" fmla="*/ 0 w 33"/>
                  <a:gd name="T21" fmla="*/ 0 h 33"/>
                  <a:gd name="T22" fmla="*/ 0 w 33"/>
                  <a:gd name="T23" fmla="*/ 0 h 33"/>
                  <a:gd name="T24" fmla="*/ 0 w 33"/>
                  <a:gd name="T25" fmla="*/ 0 h 33"/>
                  <a:gd name="T26" fmla="*/ 0 w 33"/>
                  <a:gd name="T27" fmla="*/ 0 h 33"/>
                  <a:gd name="T28" fmla="*/ 0 w 33"/>
                  <a:gd name="T29" fmla="*/ 0 h 33"/>
                  <a:gd name="T30" fmla="*/ 0 w 33"/>
                  <a:gd name="T31" fmla="*/ 0 h 33"/>
                  <a:gd name="T32" fmla="*/ 0 w 33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2" y="32"/>
                    </a:moveTo>
                    <a:lnTo>
                      <a:pt x="18" y="33"/>
                    </a:lnTo>
                    <a:lnTo>
                      <a:pt x="25" y="32"/>
                    </a:lnTo>
                    <a:lnTo>
                      <a:pt x="29" y="27"/>
                    </a:lnTo>
                    <a:lnTo>
                      <a:pt x="33" y="21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1" y="1"/>
                    </a:lnTo>
                    <a:lnTo>
                      <a:pt x="15" y="0"/>
                    </a:lnTo>
                    <a:lnTo>
                      <a:pt x="8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7" name="Freeform 98"/>
              <p:cNvSpPr/>
              <p:nvPr/>
            </p:nvSpPr>
            <p:spPr bwMode="auto">
              <a:xfrm>
                <a:off x="4680" y="4230"/>
                <a:ext cx="188" cy="72"/>
              </a:xfrm>
              <a:custGeom>
                <a:avLst/>
                <a:gdLst>
                  <a:gd name="T0" fmla="*/ 1 w 376"/>
                  <a:gd name="T1" fmla="*/ 1 h 144"/>
                  <a:gd name="T2" fmla="*/ 1 w 376"/>
                  <a:gd name="T3" fmla="*/ 1 h 144"/>
                  <a:gd name="T4" fmla="*/ 1 w 376"/>
                  <a:gd name="T5" fmla="*/ 1 h 144"/>
                  <a:gd name="T6" fmla="*/ 1 w 376"/>
                  <a:gd name="T7" fmla="*/ 1 h 144"/>
                  <a:gd name="T8" fmla="*/ 1 w 376"/>
                  <a:gd name="T9" fmla="*/ 1 h 144"/>
                  <a:gd name="T10" fmla="*/ 1 w 376"/>
                  <a:gd name="T11" fmla="*/ 1 h 144"/>
                  <a:gd name="T12" fmla="*/ 1 w 376"/>
                  <a:gd name="T13" fmla="*/ 1 h 144"/>
                  <a:gd name="T14" fmla="*/ 1 w 376"/>
                  <a:gd name="T15" fmla="*/ 1 h 144"/>
                  <a:gd name="T16" fmla="*/ 1 w 376"/>
                  <a:gd name="T17" fmla="*/ 1 h 144"/>
                  <a:gd name="T18" fmla="*/ 1 w 376"/>
                  <a:gd name="T19" fmla="*/ 1 h 144"/>
                  <a:gd name="T20" fmla="*/ 1 w 376"/>
                  <a:gd name="T21" fmla="*/ 1 h 144"/>
                  <a:gd name="T22" fmla="*/ 1 w 376"/>
                  <a:gd name="T23" fmla="*/ 1 h 144"/>
                  <a:gd name="T24" fmla="*/ 1 w 376"/>
                  <a:gd name="T25" fmla="*/ 1 h 144"/>
                  <a:gd name="T26" fmla="*/ 1 w 376"/>
                  <a:gd name="T27" fmla="*/ 1 h 144"/>
                  <a:gd name="T28" fmla="*/ 1 w 376"/>
                  <a:gd name="T29" fmla="*/ 1 h 144"/>
                  <a:gd name="T30" fmla="*/ 1 w 376"/>
                  <a:gd name="T31" fmla="*/ 1 h 144"/>
                  <a:gd name="T32" fmla="*/ 1 w 376"/>
                  <a:gd name="T33" fmla="*/ 1 h 144"/>
                  <a:gd name="T34" fmla="*/ 1 w 376"/>
                  <a:gd name="T35" fmla="*/ 1 h 144"/>
                  <a:gd name="T36" fmla="*/ 1 w 376"/>
                  <a:gd name="T37" fmla="*/ 1 h 144"/>
                  <a:gd name="T38" fmla="*/ 1 w 376"/>
                  <a:gd name="T39" fmla="*/ 0 h 144"/>
                  <a:gd name="T40" fmla="*/ 1 w 376"/>
                  <a:gd name="T41" fmla="*/ 1 h 144"/>
                  <a:gd name="T42" fmla="*/ 1 w 376"/>
                  <a:gd name="T43" fmla="*/ 1 h 144"/>
                  <a:gd name="T44" fmla="*/ 1 w 376"/>
                  <a:gd name="T45" fmla="*/ 1 h 144"/>
                  <a:gd name="T46" fmla="*/ 1 w 376"/>
                  <a:gd name="T47" fmla="*/ 1 h 144"/>
                  <a:gd name="T48" fmla="*/ 0 w 376"/>
                  <a:gd name="T49" fmla="*/ 1 h 144"/>
                  <a:gd name="T50" fmla="*/ 1 w 376"/>
                  <a:gd name="T51" fmla="*/ 1 h 144"/>
                  <a:gd name="T52" fmla="*/ 1 w 376"/>
                  <a:gd name="T53" fmla="*/ 1 h 144"/>
                  <a:gd name="T54" fmla="*/ 1 w 376"/>
                  <a:gd name="T55" fmla="*/ 1 h 144"/>
                  <a:gd name="T56" fmla="*/ 1 w 376"/>
                  <a:gd name="T57" fmla="*/ 1 h 144"/>
                  <a:gd name="T58" fmla="*/ 1 w 376"/>
                  <a:gd name="T59" fmla="*/ 1 h 144"/>
                  <a:gd name="T60" fmla="*/ 1 w 376"/>
                  <a:gd name="T61" fmla="*/ 1 h 144"/>
                  <a:gd name="T62" fmla="*/ 1 w 376"/>
                  <a:gd name="T63" fmla="*/ 1 h 144"/>
                  <a:gd name="T64" fmla="*/ 1 w 376"/>
                  <a:gd name="T65" fmla="*/ 1 h 144"/>
                  <a:gd name="T66" fmla="*/ 1 w 376"/>
                  <a:gd name="T67" fmla="*/ 1 h 144"/>
                  <a:gd name="T68" fmla="*/ 1 w 376"/>
                  <a:gd name="T69" fmla="*/ 1 h 144"/>
                  <a:gd name="T70" fmla="*/ 1 w 376"/>
                  <a:gd name="T71" fmla="*/ 1 h 144"/>
                  <a:gd name="T72" fmla="*/ 1 w 376"/>
                  <a:gd name="T73" fmla="*/ 1 h 144"/>
                  <a:gd name="T74" fmla="*/ 1 w 376"/>
                  <a:gd name="T75" fmla="*/ 1 h 144"/>
                  <a:gd name="T76" fmla="*/ 1 w 376"/>
                  <a:gd name="T77" fmla="*/ 1 h 144"/>
                  <a:gd name="T78" fmla="*/ 1 w 376"/>
                  <a:gd name="T79" fmla="*/ 1 h 144"/>
                  <a:gd name="T80" fmla="*/ 1 w 376"/>
                  <a:gd name="T81" fmla="*/ 1 h 144"/>
                  <a:gd name="T82" fmla="*/ 1 w 376"/>
                  <a:gd name="T83" fmla="*/ 1 h 144"/>
                  <a:gd name="T84" fmla="*/ 1 w 376"/>
                  <a:gd name="T85" fmla="*/ 1 h 144"/>
                  <a:gd name="T86" fmla="*/ 1 w 376"/>
                  <a:gd name="T87" fmla="*/ 1 h 144"/>
                  <a:gd name="T88" fmla="*/ 1 w 376"/>
                  <a:gd name="T89" fmla="*/ 1 h 144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376" h="144">
                    <a:moveTo>
                      <a:pt x="340" y="144"/>
                    </a:moveTo>
                    <a:lnTo>
                      <a:pt x="344" y="141"/>
                    </a:lnTo>
                    <a:lnTo>
                      <a:pt x="349" y="137"/>
                    </a:lnTo>
                    <a:lnTo>
                      <a:pt x="353" y="134"/>
                    </a:lnTo>
                    <a:lnTo>
                      <a:pt x="358" y="130"/>
                    </a:lnTo>
                    <a:lnTo>
                      <a:pt x="363" y="127"/>
                    </a:lnTo>
                    <a:lnTo>
                      <a:pt x="367" y="122"/>
                    </a:lnTo>
                    <a:lnTo>
                      <a:pt x="372" y="119"/>
                    </a:lnTo>
                    <a:lnTo>
                      <a:pt x="376" y="114"/>
                    </a:lnTo>
                    <a:lnTo>
                      <a:pt x="358" y="95"/>
                    </a:lnTo>
                    <a:lnTo>
                      <a:pt x="337" y="76"/>
                    </a:lnTo>
                    <a:lnTo>
                      <a:pt x="314" y="60"/>
                    </a:lnTo>
                    <a:lnTo>
                      <a:pt x="291" y="46"/>
                    </a:lnTo>
                    <a:lnTo>
                      <a:pt x="266" y="34"/>
                    </a:lnTo>
                    <a:lnTo>
                      <a:pt x="239" y="23"/>
                    </a:lnTo>
                    <a:lnTo>
                      <a:pt x="213" y="15"/>
                    </a:lnTo>
                    <a:lnTo>
                      <a:pt x="186" y="9"/>
                    </a:lnTo>
                    <a:lnTo>
                      <a:pt x="160" y="5"/>
                    </a:lnTo>
                    <a:lnTo>
                      <a:pt x="133" y="1"/>
                    </a:lnTo>
                    <a:lnTo>
                      <a:pt x="108" y="0"/>
                    </a:lnTo>
                    <a:lnTo>
                      <a:pt x="83" y="1"/>
                    </a:lnTo>
                    <a:lnTo>
                      <a:pt x="60" y="4"/>
                    </a:lnTo>
                    <a:lnTo>
                      <a:pt x="38" y="7"/>
                    </a:lnTo>
                    <a:lnTo>
                      <a:pt x="17" y="13"/>
                    </a:lnTo>
                    <a:lnTo>
                      <a:pt x="0" y="20"/>
                    </a:lnTo>
                    <a:lnTo>
                      <a:pt x="4" y="32"/>
                    </a:lnTo>
                    <a:lnTo>
                      <a:pt x="9" y="45"/>
                    </a:lnTo>
                    <a:lnTo>
                      <a:pt x="15" y="58"/>
                    </a:lnTo>
                    <a:lnTo>
                      <a:pt x="21" y="69"/>
                    </a:lnTo>
                    <a:lnTo>
                      <a:pt x="40" y="60"/>
                    </a:lnTo>
                    <a:lnTo>
                      <a:pt x="61" y="54"/>
                    </a:lnTo>
                    <a:lnTo>
                      <a:pt x="83" y="50"/>
                    </a:lnTo>
                    <a:lnTo>
                      <a:pt x="106" y="47"/>
                    </a:lnTo>
                    <a:lnTo>
                      <a:pt x="128" y="47"/>
                    </a:lnTo>
                    <a:lnTo>
                      <a:pt x="151" y="49"/>
                    </a:lnTo>
                    <a:lnTo>
                      <a:pt x="174" y="52"/>
                    </a:lnTo>
                    <a:lnTo>
                      <a:pt x="197" y="58"/>
                    </a:lnTo>
                    <a:lnTo>
                      <a:pt x="219" y="65"/>
                    </a:lnTo>
                    <a:lnTo>
                      <a:pt x="241" y="73"/>
                    </a:lnTo>
                    <a:lnTo>
                      <a:pt x="261" y="82"/>
                    </a:lnTo>
                    <a:lnTo>
                      <a:pt x="280" y="92"/>
                    </a:lnTo>
                    <a:lnTo>
                      <a:pt x="298" y="104"/>
                    </a:lnTo>
                    <a:lnTo>
                      <a:pt x="314" y="117"/>
                    </a:lnTo>
                    <a:lnTo>
                      <a:pt x="328" y="130"/>
                    </a:lnTo>
                    <a:lnTo>
                      <a:pt x="340" y="144"/>
                    </a:lnTo>
                    <a:close/>
                  </a:path>
                </a:pathLst>
              </a:custGeom>
              <a:solidFill>
                <a:srgbClr val="D100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8" name="Freeform 99"/>
              <p:cNvSpPr/>
              <p:nvPr/>
            </p:nvSpPr>
            <p:spPr bwMode="auto">
              <a:xfrm>
                <a:off x="3482" y="4271"/>
                <a:ext cx="1433" cy="69"/>
              </a:xfrm>
              <a:custGeom>
                <a:avLst/>
                <a:gdLst>
                  <a:gd name="T0" fmla="*/ 0 w 2868"/>
                  <a:gd name="T1" fmla="*/ 1 h 137"/>
                  <a:gd name="T2" fmla="*/ 0 w 2868"/>
                  <a:gd name="T3" fmla="*/ 0 h 137"/>
                  <a:gd name="T4" fmla="*/ 0 w 2868"/>
                  <a:gd name="T5" fmla="*/ 0 h 137"/>
                  <a:gd name="T6" fmla="*/ 0 w 2868"/>
                  <a:gd name="T7" fmla="*/ 1 h 137"/>
                  <a:gd name="T8" fmla="*/ 0 w 2868"/>
                  <a:gd name="T9" fmla="*/ 1 h 1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868" h="137">
                    <a:moveTo>
                      <a:pt x="2868" y="134"/>
                    </a:moveTo>
                    <a:lnTo>
                      <a:pt x="2868" y="0"/>
                    </a:lnTo>
                    <a:lnTo>
                      <a:pt x="0" y="0"/>
                    </a:lnTo>
                    <a:lnTo>
                      <a:pt x="7" y="137"/>
                    </a:lnTo>
                    <a:lnTo>
                      <a:pt x="2868" y="134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9" name="Freeform 100"/>
              <p:cNvSpPr/>
              <p:nvPr/>
            </p:nvSpPr>
            <p:spPr bwMode="auto">
              <a:xfrm>
                <a:off x="3452" y="4178"/>
                <a:ext cx="202" cy="140"/>
              </a:xfrm>
              <a:custGeom>
                <a:avLst/>
                <a:gdLst>
                  <a:gd name="T0" fmla="*/ 1 w 404"/>
                  <a:gd name="T1" fmla="*/ 0 h 281"/>
                  <a:gd name="T2" fmla="*/ 1 w 404"/>
                  <a:gd name="T3" fmla="*/ 0 h 281"/>
                  <a:gd name="T4" fmla="*/ 1 w 404"/>
                  <a:gd name="T5" fmla="*/ 0 h 281"/>
                  <a:gd name="T6" fmla="*/ 1 w 404"/>
                  <a:gd name="T7" fmla="*/ 0 h 281"/>
                  <a:gd name="T8" fmla="*/ 1 w 404"/>
                  <a:gd name="T9" fmla="*/ 0 h 281"/>
                  <a:gd name="T10" fmla="*/ 1 w 404"/>
                  <a:gd name="T11" fmla="*/ 0 h 281"/>
                  <a:gd name="T12" fmla="*/ 1 w 404"/>
                  <a:gd name="T13" fmla="*/ 0 h 281"/>
                  <a:gd name="T14" fmla="*/ 1 w 404"/>
                  <a:gd name="T15" fmla="*/ 0 h 281"/>
                  <a:gd name="T16" fmla="*/ 1 w 404"/>
                  <a:gd name="T17" fmla="*/ 0 h 281"/>
                  <a:gd name="T18" fmla="*/ 1 w 404"/>
                  <a:gd name="T19" fmla="*/ 0 h 281"/>
                  <a:gd name="T20" fmla="*/ 1 w 404"/>
                  <a:gd name="T21" fmla="*/ 0 h 281"/>
                  <a:gd name="T22" fmla="*/ 1 w 404"/>
                  <a:gd name="T23" fmla="*/ 0 h 281"/>
                  <a:gd name="T24" fmla="*/ 1 w 404"/>
                  <a:gd name="T25" fmla="*/ 0 h 281"/>
                  <a:gd name="T26" fmla="*/ 1 w 404"/>
                  <a:gd name="T27" fmla="*/ 0 h 281"/>
                  <a:gd name="T28" fmla="*/ 1 w 404"/>
                  <a:gd name="T29" fmla="*/ 0 h 281"/>
                  <a:gd name="T30" fmla="*/ 1 w 404"/>
                  <a:gd name="T31" fmla="*/ 0 h 281"/>
                  <a:gd name="T32" fmla="*/ 1 w 404"/>
                  <a:gd name="T33" fmla="*/ 0 h 281"/>
                  <a:gd name="T34" fmla="*/ 1 w 404"/>
                  <a:gd name="T35" fmla="*/ 0 h 281"/>
                  <a:gd name="T36" fmla="*/ 1 w 404"/>
                  <a:gd name="T37" fmla="*/ 0 h 281"/>
                  <a:gd name="T38" fmla="*/ 1 w 404"/>
                  <a:gd name="T39" fmla="*/ 0 h 281"/>
                  <a:gd name="T40" fmla="*/ 1 w 404"/>
                  <a:gd name="T41" fmla="*/ 0 h 281"/>
                  <a:gd name="T42" fmla="*/ 1 w 404"/>
                  <a:gd name="T43" fmla="*/ 0 h 281"/>
                  <a:gd name="T44" fmla="*/ 1 w 404"/>
                  <a:gd name="T45" fmla="*/ 0 h 281"/>
                  <a:gd name="T46" fmla="*/ 1 w 404"/>
                  <a:gd name="T47" fmla="*/ 0 h 281"/>
                  <a:gd name="T48" fmla="*/ 1 w 404"/>
                  <a:gd name="T49" fmla="*/ 0 h 281"/>
                  <a:gd name="T50" fmla="*/ 1 w 404"/>
                  <a:gd name="T51" fmla="*/ 0 h 281"/>
                  <a:gd name="T52" fmla="*/ 1 w 404"/>
                  <a:gd name="T53" fmla="*/ 0 h 281"/>
                  <a:gd name="T54" fmla="*/ 1 w 404"/>
                  <a:gd name="T55" fmla="*/ 0 h 281"/>
                  <a:gd name="T56" fmla="*/ 1 w 404"/>
                  <a:gd name="T57" fmla="*/ 0 h 281"/>
                  <a:gd name="T58" fmla="*/ 1 w 404"/>
                  <a:gd name="T59" fmla="*/ 0 h 281"/>
                  <a:gd name="T60" fmla="*/ 1 w 404"/>
                  <a:gd name="T61" fmla="*/ 0 h 281"/>
                  <a:gd name="T62" fmla="*/ 1 w 404"/>
                  <a:gd name="T63" fmla="*/ 0 h 281"/>
                  <a:gd name="T64" fmla="*/ 1 w 404"/>
                  <a:gd name="T65" fmla="*/ 0 h 281"/>
                  <a:gd name="T66" fmla="*/ 1 w 404"/>
                  <a:gd name="T67" fmla="*/ 0 h 281"/>
                  <a:gd name="T68" fmla="*/ 1 w 404"/>
                  <a:gd name="T69" fmla="*/ 0 h 281"/>
                  <a:gd name="T70" fmla="*/ 1 w 404"/>
                  <a:gd name="T71" fmla="*/ 0 h 281"/>
                  <a:gd name="T72" fmla="*/ 1 w 404"/>
                  <a:gd name="T73" fmla="*/ 0 h 281"/>
                  <a:gd name="T74" fmla="*/ 1 w 404"/>
                  <a:gd name="T75" fmla="*/ 0 h 281"/>
                  <a:gd name="T76" fmla="*/ 1 w 404"/>
                  <a:gd name="T77" fmla="*/ 0 h 281"/>
                  <a:gd name="T78" fmla="*/ 1 w 404"/>
                  <a:gd name="T79" fmla="*/ 0 h 281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4" h="281">
                    <a:moveTo>
                      <a:pt x="339" y="270"/>
                    </a:moveTo>
                    <a:lnTo>
                      <a:pt x="323" y="270"/>
                    </a:lnTo>
                    <a:lnTo>
                      <a:pt x="306" y="271"/>
                    </a:lnTo>
                    <a:lnTo>
                      <a:pt x="290" y="271"/>
                    </a:lnTo>
                    <a:lnTo>
                      <a:pt x="274" y="271"/>
                    </a:lnTo>
                    <a:lnTo>
                      <a:pt x="258" y="273"/>
                    </a:lnTo>
                    <a:lnTo>
                      <a:pt x="241" y="273"/>
                    </a:lnTo>
                    <a:lnTo>
                      <a:pt x="225" y="274"/>
                    </a:lnTo>
                    <a:lnTo>
                      <a:pt x="209" y="274"/>
                    </a:lnTo>
                    <a:lnTo>
                      <a:pt x="194" y="275"/>
                    </a:lnTo>
                    <a:lnTo>
                      <a:pt x="178" y="276"/>
                    </a:lnTo>
                    <a:lnTo>
                      <a:pt x="163" y="276"/>
                    </a:lnTo>
                    <a:lnTo>
                      <a:pt x="148" y="277"/>
                    </a:lnTo>
                    <a:lnTo>
                      <a:pt x="133" y="278"/>
                    </a:lnTo>
                    <a:lnTo>
                      <a:pt x="118" y="279"/>
                    </a:lnTo>
                    <a:lnTo>
                      <a:pt x="103" y="279"/>
                    </a:lnTo>
                    <a:lnTo>
                      <a:pt x="89" y="281"/>
                    </a:lnTo>
                    <a:lnTo>
                      <a:pt x="86" y="258"/>
                    </a:lnTo>
                    <a:lnTo>
                      <a:pt x="80" y="233"/>
                    </a:lnTo>
                    <a:lnTo>
                      <a:pt x="72" y="209"/>
                    </a:lnTo>
                    <a:lnTo>
                      <a:pt x="62" y="185"/>
                    </a:lnTo>
                    <a:lnTo>
                      <a:pt x="49" y="163"/>
                    </a:lnTo>
                    <a:lnTo>
                      <a:pt x="34" y="142"/>
                    </a:lnTo>
                    <a:lnTo>
                      <a:pt x="18" y="125"/>
                    </a:lnTo>
                    <a:lnTo>
                      <a:pt x="0" y="112"/>
                    </a:lnTo>
                    <a:lnTo>
                      <a:pt x="20" y="118"/>
                    </a:lnTo>
                    <a:lnTo>
                      <a:pt x="40" y="127"/>
                    </a:lnTo>
                    <a:lnTo>
                      <a:pt x="57" y="139"/>
                    </a:lnTo>
                    <a:lnTo>
                      <a:pt x="73" y="155"/>
                    </a:lnTo>
                    <a:lnTo>
                      <a:pt x="89" y="173"/>
                    </a:lnTo>
                    <a:lnTo>
                      <a:pt x="103" y="196"/>
                    </a:lnTo>
                    <a:lnTo>
                      <a:pt x="118" y="223"/>
                    </a:lnTo>
                    <a:lnTo>
                      <a:pt x="133" y="254"/>
                    </a:lnTo>
                    <a:lnTo>
                      <a:pt x="140" y="223"/>
                    </a:lnTo>
                    <a:lnTo>
                      <a:pt x="142" y="188"/>
                    </a:lnTo>
                    <a:lnTo>
                      <a:pt x="142" y="153"/>
                    </a:lnTo>
                    <a:lnTo>
                      <a:pt x="139" y="116"/>
                    </a:lnTo>
                    <a:lnTo>
                      <a:pt x="133" y="81"/>
                    </a:lnTo>
                    <a:lnTo>
                      <a:pt x="125" y="50"/>
                    </a:lnTo>
                    <a:lnTo>
                      <a:pt x="115" y="23"/>
                    </a:lnTo>
                    <a:lnTo>
                      <a:pt x="102" y="5"/>
                    </a:lnTo>
                    <a:lnTo>
                      <a:pt x="121" y="18"/>
                    </a:lnTo>
                    <a:lnTo>
                      <a:pt x="140" y="34"/>
                    </a:lnTo>
                    <a:lnTo>
                      <a:pt x="157" y="53"/>
                    </a:lnTo>
                    <a:lnTo>
                      <a:pt x="174" y="78"/>
                    </a:lnTo>
                    <a:lnTo>
                      <a:pt x="188" y="106"/>
                    </a:lnTo>
                    <a:lnTo>
                      <a:pt x="201" y="141"/>
                    </a:lnTo>
                    <a:lnTo>
                      <a:pt x="212" y="183"/>
                    </a:lnTo>
                    <a:lnTo>
                      <a:pt x="218" y="231"/>
                    </a:lnTo>
                    <a:lnTo>
                      <a:pt x="229" y="208"/>
                    </a:lnTo>
                    <a:lnTo>
                      <a:pt x="237" y="183"/>
                    </a:lnTo>
                    <a:lnTo>
                      <a:pt x="243" y="154"/>
                    </a:lnTo>
                    <a:lnTo>
                      <a:pt x="245" y="124"/>
                    </a:lnTo>
                    <a:lnTo>
                      <a:pt x="245" y="93"/>
                    </a:lnTo>
                    <a:lnTo>
                      <a:pt x="241" y="62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0" y="30"/>
                    </a:lnTo>
                    <a:lnTo>
                      <a:pt x="255" y="57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8" y="128"/>
                    </a:lnTo>
                    <a:lnTo>
                      <a:pt x="294" y="151"/>
                    </a:lnTo>
                    <a:lnTo>
                      <a:pt x="298" y="173"/>
                    </a:lnTo>
                    <a:lnTo>
                      <a:pt x="299" y="195"/>
                    </a:lnTo>
                    <a:lnTo>
                      <a:pt x="312" y="173"/>
                    </a:lnTo>
                    <a:lnTo>
                      <a:pt x="326" y="148"/>
                    </a:lnTo>
                    <a:lnTo>
                      <a:pt x="340" y="121"/>
                    </a:lnTo>
                    <a:lnTo>
                      <a:pt x="354" y="94"/>
                    </a:lnTo>
                    <a:lnTo>
                      <a:pt x="366" y="67"/>
                    </a:lnTo>
                    <a:lnTo>
                      <a:pt x="375" y="42"/>
                    </a:lnTo>
                    <a:lnTo>
                      <a:pt x="382" y="20"/>
                    </a:lnTo>
                    <a:lnTo>
                      <a:pt x="384" y="3"/>
                    </a:lnTo>
                    <a:lnTo>
                      <a:pt x="392" y="27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4" y="112"/>
                    </a:lnTo>
                    <a:lnTo>
                      <a:pt x="398" y="146"/>
                    </a:lnTo>
                    <a:lnTo>
                      <a:pt x="388" y="184"/>
                    </a:lnTo>
                    <a:lnTo>
                      <a:pt x="368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0" name="Freeform 101"/>
              <p:cNvSpPr/>
              <p:nvPr/>
            </p:nvSpPr>
            <p:spPr bwMode="auto">
              <a:xfrm>
                <a:off x="4880" y="4200"/>
                <a:ext cx="51" cy="71"/>
              </a:xfrm>
              <a:custGeom>
                <a:avLst/>
                <a:gdLst>
                  <a:gd name="T0" fmla="*/ 1 w 102"/>
                  <a:gd name="T1" fmla="*/ 1 h 142"/>
                  <a:gd name="T2" fmla="*/ 0 w 102"/>
                  <a:gd name="T3" fmla="*/ 1 h 142"/>
                  <a:gd name="T4" fmla="*/ 1 w 102"/>
                  <a:gd name="T5" fmla="*/ 1 h 142"/>
                  <a:gd name="T6" fmla="*/ 1 w 102"/>
                  <a:gd name="T7" fmla="*/ 1 h 142"/>
                  <a:gd name="T8" fmla="*/ 1 w 102"/>
                  <a:gd name="T9" fmla="*/ 1 h 142"/>
                  <a:gd name="T10" fmla="*/ 1 w 102"/>
                  <a:gd name="T11" fmla="*/ 1 h 142"/>
                  <a:gd name="T12" fmla="*/ 1 w 102"/>
                  <a:gd name="T13" fmla="*/ 1 h 142"/>
                  <a:gd name="T14" fmla="*/ 1 w 102"/>
                  <a:gd name="T15" fmla="*/ 1 h 142"/>
                  <a:gd name="T16" fmla="*/ 1 w 102"/>
                  <a:gd name="T17" fmla="*/ 1 h 142"/>
                  <a:gd name="T18" fmla="*/ 1 w 102"/>
                  <a:gd name="T19" fmla="*/ 0 h 142"/>
                  <a:gd name="T20" fmla="*/ 1 w 102"/>
                  <a:gd name="T21" fmla="*/ 1 h 142"/>
                  <a:gd name="T22" fmla="*/ 1 w 102"/>
                  <a:gd name="T23" fmla="*/ 1 h 142"/>
                  <a:gd name="T24" fmla="*/ 1 w 102"/>
                  <a:gd name="T25" fmla="*/ 1 h 142"/>
                  <a:gd name="T26" fmla="*/ 1 w 102"/>
                  <a:gd name="T27" fmla="*/ 1 h 14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2" h="142">
                    <a:moveTo>
                      <a:pt x="71" y="142"/>
                    </a:moveTo>
                    <a:lnTo>
                      <a:pt x="0" y="142"/>
                    </a:lnTo>
                    <a:lnTo>
                      <a:pt x="6" y="123"/>
                    </a:lnTo>
                    <a:lnTo>
                      <a:pt x="16" y="102"/>
                    </a:lnTo>
                    <a:lnTo>
                      <a:pt x="27" y="82"/>
                    </a:lnTo>
                    <a:lnTo>
                      <a:pt x="41" y="61"/>
                    </a:lnTo>
                    <a:lnTo>
                      <a:pt x="56" y="43"/>
                    </a:lnTo>
                    <a:lnTo>
                      <a:pt x="71" y="26"/>
                    </a:lnTo>
                    <a:lnTo>
                      <a:pt x="87" y="12"/>
                    </a:lnTo>
                    <a:lnTo>
                      <a:pt x="102" y="0"/>
                    </a:lnTo>
                    <a:lnTo>
                      <a:pt x="84" y="41"/>
                    </a:lnTo>
                    <a:lnTo>
                      <a:pt x="74" y="78"/>
                    </a:lnTo>
                    <a:lnTo>
                      <a:pt x="71" y="112"/>
                    </a:lnTo>
                    <a:lnTo>
                      <a:pt x="71" y="14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1" name="Freeform 102"/>
              <p:cNvSpPr/>
              <p:nvPr/>
            </p:nvSpPr>
            <p:spPr bwMode="auto">
              <a:xfrm>
                <a:off x="3666" y="4127"/>
                <a:ext cx="558" cy="206"/>
              </a:xfrm>
              <a:custGeom>
                <a:avLst/>
                <a:gdLst>
                  <a:gd name="T0" fmla="*/ 0 w 1117"/>
                  <a:gd name="T1" fmla="*/ 1 h 412"/>
                  <a:gd name="T2" fmla="*/ 0 w 1117"/>
                  <a:gd name="T3" fmla="*/ 1 h 412"/>
                  <a:gd name="T4" fmla="*/ 0 w 1117"/>
                  <a:gd name="T5" fmla="*/ 1 h 412"/>
                  <a:gd name="T6" fmla="*/ 0 w 1117"/>
                  <a:gd name="T7" fmla="*/ 1 h 412"/>
                  <a:gd name="T8" fmla="*/ 0 w 1117"/>
                  <a:gd name="T9" fmla="*/ 1 h 412"/>
                  <a:gd name="T10" fmla="*/ 0 w 1117"/>
                  <a:gd name="T11" fmla="*/ 1 h 412"/>
                  <a:gd name="T12" fmla="*/ 0 w 1117"/>
                  <a:gd name="T13" fmla="*/ 1 h 412"/>
                  <a:gd name="T14" fmla="*/ 0 w 1117"/>
                  <a:gd name="T15" fmla="*/ 1 h 412"/>
                  <a:gd name="T16" fmla="*/ 0 w 1117"/>
                  <a:gd name="T17" fmla="*/ 1 h 412"/>
                  <a:gd name="T18" fmla="*/ 0 w 1117"/>
                  <a:gd name="T19" fmla="*/ 1 h 412"/>
                  <a:gd name="T20" fmla="*/ 0 w 1117"/>
                  <a:gd name="T21" fmla="*/ 1 h 412"/>
                  <a:gd name="T22" fmla="*/ 0 w 1117"/>
                  <a:gd name="T23" fmla="*/ 1 h 412"/>
                  <a:gd name="T24" fmla="*/ 0 w 1117"/>
                  <a:gd name="T25" fmla="*/ 1 h 412"/>
                  <a:gd name="T26" fmla="*/ 0 w 1117"/>
                  <a:gd name="T27" fmla="*/ 1 h 412"/>
                  <a:gd name="T28" fmla="*/ 0 w 1117"/>
                  <a:gd name="T29" fmla="*/ 1 h 412"/>
                  <a:gd name="T30" fmla="*/ 0 w 1117"/>
                  <a:gd name="T31" fmla="*/ 1 h 412"/>
                  <a:gd name="T32" fmla="*/ 0 w 1117"/>
                  <a:gd name="T33" fmla="*/ 1 h 412"/>
                  <a:gd name="T34" fmla="*/ 0 w 1117"/>
                  <a:gd name="T35" fmla="*/ 1 h 412"/>
                  <a:gd name="T36" fmla="*/ 0 w 1117"/>
                  <a:gd name="T37" fmla="*/ 1 h 412"/>
                  <a:gd name="T38" fmla="*/ 0 w 1117"/>
                  <a:gd name="T39" fmla="*/ 1 h 412"/>
                  <a:gd name="T40" fmla="*/ 0 w 1117"/>
                  <a:gd name="T41" fmla="*/ 1 h 412"/>
                  <a:gd name="T42" fmla="*/ 0 w 1117"/>
                  <a:gd name="T43" fmla="*/ 1 h 412"/>
                  <a:gd name="T44" fmla="*/ 0 w 1117"/>
                  <a:gd name="T45" fmla="*/ 1 h 412"/>
                  <a:gd name="T46" fmla="*/ 0 w 1117"/>
                  <a:gd name="T47" fmla="*/ 1 h 412"/>
                  <a:gd name="T48" fmla="*/ 0 w 1117"/>
                  <a:gd name="T49" fmla="*/ 1 h 412"/>
                  <a:gd name="T50" fmla="*/ 0 w 1117"/>
                  <a:gd name="T51" fmla="*/ 1 h 412"/>
                  <a:gd name="T52" fmla="*/ 0 w 1117"/>
                  <a:gd name="T53" fmla="*/ 1 h 412"/>
                  <a:gd name="T54" fmla="*/ 0 w 1117"/>
                  <a:gd name="T55" fmla="*/ 1 h 412"/>
                  <a:gd name="T56" fmla="*/ 0 w 1117"/>
                  <a:gd name="T57" fmla="*/ 1 h 412"/>
                  <a:gd name="T58" fmla="*/ 0 w 1117"/>
                  <a:gd name="T59" fmla="*/ 1 h 412"/>
                  <a:gd name="T60" fmla="*/ 0 w 1117"/>
                  <a:gd name="T61" fmla="*/ 1 h 412"/>
                  <a:gd name="T62" fmla="*/ 0 w 1117"/>
                  <a:gd name="T63" fmla="*/ 1 h 412"/>
                  <a:gd name="T64" fmla="*/ 0 w 1117"/>
                  <a:gd name="T65" fmla="*/ 0 h 412"/>
                  <a:gd name="T66" fmla="*/ 0 w 1117"/>
                  <a:gd name="T67" fmla="*/ 1 h 412"/>
                  <a:gd name="T68" fmla="*/ 0 w 1117"/>
                  <a:gd name="T69" fmla="*/ 1 h 412"/>
                  <a:gd name="T70" fmla="*/ 0 w 1117"/>
                  <a:gd name="T71" fmla="*/ 1 h 412"/>
                  <a:gd name="T72" fmla="*/ 0 w 1117"/>
                  <a:gd name="T73" fmla="*/ 1 h 412"/>
                  <a:gd name="T74" fmla="*/ 0 w 1117"/>
                  <a:gd name="T75" fmla="*/ 1 h 412"/>
                  <a:gd name="T76" fmla="*/ 0 w 1117"/>
                  <a:gd name="T77" fmla="*/ 1 h 412"/>
                  <a:gd name="T78" fmla="*/ 0 w 1117"/>
                  <a:gd name="T79" fmla="*/ 1 h 412"/>
                  <a:gd name="T80" fmla="*/ 0 w 1117"/>
                  <a:gd name="T81" fmla="*/ 1 h 412"/>
                  <a:gd name="T82" fmla="*/ 0 w 1117"/>
                  <a:gd name="T83" fmla="*/ 1 h 412"/>
                  <a:gd name="T84" fmla="*/ 0 w 1117"/>
                  <a:gd name="T85" fmla="*/ 1 h 412"/>
                  <a:gd name="T86" fmla="*/ 0 w 1117"/>
                  <a:gd name="T87" fmla="*/ 1 h 412"/>
                  <a:gd name="T88" fmla="*/ 0 w 1117"/>
                  <a:gd name="T89" fmla="*/ 1 h 412"/>
                  <a:gd name="T90" fmla="*/ 0 w 1117"/>
                  <a:gd name="T91" fmla="*/ 1 h 412"/>
                  <a:gd name="T92" fmla="*/ 0 w 1117"/>
                  <a:gd name="T93" fmla="*/ 1 h 412"/>
                  <a:gd name="T94" fmla="*/ 0 w 1117"/>
                  <a:gd name="T95" fmla="*/ 1 h 412"/>
                  <a:gd name="T96" fmla="*/ 0 w 1117"/>
                  <a:gd name="T97" fmla="*/ 1 h 412"/>
                  <a:gd name="T98" fmla="*/ 0 w 1117"/>
                  <a:gd name="T99" fmla="*/ 1 h 412"/>
                  <a:gd name="T100" fmla="*/ 0 w 1117"/>
                  <a:gd name="T101" fmla="*/ 1 h 412"/>
                  <a:gd name="T102" fmla="*/ 0 w 1117"/>
                  <a:gd name="T103" fmla="*/ 1 h 412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1117" h="412">
                    <a:moveTo>
                      <a:pt x="1093" y="212"/>
                    </a:moveTo>
                    <a:lnTo>
                      <a:pt x="1073" y="229"/>
                    </a:lnTo>
                    <a:lnTo>
                      <a:pt x="1052" y="248"/>
                    </a:lnTo>
                    <a:lnTo>
                      <a:pt x="1032" y="265"/>
                    </a:lnTo>
                    <a:lnTo>
                      <a:pt x="1011" y="284"/>
                    </a:lnTo>
                    <a:lnTo>
                      <a:pt x="990" y="301"/>
                    </a:lnTo>
                    <a:lnTo>
                      <a:pt x="971" y="317"/>
                    </a:lnTo>
                    <a:lnTo>
                      <a:pt x="951" y="334"/>
                    </a:lnTo>
                    <a:lnTo>
                      <a:pt x="934" y="349"/>
                    </a:lnTo>
                    <a:lnTo>
                      <a:pt x="917" y="363"/>
                    </a:lnTo>
                    <a:lnTo>
                      <a:pt x="900" y="376"/>
                    </a:lnTo>
                    <a:lnTo>
                      <a:pt x="888" y="387"/>
                    </a:lnTo>
                    <a:lnTo>
                      <a:pt x="876" y="397"/>
                    </a:lnTo>
                    <a:lnTo>
                      <a:pt x="867" y="403"/>
                    </a:lnTo>
                    <a:lnTo>
                      <a:pt x="860" y="409"/>
                    </a:lnTo>
                    <a:lnTo>
                      <a:pt x="857" y="412"/>
                    </a:lnTo>
                    <a:lnTo>
                      <a:pt x="826" y="410"/>
                    </a:lnTo>
                    <a:lnTo>
                      <a:pt x="791" y="409"/>
                    </a:lnTo>
                    <a:lnTo>
                      <a:pt x="753" y="408"/>
                    </a:lnTo>
                    <a:lnTo>
                      <a:pt x="714" y="406"/>
                    </a:lnTo>
                    <a:lnTo>
                      <a:pt x="672" y="403"/>
                    </a:lnTo>
                    <a:lnTo>
                      <a:pt x="630" y="401"/>
                    </a:lnTo>
                    <a:lnTo>
                      <a:pt x="587" y="399"/>
                    </a:lnTo>
                    <a:lnTo>
                      <a:pt x="542" y="395"/>
                    </a:lnTo>
                    <a:lnTo>
                      <a:pt x="499" y="393"/>
                    </a:lnTo>
                    <a:lnTo>
                      <a:pt x="455" y="391"/>
                    </a:lnTo>
                    <a:lnTo>
                      <a:pt x="412" y="387"/>
                    </a:lnTo>
                    <a:lnTo>
                      <a:pt x="371" y="385"/>
                    </a:lnTo>
                    <a:lnTo>
                      <a:pt x="330" y="383"/>
                    </a:lnTo>
                    <a:lnTo>
                      <a:pt x="292" y="380"/>
                    </a:lnTo>
                    <a:lnTo>
                      <a:pt x="257" y="378"/>
                    </a:lnTo>
                    <a:lnTo>
                      <a:pt x="224" y="377"/>
                    </a:lnTo>
                    <a:lnTo>
                      <a:pt x="209" y="376"/>
                    </a:lnTo>
                    <a:lnTo>
                      <a:pt x="193" y="376"/>
                    </a:lnTo>
                    <a:lnTo>
                      <a:pt x="178" y="375"/>
                    </a:lnTo>
                    <a:lnTo>
                      <a:pt x="162" y="375"/>
                    </a:lnTo>
                    <a:lnTo>
                      <a:pt x="147" y="374"/>
                    </a:lnTo>
                    <a:lnTo>
                      <a:pt x="131" y="374"/>
                    </a:lnTo>
                    <a:lnTo>
                      <a:pt x="116" y="372"/>
                    </a:lnTo>
                    <a:lnTo>
                      <a:pt x="101" y="372"/>
                    </a:lnTo>
                    <a:lnTo>
                      <a:pt x="80" y="334"/>
                    </a:lnTo>
                    <a:lnTo>
                      <a:pt x="63" y="289"/>
                    </a:lnTo>
                    <a:lnTo>
                      <a:pt x="48" y="241"/>
                    </a:lnTo>
                    <a:lnTo>
                      <a:pt x="36" y="190"/>
                    </a:lnTo>
                    <a:lnTo>
                      <a:pt x="24" y="142"/>
                    </a:lnTo>
                    <a:lnTo>
                      <a:pt x="15" y="97"/>
                    </a:lnTo>
                    <a:lnTo>
                      <a:pt x="7" y="58"/>
                    </a:lnTo>
                    <a:lnTo>
                      <a:pt x="0" y="28"/>
                    </a:lnTo>
                    <a:lnTo>
                      <a:pt x="11" y="62"/>
                    </a:lnTo>
                    <a:lnTo>
                      <a:pt x="25" y="100"/>
                    </a:lnTo>
                    <a:lnTo>
                      <a:pt x="41" y="141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4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1" y="284"/>
                    </a:lnTo>
                    <a:lnTo>
                      <a:pt x="138" y="257"/>
                    </a:lnTo>
                    <a:lnTo>
                      <a:pt x="146" y="234"/>
                    </a:lnTo>
                    <a:lnTo>
                      <a:pt x="156" y="211"/>
                    </a:lnTo>
                    <a:lnTo>
                      <a:pt x="169" y="191"/>
                    </a:lnTo>
                    <a:lnTo>
                      <a:pt x="184" y="172"/>
                    </a:lnTo>
                    <a:lnTo>
                      <a:pt x="204" y="153"/>
                    </a:lnTo>
                    <a:lnTo>
                      <a:pt x="227" y="136"/>
                    </a:lnTo>
                    <a:lnTo>
                      <a:pt x="214" y="158"/>
                    </a:lnTo>
                    <a:lnTo>
                      <a:pt x="201" y="184"/>
                    </a:lnTo>
                    <a:lnTo>
                      <a:pt x="191" y="216"/>
                    </a:lnTo>
                    <a:lnTo>
                      <a:pt x="184" y="248"/>
                    </a:lnTo>
                    <a:lnTo>
                      <a:pt x="182" y="281"/>
                    </a:lnTo>
                    <a:lnTo>
                      <a:pt x="188" y="314"/>
                    </a:lnTo>
                    <a:lnTo>
                      <a:pt x="200" y="344"/>
                    </a:lnTo>
                    <a:lnTo>
                      <a:pt x="224" y="370"/>
                    </a:lnTo>
                    <a:lnTo>
                      <a:pt x="250" y="344"/>
                    </a:lnTo>
                    <a:lnTo>
                      <a:pt x="270" y="305"/>
                    </a:lnTo>
                    <a:lnTo>
                      <a:pt x="284" y="261"/>
                    </a:lnTo>
                    <a:lnTo>
                      <a:pt x="291" y="211"/>
                    </a:lnTo>
                    <a:lnTo>
                      <a:pt x="290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7" y="8"/>
                    </a:lnTo>
                    <a:lnTo>
                      <a:pt x="261" y="35"/>
                    </a:lnTo>
                    <a:lnTo>
                      <a:pt x="282" y="63"/>
                    </a:lnTo>
                    <a:lnTo>
                      <a:pt x="299" y="96"/>
                    </a:lnTo>
                    <a:lnTo>
                      <a:pt x="314" y="130"/>
                    </a:lnTo>
                    <a:lnTo>
                      <a:pt x="326" y="168"/>
                    </a:lnTo>
                    <a:lnTo>
                      <a:pt x="334" y="211"/>
                    </a:lnTo>
                    <a:lnTo>
                      <a:pt x="340" y="258"/>
                    </a:lnTo>
                    <a:lnTo>
                      <a:pt x="341" y="309"/>
                    </a:lnTo>
                    <a:lnTo>
                      <a:pt x="355" y="288"/>
                    </a:lnTo>
                    <a:lnTo>
                      <a:pt x="371" y="266"/>
                    </a:lnTo>
                    <a:lnTo>
                      <a:pt x="389" y="244"/>
                    </a:lnTo>
                    <a:lnTo>
                      <a:pt x="409" y="222"/>
                    </a:lnTo>
                    <a:lnTo>
                      <a:pt x="429" y="203"/>
                    </a:lnTo>
                    <a:lnTo>
                      <a:pt x="450" y="184"/>
                    </a:lnTo>
                    <a:lnTo>
                      <a:pt x="471" y="171"/>
                    </a:lnTo>
                    <a:lnTo>
                      <a:pt x="492" y="160"/>
                    </a:lnTo>
                    <a:lnTo>
                      <a:pt x="482" y="180"/>
                    </a:lnTo>
                    <a:lnTo>
                      <a:pt x="469" y="203"/>
                    </a:lnTo>
                    <a:lnTo>
                      <a:pt x="451" y="227"/>
                    </a:lnTo>
                    <a:lnTo>
                      <a:pt x="433" y="251"/>
                    </a:lnTo>
                    <a:lnTo>
                      <a:pt x="416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1" y="334"/>
                    </a:lnTo>
                    <a:lnTo>
                      <a:pt x="388" y="339"/>
                    </a:lnTo>
                    <a:lnTo>
                      <a:pt x="397" y="344"/>
                    </a:lnTo>
                    <a:lnTo>
                      <a:pt x="408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3" y="360"/>
                    </a:lnTo>
                    <a:lnTo>
                      <a:pt x="457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3"/>
                    </a:lnTo>
                    <a:lnTo>
                      <a:pt x="374" y="66"/>
                    </a:lnTo>
                    <a:lnTo>
                      <a:pt x="345" y="36"/>
                    </a:lnTo>
                    <a:lnTo>
                      <a:pt x="374" y="58"/>
                    </a:lnTo>
                    <a:lnTo>
                      <a:pt x="399" y="79"/>
                    </a:lnTo>
                    <a:lnTo>
                      <a:pt x="423" y="103"/>
                    </a:lnTo>
                    <a:lnTo>
                      <a:pt x="443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3" y="10"/>
                    </a:lnTo>
                    <a:lnTo>
                      <a:pt x="489" y="39"/>
                    </a:lnTo>
                    <a:lnTo>
                      <a:pt x="505" y="71"/>
                    </a:lnTo>
                    <a:lnTo>
                      <a:pt x="519" y="106"/>
                    </a:lnTo>
                    <a:lnTo>
                      <a:pt x="531" y="145"/>
                    </a:lnTo>
                    <a:lnTo>
                      <a:pt x="539" y="189"/>
                    </a:lnTo>
                    <a:lnTo>
                      <a:pt x="541" y="236"/>
                    </a:lnTo>
                    <a:lnTo>
                      <a:pt x="538" y="290"/>
                    </a:lnTo>
                    <a:lnTo>
                      <a:pt x="526" y="349"/>
                    </a:lnTo>
                    <a:lnTo>
                      <a:pt x="553" y="322"/>
                    </a:lnTo>
                    <a:lnTo>
                      <a:pt x="576" y="288"/>
                    </a:lnTo>
                    <a:lnTo>
                      <a:pt x="594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2" y="126"/>
                    </a:lnTo>
                    <a:lnTo>
                      <a:pt x="584" y="84"/>
                    </a:lnTo>
                    <a:lnTo>
                      <a:pt x="551" y="44"/>
                    </a:lnTo>
                    <a:lnTo>
                      <a:pt x="566" y="52"/>
                    </a:lnTo>
                    <a:lnTo>
                      <a:pt x="581" y="60"/>
                    </a:lnTo>
                    <a:lnTo>
                      <a:pt x="596" y="69"/>
                    </a:lnTo>
                    <a:lnTo>
                      <a:pt x="610" y="82"/>
                    </a:lnTo>
                    <a:lnTo>
                      <a:pt x="622" y="96"/>
                    </a:lnTo>
                    <a:lnTo>
                      <a:pt x="632" y="113"/>
                    </a:lnTo>
                    <a:lnTo>
                      <a:pt x="641" y="134"/>
                    </a:lnTo>
                    <a:lnTo>
                      <a:pt x="647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8" y="32"/>
                    </a:lnTo>
                    <a:lnTo>
                      <a:pt x="645" y="0"/>
                    </a:lnTo>
                    <a:lnTo>
                      <a:pt x="655" y="38"/>
                    </a:lnTo>
                    <a:lnTo>
                      <a:pt x="661" y="82"/>
                    </a:lnTo>
                    <a:lnTo>
                      <a:pt x="662" y="129"/>
                    </a:lnTo>
                    <a:lnTo>
                      <a:pt x="660" y="179"/>
                    </a:lnTo>
                    <a:lnTo>
                      <a:pt x="652" y="228"/>
                    </a:lnTo>
                    <a:lnTo>
                      <a:pt x="641" y="277"/>
                    </a:lnTo>
                    <a:lnTo>
                      <a:pt x="626" y="320"/>
                    </a:lnTo>
                    <a:lnTo>
                      <a:pt x="609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79" y="255"/>
                    </a:lnTo>
                    <a:lnTo>
                      <a:pt x="697" y="212"/>
                    </a:lnTo>
                    <a:lnTo>
                      <a:pt x="712" y="167"/>
                    </a:lnTo>
                    <a:lnTo>
                      <a:pt x="722" y="122"/>
                    </a:lnTo>
                    <a:lnTo>
                      <a:pt x="730" y="77"/>
                    </a:lnTo>
                    <a:lnTo>
                      <a:pt x="733" y="33"/>
                    </a:lnTo>
                    <a:lnTo>
                      <a:pt x="742" y="88"/>
                    </a:lnTo>
                    <a:lnTo>
                      <a:pt x="746" y="148"/>
                    </a:lnTo>
                    <a:lnTo>
                      <a:pt x="743" y="210"/>
                    </a:lnTo>
                    <a:lnTo>
                      <a:pt x="730" y="269"/>
                    </a:lnTo>
                    <a:lnTo>
                      <a:pt x="743" y="252"/>
                    </a:lnTo>
                    <a:lnTo>
                      <a:pt x="756" y="232"/>
                    </a:lnTo>
                    <a:lnTo>
                      <a:pt x="770" y="206"/>
                    </a:lnTo>
                    <a:lnTo>
                      <a:pt x="784" y="181"/>
                    </a:lnTo>
                    <a:lnTo>
                      <a:pt x="797" y="154"/>
                    </a:lnTo>
                    <a:lnTo>
                      <a:pt x="808" y="130"/>
                    </a:lnTo>
                    <a:lnTo>
                      <a:pt x="816" y="109"/>
                    </a:lnTo>
                    <a:lnTo>
                      <a:pt x="821" y="93"/>
                    </a:lnTo>
                    <a:lnTo>
                      <a:pt x="819" y="118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4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6" y="295"/>
                    </a:lnTo>
                    <a:lnTo>
                      <a:pt x="725" y="324"/>
                    </a:lnTo>
                    <a:lnTo>
                      <a:pt x="752" y="307"/>
                    </a:lnTo>
                    <a:lnTo>
                      <a:pt x="777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69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0" y="166"/>
                    </a:lnTo>
                    <a:lnTo>
                      <a:pt x="882" y="194"/>
                    </a:lnTo>
                    <a:lnTo>
                      <a:pt x="873" y="220"/>
                    </a:lnTo>
                    <a:lnTo>
                      <a:pt x="861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35" y="308"/>
                    </a:lnTo>
                    <a:lnTo>
                      <a:pt x="850" y="297"/>
                    </a:lnTo>
                    <a:lnTo>
                      <a:pt x="866" y="284"/>
                    </a:lnTo>
                    <a:lnTo>
                      <a:pt x="882" y="269"/>
                    </a:lnTo>
                    <a:lnTo>
                      <a:pt x="897" y="252"/>
                    </a:lnTo>
                    <a:lnTo>
                      <a:pt x="912" y="234"/>
                    </a:lnTo>
                    <a:lnTo>
                      <a:pt x="927" y="216"/>
                    </a:lnTo>
                    <a:lnTo>
                      <a:pt x="941" y="195"/>
                    </a:lnTo>
                    <a:lnTo>
                      <a:pt x="955" y="174"/>
                    </a:lnTo>
                    <a:lnTo>
                      <a:pt x="967" y="153"/>
                    </a:lnTo>
                    <a:lnTo>
                      <a:pt x="979" y="133"/>
                    </a:lnTo>
                    <a:lnTo>
                      <a:pt x="990" y="112"/>
                    </a:lnTo>
                    <a:lnTo>
                      <a:pt x="999" y="91"/>
                    </a:lnTo>
                    <a:lnTo>
                      <a:pt x="1008" y="70"/>
                    </a:lnTo>
                    <a:lnTo>
                      <a:pt x="1014" y="52"/>
                    </a:lnTo>
                    <a:lnTo>
                      <a:pt x="1020" y="33"/>
                    </a:lnTo>
                    <a:lnTo>
                      <a:pt x="1012" y="71"/>
                    </a:lnTo>
                    <a:lnTo>
                      <a:pt x="1004" y="107"/>
                    </a:lnTo>
                    <a:lnTo>
                      <a:pt x="994" y="141"/>
                    </a:lnTo>
                    <a:lnTo>
                      <a:pt x="983" y="173"/>
                    </a:lnTo>
                    <a:lnTo>
                      <a:pt x="968" y="206"/>
                    </a:lnTo>
                    <a:lnTo>
                      <a:pt x="950" y="242"/>
                    </a:lnTo>
                    <a:lnTo>
                      <a:pt x="927" y="279"/>
                    </a:lnTo>
                    <a:lnTo>
                      <a:pt x="897" y="322"/>
                    </a:lnTo>
                    <a:lnTo>
                      <a:pt x="910" y="314"/>
                    </a:lnTo>
                    <a:lnTo>
                      <a:pt x="925" y="304"/>
                    </a:lnTo>
                    <a:lnTo>
                      <a:pt x="940" y="294"/>
                    </a:lnTo>
                    <a:lnTo>
                      <a:pt x="956" y="282"/>
                    </a:lnTo>
                    <a:lnTo>
                      <a:pt x="972" y="270"/>
                    </a:lnTo>
                    <a:lnTo>
                      <a:pt x="988" y="257"/>
                    </a:lnTo>
                    <a:lnTo>
                      <a:pt x="1005" y="243"/>
                    </a:lnTo>
                    <a:lnTo>
                      <a:pt x="1021" y="228"/>
                    </a:lnTo>
                    <a:lnTo>
                      <a:pt x="1037" y="213"/>
                    </a:lnTo>
                    <a:lnTo>
                      <a:pt x="1052" y="197"/>
                    </a:lnTo>
                    <a:lnTo>
                      <a:pt x="1067" y="182"/>
                    </a:lnTo>
                    <a:lnTo>
                      <a:pt x="1080" y="166"/>
                    </a:lnTo>
                    <a:lnTo>
                      <a:pt x="1092" y="150"/>
                    </a:lnTo>
                    <a:lnTo>
                      <a:pt x="1102" y="135"/>
                    </a:lnTo>
                    <a:lnTo>
                      <a:pt x="1111" y="119"/>
                    </a:lnTo>
                    <a:lnTo>
                      <a:pt x="1117" y="104"/>
                    </a:lnTo>
                    <a:lnTo>
                      <a:pt x="1110" y="136"/>
                    </a:lnTo>
                    <a:lnTo>
                      <a:pt x="1103" y="166"/>
                    </a:lnTo>
                    <a:lnTo>
                      <a:pt x="1099" y="192"/>
                    </a:lnTo>
                    <a:lnTo>
                      <a:pt x="1093" y="21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2" name="Freeform 103"/>
              <p:cNvSpPr/>
              <p:nvPr/>
            </p:nvSpPr>
            <p:spPr bwMode="auto">
              <a:xfrm>
                <a:off x="4164" y="4179"/>
                <a:ext cx="202" cy="141"/>
              </a:xfrm>
              <a:custGeom>
                <a:avLst/>
                <a:gdLst>
                  <a:gd name="T0" fmla="*/ 1 w 403"/>
                  <a:gd name="T1" fmla="*/ 1 h 280"/>
                  <a:gd name="T2" fmla="*/ 1 w 403"/>
                  <a:gd name="T3" fmla="*/ 1 h 280"/>
                  <a:gd name="T4" fmla="*/ 1 w 403"/>
                  <a:gd name="T5" fmla="*/ 1 h 280"/>
                  <a:gd name="T6" fmla="*/ 1 w 403"/>
                  <a:gd name="T7" fmla="*/ 1 h 280"/>
                  <a:gd name="T8" fmla="*/ 1 w 403"/>
                  <a:gd name="T9" fmla="*/ 1 h 280"/>
                  <a:gd name="T10" fmla="*/ 1 w 403"/>
                  <a:gd name="T11" fmla="*/ 1 h 280"/>
                  <a:gd name="T12" fmla="*/ 1 w 403"/>
                  <a:gd name="T13" fmla="*/ 1 h 280"/>
                  <a:gd name="T14" fmla="*/ 1 w 403"/>
                  <a:gd name="T15" fmla="*/ 1 h 280"/>
                  <a:gd name="T16" fmla="*/ 1 w 403"/>
                  <a:gd name="T17" fmla="*/ 1 h 280"/>
                  <a:gd name="T18" fmla="*/ 1 w 403"/>
                  <a:gd name="T19" fmla="*/ 1 h 280"/>
                  <a:gd name="T20" fmla="*/ 1 w 403"/>
                  <a:gd name="T21" fmla="*/ 1 h 280"/>
                  <a:gd name="T22" fmla="*/ 1 w 403"/>
                  <a:gd name="T23" fmla="*/ 1 h 280"/>
                  <a:gd name="T24" fmla="*/ 1 w 403"/>
                  <a:gd name="T25" fmla="*/ 1 h 280"/>
                  <a:gd name="T26" fmla="*/ 1 w 403"/>
                  <a:gd name="T27" fmla="*/ 1 h 280"/>
                  <a:gd name="T28" fmla="*/ 1 w 403"/>
                  <a:gd name="T29" fmla="*/ 1 h 280"/>
                  <a:gd name="T30" fmla="*/ 1 w 403"/>
                  <a:gd name="T31" fmla="*/ 1 h 280"/>
                  <a:gd name="T32" fmla="*/ 1 w 403"/>
                  <a:gd name="T33" fmla="*/ 1 h 280"/>
                  <a:gd name="T34" fmla="*/ 1 w 403"/>
                  <a:gd name="T35" fmla="*/ 1 h 280"/>
                  <a:gd name="T36" fmla="*/ 1 w 403"/>
                  <a:gd name="T37" fmla="*/ 1 h 280"/>
                  <a:gd name="T38" fmla="*/ 1 w 403"/>
                  <a:gd name="T39" fmla="*/ 1 h 280"/>
                  <a:gd name="T40" fmla="*/ 1 w 403"/>
                  <a:gd name="T41" fmla="*/ 1 h 280"/>
                  <a:gd name="T42" fmla="*/ 1 w 403"/>
                  <a:gd name="T43" fmla="*/ 1 h 280"/>
                  <a:gd name="T44" fmla="*/ 1 w 403"/>
                  <a:gd name="T45" fmla="*/ 1 h 280"/>
                  <a:gd name="T46" fmla="*/ 1 w 403"/>
                  <a:gd name="T47" fmla="*/ 1 h 280"/>
                  <a:gd name="T48" fmla="*/ 1 w 403"/>
                  <a:gd name="T49" fmla="*/ 1 h 280"/>
                  <a:gd name="T50" fmla="*/ 1 w 403"/>
                  <a:gd name="T51" fmla="*/ 1 h 280"/>
                  <a:gd name="T52" fmla="*/ 1 w 403"/>
                  <a:gd name="T53" fmla="*/ 1 h 280"/>
                  <a:gd name="T54" fmla="*/ 1 w 403"/>
                  <a:gd name="T55" fmla="*/ 1 h 280"/>
                  <a:gd name="T56" fmla="*/ 1 w 403"/>
                  <a:gd name="T57" fmla="*/ 1 h 280"/>
                  <a:gd name="T58" fmla="*/ 1 w 403"/>
                  <a:gd name="T59" fmla="*/ 1 h 280"/>
                  <a:gd name="T60" fmla="*/ 1 w 403"/>
                  <a:gd name="T61" fmla="*/ 1 h 280"/>
                  <a:gd name="T62" fmla="*/ 1 w 403"/>
                  <a:gd name="T63" fmla="*/ 1 h 280"/>
                  <a:gd name="T64" fmla="*/ 1 w 403"/>
                  <a:gd name="T65" fmla="*/ 1 h 280"/>
                  <a:gd name="T66" fmla="*/ 1 w 403"/>
                  <a:gd name="T67" fmla="*/ 1 h 280"/>
                  <a:gd name="T68" fmla="*/ 1 w 403"/>
                  <a:gd name="T69" fmla="*/ 1 h 280"/>
                  <a:gd name="T70" fmla="*/ 1 w 403"/>
                  <a:gd name="T71" fmla="*/ 1 h 280"/>
                  <a:gd name="T72" fmla="*/ 1 w 403"/>
                  <a:gd name="T73" fmla="*/ 1 h 280"/>
                  <a:gd name="T74" fmla="*/ 1 w 403"/>
                  <a:gd name="T75" fmla="*/ 1 h 280"/>
                  <a:gd name="T76" fmla="*/ 1 w 403"/>
                  <a:gd name="T77" fmla="*/ 1 h 280"/>
                  <a:gd name="T78" fmla="*/ 1 w 403"/>
                  <a:gd name="T79" fmla="*/ 1 h 28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3" h="280">
                    <a:moveTo>
                      <a:pt x="339" y="270"/>
                    </a:moveTo>
                    <a:lnTo>
                      <a:pt x="322" y="270"/>
                    </a:lnTo>
                    <a:lnTo>
                      <a:pt x="305" y="271"/>
                    </a:lnTo>
                    <a:lnTo>
                      <a:pt x="289" y="271"/>
                    </a:lnTo>
                    <a:lnTo>
                      <a:pt x="273" y="272"/>
                    </a:lnTo>
                    <a:lnTo>
                      <a:pt x="257" y="272"/>
                    </a:lnTo>
                    <a:lnTo>
                      <a:pt x="241" y="273"/>
                    </a:lnTo>
                    <a:lnTo>
                      <a:pt x="225" y="273"/>
                    </a:lnTo>
                    <a:lnTo>
                      <a:pt x="210" y="274"/>
                    </a:lnTo>
                    <a:lnTo>
                      <a:pt x="194" y="274"/>
                    </a:lnTo>
                    <a:lnTo>
                      <a:pt x="179" y="275"/>
                    </a:lnTo>
                    <a:lnTo>
                      <a:pt x="164" y="277"/>
                    </a:lnTo>
                    <a:lnTo>
                      <a:pt x="149" y="277"/>
                    </a:lnTo>
                    <a:lnTo>
                      <a:pt x="134" y="278"/>
                    </a:lnTo>
                    <a:lnTo>
                      <a:pt x="119" y="279"/>
                    </a:lnTo>
                    <a:lnTo>
                      <a:pt x="104" y="279"/>
                    </a:lnTo>
                    <a:lnTo>
                      <a:pt x="90" y="280"/>
                    </a:lnTo>
                    <a:lnTo>
                      <a:pt x="86" y="257"/>
                    </a:lnTo>
                    <a:lnTo>
                      <a:pt x="81" y="233"/>
                    </a:lnTo>
                    <a:lnTo>
                      <a:pt x="73" y="209"/>
                    </a:lnTo>
                    <a:lnTo>
                      <a:pt x="62" y="184"/>
                    </a:lnTo>
                    <a:lnTo>
                      <a:pt x="50" y="162"/>
                    </a:lnTo>
                    <a:lnTo>
                      <a:pt x="35" y="142"/>
                    </a:lnTo>
                    <a:lnTo>
                      <a:pt x="18" y="124"/>
                    </a:lnTo>
                    <a:lnTo>
                      <a:pt x="0" y="112"/>
                    </a:lnTo>
                    <a:lnTo>
                      <a:pt x="22" y="117"/>
                    </a:lnTo>
                    <a:lnTo>
                      <a:pt x="40" y="127"/>
                    </a:lnTo>
                    <a:lnTo>
                      <a:pt x="58" y="138"/>
                    </a:lnTo>
                    <a:lnTo>
                      <a:pt x="74" y="154"/>
                    </a:lnTo>
                    <a:lnTo>
                      <a:pt x="89" y="173"/>
                    </a:lnTo>
                    <a:lnTo>
                      <a:pt x="104" y="196"/>
                    </a:lnTo>
                    <a:lnTo>
                      <a:pt x="117" y="222"/>
                    </a:lnTo>
                    <a:lnTo>
                      <a:pt x="132" y="254"/>
                    </a:lnTo>
                    <a:lnTo>
                      <a:pt x="139" y="222"/>
                    </a:lnTo>
                    <a:lnTo>
                      <a:pt x="143" y="188"/>
                    </a:lnTo>
                    <a:lnTo>
                      <a:pt x="142" y="152"/>
                    </a:lnTo>
                    <a:lnTo>
                      <a:pt x="139" y="115"/>
                    </a:lnTo>
                    <a:lnTo>
                      <a:pt x="134" y="81"/>
                    </a:lnTo>
                    <a:lnTo>
                      <a:pt x="126" y="49"/>
                    </a:lnTo>
                    <a:lnTo>
                      <a:pt x="115" y="23"/>
                    </a:lnTo>
                    <a:lnTo>
                      <a:pt x="103" y="4"/>
                    </a:lnTo>
                    <a:lnTo>
                      <a:pt x="121" y="17"/>
                    </a:lnTo>
                    <a:lnTo>
                      <a:pt x="139" y="33"/>
                    </a:lnTo>
                    <a:lnTo>
                      <a:pt x="157" y="53"/>
                    </a:lnTo>
                    <a:lnTo>
                      <a:pt x="173" y="77"/>
                    </a:lnTo>
                    <a:lnTo>
                      <a:pt x="188" y="106"/>
                    </a:lnTo>
                    <a:lnTo>
                      <a:pt x="200" y="141"/>
                    </a:lnTo>
                    <a:lnTo>
                      <a:pt x="211" y="182"/>
                    </a:lnTo>
                    <a:lnTo>
                      <a:pt x="218" y="230"/>
                    </a:lnTo>
                    <a:lnTo>
                      <a:pt x="228" y="207"/>
                    </a:lnTo>
                    <a:lnTo>
                      <a:pt x="236" y="182"/>
                    </a:lnTo>
                    <a:lnTo>
                      <a:pt x="242" y="153"/>
                    </a:lnTo>
                    <a:lnTo>
                      <a:pt x="245" y="123"/>
                    </a:lnTo>
                    <a:lnTo>
                      <a:pt x="245" y="92"/>
                    </a:lnTo>
                    <a:lnTo>
                      <a:pt x="242" y="61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1" y="30"/>
                    </a:lnTo>
                    <a:lnTo>
                      <a:pt x="255" y="56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7" y="128"/>
                    </a:lnTo>
                    <a:lnTo>
                      <a:pt x="294" y="151"/>
                    </a:lnTo>
                    <a:lnTo>
                      <a:pt x="297" y="173"/>
                    </a:lnTo>
                    <a:lnTo>
                      <a:pt x="298" y="195"/>
                    </a:lnTo>
                    <a:lnTo>
                      <a:pt x="312" y="173"/>
                    </a:lnTo>
                    <a:lnTo>
                      <a:pt x="326" y="149"/>
                    </a:lnTo>
                    <a:lnTo>
                      <a:pt x="340" y="121"/>
                    </a:lnTo>
                    <a:lnTo>
                      <a:pt x="354" y="93"/>
                    </a:lnTo>
                    <a:lnTo>
                      <a:pt x="366" y="67"/>
                    </a:lnTo>
                    <a:lnTo>
                      <a:pt x="375" y="41"/>
                    </a:lnTo>
                    <a:lnTo>
                      <a:pt x="382" y="19"/>
                    </a:lnTo>
                    <a:lnTo>
                      <a:pt x="385" y="2"/>
                    </a:lnTo>
                    <a:lnTo>
                      <a:pt x="392" y="26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3" y="112"/>
                    </a:lnTo>
                    <a:lnTo>
                      <a:pt x="398" y="145"/>
                    </a:lnTo>
                    <a:lnTo>
                      <a:pt x="387" y="183"/>
                    </a:lnTo>
                    <a:lnTo>
                      <a:pt x="367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3" name="Freeform 104"/>
              <p:cNvSpPr/>
              <p:nvPr/>
            </p:nvSpPr>
            <p:spPr bwMode="auto">
              <a:xfrm>
                <a:off x="4368" y="4177"/>
                <a:ext cx="123" cy="143"/>
              </a:xfrm>
              <a:custGeom>
                <a:avLst/>
                <a:gdLst>
                  <a:gd name="T0" fmla="*/ 1 w 246"/>
                  <a:gd name="T1" fmla="*/ 1 h 285"/>
                  <a:gd name="T2" fmla="*/ 1 w 246"/>
                  <a:gd name="T3" fmla="*/ 1 h 285"/>
                  <a:gd name="T4" fmla="*/ 1 w 246"/>
                  <a:gd name="T5" fmla="*/ 1 h 285"/>
                  <a:gd name="T6" fmla="*/ 1 w 246"/>
                  <a:gd name="T7" fmla="*/ 1 h 285"/>
                  <a:gd name="T8" fmla="*/ 1 w 246"/>
                  <a:gd name="T9" fmla="*/ 1 h 285"/>
                  <a:gd name="T10" fmla="*/ 1 w 246"/>
                  <a:gd name="T11" fmla="*/ 1 h 285"/>
                  <a:gd name="T12" fmla="*/ 1 w 246"/>
                  <a:gd name="T13" fmla="*/ 1 h 285"/>
                  <a:gd name="T14" fmla="*/ 1 w 246"/>
                  <a:gd name="T15" fmla="*/ 1 h 285"/>
                  <a:gd name="T16" fmla="*/ 0 w 246"/>
                  <a:gd name="T17" fmla="*/ 1 h 285"/>
                  <a:gd name="T18" fmla="*/ 1 w 246"/>
                  <a:gd name="T19" fmla="*/ 1 h 285"/>
                  <a:gd name="T20" fmla="*/ 1 w 246"/>
                  <a:gd name="T21" fmla="*/ 1 h 285"/>
                  <a:gd name="T22" fmla="*/ 1 w 246"/>
                  <a:gd name="T23" fmla="*/ 1 h 285"/>
                  <a:gd name="T24" fmla="*/ 1 w 246"/>
                  <a:gd name="T25" fmla="*/ 1 h 285"/>
                  <a:gd name="T26" fmla="*/ 1 w 246"/>
                  <a:gd name="T27" fmla="*/ 1 h 285"/>
                  <a:gd name="T28" fmla="*/ 1 w 246"/>
                  <a:gd name="T29" fmla="*/ 1 h 285"/>
                  <a:gd name="T30" fmla="*/ 1 w 246"/>
                  <a:gd name="T31" fmla="*/ 1 h 285"/>
                  <a:gd name="T32" fmla="*/ 1 w 246"/>
                  <a:gd name="T33" fmla="*/ 1 h 285"/>
                  <a:gd name="T34" fmla="*/ 1 w 246"/>
                  <a:gd name="T35" fmla="*/ 1 h 285"/>
                  <a:gd name="T36" fmla="*/ 1 w 246"/>
                  <a:gd name="T37" fmla="*/ 1 h 285"/>
                  <a:gd name="T38" fmla="*/ 1 w 246"/>
                  <a:gd name="T39" fmla="*/ 1 h 285"/>
                  <a:gd name="T40" fmla="*/ 1 w 246"/>
                  <a:gd name="T41" fmla="*/ 1 h 285"/>
                  <a:gd name="T42" fmla="*/ 1 w 246"/>
                  <a:gd name="T43" fmla="*/ 1 h 285"/>
                  <a:gd name="T44" fmla="*/ 1 w 246"/>
                  <a:gd name="T45" fmla="*/ 1 h 285"/>
                  <a:gd name="T46" fmla="*/ 1 w 246"/>
                  <a:gd name="T47" fmla="*/ 1 h 285"/>
                  <a:gd name="T48" fmla="*/ 1 w 246"/>
                  <a:gd name="T49" fmla="*/ 0 h 285"/>
                  <a:gd name="T50" fmla="*/ 1 w 246"/>
                  <a:gd name="T51" fmla="*/ 1 h 285"/>
                  <a:gd name="T52" fmla="*/ 1 w 246"/>
                  <a:gd name="T53" fmla="*/ 1 h 285"/>
                  <a:gd name="T54" fmla="*/ 1 w 246"/>
                  <a:gd name="T55" fmla="*/ 1 h 285"/>
                  <a:gd name="T56" fmla="*/ 1 w 246"/>
                  <a:gd name="T57" fmla="*/ 1 h 285"/>
                  <a:gd name="T58" fmla="*/ 1 w 246"/>
                  <a:gd name="T59" fmla="*/ 1 h 285"/>
                  <a:gd name="T60" fmla="*/ 1 w 246"/>
                  <a:gd name="T61" fmla="*/ 1 h 285"/>
                  <a:gd name="T62" fmla="*/ 1 w 246"/>
                  <a:gd name="T63" fmla="*/ 1 h 285"/>
                  <a:gd name="T64" fmla="*/ 1 w 246"/>
                  <a:gd name="T65" fmla="*/ 1 h 2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46" h="285">
                    <a:moveTo>
                      <a:pt x="85" y="285"/>
                    </a:moveTo>
                    <a:lnTo>
                      <a:pt x="75" y="285"/>
                    </a:lnTo>
                    <a:lnTo>
                      <a:pt x="63" y="285"/>
                    </a:lnTo>
                    <a:lnTo>
                      <a:pt x="53" y="285"/>
                    </a:lnTo>
                    <a:lnTo>
                      <a:pt x="42" y="285"/>
                    </a:lnTo>
                    <a:lnTo>
                      <a:pt x="32" y="285"/>
                    </a:lnTo>
                    <a:lnTo>
                      <a:pt x="22" y="285"/>
                    </a:lnTo>
                    <a:lnTo>
                      <a:pt x="10" y="285"/>
                    </a:lnTo>
                    <a:lnTo>
                      <a:pt x="0" y="285"/>
                    </a:lnTo>
                    <a:lnTo>
                      <a:pt x="3" y="270"/>
                    </a:lnTo>
                    <a:lnTo>
                      <a:pt x="8" y="253"/>
                    </a:lnTo>
                    <a:lnTo>
                      <a:pt x="14" y="235"/>
                    </a:lnTo>
                    <a:lnTo>
                      <a:pt x="22" y="217"/>
                    </a:lnTo>
                    <a:lnTo>
                      <a:pt x="30" y="197"/>
                    </a:lnTo>
                    <a:lnTo>
                      <a:pt x="40" y="178"/>
                    </a:lnTo>
                    <a:lnTo>
                      <a:pt x="52" y="157"/>
                    </a:lnTo>
                    <a:lnTo>
                      <a:pt x="64" y="137"/>
                    </a:lnTo>
                    <a:lnTo>
                      <a:pt x="80" y="118"/>
                    </a:lnTo>
                    <a:lnTo>
                      <a:pt x="96" y="98"/>
                    </a:lnTo>
                    <a:lnTo>
                      <a:pt x="116" y="79"/>
                    </a:lnTo>
                    <a:lnTo>
                      <a:pt x="137" y="60"/>
                    </a:lnTo>
                    <a:lnTo>
                      <a:pt x="161" y="43"/>
                    </a:lnTo>
                    <a:lnTo>
                      <a:pt x="186" y="28"/>
                    </a:lnTo>
                    <a:lnTo>
                      <a:pt x="215" y="13"/>
                    </a:lnTo>
                    <a:lnTo>
                      <a:pt x="246" y="0"/>
                    </a:lnTo>
                    <a:lnTo>
                      <a:pt x="215" y="30"/>
                    </a:lnTo>
                    <a:lnTo>
                      <a:pt x="186" y="60"/>
                    </a:lnTo>
                    <a:lnTo>
                      <a:pt x="160" y="91"/>
                    </a:lnTo>
                    <a:lnTo>
                      <a:pt x="136" y="124"/>
                    </a:lnTo>
                    <a:lnTo>
                      <a:pt x="116" y="158"/>
                    </a:lnTo>
                    <a:lnTo>
                      <a:pt x="100" y="196"/>
                    </a:lnTo>
                    <a:lnTo>
                      <a:pt x="90" y="238"/>
                    </a:lnTo>
                    <a:lnTo>
                      <a:pt x="85" y="285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4" name="Freeform 105"/>
              <p:cNvSpPr/>
              <p:nvPr/>
            </p:nvSpPr>
            <p:spPr bwMode="auto">
              <a:xfrm>
                <a:off x="4389" y="4134"/>
                <a:ext cx="493" cy="199"/>
              </a:xfrm>
              <a:custGeom>
                <a:avLst/>
                <a:gdLst>
                  <a:gd name="T0" fmla="*/ 1 w 986"/>
                  <a:gd name="T1" fmla="*/ 1 h 398"/>
                  <a:gd name="T2" fmla="*/ 1 w 986"/>
                  <a:gd name="T3" fmla="*/ 1 h 398"/>
                  <a:gd name="T4" fmla="*/ 1 w 986"/>
                  <a:gd name="T5" fmla="*/ 1 h 398"/>
                  <a:gd name="T6" fmla="*/ 1 w 986"/>
                  <a:gd name="T7" fmla="*/ 1 h 398"/>
                  <a:gd name="T8" fmla="*/ 1 w 986"/>
                  <a:gd name="T9" fmla="*/ 1 h 398"/>
                  <a:gd name="T10" fmla="*/ 1 w 986"/>
                  <a:gd name="T11" fmla="*/ 1 h 398"/>
                  <a:gd name="T12" fmla="*/ 1 w 986"/>
                  <a:gd name="T13" fmla="*/ 1 h 398"/>
                  <a:gd name="T14" fmla="*/ 1 w 986"/>
                  <a:gd name="T15" fmla="*/ 1 h 398"/>
                  <a:gd name="T16" fmla="*/ 1 w 986"/>
                  <a:gd name="T17" fmla="*/ 1 h 398"/>
                  <a:gd name="T18" fmla="*/ 1 w 986"/>
                  <a:gd name="T19" fmla="*/ 1 h 398"/>
                  <a:gd name="T20" fmla="*/ 1 w 986"/>
                  <a:gd name="T21" fmla="*/ 1 h 398"/>
                  <a:gd name="T22" fmla="*/ 1 w 986"/>
                  <a:gd name="T23" fmla="*/ 1 h 398"/>
                  <a:gd name="T24" fmla="*/ 1 w 986"/>
                  <a:gd name="T25" fmla="*/ 1 h 398"/>
                  <a:gd name="T26" fmla="*/ 1 w 986"/>
                  <a:gd name="T27" fmla="*/ 1 h 398"/>
                  <a:gd name="T28" fmla="*/ 1 w 986"/>
                  <a:gd name="T29" fmla="*/ 1 h 398"/>
                  <a:gd name="T30" fmla="*/ 1 w 986"/>
                  <a:gd name="T31" fmla="*/ 1 h 398"/>
                  <a:gd name="T32" fmla="*/ 1 w 986"/>
                  <a:gd name="T33" fmla="*/ 1 h 398"/>
                  <a:gd name="T34" fmla="*/ 1 w 986"/>
                  <a:gd name="T35" fmla="*/ 1 h 398"/>
                  <a:gd name="T36" fmla="*/ 1 w 986"/>
                  <a:gd name="T37" fmla="*/ 1 h 398"/>
                  <a:gd name="T38" fmla="*/ 1 w 986"/>
                  <a:gd name="T39" fmla="*/ 1 h 398"/>
                  <a:gd name="T40" fmla="*/ 1 w 986"/>
                  <a:gd name="T41" fmla="*/ 1 h 398"/>
                  <a:gd name="T42" fmla="*/ 1 w 986"/>
                  <a:gd name="T43" fmla="*/ 1 h 398"/>
                  <a:gd name="T44" fmla="*/ 1 w 986"/>
                  <a:gd name="T45" fmla="*/ 1 h 398"/>
                  <a:gd name="T46" fmla="*/ 1 w 986"/>
                  <a:gd name="T47" fmla="*/ 1 h 398"/>
                  <a:gd name="T48" fmla="*/ 1 w 986"/>
                  <a:gd name="T49" fmla="*/ 1 h 398"/>
                  <a:gd name="T50" fmla="*/ 1 w 986"/>
                  <a:gd name="T51" fmla="*/ 1 h 398"/>
                  <a:gd name="T52" fmla="*/ 1 w 986"/>
                  <a:gd name="T53" fmla="*/ 1 h 398"/>
                  <a:gd name="T54" fmla="*/ 1 w 986"/>
                  <a:gd name="T55" fmla="*/ 1 h 398"/>
                  <a:gd name="T56" fmla="*/ 1 w 986"/>
                  <a:gd name="T57" fmla="*/ 1 h 398"/>
                  <a:gd name="T58" fmla="*/ 1 w 986"/>
                  <a:gd name="T59" fmla="*/ 1 h 398"/>
                  <a:gd name="T60" fmla="*/ 1 w 986"/>
                  <a:gd name="T61" fmla="*/ 1 h 398"/>
                  <a:gd name="T62" fmla="*/ 1 w 986"/>
                  <a:gd name="T63" fmla="*/ 1 h 398"/>
                  <a:gd name="T64" fmla="*/ 1 w 986"/>
                  <a:gd name="T65" fmla="*/ 1 h 398"/>
                  <a:gd name="T66" fmla="*/ 1 w 986"/>
                  <a:gd name="T67" fmla="*/ 1 h 398"/>
                  <a:gd name="T68" fmla="*/ 1 w 986"/>
                  <a:gd name="T69" fmla="*/ 1 h 398"/>
                  <a:gd name="T70" fmla="*/ 1 w 986"/>
                  <a:gd name="T71" fmla="*/ 1 h 398"/>
                  <a:gd name="T72" fmla="*/ 1 w 986"/>
                  <a:gd name="T73" fmla="*/ 1 h 398"/>
                  <a:gd name="T74" fmla="*/ 1 w 986"/>
                  <a:gd name="T75" fmla="*/ 1 h 398"/>
                  <a:gd name="T76" fmla="*/ 1 w 986"/>
                  <a:gd name="T77" fmla="*/ 1 h 398"/>
                  <a:gd name="T78" fmla="*/ 1 w 986"/>
                  <a:gd name="T79" fmla="*/ 1 h 398"/>
                  <a:gd name="T80" fmla="*/ 1 w 986"/>
                  <a:gd name="T81" fmla="*/ 1 h 398"/>
                  <a:gd name="T82" fmla="*/ 1 w 986"/>
                  <a:gd name="T83" fmla="*/ 1 h 398"/>
                  <a:gd name="T84" fmla="*/ 1 w 986"/>
                  <a:gd name="T85" fmla="*/ 1 h 398"/>
                  <a:gd name="T86" fmla="*/ 1 w 986"/>
                  <a:gd name="T87" fmla="*/ 1 h 398"/>
                  <a:gd name="T88" fmla="*/ 1 w 986"/>
                  <a:gd name="T89" fmla="*/ 1 h 398"/>
                  <a:gd name="T90" fmla="*/ 1 w 986"/>
                  <a:gd name="T91" fmla="*/ 1 h 398"/>
                  <a:gd name="T92" fmla="*/ 1 w 986"/>
                  <a:gd name="T93" fmla="*/ 1 h 398"/>
                  <a:gd name="T94" fmla="*/ 1 w 986"/>
                  <a:gd name="T95" fmla="*/ 1 h 398"/>
                  <a:gd name="T96" fmla="*/ 1 w 986"/>
                  <a:gd name="T97" fmla="*/ 1 h 398"/>
                  <a:gd name="T98" fmla="*/ 1 w 986"/>
                  <a:gd name="T99" fmla="*/ 1 h 398"/>
                  <a:gd name="T100" fmla="*/ 1 w 986"/>
                  <a:gd name="T101" fmla="*/ 1 h 398"/>
                  <a:gd name="T102" fmla="*/ 1 w 986"/>
                  <a:gd name="T103" fmla="*/ 1 h 398"/>
                  <a:gd name="T104" fmla="*/ 1 w 986"/>
                  <a:gd name="T105" fmla="*/ 1 h 398"/>
                  <a:gd name="T106" fmla="*/ 1 w 986"/>
                  <a:gd name="T107" fmla="*/ 1 h 398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986" h="398">
                    <a:moveTo>
                      <a:pt x="901" y="398"/>
                    </a:moveTo>
                    <a:lnTo>
                      <a:pt x="867" y="398"/>
                    </a:lnTo>
                    <a:lnTo>
                      <a:pt x="829" y="398"/>
                    </a:lnTo>
                    <a:lnTo>
                      <a:pt x="789" y="398"/>
                    </a:lnTo>
                    <a:lnTo>
                      <a:pt x="747" y="396"/>
                    </a:lnTo>
                    <a:lnTo>
                      <a:pt x="702" y="396"/>
                    </a:lnTo>
                    <a:lnTo>
                      <a:pt x="656" y="394"/>
                    </a:lnTo>
                    <a:lnTo>
                      <a:pt x="608" y="393"/>
                    </a:lnTo>
                    <a:lnTo>
                      <a:pt x="561" y="392"/>
                    </a:lnTo>
                    <a:lnTo>
                      <a:pt x="513" y="389"/>
                    </a:lnTo>
                    <a:lnTo>
                      <a:pt x="467" y="388"/>
                    </a:lnTo>
                    <a:lnTo>
                      <a:pt x="421" y="386"/>
                    </a:lnTo>
                    <a:lnTo>
                      <a:pt x="376" y="384"/>
                    </a:lnTo>
                    <a:lnTo>
                      <a:pt x="334" y="383"/>
                    </a:lnTo>
                    <a:lnTo>
                      <a:pt x="294" y="380"/>
                    </a:lnTo>
                    <a:lnTo>
                      <a:pt x="258" y="378"/>
                    </a:lnTo>
                    <a:lnTo>
                      <a:pt x="225" y="377"/>
                    </a:lnTo>
                    <a:lnTo>
                      <a:pt x="210" y="376"/>
                    </a:lnTo>
                    <a:lnTo>
                      <a:pt x="194" y="376"/>
                    </a:lnTo>
                    <a:lnTo>
                      <a:pt x="179" y="374"/>
                    </a:lnTo>
                    <a:lnTo>
                      <a:pt x="163" y="373"/>
                    </a:lnTo>
                    <a:lnTo>
                      <a:pt x="148" y="373"/>
                    </a:lnTo>
                    <a:lnTo>
                      <a:pt x="132" y="372"/>
                    </a:lnTo>
                    <a:lnTo>
                      <a:pt x="117" y="372"/>
                    </a:lnTo>
                    <a:lnTo>
                      <a:pt x="102" y="372"/>
                    </a:lnTo>
                    <a:lnTo>
                      <a:pt x="81" y="334"/>
                    </a:lnTo>
                    <a:lnTo>
                      <a:pt x="64" y="289"/>
                    </a:lnTo>
                    <a:lnTo>
                      <a:pt x="48" y="241"/>
                    </a:lnTo>
                    <a:lnTo>
                      <a:pt x="35" y="190"/>
                    </a:lnTo>
                    <a:lnTo>
                      <a:pt x="23" y="142"/>
                    </a:lnTo>
                    <a:lnTo>
                      <a:pt x="14" y="97"/>
                    </a:lnTo>
                    <a:lnTo>
                      <a:pt x="6" y="57"/>
                    </a:lnTo>
                    <a:lnTo>
                      <a:pt x="0" y="27"/>
                    </a:lnTo>
                    <a:lnTo>
                      <a:pt x="12" y="62"/>
                    </a:lnTo>
                    <a:lnTo>
                      <a:pt x="26" y="100"/>
                    </a:lnTo>
                    <a:lnTo>
                      <a:pt x="42" y="140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5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0" y="283"/>
                    </a:lnTo>
                    <a:lnTo>
                      <a:pt x="139" y="257"/>
                    </a:lnTo>
                    <a:lnTo>
                      <a:pt x="147" y="234"/>
                    </a:lnTo>
                    <a:lnTo>
                      <a:pt x="157" y="211"/>
                    </a:lnTo>
                    <a:lnTo>
                      <a:pt x="170" y="190"/>
                    </a:lnTo>
                    <a:lnTo>
                      <a:pt x="185" y="170"/>
                    </a:lnTo>
                    <a:lnTo>
                      <a:pt x="204" y="152"/>
                    </a:lnTo>
                    <a:lnTo>
                      <a:pt x="227" y="135"/>
                    </a:lnTo>
                    <a:lnTo>
                      <a:pt x="215" y="157"/>
                    </a:lnTo>
                    <a:lnTo>
                      <a:pt x="202" y="184"/>
                    </a:lnTo>
                    <a:lnTo>
                      <a:pt x="191" y="214"/>
                    </a:lnTo>
                    <a:lnTo>
                      <a:pt x="185" y="248"/>
                    </a:lnTo>
                    <a:lnTo>
                      <a:pt x="182" y="281"/>
                    </a:lnTo>
                    <a:lnTo>
                      <a:pt x="188" y="313"/>
                    </a:lnTo>
                    <a:lnTo>
                      <a:pt x="201" y="343"/>
                    </a:lnTo>
                    <a:lnTo>
                      <a:pt x="225" y="370"/>
                    </a:lnTo>
                    <a:lnTo>
                      <a:pt x="250" y="343"/>
                    </a:lnTo>
                    <a:lnTo>
                      <a:pt x="271" y="305"/>
                    </a:lnTo>
                    <a:lnTo>
                      <a:pt x="285" y="260"/>
                    </a:lnTo>
                    <a:lnTo>
                      <a:pt x="292" y="211"/>
                    </a:lnTo>
                    <a:lnTo>
                      <a:pt x="291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8" y="8"/>
                    </a:lnTo>
                    <a:lnTo>
                      <a:pt x="262" y="34"/>
                    </a:lnTo>
                    <a:lnTo>
                      <a:pt x="282" y="63"/>
                    </a:lnTo>
                    <a:lnTo>
                      <a:pt x="300" y="95"/>
                    </a:lnTo>
                    <a:lnTo>
                      <a:pt x="315" y="130"/>
                    </a:lnTo>
                    <a:lnTo>
                      <a:pt x="325" y="168"/>
                    </a:lnTo>
                    <a:lnTo>
                      <a:pt x="333" y="211"/>
                    </a:lnTo>
                    <a:lnTo>
                      <a:pt x="339" y="258"/>
                    </a:lnTo>
                    <a:lnTo>
                      <a:pt x="340" y="309"/>
                    </a:lnTo>
                    <a:lnTo>
                      <a:pt x="354" y="288"/>
                    </a:lnTo>
                    <a:lnTo>
                      <a:pt x="370" y="266"/>
                    </a:lnTo>
                    <a:lnTo>
                      <a:pt x="388" y="244"/>
                    </a:lnTo>
                    <a:lnTo>
                      <a:pt x="409" y="222"/>
                    </a:lnTo>
                    <a:lnTo>
                      <a:pt x="430" y="203"/>
                    </a:lnTo>
                    <a:lnTo>
                      <a:pt x="451" y="184"/>
                    </a:lnTo>
                    <a:lnTo>
                      <a:pt x="471" y="170"/>
                    </a:lnTo>
                    <a:lnTo>
                      <a:pt x="492" y="160"/>
                    </a:lnTo>
                    <a:lnTo>
                      <a:pt x="483" y="180"/>
                    </a:lnTo>
                    <a:lnTo>
                      <a:pt x="469" y="203"/>
                    </a:lnTo>
                    <a:lnTo>
                      <a:pt x="452" y="227"/>
                    </a:lnTo>
                    <a:lnTo>
                      <a:pt x="433" y="251"/>
                    </a:lnTo>
                    <a:lnTo>
                      <a:pt x="415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0" y="334"/>
                    </a:lnTo>
                    <a:lnTo>
                      <a:pt x="388" y="339"/>
                    </a:lnTo>
                    <a:lnTo>
                      <a:pt x="396" y="343"/>
                    </a:lnTo>
                    <a:lnTo>
                      <a:pt x="407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4" y="360"/>
                    </a:lnTo>
                    <a:lnTo>
                      <a:pt x="458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2"/>
                    </a:lnTo>
                    <a:lnTo>
                      <a:pt x="375" y="65"/>
                    </a:lnTo>
                    <a:lnTo>
                      <a:pt x="346" y="36"/>
                    </a:lnTo>
                    <a:lnTo>
                      <a:pt x="375" y="57"/>
                    </a:lnTo>
                    <a:lnTo>
                      <a:pt x="400" y="79"/>
                    </a:lnTo>
                    <a:lnTo>
                      <a:pt x="423" y="102"/>
                    </a:lnTo>
                    <a:lnTo>
                      <a:pt x="444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4" y="10"/>
                    </a:lnTo>
                    <a:lnTo>
                      <a:pt x="490" y="39"/>
                    </a:lnTo>
                    <a:lnTo>
                      <a:pt x="506" y="70"/>
                    </a:lnTo>
                    <a:lnTo>
                      <a:pt x="520" y="106"/>
                    </a:lnTo>
                    <a:lnTo>
                      <a:pt x="531" y="145"/>
                    </a:lnTo>
                    <a:lnTo>
                      <a:pt x="539" y="188"/>
                    </a:lnTo>
                    <a:lnTo>
                      <a:pt x="542" y="236"/>
                    </a:lnTo>
                    <a:lnTo>
                      <a:pt x="538" y="290"/>
                    </a:lnTo>
                    <a:lnTo>
                      <a:pt x="527" y="349"/>
                    </a:lnTo>
                    <a:lnTo>
                      <a:pt x="553" y="321"/>
                    </a:lnTo>
                    <a:lnTo>
                      <a:pt x="576" y="288"/>
                    </a:lnTo>
                    <a:lnTo>
                      <a:pt x="595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3" y="125"/>
                    </a:lnTo>
                    <a:lnTo>
                      <a:pt x="584" y="83"/>
                    </a:lnTo>
                    <a:lnTo>
                      <a:pt x="552" y="42"/>
                    </a:lnTo>
                    <a:lnTo>
                      <a:pt x="567" y="50"/>
                    </a:lnTo>
                    <a:lnTo>
                      <a:pt x="582" y="59"/>
                    </a:lnTo>
                    <a:lnTo>
                      <a:pt x="597" y="69"/>
                    </a:lnTo>
                    <a:lnTo>
                      <a:pt x="611" y="80"/>
                    </a:lnTo>
                    <a:lnTo>
                      <a:pt x="622" y="95"/>
                    </a:lnTo>
                    <a:lnTo>
                      <a:pt x="633" y="113"/>
                    </a:lnTo>
                    <a:lnTo>
                      <a:pt x="642" y="134"/>
                    </a:lnTo>
                    <a:lnTo>
                      <a:pt x="648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9" y="32"/>
                    </a:lnTo>
                    <a:lnTo>
                      <a:pt x="645" y="0"/>
                    </a:lnTo>
                    <a:lnTo>
                      <a:pt x="656" y="38"/>
                    </a:lnTo>
                    <a:lnTo>
                      <a:pt x="661" y="82"/>
                    </a:lnTo>
                    <a:lnTo>
                      <a:pt x="663" y="129"/>
                    </a:lnTo>
                    <a:lnTo>
                      <a:pt x="660" y="178"/>
                    </a:lnTo>
                    <a:lnTo>
                      <a:pt x="652" y="228"/>
                    </a:lnTo>
                    <a:lnTo>
                      <a:pt x="642" y="276"/>
                    </a:lnTo>
                    <a:lnTo>
                      <a:pt x="627" y="320"/>
                    </a:lnTo>
                    <a:lnTo>
                      <a:pt x="610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80" y="255"/>
                    </a:lnTo>
                    <a:lnTo>
                      <a:pt x="697" y="212"/>
                    </a:lnTo>
                    <a:lnTo>
                      <a:pt x="711" y="167"/>
                    </a:lnTo>
                    <a:lnTo>
                      <a:pt x="722" y="122"/>
                    </a:lnTo>
                    <a:lnTo>
                      <a:pt x="729" y="77"/>
                    </a:lnTo>
                    <a:lnTo>
                      <a:pt x="733" y="33"/>
                    </a:lnTo>
                    <a:lnTo>
                      <a:pt x="741" y="87"/>
                    </a:lnTo>
                    <a:lnTo>
                      <a:pt x="745" y="147"/>
                    </a:lnTo>
                    <a:lnTo>
                      <a:pt x="743" y="210"/>
                    </a:lnTo>
                    <a:lnTo>
                      <a:pt x="730" y="268"/>
                    </a:lnTo>
                    <a:lnTo>
                      <a:pt x="743" y="252"/>
                    </a:lnTo>
                    <a:lnTo>
                      <a:pt x="757" y="232"/>
                    </a:lnTo>
                    <a:lnTo>
                      <a:pt x="771" y="206"/>
                    </a:lnTo>
                    <a:lnTo>
                      <a:pt x="785" y="180"/>
                    </a:lnTo>
                    <a:lnTo>
                      <a:pt x="797" y="153"/>
                    </a:lnTo>
                    <a:lnTo>
                      <a:pt x="809" y="129"/>
                    </a:lnTo>
                    <a:lnTo>
                      <a:pt x="817" y="108"/>
                    </a:lnTo>
                    <a:lnTo>
                      <a:pt x="821" y="93"/>
                    </a:lnTo>
                    <a:lnTo>
                      <a:pt x="819" y="117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5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7" y="295"/>
                    </a:lnTo>
                    <a:lnTo>
                      <a:pt x="726" y="324"/>
                    </a:lnTo>
                    <a:lnTo>
                      <a:pt x="752" y="306"/>
                    </a:lnTo>
                    <a:lnTo>
                      <a:pt x="778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70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1" y="166"/>
                    </a:lnTo>
                    <a:lnTo>
                      <a:pt x="882" y="193"/>
                    </a:lnTo>
                    <a:lnTo>
                      <a:pt x="873" y="220"/>
                    </a:lnTo>
                    <a:lnTo>
                      <a:pt x="862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49" y="297"/>
                    </a:lnTo>
                    <a:lnTo>
                      <a:pt x="877" y="271"/>
                    </a:lnTo>
                    <a:lnTo>
                      <a:pt x="902" y="237"/>
                    </a:lnTo>
                    <a:lnTo>
                      <a:pt x="925" y="200"/>
                    </a:lnTo>
                    <a:lnTo>
                      <a:pt x="945" y="161"/>
                    </a:lnTo>
                    <a:lnTo>
                      <a:pt x="962" y="122"/>
                    </a:lnTo>
                    <a:lnTo>
                      <a:pt x="976" y="83"/>
                    </a:lnTo>
                    <a:lnTo>
                      <a:pt x="986" y="46"/>
                    </a:lnTo>
                    <a:lnTo>
                      <a:pt x="980" y="86"/>
                    </a:lnTo>
                    <a:lnTo>
                      <a:pt x="979" y="128"/>
                    </a:lnTo>
                    <a:lnTo>
                      <a:pt x="980" y="169"/>
                    </a:lnTo>
                    <a:lnTo>
                      <a:pt x="984" y="210"/>
                    </a:lnTo>
                    <a:lnTo>
                      <a:pt x="986" y="247"/>
                    </a:lnTo>
                    <a:lnTo>
                      <a:pt x="986" y="282"/>
                    </a:lnTo>
                    <a:lnTo>
                      <a:pt x="983" y="312"/>
                    </a:lnTo>
                    <a:lnTo>
                      <a:pt x="975" y="339"/>
                    </a:lnTo>
                    <a:lnTo>
                      <a:pt x="901" y="398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75" name="Group 106"/>
            <p:cNvGrpSpPr/>
            <p:nvPr/>
          </p:nvGrpSpPr>
          <p:grpSpPr bwMode="auto">
            <a:xfrm>
              <a:off x="2688" y="4105"/>
              <a:ext cx="1479" cy="215"/>
              <a:chOff x="3452" y="4125"/>
              <a:chExt cx="1479" cy="215"/>
            </a:xfrm>
          </p:grpSpPr>
          <p:sp>
            <p:nvSpPr>
              <p:cNvPr id="376" name="Freeform 107"/>
              <p:cNvSpPr/>
              <p:nvPr/>
            </p:nvSpPr>
            <p:spPr bwMode="auto">
              <a:xfrm>
                <a:off x="3592" y="4158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2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9" y="1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0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7" name="Freeform 108"/>
              <p:cNvSpPr/>
              <p:nvPr/>
            </p:nvSpPr>
            <p:spPr bwMode="auto">
              <a:xfrm>
                <a:off x="3668" y="4235"/>
                <a:ext cx="16" cy="16"/>
              </a:xfrm>
              <a:custGeom>
                <a:avLst/>
                <a:gdLst>
                  <a:gd name="T0" fmla="*/ 0 w 34"/>
                  <a:gd name="T1" fmla="*/ 1 h 32"/>
                  <a:gd name="T2" fmla="*/ 0 w 34"/>
                  <a:gd name="T3" fmla="*/ 1 h 32"/>
                  <a:gd name="T4" fmla="*/ 0 w 34"/>
                  <a:gd name="T5" fmla="*/ 1 h 32"/>
                  <a:gd name="T6" fmla="*/ 0 w 34"/>
                  <a:gd name="T7" fmla="*/ 1 h 32"/>
                  <a:gd name="T8" fmla="*/ 0 w 34"/>
                  <a:gd name="T9" fmla="*/ 0 h 32"/>
                  <a:gd name="T10" fmla="*/ 0 w 34"/>
                  <a:gd name="T11" fmla="*/ 0 h 32"/>
                  <a:gd name="T12" fmla="*/ 0 w 34"/>
                  <a:gd name="T13" fmla="*/ 1 h 32"/>
                  <a:gd name="T14" fmla="*/ 0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0 w 34"/>
                  <a:gd name="T21" fmla="*/ 1 h 32"/>
                  <a:gd name="T22" fmla="*/ 0 w 34"/>
                  <a:gd name="T23" fmla="*/ 1 h 32"/>
                  <a:gd name="T24" fmla="*/ 0 w 34"/>
                  <a:gd name="T25" fmla="*/ 1 h 32"/>
                  <a:gd name="T26" fmla="*/ 0 w 34"/>
                  <a:gd name="T27" fmla="*/ 1 h 32"/>
                  <a:gd name="T28" fmla="*/ 0 w 34"/>
                  <a:gd name="T29" fmla="*/ 1 h 32"/>
                  <a:gd name="T30" fmla="*/ 0 w 34"/>
                  <a:gd name="T31" fmla="*/ 1 h 32"/>
                  <a:gd name="T32" fmla="*/ 0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3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8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8" name="Freeform 109"/>
              <p:cNvSpPr/>
              <p:nvPr/>
            </p:nvSpPr>
            <p:spPr bwMode="auto">
              <a:xfrm>
                <a:off x="3668" y="4194"/>
                <a:ext cx="16" cy="17"/>
              </a:xfrm>
              <a:custGeom>
                <a:avLst/>
                <a:gdLst>
                  <a:gd name="T0" fmla="*/ 0 w 33"/>
                  <a:gd name="T1" fmla="*/ 1 h 32"/>
                  <a:gd name="T2" fmla="*/ 0 w 33"/>
                  <a:gd name="T3" fmla="*/ 1 h 32"/>
                  <a:gd name="T4" fmla="*/ 0 w 33"/>
                  <a:gd name="T5" fmla="*/ 1 h 32"/>
                  <a:gd name="T6" fmla="*/ 0 w 33"/>
                  <a:gd name="T7" fmla="*/ 1 h 32"/>
                  <a:gd name="T8" fmla="*/ 0 w 33"/>
                  <a:gd name="T9" fmla="*/ 0 h 32"/>
                  <a:gd name="T10" fmla="*/ 0 w 33"/>
                  <a:gd name="T11" fmla="*/ 0 h 32"/>
                  <a:gd name="T12" fmla="*/ 0 w 33"/>
                  <a:gd name="T13" fmla="*/ 1 h 32"/>
                  <a:gd name="T14" fmla="*/ 0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0 w 33"/>
                  <a:gd name="T21" fmla="*/ 1 h 32"/>
                  <a:gd name="T22" fmla="*/ 0 w 33"/>
                  <a:gd name="T23" fmla="*/ 1 h 32"/>
                  <a:gd name="T24" fmla="*/ 0 w 33"/>
                  <a:gd name="T25" fmla="*/ 1 h 32"/>
                  <a:gd name="T26" fmla="*/ 0 w 33"/>
                  <a:gd name="T27" fmla="*/ 1 h 32"/>
                  <a:gd name="T28" fmla="*/ 0 w 33"/>
                  <a:gd name="T29" fmla="*/ 1 h 32"/>
                  <a:gd name="T30" fmla="*/ 0 w 33"/>
                  <a:gd name="T31" fmla="*/ 1 h 32"/>
                  <a:gd name="T32" fmla="*/ 0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19"/>
                    </a:moveTo>
                    <a:lnTo>
                      <a:pt x="33" y="13"/>
                    </a:lnTo>
                    <a:lnTo>
                      <a:pt x="30" y="7"/>
                    </a:lnTo>
                    <a:lnTo>
                      <a:pt x="26" y="2"/>
                    </a:lnTo>
                    <a:lnTo>
                      <a:pt x="20" y="0"/>
                    </a:lnTo>
                    <a:lnTo>
                      <a:pt x="13" y="0"/>
                    </a:lnTo>
                    <a:lnTo>
                      <a:pt x="7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29" y="25"/>
                    </a:lnTo>
                    <a:lnTo>
                      <a:pt x="33" y="1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" name="Freeform 110"/>
              <p:cNvSpPr/>
              <p:nvPr/>
            </p:nvSpPr>
            <p:spPr bwMode="auto">
              <a:xfrm>
                <a:off x="3671" y="4153"/>
                <a:ext cx="16" cy="17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6" y="3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4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4" y="30"/>
                    </a:lnTo>
                    <a:lnTo>
                      <a:pt x="29" y="25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" name="Freeform 111"/>
              <p:cNvSpPr/>
              <p:nvPr/>
            </p:nvSpPr>
            <p:spPr bwMode="auto">
              <a:xfrm>
                <a:off x="3772" y="4256"/>
                <a:ext cx="17" cy="16"/>
              </a:xfrm>
              <a:custGeom>
                <a:avLst/>
                <a:gdLst>
                  <a:gd name="T0" fmla="*/ 1 w 33"/>
                  <a:gd name="T1" fmla="*/ 1 h 32"/>
                  <a:gd name="T2" fmla="*/ 1 w 33"/>
                  <a:gd name="T3" fmla="*/ 1 h 32"/>
                  <a:gd name="T4" fmla="*/ 1 w 33"/>
                  <a:gd name="T5" fmla="*/ 1 h 32"/>
                  <a:gd name="T6" fmla="*/ 1 w 33"/>
                  <a:gd name="T7" fmla="*/ 1 h 32"/>
                  <a:gd name="T8" fmla="*/ 1 w 33"/>
                  <a:gd name="T9" fmla="*/ 0 h 32"/>
                  <a:gd name="T10" fmla="*/ 1 w 33"/>
                  <a:gd name="T11" fmla="*/ 0 h 32"/>
                  <a:gd name="T12" fmla="*/ 1 w 33"/>
                  <a:gd name="T13" fmla="*/ 1 h 32"/>
                  <a:gd name="T14" fmla="*/ 1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1 w 33"/>
                  <a:gd name="T21" fmla="*/ 1 h 32"/>
                  <a:gd name="T22" fmla="*/ 1 w 33"/>
                  <a:gd name="T23" fmla="*/ 1 h 32"/>
                  <a:gd name="T24" fmla="*/ 1 w 33"/>
                  <a:gd name="T25" fmla="*/ 1 h 32"/>
                  <a:gd name="T26" fmla="*/ 1 w 33"/>
                  <a:gd name="T27" fmla="*/ 1 h 32"/>
                  <a:gd name="T28" fmla="*/ 1 w 33"/>
                  <a:gd name="T29" fmla="*/ 1 h 32"/>
                  <a:gd name="T30" fmla="*/ 1 w 33"/>
                  <a:gd name="T31" fmla="*/ 1 h 32"/>
                  <a:gd name="T32" fmla="*/ 1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20"/>
                    </a:moveTo>
                    <a:lnTo>
                      <a:pt x="33" y="14"/>
                    </a:lnTo>
                    <a:lnTo>
                      <a:pt x="31" y="8"/>
                    </a:lnTo>
                    <a:lnTo>
                      <a:pt x="26" y="4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3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7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30" y="26"/>
                    </a:lnTo>
                    <a:lnTo>
                      <a:pt x="33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" name="Freeform 112"/>
              <p:cNvSpPr/>
              <p:nvPr/>
            </p:nvSpPr>
            <p:spPr bwMode="auto">
              <a:xfrm>
                <a:off x="3768" y="4216"/>
                <a:ext cx="17" cy="16"/>
              </a:xfrm>
              <a:custGeom>
                <a:avLst/>
                <a:gdLst>
                  <a:gd name="T0" fmla="*/ 1 w 32"/>
                  <a:gd name="T1" fmla="*/ 0 h 33"/>
                  <a:gd name="T2" fmla="*/ 1 w 32"/>
                  <a:gd name="T3" fmla="*/ 0 h 33"/>
                  <a:gd name="T4" fmla="*/ 1 w 32"/>
                  <a:gd name="T5" fmla="*/ 0 h 33"/>
                  <a:gd name="T6" fmla="*/ 1 w 32"/>
                  <a:gd name="T7" fmla="*/ 0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0 h 33"/>
                  <a:gd name="T14" fmla="*/ 1 w 32"/>
                  <a:gd name="T15" fmla="*/ 0 h 33"/>
                  <a:gd name="T16" fmla="*/ 0 w 32"/>
                  <a:gd name="T17" fmla="*/ 0 h 33"/>
                  <a:gd name="T18" fmla="*/ 0 w 32"/>
                  <a:gd name="T19" fmla="*/ 0 h 33"/>
                  <a:gd name="T20" fmla="*/ 1 w 32"/>
                  <a:gd name="T21" fmla="*/ 0 h 33"/>
                  <a:gd name="T22" fmla="*/ 1 w 32"/>
                  <a:gd name="T23" fmla="*/ 0 h 33"/>
                  <a:gd name="T24" fmla="*/ 1 w 32"/>
                  <a:gd name="T25" fmla="*/ 0 h 33"/>
                  <a:gd name="T26" fmla="*/ 1 w 32"/>
                  <a:gd name="T27" fmla="*/ 0 h 33"/>
                  <a:gd name="T28" fmla="*/ 1 w 32"/>
                  <a:gd name="T29" fmla="*/ 0 h 33"/>
                  <a:gd name="T30" fmla="*/ 1 w 32"/>
                  <a:gd name="T31" fmla="*/ 0 h 33"/>
                  <a:gd name="T32" fmla="*/ 1 w 32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9"/>
                    </a:lnTo>
                    <a:lnTo>
                      <a:pt x="26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3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3"/>
                    </a:ln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" name="Freeform 113"/>
              <p:cNvSpPr/>
              <p:nvPr/>
            </p:nvSpPr>
            <p:spPr bwMode="auto">
              <a:xfrm>
                <a:off x="3774" y="4175"/>
                <a:ext cx="16" cy="17"/>
              </a:xfrm>
              <a:custGeom>
                <a:avLst/>
                <a:gdLst>
                  <a:gd name="T0" fmla="*/ 0 w 33"/>
                  <a:gd name="T1" fmla="*/ 1 h 33"/>
                  <a:gd name="T2" fmla="*/ 0 w 33"/>
                  <a:gd name="T3" fmla="*/ 1 h 33"/>
                  <a:gd name="T4" fmla="*/ 0 w 33"/>
                  <a:gd name="T5" fmla="*/ 1 h 33"/>
                  <a:gd name="T6" fmla="*/ 0 w 33"/>
                  <a:gd name="T7" fmla="*/ 1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1 h 33"/>
                  <a:gd name="T14" fmla="*/ 0 w 33"/>
                  <a:gd name="T15" fmla="*/ 1 h 33"/>
                  <a:gd name="T16" fmla="*/ 0 w 33"/>
                  <a:gd name="T17" fmla="*/ 1 h 33"/>
                  <a:gd name="T18" fmla="*/ 0 w 33"/>
                  <a:gd name="T19" fmla="*/ 1 h 33"/>
                  <a:gd name="T20" fmla="*/ 0 w 33"/>
                  <a:gd name="T21" fmla="*/ 1 h 33"/>
                  <a:gd name="T22" fmla="*/ 0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0 w 33"/>
                  <a:gd name="T29" fmla="*/ 1 h 33"/>
                  <a:gd name="T30" fmla="*/ 0 w 33"/>
                  <a:gd name="T31" fmla="*/ 1 h 33"/>
                  <a:gd name="T32" fmla="*/ 0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33" y="21"/>
                    </a:moveTo>
                    <a:lnTo>
                      <a:pt x="33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5" y="31"/>
                    </a:lnTo>
                    <a:lnTo>
                      <a:pt x="29" y="26"/>
                    </a:lnTo>
                    <a:lnTo>
                      <a:pt x="33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" name="Freeform 114"/>
              <p:cNvSpPr/>
              <p:nvPr/>
            </p:nvSpPr>
            <p:spPr bwMode="auto">
              <a:xfrm>
                <a:off x="3789" y="4136"/>
                <a:ext cx="16" cy="17"/>
              </a:xfrm>
              <a:custGeom>
                <a:avLst/>
                <a:gdLst>
                  <a:gd name="T0" fmla="*/ 1 w 32"/>
                  <a:gd name="T1" fmla="*/ 1 h 34"/>
                  <a:gd name="T2" fmla="*/ 1 w 32"/>
                  <a:gd name="T3" fmla="*/ 1 h 34"/>
                  <a:gd name="T4" fmla="*/ 1 w 32"/>
                  <a:gd name="T5" fmla="*/ 1 h 34"/>
                  <a:gd name="T6" fmla="*/ 1 w 32"/>
                  <a:gd name="T7" fmla="*/ 1 h 34"/>
                  <a:gd name="T8" fmla="*/ 1 w 32"/>
                  <a:gd name="T9" fmla="*/ 0 h 34"/>
                  <a:gd name="T10" fmla="*/ 1 w 32"/>
                  <a:gd name="T11" fmla="*/ 0 h 34"/>
                  <a:gd name="T12" fmla="*/ 1 w 32"/>
                  <a:gd name="T13" fmla="*/ 1 h 34"/>
                  <a:gd name="T14" fmla="*/ 1 w 32"/>
                  <a:gd name="T15" fmla="*/ 1 h 34"/>
                  <a:gd name="T16" fmla="*/ 0 w 32"/>
                  <a:gd name="T17" fmla="*/ 1 h 34"/>
                  <a:gd name="T18" fmla="*/ 0 w 32"/>
                  <a:gd name="T19" fmla="*/ 1 h 34"/>
                  <a:gd name="T20" fmla="*/ 1 w 32"/>
                  <a:gd name="T21" fmla="*/ 1 h 34"/>
                  <a:gd name="T22" fmla="*/ 1 w 32"/>
                  <a:gd name="T23" fmla="*/ 1 h 34"/>
                  <a:gd name="T24" fmla="*/ 1 w 32"/>
                  <a:gd name="T25" fmla="*/ 1 h 34"/>
                  <a:gd name="T26" fmla="*/ 1 w 32"/>
                  <a:gd name="T27" fmla="*/ 1 h 34"/>
                  <a:gd name="T28" fmla="*/ 1 w 32"/>
                  <a:gd name="T29" fmla="*/ 1 h 34"/>
                  <a:gd name="T30" fmla="*/ 1 w 32"/>
                  <a:gd name="T31" fmla="*/ 1 h 34"/>
                  <a:gd name="T32" fmla="*/ 1 w 32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4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4"/>
                    </a:lnTo>
                    <a:lnTo>
                      <a:pt x="20" y="34"/>
                    </a:lnTo>
                    <a:lnTo>
                      <a:pt x="25" y="32"/>
                    </a:lnTo>
                    <a:lnTo>
                      <a:pt x="30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4" name="Freeform 115"/>
              <p:cNvSpPr/>
              <p:nvPr/>
            </p:nvSpPr>
            <p:spPr bwMode="auto">
              <a:xfrm>
                <a:off x="3842" y="4235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5" name="Freeform 116"/>
              <p:cNvSpPr/>
              <p:nvPr/>
            </p:nvSpPr>
            <p:spPr bwMode="auto">
              <a:xfrm>
                <a:off x="3857" y="4201"/>
                <a:ext cx="16" cy="16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lnTo>
                      <a:pt x="18" y="32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6" name="Freeform 117"/>
              <p:cNvSpPr/>
              <p:nvPr/>
            </p:nvSpPr>
            <p:spPr bwMode="auto">
              <a:xfrm>
                <a:off x="3861" y="4164"/>
                <a:ext cx="16" cy="17"/>
              </a:xfrm>
              <a:custGeom>
                <a:avLst/>
                <a:gdLst>
                  <a:gd name="T0" fmla="*/ 1 w 32"/>
                  <a:gd name="T1" fmla="*/ 1 h 33"/>
                  <a:gd name="T2" fmla="*/ 1 w 32"/>
                  <a:gd name="T3" fmla="*/ 1 h 33"/>
                  <a:gd name="T4" fmla="*/ 1 w 32"/>
                  <a:gd name="T5" fmla="*/ 1 h 33"/>
                  <a:gd name="T6" fmla="*/ 1 w 32"/>
                  <a:gd name="T7" fmla="*/ 1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1 h 33"/>
                  <a:gd name="T14" fmla="*/ 1 w 32"/>
                  <a:gd name="T15" fmla="*/ 1 h 33"/>
                  <a:gd name="T16" fmla="*/ 0 w 32"/>
                  <a:gd name="T17" fmla="*/ 1 h 33"/>
                  <a:gd name="T18" fmla="*/ 0 w 32"/>
                  <a:gd name="T19" fmla="*/ 1 h 33"/>
                  <a:gd name="T20" fmla="*/ 1 w 32"/>
                  <a:gd name="T21" fmla="*/ 1 h 33"/>
                  <a:gd name="T22" fmla="*/ 1 w 32"/>
                  <a:gd name="T23" fmla="*/ 1 h 33"/>
                  <a:gd name="T24" fmla="*/ 1 w 32"/>
                  <a:gd name="T25" fmla="*/ 1 h 33"/>
                  <a:gd name="T26" fmla="*/ 1 w 32"/>
                  <a:gd name="T27" fmla="*/ 1 h 33"/>
                  <a:gd name="T28" fmla="*/ 1 w 32"/>
                  <a:gd name="T29" fmla="*/ 1 h 33"/>
                  <a:gd name="T30" fmla="*/ 1 w 32"/>
                  <a:gd name="T31" fmla="*/ 1 h 33"/>
                  <a:gd name="T32" fmla="*/ 1 w 32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7" name="Freeform 118"/>
              <p:cNvSpPr/>
              <p:nvPr/>
            </p:nvSpPr>
            <p:spPr bwMode="auto">
              <a:xfrm>
                <a:off x="4066" y="4265"/>
                <a:ext cx="40" cy="40"/>
              </a:xfrm>
              <a:custGeom>
                <a:avLst/>
                <a:gdLst>
                  <a:gd name="T0" fmla="*/ 1 w 80"/>
                  <a:gd name="T1" fmla="*/ 0 h 80"/>
                  <a:gd name="T2" fmla="*/ 1 w 80"/>
                  <a:gd name="T3" fmla="*/ 0 h 80"/>
                  <a:gd name="T4" fmla="*/ 1 w 80"/>
                  <a:gd name="T5" fmla="*/ 1 h 80"/>
                  <a:gd name="T6" fmla="*/ 1 w 80"/>
                  <a:gd name="T7" fmla="*/ 1 h 80"/>
                  <a:gd name="T8" fmla="*/ 1 w 80"/>
                  <a:gd name="T9" fmla="*/ 1 h 80"/>
                  <a:gd name="T10" fmla="*/ 1 w 80"/>
                  <a:gd name="T11" fmla="*/ 1 h 80"/>
                  <a:gd name="T12" fmla="*/ 1 w 80"/>
                  <a:gd name="T13" fmla="*/ 1 h 80"/>
                  <a:gd name="T14" fmla="*/ 1 w 80"/>
                  <a:gd name="T15" fmla="*/ 1 h 80"/>
                  <a:gd name="T16" fmla="*/ 0 w 80"/>
                  <a:gd name="T17" fmla="*/ 1 h 80"/>
                  <a:gd name="T18" fmla="*/ 0 w 80"/>
                  <a:gd name="T19" fmla="*/ 1 h 80"/>
                  <a:gd name="T20" fmla="*/ 0 w 80"/>
                  <a:gd name="T21" fmla="*/ 1 h 80"/>
                  <a:gd name="T22" fmla="*/ 1 w 80"/>
                  <a:gd name="T23" fmla="*/ 1 h 80"/>
                  <a:gd name="T24" fmla="*/ 1 w 80"/>
                  <a:gd name="T25" fmla="*/ 1 h 80"/>
                  <a:gd name="T26" fmla="*/ 1 w 80"/>
                  <a:gd name="T27" fmla="*/ 1 h 80"/>
                  <a:gd name="T28" fmla="*/ 1 w 80"/>
                  <a:gd name="T29" fmla="*/ 1 h 80"/>
                  <a:gd name="T30" fmla="*/ 1 w 80"/>
                  <a:gd name="T31" fmla="*/ 1 h 80"/>
                  <a:gd name="T32" fmla="*/ 1 w 80"/>
                  <a:gd name="T33" fmla="*/ 1 h 80"/>
                  <a:gd name="T34" fmla="*/ 1 w 80"/>
                  <a:gd name="T35" fmla="*/ 1 h 80"/>
                  <a:gd name="T36" fmla="*/ 1 w 80"/>
                  <a:gd name="T37" fmla="*/ 1 h 80"/>
                  <a:gd name="T38" fmla="*/ 1 w 80"/>
                  <a:gd name="T39" fmla="*/ 1 h 80"/>
                  <a:gd name="T40" fmla="*/ 1 w 80"/>
                  <a:gd name="T41" fmla="*/ 1 h 80"/>
                  <a:gd name="T42" fmla="*/ 1 w 80"/>
                  <a:gd name="T43" fmla="*/ 1 h 80"/>
                  <a:gd name="T44" fmla="*/ 1 w 80"/>
                  <a:gd name="T45" fmla="*/ 1 h 80"/>
                  <a:gd name="T46" fmla="*/ 1 w 80"/>
                  <a:gd name="T47" fmla="*/ 1 h 80"/>
                  <a:gd name="T48" fmla="*/ 1 w 80"/>
                  <a:gd name="T49" fmla="*/ 1 h 80"/>
                  <a:gd name="T50" fmla="*/ 1 w 80"/>
                  <a:gd name="T51" fmla="*/ 1 h 80"/>
                  <a:gd name="T52" fmla="*/ 1 w 80"/>
                  <a:gd name="T53" fmla="*/ 1 h 80"/>
                  <a:gd name="T54" fmla="*/ 1 w 80"/>
                  <a:gd name="T55" fmla="*/ 1 h 80"/>
                  <a:gd name="T56" fmla="*/ 1 w 80"/>
                  <a:gd name="T57" fmla="*/ 1 h 80"/>
                  <a:gd name="T58" fmla="*/ 1 w 80"/>
                  <a:gd name="T59" fmla="*/ 1 h 80"/>
                  <a:gd name="T60" fmla="*/ 1 w 80"/>
                  <a:gd name="T61" fmla="*/ 1 h 80"/>
                  <a:gd name="T62" fmla="*/ 1 w 80"/>
                  <a:gd name="T63" fmla="*/ 1 h 80"/>
                  <a:gd name="T64" fmla="*/ 1 w 80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80">
                    <a:moveTo>
                      <a:pt x="46" y="0"/>
                    </a:moveTo>
                    <a:lnTo>
                      <a:pt x="38" y="0"/>
                    </a:lnTo>
                    <a:lnTo>
                      <a:pt x="30" y="2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9"/>
                    </a:lnTo>
                    <a:lnTo>
                      <a:pt x="3" y="26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9"/>
                    </a:lnTo>
                    <a:lnTo>
                      <a:pt x="18" y="74"/>
                    </a:lnTo>
                    <a:lnTo>
                      <a:pt x="24" y="78"/>
                    </a:lnTo>
                    <a:lnTo>
                      <a:pt x="32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7"/>
                    </a:lnTo>
                    <a:lnTo>
                      <a:pt x="62" y="73"/>
                    </a:lnTo>
                    <a:lnTo>
                      <a:pt x="68" y="67"/>
                    </a:lnTo>
                    <a:lnTo>
                      <a:pt x="73" y="62"/>
                    </a:lnTo>
                    <a:lnTo>
                      <a:pt x="76" y="55"/>
                    </a:lnTo>
                    <a:lnTo>
                      <a:pt x="79" y="47"/>
                    </a:lnTo>
                    <a:lnTo>
                      <a:pt x="80" y="39"/>
                    </a:lnTo>
                    <a:lnTo>
                      <a:pt x="79" y="30"/>
                    </a:lnTo>
                    <a:lnTo>
                      <a:pt x="76" y="24"/>
                    </a:lnTo>
                    <a:lnTo>
                      <a:pt x="73" y="17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8" name="Freeform 119"/>
              <p:cNvSpPr/>
              <p:nvPr/>
            </p:nvSpPr>
            <p:spPr bwMode="auto">
              <a:xfrm>
                <a:off x="4136" y="4223"/>
                <a:ext cx="40" cy="39"/>
              </a:xfrm>
              <a:custGeom>
                <a:avLst/>
                <a:gdLst>
                  <a:gd name="T0" fmla="*/ 1 w 79"/>
                  <a:gd name="T1" fmla="*/ 0 h 80"/>
                  <a:gd name="T2" fmla="*/ 1 w 79"/>
                  <a:gd name="T3" fmla="*/ 0 h 80"/>
                  <a:gd name="T4" fmla="*/ 1 w 79"/>
                  <a:gd name="T5" fmla="*/ 0 h 80"/>
                  <a:gd name="T6" fmla="*/ 1 w 79"/>
                  <a:gd name="T7" fmla="*/ 0 h 80"/>
                  <a:gd name="T8" fmla="*/ 1 w 79"/>
                  <a:gd name="T9" fmla="*/ 0 h 80"/>
                  <a:gd name="T10" fmla="*/ 1 w 79"/>
                  <a:gd name="T11" fmla="*/ 0 h 80"/>
                  <a:gd name="T12" fmla="*/ 1 w 79"/>
                  <a:gd name="T13" fmla="*/ 0 h 80"/>
                  <a:gd name="T14" fmla="*/ 1 w 79"/>
                  <a:gd name="T15" fmla="*/ 0 h 80"/>
                  <a:gd name="T16" fmla="*/ 0 w 79"/>
                  <a:gd name="T17" fmla="*/ 0 h 80"/>
                  <a:gd name="T18" fmla="*/ 0 w 79"/>
                  <a:gd name="T19" fmla="*/ 0 h 80"/>
                  <a:gd name="T20" fmla="*/ 1 w 79"/>
                  <a:gd name="T21" fmla="*/ 0 h 80"/>
                  <a:gd name="T22" fmla="*/ 1 w 79"/>
                  <a:gd name="T23" fmla="*/ 0 h 80"/>
                  <a:gd name="T24" fmla="*/ 1 w 79"/>
                  <a:gd name="T25" fmla="*/ 0 h 80"/>
                  <a:gd name="T26" fmla="*/ 1 w 79"/>
                  <a:gd name="T27" fmla="*/ 0 h 80"/>
                  <a:gd name="T28" fmla="*/ 1 w 79"/>
                  <a:gd name="T29" fmla="*/ 0 h 80"/>
                  <a:gd name="T30" fmla="*/ 1 w 79"/>
                  <a:gd name="T31" fmla="*/ 0 h 80"/>
                  <a:gd name="T32" fmla="*/ 1 w 79"/>
                  <a:gd name="T33" fmla="*/ 0 h 80"/>
                  <a:gd name="T34" fmla="*/ 1 w 79"/>
                  <a:gd name="T35" fmla="*/ 0 h 80"/>
                  <a:gd name="T36" fmla="*/ 1 w 79"/>
                  <a:gd name="T37" fmla="*/ 0 h 80"/>
                  <a:gd name="T38" fmla="*/ 1 w 79"/>
                  <a:gd name="T39" fmla="*/ 0 h 80"/>
                  <a:gd name="T40" fmla="*/ 1 w 79"/>
                  <a:gd name="T41" fmla="*/ 0 h 80"/>
                  <a:gd name="T42" fmla="*/ 1 w 79"/>
                  <a:gd name="T43" fmla="*/ 0 h 80"/>
                  <a:gd name="T44" fmla="*/ 1 w 79"/>
                  <a:gd name="T45" fmla="*/ 0 h 80"/>
                  <a:gd name="T46" fmla="*/ 1 w 79"/>
                  <a:gd name="T47" fmla="*/ 0 h 80"/>
                  <a:gd name="T48" fmla="*/ 1 w 79"/>
                  <a:gd name="T49" fmla="*/ 0 h 80"/>
                  <a:gd name="T50" fmla="*/ 1 w 79"/>
                  <a:gd name="T51" fmla="*/ 0 h 80"/>
                  <a:gd name="T52" fmla="*/ 1 w 79"/>
                  <a:gd name="T53" fmla="*/ 0 h 80"/>
                  <a:gd name="T54" fmla="*/ 1 w 79"/>
                  <a:gd name="T55" fmla="*/ 0 h 80"/>
                  <a:gd name="T56" fmla="*/ 1 w 79"/>
                  <a:gd name="T57" fmla="*/ 0 h 80"/>
                  <a:gd name="T58" fmla="*/ 1 w 79"/>
                  <a:gd name="T59" fmla="*/ 0 h 80"/>
                  <a:gd name="T60" fmla="*/ 1 w 79"/>
                  <a:gd name="T61" fmla="*/ 0 h 80"/>
                  <a:gd name="T62" fmla="*/ 1 w 79"/>
                  <a:gd name="T63" fmla="*/ 0 h 80"/>
                  <a:gd name="T64" fmla="*/ 1 w 79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79" h="80">
                    <a:moveTo>
                      <a:pt x="47" y="0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4"/>
                    </a:lnTo>
                    <a:lnTo>
                      <a:pt x="17" y="7"/>
                    </a:lnTo>
                    <a:lnTo>
                      <a:pt x="11" y="13"/>
                    </a:lnTo>
                    <a:lnTo>
                      <a:pt x="5" y="19"/>
                    </a:lnTo>
                    <a:lnTo>
                      <a:pt x="2" y="26"/>
                    </a:lnTo>
                    <a:lnTo>
                      <a:pt x="0" y="34"/>
                    </a:lnTo>
                    <a:lnTo>
                      <a:pt x="0" y="42"/>
                    </a:lnTo>
                    <a:lnTo>
                      <a:pt x="1" y="49"/>
                    </a:lnTo>
                    <a:lnTo>
                      <a:pt x="3" y="57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8" y="74"/>
                    </a:lnTo>
                    <a:lnTo>
                      <a:pt x="25" y="78"/>
                    </a:lnTo>
                    <a:lnTo>
                      <a:pt x="33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6"/>
                    </a:lnTo>
                    <a:lnTo>
                      <a:pt x="63" y="73"/>
                    </a:lnTo>
                    <a:lnTo>
                      <a:pt x="69" y="67"/>
                    </a:lnTo>
                    <a:lnTo>
                      <a:pt x="73" y="61"/>
                    </a:lnTo>
                    <a:lnTo>
                      <a:pt x="77" y="55"/>
                    </a:lnTo>
                    <a:lnTo>
                      <a:pt x="79" y="46"/>
                    </a:lnTo>
                    <a:lnTo>
                      <a:pt x="79" y="38"/>
                    </a:lnTo>
                    <a:lnTo>
                      <a:pt x="78" y="31"/>
                    </a:lnTo>
                    <a:lnTo>
                      <a:pt x="76" y="23"/>
                    </a:lnTo>
                    <a:lnTo>
                      <a:pt x="72" y="18"/>
                    </a:lnTo>
                    <a:lnTo>
                      <a:pt x="68" y="12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9" name="Freeform 120"/>
              <p:cNvSpPr/>
              <p:nvPr/>
            </p:nvSpPr>
            <p:spPr bwMode="auto">
              <a:xfrm>
                <a:off x="4059" y="4190"/>
                <a:ext cx="40" cy="40"/>
              </a:xfrm>
              <a:custGeom>
                <a:avLst/>
                <a:gdLst>
                  <a:gd name="T0" fmla="*/ 1 w 80"/>
                  <a:gd name="T1" fmla="*/ 0 h 78"/>
                  <a:gd name="T2" fmla="*/ 1 w 80"/>
                  <a:gd name="T3" fmla="*/ 0 h 78"/>
                  <a:gd name="T4" fmla="*/ 1 w 80"/>
                  <a:gd name="T5" fmla="*/ 0 h 78"/>
                  <a:gd name="T6" fmla="*/ 1 w 80"/>
                  <a:gd name="T7" fmla="*/ 1 h 78"/>
                  <a:gd name="T8" fmla="*/ 1 w 80"/>
                  <a:gd name="T9" fmla="*/ 1 h 78"/>
                  <a:gd name="T10" fmla="*/ 1 w 80"/>
                  <a:gd name="T11" fmla="*/ 1 h 78"/>
                  <a:gd name="T12" fmla="*/ 1 w 80"/>
                  <a:gd name="T13" fmla="*/ 1 h 78"/>
                  <a:gd name="T14" fmla="*/ 1 w 80"/>
                  <a:gd name="T15" fmla="*/ 1 h 78"/>
                  <a:gd name="T16" fmla="*/ 1 w 80"/>
                  <a:gd name="T17" fmla="*/ 1 h 78"/>
                  <a:gd name="T18" fmla="*/ 0 w 80"/>
                  <a:gd name="T19" fmla="*/ 1 h 78"/>
                  <a:gd name="T20" fmla="*/ 1 w 80"/>
                  <a:gd name="T21" fmla="*/ 1 h 78"/>
                  <a:gd name="T22" fmla="*/ 1 w 80"/>
                  <a:gd name="T23" fmla="*/ 1 h 78"/>
                  <a:gd name="T24" fmla="*/ 1 w 80"/>
                  <a:gd name="T25" fmla="*/ 1 h 78"/>
                  <a:gd name="T26" fmla="*/ 1 w 80"/>
                  <a:gd name="T27" fmla="*/ 1 h 78"/>
                  <a:gd name="T28" fmla="*/ 1 w 80"/>
                  <a:gd name="T29" fmla="*/ 1 h 78"/>
                  <a:gd name="T30" fmla="*/ 1 w 80"/>
                  <a:gd name="T31" fmla="*/ 1 h 78"/>
                  <a:gd name="T32" fmla="*/ 1 w 80"/>
                  <a:gd name="T33" fmla="*/ 1 h 78"/>
                  <a:gd name="T34" fmla="*/ 1 w 80"/>
                  <a:gd name="T35" fmla="*/ 1 h 78"/>
                  <a:gd name="T36" fmla="*/ 1 w 80"/>
                  <a:gd name="T37" fmla="*/ 1 h 78"/>
                  <a:gd name="T38" fmla="*/ 1 w 80"/>
                  <a:gd name="T39" fmla="*/ 1 h 78"/>
                  <a:gd name="T40" fmla="*/ 1 w 80"/>
                  <a:gd name="T41" fmla="*/ 1 h 78"/>
                  <a:gd name="T42" fmla="*/ 1 w 80"/>
                  <a:gd name="T43" fmla="*/ 1 h 78"/>
                  <a:gd name="T44" fmla="*/ 1 w 80"/>
                  <a:gd name="T45" fmla="*/ 1 h 78"/>
                  <a:gd name="T46" fmla="*/ 1 w 80"/>
                  <a:gd name="T47" fmla="*/ 1 h 78"/>
                  <a:gd name="T48" fmla="*/ 1 w 80"/>
                  <a:gd name="T49" fmla="*/ 1 h 78"/>
                  <a:gd name="T50" fmla="*/ 1 w 80"/>
                  <a:gd name="T51" fmla="*/ 1 h 78"/>
                  <a:gd name="T52" fmla="*/ 1 w 80"/>
                  <a:gd name="T53" fmla="*/ 1 h 78"/>
                  <a:gd name="T54" fmla="*/ 1 w 80"/>
                  <a:gd name="T55" fmla="*/ 1 h 78"/>
                  <a:gd name="T56" fmla="*/ 1 w 80"/>
                  <a:gd name="T57" fmla="*/ 1 h 78"/>
                  <a:gd name="T58" fmla="*/ 1 w 80"/>
                  <a:gd name="T59" fmla="*/ 1 h 78"/>
                  <a:gd name="T60" fmla="*/ 1 w 80"/>
                  <a:gd name="T61" fmla="*/ 1 h 78"/>
                  <a:gd name="T62" fmla="*/ 1 w 80"/>
                  <a:gd name="T63" fmla="*/ 1 h 78"/>
                  <a:gd name="T64" fmla="*/ 1 w 80"/>
                  <a:gd name="T65" fmla="*/ 0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8" y="0"/>
                    </a:moveTo>
                    <a:lnTo>
                      <a:pt x="40" y="0"/>
                    </a:lnTo>
                    <a:lnTo>
                      <a:pt x="32" y="0"/>
                    </a:lnTo>
                    <a:lnTo>
                      <a:pt x="25" y="3"/>
                    </a:lnTo>
                    <a:lnTo>
                      <a:pt x="18" y="7"/>
                    </a:lnTo>
                    <a:lnTo>
                      <a:pt x="12" y="11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2" y="32"/>
                    </a:lnTo>
                    <a:lnTo>
                      <a:pt x="0" y="40"/>
                    </a:lnTo>
                    <a:lnTo>
                      <a:pt x="2" y="47"/>
                    </a:lnTo>
                    <a:lnTo>
                      <a:pt x="4" y="55"/>
                    </a:lnTo>
                    <a:lnTo>
                      <a:pt x="7" y="61"/>
                    </a:lnTo>
                    <a:lnTo>
                      <a:pt x="13" y="67"/>
                    </a:lnTo>
                    <a:lnTo>
                      <a:pt x="19" y="72"/>
                    </a:lnTo>
                    <a:lnTo>
                      <a:pt x="26" y="76"/>
                    </a:lnTo>
                    <a:lnTo>
                      <a:pt x="34" y="78"/>
                    </a:lnTo>
                    <a:lnTo>
                      <a:pt x="42" y="78"/>
                    </a:lnTo>
                    <a:lnTo>
                      <a:pt x="50" y="77"/>
                    </a:lnTo>
                    <a:lnTo>
                      <a:pt x="57" y="75"/>
                    </a:lnTo>
                    <a:lnTo>
                      <a:pt x="64" y="71"/>
                    </a:lnTo>
                    <a:lnTo>
                      <a:pt x="70" y="65"/>
                    </a:lnTo>
                    <a:lnTo>
                      <a:pt x="74" y="60"/>
                    </a:lnTo>
                    <a:lnTo>
                      <a:pt x="78" y="53"/>
                    </a:lnTo>
                    <a:lnTo>
                      <a:pt x="80" y="45"/>
                    </a:lnTo>
                    <a:lnTo>
                      <a:pt x="80" y="37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3" y="6"/>
                    </a:lnTo>
                    <a:lnTo>
                      <a:pt x="56" y="2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" name="Freeform 121"/>
              <p:cNvSpPr/>
              <p:nvPr/>
            </p:nvSpPr>
            <p:spPr bwMode="auto">
              <a:xfrm>
                <a:off x="3990" y="4195"/>
                <a:ext cx="39" cy="39"/>
              </a:xfrm>
              <a:custGeom>
                <a:avLst/>
                <a:gdLst>
                  <a:gd name="T0" fmla="*/ 0 w 80"/>
                  <a:gd name="T1" fmla="*/ 1 h 78"/>
                  <a:gd name="T2" fmla="*/ 0 w 80"/>
                  <a:gd name="T3" fmla="*/ 0 h 78"/>
                  <a:gd name="T4" fmla="*/ 0 w 80"/>
                  <a:gd name="T5" fmla="*/ 1 h 78"/>
                  <a:gd name="T6" fmla="*/ 0 w 80"/>
                  <a:gd name="T7" fmla="*/ 1 h 78"/>
                  <a:gd name="T8" fmla="*/ 0 w 80"/>
                  <a:gd name="T9" fmla="*/ 1 h 78"/>
                  <a:gd name="T10" fmla="*/ 0 w 80"/>
                  <a:gd name="T11" fmla="*/ 1 h 78"/>
                  <a:gd name="T12" fmla="*/ 0 w 80"/>
                  <a:gd name="T13" fmla="*/ 1 h 78"/>
                  <a:gd name="T14" fmla="*/ 0 w 80"/>
                  <a:gd name="T15" fmla="*/ 1 h 78"/>
                  <a:gd name="T16" fmla="*/ 0 w 80"/>
                  <a:gd name="T17" fmla="*/ 1 h 78"/>
                  <a:gd name="T18" fmla="*/ 0 w 80"/>
                  <a:gd name="T19" fmla="*/ 1 h 78"/>
                  <a:gd name="T20" fmla="*/ 0 w 80"/>
                  <a:gd name="T21" fmla="*/ 1 h 78"/>
                  <a:gd name="T22" fmla="*/ 0 w 80"/>
                  <a:gd name="T23" fmla="*/ 1 h 78"/>
                  <a:gd name="T24" fmla="*/ 0 w 80"/>
                  <a:gd name="T25" fmla="*/ 1 h 78"/>
                  <a:gd name="T26" fmla="*/ 0 w 80"/>
                  <a:gd name="T27" fmla="*/ 1 h 78"/>
                  <a:gd name="T28" fmla="*/ 0 w 80"/>
                  <a:gd name="T29" fmla="*/ 1 h 78"/>
                  <a:gd name="T30" fmla="*/ 0 w 80"/>
                  <a:gd name="T31" fmla="*/ 1 h 78"/>
                  <a:gd name="T32" fmla="*/ 0 w 80"/>
                  <a:gd name="T33" fmla="*/ 1 h 78"/>
                  <a:gd name="T34" fmla="*/ 0 w 80"/>
                  <a:gd name="T35" fmla="*/ 1 h 78"/>
                  <a:gd name="T36" fmla="*/ 0 w 80"/>
                  <a:gd name="T37" fmla="*/ 1 h 78"/>
                  <a:gd name="T38" fmla="*/ 0 w 80"/>
                  <a:gd name="T39" fmla="*/ 1 h 78"/>
                  <a:gd name="T40" fmla="*/ 0 w 80"/>
                  <a:gd name="T41" fmla="*/ 1 h 78"/>
                  <a:gd name="T42" fmla="*/ 0 w 80"/>
                  <a:gd name="T43" fmla="*/ 1 h 78"/>
                  <a:gd name="T44" fmla="*/ 0 w 80"/>
                  <a:gd name="T45" fmla="*/ 1 h 78"/>
                  <a:gd name="T46" fmla="*/ 0 w 80"/>
                  <a:gd name="T47" fmla="*/ 1 h 78"/>
                  <a:gd name="T48" fmla="*/ 0 w 80"/>
                  <a:gd name="T49" fmla="*/ 1 h 78"/>
                  <a:gd name="T50" fmla="*/ 0 w 80"/>
                  <a:gd name="T51" fmla="*/ 1 h 78"/>
                  <a:gd name="T52" fmla="*/ 0 w 80"/>
                  <a:gd name="T53" fmla="*/ 1 h 78"/>
                  <a:gd name="T54" fmla="*/ 0 w 80"/>
                  <a:gd name="T55" fmla="*/ 1 h 78"/>
                  <a:gd name="T56" fmla="*/ 0 w 80"/>
                  <a:gd name="T57" fmla="*/ 1 h 78"/>
                  <a:gd name="T58" fmla="*/ 0 w 80"/>
                  <a:gd name="T59" fmla="*/ 1 h 78"/>
                  <a:gd name="T60" fmla="*/ 0 w 80"/>
                  <a:gd name="T61" fmla="*/ 1 h 78"/>
                  <a:gd name="T62" fmla="*/ 0 w 80"/>
                  <a:gd name="T63" fmla="*/ 1 h 78"/>
                  <a:gd name="T64" fmla="*/ 0 w 80"/>
                  <a:gd name="T65" fmla="*/ 1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7" y="1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3"/>
                    </a:lnTo>
                    <a:lnTo>
                      <a:pt x="17" y="7"/>
                    </a:lnTo>
                    <a:lnTo>
                      <a:pt x="12" y="12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1" y="32"/>
                    </a:lnTo>
                    <a:lnTo>
                      <a:pt x="0" y="40"/>
                    </a:lnTo>
                    <a:lnTo>
                      <a:pt x="1" y="48"/>
                    </a:lnTo>
                    <a:lnTo>
                      <a:pt x="4" y="55"/>
                    </a:lnTo>
                    <a:lnTo>
                      <a:pt x="7" y="62"/>
                    </a:lnTo>
                    <a:lnTo>
                      <a:pt x="13" y="68"/>
                    </a:lnTo>
                    <a:lnTo>
                      <a:pt x="19" y="73"/>
                    </a:lnTo>
                    <a:lnTo>
                      <a:pt x="25" y="76"/>
                    </a:lnTo>
                    <a:lnTo>
                      <a:pt x="33" y="78"/>
                    </a:lnTo>
                    <a:lnTo>
                      <a:pt x="42" y="78"/>
                    </a:lnTo>
                    <a:lnTo>
                      <a:pt x="50" y="78"/>
                    </a:lnTo>
                    <a:lnTo>
                      <a:pt x="57" y="75"/>
                    </a:lnTo>
                    <a:lnTo>
                      <a:pt x="63" y="71"/>
                    </a:lnTo>
                    <a:lnTo>
                      <a:pt x="69" y="67"/>
                    </a:lnTo>
                    <a:lnTo>
                      <a:pt x="74" y="61"/>
                    </a:lnTo>
                    <a:lnTo>
                      <a:pt x="77" y="54"/>
                    </a:lnTo>
                    <a:lnTo>
                      <a:pt x="80" y="46"/>
                    </a:lnTo>
                    <a:lnTo>
                      <a:pt x="80" y="38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2" y="6"/>
                    </a:lnTo>
                    <a:lnTo>
                      <a:pt x="55" y="2"/>
                    </a:lnTo>
                    <a:lnTo>
                      <a:pt x="47" y="1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" name="Freeform 122"/>
              <p:cNvSpPr/>
              <p:nvPr/>
            </p:nvSpPr>
            <p:spPr bwMode="auto">
              <a:xfrm>
                <a:off x="4127" y="4147"/>
                <a:ext cx="39" cy="39"/>
              </a:xfrm>
              <a:custGeom>
                <a:avLst/>
                <a:gdLst>
                  <a:gd name="T0" fmla="*/ 0 w 80"/>
                  <a:gd name="T1" fmla="*/ 0 h 79"/>
                  <a:gd name="T2" fmla="*/ 0 w 80"/>
                  <a:gd name="T3" fmla="*/ 0 h 79"/>
                  <a:gd name="T4" fmla="*/ 0 w 80"/>
                  <a:gd name="T5" fmla="*/ 0 h 79"/>
                  <a:gd name="T6" fmla="*/ 0 w 80"/>
                  <a:gd name="T7" fmla="*/ 0 h 79"/>
                  <a:gd name="T8" fmla="*/ 0 w 80"/>
                  <a:gd name="T9" fmla="*/ 0 h 79"/>
                  <a:gd name="T10" fmla="*/ 0 w 80"/>
                  <a:gd name="T11" fmla="*/ 0 h 79"/>
                  <a:gd name="T12" fmla="*/ 0 w 80"/>
                  <a:gd name="T13" fmla="*/ 0 h 79"/>
                  <a:gd name="T14" fmla="*/ 0 w 80"/>
                  <a:gd name="T15" fmla="*/ 0 h 79"/>
                  <a:gd name="T16" fmla="*/ 0 w 80"/>
                  <a:gd name="T17" fmla="*/ 0 h 79"/>
                  <a:gd name="T18" fmla="*/ 0 w 80"/>
                  <a:gd name="T19" fmla="*/ 0 h 79"/>
                  <a:gd name="T20" fmla="*/ 0 w 80"/>
                  <a:gd name="T21" fmla="*/ 0 h 79"/>
                  <a:gd name="T22" fmla="*/ 0 w 80"/>
                  <a:gd name="T23" fmla="*/ 0 h 79"/>
                  <a:gd name="T24" fmla="*/ 0 w 80"/>
                  <a:gd name="T25" fmla="*/ 0 h 79"/>
                  <a:gd name="T26" fmla="*/ 0 w 80"/>
                  <a:gd name="T27" fmla="*/ 0 h 79"/>
                  <a:gd name="T28" fmla="*/ 0 w 80"/>
                  <a:gd name="T29" fmla="*/ 0 h 79"/>
                  <a:gd name="T30" fmla="*/ 0 w 80"/>
                  <a:gd name="T31" fmla="*/ 0 h 79"/>
                  <a:gd name="T32" fmla="*/ 0 w 80"/>
                  <a:gd name="T33" fmla="*/ 0 h 79"/>
                  <a:gd name="T34" fmla="*/ 0 w 80"/>
                  <a:gd name="T35" fmla="*/ 0 h 79"/>
                  <a:gd name="T36" fmla="*/ 0 w 80"/>
                  <a:gd name="T37" fmla="*/ 0 h 79"/>
                  <a:gd name="T38" fmla="*/ 0 w 80"/>
                  <a:gd name="T39" fmla="*/ 0 h 79"/>
                  <a:gd name="T40" fmla="*/ 0 w 80"/>
                  <a:gd name="T41" fmla="*/ 0 h 79"/>
                  <a:gd name="T42" fmla="*/ 0 w 80"/>
                  <a:gd name="T43" fmla="*/ 0 h 79"/>
                  <a:gd name="T44" fmla="*/ 0 w 80"/>
                  <a:gd name="T45" fmla="*/ 0 h 79"/>
                  <a:gd name="T46" fmla="*/ 0 w 80"/>
                  <a:gd name="T47" fmla="*/ 0 h 79"/>
                  <a:gd name="T48" fmla="*/ 0 w 80"/>
                  <a:gd name="T49" fmla="*/ 0 h 79"/>
                  <a:gd name="T50" fmla="*/ 0 w 80"/>
                  <a:gd name="T51" fmla="*/ 0 h 79"/>
                  <a:gd name="T52" fmla="*/ 0 w 80"/>
                  <a:gd name="T53" fmla="*/ 0 h 79"/>
                  <a:gd name="T54" fmla="*/ 0 w 80"/>
                  <a:gd name="T55" fmla="*/ 0 h 79"/>
                  <a:gd name="T56" fmla="*/ 0 w 80"/>
                  <a:gd name="T57" fmla="*/ 0 h 79"/>
                  <a:gd name="T58" fmla="*/ 0 w 80"/>
                  <a:gd name="T59" fmla="*/ 0 h 79"/>
                  <a:gd name="T60" fmla="*/ 0 w 80"/>
                  <a:gd name="T61" fmla="*/ 0 h 79"/>
                  <a:gd name="T62" fmla="*/ 0 w 80"/>
                  <a:gd name="T63" fmla="*/ 0 h 79"/>
                  <a:gd name="T64" fmla="*/ 0 w 80"/>
                  <a:gd name="T65" fmla="*/ 0 h 7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9">
                    <a:moveTo>
                      <a:pt x="46" y="0"/>
                    </a:moveTo>
                    <a:lnTo>
                      <a:pt x="38" y="0"/>
                    </a:lnTo>
                    <a:lnTo>
                      <a:pt x="30" y="0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8"/>
                    </a:lnTo>
                    <a:lnTo>
                      <a:pt x="2" y="24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40" y="79"/>
                    </a:lnTo>
                    <a:lnTo>
                      <a:pt x="49" y="79"/>
                    </a:lnTo>
                    <a:lnTo>
                      <a:pt x="55" y="75"/>
                    </a:lnTo>
                    <a:lnTo>
                      <a:pt x="62" y="72"/>
                    </a:lnTo>
                    <a:lnTo>
                      <a:pt x="68" y="67"/>
                    </a:lnTo>
                    <a:lnTo>
                      <a:pt x="73" y="61"/>
                    </a:lnTo>
                    <a:lnTo>
                      <a:pt x="76" y="54"/>
                    </a:lnTo>
                    <a:lnTo>
                      <a:pt x="78" y="46"/>
                    </a:lnTo>
                    <a:lnTo>
                      <a:pt x="80" y="38"/>
                    </a:lnTo>
                    <a:lnTo>
                      <a:pt x="78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" name="Freeform 123"/>
              <p:cNvSpPr/>
              <p:nvPr/>
            </p:nvSpPr>
            <p:spPr bwMode="auto">
              <a:xfrm>
                <a:off x="4216" y="4162"/>
                <a:ext cx="37" cy="39"/>
              </a:xfrm>
              <a:custGeom>
                <a:avLst/>
                <a:gdLst>
                  <a:gd name="T0" fmla="*/ 1 w 73"/>
                  <a:gd name="T1" fmla="*/ 0 h 79"/>
                  <a:gd name="T2" fmla="*/ 1 w 73"/>
                  <a:gd name="T3" fmla="*/ 0 h 79"/>
                  <a:gd name="T4" fmla="*/ 1 w 73"/>
                  <a:gd name="T5" fmla="*/ 0 h 79"/>
                  <a:gd name="T6" fmla="*/ 1 w 73"/>
                  <a:gd name="T7" fmla="*/ 0 h 79"/>
                  <a:gd name="T8" fmla="*/ 1 w 73"/>
                  <a:gd name="T9" fmla="*/ 0 h 79"/>
                  <a:gd name="T10" fmla="*/ 1 w 73"/>
                  <a:gd name="T11" fmla="*/ 0 h 79"/>
                  <a:gd name="T12" fmla="*/ 1 w 73"/>
                  <a:gd name="T13" fmla="*/ 0 h 79"/>
                  <a:gd name="T14" fmla="*/ 1 w 73"/>
                  <a:gd name="T15" fmla="*/ 0 h 79"/>
                  <a:gd name="T16" fmla="*/ 1 w 73"/>
                  <a:gd name="T17" fmla="*/ 0 h 79"/>
                  <a:gd name="T18" fmla="*/ 1 w 73"/>
                  <a:gd name="T19" fmla="*/ 0 h 79"/>
                  <a:gd name="T20" fmla="*/ 1 w 73"/>
                  <a:gd name="T21" fmla="*/ 0 h 79"/>
                  <a:gd name="T22" fmla="*/ 1 w 73"/>
                  <a:gd name="T23" fmla="*/ 0 h 79"/>
                  <a:gd name="T24" fmla="*/ 0 w 73"/>
                  <a:gd name="T25" fmla="*/ 0 h 79"/>
                  <a:gd name="T26" fmla="*/ 0 w 73"/>
                  <a:gd name="T27" fmla="*/ 0 h 79"/>
                  <a:gd name="T28" fmla="*/ 0 w 73"/>
                  <a:gd name="T29" fmla="*/ 0 h 79"/>
                  <a:gd name="T30" fmla="*/ 1 w 73"/>
                  <a:gd name="T31" fmla="*/ 0 h 79"/>
                  <a:gd name="T32" fmla="*/ 1 w 73"/>
                  <a:gd name="T33" fmla="*/ 0 h 79"/>
                  <a:gd name="T34" fmla="*/ 1 w 73"/>
                  <a:gd name="T35" fmla="*/ 0 h 79"/>
                  <a:gd name="T36" fmla="*/ 1 w 73"/>
                  <a:gd name="T37" fmla="*/ 0 h 79"/>
                  <a:gd name="T38" fmla="*/ 1 w 73"/>
                  <a:gd name="T39" fmla="*/ 0 h 79"/>
                  <a:gd name="T40" fmla="*/ 1 w 73"/>
                  <a:gd name="T41" fmla="*/ 0 h 79"/>
                  <a:gd name="T42" fmla="*/ 1 w 73"/>
                  <a:gd name="T43" fmla="*/ 0 h 79"/>
                  <a:gd name="T44" fmla="*/ 1 w 73"/>
                  <a:gd name="T45" fmla="*/ 0 h 79"/>
                  <a:gd name="T46" fmla="*/ 1 w 73"/>
                  <a:gd name="T47" fmla="*/ 0 h 79"/>
                  <a:gd name="T48" fmla="*/ 1 w 73"/>
                  <a:gd name="T49" fmla="*/ 0 h 79"/>
                  <a:gd name="T50" fmla="*/ 1 w 73"/>
                  <a:gd name="T51" fmla="*/ 0 h 79"/>
                  <a:gd name="T52" fmla="*/ 1 w 73"/>
                  <a:gd name="T53" fmla="*/ 0 h 79"/>
                  <a:gd name="T54" fmla="*/ 1 w 73"/>
                  <a:gd name="T55" fmla="*/ 0 h 79"/>
                  <a:gd name="T56" fmla="*/ 1 w 73"/>
                  <a:gd name="T57" fmla="*/ 0 h 79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73" h="79">
                    <a:moveTo>
                      <a:pt x="73" y="19"/>
                    </a:moveTo>
                    <a:lnTo>
                      <a:pt x="69" y="12"/>
                    </a:lnTo>
                    <a:lnTo>
                      <a:pt x="62" y="7"/>
                    </a:lnTo>
                    <a:lnTo>
                      <a:pt x="54" y="2"/>
                    </a:lnTo>
                    <a:lnTo>
                      <a:pt x="46" y="0"/>
                    </a:lnTo>
                    <a:lnTo>
                      <a:pt x="38" y="0"/>
                    </a:lnTo>
                    <a:lnTo>
                      <a:pt x="30" y="1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0" y="12"/>
                    </a:lnTo>
                    <a:lnTo>
                      <a:pt x="5" y="19"/>
                    </a:lnTo>
                    <a:lnTo>
                      <a:pt x="2" y="25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49"/>
                    </a:lnTo>
                    <a:lnTo>
                      <a:pt x="3" y="55"/>
                    </a:lnTo>
                    <a:lnTo>
                      <a:pt x="7" y="62"/>
                    </a:lnTo>
                    <a:lnTo>
                      <a:pt x="11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35" y="79"/>
                    </a:lnTo>
                    <a:lnTo>
                      <a:pt x="38" y="79"/>
                    </a:lnTo>
                    <a:lnTo>
                      <a:pt x="41" y="79"/>
                    </a:lnTo>
                    <a:lnTo>
                      <a:pt x="43" y="79"/>
                    </a:lnTo>
                    <a:lnTo>
                      <a:pt x="48" y="70"/>
                    </a:lnTo>
                    <a:lnTo>
                      <a:pt x="58" y="52"/>
                    </a:lnTo>
                    <a:lnTo>
                      <a:pt x="69" y="31"/>
                    </a:lnTo>
                    <a:lnTo>
                      <a:pt x="73" y="19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3" name="Freeform 124"/>
              <p:cNvSpPr/>
              <p:nvPr/>
            </p:nvSpPr>
            <p:spPr bwMode="auto">
              <a:xfrm>
                <a:off x="3983" y="4266"/>
                <a:ext cx="31" cy="33"/>
              </a:xfrm>
              <a:custGeom>
                <a:avLst/>
                <a:gdLst>
                  <a:gd name="T0" fmla="*/ 1 w 61"/>
                  <a:gd name="T1" fmla="*/ 1 h 66"/>
                  <a:gd name="T2" fmla="*/ 1 w 61"/>
                  <a:gd name="T3" fmla="*/ 1 h 66"/>
                  <a:gd name="T4" fmla="*/ 1 w 61"/>
                  <a:gd name="T5" fmla="*/ 1 h 66"/>
                  <a:gd name="T6" fmla="*/ 1 w 61"/>
                  <a:gd name="T7" fmla="*/ 1 h 66"/>
                  <a:gd name="T8" fmla="*/ 1 w 61"/>
                  <a:gd name="T9" fmla="*/ 1 h 66"/>
                  <a:gd name="T10" fmla="*/ 1 w 61"/>
                  <a:gd name="T11" fmla="*/ 1 h 66"/>
                  <a:gd name="T12" fmla="*/ 1 w 61"/>
                  <a:gd name="T13" fmla="*/ 1 h 66"/>
                  <a:gd name="T14" fmla="*/ 1 w 61"/>
                  <a:gd name="T15" fmla="*/ 1 h 66"/>
                  <a:gd name="T16" fmla="*/ 1 w 61"/>
                  <a:gd name="T17" fmla="*/ 1 h 66"/>
                  <a:gd name="T18" fmla="*/ 1 w 61"/>
                  <a:gd name="T19" fmla="*/ 1 h 66"/>
                  <a:gd name="T20" fmla="*/ 1 w 61"/>
                  <a:gd name="T21" fmla="*/ 1 h 66"/>
                  <a:gd name="T22" fmla="*/ 1 w 61"/>
                  <a:gd name="T23" fmla="*/ 1 h 66"/>
                  <a:gd name="T24" fmla="*/ 1 w 61"/>
                  <a:gd name="T25" fmla="*/ 1 h 66"/>
                  <a:gd name="T26" fmla="*/ 1 w 61"/>
                  <a:gd name="T27" fmla="*/ 0 h 66"/>
                  <a:gd name="T28" fmla="*/ 1 w 61"/>
                  <a:gd name="T29" fmla="*/ 1 h 66"/>
                  <a:gd name="T30" fmla="*/ 1 w 61"/>
                  <a:gd name="T31" fmla="*/ 1 h 66"/>
                  <a:gd name="T32" fmla="*/ 0 w 61"/>
                  <a:gd name="T33" fmla="*/ 1 h 66"/>
                  <a:gd name="T34" fmla="*/ 1 w 61"/>
                  <a:gd name="T35" fmla="*/ 1 h 66"/>
                  <a:gd name="T36" fmla="*/ 1 w 61"/>
                  <a:gd name="T37" fmla="*/ 1 h 66"/>
                  <a:gd name="T38" fmla="*/ 1 w 61"/>
                  <a:gd name="T39" fmla="*/ 1 h 66"/>
                  <a:gd name="T40" fmla="*/ 1 w 61"/>
                  <a:gd name="T41" fmla="*/ 1 h 66"/>
                  <a:gd name="T42" fmla="*/ 1 w 61"/>
                  <a:gd name="T43" fmla="*/ 1 h 66"/>
                  <a:gd name="T44" fmla="*/ 1 w 61"/>
                  <a:gd name="T45" fmla="*/ 1 h 66"/>
                  <a:gd name="T46" fmla="*/ 1 w 61"/>
                  <a:gd name="T47" fmla="*/ 1 h 66"/>
                  <a:gd name="T48" fmla="*/ 1 w 61"/>
                  <a:gd name="T49" fmla="*/ 1 h 6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61" h="66">
                    <a:moveTo>
                      <a:pt x="53" y="66"/>
                    </a:moveTo>
                    <a:lnTo>
                      <a:pt x="57" y="61"/>
                    </a:lnTo>
                    <a:lnTo>
                      <a:pt x="59" y="56"/>
                    </a:lnTo>
                    <a:lnTo>
                      <a:pt x="60" y="52"/>
                    </a:lnTo>
                    <a:lnTo>
                      <a:pt x="61" y="47"/>
                    </a:lnTo>
                    <a:lnTo>
                      <a:pt x="61" y="39"/>
                    </a:lnTo>
                    <a:lnTo>
                      <a:pt x="60" y="31"/>
                    </a:lnTo>
                    <a:lnTo>
                      <a:pt x="58" y="24"/>
                    </a:lnTo>
                    <a:lnTo>
                      <a:pt x="55" y="17"/>
                    </a:lnTo>
                    <a:lnTo>
                      <a:pt x="50" y="11"/>
                    </a:lnTo>
                    <a:lnTo>
                      <a:pt x="43" y="7"/>
                    </a:lnTo>
                    <a:lnTo>
                      <a:pt x="36" y="3"/>
                    </a:lnTo>
                    <a:lnTo>
                      <a:pt x="29" y="1"/>
                    </a:lnTo>
                    <a:lnTo>
                      <a:pt x="21" y="0"/>
                    </a:lnTo>
                    <a:lnTo>
                      <a:pt x="13" y="1"/>
                    </a:lnTo>
                    <a:lnTo>
                      <a:pt x="6" y="3"/>
                    </a:lnTo>
                    <a:lnTo>
                      <a:pt x="0" y="7"/>
                    </a:lnTo>
                    <a:lnTo>
                      <a:pt x="2" y="9"/>
                    </a:lnTo>
                    <a:lnTo>
                      <a:pt x="5" y="14"/>
                    </a:lnTo>
                    <a:lnTo>
                      <a:pt x="11" y="22"/>
                    </a:lnTo>
                    <a:lnTo>
                      <a:pt x="19" y="31"/>
                    </a:lnTo>
                    <a:lnTo>
                      <a:pt x="27" y="41"/>
                    </a:lnTo>
                    <a:lnTo>
                      <a:pt x="35" y="51"/>
                    </a:lnTo>
                    <a:lnTo>
                      <a:pt x="44" y="59"/>
                    </a:lnTo>
                    <a:lnTo>
                      <a:pt x="53" y="66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4" name="Freeform 125"/>
              <p:cNvSpPr/>
              <p:nvPr/>
            </p:nvSpPr>
            <p:spPr bwMode="auto">
              <a:xfrm>
                <a:off x="4852" y="4125"/>
                <a:ext cx="17" cy="17"/>
              </a:xfrm>
              <a:custGeom>
                <a:avLst/>
                <a:gdLst>
                  <a:gd name="T0" fmla="*/ 1 w 34"/>
                  <a:gd name="T1" fmla="*/ 1 h 34"/>
                  <a:gd name="T2" fmla="*/ 1 w 34"/>
                  <a:gd name="T3" fmla="*/ 1 h 34"/>
                  <a:gd name="T4" fmla="*/ 1 w 34"/>
                  <a:gd name="T5" fmla="*/ 1 h 34"/>
                  <a:gd name="T6" fmla="*/ 1 w 34"/>
                  <a:gd name="T7" fmla="*/ 1 h 34"/>
                  <a:gd name="T8" fmla="*/ 1 w 34"/>
                  <a:gd name="T9" fmla="*/ 1 h 34"/>
                  <a:gd name="T10" fmla="*/ 1 w 34"/>
                  <a:gd name="T11" fmla="*/ 1 h 34"/>
                  <a:gd name="T12" fmla="*/ 1 w 34"/>
                  <a:gd name="T13" fmla="*/ 1 h 34"/>
                  <a:gd name="T14" fmla="*/ 1 w 34"/>
                  <a:gd name="T15" fmla="*/ 1 h 34"/>
                  <a:gd name="T16" fmla="*/ 1 w 34"/>
                  <a:gd name="T17" fmla="*/ 1 h 34"/>
                  <a:gd name="T18" fmla="*/ 1 w 34"/>
                  <a:gd name="T19" fmla="*/ 0 h 34"/>
                  <a:gd name="T20" fmla="*/ 1 w 34"/>
                  <a:gd name="T21" fmla="*/ 1 h 34"/>
                  <a:gd name="T22" fmla="*/ 1 w 34"/>
                  <a:gd name="T23" fmla="*/ 1 h 34"/>
                  <a:gd name="T24" fmla="*/ 0 w 34"/>
                  <a:gd name="T25" fmla="*/ 1 h 34"/>
                  <a:gd name="T26" fmla="*/ 0 w 34"/>
                  <a:gd name="T27" fmla="*/ 1 h 34"/>
                  <a:gd name="T28" fmla="*/ 1 w 34"/>
                  <a:gd name="T29" fmla="*/ 1 h 34"/>
                  <a:gd name="T30" fmla="*/ 1 w 34"/>
                  <a:gd name="T31" fmla="*/ 1 h 34"/>
                  <a:gd name="T32" fmla="*/ 1 w 34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4">
                    <a:moveTo>
                      <a:pt x="12" y="34"/>
                    </a:moveTo>
                    <a:lnTo>
                      <a:pt x="19" y="34"/>
                    </a:lnTo>
                    <a:lnTo>
                      <a:pt x="24" y="33"/>
                    </a:lnTo>
                    <a:lnTo>
                      <a:pt x="29" y="28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2" y="10"/>
                    </a:lnTo>
                    <a:lnTo>
                      <a:pt x="28" y="5"/>
                    </a:lnTo>
                    <a:lnTo>
                      <a:pt x="22" y="2"/>
                    </a:lnTo>
                    <a:lnTo>
                      <a:pt x="15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6" y="30"/>
                    </a:lnTo>
                    <a:lnTo>
                      <a:pt x="12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5" name="Freeform 126"/>
              <p:cNvSpPr/>
              <p:nvPr/>
            </p:nvSpPr>
            <p:spPr bwMode="auto">
              <a:xfrm>
                <a:off x="4885" y="4152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0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1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1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8" y="3"/>
                    </a:lnTo>
                    <a:lnTo>
                      <a:pt x="22" y="0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1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6" name="Freeform 127"/>
              <p:cNvSpPr/>
              <p:nvPr/>
            </p:nvSpPr>
            <p:spPr bwMode="auto">
              <a:xfrm>
                <a:off x="4701" y="4202"/>
                <a:ext cx="17" cy="17"/>
              </a:xfrm>
              <a:custGeom>
                <a:avLst/>
                <a:gdLst>
                  <a:gd name="T0" fmla="*/ 1 w 34"/>
                  <a:gd name="T1" fmla="*/ 1 h 33"/>
                  <a:gd name="T2" fmla="*/ 1 w 34"/>
                  <a:gd name="T3" fmla="*/ 1 h 33"/>
                  <a:gd name="T4" fmla="*/ 1 w 34"/>
                  <a:gd name="T5" fmla="*/ 1 h 33"/>
                  <a:gd name="T6" fmla="*/ 1 w 34"/>
                  <a:gd name="T7" fmla="*/ 1 h 33"/>
                  <a:gd name="T8" fmla="*/ 1 w 34"/>
                  <a:gd name="T9" fmla="*/ 1 h 33"/>
                  <a:gd name="T10" fmla="*/ 1 w 34"/>
                  <a:gd name="T11" fmla="*/ 1 h 33"/>
                  <a:gd name="T12" fmla="*/ 1 w 34"/>
                  <a:gd name="T13" fmla="*/ 1 h 33"/>
                  <a:gd name="T14" fmla="*/ 1 w 34"/>
                  <a:gd name="T15" fmla="*/ 1 h 33"/>
                  <a:gd name="T16" fmla="*/ 1 w 34"/>
                  <a:gd name="T17" fmla="*/ 1 h 33"/>
                  <a:gd name="T18" fmla="*/ 1 w 34"/>
                  <a:gd name="T19" fmla="*/ 0 h 33"/>
                  <a:gd name="T20" fmla="*/ 1 w 34"/>
                  <a:gd name="T21" fmla="*/ 1 h 33"/>
                  <a:gd name="T22" fmla="*/ 1 w 34"/>
                  <a:gd name="T23" fmla="*/ 1 h 33"/>
                  <a:gd name="T24" fmla="*/ 1 w 34"/>
                  <a:gd name="T25" fmla="*/ 1 h 33"/>
                  <a:gd name="T26" fmla="*/ 0 w 34"/>
                  <a:gd name="T27" fmla="*/ 1 h 33"/>
                  <a:gd name="T28" fmla="*/ 1 w 34"/>
                  <a:gd name="T29" fmla="*/ 1 h 33"/>
                  <a:gd name="T30" fmla="*/ 1 w 34"/>
                  <a:gd name="T31" fmla="*/ 1 h 33"/>
                  <a:gd name="T32" fmla="*/ 1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3"/>
                    </a:moveTo>
                    <a:lnTo>
                      <a:pt x="19" y="33"/>
                    </a:lnTo>
                    <a:lnTo>
                      <a:pt x="25" y="32"/>
                    </a:lnTo>
                    <a:lnTo>
                      <a:pt x="29" y="28"/>
                    </a:lnTo>
                    <a:lnTo>
                      <a:pt x="33" y="22"/>
                    </a:lnTo>
                    <a:lnTo>
                      <a:pt x="34" y="16"/>
                    </a:lnTo>
                    <a:lnTo>
                      <a:pt x="33" y="9"/>
                    </a:lnTo>
                    <a:lnTo>
                      <a:pt x="28" y="5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10" y="2"/>
                    </a:lnTo>
                    <a:lnTo>
                      <a:pt x="5" y="6"/>
                    </a:lnTo>
                    <a:lnTo>
                      <a:pt x="2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30"/>
                    </a:lnTo>
                    <a:lnTo>
                      <a:pt x="12" y="3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7" name="Freeform 128"/>
              <p:cNvSpPr/>
              <p:nvPr/>
            </p:nvSpPr>
            <p:spPr bwMode="auto">
              <a:xfrm>
                <a:off x="4742" y="4201"/>
                <a:ext cx="16" cy="17"/>
              </a:xfrm>
              <a:custGeom>
                <a:avLst/>
                <a:gdLst>
                  <a:gd name="T0" fmla="*/ 0 w 34"/>
                  <a:gd name="T1" fmla="*/ 1 h 33"/>
                  <a:gd name="T2" fmla="*/ 0 w 34"/>
                  <a:gd name="T3" fmla="*/ 1 h 33"/>
                  <a:gd name="T4" fmla="*/ 0 w 34"/>
                  <a:gd name="T5" fmla="*/ 1 h 33"/>
                  <a:gd name="T6" fmla="*/ 0 w 34"/>
                  <a:gd name="T7" fmla="*/ 1 h 33"/>
                  <a:gd name="T8" fmla="*/ 0 w 34"/>
                  <a:gd name="T9" fmla="*/ 1 h 33"/>
                  <a:gd name="T10" fmla="*/ 0 w 34"/>
                  <a:gd name="T11" fmla="*/ 1 h 33"/>
                  <a:gd name="T12" fmla="*/ 0 w 34"/>
                  <a:gd name="T13" fmla="*/ 1 h 33"/>
                  <a:gd name="T14" fmla="*/ 0 w 34"/>
                  <a:gd name="T15" fmla="*/ 1 h 33"/>
                  <a:gd name="T16" fmla="*/ 0 w 34"/>
                  <a:gd name="T17" fmla="*/ 1 h 33"/>
                  <a:gd name="T18" fmla="*/ 0 w 34"/>
                  <a:gd name="T19" fmla="*/ 0 h 33"/>
                  <a:gd name="T20" fmla="*/ 0 w 34"/>
                  <a:gd name="T21" fmla="*/ 1 h 33"/>
                  <a:gd name="T22" fmla="*/ 0 w 34"/>
                  <a:gd name="T23" fmla="*/ 1 h 33"/>
                  <a:gd name="T24" fmla="*/ 0 w 34"/>
                  <a:gd name="T25" fmla="*/ 1 h 33"/>
                  <a:gd name="T26" fmla="*/ 0 w 34"/>
                  <a:gd name="T27" fmla="*/ 1 h 33"/>
                  <a:gd name="T28" fmla="*/ 0 w 34"/>
                  <a:gd name="T29" fmla="*/ 1 h 33"/>
                  <a:gd name="T30" fmla="*/ 0 w 34"/>
                  <a:gd name="T31" fmla="*/ 1 h 33"/>
                  <a:gd name="T32" fmla="*/ 0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2"/>
                    </a:moveTo>
                    <a:lnTo>
                      <a:pt x="19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1" y="9"/>
                    </a:lnTo>
                    <a:lnTo>
                      <a:pt x="28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8" name="Freeform 129"/>
              <p:cNvSpPr/>
              <p:nvPr/>
            </p:nvSpPr>
            <p:spPr bwMode="auto">
              <a:xfrm>
                <a:off x="4782" y="4209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1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5" y="29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9" name="Freeform 130"/>
              <p:cNvSpPr/>
              <p:nvPr/>
            </p:nvSpPr>
            <p:spPr bwMode="auto">
              <a:xfrm>
                <a:off x="4820" y="4226"/>
                <a:ext cx="17" cy="17"/>
              </a:xfrm>
              <a:custGeom>
                <a:avLst/>
                <a:gdLst>
                  <a:gd name="T0" fmla="*/ 1 w 33"/>
                  <a:gd name="T1" fmla="*/ 1 h 34"/>
                  <a:gd name="T2" fmla="*/ 1 w 33"/>
                  <a:gd name="T3" fmla="*/ 1 h 34"/>
                  <a:gd name="T4" fmla="*/ 1 w 33"/>
                  <a:gd name="T5" fmla="*/ 1 h 34"/>
                  <a:gd name="T6" fmla="*/ 1 w 33"/>
                  <a:gd name="T7" fmla="*/ 1 h 34"/>
                  <a:gd name="T8" fmla="*/ 1 w 33"/>
                  <a:gd name="T9" fmla="*/ 1 h 34"/>
                  <a:gd name="T10" fmla="*/ 1 w 33"/>
                  <a:gd name="T11" fmla="*/ 1 h 34"/>
                  <a:gd name="T12" fmla="*/ 1 w 33"/>
                  <a:gd name="T13" fmla="*/ 1 h 34"/>
                  <a:gd name="T14" fmla="*/ 1 w 33"/>
                  <a:gd name="T15" fmla="*/ 1 h 34"/>
                  <a:gd name="T16" fmla="*/ 1 w 33"/>
                  <a:gd name="T17" fmla="*/ 1 h 34"/>
                  <a:gd name="T18" fmla="*/ 1 w 33"/>
                  <a:gd name="T19" fmla="*/ 0 h 34"/>
                  <a:gd name="T20" fmla="*/ 1 w 33"/>
                  <a:gd name="T21" fmla="*/ 1 h 34"/>
                  <a:gd name="T22" fmla="*/ 1 w 33"/>
                  <a:gd name="T23" fmla="*/ 1 h 34"/>
                  <a:gd name="T24" fmla="*/ 1 w 33"/>
                  <a:gd name="T25" fmla="*/ 1 h 34"/>
                  <a:gd name="T26" fmla="*/ 0 w 33"/>
                  <a:gd name="T27" fmla="*/ 1 h 34"/>
                  <a:gd name="T28" fmla="*/ 1 w 33"/>
                  <a:gd name="T29" fmla="*/ 1 h 34"/>
                  <a:gd name="T30" fmla="*/ 1 w 33"/>
                  <a:gd name="T31" fmla="*/ 1 h 34"/>
                  <a:gd name="T32" fmla="*/ 1 w 33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4">
                    <a:moveTo>
                      <a:pt x="11" y="34"/>
                    </a:moveTo>
                    <a:lnTo>
                      <a:pt x="18" y="34"/>
                    </a:lnTo>
                    <a:lnTo>
                      <a:pt x="24" y="33"/>
                    </a:lnTo>
                    <a:lnTo>
                      <a:pt x="30" y="28"/>
                    </a:lnTo>
                    <a:lnTo>
                      <a:pt x="33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7" y="5"/>
                    </a:lnTo>
                    <a:lnTo>
                      <a:pt x="22" y="1"/>
                    </a:lnTo>
                    <a:lnTo>
                      <a:pt x="16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1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5" y="30"/>
                    </a:lnTo>
                    <a:lnTo>
                      <a:pt x="11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" name="Freeform 131"/>
              <p:cNvSpPr/>
              <p:nvPr/>
            </p:nvSpPr>
            <p:spPr bwMode="auto">
              <a:xfrm>
                <a:off x="4853" y="4250"/>
                <a:ext cx="16" cy="16"/>
              </a:xfrm>
              <a:custGeom>
                <a:avLst/>
                <a:gdLst>
                  <a:gd name="T0" fmla="*/ 0 w 33"/>
                  <a:gd name="T1" fmla="*/ 0 h 33"/>
                  <a:gd name="T2" fmla="*/ 0 w 33"/>
                  <a:gd name="T3" fmla="*/ 0 h 33"/>
                  <a:gd name="T4" fmla="*/ 0 w 33"/>
                  <a:gd name="T5" fmla="*/ 0 h 33"/>
                  <a:gd name="T6" fmla="*/ 0 w 33"/>
                  <a:gd name="T7" fmla="*/ 0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0 h 33"/>
                  <a:gd name="T14" fmla="*/ 0 w 33"/>
                  <a:gd name="T15" fmla="*/ 0 h 33"/>
                  <a:gd name="T16" fmla="*/ 0 w 33"/>
                  <a:gd name="T17" fmla="*/ 0 h 33"/>
                  <a:gd name="T18" fmla="*/ 0 w 33"/>
                  <a:gd name="T19" fmla="*/ 0 h 33"/>
                  <a:gd name="T20" fmla="*/ 0 w 33"/>
                  <a:gd name="T21" fmla="*/ 0 h 33"/>
                  <a:gd name="T22" fmla="*/ 0 w 33"/>
                  <a:gd name="T23" fmla="*/ 0 h 33"/>
                  <a:gd name="T24" fmla="*/ 0 w 33"/>
                  <a:gd name="T25" fmla="*/ 0 h 33"/>
                  <a:gd name="T26" fmla="*/ 0 w 33"/>
                  <a:gd name="T27" fmla="*/ 0 h 33"/>
                  <a:gd name="T28" fmla="*/ 0 w 33"/>
                  <a:gd name="T29" fmla="*/ 0 h 33"/>
                  <a:gd name="T30" fmla="*/ 0 w 33"/>
                  <a:gd name="T31" fmla="*/ 0 h 33"/>
                  <a:gd name="T32" fmla="*/ 0 w 33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2" y="32"/>
                    </a:moveTo>
                    <a:lnTo>
                      <a:pt x="18" y="33"/>
                    </a:lnTo>
                    <a:lnTo>
                      <a:pt x="25" y="32"/>
                    </a:lnTo>
                    <a:lnTo>
                      <a:pt x="29" y="27"/>
                    </a:lnTo>
                    <a:lnTo>
                      <a:pt x="33" y="21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1" y="1"/>
                    </a:lnTo>
                    <a:lnTo>
                      <a:pt x="15" y="0"/>
                    </a:lnTo>
                    <a:lnTo>
                      <a:pt x="8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" name="Freeform 132"/>
              <p:cNvSpPr/>
              <p:nvPr/>
            </p:nvSpPr>
            <p:spPr bwMode="auto">
              <a:xfrm>
                <a:off x="4680" y="4230"/>
                <a:ext cx="188" cy="72"/>
              </a:xfrm>
              <a:custGeom>
                <a:avLst/>
                <a:gdLst>
                  <a:gd name="T0" fmla="*/ 1 w 376"/>
                  <a:gd name="T1" fmla="*/ 1 h 144"/>
                  <a:gd name="T2" fmla="*/ 1 w 376"/>
                  <a:gd name="T3" fmla="*/ 1 h 144"/>
                  <a:gd name="T4" fmla="*/ 1 w 376"/>
                  <a:gd name="T5" fmla="*/ 1 h 144"/>
                  <a:gd name="T6" fmla="*/ 1 w 376"/>
                  <a:gd name="T7" fmla="*/ 1 h 144"/>
                  <a:gd name="T8" fmla="*/ 1 w 376"/>
                  <a:gd name="T9" fmla="*/ 1 h 144"/>
                  <a:gd name="T10" fmla="*/ 1 w 376"/>
                  <a:gd name="T11" fmla="*/ 1 h 144"/>
                  <a:gd name="T12" fmla="*/ 1 w 376"/>
                  <a:gd name="T13" fmla="*/ 1 h 144"/>
                  <a:gd name="T14" fmla="*/ 1 w 376"/>
                  <a:gd name="T15" fmla="*/ 1 h 144"/>
                  <a:gd name="T16" fmla="*/ 1 w 376"/>
                  <a:gd name="T17" fmla="*/ 1 h 144"/>
                  <a:gd name="T18" fmla="*/ 1 w 376"/>
                  <a:gd name="T19" fmla="*/ 1 h 144"/>
                  <a:gd name="T20" fmla="*/ 1 w 376"/>
                  <a:gd name="T21" fmla="*/ 1 h 144"/>
                  <a:gd name="T22" fmla="*/ 1 w 376"/>
                  <a:gd name="T23" fmla="*/ 1 h 144"/>
                  <a:gd name="T24" fmla="*/ 1 w 376"/>
                  <a:gd name="T25" fmla="*/ 1 h 144"/>
                  <a:gd name="T26" fmla="*/ 1 w 376"/>
                  <a:gd name="T27" fmla="*/ 1 h 144"/>
                  <a:gd name="T28" fmla="*/ 1 w 376"/>
                  <a:gd name="T29" fmla="*/ 1 h 144"/>
                  <a:gd name="T30" fmla="*/ 1 w 376"/>
                  <a:gd name="T31" fmla="*/ 1 h 144"/>
                  <a:gd name="T32" fmla="*/ 1 w 376"/>
                  <a:gd name="T33" fmla="*/ 1 h 144"/>
                  <a:gd name="T34" fmla="*/ 1 w 376"/>
                  <a:gd name="T35" fmla="*/ 1 h 144"/>
                  <a:gd name="T36" fmla="*/ 1 w 376"/>
                  <a:gd name="T37" fmla="*/ 1 h 144"/>
                  <a:gd name="T38" fmla="*/ 1 w 376"/>
                  <a:gd name="T39" fmla="*/ 0 h 144"/>
                  <a:gd name="T40" fmla="*/ 1 w 376"/>
                  <a:gd name="T41" fmla="*/ 1 h 144"/>
                  <a:gd name="T42" fmla="*/ 1 w 376"/>
                  <a:gd name="T43" fmla="*/ 1 h 144"/>
                  <a:gd name="T44" fmla="*/ 1 w 376"/>
                  <a:gd name="T45" fmla="*/ 1 h 144"/>
                  <a:gd name="T46" fmla="*/ 1 w 376"/>
                  <a:gd name="T47" fmla="*/ 1 h 144"/>
                  <a:gd name="T48" fmla="*/ 0 w 376"/>
                  <a:gd name="T49" fmla="*/ 1 h 144"/>
                  <a:gd name="T50" fmla="*/ 1 w 376"/>
                  <a:gd name="T51" fmla="*/ 1 h 144"/>
                  <a:gd name="T52" fmla="*/ 1 w 376"/>
                  <a:gd name="T53" fmla="*/ 1 h 144"/>
                  <a:gd name="T54" fmla="*/ 1 w 376"/>
                  <a:gd name="T55" fmla="*/ 1 h 144"/>
                  <a:gd name="T56" fmla="*/ 1 w 376"/>
                  <a:gd name="T57" fmla="*/ 1 h 144"/>
                  <a:gd name="T58" fmla="*/ 1 w 376"/>
                  <a:gd name="T59" fmla="*/ 1 h 144"/>
                  <a:gd name="T60" fmla="*/ 1 w 376"/>
                  <a:gd name="T61" fmla="*/ 1 h 144"/>
                  <a:gd name="T62" fmla="*/ 1 w 376"/>
                  <a:gd name="T63" fmla="*/ 1 h 144"/>
                  <a:gd name="T64" fmla="*/ 1 w 376"/>
                  <a:gd name="T65" fmla="*/ 1 h 144"/>
                  <a:gd name="T66" fmla="*/ 1 w 376"/>
                  <a:gd name="T67" fmla="*/ 1 h 144"/>
                  <a:gd name="T68" fmla="*/ 1 w 376"/>
                  <a:gd name="T69" fmla="*/ 1 h 144"/>
                  <a:gd name="T70" fmla="*/ 1 w 376"/>
                  <a:gd name="T71" fmla="*/ 1 h 144"/>
                  <a:gd name="T72" fmla="*/ 1 w 376"/>
                  <a:gd name="T73" fmla="*/ 1 h 144"/>
                  <a:gd name="T74" fmla="*/ 1 w 376"/>
                  <a:gd name="T75" fmla="*/ 1 h 144"/>
                  <a:gd name="T76" fmla="*/ 1 w 376"/>
                  <a:gd name="T77" fmla="*/ 1 h 144"/>
                  <a:gd name="T78" fmla="*/ 1 w 376"/>
                  <a:gd name="T79" fmla="*/ 1 h 144"/>
                  <a:gd name="T80" fmla="*/ 1 w 376"/>
                  <a:gd name="T81" fmla="*/ 1 h 144"/>
                  <a:gd name="T82" fmla="*/ 1 w 376"/>
                  <a:gd name="T83" fmla="*/ 1 h 144"/>
                  <a:gd name="T84" fmla="*/ 1 w 376"/>
                  <a:gd name="T85" fmla="*/ 1 h 144"/>
                  <a:gd name="T86" fmla="*/ 1 w 376"/>
                  <a:gd name="T87" fmla="*/ 1 h 144"/>
                  <a:gd name="T88" fmla="*/ 1 w 376"/>
                  <a:gd name="T89" fmla="*/ 1 h 144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376" h="144">
                    <a:moveTo>
                      <a:pt x="340" y="144"/>
                    </a:moveTo>
                    <a:lnTo>
                      <a:pt x="344" y="141"/>
                    </a:lnTo>
                    <a:lnTo>
                      <a:pt x="349" y="137"/>
                    </a:lnTo>
                    <a:lnTo>
                      <a:pt x="353" y="134"/>
                    </a:lnTo>
                    <a:lnTo>
                      <a:pt x="358" y="130"/>
                    </a:lnTo>
                    <a:lnTo>
                      <a:pt x="363" y="127"/>
                    </a:lnTo>
                    <a:lnTo>
                      <a:pt x="367" y="122"/>
                    </a:lnTo>
                    <a:lnTo>
                      <a:pt x="372" y="119"/>
                    </a:lnTo>
                    <a:lnTo>
                      <a:pt x="376" y="114"/>
                    </a:lnTo>
                    <a:lnTo>
                      <a:pt x="358" y="95"/>
                    </a:lnTo>
                    <a:lnTo>
                      <a:pt x="337" y="76"/>
                    </a:lnTo>
                    <a:lnTo>
                      <a:pt x="314" y="60"/>
                    </a:lnTo>
                    <a:lnTo>
                      <a:pt x="291" y="46"/>
                    </a:lnTo>
                    <a:lnTo>
                      <a:pt x="266" y="34"/>
                    </a:lnTo>
                    <a:lnTo>
                      <a:pt x="239" y="23"/>
                    </a:lnTo>
                    <a:lnTo>
                      <a:pt x="213" y="15"/>
                    </a:lnTo>
                    <a:lnTo>
                      <a:pt x="186" y="9"/>
                    </a:lnTo>
                    <a:lnTo>
                      <a:pt x="160" y="5"/>
                    </a:lnTo>
                    <a:lnTo>
                      <a:pt x="133" y="1"/>
                    </a:lnTo>
                    <a:lnTo>
                      <a:pt x="108" y="0"/>
                    </a:lnTo>
                    <a:lnTo>
                      <a:pt x="83" y="1"/>
                    </a:lnTo>
                    <a:lnTo>
                      <a:pt x="60" y="4"/>
                    </a:lnTo>
                    <a:lnTo>
                      <a:pt x="38" y="7"/>
                    </a:lnTo>
                    <a:lnTo>
                      <a:pt x="17" y="13"/>
                    </a:lnTo>
                    <a:lnTo>
                      <a:pt x="0" y="20"/>
                    </a:lnTo>
                    <a:lnTo>
                      <a:pt x="4" y="32"/>
                    </a:lnTo>
                    <a:lnTo>
                      <a:pt x="9" y="45"/>
                    </a:lnTo>
                    <a:lnTo>
                      <a:pt x="15" y="58"/>
                    </a:lnTo>
                    <a:lnTo>
                      <a:pt x="21" y="69"/>
                    </a:lnTo>
                    <a:lnTo>
                      <a:pt x="40" y="60"/>
                    </a:lnTo>
                    <a:lnTo>
                      <a:pt x="61" y="54"/>
                    </a:lnTo>
                    <a:lnTo>
                      <a:pt x="83" y="50"/>
                    </a:lnTo>
                    <a:lnTo>
                      <a:pt x="106" y="47"/>
                    </a:lnTo>
                    <a:lnTo>
                      <a:pt x="128" y="47"/>
                    </a:lnTo>
                    <a:lnTo>
                      <a:pt x="151" y="49"/>
                    </a:lnTo>
                    <a:lnTo>
                      <a:pt x="174" y="52"/>
                    </a:lnTo>
                    <a:lnTo>
                      <a:pt x="197" y="58"/>
                    </a:lnTo>
                    <a:lnTo>
                      <a:pt x="219" y="65"/>
                    </a:lnTo>
                    <a:lnTo>
                      <a:pt x="241" y="73"/>
                    </a:lnTo>
                    <a:lnTo>
                      <a:pt x="261" y="82"/>
                    </a:lnTo>
                    <a:lnTo>
                      <a:pt x="280" y="92"/>
                    </a:lnTo>
                    <a:lnTo>
                      <a:pt x="298" y="104"/>
                    </a:lnTo>
                    <a:lnTo>
                      <a:pt x="314" y="117"/>
                    </a:lnTo>
                    <a:lnTo>
                      <a:pt x="328" y="130"/>
                    </a:lnTo>
                    <a:lnTo>
                      <a:pt x="340" y="144"/>
                    </a:lnTo>
                    <a:close/>
                  </a:path>
                </a:pathLst>
              </a:custGeom>
              <a:solidFill>
                <a:srgbClr val="D100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" name="Freeform 133"/>
              <p:cNvSpPr/>
              <p:nvPr/>
            </p:nvSpPr>
            <p:spPr bwMode="auto">
              <a:xfrm>
                <a:off x="3482" y="4271"/>
                <a:ext cx="1433" cy="69"/>
              </a:xfrm>
              <a:custGeom>
                <a:avLst/>
                <a:gdLst>
                  <a:gd name="T0" fmla="*/ 0 w 2868"/>
                  <a:gd name="T1" fmla="*/ 1 h 137"/>
                  <a:gd name="T2" fmla="*/ 0 w 2868"/>
                  <a:gd name="T3" fmla="*/ 0 h 137"/>
                  <a:gd name="T4" fmla="*/ 0 w 2868"/>
                  <a:gd name="T5" fmla="*/ 0 h 137"/>
                  <a:gd name="T6" fmla="*/ 0 w 2868"/>
                  <a:gd name="T7" fmla="*/ 1 h 137"/>
                  <a:gd name="T8" fmla="*/ 0 w 2868"/>
                  <a:gd name="T9" fmla="*/ 1 h 1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868" h="137">
                    <a:moveTo>
                      <a:pt x="2868" y="134"/>
                    </a:moveTo>
                    <a:lnTo>
                      <a:pt x="2868" y="0"/>
                    </a:lnTo>
                    <a:lnTo>
                      <a:pt x="0" y="0"/>
                    </a:lnTo>
                    <a:lnTo>
                      <a:pt x="7" y="137"/>
                    </a:lnTo>
                    <a:lnTo>
                      <a:pt x="2868" y="134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" name="Freeform 134"/>
              <p:cNvSpPr/>
              <p:nvPr/>
            </p:nvSpPr>
            <p:spPr bwMode="auto">
              <a:xfrm>
                <a:off x="3452" y="4178"/>
                <a:ext cx="202" cy="140"/>
              </a:xfrm>
              <a:custGeom>
                <a:avLst/>
                <a:gdLst>
                  <a:gd name="T0" fmla="*/ 1 w 404"/>
                  <a:gd name="T1" fmla="*/ 0 h 281"/>
                  <a:gd name="T2" fmla="*/ 1 w 404"/>
                  <a:gd name="T3" fmla="*/ 0 h 281"/>
                  <a:gd name="T4" fmla="*/ 1 w 404"/>
                  <a:gd name="T5" fmla="*/ 0 h 281"/>
                  <a:gd name="T6" fmla="*/ 1 w 404"/>
                  <a:gd name="T7" fmla="*/ 0 h 281"/>
                  <a:gd name="T8" fmla="*/ 1 w 404"/>
                  <a:gd name="T9" fmla="*/ 0 h 281"/>
                  <a:gd name="T10" fmla="*/ 1 w 404"/>
                  <a:gd name="T11" fmla="*/ 0 h 281"/>
                  <a:gd name="T12" fmla="*/ 1 w 404"/>
                  <a:gd name="T13" fmla="*/ 0 h 281"/>
                  <a:gd name="T14" fmla="*/ 1 w 404"/>
                  <a:gd name="T15" fmla="*/ 0 h 281"/>
                  <a:gd name="T16" fmla="*/ 1 w 404"/>
                  <a:gd name="T17" fmla="*/ 0 h 281"/>
                  <a:gd name="T18" fmla="*/ 1 w 404"/>
                  <a:gd name="T19" fmla="*/ 0 h 281"/>
                  <a:gd name="T20" fmla="*/ 1 w 404"/>
                  <a:gd name="T21" fmla="*/ 0 h 281"/>
                  <a:gd name="T22" fmla="*/ 1 w 404"/>
                  <a:gd name="T23" fmla="*/ 0 h 281"/>
                  <a:gd name="T24" fmla="*/ 1 w 404"/>
                  <a:gd name="T25" fmla="*/ 0 h 281"/>
                  <a:gd name="T26" fmla="*/ 1 w 404"/>
                  <a:gd name="T27" fmla="*/ 0 h 281"/>
                  <a:gd name="T28" fmla="*/ 1 w 404"/>
                  <a:gd name="T29" fmla="*/ 0 h 281"/>
                  <a:gd name="T30" fmla="*/ 1 w 404"/>
                  <a:gd name="T31" fmla="*/ 0 h 281"/>
                  <a:gd name="T32" fmla="*/ 1 w 404"/>
                  <a:gd name="T33" fmla="*/ 0 h 281"/>
                  <a:gd name="T34" fmla="*/ 1 w 404"/>
                  <a:gd name="T35" fmla="*/ 0 h 281"/>
                  <a:gd name="T36" fmla="*/ 1 w 404"/>
                  <a:gd name="T37" fmla="*/ 0 h 281"/>
                  <a:gd name="T38" fmla="*/ 1 w 404"/>
                  <a:gd name="T39" fmla="*/ 0 h 281"/>
                  <a:gd name="T40" fmla="*/ 1 w 404"/>
                  <a:gd name="T41" fmla="*/ 0 h 281"/>
                  <a:gd name="T42" fmla="*/ 1 w 404"/>
                  <a:gd name="T43" fmla="*/ 0 h 281"/>
                  <a:gd name="T44" fmla="*/ 1 w 404"/>
                  <a:gd name="T45" fmla="*/ 0 h 281"/>
                  <a:gd name="T46" fmla="*/ 1 w 404"/>
                  <a:gd name="T47" fmla="*/ 0 h 281"/>
                  <a:gd name="T48" fmla="*/ 1 w 404"/>
                  <a:gd name="T49" fmla="*/ 0 h 281"/>
                  <a:gd name="T50" fmla="*/ 1 w 404"/>
                  <a:gd name="T51" fmla="*/ 0 h 281"/>
                  <a:gd name="T52" fmla="*/ 1 w 404"/>
                  <a:gd name="T53" fmla="*/ 0 h 281"/>
                  <a:gd name="T54" fmla="*/ 1 w 404"/>
                  <a:gd name="T55" fmla="*/ 0 h 281"/>
                  <a:gd name="T56" fmla="*/ 1 w 404"/>
                  <a:gd name="T57" fmla="*/ 0 h 281"/>
                  <a:gd name="T58" fmla="*/ 1 w 404"/>
                  <a:gd name="T59" fmla="*/ 0 h 281"/>
                  <a:gd name="T60" fmla="*/ 1 w 404"/>
                  <a:gd name="T61" fmla="*/ 0 h 281"/>
                  <a:gd name="T62" fmla="*/ 1 w 404"/>
                  <a:gd name="T63" fmla="*/ 0 h 281"/>
                  <a:gd name="T64" fmla="*/ 1 w 404"/>
                  <a:gd name="T65" fmla="*/ 0 h 281"/>
                  <a:gd name="T66" fmla="*/ 1 w 404"/>
                  <a:gd name="T67" fmla="*/ 0 h 281"/>
                  <a:gd name="T68" fmla="*/ 1 w 404"/>
                  <a:gd name="T69" fmla="*/ 0 h 281"/>
                  <a:gd name="T70" fmla="*/ 1 w 404"/>
                  <a:gd name="T71" fmla="*/ 0 h 281"/>
                  <a:gd name="T72" fmla="*/ 1 w 404"/>
                  <a:gd name="T73" fmla="*/ 0 h 281"/>
                  <a:gd name="T74" fmla="*/ 1 w 404"/>
                  <a:gd name="T75" fmla="*/ 0 h 281"/>
                  <a:gd name="T76" fmla="*/ 1 w 404"/>
                  <a:gd name="T77" fmla="*/ 0 h 281"/>
                  <a:gd name="T78" fmla="*/ 1 w 404"/>
                  <a:gd name="T79" fmla="*/ 0 h 281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4" h="281">
                    <a:moveTo>
                      <a:pt x="339" y="270"/>
                    </a:moveTo>
                    <a:lnTo>
                      <a:pt x="323" y="270"/>
                    </a:lnTo>
                    <a:lnTo>
                      <a:pt x="306" y="271"/>
                    </a:lnTo>
                    <a:lnTo>
                      <a:pt x="290" y="271"/>
                    </a:lnTo>
                    <a:lnTo>
                      <a:pt x="274" y="271"/>
                    </a:lnTo>
                    <a:lnTo>
                      <a:pt x="258" y="273"/>
                    </a:lnTo>
                    <a:lnTo>
                      <a:pt x="241" y="273"/>
                    </a:lnTo>
                    <a:lnTo>
                      <a:pt x="225" y="274"/>
                    </a:lnTo>
                    <a:lnTo>
                      <a:pt x="209" y="274"/>
                    </a:lnTo>
                    <a:lnTo>
                      <a:pt x="194" y="275"/>
                    </a:lnTo>
                    <a:lnTo>
                      <a:pt x="178" y="276"/>
                    </a:lnTo>
                    <a:lnTo>
                      <a:pt x="163" y="276"/>
                    </a:lnTo>
                    <a:lnTo>
                      <a:pt x="148" y="277"/>
                    </a:lnTo>
                    <a:lnTo>
                      <a:pt x="133" y="278"/>
                    </a:lnTo>
                    <a:lnTo>
                      <a:pt x="118" y="279"/>
                    </a:lnTo>
                    <a:lnTo>
                      <a:pt x="103" y="279"/>
                    </a:lnTo>
                    <a:lnTo>
                      <a:pt x="89" y="281"/>
                    </a:lnTo>
                    <a:lnTo>
                      <a:pt x="86" y="258"/>
                    </a:lnTo>
                    <a:lnTo>
                      <a:pt x="80" y="233"/>
                    </a:lnTo>
                    <a:lnTo>
                      <a:pt x="72" y="209"/>
                    </a:lnTo>
                    <a:lnTo>
                      <a:pt x="62" y="185"/>
                    </a:lnTo>
                    <a:lnTo>
                      <a:pt x="49" y="163"/>
                    </a:lnTo>
                    <a:lnTo>
                      <a:pt x="34" y="142"/>
                    </a:lnTo>
                    <a:lnTo>
                      <a:pt x="18" y="125"/>
                    </a:lnTo>
                    <a:lnTo>
                      <a:pt x="0" y="112"/>
                    </a:lnTo>
                    <a:lnTo>
                      <a:pt x="20" y="118"/>
                    </a:lnTo>
                    <a:lnTo>
                      <a:pt x="40" y="127"/>
                    </a:lnTo>
                    <a:lnTo>
                      <a:pt x="57" y="139"/>
                    </a:lnTo>
                    <a:lnTo>
                      <a:pt x="73" y="155"/>
                    </a:lnTo>
                    <a:lnTo>
                      <a:pt x="89" y="173"/>
                    </a:lnTo>
                    <a:lnTo>
                      <a:pt x="103" y="196"/>
                    </a:lnTo>
                    <a:lnTo>
                      <a:pt x="118" y="223"/>
                    </a:lnTo>
                    <a:lnTo>
                      <a:pt x="133" y="254"/>
                    </a:lnTo>
                    <a:lnTo>
                      <a:pt x="140" y="223"/>
                    </a:lnTo>
                    <a:lnTo>
                      <a:pt x="142" y="188"/>
                    </a:lnTo>
                    <a:lnTo>
                      <a:pt x="142" y="153"/>
                    </a:lnTo>
                    <a:lnTo>
                      <a:pt x="139" y="116"/>
                    </a:lnTo>
                    <a:lnTo>
                      <a:pt x="133" y="81"/>
                    </a:lnTo>
                    <a:lnTo>
                      <a:pt x="125" y="50"/>
                    </a:lnTo>
                    <a:lnTo>
                      <a:pt x="115" y="23"/>
                    </a:lnTo>
                    <a:lnTo>
                      <a:pt x="102" y="5"/>
                    </a:lnTo>
                    <a:lnTo>
                      <a:pt x="121" y="18"/>
                    </a:lnTo>
                    <a:lnTo>
                      <a:pt x="140" y="34"/>
                    </a:lnTo>
                    <a:lnTo>
                      <a:pt x="157" y="53"/>
                    </a:lnTo>
                    <a:lnTo>
                      <a:pt x="174" y="78"/>
                    </a:lnTo>
                    <a:lnTo>
                      <a:pt x="188" y="106"/>
                    </a:lnTo>
                    <a:lnTo>
                      <a:pt x="201" y="141"/>
                    </a:lnTo>
                    <a:lnTo>
                      <a:pt x="212" y="183"/>
                    </a:lnTo>
                    <a:lnTo>
                      <a:pt x="218" y="231"/>
                    </a:lnTo>
                    <a:lnTo>
                      <a:pt x="229" y="208"/>
                    </a:lnTo>
                    <a:lnTo>
                      <a:pt x="237" y="183"/>
                    </a:lnTo>
                    <a:lnTo>
                      <a:pt x="243" y="154"/>
                    </a:lnTo>
                    <a:lnTo>
                      <a:pt x="245" y="124"/>
                    </a:lnTo>
                    <a:lnTo>
                      <a:pt x="245" y="93"/>
                    </a:lnTo>
                    <a:lnTo>
                      <a:pt x="241" y="62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0" y="30"/>
                    </a:lnTo>
                    <a:lnTo>
                      <a:pt x="255" y="57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8" y="128"/>
                    </a:lnTo>
                    <a:lnTo>
                      <a:pt x="294" y="151"/>
                    </a:lnTo>
                    <a:lnTo>
                      <a:pt x="298" y="173"/>
                    </a:lnTo>
                    <a:lnTo>
                      <a:pt x="299" y="195"/>
                    </a:lnTo>
                    <a:lnTo>
                      <a:pt x="312" y="173"/>
                    </a:lnTo>
                    <a:lnTo>
                      <a:pt x="326" y="148"/>
                    </a:lnTo>
                    <a:lnTo>
                      <a:pt x="340" y="121"/>
                    </a:lnTo>
                    <a:lnTo>
                      <a:pt x="354" y="94"/>
                    </a:lnTo>
                    <a:lnTo>
                      <a:pt x="366" y="67"/>
                    </a:lnTo>
                    <a:lnTo>
                      <a:pt x="375" y="42"/>
                    </a:lnTo>
                    <a:lnTo>
                      <a:pt x="382" y="20"/>
                    </a:lnTo>
                    <a:lnTo>
                      <a:pt x="384" y="3"/>
                    </a:lnTo>
                    <a:lnTo>
                      <a:pt x="392" y="27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4" y="112"/>
                    </a:lnTo>
                    <a:lnTo>
                      <a:pt x="398" y="146"/>
                    </a:lnTo>
                    <a:lnTo>
                      <a:pt x="388" y="184"/>
                    </a:lnTo>
                    <a:lnTo>
                      <a:pt x="368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" name="Freeform 135"/>
              <p:cNvSpPr/>
              <p:nvPr/>
            </p:nvSpPr>
            <p:spPr bwMode="auto">
              <a:xfrm>
                <a:off x="4880" y="4200"/>
                <a:ext cx="51" cy="71"/>
              </a:xfrm>
              <a:custGeom>
                <a:avLst/>
                <a:gdLst>
                  <a:gd name="T0" fmla="*/ 1 w 102"/>
                  <a:gd name="T1" fmla="*/ 1 h 142"/>
                  <a:gd name="T2" fmla="*/ 0 w 102"/>
                  <a:gd name="T3" fmla="*/ 1 h 142"/>
                  <a:gd name="T4" fmla="*/ 1 w 102"/>
                  <a:gd name="T5" fmla="*/ 1 h 142"/>
                  <a:gd name="T6" fmla="*/ 1 w 102"/>
                  <a:gd name="T7" fmla="*/ 1 h 142"/>
                  <a:gd name="T8" fmla="*/ 1 w 102"/>
                  <a:gd name="T9" fmla="*/ 1 h 142"/>
                  <a:gd name="T10" fmla="*/ 1 w 102"/>
                  <a:gd name="T11" fmla="*/ 1 h 142"/>
                  <a:gd name="T12" fmla="*/ 1 w 102"/>
                  <a:gd name="T13" fmla="*/ 1 h 142"/>
                  <a:gd name="T14" fmla="*/ 1 w 102"/>
                  <a:gd name="T15" fmla="*/ 1 h 142"/>
                  <a:gd name="T16" fmla="*/ 1 w 102"/>
                  <a:gd name="T17" fmla="*/ 1 h 142"/>
                  <a:gd name="T18" fmla="*/ 1 w 102"/>
                  <a:gd name="T19" fmla="*/ 0 h 142"/>
                  <a:gd name="T20" fmla="*/ 1 w 102"/>
                  <a:gd name="T21" fmla="*/ 1 h 142"/>
                  <a:gd name="T22" fmla="*/ 1 w 102"/>
                  <a:gd name="T23" fmla="*/ 1 h 142"/>
                  <a:gd name="T24" fmla="*/ 1 w 102"/>
                  <a:gd name="T25" fmla="*/ 1 h 142"/>
                  <a:gd name="T26" fmla="*/ 1 w 102"/>
                  <a:gd name="T27" fmla="*/ 1 h 14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2" h="142">
                    <a:moveTo>
                      <a:pt x="71" y="142"/>
                    </a:moveTo>
                    <a:lnTo>
                      <a:pt x="0" y="142"/>
                    </a:lnTo>
                    <a:lnTo>
                      <a:pt x="6" y="123"/>
                    </a:lnTo>
                    <a:lnTo>
                      <a:pt x="16" y="102"/>
                    </a:lnTo>
                    <a:lnTo>
                      <a:pt x="27" y="82"/>
                    </a:lnTo>
                    <a:lnTo>
                      <a:pt x="41" y="61"/>
                    </a:lnTo>
                    <a:lnTo>
                      <a:pt x="56" y="43"/>
                    </a:lnTo>
                    <a:lnTo>
                      <a:pt x="71" y="26"/>
                    </a:lnTo>
                    <a:lnTo>
                      <a:pt x="87" y="12"/>
                    </a:lnTo>
                    <a:lnTo>
                      <a:pt x="102" y="0"/>
                    </a:lnTo>
                    <a:lnTo>
                      <a:pt x="84" y="41"/>
                    </a:lnTo>
                    <a:lnTo>
                      <a:pt x="74" y="78"/>
                    </a:lnTo>
                    <a:lnTo>
                      <a:pt x="71" y="112"/>
                    </a:lnTo>
                    <a:lnTo>
                      <a:pt x="71" y="14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" name="Freeform 136"/>
              <p:cNvSpPr/>
              <p:nvPr/>
            </p:nvSpPr>
            <p:spPr bwMode="auto">
              <a:xfrm>
                <a:off x="3666" y="4127"/>
                <a:ext cx="558" cy="206"/>
              </a:xfrm>
              <a:custGeom>
                <a:avLst/>
                <a:gdLst>
                  <a:gd name="T0" fmla="*/ 0 w 1117"/>
                  <a:gd name="T1" fmla="*/ 1 h 412"/>
                  <a:gd name="T2" fmla="*/ 0 w 1117"/>
                  <a:gd name="T3" fmla="*/ 1 h 412"/>
                  <a:gd name="T4" fmla="*/ 0 w 1117"/>
                  <a:gd name="T5" fmla="*/ 1 h 412"/>
                  <a:gd name="T6" fmla="*/ 0 w 1117"/>
                  <a:gd name="T7" fmla="*/ 1 h 412"/>
                  <a:gd name="T8" fmla="*/ 0 w 1117"/>
                  <a:gd name="T9" fmla="*/ 1 h 412"/>
                  <a:gd name="T10" fmla="*/ 0 w 1117"/>
                  <a:gd name="T11" fmla="*/ 1 h 412"/>
                  <a:gd name="T12" fmla="*/ 0 w 1117"/>
                  <a:gd name="T13" fmla="*/ 1 h 412"/>
                  <a:gd name="T14" fmla="*/ 0 w 1117"/>
                  <a:gd name="T15" fmla="*/ 1 h 412"/>
                  <a:gd name="T16" fmla="*/ 0 w 1117"/>
                  <a:gd name="T17" fmla="*/ 1 h 412"/>
                  <a:gd name="T18" fmla="*/ 0 w 1117"/>
                  <a:gd name="T19" fmla="*/ 1 h 412"/>
                  <a:gd name="T20" fmla="*/ 0 w 1117"/>
                  <a:gd name="T21" fmla="*/ 1 h 412"/>
                  <a:gd name="T22" fmla="*/ 0 w 1117"/>
                  <a:gd name="T23" fmla="*/ 1 h 412"/>
                  <a:gd name="T24" fmla="*/ 0 w 1117"/>
                  <a:gd name="T25" fmla="*/ 1 h 412"/>
                  <a:gd name="T26" fmla="*/ 0 w 1117"/>
                  <a:gd name="T27" fmla="*/ 1 h 412"/>
                  <a:gd name="T28" fmla="*/ 0 w 1117"/>
                  <a:gd name="T29" fmla="*/ 1 h 412"/>
                  <a:gd name="T30" fmla="*/ 0 w 1117"/>
                  <a:gd name="T31" fmla="*/ 1 h 412"/>
                  <a:gd name="T32" fmla="*/ 0 w 1117"/>
                  <a:gd name="T33" fmla="*/ 1 h 412"/>
                  <a:gd name="T34" fmla="*/ 0 w 1117"/>
                  <a:gd name="T35" fmla="*/ 1 h 412"/>
                  <a:gd name="T36" fmla="*/ 0 w 1117"/>
                  <a:gd name="T37" fmla="*/ 1 h 412"/>
                  <a:gd name="T38" fmla="*/ 0 w 1117"/>
                  <a:gd name="T39" fmla="*/ 1 h 412"/>
                  <a:gd name="T40" fmla="*/ 0 w 1117"/>
                  <a:gd name="T41" fmla="*/ 1 h 412"/>
                  <a:gd name="T42" fmla="*/ 0 w 1117"/>
                  <a:gd name="T43" fmla="*/ 1 h 412"/>
                  <a:gd name="T44" fmla="*/ 0 w 1117"/>
                  <a:gd name="T45" fmla="*/ 1 h 412"/>
                  <a:gd name="T46" fmla="*/ 0 w 1117"/>
                  <a:gd name="T47" fmla="*/ 1 h 412"/>
                  <a:gd name="T48" fmla="*/ 0 w 1117"/>
                  <a:gd name="T49" fmla="*/ 1 h 412"/>
                  <a:gd name="T50" fmla="*/ 0 w 1117"/>
                  <a:gd name="T51" fmla="*/ 1 h 412"/>
                  <a:gd name="T52" fmla="*/ 0 w 1117"/>
                  <a:gd name="T53" fmla="*/ 1 h 412"/>
                  <a:gd name="T54" fmla="*/ 0 w 1117"/>
                  <a:gd name="T55" fmla="*/ 1 h 412"/>
                  <a:gd name="T56" fmla="*/ 0 w 1117"/>
                  <a:gd name="T57" fmla="*/ 1 h 412"/>
                  <a:gd name="T58" fmla="*/ 0 w 1117"/>
                  <a:gd name="T59" fmla="*/ 1 h 412"/>
                  <a:gd name="T60" fmla="*/ 0 w 1117"/>
                  <a:gd name="T61" fmla="*/ 1 h 412"/>
                  <a:gd name="T62" fmla="*/ 0 w 1117"/>
                  <a:gd name="T63" fmla="*/ 1 h 412"/>
                  <a:gd name="T64" fmla="*/ 0 w 1117"/>
                  <a:gd name="T65" fmla="*/ 0 h 412"/>
                  <a:gd name="T66" fmla="*/ 0 w 1117"/>
                  <a:gd name="T67" fmla="*/ 1 h 412"/>
                  <a:gd name="T68" fmla="*/ 0 w 1117"/>
                  <a:gd name="T69" fmla="*/ 1 h 412"/>
                  <a:gd name="T70" fmla="*/ 0 w 1117"/>
                  <a:gd name="T71" fmla="*/ 1 h 412"/>
                  <a:gd name="T72" fmla="*/ 0 w 1117"/>
                  <a:gd name="T73" fmla="*/ 1 h 412"/>
                  <a:gd name="T74" fmla="*/ 0 w 1117"/>
                  <a:gd name="T75" fmla="*/ 1 h 412"/>
                  <a:gd name="T76" fmla="*/ 0 w 1117"/>
                  <a:gd name="T77" fmla="*/ 1 h 412"/>
                  <a:gd name="T78" fmla="*/ 0 w 1117"/>
                  <a:gd name="T79" fmla="*/ 1 h 412"/>
                  <a:gd name="T80" fmla="*/ 0 w 1117"/>
                  <a:gd name="T81" fmla="*/ 1 h 412"/>
                  <a:gd name="T82" fmla="*/ 0 w 1117"/>
                  <a:gd name="T83" fmla="*/ 1 h 412"/>
                  <a:gd name="T84" fmla="*/ 0 w 1117"/>
                  <a:gd name="T85" fmla="*/ 1 h 412"/>
                  <a:gd name="T86" fmla="*/ 0 w 1117"/>
                  <a:gd name="T87" fmla="*/ 1 h 412"/>
                  <a:gd name="T88" fmla="*/ 0 w 1117"/>
                  <a:gd name="T89" fmla="*/ 1 h 412"/>
                  <a:gd name="T90" fmla="*/ 0 w 1117"/>
                  <a:gd name="T91" fmla="*/ 1 h 412"/>
                  <a:gd name="T92" fmla="*/ 0 w 1117"/>
                  <a:gd name="T93" fmla="*/ 1 h 412"/>
                  <a:gd name="T94" fmla="*/ 0 w 1117"/>
                  <a:gd name="T95" fmla="*/ 1 h 412"/>
                  <a:gd name="T96" fmla="*/ 0 w 1117"/>
                  <a:gd name="T97" fmla="*/ 1 h 412"/>
                  <a:gd name="T98" fmla="*/ 0 w 1117"/>
                  <a:gd name="T99" fmla="*/ 1 h 412"/>
                  <a:gd name="T100" fmla="*/ 0 w 1117"/>
                  <a:gd name="T101" fmla="*/ 1 h 412"/>
                  <a:gd name="T102" fmla="*/ 0 w 1117"/>
                  <a:gd name="T103" fmla="*/ 1 h 412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1117" h="412">
                    <a:moveTo>
                      <a:pt x="1093" y="212"/>
                    </a:moveTo>
                    <a:lnTo>
                      <a:pt x="1073" y="229"/>
                    </a:lnTo>
                    <a:lnTo>
                      <a:pt x="1052" y="248"/>
                    </a:lnTo>
                    <a:lnTo>
                      <a:pt x="1032" y="265"/>
                    </a:lnTo>
                    <a:lnTo>
                      <a:pt x="1011" y="284"/>
                    </a:lnTo>
                    <a:lnTo>
                      <a:pt x="990" y="301"/>
                    </a:lnTo>
                    <a:lnTo>
                      <a:pt x="971" y="317"/>
                    </a:lnTo>
                    <a:lnTo>
                      <a:pt x="951" y="334"/>
                    </a:lnTo>
                    <a:lnTo>
                      <a:pt x="934" y="349"/>
                    </a:lnTo>
                    <a:lnTo>
                      <a:pt x="917" y="363"/>
                    </a:lnTo>
                    <a:lnTo>
                      <a:pt x="900" y="376"/>
                    </a:lnTo>
                    <a:lnTo>
                      <a:pt x="888" y="387"/>
                    </a:lnTo>
                    <a:lnTo>
                      <a:pt x="876" y="397"/>
                    </a:lnTo>
                    <a:lnTo>
                      <a:pt x="867" y="403"/>
                    </a:lnTo>
                    <a:lnTo>
                      <a:pt x="860" y="409"/>
                    </a:lnTo>
                    <a:lnTo>
                      <a:pt x="857" y="412"/>
                    </a:lnTo>
                    <a:lnTo>
                      <a:pt x="826" y="410"/>
                    </a:lnTo>
                    <a:lnTo>
                      <a:pt x="791" y="409"/>
                    </a:lnTo>
                    <a:lnTo>
                      <a:pt x="753" y="408"/>
                    </a:lnTo>
                    <a:lnTo>
                      <a:pt x="714" y="406"/>
                    </a:lnTo>
                    <a:lnTo>
                      <a:pt x="672" y="403"/>
                    </a:lnTo>
                    <a:lnTo>
                      <a:pt x="630" y="401"/>
                    </a:lnTo>
                    <a:lnTo>
                      <a:pt x="587" y="399"/>
                    </a:lnTo>
                    <a:lnTo>
                      <a:pt x="542" y="395"/>
                    </a:lnTo>
                    <a:lnTo>
                      <a:pt x="499" y="393"/>
                    </a:lnTo>
                    <a:lnTo>
                      <a:pt x="455" y="391"/>
                    </a:lnTo>
                    <a:lnTo>
                      <a:pt x="412" y="387"/>
                    </a:lnTo>
                    <a:lnTo>
                      <a:pt x="371" y="385"/>
                    </a:lnTo>
                    <a:lnTo>
                      <a:pt x="330" y="383"/>
                    </a:lnTo>
                    <a:lnTo>
                      <a:pt x="292" y="380"/>
                    </a:lnTo>
                    <a:lnTo>
                      <a:pt x="257" y="378"/>
                    </a:lnTo>
                    <a:lnTo>
                      <a:pt x="224" y="377"/>
                    </a:lnTo>
                    <a:lnTo>
                      <a:pt x="209" y="376"/>
                    </a:lnTo>
                    <a:lnTo>
                      <a:pt x="193" y="376"/>
                    </a:lnTo>
                    <a:lnTo>
                      <a:pt x="178" y="375"/>
                    </a:lnTo>
                    <a:lnTo>
                      <a:pt x="162" y="375"/>
                    </a:lnTo>
                    <a:lnTo>
                      <a:pt x="147" y="374"/>
                    </a:lnTo>
                    <a:lnTo>
                      <a:pt x="131" y="374"/>
                    </a:lnTo>
                    <a:lnTo>
                      <a:pt x="116" y="372"/>
                    </a:lnTo>
                    <a:lnTo>
                      <a:pt x="101" y="372"/>
                    </a:lnTo>
                    <a:lnTo>
                      <a:pt x="80" y="334"/>
                    </a:lnTo>
                    <a:lnTo>
                      <a:pt x="63" y="289"/>
                    </a:lnTo>
                    <a:lnTo>
                      <a:pt x="48" y="241"/>
                    </a:lnTo>
                    <a:lnTo>
                      <a:pt x="36" y="190"/>
                    </a:lnTo>
                    <a:lnTo>
                      <a:pt x="24" y="142"/>
                    </a:lnTo>
                    <a:lnTo>
                      <a:pt x="15" y="97"/>
                    </a:lnTo>
                    <a:lnTo>
                      <a:pt x="7" y="58"/>
                    </a:lnTo>
                    <a:lnTo>
                      <a:pt x="0" y="28"/>
                    </a:lnTo>
                    <a:lnTo>
                      <a:pt x="11" y="62"/>
                    </a:lnTo>
                    <a:lnTo>
                      <a:pt x="25" y="100"/>
                    </a:lnTo>
                    <a:lnTo>
                      <a:pt x="41" y="141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4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1" y="284"/>
                    </a:lnTo>
                    <a:lnTo>
                      <a:pt x="138" y="257"/>
                    </a:lnTo>
                    <a:lnTo>
                      <a:pt x="146" y="234"/>
                    </a:lnTo>
                    <a:lnTo>
                      <a:pt x="156" y="211"/>
                    </a:lnTo>
                    <a:lnTo>
                      <a:pt x="169" y="191"/>
                    </a:lnTo>
                    <a:lnTo>
                      <a:pt x="184" y="172"/>
                    </a:lnTo>
                    <a:lnTo>
                      <a:pt x="204" y="153"/>
                    </a:lnTo>
                    <a:lnTo>
                      <a:pt x="227" y="136"/>
                    </a:lnTo>
                    <a:lnTo>
                      <a:pt x="214" y="158"/>
                    </a:lnTo>
                    <a:lnTo>
                      <a:pt x="201" y="184"/>
                    </a:lnTo>
                    <a:lnTo>
                      <a:pt x="191" y="216"/>
                    </a:lnTo>
                    <a:lnTo>
                      <a:pt x="184" y="248"/>
                    </a:lnTo>
                    <a:lnTo>
                      <a:pt x="182" y="281"/>
                    </a:lnTo>
                    <a:lnTo>
                      <a:pt x="188" y="314"/>
                    </a:lnTo>
                    <a:lnTo>
                      <a:pt x="200" y="344"/>
                    </a:lnTo>
                    <a:lnTo>
                      <a:pt x="224" y="370"/>
                    </a:lnTo>
                    <a:lnTo>
                      <a:pt x="250" y="344"/>
                    </a:lnTo>
                    <a:lnTo>
                      <a:pt x="270" y="305"/>
                    </a:lnTo>
                    <a:lnTo>
                      <a:pt x="284" y="261"/>
                    </a:lnTo>
                    <a:lnTo>
                      <a:pt x="291" y="211"/>
                    </a:lnTo>
                    <a:lnTo>
                      <a:pt x="290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7" y="8"/>
                    </a:lnTo>
                    <a:lnTo>
                      <a:pt x="261" y="35"/>
                    </a:lnTo>
                    <a:lnTo>
                      <a:pt x="282" y="63"/>
                    </a:lnTo>
                    <a:lnTo>
                      <a:pt x="299" y="96"/>
                    </a:lnTo>
                    <a:lnTo>
                      <a:pt x="314" y="130"/>
                    </a:lnTo>
                    <a:lnTo>
                      <a:pt x="326" y="168"/>
                    </a:lnTo>
                    <a:lnTo>
                      <a:pt x="334" y="211"/>
                    </a:lnTo>
                    <a:lnTo>
                      <a:pt x="340" y="258"/>
                    </a:lnTo>
                    <a:lnTo>
                      <a:pt x="341" y="309"/>
                    </a:lnTo>
                    <a:lnTo>
                      <a:pt x="355" y="288"/>
                    </a:lnTo>
                    <a:lnTo>
                      <a:pt x="371" y="266"/>
                    </a:lnTo>
                    <a:lnTo>
                      <a:pt x="389" y="244"/>
                    </a:lnTo>
                    <a:lnTo>
                      <a:pt x="409" y="222"/>
                    </a:lnTo>
                    <a:lnTo>
                      <a:pt x="429" y="203"/>
                    </a:lnTo>
                    <a:lnTo>
                      <a:pt x="450" y="184"/>
                    </a:lnTo>
                    <a:lnTo>
                      <a:pt x="471" y="171"/>
                    </a:lnTo>
                    <a:lnTo>
                      <a:pt x="492" y="160"/>
                    </a:lnTo>
                    <a:lnTo>
                      <a:pt x="482" y="180"/>
                    </a:lnTo>
                    <a:lnTo>
                      <a:pt x="469" y="203"/>
                    </a:lnTo>
                    <a:lnTo>
                      <a:pt x="451" y="227"/>
                    </a:lnTo>
                    <a:lnTo>
                      <a:pt x="433" y="251"/>
                    </a:lnTo>
                    <a:lnTo>
                      <a:pt x="416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1" y="334"/>
                    </a:lnTo>
                    <a:lnTo>
                      <a:pt x="388" y="339"/>
                    </a:lnTo>
                    <a:lnTo>
                      <a:pt x="397" y="344"/>
                    </a:lnTo>
                    <a:lnTo>
                      <a:pt x="408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3" y="360"/>
                    </a:lnTo>
                    <a:lnTo>
                      <a:pt x="457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3"/>
                    </a:lnTo>
                    <a:lnTo>
                      <a:pt x="374" y="66"/>
                    </a:lnTo>
                    <a:lnTo>
                      <a:pt x="345" y="36"/>
                    </a:lnTo>
                    <a:lnTo>
                      <a:pt x="374" y="58"/>
                    </a:lnTo>
                    <a:lnTo>
                      <a:pt x="399" y="79"/>
                    </a:lnTo>
                    <a:lnTo>
                      <a:pt x="423" y="103"/>
                    </a:lnTo>
                    <a:lnTo>
                      <a:pt x="443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3" y="10"/>
                    </a:lnTo>
                    <a:lnTo>
                      <a:pt x="489" y="39"/>
                    </a:lnTo>
                    <a:lnTo>
                      <a:pt x="505" y="71"/>
                    </a:lnTo>
                    <a:lnTo>
                      <a:pt x="519" y="106"/>
                    </a:lnTo>
                    <a:lnTo>
                      <a:pt x="531" y="145"/>
                    </a:lnTo>
                    <a:lnTo>
                      <a:pt x="539" y="189"/>
                    </a:lnTo>
                    <a:lnTo>
                      <a:pt x="541" y="236"/>
                    </a:lnTo>
                    <a:lnTo>
                      <a:pt x="538" y="290"/>
                    </a:lnTo>
                    <a:lnTo>
                      <a:pt x="526" y="349"/>
                    </a:lnTo>
                    <a:lnTo>
                      <a:pt x="553" y="322"/>
                    </a:lnTo>
                    <a:lnTo>
                      <a:pt x="576" y="288"/>
                    </a:lnTo>
                    <a:lnTo>
                      <a:pt x="594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2" y="126"/>
                    </a:lnTo>
                    <a:lnTo>
                      <a:pt x="584" y="84"/>
                    </a:lnTo>
                    <a:lnTo>
                      <a:pt x="551" y="44"/>
                    </a:lnTo>
                    <a:lnTo>
                      <a:pt x="566" y="52"/>
                    </a:lnTo>
                    <a:lnTo>
                      <a:pt x="581" y="60"/>
                    </a:lnTo>
                    <a:lnTo>
                      <a:pt x="596" y="69"/>
                    </a:lnTo>
                    <a:lnTo>
                      <a:pt x="610" y="82"/>
                    </a:lnTo>
                    <a:lnTo>
                      <a:pt x="622" y="96"/>
                    </a:lnTo>
                    <a:lnTo>
                      <a:pt x="632" y="113"/>
                    </a:lnTo>
                    <a:lnTo>
                      <a:pt x="641" y="134"/>
                    </a:lnTo>
                    <a:lnTo>
                      <a:pt x="647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8" y="32"/>
                    </a:lnTo>
                    <a:lnTo>
                      <a:pt x="645" y="0"/>
                    </a:lnTo>
                    <a:lnTo>
                      <a:pt x="655" y="38"/>
                    </a:lnTo>
                    <a:lnTo>
                      <a:pt x="661" y="82"/>
                    </a:lnTo>
                    <a:lnTo>
                      <a:pt x="662" y="129"/>
                    </a:lnTo>
                    <a:lnTo>
                      <a:pt x="660" y="179"/>
                    </a:lnTo>
                    <a:lnTo>
                      <a:pt x="652" y="228"/>
                    </a:lnTo>
                    <a:lnTo>
                      <a:pt x="641" y="277"/>
                    </a:lnTo>
                    <a:lnTo>
                      <a:pt x="626" y="320"/>
                    </a:lnTo>
                    <a:lnTo>
                      <a:pt x="609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79" y="255"/>
                    </a:lnTo>
                    <a:lnTo>
                      <a:pt x="697" y="212"/>
                    </a:lnTo>
                    <a:lnTo>
                      <a:pt x="712" y="167"/>
                    </a:lnTo>
                    <a:lnTo>
                      <a:pt x="722" y="122"/>
                    </a:lnTo>
                    <a:lnTo>
                      <a:pt x="730" y="77"/>
                    </a:lnTo>
                    <a:lnTo>
                      <a:pt x="733" y="33"/>
                    </a:lnTo>
                    <a:lnTo>
                      <a:pt x="742" y="88"/>
                    </a:lnTo>
                    <a:lnTo>
                      <a:pt x="746" y="148"/>
                    </a:lnTo>
                    <a:lnTo>
                      <a:pt x="743" y="210"/>
                    </a:lnTo>
                    <a:lnTo>
                      <a:pt x="730" y="269"/>
                    </a:lnTo>
                    <a:lnTo>
                      <a:pt x="743" y="252"/>
                    </a:lnTo>
                    <a:lnTo>
                      <a:pt x="756" y="232"/>
                    </a:lnTo>
                    <a:lnTo>
                      <a:pt x="770" y="206"/>
                    </a:lnTo>
                    <a:lnTo>
                      <a:pt x="784" y="181"/>
                    </a:lnTo>
                    <a:lnTo>
                      <a:pt x="797" y="154"/>
                    </a:lnTo>
                    <a:lnTo>
                      <a:pt x="808" y="130"/>
                    </a:lnTo>
                    <a:lnTo>
                      <a:pt x="816" y="109"/>
                    </a:lnTo>
                    <a:lnTo>
                      <a:pt x="821" y="93"/>
                    </a:lnTo>
                    <a:lnTo>
                      <a:pt x="819" y="118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4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6" y="295"/>
                    </a:lnTo>
                    <a:lnTo>
                      <a:pt x="725" y="324"/>
                    </a:lnTo>
                    <a:lnTo>
                      <a:pt x="752" y="307"/>
                    </a:lnTo>
                    <a:lnTo>
                      <a:pt x="777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69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0" y="166"/>
                    </a:lnTo>
                    <a:lnTo>
                      <a:pt x="882" y="194"/>
                    </a:lnTo>
                    <a:lnTo>
                      <a:pt x="873" y="220"/>
                    </a:lnTo>
                    <a:lnTo>
                      <a:pt x="861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35" y="308"/>
                    </a:lnTo>
                    <a:lnTo>
                      <a:pt x="850" y="297"/>
                    </a:lnTo>
                    <a:lnTo>
                      <a:pt x="866" y="284"/>
                    </a:lnTo>
                    <a:lnTo>
                      <a:pt x="882" y="269"/>
                    </a:lnTo>
                    <a:lnTo>
                      <a:pt x="897" y="252"/>
                    </a:lnTo>
                    <a:lnTo>
                      <a:pt x="912" y="234"/>
                    </a:lnTo>
                    <a:lnTo>
                      <a:pt x="927" y="216"/>
                    </a:lnTo>
                    <a:lnTo>
                      <a:pt x="941" y="195"/>
                    </a:lnTo>
                    <a:lnTo>
                      <a:pt x="955" y="174"/>
                    </a:lnTo>
                    <a:lnTo>
                      <a:pt x="967" y="153"/>
                    </a:lnTo>
                    <a:lnTo>
                      <a:pt x="979" y="133"/>
                    </a:lnTo>
                    <a:lnTo>
                      <a:pt x="990" y="112"/>
                    </a:lnTo>
                    <a:lnTo>
                      <a:pt x="999" y="91"/>
                    </a:lnTo>
                    <a:lnTo>
                      <a:pt x="1008" y="70"/>
                    </a:lnTo>
                    <a:lnTo>
                      <a:pt x="1014" y="52"/>
                    </a:lnTo>
                    <a:lnTo>
                      <a:pt x="1020" y="33"/>
                    </a:lnTo>
                    <a:lnTo>
                      <a:pt x="1012" y="71"/>
                    </a:lnTo>
                    <a:lnTo>
                      <a:pt x="1004" y="107"/>
                    </a:lnTo>
                    <a:lnTo>
                      <a:pt x="994" y="141"/>
                    </a:lnTo>
                    <a:lnTo>
                      <a:pt x="983" y="173"/>
                    </a:lnTo>
                    <a:lnTo>
                      <a:pt x="968" y="206"/>
                    </a:lnTo>
                    <a:lnTo>
                      <a:pt x="950" y="242"/>
                    </a:lnTo>
                    <a:lnTo>
                      <a:pt x="927" y="279"/>
                    </a:lnTo>
                    <a:lnTo>
                      <a:pt x="897" y="322"/>
                    </a:lnTo>
                    <a:lnTo>
                      <a:pt x="910" y="314"/>
                    </a:lnTo>
                    <a:lnTo>
                      <a:pt x="925" y="304"/>
                    </a:lnTo>
                    <a:lnTo>
                      <a:pt x="940" y="294"/>
                    </a:lnTo>
                    <a:lnTo>
                      <a:pt x="956" y="282"/>
                    </a:lnTo>
                    <a:lnTo>
                      <a:pt x="972" y="270"/>
                    </a:lnTo>
                    <a:lnTo>
                      <a:pt x="988" y="257"/>
                    </a:lnTo>
                    <a:lnTo>
                      <a:pt x="1005" y="243"/>
                    </a:lnTo>
                    <a:lnTo>
                      <a:pt x="1021" y="228"/>
                    </a:lnTo>
                    <a:lnTo>
                      <a:pt x="1037" y="213"/>
                    </a:lnTo>
                    <a:lnTo>
                      <a:pt x="1052" y="197"/>
                    </a:lnTo>
                    <a:lnTo>
                      <a:pt x="1067" y="182"/>
                    </a:lnTo>
                    <a:lnTo>
                      <a:pt x="1080" y="166"/>
                    </a:lnTo>
                    <a:lnTo>
                      <a:pt x="1092" y="150"/>
                    </a:lnTo>
                    <a:lnTo>
                      <a:pt x="1102" y="135"/>
                    </a:lnTo>
                    <a:lnTo>
                      <a:pt x="1111" y="119"/>
                    </a:lnTo>
                    <a:lnTo>
                      <a:pt x="1117" y="104"/>
                    </a:lnTo>
                    <a:lnTo>
                      <a:pt x="1110" y="136"/>
                    </a:lnTo>
                    <a:lnTo>
                      <a:pt x="1103" y="166"/>
                    </a:lnTo>
                    <a:lnTo>
                      <a:pt x="1099" y="192"/>
                    </a:lnTo>
                    <a:lnTo>
                      <a:pt x="1093" y="21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6" name="Freeform 137"/>
              <p:cNvSpPr/>
              <p:nvPr/>
            </p:nvSpPr>
            <p:spPr bwMode="auto">
              <a:xfrm>
                <a:off x="4164" y="4179"/>
                <a:ext cx="202" cy="141"/>
              </a:xfrm>
              <a:custGeom>
                <a:avLst/>
                <a:gdLst>
                  <a:gd name="T0" fmla="*/ 1 w 403"/>
                  <a:gd name="T1" fmla="*/ 1 h 280"/>
                  <a:gd name="T2" fmla="*/ 1 w 403"/>
                  <a:gd name="T3" fmla="*/ 1 h 280"/>
                  <a:gd name="T4" fmla="*/ 1 w 403"/>
                  <a:gd name="T5" fmla="*/ 1 h 280"/>
                  <a:gd name="T6" fmla="*/ 1 w 403"/>
                  <a:gd name="T7" fmla="*/ 1 h 280"/>
                  <a:gd name="T8" fmla="*/ 1 w 403"/>
                  <a:gd name="T9" fmla="*/ 1 h 280"/>
                  <a:gd name="T10" fmla="*/ 1 w 403"/>
                  <a:gd name="T11" fmla="*/ 1 h 280"/>
                  <a:gd name="T12" fmla="*/ 1 w 403"/>
                  <a:gd name="T13" fmla="*/ 1 h 280"/>
                  <a:gd name="T14" fmla="*/ 1 w 403"/>
                  <a:gd name="T15" fmla="*/ 1 h 280"/>
                  <a:gd name="T16" fmla="*/ 1 w 403"/>
                  <a:gd name="T17" fmla="*/ 1 h 280"/>
                  <a:gd name="T18" fmla="*/ 1 w 403"/>
                  <a:gd name="T19" fmla="*/ 1 h 280"/>
                  <a:gd name="T20" fmla="*/ 1 w 403"/>
                  <a:gd name="T21" fmla="*/ 1 h 280"/>
                  <a:gd name="T22" fmla="*/ 1 w 403"/>
                  <a:gd name="T23" fmla="*/ 1 h 280"/>
                  <a:gd name="T24" fmla="*/ 1 w 403"/>
                  <a:gd name="T25" fmla="*/ 1 h 280"/>
                  <a:gd name="T26" fmla="*/ 1 w 403"/>
                  <a:gd name="T27" fmla="*/ 1 h 280"/>
                  <a:gd name="T28" fmla="*/ 1 w 403"/>
                  <a:gd name="T29" fmla="*/ 1 h 280"/>
                  <a:gd name="T30" fmla="*/ 1 w 403"/>
                  <a:gd name="T31" fmla="*/ 1 h 280"/>
                  <a:gd name="T32" fmla="*/ 1 w 403"/>
                  <a:gd name="T33" fmla="*/ 1 h 280"/>
                  <a:gd name="T34" fmla="*/ 1 w 403"/>
                  <a:gd name="T35" fmla="*/ 1 h 280"/>
                  <a:gd name="T36" fmla="*/ 1 w 403"/>
                  <a:gd name="T37" fmla="*/ 1 h 280"/>
                  <a:gd name="T38" fmla="*/ 1 w 403"/>
                  <a:gd name="T39" fmla="*/ 1 h 280"/>
                  <a:gd name="T40" fmla="*/ 1 w 403"/>
                  <a:gd name="T41" fmla="*/ 1 h 280"/>
                  <a:gd name="T42" fmla="*/ 1 w 403"/>
                  <a:gd name="T43" fmla="*/ 1 h 280"/>
                  <a:gd name="T44" fmla="*/ 1 w 403"/>
                  <a:gd name="T45" fmla="*/ 1 h 280"/>
                  <a:gd name="T46" fmla="*/ 1 w 403"/>
                  <a:gd name="T47" fmla="*/ 1 h 280"/>
                  <a:gd name="T48" fmla="*/ 1 w 403"/>
                  <a:gd name="T49" fmla="*/ 1 h 280"/>
                  <a:gd name="T50" fmla="*/ 1 w 403"/>
                  <a:gd name="T51" fmla="*/ 1 h 280"/>
                  <a:gd name="T52" fmla="*/ 1 w 403"/>
                  <a:gd name="T53" fmla="*/ 1 h 280"/>
                  <a:gd name="T54" fmla="*/ 1 w 403"/>
                  <a:gd name="T55" fmla="*/ 1 h 280"/>
                  <a:gd name="T56" fmla="*/ 1 w 403"/>
                  <a:gd name="T57" fmla="*/ 1 h 280"/>
                  <a:gd name="T58" fmla="*/ 1 w 403"/>
                  <a:gd name="T59" fmla="*/ 1 h 280"/>
                  <a:gd name="T60" fmla="*/ 1 w 403"/>
                  <a:gd name="T61" fmla="*/ 1 h 280"/>
                  <a:gd name="T62" fmla="*/ 1 w 403"/>
                  <a:gd name="T63" fmla="*/ 1 h 280"/>
                  <a:gd name="T64" fmla="*/ 1 w 403"/>
                  <a:gd name="T65" fmla="*/ 1 h 280"/>
                  <a:gd name="T66" fmla="*/ 1 w 403"/>
                  <a:gd name="T67" fmla="*/ 1 h 280"/>
                  <a:gd name="T68" fmla="*/ 1 w 403"/>
                  <a:gd name="T69" fmla="*/ 1 h 280"/>
                  <a:gd name="T70" fmla="*/ 1 w 403"/>
                  <a:gd name="T71" fmla="*/ 1 h 280"/>
                  <a:gd name="T72" fmla="*/ 1 w 403"/>
                  <a:gd name="T73" fmla="*/ 1 h 280"/>
                  <a:gd name="T74" fmla="*/ 1 w 403"/>
                  <a:gd name="T75" fmla="*/ 1 h 280"/>
                  <a:gd name="T76" fmla="*/ 1 w 403"/>
                  <a:gd name="T77" fmla="*/ 1 h 280"/>
                  <a:gd name="T78" fmla="*/ 1 w 403"/>
                  <a:gd name="T79" fmla="*/ 1 h 28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3" h="280">
                    <a:moveTo>
                      <a:pt x="339" y="270"/>
                    </a:moveTo>
                    <a:lnTo>
                      <a:pt x="322" y="270"/>
                    </a:lnTo>
                    <a:lnTo>
                      <a:pt x="305" y="271"/>
                    </a:lnTo>
                    <a:lnTo>
                      <a:pt x="289" y="271"/>
                    </a:lnTo>
                    <a:lnTo>
                      <a:pt x="273" y="272"/>
                    </a:lnTo>
                    <a:lnTo>
                      <a:pt x="257" y="272"/>
                    </a:lnTo>
                    <a:lnTo>
                      <a:pt x="241" y="273"/>
                    </a:lnTo>
                    <a:lnTo>
                      <a:pt x="225" y="273"/>
                    </a:lnTo>
                    <a:lnTo>
                      <a:pt x="210" y="274"/>
                    </a:lnTo>
                    <a:lnTo>
                      <a:pt x="194" y="274"/>
                    </a:lnTo>
                    <a:lnTo>
                      <a:pt x="179" y="275"/>
                    </a:lnTo>
                    <a:lnTo>
                      <a:pt x="164" y="277"/>
                    </a:lnTo>
                    <a:lnTo>
                      <a:pt x="149" y="277"/>
                    </a:lnTo>
                    <a:lnTo>
                      <a:pt x="134" y="278"/>
                    </a:lnTo>
                    <a:lnTo>
                      <a:pt x="119" y="279"/>
                    </a:lnTo>
                    <a:lnTo>
                      <a:pt x="104" y="279"/>
                    </a:lnTo>
                    <a:lnTo>
                      <a:pt x="90" y="280"/>
                    </a:lnTo>
                    <a:lnTo>
                      <a:pt x="86" y="257"/>
                    </a:lnTo>
                    <a:lnTo>
                      <a:pt x="81" y="233"/>
                    </a:lnTo>
                    <a:lnTo>
                      <a:pt x="73" y="209"/>
                    </a:lnTo>
                    <a:lnTo>
                      <a:pt x="62" y="184"/>
                    </a:lnTo>
                    <a:lnTo>
                      <a:pt x="50" y="162"/>
                    </a:lnTo>
                    <a:lnTo>
                      <a:pt x="35" y="142"/>
                    </a:lnTo>
                    <a:lnTo>
                      <a:pt x="18" y="124"/>
                    </a:lnTo>
                    <a:lnTo>
                      <a:pt x="0" y="112"/>
                    </a:lnTo>
                    <a:lnTo>
                      <a:pt x="22" y="117"/>
                    </a:lnTo>
                    <a:lnTo>
                      <a:pt x="40" y="127"/>
                    </a:lnTo>
                    <a:lnTo>
                      <a:pt x="58" y="138"/>
                    </a:lnTo>
                    <a:lnTo>
                      <a:pt x="74" y="154"/>
                    </a:lnTo>
                    <a:lnTo>
                      <a:pt x="89" y="173"/>
                    </a:lnTo>
                    <a:lnTo>
                      <a:pt x="104" y="196"/>
                    </a:lnTo>
                    <a:lnTo>
                      <a:pt x="117" y="222"/>
                    </a:lnTo>
                    <a:lnTo>
                      <a:pt x="132" y="254"/>
                    </a:lnTo>
                    <a:lnTo>
                      <a:pt x="139" y="222"/>
                    </a:lnTo>
                    <a:lnTo>
                      <a:pt x="143" y="188"/>
                    </a:lnTo>
                    <a:lnTo>
                      <a:pt x="142" y="152"/>
                    </a:lnTo>
                    <a:lnTo>
                      <a:pt x="139" y="115"/>
                    </a:lnTo>
                    <a:lnTo>
                      <a:pt x="134" y="81"/>
                    </a:lnTo>
                    <a:lnTo>
                      <a:pt x="126" y="49"/>
                    </a:lnTo>
                    <a:lnTo>
                      <a:pt x="115" y="23"/>
                    </a:lnTo>
                    <a:lnTo>
                      <a:pt x="103" y="4"/>
                    </a:lnTo>
                    <a:lnTo>
                      <a:pt x="121" y="17"/>
                    </a:lnTo>
                    <a:lnTo>
                      <a:pt x="139" y="33"/>
                    </a:lnTo>
                    <a:lnTo>
                      <a:pt x="157" y="53"/>
                    </a:lnTo>
                    <a:lnTo>
                      <a:pt x="173" y="77"/>
                    </a:lnTo>
                    <a:lnTo>
                      <a:pt x="188" y="106"/>
                    </a:lnTo>
                    <a:lnTo>
                      <a:pt x="200" y="141"/>
                    </a:lnTo>
                    <a:lnTo>
                      <a:pt x="211" y="182"/>
                    </a:lnTo>
                    <a:lnTo>
                      <a:pt x="218" y="230"/>
                    </a:lnTo>
                    <a:lnTo>
                      <a:pt x="228" y="207"/>
                    </a:lnTo>
                    <a:lnTo>
                      <a:pt x="236" y="182"/>
                    </a:lnTo>
                    <a:lnTo>
                      <a:pt x="242" y="153"/>
                    </a:lnTo>
                    <a:lnTo>
                      <a:pt x="245" y="123"/>
                    </a:lnTo>
                    <a:lnTo>
                      <a:pt x="245" y="92"/>
                    </a:lnTo>
                    <a:lnTo>
                      <a:pt x="242" y="61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1" y="30"/>
                    </a:lnTo>
                    <a:lnTo>
                      <a:pt x="255" y="56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7" y="128"/>
                    </a:lnTo>
                    <a:lnTo>
                      <a:pt x="294" y="151"/>
                    </a:lnTo>
                    <a:lnTo>
                      <a:pt x="297" y="173"/>
                    </a:lnTo>
                    <a:lnTo>
                      <a:pt x="298" y="195"/>
                    </a:lnTo>
                    <a:lnTo>
                      <a:pt x="312" y="173"/>
                    </a:lnTo>
                    <a:lnTo>
                      <a:pt x="326" y="149"/>
                    </a:lnTo>
                    <a:lnTo>
                      <a:pt x="340" y="121"/>
                    </a:lnTo>
                    <a:lnTo>
                      <a:pt x="354" y="93"/>
                    </a:lnTo>
                    <a:lnTo>
                      <a:pt x="366" y="67"/>
                    </a:lnTo>
                    <a:lnTo>
                      <a:pt x="375" y="41"/>
                    </a:lnTo>
                    <a:lnTo>
                      <a:pt x="382" y="19"/>
                    </a:lnTo>
                    <a:lnTo>
                      <a:pt x="385" y="2"/>
                    </a:lnTo>
                    <a:lnTo>
                      <a:pt x="392" y="26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3" y="112"/>
                    </a:lnTo>
                    <a:lnTo>
                      <a:pt x="398" y="145"/>
                    </a:lnTo>
                    <a:lnTo>
                      <a:pt x="387" y="183"/>
                    </a:lnTo>
                    <a:lnTo>
                      <a:pt x="367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7" name="Freeform 138"/>
              <p:cNvSpPr/>
              <p:nvPr/>
            </p:nvSpPr>
            <p:spPr bwMode="auto">
              <a:xfrm>
                <a:off x="4368" y="4177"/>
                <a:ext cx="123" cy="143"/>
              </a:xfrm>
              <a:custGeom>
                <a:avLst/>
                <a:gdLst>
                  <a:gd name="T0" fmla="*/ 1 w 246"/>
                  <a:gd name="T1" fmla="*/ 1 h 285"/>
                  <a:gd name="T2" fmla="*/ 1 w 246"/>
                  <a:gd name="T3" fmla="*/ 1 h 285"/>
                  <a:gd name="T4" fmla="*/ 1 w 246"/>
                  <a:gd name="T5" fmla="*/ 1 h 285"/>
                  <a:gd name="T6" fmla="*/ 1 w 246"/>
                  <a:gd name="T7" fmla="*/ 1 h 285"/>
                  <a:gd name="T8" fmla="*/ 1 w 246"/>
                  <a:gd name="T9" fmla="*/ 1 h 285"/>
                  <a:gd name="T10" fmla="*/ 1 w 246"/>
                  <a:gd name="T11" fmla="*/ 1 h 285"/>
                  <a:gd name="T12" fmla="*/ 1 w 246"/>
                  <a:gd name="T13" fmla="*/ 1 h 285"/>
                  <a:gd name="T14" fmla="*/ 1 w 246"/>
                  <a:gd name="T15" fmla="*/ 1 h 285"/>
                  <a:gd name="T16" fmla="*/ 0 w 246"/>
                  <a:gd name="T17" fmla="*/ 1 h 285"/>
                  <a:gd name="T18" fmla="*/ 1 w 246"/>
                  <a:gd name="T19" fmla="*/ 1 h 285"/>
                  <a:gd name="T20" fmla="*/ 1 w 246"/>
                  <a:gd name="T21" fmla="*/ 1 h 285"/>
                  <a:gd name="T22" fmla="*/ 1 w 246"/>
                  <a:gd name="T23" fmla="*/ 1 h 285"/>
                  <a:gd name="T24" fmla="*/ 1 w 246"/>
                  <a:gd name="T25" fmla="*/ 1 h 285"/>
                  <a:gd name="T26" fmla="*/ 1 w 246"/>
                  <a:gd name="T27" fmla="*/ 1 h 285"/>
                  <a:gd name="T28" fmla="*/ 1 w 246"/>
                  <a:gd name="T29" fmla="*/ 1 h 285"/>
                  <a:gd name="T30" fmla="*/ 1 w 246"/>
                  <a:gd name="T31" fmla="*/ 1 h 285"/>
                  <a:gd name="T32" fmla="*/ 1 w 246"/>
                  <a:gd name="T33" fmla="*/ 1 h 285"/>
                  <a:gd name="T34" fmla="*/ 1 w 246"/>
                  <a:gd name="T35" fmla="*/ 1 h 285"/>
                  <a:gd name="T36" fmla="*/ 1 w 246"/>
                  <a:gd name="T37" fmla="*/ 1 h 285"/>
                  <a:gd name="T38" fmla="*/ 1 w 246"/>
                  <a:gd name="T39" fmla="*/ 1 h 285"/>
                  <a:gd name="T40" fmla="*/ 1 w 246"/>
                  <a:gd name="T41" fmla="*/ 1 h 285"/>
                  <a:gd name="T42" fmla="*/ 1 w 246"/>
                  <a:gd name="T43" fmla="*/ 1 h 285"/>
                  <a:gd name="T44" fmla="*/ 1 w 246"/>
                  <a:gd name="T45" fmla="*/ 1 h 285"/>
                  <a:gd name="T46" fmla="*/ 1 w 246"/>
                  <a:gd name="T47" fmla="*/ 1 h 285"/>
                  <a:gd name="T48" fmla="*/ 1 w 246"/>
                  <a:gd name="T49" fmla="*/ 0 h 285"/>
                  <a:gd name="T50" fmla="*/ 1 w 246"/>
                  <a:gd name="T51" fmla="*/ 1 h 285"/>
                  <a:gd name="T52" fmla="*/ 1 w 246"/>
                  <a:gd name="T53" fmla="*/ 1 h 285"/>
                  <a:gd name="T54" fmla="*/ 1 w 246"/>
                  <a:gd name="T55" fmla="*/ 1 h 285"/>
                  <a:gd name="T56" fmla="*/ 1 w 246"/>
                  <a:gd name="T57" fmla="*/ 1 h 285"/>
                  <a:gd name="T58" fmla="*/ 1 w 246"/>
                  <a:gd name="T59" fmla="*/ 1 h 285"/>
                  <a:gd name="T60" fmla="*/ 1 w 246"/>
                  <a:gd name="T61" fmla="*/ 1 h 285"/>
                  <a:gd name="T62" fmla="*/ 1 w 246"/>
                  <a:gd name="T63" fmla="*/ 1 h 285"/>
                  <a:gd name="T64" fmla="*/ 1 w 246"/>
                  <a:gd name="T65" fmla="*/ 1 h 2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46" h="285">
                    <a:moveTo>
                      <a:pt x="85" y="285"/>
                    </a:moveTo>
                    <a:lnTo>
                      <a:pt x="75" y="285"/>
                    </a:lnTo>
                    <a:lnTo>
                      <a:pt x="63" y="285"/>
                    </a:lnTo>
                    <a:lnTo>
                      <a:pt x="53" y="285"/>
                    </a:lnTo>
                    <a:lnTo>
                      <a:pt x="42" y="285"/>
                    </a:lnTo>
                    <a:lnTo>
                      <a:pt x="32" y="285"/>
                    </a:lnTo>
                    <a:lnTo>
                      <a:pt x="22" y="285"/>
                    </a:lnTo>
                    <a:lnTo>
                      <a:pt x="10" y="285"/>
                    </a:lnTo>
                    <a:lnTo>
                      <a:pt x="0" y="285"/>
                    </a:lnTo>
                    <a:lnTo>
                      <a:pt x="3" y="270"/>
                    </a:lnTo>
                    <a:lnTo>
                      <a:pt x="8" y="253"/>
                    </a:lnTo>
                    <a:lnTo>
                      <a:pt x="14" y="235"/>
                    </a:lnTo>
                    <a:lnTo>
                      <a:pt x="22" y="217"/>
                    </a:lnTo>
                    <a:lnTo>
                      <a:pt x="30" y="197"/>
                    </a:lnTo>
                    <a:lnTo>
                      <a:pt x="40" y="178"/>
                    </a:lnTo>
                    <a:lnTo>
                      <a:pt x="52" y="157"/>
                    </a:lnTo>
                    <a:lnTo>
                      <a:pt x="64" y="137"/>
                    </a:lnTo>
                    <a:lnTo>
                      <a:pt x="80" y="118"/>
                    </a:lnTo>
                    <a:lnTo>
                      <a:pt x="96" y="98"/>
                    </a:lnTo>
                    <a:lnTo>
                      <a:pt x="116" y="79"/>
                    </a:lnTo>
                    <a:lnTo>
                      <a:pt x="137" y="60"/>
                    </a:lnTo>
                    <a:lnTo>
                      <a:pt x="161" y="43"/>
                    </a:lnTo>
                    <a:lnTo>
                      <a:pt x="186" y="28"/>
                    </a:lnTo>
                    <a:lnTo>
                      <a:pt x="215" y="13"/>
                    </a:lnTo>
                    <a:lnTo>
                      <a:pt x="246" y="0"/>
                    </a:lnTo>
                    <a:lnTo>
                      <a:pt x="215" y="30"/>
                    </a:lnTo>
                    <a:lnTo>
                      <a:pt x="186" y="60"/>
                    </a:lnTo>
                    <a:lnTo>
                      <a:pt x="160" y="91"/>
                    </a:lnTo>
                    <a:lnTo>
                      <a:pt x="136" y="124"/>
                    </a:lnTo>
                    <a:lnTo>
                      <a:pt x="116" y="158"/>
                    </a:lnTo>
                    <a:lnTo>
                      <a:pt x="100" y="196"/>
                    </a:lnTo>
                    <a:lnTo>
                      <a:pt x="90" y="238"/>
                    </a:lnTo>
                    <a:lnTo>
                      <a:pt x="85" y="285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8" name="Freeform 139"/>
              <p:cNvSpPr/>
              <p:nvPr/>
            </p:nvSpPr>
            <p:spPr bwMode="auto">
              <a:xfrm>
                <a:off x="4389" y="4134"/>
                <a:ext cx="493" cy="199"/>
              </a:xfrm>
              <a:custGeom>
                <a:avLst/>
                <a:gdLst>
                  <a:gd name="T0" fmla="*/ 1 w 986"/>
                  <a:gd name="T1" fmla="*/ 1 h 398"/>
                  <a:gd name="T2" fmla="*/ 1 w 986"/>
                  <a:gd name="T3" fmla="*/ 1 h 398"/>
                  <a:gd name="T4" fmla="*/ 1 w 986"/>
                  <a:gd name="T5" fmla="*/ 1 h 398"/>
                  <a:gd name="T6" fmla="*/ 1 w 986"/>
                  <a:gd name="T7" fmla="*/ 1 h 398"/>
                  <a:gd name="T8" fmla="*/ 1 w 986"/>
                  <a:gd name="T9" fmla="*/ 1 h 398"/>
                  <a:gd name="T10" fmla="*/ 1 w 986"/>
                  <a:gd name="T11" fmla="*/ 1 h 398"/>
                  <a:gd name="T12" fmla="*/ 1 w 986"/>
                  <a:gd name="T13" fmla="*/ 1 h 398"/>
                  <a:gd name="T14" fmla="*/ 1 w 986"/>
                  <a:gd name="T15" fmla="*/ 1 h 398"/>
                  <a:gd name="T16" fmla="*/ 1 w 986"/>
                  <a:gd name="T17" fmla="*/ 1 h 398"/>
                  <a:gd name="T18" fmla="*/ 1 w 986"/>
                  <a:gd name="T19" fmla="*/ 1 h 398"/>
                  <a:gd name="T20" fmla="*/ 1 w 986"/>
                  <a:gd name="T21" fmla="*/ 1 h 398"/>
                  <a:gd name="T22" fmla="*/ 1 w 986"/>
                  <a:gd name="T23" fmla="*/ 1 h 398"/>
                  <a:gd name="T24" fmla="*/ 1 w 986"/>
                  <a:gd name="T25" fmla="*/ 1 h 398"/>
                  <a:gd name="T26" fmla="*/ 1 w 986"/>
                  <a:gd name="T27" fmla="*/ 1 h 398"/>
                  <a:gd name="T28" fmla="*/ 1 w 986"/>
                  <a:gd name="T29" fmla="*/ 1 h 398"/>
                  <a:gd name="T30" fmla="*/ 1 w 986"/>
                  <a:gd name="T31" fmla="*/ 1 h 398"/>
                  <a:gd name="T32" fmla="*/ 1 w 986"/>
                  <a:gd name="T33" fmla="*/ 1 h 398"/>
                  <a:gd name="T34" fmla="*/ 1 w 986"/>
                  <a:gd name="T35" fmla="*/ 1 h 398"/>
                  <a:gd name="T36" fmla="*/ 1 w 986"/>
                  <a:gd name="T37" fmla="*/ 1 h 398"/>
                  <a:gd name="T38" fmla="*/ 1 w 986"/>
                  <a:gd name="T39" fmla="*/ 1 h 398"/>
                  <a:gd name="T40" fmla="*/ 1 w 986"/>
                  <a:gd name="T41" fmla="*/ 1 h 398"/>
                  <a:gd name="T42" fmla="*/ 1 w 986"/>
                  <a:gd name="T43" fmla="*/ 1 h 398"/>
                  <a:gd name="T44" fmla="*/ 1 w 986"/>
                  <a:gd name="T45" fmla="*/ 1 h 398"/>
                  <a:gd name="T46" fmla="*/ 1 w 986"/>
                  <a:gd name="T47" fmla="*/ 1 h 398"/>
                  <a:gd name="T48" fmla="*/ 1 w 986"/>
                  <a:gd name="T49" fmla="*/ 1 h 398"/>
                  <a:gd name="T50" fmla="*/ 1 w 986"/>
                  <a:gd name="T51" fmla="*/ 1 h 398"/>
                  <a:gd name="T52" fmla="*/ 1 w 986"/>
                  <a:gd name="T53" fmla="*/ 1 h 398"/>
                  <a:gd name="T54" fmla="*/ 1 w 986"/>
                  <a:gd name="T55" fmla="*/ 1 h 398"/>
                  <a:gd name="T56" fmla="*/ 1 w 986"/>
                  <a:gd name="T57" fmla="*/ 1 h 398"/>
                  <a:gd name="T58" fmla="*/ 1 w 986"/>
                  <a:gd name="T59" fmla="*/ 1 h 398"/>
                  <a:gd name="T60" fmla="*/ 1 w 986"/>
                  <a:gd name="T61" fmla="*/ 1 h 398"/>
                  <a:gd name="T62" fmla="*/ 1 w 986"/>
                  <a:gd name="T63" fmla="*/ 1 h 398"/>
                  <a:gd name="T64" fmla="*/ 1 w 986"/>
                  <a:gd name="T65" fmla="*/ 1 h 398"/>
                  <a:gd name="T66" fmla="*/ 1 w 986"/>
                  <a:gd name="T67" fmla="*/ 1 h 398"/>
                  <a:gd name="T68" fmla="*/ 1 w 986"/>
                  <a:gd name="T69" fmla="*/ 1 h 398"/>
                  <a:gd name="T70" fmla="*/ 1 w 986"/>
                  <a:gd name="T71" fmla="*/ 1 h 398"/>
                  <a:gd name="T72" fmla="*/ 1 w 986"/>
                  <a:gd name="T73" fmla="*/ 1 h 398"/>
                  <a:gd name="T74" fmla="*/ 1 w 986"/>
                  <a:gd name="T75" fmla="*/ 1 h 398"/>
                  <a:gd name="T76" fmla="*/ 1 w 986"/>
                  <a:gd name="T77" fmla="*/ 1 h 398"/>
                  <a:gd name="T78" fmla="*/ 1 w 986"/>
                  <a:gd name="T79" fmla="*/ 1 h 398"/>
                  <a:gd name="T80" fmla="*/ 1 w 986"/>
                  <a:gd name="T81" fmla="*/ 1 h 398"/>
                  <a:gd name="T82" fmla="*/ 1 w 986"/>
                  <a:gd name="T83" fmla="*/ 1 h 398"/>
                  <a:gd name="T84" fmla="*/ 1 w 986"/>
                  <a:gd name="T85" fmla="*/ 1 h 398"/>
                  <a:gd name="T86" fmla="*/ 1 w 986"/>
                  <a:gd name="T87" fmla="*/ 1 h 398"/>
                  <a:gd name="T88" fmla="*/ 1 w 986"/>
                  <a:gd name="T89" fmla="*/ 1 h 398"/>
                  <a:gd name="T90" fmla="*/ 1 w 986"/>
                  <a:gd name="T91" fmla="*/ 1 h 398"/>
                  <a:gd name="T92" fmla="*/ 1 w 986"/>
                  <a:gd name="T93" fmla="*/ 1 h 398"/>
                  <a:gd name="T94" fmla="*/ 1 w 986"/>
                  <a:gd name="T95" fmla="*/ 1 h 398"/>
                  <a:gd name="T96" fmla="*/ 1 w 986"/>
                  <a:gd name="T97" fmla="*/ 1 h 398"/>
                  <a:gd name="T98" fmla="*/ 1 w 986"/>
                  <a:gd name="T99" fmla="*/ 1 h 398"/>
                  <a:gd name="T100" fmla="*/ 1 w 986"/>
                  <a:gd name="T101" fmla="*/ 1 h 398"/>
                  <a:gd name="T102" fmla="*/ 1 w 986"/>
                  <a:gd name="T103" fmla="*/ 1 h 398"/>
                  <a:gd name="T104" fmla="*/ 1 w 986"/>
                  <a:gd name="T105" fmla="*/ 1 h 398"/>
                  <a:gd name="T106" fmla="*/ 1 w 986"/>
                  <a:gd name="T107" fmla="*/ 1 h 398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986" h="398">
                    <a:moveTo>
                      <a:pt x="901" y="398"/>
                    </a:moveTo>
                    <a:lnTo>
                      <a:pt x="867" y="398"/>
                    </a:lnTo>
                    <a:lnTo>
                      <a:pt x="829" y="398"/>
                    </a:lnTo>
                    <a:lnTo>
                      <a:pt x="789" y="398"/>
                    </a:lnTo>
                    <a:lnTo>
                      <a:pt x="747" y="396"/>
                    </a:lnTo>
                    <a:lnTo>
                      <a:pt x="702" y="396"/>
                    </a:lnTo>
                    <a:lnTo>
                      <a:pt x="656" y="394"/>
                    </a:lnTo>
                    <a:lnTo>
                      <a:pt x="608" y="393"/>
                    </a:lnTo>
                    <a:lnTo>
                      <a:pt x="561" y="392"/>
                    </a:lnTo>
                    <a:lnTo>
                      <a:pt x="513" y="389"/>
                    </a:lnTo>
                    <a:lnTo>
                      <a:pt x="467" y="388"/>
                    </a:lnTo>
                    <a:lnTo>
                      <a:pt x="421" y="386"/>
                    </a:lnTo>
                    <a:lnTo>
                      <a:pt x="376" y="384"/>
                    </a:lnTo>
                    <a:lnTo>
                      <a:pt x="334" y="383"/>
                    </a:lnTo>
                    <a:lnTo>
                      <a:pt x="294" y="380"/>
                    </a:lnTo>
                    <a:lnTo>
                      <a:pt x="258" y="378"/>
                    </a:lnTo>
                    <a:lnTo>
                      <a:pt x="225" y="377"/>
                    </a:lnTo>
                    <a:lnTo>
                      <a:pt x="210" y="376"/>
                    </a:lnTo>
                    <a:lnTo>
                      <a:pt x="194" y="376"/>
                    </a:lnTo>
                    <a:lnTo>
                      <a:pt x="179" y="374"/>
                    </a:lnTo>
                    <a:lnTo>
                      <a:pt x="163" y="373"/>
                    </a:lnTo>
                    <a:lnTo>
                      <a:pt x="148" y="373"/>
                    </a:lnTo>
                    <a:lnTo>
                      <a:pt x="132" y="372"/>
                    </a:lnTo>
                    <a:lnTo>
                      <a:pt x="117" y="372"/>
                    </a:lnTo>
                    <a:lnTo>
                      <a:pt x="102" y="372"/>
                    </a:lnTo>
                    <a:lnTo>
                      <a:pt x="81" y="334"/>
                    </a:lnTo>
                    <a:lnTo>
                      <a:pt x="64" y="289"/>
                    </a:lnTo>
                    <a:lnTo>
                      <a:pt x="48" y="241"/>
                    </a:lnTo>
                    <a:lnTo>
                      <a:pt x="35" y="190"/>
                    </a:lnTo>
                    <a:lnTo>
                      <a:pt x="23" y="142"/>
                    </a:lnTo>
                    <a:lnTo>
                      <a:pt x="14" y="97"/>
                    </a:lnTo>
                    <a:lnTo>
                      <a:pt x="6" y="57"/>
                    </a:lnTo>
                    <a:lnTo>
                      <a:pt x="0" y="27"/>
                    </a:lnTo>
                    <a:lnTo>
                      <a:pt x="12" y="62"/>
                    </a:lnTo>
                    <a:lnTo>
                      <a:pt x="26" y="100"/>
                    </a:lnTo>
                    <a:lnTo>
                      <a:pt x="42" y="140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5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0" y="283"/>
                    </a:lnTo>
                    <a:lnTo>
                      <a:pt x="139" y="257"/>
                    </a:lnTo>
                    <a:lnTo>
                      <a:pt x="147" y="234"/>
                    </a:lnTo>
                    <a:lnTo>
                      <a:pt x="157" y="211"/>
                    </a:lnTo>
                    <a:lnTo>
                      <a:pt x="170" y="190"/>
                    </a:lnTo>
                    <a:lnTo>
                      <a:pt x="185" y="170"/>
                    </a:lnTo>
                    <a:lnTo>
                      <a:pt x="204" y="152"/>
                    </a:lnTo>
                    <a:lnTo>
                      <a:pt x="227" y="135"/>
                    </a:lnTo>
                    <a:lnTo>
                      <a:pt x="215" y="157"/>
                    </a:lnTo>
                    <a:lnTo>
                      <a:pt x="202" y="184"/>
                    </a:lnTo>
                    <a:lnTo>
                      <a:pt x="191" y="214"/>
                    </a:lnTo>
                    <a:lnTo>
                      <a:pt x="185" y="248"/>
                    </a:lnTo>
                    <a:lnTo>
                      <a:pt x="182" y="281"/>
                    </a:lnTo>
                    <a:lnTo>
                      <a:pt x="188" y="313"/>
                    </a:lnTo>
                    <a:lnTo>
                      <a:pt x="201" y="343"/>
                    </a:lnTo>
                    <a:lnTo>
                      <a:pt x="225" y="370"/>
                    </a:lnTo>
                    <a:lnTo>
                      <a:pt x="250" y="343"/>
                    </a:lnTo>
                    <a:lnTo>
                      <a:pt x="271" y="305"/>
                    </a:lnTo>
                    <a:lnTo>
                      <a:pt x="285" y="260"/>
                    </a:lnTo>
                    <a:lnTo>
                      <a:pt x="292" y="211"/>
                    </a:lnTo>
                    <a:lnTo>
                      <a:pt x="291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8" y="8"/>
                    </a:lnTo>
                    <a:lnTo>
                      <a:pt x="262" y="34"/>
                    </a:lnTo>
                    <a:lnTo>
                      <a:pt x="282" y="63"/>
                    </a:lnTo>
                    <a:lnTo>
                      <a:pt x="300" y="95"/>
                    </a:lnTo>
                    <a:lnTo>
                      <a:pt x="315" y="130"/>
                    </a:lnTo>
                    <a:lnTo>
                      <a:pt x="325" y="168"/>
                    </a:lnTo>
                    <a:lnTo>
                      <a:pt x="333" y="211"/>
                    </a:lnTo>
                    <a:lnTo>
                      <a:pt x="339" y="258"/>
                    </a:lnTo>
                    <a:lnTo>
                      <a:pt x="340" y="309"/>
                    </a:lnTo>
                    <a:lnTo>
                      <a:pt x="354" y="288"/>
                    </a:lnTo>
                    <a:lnTo>
                      <a:pt x="370" y="266"/>
                    </a:lnTo>
                    <a:lnTo>
                      <a:pt x="388" y="244"/>
                    </a:lnTo>
                    <a:lnTo>
                      <a:pt x="409" y="222"/>
                    </a:lnTo>
                    <a:lnTo>
                      <a:pt x="430" y="203"/>
                    </a:lnTo>
                    <a:lnTo>
                      <a:pt x="451" y="184"/>
                    </a:lnTo>
                    <a:lnTo>
                      <a:pt x="471" y="170"/>
                    </a:lnTo>
                    <a:lnTo>
                      <a:pt x="492" y="160"/>
                    </a:lnTo>
                    <a:lnTo>
                      <a:pt x="483" y="180"/>
                    </a:lnTo>
                    <a:lnTo>
                      <a:pt x="469" y="203"/>
                    </a:lnTo>
                    <a:lnTo>
                      <a:pt x="452" y="227"/>
                    </a:lnTo>
                    <a:lnTo>
                      <a:pt x="433" y="251"/>
                    </a:lnTo>
                    <a:lnTo>
                      <a:pt x="415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0" y="334"/>
                    </a:lnTo>
                    <a:lnTo>
                      <a:pt x="388" y="339"/>
                    </a:lnTo>
                    <a:lnTo>
                      <a:pt x="396" y="343"/>
                    </a:lnTo>
                    <a:lnTo>
                      <a:pt x="407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4" y="360"/>
                    </a:lnTo>
                    <a:lnTo>
                      <a:pt x="458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2"/>
                    </a:lnTo>
                    <a:lnTo>
                      <a:pt x="375" y="65"/>
                    </a:lnTo>
                    <a:lnTo>
                      <a:pt x="346" y="36"/>
                    </a:lnTo>
                    <a:lnTo>
                      <a:pt x="375" y="57"/>
                    </a:lnTo>
                    <a:lnTo>
                      <a:pt x="400" y="79"/>
                    </a:lnTo>
                    <a:lnTo>
                      <a:pt x="423" y="102"/>
                    </a:lnTo>
                    <a:lnTo>
                      <a:pt x="444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4" y="10"/>
                    </a:lnTo>
                    <a:lnTo>
                      <a:pt x="490" y="39"/>
                    </a:lnTo>
                    <a:lnTo>
                      <a:pt x="506" y="70"/>
                    </a:lnTo>
                    <a:lnTo>
                      <a:pt x="520" y="106"/>
                    </a:lnTo>
                    <a:lnTo>
                      <a:pt x="531" y="145"/>
                    </a:lnTo>
                    <a:lnTo>
                      <a:pt x="539" y="188"/>
                    </a:lnTo>
                    <a:lnTo>
                      <a:pt x="542" y="236"/>
                    </a:lnTo>
                    <a:lnTo>
                      <a:pt x="538" y="290"/>
                    </a:lnTo>
                    <a:lnTo>
                      <a:pt x="527" y="349"/>
                    </a:lnTo>
                    <a:lnTo>
                      <a:pt x="553" y="321"/>
                    </a:lnTo>
                    <a:lnTo>
                      <a:pt x="576" y="288"/>
                    </a:lnTo>
                    <a:lnTo>
                      <a:pt x="595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3" y="125"/>
                    </a:lnTo>
                    <a:lnTo>
                      <a:pt x="584" y="83"/>
                    </a:lnTo>
                    <a:lnTo>
                      <a:pt x="552" y="42"/>
                    </a:lnTo>
                    <a:lnTo>
                      <a:pt x="567" y="50"/>
                    </a:lnTo>
                    <a:lnTo>
                      <a:pt x="582" y="59"/>
                    </a:lnTo>
                    <a:lnTo>
                      <a:pt x="597" y="69"/>
                    </a:lnTo>
                    <a:lnTo>
                      <a:pt x="611" y="80"/>
                    </a:lnTo>
                    <a:lnTo>
                      <a:pt x="622" y="95"/>
                    </a:lnTo>
                    <a:lnTo>
                      <a:pt x="633" y="113"/>
                    </a:lnTo>
                    <a:lnTo>
                      <a:pt x="642" y="134"/>
                    </a:lnTo>
                    <a:lnTo>
                      <a:pt x="648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9" y="32"/>
                    </a:lnTo>
                    <a:lnTo>
                      <a:pt x="645" y="0"/>
                    </a:lnTo>
                    <a:lnTo>
                      <a:pt x="656" y="38"/>
                    </a:lnTo>
                    <a:lnTo>
                      <a:pt x="661" y="82"/>
                    </a:lnTo>
                    <a:lnTo>
                      <a:pt x="663" y="129"/>
                    </a:lnTo>
                    <a:lnTo>
                      <a:pt x="660" y="178"/>
                    </a:lnTo>
                    <a:lnTo>
                      <a:pt x="652" y="228"/>
                    </a:lnTo>
                    <a:lnTo>
                      <a:pt x="642" y="276"/>
                    </a:lnTo>
                    <a:lnTo>
                      <a:pt x="627" y="320"/>
                    </a:lnTo>
                    <a:lnTo>
                      <a:pt x="610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80" y="255"/>
                    </a:lnTo>
                    <a:lnTo>
                      <a:pt x="697" y="212"/>
                    </a:lnTo>
                    <a:lnTo>
                      <a:pt x="711" y="167"/>
                    </a:lnTo>
                    <a:lnTo>
                      <a:pt x="722" y="122"/>
                    </a:lnTo>
                    <a:lnTo>
                      <a:pt x="729" y="77"/>
                    </a:lnTo>
                    <a:lnTo>
                      <a:pt x="733" y="33"/>
                    </a:lnTo>
                    <a:lnTo>
                      <a:pt x="741" y="87"/>
                    </a:lnTo>
                    <a:lnTo>
                      <a:pt x="745" y="147"/>
                    </a:lnTo>
                    <a:lnTo>
                      <a:pt x="743" y="210"/>
                    </a:lnTo>
                    <a:lnTo>
                      <a:pt x="730" y="268"/>
                    </a:lnTo>
                    <a:lnTo>
                      <a:pt x="743" y="252"/>
                    </a:lnTo>
                    <a:lnTo>
                      <a:pt x="757" y="232"/>
                    </a:lnTo>
                    <a:lnTo>
                      <a:pt x="771" y="206"/>
                    </a:lnTo>
                    <a:lnTo>
                      <a:pt x="785" y="180"/>
                    </a:lnTo>
                    <a:lnTo>
                      <a:pt x="797" y="153"/>
                    </a:lnTo>
                    <a:lnTo>
                      <a:pt x="809" y="129"/>
                    </a:lnTo>
                    <a:lnTo>
                      <a:pt x="817" y="108"/>
                    </a:lnTo>
                    <a:lnTo>
                      <a:pt x="821" y="93"/>
                    </a:lnTo>
                    <a:lnTo>
                      <a:pt x="819" y="117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5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7" y="295"/>
                    </a:lnTo>
                    <a:lnTo>
                      <a:pt x="726" y="324"/>
                    </a:lnTo>
                    <a:lnTo>
                      <a:pt x="752" y="306"/>
                    </a:lnTo>
                    <a:lnTo>
                      <a:pt x="778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70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1" y="166"/>
                    </a:lnTo>
                    <a:lnTo>
                      <a:pt x="882" y="193"/>
                    </a:lnTo>
                    <a:lnTo>
                      <a:pt x="873" y="220"/>
                    </a:lnTo>
                    <a:lnTo>
                      <a:pt x="862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49" y="297"/>
                    </a:lnTo>
                    <a:lnTo>
                      <a:pt x="877" y="271"/>
                    </a:lnTo>
                    <a:lnTo>
                      <a:pt x="902" y="237"/>
                    </a:lnTo>
                    <a:lnTo>
                      <a:pt x="925" y="200"/>
                    </a:lnTo>
                    <a:lnTo>
                      <a:pt x="945" y="161"/>
                    </a:lnTo>
                    <a:lnTo>
                      <a:pt x="962" y="122"/>
                    </a:lnTo>
                    <a:lnTo>
                      <a:pt x="976" y="83"/>
                    </a:lnTo>
                    <a:lnTo>
                      <a:pt x="986" y="46"/>
                    </a:lnTo>
                    <a:lnTo>
                      <a:pt x="980" y="86"/>
                    </a:lnTo>
                    <a:lnTo>
                      <a:pt x="979" y="128"/>
                    </a:lnTo>
                    <a:lnTo>
                      <a:pt x="980" y="169"/>
                    </a:lnTo>
                    <a:lnTo>
                      <a:pt x="984" y="210"/>
                    </a:lnTo>
                    <a:lnTo>
                      <a:pt x="986" y="247"/>
                    </a:lnTo>
                    <a:lnTo>
                      <a:pt x="986" y="282"/>
                    </a:lnTo>
                    <a:lnTo>
                      <a:pt x="983" y="312"/>
                    </a:lnTo>
                    <a:lnTo>
                      <a:pt x="975" y="339"/>
                    </a:lnTo>
                    <a:lnTo>
                      <a:pt x="901" y="398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09" name="Group 140"/>
            <p:cNvGrpSpPr/>
            <p:nvPr/>
          </p:nvGrpSpPr>
          <p:grpSpPr bwMode="auto">
            <a:xfrm>
              <a:off x="4032" y="4105"/>
              <a:ext cx="1479" cy="215"/>
              <a:chOff x="3452" y="4125"/>
              <a:chExt cx="1479" cy="215"/>
            </a:xfrm>
          </p:grpSpPr>
          <p:sp>
            <p:nvSpPr>
              <p:cNvPr id="410" name="Freeform 141"/>
              <p:cNvSpPr/>
              <p:nvPr/>
            </p:nvSpPr>
            <p:spPr bwMode="auto">
              <a:xfrm>
                <a:off x="3592" y="4158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2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9" y="1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0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" name="Freeform 142"/>
              <p:cNvSpPr/>
              <p:nvPr/>
            </p:nvSpPr>
            <p:spPr bwMode="auto">
              <a:xfrm>
                <a:off x="3668" y="4235"/>
                <a:ext cx="16" cy="16"/>
              </a:xfrm>
              <a:custGeom>
                <a:avLst/>
                <a:gdLst>
                  <a:gd name="T0" fmla="*/ 0 w 34"/>
                  <a:gd name="T1" fmla="*/ 1 h 32"/>
                  <a:gd name="T2" fmla="*/ 0 w 34"/>
                  <a:gd name="T3" fmla="*/ 1 h 32"/>
                  <a:gd name="T4" fmla="*/ 0 w 34"/>
                  <a:gd name="T5" fmla="*/ 1 h 32"/>
                  <a:gd name="T6" fmla="*/ 0 w 34"/>
                  <a:gd name="T7" fmla="*/ 1 h 32"/>
                  <a:gd name="T8" fmla="*/ 0 w 34"/>
                  <a:gd name="T9" fmla="*/ 0 h 32"/>
                  <a:gd name="T10" fmla="*/ 0 w 34"/>
                  <a:gd name="T11" fmla="*/ 0 h 32"/>
                  <a:gd name="T12" fmla="*/ 0 w 34"/>
                  <a:gd name="T13" fmla="*/ 1 h 32"/>
                  <a:gd name="T14" fmla="*/ 0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0 w 34"/>
                  <a:gd name="T21" fmla="*/ 1 h 32"/>
                  <a:gd name="T22" fmla="*/ 0 w 34"/>
                  <a:gd name="T23" fmla="*/ 1 h 32"/>
                  <a:gd name="T24" fmla="*/ 0 w 34"/>
                  <a:gd name="T25" fmla="*/ 1 h 32"/>
                  <a:gd name="T26" fmla="*/ 0 w 34"/>
                  <a:gd name="T27" fmla="*/ 1 h 32"/>
                  <a:gd name="T28" fmla="*/ 0 w 34"/>
                  <a:gd name="T29" fmla="*/ 1 h 32"/>
                  <a:gd name="T30" fmla="*/ 0 w 34"/>
                  <a:gd name="T31" fmla="*/ 1 h 32"/>
                  <a:gd name="T32" fmla="*/ 0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3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8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" name="Freeform 143"/>
              <p:cNvSpPr/>
              <p:nvPr/>
            </p:nvSpPr>
            <p:spPr bwMode="auto">
              <a:xfrm>
                <a:off x="3668" y="4194"/>
                <a:ext cx="16" cy="17"/>
              </a:xfrm>
              <a:custGeom>
                <a:avLst/>
                <a:gdLst>
                  <a:gd name="T0" fmla="*/ 0 w 33"/>
                  <a:gd name="T1" fmla="*/ 1 h 32"/>
                  <a:gd name="T2" fmla="*/ 0 w 33"/>
                  <a:gd name="T3" fmla="*/ 1 h 32"/>
                  <a:gd name="T4" fmla="*/ 0 w 33"/>
                  <a:gd name="T5" fmla="*/ 1 h 32"/>
                  <a:gd name="T6" fmla="*/ 0 w 33"/>
                  <a:gd name="T7" fmla="*/ 1 h 32"/>
                  <a:gd name="T8" fmla="*/ 0 w 33"/>
                  <a:gd name="T9" fmla="*/ 0 h 32"/>
                  <a:gd name="T10" fmla="*/ 0 w 33"/>
                  <a:gd name="T11" fmla="*/ 0 h 32"/>
                  <a:gd name="T12" fmla="*/ 0 w 33"/>
                  <a:gd name="T13" fmla="*/ 1 h 32"/>
                  <a:gd name="T14" fmla="*/ 0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0 w 33"/>
                  <a:gd name="T21" fmla="*/ 1 h 32"/>
                  <a:gd name="T22" fmla="*/ 0 w 33"/>
                  <a:gd name="T23" fmla="*/ 1 h 32"/>
                  <a:gd name="T24" fmla="*/ 0 w 33"/>
                  <a:gd name="T25" fmla="*/ 1 h 32"/>
                  <a:gd name="T26" fmla="*/ 0 w 33"/>
                  <a:gd name="T27" fmla="*/ 1 h 32"/>
                  <a:gd name="T28" fmla="*/ 0 w 33"/>
                  <a:gd name="T29" fmla="*/ 1 h 32"/>
                  <a:gd name="T30" fmla="*/ 0 w 33"/>
                  <a:gd name="T31" fmla="*/ 1 h 32"/>
                  <a:gd name="T32" fmla="*/ 0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19"/>
                    </a:moveTo>
                    <a:lnTo>
                      <a:pt x="33" y="13"/>
                    </a:lnTo>
                    <a:lnTo>
                      <a:pt x="30" y="7"/>
                    </a:lnTo>
                    <a:lnTo>
                      <a:pt x="26" y="2"/>
                    </a:lnTo>
                    <a:lnTo>
                      <a:pt x="20" y="0"/>
                    </a:lnTo>
                    <a:lnTo>
                      <a:pt x="13" y="0"/>
                    </a:lnTo>
                    <a:lnTo>
                      <a:pt x="7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29" y="25"/>
                    </a:lnTo>
                    <a:lnTo>
                      <a:pt x="33" y="1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" name="Freeform 144"/>
              <p:cNvSpPr/>
              <p:nvPr/>
            </p:nvSpPr>
            <p:spPr bwMode="auto">
              <a:xfrm>
                <a:off x="3671" y="4153"/>
                <a:ext cx="16" cy="17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6" y="3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4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4" y="30"/>
                    </a:lnTo>
                    <a:lnTo>
                      <a:pt x="29" y="25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" name="Freeform 145"/>
              <p:cNvSpPr/>
              <p:nvPr/>
            </p:nvSpPr>
            <p:spPr bwMode="auto">
              <a:xfrm>
                <a:off x="3772" y="4256"/>
                <a:ext cx="17" cy="16"/>
              </a:xfrm>
              <a:custGeom>
                <a:avLst/>
                <a:gdLst>
                  <a:gd name="T0" fmla="*/ 1 w 33"/>
                  <a:gd name="T1" fmla="*/ 1 h 32"/>
                  <a:gd name="T2" fmla="*/ 1 w 33"/>
                  <a:gd name="T3" fmla="*/ 1 h 32"/>
                  <a:gd name="T4" fmla="*/ 1 w 33"/>
                  <a:gd name="T5" fmla="*/ 1 h 32"/>
                  <a:gd name="T6" fmla="*/ 1 w 33"/>
                  <a:gd name="T7" fmla="*/ 1 h 32"/>
                  <a:gd name="T8" fmla="*/ 1 w 33"/>
                  <a:gd name="T9" fmla="*/ 0 h 32"/>
                  <a:gd name="T10" fmla="*/ 1 w 33"/>
                  <a:gd name="T11" fmla="*/ 0 h 32"/>
                  <a:gd name="T12" fmla="*/ 1 w 33"/>
                  <a:gd name="T13" fmla="*/ 1 h 32"/>
                  <a:gd name="T14" fmla="*/ 1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1 w 33"/>
                  <a:gd name="T21" fmla="*/ 1 h 32"/>
                  <a:gd name="T22" fmla="*/ 1 w 33"/>
                  <a:gd name="T23" fmla="*/ 1 h 32"/>
                  <a:gd name="T24" fmla="*/ 1 w 33"/>
                  <a:gd name="T25" fmla="*/ 1 h 32"/>
                  <a:gd name="T26" fmla="*/ 1 w 33"/>
                  <a:gd name="T27" fmla="*/ 1 h 32"/>
                  <a:gd name="T28" fmla="*/ 1 w 33"/>
                  <a:gd name="T29" fmla="*/ 1 h 32"/>
                  <a:gd name="T30" fmla="*/ 1 w 33"/>
                  <a:gd name="T31" fmla="*/ 1 h 32"/>
                  <a:gd name="T32" fmla="*/ 1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20"/>
                    </a:moveTo>
                    <a:lnTo>
                      <a:pt x="33" y="14"/>
                    </a:lnTo>
                    <a:lnTo>
                      <a:pt x="31" y="8"/>
                    </a:lnTo>
                    <a:lnTo>
                      <a:pt x="26" y="4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3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7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30" y="26"/>
                    </a:lnTo>
                    <a:lnTo>
                      <a:pt x="33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5" name="Freeform 146"/>
              <p:cNvSpPr/>
              <p:nvPr/>
            </p:nvSpPr>
            <p:spPr bwMode="auto">
              <a:xfrm>
                <a:off x="3768" y="4216"/>
                <a:ext cx="17" cy="16"/>
              </a:xfrm>
              <a:custGeom>
                <a:avLst/>
                <a:gdLst>
                  <a:gd name="T0" fmla="*/ 1 w 32"/>
                  <a:gd name="T1" fmla="*/ 0 h 33"/>
                  <a:gd name="T2" fmla="*/ 1 w 32"/>
                  <a:gd name="T3" fmla="*/ 0 h 33"/>
                  <a:gd name="T4" fmla="*/ 1 w 32"/>
                  <a:gd name="T5" fmla="*/ 0 h 33"/>
                  <a:gd name="T6" fmla="*/ 1 w 32"/>
                  <a:gd name="T7" fmla="*/ 0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0 h 33"/>
                  <a:gd name="T14" fmla="*/ 1 w 32"/>
                  <a:gd name="T15" fmla="*/ 0 h 33"/>
                  <a:gd name="T16" fmla="*/ 0 w 32"/>
                  <a:gd name="T17" fmla="*/ 0 h 33"/>
                  <a:gd name="T18" fmla="*/ 0 w 32"/>
                  <a:gd name="T19" fmla="*/ 0 h 33"/>
                  <a:gd name="T20" fmla="*/ 1 w 32"/>
                  <a:gd name="T21" fmla="*/ 0 h 33"/>
                  <a:gd name="T22" fmla="*/ 1 w 32"/>
                  <a:gd name="T23" fmla="*/ 0 h 33"/>
                  <a:gd name="T24" fmla="*/ 1 w 32"/>
                  <a:gd name="T25" fmla="*/ 0 h 33"/>
                  <a:gd name="T26" fmla="*/ 1 w 32"/>
                  <a:gd name="T27" fmla="*/ 0 h 33"/>
                  <a:gd name="T28" fmla="*/ 1 w 32"/>
                  <a:gd name="T29" fmla="*/ 0 h 33"/>
                  <a:gd name="T30" fmla="*/ 1 w 32"/>
                  <a:gd name="T31" fmla="*/ 0 h 33"/>
                  <a:gd name="T32" fmla="*/ 1 w 32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9"/>
                    </a:lnTo>
                    <a:lnTo>
                      <a:pt x="26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3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3"/>
                    </a:ln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" name="Freeform 147"/>
              <p:cNvSpPr/>
              <p:nvPr/>
            </p:nvSpPr>
            <p:spPr bwMode="auto">
              <a:xfrm>
                <a:off x="3774" y="4175"/>
                <a:ext cx="16" cy="17"/>
              </a:xfrm>
              <a:custGeom>
                <a:avLst/>
                <a:gdLst>
                  <a:gd name="T0" fmla="*/ 0 w 33"/>
                  <a:gd name="T1" fmla="*/ 1 h 33"/>
                  <a:gd name="T2" fmla="*/ 0 w 33"/>
                  <a:gd name="T3" fmla="*/ 1 h 33"/>
                  <a:gd name="T4" fmla="*/ 0 w 33"/>
                  <a:gd name="T5" fmla="*/ 1 h 33"/>
                  <a:gd name="T6" fmla="*/ 0 w 33"/>
                  <a:gd name="T7" fmla="*/ 1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1 h 33"/>
                  <a:gd name="T14" fmla="*/ 0 w 33"/>
                  <a:gd name="T15" fmla="*/ 1 h 33"/>
                  <a:gd name="T16" fmla="*/ 0 w 33"/>
                  <a:gd name="T17" fmla="*/ 1 h 33"/>
                  <a:gd name="T18" fmla="*/ 0 w 33"/>
                  <a:gd name="T19" fmla="*/ 1 h 33"/>
                  <a:gd name="T20" fmla="*/ 0 w 33"/>
                  <a:gd name="T21" fmla="*/ 1 h 33"/>
                  <a:gd name="T22" fmla="*/ 0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0 w 33"/>
                  <a:gd name="T29" fmla="*/ 1 h 33"/>
                  <a:gd name="T30" fmla="*/ 0 w 33"/>
                  <a:gd name="T31" fmla="*/ 1 h 33"/>
                  <a:gd name="T32" fmla="*/ 0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33" y="21"/>
                    </a:moveTo>
                    <a:lnTo>
                      <a:pt x="33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5" y="31"/>
                    </a:lnTo>
                    <a:lnTo>
                      <a:pt x="29" y="26"/>
                    </a:lnTo>
                    <a:lnTo>
                      <a:pt x="33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7" name="Freeform 148"/>
              <p:cNvSpPr/>
              <p:nvPr/>
            </p:nvSpPr>
            <p:spPr bwMode="auto">
              <a:xfrm>
                <a:off x="3789" y="4136"/>
                <a:ext cx="16" cy="17"/>
              </a:xfrm>
              <a:custGeom>
                <a:avLst/>
                <a:gdLst>
                  <a:gd name="T0" fmla="*/ 1 w 32"/>
                  <a:gd name="T1" fmla="*/ 1 h 34"/>
                  <a:gd name="T2" fmla="*/ 1 w 32"/>
                  <a:gd name="T3" fmla="*/ 1 h 34"/>
                  <a:gd name="T4" fmla="*/ 1 w 32"/>
                  <a:gd name="T5" fmla="*/ 1 h 34"/>
                  <a:gd name="T6" fmla="*/ 1 w 32"/>
                  <a:gd name="T7" fmla="*/ 1 h 34"/>
                  <a:gd name="T8" fmla="*/ 1 w 32"/>
                  <a:gd name="T9" fmla="*/ 0 h 34"/>
                  <a:gd name="T10" fmla="*/ 1 w 32"/>
                  <a:gd name="T11" fmla="*/ 0 h 34"/>
                  <a:gd name="T12" fmla="*/ 1 w 32"/>
                  <a:gd name="T13" fmla="*/ 1 h 34"/>
                  <a:gd name="T14" fmla="*/ 1 w 32"/>
                  <a:gd name="T15" fmla="*/ 1 h 34"/>
                  <a:gd name="T16" fmla="*/ 0 w 32"/>
                  <a:gd name="T17" fmla="*/ 1 h 34"/>
                  <a:gd name="T18" fmla="*/ 0 w 32"/>
                  <a:gd name="T19" fmla="*/ 1 h 34"/>
                  <a:gd name="T20" fmla="*/ 1 w 32"/>
                  <a:gd name="T21" fmla="*/ 1 h 34"/>
                  <a:gd name="T22" fmla="*/ 1 w 32"/>
                  <a:gd name="T23" fmla="*/ 1 h 34"/>
                  <a:gd name="T24" fmla="*/ 1 w 32"/>
                  <a:gd name="T25" fmla="*/ 1 h 34"/>
                  <a:gd name="T26" fmla="*/ 1 w 32"/>
                  <a:gd name="T27" fmla="*/ 1 h 34"/>
                  <a:gd name="T28" fmla="*/ 1 w 32"/>
                  <a:gd name="T29" fmla="*/ 1 h 34"/>
                  <a:gd name="T30" fmla="*/ 1 w 32"/>
                  <a:gd name="T31" fmla="*/ 1 h 34"/>
                  <a:gd name="T32" fmla="*/ 1 w 32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4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4"/>
                    </a:lnTo>
                    <a:lnTo>
                      <a:pt x="20" y="34"/>
                    </a:lnTo>
                    <a:lnTo>
                      <a:pt x="25" y="32"/>
                    </a:lnTo>
                    <a:lnTo>
                      <a:pt x="30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8" name="Freeform 149"/>
              <p:cNvSpPr/>
              <p:nvPr/>
            </p:nvSpPr>
            <p:spPr bwMode="auto">
              <a:xfrm>
                <a:off x="3842" y="4235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9" name="Freeform 150"/>
              <p:cNvSpPr/>
              <p:nvPr/>
            </p:nvSpPr>
            <p:spPr bwMode="auto">
              <a:xfrm>
                <a:off x="3857" y="4201"/>
                <a:ext cx="16" cy="16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lnTo>
                      <a:pt x="18" y="32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0" name="Freeform 151"/>
              <p:cNvSpPr/>
              <p:nvPr/>
            </p:nvSpPr>
            <p:spPr bwMode="auto">
              <a:xfrm>
                <a:off x="3861" y="4164"/>
                <a:ext cx="16" cy="17"/>
              </a:xfrm>
              <a:custGeom>
                <a:avLst/>
                <a:gdLst>
                  <a:gd name="T0" fmla="*/ 1 w 32"/>
                  <a:gd name="T1" fmla="*/ 1 h 33"/>
                  <a:gd name="T2" fmla="*/ 1 w 32"/>
                  <a:gd name="T3" fmla="*/ 1 h 33"/>
                  <a:gd name="T4" fmla="*/ 1 w 32"/>
                  <a:gd name="T5" fmla="*/ 1 h 33"/>
                  <a:gd name="T6" fmla="*/ 1 w 32"/>
                  <a:gd name="T7" fmla="*/ 1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1 h 33"/>
                  <a:gd name="T14" fmla="*/ 1 w 32"/>
                  <a:gd name="T15" fmla="*/ 1 h 33"/>
                  <a:gd name="T16" fmla="*/ 0 w 32"/>
                  <a:gd name="T17" fmla="*/ 1 h 33"/>
                  <a:gd name="T18" fmla="*/ 0 w 32"/>
                  <a:gd name="T19" fmla="*/ 1 h 33"/>
                  <a:gd name="T20" fmla="*/ 1 w 32"/>
                  <a:gd name="T21" fmla="*/ 1 h 33"/>
                  <a:gd name="T22" fmla="*/ 1 w 32"/>
                  <a:gd name="T23" fmla="*/ 1 h 33"/>
                  <a:gd name="T24" fmla="*/ 1 w 32"/>
                  <a:gd name="T25" fmla="*/ 1 h 33"/>
                  <a:gd name="T26" fmla="*/ 1 w 32"/>
                  <a:gd name="T27" fmla="*/ 1 h 33"/>
                  <a:gd name="T28" fmla="*/ 1 w 32"/>
                  <a:gd name="T29" fmla="*/ 1 h 33"/>
                  <a:gd name="T30" fmla="*/ 1 w 32"/>
                  <a:gd name="T31" fmla="*/ 1 h 33"/>
                  <a:gd name="T32" fmla="*/ 1 w 32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" name="Freeform 152"/>
              <p:cNvSpPr/>
              <p:nvPr/>
            </p:nvSpPr>
            <p:spPr bwMode="auto">
              <a:xfrm>
                <a:off x="4066" y="4265"/>
                <a:ext cx="40" cy="40"/>
              </a:xfrm>
              <a:custGeom>
                <a:avLst/>
                <a:gdLst>
                  <a:gd name="T0" fmla="*/ 1 w 80"/>
                  <a:gd name="T1" fmla="*/ 0 h 80"/>
                  <a:gd name="T2" fmla="*/ 1 w 80"/>
                  <a:gd name="T3" fmla="*/ 0 h 80"/>
                  <a:gd name="T4" fmla="*/ 1 w 80"/>
                  <a:gd name="T5" fmla="*/ 1 h 80"/>
                  <a:gd name="T6" fmla="*/ 1 w 80"/>
                  <a:gd name="T7" fmla="*/ 1 h 80"/>
                  <a:gd name="T8" fmla="*/ 1 w 80"/>
                  <a:gd name="T9" fmla="*/ 1 h 80"/>
                  <a:gd name="T10" fmla="*/ 1 w 80"/>
                  <a:gd name="T11" fmla="*/ 1 h 80"/>
                  <a:gd name="T12" fmla="*/ 1 w 80"/>
                  <a:gd name="T13" fmla="*/ 1 h 80"/>
                  <a:gd name="T14" fmla="*/ 1 w 80"/>
                  <a:gd name="T15" fmla="*/ 1 h 80"/>
                  <a:gd name="T16" fmla="*/ 0 w 80"/>
                  <a:gd name="T17" fmla="*/ 1 h 80"/>
                  <a:gd name="T18" fmla="*/ 0 w 80"/>
                  <a:gd name="T19" fmla="*/ 1 h 80"/>
                  <a:gd name="T20" fmla="*/ 0 w 80"/>
                  <a:gd name="T21" fmla="*/ 1 h 80"/>
                  <a:gd name="T22" fmla="*/ 1 w 80"/>
                  <a:gd name="T23" fmla="*/ 1 h 80"/>
                  <a:gd name="T24" fmla="*/ 1 w 80"/>
                  <a:gd name="T25" fmla="*/ 1 h 80"/>
                  <a:gd name="T26" fmla="*/ 1 w 80"/>
                  <a:gd name="T27" fmla="*/ 1 h 80"/>
                  <a:gd name="T28" fmla="*/ 1 w 80"/>
                  <a:gd name="T29" fmla="*/ 1 h 80"/>
                  <a:gd name="T30" fmla="*/ 1 w 80"/>
                  <a:gd name="T31" fmla="*/ 1 h 80"/>
                  <a:gd name="T32" fmla="*/ 1 w 80"/>
                  <a:gd name="T33" fmla="*/ 1 h 80"/>
                  <a:gd name="T34" fmla="*/ 1 w 80"/>
                  <a:gd name="T35" fmla="*/ 1 h 80"/>
                  <a:gd name="T36" fmla="*/ 1 w 80"/>
                  <a:gd name="T37" fmla="*/ 1 h 80"/>
                  <a:gd name="T38" fmla="*/ 1 w 80"/>
                  <a:gd name="T39" fmla="*/ 1 h 80"/>
                  <a:gd name="T40" fmla="*/ 1 w 80"/>
                  <a:gd name="T41" fmla="*/ 1 h 80"/>
                  <a:gd name="T42" fmla="*/ 1 w 80"/>
                  <a:gd name="T43" fmla="*/ 1 h 80"/>
                  <a:gd name="T44" fmla="*/ 1 w 80"/>
                  <a:gd name="T45" fmla="*/ 1 h 80"/>
                  <a:gd name="T46" fmla="*/ 1 w 80"/>
                  <a:gd name="T47" fmla="*/ 1 h 80"/>
                  <a:gd name="T48" fmla="*/ 1 w 80"/>
                  <a:gd name="T49" fmla="*/ 1 h 80"/>
                  <a:gd name="T50" fmla="*/ 1 w 80"/>
                  <a:gd name="T51" fmla="*/ 1 h 80"/>
                  <a:gd name="T52" fmla="*/ 1 w 80"/>
                  <a:gd name="T53" fmla="*/ 1 h 80"/>
                  <a:gd name="T54" fmla="*/ 1 w 80"/>
                  <a:gd name="T55" fmla="*/ 1 h 80"/>
                  <a:gd name="T56" fmla="*/ 1 w 80"/>
                  <a:gd name="T57" fmla="*/ 1 h 80"/>
                  <a:gd name="T58" fmla="*/ 1 w 80"/>
                  <a:gd name="T59" fmla="*/ 1 h 80"/>
                  <a:gd name="T60" fmla="*/ 1 w 80"/>
                  <a:gd name="T61" fmla="*/ 1 h 80"/>
                  <a:gd name="T62" fmla="*/ 1 w 80"/>
                  <a:gd name="T63" fmla="*/ 1 h 80"/>
                  <a:gd name="T64" fmla="*/ 1 w 80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80">
                    <a:moveTo>
                      <a:pt x="46" y="0"/>
                    </a:moveTo>
                    <a:lnTo>
                      <a:pt x="38" y="0"/>
                    </a:lnTo>
                    <a:lnTo>
                      <a:pt x="30" y="2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9"/>
                    </a:lnTo>
                    <a:lnTo>
                      <a:pt x="3" y="26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9"/>
                    </a:lnTo>
                    <a:lnTo>
                      <a:pt x="18" y="74"/>
                    </a:lnTo>
                    <a:lnTo>
                      <a:pt x="24" y="78"/>
                    </a:lnTo>
                    <a:lnTo>
                      <a:pt x="32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7"/>
                    </a:lnTo>
                    <a:lnTo>
                      <a:pt x="62" y="73"/>
                    </a:lnTo>
                    <a:lnTo>
                      <a:pt x="68" y="67"/>
                    </a:lnTo>
                    <a:lnTo>
                      <a:pt x="73" y="62"/>
                    </a:lnTo>
                    <a:lnTo>
                      <a:pt x="76" y="55"/>
                    </a:lnTo>
                    <a:lnTo>
                      <a:pt x="79" y="47"/>
                    </a:lnTo>
                    <a:lnTo>
                      <a:pt x="80" y="39"/>
                    </a:lnTo>
                    <a:lnTo>
                      <a:pt x="79" y="30"/>
                    </a:lnTo>
                    <a:lnTo>
                      <a:pt x="76" y="24"/>
                    </a:lnTo>
                    <a:lnTo>
                      <a:pt x="73" y="17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2" name="Freeform 153"/>
              <p:cNvSpPr/>
              <p:nvPr/>
            </p:nvSpPr>
            <p:spPr bwMode="auto">
              <a:xfrm>
                <a:off x="4136" y="4223"/>
                <a:ext cx="40" cy="39"/>
              </a:xfrm>
              <a:custGeom>
                <a:avLst/>
                <a:gdLst>
                  <a:gd name="T0" fmla="*/ 1 w 79"/>
                  <a:gd name="T1" fmla="*/ 0 h 80"/>
                  <a:gd name="T2" fmla="*/ 1 w 79"/>
                  <a:gd name="T3" fmla="*/ 0 h 80"/>
                  <a:gd name="T4" fmla="*/ 1 w 79"/>
                  <a:gd name="T5" fmla="*/ 0 h 80"/>
                  <a:gd name="T6" fmla="*/ 1 w 79"/>
                  <a:gd name="T7" fmla="*/ 0 h 80"/>
                  <a:gd name="T8" fmla="*/ 1 w 79"/>
                  <a:gd name="T9" fmla="*/ 0 h 80"/>
                  <a:gd name="T10" fmla="*/ 1 w 79"/>
                  <a:gd name="T11" fmla="*/ 0 h 80"/>
                  <a:gd name="T12" fmla="*/ 1 w 79"/>
                  <a:gd name="T13" fmla="*/ 0 h 80"/>
                  <a:gd name="T14" fmla="*/ 1 w 79"/>
                  <a:gd name="T15" fmla="*/ 0 h 80"/>
                  <a:gd name="T16" fmla="*/ 0 w 79"/>
                  <a:gd name="T17" fmla="*/ 0 h 80"/>
                  <a:gd name="T18" fmla="*/ 0 w 79"/>
                  <a:gd name="T19" fmla="*/ 0 h 80"/>
                  <a:gd name="T20" fmla="*/ 1 w 79"/>
                  <a:gd name="T21" fmla="*/ 0 h 80"/>
                  <a:gd name="T22" fmla="*/ 1 w 79"/>
                  <a:gd name="T23" fmla="*/ 0 h 80"/>
                  <a:gd name="T24" fmla="*/ 1 w 79"/>
                  <a:gd name="T25" fmla="*/ 0 h 80"/>
                  <a:gd name="T26" fmla="*/ 1 w 79"/>
                  <a:gd name="T27" fmla="*/ 0 h 80"/>
                  <a:gd name="T28" fmla="*/ 1 w 79"/>
                  <a:gd name="T29" fmla="*/ 0 h 80"/>
                  <a:gd name="T30" fmla="*/ 1 w 79"/>
                  <a:gd name="T31" fmla="*/ 0 h 80"/>
                  <a:gd name="T32" fmla="*/ 1 w 79"/>
                  <a:gd name="T33" fmla="*/ 0 h 80"/>
                  <a:gd name="T34" fmla="*/ 1 w 79"/>
                  <a:gd name="T35" fmla="*/ 0 h 80"/>
                  <a:gd name="T36" fmla="*/ 1 w 79"/>
                  <a:gd name="T37" fmla="*/ 0 h 80"/>
                  <a:gd name="T38" fmla="*/ 1 w 79"/>
                  <a:gd name="T39" fmla="*/ 0 h 80"/>
                  <a:gd name="T40" fmla="*/ 1 w 79"/>
                  <a:gd name="T41" fmla="*/ 0 h 80"/>
                  <a:gd name="T42" fmla="*/ 1 w 79"/>
                  <a:gd name="T43" fmla="*/ 0 h 80"/>
                  <a:gd name="T44" fmla="*/ 1 w 79"/>
                  <a:gd name="T45" fmla="*/ 0 h 80"/>
                  <a:gd name="T46" fmla="*/ 1 w 79"/>
                  <a:gd name="T47" fmla="*/ 0 h 80"/>
                  <a:gd name="T48" fmla="*/ 1 w 79"/>
                  <a:gd name="T49" fmla="*/ 0 h 80"/>
                  <a:gd name="T50" fmla="*/ 1 w 79"/>
                  <a:gd name="T51" fmla="*/ 0 h 80"/>
                  <a:gd name="T52" fmla="*/ 1 w 79"/>
                  <a:gd name="T53" fmla="*/ 0 h 80"/>
                  <a:gd name="T54" fmla="*/ 1 w 79"/>
                  <a:gd name="T55" fmla="*/ 0 h 80"/>
                  <a:gd name="T56" fmla="*/ 1 w 79"/>
                  <a:gd name="T57" fmla="*/ 0 h 80"/>
                  <a:gd name="T58" fmla="*/ 1 w 79"/>
                  <a:gd name="T59" fmla="*/ 0 h 80"/>
                  <a:gd name="T60" fmla="*/ 1 w 79"/>
                  <a:gd name="T61" fmla="*/ 0 h 80"/>
                  <a:gd name="T62" fmla="*/ 1 w 79"/>
                  <a:gd name="T63" fmla="*/ 0 h 80"/>
                  <a:gd name="T64" fmla="*/ 1 w 79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79" h="80">
                    <a:moveTo>
                      <a:pt x="47" y="0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4"/>
                    </a:lnTo>
                    <a:lnTo>
                      <a:pt x="17" y="7"/>
                    </a:lnTo>
                    <a:lnTo>
                      <a:pt x="11" y="13"/>
                    </a:lnTo>
                    <a:lnTo>
                      <a:pt x="5" y="19"/>
                    </a:lnTo>
                    <a:lnTo>
                      <a:pt x="2" y="26"/>
                    </a:lnTo>
                    <a:lnTo>
                      <a:pt x="0" y="34"/>
                    </a:lnTo>
                    <a:lnTo>
                      <a:pt x="0" y="42"/>
                    </a:lnTo>
                    <a:lnTo>
                      <a:pt x="1" y="49"/>
                    </a:lnTo>
                    <a:lnTo>
                      <a:pt x="3" y="57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8" y="74"/>
                    </a:lnTo>
                    <a:lnTo>
                      <a:pt x="25" y="78"/>
                    </a:lnTo>
                    <a:lnTo>
                      <a:pt x="33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6"/>
                    </a:lnTo>
                    <a:lnTo>
                      <a:pt x="63" y="73"/>
                    </a:lnTo>
                    <a:lnTo>
                      <a:pt x="69" y="67"/>
                    </a:lnTo>
                    <a:lnTo>
                      <a:pt x="73" y="61"/>
                    </a:lnTo>
                    <a:lnTo>
                      <a:pt x="77" y="55"/>
                    </a:lnTo>
                    <a:lnTo>
                      <a:pt x="79" y="46"/>
                    </a:lnTo>
                    <a:lnTo>
                      <a:pt x="79" y="38"/>
                    </a:lnTo>
                    <a:lnTo>
                      <a:pt x="78" y="31"/>
                    </a:lnTo>
                    <a:lnTo>
                      <a:pt x="76" y="23"/>
                    </a:lnTo>
                    <a:lnTo>
                      <a:pt x="72" y="18"/>
                    </a:lnTo>
                    <a:lnTo>
                      <a:pt x="68" y="12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3" name="Freeform 154"/>
              <p:cNvSpPr/>
              <p:nvPr/>
            </p:nvSpPr>
            <p:spPr bwMode="auto">
              <a:xfrm>
                <a:off x="4059" y="4190"/>
                <a:ext cx="40" cy="40"/>
              </a:xfrm>
              <a:custGeom>
                <a:avLst/>
                <a:gdLst>
                  <a:gd name="T0" fmla="*/ 1 w 80"/>
                  <a:gd name="T1" fmla="*/ 0 h 78"/>
                  <a:gd name="T2" fmla="*/ 1 w 80"/>
                  <a:gd name="T3" fmla="*/ 0 h 78"/>
                  <a:gd name="T4" fmla="*/ 1 w 80"/>
                  <a:gd name="T5" fmla="*/ 0 h 78"/>
                  <a:gd name="T6" fmla="*/ 1 w 80"/>
                  <a:gd name="T7" fmla="*/ 1 h 78"/>
                  <a:gd name="T8" fmla="*/ 1 w 80"/>
                  <a:gd name="T9" fmla="*/ 1 h 78"/>
                  <a:gd name="T10" fmla="*/ 1 w 80"/>
                  <a:gd name="T11" fmla="*/ 1 h 78"/>
                  <a:gd name="T12" fmla="*/ 1 w 80"/>
                  <a:gd name="T13" fmla="*/ 1 h 78"/>
                  <a:gd name="T14" fmla="*/ 1 w 80"/>
                  <a:gd name="T15" fmla="*/ 1 h 78"/>
                  <a:gd name="T16" fmla="*/ 1 w 80"/>
                  <a:gd name="T17" fmla="*/ 1 h 78"/>
                  <a:gd name="T18" fmla="*/ 0 w 80"/>
                  <a:gd name="T19" fmla="*/ 1 h 78"/>
                  <a:gd name="T20" fmla="*/ 1 w 80"/>
                  <a:gd name="T21" fmla="*/ 1 h 78"/>
                  <a:gd name="T22" fmla="*/ 1 w 80"/>
                  <a:gd name="T23" fmla="*/ 1 h 78"/>
                  <a:gd name="T24" fmla="*/ 1 w 80"/>
                  <a:gd name="T25" fmla="*/ 1 h 78"/>
                  <a:gd name="T26" fmla="*/ 1 w 80"/>
                  <a:gd name="T27" fmla="*/ 1 h 78"/>
                  <a:gd name="T28" fmla="*/ 1 w 80"/>
                  <a:gd name="T29" fmla="*/ 1 h 78"/>
                  <a:gd name="T30" fmla="*/ 1 w 80"/>
                  <a:gd name="T31" fmla="*/ 1 h 78"/>
                  <a:gd name="T32" fmla="*/ 1 w 80"/>
                  <a:gd name="T33" fmla="*/ 1 h 78"/>
                  <a:gd name="T34" fmla="*/ 1 w 80"/>
                  <a:gd name="T35" fmla="*/ 1 h 78"/>
                  <a:gd name="T36" fmla="*/ 1 w 80"/>
                  <a:gd name="T37" fmla="*/ 1 h 78"/>
                  <a:gd name="T38" fmla="*/ 1 w 80"/>
                  <a:gd name="T39" fmla="*/ 1 h 78"/>
                  <a:gd name="T40" fmla="*/ 1 w 80"/>
                  <a:gd name="T41" fmla="*/ 1 h 78"/>
                  <a:gd name="T42" fmla="*/ 1 w 80"/>
                  <a:gd name="T43" fmla="*/ 1 h 78"/>
                  <a:gd name="T44" fmla="*/ 1 w 80"/>
                  <a:gd name="T45" fmla="*/ 1 h 78"/>
                  <a:gd name="T46" fmla="*/ 1 w 80"/>
                  <a:gd name="T47" fmla="*/ 1 h 78"/>
                  <a:gd name="T48" fmla="*/ 1 w 80"/>
                  <a:gd name="T49" fmla="*/ 1 h 78"/>
                  <a:gd name="T50" fmla="*/ 1 w 80"/>
                  <a:gd name="T51" fmla="*/ 1 h 78"/>
                  <a:gd name="T52" fmla="*/ 1 w 80"/>
                  <a:gd name="T53" fmla="*/ 1 h 78"/>
                  <a:gd name="T54" fmla="*/ 1 w 80"/>
                  <a:gd name="T55" fmla="*/ 1 h 78"/>
                  <a:gd name="T56" fmla="*/ 1 w 80"/>
                  <a:gd name="T57" fmla="*/ 1 h 78"/>
                  <a:gd name="T58" fmla="*/ 1 w 80"/>
                  <a:gd name="T59" fmla="*/ 1 h 78"/>
                  <a:gd name="T60" fmla="*/ 1 w 80"/>
                  <a:gd name="T61" fmla="*/ 1 h 78"/>
                  <a:gd name="T62" fmla="*/ 1 w 80"/>
                  <a:gd name="T63" fmla="*/ 1 h 78"/>
                  <a:gd name="T64" fmla="*/ 1 w 80"/>
                  <a:gd name="T65" fmla="*/ 0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8" y="0"/>
                    </a:moveTo>
                    <a:lnTo>
                      <a:pt x="40" y="0"/>
                    </a:lnTo>
                    <a:lnTo>
                      <a:pt x="32" y="0"/>
                    </a:lnTo>
                    <a:lnTo>
                      <a:pt x="25" y="3"/>
                    </a:lnTo>
                    <a:lnTo>
                      <a:pt x="18" y="7"/>
                    </a:lnTo>
                    <a:lnTo>
                      <a:pt x="12" y="11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2" y="32"/>
                    </a:lnTo>
                    <a:lnTo>
                      <a:pt x="0" y="40"/>
                    </a:lnTo>
                    <a:lnTo>
                      <a:pt x="2" y="47"/>
                    </a:lnTo>
                    <a:lnTo>
                      <a:pt x="4" y="55"/>
                    </a:lnTo>
                    <a:lnTo>
                      <a:pt x="7" y="61"/>
                    </a:lnTo>
                    <a:lnTo>
                      <a:pt x="13" y="67"/>
                    </a:lnTo>
                    <a:lnTo>
                      <a:pt x="19" y="72"/>
                    </a:lnTo>
                    <a:lnTo>
                      <a:pt x="26" y="76"/>
                    </a:lnTo>
                    <a:lnTo>
                      <a:pt x="34" y="78"/>
                    </a:lnTo>
                    <a:lnTo>
                      <a:pt x="42" y="78"/>
                    </a:lnTo>
                    <a:lnTo>
                      <a:pt x="50" y="77"/>
                    </a:lnTo>
                    <a:lnTo>
                      <a:pt x="57" y="75"/>
                    </a:lnTo>
                    <a:lnTo>
                      <a:pt x="64" y="71"/>
                    </a:lnTo>
                    <a:lnTo>
                      <a:pt x="70" y="65"/>
                    </a:lnTo>
                    <a:lnTo>
                      <a:pt x="74" y="60"/>
                    </a:lnTo>
                    <a:lnTo>
                      <a:pt x="78" y="53"/>
                    </a:lnTo>
                    <a:lnTo>
                      <a:pt x="80" y="45"/>
                    </a:lnTo>
                    <a:lnTo>
                      <a:pt x="80" y="37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3" y="6"/>
                    </a:lnTo>
                    <a:lnTo>
                      <a:pt x="56" y="2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4" name="Freeform 155"/>
              <p:cNvSpPr/>
              <p:nvPr/>
            </p:nvSpPr>
            <p:spPr bwMode="auto">
              <a:xfrm>
                <a:off x="3990" y="4195"/>
                <a:ext cx="39" cy="39"/>
              </a:xfrm>
              <a:custGeom>
                <a:avLst/>
                <a:gdLst>
                  <a:gd name="T0" fmla="*/ 0 w 80"/>
                  <a:gd name="T1" fmla="*/ 1 h 78"/>
                  <a:gd name="T2" fmla="*/ 0 w 80"/>
                  <a:gd name="T3" fmla="*/ 0 h 78"/>
                  <a:gd name="T4" fmla="*/ 0 w 80"/>
                  <a:gd name="T5" fmla="*/ 1 h 78"/>
                  <a:gd name="T6" fmla="*/ 0 w 80"/>
                  <a:gd name="T7" fmla="*/ 1 h 78"/>
                  <a:gd name="T8" fmla="*/ 0 w 80"/>
                  <a:gd name="T9" fmla="*/ 1 h 78"/>
                  <a:gd name="T10" fmla="*/ 0 w 80"/>
                  <a:gd name="T11" fmla="*/ 1 h 78"/>
                  <a:gd name="T12" fmla="*/ 0 w 80"/>
                  <a:gd name="T13" fmla="*/ 1 h 78"/>
                  <a:gd name="T14" fmla="*/ 0 w 80"/>
                  <a:gd name="T15" fmla="*/ 1 h 78"/>
                  <a:gd name="T16" fmla="*/ 0 w 80"/>
                  <a:gd name="T17" fmla="*/ 1 h 78"/>
                  <a:gd name="T18" fmla="*/ 0 w 80"/>
                  <a:gd name="T19" fmla="*/ 1 h 78"/>
                  <a:gd name="T20" fmla="*/ 0 w 80"/>
                  <a:gd name="T21" fmla="*/ 1 h 78"/>
                  <a:gd name="T22" fmla="*/ 0 w 80"/>
                  <a:gd name="T23" fmla="*/ 1 h 78"/>
                  <a:gd name="T24" fmla="*/ 0 w 80"/>
                  <a:gd name="T25" fmla="*/ 1 h 78"/>
                  <a:gd name="T26" fmla="*/ 0 w 80"/>
                  <a:gd name="T27" fmla="*/ 1 h 78"/>
                  <a:gd name="T28" fmla="*/ 0 w 80"/>
                  <a:gd name="T29" fmla="*/ 1 h 78"/>
                  <a:gd name="T30" fmla="*/ 0 w 80"/>
                  <a:gd name="T31" fmla="*/ 1 h 78"/>
                  <a:gd name="T32" fmla="*/ 0 w 80"/>
                  <a:gd name="T33" fmla="*/ 1 h 78"/>
                  <a:gd name="T34" fmla="*/ 0 w 80"/>
                  <a:gd name="T35" fmla="*/ 1 h 78"/>
                  <a:gd name="T36" fmla="*/ 0 w 80"/>
                  <a:gd name="T37" fmla="*/ 1 h 78"/>
                  <a:gd name="T38" fmla="*/ 0 w 80"/>
                  <a:gd name="T39" fmla="*/ 1 h 78"/>
                  <a:gd name="T40" fmla="*/ 0 w 80"/>
                  <a:gd name="T41" fmla="*/ 1 h 78"/>
                  <a:gd name="T42" fmla="*/ 0 w 80"/>
                  <a:gd name="T43" fmla="*/ 1 h 78"/>
                  <a:gd name="T44" fmla="*/ 0 w 80"/>
                  <a:gd name="T45" fmla="*/ 1 h 78"/>
                  <a:gd name="T46" fmla="*/ 0 w 80"/>
                  <a:gd name="T47" fmla="*/ 1 h 78"/>
                  <a:gd name="T48" fmla="*/ 0 w 80"/>
                  <a:gd name="T49" fmla="*/ 1 h 78"/>
                  <a:gd name="T50" fmla="*/ 0 w 80"/>
                  <a:gd name="T51" fmla="*/ 1 h 78"/>
                  <a:gd name="T52" fmla="*/ 0 w 80"/>
                  <a:gd name="T53" fmla="*/ 1 h 78"/>
                  <a:gd name="T54" fmla="*/ 0 w 80"/>
                  <a:gd name="T55" fmla="*/ 1 h 78"/>
                  <a:gd name="T56" fmla="*/ 0 w 80"/>
                  <a:gd name="T57" fmla="*/ 1 h 78"/>
                  <a:gd name="T58" fmla="*/ 0 w 80"/>
                  <a:gd name="T59" fmla="*/ 1 h 78"/>
                  <a:gd name="T60" fmla="*/ 0 w 80"/>
                  <a:gd name="T61" fmla="*/ 1 h 78"/>
                  <a:gd name="T62" fmla="*/ 0 w 80"/>
                  <a:gd name="T63" fmla="*/ 1 h 78"/>
                  <a:gd name="T64" fmla="*/ 0 w 80"/>
                  <a:gd name="T65" fmla="*/ 1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7" y="1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3"/>
                    </a:lnTo>
                    <a:lnTo>
                      <a:pt x="17" y="7"/>
                    </a:lnTo>
                    <a:lnTo>
                      <a:pt x="12" y="12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1" y="32"/>
                    </a:lnTo>
                    <a:lnTo>
                      <a:pt x="0" y="40"/>
                    </a:lnTo>
                    <a:lnTo>
                      <a:pt x="1" y="48"/>
                    </a:lnTo>
                    <a:lnTo>
                      <a:pt x="4" y="55"/>
                    </a:lnTo>
                    <a:lnTo>
                      <a:pt x="7" y="62"/>
                    </a:lnTo>
                    <a:lnTo>
                      <a:pt x="13" y="68"/>
                    </a:lnTo>
                    <a:lnTo>
                      <a:pt x="19" y="73"/>
                    </a:lnTo>
                    <a:lnTo>
                      <a:pt x="25" y="76"/>
                    </a:lnTo>
                    <a:lnTo>
                      <a:pt x="33" y="78"/>
                    </a:lnTo>
                    <a:lnTo>
                      <a:pt x="42" y="78"/>
                    </a:lnTo>
                    <a:lnTo>
                      <a:pt x="50" y="78"/>
                    </a:lnTo>
                    <a:lnTo>
                      <a:pt x="57" y="75"/>
                    </a:lnTo>
                    <a:lnTo>
                      <a:pt x="63" y="71"/>
                    </a:lnTo>
                    <a:lnTo>
                      <a:pt x="69" y="67"/>
                    </a:lnTo>
                    <a:lnTo>
                      <a:pt x="74" y="61"/>
                    </a:lnTo>
                    <a:lnTo>
                      <a:pt x="77" y="54"/>
                    </a:lnTo>
                    <a:lnTo>
                      <a:pt x="80" y="46"/>
                    </a:lnTo>
                    <a:lnTo>
                      <a:pt x="80" y="38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2" y="6"/>
                    </a:lnTo>
                    <a:lnTo>
                      <a:pt x="55" y="2"/>
                    </a:lnTo>
                    <a:lnTo>
                      <a:pt x="47" y="1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" name="Freeform 156"/>
              <p:cNvSpPr/>
              <p:nvPr/>
            </p:nvSpPr>
            <p:spPr bwMode="auto">
              <a:xfrm>
                <a:off x="4127" y="4147"/>
                <a:ext cx="39" cy="39"/>
              </a:xfrm>
              <a:custGeom>
                <a:avLst/>
                <a:gdLst>
                  <a:gd name="T0" fmla="*/ 0 w 80"/>
                  <a:gd name="T1" fmla="*/ 0 h 79"/>
                  <a:gd name="T2" fmla="*/ 0 w 80"/>
                  <a:gd name="T3" fmla="*/ 0 h 79"/>
                  <a:gd name="T4" fmla="*/ 0 w 80"/>
                  <a:gd name="T5" fmla="*/ 0 h 79"/>
                  <a:gd name="T6" fmla="*/ 0 w 80"/>
                  <a:gd name="T7" fmla="*/ 0 h 79"/>
                  <a:gd name="T8" fmla="*/ 0 w 80"/>
                  <a:gd name="T9" fmla="*/ 0 h 79"/>
                  <a:gd name="T10" fmla="*/ 0 w 80"/>
                  <a:gd name="T11" fmla="*/ 0 h 79"/>
                  <a:gd name="T12" fmla="*/ 0 w 80"/>
                  <a:gd name="T13" fmla="*/ 0 h 79"/>
                  <a:gd name="T14" fmla="*/ 0 w 80"/>
                  <a:gd name="T15" fmla="*/ 0 h 79"/>
                  <a:gd name="T16" fmla="*/ 0 w 80"/>
                  <a:gd name="T17" fmla="*/ 0 h 79"/>
                  <a:gd name="T18" fmla="*/ 0 w 80"/>
                  <a:gd name="T19" fmla="*/ 0 h 79"/>
                  <a:gd name="T20" fmla="*/ 0 w 80"/>
                  <a:gd name="T21" fmla="*/ 0 h 79"/>
                  <a:gd name="T22" fmla="*/ 0 w 80"/>
                  <a:gd name="T23" fmla="*/ 0 h 79"/>
                  <a:gd name="T24" fmla="*/ 0 w 80"/>
                  <a:gd name="T25" fmla="*/ 0 h 79"/>
                  <a:gd name="T26" fmla="*/ 0 w 80"/>
                  <a:gd name="T27" fmla="*/ 0 h 79"/>
                  <a:gd name="T28" fmla="*/ 0 w 80"/>
                  <a:gd name="T29" fmla="*/ 0 h 79"/>
                  <a:gd name="T30" fmla="*/ 0 w 80"/>
                  <a:gd name="T31" fmla="*/ 0 h 79"/>
                  <a:gd name="T32" fmla="*/ 0 w 80"/>
                  <a:gd name="T33" fmla="*/ 0 h 79"/>
                  <a:gd name="T34" fmla="*/ 0 w 80"/>
                  <a:gd name="T35" fmla="*/ 0 h 79"/>
                  <a:gd name="T36" fmla="*/ 0 w 80"/>
                  <a:gd name="T37" fmla="*/ 0 h 79"/>
                  <a:gd name="T38" fmla="*/ 0 w 80"/>
                  <a:gd name="T39" fmla="*/ 0 h 79"/>
                  <a:gd name="T40" fmla="*/ 0 w 80"/>
                  <a:gd name="T41" fmla="*/ 0 h 79"/>
                  <a:gd name="T42" fmla="*/ 0 w 80"/>
                  <a:gd name="T43" fmla="*/ 0 h 79"/>
                  <a:gd name="T44" fmla="*/ 0 w 80"/>
                  <a:gd name="T45" fmla="*/ 0 h 79"/>
                  <a:gd name="T46" fmla="*/ 0 w 80"/>
                  <a:gd name="T47" fmla="*/ 0 h 79"/>
                  <a:gd name="T48" fmla="*/ 0 w 80"/>
                  <a:gd name="T49" fmla="*/ 0 h 79"/>
                  <a:gd name="T50" fmla="*/ 0 w 80"/>
                  <a:gd name="T51" fmla="*/ 0 h 79"/>
                  <a:gd name="T52" fmla="*/ 0 w 80"/>
                  <a:gd name="T53" fmla="*/ 0 h 79"/>
                  <a:gd name="T54" fmla="*/ 0 w 80"/>
                  <a:gd name="T55" fmla="*/ 0 h 79"/>
                  <a:gd name="T56" fmla="*/ 0 w 80"/>
                  <a:gd name="T57" fmla="*/ 0 h 79"/>
                  <a:gd name="T58" fmla="*/ 0 w 80"/>
                  <a:gd name="T59" fmla="*/ 0 h 79"/>
                  <a:gd name="T60" fmla="*/ 0 w 80"/>
                  <a:gd name="T61" fmla="*/ 0 h 79"/>
                  <a:gd name="T62" fmla="*/ 0 w 80"/>
                  <a:gd name="T63" fmla="*/ 0 h 79"/>
                  <a:gd name="T64" fmla="*/ 0 w 80"/>
                  <a:gd name="T65" fmla="*/ 0 h 7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9">
                    <a:moveTo>
                      <a:pt x="46" y="0"/>
                    </a:moveTo>
                    <a:lnTo>
                      <a:pt x="38" y="0"/>
                    </a:lnTo>
                    <a:lnTo>
                      <a:pt x="30" y="0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8"/>
                    </a:lnTo>
                    <a:lnTo>
                      <a:pt x="2" y="24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40" y="79"/>
                    </a:lnTo>
                    <a:lnTo>
                      <a:pt x="49" y="79"/>
                    </a:lnTo>
                    <a:lnTo>
                      <a:pt x="55" y="75"/>
                    </a:lnTo>
                    <a:lnTo>
                      <a:pt x="62" y="72"/>
                    </a:lnTo>
                    <a:lnTo>
                      <a:pt x="68" y="67"/>
                    </a:lnTo>
                    <a:lnTo>
                      <a:pt x="73" y="61"/>
                    </a:lnTo>
                    <a:lnTo>
                      <a:pt x="76" y="54"/>
                    </a:lnTo>
                    <a:lnTo>
                      <a:pt x="78" y="46"/>
                    </a:lnTo>
                    <a:lnTo>
                      <a:pt x="80" y="38"/>
                    </a:lnTo>
                    <a:lnTo>
                      <a:pt x="78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6" name="Freeform 157"/>
              <p:cNvSpPr/>
              <p:nvPr/>
            </p:nvSpPr>
            <p:spPr bwMode="auto">
              <a:xfrm>
                <a:off x="4216" y="4162"/>
                <a:ext cx="37" cy="39"/>
              </a:xfrm>
              <a:custGeom>
                <a:avLst/>
                <a:gdLst>
                  <a:gd name="T0" fmla="*/ 1 w 73"/>
                  <a:gd name="T1" fmla="*/ 0 h 79"/>
                  <a:gd name="T2" fmla="*/ 1 w 73"/>
                  <a:gd name="T3" fmla="*/ 0 h 79"/>
                  <a:gd name="T4" fmla="*/ 1 w 73"/>
                  <a:gd name="T5" fmla="*/ 0 h 79"/>
                  <a:gd name="T6" fmla="*/ 1 w 73"/>
                  <a:gd name="T7" fmla="*/ 0 h 79"/>
                  <a:gd name="T8" fmla="*/ 1 w 73"/>
                  <a:gd name="T9" fmla="*/ 0 h 79"/>
                  <a:gd name="T10" fmla="*/ 1 w 73"/>
                  <a:gd name="T11" fmla="*/ 0 h 79"/>
                  <a:gd name="T12" fmla="*/ 1 w 73"/>
                  <a:gd name="T13" fmla="*/ 0 h 79"/>
                  <a:gd name="T14" fmla="*/ 1 w 73"/>
                  <a:gd name="T15" fmla="*/ 0 h 79"/>
                  <a:gd name="T16" fmla="*/ 1 w 73"/>
                  <a:gd name="T17" fmla="*/ 0 h 79"/>
                  <a:gd name="T18" fmla="*/ 1 w 73"/>
                  <a:gd name="T19" fmla="*/ 0 h 79"/>
                  <a:gd name="T20" fmla="*/ 1 w 73"/>
                  <a:gd name="T21" fmla="*/ 0 h 79"/>
                  <a:gd name="T22" fmla="*/ 1 w 73"/>
                  <a:gd name="T23" fmla="*/ 0 h 79"/>
                  <a:gd name="T24" fmla="*/ 0 w 73"/>
                  <a:gd name="T25" fmla="*/ 0 h 79"/>
                  <a:gd name="T26" fmla="*/ 0 w 73"/>
                  <a:gd name="T27" fmla="*/ 0 h 79"/>
                  <a:gd name="T28" fmla="*/ 0 w 73"/>
                  <a:gd name="T29" fmla="*/ 0 h 79"/>
                  <a:gd name="T30" fmla="*/ 1 w 73"/>
                  <a:gd name="T31" fmla="*/ 0 h 79"/>
                  <a:gd name="T32" fmla="*/ 1 w 73"/>
                  <a:gd name="T33" fmla="*/ 0 h 79"/>
                  <a:gd name="T34" fmla="*/ 1 w 73"/>
                  <a:gd name="T35" fmla="*/ 0 h 79"/>
                  <a:gd name="T36" fmla="*/ 1 w 73"/>
                  <a:gd name="T37" fmla="*/ 0 h 79"/>
                  <a:gd name="T38" fmla="*/ 1 w 73"/>
                  <a:gd name="T39" fmla="*/ 0 h 79"/>
                  <a:gd name="T40" fmla="*/ 1 w 73"/>
                  <a:gd name="T41" fmla="*/ 0 h 79"/>
                  <a:gd name="T42" fmla="*/ 1 w 73"/>
                  <a:gd name="T43" fmla="*/ 0 h 79"/>
                  <a:gd name="T44" fmla="*/ 1 w 73"/>
                  <a:gd name="T45" fmla="*/ 0 h 79"/>
                  <a:gd name="T46" fmla="*/ 1 w 73"/>
                  <a:gd name="T47" fmla="*/ 0 h 79"/>
                  <a:gd name="T48" fmla="*/ 1 w 73"/>
                  <a:gd name="T49" fmla="*/ 0 h 79"/>
                  <a:gd name="T50" fmla="*/ 1 w 73"/>
                  <a:gd name="T51" fmla="*/ 0 h 79"/>
                  <a:gd name="T52" fmla="*/ 1 w 73"/>
                  <a:gd name="T53" fmla="*/ 0 h 79"/>
                  <a:gd name="T54" fmla="*/ 1 w 73"/>
                  <a:gd name="T55" fmla="*/ 0 h 79"/>
                  <a:gd name="T56" fmla="*/ 1 w 73"/>
                  <a:gd name="T57" fmla="*/ 0 h 79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73" h="79">
                    <a:moveTo>
                      <a:pt x="73" y="19"/>
                    </a:moveTo>
                    <a:lnTo>
                      <a:pt x="69" y="12"/>
                    </a:lnTo>
                    <a:lnTo>
                      <a:pt x="62" y="7"/>
                    </a:lnTo>
                    <a:lnTo>
                      <a:pt x="54" y="2"/>
                    </a:lnTo>
                    <a:lnTo>
                      <a:pt x="46" y="0"/>
                    </a:lnTo>
                    <a:lnTo>
                      <a:pt x="38" y="0"/>
                    </a:lnTo>
                    <a:lnTo>
                      <a:pt x="30" y="1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0" y="12"/>
                    </a:lnTo>
                    <a:lnTo>
                      <a:pt x="5" y="19"/>
                    </a:lnTo>
                    <a:lnTo>
                      <a:pt x="2" y="25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49"/>
                    </a:lnTo>
                    <a:lnTo>
                      <a:pt x="3" y="55"/>
                    </a:lnTo>
                    <a:lnTo>
                      <a:pt x="7" y="62"/>
                    </a:lnTo>
                    <a:lnTo>
                      <a:pt x="11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35" y="79"/>
                    </a:lnTo>
                    <a:lnTo>
                      <a:pt x="38" y="79"/>
                    </a:lnTo>
                    <a:lnTo>
                      <a:pt x="41" y="79"/>
                    </a:lnTo>
                    <a:lnTo>
                      <a:pt x="43" y="79"/>
                    </a:lnTo>
                    <a:lnTo>
                      <a:pt x="48" y="70"/>
                    </a:lnTo>
                    <a:lnTo>
                      <a:pt x="58" y="52"/>
                    </a:lnTo>
                    <a:lnTo>
                      <a:pt x="69" y="31"/>
                    </a:lnTo>
                    <a:lnTo>
                      <a:pt x="73" y="19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7" name="Freeform 158"/>
              <p:cNvSpPr/>
              <p:nvPr/>
            </p:nvSpPr>
            <p:spPr bwMode="auto">
              <a:xfrm>
                <a:off x="3983" y="4266"/>
                <a:ext cx="31" cy="33"/>
              </a:xfrm>
              <a:custGeom>
                <a:avLst/>
                <a:gdLst>
                  <a:gd name="T0" fmla="*/ 1 w 61"/>
                  <a:gd name="T1" fmla="*/ 1 h 66"/>
                  <a:gd name="T2" fmla="*/ 1 w 61"/>
                  <a:gd name="T3" fmla="*/ 1 h 66"/>
                  <a:gd name="T4" fmla="*/ 1 w 61"/>
                  <a:gd name="T5" fmla="*/ 1 h 66"/>
                  <a:gd name="T6" fmla="*/ 1 w 61"/>
                  <a:gd name="T7" fmla="*/ 1 h 66"/>
                  <a:gd name="T8" fmla="*/ 1 w 61"/>
                  <a:gd name="T9" fmla="*/ 1 h 66"/>
                  <a:gd name="T10" fmla="*/ 1 w 61"/>
                  <a:gd name="T11" fmla="*/ 1 h 66"/>
                  <a:gd name="T12" fmla="*/ 1 w 61"/>
                  <a:gd name="T13" fmla="*/ 1 h 66"/>
                  <a:gd name="T14" fmla="*/ 1 w 61"/>
                  <a:gd name="T15" fmla="*/ 1 h 66"/>
                  <a:gd name="T16" fmla="*/ 1 w 61"/>
                  <a:gd name="T17" fmla="*/ 1 h 66"/>
                  <a:gd name="T18" fmla="*/ 1 w 61"/>
                  <a:gd name="T19" fmla="*/ 1 h 66"/>
                  <a:gd name="T20" fmla="*/ 1 w 61"/>
                  <a:gd name="T21" fmla="*/ 1 h 66"/>
                  <a:gd name="T22" fmla="*/ 1 w 61"/>
                  <a:gd name="T23" fmla="*/ 1 h 66"/>
                  <a:gd name="T24" fmla="*/ 1 w 61"/>
                  <a:gd name="T25" fmla="*/ 1 h 66"/>
                  <a:gd name="T26" fmla="*/ 1 w 61"/>
                  <a:gd name="T27" fmla="*/ 0 h 66"/>
                  <a:gd name="T28" fmla="*/ 1 w 61"/>
                  <a:gd name="T29" fmla="*/ 1 h 66"/>
                  <a:gd name="T30" fmla="*/ 1 w 61"/>
                  <a:gd name="T31" fmla="*/ 1 h 66"/>
                  <a:gd name="T32" fmla="*/ 0 w 61"/>
                  <a:gd name="T33" fmla="*/ 1 h 66"/>
                  <a:gd name="T34" fmla="*/ 1 w 61"/>
                  <a:gd name="T35" fmla="*/ 1 h 66"/>
                  <a:gd name="T36" fmla="*/ 1 w 61"/>
                  <a:gd name="T37" fmla="*/ 1 h 66"/>
                  <a:gd name="T38" fmla="*/ 1 w 61"/>
                  <a:gd name="T39" fmla="*/ 1 h 66"/>
                  <a:gd name="T40" fmla="*/ 1 w 61"/>
                  <a:gd name="T41" fmla="*/ 1 h 66"/>
                  <a:gd name="T42" fmla="*/ 1 w 61"/>
                  <a:gd name="T43" fmla="*/ 1 h 66"/>
                  <a:gd name="T44" fmla="*/ 1 w 61"/>
                  <a:gd name="T45" fmla="*/ 1 h 66"/>
                  <a:gd name="T46" fmla="*/ 1 w 61"/>
                  <a:gd name="T47" fmla="*/ 1 h 66"/>
                  <a:gd name="T48" fmla="*/ 1 w 61"/>
                  <a:gd name="T49" fmla="*/ 1 h 6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61" h="66">
                    <a:moveTo>
                      <a:pt x="53" y="66"/>
                    </a:moveTo>
                    <a:lnTo>
                      <a:pt x="57" y="61"/>
                    </a:lnTo>
                    <a:lnTo>
                      <a:pt x="59" y="56"/>
                    </a:lnTo>
                    <a:lnTo>
                      <a:pt x="60" y="52"/>
                    </a:lnTo>
                    <a:lnTo>
                      <a:pt x="61" y="47"/>
                    </a:lnTo>
                    <a:lnTo>
                      <a:pt x="61" y="39"/>
                    </a:lnTo>
                    <a:lnTo>
                      <a:pt x="60" y="31"/>
                    </a:lnTo>
                    <a:lnTo>
                      <a:pt x="58" y="24"/>
                    </a:lnTo>
                    <a:lnTo>
                      <a:pt x="55" y="17"/>
                    </a:lnTo>
                    <a:lnTo>
                      <a:pt x="50" y="11"/>
                    </a:lnTo>
                    <a:lnTo>
                      <a:pt x="43" y="7"/>
                    </a:lnTo>
                    <a:lnTo>
                      <a:pt x="36" y="3"/>
                    </a:lnTo>
                    <a:lnTo>
                      <a:pt x="29" y="1"/>
                    </a:lnTo>
                    <a:lnTo>
                      <a:pt x="21" y="0"/>
                    </a:lnTo>
                    <a:lnTo>
                      <a:pt x="13" y="1"/>
                    </a:lnTo>
                    <a:lnTo>
                      <a:pt x="6" y="3"/>
                    </a:lnTo>
                    <a:lnTo>
                      <a:pt x="0" y="7"/>
                    </a:lnTo>
                    <a:lnTo>
                      <a:pt x="2" y="9"/>
                    </a:lnTo>
                    <a:lnTo>
                      <a:pt x="5" y="14"/>
                    </a:lnTo>
                    <a:lnTo>
                      <a:pt x="11" y="22"/>
                    </a:lnTo>
                    <a:lnTo>
                      <a:pt x="19" y="31"/>
                    </a:lnTo>
                    <a:lnTo>
                      <a:pt x="27" y="41"/>
                    </a:lnTo>
                    <a:lnTo>
                      <a:pt x="35" y="51"/>
                    </a:lnTo>
                    <a:lnTo>
                      <a:pt x="44" y="59"/>
                    </a:lnTo>
                    <a:lnTo>
                      <a:pt x="53" y="66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8" name="Freeform 159"/>
              <p:cNvSpPr/>
              <p:nvPr/>
            </p:nvSpPr>
            <p:spPr bwMode="auto">
              <a:xfrm>
                <a:off x="4852" y="4125"/>
                <a:ext cx="17" cy="17"/>
              </a:xfrm>
              <a:custGeom>
                <a:avLst/>
                <a:gdLst>
                  <a:gd name="T0" fmla="*/ 1 w 34"/>
                  <a:gd name="T1" fmla="*/ 1 h 34"/>
                  <a:gd name="T2" fmla="*/ 1 w 34"/>
                  <a:gd name="T3" fmla="*/ 1 h 34"/>
                  <a:gd name="T4" fmla="*/ 1 w 34"/>
                  <a:gd name="T5" fmla="*/ 1 h 34"/>
                  <a:gd name="T6" fmla="*/ 1 w 34"/>
                  <a:gd name="T7" fmla="*/ 1 h 34"/>
                  <a:gd name="T8" fmla="*/ 1 w 34"/>
                  <a:gd name="T9" fmla="*/ 1 h 34"/>
                  <a:gd name="T10" fmla="*/ 1 w 34"/>
                  <a:gd name="T11" fmla="*/ 1 h 34"/>
                  <a:gd name="T12" fmla="*/ 1 w 34"/>
                  <a:gd name="T13" fmla="*/ 1 h 34"/>
                  <a:gd name="T14" fmla="*/ 1 w 34"/>
                  <a:gd name="T15" fmla="*/ 1 h 34"/>
                  <a:gd name="T16" fmla="*/ 1 w 34"/>
                  <a:gd name="T17" fmla="*/ 1 h 34"/>
                  <a:gd name="T18" fmla="*/ 1 w 34"/>
                  <a:gd name="T19" fmla="*/ 0 h 34"/>
                  <a:gd name="T20" fmla="*/ 1 w 34"/>
                  <a:gd name="T21" fmla="*/ 1 h 34"/>
                  <a:gd name="T22" fmla="*/ 1 w 34"/>
                  <a:gd name="T23" fmla="*/ 1 h 34"/>
                  <a:gd name="T24" fmla="*/ 0 w 34"/>
                  <a:gd name="T25" fmla="*/ 1 h 34"/>
                  <a:gd name="T26" fmla="*/ 0 w 34"/>
                  <a:gd name="T27" fmla="*/ 1 h 34"/>
                  <a:gd name="T28" fmla="*/ 1 w 34"/>
                  <a:gd name="T29" fmla="*/ 1 h 34"/>
                  <a:gd name="T30" fmla="*/ 1 w 34"/>
                  <a:gd name="T31" fmla="*/ 1 h 34"/>
                  <a:gd name="T32" fmla="*/ 1 w 34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4">
                    <a:moveTo>
                      <a:pt x="12" y="34"/>
                    </a:moveTo>
                    <a:lnTo>
                      <a:pt x="19" y="34"/>
                    </a:lnTo>
                    <a:lnTo>
                      <a:pt x="24" y="33"/>
                    </a:lnTo>
                    <a:lnTo>
                      <a:pt x="29" y="28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2" y="10"/>
                    </a:lnTo>
                    <a:lnTo>
                      <a:pt x="28" y="5"/>
                    </a:lnTo>
                    <a:lnTo>
                      <a:pt x="22" y="2"/>
                    </a:lnTo>
                    <a:lnTo>
                      <a:pt x="15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6" y="30"/>
                    </a:lnTo>
                    <a:lnTo>
                      <a:pt x="12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9" name="Freeform 160"/>
              <p:cNvSpPr/>
              <p:nvPr/>
            </p:nvSpPr>
            <p:spPr bwMode="auto">
              <a:xfrm>
                <a:off x="4885" y="4152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0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1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1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8" y="3"/>
                    </a:lnTo>
                    <a:lnTo>
                      <a:pt x="22" y="0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1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0" name="Freeform 161"/>
              <p:cNvSpPr/>
              <p:nvPr/>
            </p:nvSpPr>
            <p:spPr bwMode="auto">
              <a:xfrm>
                <a:off x="4701" y="4202"/>
                <a:ext cx="17" cy="17"/>
              </a:xfrm>
              <a:custGeom>
                <a:avLst/>
                <a:gdLst>
                  <a:gd name="T0" fmla="*/ 1 w 34"/>
                  <a:gd name="T1" fmla="*/ 1 h 33"/>
                  <a:gd name="T2" fmla="*/ 1 w 34"/>
                  <a:gd name="T3" fmla="*/ 1 h 33"/>
                  <a:gd name="T4" fmla="*/ 1 w 34"/>
                  <a:gd name="T5" fmla="*/ 1 h 33"/>
                  <a:gd name="T6" fmla="*/ 1 w 34"/>
                  <a:gd name="T7" fmla="*/ 1 h 33"/>
                  <a:gd name="T8" fmla="*/ 1 w 34"/>
                  <a:gd name="T9" fmla="*/ 1 h 33"/>
                  <a:gd name="T10" fmla="*/ 1 w 34"/>
                  <a:gd name="T11" fmla="*/ 1 h 33"/>
                  <a:gd name="T12" fmla="*/ 1 w 34"/>
                  <a:gd name="T13" fmla="*/ 1 h 33"/>
                  <a:gd name="T14" fmla="*/ 1 w 34"/>
                  <a:gd name="T15" fmla="*/ 1 h 33"/>
                  <a:gd name="T16" fmla="*/ 1 w 34"/>
                  <a:gd name="T17" fmla="*/ 1 h 33"/>
                  <a:gd name="T18" fmla="*/ 1 w 34"/>
                  <a:gd name="T19" fmla="*/ 0 h 33"/>
                  <a:gd name="T20" fmla="*/ 1 w 34"/>
                  <a:gd name="T21" fmla="*/ 1 h 33"/>
                  <a:gd name="T22" fmla="*/ 1 w 34"/>
                  <a:gd name="T23" fmla="*/ 1 h 33"/>
                  <a:gd name="T24" fmla="*/ 1 w 34"/>
                  <a:gd name="T25" fmla="*/ 1 h 33"/>
                  <a:gd name="T26" fmla="*/ 0 w 34"/>
                  <a:gd name="T27" fmla="*/ 1 h 33"/>
                  <a:gd name="T28" fmla="*/ 1 w 34"/>
                  <a:gd name="T29" fmla="*/ 1 h 33"/>
                  <a:gd name="T30" fmla="*/ 1 w 34"/>
                  <a:gd name="T31" fmla="*/ 1 h 33"/>
                  <a:gd name="T32" fmla="*/ 1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3"/>
                    </a:moveTo>
                    <a:lnTo>
                      <a:pt x="19" y="33"/>
                    </a:lnTo>
                    <a:lnTo>
                      <a:pt x="25" y="32"/>
                    </a:lnTo>
                    <a:lnTo>
                      <a:pt x="29" y="28"/>
                    </a:lnTo>
                    <a:lnTo>
                      <a:pt x="33" y="22"/>
                    </a:lnTo>
                    <a:lnTo>
                      <a:pt x="34" y="16"/>
                    </a:lnTo>
                    <a:lnTo>
                      <a:pt x="33" y="9"/>
                    </a:lnTo>
                    <a:lnTo>
                      <a:pt x="28" y="5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10" y="2"/>
                    </a:lnTo>
                    <a:lnTo>
                      <a:pt x="5" y="6"/>
                    </a:lnTo>
                    <a:lnTo>
                      <a:pt x="2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30"/>
                    </a:lnTo>
                    <a:lnTo>
                      <a:pt x="12" y="3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" name="Freeform 162"/>
              <p:cNvSpPr/>
              <p:nvPr/>
            </p:nvSpPr>
            <p:spPr bwMode="auto">
              <a:xfrm>
                <a:off x="4742" y="4201"/>
                <a:ext cx="16" cy="17"/>
              </a:xfrm>
              <a:custGeom>
                <a:avLst/>
                <a:gdLst>
                  <a:gd name="T0" fmla="*/ 0 w 34"/>
                  <a:gd name="T1" fmla="*/ 1 h 33"/>
                  <a:gd name="T2" fmla="*/ 0 w 34"/>
                  <a:gd name="T3" fmla="*/ 1 h 33"/>
                  <a:gd name="T4" fmla="*/ 0 w 34"/>
                  <a:gd name="T5" fmla="*/ 1 h 33"/>
                  <a:gd name="T6" fmla="*/ 0 w 34"/>
                  <a:gd name="T7" fmla="*/ 1 h 33"/>
                  <a:gd name="T8" fmla="*/ 0 w 34"/>
                  <a:gd name="T9" fmla="*/ 1 h 33"/>
                  <a:gd name="T10" fmla="*/ 0 w 34"/>
                  <a:gd name="T11" fmla="*/ 1 h 33"/>
                  <a:gd name="T12" fmla="*/ 0 w 34"/>
                  <a:gd name="T13" fmla="*/ 1 h 33"/>
                  <a:gd name="T14" fmla="*/ 0 w 34"/>
                  <a:gd name="T15" fmla="*/ 1 h 33"/>
                  <a:gd name="T16" fmla="*/ 0 w 34"/>
                  <a:gd name="T17" fmla="*/ 1 h 33"/>
                  <a:gd name="T18" fmla="*/ 0 w 34"/>
                  <a:gd name="T19" fmla="*/ 0 h 33"/>
                  <a:gd name="T20" fmla="*/ 0 w 34"/>
                  <a:gd name="T21" fmla="*/ 1 h 33"/>
                  <a:gd name="T22" fmla="*/ 0 w 34"/>
                  <a:gd name="T23" fmla="*/ 1 h 33"/>
                  <a:gd name="T24" fmla="*/ 0 w 34"/>
                  <a:gd name="T25" fmla="*/ 1 h 33"/>
                  <a:gd name="T26" fmla="*/ 0 w 34"/>
                  <a:gd name="T27" fmla="*/ 1 h 33"/>
                  <a:gd name="T28" fmla="*/ 0 w 34"/>
                  <a:gd name="T29" fmla="*/ 1 h 33"/>
                  <a:gd name="T30" fmla="*/ 0 w 34"/>
                  <a:gd name="T31" fmla="*/ 1 h 33"/>
                  <a:gd name="T32" fmla="*/ 0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2"/>
                    </a:moveTo>
                    <a:lnTo>
                      <a:pt x="19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1" y="9"/>
                    </a:lnTo>
                    <a:lnTo>
                      <a:pt x="28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" name="Freeform 163"/>
              <p:cNvSpPr/>
              <p:nvPr/>
            </p:nvSpPr>
            <p:spPr bwMode="auto">
              <a:xfrm>
                <a:off x="4782" y="4209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1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5" y="29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" name="Freeform 164"/>
              <p:cNvSpPr/>
              <p:nvPr/>
            </p:nvSpPr>
            <p:spPr bwMode="auto">
              <a:xfrm>
                <a:off x="4820" y="4226"/>
                <a:ext cx="17" cy="17"/>
              </a:xfrm>
              <a:custGeom>
                <a:avLst/>
                <a:gdLst>
                  <a:gd name="T0" fmla="*/ 1 w 33"/>
                  <a:gd name="T1" fmla="*/ 1 h 34"/>
                  <a:gd name="T2" fmla="*/ 1 w 33"/>
                  <a:gd name="T3" fmla="*/ 1 h 34"/>
                  <a:gd name="T4" fmla="*/ 1 w 33"/>
                  <a:gd name="T5" fmla="*/ 1 h 34"/>
                  <a:gd name="T6" fmla="*/ 1 w 33"/>
                  <a:gd name="T7" fmla="*/ 1 h 34"/>
                  <a:gd name="T8" fmla="*/ 1 w 33"/>
                  <a:gd name="T9" fmla="*/ 1 h 34"/>
                  <a:gd name="T10" fmla="*/ 1 w 33"/>
                  <a:gd name="T11" fmla="*/ 1 h 34"/>
                  <a:gd name="T12" fmla="*/ 1 w 33"/>
                  <a:gd name="T13" fmla="*/ 1 h 34"/>
                  <a:gd name="T14" fmla="*/ 1 w 33"/>
                  <a:gd name="T15" fmla="*/ 1 h 34"/>
                  <a:gd name="T16" fmla="*/ 1 w 33"/>
                  <a:gd name="T17" fmla="*/ 1 h 34"/>
                  <a:gd name="T18" fmla="*/ 1 w 33"/>
                  <a:gd name="T19" fmla="*/ 0 h 34"/>
                  <a:gd name="T20" fmla="*/ 1 w 33"/>
                  <a:gd name="T21" fmla="*/ 1 h 34"/>
                  <a:gd name="T22" fmla="*/ 1 w 33"/>
                  <a:gd name="T23" fmla="*/ 1 h 34"/>
                  <a:gd name="T24" fmla="*/ 1 w 33"/>
                  <a:gd name="T25" fmla="*/ 1 h 34"/>
                  <a:gd name="T26" fmla="*/ 0 w 33"/>
                  <a:gd name="T27" fmla="*/ 1 h 34"/>
                  <a:gd name="T28" fmla="*/ 1 w 33"/>
                  <a:gd name="T29" fmla="*/ 1 h 34"/>
                  <a:gd name="T30" fmla="*/ 1 w 33"/>
                  <a:gd name="T31" fmla="*/ 1 h 34"/>
                  <a:gd name="T32" fmla="*/ 1 w 33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4">
                    <a:moveTo>
                      <a:pt x="11" y="34"/>
                    </a:moveTo>
                    <a:lnTo>
                      <a:pt x="18" y="34"/>
                    </a:lnTo>
                    <a:lnTo>
                      <a:pt x="24" y="33"/>
                    </a:lnTo>
                    <a:lnTo>
                      <a:pt x="30" y="28"/>
                    </a:lnTo>
                    <a:lnTo>
                      <a:pt x="33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7" y="5"/>
                    </a:lnTo>
                    <a:lnTo>
                      <a:pt x="22" y="1"/>
                    </a:lnTo>
                    <a:lnTo>
                      <a:pt x="16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1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5" y="30"/>
                    </a:lnTo>
                    <a:lnTo>
                      <a:pt x="11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4" name="Freeform 165"/>
              <p:cNvSpPr/>
              <p:nvPr/>
            </p:nvSpPr>
            <p:spPr bwMode="auto">
              <a:xfrm>
                <a:off x="4853" y="4250"/>
                <a:ext cx="16" cy="16"/>
              </a:xfrm>
              <a:custGeom>
                <a:avLst/>
                <a:gdLst>
                  <a:gd name="T0" fmla="*/ 0 w 33"/>
                  <a:gd name="T1" fmla="*/ 0 h 33"/>
                  <a:gd name="T2" fmla="*/ 0 w 33"/>
                  <a:gd name="T3" fmla="*/ 0 h 33"/>
                  <a:gd name="T4" fmla="*/ 0 w 33"/>
                  <a:gd name="T5" fmla="*/ 0 h 33"/>
                  <a:gd name="T6" fmla="*/ 0 w 33"/>
                  <a:gd name="T7" fmla="*/ 0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0 h 33"/>
                  <a:gd name="T14" fmla="*/ 0 w 33"/>
                  <a:gd name="T15" fmla="*/ 0 h 33"/>
                  <a:gd name="T16" fmla="*/ 0 w 33"/>
                  <a:gd name="T17" fmla="*/ 0 h 33"/>
                  <a:gd name="T18" fmla="*/ 0 w 33"/>
                  <a:gd name="T19" fmla="*/ 0 h 33"/>
                  <a:gd name="T20" fmla="*/ 0 w 33"/>
                  <a:gd name="T21" fmla="*/ 0 h 33"/>
                  <a:gd name="T22" fmla="*/ 0 w 33"/>
                  <a:gd name="T23" fmla="*/ 0 h 33"/>
                  <a:gd name="T24" fmla="*/ 0 w 33"/>
                  <a:gd name="T25" fmla="*/ 0 h 33"/>
                  <a:gd name="T26" fmla="*/ 0 w 33"/>
                  <a:gd name="T27" fmla="*/ 0 h 33"/>
                  <a:gd name="T28" fmla="*/ 0 w 33"/>
                  <a:gd name="T29" fmla="*/ 0 h 33"/>
                  <a:gd name="T30" fmla="*/ 0 w 33"/>
                  <a:gd name="T31" fmla="*/ 0 h 33"/>
                  <a:gd name="T32" fmla="*/ 0 w 33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2" y="32"/>
                    </a:moveTo>
                    <a:lnTo>
                      <a:pt x="18" y="33"/>
                    </a:lnTo>
                    <a:lnTo>
                      <a:pt x="25" y="32"/>
                    </a:lnTo>
                    <a:lnTo>
                      <a:pt x="29" y="27"/>
                    </a:lnTo>
                    <a:lnTo>
                      <a:pt x="33" y="21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1" y="1"/>
                    </a:lnTo>
                    <a:lnTo>
                      <a:pt x="15" y="0"/>
                    </a:lnTo>
                    <a:lnTo>
                      <a:pt x="8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5" name="Freeform 166"/>
              <p:cNvSpPr/>
              <p:nvPr/>
            </p:nvSpPr>
            <p:spPr bwMode="auto">
              <a:xfrm>
                <a:off x="4680" y="4230"/>
                <a:ext cx="188" cy="72"/>
              </a:xfrm>
              <a:custGeom>
                <a:avLst/>
                <a:gdLst>
                  <a:gd name="T0" fmla="*/ 1 w 376"/>
                  <a:gd name="T1" fmla="*/ 1 h 144"/>
                  <a:gd name="T2" fmla="*/ 1 w 376"/>
                  <a:gd name="T3" fmla="*/ 1 h 144"/>
                  <a:gd name="T4" fmla="*/ 1 w 376"/>
                  <a:gd name="T5" fmla="*/ 1 h 144"/>
                  <a:gd name="T6" fmla="*/ 1 w 376"/>
                  <a:gd name="T7" fmla="*/ 1 h 144"/>
                  <a:gd name="T8" fmla="*/ 1 w 376"/>
                  <a:gd name="T9" fmla="*/ 1 h 144"/>
                  <a:gd name="T10" fmla="*/ 1 w 376"/>
                  <a:gd name="T11" fmla="*/ 1 h 144"/>
                  <a:gd name="T12" fmla="*/ 1 w 376"/>
                  <a:gd name="T13" fmla="*/ 1 h 144"/>
                  <a:gd name="T14" fmla="*/ 1 w 376"/>
                  <a:gd name="T15" fmla="*/ 1 h 144"/>
                  <a:gd name="T16" fmla="*/ 1 w 376"/>
                  <a:gd name="T17" fmla="*/ 1 h 144"/>
                  <a:gd name="T18" fmla="*/ 1 w 376"/>
                  <a:gd name="T19" fmla="*/ 1 h 144"/>
                  <a:gd name="T20" fmla="*/ 1 w 376"/>
                  <a:gd name="T21" fmla="*/ 1 h 144"/>
                  <a:gd name="T22" fmla="*/ 1 w 376"/>
                  <a:gd name="T23" fmla="*/ 1 h 144"/>
                  <a:gd name="T24" fmla="*/ 1 w 376"/>
                  <a:gd name="T25" fmla="*/ 1 h 144"/>
                  <a:gd name="T26" fmla="*/ 1 w 376"/>
                  <a:gd name="T27" fmla="*/ 1 h 144"/>
                  <a:gd name="T28" fmla="*/ 1 w 376"/>
                  <a:gd name="T29" fmla="*/ 1 h 144"/>
                  <a:gd name="T30" fmla="*/ 1 w 376"/>
                  <a:gd name="T31" fmla="*/ 1 h 144"/>
                  <a:gd name="T32" fmla="*/ 1 w 376"/>
                  <a:gd name="T33" fmla="*/ 1 h 144"/>
                  <a:gd name="T34" fmla="*/ 1 w 376"/>
                  <a:gd name="T35" fmla="*/ 1 h 144"/>
                  <a:gd name="T36" fmla="*/ 1 w 376"/>
                  <a:gd name="T37" fmla="*/ 1 h 144"/>
                  <a:gd name="T38" fmla="*/ 1 w 376"/>
                  <a:gd name="T39" fmla="*/ 0 h 144"/>
                  <a:gd name="T40" fmla="*/ 1 w 376"/>
                  <a:gd name="T41" fmla="*/ 1 h 144"/>
                  <a:gd name="T42" fmla="*/ 1 w 376"/>
                  <a:gd name="T43" fmla="*/ 1 h 144"/>
                  <a:gd name="T44" fmla="*/ 1 w 376"/>
                  <a:gd name="T45" fmla="*/ 1 h 144"/>
                  <a:gd name="T46" fmla="*/ 1 w 376"/>
                  <a:gd name="T47" fmla="*/ 1 h 144"/>
                  <a:gd name="T48" fmla="*/ 0 w 376"/>
                  <a:gd name="T49" fmla="*/ 1 h 144"/>
                  <a:gd name="T50" fmla="*/ 1 w 376"/>
                  <a:gd name="T51" fmla="*/ 1 h 144"/>
                  <a:gd name="T52" fmla="*/ 1 w 376"/>
                  <a:gd name="T53" fmla="*/ 1 h 144"/>
                  <a:gd name="T54" fmla="*/ 1 w 376"/>
                  <a:gd name="T55" fmla="*/ 1 h 144"/>
                  <a:gd name="T56" fmla="*/ 1 w 376"/>
                  <a:gd name="T57" fmla="*/ 1 h 144"/>
                  <a:gd name="T58" fmla="*/ 1 w 376"/>
                  <a:gd name="T59" fmla="*/ 1 h 144"/>
                  <a:gd name="T60" fmla="*/ 1 w 376"/>
                  <a:gd name="T61" fmla="*/ 1 h 144"/>
                  <a:gd name="T62" fmla="*/ 1 w 376"/>
                  <a:gd name="T63" fmla="*/ 1 h 144"/>
                  <a:gd name="T64" fmla="*/ 1 w 376"/>
                  <a:gd name="T65" fmla="*/ 1 h 144"/>
                  <a:gd name="T66" fmla="*/ 1 w 376"/>
                  <a:gd name="T67" fmla="*/ 1 h 144"/>
                  <a:gd name="T68" fmla="*/ 1 w 376"/>
                  <a:gd name="T69" fmla="*/ 1 h 144"/>
                  <a:gd name="T70" fmla="*/ 1 w 376"/>
                  <a:gd name="T71" fmla="*/ 1 h 144"/>
                  <a:gd name="T72" fmla="*/ 1 w 376"/>
                  <a:gd name="T73" fmla="*/ 1 h 144"/>
                  <a:gd name="T74" fmla="*/ 1 w 376"/>
                  <a:gd name="T75" fmla="*/ 1 h 144"/>
                  <a:gd name="T76" fmla="*/ 1 w 376"/>
                  <a:gd name="T77" fmla="*/ 1 h 144"/>
                  <a:gd name="T78" fmla="*/ 1 w 376"/>
                  <a:gd name="T79" fmla="*/ 1 h 144"/>
                  <a:gd name="T80" fmla="*/ 1 w 376"/>
                  <a:gd name="T81" fmla="*/ 1 h 144"/>
                  <a:gd name="T82" fmla="*/ 1 w 376"/>
                  <a:gd name="T83" fmla="*/ 1 h 144"/>
                  <a:gd name="T84" fmla="*/ 1 w 376"/>
                  <a:gd name="T85" fmla="*/ 1 h 144"/>
                  <a:gd name="T86" fmla="*/ 1 w 376"/>
                  <a:gd name="T87" fmla="*/ 1 h 144"/>
                  <a:gd name="T88" fmla="*/ 1 w 376"/>
                  <a:gd name="T89" fmla="*/ 1 h 144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376" h="144">
                    <a:moveTo>
                      <a:pt x="340" y="144"/>
                    </a:moveTo>
                    <a:lnTo>
                      <a:pt x="344" y="141"/>
                    </a:lnTo>
                    <a:lnTo>
                      <a:pt x="349" y="137"/>
                    </a:lnTo>
                    <a:lnTo>
                      <a:pt x="353" y="134"/>
                    </a:lnTo>
                    <a:lnTo>
                      <a:pt x="358" y="130"/>
                    </a:lnTo>
                    <a:lnTo>
                      <a:pt x="363" y="127"/>
                    </a:lnTo>
                    <a:lnTo>
                      <a:pt x="367" y="122"/>
                    </a:lnTo>
                    <a:lnTo>
                      <a:pt x="372" y="119"/>
                    </a:lnTo>
                    <a:lnTo>
                      <a:pt x="376" y="114"/>
                    </a:lnTo>
                    <a:lnTo>
                      <a:pt x="358" y="95"/>
                    </a:lnTo>
                    <a:lnTo>
                      <a:pt x="337" y="76"/>
                    </a:lnTo>
                    <a:lnTo>
                      <a:pt x="314" y="60"/>
                    </a:lnTo>
                    <a:lnTo>
                      <a:pt x="291" y="46"/>
                    </a:lnTo>
                    <a:lnTo>
                      <a:pt x="266" y="34"/>
                    </a:lnTo>
                    <a:lnTo>
                      <a:pt x="239" y="23"/>
                    </a:lnTo>
                    <a:lnTo>
                      <a:pt x="213" y="15"/>
                    </a:lnTo>
                    <a:lnTo>
                      <a:pt x="186" y="9"/>
                    </a:lnTo>
                    <a:lnTo>
                      <a:pt x="160" y="5"/>
                    </a:lnTo>
                    <a:lnTo>
                      <a:pt x="133" y="1"/>
                    </a:lnTo>
                    <a:lnTo>
                      <a:pt x="108" y="0"/>
                    </a:lnTo>
                    <a:lnTo>
                      <a:pt x="83" y="1"/>
                    </a:lnTo>
                    <a:lnTo>
                      <a:pt x="60" y="4"/>
                    </a:lnTo>
                    <a:lnTo>
                      <a:pt x="38" y="7"/>
                    </a:lnTo>
                    <a:lnTo>
                      <a:pt x="17" y="13"/>
                    </a:lnTo>
                    <a:lnTo>
                      <a:pt x="0" y="20"/>
                    </a:lnTo>
                    <a:lnTo>
                      <a:pt x="4" y="32"/>
                    </a:lnTo>
                    <a:lnTo>
                      <a:pt x="9" y="45"/>
                    </a:lnTo>
                    <a:lnTo>
                      <a:pt x="15" y="58"/>
                    </a:lnTo>
                    <a:lnTo>
                      <a:pt x="21" y="69"/>
                    </a:lnTo>
                    <a:lnTo>
                      <a:pt x="40" y="60"/>
                    </a:lnTo>
                    <a:lnTo>
                      <a:pt x="61" y="54"/>
                    </a:lnTo>
                    <a:lnTo>
                      <a:pt x="83" y="50"/>
                    </a:lnTo>
                    <a:lnTo>
                      <a:pt x="106" y="47"/>
                    </a:lnTo>
                    <a:lnTo>
                      <a:pt x="128" y="47"/>
                    </a:lnTo>
                    <a:lnTo>
                      <a:pt x="151" y="49"/>
                    </a:lnTo>
                    <a:lnTo>
                      <a:pt x="174" y="52"/>
                    </a:lnTo>
                    <a:lnTo>
                      <a:pt x="197" y="58"/>
                    </a:lnTo>
                    <a:lnTo>
                      <a:pt x="219" y="65"/>
                    </a:lnTo>
                    <a:lnTo>
                      <a:pt x="241" y="73"/>
                    </a:lnTo>
                    <a:lnTo>
                      <a:pt x="261" y="82"/>
                    </a:lnTo>
                    <a:lnTo>
                      <a:pt x="280" y="92"/>
                    </a:lnTo>
                    <a:lnTo>
                      <a:pt x="298" y="104"/>
                    </a:lnTo>
                    <a:lnTo>
                      <a:pt x="314" y="117"/>
                    </a:lnTo>
                    <a:lnTo>
                      <a:pt x="328" y="130"/>
                    </a:lnTo>
                    <a:lnTo>
                      <a:pt x="340" y="144"/>
                    </a:lnTo>
                    <a:close/>
                  </a:path>
                </a:pathLst>
              </a:custGeom>
              <a:solidFill>
                <a:srgbClr val="D100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" name="Freeform 167"/>
              <p:cNvSpPr/>
              <p:nvPr/>
            </p:nvSpPr>
            <p:spPr bwMode="auto">
              <a:xfrm>
                <a:off x="3482" y="4271"/>
                <a:ext cx="1433" cy="69"/>
              </a:xfrm>
              <a:custGeom>
                <a:avLst/>
                <a:gdLst>
                  <a:gd name="T0" fmla="*/ 0 w 2868"/>
                  <a:gd name="T1" fmla="*/ 1 h 137"/>
                  <a:gd name="T2" fmla="*/ 0 w 2868"/>
                  <a:gd name="T3" fmla="*/ 0 h 137"/>
                  <a:gd name="T4" fmla="*/ 0 w 2868"/>
                  <a:gd name="T5" fmla="*/ 0 h 137"/>
                  <a:gd name="T6" fmla="*/ 0 w 2868"/>
                  <a:gd name="T7" fmla="*/ 1 h 137"/>
                  <a:gd name="T8" fmla="*/ 0 w 2868"/>
                  <a:gd name="T9" fmla="*/ 1 h 1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868" h="137">
                    <a:moveTo>
                      <a:pt x="2868" y="134"/>
                    </a:moveTo>
                    <a:lnTo>
                      <a:pt x="2868" y="0"/>
                    </a:lnTo>
                    <a:lnTo>
                      <a:pt x="0" y="0"/>
                    </a:lnTo>
                    <a:lnTo>
                      <a:pt x="7" y="137"/>
                    </a:lnTo>
                    <a:lnTo>
                      <a:pt x="2868" y="134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7" name="Freeform 168"/>
              <p:cNvSpPr/>
              <p:nvPr/>
            </p:nvSpPr>
            <p:spPr bwMode="auto">
              <a:xfrm>
                <a:off x="3452" y="4178"/>
                <a:ext cx="202" cy="140"/>
              </a:xfrm>
              <a:custGeom>
                <a:avLst/>
                <a:gdLst>
                  <a:gd name="T0" fmla="*/ 1 w 404"/>
                  <a:gd name="T1" fmla="*/ 0 h 281"/>
                  <a:gd name="T2" fmla="*/ 1 w 404"/>
                  <a:gd name="T3" fmla="*/ 0 h 281"/>
                  <a:gd name="T4" fmla="*/ 1 w 404"/>
                  <a:gd name="T5" fmla="*/ 0 h 281"/>
                  <a:gd name="T6" fmla="*/ 1 w 404"/>
                  <a:gd name="T7" fmla="*/ 0 h 281"/>
                  <a:gd name="T8" fmla="*/ 1 w 404"/>
                  <a:gd name="T9" fmla="*/ 0 h 281"/>
                  <a:gd name="T10" fmla="*/ 1 w 404"/>
                  <a:gd name="T11" fmla="*/ 0 h 281"/>
                  <a:gd name="T12" fmla="*/ 1 w 404"/>
                  <a:gd name="T13" fmla="*/ 0 h 281"/>
                  <a:gd name="T14" fmla="*/ 1 w 404"/>
                  <a:gd name="T15" fmla="*/ 0 h 281"/>
                  <a:gd name="T16" fmla="*/ 1 w 404"/>
                  <a:gd name="T17" fmla="*/ 0 h 281"/>
                  <a:gd name="T18" fmla="*/ 1 w 404"/>
                  <a:gd name="T19" fmla="*/ 0 h 281"/>
                  <a:gd name="T20" fmla="*/ 1 w 404"/>
                  <a:gd name="T21" fmla="*/ 0 h 281"/>
                  <a:gd name="T22" fmla="*/ 1 w 404"/>
                  <a:gd name="T23" fmla="*/ 0 h 281"/>
                  <a:gd name="T24" fmla="*/ 1 w 404"/>
                  <a:gd name="T25" fmla="*/ 0 h 281"/>
                  <a:gd name="T26" fmla="*/ 1 w 404"/>
                  <a:gd name="T27" fmla="*/ 0 h 281"/>
                  <a:gd name="T28" fmla="*/ 1 w 404"/>
                  <a:gd name="T29" fmla="*/ 0 h 281"/>
                  <a:gd name="T30" fmla="*/ 1 w 404"/>
                  <a:gd name="T31" fmla="*/ 0 h 281"/>
                  <a:gd name="T32" fmla="*/ 1 w 404"/>
                  <a:gd name="T33" fmla="*/ 0 h 281"/>
                  <a:gd name="T34" fmla="*/ 1 w 404"/>
                  <a:gd name="T35" fmla="*/ 0 h 281"/>
                  <a:gd name="T36" fmla="*/ 1 w 404"/>
                  <a:gd name="T37" fmla="*/ 0 h 281"/>
                  <a:gd name="T38" fmla="*/ 1 w 404"/>
                  <a:gd name="T39" fmla="*/ 0 h 281"/>
                  <a:gd name="T40" fmla="*/ 1 w 404"/>
                  <a:gd name="T41" fmla="*/ 0 h 281"/>
                  <a:gd name="T42" fmla="*/ 1 w 404"/>
                  <a:gd name="T43" fmla="*/ 0 h 281"/>
                  <a:gd name="T44" fmla="*/ 1 w 404"/>
                  <a:gd name="T45" fmla="*/ 0 h 281"/>
                  <a:gd name="T46" fmla="*/ 1 w 404"/>
                  <a:gd name="T47" fmla="*/ 0 h 281"/>
                  <a:gd name="T48" fmla="*/ 1 w 404"/>
                  <a:gd name="T49" fmla="*/ 0 h 281"/>
                  <a:gd name="T50" fmla="*/ 1 w 404"/>
                  <a:gd name="T51" fmla="*/ 0 h 281"/>
                  <a:gd name="T52" fmla="*/ 1 w 404"/>
                  <a:gd name="T53" fmla="*/ 0 h 281"/>
                  <a:gd name="T54" fmla="*/ 1 w 404"/>
                  <a:gd name="T55" fmla="*/ 0 h 281"/>
                  <a:gd name="T56" fmla="*/ 1 w 404"/>
                  <a:gd name="T57" fmla="*/ 0 h 281"/>
                  <a:gd name="T58" fmla="*/ 1 w 404"/>
                  <a:gd name="T59" fmla="*/ 0 h 281"/>
                  <a:gd name="T60" fmla="*/ 1 w 404"/>
                  <a:gd name="T61" fmla="*/ 0 h 281"/>
                  <a:gd name="T62" fmla="*/ 1 w 404"/>
                  <a:gd name="T63" fmla="*/ 0 h 281"/>
                  <a:gd name="T64" fmla="*/ 1 w 404"/>
                  <a:gd name="T65" fmla="*/ 0 h 281"/>
                  <a:gd name="T66" fmla="*/ 1 w 404"/>
                  <a:gd name="T67" fmla="*/ 0 h 281"/>
                  <a:gd name="T68" fmla="*/ 1 w 404"/>
                  <a:gd name="T69" fmla="*/ 0 h 281"/>
                  <a:gd name="T70" fmla="*/ 1 w 404"/>
                  <a:gd name="T71" fmla="*/ 0 h 281"/>
                  <a:gd name="T72" fmla="*/ 1 w 404"/>
                  <a:gd name="T73" fmla="*/ 0 h 281"/>
                  <a:gd name="T74" fmla="*/ 1 w 404"/>
                  <a:gd name="T75" fmla="*/ 0 h 281"/>
                  <a:gd name="T76" fmla="*/ 1 w 404"/>
                  <a:gd name="T77" fmla="*/ 0 h 281"/>
                  <a:gd name="T78" fmla="*/ 1 w 404"/>
                  <a:gd name="T79" fmla="*/ 0 h 281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4" h="281">
                    <a:moveTo>
                      <a:pt x="339" y="270"/>
                    </a:moveTo>
                    <a:lnTo>
                      <a:pt x="323" y="270"/>
                    </a:lnTo>
                    <a:lnTo>
                      <a:pt x="306" y="271"/>
                    </a:lnTo>
                    <a:lnTo>
                      <a:pt x="290" y="271"/>
                    </a:lnTo>
                    <a:lnTo>
                      <a:pt x="274" y="271"/>
                    </a:lnTo>
                    <a:lnTo>
                      <a:pt x="258" y="273"/>
                    </a:lnTo>
                    <a:lnTo>
                      <a:pt x="241" y="273"/>
                    </a:lnTo>
                    <a:lnTo>
                      <a:pt x="225" y="274"/>
                    </a:lnTo>
                    <a:lnTo>
                      <a:pt x="209" y="274"/>
                    </a:lnTo>
                    <a:lnTo>
                      <a:pt x="194" y="275"/>
                    </a:lnTo>
                    <a:lnTo>
                      <a:pt x="178" y="276"/>
                    </a:lnTo>
                    <a:lnTo>
                      <a:pt x="163" y="276"/>
                    </a:lnTo>
                    <a:lnTo>
                      <a:pt x="148" y="277"/>
                    </a:lnTo>
                    <a:lnTo>
                      <a:pt x="133" y="278"/>
                    </a:lnTo>
                    <a:lnTo>
                      <a:pt x="118" y="279"/>
                    </a:lnTo>
                    <a:lnTo>
                      <a:pt x="103" y="279"/>
                    </a:lnTo>
                    <a:lnTo>
                      <a:pt x="89" y="281"/>
                    </a:lnTo>
                    <a:lnTo>
                      <a:pt x="86" y="258"/>
                    </a:lnTo>
                    <a:lnTo>
                      <a:pt x="80" y="233"/>
                    </a:lnTo>
                    <a:lnTo>
                      <a:pt x="72" y="209"/>
                    </a:lnTo>
                    <a:lnTo>
                      <a:pt x="62" y="185"/>
                    </a:lnTo>
                    <a:lnTo>
                      <a:pt x="49" y="163"/>
                    </a:lnTo>
                    <a:lnTo>
                      <a:pt x="34" y="142"/>
                    </a:lnTo>
                    <a:lnTo>
                      <a:pt x="18" y="125"/>
                    </a:lnTo>
                    <a:lnTo>
                      <a:pt x="0" y="112"/>
                    </a:lnTo>
                    <a:lnTo>
                      <a:pt x="20" y="118"/>
                    </a:lnTo>
                    <a:lnTo>
                      <a:pt x="40" y="127"/>
                    </a:lnTo>
                    <a:lnTo>
                      <a:pt x="57" y="139"/>
                    </a:lnTo>
                    <a:lnTo>
                      <a:pt x="73" y="155"/>
                    </a:lnTo>
                    <a:lnTo>
                      <a:pt x="89" y="173"/>
                    </a:lnTo>
                    <a:lnTo>
                      <a:pt x="103" y="196"/>
                    </a:lnTo>
                    <a:lnTo>
                      <a:pt x="118" y="223"/>
                    </a:lnTo>
                    <a:lnTo>
                      <a:pt x="133" y="254"/>
                    </a:lnTo>
                    <a:lnTo>
                      <a:pt x="140" y="223"/>
                    </a:lnTo>
                    <a:lnTo>
                      <a:pt x="142" y="188"/>
                    </a:lnTo>
                    <a:lnTo>
                      <a:pt x="142" y="153"/>
                    </a:lnTo>
                    <a:lnTo>
                      <a:pt x="139" y="116"/>
                    </a:lnTo>
                    <a:lnTo>
                      <a:pt x="133" y="81"/>
                    </a:lnTo>
                    <a:lnTo>
                      <a:pt x="125" y="50"/>
                    </a:lnTo>
                    <a:lnTo>
                      <a:pt x="115" y="23"/>
                    </a:lnTo>
                    <a:lnTo>
                      <a:pt x="102" y="5"/>
                    </a:lnTo>
                    <a:lnTo>
                      <a:pt x="121" y="18"/>
                    </a:lnTo>
                    <a:lnTo>
                      <a:pt x="140" y="34"/>
                    </a:lnTo>
                    <a:lnTo>
                      <a:pt x="157" y="53"/>
                    </a:lnTo>
                    <a:lnTo>
                      <a:pt x="174" y="78"/>
                    </a:lnTo>
                    <a:lnTo>
                      <a:pt x="188" y="106"/>
                    </a:lnTo>
                    <a:lnTo>
                      <a:pt x="201" y="141"/>
                    </a:lnTo>
                    <a:lnTo>
                      <a:pt x="212" y="183"/>
                    </a:lnTo>
                    <a:lnTo>
                      <a:pt x="218" y="231"/>
                    </a:lnTo>
                    <a:lnTo>
                      <a:pt x="229" y="208"/>
                    </a:lnTo>
                    <a:lnTo>
                      <a:pt x="237" y="183"/>
                    </a:lnTo>
                    <a:lnTo>
                      <a:pt x="243" y="154"/>
                    </a:lnTo>
                    <a:lnTo>
                      <a:pt x="245" y="124"/>
                    </a:lnTo>
                    <a:lnTo>
                      <a:pt x="245" y="93"/>
                    </a:lnTo>
                    <a:lnTo>
                      <a:pt x="241" y="62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0" y="30"/>
                    </a:lnTo>
                    <a:lnTo>
                      <a:pt x="255" y="57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8" y="128"/>
                    </a:lnTo>
                    <a:lnTo>
                      <a:pt x="294" y="151"/>
                    </a:lnTo>
                    <a:lnTo>
                      <a:pt x="298" y="173"/>
                    </a:lnTo>
                    <a:lnTo>
                      <a:pt x="299" y="195"/>
                    </a:lnTo>
                    <a:lnTo>
                      <a:pt x="312" y="173"/>
                    </a:lnTo>
                    <a:lnTo>
                      <a:pt x="326" y="148"/>
                    </a:lnTo>
                    <a:lnTo>
                      <a:pt x="340" y="121"/>
                    </a:lnTo>
                    <a:lnTo>
                      <a:pt x="354" y="94"/>
                    </a:lnTo>
                    <a:lnTo>
                      <a:pt x="366" y="67"/>
                    </a:lnTo>
                    <a:lnTo>
                      <a:pt x="375" y="42"/>
                    </a:lnTo>
                    <a:lnTo>
                      <a:pt x="382" y="20"/>
                    </a:lnTo>
                    <a:lnTo>
                      <a:pt x="384" y="3"/>
                    </a:lnTo>
                    <a:lnTo>
                      <a:pt x="392" y="27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4" y="112"/>
                    </a:lnTo>
                    <a:lnTo>
                      <a:pt x="398" y="146"/>
                    </a:lnTo>
                    <a:lnTo>
                      <a:pt x="388" y="184"/>
                    </a:lnTo>
                    <a:lnTo>
                      <a:pt x="368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8" name="Freeform 169"/>
              <p:cNvSpPr/>
              <p:nvPr/>
            </p:nvSpPr>
            <p:spPr bwMode="auto">
              <a:xfrm>
                <a:off x="4880" y="4200"/>
                <a:ext cx="51" cy="71"/>
              </a:xfrm>
              <a:custGeom>
                <a:avLst/>
                <a:gdLst>
                  <a:gd name="T0" fmla="*/ 1 w 102"/>
                  <a:gd name="T1" fmla="*/ 1 h 142"/>
                  <a:gd name="T2" fmla="*/ 0 w 102"/>
                  <a:gd name="T3" fmla="*/ 1 h 142"/>
                  <a:gd name="T4" fmla="*/ 1 w 102"/>
                  <a:gd name="T5" fmla="*/ 1 h 142"/>
                  <a:gd name="T6" fmla="*/ 1 w 102"/>
                  <a:gd name="T7" fmla="*/ 1 h 142"/>
                  <a:gd name="T8" fmla="*/ 1 w 102"/>
                  <a:gd name="T9" fmla="*/ 1 h 142"/>
                  <a:gd name="T10" fmla="*/ 1 w 102"/>
                  <a:gd name="T11" fmla="*/ 1 h 142"/>
                  <a:gd name="T12" fmla="*/ 1 w 102"/>
                  <a:gd name="T13" fmla="*/ 1 h 142"/>
                  <a:gd name="T14" fmla="*/ 1 w 102"/>
                  <a:gd name="T15" fmla="*/ 1 h 142"/>
                  <a:gd name="T16" fmla="*/ 1 w 102"/>
                  <a:gd name="T17" fmla="*/ 1 h 142"/>
                  <a:gd name="T18" fmla="*/ 1 w 102"/>
                  <a:gd name="T19" fmla="*/ 0 h 142"/>
                  <a:gd name="T20" fmla="*/ 1 w 102"/>
                  <a:gd name="T21" fmla="*/ 1 h 142"/>
                  <a:gd name="T22" fmla="*/ 1 w 102"/>
                  <a:gd name="T23" fmla="*/ 1 h 142"/>
                  <a:gd name="T24" fmla="*/ 1 w 102"/>
                  <a:gd name="T25" fmla="*/ 1 h 142"/>
                  <a:gd name="T26" fmla="*/ 1 w 102"/>
                  <a:gd name="T27" fmla="*/ 1 h 14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2" h="142">
                    <a:moveTo>
                      <a:pt x="71" y="142"/>
                    </a:moveTo>
                    <a:lnTo>
                      <a:pt x="0" y="142"/>
                    </a:lnTo>
                    <a:lnTo>
                      <a:pt x="6" y="123"/>
                    </a:lnTo>
                    <a:lnTo>
                      <a:pt x="16" y="102"/>
                    </a:lnTo>
                    <a:lnTo>
                      <a:pt x="27" y="82"/>
                    </a:lnTo>
                    <a:lnTo>
                      <a:pt x="41" y="61"/>
                    </a:lnTo>
                    <a:lnTo>
                      <a:pt x="56" y="43"/>
                    </a:lnTo>
                    <a:lnTo>
                      <a:pt x="71" y="26"/>
                    </a:lnTo>
                    <a:lnTo>
                      <a:pt x="87" y="12"/>
                    </a:lnTo>
                    <a:lnTo>
                      <a:pt x="102" y="0"/>
                    </a:lnTo>
                    <a:lnTo>
                      <a:pt x="84" y="41"/>
                    </a:lnTo>
                    <a:lnTo>
                      <a:pt x="74" y="78"/>
                    </a:lnTo>
                    <a:lnTo>
                      <a:pt x="71" y="112"/>
                    </a:lnTo>
                    <a:lnTo>
                      <a:pt x="71" y="14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9" name="Freeform 170"/>
              <p:cNvSpPr/>
              <p:nvPr/>
            </p:nvSpPr>
            <p:spPr bwMode="auto">
              <a:xfrm>
                <a:off x="3666" y="4127"/>
                <a:ext cx="558" cy="206"/>
              </a:xfrm>
              <a:custGeom>
                <a:avLst/>
                <a:gdLst>
                  <a:gd name="T0" fmla="*/ 0 w 1117"/>
                  <a:gd name="T1" fmla="*/ 1 h 412"/>
                  <a:gd name="T2" fmla="*/ 0 w 1117"/>
                  <a:gd name="T3" fmla="*/ 1 h 412"/>
                  <a:gd name="T4" fmla="*/ 0 w 1117"/>
                  <a:gd name="T5" fmla="*/ 1 h 412"/>
                  <a:gd name="T6" fmla="*/ 0 w 1117"/>
                  <a:gd name="T7" fmla="*/ 1 h 412"/>
                  <a:gd name="T8" fmla="*/ 0 w 1117"/>
                  <a:gd name="T9" fmla="*/ 1 h 412"/>
                  <a:gd name="T10" fmla="*/ 0 w 1117"/>
                  <a:gd name="T11" fmla="*/ 1 h 412"/>
                  <a:gd name="T12" fmla="*/ 0 w 1117"/>
                  <a:gd name="T13" fmla="*/ 1 h 412"/>
                  <a:gd name="T14" fmla="*/ 0 w 1117"/>
                  <a:gd name="T15" fmla="*/ 1 h 412"/>
                  <a:gd name="T16" fmla="*/ 0 w 1117"/>
                  <a:gd name="T17" fmla="*/ 1 h 412"/>
                  <a:gd name="T18" fmla="*/ 0 w 1117"/>
                  <a:gd name="T19" fmla="*/ 1 h 412"/>
                  <a:gd name="T20" fmla="*/ 0 w 1117"/>
                  <a:gd name="T21" fmla="*/ 1 h 412"/>
                  <a:gd name="T22" fmla="*/ 0 w 1117"/>
                  <a:gd name="T23" fmla="*/ 1 h 412"/>
                  <a:gd name="T24" fmla="*/ 0 w 1117"/>
                  <a:gd name="T25" fmla="*/ 1 h 412"/>
                  <a:gd name="T26" fmla="*/ 0 w 1117"/>
                  <a:gd name="T27" fmla="*/ 1 h 412"/>
                  <a:gd name="T28" fmla="*/ 0 w 1117"/>
                  <a:gd name="T29" fmla="*/ 1 h 412"/>
                  <a:gd name="T30" fmla="*/ 0 w 1117"/>
                  <a:gd name="T31" fmla="*/ 1 h 412"/>
                  <a:gd name="T32" fmla="*/ 0 w 1117"/>
                  <a:gd name="T33" fmla="*/ 1 h 412"/>
                  <a:gd name="T34" fmla="*/ 0 w 1117"/>
                  <a:gd name="T35" fmla="*/ 1 h 412"/>
                  <a:gd name="T36" fmla="*/ 0 w 1117"/>
                  <a:gd name="T37" fmla="*/ 1 h 412"/>
                  <a:gd name="T38" fmla="*/ 0 w 1117"/>
                  <a:gd name="T39" fmla="*/ 1 h 412"/>
                  <a:gd name="T40" fmla="*/ 0 w 1117"/>
                  <a:gd name="T41" fmla="*/ 1 h 412"/>
                  <a:gd name="T42" fmla="*/ 0 w 1117"/>
                  <a:gd name="T43" fmla="*/ 1 h 412"/>
                  <a:gd name="T44" fmla="*/ 0 w 1117"/>
                  <a:gd name="T45" fmla="*/ 1 h 412"/>
                  <a:gd name="T46" fmla="*/ 0 w 1117"/>
                  <a:gd name="T47" fmla="*/ 1 h 412"/>
                  <a:gd name="T48" fmla="*/ 0 w 1117"/>
                  <a:gd name="T49" fmla="*/ 1 h 412"/>
                  <a:gd name="T50" fmla="*/ 0 w 1117"/>
                  <a:gd name="T51" fmla="*/ 1 h 412"/>
                  <a:gd name="T52" fmla="*/ 0 w 1117"/>
                  <a:gd name="T53" fmla="*/ 1 h 412"/>
                  <a:gd name="T54" fmla="*/ 0 w 1117"/>
                  <a:gd name="T55" fmla="*/ 1 h 412"/>
                  <a:gd name="T56" fmla="*/ 0 w 1117"/>
                  <a:gd name="T57" fmla="*/ 1 h 412"/>
                  <a:gd name="T58" fmla="*/ 0 w 1117"/>
                  <a:gd name="T59" fmla="*/ 1 h 412"/>
                  <a:gd name="T60" fmla="*/ 0 w 1117"/>
                  <a:gd name="T61" fmla="*/ 1 h 412"/>
                  <a:gd name="T62" fmla="*/ 0 w 1117"/>
                  <a:gd name="T63" fmla="*/ 1 h 412"/>
                  <a:gd name="T64" fmla="*/ 0 w 1117"/>
                  <a:gd name="T65" fmla="*/ 0 h 412"/>
                  <a:gd name="T66" fmla="*/ 0 w 1117"/>
                  <a:gd name="T67" fmla="*/ 1 h 412"/>
                  <a:gd name="T68" fmla="*/ 0 w 1117"/>
                  <a:gd name="T69" fmla="*/ 1 h 412"/>
                  <a:gd name="T70" fmla="*/ 0 w 1117"/>
                  <a:gd name="T71" fmla="*/ 1 h 412"/>
                  <a:gd name="T72" fmla="*/ 0 w 1117"/>
                  <a:gd name="T73" fmla="*/ 1 h 412"/>
                  <a:gd name="T74" fmla="*/ 0 w 1117"/>
                  <a:gd name="T75" fmla="*/ 1 h 412"/>
                  <a:gd name="T76" fmla="*/ 0 w 1117"/>
                  <a:gd name="T77" fmla="*/ 1 h 412"/>
                  <a:gd name="T78" fmla="*/ 0 w 1117"/>
                  <a:gd name="T79" fmla="*/ 1 h 412"/>
                  <a:gd name="T80" fmla="*/ 0 w 1117"/>
                  <a:gd name="T81" fmla="*/ 1 h 412"/>
                  <a:gd name="T82" fmla="*/ 0 w 1117"/>
                  <a:gd name="T83" fmla="*/ 1 h 412"/>
                  <a:gd name="T84" fmla="*/ 0 w 1117"/>
                  <a:gd name="T85" fmla="*/ 1 h 412"/>
                  <a:gd name="T86" fmla="*/ 0 w 1117"/>
                  <a:gd name="T87" fmla="*/ 1 h 412"/>
                  <a:gd name="T88" fmla="*/ 0 w 1117"/>
                  <a:gd name="T89" fmla="*/ 1 h 412"/>
                  <a:gd name="T90" fmla="*/ 0 w 1117"/>
                  <a:gd name="T91" fmla="*/ 1 h 412"/>
                  <a:gd name="T92" fmla="*/ 0 w 1117"/>
                  <a:gd name="T93" fmla="*/ 1 h 412"/>
                  <a:gd name="T94" fmla="*/ 0 w 1117"/>
                  <a:gd name="T95" fmla="*/ 1 h 412"/>
                  <a:gd name="T96" fmla="*/ 0 w 1117"/>
                  <a:gd name="T97" fmla="*/ 1 h 412"/>
                  <a:gd name="T98" fmla="*/ 0 w 1117"/>
                  <a:gd name="T99" fmla="*/ 1 h 412"/>
                  <a:gd name="T100" fmla="*/ 0 w 1117"/>
                  <a:gd name="T101" fmla="*/ 1 h 412"/>
                  <a:gd name="T102" fmla="*/ 0 w 1117"/>
                  <a:gd name="T103" fmla="*/ 1 h 412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1117" h="412">
                    <a:moveTo>
                      <a:pt x="1093" y="212"/>
                    </a:moveTo>
                    <a:lnTo>
                      <a:pt x="1073" y="229"/>
                    </a:lnTo>
                    <a:lnTo>
                      <a:pt x="1052" y="248"/>
                    </a:lnTo>
                    <a:lnTo>
                      <a:pt x="1032" y="265"/>
                    </a:lnTo>
                    <a:lnTo>
                      <a:pt x="1011" y="284"/>
                    </a:lnTo>
                    <a:lnTo>
                      <a:pt x="990" y="301"/>
                    </a:lnTo>
                    <a:lnTo>
                      <a:pt x="971" y="317"/>
                    </a:lnTo>
                    <a:lnTo>
                      <a:pt x="951" y="334"/>
                    </a:lnTo>
                    <a:lnTo>
                      <a:pt x="934" y="349"/>
                    </a:lnTo>
                    <a:lnTo>
                      <a:pt x="917" y="363"/>
                    </a:lnTo>
                    <a:lnTo>
                      <a:pt x="900" y="376"/>
                    </a:lnTo>
                    <a:lnTo>
                      <a:pt x="888" y="387"/>
                    </a:lnTo>
                    <a:lnTo>
                      <a:pt x="876" y="397"/>
                    </a:lnTo>
                    <a:lnTo>
                      <a:pt x="867" y="403"/>
                    </a:lnTo>
                    <a:lnTo>
                      <a:pt x="860" y="409"/>
                    </a:lnTo>
                    <a:lnTo>
                      <a:pt x="857" y="412"/>
                    </a:lnTo>
                    <a:lnTo>
                      <a:pt x="826" y="410"/>
                    </a:lnTo>
                    <a:lnTo>
                      <a:pt x="791" y="409"/>
                    </a:lnTo>
                    <a:lnTo>
                      <a:pt x="753" y="408"/>
                    </a:lnTo>
                    <a:lnTo>
                      <a:pt x="714" y="406"/>
                    </a:lnTo>
                    <a:lnTo>
                      <a:pt x="672" y="403"/>
                    </a:lnTo>
                    <a:lnTo>
                      <a:pt x="630" y="401"/>
                    </a:lnTo>
                    <a:lnTo>
                      <a:pt x="587" y="399"/>
                    </a:lnTo>
                    <a:lnTo>
                      <a:pt x="542" y="395"/>
                    </a:lnTo>
                    <a:lnTo>
                      <a:pt x="499" y="393"/>
                    </a:lnTo>
                    <a:lnTo>
                      <a:pt x="455" y="391"/>
                    </a:lnTo>
                    <a:lnTo>
                      <a:pt x="412" y="387"/>
                    </a:lnTo>
                    <a:lnTo>
                      <a:pt x="371" y="385"/>
                    </a:lnTo>
                    <a:lnTo>
                      <a:pt x="330" y="383"/>
                    </a:lnTo>
                    <a:lnTo>
                      <a:pt x="292" y="380"/>
                    </a:lnTo>
                    <a:lnTo>
                      <a:pt x="257" y="378"/>
                    </a:lnTo>
                    <a:lnTo>
                      <a:pt x="224" y="377"/>
                    </a:lnTo>
                    <a:lnTo>
                      <a:pt x="209" y="376"/>
                    </a:lnTo>
                    <a:lnTo>
                      <a:pt x="193" y="376"/>
                    </a:lnTo>
                    <a:lnTo>
                      <a:pt x="178" y="375"/>
                    </a:lnTo>
                    <a:lnTo>
                      <a:pt x="162" y="375"/>
                    </a:lnTo>
                    <a:lnTo>
                      <a:pt x="147" y="374"/>
                    </a:lnTo>
                    <a:lnTo>
                      <a:pt x="131" y="374"/>
                    </a:lnTo>
                    <a:lnTo>
                      <a:pt x="116" y="372"/>
                    </a:lnTo>
                    <a:lnTo>
                      <a:pt x="101" y="372"/>
                    </a:lnTo>
                    <a:lnTo>
                      <a:pt x="80" y="334"/>
                    </a:lnTo>
                    <a:lnTo>
                      <a:pt x="63" y="289"/>
                    </a:lnTo>
                    <a:lnTo>
                      <a:pt x="48" y="241"/>
                    </a:lnTo>
                    <a:lnTo>
                      <a:pt x="36" y="190"/>
                    </a:lnTo>
                    <a:lnTo>
                      <a:pt x="24" y="142"/>
                    </a:lnTo>
                    <a:lnTo>
                      <a:pt x="15" y="97"/>
                    </a:lnTo>
                    <a:lnTo>
                      <a:pt x="7" y="58"/>
                    </a:lnTo>
                    <a:lnTo>
                      <a:pt x="0" y="28"/>
                    </a:lnTo>
                    <a:lnTo>
                      <a:pt x="11" y="62"/>
                    </a:lnTo>
                    <a:lnTo>
                      <a:pt x="25" y="100"/>
                    </a:lnTo>
                    <a:lnTo>
                      <a:pt x="41" y="141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4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1" y="284"/>
                    </a:lnTo>
                    <a:lnTo>
                      <a:pt x="138" y="257"/>
                    </a:lnTo>
                    <a:lnTo>
                      <a:pt x="146" y="234"/>
                    </a:lnTo>
                    <a:lnTo>
                      <a:pt x="156" y="211"/>
                    </a:lnTo>
                    <a:lnTo>
                      <a:pt x="169" y="191"/>
                    </a:lnTo>
                    <a:lnTo>
                      <a:pt x="184" y="172"/>
                    </a:lnTo>
                    <a:lnTo>
                      <a:pt x="204" y="153"/>
                    </a:lnTo>
                    <a:lnTo>
                      <a:pt x="227" y="136"/>
                    </a:lnTo>
                    <a:lnTo>
                      <a:pt x="214" y="158"/>
                    </a:lnTo>
                    <a:lnTo>
                      <a:pt x="201" y="184"/>
                    </a:lnTo>
                    <a:lnTo>
                      <a:pt x="191" y="216"/>
                    </a:lnTo>
                    <a:lnTo>
                      <a:pt x="184" y="248"/>
                    </a:lnTo>
                    <a:lnTo>
                      <a:pt x="182" y="281"/>
                    </a:lnTo>
                    <a:lnTo>
                      <a:pt x="188" y="314"/>
                    </a:lnTo>
                    <a:lnTo>
                      <a:pt x="200" y="344"/>
                    </a:lnTo>
                    <a:lnTo>
                      <a:pt x="224" y="370"/>
                    </a:lnTo>
                    <a:lnTo>
                      <a:pt x="250" y="344"/>
                    </a:lnTo>
                    <a:lnTo>
                      <a:pt x="270" y="305"/>
                    </a:lnTo>
                    <a:lnTo>
                      <a:pt x="284" y="261"/>
                    </a:lnTo>
                    <a:lnTo>
                      <a:pt x="291" y="211"/>
                    </a:lnTo>
                    <a:lnTo>
                      <a:pt x="290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7" y="8"/>
                    </a:lnTo>
                    <a:lnTo>
                      <a:pt x="261" y="35"/>
                    </a:lnTo>
                    <a:lnTo>
                      <a:pt x="282" y="63"/>
                    </a:lnTo>
                    <a:lnTo>
                      <a:pt x="299" y="96"/>
                    </a:lnTo>
                    <a:lnTo>
                      <a:pt x="314" y="130"/>
                    </a:lnTo>
                    <a:lnTo>
                      <a:pt x="326" y="168"/>
                    </a:lnTo>
                    <a:lnTo>
                      <a:pt x="334" y="211"/>
                    </a:lnTo>
                    <a:lnTo>
                      <a:pt x="340" y="258"/>
                    </a:lnTo>
                    <a:lnTo>
                      <a:pt x="341" y="309"/>
                    </a:lnTo>
                    <a:lnTo>
                      <a:pt x="355" y="288"/>
                    </a:lnTo>
                    <a:lnTo>
                      <a:pt x="371" y="266"/>
                    </a:lnTo>
                    <a:lnTo>
                      <a:pt x="389" y="244"/>
                    </a:lnTo>
                    <a:lnTo>
                      <a:pt x="409" y="222"/>
                    </a:lnTo>
                    <a:lnTo>
                      <a:pt x="429" y="203"/>
                    </a:lnTo>
                    <a:lnTo>
                      <a:pt x="450" y="184"/>
                    </a:lnTo>
                    <a:lnTo>
                      <a:pt x="471" y="171"/>
                    </a:lnTo>
                    <a:lnTo>
                      <a:pt x="492" y="160"/>
                    </a:lnTo>
                    <a:lnTo>
                      <a:pt x="482" y="180"/>
                    </a:lnTo>
                    <a:lnTo>
                      <a:pt x="469" y="203"/>
                    </a:lnTo>
                    <a:lnTo>
                      <a:pt x="451" y="227"/>
                    </a:lnTo>
                    <a:lnTo>
                      <a:pt x="433" y="251"/>
                    </a:lnTo>
                    <a:lnTo>
                      <a:pt x="416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1" y="334"/>
                    </a:lnTo>
                    <a:lnTo>
                      <a:pt x="388" y="339"/>
                    </a:lnTo>
                    <a:lnTo>
                      <a:pt x="397" y="344"/>
                    </a:lnTo>
                    <a:lnTo>
                      <a:pt x="408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3" y="360"/>
                    </a:lnTo>
                    <a:lnTo>
                      <a:pt x="457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3"/>
                    </a:lnTo>
                    <a:lnTo>
                      <a:pt x="374" y="66"/>
                    </a:lnTo>
                    <a:lnTo>
                      <a:pt x="345" y="36"/>
                    </a:lnTo>
                    <a:lnTo>
                      <a:pt x="374" y="58"/>
                    </a:lnTo>
                    <a:lnTo>
                      <a:pt x="399" y="79"/>
                    </a:lnTo>
                    <a:lnTo>
                      <a:pt x="423" y="103"/>
                    </a:lnTo>
                    <a:lnTo>
                      <a:pt x="443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3" y="10"/>
                    </a:lnTo>
                    <a:lnTo>
                      <a:pt x="489" y="39"/>
                    </a:lnTo>
                    <a:lnTo>
                      <a:pt x="505" y="71"/>
                    </a:lnTo>
                    <a:lnTo>
                      <a:pt x="519" y="106"/>
                    </a:lnTo>
                    <a:lnTo>
                      <a:pt x="531" y="145"/>
                    </a:lnTo>
                    <a:lnTo>
                      <a:pt x="539" y="189"/>
                    </a:lnTo>
                    <a:lnTo>
                      <a:pt x="541" y="236"/>
                    </a:lnTo>
                    <a:lnTo>
                      <a:pt x="538" y="290"/>
                    </a:lnTo>
                    <a:lnTo>
                      <a:pt x="526" y="349"/>
                    </a:lnTo>
                    <a:lnTo>
                      <a:pt x="553" y="322"/>
                    </a:lnTo>
                    <a:lnTo>
                      <a:pt x="576" y="288"/>
                    </a:lnTo>
                    <a:lnTo>
                      <a:pt x="594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2" y="126"/>
                    </a:lnTo>
                    <a:lnTo>
                      <a:pt x="584" y="84"/>
                    </a:lnTo>
                    <a:lnTo>
                      <a:pt x="551" y="44"/>
                    </a:lnTo>
                    <a:lnTo>
                      <a:pt x="566" y="52"/>
                    </a:lnTo>
                    <a:lnTo>
                      <a:pt x="581" y="60"/>
                    </a:lnTo>
                    <a:lnTo>
                      <a:pt x="596" y="69"/>
                    </a:lnTo>
                    <a:lnTo>
                      <a:pt x="610" y="82"/>
                    </a:lnTo>
                    <a:lnTo>
                      <a:pt x="622" y="96"/>
                    </a:lnTo>
                    <a:lnTo>
                      <a:pt x="632" y="113"/>
                    </a:lnTo>
                    <a:lnTo>
                      <a:pt x="641" y="134"/>
                    </a:lnTo>
                    <a:lnTo>
                      <a:pt x="647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8" y="32"/>
                    </a:lnTo>
                    <a:lnTo>
                      <a:pt x="645" y="0"/>
                    </a:lnTo>
                    <a:lnTo>
                      <a:pt x="655" y="38"/>
                    </a:lnTo>
                    <a:lnTo>
                      <a:pt x="661" y="82"/>
                    </a:lnTo>
                    <a:lnTo>
                      <a:pt x="662" y="129"/>
                    </a:lnTo>
                    <a:lnTo>
                      <a:pt x="660" y="179"/>
                    </a:lnTo>
                    <a:lnTo>
                      <a:pt x="652" y="228"/>
                    </a:lnTo>
                    <a:lnTo>
                      <a:pt x="641" y="277"/>
                    </a:lnTo>
                    <a:lnTo>
                      <a:pt x="626" y="320"/>
                    </a:lnTo>
                    <a:lnTo>
                      <a:pt x="609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79" y="255"/>
                    </a:lnTo>
                    <a:lnTo>
                      <a:pt x="697" y="212"/>
                    </a:lnTo>
                    <a:lnTo>
                      <a:pt x="712" y="167"/>
                    </a:lnTo>
                    <a:lnTo>
                      <a:pt x="722" y="122"/>
                    </a:lnTo>
                    <a:lnTo>
                      <a:pt x="730" y="77"/>
                    </a:lnTo>
                    <a:lnTo>
                      <a:pt x="733" y="33"/>
                    </a:lnTo>
                    <a:lnTo>
                      <a:pt x="742" y="88"/>
                    </a:lnTo>
                    <a:lnTo>
                      <a:pt x="746" y="148"/>
                    </a:lnTo>
                    <a:lnTo>
                      <a:pt x="743" y="210"/>
                    </a:lnTo>
                    <a:lnTo>
                      <a:pt x="730" y="269"/>
                    </a:lnTo>
                    <a:lnTo>
                      <a:pt x="743" y="252"/>
                    </a:lnTo>
                    <a:lnTo>
                      <a:pt x="756" y="232"/>
                    </a:lnTo>
                    <a:lnTo>
                      <a:pt x="770" y="206"/>
                    </a:lnTo>
                    <a:lnTo>
                      <a:pt x="784" y="181"/>
                    </a:lnTo>
                    <a:lnTo>
                      <a:pt x="797" y="154"/>
                    </a:lnTo>
                    <a:lnTo>
                      <a:pt x="808" y="130"/>
                    </a:lnTo>
                    <a:lnTo>
                      <a:pt x="816" y="109"/>
                    </a:lnTo>
                    <a:lnTo>
                      <a:pt x="821" y="93"/>
                    </a:lnTo>
                    <a:lnTo>
                      <a:pt x="819" y="118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4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6" y="295"/>
                    </a:lnTo>
                    <a:lnTo>
                      <a:pt x="725" y="324"/>
                    </a:lnTo>
                    <a:lnTo>
                      <a:pt x="752" y="307"/>
                    </a:lnTo>
                    <a:lnTo>
                      <a:pt x="777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69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0" y="166"/>
                    </a:lnTo>
                    <a:lnTo>
                      <a:pt x="882" y="194"/>
                    </a:lnTo>
                    <a:lnTo>
                      <a:pt x="873" y="220"/>
                    </a:lnTo>
                    <a:lnTo>
                      <a:pt x="861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35" y="308"/>
                    </a:lnTo>
                    <a:lnTo>
                      <a:pt x="850" y="297"/>
                    </a:lnTo>
                    <a:lnTo>
                      <a:pt x="866" y="284"/>
                    </a:lnTo>
                    <a:lnTo>
                      <a:pt x="882" y="269"/>
                    </a:lnTo>
                    <a:lnTo>
                      <a:pt x="897" y="252"/>
                    </a:lnTo>
                    <a:lnTo>
                      <a:pt x="912" y="234"/>
                    </a:lnTo>
                    <a:lnTo>
                      <a:pt x="927" y="216"/>
                    </a:lnTo>
                    <a:lnTo>
                      <a:pt x="941" y="195"/>
                    </a:lnTo>
                    <a:lnTo>
                      <a:pt x="955" y="174"/>
                    </a:lnTo>
                    <a:lnTo>
                      <a:pt x="967" y="153"/>
                    </a:lnTo>
                    <a:lnTo>
                      <a:pt x="979" y="133"/>
                    </a:lnTo>
                    <a:lnTo>
                      <a:pt x="990" y="112"/>
                    </a:lnTo>
                    <a:lnTo>
                      <a:pt x="999" y="91"/>
                    </a:lnTo>
                    <a:lnTo>
                      <a:pt x="1008" y="70"/>
                    </a:lnTo>
                    <a:lnTo>
                      <a:pt x="1014" y="52"/>
                    </a:lnTo>
                    <a:lnTo>
                      <a:pt x="1020" y="33"/>
                    </a:lnTo>
                    <a:lnTo>
                      <a:pt x="1012" y="71"/>
                    </a:lnTo>
                    <a:lnTo>
                      <a:pt x="1004" y="107"/>
                    </a:lnTo>
                    <a:lnTo>
                      <a:pt x="994" y="141"/>
                    </a:lnTo>
                    <a:lnTo>
                      <a:pt x="983" y="173"/>
                    </a:lnTo>
                    <a:lnTo>
                      <a:pt x="968" y="206"/>
                    </a:lnTo>
                    <a:lnTo>
                      <a:pt x="950" y="242"/>
                    </a:lnTo>
                    <a:lnTo>
                      <a:pt x="927" y="279"/>
                    </a:lnTo>
                    <a:lnTo>
                      <a:pt x="897" y="322"/>
                    </a:lnTo>
                    <a:lnTo>
                      <a:pt x="910" y="314"/>
                    </a:lnTo>
                    <a:lnTo>
                      <a:pt x="925" y="304"/>
                    </a:lnTo>
                    <a:lnTo>
                      <a:pt x="940" y="294"/>
                    </a:lnTo>
                    <a:lnTo>
                      <a:pt x="956" y="282"/>
                    </a:lnTo>
                    <a:lnTo>
                      <a:pt x="972" y="270"/>
                    </a:lnTo>
                    <a:lnTo>
                      <a:pt x="988" y="257"/>
                    </a:lnTo>
                    <a:lnTo>
                      <a:pt x="1005" y="243"/>
                    </a:lnTo>
                    <a:lnTo>
                      <a:pt x="1021" y="228"/>
                    </a:lnTo>
                    <a:lnTo>
                      <a:pt x="1037" y="213"/>
                    </a:lnTo>
                    <a:lnTo>
                      <a:pt x="1052" y="197"/>
                    </a:lnTo>
                    <a:lnTo>
                      <a:pt x="1067" y="182"/>
                    </a:lnTo>
                    <a:lnTo>
                      <a:pt x="1080" y="166"/>
                    </a:lnTo>
                    <a:lnTo>
                      <a:pt x="1092" y="150"/>
                    </a:lnTo>
                    <a:lnTo>
                      <a:pt x="1102" y="135"/>
                    </a:lnTo>
                    <a:lnTo>
                      <a:pt x="1111" y="119"/>
                    </a:lnTo>
                    <a:lnTo>
                      <a:pt x="1117" y="104"/>
                    </a:lnTo>
                    <a:lnTo>
                      <a:pt x="1110" y="136"/>
                    </a:lnTo>
                    <a:lnTo>
                      <a:pt x="1103" y="166"/>
                    </a:lnTo>
                    <a:lnTo>
                      <a:pt x="1099" y="192"/>
                    </a:lnTo>
                    <a:lnTo>
                      <a:pt x="1093" y="21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0" name="Freeform 171"/>
              <p:cNvSpPr/>
              <p:nvPr/>
            </p:nvSpPr>
            <p:spPr bwMode="auto">
              <a:xfrm>
                <a:off x="4164" y="4179"/>
                <a:ext cx="202" cy="141"/>
              </a:xfrm>
              <a:custGeom>
                <a:avLst/>
                <a:gdLst>
                  <a:gd name="T0" fmla="*/ 1 w 403"/>
                  <a:gd name="T1" fmla="*/ 1 h 280"/>
                  <a:gd name="T2" fmla="*/ 1 w 403"/>
                  <a:gd name="T3" fmla="*/ 1 h 280"/>
                  <a:gd name="T4" fmla="*/ 1 w 403"/>
                  <a:gd name="T5" fmla="*/ 1 h 280"/>
                  <a:gd name="T6" fmla="*/ 1 w 403"/>
                  <a:gd name="T7" fmla="*/ 1 h 280"/>
                  <a:gd name="T8" fmla="*/ 1 w 403"/>
                  <a:gd name="T9" fmla="*/ 1 h 280"/>
                  <a:gd name="T10" fmla="*/ 1 w 403"/>
                  <a:gd name="T11" fmla="*/ 1 h 280"/>
                  <a:gd name="T12" fmla="*/ 1 w 403"/>
                  <a:gd name="T13" fmla="*/ 1 h 280"/>
                  <a:gd name="T14" fmla="*/ 1 w 403"/>
                  <a:gd name="T15" fmla="*/ 1 h 280"/>
                  <a:gd name="T16" fmla="*/ 1 w 403"/>
                  <a:gd name="T17" fmla="*/ 1 h 280"/>
                  <a:gd name="T18" fmla="*/ 1 w 403"/>
                  <a:gd name="T19" fmla="*/ 1 h 280"/>
                  <a:gd name="T20" fmla="*/ 1 w 403"/>
                  <a:gd name="T21" fmla="*/ 1 h 280"/>
                  <a:gd name="T22" fmla="*/ 1 w 403"/>
                  <a:gd name="T23" fmla="*/ 1 h 280"/>
                  <a:gd name="T24" fmla="*/ 1 w 403"/>
                  <a:gd name="T25" fmla="*/ 1 h 280"/>
                  <a:gd name="T26" fmla="*/ 1 w 403"/>
                  <a:gd name="T27" fmla="*/ 1 h 280"/>
                  <a:gd name="T28" fmla="*/ 1 w 403"/>
                  <a:gd name="T29" fmla="*/ 1 h 280"/>
                  <a:gd name="T30" fmla="*/ 1 w 403"/>
                  <a:gd name="T31" fmla="*/ 1 h 280"/>
                  <a:gd name="T32" fmla="*/ 1 w 403"/>
                  <a:gd name="T33" fmla="*/ 1 h 280"/>
                  <a:gd name="T34" fmla="*/ 1 w 403"/>
                  <a:gd name="T35" fmla="*/ 1 h 280"/>
                  <a:gd name="T36" fmla="*/ 1 w 403"/>
                  <a:gd name="T37" fmla="*/ 1 h 280"/>
                  <a:gd name="T38" fmla="*/ 1 w 403"/>
                  <a:gd name="T39" fmla="*/ 1 h 280"/>
                  <a:gd name="T40" fmla="*/ 1 w 403"/>
                  <a:gd name="T41" fmla="*/ 1 h 280"/>
                  <a:gd name="T42" fmla="*/ 1 w 403"/>
                  <a:gd name="T43" fmla="*/ 1 h 280"/>
                  <a:gd name="T44" fmla="*/ 1 w 403"/>
                  <a:gd name="T45" fmla="*/ 1 h 280"/>
                  <a:gd name="T46" fmla="*/ 1 w 403"/>
                  <a:gd name="T47" fmla="*/ 1 h 280"/>
                  <a:gd name="T48" fmla="*/ 1 w 403"/>
                  <a:gd name="T49" fmla="*/ 1 h 280"/>
                  <a:gd name="T50" fmla="*/ 1 w 403"/>
                  <a:gd name="T51" fmla="*/ 1 h 280"/>
                  <a:gd name="T52" fmla="*/ 1 w 403"/>
                  <a:gd name="T53" fmla="*/ 1 h 280"/>
                  <a:gd name="T54" fmla="*/ 1 w 403"/>
                  <a:gd name="T55" fmla="*/ 1 h 280"/>
                  <a:gd name="T56" fmla="*/ 1 w 403"/>
                  <a:gd name="T57" fmla="*/ 1 h 280"/>
                  <a:gd name="T58" fmla="*/ 1 w 403"/>
                  <a:gd name="T59" fmla="*/ 1 h 280"/>
                  <a:gd name="T60" fmla="*/ 1 w 403"/>
                  <a:gd name="T61" fmla="*/ 1 h 280"/>
                  <a:gd name="T62" fmla="*/ 1 w 403"/>
                  <a:gd name="T63" fmla="*/ 1 h 280"/>
                  <a:gd name="T64" fmla="*/ 1 w 403"/>
                  <a:gd name="T65" fmla="*/ 1 h 280"/>
                  <a:gd name="T66" fmla="*/ 1 w 403"/>
                  <a:gd name="T67" fmla="*/ 1 h 280"/>
                  <a:gd name="T68" fmla="*/ 1 w 403"/>
                  <a:gd name="T69" fmla="*/ 1 h 280"/>
                  <a:gd name="T70" fmla="*/ 1 w 403"/>
                  <a:gd name="T71" fmla="*/ 1 h 280"/>
                  <a:gd name="T72" fmla="*/ 1 w 403"/>
                  <a:gd name="T73" fmla="*/ 1 h 280"/>
                  <a:gd name="T74" fmla="*/ 1 w 403"/>
                  <a:gd name="T75" fmla="*/ 1 h 280"/>
                  <a:gd name="T76" fmla="*/ 1 w 403"/>
                  <a:gd name="T77" fmla="*/ 1 h 280"/>
                  <a:gd name="T78" fmla="*/ 1 w 403"/>
                  <a:gd name="T79" fmla="*/ 1 h 28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3" h="280">
                    <a:moveTo>
                      <a:pt x="339" y="270"/>
                    </a:moveTo>
                    <a:lnTo>
                      <a:pt x="322" y="270"/>
                    </a:lnTo>
                    <a:lnTo>
                      <a:pt x="305" y="271"/>
                    </a:lnTo>
                    <a:lnTo>
                      <a:pt x="289" y="271"/>
                    </a:lnTo>
                    <a:lnTo>
                      <a:pt x="273" y="272"/>
                    </a:lnTo>
                    <a:lnTo>
                      <a:pt x="257" y="272"/>
                    </a:lnTo>
                    <a:lnTo>
                      <a:pt x="241" y="273"/>
                    </a:lnTo>
                    <a:lnTo>
                      <a:pt x="225" y="273"/>
                    </a:lnTo>
                    <a:lnTo>
                      <a:pt x="210" y="274"/>
                    </a:lnTo>
                    <a:lnTo>
                      <a:pt x="194" y="274"/>
                    </a:lnTo>
                    <a:lnTo>
                      <a:pt x="179" y="275"/>
                    </a:lnTo>
                    <a:lnTo>
                      <a:pt x="164" y="277"/>
                    </a:lnTo>
                    <a:lnTo>
                      <a:pt x="149" y="277"/>
                    </a:lnTo>
                    <a:lnTo>
                      <a:pt x="134" y="278"/>
                    </a:lnTo>
                    <a:lnTo>
                      <a:pt x="119" y="279"/>
                    </a:lnTo>
                    <a:lnTo>
                      <a:pt x="104" y="279"/>
                    </a:lnTo>
                    <a:lnTo>
                      <a:pt x="90" y="280"/>
                    </a:lnTo>
                    <a:lnTo>
                      <a:pt x="86" y="257"/>
                    </a:lnTo>
                    <a:lnTo>
                      <a:pt x="81" y="233"/>
                    </a:lnTo>
                    <a:lnTo>
                      <a:pt x="73" y="209"/>
                    </a:lnTo>
                    <a:lnTo>
                      <a:pt x="62" y="184"/>
                    </a:lnTo>
                    <a:lnTo>
                      <a:pt x="50" y="162"/>
                    </a:lnTo>
                    <a:lnTo>
                      <a:pt x="35" y="142"/>
                    </a:lnTo>
                    <a:lnTo>
                      <a:pt x="18" y="124"/>
                    </a:lnTo>
                    <a:lnTo>
                      <a:pt x="0" y="112"/>
                    </a:lnTo>
                    <a:lnTo>
                      <a:pt x="22" y="117"/>
                    </a:lnTo>
                    <a:lnTo>
                      <a:pt x="40" y="127"/>
                    </a:lnTo>
                    <a:lnTo>
                      <a:pt x="58" y="138"/>
                    </a:lnTo>
                    <a:lnTo>
                      <a:pt x="74" y="154"/>
                    </a:lnTo>
                    <a:lnTo>
                      <a:pt x="89" y="173"/>
                    </a:lnTo>
                    <a:lnTo>
                      <a:pt x="104" y="196"/>
                    </a:lnTo>
                    <a:lnTo>
                      <a:pt x="117" y="222"/>
                    </a:lnTo>
                    <a:lnTo>
                      <a:pt x="132" y="254"/>
                    </a:lnTo>
                    <a:lnTo>
                      <a:pt x="139" y="222"/>
                    </a:lnTo>
                    <a:lnTo>
                      <a:pt x="143" y="188"/>
                    </a:lnTo>
                    <a:lnTo>
                      <a:pt x="142" y="152"/>
                    </a:lnTo>
                    <a:lnTo>
                      <a:pt x="139" y="115"/>
                    </a:lnTo>
                    <a:lnTo>
                      <a:pt x="134" y="81"/>
                    </a:lnTo>
                    <a:lnTo>
                      <a:pt x="126" y="49"/>
                    </a:lnTo>
                    <a:lnTo>
                      <a:pt x="115" y="23"/>
                    </a:lnTo>
                    <a:lnTo>
                      <a:pt x="103" y="4"/>
                    </a:lnTo>
                    <a:lnTo>
                      <a:pt x="121" y="17"/>
                    </a:lnTo>
                    <a:lnTo>
                      <a:pt x="139" y="33"/>
                    </a:lnTo>
                    <a:lnTo>
                      <a:pt x="157" y="53"/>
                    </a:lnTo>
                    <a:lnTo>
                      <a:pt x="173" y="77"/>
                    </a:lnTo>
                    <a:lnTo>
                      <a:pt x="188" y="106"/>
                    </a:lnTo>
                    <a:lnTo>
                      <a:pt x="200" y="141"/>
                    </a:lnTo>
                    <a:lnTo>
                      <a:pt x="211" y="182"/>
                    </a:lnTo>
                    <a:lnTo>
                      <a:pt x="218" y="230"/>
                    </a:lnTo>
                    <a:lnTo>
                      <a:pt x="228" y="207"/>
                    </a:lnTo>
                    <a:lnTo>
                      <a:pt x="236" y="182"/>
                    </a:lnTo>
                    <a:lnTo>
                      <a:pt x="242" y="153"/>
                    </a:lnTo>
                    <a:lnTo>
                      <a:pt x="245" y="123"/>
                    </a:lnTo>
                    <a:lnTo>
                      <a:pt x="245" y="92"/>
                    </a:lnTo>
                    <a:lnTo>
                      <a:pt x="242" y="61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1" y="30"/>
                    </a:lnTo>
                    <a:lnTo>
                      <a:pt x="255" y="56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7" y="128"/>
                    </a:lnTo>
                    <a:lnTo>
                      <a:pt x="294" y="151"/>
                    </a:lnTo>
                    <a:lnTo>
                      <a:pt x="297" y="173"/>
                    </a:lnTo>
                    <a:lnTo>
                      <a:pt x="298" y="195"/>
                    </a:lnTo>
                    <a:lnTo>
                      <a:pt x="312" y="173"/>
                    </a:lnTo>
                    <a:lnTo>
                      <a:pt x="326" y="149"/>
                    </a:lnTo>
                    <a:lnTo>
                      <a:pt x="340" y="121"/>
                    </a:lnTo>
                    <a:lnTo>
                      <a:pt x="354" y="93"/>
                    </a:lnTo>
                    <a:lnTo>
                      <a:pt x="366" y="67"/>
                    </a:lnTo>
                    <a:lnTo>
                      <a:pt x="375" y="41"/>
                    </a:lnTo>
                    <a:lnTo>
                      <a:pt x="382" y="19"/>
                    </a:lnTo>
                    <a:lnTo>
                      <a:pt x="385" y="2"/>
                    </a:lnTo>
                    <a:lnTo>
                      <a:pt x="392" y="26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3" y="112"/>
                    </a:lnTo>
                    <a:lnTo>
                      <a:pt x="398" y="145"/>
                    </a:lnTo>
                    <a:lnTo>
                      <a:pt x="387" y="183"/>
                    </a:lnTo>
                    <a:lnTo>
                      <a:pt x="367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" name="Freeform 172"/>
              <p:cNvSpPr/>
              <p:nvPr/>
            </p:nvSpPr>
            <p:spPr bwMode="auto">
              <a:xfrm>
                <a:off x="4368" y="4177"/>
                <a:ext cx="123" cy="143"/>
              </a:xfrm>
              <a:custGeom>
                <a:avLst/>
                <a:gdLst>
                  <a:gd name="T0" fmla="*/ 1 w 246"/>
                  <a:gd name="T1" fmla="*/ 1 h 285"/>
                  <a:gd name="T2" fmla="*/ 1 w 246"/>
                  <a:gd name="T3" fmla="*/ 1 h 285"/>
                  <a:gd name="T4" fmla="*/ 1 w 246"/>
                  <a:gd name="T5" fmla="*/ 1 h 285"/>
                  <a:gd name="T6" fmla="*/ 1 w 246"/>
                  <a:gd name="T7" fmla="*/ 1 h 285"/>
                  <a:gd name="T8" fmla="*/ 1 w 246"/>
                  <a:gd name="T9" fmla="*/ 1 h 285"/>
                  <a:gd name="T10" fmla="*/ 1 w 246"/>
                  <a:gd name="T11" fmla="*/ 1 h 285"/>
                  <a:gd name="T12" fmla="*/ 1 w 246"/>
                  <a:gd name="T13" fmla="*/ 1 h 285"/>
                  <a:gd name="T14" fmla="*/ 1 w 246"/>
                  <a:gd name="T15" fmla="*/ 1 h 285"/>
                  <a:gd name="T16" fmla="*/ 0 w 246"/>
                  <a:gd name="T17" fmla="*/ 1 h 285"/>
                  <a:gd name="T18" fmla="*/ 1 w 246"/>
                  <a:gd name="T19" fmla="*/ 1 h 285"/>
                  <a:gd name="T20" fmla="*/ 1 w 246"/>
                  <a:gd name="T21" fmla="*/ 1 h 285"/>
                  <a:gd name="T22" fmla="*/ 1 w 246"/>
                  <a:gd name="T23" fmla="*/ 1 h 285"/>
                  <a:gd name="T24" fmla="*/ 1 w 246"/>
                  <a:gd name="T25" fmla="*/ 1 h 285"/>
                  <a:gd name="T26" fmla="*/ 1 w 246"/>
                  <a:gd name="T27" fmla="*/ 1 h 285"/>
                  <a:gd name="T28" fmla="*/ 1 w 246"/>
                  <a:gd name="T29" fmla="*/ 1 h 285"/>
                  <a:gd name="T30" fmla="*/ 1 w 246"/>
                  <a:gd name="T31" fmla="*/ 1 h 285"/>
                  <a:gd name="T32" fmla="*/ 1 w 246"/>
                  <a:gd name="T33" fmla="*/ 1 h 285"/>
                  <a:gd name="T34" fmla="*/ 1 w 246"/>
                  <a:gd name="T35" fmla="*/ 1 h 285"/>
                  <a:gd name="T36" fmla="*/ 1 w 246"/>
                  <a:gd name="T37" fmla="*/ 1 h 285"/>
                  <a:gd name="T38" fmla="*/ 1 w 246"/>
                  <a:gd name="T39" fmla="*/ 1 h 285"/>
                  <a:gd name="T40" fmla="*/ 1 w 246"/>
                  <a:gd name="T41" fmla="*/ 1 h 285"/>
                  <a:gd name="T42" fmla="*/ 1 w 246"/>
                  <a:gd name="T43" fmla="*/ 1 h 285"/>
                  <a:gd name="T44" fmla="*/ 1 w 246"/>
                  <a:gd name="T45" fmla="*/ 1 h 285"/>
                  <a:gd name="T46" fmla="*/ 1 w 246"/>
                  <a:gd name="T47" fmla="*/ 1 h 285"/>
                  <a:gd name="T48" fmla="*/ 1 w 246"/>
                  <a:gd name="T49" fmla="*/ 0 h 285"/>
                  <a:gd name="T50" fmla="*/ 1 w 246"/>
                  <a:gd name="T51" fmla="*/ 1 h 285"/>
                  <a:gd name="T52" fmla="*/ 1 w 246"/>
                  <a:gd name="T53" fmla="*/ 1 h 285"/>
                  <a:gd name="T54" fmla="*/ 1 w 246"/>
                  <a:gd name="T55" fmla="*/ 1 h 285"/>
                  <a:gd name="T56" fmla="*/ 1 w 246"/>
                  <a:gd name="T57" fmla="*/ 1 h 285"/>
                  <a:gd name="T58" fmla="*/ 1 w 246"/>
                  <a:gd name="T59" fmla="*/ 1 h 285"/>
                  <a:gd name="T60" fmla="*/ 1 w 246"/>
                  <a:gd name="T61" fmla="*/ 1 h 285"/>
                  <a:gd name="T62" fmla="*/ 1 w 246"/>
                  <a:gd name="T63" fmla="*/ 1 h 285"/>
                  <a:gd name="T64" fmla="*/ 1 w 246"/>
                  <a:gd name="T65" fmla="*/ 1 h 2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46" h="285">
                    <a:moveTo>
                      <a:pt x="85" y="285"/>
                    </a:moveTo>
                    <a:lnTo>
                      <a:pt x="75" y="285"/>
                    </a:lnTo>
                    <a:lnTo>
                      <a:pt x="63" y="285"/>
                    </a:lnTo>
                    <a:lnTo>
                      <a:pt x="53" y="285"/>
                    </a:lnTo>
                    <a:lnTo>
                      <a:pt x="42" y="285"/>
                    </a:lnTo>
                    <a:lnTo>
                      <a:pt x="32" y="285"/>
                    </a:lnTo>
                    <a:lnTo>
                      <a:pt x="22" y="285"/>
                    </a:lnTo>
                    <a:lnTo>
                      <a:pt x="10" y="285"/>
                    </a:lnTo>
                    <a:lnTo>
                      <a:pt x="0" y="285"/>
                    </a:lnTo>
                    <a:lnTo>
                      <a:pt x="3" y="270"/>
                    </a:lnTo>
                    <a:lnTo>
                      <a:pt x="8" y="253"/>
                    </a:lnTo>
                    <a:lnTo>
                      <a:pt x="14" y="235"/>
                    </a:lnTo>
                    <a:lnTo>
                      <a:pt x="22" y="217"/>
                    </a:lnTo>
                    <a:lnTo>
                      <a:pt x="30" y="197"/>
                    </a:lnTo>
                    <a:lnTo>
                      <a:pt x="40" y="178"/>
                    </a:lnTo>
                    <a:lnTo>
                      <a:pt x="52" y="157"/>
                    </a:lnTo>
                    <a:lnTo>
                      <a:pt x="64" y="137"/>
                    </a:lnTo>
                    <a:lnTo>
                      <a:pt x="80" y="118"/>
                    </a:lnTo>
                    <a:lnTo>
                      <a:pt x="96" y="98"/>
                    </a:lnTo>
                    <a:lnTo>
                      <a:pt x="116" y="79"/>
                    </a:lnTo>
                    <a:lnTo>
                      <a:pt x="137" y="60"/>
                    </a:lnTo>
                    <a:lnTo>
                      <a:pt x="161" y="43"/>
                    </a:lnTo>
                    <a:lnTo>
                      <a:pt x="186" y="28"/>
                    </a:lnTo>
                    <a:lnTo>
                      <a:pt x="215" y="13"/>
                    </a:lnTo>
                    <a:lnTo>
                      <a:pt x="246" y="0"/>
                    </a:lnTo>
                    <a:lnTo>
                      <a:pt x="215" y="30"/>
                    </a:lnTo>
                    <a:lnTo>
                      <a:pt x="186" y="60"/>
                    </a:lnTo>
                    <a:lnTo>
                      <a:pt x="160" y="91"/>
                    </a:lnTo>
                    <a:lnTo>
                      <a:pt x="136" y="124"/>
                    </a:lnTo>
                    <a:lnTo>
                      <a:pt x="116" y="158"/>
                    </a:lnTo>
                    <a:lnTo>
                      <a:pt x="100" y="196"/>
                    </a:lnTo>
                    <a:lnTo>
                      <a:pt x="90" y="238"/>
                    </a:lnTo>
                    <a:lnTo>
                      <a:pt x="85" y="285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" name="Freeform 173"/>
              <p:cNvSpPr/>
              <p:nvPr/>
            </p:nvSpPr>
            <p:spPr bwMode="auto">
              <a:xfrm>
                <a:off x="4389" y="4134"/>
                <a:ext cx="493" cy="199"/>
              </a:xfrm>
              <a:custGeom>
                <a:avLst/>
                <a:gdLst>
                  <a:gd name="T0" fmla="*/ 1 w 986"/>
                  <a:gd name="T1" fmla="*/ 1 h 398"/>
                  <a:gd name="T2" fmla="*/ 1 w 986"/>
                  <a:gd name="T3" fmla="*/ 1 h 398"/>
                  <a:gd name="T4" fmla="*/ 1 w 986"/>
                  <a:gd name="T5" fmla="*/ 1 h 398"/>
                  <a:gd name="T6" fmla="*/ 1 w 986"/>
                  <a:gd name="T7" fmla="*/ 1 h 398"/>
                  <a:gd name="T8" fmla="*/ 1 w 986"/>
                  <a:gd name="T9" fmla="*/ 1 h 398"/>
                  <a:gd name="T10" fmla="*/ 1 w 986"/>
                  <a:gd name="T11" fmla="*/ 1 h 398"/>
                  <a:gd name="T12" fmla="*/ 1 w 986"/>
                  <a:gd name="T13" fmla="*/ 1 h 398"/>
                  <a:gd name="T14" fmla="*/ 1 w 986"/>
                  <a:gd name="T15" fmla="*/ 1 h 398"/>
                  <a:gd name="T16" fmla="*/ 1 w 986"/>
                  <a:gd name="T17" fmla="*/ 1 h 398"/>
                  <a:gd name="T18" fmla="*/ 1 w 986"/>
                  <a:gd name="T19" fmla="*/ 1 h 398"/>
                  <a:gd name="T20" fmla="*/ 1 w 986"/>
                  <a:gd name="T21" fmla="*/ 1 h 398"/>
                  <a:gd name="T22" fmla="*/ 1 w 986"/>
                  <a:gd name="T23" fmla="*/ 1 h 398"/>
                  <a:gd name="T24" fmla="*/ 1 w 986"/>
                  <a:gd name="T25" fmla="*/ 1 h 398"/>
                  <a:gd name="T26" fmla="*/ 1 w 986"/>
                  <a:gd name="T27" fmla="*/ 1 h 398"/>
                  <a:gd name="T28" fmla="*/ 1 w 986"/>
                  <a:gd name="T29" fmla="*/ 1 h 398"/>
                  <a:gd name="T30" fmla="*/ 1 w 986"/>
                  <a:gd name="T31" fmla="*/ 1 h 398"/>
                  <a:gd name="T32" fmla="*/ 1 w 986"/>
                  <a:gd name="T33" fmla="*/ 1 h 398"/>
                  <a:gd name="T34" fmla="*/ 1 w 986"/>
                  <a:gd name="T35" fmla="*/ 1 h 398"/>
                  <a:gd name="T36" fmla="*/ 1 w 986"/>
                  <a:gd name="T37" fmla="*/ 1 h 398"/>
                  <a:gd name="T38" fmla="*/ 1 w 986"/>
                  <a:gd name="T39" fmla="*/ 1 h 398"/>
                  <a:gd name="T40" fmla="*/ 1 w 986"/>
                  <a:gd name="T41" fmla="*/ 1 h 398"/>
                  <a:gd name="T42" fmla="*/ 1 w 986"/>
                  <a:gd name="T43" fmla="*/ 1 h 398"/>
                  <a:gd name="T44" fmla="*/ 1 w 986"/>
                  <a:gd name="T45" fmla="*/ 1 h 398"/>
                  <a:gd name="T46" fmla="*/ 1 w 986"/>
                  <a:gd name="T47" fmla="*/ 1 h 398"/>
                  <a:gd name="T48" fmla="*/ 1 w 986"/>
                  <a:gd name="T49" fmla="*/ 1 h 398"/>
                  <a:gd name="T50" fmla="*/ 1 w 986"/>
                  <a:gd name="T51" fmla="*/ 1 h 398"/>
                  <a:gd name="T52" fmla="*/ 1 w 986"/>
                  <a:gd name="T53" fmla="*/ 1 h 398"/>
                  <a:gd name="T54" fmla="*/ 1 w 986"/>
                  <a:gd name="T55" fmla="*/ 1 h 398"/>
                  <a:gd name="T56" fmla="*/ 1 w 986"/>
                  <a:gd name="T57" fmla="*/ 1 h 398"/>
                  <a:gd name="T58" fmla="*/ 1 w 986"/>
                  <a:gd name="T59" fmla="*/ 1 h 398"/>
                  <a:gd name="T60" fmla="*/ 1 w 986"/>
                  <a:gd name="T61" fmla="*/ 1 h 398"/>
                  <a:gd name="T62" fmla="*/ 1 w 986"/>
                  <a:gd name="T63" fmla="*/ 1 h 398"/>
                  <a:gd name="T64" fmla="*/ 1 w 986"/>
                  <a:gd name="T65" fmla="*/ 1 h 398"/>
                  <a:gd name="T66" fmla="*/ 1 w 986"/>
                  <a:gd name="T67" fmla="*/ 1 h 398"/>
                  <a:gd name="T68" fmla="*/ 1 w 986"/>
                  <a:gd name="T69" fmla="*/ 1 h 398"/>
                  <a:gd name="T70" fmla="*/ 1 w 986"/>
                  <a:gd name="T71" fmla="*/ 1 h 398"/>
                  <a:gd name="T72" fmla="*/ 1 w 986"/>
                  <a:gd name="T73" fmla="*/ 1 h 398"/>
                  <a:gd name="T74" fmla="*/ 1 w 986"/>
                  <a:gd name="T75" fmla="*/ 1 h 398"/>
                  <a:gd name="T76" fmla="*/ 1 w 986"/>
                  <a:gd name="T77" fmla="*/ 1 h 398"/>
                  <a:gd name="T78" fmla="*/ 1 w 986"/>
                  <a:gd name="T79" fmla="*/ 1 h 398"/>
                  <a:gd name="T80" fmla="*/ 1 w 986"/>
                  <a:gd name="T81" fmla="*/ 1 h 398"/>
                  <a:gd name="T82" fmla="*/ 1 w 986"/>
                  <a:gd name="T83" fmla="*/ 1 h 398"/>
                  <a:gd name="T84" fmla="*/ 1 w 986"/>
                  <a:gd name="T85" fmla="*/ 1 h 398"/>
                  <a:gd name="T86" fmla="*/ 1 w 986"/>
                  <a:gd name="T87" fmla="*/ 1 h 398"/>
                  <a:gd name="T88" fmla="*/ 1 w 986"/>
                  <a:gd name="T89" fmla="*/ 1 h 398"/>
                  <a:gd name="T90" fmla="*/ 1 w 986"/>
                  <a:gd name="T91" fmla="*/ 1 h 398"/>
                  <a:gd name="T92" fmla="*/ 1 w 986"/>
                  <a:gd name="T93" fmla="*/ 1 h 398"/>
                  <a:gd name="T94" fmla="*/ 1 w 986"/>
                  <a:gd name="T95" fmla="*/ 1 h 398"/>
                  <a:gd name="T96" fmla="*/ 1 w 986"/>
                  <a:gd name="T97" fmla="*/ 1 h 398"/>
                  <a:gd name="T98" fmla="*/ 1 w 986"/>
                  <a:gd name="T99" fmla="*/ 1 h 398"/>
                  <a:gd name="T100" fmla="*/ 1 w 986"/>
                  <a:gd name="T101" fmla="*/ 1 h 398"/>
                  <a:gd name="T102" fmla="*/ 1 w 986"/>
                  <a:gd name="T103" fmla="*/ 1 h 398"/>
                  <a:gd name="T104" fmla="*/ 1 w 986"/>
                  <a:gd name="T105" fmla="*/ 1 h 398"/>
                  <a:gd name="T106" fmla="*/ 1 w 986"/>
                  <a:gd name="T107" fmla="*/ 1 h 398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986" h="398">
                    <a:moveTo>
                      <a:pt x="901" y="398"/>
                    </a:moveTo>
                    <a:lnTo>
                      <a:pt x="867" y="398"/>
                    </a:lnTo>
                    <a:lnTo>
                      <a:pt x="829" y="398"/>
                    </a:lnTo>
                    <a:lnTo>
                      <a:pt x="789" y="398"/>
                    </a:lnTo>
                    <a:lnTo>
                      <a:pt x="747" y="396"/>
                    </a:lnTo>
                    <a:lnTo>
                      <a:pt x="702" y="396"/>
                    </a:lnTo>
                    <a:lnTo>
                      <a:pt x="656" y="394"/>
                    </a:lnTo>
                    <a:lnTo>
                      <a:pt x="608" y="393"/>
                    </a:lnTo>
                    <a:lnTo>
                      <a:pt x="561" y="392"/>
                    </a:lnTo>
                    <a:lnTo>
                      <a:pt x="513" y="389"/>
                    </a:lnTo>
                    <a:lnTo>
                      <a:pt x="467" y="388"/>
                    </a:lnTo>
                    <a:lnTo>
                      <a:pt x="421" y="386"/>
                    </a:lnTo>
                    <a:lnTo>
                      <a:pt x="376" y="384"/>
                    </a:lnTo>
                    <a:lnTo>
                      <a:pt x="334" y="383"/>
                    </a:lnTo>
                    <a:lnTo>
                      <a:pt x="294" y="380"/>
                    </a:lnTo>
                    <a:lnTo>
                      <a:pt x="258" y="378"/>
                    </a:lnTo>
                    <a:lnTo>
                      <a:pt x="225" y="377"/>
                    </a:lnTo>
                    <a:lnTo>
                      <a:pt x="210" y="376"/>
                    </a:lnTo>
                    <a:lnTo>
                      <a:pt x="194" y="376"/>
                    </a:lnTo>
                    <a:lnTo>
                      <a:pt x="179" y="374"/>
                    </a:lnTo>
                    <a:lnTo>
                      <a:pt x="163" y="373"/>
                    </a:lnTo>
                    <a:lnTo>
                      <a:pt x="148" y="373"/>
                    </a:lnTo>
                    <a:lnTo>
                      <a:pt x="132" y="372"/>
                    </a:lnTo>
                    <a:lnTo>
                      <a:pt x="117" y="372"/>
                    </a:lnTo>
                    <a:lnTo>
                      <a:pt x="102" y="372"/>
                    </a:lnTo>
                    <a:lnTo>
                      <a:pt x="81" y="334"/>
                    </a:lnTo>
                    <a:lnTo>
                      <a:pt x="64" y="289"/>
                    </a:lnTo>
                    <a:lnTo>
                      <a:pt x="48" y="241"/>
                    </a:lnTo>
                    <a:lnTo>
                      <a:pt x="35" y="190"/>
                    </a:lnTo>
                    <a:lnTo>
                      <a:pt x="23" y="142"/>
                    </a:lnTo>
                    <a:lnTo>
                      <a:pt x="14" y="97"/>
                    </a:lnTo>
                    <a:lnTo>
                      <a:pt x="6" y="57"/>
                    </a:lnTo>
                    <a:lnTo>
                      <a:pt x="0" y="27"/>
                    </a:lnTo>
                    <a:lnTo>
                      <a:pt x="12" y="62"/>
                    </a:lnTo>
                    <a:lnTo>
                      <a:pt x="26" y="100"/>
                    </a:lnTo>
                    <a:lnTo>
                      <a:pt x="42" y="140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5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0" y="283"/>
                    </a:lnTo>
                    <a:lnTo>
                      <a:pt x="139" y="257"/>
                    </a:lnTo>
                    <a:lnTo>
                      <a:pt x="147" y="234"/>
                    </a:lnTo>
                    <a:lnTo>
                      <a:pt x="157" y="211"/>
                    </a:lnTo>
                    <a:lnTo>
                      <a:pt x="170" y="190"/>
                    </a:lnTo>
                    <a:lnTo>
                      <a:pt x="185" y="170"/>
                    </a:lnTo>
                    <a:lnTo>
                      <a:pt x="204" y="152"/>
                    </a:lnTo>
                    <a:lnTo>
                      <a:pt x="227" y="135"/>
                    </a:lnTo>
                    <a:lnTo>
                      <a:pt x="215" y="157"/>
                    </a:lnTo>
                    <a:lnTo>
                      <a:pt x="202" y="184"/>
                    </a:lnTo>
                    <a:lnTo>
                      <a:pt x="191" y="214"/>
                    </a:lnTo>
                    <a:lnTo>
                      <a:pt x="185" y="248"/>
                    </a:lnTo>
                    <a:lnTo>
                      <a:pt x="182" y="281"/>
                    </a:lnTo>
                    <a:lnTo>
                      <a:pt x="188" y="313"/>
                    </a:lnTo>
                    <a:lnTo>
                      <a:pt x="201" y="343"/>
                    </a:lnTo>
                    <a:lnTo>
                      <a:pt x="225" y="370"/>
                    </a:lnTo>
                    <a:lnTo>
                      <a:pt x="250" y="343"/>
                    </a:lnTo>
                    <a:lnTo>
                      <a:pt x="271" y="305"/>
                    </a:lnTo>
                    <a:lnTo>
                      <a:pt x="285" y="260"/>
                    </a:lnTo>
                    <a:lnTo>
                      <a:pt x="292" y="211"/>
                    </a:lnTo>
                    <a:lnTo>
                      <a:pt x="291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8" y="8"/>
                    </a:lnTo>
                    <a:lnTo>
                      <a:pt x="262" y="34"/>
                    </a:lnTo>
                    <a:lnTo>
                      <a:pt x="282" y="63"/>
                    </a:lnTo>
                    <a:lnTo>
                      <a:pt x="300" y="95"/>
                    </a:lnTo>
                    <a:lnTo>
                      <a:pt x="315" y="130"/>
                    </a:lnTo>
                    <a:lnTo>
                      <a:pt x="325" y="168"/>
                    </a:lnTo>
                    <a:lnTo>
                      <a:pt x="333" y="211"/>
                    </a:lnTo>
                    <a:lnTo>
                      <a:pt x="339" y="258"/>
                    </a:lnTo>
                    <a:lnTo>
                      <a:pt x="340" y="309"/>
                    </a:lnTo>
                    <a:lnTo>
                      <a:pt x="354" y="288"/>
                    </a:lnTo>
                    <a:lnTo>
                      <a:pt x="370" y="266"/>
                    </a:lnTo>
                    <a:lnTo>
                      <a:pt x="388" y="244"/>
                    </a:lnTo>
                    <a:lnTo>
                      <a:pt x="409" y="222"/>
                    </a:lnTo>
                    <a:lnTo>
                      <a:pt x="430" y="203"/>
                    </a:lnTo>
                    <a:lnTo>
                      <a:pt x="451" y="184"/>
                    </a:lnTo>
                    <a:lnTo>
                      <a:pt x="471" y="170"/>
                    </a:lnTo>
                    <a:lnTo>
                      <a:pt x="492" y="160"/>
                    </a:lnTo>
                    <a:lnTo>
                      <a:pt x="483" y="180"/>
                    </a:lnTo>
                    <a:lnTo>
                      <a:pt x="469" y="203"/>
                    </a:lnTo>
                    <a:lnTo>
                      <a:pt x="452" y="227"/>
                    </a:lnTo>
                    <a:lnTo>
                      <a:pt x="433" y="251"/>
                    </a:lnTo>
                    <a:lnTo>
                      <a:pt x="415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0" y="334"/>
                    </a:lnTo>
                    <a:lnTo>
                      <a:pt x="388" y="339"/>
                    </a:lnTo>
                    <a:lnTo>
                      <a:pt x="396" y="343"/>
                    </a:lnTo>
                    <a:lnTo>
                      <a:pt x="407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4" y="360"/>
                    </a:lnTo>
                    <a:lnTo>
                      <a:pt x="458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2"/>
                    </a:lnTo>
                    <a:lnTo>
                      <a:pt x="375" y="65"/>
                    </a:lnTo>
                    <a:lnTo>
                      <a:pt x="346" y="36"/>
                    </a:lnTo>
                    <a:lnTo>
                      <a:pt x="375" y="57"/>
                    </a:lnTo>
                    <a:lnTo>
                      <a:pt x="400" y="79"/>
                    </a:lnTo>
                    <a:lnTo>
                      <a:pt x="423" y="102"/>
                    </a:lnTo>
                    <a:lnTo>
                      <a:pt x="444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4" y="10"/>
                    </a:lnTo>
                    <a:lnTo>
                      <a:pt x="490" y="39"/>
                    </a:lnTo>
                    <a:lnTo>
                      <a:pt x="506" y="70"/>
                    </a:lnTo>
                    <a:lnTo>
                      <a:pt x="520" y="106"/>
                    </a:lnTo>
                    <a:lnTo>
                      <a:pt x="531" y="145"/>
                    </a:lnTo>
                    <a:lnTo>
                      <a:pt x="539" y="188"/>
                    </a:lnTo>
                    <a:lnTo>
                      <a:pt x="542" y="236"/>
                    </a:lnTo>
                    <a:lnTo>
                      <a:pt x="538" y="290"/>
                    </a:lnTo>
                    <a:lnTo>
                      <a:pt x="527" y="349"/>
                    </a:lnTo>
                    <a:lnTo>
                      <a:pt x="553" y="321"/>
                    </a:lnTo>
                    <a:lnTo>
                      <a:pt x="576" y="288"/>
                    </a:lnTo>
                    <a:lnTo>
                      <a:pt x="595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3" y="125"/>
                    </a:lnTo>
                    <a:lnTo>
                      <a:pt x="584" y="83"/>
                    </a:lnTo>
                    <a:lnTo>
                      <a:pt x="552" y="42"/>
                    </a:lnTo>
                    <a:lnTo>
                      <a:pt x="567" y="50"/>
                    </a:lnTo>
                    <a:lnTo>
                      <a:pt x="582" y="59"/>
                    </a:lnTo>
                    <a:lnTo>
                      <a:pt x="597" y="69"/>
                    </a:lnTo>
                    <a:lnTo>
                      <a:pt x="611" y="80"/>
                    </a:lnTo>
                    <a:lnTo>
                      <a:pt x="622" y="95"/>
                    </a:lnTo>
                    <a:lnTo>
                      <a:pt x="633" y="113"/>
                    </a:lnTo>
                    <a:lnTo>
                      <a:pt x="642" y="134"/>
                    </a:lnTo>
                    <a:lnTo>
                      <a:pt x="648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9" y="32"/>
                    </a:lnTo>
                    <a:lnTo>
                      <a:pt x="645" y="0"/>
                    </a:lnTo>
                    <a:lnTo>
                      <a:pt x="656" y="38"/>
                    </a:lnTo>
                    <a:lnTo>
                      <a:pt x="661" y="82"/>
                    </a:lnTo>
                    <a:lnTo>
                      <a:pt x="663" y="129"/>
                    </a:lnTo>
                    <a:lnTo>
                      <a:pt x="660" y="178"/>
                    </a:lnTo>
                    <a:lnTo>
                      <a:pt x="652" y="228"/>
                    </a:lnTo>
                    <a:lnTo>
                      <a:pt x="642" y="276"/>
                    </a:lnTo>
                    <a:lnTo>
                      <a:pt x="627" y="320"/>
                    </a:lnTo>
                    <a:lnTo>
                      <a:pt x="610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80" y="255"/>
                    </a:lnTo>
                    <a:lnTo>
                      <a:pt x="697" y="212"/>
                    </a:lnTo>
                    <a:lnTo>
                      <a:pt x="711" y="167"/>
                    </a:lnTo>
                    <a:lnTo>
                      <a:pt x="722" y="122"/>
                    </a:lnTo>
                    <a:lnTo>
                      <a:pt x="729" y="77"/>
                    </a:lnTo>
                    <a:lnTo>
                      <a:pt x="733" y="33"/>
                    </a:lnTo>
                    <a:lnTo>
                      <a:pt x="741" y="87"/>
                    </a:lnTo>
                    <a:lnTo>
                      <a:pt x="745" y="147"/>
                    </a:lnTo>
                    <a:lnTo>
                      <a:pt x="743" y="210"/>
                    </a:lnTo>
                    <a:lnTo>
                      <a:pt x="730" y="268"/>
                    </a:lnTo>
                    <a:lnTo>
                      <a:pt x="743" y="252"/>
                    </a:lnTo>
                    <a:lnTo>
                      <a:pt x="757" y="232"/>
                    </a:lnTo>
                    <a:lnTo>
                      <a:pt x="771" y="206"/>
                    </a:lnTo>
                    <a:lnTo>
                      <a:pt x="785" y="180"/>
                    </a:lnTo>
                    <a:lnTo>
                      <a:pt x="797" y="153"/>
                    </a:lnTo>
                    <a:lnTo>
                      <a:pt x="809" y="129"/>
                    </a:lnTo>
                    <a:lnTo>
                      <a:pt x="817" y="108"/>
                    </a:lnTo>
                    <a:lnTo>
                      <a:pt x="821" y="93"/>
                    </a:lnTo>
                    <a:lnTo>
                      <a:pt x="819" y="117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5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7" y="295"/>
                    </a:lnTo>
                    <a:lnTo>
                      <a:pt x="726" y="324"/>
                    </a:lnTo>
                    <a:lnTo>
                      <a:pt x="752" y="306"/>
                    </a:lnTo>
                    <a:lnTo>
                      <a:pt x="778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70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1" y="166"/>
                    </a:lnTo>
                    <a:lnTo>
                      <a:pt x="882" y="193"/>
                    </a:lnTo>
                    <a:lnTo>
                      <a:pt x="873" y="220"/>
                    </a:lnTo>
                    <a:lnTo>
                      <a:pt x="862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49" y="297"/>
                    </a:lnTo>
                    <a:lnTo>
                      <a:pt x="877" y="271"/>
                    </a:lnTo>
                    <a:lnTo>
                      <a:pt x="902" y="237"/>
                    </a:lnTo>
                    <a:lnTo>
                      <a:pt x="925" y="200"/>
                    </a:lnTo>
                    <a:lnTo>
                      <a:pt x="945" y="161"/>
                    </a:lnTo>
                    <a:lnTo>
                      <a:pt x="962" y="122"/>
                    </a:lnTo>
                    <a:lnTo>
                      <a:pt x="976" y="83"/>
                    </a:lnTo>
                    <a:lnTo>
                      <a:pt x="986" y="46"/>
                    </a:lnTo>
                    <a:lnTo>
                      <a:pt x="980" y="86"/>
                    </a:lnTo>
                    <a:lnTo>
                      <a:pt x="979" y="128"/>
                    </a:lnTo>
                    <a:lnTo>
                      <a:pt x="980" y="169"/>
                    </a:lnTo>
                    <a:lnTo>
                      <a:pt x="984" y="210"/>
                    </a:lnTo>
                    <a:lnTo>
                      <a:pt x="986" y="247"/>
                    </a:lnTo>
                    <a:lnTo>
                      <a:pt x="986" y="282"/>
                    </a:lnTo>
                    <a:lnTo>
                      <a:pt x="983" y="312"/>
                    </a:lnTo>
                    <a:lnTo>
                      <a:pt x="975" y="339"/>
                    </a:lnTo>
                    <a:lnTo>
                      <a:pt x="901" y="398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19" name="TextBox 5"/>
          <p:cNvSpPr txBox="1"/>
          <p:nvPr/>
        </p:nvSpPr>
        <p:spPr>
          <a:xfrm>
            <a:off x="4774565" y="140335"/>
            <a:ext cx="2814320" cy="521970"/>
          </a:xfrm>
          <a:prstGeom prst="rect">
            <a:avLst/>
          </a:prstGeom>
          <a:solidFill>
            <a:schemeClr val="accent2">
              <a:lumMod val="20000"/>
              <a:lumOff val="80000"/>
            </a:schemeClr>
          </a:solidFill>
          <a:ln>
            <a:solidFill>
              <a:schemeClr val="accent2"/>
            </a:solidFill>
          </a:ln>
        </p:spPr>
        <p:txBody>
          <a:bodyPr wrap="square" rtlCol="0">
            <a:prstTxWarp prst="textChevron">
              <a:avLst/>
            </a:prstTxWarp>
            <a:spAutoFit/>
          </a:bodyPr>
          <a:lstStyle/>
          <a:p>
            <a:pPr algn="ctr"/>
            <a:r>
              <a:rPr lang="en-US" sz="2800" b="1" dirty="0" err="1">
                <a:solidFill>
                  <a:srgbClr val="7030A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Câu</a:t>
            </a:r>
            <a:r>
              <a:rPr lang="en-US" sz="2800" b="1" dirty="0">
                <a:solidFill>
                  <a:srgbClr val="7030A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6</a:t>
            </a:r>
          </a:p>
        </p:txBody>
      </p:sp>
      <p:pic>
        <p:nvPicPr>
          <p:cNvPr id="3" name="Hình ảnh 2">
            <a:extLst>
              <a:ext uri="{FF2B5EF4-FFF2-40B4-BE49-F238E27FC236}">
                <a16:creationId xmlns:a16="http://schemas.microsoft.com/office/drawing/2014/main" id="{CD006229-2D1D-2BFD-3251-96017E5F33F3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254805" y="2447583"/>
            <a:ext cx="9676300" cy="1052729"/>
          </a:xfrm>
          <a:prstGeom prst="rect">
            <a:avLst/>
          </a:prstGeom>
        </p:spPr>
      </p:pic>
      <p:sp>
        <p:nvSpPr>
          <p:cNvPr id="4" name="Hộp Văn bản 3">
            <a:extLst>
              <a:ext uri="{FF2B5EF4-FFF2-40B4-BE49-F238E27FC236}">
                <a16:creationId xmlns:a16="http://schemas.microsoft.com/office/drawing/2014/main" id="{9512F37F-1817-765C-C2AE-0AC5AEF6D5A0}"/>
              </a:ext>
            </a:extLst>
          </p:cNvPr>
          <p:cNvSpPr txBox="1"/>
          <p:nvPr/>
        </p:nvSpPr>
        <p:spPr>
          <a:xfrm>
            <a:off x="1037249" y="3537906"/>
            <a:ext cx="9640236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vi-VN" sz="18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Tết  </a:t>
            </a:r>
            <a:r>
              <a:rPr lang="vi-VN" sz="1800" b="1" dirty="0" err="1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tết</a:t>
            </a:r>
            <a:r>
              <a:rPr lang="vi-VN" sz="18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muôn người hân hoan chúc nhau</a:t>
            </a:r>
            <a:r>
              <a:rPr lang="en-US" sz="18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  <a:r>
              <a:rPr lang="vi-VN" sz="18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    Chúc nhau một năm an    lành yên vui</a:t>
            </a:r>
            <a:r>
              <a:rPr lang="en-US" sz="18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</a:p>
        </p:txBody>
      </p:sp>
      <p:pic>
        <p:nvPicPr>
          <p:cNvPr id="2" name="Content Placeholder 8">
            <a:extLst>
              <a:ext uri="{FF2B5EF4-FFF2-40B4-BE49-F238E27FC236}">
                <a16:creationId xmlns:a16="http://schemas.microsoft.com/office/drawing/2014/main" id="{7843CB12-18A8-85C4-37C0-C7CB4AC9748D}"/>
              </a:ext>
            </a:extLst>
          </p:cNvPr>
          <p:cNvPicPr>
            <a:picLocks noChangeAspect="1"/>
          </p:cNvPicPr>
          <p:nvPr/>
        </p:nvPicPr>
        <p:blipFill>
          <a:blip r:embed="rId8">
            <a:clrChange>
              <a:clrFrom>
                <a:srgbClr val="FFFFFF">
                  <a:alpha val="100000"/>
                </a:srgbClr>
              </a:clrFrom>
              <a:clrTo>
                <a:srgbClr val="FFFFFF">
                  <a:alpha val="100000"/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8324049" y="4908065"/>
            <a:ext cx="3487873" cy="1391595"/>
          </a:xfrm>
          <a:prstGeom prst="rect">
            <a:avLst/>
          </a:prstGeom>
          <a:noFill/>
          <a:ln w="9525">
            <a:noFill/>
          </a:ln>
        </p:spPr>
      </p:pic>
      <p:pic>
        <p:nvPicPr>
          <p:cNvPr id="5" name="VI">
            <a:hlinkClick r:id="" action="ppaction://media"/>
            <a:extLst>
              <a:ext uri="{FF2B5EF4-FFF2-40B4-BE49-F238E27FC236}">
                <a16:creationId xmlns:a16="http://schemas.microsoft.com/office/drawing/2014/main" id="{DCD21E3D-F698-42EF-CBBB-9003260B0493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9"/>
          <a:stretch>
            <a:fillRect/>
          </a:stretch>
        </p:blipFill>
        <p:spPr>
          <a:xfrm>
            <a:off x="9980756" y="732564"/>
            <a:ext cx="609600" cy="6096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5024138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126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126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63" presetClass="path" presetSubtype="0" repeatCount="indefinite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61111E-6 3.46821E-6 L 0.03108 -0.06012 " pathEditMode="relative" rAng="0" ptsTypes="AA">
                                      <p:cBhvr>
                                        <p:cTn id="10" dur="3000" fill="hold"/>
                                        <p:tgtEl>
                                          <p:spTgt spid="1126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545" y="-3006"/>
                                    </p:animMotion>
                                  </p:childTnLst>
                                </p:cTn>
                              </p:par>
                              <p:par>
                                <p:cTn id="11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2" dur="50" fill="hold"/>
                                        <p:tgtEl>
                                          <p:spTgt spid="11269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800000"/>
                                      </p:to>
                                    </p:animClr>
                                    <p:animClr clrSpc="rgb" dir="cw">
                                      <p:cBhvr>
                                        <p:cTn id="13" dur="50" fill="hold"/>
                                        <p:tgtEl>
                                          <p:spTgt spid="11269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800000"/>
                                      </p:to>
                                    </p:animClr>
                                    <p:set>
                                      <p:cBhvr>
                                        <p:cTn id="14" dur="50" fill="hold"/>
                                        <p:tgtEl>
                                          <p:spTgt spid="11269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5" dur="50" fill="hold"/>
                                        <p:tgtEl>
                                          <p:spTgt spid="11269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  <p:animRot by="120000">
                                      <p:cBhvr>
                                        <p:cTn id="16" dur="5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6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7" dur="100" fill="hold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1126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8" dur="1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126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9" dur="100" fill="hold">
                                          <p:stCondLst>
                                            <p:cond delay="300"/>
                                          </p:stCondLst>
                                        </p:cTn>
                                        <p:tgtEl>
                                          <p:spTgt spid="1126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0" dur="1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126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1" presetID="2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15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15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63" presetClass="path" presetSubtype="0" repeatCount="indefinite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61111E-6 3.46821E-6 L 0.03108 -0.06012 " pathEditMode="relative" rAng="0" ptsTypes="AA">
                                      <p:cBhvr>
                                        <p:cTn id="26" dur="3000" fill="hold"/>
                                        <p:tgtEl>
                                          <p:spTgt spid="15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545" y="-3006"/>
                                    </p:animMotion>
                                  </p:childTnLst>
                                </p:cTn>
                              </p:par>
                              <p:par>
                                <p:cTn id="27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28" dur="50" fill="hold"/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800000"/>
                                      </p:to>
                                    </p:animClr>
                                    <p:animClr clrSpc="rgb" dir="cw">
                                      <p:cBhvr>
                                        <p:cTn id="29" dur="50" fill="hold"/>
                                        <p:tgtEl>
                                          <p:spTgt spid="15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800000"/>
                                      </p:to>
                                    </p:animClr>
                                    <p:set>
                                      <p:cBhvr>
                                        <p:cTn id="30" dur="50" fill="hold"/>
                                        <p:tgtEl>
                                          <p:spTgt spid="15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31" dur="50" fill="hold"/>
                                        <p:tgtEl>
                                          <p:spTgt spid="156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  <p:animRot by="120000">
                                      <p:cBhvr>
                                        <p:cTn id="32" dur="5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3" dur="100" fill="hold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34" dur="1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5" dur="100" fill="hold">
                                          <p:stCondLst>
                                            <p:cond delay="30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36" dur="1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7" presetID="2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16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16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63" presetClass="path" presetSubtype="0" repeatCount="indefinite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5.55556E-7 -1.21387E-6 L -0.0559 0.00809 " pathEditMode="relative" rAng="0" ptsTypes="AA">
                                      <p:cBhvr>
                                        <p:cTn id="42" dur="5000" fill="hold"/>
                                        <p:tgtEl>
                                          <p:spTgt spid="16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795" y="393"/>
                                    </p:animMotion>
                                  </p:childTnLst>
                                </p:cTn>
                              </p:par>
                              <p:par>
                                <p:cTn id="43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44" dur="50" fill="hold"/>
                                        <p:tgtEl>
                                          <p:spTgt spid="161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0000FF"/>
                                      </p:to>
                                    </p:animClr>
                                    <p:animClr clrSpc="rgb" dir="cw">
                                      <p:cBhvr>
                                        <p:cTn id="45" dur="50" fill="hold"/>
                                        <p:tgtEl>
                                          <p:spTgt spid="161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0000FF"/>
                                      </p:to>
                                    </p:animClr>
                                    <p:set>
                                      <p:cBhvr>
                                        <p:cTn id="46" dur="50" fill="hold"/>
                                        <p:tgtEl>
                                          <p:spTgt spid="161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47" dur="50" fill="hold"/>
                                        <p:tgtEl>
                                          <p:spTgt spid="161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  <p:animRot by="120000">
                                      <p:cBhvr>
                                        <p:cTn id="48" dur="5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9" dur="100" fill="hold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50" dur="1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51" dur="100" fill="hold">
                                          <p:stCondLst>
                                            <p:cond delay="300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52" dur="1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53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1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1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63" presetClass="path" presetSubtype="0" repeatCount="indefinite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72222E-6 -7.51445E-7 L -0.02205 0.05341 " pathEditMode="relative" rAng="0" ptsTypes="AA">
                                      <p:cBhvr>
                                        <p:cTn id="58" dur="2000" fill="hold"/>
                                        <p:tgtEl>
                                          <p:spTgt spid="16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111" y="2659"/>
                                    </p:animMotion>
                                  </p:childTnLst>
                                </p:cTn>
                              </p:par>
                              <p:par>
                                <p:cTn id="59" presetID="32" presetClass="emph" presetSubtype="0" repeatCount="indefinite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60" dur="50" fill="hold"/>
                                        <p:tgtEl>
                                          <p:spTgt spid="16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animClr clrSpc="rgb" dir="cw">
                                      <p:cBhvr>
                                        <p:cTn id="61" dur="50" fill="hold"/>
                                        <p:tgtEl>
                                          <p:spTgt spid="16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set>
                                      <p:cBhvr>
                                        <p:cTn id="62" dur="50" fill="hold"/>
                                        <p:tgtEl>
                                          <p:spTgt spid="16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63" dur="50" fill="hold"/>
                                        <p:tgtEl>
                                          <p:spTgt spid="166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  <p:animRot by="120000">
                                      <p:cBhvr>
                                        <p:cTn id="64" dur="5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65" dur="100" fill="hold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66" dur="1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67" dur="100" fill="hold">
                                          <p:stCondLst>
                                            <p:cond delay="300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68" dur="1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69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1" dur="500" fill="hold"/>
                                        <p:tgtEl>
                                          <p:spTgt spid="16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500" fill="hold"/>
                                        <p:tgtEl>
                                          <p:spTgt spid="16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3" presetID="63" presetClass="path" presetSubtype="0" repeatCount="indefinite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88889E-6 2.59259E-6 L -0.04341 -0.09144 " pathEditMode="relative" rAng="0" ptsTypes="AA">
                                      <p:cBhvr>
                                        <p:cTn id="74" dur="2000" fill="hold"/>
                                        <p:tgtEl>
                                          <p:spTgt spid="16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170" y="-4583"/>
                                    </p:animMotion>
                                  </p:childTnLst>
                                </p:cTn>
                              </p:par>
                              <p:par>
                                <p:cTn id="75" presetID="32" presetClass="emph" presetSubtype="0" repeatCount="indefinite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76" dur="50" fill="hold"/>
                                        <p:tgtEl>
                                          <p:spTgt spid="167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66"/>
                                      </p:to>
                                    </p:animClr>
                                    <p:animClr clrSpc="rgb" dir="cw">
                                      <p:cBhvr>
                                        <p:cTn id="77" dur="50" fill="hold"/>
                                        <p:tgtEl>
                                          <p:spTgt spid="16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0066"/>
                                      </p:to>
                                    </p:animClr>
                                    <p:set>
                                      <p:cBhvr>
                                        <p:cTn id="78" dur="50" fill="hold"/>
                                        <p:tgtEl>
                                          <p:spTgt spid="16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79" dur="50" fill="hold"/>
                                        <p:tgtEl>
                                          <p:spTgt spid="167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  <p:animRot by="120000">
                                      <p:cBhvr>
                                        <p:cTn id="80" dur="5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81" dur="100" fill="hold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2" dur="1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83" dur="100" fill="hold">
                                          <p:stCondLst>
                                            <p:cond delay="30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84" dur="1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85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7" dur="500" fill="hold"/>
                                        <p:tgtEl>
                                          <p:spTgt spid="16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" dur="500" fill="hold"/>
                                        <p:tgtEl>
                                          <p:spTgt spid="16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9" presetID="63" presetClass="path" presetSubtype="0" repeatCount="indefinite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88889E-6 2.59259E-6 L -0.04341 -0.09144 " pathEditMode="relative" rAng="0" ptsTypes="AA">
                                      <p:cBhvr>
                                        <p:cTn id="90" dur="2000" fill="hold"/>
                                        <p:tgtEl>
                                          <p:spTgt spid="16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170" y="-4583"/>
                                    </p:animMotion>
                                  </p:childTnLst>
                                </p:cTn>
                              </p:par>
                              <p:par>
                                <p:cTn id="91" presetID="32" presetClass="emph" presetSubtype="0" repeatCount="indefinite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92" dur="50" fill="hold"/>
                                        <p:tgtEl>
                                          <p:spTgt spid="168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66"/>
                                      </p:to>
                                    </p:animClr>
                                    <p:animClr clrSpc="rgb" dir="cw">
                                      <p:cBhvr>
                                        <p:cTn id="93" dur="50" fill="hold"/>
                                        <p:tgtEl>
                                          <p:spTgt spid="168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0066"/>
                                      </p:to>
                                    </p:animClr>
                                    <p:set>
                                      <p:cBhvr>
                                        <p:cTn id="94" dur="50" fill="hold"/>
                                        <p:tgtEl>
                                          <p:spTgt spid="168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95" dur="50" fill="hold"/>
                                        <p:tgtEl>
                                          <p:spTgt spid="168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  <p:animRot by="120000">
                                      <p:cBhvr>
                                        <p:cTn id="96" dur="5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7" dur="100" fill="hold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98" dur="1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9" dur="100" fill="hold">
                                          <p:stCondLst>
                                            <p:cond delay="30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0" dur="1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01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03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4" fill="hold">
                      <p:stCondLst>
                        <p:cond delay="indefinite"/>
                      </p:stCondLst>
                      <p:childTnLst>
                        <p:par>
                          <p:cTn id="105" fill="hold">
                            <p:stCondLst>
                              <p:cond delay="0"/>
                            </p:stCondLst>
                            <p:childTnLst>
                              <p:par>
                                <p:cTn id="106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8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9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11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12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3" fill="hold">
                      <p:stCondLst>
                        <p:cond delay="0"/>
                      </p:stCondLst>
                      <p:childTnLst>
                        <p:par>
                          <p:cTn id="114" fill="hold">
                            <p:stCondLst>
                              <p:cond delay="0"/>
                            </p:stCondLst>
                            <p:childTnLst>
                              <p:par>
                                <p:cTn id="115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16" dur="7862" fill="hold"/>
                                        <p:tgtEl>
                                          <p:spTgt spid="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  <p:audio>
              <p:cMediaNode vol="80000">
                <p:cTn id="11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5"/>
                </p:tgtEl>
              </p:cMediaNode>
            </p:audio>
          </p:childTnLst>
        </p:cTn>
      </p:par>
    </p:tnLst>
    <p:bldLst>
      <p:bldP spid="166" grpId="0" bldLvl="0" animBg="1"/>
      <p:bldP spid="166" grpId="1" bldLvl="0" animBg="1"/>
      <p:bldP spid="166" grpId="2" bldLvl="0" animBg="1"/>
      <p:bldP spid="167" grpId="0" bldLvl="0" animBg="1"/>
      <p:bldP spid="167" grpId="1" bldLvl="0" animBg="1"/>
      <p:bldP spid="167" grpId="2" bldLvl="0" animBg="1"/>
      <p:bldP spid="168" grpId="0" bldLvl="0" animBg="1"/>
      <p:bldP spid="168" grpId="1" bldLvl="0" animBg="1"/>
      <p:bldP spid="168" grpId="2" bldLvl="0" animBg="1"/>
      <p:bldP spid="19" grpId="0" animBg="1"/>
      <p:bldP spid="19" grpId="1" animBg="1"/>
      <p:bldP spid="4" grpId="0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Picture 2" descr="C:\Users\Administrator\Desktop\hinh nen dep pp\CON VAT+CAY, HIH ANH NHO NGHEP TRAH\4d93d3c41d690499dcf3d031be2765e9.png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02180" y="0"/>
            <a:ext cx="1559560" cy="66230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1269" name="Group 5"/>
          <p:cNvGrpSpPr/>
          <p:nvPr/>
        </p:nvGrpSpPr>
        <p:grpSpPr bwMode="auto">
          <a:xfrm>
            <a:off x="684684" y="1652806"/>
            <a:ext cx="195263" cy="369887"/>
            <a:chOff x="3890" y="144"/>
            <a:chExt cx="232" cy="441"/>
          </a:xfrm>
        </p:grpSpPr>
        <p:sp>
          <p:nvSpPr>
            <p:cNvPr id="10407" name="Freeform 6"/>
            <p:cNvSpPr/>
            <p:nvPr/>
          </p:nvSpPr>
          <p:spPr bwMode="auto">
            <a:xfrm>
              <a:off x="3897" y="144"/>
              <a:ext cx="166" cy="157"/>
            </a:xfrm>
            <a:custGeom>
              <a:avLst/>
              <a:gdLst>
                <a:gd name="T0" fmla="*/ 0 w 101"/>
                <a:gd name="T1" fmla="*/ 0 h 96"/>
                <a:gd name="T2" fmla="*/ 1750 w 101"/>
                <a:gd name="T3" fmla="*/ 2175 h 96"/>
                <a:gd name="T4" fmla="*/ 3072 w 101"/>
                <a:gd name="T5" fmla="*/ 4694 h 96"/>
                <a:gd name="T6" fmla="*/ 5851 w 101"/>
                <a:gd name="T7" fmla="*/ 6448 h 96"/>
                <a:gd name="T8" fmla="*/ 8946 w 101"/>
                <a:gd name="T9" fmla="*/ 8040 h 96"/>
                <a:gd name="T10" fmla="*/ 11418 w 101"/>
                <a:gd name="T11" fmla="*/ 8800 h 96"/>
                <a:gd name="T12" fmla="*/ 13638 w 101"/>
                <a:gd name="T13" fmla="*/ 9209 h 96"/>
                <a:gd name="T14" fmla="*/ 15136 w 101"/>
                <a:gd name="T15" fmla="*/ 10292 h 96"/>
                <a:gd name="T16" fmla="*/ 17557 w 101"/>
                <a:gd name="T17" fmla="*/ 10545 h 96"/>
                <a:gd name="T18" fmla="*/ 19438 w 101"/>
                <a:gd name="T19" fmla="*/ 11360 h 96"/>
                <a:gd name="T20" fmla="*/ 20987 w 101"/>
                <a:gd name="T21" fmla="*/ 12076 h 96"/>
                <a:gd name="T22" fmla="*/ 22415 w 101"/>
                <a:gd name="T23" fmla="*/ 12742 h 96"/>
                <a:gd name="T24" fmla="*/ 24165 w 101"/>
                <a:gd name="T25" fmla="*/ 13700 h 96"/>
                <a:gd name="T26" fmla="*/ 28383 w 101"/>
                <a:gd name="T27" fmla="*/ 16189 h 96"/>
                <a:gd name="T28" fmla="*/ 31948 w 101"/>
                <a:gd name="T29" fmla="*/ 18578 h 96"/>
                <a:gd name="T30" fmla="*/ 34493 w 101"/>
                <a:gd name="T31" fmla="*/ 21910 h 96"/>
                <a:gd name="T32" fmla="*/ 36840 w 101"/>
                <a:gd name="T33" fmla="*/ 25373 h 96"/>
                <a:gd name="T34" fmla="*/ 37551 w 101"/>
                <a:gd name="T35" fmla="*/ 27784 h 96"/>
                <a:gd name="T36" fmla="*/ 38496 w 101"/>
                <a:gd name="T37" fmla="*/ 30383 h 96"/>
                <a:gd name="T38" fmla="*/ 38869 w 101"/>
                <a:gd name="T39" fmla="*/ 32906 h 96"/>
                <a:gd name="T40" fmla="*/ 39301 w 101"/>
                <a:gd name="T41" fmla="*/ 35168 h 96"/>
                <a:gd name="T42" fmla="*/ 38164 w 101"/>
                <a:gd name="T43" fmla="*/ 34079 h 96"/>
                <a:gd name="T44" fmla="*/ 37398 w 101"/>
                <a:gd name="T45" fmla="*/ 32697 h 96"/>
                <a:gd name="T46" fmla="*/ 36840 w 101"/>
                <a:gd name="T47" fmla="*/ 30676 h 96"/>
                <a:gd name="T48" fmla="*/ 35741 w 101"/>
                <a:gd name="T49" fmla="*/ 28850 h 96"/>
                <a:gd name="T50" fmla="*/ 34922 w 101"/>
                <a:gd name="T51" fmla="*/ 27527 h 96"/>
                <a:gd name="T52" fmla="*/ 33077 w 101"/>
                <a:gd name="T53" fmla="*/ 24631 h 96"/>
                <a:gd name="T54" fmla="*/ 30196 w 101"/>
                <a:gd name="T55" fmla="*/ 22405 h 96"/>
                <a:gd name="T56" fmla="*/ 27635 w 101"/>
                <a:gd name="T57" fmla="*/ 20121 h 96"/>
                <a:gd name="T58" fmla="*/ 24581 w 101"/>
                <a:gd name="T59" fmla="*/ 18578 h 96"/>
                <a:gd name="T60" fmla="*/ 22847 w 101"/>
                <a:gd name="T61" fmla="*/ 17641 h 96"/>
                <a:gd name="T62" fmla="*/ 20543 w 101"/>
                <a:gd name="T63" fmla="*/ 16832 h 96"/>
                <a:gd name="T64" fmla="*/ 18314 w 101"/>
                <a:gd name="T65" fmla="*/ 16590 h 96"/>
                <a:gd name="T66" fmla="*/ 16303 w 101"/>
                <a:gd name="T67" fmla="*/ 16189 h 96"/>
                <a:gd name="T68" fmla="*/ 13901 w 101"/>
                <a:gd name="T69" fmla="*/ 15558 h 96"/>
                <a:gd name="T70" fmla="*/ 11668 w 101"/>
                <a:gd name="T71" fmla="*/ 15061 h 96"/>
                <a:gd name="T72" fmla="*/ 8946 w 101"/>
                <a:gd name="T73" fmla="*/ 14488 h 96"/>
                <a:gd name="T74" fmla="*/ 6645 w 101"/>
                <a:gd name="T75" fmla="*/ 14488 h 96"/>
                <a:gd name="T76" fmla="*/ 0 w 101"/>
                <a:gd name="T77" fmla="*/ 0 h 9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101" h="96">
                  <a:moveTo>
                    <a:pt x="0" y="0"/>
                  </a:moveTo>
                  <a:lnTo>
                    <a:pt x="4" y="6"/>
                  </a:lnTo>
                  <a:lnTo>
                    <a:pt x="8" y="13"/>
                  </a:lnTo>
                  <a:lnTo>
                    <a:pt x="15" y="18"/>
                  </a:lnTo>
                  <a:lnTo>
                    <a:pt x="23" y="22"/>
                  </a:lnTo>
                  <a:lnTo>
                    <a:pt x="29" y="24"/>
                  </a:lnTo>
                  <a:lnTo>
                    <a:pt x="35" y="25"/>
                  </a:lnTo>
                  <a:lnTo>
                    <a:pt x="39" y="28"/>
                  </a:lnTo>
                  <a:lnTo>
                    <a:pt x="45" y="29"/>
                  </a:lnTo>
                  <a:lnTo>
                    <a:pt x="50" y="31"/>
                  </a:lnTo>
                  <a:lnTo>
                    <a:pt x="54" y="33"/>
                  </a:lnTo>
                  <a:lnTo>
                    <a:pt x="58" y="35"/>
                  </a:lnTo>
                  <a:lnTo>
                    <a:pt x="62" y="37"/>
                  </a:lnTo>
                  <a:lnTo>
                    <a:pt x="73" y="44"/>
                  </a:lnTo>
                  <a:lnTo>
                    <a:pt x="82" y="51"/>
                  </a:lnTo>
                  <a:lnTo>
                    <a:pt x="89" y="60"/>
                  </a:lnTo>
                  <a:lnTo>
                    <a:pt x="95" y="69"/>
                  </a:lnTo>
                  <a:lnTo>
                    <a:pt x="97" y="76"/>
                  </a:lnTo>
                  <a:lnTo>
                    <a:pt x="99" y="83"/>
                  </a:lnTo>
                  <a:lnTo>
                    <a:pt x="100" y="90"/>
                  </a:lnTo>
                  <a:lnTo>
                    <a:pt x="101" y="96"/>
                  </a:lnTo>
                  <a:lnTo>
                    <a:pt x="98" y="93"/>
                  </a:lnTo>
                  <a:lnTo>
                    <a:pt x="96" y="89"/>
                  </a:lnTo>
                  <a:lnTo>
                    <a:pt x="95" y="84"/>
                  </a:lnTo>
                  <a:lnTo>
                    <a:pt x="92" y="79"/>
                  </a:lnTo>
                  <a:lnTo>
                    <a:pt x="90" y="75"/>
                  </a:lnTo>
                  <a:lnTo>
                    <a:pt x="85" y="67"/>
                  </a:lnTo>
                  <a:lnTo>
                    <a:pt x="78" y="61"/>
                  </a:lnTo>
                  <a:lnTo>
                    <a:pt x="71" y="55"/>
                  </a:lnTo>
                  <a:lnTo>
                    <a:pt x="63" y="51"/>
                  </a:lnTo>
                  <a:lnTo>
                    <a:pt x="59" y="48"/>
                  </a:lnTo>
                  <a:lnTo>
                    <a:pt x="53" y="46"/>
                  </a:lnTo>
                  <a:lnTo>
                    <a:pt x="47" y="45"/>
                  </a:lnTo>
                  <a:lnTo>
                    <a:pt x="42" y="44"/>
                  </a:lnTo>
                  <a:lnTo>
                    <a:pt x="36" y="43"/>
                  </a:lnTo>
                  <a:lnTo>
                    <a:pt x="30" y="41"/>
                  </a:lnTo>
                  <a:lnTo>
                    <a:pt x="23" y="40"/>
                  </a:lnTo>
                  <a:lnTo>
                    <a:pt x="17" y="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08" name="Freeform 7"/>
            <p:cNvSpPr/>
            <p:nvPr/>
          </p:nvSpPr>
          <p:spPr bwMode="auto">
            <a:xfrm>
              <a:off x="3926" y="209"/>
              <a:ext cx="163" cy="154"/>
            </a:xfrm>
            <a:custGeom>
              <a:avLst/>
              <a:gdLst>
                <a:gd name="T0" fmla="*/ 0 w 102"/>
                <a:gd name="T1" fmla="*/ 0 h 94"/>
                <a:gd name="T2" fmla="*/ 1114 w 102"/>
                <a:gd name="T3" fmla="*/ 1782 h 94"/>
                <a:gd name="T4" fmla="*/ 2280 w 102"/>
                <a:gd name="T5" fmla="*/ 3637 h 94"/>
                <a:gd name="T6" fmla="*/ 3783 w 102"/>
                <a:gd name="T7" fmla="*/ 5698 h 94"/>
                <a:gd name="T8" fmla="*/ 6400 w 102"/>
                <a:gd name="T9" fmla="*/ 7484 h 94"/>
                <a:gd name="T10" fmla="*/ 7827 w 102"/>
                <a:gd name="T11" fmla="*/ 8241 h 94"/>
                <a:gd name="T12" fmla="*/ 9305 w 102"/>
                <a:gd name="T13" fmla="*/ 8688 h 94"/>
                <a:gd name="T14" fmla="*/ 10544 w 102"/>
                <a:gd name="T15" fmla="*/ 9761 h 94"/>
                <a:gd name="T16" fmla="*/ 12161 w 102"/>
                <a:gd name="T17" fmla="*/ 10021 h 94"/>
                <a:gd name="T18" fmla="*/ 13609 w 102"/>
                <a:gd name="T19" fmla="*/ 10962 h 94"/>
                <a:gd name="T20" fmla="*/ 14766 w 102"/>
                <a:gd name="T21" fmla="*/ 11152 h 94"/>
                <a:gd name="T22" fmla="*/ 15790 w 102"/>
                <a:gd name="T23" fmla="*/ 12261 h 94"/>
                <a:gd name="T24" fmla="*/ 16850 w 102"/>
                <a:gd name="T25" fmla="*/ 12910 h 94"/>
                <a:gd name="T26" fmla="*/ 19988 w 102"/>
                <a:gd name="T27" fmla="*/ 15294 h 94"/>
                <a:gd name="T28" fmla="*/ 22389 w 102"/>
                <a:gd name="T29" fmla="*/ 18270 h 94"/>
                <a:gd name="T30" fmla="*/ 24669 w 102"/>
                <a:gd name="T31" fmla="*/ 21150 h 94"/>
                <a:gd name="T32" fmla="*/ 26380 w 102"/>
                <a:gd name="T33" fmla="*/ 25056 h 94"/>
                <a:gd name="T34" fmla="*/ 26927 w 102"/>
                <a:gd name="T35" fmla="*/ 27458 h 94"/>
                <a:gd name="T36" fmla="*/ 27379 w 102"/>
                <a:gd name="T37" fmla="*/ 29932 h 94"/>
                <a:gd name="T38" fmla="*/ 27951 w 102"/>
                <a:gd name="T39" fmla="*/ 32538 h 94"/>
                <a:gd name="T40" fmla="*/ 28212 w 102"/>
                <a:gd name="T41" fmla="*/ 35133 h 94"/>
                <a:gd name="T42" fmla="*/ 26927 w 102"/>
                <a:gd name="T43" fmla="*/ 33985 h 94"/>
                <a:gd name="T44" fmla="*/ 26615 w 102"/>
                <a:gd name="T45" fmla="*/ 32538 h 94"/>
                <a:gd name="T46" fmla="*/ 26117 w 102"/>
                <a:gd name="T47" fmla="*/ 30327 h 94"/>
                <a:gd name="T48" fmla="*/ 25813 w 102"/>
                <a:gd name="T49" fmla="*/ 28534 h 94"/>
                <a:gd name="T50" fmla="*/ 25009 w 102"/>
                <a:gd name="T51" fmla="*/ 26896 h 94"/>
                <a:gd name="T52" fmla="*/ 23763 w 102"/>
                <a:gd name="T53" fmla="*/ 23968 h 94"/>
                <a:gd name="T54" fmla="*/ 21813 w 102"/>
                <a:gd name="T55" fmla="*/ 21727 h 94"/>
                <a:gd name="T56" fmla="*/ 19988 w 102"/>
                <a:gd name="T57" fmla="*/ 19861 h 94"/>
                <a:gd name="T58" fmla="*/ 17654 w 102"/>
                <a:gd name="T59" fmla="*/ 18270 h 94"/>
                <a:gd name="T60" fmla="*/ 16153 w 102"/>
                <a:gd name="T61" fmla="*/ 17174 h 94"/>
                <a:gd name="T62" fmla="*/ 14766 w 102"/>
                <a:gd name="T63" fmla="*/ 16417 h 94"/>
                <a:gd name="T64" fmla="*/ 12858 w 102"/>
                <a:gd name="T65" fmla="*/ 15991 h 94"/>
                <a:gd name="T66" fmla="*/ 11394 w 102"/>
                <a:gd name="T67" fmla="*/ 15294 h 94"/>
                <a:gd name="T68" fmla="*/ 9660 w 102"/>
                <a:gd name="T69" fmla="*/ 14630 h 94"/>
                <a:gd name="T70" fmla="*/ 8046 w 102"/>
                <a:gd name="T71" fmla="*/ 14630 h 94"/>
                <a:gd name="T72" fmla="*/ 6400 w 102"/>
                <a:gd name="T73" fmla="*/ 14234 h 94"/>
                <a:gd name="T74" fmla="*/ 5035 w 102"/>
                <a:gd name="T75" fmla="*/ 13962 h 94"/>
                <a:gd name="T76" fmla="*/ 0 w 102"/>
                <a:gd name="T77" fmla="*/ 0 h 94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102" h="94">
                  <a:moveTo>
                    <a:pt x="0" y="0"/>
                  </a:moveTo>
                  <a:lnTo>
                    <a:pt x="4" y="5"/>
                  </a:lnTo>
                  <a:lnTo>
                    <a:pt x="8" y="10"/>
                  </a:lnTo>
                  <a:lnTo>
                    <a:pt x="14" y="15"/>
                  </a:lnTo>
                  <a:lnTo>
                    <a:pt x="23" y="20"/>
                  </a:lnTo>
                  <a:lnTo>
                    <a:pt x="28" y="22"/>
                  </a:lnTo>
                  <a:lnTo>
                    <a:pt x="34" y="23"/>
                  </a:lnTo>
                  <a:lnTo>
                    <a:pt x="38" y="26"/>
                  </a:lnTo>
                  <a:lnTo>
                    <a:pt x="44" y="27"/>
                  </a:lnTo>
                  <a:lnTo>
                    <a:pt x="49" y="29"/>
                  </a:lnTo>
                  <a:lnTo>
                    <a:pt x="53" y="30"/>
                  </a:lnTo>
                  <a:lnTo>
                    <a:pt x="57" y="33"/>
                  </a:lnTo>
                  <a:lnTo>
                    <a:pt x="61" y="35"/>
                  </a:lnTo>
                  <a:lnTo>
                    <a:pt x="72" y="41"/>
                  </a:lnTo>
                  <a:lnTo>
                    <a:pt x="81" y="49"/>
                  </a:lnTo>
                  <a:lnTo>
                    <a:pt x="89" y="57"/>
                  </a:lnTo>
                  <a:lnTo>
                    <a:pt x="95" y="67"/>
                  </a:lnTo>
                  <a:lnTo>
                    <a:pt x="97" y="73"/>
                  </a:lnTo>
                  <a:lnTo>
                    <a:pt x="99" y="80"/>
                  </a:lnTo>
                  <a:lnTo>
                    <a:pt x="101" y="87"/>
                  </a:lnTo>
                  <a:lnTo>
                    <a:pt x="102" y="94"/>
                  </a:lnTo>
                  <a:lnTo>
                    <a:pt x="97" y="91"/>
                  </a:lnTo>
                  <a:lnTo>
                    <a:pt x="96" y="87"/>
                  </a:lnTo>
                  <a:lnTo>
                    <a:pt x="94" y="81"/>
                  </a:lnTo>
                  <a:lnTo>
                    <a:pt x="93" y="76"/>
                  </a:lnTo>
                  <a:lnTo>
                    <a:pt x="90" y="72"/>
                  </a:lnTo>
                  <a:lnTo>
                    <a:pt x="86" y="64"/>
                  </a:lnTo>
                  <a:lnTo>
                    <a:pt x="79" y="58"/>
                  </a:lnTo>
                  <a:lnTo>
                    <a:pt x="72" y="53"/>
                  </a:lnTo>
                  <a:lnTo>
                    <a:pt x="64" y="49"/>
                  </a:lnTo>
                  <a:lnTo>
                    <a:pt x="58" y="46"/>
                  </a:lnTo>
                  <a:lnTo>
                    <a:pt x="53" y="44"/>
                  </a:lnTo>
                  <a:lnTo>
                    <a:pt x="46" y="43"/>
                  </a:lnTo>
                  <a:lnTo>
                    <a:pt x="41" y="41"/>
                  </a:lnTo>
                  <a:lnTo>
                    <a:pt x="35" y="39"/>
                  </a:lnTo>
                  <a:lnTo>
                    <a:pt x="29" y="39"/>
                  </a:lnTo>
                  <a:lnTo>
                    <a:pt x="23" y="38"/>
                  </a:lnTo>
                  <a:lnTo>
                    <a:pt x="18" y="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09" name="Freeform 8"/>
            <p:cNvSpPr/>
            <p:nvPr/>
          </p:nvSpPr>
          <p:spPr bwMode="auto">
            <a:xfrm>
              <a:off x="3952" y="271"/>
              <a:ext cx="170" cy="183"/>
            </a:xfrm>
            <a:custGeom>
              <a:avLst/>
              <a:gdLst>
                <a:gd name="T0" fmla="*/ 0 w 103"/>
                <a:gd name="T1" fmla="*/ 0 h 113"/>
                <a:gd name="T2" fmla="*/ 1804 w 103"/>
                <a:gd name="T3" fmla="*/ 2214 h 113"/>
                <a:gd name="T4" fmla="*/ 4573 w 103"/>
                <a:gd name="T5" fmla="*/ 4581 h 113"/>
                <a:gd name="T6" fmla="*/ 7643 w 103"/>
                <a:gd name="T7" fmla="*/ 6803 h 113"/>
                <a:gd name="T8" fmla="*/ 11073 w 103"/>
                <a:gd name="T9" fmla="*/ 7798 h 113"/>
                <a:gd name="T10" fmla="*/ 13384 w 103"/>
                <a:gd name="T11" fmla="*/ 8790 h 113"/>
                <a:gd name="T12" fmla="*/ 15642 w 103"/>
                <a:gd name="T13" fmla="*/ 9025 h 113"/>
                <a:gd name="T14" fmla="*/ 17589 w 103"/>
                <a:gd name="T15" fmla="*/ 9793 h 113"/>
                <a:gd name="T16" fmla="*/ 20098 w 103"/>
                <a:gd name="T17" fmla="*/ 10407 h 113"/>
                <a:gd name="T18" fmla="*/ 22521 w 103"/>
                <a:gd name="T19" fmla="*/ 11017 h 113"/>
                <a:gd name="T20" fmla="*/ 25132 w 103"/>
                <a:gd name="T21" fmla="*/ 11638 h 113"/>
                <a:gd name="T22" fmla="*/ 26982 w 103"/>
                <a:gd name="T23" fmla="*/ 12395 h 113"/>
                <a:gd name="T24" fmla="*/ 29030 w 103"/>
                <a:gd name="T25" fmla="*/ 13014 h 113"/>
                <a:gd name="T26" fmla="*/ 32686 w 103"/>
                <a:gd name="T27" fmla="*/ 14857 h 113"/>
                <a:gd name="T28" fmla="*/ 35740 w 103"/>
                <a:gd name="T29" fmla="*/ 16854 h 113"/>
                <a:gd name="T30" fmla="*/ 37601 w 103"/>
                <a:gd name="T31" fmla="*/ 19225 h 113"/>
                <a:gd name="T32" fmla="*/ 39130 w 103"/>
                <a:gd name="T33" fmla="*/ 22065 h 113"/>
                <a:gd name="T34" fmla="*/ 41480 w 103"/>
                <a:gd name="T35" fmla="*/ 26214 h 113"/>
                <a:gd name="T36" fmla="*/ 42175 w 103"/>
                <a:gd name="T37" fmla="*/ 29272 h 113"/>
                <a:gd name="T38" fmla="*/ 42175 w 103"/>
                <a:gd name="T39" fmla="*/ 32508 h 113"/>
                <a:gd name="T40" fmla="*/ 41498 w 103"/>
                <a:gd name="T41" fmla="*/ 36257 h 113"/>
                <a:gd name="T42" fmla="*/ 40371 w 103"/>
                <a:gd name="T43" fmla="*/ 36723 h 113"/>
                <a:gd name="T44" fmla="*/ 40371 w 103"/>
                <a:gd name="T45" fmla="*/ 34132 h 113"/>
                <a:gd name="T46" fmla="*/ 40371 w 103"/>
                <a:gd name="T47" fmla="*/ 30901 h 113"/>
                <a:gd name="T48" fmla="*/ 39130 w 103"/>
                <a:gd name="T49" fmla="*/ 27295 h 113"/>
                <a:gd name="T50" fmla="*/ 38001 w 103"/>
                <a:gd name="T51" fmla="*/ 24284 h 113"/>
                <a:gd name="T52" fmla="*/ 36459 w 103"/>
                <a:gd name="T53" fmla="*/ 21989 h 113"/>
                <a:gd name="T54" fmla="*/ 35078 w 103"/>
                <a:gd name="T55" fmla="*/ 19840 h 113"/>
                <a:gd name="T56" fmla="*/ 32686 w 103"/>
                <a:gd name="T57" fmla="*/ 18467 h 113"/>
                <a:gd name="T58" fmla="*/ 29733 w 103"/>
                <a:gd name="T59" fmla="*/ 16854 h 113"/>
                <a:gd name="T60" fmla="*/ 27695 w 103"/>
                <a:gd name="T61" fmla="*/ 16221 h 113"/>
                <a:gd name="T62" fmla="*/ 25143 w 103"/>
                <a:gd name="T63" fmla="*/ 15229 h 113"/>
                <a:gd name="T64" fmla="*/ 22090 w 103"/>
                <a:gd name="T65" fmla="*/ 14857 h 113"/>
                <a:gd name="T66" fmla="*/ 18717 w 103"/>
                <a:gd name="T67" fmla="*/ 14235 h 113"/>
                <a:gd name="T68" fmla="*/ 15642 w 103"/>
                <a:gd name="T69" fmla="*/ 14002 h 113"/>
                <a:gd name="T70" fmla="*/ 12458 w 103"/>
                <a:gd name="T71" fmla="*/ 13014 h 113"/>
                <a:gd name="T72" fmla="*/ 9477 w 103"/>
                <a:gd name="T73" fmla="*/ 12629 h 113"/>
                <a:gd name="T74" fmla="*/ 6457 w 103"/>
                <a:gd name="T75" fmla="*/ 12395 h 113"/>
                <a:gd name="T76" fmla="*/ 0 w 103"/>
                <a:gd name="T77" fmla="*/ 0 h 113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103" h="113">
                  <a:moveTo>
                    <a:pt x="0" y="0"/>
                  </a:moveTo>
                  <a:lnTo>
                    <a:pt x="4" y="7"/>
                  </a:lnTo>
                  <a:lnTo>
                    <a:pt x="11" y="14"/>
                  </a:lnTo>
                  <a:lnTo>
                    <a:pt x="19" y="21"/>
                  </a:lnTo>
                  <a:lnTo>
                    <a:pt x="27" y="24"/>
                  </a:lnTo>
                  <a:lnTo>
                    <a:pt x="33" y="27"/>
                  </a:lnTo>
                  <a:lnTo>
                    <a:pt x="38" y="28"/>
                  </a:lnTo>
                  <a:lnTo>
                    <a:pt x="43" y="30"/>
                  </a:lnTo>
                  <a:lnTo>
                    <a:pt x="49" y="32"/>
                  </a:lnTo>
                  <a:lnTo>
                    <a:pt x="55" y="34"/>
                  </a:lnTo>
                  <a:lnTo>
                    <a:pt x="61" y="36"/>
                  </a:lnTo>
                  <a:lnTo>
                    <a:pt x="66" y="38"/>
                  </a:lnTo>
                  <a:lnTo>
                    <a:pt x="71" y="40"/>
                  </a:lnTo>
                  <a:lnTo>
                    <a:pt x="80" y="46"/>
                  </a:lnTo>
                  <a:lnTo>
                    <a:pt x="87" y="52"/>
                  </a:lnTo>
                  <a:lnTo>
                    <a:pt x="92" y="59"/>
                  </a:lnTo>
                  <a:lnTo>
                    <a:pt x="96" y="68"/>
                  </a:lnTo>
                  <a:lnTo>
                    <a:pt x="101" y="80"/>
                  </a:lnTo>
                  <a:lnTo>
                    <a:pt x="103" y="90"/>
                  </a:lnTo>
                  <a:lnTo>
                    <a:pt x="103" y="100"/>
                  </a:lnTo>
                  <a:lnTo>
                    <a:pt x="102" y="111"/>
                  </a:lnTo>
                  <a:lnTo>
                    <a:pt x="99" y="113"/>
                  </a:lnTo>
                  <a:lnTo>
                    <a:pt x="99" y="105"/>
                  </a:lnTo>
                  <a:lnTo>
                    <a:pt x="99" y="95"/>
                  </a:lnTo>
                  <a:lnTo>
                    <a:pt x="96" y="84"/>
                  </a:lnTo>
                  <a:lnTo>
                    <a:pt x="93" y="75"/>
                  </a:lnTo>
                  <a:lnTo>
                    <a:pt x="89" y="67"/>
                  </a:lnTo>
                  <a:lnTo>
                    <a:pt x="86" y="61"/>
                  </a:lnTo>
                  <a:lnTo>
                    <a:pt x="80" y="57"/>
                  </a:lnTo>
                  <a:lnTo>
                    <a:pt x="73" y="52"/>
                  </a:lnTo>
                  <a:lnTo>
                    <a:pt x="68" y="50"/>
                  </a:lnTo>
                  <a:lnTo>
                    <a:pt x="62" y="47"/>
                  </a:lnTo>
                  <a:lnTo>
                    <a:pt x="54" y="46"/>
                  </a:lnTo>
                  <a:lnTo>
                    <a:pt x="46" y="44"/>
                  </a:lnTo>
                  <a:lnTo>
                    <a:pt x="38" y="43"/>
                  </a:lnTo>
                  <a:lnTo>
                    <a:pt x="30" y="40"/>
                  </a:lnTo>
                  <a:lnTo>
                    <a:pt x="23" y="39"/>
                  </a:lnTo>
                  <a:lnTo>
                    <a:pt x="16" y="3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10" name="Freeform 9"/>
            <p:cNvSpPr/>
            <p:nvPr/>
          </p:nvSpPr>
          <p:spPr bwMode="auto">
            <a:xfrm>
              <a:off x="3890" y="144"/>
              <a:ext cx="164" cy="441"/>
            </a:xfrm>
            <a:custGeom>
              <a:avLst/>
              <a:gdLst>
                <a:gd name="T0" fmla="*/ 16760 w 102"/>
                <a:gd name="T1" fmla="*/ 43470 h 269"/>
                <a:gd name="T2" fmla="*/ 29895 w 102"/>
                <a:gd name="T3" fmla="*/ 80041 h 269"/>
                <a:gd name="T4" fmla="*/ 30477 w 102"/>
                <a:gd name="T5" fmla="*/ 83070 h 269"/>
                <a:gd name="T6" fmla="*/ 30477 w 102"/>
                <a:gd name="T7" fmla="*/ 86008 h 269"/>
                <a:gd name="T8" fmla="*/ 29895 w 102"/>
                <a:gd name="T9" fmla="*/ 88864 h 269"/>
                <a:gd name="T10" fmla="*/ 28653 w 102"/>
                <a:gd name="T11" fmla="*/ 91477 h 269"/>
                <a:gd name="T12" fmla="*/ 27168 w 102"/>
                <a:gd name="T13" fmla="*/ 94274 h 269"/>
                <a:gd name="T14" fmla="*/ 25637 w 102"/>
                <a:gd name="T15" fmla="*/ 96728 h 269"/>
                <a:gd name="T16" fmla="*/ 23531 w 102"/>
                <a:gd name="T17" fmla="*/ 98895 h 269"/>
                <a:gd name="T18" fmla="*/ 21606 w 102"/>
                <a:gd name="T19" fmla="*/ 100217 h 269"/>
                <a:gd name="T20" fmla="*/ 20117 w 102"/>
                <a:gd name="T21" fmla="*/ 100932 h 269"/>
                <a:gd name="T22" fmla="*/ 18649 w 102"/>
                <a:gd name="T23" fmla="*/ 100932 h 269"/>
                <a:gd name="T24" fmla="*/ 17275 w 102"/>
                <a:gd name="T25" fmla="*/ 101381 h 269"/>
                <a:gd name="T26" fmla="*/ 16315 w 102"/>
                <a:gd name="T27" fmla="*/ 100932 h 269"/>
                <a:gd name="T28" fmla="*/ 14865 w 102"/>
                <a:gd name="T29" fmla="*/ 100712 h 269"/>
                <a:gd name="T30" fmla="*/ 14070 w 102"/>
                <a:gd name="T31" fmla="*/ 99809 h 269"/>
                <a:gd name="T32" fmla="*/ 13151 w 102"/>
                <a:gd name="T33" fmla="*/ 98468 h 269"/>
                <a:gd name="T34" fmla="*/ 12567 w 102"/>
                <a:gd name="T35" fmla="*/ 97164 h 269"/>
                <a:gd name="T36" fmla="*/ 11917 w 102"/>
                <a:gd name="T37" fmla="*/ 94571 h 269"/>
                <a:gd name="T38" fmla="*/ 11917 w 102"/>
                <a:gd name="T39" fmla="*/ 91477 h 269"/>
                <a:gd name="T40" fmla="*/ 12567 w 102"/>
                <a:gd name="T41" fmla="*/ 88452 h 269"/>
                <a:gd name="T42" fmla="*/ 13438 w 102"/>
                <a:gd name="T43" fmla="*/ 85526 h 269"/>
                <a:gd name="T44" fmla="*/ 14865 w 102"/>
                <a:gd name="T45" fmla="*/ 82672 h 269"/>
                <a:gd name="T46" fmla="*/ 16315 w 102"/>
                <a:gd name="T47" fmla="*/ 80246 h 269"/>
                <a:gd name="T48" fmla="*/ 18593 w 102"/>
                <a:gd name="T49" fmla="*/ 78006 h 269"/>
                <a:gd name="T50" fmla="*/ 20117 w 102"/>
                <a:gd name="T51" fmla="*/ 76800 h 269"/>
                <a:gd name="T52" fmla="*/ 21691 w 102"/>
                <a:gd name="T53" fmla="*/ 75875 h 269"/>
                <a:gd name="T54" fmla="*/ 23531 w 102"/>
                <a:gd name="T55" fmla="*/ 75455 h 269"/>
                <a:gd name="T56" fmla="*/ 24693 w 102"/>
                <a:gd name="T57" fmla="*/ 75455 h 269"/>
                <a:gd name="T58" fmla="*/ 26232 w 102"/>
                <a:gd name="T59" fmla="*/ 75455 h 269"/>
                <a:gd name="T60" fmla="*/ 0 w 102"/>
                <a:gd name="T61" fmla="*/ 667 h 269"/>
                <a:gd name="T62" fmla="*/ 1518 w 102"/>
                <a:gd name="T63" fmla="*/ 0 h 269"/>
                <a:gd name="T64" fmla="*/ 6483 w 102"/>
                <a:gd name="T65" fmla="*/ 15127 h 269"/>
                <a:gd name="T66" fmla="*/ 11917 w 102"/>
                <a:gd name="T67" fmla="*/ 29024 h 269"/>
                <a:gd name="T68" fmla="*/ 16760 w 102"/>
                <a:gd name="T69" fmla="*/ 43470 h 269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102" h="269">
                  <a:moveTo>
                    <a:pt x="56" y="115"/>
                  </a:moveTo>
                  <a:lnTo>
                    <a:pt x="100" y="212"/>
                  </a:lnTo>
                  <a:lnTo>
                    <a:pt x="102" y="220"/>
                  </a:lnTo>
                  <a:lnTo>
                    <a:pt x="102" y="228"/>
                  </a:lnTo>
                  <a:lnTo>
                    <a:pt x="100" y="236"/>
                  </a:lnTo>
                  <a:lnTo>
                    <a:pt x="96" y="243"/>
                  </a:lnTo>
                  <a:lnTo>
                    <a:pt x="91" y="250"/>
                  </a:lnTo>
                  <a:lnTo>
                    <a:pt x="86" y="257"/>
                  </a:lnTo>
                  <a:lnTo>
                    <a:pt x="79" y="262"/>
                  </a:lnTo>
                  <a:lnTo>
                    <a:pt x="72" y="266"/>
                  </a:lnTo>
                  <a:lnTo>
                    <a:pt x="67" y="268"/>
                  </a:lnTo>
                  <a:lnTo>
                    <a:pt x="63" y="268"/>
                  </a:lnTo>
                  <a:lnTo>
                    <a:pt x="58" y="269"/>
                  </a:lnTo>
                  <a:lnTo>
                    <a:pt x="55" y="268"/>
                  </a:lnTo>
                  <a:lnTo>
                    <a:pt x="50" y="267"/>
                  </a:lnTo>
                  <a:lnTo>
                    <a:pt x="47" y="265"/>
                  </a:lnTo>
                  <a:lnTo>
                    <a:pt x="44" y="261"/>
                  </a:lnTo>
                  <a:lnTo>
                    <a:pt x="42" y="258"/>
                  </a:lnTo>
                  <a:lnTo>
                    <a:pt x="40" y="251"/>
                  </a:lnTo>
                  <a:lnTo>
                    <a:pt x="40" y="243"/>
                  </a:lnTo>
                  <a:lnTo>
                    <a:pt x="42" y="235"/>
                  </a:lnTo>
                  <a:lnTo>
                    <a:pt x="45" y="227"/>
                  </a:lnTo>
                  <a:lnTo>
                    <a:pt x="50" y="219"/>
                  </a:lnTo>
                  <a:lnTo>
                    <a:pt x="55" y="213"/>
                  </a:lnTo>
                  <a:lnTo>
                    <a:pt x="62" y="207"/>
                  </a:lnTo>
                  <a:lnTo>
                    <a:pt x="67" y="204"/>
                  </a:lnTo>
                  <a:lnTo>
                    <a:pt x="73" y="201"/>
                  </a:lnTo>
                  <a:lnTo>
                    <a:pt x="79" y="200"/>
                  </a:lnTo>
                  <a:lnTo>
                    <a:pt x="83" y="200"/>
                  </a:lnTo>
                  <a:lnTo>
                    <a:pt x="88" y="200"/>
                  </a:lnTo>
                  <a:lnTo>
                    <a:pt x="0" y="2"/>
                  </a:lnTo>
                  <a:lnTo>
                    <a:pt x="5" y="0"/>
                  </a:lnTo>
                  <a:lnTo>
                    <a:pt x="22" y="40"/>
                  </a:lnTo>
                  <a:lnTo>
                    <a:pt x="40" y="77"/>
                  </a:lnTo>
                  <a:lnTo>
                    <a:pt x="56" y="115"/>
                  </a:lnTo>
                  <a:close/>
                </a:path>
              </a:pathLst>
            </a:custGeom>
            <a:solidFill>
              <a:srgbClr val="8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pic>
        <p:nvPicPr>
          <p:cNvPr id="13" name="Picture 12"/>
          <p:cNvPicPr>
            <a:picLocks noChangeAspect="1"/>
          </p:cNvPicPr>
          <p:nvPr/>
        </p:nvPicPr>
        <p:blipFill>
          <a:blip r:embed="rId5">
            <a:clrChange>
              <a:clrFrom>
                <a:srgbClr val="FFFFFF">
                  <a:alpha val="100000"/>
                </a:srgbClr>
              </a:clrFrom>
              <a:clrTo>
                <a:srgbClr val="FFFFFF">
                  <a:alpha val="100000"/>
                  <a:alpha val="0"/>
                </a:srgbClr>
              </a:clrTo>
            </a:clrChange>
          </a:blip>
          <a:stretch>
            <a:fillRect/>
          </a:stretch>
        </p:blipFill>
        <p:spPr>
          <a:xfrm flipH="1">
            <a:off x="-158750" y="125095"/>
            <a:ext cx="2421890" cy="1522730"/>
          </a:xfrm>
          <a:prstGeom prst="rect">
            <a:avLst/>
          </a:prstGeom>
        </p:spPr>
      </p:pic>
      <p:grpSp>
        <p:nvGrpSpPr>
          <p:cNvPr id="156" name="Group 5"/>
          <p:cNvGrpSpPr/>
          <p:nvPr/>
        </p:nvGrpSpPr>
        <p:grpSpPr bwMode="auto">
          <a:xfrm>
            <a:off x="219710" y="571818"/>
            <a:ext cx="195263" cy="369887"/>
            <a:chOff x="3890" y="144"/>
            <a:chExt cx="232" cy="441"/>
          </a:xfrm>
        </p:grpSpPr>
        <p:sp>
          <p:nvSpPr>
            <p:cNvPr id="157" name="Freeform 6"/>
            <p:cNvSpPr/>
            <p:nvPr/>
          </p:nvSpPr>
          <p:spPr bwMode="auto">
            <a:xfrm>
              <a:off x="3897" y="144"/>
              <a:ext cx="166" cy="157"/>
            </a:xfrm>
            <a:custGeom>
              <a:avLst/>
              <a:gdLst>
                <a:gd name="T0" fmla="*/ 0 w 101"/>
                <a:gd name="T1" fmla="*/ 0 h 96"/>
                <a:gd name="T2" fmla="*/ 1750 w 101"/>
                <a:gd name="T3" fmla="*/ 2175 h 96"/>
                <a:gd name="T4" fmla="*/ 3072 w 101"/>
                <a:gd name="T5" fmla="*/ 4694 h 96"/>
                <a:gd name="T6" fmla="*/ 5851 w 101"/>
                <a:gd name="T7" fmla="*/ 6448 h 96"/>
                <a:gd name="T8" fmla="*/ 8946 w 101"/>
                <a:gd name="T9" fmla="*/ 8040 h 96"/>
                <a:gd name="T10" fmla="*/ 11418 w 101"/>
                <a:gd name="T11" fmla="*/ 8800 h 96"/>
                <a:gd name="T12" fmla="*/ 13638 w 101"/>
                <a:gd name="T13" fmla="*/ 9209 h 96"/>
                <a:gd name="T14" fmla="*/ 15136 w 101"/>
                <a:gd name="T15" fmla="*/ 10292 h 96"/>
                <a:gd name="T16" fmla="*/ 17557 w 101"/>
                <a:gd name="T17" fmla="*/ 10545 h 96"/>
                <a:gd name="T18" fmla="*/ 19438 w 101"/>
                <a:gd name="T19" fmla="*/ 11360 h 96"/>
                <a:gd name="T20" fmla="*/ 20987 w 101"/>
                <a:gd name="T21" fmla="*/ 12076 h 96"/>
                <a:gd name="T22" fmla="*/ 22415 w 101"/>
                <a:gd name="T23" fmla="*/ 12742 h 96"/>
                <a:gd name="T24" fmla="*/ 24165 w 101"/>
                <a:gd name="T25" fmla="*/ 13700 h 96"/>
                <a:gd name="T26" fmla="*/ 28383 w 101"/>
                <a:gd name="T27" fmla="*/ 16189 h 96"/>
                <a:gd name="T28" fmla="*/ 31948 w 101"/>
                <a:gd name="T29" fmla="*/ 18578 h 96"/>
                <a:gd name="T30" fmla="*/ 34493 w 101"/>
                <a:gd name="T31" fmla="*/ 21910 h 96"/>
                <a:gd name="T32" fmla="*/ 36840 w 101"/>
                <a:gd name="T33" fmla="*/ 25373 h 96"/>
                <a:gd name="T34" fmla="*/ 37551 w 101"/>
                <a:gd name="T35" fmla="*/ 27784 h 96"/>
                <a:gd name="T36" fmla="*/ 38496 w 101"/>
                <a:gd name="T37" fmla="*/ 30383 h 96"/>
                <a:gd name="T38" fmla="*/ 38869 w 101"/>
                <a:gd name="T39" fmla="*/ 32906 h 96"/>
                <a:gd name="T40" fmla="*/ 39301 w 101"/>
                <a:gd name="T41" fmla="*/ 35168 h 96"/>
                <a:gd name="T42" fmla="*/ 38164 w 101"/>
                <a:gd name="T43" fmla="*/ 34079 h 96"/>
                <a:gd name="T44" fmla="*/ 37398 w 101"/>
                <a:gd name="T45" fmla="*/ 32697 h 96"/>
                <a:gd name="T46" fmla="*/ 36840 w 101"/>
                <a:gd name="T47" fmla="*/ 30676 h 96"/>
                <a:gd name="T48" fmla="*/ 35741 w 101"/>
                <a:gd name="T49" fmla="*/ 28850 h 96"/>
                <a:gd name="T50" fmla="*/ 34922 w 101"/>
                <a:gd name="T51" fmla="*/ 27527 h 96"/>
                <a:gd name="T52" fmla="*/ 33077 w 101"/>
                <a:gd name="T53" fmla="*/ 24631 h 96"/>
                <a:gd name="T54" fmla="*/ 30196 w 101"/>
                <a:gd name="T55" fmla="*/ 22405 h 96"/>
                <a:gd name="T56" fmla="*/ 27635 w 101"/>
                <a:gd name="T57" fmla="*/ 20121 h 96"/>
                <a:gd name="T58" fmla="*/ 24581 w 101"/>
                <a:gd name="T59" fmla="*/ 18578 h 96"/>
                <a:gd name="T60" fmla="*/ 22847 w 101"/>
                <a:gd name="T61" fmla="*/ 17641 h 96"/>
                <a:gd name="T62" fmla="*/ 20543 w 101"/>
                <a:gd name="T63" fmla="*/ 16832 h 96"/>
                <a:gd name="T64" fmla="*/ 18314 w 101"/>
                <a:gd name="T65" fmla="*/ 16590 h 96"/>
                <a:gd name="T66" fmla="*/ 16303 w 101"/>
                <a:gd name="T67" fmla="*/ 16189 h 96"/>
                <a:gd name="T68" fmla="*/ 13901 w 101"/>
                <a:gd name="T69" fmla="*/ 15558 h 96"/>
                <a:gd name="T70" fmla="*/ 11668 w 101"/>
                <a:gd name="T71" fmla="*/ 15061 h 96"/>
                <a:gd name="T72" fmla="*/ 8946 w 101"/>
                <a:gd name="T73" fmla="*/ 14488 h 96"/>
                <a:gd name="T74" fmla="*/ 6645 w 101"/>
                <a:gd name="T75" fmla="*/ 14488 h 96"/>
                <a:gd name="T76" fmla="*/ 0 w 101"/>
                <a:gd name="T77" fmla="*/ 0 h 9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101" h="96">
                  <a:moveTo>
                    <a:pt x="0" y="0"/>
                  </a:moveTo>
                  <a:lnTo>
                    <a:pt x="4" y="6"/>
                  </a:lnTo>
                  <a:lnTo>
                    <a:pt x="8" y="13"/>
                  </a:lnTo>
                  <a:lnTo>
                    <a:pt x="15" y="18"/>
                  </a:lnTo>
                  <a:lnTo>
                    <a:pt x="23" y="22"/>
                  </a:lnTo>
                  <a:lnTo>
                    <a:pt x="29" y="24"/>
                  </a:lnTo>
                  <a:lnTo>
                    <a:pt x="35" y="25"/>
                  </a:lnTo>
                  <a:lnTo>
                    <a:pt x="39" y="28"/>
                  </a:lnTo>
                  <a:lnTo>
                    <a:pt x="45" y="29"/>
                  </a:lnTo>
                  <a:lnTo>
                    <a:pt x="50" y="31"/>
                  </a:lnTo>
                  <a:lnTo>
                    <a:pt x="54" y="33"/>
                  </a:lnTo>
                  <a:lnTo>
                    <a:pt x="58" y="35"/>
                  </a:lnTo>
                  <a:lnTo>
                    <a:pt x="62" y="37"/>
                  </a:lnTo>
                  <a:lnTo>
                    <a:pt x="73" y="44"/>
                  </a:lnTo>
                  <a:lnTo>
                    <a:pt x="82" y="51"/>
                  </a:lnTo>
                  <a:lnTo>
                    <a:pt x="89" y="60"/>
                  </a:lnTo>
                  <a:lnTo>
                    <a:pt x="95" y="69"/>
                  </a:lnTo>
                  <a:lnTo>
                    <a:pt x="97" y="76"/>
                  </a:lnTo>
                  <a:lnTo>
                    <a:pt x="99" y="83"/>
                  </a:lnTo>
                  <a:lnTo>
                    <a:pt x="100" y="90"/>
                  </a:lnTo>
                  <a:lnTo>
                    <a:pt x="101" y="96"/>
                  </a:lnTo>
                  <a:lnTo>
                    <a:pt x="98" y="93"/>
                  </a:lnTo>
                  <a:lnTo>
                    <a:pt x="96" y="89"/>
                  </a:lnTo>
                  <a:lnTo>
                    <a:pt x="95" y="84"/>
                  </a:lnTo>
                  <a:lnTo>
                    <a:pt x="92" y="79"/>
                  </a:lnTo>
                  <a:lnTo>
                    <a:pt x="90" y="75"/>
                  </a:lnTo>
                  <a:lnTo>
                    <a:pt x="85" y="67"/>
                  </a:lnTo>
                  <a:lnTo>
                    <a:pt x="78" y="61"/>
                  </a:lnTo>
                  <a:lnTo>
                    <a:pt x="71" y="55"/>
                  </a:lnTo>
                  <a:lnTo>
                    <a:pt x="63" y="51"/>
                  </a:lnTo>
                  <a:lnTo>
                    <a:pt x="59" y="48"/>
                  </a:lnTo>
                  <a:lnTo>
                    <a:pt x="53" y="46"/>
                  </a:lnTo>
                  <a:lnTo>
                    <a:pt x="47" y="45"/>
                  </a:lnTo>
                  <a:lnTo>
                    <a:pt x="42" y="44"/>
                  </a:lnTo>
                  <a:lnTo>
                    <a:pt x="36" y="43"/>
                  </a:lnTo>
                  <a:lnTo>
                    <a:pt x="30" y="41"/>
                  </a:lnTo>
                  <a:lnTo>
                    <a:pt x="23" y="40"/>
                  </a:lnTo>
                  <a:lnTo>
                    <a:pt x="17" y="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8" name="Freeform 7"/>
            <p:cNvSpPr/>
            <p:nvPr/>
          </p:nvSpPr>
          <p:spPr bwMode="auto">
            <a:xfrm>
              <a:off x="3926" y="209"/>
              <a:ext cx="163" cy="154"/>
            </a:xfrm>
            <a:custGeom>
              <a:avLst/>
              <a:gdLst>
                <a:gd name="T0" fmla="*/ 0 w 102"/>
                <a:gd name="T1" fmla="*/ 0 h 94"/>
                <a:gd name="T2" fmla="*/ 1114 w 102"/>
                <a:gd name="T3" fmla="*/ 1782 h 94"/>
                <a:gd name="T4" fmla="*/ 2280 w 102"/>
                <a:gd name="T5" fmla="*/ 3637 h 94"/>
                <a:gd name="T6" fmla="*/ 3783 w 102"/>
                <a:gd name="T7" fmla="*/ 5698 h 94"/>
                <a:gd name="T8" fmla="*/ 6400 w 102"/>
                <a:gd name="T9" fmla="*/ 7484 h 94"/>
                <a:gd name="T10" fmla="*/ 7827 w 102"/>
                <a:gd name="T11" fmla="*/ 8241 h 94"/>
                <a:gd name="T12" fmla="*/ 9305 w 102"/>
                <a:gd name="T13" fmla="*/ 8688 h 94"/>
                <a:gd name="T14" fmla="*/ 10544 w 102"/>
                <a:gd name="T15" fmla="*/ 9761 h 94"/>
                <a:gd name="T16" fmla="*/ 12161 w 102"/>
                <a:gd name="T17" fmla="*/ 10021 h 94"/>
                <a:gd name="T18" fmla="*/ 13609 w 102"/>
                <a:gd name="T19" fmla="*/ 10962 h 94"/>
                <a:gd name="T20" fmla="*/ 14766 w 102"/>
                <a:gd name="T21" fmla="*/ 11152 h 94"/>
                <a:gd name="T22" fmla="*/ 15790 w 102"/>
                <a:gd name="T23" fmla="*/ 12261 h 94"/>
                <a:gd name="T24" fmla="*/ 16850 w 102"/>
                <a:gd name="T25" fmla="*/ 12910 h 94"/>
                <a:gd name="T26" fmla="*/ 19988 w 102"/>
                <a:gd name="T27" fmla="*/ 15294 h 94"/>
                <a:gd name="T28" fmla="*/ 22389 w 102"/>
                <a:gd name="T29" fmla="*/ 18270 h 94"/>
                <a:gd name="T30" fmla="*/ 24669 w 102"/>
                <a:gd name="T31" fmla="*/ 21150 h 94"/>
                <a:gd name="T32" fmla="*/ 26380 w 102"/>
                <a:gd name="T33" fmla="*/ 25056 h 94"/>
                <a:gd name="T34" fmla="*/ 26927 w 102"/>
                <a:gd name="T35" fmla="*/ 27458 h 94"/>
                <a:gd name="T36" fmla="*/ 27379 w 102"/>
                <a:gd name="T37" fmla="*/ 29932 h 94"/>
                <a:gd name="T38" fmla="*/ 27951 w 102"/>
                <a:gd name="T39" fmla="*/ 32538 h 94"/>
                <a:gd name="T40" fmla="*/ 28212 w 102"/>
                <a:gd name="T41" fmla="*/ 35133 h 94"/>
                <a:gd name="T42" fmla="*/ 26927 w 102"/>
                <a:gd name="T43" fmla="*/ 33985 h 94"/>
                <a:gd name="T44" fmla="*/ 26615 w 102"/>
                <a:gd name="T45" fmla="*/ 32538 h 94"/>
                <a:gd name="T46" fmla="*/ 26117 w 102"/>
                <a:gd name="T47" fmla="*/ 30327 h 94"/>
                <a:gd name="T48" fmla="*/ 25813 w 102"/>
                <a:gd name="T49" fmla="*/ 28534 h 94"/>
                <a:gd name="T50" fmla="*/ 25009 w 102"/>
                <a:gd name="T51" fmla="*/ 26896 h 94"/>
                <a:gd name="T52" fmla="*/ 23763 w 102"/>
                <a:gd name="T53" fmla="*/ 23968 h 94"/>
                <a:gd name="T54" fmla="*/ 21813 w 102"/>
                <a:gd name="T55" fmla="*/ 21727 h 94"/>
                <a:gd name="T56" fmla="*/ 19988 w 102"/>
                <a:gd name="T57" fmla="*/ 19861 h 94"/>
                <a:gd name="T58" fmla="*/ 17654 w 102"/>
                <a:gd name="T59" fmla="*/ 18270 h 94"/>
                <a:gd name="T60" fmla="*/ 16153 w 102"/>
                <a:gd name="T61" fmla="*/ 17174 h 94"/>
                <a:gd name="T62" fmla="*/ 14766 w 102"/>
                <a:gd name="T63" fmla="*/ 16417 h 94"/>
                <a:gd name="T64" fmla="*/ 12858 w 102"/>
                <a:gd name="T65" fmla="*/ 15991 h 94"/>
                <a:gd name="T66" fmla="*/ 11394 w 102"/>
                <a:gd name="T67" fmla="*/ 15294 h 94"/>
                <a:gd name="T68" fmla="*/ 9660 w 102"/>
                <a:gd name="T69" fmla="*/ 14630 h 94"/>
                <a:gd name="T70" fmla="*/ 8046 w 102"/>
                <a:gd name="T71" fmla="*/ 14630 h 94"/>
                <a:gd name="T72" fmla="*/ 6400 w 102"/>
                <a:gd name="T73" fmla="*/ 14234 h 94"/>
                <a:gd name="T74" fmla="*/ 5035 w 102"/>
                <a:gd name="T75" fmla="*/ 13962 h 94"/>
                <a:gd name="T76" fmla="*/ 0 w 102"/>
                <a:gd name="T77" fmla="*/ 0 h 94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102" h="94">
                  <a:moveTo>
                    <a:pt x="0" y="0"/>
                  </a:moveTo>
                  <a:lnTo>
                    <a:pt x="4" y="5"/>
                  </a:lnTo>
                  <a:lnTo>
                    <a:pt x="8" y="10"/>
                  </a:lnTo>
                  <a:lnTo>
                    <a:pt x="14" y="15"/>
                  </a:lnTo>
                  <a:lnTo>
                    <a:pt x="23" y="20"/>
                  </a:lnTo>
                  <a:lnTo>
                    <a:pt x="28" y="22"/>
                  </a:lnTo>
                  <a:lnTo>
                    <a:pt x="34" y="23"/>
                  </a:lnTo>
                  <a:lnTo>
                    <a:pt x="38" y="26"/>
                  </a:lnTo>
                  <a:lnTo>
                    <a:pt x="44" y="27"/>
                  </a:lnTo>
                  <a:lnTo>
                    <a:pt x="49" y="29"/>
                  </a:lnTo>
                  <a:lnTo>
                    <a:pt x="53" y="30"/>
                  </a:lnTo>
                  <a:lnTo>
                    <a:pt x="57" y="33"/>
                  </a:lnTo>
                  <a:lnTo>
                    <a:pt x="61" y="35"/>
                  </a:lnTo>
                  <a:lnTo>
                    <a:pt x="72" y="41"/>
                  </a:lnTo>
                  <a:lnTo>
                    <a:pt x="81" y="49"/>
                  </a:lnTo>
                  <a:lnTo>
                    <a:pt x="89" y="57"/>
                  </a:lnTo>
                  <a:lnTo>
                    <a:pt x="95" y="67"/>
                  </a:lnTo>
                  <a:lnTo>
                    <a:pt x="97" y="73"/>
                  </a:lnTo>
                  <a:lnTo>
                    <a:pt x="99" y="80"/>
                  </a:lnTo>
                  <a:lnTo>
                    <a:pt x="101" y="87"/>
                  </a:lnTo>
                  <a:lnTo>
                    <a:pt x="102" y="94"/>
                  </a:lnTo>
                  <a:lnTo>
                    <a:pt x="97" y="91"/>
                  </a:lnTo>
                  <a:lnTo>
                    <a:pt x="96" y="87"/>
                  </a:lnTo>
                  <a:lnTo>
                    <a:pt x="94" y="81"/>
                  </a:lnTo>
                  <a:lnTo>
                    <a:pt x="93" y="76"/>
                  </a:lnTo>
                  <a:lnTo>
                    <a:pt x="90" y="72"/>
                  </a:lnTo>
                  <a:lnTo>
                    <a:pt x="86" y="64"/>
                  </a:lnTo>
                  <a:lnTo>
                    <a:pt x="79" y="58"/>
                  </a:lnTo>
                  <a:lnTo>
                    <a:pt x="72" y="53"/>
                  </a:lnTo>
                  <a:lnTo>
                    <a:pt x="64" y="49"/>
                  </a:lnTo>
                  <a:lnTo>
                    <a:pt x="58" y="46"/>
                  </a:lnTo>
                  <a:lnTo>
                    <a:pt x="53" y="44"/>
                  </a:lnTo>
                  <a:lnTo>
                    <a:pt x="46" y="43"/>
                  </a:lnTo>
                  <a:lnTo>
                    <a:pt x="41" y="41"/>
                  </a:lnTo>
                  <a:lnTo>
                    <a:pt x="35" y="39"/>
                  </a:lnTo>
                  <a:lnTo>
                    <a:pt x="29" y="39"/>
                  </a:lnTo>
                  <a:lnTo>
                    <a:pt x="23" y="38"/>
                  </a:lnTo>
                  <a:lnTo>
                    <a:pt x="18" y="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" name="Freeform 8"/>
            <p:cNvSpPr/>
            <p:nvPr/>
          </p:nvSpPr>
          <p:spPr bwMode="auto">
            <a:xfrm>
              <a:off x="3952" y="271"/>
              <a:ext cx="170" cy="183"/>
            </a:xfrm>
            <a:custGeom>
              <a:avLst/>
              <a:gdLst>
                <a:gd name="T0" fmla="*/ 0 w 103"/>
                <a:gd name="T1" fmla="*/ 0 h 113"/>
                <a:gd name="T2" fmla="*/ 1804 w 103"/>
                <a:gd name="T3" fmla="*/ 2214 h 113"/>
                <a:gd name="T4" fmla="*/ 4573 w 103"/>
                <a:gd name="T5" fmla="*/ 4581 h 113"/>
                <a:gd name="T6" fmla="*/ 7643 w 103"/>
                <a:gd name="T7" fmla="*/ 6803 h 113"/>
                <a:gd name="T8" fmla="*/ 11073 w 103"/>
                <a:gd name="T9" fmla="*/ 7798 h 113"/>
                <a:gd name="T10" fmla="*/ 13384 w 103"/>
                <a:gd name="T11" fmla="*/ 8790 h 113"/>
                <a:gd name="T12" fmla="*/ 15642 w 103"/>
                <a:gd name="T13" fmla="*/ 9025 h 113"/>
                <a:gd name="T14" fmla="*/ 17589 w 103"/>
                <a:gd name="T15" fmla="*/ 9793 h 113"/>
                <a:gd name="T16" fmla="*/ 20098 w 103"/>
                <a:gd name="T17" fmla="*/ 10407 h 113"/>
                <a:gd name="T18" fmla="*/ 22521 w 103"/>
                <a:gd name="T19" fmla="*/ 11017 h 113"/>
                <a:gd name="T20" fmla="*/ 25132 w 103"/>
                <a:gd name="T21" fmla="*/ 11638 h 113"/>
                <a:gd name="T22" fmla="*/ 26982 w 103"/>
                <a:gd name="T23" fmla="*/ 12395 h 113"/>
                <a:gd name="T24" fmla="*/ 29030 w 103"/>
                <a:gd name="T25" fmla="*/ 13014 h 113"/>
                <a:gd name="T26" fmla="*/ 32686 w 103"/>
                <a:gd name="T27" fmla="*/ 14857 h 113"/>
                <a:gd name="T28" fmla="*/ 35740 w 103"/>
                <a:gd name="T29" fmla="*/ 16854 h 113"/>
                <a:gd name="T30" fmla="*/ 37601 w 103"/>
                <a:gd name="T31" fmla="*/ 19225 h 113"/>
                <a:gd name="T32" fmla="*/ 39130 w 103"/>
                <a:gd name="T33" fmla="*/ 22065 h 113"/>
                <a:gd name="T34" fmla="*/ 41480 w 103"/>
                <a:gd name="T35" fmla="*/ 26214 h 113"/>
                <a:gd name="T36" fmla="*/ 42175 w 103"/>
                <a:gd name="T37" fmla="*/ 29272 h 113"/>
                <a:gd name="T38" fmla="*/ 42175 w 103"/>
                <a:gd name="T39" fmla="*/ 32508 h 113"/>
                <a:gd name="T40" fmla="*/ 41498 w 103"/>
                <a:gd name="T41" fmla="*/ 36257 h 113"/>
                <a:gd name="T42" fmla="*/ 40371 w 103"/>
                <a:gd name="T43" fmla="*/ 36723 h 113"/>
                <a:gd name="T44" fmla="*/ 40371 w 103"/>
                <a:gd name="T45" fmla="*/ 34132 h 113"/>
                <a:gd name="T46" fmla="*/ 40371 w 103"/>
                <a:gd name="T47" fmla="*/ 30901 h 113"/>
                <a:gd name="T48" fmla="*/ 39130 w 103"/>
                <a:gd name="T49" fmla="*/ 27295 h 113"/>
                <a:gd name="T50" fmla="*/ 38001 w 103"/>
                <a:gd name="T51" fmla="*/ 24284 h 113"/>
                <a:gd name="T52" fmla="*/ 36459 w 103"/>
                <a:gd name="T53" fmla="*/ 21989 h 113"/>
                <a:gd name="T54" fmla="*/ 35078 w 103"/>
                <a:gd name="T55" fmla="*/ 19840 h 113"/>
                <a:gd name="T56" fmla="*/ 32686 w 103"/>
                <a:gd name="T57" fmla="*/ 18467 h 113"/>
                <a:gd name="T58" fmla="*/ 29733 w 103"/>
                <a:gd name="T59" fmla="*/ 16854 h 113"/>
                <a:gd name="T60" fmla="*/ 27695 w 103"/>
                <a:gd name="T61" fmla="*/ 16221 h 113"/>
                <a:gd name="T62" fmla="*/ 25143 w 103"/>
                <a:gd name="T63" fmla="*/ 15229 h 113"/>
                <a:gd name="T64" fmla="*/ 22090 w 103"/>
                <a:gd name="T65" fmla="*/ 14857 h 113"/>
                <a:gd name="T66" fmla="*/ 18717 w 103"/>
                <a:gd name="T67" fmla="*/ 14235 h 113"/>
                <a:gd name="T68" fmla="*/ 15642 w 103"/>
                <a:gd name="T69" fmla="*/ 14002 h 113"/>
                <a:gd name="T70" fmla="*/ 12458 w 103"/>
                <a:gd name="T71" fmla="*/ 13014 h 113"/>
                <a:gd name="T72" fmla="*/ 9477 w 103"/>
                <a:gd name="T73" fmla="*/ 12629 h 113"/>
                <a:gd name="T74" fmla="*/ 6457 w 103"/>
                <a:gd name="T75" fmla="*/ 12395 h 113"/>
                <a:gd name="T76" fmla="*/ 0 w 103"/>
                <a:gd name="T77" fmla="*/ 0 h 113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103" h="113">
                  <a:moveTo>
                    <a:pt x="0" y="0"/>
                  </a:moveTo>
                  <a:lnTo>
                    <a:pt x="4" y="7"/>
                  </a:lnTo>
                  <a:lnTo>
                    <a:pt x="11" y="14"/>
                  </a:lnTo>
                  <a:lnTo>
                    <a:pt x="19" y="21"/>
                  </a:lnTo>
                  <a:lnTo>
                    <a:pt x="27" y="24"/>
                  </a:lnTo>
                  <a:lnTo>
                    <a:pt x="33" y="27"/>
                  </a:lnTo>
                  <a:lnTo>
                    <a:pt x="38" y="28"/>
                  </a:lnTo>
                  <a:lnTo>
                    <a:pt x="43" y="30"/>
                  </a:lnTo>
                  <a:lnTo>
                    <a:pt x="49" y="32"/>
                  </a:lnTo>
                  <a:lnTo>
                    <a:pt x="55" y="34"/>
                  </a:lnTo>
                  <a:lnTo>
                    <a:pt x="61" y="36"/>
                  </a:lnTo>
                  <a:lnTo>
                    <a:pt x="66" y="38"/>
                  </a:lnTo>
                  <a:lnTo>
                    <a:pt x="71" y="40"/>
                  </a:lnTo>
                  <a:lnTo>
                    <a:pt x="80" y="46"/>
                  </a:lnTo>
                  <a:lnTo>
                    <a:pt x="87" y="52"/>
                  </a:lnTo>
                  <a:lnTo>
                    <a:pt x="92" y="59"/>
                  </a:lnTo>
                  <a:lnTo>
                    <a:pt x="96" y="68"/>
                  </a:lnTo>
                  <a:lnTo>
                    <a:pt x="101" y="80"/>
                  </a:lnTo>
                  <a:lnTo>
                    <a:pt x="103" y="90"/>
                  </a:lnTo>
                  <a:lnTo>
                    <a:pt x="103" y="100"/>
                  </a:lnTo>
                  <a:lnTo>
                    <a:pt x="102" y="111"/>
                  </a:lnTo>
                  <a:lnTo>
                    <a:pt x="99" y="113"/>
                  </a:lnTo>
                  <a:lnTo>
                    <a:pt x="99" y="105"/>
                  </a:lnTo>
                  <a:lnTo>
                    <a:pt x="99" y="95"/>
                  </a:lnTo>
                  <a:lnTo>
                    <a:pt x="96" y="84"/>
                  </a:lnTo>
                  <a:lnTo>
                    <a:pt x="93" y="75"/>
                  </a:lnTo>
                  <a:lnTo>
                    <a:pt x="89" y="67"/>
                  </a:lnTo>
                  <a:lnTo>
                    <a:pt x="86" y="61"/>
                  </a:lnTo>
                  <a:lnTo>
                    <a:pt x="80" y="57"/>
                  </a:lnTo>
                  <a:lnTo>
                    <a:pt x="73" y="52"/>
                  </a:lnTo>
                  <a:lnTo>
                    <a:pt x="68" y="50"/>
                  </a:lnTo>
                  <a:lnTo>
                    <a:pt x="62" y="47"/>
                  </a:lnTo>
                  <a:lnTo>
                    <a:pt x="54" y="46"/>
                  </a:lnTo>
                  <a:lnTo>
                    <a:pt x="46" y="44"/>
                  </a:lnTo>
                  <a:lnTo>
                    <a:pt x="38" y="43"/>
                  </a:lnTo>
                  <a:lnTo>
                    <a:pt x="30" y="40"/>
                  </a:lnTo>
                  <a:lnTo>
                    <a:pt x="23" y="39"/>
                  </a:lnTo>
                  <a:lnTo>
                    <a:pt x="16" y="3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0" name="Freeform 9"/>
            <p:cNvSpPr/>
            <p:nvPr/>
          </p:nvSpPr>
          <p:spPr bwMode="auto">
            <a:xfrm>
              <a:off x="3890" y="144"/>
              <a:ext cx="164" cy="441"/>
            </a:xfrm>
            <a:custGeom>
              <a:avLst/>
              <a:gdLst>
                <a:gd name="T0" fmla="*/ 16760 w 102"/>
                <a:gd name="T1" fmla="*/ 43470 h 269"/>
                <a:gd name="T2" fmla="*/ 29895 w 102"/>
                <a:gd name="T3" fmla="*/ 80041 h 269"/>
                <a:gd name="T4" fmla="*/ 30477 w 102"/>
                <a:gd name="T5" fmla="*/ 83070 h 269"/>
                <a:gd name="T6" fmla="*/ 30477 w 102"/>
                <a:gd name="T7" fmla="*/ 86008 h 269"/>
                <a:gd name="T8" fmla="*/ 29895 w 102"/>
                <a:gd name="T9" fmla="*/ 88864 h 269"/>
                <a:gd name="T10" fmla="*/ 28653 w 102"/>
                <a:gd name="T11" fmla="*/ 91477 h 269"/>
                <a:gd name="T12" fmla="*/ 27168 w 102"/>
                <a:gd name="T13" fmla="*/ 94274 h 269"/>
                <a:gd name="T14" fmla="*/ 25637 w 102"/>
                <a:gd name="T15" fmla="*/ 96728 h 269"/>
                <a:gd name="T16" fmla="*/ 23531 w 102"/>
                <a:gd name="T17" fmla="*/ 98895 h 269"/>
                <a:gd name="T18" fmla="*/ 21606 w 102"/>
                <a:gd name="T19" fmla="*/ 100217 h 269"/>
                <a:gd name="T20" fmla="*/ 20117 w 102"/>
                <a:gd name="T21" fmla="*/ 100932 h 269"/>
                <a:gd name="T22" fmla="*/ 18649 w 102"/>
                <a:gd name="T23" fmla="*/ 100932 h 269"/>
                <a:gd name="T24" fmla="*/ 17275 w 102"/>
                <a:gd name="T25" fmla="*/ 101381 h 269"/>
                <a:gd name="T26" fmla="*/ 16315 w 102"/>
                <a:gd name="T27" fmla="*/ 100932 h 269"/>
                <a:gd name="T28" fmla="*/ 14865 w 102"/>
                <a:gd name="T29" fmla="*/ 100712 h 269"/>
                <a:gd name="T30" fmla="*/ 14070 w 102"/>
                <a:gd name="T31" fmla="*/ 99809 h 269"/>
                <a:gd name="T32" fmla="*/ 13151 w 102"/>
                <a:gd name="T33" fmla="*/ 98468 h 269"/>
                <a:gd name="T34" fmla="*/ 12567 w 102"/>
                <a:gd name="T35" fmla="*/ 97164 h 269"/>
                <a:gd name="T36" fmla="*/ 11917 w 102"/>
                <a:gd name="T37" fmla="*/ 94571 h 269"/>
                <a:gd name="T38" fmla="*/ 11917 w 102"/>
                <a:gd name="T39" fmla="*/ 91477 h 269"/>
                <a:gd name="T40" fmla="*/ 12567 w 102"/>
                <a:gd name="T41" fmla="*/ 88452 h 269"/>
                <a:gd name="T42" fmla="*/ 13438 w 102"/>
                <a:gd name="T43" fmla="*/ 85526 h 269"/>
                <a:gd name="T44" fmla="*/ 14865 w 102"/>
                <a:gd name="T45" fmla="*/ 82672 h 269"/>
                <a:gd name="T46" fmla="*/ 16315 w 102"/>
                <a:gd name="T47" fmla="*/ 80246 h 269"/>
                <a:gd name="T48" fmla="*/ 18593 w 102"/>
                <a:gd name="T49" fmla="*/ 78006 h 269"/>
                <a:gd name="T50" fmla="*/ 20117 w 102"/>
                <a:gd name="T51" fmla="*/ 76800 h 269"/>
                <a:gd name="T52" fmla="*/ 21691 w 102"/>
                <a:gd name="T53" fmla="*/ 75875 h 269"/>
                <a:gd name="T54" fmla="*/ 23531 w 102"/>
                <a:gd name="T55" fmla="*/ 75455 h 269"/>
                <a:gd name="T56" fmla="*/ 24693 w 102"/>
                <a:gd name="T57" fmla="*/ 75455 h 269"/>
                <a:gd name="T58" fmla="*/ 26232 w 102"/>
                <a:gd name="T59" fmla="*/ 75455 h 269"/>
                <a:gd name="T60" fmla="*/ 0 w 102"/>
                <a:gd name="T61" fmla="*/ 667 h 269"/>
                <a:gd name="T62" fmla="*/ 1518 w 102"/>
                <a:gd name="T63" fmla="*/ 0 h 269"/>
                <a:gd name="T64" fmla="*/ 6483 w 102"/>
                <a:gd name="T65" fmla="*/ 15127 h 269"/>
                <a:gd name="T66" fmla="*/ 11917 w 102"/>
                <a:gd name="T67" fmla="*/ 29024 h 269"/>
                <a:gd name="T68" fmla="*/ 16760 w 102"/>
                <a:gd name="T69" fmla="*/ 43470 h 269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102" h="269">
                  <a:moveTo>
                    <a:pt x="56" y="115"/>
                  </a:moveTo>
                  <a:lnTo>
                    <a:pt x="100" y="212"/>
                  </a:lnTo>
                  <a:lnTo>
                    <a:pt x="102" y="220"/>
                  </a:lnTo>
                  <a:lnTo>
                    <a:pt x="102" y="228"/>
                  </a:lnTo>
                  <a:lnTo>
                    <a:pt x="100" y="236"/>
                  </a:lnTo>
                  <a:lnTo>
                    <a:pt x="96" y="243"/>
                  </a:lnTo>
                  <a:lnTo>
                    <a:pt x="91" y="250"/>
                  </a:lnTo>
                  <a:lnTo>
                    <a:pt x="86" y="257"/>
                  </a:lnTo>
                  <a:lnTo>
                    <a:pt x="79" y="262"/>
                  </a:lnTo>
                  <a:lnTo>
                    <a:pt x="72" y="266"/>
                  </a:lnTo>
                  <a:lnTo>
                    <a:pt x="67" y="268"/>
                  </a:lnTo>
                  <a:lnTo>
                    <a:pt x="63" y="268"/>
                  </a:lnTo>
                  <a:lnTo>
                    <a:pt x="58" y="269"/>
                  </a:lnTo>
                  <a:lnTo>
                    <a:pt x="55" y="268"/>
                  </a:lnTo>
                  <a:lnTo>
                    <a:pt x="50" y="267"/>
                  </a:lnTo>
                  <a:lnTo>
                    <a:pt x="47" y="265"/>
                  </a:lnTo>
                  <a:lnTo>
                    <a:pt x="44" y="261"/>
                  </a:lnTo>
                  <a:lnTo>
                    <a:pt x="42" y="258"/>
                  </a:lnTo>
                  <a:lnTo>
                    <a:pt x="40" y="251"/>
                  </a:lnTo>
                  <a:lnTo>
                    <a:pt x="40" y="243"/>
                  </a:lnTo>
                  <a:lnTo>
                    <a:pt x="42" y="235"/>
                  </a:lnTo>
                  <a:lnTo>
                    <a:pt x="45" y="227"/>
                  </a:lnTo>
                  <a:lnTo>
                    <a:pt x="50" y="219"/>
                  </a:lnTo>
                  <a:lnTo>
                    <a:pt x="55" y="213"/>
                  </a:lnTo>
                  <a:lnTo>
                    <a:pt x="62" y="207"/>
                  </a:lnTo>
                  <a:lnTo>
                    <a:pt x="67" y="204"/>
                  </a:lnTo>
                  <a:lnTo>
                    <a:pt x="73" y="201"/>
                  </a:lnTo>
                  <a:lnTo>
                    <a:pt x="79" y="200"/>
                  </a:lnTo>
                  <a:lnTo>
                    <a:pt x="83" y="200"/>
                  </a:lnTo>
                  <a:lnTo>
                    <a:pt x="88" y="200"/>
                  </a:lnTo>
                  <a:lnTo>
                    <a:pt x="0" y="2"/>
                  </a:lnTo>
                  <a:lnTo>
                    <a:pt x="5" y="0"/>
                  </a:lnTo>
                  <a:lnTo>
                    <a:pt x="22" y="40"/>
                  </a:lnTo>
                  <a:lnTo>
                    <a:pt x="40" y="77"/>
                  </a:lnTo>
                  <a:lnTo>
                    <a:pt x="56" y="115"/>
                  </a:lnTo>
                  <a:close/>
                </a:path>
              </a:pathLst>
            </a:custGeom>
            <a:solidFill>
              <a:srgbClr val="8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61" name="Group 12"/>
          <p:cNvGrpSpPr/>
          <p:nvPr/>
        </p:nvGrpSpPr>
        <p:grpSpPr bwMode="auto">
          <a:xfrm>
            <a:off x="310515" y="1726565"/>
            <a:ext cx="260350" cy="347663"/>
            <a:chOff x="2832" y="663"/>
            <a:chExt cx="310" cy="415"/>
          </a:xfrm>
        </p:grpSpPr>
        <p:sp>
          <p:nvSpPr>
            <p:cNvPr id="162" name="Freeform 13"/>
            <p:cNvSpPr/>
            <p:nvPr/>
          </p:nvSpPr>
          <p:spPr bwMode="auto">
            <a:xfrm>
              <a:off x="2839" y="663"/>
              <a:ext cx="209" cy="111"/>
            </a:xfrm>
            <a:custGeom>
              <a:avLst/>
              <a:gdLst>
                <a:gd name="T0" fmla="*/ 0 w 126"/>
                <a:gd name="T1" fmla="*/ 0 h 68"/>
                <a:gd name="T2" fmla="*/ 1893 w 126"/>
                <a:gd name="T3" fmla="*/ 1461 h 68"/>
                <a:gd name="T4" fmla="*/ 4769 w 126"/>
                <a:gd name="T5" fmla="*/ 3224 h 68"/>
                <a:gd name="T6" fmla="*/ 8350 w 126"/>
                <a:gd name="T7" fmla="*/ 5090 h 68"/>
                <a:gd name="T8" fmla="*/ 11988 w 126"/>
                <a:gd name="T9" fmla="*/ 5681 h 68"/>
                <a:gd name="T10" fmla="*/ 14618 w 126"/>
                <a:gd name="T11" fmla="*/ 5681 h 68"/>
                <a:gd name="T12" fmla="*/ 17201 w 126"/>
                <a:gd name="T13" fmla="*/ 5681 h 68"/>
                <a:gd name="T14" fmla="*/ 19885 w 126"/>
                <a:gd name="T15" fmla="*/ 5681 h 68"/>
                <a:gd name="T16" fmla="*/ 22247 w 126"/>
                <a:gd name="T17" fmla="*/ 6156 h 68"/>
                <a:gd name="T18" fmla="*/ 24949 w 126"/>
                <a:gd name="T19" fmla="*/ 6156 h 68"/>
                <a:gd name="T20" fmla="*/ 26973 w 126"/>
                <a:gd name="T21" fmla="*/ 6355 h 68"/>
                <a:gd name="T22" fmla="*/ 28532 w 126"/>
                <a:gd name="T23" fmla="*/ 6795 h 68"/>
                <a:gd name="T24" fmla="*/ 30887 w 126"/>
                <a:gd name="T25" fmla="*/ 7264 h 68"/>
                <a:gd name="T26" fmla="*/ 33476 w 126"/>
                <a:gd name="T27" fmla="*/ 7904 h 68"/>
                <a:gd name="T28" fmla="*/ 36101 w 126"/>
                <a:gd name="T29" fmla="*/ 8591 h 68"/>
                <a:gd name="T30" fmla="*/ 38106 w 126"/>
                <a:gd name="T31" fmla="*/ 9273 h 68"/>
                <a:gd name="T32" fmla="*/ 40863 w 126"/>
                <a:gd name="T33" fmla="*/ 10374 h 68"/>
                <a:gd name="T34" fmla="*/ 42867 w 126"/>
                <a:gd name="T35" fmla="*/ 11461 h 68"/>
                <a:gd name="T36" fmla="*/ 45255 w 126"/>
                <a:gd name="T37" fmla="*/ 12505 h 68"/>
                <a:gd name="T38" fmla="*/ 46889 w 126"/>
                <a:gd name="T39" fmla="*/ 14024 h 68"/>
                <a:gd name="T40" fmla="*/ 48878 w 126"/>
                <a:gd name="T41" fmla="*/ 15325 h 68"/>
                <a:gd name="T42" fmla="*/ 50782 w 126"/>
                <a:gd name="T43" fmla="*/ 17594 h 68"/>
                <a:gd name="T44" fmla="*/ 52482 w 126"/>
                <a:gd name="T45" fmla="*/ 19774 h 68"/>
                <a:gd name="T46" fmla="*/ 53922 w 126"/>
                <a:gd name="T47" fmla="*/ 22140 h 68"/>
                <a:gd name="T48" fmla="*/ 54712 w 126"/>
                <a:gd name="T49" fmla="*/ 24317 h 68"/>
                <a:gd name="T50" fmla="*/ 52827 w 126"/>
                <a:gd name="T51" fmla="*/ 23935 h 68"/>
                <a:gd name="T52" fmla="*/ 51233 w 126"/>
                <a:gd name="T53" fmla="*/ 22556 h 68"/>
                <a:gd name="T54" fmla="*/ 50092 w 126"/>
                <a:gd name="T55" fmla="*/ 20413 h 68"/>
                <a:gd name="T56" fmla="*/ 48878 w 126"/>
                <a:gd name="T57" fmla="*/ 19113 h 68"/>
                <a:gd name="T58" fmla="*/ 47327 w 126"/>
                <a:gd name="T59" fmla="*/ 17594 h 68"/>
                <a:gd name="T60" fmla="*/ 44111 w 126"/>
                <a:gd name="T61" fmla="*/ 15325 h 68"/>
                <a:gd name="T62" fmla="*/ 40863 w 126"/>
                <a:gd name="T63" fmla="*/ 14024 h 68"/>
                <a:gd name="T64" fmla="*/ 37345 w 126"/>
                <a:gd name="T65" fmla="*/ 12505 h 68"/>
                <a:gd name="T66" fmla="*/ 33476 w 126"/>
                <a:gd name="T67" fmla="*/ 11857 h 68"/>
                <a:gd name="T68" fmla="*/ 30887 w 126"/>
                <a:gd name="T69" fmla="*/ 11461 h 68"/>
                <a:gd name="T70" fmla="*/ 28268 w 126"/>
                <a:gd name="T71" fmla="*/ 11461 h 68"/>
                <a:gd name="T72" fmla="*/ 25110 w 126"/>
                <a:gd name="T73" fmla="*/ 11092 h 68"/>
                <a:gd name="T74" fmla="*/ 22973 w 126"/>
                <a:gd name="T75" fmla="*/ 11461 h 68"/>
                <a:gd name="T76" fmla="*/ 20354 w 126"/>
                <a:gd name="T77" fmla="*/ 11461 h 68"/>
                <a:gd name="T78" fmla="*/ 17201 w 126"/>
                <a:gd name="T79" fmla="*/ 11857 h 68"/>
                <a:gd name="T80" fmla="*/ 14618 w 126"/>
                <a:gd name="T81" fmla="*/ 11857 h 68"/>
                <a:gd name="T82" fmla="*/ 11988 w 126"/>
                <a:gd name="T83" fmla="*/ 12262 h 68"/>
                <a:gd name="T84" fmla="*/ 0 w 126"/>
                <a:gd name="T85" fmla="*/ 0 h 68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26" h="68">
                  <a:moveTo>
                    <a:pt x="0" y="0"/>
                  </a:moveTo>
                  <a:lnTo>
                    <a:pt x="4" y="4"/>
                  </a:lnTo>
                  <a:lnTo>
                    <a:pt x="11" y="9"/>
                  </a:lnTo>
                  <a:lnTo>
                    <a:pt x="19" y="14"/>
                  </a:lnTo>
                  <a:lnTo>
                    <a:pt x="28" y="16"/>
                  </a:lnTo>
                  <a:lnTo>
                    <a:pt x="34" y="16"/>
                  </a:lnTo>
                  <a:lnTo>
                    <a:pt x="40" y="16"/>
                  </a:lnTo>
                  <a:lnTo>
                    <a:pt x="46" y="16"/>
                  </a:lnTo>
                  <a:lnTo>
                    <a:pt x="51" y="17"/>
                  </a:lnTo>
                  <a:lnTo>
                    <a:pt x="57" y="17"/>
                  </a:lnTo>
                  <a:lnTo>
                    <a:pt x="62" y="18"/>
                  </a:lnTo>
                  <a:lnTo>
                    <a:pt x="66" y="19"/>
                  </a:lnTo>
                  <a:lnTo>
                    <a:pt x="71" y="20"/>
                  </a:lnTo>
                  <a:lnTo>
                    <a:pt x="77" y="22"/>
                  </a:lnTo>
                  <a:lnTo>
                    <a:pt x="83" y="24"/>
                  </a:lnTo>
                  <a:lnTo>
                    <a:pt x="88" y="26"/>
                  </a:lnTo>
                  <a:lnTo>
                    <a:pt x="94" y="29"/>
                  </a:lnTo>
                  <a:lnTo>
                    <a:pt x="99" y="32"/>
                  </a:lnTo>
                  <a:lnTo>
                    <a:pt x="104" y="35"/>
                  </a:lnTo>
                  <a:lnTo>
                    <a:pt x="108" y="39"/>
                  </a:lnTo>
                  <a:lnTo>
                    <a:pt x="113" y="43"/>
                  </a:lnTo>
                  <a:lnTo>
                    <a:pt x="117" y="49"/>
                  </a:lnTo>
                  <a:lnTo>
                    <a:pt x="121" y="55"/>
                  </a:lnTo>
                  <a:lnTo>
                    <a:pt x="124" y="62"/>
                  </a:lnTo>
                  <a:lnTo>
                    <a:pt x="126" y="68"/>
                  </a:lnTo>
                  <a:lnTo>
                    <a:pt x="122" y="67"/>
                  </a:lnTo>
                  <a:lnTo>
                    <a:pt x="118" y="63"/>
                  </a:lnTo>
                  <a:lnTo>
                    <a:pt x="116" y="57"/>
                  </a:lnTo>
                  <a:lnTo>
                    <a:pt x="113" y="53"/>
                  </a:lnTo>
                  <a:lnTo>
                    <a:pt x="109" y="49"/>
                  </a:lnTo>
                  <a:lnTo>
                    <a:pt x="102" y="43"/>
                  </a:lnTo>
                  <a:lnTo>
                    <a:pt x="94" y="39"/>
                  </a:lnTo>
                  <a:lnTo>
                    <a:pt x="86" y="35"/>
                  </a:lnTo>
                  <a:lnTo>
                    <a:pt x="77" y="33"/>
                  </a:lnTo>
                  <a:lnTo>
                    <a:pt x="71" y="32"/>
                  </a:lnTo>
                  <a:lnTo>
                    <a:pt x="65" y="32"/>
                  </a:lnTo>
                  <a:lnTo>
                    <a:pt x="58" y="31"/>
                  </a:lnTo>
                  <a:lnTo>
                    <a:pt x="53" y="32"/>
                  </a:lnTo>
                  <a:lnTo>
                    <a:pt x="47" y="32"/>
                  </a:lnTo>
                  <a:lnTo>
                    <a:pt x="40" y="33"/>
                  </a:lnTo>
                  <a:lnTo>
                    <a:pt x="34" y="33"/>
                  </a:lnTo>
                  <a:lnTo>
                    <a:pt x="28" y="3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3" name="Freeform 14"/>
            <p:cNvSpPr/>
            <p:nvPr/>
          </p:nvSpPr>
          <p:spPr bwMode="auto">
            <a:xfrm>
              <a:off x="2888" y="719"/>
              <a:ext cx="202" cy="111"/>
            </a:xfrm>
            <a:custGeom>
              <a:avLst/>
              <a:gdLst>
                <a:gd name="T0" fmla="*/ 0 w 125"/>
                <a:gd name="T1" fmla="*/ 0 h 67"/>
                <a:gd name="T2" fmla="*/ 1214 w 125"/>
                <a:gd name="T3" fmla="*/ 2051 h 67"/>
                <a:gd name="T4" fmla="*/ 3171 w 125"/>
                <a:gd name="T5" fmla="*/ 3398 h 67"/>
                <a:gd name="T6" fmla="*/ 5727 w 125"/>
                <a:gd name="T7" fmla="*/ 5630 h 67"/>
                <a:gd name="T8" fmla="*/ 8654 w 125"/>
                <a:gd name="T9" fmla="*/ 5893 h 67"/>
                <a:gd name="T10" fmla="*/ 10470 w 125"/>
                <a:gd name="T11" fmla="*/ 5893 h 67"/>
                <a:gd name="T12" fmla="*/ 12057 w 125"/>
                <a:gd name="T13" fmla="*/ 6420 h 67"/>
                <a:gd name="T14" fmla="*/ 13985 w 125"/>
                <a:gd name="T15" fmla="*/ 6420 h 67"/>
                <a:gd name="T16" fmla="*/ 15940 w 125"/>
                <a:gd name="T17" fmla="*/ 7029 h 67"/>
                <a:gd name="T18" fmla="*/ 17580 w 125"/>
                <a:gd name="T19" fmla="*/ 7029 h 67"/>
                <a:gd name="T20" fmla="*/ 19074 w 125"/>
                <a:gd name="T21" fmla="*/ 7836 h 67"/>
                <a:gd name="T22" fmla="*/ 20662 w 125"/>
                <a:gd name="T23" fmla="*/ 7871 h 67"/>
                <a:gd name="T24" fmla="*/ 22226 w 125"/>
                <a:gd name="T25" fmla="*/ 8567 h 67"/>
                <a:gd name="T26" fmla="*/ 23792 w 125"/>
                <a:gd name="T27" fmla="*/ 9008 h 67"/>
                <a:gd name="T28" fmla="*/ 25759 w 125"/>
                <a:gd name="T29" fmla="*/ 9763 h 67"/>
                <a:gd name="T30" fmla="*/ 27697 w 125"/>
                <a:gd name="T31" fmla="*/ 11059 h 67"/>
                <a:gd name="T32" fmla="*/ 29382 w 125"/>
                <a:gd name="T33" fmla="*/ 11841 h 67"/>
                <a:gd name="T34" fmla="*/ 30824 w 125"/>
                <a:gd name="T35" fmla="*/ 13040 h 67"/>
                <a:gd name="T36" fmla="*/ 32558 w 125"/>
                <a:gd name="T37" fmla="*/ 14924 h 67"/>
                <a:gd name="T38" fmla="*/ 33534 w 125"/>
                <a:gd name="T39" fmla="*/ 16175 h 67"/>
                <a:gd name="T40" fmla="*/ 35119 w 125"/>
                <a:gd name="T41" fmla="*/ 18322 h 67"/>
                <a:gd name="T42" fmla="*/ 36691 w 125"/>
                <a:gd name="T43" fmla="*/ 20904 h 67"/>
                <a:gd name="T44" fmla="*/ 37666 w 125"/>
                <a:gd name="T45" fmla="*/ 22919 h 67"/>
                <a:gd name="T46" fmla="*/ 39057 w 125"/>
                <a:gd name="T47" fmla="*/ 26037 h 67"/>
                <a:gd name="T48" fmla="*/ 39631 w 125"/>
                <a:gd name="T49" fmla="*/ 28679 h 67"/>
                <a:gd name="T50" fmla="*/ 38107 w 125"/>
                <a:gd name="T51" fmla="*/ 28182 h 67"/>
                <a:gd name="T52" fmla="*/ 37065 w 125"/>
                <a:gd name="T53" fmla="*/ 26610 h 67"/>
                <a:gd name="T54" fmla="*/ 36082 w 125"/>
                <a:gd name="T55" fmla="*/ 24215 h 67"/>
                <a:gd name="T56" fmla="*/ 35119 w 125"/>
                <a:gd name="T57" fmla="*/ 22067 h 67"/>
                <a:gd name="T58" fmla="*/ 34372 w 125"/>
                <a:gd name="T59" fmla="*/ 20904 h 67"/>
                <a:gd name="T60" fmla="*/ 31952 w 125"/>
                <a:gd name="T61" fmla="*/ 18322 h 67"/>
                <a:gd name="T62" fmla="*/ 29382 w 125"/>
                <a:gd name="T63" fmla="*/ 16175 h 67"/>
                <a:gd name="T64" fmla="*/ 26360 w 125"/>
                <a:gd name="T65" fmla="*/ 14924 h 67"/>
                <a:gd name="T66" fmla="*/ 23581 w 125"/>
                <a:gd name="T67" fmla="*/ 14193 h 67"/>
                <a:gd name="T68" fmla="*/ 21622 w 125"/>
                <a:gd name="T69" fmla="*/ 13040 h 67"/>
                <a:gd name="T70" fmla="*/ 20038 w 125"/>
                <a:gd name="T71" fmla="*/ 13040 h 67"/>
                <a:gd name="T72" fmla="*/ 18093 w 125"/>
                <a:gd name="T73" fmla="*/ 12982 h 67"/>
                <a:gd name="T74" fmla="*/ 16155 w 125"/>
                <a:gd name="T75" fmla="*/ 13040 h 67"/>
                <a:gd name="T76" fmla="*/ 13985 w 125"/>
                <a:gd name="T77" fmla="*/ 13040 h 67"/>
                <a:gd name="T78" fmla="*/ 12057 w 125"/>
                <a:gd name="T79" fmla="*/ 14193 h 67"/>
                <a:gd name="T80" fmla="*/ 10237 w 125"/>
                <a:gd name="T81" fmla="*/ 14193 h 67"/>
                <a:gd name="T82" fmla="*/ 8280 w 125"/>
                <a:gd name="T83" fmla="*/ 14452 h 67"/>
                <a:gd name="T84" fmla="*/ 0 w 125"/>
                <a:gd name="T85" fmla="*/ 0 h 6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25" h="67">
                  <a:moveTo>
                    <a:pt x="0" y="0"/>
                  </a:moveTo>
                  <a:lnTo>
                    <a:pt x="4" y="5"/>
                  </a:lnTo>
                  <a:lnTo>
                    <a:pt x="10" y="8"/>
                  </a:lnTo>
                  <a:lnTo>
                    <a:pt x="18" y="13"/>
                  </a:lnTo>
                  <a:lnTo>
                    <a:pt x="27" y="14"/>
                  </a:lnTo>
                  <a:lnTo>
                    <a:pt x="33" y="14"/>
                  </a:lnTo>
                  <a:lnTo>
                    <a:pt x="38" y="15"/>
                  </a:lnTo>
                  <a:lnTo>
                    <a:pt x="44" y="15"/>
                  </a:lnTo>
                  <a:lnTo>
                    <a:pt x="50" y="16"/>
                  </a:lnTo>
                  <a:lnTo>
                    <a:pt x="56" y="16"/>
                  </a:lnTo>
                  <a:lnTo>
                    <a:pt x="60" y="18"/>
                  </a:lnTo>
                  <a:lnTo>
                    <a:pt x="65" y="19"/>
                  </a:lnTo>
                  <a:lnTo>
                    <a:pt x="70" y="20"/>
                  </a:lnTo>
                  <a:lnTo>
                    <a:pt x="75" y="21"/>
                  </a:lnTo>
                  <a:lnTo>
                    <a:pt x="81" y="23"/>
                  </a:lnTo>
                  <a:lnTo>
                    <a:pt x="87" y="26"/>
                  </a:lnTo>
                  <a:lnTo>
                    <a:pt x="93" y="28"/>
                  </a:lnTo>
                  <a:lnTo>
                    <a:pt x="97" y="31"/>
                  </a:lnTo>
                  <a:lnTo>
                    <a:pt x="103" y="35"/>
                  </a:lnTo>
                  <a:lnTo>
                    <a:pt x="106" y="38"/>
                  </a:lnTo>
                  <a:lnTo>
                    <a:pt x="111" y="43"/>
                  </a:lnTo>
                  <a:lnTo>
                    <a:pt x="116" y="49"/>
                  </a:lnTo>
                  <a:lnTo>
                    <a:pt x="119" y="54"/>
                  </a:lnTo>
                  <a:lnTo>
                    <a:pt x="123" y="61"/>
                  </a:lnTo>
                  <a:lnTo>
                    <a:pt x="125" y="67"/>
                  </a:lnTo>
                  <a:lnTo>
                    <a:pt x="120" y="66"/>
                  </a:lnTo>
                  <a:lnTo>
                    <a:pt x="117" y="62"/>
                  </a:lnTo>
                  <a:lnTo>
                    <a:pt x="114" y="57"/>
                  </a:lnTo>
                  <a:lnTo>
                    <a:pt x="111" y="52"/>
                  </a:lnTo>
                  <a:lnTo>
                    <a:pt x="108" y="49"/>
                  </a:lnTo>
                  <a:lnTo>
                    <a:pt x="101" y="43"/>
                  </a:lnTo>
                  <a:lnTo>
                    <a:pt x="93" y="38"/>
                  </a:lnTo>
                  <a:lnTo>
                    <a:pt x="83" y="35"/>
                  </a:lnTo>
                  <a:lnTo>
                    <a:pt x="74" y="33"/>
                  </a:lnTo>
                  <a:lnTo>
                    <a:pt x="68" y="31"/>
                  </a:lnTo>
                  <a:lnTo>
                    <a:pt x="63" y="31"/>
                  </a:lnTo>
                  <a:lnTo>
                    <a:pt x="57" y="30"/>
                  </a:lnTo>
                  <a:lnTo>
                    <a:pt x="51" y="31"/>
                  </a:lnTo>
                  <a:lnTo>
                    <a:pt x="44" y="31"/>
                  </a:lnTo>
                  <a:lnTo>
                    <a:pt x="38" y="33"/>
                  </a:lnTo>
                  <a:lnTo>
                    <a:pt x="32" y="33"/>
                  </a:lnTo>
                  <a:lnTo>
                    <a:pt x="26" y="3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" name="Freeform 15"/>
            <p:cNvSpPr/>
            <p:nvPr/>
          </p:nvSpPr>
          <p:spPr bwMode="auto">
            <a:xfrm>
              <a:off x="2927" y="774"/>
              <a:ext cx="215" cy="138"/>
            </a:xfrm>
            <a:custGeom>
              <a:avLst/>
              <a:gdLst>
                <a:gd name="T0" fmla="*/ 0 w 131"/>
                <a:gd name="T1" fmla="*/ 0 h 85"/>
                <a:gd name="T2" fmla="*/ 1096 w 131"/>
                <a:gd name="T3" fmla="*/ 1002 h 85"/>
                <a:gd name="T4" fmla="*/ 2559 w 131"/>
                <a:gd name="T5" fmla="*/ 1627 h 85"/>
                <a:gd name="T6" fmla="*/ 4200 w 131"/>
                <a:gd name="T7" fmla="*/ 2641 h 85"/>
                <a:gd name="T8" fmla="*/ 6158 w 131"/>
                <a:gd name="T9" fmla="*/ 3280 h 85"/>
                <a:gd name="T10" fmla="*/ 7707 w 131"/>
                <a:gd name="T11" fmla="*/ 3911 h 85"/>
                <a:gd name="T12" fmla="*/ 9514 w 131"/>
                <a:gd name="T13" fmla="*/ 4288 h 85"/>
                <a:gd name="T14" fmla="*/ 11313 w 131"/>
                <a:gd name="T15" fmla="*/ 4939 h 85"/>
                <a:gd name="T16" fmla="*/ 13056 w 131"/>
                <a:gd name="T17" fmla="*/ 5325 h 85"/>
                <a:gd name="T18" fmla="*/ 15265 w 131"/>
                <a:gd name="T19" fmla="*/ 5325 h 85"/>
                <a:gd name="T20" fmla="*/ 17471 w 131"/>
                <a:gd name="T21" fmla="*/ 5325 h 85"/>
                <a:gd name="T22" fmla="*/ 20353 w 131"/>
                <a:gd name="T23" fmla="*/ 5731 h 85"/>
                <a:gd name="T24" fmla="*/ 22519 w 131"/>
                <a:gd name="T25" fmla="*/ 5731 h 85"/>
                <a:gd name="T26" fmla="*/ 24380 w 131"/>
                <a:gd name="T27" fmla="*/ 5952 h 85"/>
                <a:gd name="T28" fmla="*/ 26763 w 131"/>
                <a:gd name="T29" fmla="*/ 6350 h 85"/>
                <a:gd name="T30" fmla="*/ 29010 w 131"/>
                <a:gd name="T31" fmla="*/ 6350 h 85"/>
                <a:gd name="T32" fmla="*/ 31423 w 131"/>
                <a:gd name="T33" fmla="*/ 6577 h 85"/>
                <a:gd name="T34" fmla="*/ 35168 w 131"/>
                <a:gd name="T35" fmla="*/ 8019 h 85"/>
                <a:gd name="T36" fmla="*/ 38106 w 131"/>
                <a:gd name="T37" fmla="*/ 9046 h 85"/>
                <a:gd name="T38" fmla="*/ 41118 w 131"/>
                <a:gd name="T39" fmla="*/ 11212 h 85"/>
                <a:gd name="T40" fmla="*/ 43924 w 131"/>
                <a:gd name="T41" fmla="*/ 13862 h 85"/>
                <a:gd name="T42" fmla="*/ 46481 w 131"/>
                <a:gd name="T43" fmla="*/ 17180 h 85"/>
                <a:gd name="T44" fmla="*/ 48213 w 131"/>
                <a:gd name="T45" fmla="*/ 20844 h 85"/>
                <a:gd name="T46" fmla="*/ 49585 w 131"/>
                <a:gd name="T47" fmla="*/ 24137 h 85"/>
                <a:gd name="T48" fmla="*/ 50013 w 131"/>
                <a:gd name="T49" fmla="*/ 27892 h 85"/>
                <a:gd name="T50" fmla="*/ 49322 w 131"/>
                <a:gd name="T51" fmla="*/ 28548 h 85"/>
                <a:gd name="T52" fmla="*/ 48213 w 131"/>
                <a:gd name="T53" fmla="*/ 25853 h 85"/>
                <a:gd name="T54" fmla="*/ 47060 w 131"/>
                <a:gd name="T55" fmla="*/ 22121 h 85"/>
                <a:gd name="T56" fmla="*/ 45129 w 131"/>
                <a:gd name="T57" fmla="*/ 19210 h 85"/>
                <a:gd name="T58" fmla="*/ 43525 w 131"/>
                <a:gd name="T59" fmla="*/ 16555 h 85"/>
                <a:gd name="T60" fmla="*/ 41118 w 131"/>
                <a:gd name="T61" fmla="*/ 14035 h 85"/>
                <a:gd name="T62" fmla="*/ 38920 w 131"/>
                <a:gd name="T63" fmla="*/ 12839 h 85"/>
                <a:gd name="T64" fmla="*/ 36269 w 131"/>
                <a:gd name="T65" fmla="*/ 11212 h 85"/>
                <a:gd name="T66" fmla="*/ 33404 w 131"/>
                <a:gd name="T67" fmla="*/ 10309 h 85"/>
                <a:gd name="T68" fmla="*/ 31423 w 131"/>
                <a:gd name="T69" fmla="*/ 10197 h 85"/>
                <a:gd name="T70" fmla="*/ 28674 w 131"/>
                <a:gd name="T71" fmla="*/ 10197 h 85"/>
                <a:gd name="T72" fmla="*/ 25628 w 131"/>
                <a:gd name="T73" fmla="*/ 10197 h 85"/>
                <a:gd name="T74" fmla="*/ 22519 w 131"/>
                <a:gd name="T75" fmla="*/ 10309 h 85"/>
                <a:gd name="T76" fmla="*/ 19146 w 131"/>
                <a:gd name="T77" fmla="*/ 10309 h 85"/>
                <a:gd name="T78" fmla="*/ 15615 w 131"/>
                <a:gd name="T79" fmla="*/ 10678 h 85"/>
                <a:gd name="T80" fmla="*/ 12649 w 131"/>
                <a:gd name="T81" fmla="*/ 10678 h 85"/>
                <a:gd name="T82" fmla="*/ 10107 w 131"/>
                <a:gd name="T83" fmla="*/ 11212 h 85"/>
                <a:gd name="T84" fmla="*/ 0 w 131"/>
                <a:gd name="T85" fmla="*/ 0 h 85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31" h="85">
                  <a:moveTo>
                    <a:pt x="0" y="0"/>
                  </a:moveTo>
                  <a:lnTo>
                    <a:pt x="3" y="3"/>
                  </a:lnTo>
                  <a:lnTo>
                    <a:pt x="7" y="5"/>
                  </a:lnTo>
                  <a:lnTo>
                    <a:pt x="11" y="8"/>
                  </a:lnTo>
                  <a:lnTo>
                    <a:pt x="16" y="10"/>
                  </a:lnTo>
                  <a:lnTo>
                    <a:pt x="20" y="12"/>
                  </a:lnTo>
                  <a:lnTo>
                    <a:pt x="25" y="13"/>
                  </a:lnTo>
                  <a:lnTo>
                    <a:pt x="30" y="15"/>
                  </a:lnTo>
                  <a:lnTo>
                    <a:pt x="34" y="16"/>
                  </a:lnTo>
                  <a:lnTo>
                    <a:pt x="40" y="16"/>
                  </a:lnTo>
                  <a:lnTo>
                    <a:pt x="46" y="16"/>
                  </a:lnTo>
                  <a:lnTo>
                    <a:pt x="53" y="17"/>
                  </a:lnTo>
                  <a:lnTo>
                    <a:pt x="59" y="17"/>
                  </a:lnTo>
                  <a:lnTo>
                    <a:pt x="64" y="18"/>
                  </a:lnTo>
                  <a:lnTo>
                    <a:pt x="70" y="19"/>
                  </a:lnTo>
                  <a:lnTo>
                    <a:pt x="76" y="19"/>
                  </a:lnTo>
                  <a:lnTo>
                    <a:pt x="82" y="20"/>
                  </a:lnTo>
                  <a:lnTo>
                    <a:pt x="92" y="24"/>
                  </a:lnTo>
                  <a:lnTo>
                    <a:pt x="100" y="27"/>
                  </a:lnTo>
                  <a:lnTo>
                    <a:pt x="108" y="33"/>
                  </a:lnTo>
                  <a:lnTo>
                    <a:pt x="115" y="41"/>
                  </a:lnTo>
                  <a:lnTo>
                    <a:pt x="122" y="51"/>
                  </a:lnTo>
                  <a:lnTo>
                    <a:pt x="126" y="62"/>
                  </a:lnTo>
                  <a:lnTo>
                    <a:pt x="130" y="72"/>
                  </a:lnTo>
                  <a:lnTo>
                    <a:pt x="131" y="83"/>
                  </a:lnTo>
                  <a:lnTo>
                    <a:pt x="129" y="85"/>
                  </a:lnTo>
                  <a:lnTo>
                    <a:pt x="126" y="77"/>
                  </a:lnTo>
                  <a:lnTo>
                    <a:pt x="123" y="66"/>
                  </a:lnTo>
                  <a:lnTo>
                    <a:pt x="118" y="57"/>
                  </a:lnTo>
                  <a:lnTo>
                    <a:pt x="114" y="49"/>
                  </a:lnTo>
                  <a:lnTo>
                    <a:pt x="108" y="42"/>
                  </a:lnTo>
                  <a:lnTo>
                    <a:pt x="102" y="38"/>
                  </a:lnTo>
                  <a:lnTo>
                    <a:pt x="95" y="33"/>
                  </a:lnTo>
                  <a:lnTo>
                    <a:pt x="87" y="31"/>
                  </a:lnTo>
                  <a:lnTo>
                    <a:pt x="82" y="30"/>
                  </a:lnTo>
                  <a:lnTo>
                    <a:pt x="75" y="30"/>
                  </a:lnTo>
                  <a:lnTo>
                    <a:pt x="67" y="30"/>
                  </a:lnTo>
                  <a:lnTo>
                    <a:pt x="59" y="31"/>
                  </a:lnTo>
                  <a:lnTo>
                    <a:pt x="50" y="31"/>
                  </a:lnTo>
                  <a:lnTo>
                    <a:pt x="41" y="32"/>
                  </a:lnTo>
                  <a:lnTo>
                    <a:pt x="33" y="32"/>
                  </a:lnTo>
                  <a:lnTo>
                    <a:pt x="26" y="3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" name="Freeform 16"/>
            <p:cNvSpPr/>
            <p:nvPr/>
          </p:nvSpPr>
          <p:spPr bwMode="auto">
            <a:xfrm>
              <a:off x="2832" y="663"/>
              <a:ext cx="261" cy="415"/>
            </a:xfrm>
            <a:custGeom>
              <a:avLst/>
              <a:gdLst>
                <a:gd name="T0" fmla="*/ 30276 w 160"/>
                <a:gd name="T1" fmla="*/ 36615 h 254"/>
                <a:gd name="T2" fmla="*/ 54544 w 160"/>
                <a:gd name="T3" fmla="*/ 67379 h 254"/>
                <a:gd name="T4" fmla="*/ 56229 w 160"/>
                <a:gd name="T5" fmla="*/ 69780 h 254"/>
                <a:gd name="T6" fmla="*/ 56867 w 160"/>
                <a:gd name="T7" fmla="*/ 72664 h 254"/>
                <a:gd name="T8" fmla="*/ 56867 w 160"/>
                <a:gd name="T9" fmla="*/ 75517 h 254"/>
                <a:gd name="T10" fmla="*/ 56242 w 160"/>
                <a:gd name="T11" fmla="*/ 78910 h 254"/>
                <a:gd name="T12" fmla="*/ 55813 w 160"/>
                <a:gd name="T13" fmla="*/ 82180 h 254"/>
                <a:gd name="T14" fmla="*/ 54034 w 160"/>
                <a:gd name="T15" fmla="*/ 84938 h 254"/>
                <a:gd name="T16" fmla="*/ 52241 w 160"/>
                <a:gd name="T17" fmla="*/ 87465 h 254"/>
                <a:gd name="T18" fmla="*/ 50048 w 160"/>
                <a:gd name="T19" fmla="*/ 89434 h 254"/>
                <a:gd name="T20" fmla="*/ 48595 w 160"/>
                <a:gd name="T21" fmla="*/ 90851 h 254"/>
                <a:gd name="T22" fmla="*/ 46884 w 160"/>
                <a:gd name="T23" fmla="*/ 91256 h 254"/>
                <a:gd name="T24" fmla="*/ 45487 w 160"/>
                <a:gd name="T25" fmla="*/ 91898 h 254"/>
                <a:gd name="T26" fmla="*/ 43768 w 160"/>
                <a:gd name="T27" fmla="*/ 91898 h 254"/>
                <a:gd name="T28" fmla="*/ 42117 w 160"/>
                <a:gd name="T29" fmla="*/ 91503 h 254"/>
                <a:gd name="T30" fmla="*/ 40956 w 160"/>
                <a:gd name="T31" fmla="*/ 91256 h 254"/>
                <a:gd name="T32" fmla="*/ 39887 w 160"/>
                <a:gd name="T33" fmla="*/ 90455 h 254"/>
                <a:gd name="T34" fmla="*/ 38263 w 160"/>
                <a:gd name="T35" fmla="*/ 89014 h 254"/>
                <a:gd name="T36" fmla="*/ 37196 w 160"/>
                <a:gd name="T37" fmla="*/ 86369 h 254"/>
                <a:gd name="T38" fmla="*/ 36556 w 160"/>
                <a:gd name="T39" fmla="*/ 83892 h 254"/>
                <a:gd name="T40" fmla="*/ 36556 w 160"/>
                <a:gd name="T41" fmla="*/ 80664 h 254"/>
                <a:gd name="T42" fmla="*/ 36948 w 160"/>
                <a:gd name="T43" fmla="*/ 77639 h 254"/>
                <a:gd name="T44" fmla="*/ 37586 w 160"/>
                <a:gd name="T45" fmla="*/ 74839 h 254"/>
                <a:gd name="T46" fmla="*/ 39375 w 160"/>
                <a:gd name="T47" fmla="*/ 72022 h 254"/>
                <a:gd name="T48" fmla="*/ 40956 w 160"/>
                <a:gd name="T49" fmla="*/ 69532 h 254"/>
                <a:gd name="T50" fmla="*/ 42714 w 160"/>
                <a:gd name="T51" fmla="*/ 67379 h 254"/>
                <a:gd name="T52" fmla="*/ 44021 w 160"/>
                <a:gd name="T53" fmla="*/ 66263 h 254"/>
                <a:gd name="T54" fmla="*/ 46146 w 160"/>
                <a:gd name="T55" fmla="*/ 64642 h 254"/>
                <a:gd name="T56" fmla="*/ 47908 w 160"/>
                <a:gd name="T57" fmla="*/ 64399 h 254"/>
                <a:gd name="T58" fmla="*/ 49388 w 160"/>
                <a:gd name="T59" fmla="*/ 63993 h 254"/>
                <a:gd name="T60" fmla="*/ 0 w 160"/>
                <a:gd name="T61" fmla="*/ 1060 h 254"/>
                <a:gd name="T62" fmla="*/ 1700 w 160"/>
                <a:gd name="T63" fmla="*/ 0 h 254"/>
                <a:gd name="T64" fmla="*/ 11781 w 160"/>
                <a:gd name="T65" fmla="*/ 12344 h 254"/>
                <a:gd name="T66" fmla="*/ 20975 w 160"/>
                <a:gd name="T67" fmla="*/ 24578 h 254"/>
                <a:gd name="T68" fmla="*/ 30276 w 160"/>
                <a:gd name="T69" fmla="*/ 36615 h 254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160" h="254">
                  <a:moveTo>
                    <a:pt x="85" y="101"/>
                  </a:moveTo>
                  <a:lnTo>
                    <a:pt x="154" y="186"/>
                  </a:lnTo>
                  <a:lnTo>
                    <a:pt x="158" y="193"/>
                  </a:lnTo>
                  <a:lnTo>
                    <a:pt x="160" y="201"/>
                  </a:lnTo>
                  <a:lnTo>
                    <a:pt x="160" y="209"/>
                  </a:lnTo>
                  <a:lnTo>
                    <a:pt x="159" y="218"/>
                  </a:lnTo>
                  <a:lnTo>
                    <a:pt x="157" y="227"/>
                  </a:lnTo>
                  <a:lnTo>
                    <a:pt x="152" y="235"/>
                  </a:lnTo>
                  <a:lnTo>
                    <a:pt x="147" y="242"/>
                  </a:lnTo>
                  <a:lnTo>
                    <a:pt x="141" y="247"/>
                  </a:lnTo>
                  <a:lnTo>
                    <a:pt x="137" y="251"/>
                  </a:lnTo>
                  <a:lnTo>
                    <a:pt x="132" y="252"/>
                  </a:lnTo>
                  <a:lnTo>
                    <a:pt x="128" y="254"/>
                  </a:lnTo>
                  <a:lnTo>
                    <a:pt x="123" y="254"/>
                  </a:lnTo>
                  <a:lnTo>
                    <a:pt x="119" y="253"/>
                  </a:lnTo>
                  <a:lnTo>
                    <a:pt x="115" y="252"/>
                  </a:lnTo>
                  <a:lnTo>
                    <a:pt x="112" y="250"/>
                  </a:lnTo>
                  <a:lnTo>
                    <a:pt x="108" y="246"/>
                  </a:lnTo>
                  <a:lnTo>
                    <a:pt x="105" y="239"/>
                  </a:lnTo>
                  <a:lnTo>
                    <a:pt x="103" y="232"/>
                  </a:lnTo>
                  <a:lnTo>
                    <a:pt x="103" y="223"/>
                  </a:lnTo>
                  <a:lnTo>
                    <a:pt x="104" y="215"/>
                  </a:lnTo>
                  <a:lnTo>
                    <a:pt x="106" y="207"/>
                  </a:lnTo>
                  <a:lnTo>
                    <a:pt x="111" y="199"/>
                  </a:lnTo>
                  <a:lnTo>
                    <a:pt x="115" y="192"/>
                  </a:lnTo>
                  <a:lnTo>
                    <a:pt x="120" y="186"/>
                  </a:lnTo>
                  <a:lnTo>
                    <a:pt x="124" y="183"/>
                  </a:lnTo>
                  <a:lnTo>
                    <a:pt x="130" y="179"/>
                  </a:lnTo>
                  <a:lnTo>
                    <a:pt x="135" y="178"/>
                  </a:lnTo>
                  <a:lnTo>
                    <a:pt x="139" y="177"/>
                  </a:lnTo>
                  <a:lnTo>
                    <a:pt x="0" y="3"/>
                  </a:lnTo>
                  <a:lnTo>
                    <a:pt x="5" y="0"/>
                  </a:lnTo>
                  <a:lnTo>
                    <a:pt x="33" y="34"/>
                  </a:lnTo>
                  <a:lnTo>
                    <a:pt x="59" y="68"/>
                  </a:lnTo>
                  <a:lnTo>
                    <a:pt x="85" y="101"/>
                  </a:lnTo>
                  <a:close/>
                </a:path>
              </a:pathLst>
            </a:custGeom>
            <a:solidFill>
              <a:srgbClr val="333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66" name="Freeform 19"/>
          <p:cNvSpPr/>
          <p:nvPr/>
        </p:nvSpPr>
        <p:spPr bwMode="auto">
          <a:xfrm rot="19620000">
            <a:off x="1630643" y="1320837"/>
            <a:ext cx="155575" cy="245110"/>
          </a:xfrm>
          <a:custGeom>
            <a:avLst/>
            <a:gdLst>
              <a:gd name="T0" fmla="*/ 2147483647 w 316"/>
              <a:gd name="T1" fmla="*/ 2147483647 h 419"/>
              <a:gd name="T2" fmla="*/ 2147483647 w 316"/>
              <a:gd name="T3" fmla="*/ 2147483647 h 419"/>
              <a:gd name="T4" fmla="*/ 2147483647 w 316"/>
              <a:gd name="T5" fmla="*/ 0 h 419"/>
              <a:gd name="T6" fmla="*/ 2147483647 w 316"/>
              <a:gd name="T7" fmla="*/ 2147483647 h 419"/>
              <a:gd name="T8" fmla="*/ 2147483647 w 316"/>
              <a:gd name="T9" fmla="*/ 2147483647 h 419"/>
              <a:gd name="T10" fmla="*/ 2147483647 w 316"/>
              <a:gd name="T11" fmla="*/ 2147483647 h 419"/>
              <a:gd name="T12" fmla="*/ 2147483647 w 316"/>
              <a:gd name="T13" fmla="*/ 2147483647 h 419"/>
              <a:gd name="T14" fmla="*/ 2147483647 w 316"/>
              <a:gd name="T15" fmla="*/ 2147483647 h 419"/>
              <a:gd name="T16" fmla="*/ 2147483647 w 316"/>
              <a:gd name="T17" fmla="*/ 2147483647 h 419"/>
              <a:gd name="T18" fmla="*/ 2147483647 w 316"/>
              <a:gd name="T19" fmla="*/ 2147483647 h 419"/>
              <a:gd name="T20" fmla="*/ 2147483647 w 316"/>
              <a:gd name="T21" fmla="*/ 2147483647 h 419"/>
              <a:gd name="T22" fmla="*/ 2147483647 w 316"/>
              <a:gd name="T23" fmla="*/ 2147483647 h 419"/>
              <a:gd name="T24" fmla="*/ 2147483647 w 316"/>
              <a:gd name="T25" fmla="*/ 2147483647 h 419"/>
              <a:gd name="T26" fmla="*/ 2147483647 w 316"/>
              <a:gd name="T27" fmla="*/ 2147483647 h 419"/>
              <a:gd name="T28" fmla="*/ 2147483647 w 316"/>
              <a:gd name="T29" fmla="*/ 2147483647 h 419"/>
              <a:gd name="T30" fmla="*/ 2147483647 w 316"/>
              <a:gd name="T31" fmla="*/ 2147483647 h 419"/>
              <a:gd name="T32" fmla="*/ 2147483647 w 316"/>
              <a:gd name="T33" fmla="*/ 2147483647 h 419"/>
              <a:gd name="T34" fmla="*/ 2147483647 w 316"/>
              <a:gd name="T35" fmla="*/ 2147483647 h 419"/>
              <a:gd name="T36" fmla="*/ 2147483647 w 316"/>
              <a:gd name="T37" fmla="*/ 2147483647 h 419"/>
              <a:gd name="T38" fmla="*/ 2147483647 w 316"/>
              <a:gd name="T39" fmla="*/ 2147483647 h 419"/>
              <a:gd name="T40" fmla="*/ 2147483647 w 316"/>
              <a:gd name="T41" fmla="*/ 2147483647 h 419"/>
              <a:gd name="T42" fmla="*/ 2147483647 w 316"/>
              <a:gd name="T43" fmla="*/ 2147483647 h 419"/>
              <a:gd name="T44" fmla="*/ 2147483647 w 316"/>
              <a:gd name="T45" fmla="*/ 2147483647 h 419"/>
              <a:gd name="T46" fmla="*/ 2147483647 w 316"/>
              <a:gd name="T47" fmla="*/ 2147483647 h 419"/>
              <a:gd name="T48" fmla="*/ 2147483647 w 316"/>
              <a:gd name="T49" fmla="*/ 2147483647 h 419"/>
              <a:gd name="T50" fmla="*/ 2147483647 w 316"/>
              <a:gd name="T51" fmla="*/ 2147483647 h 419"/>
              <a:gd name="T52" fmla="*/ 2147483647 w 316"/>
              <a:gd name="T53" fmla="*/ 2147483647 h 419"/>
              <a:gd name="T54" fmla="*/ 2147483647 w 316"/>
              <a:gd name="T55" fmla="*/ 2147483647 h 419"/>
              <a:gd name="T56" fmla="*/ 2147483647 w 316"/>
              <a:gd name="T57" fmla="*/ 2147483647 h 419"/>
              <a:gd name="T58" fmla="*/ 2147483647 w 316"/>
              <a:gd name="T59" fmla="*/ 2147483647 h 419"/>
              <a:gd name="T60" fmla="*/ 2147483647 w 316"/>
              <a:gd name="T61" fmla="*/ 2147483647 h 419"/>
              <a:gd name="T62" fmla="*/ 2147483647 w 316"/>
              <a:gd name="T63" fmla="*/ 2147483647 h 419"/>
              <a:gd name="T64" fmla="*/ 2147483647 w 316"/>
              <a:gd name="T65" fmla="*/ 2147483647 h 419"/>
              <a:gd name="T66" fmla="*/ 2147483647 w 316"/>
              <a:gd name="T67" fmla="*/ 2147483647 h 419"/>
              <a:gd name="T68" fmla="*/ 0 w 316"/>
              <a:gd name="T69" fmla="*/ 2147483647 h 419"/>
              <a:gd name="T70" fmla="*/ 2147483647 w 316"/>
              <a:gd name="T71" fmla="*/ 2147483647 h 419"/>
              <a:gd name="T72" fmla="*/ 2147483647 w 316"/>
              <a:gd name="T73" fmla="*/ 2147483647 h 419"/>
              <a:gd name="T74" fmla="*/ 2147483647 w 316"/>
              <a:gd name="T75" fmla="*/ 2147483647 h 419"/>
              <a:gd name="T76" fmla="*/ 2147483647 w 316"/>
              <a:gd name="T77" fmla="*/ 2147483647 h 419"/>
              <a:gd name="T78" fmla="*/ 2147483647 w 316"/>
              <a:gd name="T79" fmla="*/ 2147483647 h 419"/>
              <a:gd name="T80" fmla="*/ 2147483647 w 316"/>
              <a:gd name="T81" fmla="*/ 2147483647 h 419"/>
              <a:gd name="T82" fmla="*/ 2147483647 w 316"/>
              <a:gd name="T83" fmla="*/ 2147483647 h 419"/>
              <a:gd name="T84" fmla="*/ 2147483647 w 316"/>
              <a:gd name="T85" fmla="*/ 2147483647 h 419"/>
              <a:gd name="T86" fmla="*/ 2147483647 w 316"/>
              <a:gd name="T87" fmla="*/ 2147483647 h 419"/>
              <a:gd name="T88" fmla="*/ 2147483647 w 316"/>
              <a:gd name="T89" fmla="*/ 2147483647 h 419"/>
              <a:gd name="T90" fmla="*/ 2147483647 w 316"/>
              <a:gd name="T91" fmla="*/ 2147483647 h 419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316" h="419">
                <a:moveTo>
                  <a:pt x="167" y="335"/>
                </a:moveTo>
                <a:lnTo>
                  <a:pt x="200" y="3"/>
                </a:lnTo>
                <a:lnTo>
                  <a:pt x="252" y="0"/>
                </a:lnTo>
                <a:lnTo>
                  <a:pt x="243" y="62"/>
                </a:lnTo>
                <a:lnTo>
                  <a:pt x="265" y="81"/>
                </a:lnTo>
                <a:lnTo>
                  <a:pt x="286" y="105"/>
                </a:lnTo>
                <a:lnTo>
                  <a:pt x="305" y="134"/>
                </a:lnTo>
                <a:lnTo>
                  <a:pt x="316" y="167"/>
                </a:lnTo>
                <a:lnTo>
                  <a:pt x="316" y="205"/>
                </a:lnTo>
                <a:lnTo>
                  <a:pt x="304" y="245"/>
                </a:lnTo>
                <a:lnTo>
                  <a:pt x="274" y="289"/>
                </a:lnTo>
                <a:lnTo>
                  <a:pt x="223" y="334"/>
                </a:lnTo>
                <a:lnTo>
                  <a:pt x="214" y="326"/>
                </a:lnTo>
                <a:lnTo>
                  <a:pt x="229" y="307"/>
                </a:lnTo>
                <a:lnTo>
                  <a:pt x="246" y="283"/>
                </a:lnTo>
                <a:lnTo>
                  <a:pt x="262" y="256"/>
                </a:lnTo>
                <a:lnTo>
                  <a:pt x="275" y="225"/>
                </a:lnTo>
                <a:lnTo>
                  <a:pt x="281" y="192"/>
                </a:lnTo>
                <a:lnTo>
                  <a:pt x="277" y="159"/>
                </a:lnTo>
                <a:lnTo>
                  <a:pt x="261" y="128"/>
                </a:lnTo>
                <a:lnTo>
                  <a:pt x="230" y="98"/>
                </a:lnTo>
                <a:lnTo>
                  <a:pt x="184" y="345"/>
                </a:lnTo>
                <a:lnTo>
                  <a:pt x="183" y="349"/>
                </a:lnTo>
                <a:lnTo>
                  <a:pt x="178" y="358"/>
                </a:lnTo>
                <a:lnTo>
                  <a:pt x="170" y="372"/>
                </a:lnTo>
                <a:lnTo>
                  <a:pt x="159" y="387"/>
                </a:lnTo>
                <a:lnTo>
                  <a:pt x="142" y="401"/>
                </a:lnTo>
                <a:lnTo>
                  <a:pt x="124" y="412"/>
                </a:lnTo>
                <a:lnTo>
                  <a:pt x="100" y="419"/>
                </a:lnTo>
                <a:lnTo>
                  <a:pt x="72" y="419"/>
                </a:lnTo>
                <a:lnTo>
                  <a:pt x="44" y="412"/>
                </a:lnTo>
                <a:lnTo>
                  <a:pt x="25" y="398"/>
                </a:lnTo>
                <a:lnTo>
                  <a:pt x="11" y="382"/>
                </a:lnTo>
                <a:lnTo>
                  <a:pt x="3" y="364"/>
                </a:lnTo>
                <a:lnTo>
                  <a:pt x="0" y="345"/>
                </a:lnTo>
                <a:lnTo>
                  <a:pt x="1" y="327"/>
                </a:lnTo>
                <a:lnTo>
                  <a:pt x="6" y="312"/>
                </a:lnTo>
                <a:lnTo>
                  <a:pt x="16" y="301"/>
                </a:lnTo>
                <a:lnTo>
                  <a:pt x="29" y="291"/>
                </a:lnTo>
                <a:lnTo>
                  <a:pt x="47" y="283"/>
                </a:lnTo>
                <a:lnTo>
                  <a:pt x="68" y="278"/>
                </a:lnTo>
                <a:lnTo>
                  <a:pt x="91" y="275"/>
                </a:lnTo>
                <a:lnTo>
                  <a:pt x="112" y="279"/>
                </a:lnTo>
                <a:lnTo>
                  <a:pt x="134" y="289"/>
                </a:lnTo>
                <a:lnTo>
                  <a:pt x="153" y="307"/>
                </a:lnTo>
                <a:lnTo>
                  <a:pt x="167" y="33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7" name="Freeform 180"/>
          <p:cNvSpPr/>
          <p:nvPr/>
        </p:nvSpPr>
        <p:spPr bwMode="auto">
          <a:xfrm>
            <a:off x="1019141" y="140335"/>
            <a:ext cx="185738" cy="188913"/>
          </a:xfrm>
          <a:custGeom>
            <a:avLst/>
            <a:gdLst>
              <a:gd name="T0" fmla="*/ 2147483647 w 137"/>
              <a:gd name="T1" fmla="*/ 2147483647 h 139"/>
              <a:gd name="T2" fmla="*/ 2147483647 w 137"/>
              <a:gd name="T3" fmla="*/ 0 h 139"/>
              <a:gd name="T4" fmla="*/ 2147483647 w 137"/>
              <a:gd name="T5" fmla="*/ 2147483647 h 139"/>
              <a:gd name="T6" fmla="*/ 2147483647 w 137"/>
              <a:gd name="T7" fmla="*/ 2147483647 h 139"/>
              <a:gd name="T8" fmla="*/ 2147483647 w 137"/>
              <a:gd name="T9" fmla="*/ 2147483647 h 139"/>
              <a:gd name="T10" fmla="*/ 2147483647 w 137"/>
              <a:gd name="T11" fmla="*/ 2147483647 h 139"/>
              <a:gd name="T12" fmla="*/ 2147483647 w 137"/>
              <a:gd name="T13" fmla="*/ 2147483647 h 139"/>
              <a:gd name="T14" fmla="*/ 2147483647 w 137"/>
              <a:gd name="T15" fmla="*/ 2147483647 h 139"/>
              <a:gd name="T16" fmla="*/ 2147483647 w 137"/>
              <a:gd name="T17" fmla="*/ 2147483647 h 139"/>
              <a:gd name="T18" fmla="*/ 2147483647 w 137"/>
              <a:gd name="T19" fmla="*/ 2147483647 h 139"/>
              <a:gd name="T20" fmla="*/ 2147483647 w 137"/>
              <a:gd name="T21" fmla="*/ 2147483647 h 139"/>
              <a:gd name="T22" fmla="*/ 2147483647 w 137"/>
              <a:gd name="T23" fmla="*/ 2147483647 h 139"/>
              <a:gd name="T24" fmla="*/ 2147483647 w 137"/>
              <a:gd name="T25" fmla="*/ 2147483647 h 139"/>
              <a:gd name="T26" fmla="*/ 2147483647 w 137"/>
              <a:gd name="T27" fmla="*/ 2147483647 h 139"/>
              <a:gd name="T28" fmla="*/ 0 w 137"/>
              <a:gd name="T29" fmla="*/ 2147483647 h 139"/>
              <a:gd name="T30" fmla="*/ 0 w 137"/>
              <a:gd name="T31" fmla="*/ 2147483647 h 139"/>
              <a:gd name="T32" fmla="*/ 2147483647 w 137"/>
              <a:gd name="T33" fmla="*/ 2147483647 h 139"/>
              <a:gd name="T34" fmla="*/ 2147483647 w 137"/>
              <a:gd name="T35" fmla="*/ 2147483647 h 139"/>
              <a:gd name="T36" fmla="*/ 2147483647 w 137"/>
              <a:gd name="T37" fmla="*/ 2147483647 h 139"/>
              <a:gd name="T38" fmla="*/ 2147483647 w 137"/>
              <a:gd name="T39" fmla="*/ 2147483647 h 139"/>
              <a:gd name="T40" fmla="*/ 2147483647 w 137"/>
              <a:gd name="T41" fmla="*/ 2147483647 h 139"/>
              <a:gd name="T42" fmla="*/ 2147483647 w 137"/>
              <a:gd name="T43" fmla="*/ 2147483647 h 139"/>
              <a:gd name="T44" fmla="*/ 2147483647 w 137"/>
              <a:gd name="T45" fmla="*/ 2147483647 h 139"/>
              <a:gd name="T46" fmla="*/ 2147483647 w 137"/>
              <a:gd name="T47" fmla="*/ 2147483647 h 139"/>
              <a:gd name="T48" fmla="*/ 2147483647 w 137"/>
              <a:gd name="T49" fmla="*/ 2147483647 h 139"/>
              <a:gd name="T50" fmla="*/ 2147483647 w 137"/>
              <a:gd name="T51" fmla="*/ 2147483647 h 139"/>
              <a:gd name="T52" fmla="*/ 2147483647 w 137"/>
              <a:gd name="T53" fmla="*/ 2147483647 h 139"/>
              <a:gd name="T54" fmla="*/ 2147483647 w 137"/>
              <a:gd name="T55" fmla="*/ 2147483647 h 139"/>
              <a:gd name="T56" fmla="*/ 2147483647 w 137"/>
              <a:gd name="T57" fmla="*/ 2147483647 h 139"/>
              <a:gd name="T58" fmla="*/ 2147483647 w 137"/>
              <a:gd name="T59" fmla="*/ 2147483647 h 139"/>
              <a:gd name="T60" fmla="*/ 2147483647 w 137"/>
              <a:gd name="T61" fmla="*/ 2147483647 h 139"/>
              <a:gd name="T62" fmla="*/ 2147483647 w 137"/>
              <a:gd name="T63" fmla="*/ 2147483647 h 139"/>
              <a:gd name="T64" fmla="*/ 2147483647 w 137"/>
              <a:gd name="T65" fmla="*/ 2147483647 h 139"/>
              <a:gd name="T66" fmla="*/ 2147483647 w 137"/>
              <a:gd name="T67" fmla="*/ 2147483647 h 139"/>
              <a:gd name="T68" fmla="*/ 2147483647 w 137"/>
              <a:gd name="T69" fmla="*/ 2147483647 h 139"/>
              <a:gd name="T70" fmla="*/ 2147483647 w 137"/>
              <a:gd name="T71" fmla="*/ 2147483647 h 139"/>
              <a:gd name="T72" fmla="*/ 2147483647 w 137"/>
              <a:gd name="T73" fmla="*/ 2147483647 h 139"/>
              <a:gd name="T74" fmla="*/ 2147483647 w 137"/>
              <a:gd name="T75" fmla="*/ 2147483647 h 139"/>
              <a:gd name="T76" fmla="*/ 2147483647 w 137"/>
              <a:gd name="T77" fmla="*/ 2147483647 h 139"/>
              <a:gd name="T78" fmla="*/ 2147483647 w 137"/>
              <a:gd name="T79" fmla="*/ 2147483647 h 139"/>
              <a:gd name="T80" fmla="*/ 2147483647 w 137"/>
              <a:gd name="T81" fmla="*/ 2147483647 h 139"/>
              <a:gd name="T82" fmla="*/ 2147483647 w 137"/>
              <a:gd name="T83" fmla="*/ 2147483647 h 139"/>
              <a:gd name="T84" fmla="*/ 2147483647 w 137"/>
              <a:gd name="T85" fmla="*/ 2147483647 h 139"/>
              <a:gd name="T86" fmla="*/ 2147483647 w 137"/>
              <a:gd name="T87" fmla="*/ 2147483647 h 139"/>
              <a:gd name="T88" fmla="*/ 2147483647 w 137"/>
              <a:gd name="T89" fmla="*/ 2147483647 h 139"/>
              <a:gd name="T90" fmla="*/ 2147483647 w 137"/>
              <a:gd name="T91" fmla="*/ 2147483647 h 139"/>
              <a:gd name="T92" fmla="*/ 2147483647 w 137"/>
              <a:gd name="T93" fmla="*/ 2147483647 h 139"/>
              <a:gd name="T94" fmla="*/ 2147483647 w 137"/>
              <a:gd name="T95" fmla="*/ 2147483647 h 139"/>
              <a:gd name="T96" fmla="*/ 2147483647 w 137"/>
              <a:gd name="T97" fmla="*/ 2147483647 h 139"/>
              <a:gd name="T98" fmla="*/ 2147483647 w 137"/>
              <a:gd name="T99" fmla="*/ 2147483647 h 139"/>
              <a:gd name="T100" fmla="*/ 2147483647 w 137"/>
              <a:gd name="T101" fmla="*/ 2147483647 h 139"/>
              <a:gd name="T102" fmla="*/ 2147483647 w 137"/>
              <a:gd name="T103" fmla="*/ 2147483647 h 139"/>
              <a:gd name="T104" fmla="*/ 2147483647 w 137"/>
              <a:gd name="T105" fmla="*/ 2147483647 h 139"/>
              <a:gd name="T106" fmla="*/ 2147483647 w 137"/>
              <a:gd name="T107" fmla="*/ 2147483647 h 139"/>
              <a:gd name="T108" fmla="*/ 2147483647 w 137"/>
              <a:gd name="T109" fmla="*/ 2147483647 h 139"/>
              <a:gd name="T110" fmla="*/ 2147483647 w 137"/>
              <a:gd name="T111" fmla="*/ 2147483647 h 139"/>
              <a:gd name="T112" fmla="*/ 2147483647 w 137"/>
              <a:gd name="T113" fmla="*/ 2147483647 h 139"/>
              <a:gd name="T114" fmla="*/ 2147483647 w 137"/>
              <a:gd name="T115" fmla="*/ 2147483647 h 139"/>
              <a:gd name="T116" fmla="*/ 2147483647 w 137"/>
              <a:gd name="T117" fmla="*/ 2147483647 h 139"/>
              <a:gd name="T118" fmla="*/ 2147483647 w 137"/>
              <a:gd name="T119" fmla="*/ 2147483647 h 139"/>
              <a:gd name="T120" fmla="*/ 2147483647 w 137"/>
              <a:gd name="T121" fmla="*/ 2147483647 h 139"/>
              <a:gd name="T122" fmla="*/ 2147483647 w 137"/>
              <a:gd name="T123" fmla="*/ 2147483647 h 139"/>
              <a:gd name="T124" fmla="*/ 2147483647 w 137"/>
              <a:gd name="T125" fmla="*/ 2147483647 h 139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137" h="139">
                <a:moveTo>
                  <a:pt x="137" y="13"/>
                </a:moveTo>
                <a:lnTo>
                  <a:pt x="58" y="0"/>
                </a:lnTo>
                <a:lnTo>
                  <a:pt x="46" y="97"/>
                </a:lnTo>
                <a:lnTo>
                  <a:pt x="43" y="95"/>
                </a:lnTo>
                <a:lnTo>
                  <a:pt x="40" y="94"/>
                </a:lnTo>
                <a:lnTo>
                  <a:pt x="36" y="93"/>
                </a:lnTo>
                <a:lnTo>
                  <a:pt x="33" y="91"/>
                </a:lnTo>
                <a:lnTo>
                  <a:pt x="28" y="91"/>
                </a:lnTo>
                <a:lnTo>
                  <a:pt x="23" y="91"/>
                </a:lnTo>
                <a:lnTo>
                  <a:pt x="18" y="94"/>
                </a:lnTo>
                <a:lnTo>
                  <a:pt x="12" y="96"/>
                </a:lnTo>
                <a:lnTo>
                  <a:pt x="8" y="99"/>
                </a:lnTo>
                <a:lnTo>
                  <a:pt x="4" y="103"/>
                </a:lnTo>
                <a:lnTo>
                  <a:pt x="1" y="108"/>
                </a:lnTo>
                <a:lnTo>
                  <a:pt x="0" y="112"/>
                </a:lnTo>
                <a:lnTo>
                  <a:pt x="0" y="114"/>
                </a:lnTo>
                <a:lnTo>
                  <a:pt x="1" y="117"/>
                </a:lnTo>
                <a:lnTo>
                  <a:pt x="2" y="120"/>
                </a:lnTo>
                <a:lnTo>
                  <a:pt x="3" y="122"/>
                </a:lnTo>
                <a:lnTo>
                  <a:pt x="5" y="124"/>
                </a:lnTo>
                <a:lnTo>
                  <a:pt x="8" y="126"/>
                </a:lnTo>
                <a:lnTo>
                  <a:pt x="10" y="127"/>
                </a:lnTo>
                <a:lnTo>
                  <a:pt x="13" y="127"/>
                </a:lnTo>
                <a:lnTo>
                  <a:pt x="19" y="127"/>
                </a:lnTo>
                <a:lnTo>
                  <a:pt x="24" y="127"/>
                </a:lnTo>
                <a:lnTo>
                  <a:pt x="29" y="125"/>
                </a:lnTo>
                <a:lnTo>
                  <a:pt x="34" y="122"/>
                </a:lnTo>
                <a:lnTo>
                  <a:pt x="39" y="119"/>
                </a:lnTo>
                <a:lnTo>
                  <a:pt x="42" y="116"/>
                </a:lnTo>
                <a:lnTo>
                  <a:pt x="46" y="112"/>
                </a:lnTo>
                <a:lnTo>
                  <a:pt x="47" y="108"/>
                </a:lnTo>
                <a:lnTo>
                  <a:pt x="58" y="25"/>
                </a:lnTo>
                <a:lnTo>
                  <a:pt x="129" y="35"/>
                </a:lnTo>
                <a:lnTo>
                  <a:pt x="119" y="108"/>
                </a:lnTo>
                <a:lnTo>
                  <a:pt x="117" y="106"/>
                </a:lnTo>
                <a:lnTo>
                  <a:pt x="115" y="105"/>
                </a:lnTo>
                <a:lnTo>
                  <a:pt x="111" y="104"/>
                </a:lnTo>
                <a:lnTo>
                  <a:pt x="107" y="103"/>
                </a:lnTo>
                <a:lnTo>
                  <a:pt x="102" y="103"/>
                </a:lnTo>
                <a:lnTo>
                  <a:pt x="97" y="103"/>
                </a:lnTo>
                <a:lnTo>
                  <a:pt x="92" y="105"/>
                </a:lnTo>
                <a:lnTo>
                  <a:pt x="87" y="108"/>
                </a:lnTo>
                <a:lnTo>
                  <a:pt x="82" y="111"/>
                </a:lnTo>
                <a:lnTo>
                  <a:pt x="79" y="114"/>
                </a:lnTo>
                <a:lnTo>
                  <a:pt x="76" y="118"/>
                </a:lnTo>
                <a:lnTo>
                  <a:pt x="74" y="122"/>
                </a:lnTo>
                <a:lnTo>
                  <a:pt x="74" y="126"/>
                </a:lnTo>
                <a:lnTo>
                  <a:pt x="76" y="128"/>
                </a:lnTo>
                <a:lnTo>
                  <a:pt x="77" y="131"/>
                </a:lnTo>
                <a:lnTo>
                  <a:pt x="78" y="133"/>
                </a:lnTo>
                <a:lnTo>
                  <a:pt x="80" y="135"/>
                </a:lnTo>
                <a:lnTo>
                  <a:pt x="82" y="136"/>
                </a:lnTo>
                <a:lnTo>
                  <a:pt x="85" y="137"/>
                </a:lnTo>
                <a:lnTo>
                  <a:pt x="88" y="139"/>
                </a:lnTo>
                <a:lnTo>
                  <a:pt x="94" y="139"/>
                </a:lnTo>
                <a:lnTo>
                  <a:pt x="99" y="137"/>
                </a:lnTo>
                <a:lnTo>
                  <a:pt x="104" y="136"/>
                </a:lnTo>
                <a:lnTo>
                  <a:pt x="109" y="134"/>
                </a:lnTo>
                <a:lnTo>
                  <a:pt x="114" y="131"/>
                </a:lnTo>
                <a:lnTo>
                  <a:pt x="117" y="127"/>
                </a:lnTo>
                <a:lnTo>
                  <a:pt x="120" y="122"/>
                </a:lnTo>
                <a:lnTo>
                  <a:pt x="122" y="118"/>
                </a:lnTo>
                <a:lnTo>
                  <a:pt x="137" y="13"/>
                </a:lnTo>
                <a:close/>
              </a:path>
            </a:pathLst>
          </a:custGeom>
          <a:solidFill>
            <a:srgbClr val="FF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8" name="Freeform 180"/>
          <p:cNvSpPr/>
          <p:nvPr/>
        </p:nvSpPr>
        <p:spPr bwMode="auto">
          <a:xfrm>
            <a:off x="1109980" y="662305"/>
            <a:ext cx="185738" cy="188913"/>
          </a:xfrm>
          <a:custGeom>
            <a:avLst/>
            <a:gdLst>
              <a:gd name="T0" fmla="*/ 2147483647 w 137"/>
              <a:gd name="T1" fmla="*/ 2147483647 h 139"/>
              <a:gd name="T2" fmla="*/ 2147483647 w 137"/>
              <a:gd name="T3" fmla="*/ 0 h 139"/>
              <a:gd name="T4" fmla="*/ 2147483647 w 137"/>
              <a:gd name="T5" fmla="*/ 2147483647 h 139"/>
              <a:gd name="T6" fmla="*/ 2147483647 w 137"/>
              <a:gd name="T7" fmla="*/ 2147483647 h 139"/>
              <a:gd name="T8" fmla="*/ 2147483647 w 137"/>
              <a:gd name="T9" fmla="*/ 2147483647 h 139"/>
              <a:gd name="T10" fmla="*/ 2147483647 w 137"/>
              <a:gd name="T11" fmla="*/ 2147483647 h 139"/>
              <a:gd name="T12" fmla="*/ 2147483647 w 137"/>
              <a:gd name="T13" fmla="*/ 2147483647 h 139"/>
              <a:gd name="T14" fmla="*/ 2147483647 w 137"/>
              <a:gd name="T15" fmla="*/ 2147483647 h 139"/>
              <a:gd name="T16" fmla="*/ 2147483647 w 137"/>
              <a:gd name="T17" fmla="*/ 2147483647 h 139"/>
              <a:gd name="T18" fmla="*/ 2147483647 w 137"/>
              <a:gd name="T19" fmla="*/ 2147483647 h 139"/>
              <a:gd name="T20" fmla="*/ 2147483647 w 137"/>
              <a:gd name="T21" fmla="*/ 2147483647 h 139"/>
              <a:gd name="T22" fmla="*/ 2147483647 w 137"/>
              <a:gd name="T23" fmla="*/ 2147483647 h 139"/>
              <a:gd name="T24" fmla="*/ 2147483647 w 137"/>
              <a:gd name="T25" fmla="*/ 2147483647 h 139"/>
              <a:gd name="T26" fmla="*/ 2147483647 w 137"/>
              <a:gd name="T27" fmla="*/ 2147483647 h 139"/>
              <a:gd name="T28" fmla="*/ 0 w 137"/>
              <a:gd name="T29" fmla="*/ 2147483647 h 139"/>
              <a:gd name="T30" fmla="*/ 0 w 137"/>
              <a:gd name="T31" fmla="*/ 2147483647 h 139"/>
              <a:gd name="T32" fmla="*/ 2147483647 w 137"/>
              <a:gd name="T33" fmla="*/ 2147483647 h 139"/>
              <a:gd name="T34" fmla="*/ 2147483647 w 137"/>
              <a:gd name="T35" fmla="*/ 2147483647 h 139"/>
              <a:gd name="T36" fmla="*/ 2147483647 w 137"/>
              <a:gd name="T37" fmla="*/ 2147483647 h 139"/>
              <a:gd name="T38" fmla="*/ 2147483647 w 137"/>
              <a:gd name="T39" fmla="*/ 2147483647 h 139"/>
              <a:gd name="T40" fmla="*/ 2147483647 w 137"/>
              <a:gd name="T41" fmla="*/ 2147483647 h 139"/>
              <a:gd name="T42" fmla="*/ 2147483647 w 137"/>
              <a:gd name="T43" fmla="*/ 2147483647 h 139"/>
              <a:gd name="T44" fmla="*/ 2147483647 w 137"/>
              <a:gd name="T45" fmla="*/ 2147483647 h 139"/>
              <a:gd name="T46" fmla="*/ 2147483647 w 137"/>
              <a:gd name="T47" fmla="*/ 2147483647 h 139"/>
              <a:gd name="T48" fmla="*/ 2147483647 w 137"/>
              <a:gd name="T49" fmla="*/ 2147483647 h 139"/>
              <a:gd name="T50" fmla="*/ 2147483647 w 137"/>
              <a:gd name="T51" fmla="*/ 2147483647 h 139"/>
              <a:gd name="T52" fmla="*/ 2147483647 w 137"/>
              <a:gd name="T53" fmla="*/ 2147483647 h 139"/>
              <a:gd name="T54" fmla="*/ 2147483647 w 137"/>
              <a:gd name="T55" fmla="*/ 2147483647 h 139"/>
              <a:gd name="T56" fmla="*/ 2147483647 w 137"/>
              <a:gd name="T57" fmla="*/ 2147483647 h 139"/>
              <a:gd name="T58" fmla="*/ 2147483647 w 137"/>
              <a:gd name="T59" fmla="*/ 2147483647 h 139"/>
              <a:gd name="T60" fmla="*/ 2147483647 w 137"/>
              <a:gd name="T61" fmla="*/ 2147483647 h 139"/>
              <a:gd name="T62" fmla="*/ 2147483647 w 137"/>
              <a:gd name="T63" fmla="*/ 2147483647 h 139"/>
              <a:gd name="T64" fmla="*/ 2147483647 w 137"/>
              <a:gd name="T65" fmla="*/ 2147483647 h 139"/>
              <a:gd name="T66" fmla="*/ 2147483647 w 137"/>
              <a:gd name="T67" fmla="*/ 2147483647 h 139"/>
              <a:gd name="T68" fmla="*/ 2147483647 w 137"/>
              <a:gd name="T69" fmla="*/ 2147483647 h 139"/>
              <a:gd name="T70" fmla="*/ 2147483647 w 137"/>
              <a:gd name="T71" fmla="*/ 2147483647 h 139"/>
              <a:gd name="T72" fmla="*/ 2147483647 w 137"/>
              <a:gd name="T73" fmla="*/ 2147483647 h 139"/>
              <a:gd name="T74" fmla="*/ 2147483647 w 137"/>
              <a:gd name="T75" fmla="*/ 2147483647 h 139"/>
              <a:gd name="T76" fmla="*/ 2147483647 w 137"/>
              <a:gd name="T77" fmla="*/ 2147483647 h 139"/>
              <a:gd name="T78" fmla="*/ 2147483647 w 137"/>
              <a:gd name="T79" fmla="*/ 2147483647 h 139"/>
              <a:gd name="T80" fmla="*/ 2147483647 w 137"/>
              <a:gd name="T81" fmla="*/ 2147483647 h 139"/>
              <a:gd name="T82" fmla="*/ 2147483647 w 137"/>
              <a:gd name="T83" fmla="*/ 2147483647 h 139"/>
              <a:gd name="T84" fmla="*/ 2147483647 w 137"/>
              <a:gd name="T85" fmla="*/ 2147483647 h 139"/>
              <a:gd name="T86" fmla="*/ 2147483647 w 137"/>
              <a:gd name="T87" fmla="*/ 2147483647 h 139"/>
              <a:gd name="T88" fmla="*/ 2147483647 w 137"/>
              <a:gd name="T89" fmla="*/ 2147483647 h 139"/>
              <a:gd name="T90" fmla="*/ 2147483647 w 137"/>
              <a:gd name="T91" fmla="*/ 2147483647 h 139"/>
              <a:gd name="T92" fmla="*/ 2147483647 w 137"/>
              <a:gd name="T93" fmla="*/ 2147483647 h 139"/>
              <a:gd name="T94" fmla="*/ 2147483647 w 137"/>
              <a:gd name="T95" fmla="*/ 2147483647 h 139"/>
              <a:gd name="T96" fmla="*/ 2147483647 w 137"/>
              <a:gd name="T97" fmla="*/ 2147483647 h 139"/>
              <a:gd name="T98" fmla="*/ 2147483647 w 137"/>
              <a:gd name="T99" fmla="*/ 2147483647 h 139"/>
              <a:gd name="T100" fmla="*/ 2147483647 w 137"/>
              <a:gd name="T101" fmla="*/ 2147483647 h 139"/>
              <a:gd name="T102" fmla="*/ 2147483647 w 137"/>
              <a:gd name="T103" fmla="*/ 2147483647 h 139"/>
              <a:gd name="T104" fmla="*/ 2147483647 w 137"/>
              <a:gd name="T105" fmla="*/ 2147483647 h 139"/>
              <a:gd name="T106" fmla="*/ 2147483647 w 137"/>
              <a:gd name="T107" fmla="*/ 2147483647 h 139"/>
              <a:gd name="T108" fmla="*/ 2147483647 w 137"/>
              <a:gd name="T109" fmla="*/ 2147483647 h 139"/>
              <a:gd name="T110" fmla="*/ 2147483647 w 137"/>
              <a:gd name="T111" fmla="*/ 2147483647 h 139"/>
              <a:gd name="T112" fmla="*/ 2147483647 w 137"/>
              <a:gd name="T113" fmla="*/ 2147483647 h 139"/>
              <a:gd name="T114" fmla="*/ 2147483647 w 137"/>
              <a:gd name="T115" fmla="*/ 2147483647 h 139"/>
              <a:gd name="T116" fmla="*/ 2147483647 w 137"/>
              <a:gd name="T117" fmla="*/ 2147483647 h 139"/>
              <a:gd name="T118" fmla="*/ 2147483647 w 137"/>
              <a:gd name="T119" fmla="*/ 2147483647 h 139"/>
              <a:gd name="T120" fmla="*/ 2147483647 w 137"/>
              <a:gd name="T121" fmla="*/ 2147483647 h 139"/>
              <a:gd name="T122" fmla="*/ 2147483647 w 137"/>
              <a:gd name="T123" fmla="*/ 2147483647 h 139"/>
              <a:gd name="T124" fmla="*/ 2147483647 w 137"/>
              <a:gd name="T125" fmla="*/ 2147483647 h 139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137" h="139">
                <a:moveTo>
                  <a:pt x="137" y="13"/>
                </a:moveTo>
                <a:lnTo>
                  <a:pt x="58" y="0"/>
                </a:lnTo>
                <a:lnTo>
                  <a:pt x="46" y="97"/>
                </a:lnTo>
                <a:lnTo>
                  <a:pt x="43" y="95"/>
                </a:lnTo>
                <a:lnTo>
                  <a:pt x="40" y="94"/>
                </a:lnTo>
                <a:lnTo>
                  <a:pt x="36" y="93"/>
                </a:lnTo>
                <a:lnTo>
                  <a:pt x="33" y="91"/>
                </a:lnTo>
                <a:lnTo>
                  <a:pt x="28" y="91"/>
                </a:lnTo>
                <a:lnTo>
                  <a:pt x="23" y="91"/>
                </a:lnTo>
                <a:lnTo>
                  <a:pt x="18" y="94"/>
                </a:lnTo>
                <a:lnTo>
                  <a:pt x="12" y="96"/>
                </a:lnTo>
                <a:lnTo>
                  <a:pt x="8" y="99"/>
                </a:lnTo>
                <a:lnTo>
                  <a:pt x="4" y="103"/>
                </a:lnTo>
                <a:lnTo>
                  <a:pt x="1" y="108"/>
                </a:lnTo>
                <a:lnTo>
                  <a:pt x="0" y="112"/>
                </a:lnTo>
                <a:lnTo>
                  <a:pt x="0" y="114"/>
                </a:lnTo>
                <a:lnTo>
                  <a:pt x="1" y="117"/>
                </a:lnTo>
                <a:lnTo>
                  <a:pt x="2" y="120"/>
                </a:lnTo>
                <a:lnTo>
                  <a:pt x="3" y="122"/>
                </a:lnTo>
                <a:lnTo>
                  <a:pt x="5" y="124"/>
                </a:lnTo>
                <a:lnTo>
                  <a:pt x="8" y="126"/>
                </a:lnTo>
                <a:lnTo>
                  <a:pt x="10" y="127"/>
                </a:lnTo>
                <a:lnTo>
                  <a:pt x="13" y="127"/>
                </a:lnTo>
                <a:lnTo>
                  <a:pt x="19" y="127"/>
                </a:lnTo>
                <a:lnTo>
                  <a:pt x="24" y="127"/>
                </a:lnTo>
                <a:lnTo>
                  <a:pt x="29" y="125"/>
                </a:lnTo>
                <a:lnTo>
                  <a:pt x="34" y="122"/>
                </a:lnTo>
                <a:lnTo>
                  <a:pt x="39" y="119"/>
                </a:lnTo>
                <a:lnTo>
                  <a:pt x="42" y="116"/>
                </a:lnTo>
                <a:lnTo>
                  <a:pt x="46" y="112"/>
                </a:lnTo>
                <a:lnTo>
                  <a:pt x="47" y="108"/>
                </a:lnTo>
                <a:lnTo>
                  <a:pt x="58" y="25"/>
                </a:lnTo>
                <a:lnTo>
                  <a:pt x="129" y="35"/>
                </a:lnTo>
                <a:lnTo>
                  <a:pt x="119" y="108"/>
                </a:lnTo>
                <a:lnTo>
                  <a:pt x="117" y="106"/>
                </a:lnTo>
                <a:lnTo>
                  <a:pt x="115" y="105"/>
                </a:lnTo>
                <a:lnTo>
                  <a:pt x="111" y="104"/>
                </a:lnTo>
                <a:lnTo>
                  <a:pt x="107" y="103"/>
                </a:lnTo>
                <a:lnTo>
                  <a:pt x="102" y="103"/>
                </a:lnTo>
                <a:lnTo>
                  <a:pt x="97" y="103"/>
                </a:lnTo>
                <a:lnTo>
                  <a:pt x="92" y="105"/>
                </a:lnTo>
                <a:lnTo>
                  <a:pt x="87" y="108"/>
                </a:lnTo>
                <a:lnTo>
                  <a:pt x="82" y="111"/>
                </a:lnTo>
                <a:lnTo>
                  <a:pt x="79" y="114"/>
                </a:lnTo>
                <a:lnTo>
                  <a:pt x="76" y="118"/>
                </a:lnTo>
                <a:lnTo>
                  <a:pt x="74" y="122"/>
                </a:lnTo>
                <a:lnTo>
                  <a:pt x="74" y="126"/>
                </a:lnTo>
                <a:lnTo>
                  <a:pt x="76" y="128"/>
                </a:lnTo>
                <a:lnTo>
                  <a:pt x="77" y="131"/>
                </a:lnTo>
                <a:lnTo>
                  <a:pt x="78" y="133"/>
                </a:lnTo>
                <a:lnTo>
                  <a:pt x="80" y="135"/>
                </a:lnTo>
                <a:lnTo>
                  <a:pt x="82" y="136"/>
                </a:lnTo>
                <a:lnTo>
                  <a:pt x="85" y="137"/>
                </a:lnTo>
                <a:lnTo>
                  <a:pt x="88" y="139"/>
                </a:lnTo>
                <a:lnTo>
                  <a:pt x="94" y="139"/>
                </a:lnTo>
                <a:lnTo>
                  <a:pt x="99" y="137"/>
                </a:lnTo>
                <a:lnTo>
                  <a:pt x="104" y="136"/>
                </a:lnTo>
                <a:lnTo>
                  <a:pt x="109" y="134"/>
                </a:lnTo>
                <a:lnTo>
                  <a:pt x="114" y="131"/>
                </a:lnTo>
                <a:lnTo>
                  <a:pt x="117" y="127"/>
                </a:lnTo>
                <a:lnTo>
                  <a:pt x="120" y="122"/>
                </a:lnTo>
                <a:lnTo>
                  <a:pt x="122" y="118"/>
                </a:lnTo>
                <a:lnTo>
                  <a:pt x="137" y="13"/>
                </a:lnTo>
                <a:close/>
              </a:path>
            </a:pathLst>
          </a:custGeom>
          <a:solidFill>
            <a:srgbClr val="FF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pic>
        <p:nvPicPr>
          <p:cNvPr id="302" name="Picture 301"/>
          <p:cNvPicPr>
            <a:picLocks noChangeAspect="1"/>
          </p:cNvPicPr>
          <p:nvPr/>
        </p:nvPicPr>
        <p:blipFill>
          <a:blip r:embed="rId6">
            <a:clrChange>
              <a:clrFrom>
                <a:srgbClr val="FFFFFF">
                  <a:alpha val="100000"/>
                </a:srgbClr>
              </a:clrFrom>
              <a:clrTo>
                <a:srgbClr val="FFFFFF">
                  <a:alpha val="100000"/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10196007" y="851218"/>
            <a:ext cx="3378353" cy="5842638"/>
          </a:xfrm>
          <a:prstGeom prst="rect">
            <a:avLst/>
          </a:prstGeom>
        </p:spPr>
      </p:pic>
      <p:grpSp>
        <p:nvGrpSpPr>
          <p:cNvPr id="303" name="Group 34"/>
          <p:cNvGrpSpPr/>
          <p:nvPr/>
        </p:nvGrpSpPr>
        <p:grpSpPr bwMode="auto">
          <a:xfrm>
            <a:off x="-115295" y="5802052"/>
            <a:ext cx="12489180" cy="1066800"/>
            <a:chOff x="0" y="4003"/>
            <a:chExt cx="5511" cy="317"/>
          </a:xfrm>
        </p:grpSpPr>
        <p:sp>
          <p:nvSpPr>
            <p:cNvPr id="304" name="Freeform 35"/>
            <p:cNvSpPr/>
            <p:nvPr/>
          </p:nvSpPr>
          <p:spPr bwMode="auto">
            <a:xfrm>
              <a:off x="527" y="4003"/>
              <a:ext cx="301" cy="189"/>
            </a:xfrm>
            <a:custGeom>
              <a:avLst/>
              <a:gdLst>
                <a:gd name="T0" fmla="*/ 170 w 301"/>
                <a:gd name="T1" fmla="*/ 106 h 189"/>
                <a:gd name="T2" fmla="*/ 177 w 301"/>
                <a:gd name="T3" fmla="*/ 97 h 189"/>
                <a:gd name="T4" fmla="*/ 186 w 301"/>
                <a:gd name="T5" fmla="*/ 88 h 189"/>
                <a:gd name="T6" fmla="*/ 199 w 301"/>
                <a:gd name="T7" fmla="*/ 80 h 189"/>
                <a:gd name="T8" fmla="*/ 212 w 301"/>
                <a:gd name="T9" fmla="*/ 72 h 189"/>
                <a:gd name="T10" fmla="*/ 229 w 301"/>
                <a:gd name="T11" fmla="*/ 67 h 189"/>
                <a:gd name="T12" fmla="*/ 247 w 301"/>
                <a:gd name="T13" fmla="*/ 63 h 189"/>
                <a:gd name="T14" fmla="*/ 269 w 301"/>
                <a:gd name="T15" fmla="*/ 63 h 189"/>
                <a:gd name="T16" fmla="*/ 291 w 301"/>
                <a:gd name="T17" fmla="*/ 67 h 189"/>
                <a:gd name="T18" fmla="*/ 298 w 301"/>
                <a:gd name="T19" fmla="*/ 75 h 189"/>
                <a:gd name="T20" fmla="*/ 301 w 301"/>
                <a:gd name="T21" fmla="*/ 87 h 189"/>
                <a:gd name="T22" fmla="*/ 298 w 301"/>
                <a:gd name="T23" fmla="*/ 101 h 189"/>
                <a:gd name="T24" fmla="*/ 291 w 301"/>
                <a:gd name="T25" fmla="*/ 117 h 189"/>
                <a:gd name="T26" fmla="*/ 279 w 301"/>
                <a:gd name="T27" fmla="*/ 135 h 189"/>
                <a:gd name="T28" fmla="*/ 264 w 301"/>
                <a:gd name="T29" fmla="*/ 153 h 189"/>
                <a:gd name="T30" fmla="*/ 243 w 301"/>
                <a:gd name="T31" fmla="*/ 172 h 189"/>
                <a:gd name="T32" fmla="*/ 217 w 301"/>
                <a:gd name="T33" fmla="*/ 189 h 189"/>
                <a:gd name="T34" fmla="*/ 194 w 301"/>
                <a:gd name="T35" fmla="*/ 186 h 189"/>
                <a:gd name="T36" fmla="*/ 173 w 301"/>
                <a:gd name="T37" fmla="*/ 182 h 189"/>
                <a:gd name="T38" fmla="*/ 151 w 301"/>
                <a:gd name="T39" fmla="*/ 179 h 189"/>
                <a:gd name="T40" fmla="*/ 131 w 301"/>
                <a:gd name="T41" fmla="*/ 174 h 189"/>
                <a:gd name="T42" fmla="*/ 112 w 301"/>
                <a:gd name="T43" fmla="*/ 169 h 189"/>
                <a:gd name="T44" fmla="*/ 92 w 301"/>
                <a:gd name="T45" fmla="*/ 163 h 189"/>
                <a:gd name="T46" fmla="*/ 74 w 301"/>
                <a:gd name="T47" fmla="*/ 157 h 189"/>
                <a:gd name="T48" fmla="*/ 55 w 301"/>
                <a:gd name="T49" fmla="*/ 150 h 189"/>
                <a:gd name="T50" fmla="*/ 42 w 301"/>
                <a:gd name="T51" fmla="*/ 143 h 189"/>
                <a:gd name="T52" fmla="*/ 28 w 301"/>
                <a:gd name="T53" fmla="*/ 136 h 189"/>
                <a:gd name="T54" fmla="*/ 17 w 301"/>
                <a:gd name="T55" fmla="*/ 127 h 189"/>
                <a:gd name="T56" fmla="*/ 8 w 301"/>
                <a:gd name="T57" fmla="*/ 119 h 189"/>
                <a:gd name="T58" fmla="*/ 3 w 301"/>
                <a:gd name="T59" fmla="*/ 109 h 189"/>
                <a:gd name="T60" fmla="*/ 0 w 301"/>
                <a:gd name="T61" fmla="*/ 101 h 189"/>
                <a:gd name="T62" fmla="*/ 2 w 301"/>
                <a:gd name="T63" fmla="*/ 93 h 189"/>
                <a:gd name="T64" fmla="*/ 6 w 301"/>
                <a:gd name="T65" fmla="*/ 87 h 189"/>
                <a:gd name="T66" fmla="*/ 16 w 301"/>
                <a:gd name="T67" fmla="*/ 82 h 189"/>
                <a:gd name="T68" fmla="*/ 28 w 301"/>
                <a:gd name="T69" fmla="*/ 77 h 189"/>
                <a:gd name="T70" fmla="*/ 42 w 301"/>
                <a:gd name="T71" fmla="*/ 74 h 189"/>
                <a:gd name="T72" fmla="*/ 60 w 301"/>
                <a:gd name="T73" fmla="*/ 74 h 189"/>
                <a:gd name="T74" fmla="*/ 78 w 301"/>
                <a:gd name="T75" fmla="*/ 76 h 189"/>
                <a:gd name="T76" fmla="*/ 96 w 301"/>
                <a:gd name="T77" fmla="*/ 83 h 189"/>
                <a:gd name="T78" fmla="*/ 116 w 301"/>
                <a:gd name="T79" fmla="*/ 95 h 189"/>
                <a:gd name="T80" fmla="*/ 136 w 301"/>
                <a:gd name="T81" fmla="*/ 114 h 189"/>
                <a:gd name="T82" fmla="*/ 133 w 301"/>
                <a:gd name="T83" fmla="*/ 82 h 189"/>
                <a:gd name="T84" fmla="*/ 131 w 301"/>
                <a:gd name="T85" fmla="*/ 45 h 189"/>
                <a:gd name="T86" fmla="*/ 130 w 301"/>
                <a:gd name="T87" fmla="*/ 16 h 189"/>
                <a:gd name="T88" fmla="*/ 130 w 301"/>
                <a:gd name="T89" fmla="*/ 3 h 189"/>
                <a:gd name="T90" fmla="*/ 156 w 301"/>
                <a:gd name="T91" fmla="*/ 0 h 189"/>
                <a:gd name="T92" fmla="*/ 157 w 301"/>
                <a:gd name="T93" fmla="*/ 12 h 189"/>
                <a:gd name="T94" fmla="*/ 163 w 301"/>
                <a:gd name="T95" fmla="*/ 39 h 189"/>
                <a:gd name="T96" fmla="*/ 168 w 301"/>
                <a:gd name="T97" fmla="*/ 74 h 189"/>
                <a:gd name="T98" fmla="*/ 170 w 301"/>
                <a:gd name="T99" fmla="*/ 106 h 189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301" h="189">
                  <a:moveTo>
                    <a:pt x="170" y="106"/>
                  </a:moveTo>
                  <a:lnTo>
                    <a:pt x="177" y="97"/>
                  </a:lnTo>
                  <a:lnTo>
                    <a:pt x="186" y="88"/>
                  </a:lnTo>
                  <a:lnTo>
                    <a:pt x="199" y="80"/>
                  </a:lnTo>
                  <a:lnTo>
                    <a:pt x="212" y="72"/>
                  </a:lnTo>
                  <a:lnTo>
                    <a:pt x="229" y="67"/>
                  </a:lnTo>
                  <a:lnTo>
                    <a:pt x="247" y="63"/>
                  </a:lnTo>
                  <a:lnTo>
                    <a:pt x="269" y="63"/>
                  </a:lnTo>
                  <a:lnTo>
                    <a:pt x="291" y="67"/>
                  </a:lnTo>
                  <a:lnTo>
                    <a:pt x="298" y="75"/>
                  </a:lnTo>
                  <a:lnTo>
                    <a:pt x="301" y="87"/>
                  </a:lnTo>
                  <a:lnTo>
                    <a:pt x="298" y="101"/>
                  </a:lnTo>
                  <a:lnTo>
                    <a:pt x="291" y="117"/>
                  </a:lnTo>
                  <a:lnTo>
                    <a:pt x="279" y="135"/>
                  </a:lnTo>
                  <a:lnTo>
                    <a:pt x="264" y="153"/>
                  </a:lnTo>
                  <a:lnTo>
                    <a:pt x="243" y="172"/>
                  </a:lnTo>
                  <a:lnTo>
                    <a:pt x="217" y="189"/>
                  </a:lnTo>
                  <a:lnTo>
                    <a:pt x="194" y="186"/>
                  </a:lnTo>
                  <a:lnTo>
                    <a:pt x="173" y="182"/>
                  </a:lnTo>
                  <a:lnTo>
                    <a:pt x="151" y="179"/>
                  </a:lnTo>
                  <a:lnTo>
                    <a:pt x="131" y="174"/>
                  </a:lnTo>
                  <a:lnTo>
                    <a:pt x="112" y="169"/>
                  </a:lnTo>
                  <a:lnTo>
                    <a:pt x="92" y="163"/>
                  </a:lnTo>
                  <a:lnTo>
                    <a:pt x="74" y="157"/>
                  </a:lnTo>
                  <a:lnTo>
                    <a:pt x="55" y="150"/>
                  </a:lnTo>
                  <a:lnTo>
                    <a:pt x="42" y="143"/>
                  </a:lnTo>
                  <a:lnTo>
                    <a:pt x="28" y="136"/>
                  </a:lnTo>
                  <a:lnTo>
                    <a:pt x="17" y="127"/>
                  </a:lnTo>
                  <a:lnTo>
                    <a:pt x="8" y="119"/>
                  </a:lnTo>
                  <a:lnTo>
                    <a:pt x="3" y="109"/>
                  </a:lnTo>
                  <a:lnTo>
                    <a:pt x="0" y="101"/>
                  </a:lnTo>
                  <a:lnTo>
                    <a:pt x="2" y="93"/>
                  </a:lnTo>
                  <a:lnTo>
                    <a:pt x="6" y="87"/>
                  </a:lnTo>
                  <a:lnTo>
                    <a:pt x="16" y="82"/>
                  </a:lnTo>
                  <a:lnTo>
                    <a:pt x="28" y="77"/>
                  </a:lnTo>
                  <a:lnTo>
                    <a:pt x="42" y="74"/>
                  </a:lnTo>
                  <a:lnTo>
                    <a:pt x="60" y="74"/>
                  </a:lnTo>
                  <a:lnTo>
                    <a:pt x="78" y="76"/>
                  </a:lnTo>
                  <a:lnTo>
                    <a:pt x="96" y="83"/>
                  </a:lnTo>
                  <a:lnTo>
                    <a:pt x="116" y="95"/>
                  </a:lnTo>
                  <a:lnTo>
                    <a:pt x="136" y="114"/>
                  </a:lnTo>
                  <a:lnTo>
                    <a:pt x="133" y="82"/>
                  </a:lnTo>
                  <a:lnTo>
                    <a:pt x="131" y="45"/>
                  </a:lnTo>
                  <a:lnTo>
                    <a:pt x="130" y="16"/>
                  </a:lnTo>
                  <a:lnTo>
                    <a:pt x="130" y="3"/>
                  </a:lnTo>
                  <a:lnTo>
                    <a:pt x="156" y="0"/>
                  </a:lnTo>
                  <a:lnTo>
                    <a:pt x="157" y="12"/>
                  </a:lnTo>
                  <a:lnTo>
                    <a:pt x="163" y="39"/>
                  </a:lnTo>
                  <a:lnTo>
                    <a:pt x="168" y="74"/>
                  </a:lnTo>
                  <a:lnTo>
                    <a:pt x="170" y="106"/>
                  </a:lnTo>
                  <a:close/>
                </a:path>
              </a:pathLst>
            </a:custGeom>
            <a:solidFill>
              <a:srgbClr val="7FE5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5" name="Freeform 36"/>
            <p:cNvSpPr/>
            <p:nvPr/>
          </p:nvSpPr>
          <p:spPr bwMode="auto">
            <a:xfrm>
              <a:off x="988" y="4094"/>
              <a:ext cx="169" cy="97"/>
            </a:xfrm>
            <a:custGeom>
              <a:avLst/>
              <a:gdLst>
                <a:gd name="T0" fmla="*/ 67 w 169"/>
                <a:gd name="T1" fmla="*/ 15 h 97"/>
                <a:gd name="T2" fmla="*/ 53 w 169"/>
                <a:gd name="T3" fmla="*/ 16 h 97"/>
                <a:gd name="T4" fmla="*/ 41 w 169"/>
                <a:gd name="T5" fmla="*/ 18 h 97"/>
                <a:gd name="T6" fmla="*/ 30 w 169"/>
                <a:gd name="T7" fmla="*/ 20 h 97"/>
                <a:gd name="T8" fmla="*/ 21 w 169"/>
                <a:gd name="T9" fmla="*/ 24 h 97"/>
                <a:gd name="T10" fmla="*/ 13 w 169"/>
                <a:gd name="T11" fmla="*/ 28 h 97"/>
                <a:gd name="T12" fmla="*/ 7 w 169"/>
                <a:gd name="T13" fmla="*/ 33 h 97"/>
                <a:gd name="T14" fmla="*/ 3 w 169"/>
                <a:gd name="T15" fmla="*/ 42 h 97"/>
                <a:gd name="T16" fmla="*/ 0 w 169"/>
                <a:gd name="T17" fmla="*/ 51 h 97"/>
                <a:gd name="T18" fmla="*/ 0 w 169"/>
                <a:gd name="T19" fmla="*/ 62 h 97"/>
                <a:gd name="T20" fmla="*/ 1 w 169"/>
                <a:gd name="T21" fmla="*/ 71 h 97"/>
                <a:gd name="T22" fmla="*/ 6 w 169"/>
                <a:gd name="T23" fmla="*/ 79 h 97"/>
                <a:gd name="T24" fmla="*/ 13 w 169"/>
                <a:gd name="T25" fmla="*/ 87 h 97"/>
                <a:gd name="T26" fmla="*/ 24 w 169"/>
                <a:gd name="T27" fmla="*/ 92 h 97"/>
                <a:gd name="T28" fmla="*/ 36 w 169"/>
                <a:gd name="T29" fmla="*/ 96 h 97"/>
                <a:gd name="T30" fmla="*/ 53 w 169"/>
                <a:gd name="T31" fmla="*/ 97 h 97"/>
                <a:gd name="T32" fmla="*/ 71 w 169"/>
                <a:gd name="T33" fmla="*/ 95 h 97"/>
                <a:gd name="T34" fmla="*/ 91 w 169"/>
                <a:gd name="T35" fmla="*/ 90 h 97"/>
                <a:gd name="T36" fmla="*/ 112 w 169"/>
                <a:gd name="T37" fmla="*/ 84 h 97"/>
                <a:gd name="T38" fmla="*/ 132 w 169"/>
                <a:gd name="T39" fmla="*/ 78 h 97"/>
                <a:gd name="T40" fmla="*/ 149 w 169"/>
                <a:gd name="T41" fmla="*/ 69 h 97"/>
                <a:gd name="T42" fmla="*/ 161 w 169"/>
                <a:gd name="T43" fmla="*/ 59 h 97"/>
                <a:gd name="T44" fmla="*/ 169 w 169"/>
                <a:gd name="T45" fmla="*/ 46 h 97"/>
                <a:gd name="T46" fmla="*/ 169 w 169"/>
                <a:gd name="T47" fmla="*/ 32 h 97"/>
                <a:gd name="T48" fmla="*/ 161 w 169"/>
                <a:gd name="T49" fmla="*/ 15 h 97"/>
                <a:gd name="T50" fmla="*/ 154 w 169"/>
                <a:gd name="T51" fmla="*/ 9 h 97"/>
                <a:gd name="T52" fmla="*/ 144 w 169"/>
                <a:gd name="T53" fmla="*/ 4 h 97"/>
                <a:gd name="T54" fmla="*/ 132 w 169"/>
                <a:gd name="T55" fmla="*/ 2 h 97"/>
                <a:gd name="T56" fmla="*/ 119 w 169"/>
                <a:gd name="T57" fmla="*/ 0 h 97"/>
                <a:gd name="T58" fmla="*/ 105 w 169"/>
                <a:gd name="T59" fmla="*/ 2 h 97"/>
                <a:gd name="T60" fmla="*/ 91 w 169"/>
                <a:gd name="T61" fmla="*/ 5 h 97"/>
                <a:gd name="T62" fmla="*/ 77 w 169"/>
                <a:gd name="T63" fmla="*/ 9 h 97"/>
                <a:gd name="T64" fmla="*/ 67 w 169"/>
                <a:gd name="T65" fmla="*/ 15 h 97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169" h="97">
                  <a:moveTo>
                    <a:pt x="67" y="15"/>
                  </a:moveTo>
                  <a:lnTo>
                    <a:pt x="53" y="16"/>
                  </a:lnTo>
                  <a:lnTo>
                    <a:pt x="41" y="18"/>
                  </a:lnTo>
                  <a:lnTo>
                    <a:pt x="30" y="20"/>
                  </a:lnTo>
                  <a:lnTo>
                    <a:pt x="21" y="24"/>
                  </a:lnTo>
                  <a:lnTo>
                    <a:pt x="13" y="28"/>
                  </a:lnTo>
                  <a:lnTo>
                    <a:pt x="7" y="33"/>
                  </a:lnTo>
                  <a:lnTo>
                    <a:pt x="3" y="42"/>
                  </a:lnTo>
                  <a:lnTo>
                    <a:pt x="0" y="51"/>
                  </a:lnTo>
                  <a:lnTo>
                    <a:pt x="0" y="62"/>
                  </a:lnTo>
                  <a:lnTo>
                    <a:pt x="1" y="71"/>
                  </a:lnTo>
                  <a:lnTo>
                    <a:pt x="6" y="79"/>
                  </a:lnTo>
                  <a:lnTo>
                    <a:pt x="13" y="87"/>
                  </a:lnTo>
                  <a:lnTo>
                    <a:pt x="24" y="92"/>
                  </a:lnTo>
                  <a:lnTo>
                    <a:pt x="36" y="96"/>
                  </a:lnTo>
                  <a:lnTo>
                    <a:pt x="53" y="97"/>
                  </a:lnTo>
                  <a:lnTo>
                    <a:pt x="71" y="95"/>
                  </a:lnTo>
                  <a:lnTo>
                    <a:pt x="91" y="90"/>
                  </a:lnTo>
                  <a:lnTo>
                    <a:pt x="112" y="84"/>
                  </a:lnTo>
                  <a:lnTo>
                    <a:pt x="132" y="78"/>
                  </a:lnTo>
                  <a:lnTo>
                    <a:pt x="149" y="69"/>
                  </a:lnTo>
                  <a:lnTo>
                    <a:pt x="161" y="59"/>
                  </a:lnTo>
                  <a:lnTo>
                    <a:pt x="169" y="46"/>
                  </a:lnTo>
                  <a:lnTo>
                    <a:pt x="169" y="32"/>
                  </a:lnTo>
                  <a:lnTo>
                    <a:pt x="161" y="15"/>
                  </a:lnTo>
                  <a:lnTo>
                    <a:pt x="154" y="9"/>
                  </a:lnTo>
                  <a:lnTo>
                    <a:pt x="144" y="4"/>
                  </a:lnTo>
                  <a:lnTo>
                    <a:pt x="132" y="2"/>
                  </a:lnTo>
                  <a:lnTo>
                    <a:pt x="119" y="0"/>
                  </a:lnTo>
                  <a:lnTo>
                    <a:pt x="105" y="2"/>
                  </a:lnTo>
                  <a:lnTo>
                    <a:pt x="91" y="5"/>
                  </a:lnTo>
                  <a:lnTo>
                    <a:pt x="77" y="9"/>
                  </a:lnTo>
                  <a:lnTo>
                    <a:pt x="67" y="1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6" name="Freeform 37"/>
            <p:cNvSpPr/>
            <p:nvPr/>
          </p:nvSpPr>
          <p:spPr bwMode="auto">
            <a:xfrm>
              <a:off x="1050" y="4238"/>
              <a:ext cx="236" cy="75"/>
            </a:xfrm>
            <a:custGeom>
              <a:avLst/>
              <a:gdLst>
                <a:gd name="T0" fmla="*/ 102 w 236"/>
                <a:gd name="T1" fmla="*/ 2 h 75"/>
                <a:gd name="T2" fmla="*/ 78 w 236"/>
                <a:gd name="T3" fmla="*/ 0 h 75"/>
                <a:gd name="T4" fmla="*/ 57 w 236"/>
                <a:gd name="T5" fmla="*/ 3 h 75"/>
                <a:gd name="T6" fmla="*/ 37 w 236"/>
                <a:gd name="T7" fmla="*/ 6 h 75"/>
                <a:gd name="T8" fmla="*/ 20 w 236"/>
                <a:gd name="T9" fmla="*/ 13 h 75"/>
                <a:gd name="T10" fmla="*/ 8 w 236"/>
                <a:gd name="T11" fmla="*/ 22 h 75"/>
                <a:gd name="T12" fmla="*/ 0 w 236"/>
                <a:gd name="T13" fmla="*/ 32 h 75"/>
                <a:gd name="T14" fmla="*/ 0 w 236"/>
                <a:gd name="T15" fmla="*/ 45 h 75"/>
                <a:gd name="T16" fmla="*/ 6 w 236"/>
                <a:gd name="T17" fmla="*/ 61 h 75"/>
                <a:gd name="T18" fmla="*/ 40 w 236"/>
                <a:gd name="T19" fmla="*/ 68 h 75"/>
                <a:gd name="T20" fmla="*/ 69 w 236"/>
                <a:gd name="T21" fmla="*/ 73 h 75"/>
                <a:gd name="T22" fmla="*/ 95 w 236"/>
                <a:gd name="T23" fmla="*/ 75 h 75"/>
                <a:gd name="T24" fmla="*/ 116 w 236"/>
                <a:gd name="T25" fmla="*/ 75 h 75"/>
                <a:gd name="T26" fmla="*/ 136 w 236"/>
                <a:gd name="T27" fmla="*/ 75 h 75"/>
                <a:gd name="T28" fmla="*/ 156 w 236"/>
                <a:gd name="T29" fmla="*/ 73 h 75"/>
                <a:gd name="T30" fmla="*/ 175 w 236"/>
                <a:gd name="T31" fmla="*/ 69 h 75"/>
                <a:gd name="T32" fmla="*/ 195 w 236"/>
                <a:gd name="T33" fmla="*/ 65 h 75"/>
                <a:gd name="T34" fmla="*/ 214 w 236"/>
                <a:gd name="T35" fmla="*/ 60 h 75"/>
                <a:gd name="T36" fmla="*/ 226 w 236"/>
                <a:gd name="T37" fmla="*/ 54 h 75"/>
                <a:gd name="T38" fmla="*/ 232 w 236"/>
                <a:gd name="T39" fmla="*/ 47 h 75"/>
                <a:gd name="T40" fmla="*/ 236 w 236"/>
                <a:gd name="T41" fmla="*/ 38 h 75"/>
                <a:gd name="T42" fmla="*/ 236 w 236"/>
                <a:gd name="T43" fmla="*/ 31 h 75"/>
                <a:gd name="T44" fmla="*/ 233 w 236"/>
                <a:gd name="T45" fmla="*/ 24 h 75"/>
                <a:gd name="T46" fmla="*/ 230 w 236"/>
                <a:gd name="T47" fmla="*/ 17 h 75"/>
                <a:gd name="T48" fmla="*/ 224 w 236"/>
                <a:gd name="T49" fmla="*/ 12 h 75"/>
                <a:gd name="T50" fmla="*/ 217 w 236"/>
                <a:gd name="T51" fmla="*/ 9 h 75"/>
                <a:gd name="T52" fmla="*/ 209 w 236"/>
                <a:gd name="T53" fmla="*/ 6 h 75"/>
                <a:gd name="T54" fmla="*/ 200 w 236"/>
                <a:gd name="T55" fmla="*/ 5 h 75"/>
                <a:gd name="T56" fmla="*/ 189 w 236"/>
                <a:gd name="T57" fmla="*/ 5 h 75"/>
                <a:gd name="T58" fmla="*/ 180 w 236"/>
                <a:gd name="T59" fmla="*/ 8 h 75"/>
                <a:gd name="T60" fmla="*/ 171 w 236"/>
                <a:gd name="T61" fmla="*/ 9 h 75"/>
                <a:gd name="T62" fmla="*/ 163 w 236"/>
                <a:gd name="T63" fmla="*/ 11 h 75"/>
                <a:gd name="T64" fmla="*/ 157 w 236"/>
                <a:gd name="T65" fmla="*/ 13 h 75"/>
                <a:gd name="T66" fmla="*/ 153 w 236"/>
                <a:gd name="T67" fmla="*/ 15 h 75"/>
                <a:gd name="T68" fmla="*/ 146 w 236"/>
                <a:gd name="T69" fmla="*/ 15 h 75"/>
                <a:gd name="T70" fmla="*/ 140 w 236"/>
                <a:gd name="T71" fmla="*/ 13 h 75"/>
                <a:gd name="T72" fmla="*/ 134 w 236"/>
                <a:gd name="T73" fmla="*/ 11 h 75"/>
                <a:gd name="T74" fmla="*/ 127 w 236"/>
                <a:gd name="T75" fmla="*/ 9 h 75"/>
                <a:gd name="T76" fmla="*/ 119 w 236"/>
                <a:gd name="T77" fmla="*/ 5 h 75"/>
                <a:gd name="T78" fmla="*/ 111 w 236"/>
                <a:gd name="T79" fmla="*/ 3 h 75"/>
                <a:gd name="T80" fmla="*/ 102 w 236"/>
                <a:gd name="T81" fmla="*/ 2 h 7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236" h="75">
                  <a:moveTo>
                    <a:pt x="102" y="2"/>
                  </a:moveTo>
                  <a:lnTo>
                    <a:pt x="78" y="0"/>
                  </a:lnTo>
                  <a:lnTo>
                    <a:pt x="57" y="3"/>
                  </a:lnTo>
                  <a:lnTo>
                    <a:pt x="37" y="6"/>
                  </a:lnTo>
                  <a:lnTo>
                    <a:pt x="20" y="13"/>
                  </a:lnTo>
                  <a:lnTo>
                    <a:pt x="8" y="22"/>
                  </a:lnTo>
                  <a:lnTo>
                    <a:pt x="0" y="32"/>
                  </a:lnTo>
                  <a:lnTo>
                    <a:pt x="0" y="45"/>
                  </a:lnTo>
                  <a:lnTo>
                    <a:pt x="6" y="61"/>
                  </a:lnTo>
                  <a:lnTo>
                    <a:pt x="40" y="68"/>
                  </a:lnTo>
                  <a:lnTo>
                    <a:pt x="69" y="73"/>
                  </a:lnTo>
                  <a:lnTo>
                    <a:pt x="95" y="75"/>
                  </a:lnTo>
                  <a:lnTo>
                    <a:pt x="116" y="75"/>
                  </a:lnTo>
                  <a:lnTo>
                    <a:pt x="136" y="75"/>
                  </a:lnTo>
                  <a:lnTo>
                    <a:pt x="156" y="73"/>
                  </a:lnTo>
                  <a:lnTo>
                    <a:pt x="175" y="69"/>
                  </a:lnTo>
                  <a:lnTo>
                    <a:pt x="195" y="65"/>
                  </a:lnTo>
                  <a:lnTo>
                    <a:pt x="214" y="60"/>
                  </a:lnTo>
                  <a:lnTo>
                    <a:pt x="226" y="54"/>
                  </a:lnTo>
                  <a:lnTo>
                    <a:pt x="232" y="47"/>
                  </a:lnTo>
                  <a:lnTo>
                    <a:pt x="236" y="38"/>
                  </a:lnTo>
                  <a:lnTo>
                    <a:pt x="236" y="31"/>
                  </a:lnTo>
                  <a:lnTo>
                    <a:pt x="233" y="24"/>
                  </a:lnTo>
                  <a:lnTo>
                    <a:pt x="230" y="17"/>
                  </a:lnTo>
                  <a:lnTo>
                    <a:pt x="224" y="12"/>
                  </a:lnTo>
                  <a:lnTo>
                    <a:pt x="217" y="9"/>
                  </a:lnTo>
                  <a:lnTo>
                    <a:pt x="209" y="6"/>
                  </a:lnTo>
                  <a:lnTo>
                    <a:pt x="200" y="5"/>
                  </a:lnTo>
                  <a:lnTo>
                    <a:pt x="189" y="5"/>
                  </a:lnTo>
                  <a:lnTo>
                    <a:pt x="180" y="8"/>
                  </a:lnTo>
                  <a:lnTo>
                    <a:pt x="171" y="9"/>
                  </a:lnTo>
                  <a:lnTo>
                    <a:pt x="163" y="11"/>
                  </a:lnTo>
                  <a:lnTo>
                    <a:pt x="157" y="13"/>
                  </a:lnTo>
                  <a:lnTo>
                    <a:pt x="153" y="15"/>
                  </a:lnTo>
                  <a:lnTo>
                    <a:pt x="146" y="15"/>
                  </a:lnTo>
                  <a:lnTo>
                    <a:pt x="140" y="13"/>
                  </a:lnTo>
                  <a:lnTo>
                    <a:pt x="134" y="11"/>
                  </a:lnTo>
                  <a:lnTo>
                    <a:pt x="127" y="9"/>
                  </a:lnTo>
                  <a:lnTo>
                    <a:pt x="119" y="5"/>
                  </a:lnTo>
                  <a:lnTo>
                    <a:pt x="111" y="3"/>
                  </a:lnTo>
                  <a:lnTo>
                    <a:pt x="102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307" name="Group 38"/>
            <p:cNvGrpSpPr/>
            <p:nvPr/>
          </p:nvGrpSpPr>
          <p:grpSpPr bwMode="auto">
            <a:xfrm>
              <a:off x="0" y="4105"/>
              <a:ext cx="1479" cy="215"/>
              <a:chOff x="3452" y="4125"/>
              <a:chExt cx="1479" cy="215"/>
            </a:xfrm>
          </p:grpSpPr>
          <p:sp>
            <p:nvSpPr>
              <p:cNvPr id="308" name="Freeform 39"/>
              <p:cNvSpPr/>
              <p:nvPr/>
            </p:nvSpPr>
            <p:spPr bwMode="auto">
              <a:xfrm>
                <a:off x="3592" y="4158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2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9" y="1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0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" name="Freeform 40"/>
              <p:cNvSpPr/>
              <p:nvPr/>
            </p:nvSpPr>
            <p:spPr bwMode="auto">
              <a:xfrm>
                <a:off x="3668" y="4235"/>
                <a:ext cx="16" cy="16"/>
              </a:xfrm>
              <a:custGeom>
                <a:avLst/>
                <a:gdLst>
                  <a:gd name="T0" fmla="*/ 0 w 34"/>
                  <a:gd name="T1" fmla="*/ 1 h 32"/>
                  <a:gd name="T2" fmla="*/ 0 w 34"/>
                  <a:gd name="T3" fmla="*/ 1 h 32"/>
                  <a:gd name="T4" fmla="*/ 0 w 34"/>
                  <a:gd name="T5" fmla="*/ 1 h 32"/>
                  <a:gd name="T6" fmla="*/ 0 w 34"/>
                  <a:gd name="T7" fmla="*/ 1 h 32"/>
                  <a:gd name="T8" fmla="*/ 0 w 34"/>
                  <a:gd name="T9" fmla="*/ 0 h 32"/>
                  <a:gd name="T10" fmla="*/ 0 w 34"/>
                  <a:gd name="T11" fmla="*/ 0 h 32"/>
                  <a:gd name="T12" fmla="*/ 0 w 34"/>
                  <a:gd name="T13" fmla="*/ 1 h 32"/>
                  <a:gd name="T14" fmla="*/ 0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0 w 34"/>
                  <a:gd name="T21" fmla="*/ 1 h 32"/>
                  <a:gd name="T22" fmla="*/ 0 w 34"/>
                  <a:gd name="T23" fmla="*/ 1 h 32"/>
                  <a:gd name="T24" fmla="*/ 0 w 34"/>
                  <a:gd name="T25" fmla="*/ 1 h 32"/>
                  <a:gd name="T26" fmla="*/ 0 w 34"/>
                  <a:gd name="T27" fmla="*/ 1 h 32"/>
                  <a:gd name="T28" fmla="*/ 0 w 34"/>
                  <a:gd name="T29" fmla="*/ 1 h 32"/>
                  <a:gd name="T30" fmla="*/ 0 w 34"/>
                  <a:gd name="T31" fmla="*/ 1 h 32"/>
                  <a:gd name="T32" fmla="*/ 0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3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8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" name="Freeform 41"/>
              <p:cNvSpPr/>
              <p:nvPr/>
            </p:nvSpPr>
            <p:spPr bwMode="auto">
              <a:xfrm>
                <a:off x="3668" y="4194"/>
                <a:ext cx="16" cy="17"/>
              </a:xfrm>
              <a:custGeom>
                <a:avLst/>
                <a:gdLst>
                  <a:gd name="T0" fmla="*/ 0 w 33"/>
                  <a:gd name="T1" fmla="*/ 1 h 32"/>
                  <a:gd name="T2" fmla="*/ 0 w 33"/>
                  <a:gd name="T3" fmla="*/ 1 h 32"/>
                  <a:gd name="T4" fmla="*/ 0 w 33"/>
                  <a:gd name="T5" fmla="*/ 1 h 32"/>
                  <a:gd name="T6" fmla="*/ 0 w 33"/>
                  <a:gd name="T7" fmla="*/ 1 h 32"/>
                  <a:gd name="T8" fmla="*/ 0 w 33"/>
                  <a:gd name="T9" fmla="*/ 0 h 32"/>
                  <a:gd name="T10" fmla="*/ 0 w 33"/>
                  <a:gd name="T11" fmla="*/ 0 h 32"/>
                  <a:gd name="T12" fmla="*/ 0 w 33"/>
                  <a:gd name="T13" fmla="*/ 1 h 32"/>
                  <a:gd name="T14" fmla="*/ 0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0 w 33"/>
                  <a:gd name="T21" fmla="*/ 1 h 32"/>
                  <a:gd name="T22" fmla="*/ 0 w 33"/>
                  <a:gd name="T23" fmla="*/ 1 h 32"/>
                  <a:gd name="T24" fmla="*/ 0 w 33"/>
                  <a:gd name="T25" fmla="*/ 1 h 32"/>
                  <a:gd name="T26" fmla="*/ 0 w 33"/>
                  <a:gd name="T27" fmla="*/ 1 h 32"/>
                  <a:gd name="T28" fmla="*/ 0 w 33"/>
                  <a:gd name="T29" fmla="*/ 1 h 32"/>
                  <a:gd name="T30" fmla="*/ 0 w 33"/>
                  <a:gd name="T31" fmla="*/ 1 h 32"/>
                  <a:gd name="T32" fmla="*/ 0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19"/>
                    </a:moveTo>
                    <a:lnTo>
                      <a:pt x="33" y="13"/>
                    </a:lnTo>
                    <a:lnTo>
                      <a:pt x="30" y="7"/>
                    </a:lnTo>
                    <a:lnTo>
                      <a:pt x="26" y="2"/>
                    </a:lnTo>
                    <a:lnTo>
                      <a:pt x="20" y="0"/>
                    </a:lnTo>
                    <a:lnTo>
                      <a:pt x="13" y="0"/>
                    </a:lnTo>
                    <a:lnTo>
                      <a:pt x="7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29" y="25"/>
                    </a:lnTo>
                    <a:lnTo>
                      <a:pt x="33" y="1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" name="Freeform 42"/>
              <p:cNvSpPr/>
              <p:nvPr/>
            </p:nvSpPr>
            <p:spPr bwMode="auto">
              <a:xfrm>
                <a:off x="3671" y="4153"/>
                <a:ext cx="16" cy="17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6" y="3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4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4" y="30"/>
                    </a:lnTo>
                    <a:lnTo>
                      <a:pt x="29" y="25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" name="Freeform 43"/>
              <p:cNvSpPr/>
              <p:nvPr/>
            </p:nvSpPr>
            <p:spPr bwMode="auto">
              <a:xfrm>
                <a:off x="3772" y="4256"/>
                <a:ext cx="17" cy="16"/>
              </a:xfrm>
              <a:custGeom>
                <a:avLst/>
                <a:gdLst>
                  <a:gd name="T0" fmla="*/ 1 w 33"/>
                  <a:gd name="T1" fmla="*/ 1 h 32"/>
                  <a:gd name="T2" fmla="*/ 1 w 33"/>
                  <a:gd name="T3" fmla="*/ 1 h 32"/>
                  <a:gd name="T4" fmla="*/ 1 w 33"/>
                  <a:gd name="T5" fmla="*/ 1 h 32"/>
                  <a:gd name="T6" fmla="*/ 1 w 33"/>
                  <a:gd name="T7" fmla="*/ 1 h 32"/>
                  <a:gd name="T8" fmla="*/ 1 w 33"/>
                  <a:gd name="T9" fmla="*/ 0 h 32"/>
                  <a:gd name="T10" fmla="*/ 1 w 33"/>
                  <a:gd name="T11" fmla="*/ 0 h 32"/>
                  <a:gd name="T12" fmla="*/ 1 w 33"/>
                  <a:gd name="T13" fmla="*/ 1 h 32"/>
                  <a:gd name="T14" fmla="*/ 1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1 w 33"/>
                  <a:gd name="T21" fmla="*/ 1 h 32"/>
                  <a:gd name="T22" fmla="*/ 1 w 33"/>
                  <a:gd name="T23" fmla="*/ 1 h 32"/>
                  <a:gd name="T24" fmla="*/ 1 w 33"/>
                  <a:gd name="T25" fmla="*/ 1 h 32"/>
                  <a:gd name="T26" fmla="*/ 1 w 33"/>
                  <a:gd name="T27" fmla="*/ 1 h 32"/>
                  <a:gd name="T28" fmla="*/ 1 w 33"/>
                  <a:gd name="T29" fmla="*/ 1 h 32"/>
                  <a:gd name="T30" fmla="*/ 1 w 33"/>
                  <a:gd name="T31" fmla="*/ 1 h 32"/>
                  <a:gd name="T32" fmla="*/ 1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20"/>
                    </a:moveTo>
                    <a:lnTo>
                      <a:pt x="33" y="14"/>
                    </a:lnTo>
                    <a:lnTo>
                      <a:pt x="31" y="8"/>
                    </a:lnTo>
                    <a:lnTo>
                      <a:pt x="26" y="4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3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7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30" y="26"/>
                    </a:lnTo>
                    <a:lnTo>
                      <a:pt x="33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" name="Freeform 44"/>
              <p:cNvSpPr/>
              <p:nvPr/>
            </p:nvSpPr>
            <p:spPr bwMode="auto">
              <a:xfrm>
                <a:off x="3768" y="4216"/>
                <a:ext cx="17" cy="16"/>
              </a:xfrm>
              <a:custGeom>
                <a:avLst/>
                <a:gdLst>
                  <a:gd name="T0" fmla="*/ 1 w 32"/>
                  <a:gd name="T1" fmla="*/ 0 h 33"/>
                  <a:gd name="T2" fmla="*/ 1 w 32"/>
                  <a:gd name="T3" fmla="*/ 0 h 33"/>
                  <a:gd name="T4" fmla="*/ 1 w 32"/>
                  <a:gd name="T5" fmla="*/ 0 h 33"/>
                  <a:gd name="T6" fmla="*/ 1 w 32"/>
                  <a:gd name="T7" fmla="*/ 0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0 h 33"/>
                  <a:gd name="T14" fmla="*/ 1 w 32"/>
                  <a:gd name="T15" fmla="*/ 0 h 33"/>
                  <a:gd name="T16" fmla="*/ 0 w 32"/>
                  <a:gd name="T17" fmla="*/ 0 h 33"/>
                  <a:gd name="T18" fmla="*/ 0 w 32"/>
                  <a:gd name="T19" fmla="*/ 0 h 33"/>
                  <a:gd name="T20" fmla="*/ 1 w 32"/>
                  <a:gd name="T21" fmla="*/ 0 h 33"/>
                  <a:gd name="T22" fmla="*/ 1 w 32"/>
                  <a:gd name="T23" fmla="*/ 0 h 33"/>
                  <a:gd name="T24" fmla="*/ 1 w 32"/>
                  <a:gd name="T25" fmla="*/ 0 h 33"/>
                  <a:gd name="T26" fmla="*/ 1 w 32"/>
                  <a:gd name="T27" fmla="*/ 0 h 33"/>
                  <a:gd name="T28" fmla="*/ 1 w 32"/>
                  <a:gd name="T29" fmla="*/ 0 h 33"/>
                  <a:gd name="T30" fmla="*/ 1 w 32"/>
                  <a:gd name="T31" fmla="*/ 0 h 33"/>
                  <a:gd name="T32" fmla="*/ 1 w 32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9"/>
                    </a:lnTo>
                    <a:lnTo>
                      <a:pt x="26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3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3"/>
                    </a:ln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" name="Freeform 45"/>
              <p:cNvSpPr/>
              <p:nvPr/>
            </p:nvSpPr>
            <p:spPr bwMode="auto">
              <a:xfrm>
                <a:off x="3774" y="4175"/>
                <a:ext cx="16" cy="17"/>
              </a:xfrm>
              <a:custGeom>
                <a:avLst/>
                <a:gdLst>
                  <a:gd name="T0" fmla="*/ 0 w 33"/>
                  <a:gd name="T1" fmla="*/ 1 h 33"/>
                  <a:gd name="T2" fmla="*/ 0 w 33"/>
                  <a:gd name="T3" fmla="*/ 1 h 33"/>
                  <a:gd name="T4" fmla="*/ 0 w 33"/>
                  <a:gd name="T5" fmla="*/ 1 h 33"/>
                  <a:gd name="T6" fmla="*/ 0 w 33"/>
                  <a:gd name="T7" fmla="*/ 1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1 h 33"/>
                  <a:gd name="T14" fmla="*/ 0 w 33"/>
                  <a:gd name="T15" fmla="*/ 1 h 33"/>
                  <a:gd name="T16" fmla="*/ 0 w 33"/>
                  <a:gd name="T17" fmla="*/ 1 h 33"/>
                  <a:gd name="T18" fmla="*/ 0 w 33"/>
                  <a:gd name="T19" fmla="*/ 1 h 33"/>
                  <a:gd name="T20" fmla="*/ 0 w 33"/>
                  <a:gd name="T21" fmla="*/ 1 h 33"/>
                  <a:gd name="T22" fmla="*/ 0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0 w 33"/>
                  <a:gd name="T29" fmla="*/ 1 h 33"/>
                  <a:gd name="T30" fmla="*/ 0 w 33"/>
                  <a:gd name="T31" fmla="*/ 1 h 33"/>
                  <a:gd name="T32" fmla="*/ 0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33" y="21"/>
                    </a:moveTo>
                    <a:lnTo>
                      <a:pt x="33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5" y="31"/>
                    </a:lnTo>
                    <a:lnTo>
                      <a:pt x="29" y="26"/>
                    </a:lnTo>
                    <a:lnTo>
                      <a:pt x="33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" name="Freeform 46"/>
              <p:cNvSpPr/>
              <p:nvPr/>
            </p:nvSpPr>
            <p:spPr bwMode="auto">
              <a:xfrm>
                <a:off x="3789" y="4136"/>
                <a:ext cx="16" cy="17"/>
              </a:xfrm>
              <a:custGeom>
                <a:avLst/>
                <a:gdLst>
                  <a:gd name="T0" fmla="*/ 1 w 32"/>
                  <a:gd name="T1" fmla="*/ 1 h 34"/>
                  <a:gd name="T2" fmla="*/ 1 w 32"/>
                  <a:gd name="T3" fmla="*/ 1 h 34"/>
                  <a:gd name="T4" fmla="*/ 1 w 32"/>
                  <a:gd name="T5" fmla="*/ 1 h 34"/>
                  <a:gd name="T6" fmla="*/ 1 w 32"/>
                  <a:gd name="T7" fmla="*/ 1 h 34"/>
                  <a:gd name="T8" fmla="*/ 1 w 32"/>
                  <a:gd name="T9" fmla="*/ 0 h 34"/>
                  <a:gd name="T10" fmla="*/ 1 w 32"/>
                  <a:gd name="T11" fmla="*/ 0 h 34"/>
                  <a:gd name="T12" fmla="*/ 1 w 32"/>
                  <a:gd name="T13" fmla="*/ 1 h 34"/>
                  <a:gd name="T14" fmla="*/ 1 w 32"/>
                  <a:gd name="T15" fmla="*/ 1 h 34"/>
                  <a:gd name="T16" fmla="*/ 0 w 32"/>
                  <a:gd name="T17" fmla="*/ 1 h 34"/>
                  <a:gd name="T18" fmla="*/ 0 w 32"/>
                  <a:gd name="T19" fmla="*/ 1 h 34"/>
                  <a:gd name="T20" fmla="*/ 1 w 32"/>
                  <a:gd name="T21" fmla="*/ 1 h 34"/>
                  <a:gd name="T22" fmla="*/ 1 w 32"/>
                  <a:gd name="T23" fmla="*/ 1 h 34"/>
                  <a:gd name="T24" fmla="*/ 1 w 32"/>
                  <a:gd name="T25" fmla="*/ 1 h 34"/>
                  <a:gd name="T26" fmla="*/ 1 w 32"/>
                  <a:gd name="T27" fmla="*/ 1 h 34"/>
                  <a:gd name="T28" fmla="*/ 1 w 32"/>
                  <a:gd name="T29" fmla="*/ 1 h 34"/>
                  <a:gd name="T30" fmla="*/ 1 w 32"/>
                  <a:gd name="T31" fmla="*/ 1 h 34"/>
                  <a:gd name="T32" fmla="*/ 1 w 32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4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4"/>
                    </a:lnTo>
                    <a:lnTo>
                      <a:pt x="20" y="34"/>
                    </a:lnTo>
                    <a:lnTo>
                      <a:pt x="25" y="32"/>
                    </a:lnTo>
                    <a:lnTo>
                      <a:pt x="30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" name="Freeform 47"/>
              <p:cNvSpPr/>
              <p:nvPr/>
            </p:nvSpPr>
            <p:spPr bwMode="auto">
              <a:xfrm>
                <a:off x="3842" y="4235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" name="Freeform 48"/>
              <p:cNvSpPr/>
              <p:nvPr/>
            </p:nvSpPr>
            <p:spPr bwMode="auto">
              <a:xfrm>
                <a:off x="3857" y="4201"/>
                <a:ext cx="16" cy="16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lnTo>
                      <a:pt x="18" y="32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" name="Freeform 49"/>
              <p:cNvSpPr/>
              <p:nvPr/>
            </p:nvSpPr>
            <p:spPr bwMode="auto">
              <a:xfrm>
                <a:off x="3861" y="4164"/>
                <a:ext cx="16" cy="17"/>
              </a:xfrm>
              <a:custGeom>
                <a:avLst/>
                <a:gdLst>
                  <a:gd name="T0" fmla="*/ 1 w 32"/>
                  <a:gd name="T1" fmla="*/ 1 h 33"/>
                  <a:gd name="T2" fmla="*/ 1 w 32"/>
                  <a:gd name="T3" fmla="*/ 1 h 33"/>
                  <a:gd name="T4" fmla="*/ 1 w 32"/>
                  <a:gd name="T5" fmla="*/ 1 h 33"/>
                  <a:gd name="T6" fmla="*/ 1 w 32"/>
                  <a:gd name="T7" fmla="*/ 1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1 h 33"/>
                  <a:gd name="T14" fmla="*/ 1 w 32"/>
                  <a:gd name="T15" fmla="*/ 1 h 33"/>
                  <a:gd name="T16" fmla="*/ 0 w 32"/>
                  <a:gd name="T17" fmla="*/ 1 h 33"/>
                  <a:gd name="T18" fmla="*/ 0 w 32"/>
                  <a:gd name="T19" fmla="*/ 1 h 33"/>
                  <a:gd name="T20" fmla="*/ 1 w 32"/>
                  <a:gd name="T21" fmla="*/ 1 h 33"/>
                  <a:gd name="T22" fmla="*/ 1 w 32"/>
                  <a:gd name="T23" fmla="*/ 1 h 33"/>
                  <a:gd name="T24" fmla="*/ 1 w 32"/>
                  <a:gd name="T25" fmla="*/ 1 h 33"/>
                  <a:gd name="T26" fmla="*/ 1 w 32"/>
                  <a:gd name="T27" fmla="*/ 1 h 33"/>
                  <a:gd name="T28" fmla="*/ 1 w 32"/>
                  <a:gd name="T29" fmla="*/ 1 h 33"/>
                  <a:gd name="T30" fmla="*/ 1 w 32"/>
                  <a:gd name="T31" fmla="*/ 1 h 33"/>
                  <a:gd name="T32" fmla="*/ 1 w 32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" name="Freeform 50"/>
              <p:cNvSpPr/>
              <p:nvPr/>
            </p:nvSpPr>
            <p:spPr bwMode="auto">
              <a:xfrm>
                <a:off x="4066" y="4265"/>
                <a:ext cx="40" cy="40"/>
              </a:xfrm>
              <a:custGeom>
                <a:avLst/>
                <a:gdLst>
                  <a:gd name="T0" fmla="*/ 1 w 80"/>
                  <a:gd name="T1" fmla="*/ 0 h 80"/>
                  <a:gd name="T2" fmla="*/ 1 w 80"/>
                  <a:gd name="T3" fmla="*/ 0 h 80"/>
                  <a:gd name="T4" fmla="*/ 1 w 80"/>
                  <a:gd name="T5" fmla="*/ 1 h 80"/>
                  <a:gd name="T6" fmla="*/ 1 w 80"/>
                  <a:gd name="T7" fmla="*/ 1 h 80"/>
                  <a:gd name="T8" fmla="*/ 1 w 80"/>
                  <a:gd name="T9" fmla="*/ 1 h 80"/>
                  <a:gd name="T10" fmla="*/ 1 w 80"/>
                  <a:gd name="T11" fmla="*/ 1 h 80"/>
                  <a:gd name="T12" fmla="*/ 1 w 80"/>
                  <a:gd name="T13" fmla="*/ 1 h 80"/>
                  <a:gd name="T14" fmla="*/ 1 w 80"/>
                  <a:gd name="T15" fmla="*/ 1 h 80"/>
                  <a:gd name="T16" fmla="*/ 0 w 80"/>
                  <a:gd name="T17" fmla="*/ 1 h 80"/>
                  <a:gd name="T18" fmla="*/ 0 w 80"/>
                  <a:gd name="T19" fmla="*/ 1 h 80"/>
                  <a:gd name="T20" fmla="*/ 0 w 80"/>
                  <a:gd name="T21" fmla="*/ 1 h 80"/>
                  <a:gd name="T22" fmla="*/ 1 w 80"/>
                  <a:gd name="T23" fmla="*/ 1 h 80"/>
                  <a:gd name="T24" fmla="*/ 1 w 80"/>
                  <a:gd name="T25" fmla="*/ 1 h 80"/>
                  <a:gd name="T26" fmla="*/ 1 w 80"/>
                  <a:gd name="T27" fmla="*/ 1 h 80"/>
                  <a:gd name="T28" fmla="*/ 1 w 80"/>
                  <a:gd name="T29" fmla="*/ 1 h 80"/>
                  <a:gd name="T30" fmla="*/ 1 w 80"/>
                  <a:gd name="T31" fmla="*/ 1 h 80"/>
                  <a:gd name="T32" fmla="*/ 1 w 80"/>
                  <a:gd name="T33" fmla="*/ 1 h 80"/>
                  <a:gd name="T34" fmla="*/ 1 w 80"/>
                  <a:gd name="T35" fmla="*/ 1 h 80"/>
                  <a:gd name="T36" fmla="*/ 1 w 80"/>
                  <a:gd name="T37" fmla="*/ 1 h 80"/>
                  <a:gd name="T38" fmla="*/ 1 w 80"/>
                  <a:gd name="T39" fmla="*/ 1 h 80"/>
                  <a:gd name="T40" fmla="*/ 1 w 80"/>
                  <a:gd name="T41" fmla="*/ 1 h 80"/>
                  <a:gd name="T42" fmla="*/ 1 w 80"/>
                  <a:gd name="T43" fmla="*/ 1 h 80"/>
                  <a:gd name="T44" fmla="*/ 1 w 80"/>
                  <a:gd name="T45" fmla="*/ 1 h 80"/>
                  <a:gd name="T46" fmla="*/ 1 w 80"/>
                  <a:gd name="T47" fmla="*/ 1 h 80"/>
                  <a:gd name="T48" fmla="*/ 1 w 80"/>
                  <a:gd name="T49" fmla="*/ 1 h 80"/>
                  <a:gd name="T50" fmla="*/ 1 w 80"/>
                  <a:gd name="T51" fmla="*/ 1 h 80"/>
                  <a:gd name="T52" fmla="*/ 1 w 80"/>
                  <a:gd name="T53" fmla="*/ 1 h 80"/>
                  <a:gd name="T54" fmla="*/ 1 w 80"/>
                  <a:gd name="T55" fmla="*/ 1 h 80"/>
                  <a:gd name="T56" fmla="*/ 1 w 80"/>
                  <a:gd name="T57" fmla="*/ 1 h 80"/>
                  <a:gd name="T58" fmla="*/ 1 w 80"/>
                  <a:gd name="T59" fmla="*/ 1 h 80"/>
                  <a:gd name="T60" fmla="*/ 1 w 80"/>
                  <a:gd name="T61" fmla="*/ 1 h 80"/>
                  <a:gd name="T62" fmla="*/ 1 w 80"/>
                  <a:gd name="T63" fmla="*/ 1 h 80"/>
                  <a:gd name="T64" fmla="*/ 1 w 80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80">
                    <a:moveTo>
                      <a:pt x="46" y="0"/>
                    </a:moveTo>
                    <a:lnTo>
                      <a:pt x="38" y="0"/>
                    </a:lnTo>
                    <a:lnTo>
                      <a:pt x="30" y="2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9"/>
                    </a:lnTo>
                    <a:lnTo>
                      <a:pt x="3" y="26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9"/>
                    </a:lnTo>
                    <a:lnTo>
                      <a:pt x="18" y="74"/>
                    </a:lnTo>
                    <a:lnTo>
                      <a:pt x="24" y="78"/>
                    </a:lnTo>
                    <a:lnTo>
                      <a:pt x="32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7"/>
                    </a:lnTo>
                    <a:lnTo>
                      <a:pt x="62" y="73"/>
                    </a:lnTo>
                    <a:lnTo>
                      <a:pt x="68" y="67"/>
                    </a:lnTo>
                    <a:lnTo>
                      <a:pt x="73" y="62"/>
                    </a:lnTo>
                    <a:lnTo>
                      <a:pt x="76" y="55"/>
                    </a:lnTo>
                    <a:lnTo>
                      <a:pt x="79" y="47"/>
                    </a:lnTo>
                    <a:lnTo>
                      <a:pt x="80" y="39"/>
                    </a:lnTo>
                    <a:lnTo>
                      <a:pt x="79" y="30"/>
                    </a:lnTo>
                    <a:lnTo>
                      <a:pt x="76" y="24"/>
                    </a:lnTo>
                    <a:lnTo>
                      <a:pt x="73" y="17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" name="Freeform 51"/>
              <p:cNvSpPr/>
              <p:nvPr/>
            </p:nvSpPr>
            <p:spPr bwMode="auto">
              <a:xfrm>
                <a:off x="4136" y="4223"/>
                <a:ext cx="40" cy="39"/>
              </a:xfrm>
              <a:custGeom>
                <a:avLst/>
                <a:gdLst>
                  <a:gd name="T0" fmla="*/ 1 w 79"/>
                  <a:gd name="T1" fmla="*/ 0 h 80"/>
                  <a:gd name="T2" fmla="*/ 1 w 79"/>
                  <a:gd name="T3" fmla="*/ 0 h 80"/>
                  <a:gd name="T4" fmla="*/ 1 w 79"/>
                  <a:gd name="T5" fmla="*/ 0 h 80"/>
                  <a:gd name="T6" fmla="*/ 1 w 79"/>
                  <a:gd name="T7" fmla="*/ 0 h 80"/>
                  <a:gd name="T8" fmla="*/ 1 w 79"/>
                  <a:gd name="T9" fmla="*/ 0 h 80"/>
                  <a:gd name="T10" fmla="*/ 1 w 79"/>
                  <a:gd name="T11" fmla="*/ 0 h 80"/>
                  <a:gd name="T12" fmla="*/ 1 w 79"/>
                  <a:gd name="T13" fmla="*/ 0 h 80"/>
                  <a:gd name="T14" fmla="*/ 1 w 79"/>
                  <a:gd name="T15" fmla="*/ 0 h 80"/>
                  <a:gd name="T16" fmla="*/ 0 w 79"/>
                  <a:gd name="T17" fmla="*/ 0 h 80"/>
                  <a:gd name="T18" fmla="*/ 0 w 79"/>
                  <a:gd name="T19" fmla="*/ 0 h 80"/>
                  <a:gd name="T20" fmla="*/ 1 w 79"/>
                  <a:gd name="T21" fmla="*/ 0 h 80"/>
                  <a:gd name="T22" fmla="*/ 1 w 79"/>
                  <a:gd name="T23" fmla="*/ 0 h 80"/>
                  <a:gd name="T24" fmla="*/ 1 w 79"/>
                  <a:gd name="T25" fmla="*/ 0 h 80"/>
                  <a:gd name="T26" fmla="*/ 1 w 79"/>
                  <a:gd name="T27" fmla="*/ 0 h 80"/>
                  <a:gd name="T28" fmla="*/ 1 w 79"/>
                  <a:gd name="T29" fmla="*/ 0 h 80"/>
                  <a:gd name="T30" fmla="*/ 1 w 79"/>
                  <a:gd name="T31" fmla="*/ 0 h 80"/>
                  <a:gd name="T32" fmla="*/ 1 w 79"/>
                  <a:gd name="T33" fmla="*/ 0 h 80"/>
                  <a:gd name="T34" fmla="*/ 1 w 79"/>
                  <a:gd name="T35" fmla="*/ 0 h 80"/>
                  <a:gd name="T36" fmla="*/ 1 w 79"/>
                  <a:gd name="T37" fmla="*/ 0 h 80"/>
                  <a:gd name="T38" fmla="*/ 1 w 79"/>
                  <a:gd name="T39" fmla="*/ 0 h 80"/>
                  <a:gd name="T40" fmla="*/ 1 w 79"/>
                  <a:gd name="T41" fmla="*/ 0 h 80"/>
                  <a:gd name="T42" fmla="*/ 1 w 79"/>
                  <a:gd name="T43" fmla="*/ 0 h 80"/>
                  <a:gd name="T44" fmla="*/ 1 w 79"/>
                  <a:gd name="T45" fmla="*/ 0 h 80"/>
                  <a:gd name="T46" fmla="*/ 1 w 79"/>
                  <a:gd name="T47" fmla="*/ 0 h 80"/>
                  <a:gd name="T48" fmla="*/ 1 w 79"/>
                  <a:gd name="T49" fmla="*/ 0 h 80"/>
                  <a:gd name="T50" fmla="*/ 1 w 79"/>
                  <a:gd name="T51" fmla="*/ 0 h 80"/>
                  <a:gd name="T52" fmla="*/ 1 w 79"/>
                  <a:gd name="T53" fmla="*/ 0 h 80"/>
                  <a:gd name="T54" fmla="*/ 1 w 79"/>
                  <a:gd name="T55" fmla="*/ 0 h 80"/>
                  <a:gd name="T56" fmla="*/ 1 w 79"/>
                  <a:gd name="T57" fmla="*/ 0 h 80"/>
                  <a:gd name="T58" fmla="*/ 1 w 79"/>
                  <a:gd name="T59" fmla="*/ 0 h 80"/>
                  <a:gd name="T60" fmla="*/ 1 w 79"/>
                  <a:gd name="T61" fmla="*/ 0 h 80"/>
                  <a:gd name="T62" fmla="*/ 1 w 79"/>
                  <a:gd name="T63" fmla="*/ 0 h 80"/>
                  <a:gd name="T64" fmla="*/ 1 w 79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79" h="80">
                    <a:moveTo>
                      <a:pt x="47" y="0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4"/>
                    </a:lnTo>
                    <a:lnTo>
                      <a:pt x="17" y="7"/>
                    </a:lnTo>
                    <a:lnTo>
                      <a:pt x="11" y="13"/>
                    </a:lnTo>
                    <a:lnTo>
                      <a:pt x="5" y="19"/>
                    </a:lnTo>
                    <a:lnTo>
                      <a:pt x="2" y="26"/>
                    </a:lnTo>
                    <a:lnTo>
                      <a:pt x="0" y="34"/>
                    </a:lnTo>
                    <a:lnTo>
                      <a:pt x="0" y="42"/>
                    </a:lnTo>
                    <a:lnTo>
                      <a:pt x="1" y="49"/>
                    </a:lnTo>
                    <a:lnTo>
                      <a:pt x="3" y="57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8" y="74"/>
                    </a:lnTo>
                    <a:lnTo>
                      <a:pt x="25" y="78"/>
                    </a:lnTo>
                    <a:lnTo>
                      <a:pt x="33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6"/>
                    </a:lnTo>
                    <a:lnTo>
                      <a:pt x="63" y="73"/>
                    </a:lnTo>
                    <a:lnTo>
                      <a:pt x="69" y="67"/>
                    </a:lnTo>
                    <a:lnTo>
                      <a:pt x="73" y="61"/>
                    </a:lnTo>
                    <a:lnTo>
                      <a:pt x="77" y="55"/>
                    </a:lnTo>
                    <a:lnTo>
                      <a:pt x="79" y="46"/>
                    </a:lnTo>
                    <a:lnTo>
                      <a:pt x="79" y="38"/>
                    </a:lnTo>
                    <a:lnTo>
                      <a:pt x="78" y="31"/>
                    </a:lnTo>
                    <a:lnTo>
                      <a:pt x="76" y="23"/>
                    </a:lnTo>
                    <a:lnTo>
                      <a:pt x="72" y="18"/>
                    </a:lnTo>
                    <a:lnTo>
                      <a:pt x="68" y="12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1" name="Freeform 52"/>
              <p:cNvSpPr/>
              <p:nvPr/>
            </p:nvSpPr>
            <p:spPr bwMode="auto">
              <a:xfrm>
                <a:off x="4059" y="4190"/>
                <a:ext cx="40" cy="40"/>
              </a:xfrm>
              <a:custGeom>
                <a:avLst/>
                <a:gdLst>
                  <a:gd name="T0" fmla="*/ 1 w 80"/>
                  <a:gd name="T1" fmla="*/ 0 h 78"/>
                  <a:gd name="T2" fmla="*/ 1 w 80"/>
                  <a:gd name="T3" fmla="*/ 0 h 78"/>
                  <a:gd name="T4" fmla="*/ 1 w 80"/>
                  <a:gd name="T5" fmla="*/ 0 h 78"/>
                  <a:gd name="T6" fmla="*/ 1 w 80"/>
                  <a:gd name="T7" fmla="*/ 1 h 78"/>
                  <a:gd name="T8" fmla="*/ 1 w 80"/>
                  <a:gd name="T9" fmla="*/ 1 h 78"/>
                  <a:gd name="T10" fmla="*/ 1 w 80"/>
                  <a:gd name="T11" fmla="*/ 1 h 78"/>
                  <a:gd name="T12" fmla="*/ 1 w 80"/>
                  <a:gd name="T13" fmla="*/ 1 h 78"/>
                  <a:gd name="T14" fmla="*/ 1 w 80"/>
                  <a:gd name="T15" fmla="*/ 1 h 78"/>
                  <a:gd name="T16" fmla="*/ 1 w 80"/>
                  <a:gd name="T17" fmla="*/ 1 h 78"/>
                  <a:gd name="T18" fmla="*/ 0 w 80"/>
                  <a:gd name="T19" fmla="*/ 1 h 78"/>
                  <a:gd name="T20" fmla="*/ 1 w 80"/>
                  <a:gd name="T21" fmla="*/ 1 h 78"/>
                  <a:gd name="T22" fmla="*/ 1 w 80"/>
                  <a:gd name="T23" fmla="*/ 1 h 78"/>
                  <a:gd name="T24" fmla="*/ 1 w 80"/>
                  <a:gd name="T25" fmla="*/ 1 h 78"/>
                  <a:gd name="T26" fmla="*/ 1 w 80"/>
                  <a:gd name="T27" fmla="*/ 1 h 78"/>
                  <a:gd name="T28" fmla="*/ 1 w 80"/>
                  <a:gd name="T29" fmla="*/ 1 h 78"/>
                  <a:gd name="T30" fmla="*/ 1 w 80"/>
                  <a:gd name="T31" fmla="*/ 1 h 78"/>
                  <a:gd name="T32" fmla="*/ 1 w 80"/>
                  <a:gd name="T33" fmla="*/ 1 h 78"/>
                  <a:gd name="T34" fmla="*/ 1 w 80"/>
                  <a:gd name="T35" fmla="*/ 1 h 78"/>
                  <a:gd name="T36" fmla="*/ 1 w 80"/>
                  <a:gd name="T37" fmla="*/ 1 h 78"/>
                  <a:gd name="T38" fmla="*/ 1 w 80"/>
                  <a:gd name="T39" fmla="*/ 1 h 78"/>
                  <a:gd name="T40" fmla="*/ 1 w 80"/>
                  <a:gd name="T41" fmla="*/ 1 h 78"/>
                  <a:gd name="T42" fmla="*/ 1 w 80"/>
                  <a:gd name="T43" fmla="*/ 1 h 78"/>
                  <a:gd name="T44" fmla="*/ 1 w 80"/>
                  <a:gd name="T45" fmla="*/ 1 h 78"/>
                  <a:gd name="T46" fmla="*/ 1 w 80"/>
                  <a:gd name="T47" fmla="*/ 1 h 78"/>
                  <a:gd name="T48" fmla="*/ 1 w 80"/>
                  <a:gd name="T49" fmla="*/ 1 h 78"/>
                  <a:gd name="T50" fmla="*/ 1 w 80"/>
                  <a:gd name="T51" fmla="*/ 1 h 78"/>
                  <a:gd name="T52" fmla="*/ 1 w 80"/>
                  <a:gd name="T53" fmla="*/ 1 h 78"/>
                  <a:gd name="T54" fmla="*/ 1 w 80"/>
                  <a:gd name="T55" fmla="*/ 1 h 78"/>
                  <a:gd name="T56" fmla="*/ 1 w 80"/>
                  <a:gd name="T57" fmla="*/ 1 h 78"/>
                  <a:gd name="T58" fmla="*/ 1 w 80"/>
                  <a:gd name="T59" fmla="*/ 1 h 78"/>
                  <a:gd name="T60" fmla="*/ 1 w 80"/>
                  <a:gd name="T61" fmla="*/ 1 h 78"/>
                  <a:gd name="T62" fmla="*/ 1 w 80"/>
                  <a:gd name="T63" fmla="*/ 1 h 78"/>
                  <a:gd name="T64" fmla="*/ 1 w 80"/>
                  <a:gd name="T65" fmla="*/ 0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8" y="0"/>
                    </a:moveTo>
                    <a:lnTo>
                      <a:pt x="40" y="0"/>
                    </a:lnTo>
                    <a:lnTo>
                      <a:pt x="32" y="0"/>
                    </a:lnTo>
                    <a:lnTo>
                      <a:pt x="25" y="3"/>
                    </a:lnTo>
                    <a:lnTo>
                      <a:pt x="18" y="7"/>
                    </a:lnTo>
                    <a:lnTo>
                      <a:pt x="12" y="11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2" y="32"/>
                    </a:lnTo>
                    <a:lnTo>
                      <a:pt x="0" y="40"/>
                    </a:lnTo>
                    <a:lnTo>
                      <a:pt x="2" y="47"/>
                    </a:lnTo>
                    <a:lnTo>
                      <a:pt x="4" y="55"/>
                    </a:lnTo>
                    <a:lnTo>
                      <a:pt x="7" y="61"/>
                    </a:lnTo>
                    <a:lnTo>
                      <a:pt x="13" y="67"/>
                    </a:lnTo>
                    <a:lnTo>
                      <a:pt x="19" y="72"/>
                    </a:lnTo>
                    <a:lnTo>
                      <a:pt x="26" y="76"/>
                    </a:lnTo>
                    <a:lnTo>
                      <a:pt x="34" y="78"/>
                    </a:lnTo>
                    <a:lnTo>
                      <a:pt x="42" y="78"/>
                    </a:lnTo>
                    <a:lnTo>
                      <a:pt x="50" y="77"/>
                    </a:lnTo>
                    <a:lnTo>
                      <a:pt x="57" y="75"/>
                    </a:lnTo>
                    <a:lnTo>
                      <a:pt x="64" y="71"/>
                    </a:lnTo>
                    <a:lnTo>
                      <a:pt x="70" y="65"/>
                    </a:lnTo>
                    <a:lnTo>
                      <a:pt x="74" y="60"/>
                    </a:lnTo>
                    <a:lnTo>
                      <a:pt x="78" y="53"/>
                    </a:lnTo>
                    <a:lnTo>
                      <a:pt x="80" y="45"/>
                    </a:lnTo>
                    <a:lnTo>
                      <a:pt x="80" y="37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3" y="6"/>
                    </a:lnTo>
                    <a:lnTo>
                      <a:pt x="56" y="2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2" name="Freeform 53"/>
              <p:cNvSpPr/>
              <p:nvPr/>
            </p:nvSpPr>
            <p:spPr bwMode="auto">
              <a:xfrm>
                <a:off x="3990" y="4195"/>
                <a:ext cx="39" cy="39"/>
              </a:xfrm>
              <a:custGeom>
                <a:avLst/>
                <a:gdLst>
                  <a:gd name="T0" fmla="*/ 0 w 80"/>
                  <a:gd name="T1" fmla="*/ 1 h 78"/>
                  <a:gd name="T2" fmla="*/ 0 w 80"/>
                  <a:gd name="T3" fmla="*/ 0 h 78"/>
                  <a:gd name="T4" fmla="*/ 0 w 80"/>
                  <a:gd name="T5" fmla="*/ 1 h 78"/>
                  <a:gd name="T6" fmla="*/ 0 w 80"/>
                  <a:gd name="T7" fmla="*/ 1 h 78"/>
                  <a:gd name="T8" fmla="*/ 0 w 80"/>
                  <a:gd name="T9" fmla="*/ 1 h 78"/>
                  <a:gd name="T10" fmla="*/ 0 w 80"/>
                  <a:gd name="T11" fmla="*/ 1 h 78"/>
                  <a:gd name="T12" fmla="*/ 0 w 80"/>
                  <a:gd name="T13" fmla="*/ 1 h 78"/>
                  <a:gd name="T14" fmla="*/ 0 w 80"/>
                  <a:gd name="T15" fmla="*/ 1 h 78"/>
                  <a:gd name="T16" fmla="*/ 0 w 80"/>
                  <a:gd name="T17" fmla="*/ 1 h 78"/>
                  <a:gd name="T18" fmla="*/ 0 w 80"/>
                  <a:gd name="T19" fmla="*/ 1 h 78"/>
                  <a:gd name="T20" fmla="*/ 0 w 80"/>
                  <a:gd name="T21" fmla="*/ 1 h 78"/>
                  <a:gd name="T22" fmla="*/ 0 w 80"/>
                  <a:gd name="T23" fmla="*/ 1 h 78"/>
                  <a:gd name="T24" fmla="*/ 0 w 80"/>
                  <a:gd name="T25" fmla="*/ 1 h 78"/>
                  <a:gd name="T26" fmla="*/ 0 w 80"/>
                  <a:gd name="T27" fmla="*/ 1 h 78"/>
                  <a:gd name="T28" fmla="*/ 0 w 80"/>
                  <a:gd name="T29" fmla="*/ 1 h 78"/>
                  <a:gd name="T30" fmla="*/ 0 w 80"/>
                  <a:gd name="T31" fmla="*/ 1 h 78"/>
                  <a:gd name="T32" fmla="*/ 0 w 80"/>
                  <a:gd name="T33" fmla="*/ 1 h 78"/>
                  <a:gd name="T34" fmla="*/ 0 w 80"/>
                  <a:gd name="T35" fmla="*/ 1 h 78"/>
                  <a:gd name="T36" fmla="*/ 0 w 80"/>
                  <a:gd name="T37" fmla="*/ 1 h 78"/>
                  <a:gd name="T38" fmla="*/ 0 w 80"/>
                  <a:gd name="T39" fmla="*/ 1 h 78"/>
                  <a:gd name="T40" fmla="*/ 0 w 80"/>
                  <a:gd name="T41" fmla="*/ 1 h 78"/>
                  <a:gd name="T42" fmla="*/ 0 w 80"/>
                  <a:gd name="T43" fmla="*/ 1 h 78"/>
                  <a:gd name="T44" fmla="*/ 0 w 80"/>
                  <a:gd name="T45" fmla="*/ 1 h 78"/>
                  <a:gd name="T46" fmla="*/ 0 w 80"/>
                  <a:gd name="T47" fmla="*/ 1 h 78"/>
                  <a:gd name="T48" fmla="*/ 0 w 80"/>
                  <a:gd name="T49" fmla="*/ 1 h 78"/>
                  <a:gd name="T50" fmla="*/ 0 w 80"/>
                  <a:gd name="T51" fmla="*/ 1 h 78"/>
                  <a:gd name="T52" fmla="*/ 0 w 80"/>
                  <a:gd name="T53" fmla="*/ 1 h 78"/>
                  <a:gd name="T54" fmla="*/ 0 w 80"/>
                  <a:gd name="T55" fmla="*/ 1 h 78"/>
                  <a:gd name="T56" fmla="*/ 0 w 80"/>
                  <a:gd name="T57" fmla="*/ 1 h 78"/>
                  <a:gd name="T58" fmla="*/ 0 w 80"/>
                  <a:gd name="T59" fmla="*/ 1 h 78"/>
                  <a:gd name="T60" fmla="*/ 0 w 80"/>
                  <a:gd name="T61" fmla="*/ 1 h 78"/>
                  <a:gd name="T62" fmla="*/ 0 w 80"/>
                  <a:gd name="T63" fmla="*/ 1 h 78"/>
                  <a:gd name="T64" fmla="*/ 0 w 80"/>
                  <a:gd name="T65" fmla="*/ 1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7" y="1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3"/>
                    </a:lnTo>
                    <a:lnTo>
                      <a:pt x="17" y="7"/>
                    </a:lnTo>
                    <a:lnTo>
                      <a:pt x="12" y="12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1" y="32"/>
                    </a:lnTo>
                    <a:lnTo>
                      <a:pt x="0" y="40"/>
                    </a:lnTo>
                    <a:lnTo>
                      <a:pt x="1" y="48"/>
                    </a:lnTo>
                    <a:lnTo>
                      <a:pt x="4" y="55"/>
                    </a:lnTo>
                    <a:lnTo>
                      <a:pt x="7" y="62"/>
                    </a:lnTo>
                    <a:lnTo>
                      <a:pt x="13" y="68"/>
                    </a:lnTo>
                    <a:lnTo>
                      <a:pt x="19" y="73"/>
                    </a:lnTo>
                    <a:lnTo>
                      <a:pt x="25" y="76"/>
                    </a:lnTo>
                    <a:lnTo>
                      <a:pt x="33" y="78"/>
                    </a:lnTo>
                    <a:lnTo>
                      <a:pt x="42" y="78"/>
                    </a:lnTo>
                    <a:lnTo>
                      <a:pt x="50" y="78"/>
                    </a:lnTo>
                    <a:lnTo>
                      <a:pt x="57" y="75"/>
                    </a:lnTo>
                    <a:lnTo>
                      <a:pt x="63" y="71"/>
                    </a:lnTo>
                    <a:lnTo>
                      <a:pt x="69" y="67"/>
                    </a:lnTo>
                    <a:lnTo>
                      <a:pt x="74" y="61"/>
                    </a:lnTo>
                    <a:lnTo>
                      <a:pt x="77" y="54"/>
                    </a:lnTo>
                    <a:lnTo>
                      <a:pt x="80" y="46"/>
                    </a:lnTo>
                    <a:lnTo>
                      <a:pt x="80" y="38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2" y="6"/>
                    </a:lnTo>
                    <a:lnTo>
                      <a:pt x="55" y="2"/>
                    </a:lnTo>
                    <a:lnTo>
                      <a:pt x="47" y="1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3" name="Freeform 54"/>
              <p:cNvSpPr/>
              <p:nvPr/>
            </p:nvSpPr>
            <p:spPr bwMode="auto">
              <a:xfrm>
                <a:off x="4127" y="4147"/>
                <a:ext cx="39" cy="39"/>
              </a:xfrm>
              <a:custGeom>
                <a:avLst/>
                <a:gdLst>
                  <a:gd name="T0" fmla="*/ 0 w 80"/>
                  <a:gd name="T1" fmla="*/ 0 h 79"/>
                  <a:gd name="T2" fmla="*/ 0 w 80"/>
                  <a:gd name="T3" fmla="*/ 0 h 79"/>
                  <a:gd name="T4" fmla="*/ 0 w 80"/>
                  <a:gd name="T5" fmla="*/ 0 h 79"/>
                  <a:gd name="T6" fmla="*/ 0 w 80"/>
                  <a:gd name="T7" fmla="*/ 0 h 79"/>
                  <a:gd name="T8" fmla="*/ 0 w 80"/>
                  <a:gd name="T9" fmla="*/ 0 h 79"/>
                  <a:gd name="T10" fmla="*/ 0 w 80"/>
                  <a:gd name="T11" fmla="*/ 0 h 79"/>
                  <a:gd name="T12" fmla="*/ 0 w 80"/>
                  <a:gd name="T13" fmla="*/ 0 h 79"/>
                  <a:gd name="T14" fmla="*/ 0 w 80"/>
                  <a:gd name="T15" fmla="*/ 0 h 79"/>
                  <a:gd name="T16" fmla="*/ 0 w 80"/>
                  <a:gd name="T17" fmla="*/ 0 h 79"/>
                  <a:gd name="T18" fmla="*/ 0 w 80"/>
                  <a:gd name="T19" fmla="*/ 0 h 79"/>
                  <a:gd name="T20" fmla="*/ 0 w 80"/>
                  <a:gd name="T21" fmla="*/ 0 h 79"/>
                  <a:gd name="T22" fmla="*/ 0 w 80"/>
                  <a:gd name="T23" fmla="*/ 0 h 79"/>
                  <a:gd name="T24" fmla="*/ 0 w 80"/>
                  <a:gd name="T25" fmla="*/ 0 h 79"/>
                  <a:gd name="T26" fmla="*/ 0 w 80"/>
                  <a:gd name="T27" fmla="*/ 0 h 79"/>
                  <a:gd name="T28" fmla="*/ 0 w 80"/>
                  <a:gd name="T29" fmla="*/ 0 h 79"/>
                  <a:gd name="T30" fmla="*/ 0 w 80"/>
                  <a:gd name="T31" fmla="*/ 0 h 79"/>
                  <a:gd name="T32" fmla="*/ 0 w 80"/>
                  <a:gd name="T33" fmla="*/ 0 h 79"/>
                  <a:gd name="T34" fmla="*/ 0 w 80"/>
                  <a:gd name="T35" fmla="*/ 0 h 79"/>
                  <a:gd name="T36" fmla="*/ 0 w 80"/>
                  <a:gd name="T37" fmla="*/ 0 h 79"/>
                  <a:gd name="T38" fmla="*/ 0 w 80"/>
                  <a:gd name="T39" fmla="*/ 0 h 79"/>
                  <a:gd name="T40" fmla="*/ 0 w 80"/>
                  <a:gd name="T41" fmla="*/ 0 h 79"/>
                  <a:gd name="T42" fmla="*/ 0 w 80"/>
                  <a:gd name="T43" fmla="*/ 0 h 79"/>
                  <a:gd name="T44" fmla="*/ 0 w 80"/>
                  <a:gd name="T45" fmla="*/ 0 h 79"/>
                  <a:gd name="T46" fmla="*/ 0 w 80"/>
                  <a:gd name="T47" fmla="*/ 0 h 79"/>
                  <a:gd name="T48" fmla="*/ 0 w 80"/>
                  <a:gd name="T49" fmla="*/ 0 h 79"/>
                  <a:gd name="T50" fmla="*/ 0 w 80"/>
                  <a:gd name="T51" fmla="*/ 0 h 79"/>
                  <a:gd name="T52" fmla="*/ 0 w 80"/>
                  <a:gd name="T53" fmla="*/ 0 h 79"/>
                  <a:gd name="T54" fmla="*/ 0 w 80"/>
                  <a:gd name="T55" fmla="*/ 0 h 79"/>
                  <a:gd name="T56" fmla="*/ 0 w 80"/>
                  <a:gd name="T57" fmla="*/ 0 h 79"/>
                  <a:gd name="T58" fmla="*/ 0 w 80"/>
                  <a:gd name="T59" fmla="*/ 0 h 79"/>
                  <a:gd name="T60" fmla="*/ 0 w 80"/>
                  <a:gd name="T61" fmla="*/ 0 h 79"/>
                  <a:gd name="T62" fmla="*/ 0 w 80"/>
                  <a:gd name="T63" fmla="*/ 0 h 79"/>
                  <a:gd name="T64" fmla="*/ 0 w 80"/>
                  <a:gd name="T65" fmla="*/ 0 h 7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9">
                    <a:moveTo>
                      <a:pt x="46" y="0"/>
                    </a:moveTo>
                    <a:lnTo>
                      <a:pt x="38" y="0"/>
                    </a:lnTo>
                    <a:lnTo>
                      <a:pt x="30" y="0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8"/>
                    </a:lnTo>
                    <a:lnTo>
                      <a:pt x="2" y="24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40" y="79"/>
                    </a:lnTo>
                    <a:lnTo>
                      <a:pt x="49" y="79"/>
                    </a:lnTo>
                    <a:lnTo>
                      <a:pt x="55" y="75"/>
                    </a:lnTo>
                    <a:lnTo>
                      <a:pt x="62" y="72"/>
                    </a:lnTo>
                    <a:lnTo>
                      <a:pt x="68" y="67"/>
                    </a:lnTo>
                    <a:lnTo>
                      <a:pt x="73" y="61"/>
                    </a:lnTo>
                    <a:lnTo>
                      <a:pt x="76" y="54"/>
                    </a:lnTo>
                    <a:lnTo>
                      <a:pt x="78" y="46"/>
                    </a:lnTo>
                    <a:lnTo>
                      <a:pt x="80" y="38"/>
                    </a:lnTo>
                    <a:lnTo>
                      <a:pt x="78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4" name="Freeform 55"/>
              <p:cNvSpPr/>
              <p:nvPr/>
            </p:nvSpPr>
            <p:spPr bwMode="auto">
              <a:xfrm>
                <a:off x="4216" y="4162"/>
                <a:ext cx="37" cy="39"/>
              </a:xfrm>
              <a:custGeom>
                <a:avLst/>
                <a:gdLst>
                  <a:gd name="T0" fmla="*/ 1 w 73"/>
                  <a:gd name="T1" fmla="*/ 0 h 79"/>
                  <a:gd name="T2" fmla="*/ 1 w 73"/>
                  <a:gd name="T3" fmla="*/ 0 h 79"/>
                  <a:gd name="T4" fmla="*/ 1 w 73"/>
                  <a:gd name="T5" fmla="*/ 0 h 79"/>
                  <a:gd name="T6" fmla="*/ 1 w 73"/>
                  <a:gd name="T7" fmla="*/ 0 h 79"/>
                  <a:gd name="T8" fmla="*/ 1 w 73"/>
                  <a:gd name="T9" fmla="*/ 0 h 79"/>
                  <a:gd name="T10" fmla="*/ 1 w 73"/>
                  <a:gd name="T11" fmla="*/ 0 h 79"/>
                  <a:gd name="T12" fmla="*/ 1 w 73"/>
                  <a:gd name="T13" fmla="*/ 0 h 79"/>
                  <a:gd name="T14" fmla="*/ 1 w 73"/>
                  <a:gd name="T15" fmla="*/ 0 h 79"/>
                  <a:gd name="T16" fmla="*/ 1 w 73"/>
                  <a:gd name="T17" fmla="*/ 0 h 79"/>
                  <a:gd name="T18" fmla="*/ 1 w 73"/>
                  <a:gd name="T19" fmla="*/ 0 h 79"/>
                  <a:gd name="T20" fmla="*/ 1 w 73"/>
                  <a:gd name="T21" fmla="*/ 0 h 79"/>
                  <a:gd name="T22" fmla="*/ 1 w 73"/>
                  <a:gd name="T23" fmla="*/ 0 h 79"/>
                  <a:gd name="T24" fmla="*/ 0 w 73"/>
                  <a:gd name="T25" fmla="*/ 0 h 79"/>
                  <a:gd name="T26" fmla="*/ 0 w 73"/>
                  <a:gd name="T27" fmla="*/ 0 h 79"/>
                  <a:gd name="T28" fmla="*/ 0 w 73"/>
                  <a:gd name="T29" fmla="*/ 0 h 79"/>
                  <a:gd name="T30" fmla="*/ 1 w 73"/>
                  <a:gd name="T31" fmla="*/ 0 h 79"/>
                  <a:gd name="T32" fmla="*/ 1 w 73"/>
                  <a:gd name="T33" fmla="*/ 0 h 79"/>
                  <a:gd name="T34" fmla="*/ 1 w 73"/>
                  <a:gd name="T35" fmla="*/ 0 h 79"/>
                  <a:gd name="T36" fmla="*/ 1 w 73"/>
                  <a:gd name="T37" fmla="*/ 0 h 79"/>
                  <a:gd name="T38" fmla="*/ 1 w 73"/>
                  <a:gd name="T39" fmla="*/ 0 h 79"/>
                  <a:gd name="T40" fmla="*/ 1 w 73"/>
                  <a:gd name="T41" fmla="*/ 0 h 79"/>
                  <a:gd name="T42" fmla="*/ 1 w 73"/>
                  <a:gd name="T43" fmla="*/ 0 h 79"/>
                  <a:gd name="T44" fmla="*/ 1 w 73"/>
                  <a:gd name="T45" fmla="*/ 0 h 79"/>
                  <a:gd name="T46" fmla="*/ 1 w 73"/>
                  <a:gd name="T47" fmla="*/ 0 h 79"/>
                  <a:gd name="T48" fmla="*/ 1 w 73"/>
                  <a:gd name="T49" fmla="*/ 0 h 79"/>
                  <a:gd name="T50" fmla="*/ 1 w 73"/>
                  <a:gd name="T51" fmla="*/ 0 h 79"/>
                  <a:gd name="T52" fmla="*/ 1 w 73"/>
                  <a:gd name="T53" fmla="*/ 0 h 79"/>
                  <a:gd name="T54" fmla="*/ 1 w 73"/>
                  <a:gd name="T55" fmla="*/ 0 h 79"/>
                  <a:gd name="T56" fmla="*/ 1 w 73"/>
                  <a:gd name="T57" fmla="*/ 0 h 79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73" h="79">
                    <a:moveTo>
                      <a:pt x="73" y="19"/>
                    </a:moveTo>
                    <a:lnTo>
                      <a:pt x="69" y="12"/>
                    </a:lnTo>
                    <a:lnTo>
                      <a:pt x="62" y="7"/>
                    </a:lnTo>
                    <a:lnTo>
                      <a:pt x="54" y="2"/>
                    </a:lnTo>
                    <a:lnTo>
                      <a:pt x="46" y="0"/>
                    </a:lnTo>
                    <a:lnTo>
                      <a:pt x="38" y="0"/>
                    </a:lnTo>
                    <a:lnTo>
                      <a:pt x="30" y="1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0" y="12"/>
                    </a:lnTo>
                    <a:lnTo>
                      <a:pt x="5" y="19"/>
                    </a:lnTo>
                    <a:lnTo>
                      <a:pt x="2" y="25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49"/>
                    </a:lnTo>
                    <a:lnTo>
                      <a:pt x="3" y="55"/>
                    </a:lnTo>
                    <a:lnTo>
                      <a:pt x="7" y="62"/>
                    </a:lnTo>
                    <a:lnTo>
                      <a:pt x="11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35" y="79"/>
                    </a:lnTo>
                    <a:lnTo>
                      <a:pt x="38" y="79"/>
                    </a:lnTo>
                    <a:lnTo>
                      <a:pt x="41" y="79"/>
                    </a:lnTo>
                    <a:lnTo>
                      <a:pt x="43" y="79"/>
                    </a:lnTo>
                    <a:lnTo>
                      <a:pt x="48" y="70"/>
                    </a:lnTo>
                    <a:lnTo>
                      <a:pt x="58" y="52"/>
                    </a:lnTo>
                    <a:lnTo>
                      <a:pt x="69" y="31"/>
                    </a:lnTo>
                    <a:lnTo>
                      <a:pt x="73" y="19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" name="Freeform 56"/>
              <p:cNvSpPr/>
              <p:nvPr/>
            </p:nvSpPr>
            <p:spPr bwMode="auto">
              <a:xfrm>
                <a:off x="3983" y="4266"/>
                <a:ext cx="31" cy="33"/>
              </a:xfrm>
              <a:custGeom>
                <a:avLst/>
                <a:gdLst>
                  <a:gd name="T0" fmla="*/ 1 w 61"/>
                  <a:gd name="T1" fmla="*/ 1 h 66"/>
                  <a:gd name="T2" fmla="*/ 1 w 61"/>
                  <a:gd name="T3" fmla="*/ 1 h 66"/>
                  <a:gd name="T4" fmla="*/ 1 w 61"/>
                  <a:gd name="T5" fmla="*/ 1 h 66"/>
                  <a:gd name="T6" fmla="*/ 1 w 61"/>
                  <a:gd name="T7" fmla="*/ 1 h 66"/>
                  <a:gd name="T8" fmla="*/ 1 w 61"/>
                  <a:gd name="T9" fmla="*/ 1 h 66"/>
                  <a:gd name="T10" fmla="*/ 1 w 61"/>
                  <a:gd name="T11" fmla="*/ 1 h 66"/>
                  <a:gd name="T12" fmla="*/ 1 w 61"/>
                  <a:gd name="T13" fmla="*/ 1 h 66"/>
                  <a:gd name="T14" fmla="*/ 1 w 61"/>
                  <a:gd name="T15" fmla="*/ 1 h 66"/>
                  <a:gd name="T16" fmla="*/ 1 w 61"/>
                  <a:gd name="T17" fmla="*/ 1 h 66"/>
                  <a:gd name="T18" fmla="*/ 1 w 61"/>
                  <a:gd name="T19" fmla="*/ 1 h 66"/>
                  <a:gd name="T20" fmla="*/ 1 w 61"/>
                  <a:gd name="T21" fmla="*/ 1 h 66"/>
                  <a:gd name="T22" fmla="*/ 1 w 61"/>
                  <a:gd name="T23" fmla="*/ 1 h 66"/>
                  <a:gd name="T24" fmla="*/ 1 w 61"/>
                  <a:gd name="T25" fmla="*/ 1 h 66"/>
                  <a:gd name="T26" fmla="*/ 1 w 61"/>
                  <a:gd name="T27" fmla="*/ 0 h 66"/>
                  <a:gd name="T28" fmla="*/ 1 w 61"/>
                  <a:gd name="T29" fmla="*/ 1 h 66"/>
                  <a:gd name="T30" fmla="*/ 1 w 61"/>
                  <a:gd name="T31" fmla="*/ 1 h 66"/>
                  <a:gd name="T32" fmla="*/ 0 w 61"/>
                  <a:gd name="T33" fmla="*/ 1 h 66"/>
                  <a:gd name="T34" fmla="*/ 1 w 61"/>
                  <a:gd name="T35" fmla="*/ 1 h 66"/>
                  <a:gd name="T36" fmla="*/ 1 w 61"/>
                  <a:gd name="T37" fmla="*/ 1 h 66"/>
                  <a:gd name="T38" fmla="*/ 1 w 61"/>
                  <a:gd name="T39" fmla="*/ 1 h 66"/>
                  <a:gd name="T40" fmla="*/ 1 w 61"/>
                  <a:gd name="T41" fmla="*/ 1 h 66"/>
                  <a:gd name="T42" fmla="*/ 1 w 61"/>
                  <a:gd name="T43" fmla="*/ 1 h 66"/>
                  <a:gd name="T44" fmla="*/ 1 w 61"/>
                  <a:gd name="T45" fmla="*/ 1 h 66"/>
                  <a:gd name="T46" fmla="*/ 1 w 61"/>
                  <a:gd name="T47" fmla="*/ 1 h 66"/>
                  <a:gd name="T48" fmla="*/ 1 w 61"/>
                  <a:gd name="T49" fmla="*/ 1 h 6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61" h="66">
                    <a:moveTo>
                      <a:pt x="53" y="66"/>
                    </a:moveTo>
                    <a:lnTo>
                      <a:pt x="57" y="61"/>
                    </a:lnTo>
                    <a:lnTo>
                      <a:pt x="59" y="56"/>
                    </a:lnTo>
                    <a:lnTo>
                      <a:pt x="60" y="52"/>
                    </a:lnTo>
                    <a:lnTo>
                      <a:pt x="61" y="47"/>
                    </a:lnTo>
                    <a:lnTo>
                      <a:pt x="61" y="39"/>
                    </a:lnTo>
                    <a:lnTo>
                      <a:pt x="60" y="31"/>
                    </a:lnTo>
                    <a:lnTo>
                      <a:pt x="58" y="24"/>
                    </a:lnTo>
                    <a:lnTo>
                      <a:pt x="55" y="17"/>
                    </a:lnTo>
                    <a:lnTo>
                      <a:pt x="50" y="11"/>
                    </a:lnTo>
                    <a:lnTo>
                      <a:pt x="43" y="7"/>
                    </a:lnTo>
                    <a:lnTo>
                      <a:pt x="36" y="3"/>
                    </a:lnTo>
                    <a:lnTo>
                      <a:pt x="29" y="1"/>
                    </a:lnTo>
                    <a:lnTo>
                      <a:pt x="21" y="0"/>
                    </a:lnTo>
                    <a:lnTo>
                      <a:pt x="13" y="1"/>
                    </a:lnTo>
                    <a:lnTo>
                      <a:pt x="6" y="3"/>
                    </a:lnTo>
                    <a:lnTo>
                      <a:pt x="0" y="7"/>
                    </a:lnTo>
                    <a:lnTo>
                      <a:pt x="2" y="9"/>
                    </a:lnTo>
                    <a:lnTo>
                      <a:pt x="5" y="14"/>
                    </a:lnTo>
                    <a:lnTo>
                      <a:pt x="11" y="22"/>
                    </a:lnTo>
                    <a:lnTo>
                      <a:pt x="19" y="31"/>
                    </a:lnTo>
                    <a:lnTo>
                      <a:pt x="27" y="41"/>
                    </a:lnTo>
                    <a:lnTo>
                      <a:pt x="35" y="51"/>
                    </a:lnTo>
                    <a:lnTo>
                      <a:pt x="44" y="59"/>
                    </a:lnTo>
                    <a:lnTo>
                      <a:pt x="53" y="66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" name="Freeform 57"/>
              <p:cNvSpPr/>
              <p:nvPr/>
            </p:nvSpPr>
            <p:spPr bwMode="auto">
              <a:xfrm>
                <a:off x="4852" y="4125"/>
                <a:ext cx="17" cy="17"/>
              </a:xfrm>
              <a:custGeom>
                <a:avLst/>
                <a:gdLst>
                  <a:gd name="T0" fmla="*/ 1 w 34"/>
                  <a:gd name="T1" fmla="*/ 1 h 34"/>
                  <a:gd name="T2" fmla="*/ 1 w 34"/>
                  <a:gd name="T3" fmla="*/ 1 h 34"/>
                  <a:gd name="T4" fmla="*/ 1 w 34"/>
                  <a:gd name="T5" fmla="*/ 1 h 34"/>
                  <a:gd name="T6" fmla="*/ 1 w 34"/>
                  <a:gd name="T7" fmla="*/ 1 h 34"/>
                  <a:gd name="T8" fmla="*/ 1 w 34"/>
                  <a:gd name="T9" fmla="*/ 1 h 34"/>
                  <a:gd name="T10" fmla="*/ 1 w 34"/>
                  <a:gd name="T11" fmla="*/ 1 h 34"/>
                  <a:gd name="T12" fmla="*/ 1 w 34"/>
                  <a:gd name="T13" fmla="*/ 1 h 34"/>
                  <a:gd name="T14" fmla="*/ 1 w 34"/>
                  <a:gd name="T15" fmla="*/ 1 h 34"/>
                  <a:gd name="T16" fmla="*/ 1 w 34"/>
                  <a:gd name="T17" fmla="*/ 1 h 34"/>
                  <a:gd name="T18" fmla="*/ 1 w 34"/>
                  <a:gd name="T19" fmla="*/ 0 h 34"/>
                  <a:gd name="T20" fmla="*/ 1 w 34"/>
                  <a:gd name="T21" fmla="*/ 1 h 34"/>
                  <a:gd name="T22" fmla="*/ 1 w 34"/>
                  <a:gd name="T23" fmla="*/ 1 h 34"/>
                  <a:gd name="T24" fmla="*/ 0 w 34"/>
                  <a:gd name="T25" fmla="*/ 1 h 34"/>
                  <a:gd name="T26" fmla="*/ 0 w 34"/>
                  <a:gd name="T27" fmla="*/ 1 h 34"/>
                  <a:gd name="T28" fmla="*/ 1 w 34"/>
                  <a:gd name="T29" fmla="*/ 1 h 34"/>
                  <a:gd name="T30" fmla="*/ 1 w 34"/>
                  <a:gd name="T31" fmla="*/ 1 h 34"/>
                  <a:gd name="T32" fmla="*/ 1 w 34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4">
                    <a:moveTo>
                      <a:pt x="12" y="34"/>
                    </a:moveTo>
                    <a:lnTo>
                      <a:pt x="19" y="34"/>
                    </a:lnTo>
                    <a:lnTo>
                      <a:pt x="24" y="33"/>
                    </a:lnTo>
                    <a:lnTo>
                      <a:pt x="29" y="28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2" y="10"/>
                    </a:lnTo>
                    <a:lnTo>
                      <a:pt x="28" y="5"/>
                    </a:lnTo>
                    <a:lnTo>
                      <a:pt x="22" y="2"/>
                    </a:lnTo>
                    <a:lnTo>
                      <a:pt x="15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6" y="30"/>
                    </a:lnTo>
                    <a:lnTo>
                      <a:pt x="12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" name="Freeform 58"/>
              <p:cNvSpPr/>
              <p:nvPr/>
            </p:nvSpPr>
            <p:spPr bwMode="auto">
              <a:xfrm>
                <a:off x="4885" y="4152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0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1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1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8" y="3"/>
                    </a:lnTo>
                    <a:lnTo>
                      <a:pt x="22" y="0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1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" name="Freeform 59"/>
              <p:cNvSpPr/>
              <p:nvPr/>
            </p:nvSpPr>
            <p:spPr bwMode="auto">
              <a:xfrm>
                <a:off x="4701" y="4202"/>
                <a:ext cx="17" cy="17"/>
              </a:xfrm>
              <a:custGeom>
                <a:avLst/>
                <a:gdLst>
                  <a:gd name="T0" fmla="*/ 1 w 34"/>
                  <a:gd name="T1" fmla="*/ 1 h 33"/>
                  <a:gd name="T2" fmla="*/ 1 w 34"/>
                  <a:gd name="T3" fmla="*/ 1 h 33"/>
                  <a:gd name="T4" fmla="*/ 1 w 34"/>
                  <a:gd name="T5" fmla="*/ 1 h 33"/>
                  <a:gd name="T6" fmla="*/ 1 w 34"/>
                  <a:gd name="T7" fmla="*/ 1 h 33"/>
                  <a:gd name="T8" fmla="*/ 1 w 34"/>
                  <a:gd name="T9" fmla="*/ 1 h 33"/>
                  <a:gd name="T10" fmla="*/ 1 w 34"/>
                  <a:gd name="T11" fmla="*/ 1 h 33"/>
                  <a:gd name="T12" fmla="*/ 1 w 34"/>
                  <a:gd name="T13" fmla="*/ 1 h 33"/>
                  <a:gd name="T14" fmla="*/ 1 w 34"/>
                  <a:gd name="T15" fmla="*/ 1 h 33"/>
                  <a:gd name="T16" fmla="*/ 1 w 34"/>
                  <a:gd name="T17" fmla="*/ 1 h 33"/>
                  <a:gd name="T18" fmla="*/ 1 w 34"/>
                  <a:gd name="T19" fmla="*/ 0 h 33"/>
                  <a:gd name="T20" fmla="*/ 1 w 34"/>
                  <a:gd name="T21" fmla="*/ 1 h 33"/>
                  <a:gd name="T22" fmla="*/ 1 w 34"/>
                  <a:gd name="T23" fmla="*/ 1 h 33"/>
                  <a:gd name="T24" fmla="*/ 1 w 34"/>
                  <a:gd name="T25" fmla="*/ 1 h 33"/>
                  <a:gd name="T26" fmla="*/ 0 w 34"/>
                  <a:gd name="T27" fmla="*/ 1 h 33"/>
                  <a:gd name="T28" fmla="*/ 1 w 34"/>
                  <a:gd name="T29" fmla="*/ 1 h 33"/>
                  <a:gd name="T30" fmla="*/ 1 w 34"/>
                  <a:gd name="T31" fmla="*/ 1 h 33"/>
                  <a:gd name="T32" fmla="*/ 1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3"/>
                    </a:moveTo>
                    <a:lnTo>
                      <a:pt x="19" y="33"/>
                    </a:lnTo>
                    <a:lnTo>
                      <a:pt x="25" y="32"/>
                    </a:lnTo>
                    <a:lnTo>
                      <a:pt x="29" y="28"/>
                    </a:lnTo>
                    <a:lnTo>
                      <a:pt x="33" y="22"/>
                    </a:lnTo>
                    <a:lnTo>
                      <a:pt x="34" y="16"/>
                    </a:lnTo>
                    <a:lnTo>
                      <a:pt x="33" y="9"/>
                    </a:lnTo>
                    <a:lnTo>
                      <a:pt x="28" y="5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10" y="2"/>
                    </a:lnTo>
                    <a:lnTo>
                      <a:pt x="5" y="6"/>
                    </a:lnTo>
                    <a:lnTo>
                      <a:pt x="2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30"/>
                    </a:lnTo>
                    <a:lnTo>
                      <a:pt x="12" y="3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" name="Freeform 60"/>
              <p:cNvSpPr/>
              <p:nvPr/>
            </p:nvSpPr>
            <p:spPr bwMode="auto">
              <a:xfrm>
                <a:off x="4742" y="4201"/>
                <a:ext cx="16" cy="17"/>
              </a:xfrm>
              <a:custGeom>
                <a:avLst/>
                <a:gdLst>
                  <a:gd name="T0" fmla="*/ 0 w 34"/>
                  <a:gd name="T1" fmla="*/ 1 h 33"/>
                  <a:gd name="T2" fmla="*/ 0 w 34"/>
                  <a:gd name="T3" fmla="*/ 1 h 33"/>
                  <a:gd name="T4" fmla="*/ 0 w 34"/>
                  <a:gd name="T5" fmla="*/ 1 h 33"/>
                  <a:gd name="T6" fmla="*/ 0 w 34"/>
                  <a:gd name="T7" fmla="*/ 1 h 33"/>
                  <a:gd name="T8" fmla="*/ 0 w 34"/>
                  <a:gd name="T9" fmla="*/ 1 h 33"/>
                  <a:gd name="T10" fmla="*/ 0 w 34"/>
                  <a:gd name="T11" fmla="*/ 1 h 33"/>
                  <a:gd name="T12" fmla="*/ 0 w 34"/>
                  <a:gd name="T13" fmla="*/ 1 h 33"/>
                  <a:gd name="T14" fmla="*/ 0 w 34"/>
                  <a:gd name="T15" fmla="*/ 1 h 33"/>
                  <a:gd name="T16" fmla="*/ 0 w 34"/>
                  <a:gd name="T17" fmla="*/ 1 h 33"/>
                  <a:gd name="T18" fmla="*/ 0 w 34"/>
                  <a:gd name="T19" fmla="*/ 0 h 33"/>
                  <a:gd name="T20" fmla="*/ 0 w 34"/>
                  <a:gd name="T21" fmla="*/ 1 h 33"/>
                  <a:gd name="T22" fmla="*/ 0 w 34"/>
                  <a:gd name="T23" fmla="*/ 1 h 33"/>
                  <a:gd name="T24" fmla="*/ 0 w 34"/>
                  <a:gd name="T25" fmla="*/ 1 h 33"/>
                  <a:gd name="T26" fmla="*/ 0 w 34"/>
                  <a:gd name="T27" fmla="*/ 1 h 33"/>
                  <a:gd name="T28" fmla="*/ 0 w 34"/>
                  <a:gd name="T29" fmla="*/ 1 h 33"/>
                  <a:gd name="T30" fmla="*/ 0 w 34"/>
                  <a:gd name="T31" fmla="*/ 1 h 33"/>
                  <a:gd name="T32" fmla="*/ 0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2"/>
                    </a:moveTo>
                    <a:lnTo>
                      <a:pt x="19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1" y="9"/>
                    </a:lnTo>
                    <a:lnTo>
                      <a:pt x="28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" name="Freeform 61"/>
              <p:cNvSpPr/>
              <p:nvPr/>
            </p:nvSpPr>
            <p:spPr bwMode="auto">
              <a:xfrm>
                <a:off x="4782" y="4209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1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5" y="29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1" name="Freeform 62"/>
              <p:cNvSpPr/>
              <p:nvPr/>
            </p:nvSpPr>
            <p:spPr bwMode="auto">
              <a:xfrm>
                <a:off x="4820" y="4226"/>
                <a:ext cx="17" cy="17"/>
              </a:xfrm>
              <a:custGeom>
                <a:avLst/>
                <a:gdLst>
                  <a:gd name="T0" fmla="*/ 1 w 33"/>
                  <a:gd name="T1" fmla="*/ 1 h 34"/>
                  <a:gd name="T2" fmla="*/ 1 w 33"/>
                  <a:gd name="T3" fmla="*/ 1 h 34"/>
                  <a:gd name="T4" fmla="*/ 1 w 33"/>
                  <a:gd name="T5" fmla="*/ 1 h 34"/>
                  <a:gd name="T6" fmla="*/ 1 w 33"/>
                  <a:gd name="T7" fmla="*/ 1 h 34"/>
                  <a:gd name="T8" fmla="*/ 1 w 33"/>
                  <a:gd name="T9" fmla="*/ 1 h 34"/>
                  <a:gd name="T10" fmla="*/ 1 w 33"/>
                  <a:gd name="T11" fmla="*/ 1 h 34"/>
                  <a:gd name="T12" fmla="*/ 1 w 33"/>
                  <a:gd name="T13" fmla="*/ 1 h 34"/>
                  <a:gd name="T14" fmla="*/ 1 w 33"/>
                  <a:gd name="T15" fmla="*/ 1 h 34"/>
                  <a:gd name="T16" fmla="*/ 1 w 33"/>
                  <a:gd name="T17" fmla="*/ 1 h 34"/>
                  <a:gd name="T18" fmla="*/ 1 w 33"/>
                  <a:gd name="T19" fmla="*/ 0 h 34"/>
                  <a:gd name="T20" fmla="*/ 1 w 33"/>
                  <a:gd name="T21" fmla="*/ 1 h 34"/>
                  <a:gd name="T22" fmla="*/ 1 w 33"/>
                  <a:gd name="T23" fmla="*/ 1 h 34"/>
                  <a:gd name="T24" fmla="*/ 1 w 33"/>
                  <a:gd name="T25" fmla="*/ 1 h 34"/>
                  <a:gd name="T26" fmla="*/ 0 w 33"/>
                  <a:gd name="T27" fmla="*/ 1 h 34"/>
                  <a:gd name="T28" fmla="*/ 1 w 33"/>
                  <a:gd name="T29" fmla="*/ 1 h 34"/>
                  <a:gd name="T30" fmla="*/ 1 w 33"/>
                  <a:gd name="T31" fmla="*/ 1 h 34"/>
                  <a:gd name="T32" fmla="*/ 1 w 33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4">
                    <a:moveTo>
                      <a:pt x="11" y="34"/>
                    </a:moveTo>
                    <a:lnTo>
                      <a:pt x="18" y="34"/>
                    </a:lnTo>
                    <a:lnTo>
                      <a:pt x="24" y="33"/>
                    </a:lnTo>
                    <a:lnTo>
                      <a:pt x="30" y="28"/>
                    </a:lnTo>
                    <a:lnTo>
                      <a:pt x="33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7" y="5"/>
                    </a:lnTo>
                    <a:lnTo>
                      <a:pt x="22" y="1"/>
                    </a:lnTo>
                    <a:lnTo>
                      <a:pt x="16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1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5" y="30"/>
                    </a:lnTo>
                    <a:lnTo>
                      <a:pt x="11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" name="Freeform 63"/>
              <p:cNvSpPr/>
              <p:nvPr/>
            </p:nvSpPr>
            <p:spPr bwMode="auto">
              <a:xfrm>
                <a:off x="4853" y="4250"/>
                <a:ext cx="16" cy="16"/>
              </a:xfrm>
              <a:custGeom>
                <a:avLst/>
                <a:gdLst>
                  <a:gd name="T0" fmla="*/ 0 w 33"/>
                  <a:gd name="T1" fmla="*/ 0 h 33"/>
                  <a:gd name="T2" fmla="*/ 0 w 33"/>
                  <a:gd name="T3" fmla="*/ 0 h 33"/>
                  <a:gd name="T4" fmla="*/ 0 w 33"/>
                  <a:gd name="T5" fmla="*/ 0 h 33"/>
                  <a:gd name="T6" fmla="*/ 0 w 33"/>
                  <a:gd name="T7" fmla="*/ 0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0 h 33"/>
                  <a:gd name="T14" fmla="*/ 0 w 33"/>
                  <a:gd name="T15" fmla="*/ 0 h 33"/>
                  <a:gd name="T16" fmla="*/ 0 w 33"/>
                  <a:gd name="T17" fmla="*/ 0 h 33"/>
                  <a:gd name="T18" fmla="*/ 0 w 33"/>
                  <a:gd name="T19" fmla="*/ 0 h 33"/>
                  <a:gd name="T20" fmla="*/ 0 w 33"/>
                  <a:gd name="T21" fmla="*/ 0 h 33"/>
                  <a:gd name="T22" fmla="*/ 0 w 33"/>
                  <a:gd name="T23" fmla="*/ 0 h 33"/>
                  <a:gd name="T24" fmla="*/ 0 w 33"/>
                  <a:gd name="T25" fmla="*/ 0 h 33"/>
                  <a:gd name="T26" fmla="*/ 0 w 33"/>
                  <a:gd name="T27" fmla="*/ 0 h 33"/>
                  <a:gd name="T28" fmla="*/ 0 w 33"/>
                  <a:gd name="T29" fmla="*/ 0 h 33"/>
                  <a:gd name="T30" fmla="*/ 0 w 33"/>
                  <a:gd name="T31" fmla="*/ 0 h 33"/>
                  <a:gd name="T32" fmla="*/ 0 w 33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2" y="32"/>
                    </a:moveTo>
                    <a:lnTo>
                      <a:pt x="18" y="33"/>
                    </a:lnTo>
                    <a:lnTo>
                      <a:pt x="25" y="32"/>
                    </a:lnTo>
                    <a:lnTo>
                      <a:pt x="29" y="27"/>
                    </a:lnTo>
                    <a:lnTo>
                      <a:pt x="33" y="21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1" y="1"/>
                    </a:lnTo>
                    <a:lnTo>
                      <a:pt x="15" y="0"/>
                    </a:lnTo>
                    <a:lnTo>
                      <a:pt x="8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3" name="Freeform 64"/>
              <p:cNvSpPr/>
              <p:nvPr/>
            </p:nvSpPr>
            <p:spPr bwMode="auto">
              <a:xfrm>
                <a:off x="4680" y="4230"/>
                <a:ext cx="188" cy="72"/>
              </a:xfrm>
              <a:custGeom>
                <a:avLst/>
                <a:gdLst>
                  <a:gd name="T0" fmla="*/ 1 w 376"/>
                  <a:gd name="T1" fmla="*/ 1 h 144"/>
                  <a:gd name="T2" fmla="*/ 1 w 376"/>
                  <a:gd name="T3" fmla="*/ 1 h 144"/>
                  <a:gd name="T4" fmla="*/ 1 w 376"/>
                  <a:gd name="T5" fmla="*/ 1 h 144"/>
                  <a:gd name="T6" fmla="*/ 1 w 376"/>
                  <a:gd name="T7" fmla="*/ 1 h 144"/>
                  <a:gd name="T8" fmla="*/ 1 w 376"/>
                  <a:gd name="T9" fmla="*/ 1 h 144"/>
                  <a:gd name="T10" fmla="*/ 1 w 376"/>
                  <a:gd name="T11" fmla="*/ 1 h 144"/>
                  <a:gd name="T12" fmla="*/ 1 w 376"/>
                  <a:gd name="T13" fmla="*/ 1 h 144"/>
                  <a:gd name="T14" fmla="*/ 1 w 376"/>
                  <a:gd name="T15" fmla="*/ 1 h 144"/>
                  <a:gd name="T16" fmla="*/ 1 w 376"/>
                  <a:gd name="T17" fmla="*/ 1 h 144"/>
                  <a:gd name="T18" fmla="*/ 1 w 376"/>
                  <a:gd name="T19" fmla="*/ 1 h 144"/>
                  <a:gd name="T20" fmla="*/ 1 w 376"/>
                  <a:gd name="T21" fmla="*/ 1 h 144"/>
                  <a:gd name="T22" fmla="*/ 1 w 376"/>
                  <a:gd name="T23" fmla="*/ 1 h 144"/>
                  <a:gd name="T24" fmla="*/ 1 w 376"/>
                  <a:gd name="T25" fmla="*/ 1 h 144"/>
                  <a:gd name="T26" fmla="*/ 1 w 376"/>
                  <a:gd name="T27" fmla="*/ 1 h 144"/>
                  <a:gd name="T28" fmla="*/ 1 w 376"/>
                  <a:gd name="T29" fmla="*/ 1 h 144"/>
                  <a:gd name="T30" fmla="*/ 1 w 376"/>
                  <a:gd name="T31" fmla="*/ 1 h 144"/>
                  <a:gd name="T32" fmla="*/ 1 w 376"/>
                  <a:gd name="T33" fmla="*/ 1 h 144"/>
                  <a:gd name="T34" fmla="*/ 1 w 376"/>
                  <a:gd name="T35" fmla="*/ 1 h 144"/>
                  <a:gd name="T36" fmla="*/ 1 w 376"/>
                  <a:gd name="T37" fmla="*/ 1 h 144"/>
                  <a:gd name="T38" fmla="*/ 1 w 376"/>
                  <a:gd name="T39" fmla="*/ 0 h 144"/>
                  <a:gd name="T40" fmla="*/ 1 w 376"/>
                  <a:gd name="T41" fmla="*/ 1 h 144"/>
                  <a:gd name="T42" fmla="*/ 1 w 376"/>
                  <a:gd name="T43" fmla="*/ 1 h 144"/>
                  <a:gd name="T44" fmla="*/ 1 w 376"/>
                  <a:gd name="T45" fmla="*/ 1 h 144"/>
                  <a:gd name="T46" fmla="*/ 1 w 376"/>
                  <a:gd name="T47" fmla="*/ 1 h 144"/>
                  <a:gd name="T48" fmla="*/ 0 w 376"/>
                  <a:gd name="T49" fmla="*/ 1 h 144"/>
                  <a:gd name="T50" fmla="*/ 1 w 376"/>
                  <a:gd name="T51" fmla="*/ 1 h 144"/>
                  <a:gd name="T52" fmla="*/ 1 w 376"/>
                  <a:gd name="T53" fmla="*/ 1 h 144"/>
                  <a:gd name="T54" fmla="*/ 1 w 376"/>
                  <a:gd name="T55" fmla="*/ 1 h 144"/>
                  <a:gd name="T56" fmla="*/ 1 w 376"/>
                  <a:gd name="T57" fmla="*/ 1 h 144"/>
                  <a:gd name="T58" fmla="*/ 1 w 376"/>
                  <a:gd name="T59" fmla="*/ 1 h 144"/>
                  <a:gd name="T60" fmla="*/ 1 w 376"/>
                  <a:gd name="T61" fmla="*/ 1 h 144"/>
                  <a:gd name="T62" fmla="*/ 1 w 376"/>
                  <a:gd name="T63" fmla="*/ 1 h 144"/>
                  <a:gd name="T64" fmla="*/ 1 w 376"/>
                  <a:gd name="T65" fmla="*/ 1 h 144"/>
                  <a:gd name="T66" fmla="*/ 1 w 376"/>
                  <a:gd name="T67" fmla="*/ 1 h 144"/>
                  <a:gd name="T68" fmla="*/ 1 w 376"/>
                  <a:gd name="T69" fmla="*/ 1 h 144"/>
                  <a:gd name="T70" fmla="*/ 1 w 376"/>
                  <a:gd name="T71" fmla="*/ 1 h 144"/>
                  <a:gd name="T72" fmla="*/ 1 w 376"/>
                  <a:gd name="T73" fmla="*/ 1 h 144"/>
                  <a:gd name="T74" fmla="*/ 1 w 376"/>
                  <a:gd name="T75" fmla="*/ 1 h 144"/>
                  <a:gd name="T76" fmla="*/ 1 w 376"/>
                  <a:gd name="T77" fmla="*/ 1 h 144"/>
                  <a:gd name="T78" fmla="*/ 1 w 376"/>
                  <a:gd name="T79" fmla="*/ 1 h 144"/>
                  <a:gd name="T80" fmla="*/ 1 w 376"/>
                  <a:gd name="T81" fmla="*/ 1 h 144"/>
                  <a:gd name="T82" fmla="*/ 1 w 376"/>
                  <a:gd name="T83" fmla="*/ 1 h 144"/>
                  <a:gd name="T84" fmla="*/ 1 w 376"/>
                  <a:gd name="T85" fmla="*/ 1 h 144"/>
                  <a:gd name="T86" fmla="*/ 1 w 376"/>
                  <a:gd name="T87" fmla="*/ 1 h 144"/>
                  <a:gd name="T88" fmla="*/ 1 w 376"/>
                  <a:gd name="T89" fmla="*/ 1 h 144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376" h="144">
                    <a:moveTo>
                      <a:pt x="340" y="144"/>
                    </a:moveTo>
                    <a:lnTo>
                      <a:pt x="344" y="141"/>
                    </a:lnTo>
                    <a:lnTo>
                      <a:pt x="349" y="137"/>
                    </a:lnTo>
                    <a:lnTo>
                      <a:pt x="353" y="134"/>
                    </a:lnTo>
                    <a:lnTo>
                      <a:pt x="358" y="130"/>
                    </a:lnTo>
                    <a:lnTo>
                      <a:pt x="363" y="127"/>
                    </a:lnTo>
                    <a:lnTo>
                      <a:pt x="367" y="122"/>
                    </a:lnTo>
                    <a:lnTo>
                      <a:pt x="372" y="119"/>
                    </a:lnTo>
                    <a:lnTo>
                      <a:pt x="376" y="114"/>
                    </a:lnTo>
                    <a:lnTo>
                      <a:pt x="358" y="95"/>
                    </a:lnTo>
                    <a:lnTo>
                      <a:pt x="337" y="76"/>
                    </a:lnTo>
                    <a:lnTo>
                      <a:pt x="314" y="60"/>
                    </a:lnTo>
                    <a:lnTo>
                      <a:pt x="291" y="46"/>
                    </a:lnTo>
                    <a:lnTo>
                      <a:pt x="266" y="34"/>
                    </a:lnTo>
                    <a:lnTo>
                      <a:pt x="239" y="23"/>
                    </a:lnTo>
                    <a:lnTo>
                      <a:pt x="213" y="15"/>
                    </a:lnTo>
                    <a:lnTo>
                      <a:pt x="186" y="9"/>
                    </a:lnTo>
                    <a:lnTo>
                      <a:pt x="160" y="5"/>
                    </a:lnTo>
                    <a:lnTo>
                      <a:pt x="133" y="1"/>
                    </a:lnTo>
                    <a:lnTo>
                      <a:pt x="108" y="0"/>
                    </a:lnTo>
                    <a:lnTo>
                      <a:pt x="83" y="1"/>
                    </a:lnTo>
                    <a:lnTo>
                      <a:pt x="60" y="4"/>
                    </a:lnTo>
                    <a:lnTo>
                      <a:pt x="38" y="7"/>
                    </a:lnTo>
                    <a:lnTo>
                      <a:pt x="17" y="13"/>
                    </a:lnTo>
                    <a:lnTo>
                      <a:pt x="0" y="20"/>
                    </a:lnTo>
                    <a:lnTo>
                      <a:pt x="4" y="32"/>
                    </a:lnTo>
                    <a:lnTo>
                      <a:pt x="9" y="45"/>
                    </a:lnTo>
                    <a:lnTo>
                      <a:pt x="15" y="58"/>
                    </a:lnTo>
                    <a:lnTo>
                      <a:pt x="21" y="69"/>
                    </a:lnTo>
                    <a:lnTo>
                      <a:pt x="40" y="60"/>
                    </a:lnTo>
                    <a:lnTo>
                      <a:pt x="61" y="54"/>
                    </a:lnTo>
                    <a:lnTo>
                      <a:pt x="83" y="50"/>
                    </a:lnTo>
                    <a:lnTo>
                      <a:pt x="106" y="47"/>
                    </a:lnTo>
                    <a:lnTo>
                      <a:pt x="128" y="47"/>
                    </a:lnTo>
                    <a:lnTo>
                      <a:pt x="151" y="49"/>
                    </a:lnTo>
                    <a:lnTo>
                      <a:pt x="174" y="52"/>
                    </a:lnTo>
                    <a:lnTo>
                      <a:pt x="197" y="58"/>
                    </a:lnTo>
                    <a:lnTo>
                      <a:pt x="219" y="65"/>
                    </a:lnTo>
                    <a:lnTo>
                      <a:pt x="241" y="73"/>
                    </a:lnTo>
                    <a:lnTo>
                      <a:pt x="261" y="82"/>
                    </a:lnTo>
                    <a:lnTo>
                      <a:pt x="280" y="92"/>
                    </a:lnTo>
                    <a:lnTo>
                      <a:pt x="298" y="104"/>
                    </a:lnTo>
                    <a:lnTo>
                      <a:pt x="314" y="117"/>
                    </a:lnTo>
                    <a:lnTo>
                      <a:pt x="328" y="130"/>
                    </a:lnTo>
                    <a:lnTo>
                      <a:pt x="340" y="144"/>
                    </a:lnTo>
                    <a:close/>
                  </a:path>
                </a:pathLst>
              </a:custGeom>
              <a:solidFill>
                <a:srgbClr val="D100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4" name="Freeform 65"/>
              <p:cNvSpPr/>
              <p:nvPr/>
            </p:nvSpPr>
            <p:spPr bwMode="auto">
              <a:xfrm>
                <a:off x="3482" y="4271"/>
                <a:ext cx="1433" cy="69"/>
              </a:xfrm>
              <a:custGeom>
                <a:avLst/>
                <a:gdLst>
                  <a:gd name="T0" fmla="*/ 0 w 2868"/>
                  <a:gd name="T1" fmla="*/ 1 h 137"/>
                  <a:gd name="T2" fmla="*/ 0 w 2868"/>
                  <a:gd name="T3" fmla="*/ 0 h 137"/>
                  <a:gd name="T4" fmla="*/ 0 w 2868"/>
                  <a:gd name="T5" fmla="*/ 0 h 137"/>
                  <a:gd name="T6" fmla="*/ 0 w 2868"/>
                  <a:gd name="T7" fmla="*/ 1 h 137"/>
                  <a:gd name="T8" fmla="*/ 0 w 2868"/>
                  <a:gd name="T9" fmla="*/ 1 h 1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868" h="137">
                    <a:moveTo>
                      <a:pt x="2868" y="134"/>
                    </a:moveTo>
                    <a:lnTo>
                      <a:pt x="2868" y="0"/>
                    </a:lnTo>
                    <a:lnTo>
                      <a:pt x="0" y="0"/>
                    </a:lnTo>
                    <a:lnTo>
                      <a:pt x="7" y="137"/>
                    </a:lnTo>
                    <a:lnTo>
                      <a:pt x="2868" y="134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5" name="Freeform 66"/>
              <p:cNvSpPr/>
              <p:nvPr/>
            </p:nvSpPr>
            <p:spPr bwMode="auto">
              <a:xfrm>
                <a:off x="3452" y="4178"/>
                <a:ext cx="202" cy="140"/>
              </a:xfrm>
              <a:custGeom>
                <a:avLst/>
                <a:gdLst>
                  <a:gd name="T0" fmla="*/ 1 w 404"/>
                  <a:gd name="T1" fmla="*/ 0 h 281"/>
                  <a:gd name="T2" fmla="*/ 1 w 404"/>
                  <a:gd name="T3" fmla="*/ 0 h 281"/>
                  <a:gd name="T4" fmla="*/ 1 w 404"/>
                  <a:gd name="T5" fmla="*/ 0 h 281"/>
                  <a:gd name="T6" fmla="*/ 1 w 404"/>
                  <a:gd name="T7" fmla="*/ 0 h 281"/>
                  <a:gd name="T8" fmla="*/ 1 w 404"/>
                  <a:gd name="T9" fmla="*/ 0 h 281"/>
                  <a:gd name="T10" fmla="*/ 1 w 404"/>
                  <a:gd name="T11" fmla="*/ 0 h 281"/>
                  <a:gd name="T12" fmla="*/ 1 w 404"/>
                  <a:gd name="T13" fmla="*/ 0 h 281"/>
                  <a:gd name="T14" fmla="*/ 1 w 404"/>
                  <a:gd name="T15" fmla="*/ 0 h 281"/>
                  <a:gd name="T16" fmla="*/ 1 w 404"/>
                  <a:gd name="T17" fmla="*/ 0 h 281"/>
                  <a:gd name="T18" fmla="*/ 1 w 404"/>
                  <a:gd name="T19" fmla="*/ 0 h 281"/>
                  <a:gd name="T20" fmla="*/ 1 w 404"/>
                  <a:gd name="T21" fmla="*/ 0 h 281"/>
                  <a:gd name="T22" fmla="*/ 1 w 404"/>
                  <a:gd name="T23" fmla="*/ 0 h 281"/>
                  <a:gd name="T24" fmla="*/ 1 w 404"/>
                  <a:gd name="T25" fmla="*/ 0 h 281"/>
                  <a:gd name="T26" fmla="*/ 1 w 404"/>
                  <a:gd name="T27" fmla="*/ 0 h 281"/>
                  <a:gd name="T28" fmla="*/ 1 w 404"/>
                  <a:gd name="T29" fmla="*/ 0 h 281"/>
                  <a:gd name="T30" fmla="*/ 1 w 404"/>
                  <a:gd name="T31" fmla="*/ 0 h 281"/>
                  <a:gd name="T32" fmla="*/ 1 w 404"/>
                  <a:gd name="T33" fmla="*/ 0 h 281"/>
                  <a:gd name="T34" fmla="*/ 1 w 404"/>
                  <a:gd name="T35" fmla="*/ 0 h 281"/>
                  <a:gd name="T36" fmla="*/ 1 w 404"/>
                  <a:gd name="T37" fmla="*/ 0 h 281"/>
                  <a:gd name="T38" fmla="*/ 1 w 404"/>
                  <a:gd name="T39" fmla="*/ 0 h 281"/>
                  <a:gd name="T40" fmla="*/ 1 w 404"/>
                  <a:gd name="T41" fmla="*/ 0 h 281"/>
                  <a:gd name="T42" fmla="*/ 1 w 404"/>
                  <a:gd name="T43" fmla="*/ 0 h 281"/>
                  <a:gd name="T44" fmla="*/ 1 w 404"/>
                  <a:gd name="T45" fmla="*/ 0 h 281"/>
                  <a:gd name="T46" fmla="*/ 1 w 404"/>
                  <a:gd name="T47" fmla="*/ 0 h 281"/>
                  <a:gd name="T48" fmla="*/ 1 w 404"/>
                  <a:gd name="T49" fmla="*/ 0 h 281"/>
                  <a:gd name="T50" fmla="*/ 1 w 404"/>
                  <a:gd name="T51" fmla="*/ 0 h 281"/>
                  <a:gd name="T52" fmla="*/ 1 w 404"/>
                  <a:gd name="T53" fmla="*/ 0 h 281"/>
                  <a:gd name="T54" fmla="*/ 1 w 404"/>
                  <a:gd name="T55" fmla="*/ 0 h 281"/>
                  <a:gd name="T56" fmla="*/ 1 w 404"/>
                  <a:gd name="T57" fmla="*/ 0 h 281"/>
                  <a:gd name="T58" fmla="*/ 1 w 404"/>
                  <a:gd name="T59" fmla="*/ 0 h 281"/>
                  <a:gd name="T60" fmla="*/ 1 w 404"/>
                  <a:gd name="T61" fmla="*/ 0 h 281"/>
                  <a:gd name="T62" fmla="*/ 1 w 404"/>
                  <a:gd name="T63" fmla="*/ 0 h 281"/>
                  <a:gd name="T64" fmla="*/ 1 w 404"/>
                  <a:gd name="T65" fmla="*/ 0 h 281"/>
                  <a:gd name="T66" fmla="*/ 1 w 404"/>
                  <a:gd name="T67" fmla="*/ 0 h 281"/>
                  <a:gd name="T68" fmla="*/ 1 w 404"/>
                  <a:gd name="T69" fmla="*/ 0 h 281"/>
                  <a:gd name="T70" fmla="*/ 1 w 404"/>
                  <a:gd name="T71" fmla="*/ 0 h 281"/>
                  <a:gd name="T72" fmla="*/ 1 w 404"/>
                  <a:gd name="T73" fmla="*/ 0 h 281"/>
                  <a:gd name="T74" fmla="*/ 1 w 404"/>
                  <a:gd name="T75" fmla="*/ 0 h 281"/>
                  <a:gd name="T76" fmla="*/ 1 w 404"/>
                  <a:gd name="T77" fmla="*/ 0 h 281"/>
                  <a:gd name="T78" fmla="*/ 1 w 404"/>
                  <a:gd name="T79" fmla="*/ 0 h 281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4" h="281">
                    <a:moveTo>
                      <a:pt x="339" y="270"/>
                    </a:moveTo>
                    <a:lnTo>
                      <a:pt x="323" y="270"/>
                    </a:lnTo>
                    <a:lnTo>
                      <a:pt x="306" y="271"/>
                    </a:lnTo>
                    <a:lnTo>
                      <a:pt x="290" y="271"/>
                    </a:lnTo>
                    <a:lnTo>
                      <a:pt x="274" y="271"/>
                    </a:lnTo>
                    <a:lnTo>
                      <a:pt x="258" y="273"/>
                    </a:lnTo>
                    <a:lnTo>
                      <a:pt x="241" y="273"/>
                    </a:lnTo>
                    <a:lnTo>
                      <a:pt x="225" y="274"/>
                    </a:lnTo>
                    <a:lnTo>
                      <a:pt x="209" y="274"/>
                    </a:lnTo>
                    <a:lnTo>
                      <a:pt x="194" y="275"/>
                    </a:lnTo>
                    <a:lnTo>
                      <a:pt x="178" y="276"/>
                    </a:lnTo>
                    <a:lnTo>
                      <a:pt x="163" y="276"/>
                    </a:lnTo>
                    <a:lnTo>
                      <a:pt x="148" y="277"/>
                    </a:lnTo>
                    <a:lnTo>
                      <a:pt x="133" y="278"/>
                    </a:lnTo>
                    <a:lnTo>
                      <a:pt x="118" y="279"/>
                    </a:lnTo>
                    <a:lnTo>
                      <a:pt x="103" y="279"/>
                    </a:lnTo>
                    <a:lnTo>
                      <a:pt x="89" y="281"/>
                    </a:lnTo>
                    <a:lnTo>
                      <a:pt x="86" y="258"/>
                    </a:lnTo>
                    <a:lnTo>
                      <a:pt x="80" y="233"/>
                    </a:lnTo>
                    <a:lnTo>
                      <a:pt x="72" y="209"/>
                    </a:lnTo>
                    <a:lnTo>
                      <a:pt x="62" y="185"/>
                    </a:lnTo>
                    <a:lnTo>
                      <a:pt x="49" y="163"/>
                    </a:lnTo>
                    <a:lnTo>
                      <a:pt x="34" y="142"/>
                    </a:lnTo>
                    <a:lnTo>
                      <a:pt x="18" y="125"/>
                    </a:lnTo>
                    <a:lnTo>
                      <a:pt x="0" y="112"/>
                    </a:lnTo>
                    <a:lnTo>
                      <a:pt x="20" y="118"/>
                    </a:lnTo>
                    <a:lnTo>
                      <a:pt x="40" y="127"/>
                    </a:lnTo>
                    <a:lnTo>
                      <a:pt x="57" y="139"/>
                    </a:lnTo>
                    <a:lnTo>
                      <a:pt x="73" y="155"/>
                    </a:lnTo>
                    <a:lnTo>
                      <a:pt x="89" y="173"/>
                    </a:lnTo>
                    <a:lnTo>
                      <a:pt x="103" y="196"/>
                    </a:lnTo>
                    <a:lnTo>
                      <a:pt x="118" y="223"/>
                    </a:lnTo>
                    <a:lnTo>
                      <a:pt x="133" y="254"/>
                    </a:lnTo>
                    <a:lnTo>
                      <a:pt x="140" y="223"/>
                    </a:lnTo>
                    <a:lnTo>
                      <a:pt x="142" y="188"/>
                    </a:lnTo>
                    <a:lnTo>
                      <a:pt x="142" y="153"/>
                    </a:lnTo>
                    <a:lnTo>
                      <a:pt x="139" y="116"/>
                    </a:lnTo>
                    <a:lnTo>
                      <a:pt x="133" y="81"/>
                    </a:lnTo>
                    <a:lnTo>
                      <a:pt x="125" y="50"/>
                    </a:lnTo>
                    <a:lnTo>
                      <a:pt x="115" y="23"/>
                    </a:lnTo>
                    <a:lnTo>
                      <a:pt x="102" y="5"/>
                    </a:lnTo>
                    <a:lnTo>
                      <a:pt x="121" y="18"/>
                    </a:lnTo>
                    <a:lnTo>
                      <a:pt x="140" y="34"/>
                    </a:lnTo>
                    <a:lnTo>
                      <a:pt x="157" y="53"/>
                    </a:lnTo>
                    <a:lnTo>
                      <a:pt x="174" y="78"/>
                    </a:lnTo>
                    <a:lnTo>
                      <a:pt x="188" y="106"/>
                    </a:lnTo>
                    <a:lnTo>
                      <a:pt x="201" y="141"/>
                    </a:lnTo>
                    <a:lnTo>
                      <a:pt x="212" y="183"/>
                    </a:lnTo>
                    <a:lnTo>
                      <a:pt x="218" y="231"/>
                    </a:lnTo>
                    <a:lnTo>
                      <a:pt x="229" y="208"/>
                    </a:lnTo>
                    <a:lnTo>
                      <a:pt x="237" y="183"/>
                    </a:lnTo>
                    <a:lnTo>
                      <a:pt x="243" y="154"/>
                    </a:lnTo>
                    <a:lnTo>
                      <a:pt x="245" y="124"/>
                    </a:lnTo>
                    <a:lnTo>
                      <a:pt x="245" y="93"/>
                    </a:lnTo>
                    <a:lnTo>
                      <a:pt x="241" y="62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0" y="30"/>
                    </a:lnTo>
                    <a:lnTo>
                      <a:pt x="255" y="57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8" y="128"/>
                    </a:lnTo>
                    <a:lnTo>
                      <a:pt x="294" y="151"/>
                    </a:lnTo>
                    <a:lnTo>
                      <a:pt x="298" y="173"/>
                    </a:lnTo>
                    <a:lnTo>
                      <a:pt x="299" y="195"/>
                    </a:lnTo>
                    <a:lnTo>
                      <a:pt x="312" y="173"/>
                    </a:lnTo>
                    <a:lnTo>
                      <a:pt x="326" y="148"/>
                    </a:lnTo>
                    <a:lnTo>
                      <a:pt x="340" y="121"/>
                    </a:lnTo>
                    <a:lnTo>
                      <a:pt x="354" y="94"/>
                    </a:lnTo>
                    <a:lnTo>
                      <a:pt x="366" y="67"/>
                    </a:lnTo>
                    <a:lnTo>
                      <a:pt x="375" y="42"/>
                    </a:lnTo>
                    <a:lnTo>
                      <a:pt x="382" y="20"/>
                    </a:lnTo>
                    <a:lnTo>
                      <a:pt x="384" y="3"/>
                    </a:lnTo>
                    <a:lnTo>
                      <a:pt x="392" y="27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4" y="112"/>
                    </a:lnTo>
                    <a:lnTo>
                      <a:pt x="398" y="146"/>
                    </a:lnTo>
                    <a:lnTo>
                      <a:pt x="388" y="184"/>
                    </a:lnTo>
                    <a:lnTo>
                      <a:pt x="368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6" name="Freeform 67"/>
              <p:cNvSpPr/>
              <p:nvPr/>
            </p:nvSpPr>
            <p:spPr bwMode="auto">
              <a:xfrm>
                <a:off x="4880" y="4200"/>
                <a:ext cx="51" cy="71"/>
              </a:xfrm>
              <a:custGeom>
                <a:avLst/>
                <a:gdLst>
                  <a:gd name="T0" fmla="*/ 1 w 102"/>
                  <a:gd name="T1" fmla="*/ 1 h 142"/>
                  <a:gd name="T2" fmla="*/ 0 w 102"/>
                  <a:gd name="T3" fmla="*/ 1 h 142"/>
                  <a:gd name="T4" fmla="*/ 1 w 102"/>
                  <a:gd name="T5" fmla="*/ 1 h 142"/>
                  <a:gd name="T6" fmla="*/ 1 w 102"/>
                  <a:gd name="T7" fmla="*/ 1 h 142"/>
                  <a:gd name="T8" fmla="*/ 1 w 102"/>
                  <a:gd name="T9" fmla="*/ 1 h 142"/>
                  <a:gd name="T10" fmla="*/ 1 w 102"/>
                  <a:gd name="T11" fmla="*/ 1 h 142"/>
                  <a:gd name="T12" fmla="*/ 1 w 102"/>
                  <a:gd name="T13" fmla="*/ 1 h 142"/>
                  <a:gd name="T14" fmla="*/ 1 w 102"/>
                  <a:gd name="T15" fmla="*/ 1 h 142"/>
                  <a:gd name="T16" fmla="*/ 1 w 102"/>
                  <a:gd name="T17" fmla="*/ 1 h 142"/>
                  <a:gd name="T18" fmla="*/ 1 w 102"/>
                  <a:gd name="T19" fmla="*/ 0 h 142"/>
                  <a:gd name="T20" fmla="*/ 1 w 102"/>
                  <a:gd name="T21" fmla="*/ 1 h 142"/>
                  <a:gd name="T22" fmla="*/ 1 w 102"/>
                  <a:gd name="T23" fmla="*/ 1 h 142"/>
                  <a:gd name="T24" fmla="*/ 1 w 102"/>
                  <a:gd name="T25" fmla="*/ 1 h 142"/>
                  <a:gd name="T26" fmla="*/ 1 w 102"/>
                  <a:gd name="T27" fmla="*/ 1 h 14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2" h="142">
                    <a:moveTo>
                      <a:pt x="71" y="142"/>
                    </a:moveTo>
                    <a:lnTo>
                      <a:pt x="0" y="142"/>
                    </a:lnTo>
                    <a:lnTo>
                      <a:pt x="6" y="123"/>
                    </a:lnTo>
                    <a:lnTo>
                      <a:pt x="16" y="102"/>
                    </a:lnTo>
                    <a:lnTo>
                      <a:pt x="27" y="82"/>
                    </a:lnTo>
                    <a:lnTo>
                      <a:pt x="41" y="61"/>
                    </a:lnTo>
                    <a:lnTo>
                      <a:pt x="56" y="43"/>
                    </a:lnTo>
                    <a:lnTo>
                      <a:pt x="71" y="26"/>
                    </a:lnTo>
                    <a:lnTo>
                      <a:pt x="87" y="12"/>
                    </a:lnTo>
                    <a:lnTo>
                      <a:pt x="102" y="0"/>
                    </a:lnTo>
                    <a:lnTo>
                      <a:pt x="84" y="41"/>
                    </a:lnTo>
                    <a:lnTo>
                      <a:pt x="74" y="78"/>
                    </a:lnTo>
                    <a:lnTo>
                      <a:pt x="71" y="112"/>
                    </a:lnTo>
                    <a:lnTo>
                      <a:pt x="71" y="14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7" name="Freeform 68"/>
              <p:cNvSpPr/>
              <p:nvPr/>
            </p:nvSpPr>
            <p:spPr bwMode="auto">
              <a:xfrm>
                <a:off x="3666" y="4127"/>
                <a:ext cx="558" cy="206"/>
              </a:xfrm>
              <a:custGeom>
                <a:avLst/>
                <a:gdLst>
                  <a:gd name="T0" fmla="*/ 0 w 1117"/>
                  <a:gd name="T1" fmla="*/ 1 h 412"/>
                  <a:gd name="T2" fmla="*/ 0 w 1117"/>
                  <a:gd name="T3" fmla="*/ 1 h 412"/>
                  <a:gd name="T4" fmla="*/ 0 w 1117"/>
                  <a:gd name="T5" fmla="*/ 1 h 412"/>
                  <a:gd name="T6" fmla="*/ 0 w 1117"/>
                  <a:gd name="T7" fmla="*/ 1 h 412"/>
                  <a:gd name="T8" fmla="*/ 0 w 1117"/>
                  <a:gd name="T9" fmla="*/ 1 h 412"/>
                  <a:gd name="T10" fmla="*/ 0 w 1117"/>
                  <a:gd name="T11" fmla="*/ 1 h 412"/>
                  <a:gd name="T12" fmla="*/ 0 w 1117"/>
                  <a:gd name="T13" fmla="*/ 1 h 412"/>
                  <a:gd name="T14" fmla="*/ 0 w 1117"/>
                  <a:gd name="T15" fmla="*/ 1 h 412"/>
                  <a:gd name="T16" fmla="*/ 0 w 1117"/>
                  <a:gd name="T17" fmla="*/ 1 h 412"/>
                  <a:gd name="T18" fmla="*/ 0 w 1117"/>
                  <a:gd name="T19" fmla="*/ 1 h 412"/>
                  <a:gd name="T20" fmla="*/ 0 w 1117"/>
                  <a:gd name="T21" fmla="*/ 1 h 412"/>
                  <a:gd name="T22" fmla="*/ 0 w 1117"/>
                  <a:gd name="T23" fmla="*/ 1 h 412"/>
                  <a:gd name="T24" fmla="*/ 0 w 1117"/>
                  <a:gd name="T25" fmla="*/ 1 h 412"/>
                  <a:gd name="T26" fmla="*/ 0 w 1117"/>
                  <a:gd name="T27" fmla="*/ 1 h 412"/>
                  <a:gd name="T28" fmla="*/ 0 w 1117"/>
                  <a:gd name="T29" fmla="*/ 1 h 412"/>
                  <a:gd name="T30" fmla="*/ 0 w 1117"/>
                  <a:gd name="T31" fmla="*/ 1 h 412"/>
                  <a:gd name="T32" fmla="*/ 0 w 1117"/>
                  <a:gd name="T33" fmla="*/ 1 h 412"/>
                  <a:gd name="T34" fmla="*/ 0 w 1117"/>
                  <a:gd name="T35" fmla="*/ 1 h 412"/>
                  <a:gd name="T36" fmla="*/ 0 w 1117"/>
                  <a:gd name="T37" fmla="*/ 1 h 412"/>
                  <a:gd name="T38" fmla="*/ 0 w 1117"/>
                  <a:gd name="T39" fmla="*/ 1 h 412"/>
                  <a:gd name="T40" fmla="*/ 0 w 1117"/>
                  <a:gd name="T41" fmla="*/ 1 h 412"/>
                  <a:gd name="T42" fmla="*/ 0 w 1117"/>
                  <a:gd name="T43" fmla="*/ 1 h 412"/>
                  <a:gd name="T44" fmla="*/ 0 w 1117"/>
                  <a:gd name="T45" fmla="*/ 1 h 412"/>
                  <a:gd name="T46" fmla="*/ 0 w 1117"/>
                  <a:gd name="T47" fmla="*/ 1 h 412"/>
                  <a:gd name="T48" fmla="*/ 0 w 1117"/>
                  <a:gd name="T49" fmla="*/ 1 h 412"/>
                  <a:gd name="T50" fmla="*/ 0 w 1117"/>
                  <a:gd name="T51" fmla="*/ 1 h 412"/>
                  <a:gd name="T52" fmla="*/ 0 w 1117"/>
                  <a:gd name="T53" fmla="*/ 1 h 412"/>
                  <a:gd name="T54" fmla="*/ 0 w 1117"/>
                  <a:gd name="T55" fmla="*/ 1 h 412"/>
                  <a:gd name="T56" fmla="*/ 0 w 1117"/>
                  <a:gd name="T57" fmla="*/ 1 h 412"/>
                  <a:gd name="T58" fmla="*/ 0 w 1117"/>
                  <a:gd name="T59" fmla="*/ 1 h 412"/>
                  <a:gd name="T60" fmla="*/ 0 w 1117"/>
                  <a:gd name="T61" fmla="*/ 1 h 412"/>
                  <a:gd name="T62" fmla="*/ 0 w 1117"/>
                  <a:gd name="T63" fmla="*/ 1 h 412"/>
                  <a:gd name="T64" fmla="*/ 0 w 1117"/>
                  <a:gd name="T65" fmla="*/ 0 h 412"/>
                  <a:gd name="T66" fmla="*/ 0 w 1117"/>
                  <a:gd name="T67" fmla="*/ 1 h 412"/>
                  <a:gd name="T68" fmla="*/ 0 w 1117"/>
                  <a:gd name="T69" fmla="*/ 1 h 412"/>
                  <a:gd name="T70" fmla="*/ 0 w 1117"/>
                  <a:gd name="T71" fmla="*/ 1 h 412"/>
                  <a:gd name="T72" fmla="*/ 0 w 1117"/>
                  <a:gd name="T73" fmla="*/ 1 h 412"/>
                  <a:gd name="T74" fmla="*/ 0 w 1117"/>
                  <a:gd name="T75" fmla="*/ 1 h 412"/>
                  <a:gd name="T76" fmla="*/ 0 w 1117"/>
                  <a:gd name="T77" fmla="*/ 1 h 412"/>
                  <a:gd name="T78" fmla="*/ 0 w 1117"/>
                  <a:gd name="T79" fmla="*/ 1 h 412"/>
                  <a:gd name="T80" fmla="*/ 0 w 1117"/>
                  <a:gd name="T81" fmla="*/ 1 h 412"/>
                  <a:gd name="T82" fmla="*/ 0 w 1117"/>
                  <a:gd name="T83" fmla="*/ 1 h 412"/>
                  <a:gd name="T84" fmla="*/ 0 w 1117"/>
                  <a:gd name="T85" fmla="*/ 1 h 412"/>
                  <a:gd name="T86" fmla="*/ 0 w 1117"/>
                  <a:gd name="T87" fmla="*/ 1 h 412"/>
                  <a:gd name="T88" fmla="*/ 0 w 1117"/>
                  <a:gd name="T89" fmla="*/ 1 h 412"/>
                  <a:gd name="T90" fmla="*/ 0 w 1117"/>
                  <a:gd name="T91" fmla="*/ 1 h 412"/>
                  <a:gd name="T92" fmla="*/ 0 w 1117"/>
                  <a:gd name="T93" fmla="*/ 1 h 412"/>
                  <a:gd name="T94" fmla="*/ 0 w 1117"/>
                  <a:gd name="T95" fmla="*/ 1 h 412"/>
                  <a:gd name="T96" fmla="*/ 0 w 1117"/>
                  <a:gd name="T97" fmla="*/ 1 h 412"/>
                  <a:gd name="T98" fmla="*/ 0 w 1117"/>
                  <a:gd name="T99" fmla="*/ 1 h 412"/>
                  <a:gd name="T100" fmla="*/ 0 w 1117"/>
                  <a:gd name="T101" fmla="*/ 1 h 412"/>
                  <a:gd name="T102" fmla="*/ 0 w 1117"/>
                  <a:gd name="T103" fmla="*/ 1 h 412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1117" h="412">
                    <a:moveTo>
                      <a:pt x="1093" y="212"/>
                    </a:moveTo>
                    <a:lnTo>
                      <a:pt x="1073" y="229"/>
                    </a:lnTo>
                    <a:lnTo>
                      <a:pt x="1052" y="248"/>
                    </a:lnTo>
                    <a:lnTo>
                      <a:pt x="1032" y="265"/>
                    </a:lnTo>
                    <a:lnTo>
                      <a:pt x="1011" y="284"/>
                    </a:lnTo>
                    <a:lnTo>
                      <a:pt x="990" y="301"/>
                    </a:lnTo>
                    <a:lnTo>
                      <a:pt x="971" y="317"/>
                    </a:lnTo>
                    <a:lnTo>
                      <a:pt x="951" y="334"/>
                    </a:lnTo>
                    <a:lnTo>
                      <a:pt x="934" y="349"/>
                    </a:lnTo>
                    <a:lnTo>
                      <a:pt x="917" y="363"/>
                    </a:lnTo>
                    <a:lnTo>
                      <a:pt x="900" y="376"/>
                    </a:lnTo>
                    <a:lnTo>
                      <a:pt x="888" y="387"/>
                    </a:lnTo>
                    <a:lnTo>
                      <a:pt x="876" y="397"/>
                    </a:lnTo>
                    <a:lnTo>
                      <a:pt x="867" y="403"/>
                    </a:lnTo>
                    <a:lnTo>
                      <a:pt x="860" y="409"/>
                    </a:lnTo>
                    <a:lnTo>
                      <a:pt x="857" y="412"/>
                    </a:lnTo>
                    <a:lnTo>
                      <a:pt x="826" y="410"/>
                    </a:lnTo>
                    <a:lnTo>
                      <a:pt x="791" y="409"/>
                    </a:lnTo>
                    <a:lnTo>
                      <a:pt x="753" y="408"/>
                    </a:lnTo>
                    <a:lnTo>
                      <a:pt x="714" y="406"/>
                    </a:lnTo>
                    <a:lnTo>
                      <a:pt x="672" y="403"/>
                    </a:lnTo>
                    <a:lnTo>
                      <a:pt x="630" y="401"/>
                    </a:lnTo>
                    <a:lnTo>
                      <a:pt x="587" y="399"/>
                    </a:lnTo>
                    <a:lnTo>
                      <a:pt x="542" y="395"/>
                    </a:lnTo>
                    <a:lnTo>
                      <a:pt x="499" y="393"/>
                    </a:lnTo>
                    <a:lnTo>
                      <a:pt x="455" y="391"/>
                    </a:lnTo>
                    <a:lnTo>
                      <a:pt x="412" y="387"/>
                    </a:lnTo>
                    <a:lnTo>
                      <a:pt x="371" y="385"/>
                    </a:lnTo>
                    <a:lnTo>
                      <a:pt x="330" y="383"/>
                    </a:lnTo>
                    <a:lnTo>
                      <a:pt x="292" y="380"/>
                    </a:lnTo>
                    <a:lnTo>
                      <a:pt x="257" y="378"/>
                    </a:lnTo>
                    <a:lnTo>
                      <a:pt x="224" y="377"/>
                    </a:lnTo>
                    <a:lnTo>
                      <a:pt x="209" y="376"/>
                    </a:lnTo>
                    <a:lnTo>
                      <a:pt x="193" y="376"/>
                    </a:lnTo>
                    <a:lnTo>
                      <a:pt x="178" y="375"/>
                    </a:lnTo>
                    <a:lnTo>
                      <a:pt x="162" y="375"/>
                    </a:lnTo>
                    <a:lnTo>
                      <a:pt x="147" y="374"/>
                    </a:lnTo>
                    <a:lnTo>
                      <a:pt x="131" y="374"/>
                    </a:lnTo>
                    <a:lnTo>
                      <a:pt x="116" y="372"/>
                    </a:lnTo>
                    <a:lnTo>
                      <a:pt x="101" y="372"/>
                    </a:lnTo>
                    <a:lnTo>
                      <a:pt x="80" y="334"/>
                    </a:lnTo>
                    <a:lnTo>
                      <a:pt x="63" y="289"/>
                    </a:lnTo>
                    <a:lnTo>
                      <a:pt x="48" y="241"/>
                    </a:lnTo>
                    <a:lnTo>
                      <a:pt x="36" y="190"/>
                    </a:lnTo>
                    <a:lnTo>
                      <a:pt x="24" y="142"/>
                    </a:lnTo>
                    <a:lnTo>
                      <a:pt x="15" y="97"/>
                    </a:lnTo>
                    <a:lnTo>
                      <a:pt x="7" y="58"/>
                    </a:lnTo>
                    <a:lnTo>
                      <a:pt x="0" y="28"/>
                    </a:lnTo>
                    <a:lnTo>
                      <a:pt x="11" y="62"/>
                    </a:lnTo>
                    <a:lnTo>
                      <a:pt x="25" y="100"/>
                    </a:lnTo>
                    <a:lnTo>
                      <a:pt x="41" y="141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4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1" y="284"/>
                    </a:lnTo>
                    <a:lnTo>
                      <a:pt x="138" y="257"/>
                    </a:lnTo>
                    <a:lnTo>
                      <a:pt x="146" y="234"/>
                    </a:lnTo>
                    <a:lnTo>
                      <a:pt x="156" y="211"/>
                    </a:lnTo>
                    <a:lnTo>
                      <a:pt x="169" y="191"/>
                    </a:lnTo>
                    <a:lnTo>
                      <a:pt x="184" y="172"/>
                    </a:lnTo>
                    <a:lnTo>
                      <a:pt x="204" y="153"/>
                    </a:lnTo>
                    <a:lnTo>
                      <a:pt x="227" y="136"/>
                    </a:lnTo>
                    <a:lnTo>
                      <a:pt x="214" y="158"/>
                    </a:lnTo>
                    <a:lnTo>
                      <a:pt x="201" y="184"/>
                    </a:lnTo>
                    <a:lnTo>
                      <a:pt x="191" y="216"/>
                    </a:lnTo>
                    <a:lnTo>
                      <a:pt x="184" y="248"/>
                    </a:lnTo>
                    <a:lnTo>
                      <a:pt x="182" y="281"/>
                    </a:lnTo>
                    <a:lnTo>
                      <a:pt x="188" y="314"/>
                    </a:lnTo>
                    <a:lnTo>
                      <a:pt x="200" y="344"/>
                    </a:lnTo>
                    <a:lnTo>
                      <a:pt x="224" y="370"/>
                    </a:lnTo>
                    <a:lnTo>
                      <a:pt x="250" y="344"/>
                    </a:lnTo>
                    <a:lnTo>
                      <a:pt x="270" y="305"/>
                    </a:lnTo>
                    <a:lnTo>
                      <a:pt x="284" y="261"/>
                    </a:lnTo>
                    <a:lnTo>
                      <a:pt x="291" y="211"/>
                    </a:lnTo>
                    <a:lnTo>
                      <a:pt x="290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7" y="8"/>
                    </a:lnTo>
                    <a:lnTo>
                      <a:pt x="261" y="35"/>
                    </a:lnTo>
                    <a:lnTo>
                      <a:pt x="282" y="63"/>
                    </a:lnTo>
                    <a:lnTo>
                      <a:pt x="299" y="96"/>
                    </a:lnTo>
                    <a:lnTo>
                      <a:pt x="314" y="130"/>
                    </a:lnTo>
                    <a:lnTo>
                      <a:pt x="326" y="168"/>
                    </a:lnTo>
                    <a:lnTo>
                      <a:pt x="334" y="211"/>
                    </a:lnTo>
                    <a:lnTo>
                      <a:pt x="340" y="258"/>
                    </a:lnTo>
                    <a:lnTo>
                      <a:pt x="341" y="309"/>
                    </a:lnTo>
                    <a:lnTo>
                      <a:pt x="355" y="288"/>
                    </a:lnTo>
                    <a:lnTo>
                      <a:pt x="371" y="266"/>
                    </a:lnTo>
                    <a:lnTo>
                      <a:pt x="389" y="244"/>
                    </a:lnTo>
                    <a:lnTo>
                      <a:pt x="409" y="222"/>
                    </a:lnTo>
                    <a:lnTo>
                      <a:pt x="429" y="203"/>
                    </a:lnTo>
                    <a:lnTo>
                      <a:pt x="450" y="184"/>
                    </a:lnTo>
                    <a:lnTo>
                      <a:pt x="471" y="171"/>
                    </a:lnTo>
                    <a:lnTo>
                      <a:pt x="492" y="160"/>
                    </a:lnTo>
                    <a:lnTo>
                      <a:pt x="482" y="180"/>
                    </a:lnTo>
                    <a:lnTo>
                      <a:pt x="469" y="203"/>
                    </a:lnTo>
                    <a:lnTo>
                      <a:pt x="451" y="227"/>
                    </a:lnTo>
                    <a:lnTo>
                      <a:pt x="433" y="251"/>
                    </a:lnTo>
                    <a:lnTo>
                      <a:pt x="416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1" y="334"/>
                    </a:lnTo>
                    <a:lnTo>
                      <a:pt x="388" y="339"/>
                    </a:lnTo>
                    <a:lnTo>
                      <a:pt x="397" y="344"/>
                    </a:lnTo>
                    <a:lnTo>
                      <a:pt x="408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3" y="360"/>
                    </a:lnTo>
                    <a:lnTo>
                      <a:pt x="457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3"/>
                    </a:lnTo>
                    <a:lnTo>
                      <a:pt x="374" y="66"/>
                    </a:lnTo>
                    <a:lnTo>
                      <a:pt x="345" y="36"/>
                    </a:lnTo>
                    <a:lnTo>
                      <a:pt x="374" y="58"/>
                    </a:lnTo>
                    <a:lnTo>
                      <a:pt x="399" y="79"/>
                    </a:lnTo>
                    <a:lnTo>
                      <a:pt x="423" y="103"/>
                    </a:lnTo>
                    <a:lnTo>
                      <a:pt x="443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3" y="10"/>
                    </a:lnTo>
                    <a:lnTo>
                      <a:pt x="489" y="39"/>
                    </a:lnTo>
                    <a:lnTo>
                      <a:pt x="505" y="71"/>
                    </a:lnTo>
                    <a:lnTo>
                      <a:pt x="519" y="106"/>
                    </a:lnTo>
                    <a:lnTo>
                      <a:pt x="531" y="145"/>
                    </a:lnTo>
                    <a:lnTo>
                      <a:pt x="539" y="189"/>
                    </a:lnTo>
                    <a:lnTo>
                      <a:pt x="541" y="236"/>
                    </a:lnTo>
                    <a:lnTo>
                      <a:pt x="538" y="290"/>
                    </a:lnTo>
                    <a:lnTo>
                      <a:pt x="526" y="349"/>
                    </a:lnTo>
                    <a:lnTo>
                      <a:pt x="553" y="322"/>
                    </a:lnTo>
                    <a:lnTo>
                      <a:pt x="576" y="288"/>
                    </a:lnTo>
                    <a:lnTo>
                      <a:pt x="594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2" y="126"/>
                    </a:lnTo>
                    <a:lnTo>
                      <a:pt x="584" y="84"/>
                    </a:lnTo>
                    <a:lnTo>
                      <a:pt x="551" y="44"/>
                    </a:lnTo>
                    <a:lnTo>
                      <a:pt x="566" y="52"/>
                    </a:lnTo>
                    <a:lnTo>
                      <a:pt x="581" y="60"/>
                    </a:lnTo>
                    <a:lnTo>
                      <a:pt x="596" y="69"/>
                    </a:lnTo>
                    <a:lnTo>
                      <a:pt x="610" y="82"/>
                    </a:lnTo>
                    <a:lnTo>
                      <a:pt x="622" y="96"/>
                    </a:lnTo>
                    <a:lnTo>
                      <a:pt x="632" y="113"/>
                    </a:lnTo>
                    <a:lnTo>
                      <a:pt x="641" y="134"/>
                    </a:lnTo>
                    <a:lnTo>
                      <a:pt x="647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8" y="32"/>
                    </a:lnTo>
                    <a:lnTo>
                      <a:pt x="645" y="0"/>
                    </a:lnTo>
                    <a:lnTo>
                      <a:pt x="655" y="38"/>
                    </a:lnTo>
                    <a:lnTo>
                      <a:pt x="661" y="82"/>
                    </a:lnTo>
                    <a:lnTo>
                      <a:pt x="662" y="129"/>
                    </a:lnTo>
                    <a:lnTo>
                      <a:pt x="660" y="179"/>
                    </a:lnTo>
                    <a:lnTo>
                      <a:pt x="652" y="228"/>
                    </a:lnTo>
                    <a:lnTo>
                      <a:pt x="641" y="277"/>
                    </a:lnTo>
                    <a:lnTo>
                      <a:pt x="626" y="320"/>
                    </a:lnTo>
                    <a:lnTo>
                      <a:pt x="609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79" y="255"/>
                    </a:lnTo>
                    <a:lnTo>
                      <a:pt x="697" y="212"/>
                    </a:lnTo>
                    <a:lnTo>
                      <a:pt x="712" y="167"/>
                    </a:lnTo>
                    <a:lnTo>
                      <a:pt x="722" y="122"/>
                    </a:lnTo>
                    <a:lnTo>
                      <a:pt x="730" y="77"/>
                    </a:lnTo>
                    <a:lnTo>
                      <a:pt x="733" y="33"/>
                    </a:lnTo>
                    <a:lnTo>
                      <a:pt x="742" y="88"/>
                    </a:lnTo>
                    <a:lnTo>
                      <a:pt x="746" y="148"/>
                    </a:lnTo>
                    <a:lnTo>
                      <a:pt x="743" y="210"/>
                    </a:lnTo>
                    <a:lnTo>
                      <a:pt x="730" y="269"/>
                    </a:lnTo>
                    <a:lnTo>
                      <a:pt x="743" y="252"/>
                    </a:lnTo>
                    <a:lnTo>
                      <a:pt x="756" y="232"/>
                    </a:lnTo>
                    <a:lnTo>
                      <a:pt x="770" y="206"/>
                    </a:lnTo>
                    <a:lnTo>
                      <a:pt x="784" y="181"/>
                    </a:lnTo>
                    <a:lnTo>
                      <a:pt x="797" y="154"/>
                    </a:lnTo>
                    <a:lnTo>
                      <a:pt x="808" y="130"/>
                    </a:lnTo>
                    <a:lnTo>
                      <a:pt x="816" y="109"/>
                    </a:lnTo>
                    <a:lnTo>
                      <a:pt x="821" y="93"/>
                    </a:lnTo>
                    <a:lnTo>
                      <a:pt x="819" y="118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4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6" y="295"/>
                    </a:lnTo>
                    <a:lnTo>
                      <a:pt x="725" y="324"/>
                    </a:lnTo>
                    <a:lnTo>
                      <a:pt x="752" y="307"/>
                    </a:lnTo>
                    <a:lnTo>
                      <a:pt x="777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69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0" y="166"/>
                    </a:lnTo>
                    <a:lnTo>
                      <a:pt x="882" y="194"/>
                    </a:lnTo>
                    <a:lnTo>
                      <a:pt x="873" y="220"/>
                    </a:lnTo>
                    <a:lnTo>
                      <a:pt x="861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35" y="308"/>
                    </a:lnTo>
                    <a:lnTo>
                      <a:pt x="850" y="297"/>
                    </a:lnTo>
                    <a:lnTo>
                      <a:pt x="866" y="284"/>
                    </a:lnTo>
                    <a:lnTo>
                      <a:pt x="882" y="269"/>
                    </a:lnTo>
                    <a:lnTo>
                      <a:pt x="897" y="252"/>
                    </a:lnTo>
                    <a:lnTo>
                      <a:pt x="912" y="234"/>
                    </a:lnTo>
                    <a:lnTo>
                      <a:pt x="927" y="216"/>
                    </a:lnTo>
                    <a:lnTo>
                      <a:pt x="941" y="195"/>
                    </a:lnTo>
                    <a:lnTo>
                      <a:pt x="955" y="174"/>
                    </a:lnTo>
                    <a:lnTo>
                      <a:pt x="967" y="153"/>
                    </a:lnTo>
                    <a:lnTo>
                      <a:pt x="979" y="133"/>
                    </a:lnTo>
                    <a:lnTo>
                      <a:pt x="990" y="112"/>
                    </a:lnTo>
                    <a:lnTo>
                      <a:pt x="999" y="91"/>
                    </a:lnTo>
                    <a:lnTo>
                      <a:pt x="1008" y="70"/>
                    </a:lnTo>
                    <a:lnTo>
                      <a:pt x="1014" y="52"/>
                    </a:lnTo>
                    <a:lnTo>
                      <a:pt x="1020" y="33"/>
                    </a:lnTo>
                    <a:lnTo>
                      <a:pt x="1012" y="71"/>
                    </a:lnTo>
                    <a:lnTo>
                      <a:pt x="1004" y="107"/>
                    </a:lnTo>
                    <a:lnTo>
                      <a:pt x="994" y="141"/>
                    </a:lnTo>
                    <a:lnTo>
                      <a:pt x="983" y="173"/>
                    </a:lnTo>
                    <a:lnTo>
                      <a:pt x="968" y="206"/>
                    </a:lnTo>
                    <a:lnTo>
                      <a:pt x="950" y="242"/>
                    </a:lnTo>
                    <a:lnTo>
                      <a:pt x="927" y="279"/>
                    </a:lnTo>
                    <a:lnTo>
                      <a:pt x="897" y="322"/>
                    </a:lnTo>
                    <a:lnTo>
                      <a:pt x="910" y="314"/>
                    </a:lnTo>
                    <a:lnTo>
                      <a:pt x="925" y="304"/>
                    </a:lnTo>
                    <a:lnTo>
                      <a:pt x="940" y="294"/>
                    </a:lnTo>
                    <a:lnTo>
                      <a:pt x="956" y="282"/>
                    </a:lnTo>
                    <a:lnTo>
                      <a:pt x="972" y="270"/>
                    </a:lnTo>
                    <a:lnTo>
                      <a:pt x="988" y="257"/>
                    </a:lnTo>
                    <a:lnTo>
                      <a:pt x="1005" y="243"/>
                    </a:lnTo>
                    <a:lnTo>
                      <a:pt x="1021" y="228"/>
                    </a:lnTo>
                    <a:lnTo>
                      <a:pt x="1037" y="213"/>
                    </a:lnTo>
                    <a:lnTo>
                      <a:pt x="1052" y="197"/>
                    </a:lnTo>
                    <a:lnTo>
                      <a:pt x="1067" y="182"/>
                    </a:lnTo>
                    <a:lnTo>
                      <a:pt x="1080" y="166"/>
                    </a:lnTo>
                    <a:lnTo>
                      <a:pt x="1092" y="150"/>
                    </a:lnTo>
                    <a:lnTo>
                      <a:pt x="1102" y="135"/>
                    </a:lnTo>
                    <a:lnTo>
                      <a:pt x="1111" y="119"/>
                    </a:lnTo>
                    <a:lnTo>
                      <a:pt x="1117" y="104"/>
                    </a:lnTo>
                    <a:lnTo>
                      <a:pt x="1110" y="136"/>
                    </a:lnTo>
                    <a:lnTo>
                      <a:pt x="1103" y="166"/>
                    </a:lnTo>
                    <a:lnTo>
                      <a:pt x="1099" y="192"/>
                    </a:lnTo>
                    <a:lnTo>
                      <a:pt x="1093" y="21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" name="Freeform 69"/>
              <p:cNvSpPr/>
              <p:nvPr/>
            </p:nvSpPr>
            <p:spPr bwMode="auto">
              <a:xfrm>
                <a:off x="4164" y="4179"/>
                <a:ext cx="202" cy="141"/>
              </a:xfrm>
              <a:custGeom>
                <a:avLst/>
                <a:gdLst>
                  <a:gd name="T0" fmla="*/ 1 w 403"/>
                  <a:gd name="T1" fmla="*/ 1 h 280"/>
                  <a:gd name="T2" fmla="*/ 1 w 403"/>
                  <a:gd name="T3" fmla="*/ 1 h 280"/>
                  <a:gd name="T4" fmla="*/ 1 w 403"/>
                  <a:gd name="T5" fmla="*/ 1 h 280"/>
                  <a:gd name="T6" fmla="*/ 1 w 403"/>
                  <a:gd name="T7" fmla="*/ 1 h 280"/>
                  <a:gd name="T8" fmla="*/ 1 w 403"/>
                  <a:gd name="T9" fmla="*/ 1 h 280"/>
                  <a:gd name="T10" fmla="*/ 1 w 403"/>
                  <a:gd name="T11" fmla="*/ 1 h 280"/>
                  <a:gd name="T12" fmla="*/ 1 w 403"/>
                  <a:gd name="T13" fmla="*/ 1 h 280"/>
                  <a:gd name="T14" fmla="*/ 1 w 403"/>
                  <a:gd name="T15" fmla="*/ 1 h 280"/>
                  <a:gd name="T16" fmla="*/ 1 w 403"/>
                  <a:gd name="T17" fmla="*/ 1 h 280"/>
                  <a:gd name="T18" fmla="*/ 1 w 403"/>
                  <a:gd name="T19" fmla="*/ 1 h 280"/>
                  <a:gd name="T20" fmla="*/ 1 w 403"/>
                  <a:gd name="T21" fmla="*/ 1 h 280"/>
                  <a:gd name="T22" fmla="*/ 1 w 403"/>
                  <a:gd name="T23" fmla="*/ 1 h 280"/>
                  <a:gd name="T24" fmla="*/ 1 w 403"/>
                  <a:gd name="T25" fmla="*/ 1 h 280"/>
                  <a:gd name="T26" fmla="*/ 1 w 403"/>
                  <a:gd name="T27" fmla="*/ 1 h 280"/>
                  <a:gd name="T28" fmla="*/ 1 w 403"/>
                  <a:gd name="T29" fmla="*/ 1 h 280"/>
                  <a:gd name="T30" fmla="*/ 1 w 403"/>
                  <a:gd name="T31" fmla="*/ 1 h 280"/>
                  <a:gd name="T32" fmla="*/ 1 w 403"/>
                  <a:gd name="T33" fmla="*/ 1 h 280"/>
                  <a:gd name="T34" fmla="*/ 1 w 403"/>
                  <a:gd name="T35" fmla="*/ 1 h 280"/>
                  <a:gd name="T36" fmla="*/ 1 w 403"/>
                  <a:gd name="T37" fmla="*/ 1 h 280"/>
                  <a:gd name="T38" fmla="*/ 1 w 403"/>
                  <a:gd name="T39" fmla="*/ 1 h 280"/>
                  <a:gd name="T40" fmla="*/ 1 w 403"/>
                  <a:gd name="T41" fmla="*/ 1 h 280"/>
                  <a:gd name="T42" fmla="*/ 1 w 403"/>
                  <a:gd name="T43" fmla="*/ 1 h 280"/>
                  <a:gd name="T44" fmla="*/ 1 w 403"/>
                  <a:gd name="T45" fmla="*/ 1 h 280"/>
                  <a:gd name="T46" fmla="*/ 1 w 403"/>
                  <a:gd name="T47" fmla="*/ 1 h 280"/>
                  <a:gd name="T48" fmla="*/ 1 w 403"/>
                  <a:gd name="T49" fmla="*/ 1 h 280"/>
                  <a:gd name="T50" fmla="*/ 1 w 403"/>
                  <a:gd name="T51" fmla="*/ 1 h 280"/>
                  <a:gd name="T52" fmla="*/ 1 w 403"/>
                  <a:gd name="T53" fmla="*/ 1 h 280"/>
                  <a:gd name="T54" fmla="*/ 1 w 403"/>
                  <a:gd name="T55" fmla="*/ 1 h 280"/>
                  <a:gd name="T56" fmla="*/ 1 w 403"/>
                  <a:gd name="T57" fmla="*/ 1 h 280"/>
                  <a:gd name="T58" fmla="*/ 1 w 403"/>
                  <a:gd name="T59" fmla="*/ 1 h 280"/>
                  <a:gd name="T60" fmla="*/ 1 w 403"/>
                  <a:gd name="T61" fmla="*/ 1 h 280"/>
                  <a:gd name="T62" fmla="*/ 1 w 403"/>
                  <a:gd name="T63" fmla="*/ 1 h 280"/>
                  <a:gd name="T64" fmla="*/ 1 w 403"/>
                  <a:gd name="T65" fmla="*/ 1 h 280"/>
                  <a:gd name="T66" fmla="*/ 1 w 403"/>
                  <a:gd name="T67" fmla="*/ 1 h 280"/>
                  <a:gd name="T68" fmla="*/ 1 w 403"/>
                  <a:gd name="T69" fmla="*/ 1 h 280"/>
                  <a:gd name="T70" fmla="*/ 1 w 403"/>
                  <a:gd name="T71" fmla="*/ 1 h 280"/>
                  <a:gd name="T72" fmla="*/ 1 w 403"/>
                  <a:gd name="T73" fmla="*/ 1 h 280"/>
                  <a:gd name="T74" fmla="*/ 1 w 403"/>
                  <a:gd name="T75" fmla="*/ 1 h 280"/>
                  <a:gd name="T76" fmla="*/ 1 w 403"/>
                  <a:gd name="T77" fmla="*/ 1 h 280"/>
                  <a:gd name="T78" fmla="*/ 1 w 403"/>
                  <a:gd name="T79" fmla="*/ 1 h 28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3" h="280">
                    <a:moveTo>
                      <a:pt x="339" y="270"/>
                    </a:moveTo>
                    <a:lnTo>
                      <a:pt x="322" y="270"/>
                    </a:lnTo>
                    <a:lnTo>
                      <a:pt x="305" y="271"/>
                    </a:lnTo>
                    <a:lnTo>
                      <a:pt x="289" y="271"/>
                    </a:lnTo>
                    <a:lnTo>
                      <a:pt x="273" y="272"/>
                    </a:lnTo>
                    <a:lnTo>
                      <a:pt x="257" y="272"/>
                    </a:lnTo>
                    <a:lnTo>
                      <a:pt x="241" y="273"/>
                    </a:lnTo>
                    <a:lnTo>
                      <a:pt x="225" y="273"/>
                    </a:lnTo>
                    <a:lnTo>
                      <a:pt x="210" y="274"/>
                    </a:lnTo>
                    <a:lnTo>
                      <a:pt x="194" y="274"/>
                    </a:lnTo>
                    <a:lnTo>
                      <a:pt x="179" y="275"/>
                    </a:lnTo>
                    <a:lnTo>
                      <a:pt x="164" y="277"/>
                    </a:lnTo>
                    <a:lnTo>
                      <a:pt x="149" y="277"/>
                    </a:lnTo>
                    <a:lnTo>
                      <a:pt x="134" y="278"/>
                    </a:lnTo>
                    <a:lnTo>
                      <a:pt x="119" y="279"/>
                    </a:lnTo>
                    <a:lnTo>
                      <a:pt x="104" y="279"/>
                    </a:lnTo>
                    <a:lnTo>
                      <a:pt x="90" y="280"/>
                    </a:lnTo>
                    <a:lnTo>
                      <a:pt x="86" y="257"/>
                    </a:lnTo>
                    <a:lnTo>
                      <a:pt x="81" y="233"/>
                    </a:lnTo>
                    <a:lnTo>
                      <a:pt x="73" y="209"/>
                    </a:lnTo>
                    <a:lnTo>
                      <a:pt x="62" y="184"/>
                    </a:lnTo>
                    <a:lnTo>
                      <a:pt x="50" y="162"/>
                    </a:lnTo>
                    <a:lnTo>
                      <a:pt x="35" y="142"/>
                    </a:lnTo>
                    <a:lnTo>
                      <a:pt x="18" y="124"/>
                    </a:lnTo>
                    <a:lnTo>
                      <a:pt x="0" y="112"/>
                    </a:lnTo>
                    <a:lnTo>
                      <a:pt x="22" y="117"/>
                    </a:lnTo>
                    <a:lnTo>
                      <a:pt x="40" y="127"/>
                    </a:lnTo>
                    <a:lnTo>
                      <a:pt x="58" y="138"/>
                    </a:lnTo>
                    <a:lnTo>
                      <a:pt x="74" y="154"/>
                    </a:lnTo>
                    <a:lnTo>
                      <a:pt x="89" y="173"/>
                    </a:lnTo>
                    <a:lnTo>
                      <a:pt x="104" y="196"/>
                    </a:lnTo>
                    <a:lnTo>
                      <a:pt x="117" y="222"/>
                    </a:lnTo>
                    <a:lnTo>
                      <a:pt x="132" y="254"/>
                    </a:lnTo>
                    <a:lnTo>
                      <a:pt x="139" y="222"/>
                    </a:lnTo>
                    <a:lnTo>
                      <a:pt x="143" y="188"/>
                    </a:lnTo>
                    <a:lnTo>
                      <a:pt x="142" y="152"/>
                    </a:lnTo>
                    <a:lnTo>
                      <a:pt x="139" y="115"/>
                    </a:lnTo>
                    <a:lnTo>
                      <a:pt x="134" y="81"/>
                    </a:lnTo>
                    <a:lnTo>
                      <a:pt x="126" y="49"/>
                    </a:lnTo>
                    <a:lnTo>
                      <a:pt x="115" y="23"/>
                    </a:lnTo>
                    <a:lnTo>
                      <a:pt x="103" y="4"/>
                    </a:lnTo>
                    <a:lnTo>
                      <a:pt x="121" y="17"/>
                    </a:lnTo>
                    <a:lnTo>
                      <a:pt x="139" y="33"/>
                    </a:lnTo>
                    <a:lnTo>
                      <a:pt x="157" y="53"/>
                    </a:lnTo>
                    <a:lnTo>
                      <a:pt x="173" y="77"/>
                    </a:lnTo>
                    <a:lnTo>
                      <a:pt x="188" y="106"/>
                    </a:lnTo>
                    <a:lnTo>
                      <a:pt x="200" y="141"/>
                    </a:lnTo>
                    <a:lnTo>
                      <a:pt x="211" y="182"/>
                    </a:lnTo>
                    <a:lnTo>
                      <a:pt x="218" y="230"/>
                    </a:lnTo>
                    <a:lnTo>
                      <a:pt x="228" y="207"/>
                    </a:lnTo>
                    <a:lnTo>
                      <a:pt x="236" y="182"/>
                    </a:lnTo>
                    <a:lnTo>
                      <a:pt x="242" y="153"/>
                    </a:lnTo>
                    <a:lnTo>
                      <a:pt x="245" y="123"/>
                    </a:lnTo>
                    <a:lnTo>
                      <a:pt x="245" y="92"/>
                    </a:lnTo>
                    <a:lnTo>
                      <a:pt x="242" y="61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1" y="30"/>
                    </a:lnTo>
                    <a:lnTo>
                      <a:pt x="255" y="56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7" y="128"/>
                    </a:lnTo>
                    <a:lnTo>
                      <a:pt x="294" y="151"/>
                    </a:lnTo>
                    <a:lnTo>
                      <a:pt x="297" y="173"/>
                    </a:lnTo>
                    <a:lnTo>
                      <a:pt x="298" y="195"/>
                    </a:lnTo>
                    <a:lnTo>
                      <a:pt x="312" y="173"/>
                    </a:lnTo>
                    <a:lnTo>
                      <a:pt x="326" y="149"/>
                    </a:lnTo>
                    <a:lnTo>
                      <a:pt x="340" y="121"/>
                    </a:lnTo>
                    <a:lnTo>
                      <a:pt x="354" y="93"/>
                    </a:lnTo>
                    <a:lnTo>
                      <a:pt x="366" y="67"/>
                    </a:lnTo>
                    <a:lnTo>
                      <a:pt x="375" y="41"/>
                    </a:lnTo>
                    <a:lnTo>
                      <a:pt x="382" y="19"/>
                    </a:lnTo>
                    <a:lnTo>
                      <a:pt x="385" y="2"/>
                    </a:lnTo>
                    <a:lnTo>
                      <a:pt x="392" y="26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3" y="112"/>
                    </a:lnTo>
                    <a:lnTo>
                      <a:pt x="398" y="145"/>
                    </a:lnTo>
                    <a:lnTo>
                      <a:pt x="387" y="183"/>
                    </a:lnTo>
                    <a:lnTo>
                      <a:pt x="367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" name="Freeform 70"/>
              <p:cNvSpPr/>
              <p:nvPr/>
            </p:nvSpPr>
            <p:spPr bwMode="auto">
              <a:xfrm>
                <a:off x="4368" y="4177"/>
                <a:ext cx="123" cy="143"/>
              </a:xfrm>
              <a:custGeom>
                <a:avLst/>
                <a:gdLst>
                  <a:gd name="T0" fmla="*/ 1 w 246"/>
                  <a:gd name="T1" fmla="*/ 1 h 285"/>
                  <a:gd name="T2" fmla="*/ 1 w 246"/>
                  <a:gd name="T3" fmla="*/ 1 h 285"/>
                  <a:gd name="T4" fmla="*/ 1 w 246"/>
                  <a:gd name="T5" fmla="*/ 1 h 285"/>
                  <a:gd name="T6" fmla="*/ 1 w 246"/>
                  <a:gd name="T7" fmla="*/ 1 h 285"/>
                  <a:gd name="T8" fmla="*/ 1 w 246"/>
                  <a:gd name="T9" fmla="*/ 1 h 285"/>
                  <a:gd name="T10" fmla="*/ 1 w 246"/>
                  <a:gd name="T11" fmla="*/ 1 h 285"/>
                  <a:gd name="T12" fmla="*/ 1 w 246"/>
                  <a:gd name="T13" fmla="*/ 1 h 285"/>
                  <a:gd name="T14" fmla="*/ 1 w 246"/>
                  <a:gd name="T15" fmla="*/ 1 h 285"/>
                  <a:gd name="T16" fmla="*/ 0 w 246"/>
                  <a:gd name="T17" fmla="*/ 1 h 285"/>
                  <a:gd name="T18" fmla="*/ 1 w 246"/>
                  <a:gd name="T19" fmla="*/ 1 h 285"/>
                  <a:gd name="T20" fmla="*/ 1 w 246"/>
                  <a:gd name="T21" fmla="*/ 1 h 285"/>
                  <a:gd name="T22" fmla="*/ 1 w 246"/>
                  <a:gd name="T23" fmla="*/ 1 h 285"/>
                  <a:gd name="T24" fmla="*/ 1 w 246"/>
                  <a:gd name="T25" fmla="*/ 1 h 285"/>
                  <a:gd name="T26" fmla="*/ 1 w 246"/>
                  <a:gd name="T27" fmla="*/ 1 h 285"/>
                  <a:gd name="T28" fmla="*/ 1 w 246"/>
                  <a:gd name="T29" fmla="*/ 1 h 285"/>
                  <a:gd name="T30" fmla="*/ 1 w 246"/>
                  <a:gd name="T31" fmla="*/ 1 h 285"/>
                  <a:gd name="T32" fmla="*/ 1 w 246"/>
                  <a:gd name="T33" fmla="*/ 1 h 285"/>
                  <a:gd name="T34" fmla="*/ 1 w 246"/>
                  <a:gd name="T35" fmla="*/ 1 h 285"/>
                  <a:gd name="T36" fmla="*/ 1 w 246"/>
                  <a:gd name="T37" fmla="*/ 1 h 285"/>
                  <a:gd name="T38" fmla="*/ 1 w 246"/>
                  <a:gd name="T39" fmla="*/ 1 h 285"/>
                  <a:gd name="T40" fmla="*/ 1 w 246"/>
                  <a:gd name="T41" fmla="*/ 1 h 285"/>
                  <a:gd name="T42" fmla="*/ 1 w 246"/>
                  <a:gd name="T43" fmla="*/ 1 h 285"/>
                  <a:gd name="T44" fmla="*/ 1 w 246"/>
                  <a:gd name="T45" fmla="*/ 1 h 285"/>
                  <a:gd name="T46" fmla="*/ 1 w 246"/>
                  <a:gd name="T47" fmla="*/ 1 h 285"/>
                  <a:gd name="T48" fmla="*/ 1 w 246"/>
                  <a:gd name="T49" fmla="*/ 0 h 285"/>
                  <a:gd name="T50" fmla="*/ 1 w 246"/>
                  <a:gd name="T51" fmla="*/ 1 h 285"/>
                  <a:gd name="T52" fmla="*/ 1 w 246"/>
                  <a:gd name="T53" fmla="*/ 1 h 285"/>
                  <a:gd name="T54" fmla="*/ 1 w 246"/>
                  <a:gd name="T55" fmla="*/ 1 h 285"/>
                  <a:gd name="T56" fmla="*/ 1 w 246"/>
                  <a:gd name="T57" fmla="*/ 1 h 285"/>
                  <a:gd name="T58" fmla="*/ 1 w 246"/>
                  <a:gd name="T59" fmla="*/ 1 h 285"/>
                  <a:gd name="T60" fmla="*/ 1 w 246"/>
                  <a:gd name="T61" fmla="*/ 1 h 285"/>
                  <a:gd name="T62" fmla="*/ 1 w 246"/>
                  <a:gd name="T63" fmla="*/ 1 h 285"/>
                  <a:gd name="T64" fmla="*/ 1 w 246"/>
                  <a:gd name="T65" fmla="*/ 1 h 2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46" h="285">
                    <a:moveTo>
                      <a:pt x="85" y="285"/>
                    </a:moveTo>
                    <a:lnTo>
                      <a:pt x="75" y="285"/>
                    </a:lnTo>
                    <a:lnTo>
                      <a:pt x="63" y="285"/>
                    </a:lnTo>
                    <a:lnTo>
                      <a:pt x="53" y="285"/>
                    </a:lnTo>
                    <a:lnTo>
                      <a:pt x="42" y="285"/>
                    </a:lnTo>
                    <a:lnTo>
                      <a:pt x="32" y="285"/>
                    </a:lnTo>
                    <a:lnTo>
                      <a:pt x="22" y="285"/>
                    </a:lnTo>
                    <a:lnTo>
                      <a:pt x="10" y="285"/>
                    </a:lnTo>
                    <a:lnTo>
                      <a:pt x="0" y="285"/>
                    </a:lnTo>
                    <a:lnTo>
                      <a:pt x="3" y="270"/>
                    </a:lnTo>
                    <a:lnTo>
                      <a:pt x="8" y="253"/>
                    </a:lnTo>
                    <a:lnTo>
                      <a:pt x="14" y="235"/>
                    </a:lnTo>
                    <a:lnTo>
                      <a:pt x="22" y="217"/>
                    </a:lnTo>
                    <a:lnTo>
                      <a:pt x="30" y="197"/>
                    </a:lnTo>
                    <a:lnTo>
                      <a:pt x="40" y="178"/>
                    </a:lnTo>
                    <a:lnTo>
                      <a:pt x="52" y="157"/>
                    </a:lnTo>
                    <a:lnTo>
                      <a:pt x="64" y="137"/>
                    </a:lnTo>
                    <a:lnTo>
                      <a:pt x="80" y="118"/>
                    </a:lnTo>
                    <a:lnTo>
                      <a:pt x="96" y="98"/>
                    </a:lnTo>
                    <a:lnTo>
                      <a:pt x="116" y="79"/>
                    </a:lnTo>
                    <a:lnTo>
                      <a:pt x="137" y="60"/>
                    </a:lnTo>
                    <a:lnTo>
                      <a:pt x="161" y="43"/>
                    </a:lnTo>
                    <a:lnTo>
                      <a:pt x="186" y="28"/>
                    </a:lnTo>
                    <a:lnTo>
                      <a:pt x="215" y="13"/>
                    </a:lnTo>
                    <a:lnTo>
                      <a:pt x="246" y="0"/>
                    </a:lnTo>
                    <a:lnTo>
                      <a:pt x="215" y="30"/>
                    </a:lnTo>
                    <a:lnTo>
                      <a:pt x="186" y="60"/>
                    </a:lnTo>
                    <a:lnTo>
                      <a:pt x="160" y="91"/>
                    </a:lnTo>
                    <a:lnTo>
                      <a:pt x="136" y="124"/>
                    </a:lnTo>
                    <a:lnTo>
                      <a:pt x="116" y="158"/>
                    </a:lnTo>
                    <a:lnTo>
                      <a:pt x="100" y="196"/>
                    </a:lnTo>
                    <a:lnTo>
                      <a:pt x="90" y="238"/>
                    </a:lnTo>
                    <a:lnTo>
                      <a:pt x="85" y="285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" name="Freeform 71"/>
              <p:cNvSpPr/>
              <p:nvPr/>
            </p:nvSpPr>
            <p:spPr bwMode="auto">
              <a:xfrm>
                <a:off x="4389" y="4134"/>
                <a:ext cx="493" cy="199"/>
              </a:xfrm>
              <a:custGeom>
                <a:avLst/>
                <a:gdLst>
                  <a:gd name="T0" fmla="*/ 1 w 986"/>
                  <a:gd name="T1" fmla="*/ 1 h 398"/>
                  <a:gd name="T2" fmla="*/ 1 w 986"/>
                  <a:gd name="T3" fmla="*/ 1 h 398"/>
                  <a:gd name="T4" fmla="*/ 1 w 986"/>
                  <a:gd name="T5" fmla="*/ 1 h 398"/>
                  <a:gd name="T6" fmla="*/ 1 w 986"/>
                  <a:gd name="T7" fmla="*/ 1 h 398"/>
                  <a:gd name="T8" fmla="*/ 1 w 986"/>
                  <a:gd name="T9" fmla="*/ 1 h 398"/>
                  <a:gd name="T10" fmla="*/ 1 w 986"/>
                  <a:gd name="T11" fmla="*/ 1 h 398"/>
                  <a:gd name="T12" fmla="*/ 1 w 986"/>
                  <a:gd name="T13" fmla="*/ 1 h 398"/>
                  <a:gd name="T14" fmla="*/ 1 w 986"/>
                  <a:gd name="T15" fmla="*/ 1 h 398"/>
                  <a:gd name="T16" fmla="*/ 1 w 986"/>
                  <a:gd name="T17" fmla="*/ 1 h 398"/>
                  <a:gd name="T18" fmla="*/ 1 w 986"/>
                  <a:gd name="T19" fmla="*/ 1 h 398"/>
                  <a:gd name="T20" fmla="*/ 1 w 986"/>
                  <a:gd name="T21" fmla="*/ 1 h 398"/>
                  <a:gd name="T22" fmla="*/ 1 w 986"/>
                  <a:gd name="T23" fmla="*/ 1 h 398"/>
                  <a:gd name="T24" fmla="*/ 1 w 986"/>
                  <a:gd name="T25" fmla="*/ 1 h 398"/>
                  <a:gd name="T26" fmla="*/ 1 w 986"/>
                  <a:gd name="T27" fmla="*/ 1 h 398"/>
                  <a:gd name="T28" fmla="*/ 1 w 986"/>
                  <a:gd name="T29" fmla="*/ 1 h 398"/>
                  <a:gd name="T30" fmla="*/ 1 w 986"/>
                  <a:gd name="T31" fmla="*/ 1 h 398"/>
                  <a:gd name="T32" fmla="*/ 1 w 986"/>
                  <a:gd name="T33" fmla="*/ 1 h 398"/>
                  <a:gd name="T34" fmla="*/ 1 w 986"/>
                  <a:gd name="T35" fmla="*/ 1 h 398"/>
                  <a:gd name="T36" fmla="*/ 1 w 986"/>
                  <a:gd name="T37" fmla="*/ 1 h 398"/>
                  <a:gd name="T38" fmla="*/ 1 w 986"/>
                  <a:gd name="T39" fmla="*/ 1 h 398"/>
                  <a:gd name="T40" fmla="*/ 1 w 986"/>
                  <a:gd name="T41" fmla="*/ 1 h 398"/>
                  <a:gd name="T42" fmla="*/ 1 w 986"/>
                  <a:gd name="T43" fmla="*/ 1 h 398"/>
                  <a:gd name="T44" fmla="*/ 1 w 986"/>
                  <a:gd name="T45" fmla="*/ 1 h 398"/>
                  <a:gd name="T46" fmla="*/ 1 w 986"/>
                  <a:gd name="T47" fmla="*/ 1 h 398"/>
                  <a:gd name="T48" fmla="*/ 1 w 986"/>
                  <a:gd name="T49" fmla="*/ 1 h 398"/>
                  <a:gd name="T50" fmla="*/ 1 w 986"/>
                  <a:gd name="T51" fmla="*/ 1 h 398"/>
                  <a:gd name="T52" fmla="*/ 1 w 986"/>
                  <a:gd name="T53" fmla="*/ 1 h 398"/>
                  <a:gd name="T54" fmla="*/ 1 w 986"/>
                  <a:gd name="T55" fmla="*/ 1 h 398"/>
                  <a:gd name="T56" fmla="*/ 1 w 986"/>
                  <a:gd name="T57" fmla="*/ 1 h 398"/>
                  <a:gd name="T58" fmla="*/ 1 w 986"/>
                  <a:gd name="T59" fmla="*/ 1 h 398"/>
                  <a:gd name="T60" fmla="*/ 1 w 986"/>
                  <a:gd name="T61" fmla="*/ 1 h 398"/>
                  <a:gd name="T62" fmla="*/ 1 w 986"/>
                  <a:gd name="T63" fmla="*/ 1 h 398"/>
                  <a:gd name="T64" fmla="*/ 1 w 986"/>
                  <a:gd name="T65" fmla="*/ 1 h 398"/>
                  <a:gd name="T66" fmla="*/ 1 w 986"/>
                  <a:gd name="T67" fmla="*/ 1 h 398"/>
                  <a:gd name="T68" fmla="*/ 1 w 986"/>
                  <a:gd name="T69" fmla="*/ 1 h 398"/>
                  <a:gd name="T70" fmla="*/ 1 w 986"/>
                  <a:gd name="T71" fmla="*/ 1 h 398"/>
                  <a:gd name="T72" fmla="*/ 1 w 986"/>
                  <a:gd name="T73" fmla="*/ 1 h 398"/>
                  <a:gd name="T74" fmla="*/ 1 w 986"/>
                  <a:gd name="T75" fmla="*/ 1 h 398"/>
                  <a:gd name="T76" fmla="*/ 1 w 986"/>
                  <a:gd name="T77" fmla="*/ 1 h 398"/>
                  <a:gd name="T78" fmla="*/ 1 w 986"/>
                  <a:gd name="T79" fmla="*/ 1 h 398"/>
                  <a:gd name="T80" fmla="*/ 1 w 986"/>
                  <a:gd name="T81" fmla="*/ 1 h 398"/>
                  <a:gd name="T82" fmla="*/ 1 w 986"/>
                  <a:gd name="T83" fmla="*/ 1 h 398"/>
                  <a:gd name="T84" fmla="*/ 1 w 986"/>
                  <a:gd name="T85" fmla="*/ 1 h 398"/>
                  <a:gd name="T86" fmla="*/ 1 w 986"/>
                  <a:gd name="T87" fmla="*/ 1 h 398"/>
                  <a:gd name="T88" fmla="*/ 1 w 986"/>
                  <a:gd name="T89" fmla="*/ 1 h 398"/>
                  <a:gd name="T90" fmla="*/ 1 w 986"/>
                  <a:gd name="T91" fmla="*/ 1 h 398"/>
                  <a:gd name="T92" fmla="*/ 1 w 986"/>
                  <a:gd name="T93" fmla="*/ 1 h 398"/>
                  <a:gd name="T94" fmla="*/ 1 w 986"/>
                  <a:gd name="T95" fmla="*/ 1 h 398"/>
                  <a:gd name="T96" fmla="*/ 1 w 986"/>
                  <a:gd name="T97" fmla="*/ 1 h 398"/>
                  <a:gd name="T98" fmla="*/ 1 w 986"/>
                  <a:gd name="T99" fmla="*/ 1 h 398"/>
                  <a:gd name="T100" fmla="*/ 1 w 986"/>
                  <a:gd name="T101" fmla="*/ 1 h 398"/>
                  <a:gd name="T102" fmla="*/ 1 w 986"/>
                  <a:gd name="T103" fmla="*/ 1 h 398"/>
                  <a:gd name="T104" fmla="*/ 1 w 986"/>
                  <a:gd name="T105" fmla="*/ 1 h 398"/>
                  <a:gd name="T106" fmla="*/ 1 w 986"/>
                  <a:gd name="T107" fmla="*/ 1 h 398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986" h="398">
                    <a:moveTo>
                      <a:pt x="901" y="398"/>
                    </a:moveTo>
                    <a:lnTo>
                      <a:pt x="867" y="398"/>
                    </a:lnTo>
                    <a:lnTo>
                      <a:pt x="829" y="398"/>
                    </a:lnTo>
                    <a:lnTo>
                      <a:pt x="789" y="398"/>
                    </a:lnTo>
                    <a:lnTo>
                      <a:pt x="747" y="396"/>
                    </a:lnTo>
                    <a:lnTo>
                      <a:pt x="702" y="396"/>
                    </a:lnTo>
                    <a:lnTo>
                      <a:pt x="656" y="394"/>
                    </a:lnTo>
                    <a:lnTo>
                      <a:pt x="608" y="393"/>
                    </a:lnTo>
                    <a:lnTo>
                      <a:pt x="561" y="392"/>
                    </a:lnTo>
                    <a:lnTo>
                      <a:pt x="513" y="389"/>
                    </a:lnTo>
                    <a:lnTo>
                      <a:pt x="467" y="388"/>
                    </a:lnTo>
                    <a:lnTo>
                      <a:pt x="421" y="386"/>
                    </a:lnTo>
                    <a:lnTo>
                      <a:pt x="376" y="384"/>
                    </a:lnTo>
                    <a:lnTo>
                      <a:pt x="334" y="383"/>
                    </a:lnTo>
                    <a:lnTo>
                      <a:pt x="294" y="380"/>
                    </a:lnTo>
                    <a:lnTo>
                      <a:pt x="258" y="378"/>
                    </a:lnTo>
                    <a:lnTo>
                      <a:pt x="225" y="377"/>
                    </a:lnTo>
                    <a:lnTo>
                      <a:pt x="210" y="376"/>
                    </a:lnTo>
                    <a:lnTo>
                      <a:pt x="194" y="376"/>
                    </a:lnTo>
                    <a:lnTo>
                      <a:pt x="179" y="374"/>
                    </a:lnTo>
                    <a:lnTo>
                      <a:pt x="163" y="373"/>
                    </a:lnTo>
                    <a:lnTo>
                      <a:pt x="148" y="373"/>
                    </a:lnTo>
                    <a:lnTo>
                      <a:pt x="132" y="372"/>
                    </a:lnTo>
                    <a:lnTo>
                      <a:pt x="117" y="372"/>
                    </a:lnTo>
                    <a:lnTo>
                      <a:pt x="102" y="372"/>
                    </a:lnTo>
                    <a:lnTo>
                      <a:pt x="81" y="334"/>
                    </a:lnTo>
                    <a:lnTo>
                      <a:pt x="64" y="289"/>
                    </a:lnTo>
                    <a:lnTo>
                      <a:pt x="48" y="241"/>
                    </a:lnTo>
                    <a:lnTo>
                      <a:pt x="35" y="190"/>
                    </a:lnTo>
                    <a:lnTo>
                      <a:pt x="23" y="142"/>
                    </a:lnTo>
                    <a:lnTo>
                      <a:pt x="14" y="97"/>
                    </a:lnTo>
                    <a:lnTo>
                      <a:pt x="6" y="57"/>
                    </a:lnTo>
                    <a:lnTo>
                      <a:pt x="0" y="27"/>
                    </a:lnTo>
                    <a:lnTo>
                      <a:pt x="12" y="62"/>
                    </a:lnTo>
                    <a:lnTo>
                      <a:pt x="26" y="100"/>
                    </a:lnTo>
                    <a:lnTo>
                      <a:pt x="42" y="140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5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0" y="283"/>
                    </a:lnTo>
                    <a:lnTo>
                      <a:pt x="139" y="257"/>
                    </a:lnTo>
                    <a:lnTo>
                      <a:pt x="147" y="234"/>
                    </a:lnTo>
                    <a:lnTo>
                      <a:pt x="157" y="211"/>
                    </a:lnTo>
                    <a:lnTo>
                      <a:pt x="170" y="190"/>
                    </a:lnTo>
                    <a:lnTo>
                      <a:pt x="185" y="170"/>
                    </a:lnTo>
                    <a:lnTo>
                      <a:pt x="204" y="152"/>
                    </a:lnTo>
                    <a:lnTo>
                      <a:pt x="227" y="135"/>
                    </a:lnTo>
                    <a:lnTo>
                      <a:pt x="215" y="157"/>
                    </a:lnTo>
                    <a:lnTo>
                      <a:pt x="202" y="184"/>
                    </a:lnTo>
                    <a:lnTo>
                      <a:pt x="191" y="214"/>
                    </a:lnTo>
                    <a:lnTo>
                      <a:pt x="185" y="248"/>
                    </a:lnTo>
                    <a:lnTo>
                      <a:pt x="182" y="281"/>
                    </a:lnTo>
                    <a:lnTo>
                      <a:pt x="188" y="313"/>
                    </a:lnTo>
                    <a:lnTo>
                      <a:pt x="201" y="343"/>
                    </a:lnTo>
                    <a:lnTo>
                      <a:pt x="225" y="370"/>
                    </a:lnTo>
                    <a:lnTo>
                      <a:pt x="250" y="343"/>
                    </a:lnTo>
                    <a:lnTo>
                      <a:pt x="271" y="305"/>
                    </a:lnTo>
                    <a:lnTo>
                      <a:pt x="285" y="260"/>
                    </a:lnTo>
                    <a:lnTo>
                      <a:pt x="292" y="211"/>
                    </a:lnTo>
                    <a:lnTo>
                      <a:pt x="291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8" y="8"/>
                    </a:lnTo>
                    <a:lnTo>
                      <a:pt x="262" y="34"/>
                    </a:lnTo>
                    <a:lnTo>
                      <a:pt x="282" y="63"/>
                    </a:lnTo>
                    <a:lnTo>
                      <a:pt x="300" y="95"/>
                    </a:lnTo>
                    <a:lnTo>
                      <a:pt x="315" y="130"/>
                    </a:lnTo>
                    <a:lnTo>
                      <a:pt x="325" y="168"/>
                    </a:lnTo>
                    <a:lnTo>
                      <a:pt x="333" y="211"/>
                    </a:lnTo>
                    <a:lnTo>
                      <a:pt x="339" y="258"/>
                    </a:lnTo>
                    <a:lnTo>
                      <a:pt x="340" y="309"/>
                    </a:lnTo>
                    <a:lnTo>
                      <a:pt x="354" y="288"/>
                    </a:lnTo>
                    <a:lnTo>
                      <a:pt x="370" y="266"/>
                    </a:lnTo>
                    <a:lnTo>
                      <a:pt x="388" y="244"/>
                    </a:lnTo>
                    <a:lnTo>
                      <a:pt x="409" y="222"/>
                    </a:lnTo>
                    <a:lnTo>
                      <a:pt x="430" y="203"/>
                    </a:lnTo>
                    <a:lnTo>
                      <a:pt x="451" y="184"/>
                    </a:lnTo>
                    <a:lnTo>
                      <a:pt x="471" y="170"/>
                    </a:lnTo>
                    <a:lnTo>
                      <a:pt x="492" y="160"/>
                    </a:lnTo>
                    <a:lnTo>
                      <a:pt x="483" y="180"/>
                    </a:lnTo>
                    <a:lnTo>
                      <a:pt x="469" y="203"/>
                    </a:lnTo>
                    <a:lnTo>
                      <a:pt x="452" y="227"/>
                    </a:lnTo>
                    <a:lnTo>
                      <a:pt x="433" y="251"/>
                    </a:lnTo>
                    <a:lnTo>
                      <a:pt x="415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0" y="334"/>
                    </a:lnTo>
                    <a:lnTo>
                      <a:pt x="388" y="339"/>
                    </a:lnTo>
                    <a:lnTo>
                      <a:pt x="396" y="343"/>
                    </a:lnTo>
                    <a:lnTo>
                      <a:pt x="407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4" y="360"/>
                    </a:lnTo>
                    <a:lnTo>
                      <a:pt x="458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2"/>
                    </a:lnTo>
                    <a:lnTo>
                      <a:pt x="375" y="65"/>
                    </a:lnTo>
                    <a:lnTo>
                      <a:pt x="346" y="36"/>
                    </a:lnTo>
                    <a:lnTo>
                      <a:pt x="375" y="57"/>
                    </a:lnTo>
                    <a:lnTo>
                      <a:pt x="400" y="79"/>
                    </a:lnTo>
                    <a:lnTo>
                      <a:pt x="423" y="102"/>
                    </a:lnTo>
                    <a:lnTo>
                      <a:pt x="444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4" y="10"/>
                    </a:lnTo>
                    <a:lnTo>
                      <a:pt x="490" y="39"/>
                    </a:lnTo>
                    <a:lnTo>
                      <a:pt x="506" y="70"/>
                    </a:lnTo>
                    <a:lnTo>
                      <a:pt x="520" y="106"/>
                    </a:lnTo>
                    <a:lnTo>
                      <a:pt x="531" y="145"/>
                    </a:lnTo>
                    <a:lnTo>
                      <a:pt x="539" y="188"/>
                    </a:lnTo>
                    <a:lnTo>
                      <a:pt x="542" y="236"/>
                    </a:lnTo>
                    <a:lnTo>
                      <a:pt x="538" y="290"/>
                    </a:lnTo>
                    <a:lnTo>
                      <a:pt x="527" y="349"/>
                    </a:lnTo>
                    <a:lnTo>
                      <a:pt x="553" y="321"/>
                    </a:lnTo>
                    <a:lnTo>
                      <a:pt x="576" y="288"/>
                    </a:lnTo>
                    <a:lnTo>
                      <a:pt x="595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3" y="125"/>
                    </a:lnTo>
                    <a:lnTo>
                      <a:pt x="584" y="83"/>
                    </a:lnTo>
                    <a:lnTo>
                      <a:pt x="552" y="42"/>
                    </a:lnTo>
                    <a:lnTo>
                      <a:pt x="567" y="50"/>
                    </a:lnTo>
                    <a:lnTo>
                      <a:pt x="582" y="59"/>
                    </a:lnTo>
                    <a:lnTo>
                      <a:pt x="597" y="69"/>
                    </a:lnTo>
                    <a:lnTo>
                      <a:pt x="611" y="80"/>
                    </a:lnTo>
                    <a:lnTo>
                      <a:pt x="622" y="95"/>
                    </a:lnTo>
                    <a:lnTo>
                      <a:pt x="633" y="113"/>
                    </a:lnTo>
                    <a:lnTo>
                      <a:pt x="642" y="134"/>
                    </a:lnTo>
                    <a:lnTo>
                      <a:pt x="648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9" y="32"/>
                    </a:lnTo>
                    <a:lnTo>
                      <a:pt x="645" y="0"/>
                    </a:lnTo>
                    <a:lnTo>
                      <a:pt x="656" y="38"/>
                    </a:lnTo>
                    <a:lnTo>
                      <a:pt x="661" y="82"/>
                    </a:lnTo>
                    <a:lnTo>
                      <a:pt x="663" y="129"/>
                    </a:lnTo>
                    <a:lnTo>
                      <a:pt x="660" y="178"/>
                    </a:lnTo>
                    <a:lnTo>
                      <a:pt x="652" y="228"/>
                    </a:lnTo>
                    <a:lnTo>
                      <a:pt x="642" y="276"/>
                    </a:lnTo>
                    <a:lnTo>
                      <a:pt x="627" y="320"/>
                    </a:lnTo>
                    <a:lnTo>
                      <a:pt x="610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80" y="255"/>
                    </a:lnTo>
                    <a:lnTo>
                      <a:pt x="697" y="212"/>
                    </a:lnTo>
                    <a:lnTo>
                      <a:pt x="711" y="167"/>
                    </a:lnTo>
                    <a:lnTo>
                      <a:pt x="722" y="122"/>
                    </a:lnTo>
                    <a:lnTo>
                      <a:pt x="729" y="77"/>
                    </a:lnTo>
                    <a:lnTo>
                      <a:pt x="733" y="33"/>
                    </a:lnTo>
                    <a:lnTo>
                      <a:pt x="741" y="87"/>
                    </a:lnTo>
                    <a:lnTo>
                      <a:pt x="745" y="147"/>
                    </a:lnTo>
                    <a:lnTo>
                      <a:pt x="743" y="210"/>
                    </a:lnTo>
                    <a:lnTo>
                      <a:pt x="730" y="268"/>
                    </a:lnTo>
                    <a:lnTo>
                      <a:pt x="743" y="252"/>
                    </a:lnTo>
                    <a:lnTo>
                      <a:pt x="757" y="232"/>
                    </a:lnTo>
                    <a:lnTo>
                      <a:pt x="771" y="206"/>
                    </a:lnTo>
                    <a:lnTo>
                      <a:pt x="785" y="180"/>
                    </a:lnTo>
                    <a:lnTo>
                      <a:pt x="797" y="153"/>
                    </a:lnTo>
                    <a:lnTo>
                      <a:pt x="809" y="129"/>
                    </a:lnTo>
                    <a:lnTo>
                      <a:pt x="817" y="108"/>
                    </a:lnTo>
                    <a:lnTo>
                      <a:pt x="821" y="93"/>
                    </a:lnTo>
                    <a:lnTo>
                      <a:pt x="819" y="117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5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7" y="295"/>
                    </a:lnTo>
                    <a:lnTo>
                      <a:pt x="726" y="324"/>
                    </a:lnTo>
                    <a:lnTo>
                      <a:pt x="752" y="306"/>
                    </a:lnTo>
                    <a:lnTo>
                      <a:pt x="778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70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1" y="166"/>
                    </a:lnTo>
                    <a:lnTo>
                      <a:pt x="882" y="193"/>
                    </a:lnTo>
                    <a:lnTo>
                      <a:pt x="873" y="220"/>
                    </a:lnTo>
                    <a:lnTo>
                      <a:pt x="862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49" y="297"/>
                    </a:lnTo>
                    <a:lnTo>
                      <a:pt x="877" y="271"/>
                    </a:lnTo>
                    <a:lnTo>
                      <a:pt x="902" y="237"/>
                    </a:lnTo>
                    <a:lnTo>
                      <a:pt x="925" y="200"/>
                    </a:lnTo>
                    <a:lnTo>
                      <a:pt x="945" y="161"/>
                    </a:lnTo>
                    <a:lnTo>
                      <a:pt x="962" y="122"/>
                    </a:lnTo>
                    <a:lnTo>
                      <a:pt x="976" y="83"/>
                    </a:lnTo>
                    <a:lnTo>
                      <a:pt x="986" y="46"/>
                    </a:lnTo>
                    <a:lnTo>
                      <a:pt x="980" y="86"/>
                    </a:lnTo>
                    <a:lnTo>
                      <a:pt x="979" y="128"/>
                    </a:lnTo>
                    <a:lnTo>
                      <a:pt x="980" y="169"/>
                    </a:lnTo>
                    <a:lnTo>
                      <a:pt x="984" y="210"/>
                    </a:lnTo>
                    <a:lnTo>
                      <a:pt x="986" y="247"/>
                    </a:lnTo>
                    <a:lnTo>
                      <a:pt x="986" y="282"/>
                    </a:lnTo>
                    <a:lnTo>
                      <a:pt x="983" y="312"/>
                    </a:lnTo>
                    <a:lnTo>
                      <a:pt x="975" y="339"/>
                    </a:lnTo>
                    <a:lnTo>
                      <a:pt x="901" y="398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41" name="Group 72"/>
            <p:cNvGrpSpPr/>
            <p:nvPr/>
          </p:nvGrpSpPr>
          <p:grpSpPr bwMode="auto">
            <a:xfrm>
              <a:off x="1344" y="4105"/>
              <a:ext cx="1479" cy="215"/>
              <a:chOff x="3452" y="4125"/>
              <a:chExt cx="1479" cy="215"/>
            </a:xfrm>
          </p:grpSpPr>
          <p:sp>
            <p:nvSpPr>
              <p:cNvPr id="342" name="Freeform 73"/>
              <p:cNvSpPr/>
              <p:nvPr/>
            </p:nvSpPr>
            <p:spPr bwMode="auto">
              <a:xfrm>
                <a:off x="3592" y="4158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2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9" y="1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0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" name="Freeform 74"/>
              <p:cNvSpPr/>
              <p:nvPr/>
            </p:nvSpPr>
            <p:spPr bwMode="auto">
              <a:xfrm>
                <a:off x="3668" y="4235"/>
                <a:ext cx="16" cy="16"/>
              </a:xfrm>
              <a:custGeom>
                <a:avLst/>
                <a:gdLst>
                  <a:gd name="T0" fmla="*/ 0 w 34"/>
                  <a:gd name="T1" fmla="*/ 1 h 32"/>
                  <a:gd name="T2" fmla="*/ 0 w 34"/>
                  <a:gd name="T3" fmla="*/ 1 h 32"/>
                  <a:gd name="T4" fmla="*/ 0 w 34"/>
                  <a:gd name="T5" fmla="*/ 1 h 32"/>
                  <a:gd name="T6" fmla="*/ 0 w 34"/>
                  <a:gd name="T7" fmla="*/ 1 h 32"/>
                  <a:gd name="T8" fmla="*/ 0 w 34"/>
                  <a:gd name="T9" fmla="*/ 0 h 32"/>
                  <a:gd name="T10" fmla="*/ 0 w 34"/>
                  <a:gd name="T11" fmla="*/ 0 h 32"/>
                  <a:gd name="T12" fmla="*/ 0 w 34"/>
                  <a:gd name="T13" fmla="*/ 1 h 32"/>
                  <a:gd name="T14" fmla="*/ 0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0 w 34"/>
                  <a:gd name="T21" fmla="*/ 1 h 32"/>
                  <a:gd name="T22" fmla="*/ 0 w 34"/>
                  <a:gd name="T23" fmla="*/ 1 h 32"/>
                  <a:gd name="T24" fmla="*/ 0 w 34"/>
                  <a:gd name="T25" fmla="*/ 1 h 32"/>
                  <a:gd name="T26" fmla="*/ 0 w 34"/>
                  <a:gd name="T27" fmla="*/ 1 h 32"/>
                  <a:gd name="T28" fmla="*/ 0 w 34"/>
                  <a:gd name="T29" fmla="*/ 1 h 32"/>
                  <a:gd name="T30" fmla="*/ 0 w 34"/>
                  <a:gd name="T31" fmla="*/ 1 h 32"/>
                  <a:gd name="T32" fmla="*/ 0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3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8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4" name="Freeform 75"/>
              <p:cNvSpPr/>
              <p:nvPr/>
            </p:nvSpPr>
            <p:spPr bwMode="auto">
              <a:xfrm>
                <a:off x="3668" y="4194"/>
                <a:ext cx="16" cy="17"/>
              </a:xfrm>
              <a:custGeom>
                <a:avLst/>
                <a:gdLst>
                  <a:gd name="T0" fmla="*/ 0 w 33"/>
                  <a:gd name="T1" fmla="*/ 1 h 32"/>
                  <a:gd name="T2" fmla="*/ 0 w 33"/>
                  <a:gd name="T3" fmla="*/ 1 h 32"/>
                  <a:gd name="T4" fmla="*/ 0 w 33"/>
                  <a:gd name="T5" fmla="*/ 1 h 32"/>
                  <a:gd name="T6" fmla="*/ 0 w 33"/>
                  <a:gd name="T7" fmla="*/ 1 h 32"/>
                  <a:gd name="T8" fmla="*/ 0 w 33"/>
                  <a:gd name="T9" fmla="*/ 0 h 32"/>
                  <a:gd name="T10" fmla="*/ 0 w 33"/>
                  <a:gd name="T11" fmla="*/ 0 h 32"/>
                  <a:gd name="T12" fmla="*/ 0 w 33"/>
                  <a:gd name="T13" fmla="*/ 1 h 32"/>
                  <a:gd name="T14" fmla="*/ 0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0 w 33"/>
                  <a:gd name="T21" fmla="*/ 1 h 32"/>
                  <a:gd name="T22" fmla="*/ 0 w 33"/>
                  <a:gd name="T23" fmla="*/ 1 h 32"/>
                  <a:gd name="T24" fmla="*/ 0 w 33"/>
                  <a:gd name="T25" fmla="*/ 1 h 32"/>
                  <a:gd name="T26" fmla="*/ 0 w 33"/>
                  <a:gd name="T27" fmla="*/ 1 h 32"/>
                  <a:gd name="T28" fmla="*/ 0 w 33"/>
                  <a:gd name="T29" fmla="*/ 1 h 32"/>
                  <a:gd name="T30" fmla="*/ 0 w 33"/>
                  <a:gd name="T31" fmla="*/ 1 h 32"/>
                  <a:gd name="T32" fmla="*/ 0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19"/>
                    </a:moveTo>
                    <a:lnTo>
                      <a:pt x="33" y="13"/>
                    </a:lnTo>
                    <a:lnTo>
                      <a:pt x="30" y="7"/>
                    </a:lnTo>
                    <a:lnTo>
                      <a:pt x="26" y="2"/>
                    </a:lnTo>
                    <a:lnTo>
                      <a:pt x="20" y="0"/>
                    </a:lnTo>
                    <a:lnTo>
                      <a:pt x="13" y="0"/>
                    </a:lnTo>
                    <a:lnTo>
                      <a:pt x="7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29" y="25"/>
                    </a:lnTo>
                    <a:lnTo>
                      <a:pt x="33" y="1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5" name="Freeform 76"/>
              <p:cNvSpPr/>
              <p:nvPr/>
            </p:nvSpPr>
            <p:spPr bwMode="auto">
              <a:xfrm>
                <a:off x="3671" y="4153"/>
                <a:ext cx="16" cy="17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6" y="3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4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4" y="30"/>
                    </a:lnTo>
                    <a:lnTo>
                      <a:pt x="29" y="25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6" name="Freeform 77"/>
              <p:cNvSpPr/>
              <p:nvPr/>
            </p:nvSpPr>
            <p:spPr bwMode="auto">
              <a:xfrm>
                <a:off x="3772" y="4256"/>
                <a:ext cx="17" cy="16"/>
              </a:xfrm>
              <a:custGeom>
                <a:avLst/>
                <a:gdLst>
                  <a:gd name="T0" fmla="*/ 1 w 33"/>
                  <a:gd name="T1" fmla="*/ 1 h 32"/>
                  <a:gd name="T2" fmla="*/ 1 w 33"/>
                  <a:gd name="T3" fmla="*/ 1 h 32"/>
                  <a:gd name="T4" fmla="*/ 1 w 33"/>
                  <a:gd name="T5" fmla="*/ 1 h 32"/>
                  <a:gd name="T6" fmla="*/ 1 w 33"/>
                  <a:gd name="T7" fmla="*/ 1 h 32"/>
                  <a:gd name="T8" fmla="*/ 1 w 33"/>
                  <a:gd name="T9" fmla="*/ 0 h 32"/>
                  <a:gd name="T10" fmla="*/ 1 w 33"/>
                  <a:gd name="T11" fmla="*/ 0 h 32"/>
                  <a:gd name="T12" fmla="*/ 1 w 33"/>
                  <a:gd name="T13" fmla="*/ 1 h 32"/>
                  <a:gd name="T14" fmla="*/ 1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1 w 33"/>
                  <a:gd name="T21" fmla="*/ 1 h 32"/>
                  <a:gd name="T22" fmla="*/ 1 w 33"/>
                  <a:gd name="T23" fmla="*/ 1 h 32"/>
                  <a:gd name="T24" fmla="*/ 1 w 33"/>
                  <a:gd name="T25" fmla="*/ 1 h 32"/>
                  <a:gd name="T26" fmla="*/ 1 w 33"/>
                  <a:gd name="T27" fmla="*/ 1 h 32"/>
                  <a:gd name="T28" fmla="*/ 1 w 33"/>
                  <a:gd name="T29" fmla="*/ 1 h 32"/>
                  <a:gd name="T30" fmla="*/ 1 w 33"/>
                  <a:gd name="T31" fmla="*/ 1 h 32"/>
                  <a:gd name="T32" fmla="*/ 1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20"/>
                    </a:moveTo>
                    <a:lnTo>
                      <a:pt x="33" y="14"/>
                    </a:lnTo>
                    <a:lnTo>
                      <a:pt x="31" y="8"/>
                    </a:lnTo>
                    <a:lnTo>
                      <a:pt x="26" y="4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3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7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30" y="26"/>
                    </a:lnTo>
                    <a:lnTo>
                      <a:pt x="33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7" name="Freeform 78"/>
              <p:cNvSpPr/>
              <p:nvPr/>
            </p:nvSpPr>
            <p:spPr bwMode="auto">
              <a:xfrm>
                <a:off x="3768" y="4216"/>
                <a:ext cx="17" cy="16"/>
              </a:xfrm>
              <a:custGeom>
                <a:avLst/>
                <a:gdLst>
                  <a:gd name="T0" fmla="*/ 1 w 32"/>
                  <a:gd name="T1" fmla="*/ 0 h 33"/>
                  <a:gd name="T2" fmla="*/ 1 w 32"/>
                  <a:gd name="T3" fmla="*/ 0 h 33"/>
                  <a:gd name="T4" fmla="*/ 1 w 32"/>
                  <a:gd name="T5" fmla="*/ 0 h 33"/>
                  <a:gd name="T6" fmla="*/ 1 w 32"/>
                  <a:gd name="T7" fmla="*/ 0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0 h 33"/>
                  <a:gd name="T14" fmla="*/ 1 w 32"/>
                  <a:gd name="T15" fmla="*/ 0 h 33"/>
                  <a:gd name="T16" fmla="*/ 0 w 32"/>
                  <a:gd name="T17" fmla="*/ 0 h 33"/>
                  <a:gd name="T18" fmla="*/ 0 w 32"/>
                  <a:gd name="T19" fmla="*/ 0 h 33"/>
                  <a:gd name="T20" fmla="*/ 1 w 32"/>
                  <a:gd name="T21" fmla="*/ 0 h 33"/>
                  <a:gd name="T22" fmla="*/ 1 w 32"/>
                  <a:gd name="T23" fmla="*/ 0 h 33"/>
                  <a:gd name="T24" fmla="*/ 1 w 32"/>
                  <a:gd name="T25" fmla="*/ 0 h 33"/>
                  <a:gd name="T26" fmla="*/ 1 w 32"/>
                  <a:gd name="T27" fmla="*/ 0 h 33"/>
                  <a:gd name="T28" fmla="*/ 1 w 32"/>
                  <a:gd name="T29" fmla="*/ 0 h 33"/>
                  <a:gd name="T30" fmla="*/ 1 w 32"/>
                  <a:gd name="T31" fmla="*/ 0 h 33"/>
                  <a:gd name="T32" fmla="*/ 1 w 32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9"/>
                    </a:lnTo>
                    <a:lnTo>
                      <a:pt x="26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3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3"/>
                    </a:ln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8" name="Freeform 79"/>
              <p:cNvSpPr/>
              <p:nvPr/>
            </p:nvSpPr>
            <p:spPr bwMode="auto">
              <a:xfrm>
                <a:off x="3774" y="4175"/>
                <a:ext cx="16" cy="17"/>
              </a:xfrm>
              <a:custGeom>
                <a:avLst/>
                <a:gdLst>
                  <a:gd name="T0" fmla="*/ 0 w 33"/>
                  <a:gd name="T1" fmla="*/ 1 h 33"/>
                  <a:gd name="T2" fmla="*/ 0 w 33"/>
                  <a:gd name="T3" fmla="*/ 1 h 33"/>
                  <a:gd name="T4" fmla="*/ 0 w 33"/>
                  <a:gd name="T5" fmla="*/ 1 h 33"/>
                  <a:gd name="T6" fmla="*/ 0 w 33"/>
                  <a:gd name="T7" fmla="*/ 1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1 h 33"/>
                  <a:gd name="T14" fmla="*/ 0 w 33"/>
                  <a:gd name="T15" fmla="*/ 1 h 33"/>
                  <a:gd name="T16" fmla="*/ 0 w 33"/>
                  <a:gd name="T17" fmla="*/ 1 h 33"/>
                  <a:gd name="T18" fmla="*/ 0 w 33"/>
                  <a:gd name="T19" fmla="*/ 1 h 33"/>
                  <a:gd name="T20" fmla="*/ 0 w 33"/>
                  <a:gd name="T21" fmla="*/ 1 h 33"/>
                  <a:gd name="T22" fmla="*/ 0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0 w 33"/>
                  <a:gd name="T29" fmla="*/ 1 h 33"/>
                  <a:gd name="T30" fmla="*/ 0 w 33"/>
                  <a:gd name="T31" fmla="*/ 1 h 33"/>
                  <a:gd name="T32" fmla="*/ 0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33" y="21"/>
                    </a:moveTo>
                    <a:lnTo>
                      <a:pt x="33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5" y="31"/>
                    </a:lnTo>
                    <a:lnTo>
                      <a:pt x="29" y="26"/>
                    </a:lnTo>
                    <a:lnTo>
                      <a:pt x="33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" name="Freeform 80"/>
              <p:cNvSpPr/>
              <p:nvPr/>
            </p:nvSpPr>
            <p:spPr bwMode="auto">
              <a:xfrm>
                <a:off x="3789" y="4136"/>
                <a:ext cx="16" cy="17"/>
              </a:xfrm>
              <a:custGeom>
                <a:avLst/>
                <a:gdLst>
                  <a:gd name="T0" fmla="*/ 1 w 32"/>
                  <a:gd name="T1" fmla="*/ 1 h 34"/>
                  <a:gd name="T2" fmla="*/ 1 w 32"/>
                  <a:gd name="T3" fmla="*/ 1 h 34"/>
                  <a:gd name="T4" fmla="*/ 1 w 32"/>
                  <a:gd name="T5" fmla="*/ 1 h 34"/>
                  <a:gd name="T6" fmla="*/ 1 w 32"/>
                  <a:gd name="T7" fmla="*/ 1 h 34"/>
                  <a:gd name="T8" fmla="*/ 1 w 32"/>
                  <a:gd name="T9" fmla="*/ 0 h 34"/>
                  <a:gd name="T10" fmla="*/ 1 w 32"/>
                  <a:gd name="T11" fmla="*/ 0 h 34"/>
                  <a:gd name="T12" fmla="*/ 1 w 32"/>
                  <a:gd name="T13" fmla="*/ 1 h 34"/>
                  <a:gd name="T14" fmla="*/ 1 w 32"/>
                  <a:gd name="T15" fmla="*/ 1 h 34"/>
                  <a:gd name="T16" fmla="*/ 0 w 32"/>
                  <a:gd name="T17" fmla="*/ 1 h 34"/>
                  <a:gd name="T18" fmla="*/ 0 w 32"/>
                  <a:gd name="T19" fmla="*/ 1 h 34"/>
                  <a:gd name="T20" fmla="*/ 1 w 32"/>
                  <a:gd name="T21" fmla="*/ 1 h 34"/>
                  <a:gd name="T22" fmla="*/ 1 w 32"/>
                  <a:gd name="T23" fmla="*/ 1 h 34"/>
                  <a:gd name="T24" fmla="*/ 1 w 32"/>
                  <a:gd name="T25" fmla="*/ 1 h 34"/>
                  <a:gd name="T26" fmla="*/ 1 w 32"/>
                  <a:gd name="T27" fmla="*/ 1 h 34"/>
                  <a:gd name="T28" fmla="*/ 1 w 32"/>
                  <a:gd name="T29" fmla="*/ 1 h 34"/>
                  <a:gd name="T30" fmla="*/ 1 w 32"/>
                  <a:gd name="T31" fmla="*/ 1 h 34"/>
                  <a:gd name="T32" fmla="*/ 1 w 32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4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4"/>
                    </a:lnTo>
                    <a:lnTo>
                      <a:pt x="20" y="34"/>
                    </a:lnTo>
                    <a:lnTo>
                      <a:pt x="25" y="32"/>
                    </a:lnTo>
                    <a:lnTo>
                      <a:pt x="30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" name="Freeform 81"/>
              <p:cNvSpPr/>
              <p:nvPr/>
            </p:nvSpPr>
            <p:spPr bwMode="auto">
              <a:xfrm>
                <a:off x="3842" y="4235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1" name="Freeform 82"/>
              <p:cNvSpPr/>
              <p:nvPr/>
            </p:nvSpPr>
            <p:spPr bwMode="auto">
              <a:xfrm>
                <a:off x="3857" y="4201"/>
                <a:ext cx="16" cy="16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lnTo>
                      <a:pt x="18" y="32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2" name="Freeform 83"/>
              <p:cNvSpPr/>
              <p:nvPr/>
            </p:nvSpPr>
            <p:spPr bwMode="auto">
              <a:xfrm>
                <a:off x="3861" y="4164"/>
                <a:ext cx="16" cy="17"/>
              </a:xfrm>
              <a:custGeom>
                <a:avLst/>
                <a:gdLst>
                  <a:gd name="T0" fmla="*/ 1 w 32"/>
                  <a:gd name="T1" fmla="*/ 1 h 33"/>
                  <a:gd name="T2" fmla="*/ 1 w 32"/>
                  <a:gd name="T3" fmla="*/ 1 h 33"/>
                  <a:gd name="T4" fmla="*/ 1 w 32"/>
                  <a:gd name="T5" fmla="*/ 1 h 33"/>
                  <a:gd name="T6" fmla="*/ 1 w 32"/>
                  <a:gd name="T7" fmla="*/ 1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1 h 33"/>
                  <a:gd name="T14" fmla="*/ 1 w 32"/>
                  <a:gd name="T15" fmla="*/ 1 h 33"/>
                  <a:gd name="T16" fmla="*/ 0 w 32"/>
                  <a:gd name="T17" fmla="*/ 1 h 33"/>
                  <a:gd name="T18" fmla="*/ 0 w 32"/>
                  <a:gd name="T19" fmla="*/ 1 h 33"/>
                  <a:gd name="T20" fmla="*/ 1 w 32"/>
                  <a:gd name="T21" fmla="*/ 1 h 33"/>
                  <a:gd name="T22" fmla="*/ 1 w 32"/>
                  <a:gd name="T23" fmla="*/ 1 h 33"/>
                  <a:gd name="T24" fmla="*/ 1 w 32"/>
                  <a:gd name="T25" fmla="*/ 1 h 33"/>
                  <a:gd name="T26" fmla="*/ 1 w 32"/>
                  <a:gd name="T27" fmla="*/ 1 h 33"/>
                  <a:gd name="T28" fmla="*/ 1 w 32"/>
                  <a:gd name="T29" fmla="*/ 1 h 33"/>
                  <a:gd name="T30" fmla="*/ 1 w 32"/>
                  <a:gd name="T31" fmla="*/ 1 h 33"/>
                  <a:gd name="T32" fmla="*/ 1 w 32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3" name="Freeform 84"/>
              <p:cNvSpPr/>
              <p:nvPr/>
            </p:nvSpPr>
            <p:spPr bwMode="auto">
              <a:xfrm>
                <a:off x="4066" y="4265"/>
                <a:ext cx="40" cy="40"/>
              </a:xfrm>
              <a:custGeom>
                <a:avLst/>
                <a:gdLst>
                  <a:gd name="T0" fmla="*/ 1 w 80"/>
                  <a:gd name="T1" fmla="*/ 0 h 80"/>
                  <a:gd name="T2" fmla="*/ 1 w 80"/>
                  <a:gd name="T3" fmla="*/ 0 h 80"/>
                  <a:gd name="T4" fmla="*/ 1 w 80"/>
                  <a:gd name="T5" fmla="*/ 1 h 80"/>
                  <a:gd name="T6" fmla="*/ 1 w 80"/>
                  <a:gd name="T7" fmla="*/ 1 h 80"/>
                  <a:gd name="T8" fmla="*/ 1 w 80"/>
                  <a:gd name="T9" fmla="*/ 1 h 80"/>
                  <a:gd name="T10" fmla="*/ 1 w 80"/>
                  <a:gd name="T11" fmla="*/ 1 h 80"/>
                  <a:gd name="T12" fmla="*/ 1 w 80"/>
                  <a:gd name="T13" fmla="*/ 1 h 80"/>
                  <a:gd name="T14" fmla="*/ 1 w 80"/>
                  <a:gd name="T15" fmla="*/ 1 h 80"/>
                  <a:gd name="T16" fmla="*/ 0 w 80"/>
                  <a:gd name="T17" fmla="*/ 1 h 80"/>
                  <a:gd name="T18" fmla="*/ 0 w 80"/>
                  <a:gd name="T19" fmla="*/ 1 h 80"/>
                  <a:gd name="T20" fmla="*/ 0 w 80"/>
                  <a:gd name="T21" fmla="*/ 1 h 80"/>
                  <a:gd name="T22" fmla="*/ 1 w 80"/>
                  <a:gd name="T23" fmla="*/ 1 h 80"/>
                  <a:gd name="T24" fmla="*/ 1 w 80"/>
                  <a:gd name="T25" fmla="*/ 1 h 80"/>
                  <a:gd name="T26" fmla="*/ 1 w 80"/>
                  <a:gd name="T27" fmla="*/ 1 h 80"/>
                  <a:gd name="T28" fmla="*/ 1 w 80"/>
                  <a:gd name="T29" fmla="*/ 1 h 80"/>
                  <a:gd name="T30" fmla="*/ 1 w 80"/>
                  <a:gd name="T31" fmla="*/ 1 h 80"/>
                  <a:gd name="T32" fmla="*/ 1 w 80"/>
                  <a:gd name="T33" fmla="*/ 1 h 80"/>
                  <a:gd name="T34" fmla="*/ 1 w 80"/>
                  <a:gd name="T35" fmla="*/ 1 h 80"/>
                  <a:gd name="T36" fmla="*/ 1 w 80"/>
                  <a:gd name="T37" fmla="*/ 1 h 80"/>
                  <a:gd name="T38" fmla="*/ 1 w 80"/>
                  <a:gd name="T39" fmla="*/ 1 h 80"/>
                  <a:gd name="T40" fmla="*/ 1 w 80"/>
                  <a:gd name="T41" fmla="*/ 1 h 80"/>
                  <a:gd name="T42" fmla="*/ 1 w 80"/>
                  <a:gd name="T43" fmla="*/ 1 h 80"/>
                  <a:gd name="T44" fmla="*/ 1 w 80"/>
                  <a:gd name="T45" fmla="*/ 1 h 80"/>
                  <a:gd name="T46" fmla="*/ 1 w 80"/>
                  <a:gd name="T47" fmla="*/ 1 h 80"/>
                  <a:gd name="T48" fmla="*/ 1 w 80"/>
                  <a:gd name="T49" fmla="*/ 1 h 80"/>
                  <a:gd name="T50" fmla="*/ 1 w 80"/>
                  <a:gd name="T51" fmla="*/ 1 h 80"/>
                  <a:gd name="T52" fmla="*/ 1 w 80"/>
                  <a:gd name="T53" fmla="*/ 1 h 80"/>
                  <a:gd name="T54" fmla="*/ 1 w 80"/>
                  <a:gd name="T55" fmla="*/ 1 h 80"/>
                  <a:gd name="T56" fmla="*/ 1 w 80"/>
                  <a:gd name="T57" fmla="*/ 1 h 80"/>
                  <a:gd name="T58" fmla="*/ 1 w 80"/>
                  <a:gd name="T59" fmla="*/ 1 h 80"/>
                  <a:gd name="T60" fmla="*/ 1 w 80"/>
                  <a:gd name="T61" fmla="*/ 1 h 80"/>
                  <a:gd name="T62" fmla="*/ 1 w 80"/>
                  <a:gd name="T63" fmla="*/ 1 h 80"/>
                  <a:gd name="T64" fmla="*/ 1 w 80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80">
                    <a:moveTo>
                      <a:pt x="46" y="0"/>
                    </a:moveTo>
                    <a:lnTo>
                      <a:pt x="38" y="0"/>
                    </a:lnTo>
                    <a:lnTo>
                      <a:pt x="30" y="2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9"/>
                    </a:lnTo>
                    <a:lnTo>
                      <a:pt x="3" y="26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9"/>
                    </a:lnTo>
                    <a:lnTo>
                      <a:pt x="18" y="74"/>
                    </a:lnTo>
                    <a:lnTo>
                      <a:pt x="24" y="78"/>
                    </a:lnTo>
                    <a:lnTo>
                      <a:pt x="32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7"/>
                    </a:lnTo>
                    <a:lnTo>
                      <a:pt x="62" y="73"/>
                    </a:lnTo>
                    <a:lnTo>
                      <a:pt x="68" y="67"/>
                    </a:lnTo>
                    <a:lnTo>
                      <a:pt x="73" y="62"/>
                    </a:lnTo>
                    <a:lnTo>
                      <a:pt x="76" y="55"/>
                    </a:lnTo>
                    <a:lnTo>
                      <a:pt x="79" y="47"/>
                    </a:lnTo>
                    <a:lnTo>
                      <a:pt x="80" y="39"/>
                    </a:lnTo>
                    <a:lnTo>
                      <a:pt x="79" y="30"/>
                    </a:lnTo>
                    <a:lnTo>
                      <a:pt x="76" y="24"/>
                    </a:lnTo>
                    <a:lnTo>
                      <a:pt x="73" y="17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4" name="Freeform 85"/>
              <p:cNvSpPr/>
              <p:nvPr/>
            </p:nvSpPr>
            <p:spPr bwMode="auto">
              <a:xfrm>
                <a:off x="4136" y="4223"/>
                <a:ext cx="40" cy="39"/>
              </a:xfrm>
              <a:custGeom>
                <a:avLst/>
                <a:gdLst>
                  <a:gd name="T0" fmla="*/ 1 w 79"/>
                  <a:gd name="T1" fmla="*/ 0 h 80"/>
                  <a:gd name="T2" fmla="*/ 1 w 79"/>
                  <a:gd name="T3" fmla="*/ 0 h 80"/>
                  <a:gd name="T4" fmla="*/ 1 w 79"/>
                  <a:gd name="T5" fmla="*/ 0 h 80"/>
                  <a:gd name="T6" fmla="*/ 1 w 79"/>
                  <a:gd name="T7" fmla="*/ 0 h 80"/>
                  <a:gd name="T8" fmla="*/ 1 w 79"/>
                  <a:gd name="T9" fmla="*/ 0 h 80"/>
                  <a:gd name="T10" fmla="*/ 1 w 79"/>
                  <a:gd name="T11" fmla="*/ 0 h 80"/>
                  <a:gd name="T12" fmla="*/ 1 w 79"/>
                  <a:gd name="T13" fmla="*/ 0 h 80"/>
                  <a:gd name="T14" fmla="*/ 1 w 79"/>
                  <a:gd name="T15" fmla="*/ 0 h 80"/>
                  <a:gd name="T16" fmla="*/ 0 w 79"/>
                  <a:gd name="T17" fmla="*/ 0 h 80"/>
                  <a:gd name="T18" fmla="*/ 0 w 79"/>
                  <a:gd name="T19" fmla="*/ 0 h 80"/>
                  <a:gd name="T20" fmla="*/ 1 w 79"/>
                  <a:gd name="T21" fmla="*/ 0 h 80"/>
                  <a:gd name="T22" fmla="*/ 1 w 79"/>
                  <a:gd name="T23" fmla="*/ 0 h 80"/>
                  <a:gd name="T24" fmla="*/ 1 w 79"/>
                  <a:gd name="T25" fmla="*/ 0 h 80"/>
                  <a:gd name="T26" fmla="*/ 1 w 79"/>
                  <a:gd name="T27" fmla="*/ 0 h 80"/>
                  <a:gd name="T28" fmla="*/ 1 w 79"/>
                  <a:gd name="T29" fmla="*/ 0 h 80"/>
                  <a:gd name="T30" fmla="*/ 1 w 79"/>
                  <a:gd name="T31" fmla="*/ 0 h 80"/>
                  <a:gd name="T32" fmla="*/ 1 w 79"/>
                  <a:gd name="T33" fmla="*/ 0 h 80"/>
                  <a:gd name="T34" fmla="*/ 1 w 79"/>
                  <a:gd name="T35" fmla="*/ 0 h 80"/>
                  <a:gd name="T36" fmla="*/ 1 w 79"/>
                  <a:gd name="T37" fmla="*/ 0 h 80"/>
                  <a:gd name="T38" fmla="*/ 1 w 79"/>
                  <a:gd name="T39" fmla="*/ 0 h 80"/>
                  <a:gd name="T40" fmla="*/ 1 w 79"/>
                  <a:gd name="T41" fmla="*/ 0 h 80"/>
                  <a:gd name="T42" fmla="*/ 1 w 79"/>
                  <a:gd name="T43" fmla="*/ 0 h 80"/>
                  <a:gd name="T44" fmla="*/ 1 w 79"/>
                  <a:gd name="T45" fmla="*/ 0 h 80"/>
                  <a:gd name="T46" fmla="*/ 1 w 79"/>
                  <a:gd name="T47" fmla="*/ 0 h 80"/>
                  <a:gd name="T48" fmla="*/ 1 w 79"/>
                  <a:gd name="T49" fmla="*/ 0 h 80"/>
                  <a:gd name="T50" fmla="*/ 1 w 79"/>
                  <a:gd name="T51" fmla="*/ 0 h 80"/>
                  <a:gd name="T52" fmla="*/ 1 w 79"/>
                  <a:gd name="T53" fmla="*/ 0 h 80"/>
                  <a:gd name="T54" fmla="*/ 1 w 79"/>
                  <a:gd name="T55" fmla="*/ 0 h 80"/>
                  <a:gd name="T56" fmla="*/ 1 w 79"/>
                  <a:gd name="T57" fmla="*/ 0 h 80"/>
                  <a:gd name="T58" fmla="*/ 1 w 79"/>
                  <a:gd name="T59" fmla="*/ 0 h 80"/>
                  <a:gd name="T60" fmla="*/ 1 w 79"/>
                  <a:gd name="T61" fmla="*/ 0 h 80"/>
                  <a:gd name="T62" fmla="*/ 1 w 79"/>
                  <a:gd name="T63" fmla="*/ 0 h 80"/>
                  <a:gd name="T64" fmla="*/ 1 w 79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79" h="80">
                    <a:moveTo>
                      <a:pt x="47" y="0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4"/>
                    </a:lnTo>
                    <a:lnTo>
                      <a:pt x="17" y="7"/>
                    </a:lnTo>
                    <a:lnTo>
                      <a:pt x="11" y="13"/>
                    </a:lnTo>
                    <a:lnTo>
                      <a:pt x="5" y="19"/>
                    </a:lnTo>
                    <a:lnTo>
                      <a:pt x="2" y="26"/>
                    </a:lnTo>
                    <a:lnTo>
                      <a:pt x="0" y="34"/>
                    </a:lnTo>
                    <a:lnTo>
                      <a:pt x="0" y="42"/>
                    </a:lnTo>
                    <a:lnTo>
                      <a:pt x="1" y="49"/>
                    </a:lnTo>
                    <a:lnTo>
                      <a:pt x="3" y="57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8" y="74"/>
                    </a:lnTo>
                    <a:lnTo>
                      <a:pt x="25" y="78"/>
                    </a:lnTo>
                    <a:lnTo>
                      <a:pt x="33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6"/>
                    </a:lnTo>
                    <a:lnTo>
                      <a:pt x="63" y="73"/>
                    </a:lnTo>
                    <a:lnTo>
                      <a:pt x="69" y="67"/>
                    </a:lnTo>
                    <a:lnTo>
                      <a:pt x="73" y="61"/>
                    </a:lnTo>
                    <a:lnTo>
                      <a:pt x="77" y="55"/>
                    </a:lnTo>
                    <a:lnTo>
                      <a:pt x="79" y="46"/>
                    </a:lnTo>
                    <a:lnTo>
                      <a:pt x="79" y="38"/>
                    </a:lnTo>
                    <a:lnTo>
                      <a:pt x="78" y="31"/>
                    </a:lnTo>
                    <a:lnTo>
                      <a:pt x="76" y="23"/>
                    </a:lnTo>
                    <a:lnTo>
                      <a:pt x="72" y="18"/>
                    </a:lnTo>
                    <a:lnTo>
                      <a:pt x="68" y="12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5" name="Freeform 86"/>
              <p:cNvSpPr/>
              <p:nvPr/>
            </p:nvSpPr>
            <p:spPr bwMode="auto">
              <a:xfrm>
                <a:off x="4059" y="4190"/>
                <a:ext cx="40" cy="40"/>
              </a:xfrm>
              <a:custGeom>
                <a:avLst/>
                <a:gdLst>
                  <a:gd name="T0" fmla="*/ 1 w 80"/>
                  <a:gd name="T1" fmla="*/ 0 h 78"/>
                  <a:gd name="T2" fmla="*/ 1 w 80"/>
                  <a:gd name="T3" fmla="*/ 0 h 78"/>
                  <a:gd name="T4" fmla="*/ 1 w 80"/>
                  <a:gd name="T5" fmla="*/ 0 h 78"/>
                  <a:gd name="T6" fmla="*/ 1 w 80"/>
                  <a:gd name="T7" fmla="*/ 1 h 78"/>
                  <a:gd name="T8" fmla="*/ 1 w 80"/>
                  <a:gd name="T9" fmla="*/ 1 h 78"/>
                  <a:gd name="T10" fmla="*/ 1 w 80"/>
                  <a:gd name="T11" fmla="*/ 1 h 78"/>
                  <a:gd name="T12" fmla="*/ 1 w 80"/>
                  <a:gd name="T13" fmla="*/ 1 h 78"/>
                  <a:gd name="T14" fmla="*/ 1 w 80"/>
                  <a:gd name="T15" fmla="*/ 1 h 78"/>
                  <a:gd name="T16" fmla="*/ 1 w 80"/>
                  <a:gd name="T17" fmla="*/ 1 h 78"/>
                  <a:gd name="T18" fmla="*/ 0 w 80"/>
                  <a:gd name="T19" fmla="*/ 1 h 78"/>
                  <a:gd name="T20" fmla="*/ 1 w 80"/>
                  <a:gd name="T21" fmla="*/ 1 h 78"/>
                  <a:gd name="T22" fmla="*/ 1 w 80"/>
                  <a:gd name="T23" fmla="*/ 1 h 78"/>
                  <a:gd name="T24" fmla="*/ 1 w 80"/>
                  <a:gd name="T25" fmla="*/ 1 h 78"/>
                  <a:gd name="T26" fmla="*/ 1 w 80"/>
                  <a:gd name="T27" fmla="*/ 1 h 78"/>
                  <a:gd name="T28" fmla="*/ 1 w 80"/>
                  <a:gd name="T29" fmla="*/ 1 h 78"/>
                  <a:gd name="T30" fmla="*/ 1 w 80"/>
                  <a:gd name="T31" fmla="*/ 1 h 78"/>
                  <a:gd name="T32" fmla="*/ 1 w 80"/>
                  <a:gd name="T33" fmla="*/ 1 h 78"/>
                  <a:gd name="T34" fmla="*/ 1 w 80"/>
                  <a:gd name="T35" fmla="*/ 1 h 78"/>
                  <a:gd name="T36" fmla="*/ 1 w 80"/>
                  <a:gd name="T37" fmla="*/ 1 h 78"/>
                  <a:gd name="T38" fmla="*/ 1 w 80"/>
                  <a:gd name="T39" fmla="*/ 1 h 78"/>
                  <a:gd name="T40" fmla="*/ 1 w 80"/>
                  <a:gd name="T41" fmla="*/ 1 h 78"/>
                  <a:gd name="T42" fmla="*/ 1 w 80"/>
                  <a:gd name="T43" fmla="*/ 1 h 78"/>
                  <a:gd name="T44" fmla="*/ 1 w 80"/>
                  <a:gd name="T45" fmla="*/ 1 h 78"/>
                  <a:gd name="T46" fmla="*/ 1 w 80"/>
                  <a:gd name="T47" fmla="*/ 1 h 78"/>
                  <a:gd name="T48" fmla="*/ 1 w 80"/>
                  <a:gd name="T49" fmla="*/ 1 h 78"/>
                  <a:gd name="T50" fmla="*/ 1 w 80"/>
                  <a:gd name="T51" fmla="*/ 1 h 78"/>
                  <a:gd name="T52" fmla="*/ 1 w 80"/>
                  <a:gd name="T53" fmla="*/ 1 h 78"/>
                  <a:gd name="T54" fmla="*/ 1 w 80"/>
                  <a:gd name="T55" fmla="*/ 1 h 78"/>
                  <a:gd name="T56" fmla="*/ 1 w 80"/>
                  <a:gd name="T57" fmla="*/ 1 h 78"/>
                  <a:gd name="T58" fmla="*/ 1 w 80"/>
                  <a:gd name="T59" fmla="*/ 1 h 78"/>
                  <a:gd name="T60" fmla="*/ 1 w 80"/>
                  <a:gd name="T61" fmla="*/ 1 h 78"/>
                  <a:gd name="T62" fmla="*/ 1 w 80"/>
                  <a:gd name="T63" fmla="*/ 1 h 78"/>
                  <a:gd name="T64" fmla="*/ 1 w 80"/>
                  <a:gd name="T65" fmla="*/ 0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8" y="0"/>
                    </a:moveTo>
                    <a:lnTo>
                      <a:pt x="40" y="0"/>
                    </a:lnTo>
                    <a:lnTo>
                      <a:pt x="32" y="0"/>
                    </a:lnTo>
                    <a:lnTo>
                      <a:pt x="25" y="3"/>
                    </a:lnTo>
                    <a:lnTo>
                      <a:pt x="18" y="7"/>
                    </a:lnTo>
                    <a:lnTo>
                      <a:pt x="12" y="11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2" y="32"/>
                    </a:lnTo>
                    <a:lnTo>
                      <a:pt x="0" y="40"/>
                    </a:lnTo>
                    <a:lnTo>
                      <a:pt x="2" y="47"/>
                    </a:lnTo>
                    <a:lnTo>
                      <a:pt x="4" y="55"/>
                    </a:lnTo>
                    <a:lnTo>
                      <a:pt x="7" y="61"/>
                    </a:lnTo>
                    <a:lnTo>
                      <a:pt x="13" y="67"/>
                    </a:lnTo>
                    <a:lnTo>
                      <a:pt x="19" y="72"/>
                    </a:lnTo>
                    <a:lnTo>
                      <a:pt x="26" y="76"/>
                    </a:lnTo>
                    <a:lnTo>
                      <a:pt x="34" y="78"/>
                    </a:lnTo>
                    <a:lnTo>
                      <a:pt x="42" y="78"/>
                    </a:lnTo>
                    <a:lnTo>
                      <a:pt x="50" y="77"/>
                    </a:lnTo>
                    <a:lnTo>
                      <a:pt x="57" y="75"/>
                    </a:lnTo>
                    <a:lnTo>
                      <a:pt x="64" y="71"/>
                    </a:lnTo>
                    <a:lnTo>
                      <a:pt x="70" y="65"/>
                    </a:lnTo>
                    <a:lnTo>
                      <a:pt x="74" y="60"/>
                    </a:lnTo>
                    <a:lnTo>
                      <a:pt x="78" y="53"/>
                    </a:lnTo>
                    <a:lnTo>
                      <a:pt x="80" y="45"/>
                    </a:lnTo>
                    <a:lnTo>
                      <a:pt x="80" y="37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3" y="6"/>
                    </a:lnTo>
                    <a:lnTo>
                      <a:pt x="56" y="2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6" name="Freeform 87"/>
              <p:cNvSpPr/>
              <p:nvPr/>
            </p:nvSpPr>
            <p:spPr bwMode="auto">
              <a:xfrm>
                <a:off x="3990" y="4195"/>
                <a:ext cx="39" cy="39"/>
              </a:xfrm>
              <a:custGeom>
                <a:avLst/>
                <a:gdLst>
                  <a:gd name="T0" fmla="*/ 0 w 80"/>
                  <a:gd name="T1" fmla="*/ 1 h 78"/>
                  <a:gd name="T2" fmla="*/ 0 w 80"/>
                  <a:gd name="T3" fmla="*/ 0 h 78"/>
                  <a:gd name="T4" fmla="*/ 0 w 80"/>
                  <a:gd name="T5" fmla="*/ 1 h 78"/>
                  <a:gd name="T6" fmla="*/ 0 w 80"/>
                  <a:gd name="T7" fmla="*/ 1 h 78"/>
                  <a:gd name="T8" fmla="*/ 0 w 80"/>
                  <a:gd name="T9" fmla="*/ 1 h 78"/>
                  <a:gd name="T10" fmla="*/ 0 w 80"/>
                  <a:gd name="T11" fmla="*/ 1 h 78"/>
                  <a:gd name="T12" fmla="*/ 0 w 80"/>
                  <a:gd name="T13" fmla="*/ 1 h 78"/>
                  <a:gd name="T14" fmla="*/ 0 w 80"/>
                  <a:gd name="T15" fmla="*/ 1 h 78"/>
                  <a:gd name="T16" fmla="*/ 0 w 80"/>
                  <a:gd name="T17" fmla="*/ 1 h 78"/>
                  <a:gd name="T18" fmla="*/ 0 w 80"/>
                  <a:gd name="T19" fmla="*/ 1 h 78"/>
                  <a:gd name="T20" fmla="*/ 0 w 80"/>
                  <a:gd name="T21" fmla="*/ 1 h 78"/>
                  <a:gd name="T22" fmla="*/ 0 w 80"/>
                  <a:gd name="T23" fmla="*/ 1 h 78"/>
                  <a:gd name="T24" fmla="*/ 0 w 80"/>
                  <a:gd name="T25" fmla="*/ 1 h 78"/>
                  <a:gd name="T26" fmla="*/ 0 w 80"/>
                  <a:gd name="T27" fmla="*/ 1 h 78"/>
                  <a:gd name="T28" fmla="*/ 0 w 80"/>
                  <a:gd name="T29" fmla="*/ 1 h 78"/>
                  <a:gd name="T30" fmla="*/ 0 w 80"/>
                  <a:gd name="T31" fmla="*/ 1 h 78"/>
                  <a:gd name="T32" fmla="*/ 0 w 80"/>
                  <a:gd name="T33" fmla="*/ 1 h 78"/>
                  <a:gd name="T34" fmla="*/ 0 w 80"/>
                  <a:gd name="T35" fmla="*/ 1 h 78"/>
                  <a:gd name="T36" fmla="*/ 0 w 80"/>
                  <a:gd name="T37" fmla="*/ 1 h 78"/>
                  <a:gd name="T38" fmla="*/ 0 w 80"/>
                  <a:gd name="T39" fmla="*/ 1 h 78"/>
                  <a:gd name="T40" fmla="*/ 0 w 80"/>
                  <a:gd name="T41" fmla="*/ 1 h 78"/>
                  <a:gd name="T42" fmla="*/ 0 w 80"/>
                  <a:gd name="T43" fmla="*/ 1 h 78"/>
                  <a:gd name="T44" fmla="*/ 0 w 80"/>
                  <a:gd name="T45" fmla="*/ 1 h 78"/>
                  <a:gd name="T46" fmla="*/ 0 w 80"/>
                  <a:gd name="T47" fmla="*/ 1 h 78"/>
                  <a:gd name="T48" fmla="*/ 0 w 80"/>
                  <a:gd name="T49" fmla="*/ 1 h 78"/>
                  <a:gd name="T50" fmla="*/ 0 w 80"/>
                  <a:gd name="T51" fmla="*/ 1 h 78"/>
                  <a:gd name="T52" fmla="*/ 0 w 80"/>
                  <a:gd name="T53" fmla="*/ 1 h 78"/>
                  <a:gd name="T54" fmla="*/ 0 w 80"/>
                  <a:gd name="T55" fmla="*/ 1 h 78"/>
                  <a:gd name="T56" fmla="*/ 0 w 80"/>
                  <a:gd name="T57" fmla="*/ 1 h 78"/>
                  <a:gd name="T58" fmla="*/ 0 w 80"/>
                  <a:gd name="T59" fmla="*/ 1 h 78"/>
                  <a:gd name="T60" fmla="*/ 0 w 80"/>
                  <a:gd name="T61" fmla="*/ 1 h 78"/>
                  <a:gd name="T62" fmla="*/ 0 w 80"/>
                  <a:gd name="T63" fmla="*/ 1 h 78"/>
                  <a:gd name="T64" fmla="*/ 0 w 80"/>
                  <a:gd name="T65" fmla="*/ 1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7" y="1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3"/>
                    </a:lnTo>
                    <a:lnTo>
                      <a:pt x="17" y="7"/>
                    </a:lnTo>
                    <a:lnTo>
                      <a:pt x="12" y="12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1" y="32"/>
                    </a:lnTo>
                    <a:lnTo>
                      <a:pt x="0" y="40"/>
                    </a:lnTo>
                    <a:lnTo>
                      <a:pt x="1" y="48"/>
                    </a:lnTo>
                    <a:lnTo>
                      <a:pt x="4" y="55"/>
                    </a:lnTo>
                    <a:lnTo>
                      <a:pt x="7" y="62"/>
                    </a:lnTo>
                    <a:lnTo>
                      <a:pt x="13" y="68"/>
                    </a:lnTo>
                    <a:lnTo>
                      <a:pt x="19" y="73"/>
                    </a:lnTo>
                    <a:lnTo>
                      <a:pt x="25" y="76"/>
                    </a:lnTo>
                    <a:lnTo>
                      <a:pt x="33" y="78"/>
                    </a:lnTo>
                    <a:lnTo>
                      <a:pt x="42" y="78"/>
                    </a:lnTo>
                    <a:lnTo>
                      <a:pt x="50" y="78"/>
                    </a:lnTo>
                    <a:lnTo>
                      <a:pt x="57" y="75"/>
                    </a:lnTo>
                    <a:lnTo>
                      <a:pt x="63" y="71"/>
                    </a:lnTo>
                    <a:lnTo>
                      <a:pt x="69" y="67"/>
                    </a:lnTo>
                    <a:lnTo>
                      <a:pt x="74" y="61"/>
                    </a:lnTo>
                    <a:lnTo>
                      <a:pt x="77" y="54"/>
                    </a:lnTo>
                    <a:lnTo>
                      <a:pt x="80" y="46"/>
                    </a:lnTo>
                    <a:lnTo>
                      <a:pt x="80" y="38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2" y="6"/>
                    </a:lnTo>
                    <a:lnTo>
                      <a:pt x="55" y="2"/>
                    </a:lnTo>
                    <a:lnTo>
                      <a:pt x="47" y="1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7" name="Freeform 88"/>
              <p:cNvSpPr/>
              <p:nvPr/>
            </p:nvSpPr>
            <p:spPr bwMode="auto">
              <a:xfrm>
                <a:off x="4127" y="4147"/>
                <a:ext cx="39" cy="39"/>
              </a:xfrm>
              <a:custGeom>
                <a:avLst/>
                <a:gdLst>
                  <a:gd name="T0" fmla="*/ 0 w 80"/>
                  <a:gd name="T1" fmla="*/ 0 h 79"/>
                  <a:gd name="T2" fmla="*/ 0 w 80"/>
                  <a:gd name="T3" fmla="*/ 0 h 79"/>
                  <a:gd name="T4" fmla="*/ 0 w 80"/>
                  <a:gd name="T5" fmla="*/ 0 h 79"/>
                  <a:gd name="T6" fmla="*/ 0 w 80"/>
                  <a:gd name="T7" fmla="*/ 0 h 79"/>
                  <a:gd name="T8" fmla="*/ 0 w 80"/>
                  <a:gd name="T9" fmla="*/ 0 h 79"/>
                  <a:gd name="T10" fmla="*/ 0 w 80"/>
                  <a:gd name="T11" fmla="*/ 0 h 79"/>
                  <a:gd name="T12" fmla="*/ 0 w 80"/>
                  <a:gd name="T13" fmla="*/ 0 h 79"/>
                  <a:gd name="T14" fmla="*/ 0 w 80"/>
                  <a:gd name="T15" fmla="*/ 0 h 79"/>
                  <a:gd name="T16" fmla="*/ 0 w 80"/>
                  <a:gd name="T17" fmla="*/ 0 h 79"/>
                  <a:gd name="T18" fmla="*/ 0 w 80"/>
                  <a:gd name="T19" fmla="*/ 0 h 79"/>
                  <a:gd name="T20" fmla="*/ 0 w 80"/>
                  <a:gd name="T21" fmla="*/ 0 h 79"/>
                  <a:gd name="T22" fmla="*/ 0 w 80"/>
                  <a:gd name="T23" fmla="*/ 0 h 79"/>
                  <a:gd name="T24" fmla="*/ 0 w 80"/>
                  <a:gd name="T25" fmla="*/ 0 h 79"/>
                  <a:gd name="T26" fmla="*/ 0 w 80"/>
                  <a:gd name="T27" fmla="*/ 0 h 79"/>
                  <a:gd name="T28" fmla="*/ 0 w 80"/>
                  <a:gd name="T29" fmla="*/ 0 h 79"/>
                  <a:gd name="T30" fmla="*/ 0 w 80"/>
                  <a:gd name="T31" fmla="*/ 0 h 79"/>
                  <a:gd name="T32" fmla="*/ 0 w 80"/>
                  <a:gd name="T33" fmla="*/ 0 h 79"/>
                  <a:gd name="T34" fmla="*/ 0 w 80"/>
                  <a:gd name="T35" fmla="*/ 0 h 79"/>
                  <a:gd name="T36" fmla="*/ 0 w 80"/>
                  <a:gd name="T37" fmla="*/ 0 h 79"/>
                  <a:gd name="T38" fmla="*/ 0 w 80"/>
                  <a:gd name="T39" fmla="*/ 0 h 79"/>
                  <a:gd name="T40" fmla="*/ 0 w 80"/>
                  <a:gd name="T41" fmla="*/ 0 h 79"/>
                  <a:gd name="T42" fmla="*/ 0 w 80"/>
                  <a:gd name="T43" fmla="*/ 0 h 79"/>
                  <a:gd name="T44" fmla="*/ 0 w 80"/>
                  <a:gd name="T45" fmla="*/ 0 h 79"/>
                  <a:gd name="T46" fmla="*/ 0 w 80"/>
                  <a:gd name="T47" fmla="*/ 0 h 79"/>
                  <a:gd name="T48" fmla="*/ 0 w 80"/>
                  <a:gd name="T49" fmla="*/ 0 h 79"/>
                  <a:gd name="T50" fmla="*/ 0 w 80"/>
                  <a:gd name="T51" fmla="*/ 0 h 79"/>
                  <a:gd name="T52" fmla="*/ 0 w 80"/>
                  <a:gd name="T53" fmla="*/ 0 h 79"/>
                  <a:gd name="T54" fmla="*/ 0 w 80"/>
                  <a:gd name="T55" fmla="*/ 0 h 79"/>
                  <a:gd name="T56" fmla="*/ 0 w 80"/>
                  <a:gd name="T57" fmla="*/ 0 h 79"/>
                  <a:gd name="T58" fmla="*/ 0 w 80"/>
                  <a:gd name="T59" fmla="*/ 0 h 79"/>
                  <a:gd name="T60" fmla="*/ 0 w 80"/>
                  <a:gd name="T61" fmla="*/ 0 h 79"/>
                  <a:gd name="T62" fmla="*/ 0 w 80"/>
                  <a:gd name="T63" fmla="*/ 0 h 79"/>
                  <a:gd name="T64" fmla="*/ 0 w 80"/>
                  <a:gd name="T65" fmla="*/ 0 h 7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9">
                    <a:moveTo>
                      <a:pt x="46" y="0"/>
                    </a:moveTo>
                    <a:lnTo>
                      <a:pt x="38" y="0"/>
                    </a:lnTo>
                    <a:lnTo>
                      <a:pt x="30" y="0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8"/>
                    </a:lnTo>
                    <a:lnTo>
                      <a:pt x="2" y="24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40" y="79"/>
                    </a:lnTo>
                    <a:lnTo>
                      <a:pt x="49" y="79"/>
                    </a:lnTo>
                    <a:lnTo>
                      <a:pt x="55" y="75"/>
                    </a:lnTo>
                    <a:lnTo>
                      <a:pt x="62" y="72"/>
                    </a:lnTo>
                    <a:lnTo>
                      <a:pt x="68" y="67"/>
                    </a:lnTo>
                    <a:lnTo>
                      <a:pt x="73" y="61"/>
                    </a:lnTo>
                    <a:lnTo>
                      <a:pt x="76" y="54"/>
                    </a:lnTo>
                    <a:lnTo>
                      <a:pt x="78" y="46"/>
                    </a:lnTo>
                    <a:lnTo>
                      <a:pt x="80" y="38"/>
                    </a:lnTo>
                    <a:lnTo>
                      <a:pt x="78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8" name="Freeform 89"/>
              <p:cNvSpPr/>
              <p:nvPr/>
            </p:nvSpPr>
            <p:spPr bwMode="auto">
              <a:xfrm>
                <a:off x="4216" y="4162"/>
                <a:ext cx="37" cy="39"/>
              </a:xfrm>
              <a:custGeom>
                <a:avLst/>
                <a:gdLst>
                  <a:gd name="T0" fmla="*/ 1 w 73"/>
                  <a:gd name="T1" fmla="*/ 0 h 79"/>
                  <a:gd name="T2" fmla="*/ 1 w 73"/>
                  <a:gd name="T3" fmla="*/ 0 h 79"/>
                  <a:gd name="T4" fmla="*/ 1 w 73"/>
                  <a:gd name="T5" fmla="*/ 0 h 79"/>
                  <a:gd name="T6" fmla="*/ 1 w 73"/>
                  <a:gd name="T7" fmla="*/ 0 h 79"/>
                  <a:gd name="T8" fmla="*/ 1 w 73"/>
                  <a:gd name="T9" fmla="*/ 0 h 79"/>
                  <a:gd name="T10" fmla="*/ 1 w 73"/>
                  <a:gd name="T11" fmla="*/ 0 h 79"/>
                  <a:gd name="T12" fmla="*/ 1 w 73"/>
                  <a:gd name="T13" fmla="*/ 0 h 79"/>
                  <a:gd name="T14" fmla="*/ 1 w 73"/>
                  <a:gd name="T15" fmla="*/ 0 h 79"/>
                  <a:gd name="T16" fmla="*/ 1 w 73"/>
                  <a:gd name="T17" fmla="*/ 0 h 79"/>
                  <a:gd name="T18" fmla="*/ 1 w 73"/>
                  <a:gd name="T19" fmla="*/ 0 h 79"/>
                  <a:gd name="T20" fmla="*/ 1 w 73"/>
                  <a:gd name="T21" fmla="*/ 0 h 79"/>
                  <a:gd name="T22" fmla="*/ 1 w 73"/>
                  <a:gd name="T23" fmla="*/ 0 h 79"/>
                  <a:gd name="T24" fmla="*/ 0 w 73"/>
                  <a:gd name="T25" fmla="*/ 0 h 79"/>
                  <a:gd name="T26" fmla="*/ 0 w 73"/>
                  <a:gd name="T27" fmla="*/ 0 h 79"/>
                  <a:gd name="T28" fmla="*/ 0 w 73"/>
                  <a:gd name="T29" fmla="*/ 0 h 79"/>
                  <a:gd name="T30" fmla="*/ 1 w 73"/>
                  <a:gd name="T31" fmla="*/ 0 h 79"/>
                  <a:gd name="T32" fmla="*/ 1 w 73"/>
                  <a:gd name="T33" fmla="*/ 0 h 79"/>
                  <a:gd name="T34" fmla="*/ 1 w 73"/>
                  <a:gd name="T35" fmla="*/ 0 h 79"/>
                  <a:gd name="T36" fmla="*/ 1 w 73"/>
                  <a:gd name="T37" fmla="*/ 0 h 79"/>
                  <a:gd name="T38" fmla="*/ 1 w 73"/>
                  <a:gd name="T39" fmla="*/ 0 h 79"/>
                  <a:gd name="T40" fmla="*/ 1 w 73"/>
                  <a:gd name="T41" fmla="*/ 0 h 79"/>
                  <a:gd name="T42" fmla="*/ 1 w 73"/>
                  <a:gd name="T43" fmla="*/ 0 h 79"/>
                  <a:gd name="T44" fmla="*/ 1 w 73"/>
                  <a:gd name="T45" fmla="*/ 0 h 79"/>
                  <a:gd name="T46" fmla="*/ 1 w 73"/>
                  <a:gd name="T47" fmla="*/ 0 h 79"/>
                  <a:gd name="T48" fmla="*/ 1 w 73"/>
                  <a:gd name="T49" fmla="*/ 0 h 79"/>
                  <a:gd name="T50" fmla="*/ 1 w 73"/>
                  <a:gd name="T51" fmla="*/ 0 h 79"/>
                  <a:gd name="T52" fmla="*/ 1 w 73"/>
                  <a:gd name="T53" fmla="*/ 0 h 79"/>
                  <a:gd name="T54" fmla="*/ 1 w 73"/>
                  <a:gd name="T55" fmla="*/ 0 h 79"/>
                  <a:gd name="T56" fmla="*/ 1 w 73"/>
                  <a:gd name="T57" fmla="*/ 0 h 79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73" h="79">
                    <a:moveTo>
                      <a:pt x="73" y="19"/>
                    </a:moveTo>
                    <a:lnTo>
                      <a:pt x="69" y="12"/>
                    </a:lnTo>
                    <a:lnTo>
                      <a:pt x="62" y="7"/>
                    </a:lnTo>
                    <a:lnTo>
                      <a:pt x="54" y="2"/>
                    </a:lnTo>
                    <a:lnTo>
                      <a:pt x="46" y="0"/>
                    </a:lnTo>
                    <a:lnTo>
                      <a:pt x="38" y="0"/>
                    </a:lnTo>
                    <a:lnTo>
                      <a:pt x="30" y="1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0" y="12"/>
                    </a:lnTo>
                    <a:lnTo>
                      <a:pt x="5" y="19"/>
                    </a:lnTo>
                    <a:lnTo>
                      <a:pt x="2" y="25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49"/>
                    </a:lnTo>
                    <a:lnTo>
                      <a:pt x="3" y="55"/>
                    </a:lnTo>
                    <a:lnTo>
                      <a:pt x="7" y="62"/>
                    </a:lnTo>
                    <a:lnTo>
                      <a:pt x="11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35" y="79"/>
                    </a:lnTo>
                    <a:lnTo>
                      <a:pt x="38" y="79"/>
                    </a:lnTo>
                    <a:lnTo>
                      <a:pt x="41" y="79"/>
                    </a:lnTo>
                    <a:lnTo>
                      <a:pt x="43" y="79"/>
                    </a:lnTo>
                    <a:lnTo>
                      <a:pt x="48" y="70"/>
                    </a:lnTo>
                    <a:lnTo>
                      <a:pt x="58" y="52"/>
                    </a:lnTo>
                    <a:lnTo>
                      <a:pt x="69" y="31"/>
                    </a:lnTo>
                    <a:lnTo>
                      <a:pt x="73" y="19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" name="Freeform 90"/>
              <p:cNvSpPr/>
              <p:nvPr/>
            </p:nvSpPr>
            <p:spPr bwMode="auto">
              <a:xfrm>
                <a:off x="3983" y="4266"/>
                <a:ext cx="31" cy="33"/>
              </a:xfrm>
              <a:custGeom>
                <a:avLst/>
                <a:gdLst>
                  <a:gd name="T0" fmla="*/ 1 w 61"/>
                  <a:gd name="T1" fmla="*/ 1 h 66"/>
                  <a:gd name="T2" fmla="*/ 1 w 61"/>
                  <a:gd name="T3" fmla="*/ 1 h 66"/>
                  <a:gd name="T4" fmla="*/ 1 w 61"/>
                  <a:gd name="T5" fmla="*/ 1 h 66"/>
                  <a:gd name="T6" fmla="*/ 1 w 61"/>
                  <a:gd name="T7" fmla="*/ 1 h 66"/>
                  <a:gd name="T8" fmla="*/ 1 w 61"/>
                  <a:gd name="T9" fmla="*/ 1 h 66"/>
                  <a:gd name="T10" fmla="*/ 1 w 61"/>
                  <a:gd name="T11" fmla="*/ 1 h 66"/>
                  <a:gd name="T12" fmla="*/ 1 w 61"/>
                  <a:gd name="T13" fmla="*/ 1 h 66"/>
                  <a:gd name="T14" fmla="*/ 1 w 61"/>
                  <a:gd name="T15" fmla="*/ 1 h 66"/>
                  <a:gd name="T16" fmla="*/ 1 w 61"/>
                  <a:gd name="T17" fmla="*/ 1 h 66"/>
                  <a:gd name="T18" fmla="*/ 1 w 61"/>
                  <a:gd name="T19" fmla="*/ 1 h 66"/>
                  <a:gd name="T20" fmla="*/ 1 w 61"/>
                  <a:gd name="T21" fmla="*/ 1 h 66"/>
                  <a:gd name="T22" fmla="*/ 1 w 61"/>
                  <a:gd name="T23" fmla="*/ 1 h 66"/>
                  <a:gd name="T24" fmla="*/ 1 w 61"/>
                  <a:gd name="T25" fmla="*/ 1 h 66"/>
                  <a:gd name="T26" fmla="*/ 1 w 61"/>
                  <a:gd name="T27" fmla="*/ 0 h 66"/>
                  <a:gd name="T28" fmla="*/ 1 w 61"/>
                  <a:gd name="T29" fmla="*/ 1 h 66"/>
                  <a:gd name="T30" fmla="*/ 1 w 61"/>
                  <a:gd name="T31" fmla="*/ 1 h 66"/>
                  <a:gd name="T32" fmla="*/ 0 w 61"/>
                  <a:gd name="T33" fmla="*/ 1 h 66"/>
                  <a:gd name="T34" fmla="*/ 1 w 61"/>
                  <a:gd name="T35" fmla="*/ 1 h 66"/>
                  <a:gd name="T36" fmla="*/ 1 w 61"/>
                  <a:gd name="T37" fmla="*/ 1 h 66"/>
                  <a:gd name="T38" fmla="*/ 1 w 61"/>
                  <a:gd name="T39" fmla="*/ 1 h 66"/>
                  <a:gd name="T40" fmla="*/ 1 w 61"/>
                  <a:gd name="T41" fmla="*/ 1 h 66"/>
                  <a:gd name="T42" fmla="*/ 1 w 61"/>
                  <a:gd name="T43" fmla="*/ 1 h 66"/>
                  <a:gd name="T44" fmla="*/ 1 w 61"/>
                  <a:gd name="T45" fmla="*/ 1 h 66"/>
                  <a:gd name="T46" fmla="*/ 1 w 61"/>
                  <a:gd name="T47" fmla="*/ 1 h 66"/>
                  <a:gd name="T48" fmla="*/ 1 w 61"/>
                  <a:gd name="T49" fmla="*/ 1 h 6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61" h="66">
                    <a:moveTo>
                      <a:pt x="53" y="66"/>
                    </a:moveTo>
                    <a:lnTo>
                      <a:pt x="57" y="61"/>
                    </a:lnTo>
                    <a:lnTo>
                      <a:pt x="59" y="56"/>
                    </a:lnTo>
                    <a:lnTo>
                      <a:pt x="60" y="52"/>
                    </a:lnTo>
                    <a:lnTo>
                      <a:pt x="61" y="47"/>
                    </a:lnTo>
                    <a:lnTo>
                      <a:pt x="61" y="39"/>
                    </a:lnTo>
                    <a:lnTo>
                      <a:pt x="60" y="31"/>
                    </a:lnTo>
                    <a:lnTo>
                      <a:pt x="58" y="24"/>
                    </a:lnTo>
                    <a:lnTo>
                      <a:pt x="55" y="17"/>
                    </a:lnTo>
                    <a:lnTo>
                      <a:pt x="50" y="11"/>
                    </a:lnTo>
                    <a:lnTo>
                      <a:pt x="43" y="7"/>
                    </a:lnTo>
                    <a:lnTo>
                      <a:pt x="36" y="3"/>
                    </a:lnTo>
                    <a:lnTo>
                      <a:pt x="29" y="1"/>
                    </a:lnTo>
                    <a:lnTo>
                      <a:pt x="21" y="0"/>
                    </a:lnTo>
                    <a:lnTo>
                      <a:pt x="13" y="1"/>
                    </a:lnTo>
                    <a:lnTo>
                      <a:pt x="6" y="3"/>
                    </a:lnTo>
                    <a:lnTo>
                      <a:pt x="0" y="7"/>
                    </a:lnTo>
                    <a:lnTo>
                      <a:pt x="2" y="9"/>
                    </a:lnTo>
                    <a:lnTo>
                      <a:pt x="5" y="14"/>
                    </a:lnTo>
                    <a:lnTo>
                      <a:pt x="11" y="22"/>
                    </a:lnTo>
                    <a:lnTo>
                      <a:pt x="19" y="31"/>
                    </a:lnTo>
                    <a:lnTo>
                      <a:pt x="27" y="41"/>
                    </a:lnTo>
                    <a:lnTo>
                      <a:pt x="35" y="51"/>
                    </a:lnTo>
                    <a:lnTo>
                      <a:pt x="44" y="59"/>
                    </a:lnTo>
                    <a:lnTo>
                      <a:pt x="53" y="66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0" name="Freeform 91"/>
              <p:cNvSpPr/>
              <p:nvPr/>
            </p:nvSpPr>
            <p:spPr bwMode="auto">
              <a:xfrm>
                <a:off x="4852" y="4125"/>
                <a:ext cx="17" cy="17"/>
              </a:xfrm>
              <a:custGeom>
                <a:avLst/>
                <a:gdLst>
                  <a:gd name="T0" fmla="*/ 1 w 34"/>
                  <a:gd name="T1" fmla="*/ 1 h 34"/>
                  <a:gd name="T2" fmla="*/ 1 w 34"/>
                  <a:gd name="T3" fmla="*/ 1 h 34"/>
                  <a:gd name="T4" fmla="*/ 1 w 34"/>
                  <a:gd name="T5" fmla="*/ 1 h 34"/>
                  <a:gd name="T6" fmla="*/ 1 w 34"/>
                  <a:gd name="T7" fmla="*/ 1 h 34"/>
                  <a:gd name="T8" fmla="*/ 1 w 34"/>
                  <a:gd name="T9" fmla="*/ 1 h 34"/>
                  <a:gd name="T10" fmla="*/ 1 w 34"/>
                  <a:gd name="T11" fmla="*/ 1 h 34"/>
                  <a:gd name="T12" fmla="*/ 1 w 34"/>
                  <a:gd name="T13" fmla="*/ 1 h 34"/>
                  <a:gd name="T14" fmla="*/ 1 w 34"/>
                  <a:gd name="T15" fmla="*/ 1 h 34"/>
                  <a:gd name="T16" fmla="*/ 1 w 34"/>
                  <a:gd name="T17" fmla="*/ 1 h 34"/>
                  <a:gd name="T18" fmla="*/ 1 w 34"/>
                  <a:gd name="T19" fmla="*/ 0 h 34"/>
                  <a:gd name="T20" fmla="*/ 1 w 34"/>
                  <a:gd name="T21" fmla="*/ 1 h 34"/>
                  <a:gd name="T22" fmla="*/ 1 w 34"/>
                  <a:gd name="T23" fmla="*/ 1 h 34"/>
                  <a:gd name="T24" fmla="*/ 0 w 34"/>
                  <a:gd name="T25" fmla="*/ 1 h 34"/>
                  <a:gd name="T26" fmla="*/ 0 w 34"/>
                  <a:gd name="T27" fmla="*/ 1 h 34"/>
                  <a:gd name="T28" fmla="*/ 1 w 34"/>
                  <a:gd name="T29" fmla="*/ 1 h 34"/>
                  <a:gd name="T30" fmla="*/ 1 w 34"/>
                  <a:gd name="T31" fmla="*/ 1 h 34"/>
                  <a:gd name="T32" fmla="*/ 1 w 34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4">
                    <a:moveTo>
                      <a:pt x="12" y="34"/>
                    </a:moveTo>
                    <a:lnTo>
                      <a:pt x="19" y="34"/>
                    </a:lnTo>
                    <a:lnTo>
                      <a:pt x="24" y="33"/>
                    </a:lnTo>
                    <a:lnTo>
                      <a:pt x="29" y="28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2" y="10"/>
                    </a:lnTo>
                    <a:lnTo>
                      <a:pt x="28" y="5"/>
                    </a:lnTo>
                    <a:lnTo>
                      <a:pt x="22" y="2"/>
                    </a:lnTo>
                    <a:lnTo>
                      <a:pt x="15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6" y="30"/>
                    </a:lnTo>
                    <a:lnTo>
                      <a:pt x="12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" name="Freeform 92"/>
              <p:cNvSpPr/>
              <p:nvPr/>
            </p:nvSpPr>
            <p:spPr bwMode="auto">
              <a:xfrm>
                <a:off x="4885" y="4152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0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1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1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8" y="3"/>
                    </a:lnTo>
                    <a:lnTo>
                      <a:pt x="22" y="0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1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2" name="Freeform 93"/>
              <p:cNvSpPr/>
              <p:nvPr/>
            </p:nvSpPr>
            <p:spPr bwMode="auto">
              <a:xfrm>
                <a:off x="4701" y="4202"/>
                <a:ext cx="17" cy="17"/>
              </a:xfrm>
              <a:custGeom>
                <a:avLst/>
                <a:gdLst>
                  <a:gd name="T0" fmla="*/ 1 w 34"/>
                  <a:gd name="T1" fmla="*/ 1 h 33"/>
                  <a:gd name="T2" fmla="*/ 1 w 34"/>
                  <a:gd name="T3" fmla="*/ 1 h 33"/>
                  <a:gd name="T4" fmla="*/ 1 w 34"/>
                  <a:gd name="T5" fmla="*/ 1 h 33"/>
                  <a:gd name="T6" fmla="*/ 1 w 34"/>
                  <a:gd name="T7" fmla="*/ 1 h 33"/>
                  <a:gd name="T8" fmla="*/ 1 w 34"/>
                  <a:gd name="T9" fmla="*/ 1 h 33"/>
                  <a:gd name="T10" fmla="*/ 1 w 34"/>
                  <a:gd name="T11" fmla="*/ 1 h 33"/>
                  <a:gd name="T12" fmla="*/ 1 w 34"/>
                  <a:gd name="T13" fmla="*/ 1 h 33"/>
                  <a:gd name="T14" fmla="*/ 1 w 34"/>
                  <a:gd name="T15" fmla="*/ 1 h 33"/>
                  <a:gd name="T16" fmla="*/ 1 w 34"/>
                  <a:gd name="T17" fmla="*/ 1 h 33"/>
                  <a:gd name="T18" fmla="*/ 1 w 34"/>
                  <a:gd name="T19" fmla="*/ 0 h 33"/>
                  <a:gd name="T20" fmla="*/ 1 w 34"/>
                  <a:gd name="T21" fmla="*/ 1 h 33"/>
                  <a:gd name="T22" fmla="*/ 1 w 34"/>
                  <a:gd name="T23" fmla="*/ 1 h 33"/>
                  <a:gd name="T24" fmla="*/ 1 w 34"/>
                  <a:gd name="T25" fmla="*/ 1 h 33"/>
                  <a:gd name="T26" fmla="*/ 0 w 34"/>
                  <a:gd name="T27" fmla="*/ 1 h 33"/>
                  <a:gd name="T28" fmla="*/ 1 w 34"/>
                  <a:gd name="T29" fmla="*/ 1 h 33"/>
                  <a:gd name="T30" fmla="*/ 1 w 34"/>
                  <a:gd name="T31" fmla="*/ 1 h 33"/>
                  <a:gd name="T32" fmla="*/ 1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3"/>
                    </a:moveTo>
                    <a:lnTo>
                      <a:pt x="19" y="33"/>
                    </a:lnTo>
                    <a:lnTo>
                      <a:pt x="25" y="32"/>
                    </a:lnTo>
                    <a:lnTo>
                      <a:pt x="29" y="28"/>
                    </a:lnTo>
                    <a:lnTo>
                      <a:pt x="33" y="22"/>
                    </a:lnTo>
                    <a:lnTo>
                      <a:pt x="34" y="16"/>
                    </a:lnTo>
                    <a:lnTo>
                      <a:pt x="33" y="9"/>
                    </a:lnTo>
                    <a:lnTo>
                      <a:pt x="28" y="5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10" y="2"/>
                    </a:lnTo>
                    <a:lnTo>
                      <a:pt x="5" y="6"/>
                    </a:lnTo>
                    <a:lnTo>
                      <a:pt x="2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30"/>
                    </a:lnTo>
                    <a:lnTo>
                      <a:pt x="12" y="3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" name="Freeform 94"/>
              <p:cNvSpPr/>
              <p:nvPr/>
            </p:nvSpPr>
            <p:spPr bwMode="auto">
              <a:xfrm>
                <a:off x="4742" y="4201"/>
                <a:ext cx="16" cy="17"/>
              </a:xfrm>
              <a:custGeom>
                <a:avLst/>
                <a:gdLst>
                  <a:gd name="T0" fmla="*/ 0 w 34"/>
                  <a:gd name="T1" fmla="*/ 1 h 33"/>
                  <a:gd name="T2" fmla="*/ 0 w 34"/>
                  <a:gd name="T3" fmla="*/ 1 h 33"/>
                  <a:gd name="T4" fmla="*/ 0 w 34"/>
                  <a:gd name="T5" fmla="*/ 1 h 33"/>
                  <a:gd name="T6" fmla="*/ 0 w 34"/>
                  <a:gd name="T7" fmla="*/ 1 h 33"/>
                  <a:gd name="T8" fmla="*/ 0 w 34"/>
                  <a:gd name="T9" fmla="*/ 1 h 33"/>
                  <a:gd name="T10" fmla="*/ 0 w 34"/>
                  <a:gd name="T11" fmla="*/ 1 h 33"/>
                  <a:gd name="T12" fmla="*/ 0 w 34"/>
                  <a:gd name="T13" fmla="*/ 1 h 33"/>
                  <a:gd name="T14" fmla="*/ 0 w 34"/>
                  <a:gd name="T15" fmla="*/ 1 h 33"/>
                  <a:gd name="T16" fmla="*/ 0 w 34"/>
                  <a:gd name="T17" fmla="*/ 1 h 33"/>
                  <a:gd name="T18" fmla="*/ 0 w 34"/>
                  <a:gd name="T19" fmla="*/ 0 h 33"/>
                  <a:gd name="T20" fmla="*/ 0 w 34"/>
                  <a:gd name="T21" fmla="*/ 1 h 33"/>
                  <a:gd name="T22" fmla="*/ 0 w 34"/>
                  <a:gd name="T23" fmla="*/ 1 h 33"/>
                  <a:gd name="T24" fmla="*/ 0 w 34"/>
                  <a:gd name="T25" fmla="*/ 1 h 33"/>
                  <a:gd name="T26" fmla="*/ 0 w 34"/>
                  <a:gd name="T27" fmla="*/ 1 h 33"/>
                  <a:gd name="T28" fmla="*/ 0 w 34"/>
                  <a:gd name="T29" fmla="*/ 1 h 33"/>
                  <a:gd name="T30" fmla="*/ 0 w 34"/>
                  <a:gd name="T31" fmla="*/ 1 h 33"/>
                  <a:gd name="T32" fmla="*/ 0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2"/>
                    </a:moveTo>
                    <a:lnTo>
                      <a:pt x="19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1" y="9"/>
                    </a:lnTo>
                    <a:lnTo>
                      <a:pt x="28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4" name="Freeform 95"/>
              <p:cNvSpPr/>
              <p:nvPr/>
            </p:nvSpPr>
            <p:spPr bwMode="auto">
              <a:xfrm>
                <a:off x="4782" y="4209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1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5" y="29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5" name="Freeform 96"/>
              <p:cNvSpPr/>
              <p:nvPr/>
            </p:nvSpPr>
            <p:spPr bwMode="auto">
              <a:xfrm>
                <a:off x="4820" y="4226"/>
                <a:ext cx="17" cy="17"/>
              </a:xfrm>
              <a:custGeom>
                <a:avLst/>
                <a:gdLst>
                  <a:gd name="T0" fmla="*/ 1 w 33"/>
                  <a:gd name="T1" fmla="*/ 1 h 34"/>
                  <a:gd name="T2" fmla="*/ 1 w 33"/>
                  <a:gd name="T3" fmla="*/ 1 h 34"/>
                  <a:gd name="T4" fmla="*/ 1 w 33"/>
                  <a:gd name="T5" fmla="*/ 1 h 34"/>
                  <a:gd name="T6" fmla="*/ 1 w 33"/>
                  <a:gd name="T7" fmla="*/ 1 h 34"/>
                  <a:gd name="T8" fmla="*/ 1 w 33"/>
                  <a:gd name="T9" fmla="*/ 1 h 34"/>
                  <a:gd name="T10" fmla="*/ 1 w 33"/>
                  <a:gd name="T11" fmla="*/ 1 h 34"/>
                  <a:gd name="T12" fmla="*/ 1 w 33"/>
                  <a:gd name="T13" fmla="*/ 1 h 34"/>
                  <a:gd name="T14" fmla="*/ 1 w 33"/>
                  <a:gd name="T15" fmla="*/ 1 h 34"/>
                  <a:gd name="T16" fmla="*/ 1 w 33"/>
                  <a:gd name="T17" fmla="*/ 1 h 34"/>
                  <a:gd name="T18" fmla="*/ 1 w 33"/>
                  <a:gd name="T19" fmla="*/ 0 h 34"/>
                  <a:gd name="T20" fmla="*/ 1 w 33"/>
                  <a:gd name="T21" fmla="*/ 1 h 34"/>
                  <a:gd name="T22" fmla="*/ 1 w 33"/>
                  <a:gd name="T23" fmla="*/ 1 h 34"/>
                  <a:gd name="T24" fmla="*/ 1 w 33"/>
                  <a:gd name="T25" fmla="*/ 1 h 34"/>
                  <a:gd name="T26" fmla="*/ 0 w 33"/>
                  <a:gd name="T27" fmla="*/ 1 h 34"/>
                  <a:gd name="T28" fmla="*/ 1 w 33"/>
                  <a:gd name="T29" fmla="*/ 1 h 34"/>
                  <a:gd name="T30" fmla="*/ 1 w 33"/>
                  <a:gd name="T31" fmla="*/ 1 h 34"/>
                  <a:gd name="T32" fmla="*/ 1 w 33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4">
                    <a:moveTo>
                      <a:pt x="11" y="34"/>
                    </a:moveTo>
                    <a:lnTo>
                      <a:pt x="18" y="34"/>
                    </a:lnTo>
                    <a:lnTo>
                      <a:pt x="24" y="33"/>
                    </a:lnTo>
                    <a:lnTo>
                      <a:pt x="30" y="28"/>
                    </a:lnTo>
                    <a:lnTo>
                      <a:pt x="33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7" y="5"/>
                    </a:lnTo>
                    <a:lnTo>
                      <a:pt x="22" y="1"/>
                    </a:lnTo>
                    <a:lnTo>
                      <a:pt x="16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1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5" y="30"/>
                    </a:lnTo>
                    <a:lnTo>
                      <a:pt x="11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6" name="Freeform 97"/>
              <p:cNvSpPr/>
              <p:nvPr/>
            </p:nvSpPr>
            <p:spPr bwMode="auto">
              <a:xfrm>
                <a:off x="4853" y="4250"/>
                <a:ext cx="16" cy="16"/>
              </a:xfrm>
              <a:custGeom>
                <a:avLst/>
                <a:gdLst>
                  <a:gd name="T0" fmla="*/ 0 w 33"/>
                  <a:gd name="T1" fmla="*/ 0 h 33"/>
                  <a:gd name="T2" fmla="*/ 0 w 33"/>
                  <a:gd name="T3" fmla="*/ 0 h 33"/>
                  <a:gd name="T4" fmla="*/ 0 w 33"/>
                  <a:gd name="T5" fmla="*/ 0 h 33"/>
                  <a:gd name="T6" fmla="*/ 0 w 33"/>
                  <a:gd name="T7" fmla="*/ 0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0 h 33"/>
                  <a:gd name="T14" fmla="*/ 0 w 33"/>
                  <a:gd name="T15" fmla="*/ 0 h 33"/>
                  <a:gd name="T16" fmla="*/ 0 w 33"/>
                  <a:gd name="T17" fmla="*/ 0 h 33"/>
                  <a:gd name="T18" fmla="*/ 0 w 33"/>
                  <a:gd name="T19" fmla="*/ 0 h 33"/>
                  <a:gd name="T20" fmla="*/ 0 w 33"/>
                  <a:gd name="T21" fmla="*/ 0 h 33"/>
                  <a:gd name="T22" fmla="*/ 0 w 33"/>
                  <a:gd name="T23" fmla="*/ 0 h 33"/>
                  <a:gd name="T24" fmla="*/ 0 w 33"/>
                  <a:gd name="T25" fmla="*/ 0 h 33"/>
                  <a:gd name="T26" fmla="*/ 0 w 33"/>
                  <a:gd name="T27" fmla="*/ 0 h 33"/>
                  <a:gd name="T28" fmla="*/ 0 w 33"/>
                  <a:gd name="T29" fmla="*/ 0 h 33"/>
                  <a:gd name="T30" fmla="*/ 0 w 33"/>
                  <a:gd name="T31" fmla="*/ 0 h 33"/>
                  <a:gd name="T32" fmla="*/ 0 w 33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2" y="32"/>
                    </a:moveTo>
                    <a:lnTo>
                      <a:pt x="18" y="33"/>
                    </a:lnTo>
                    <a:lnTo>
                      <a:pt x="25" y="32"/>
                    </a:lnTo>
                    <a:lnTo>
                      <a:pt x="29" y="27"/>
                    </a:lnTo>
                    <a:lnTo>
                      <a:pt x="33" y="21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1" y="1"/>
                    </a:lnTo>
                    <a:lnTo>
                      <a:pt x="15" y="0"/>
                    </a:lnTo>
                    <a:lnTo>
                      <a:pt x="8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7" name="Freeform 98"/>
              <p:cNvSpPr/>
              <p:nvPr/>
            </p:nvSpPr>
            <p:spPr bwMode="auto">
              <a:xfrm>
                <a:off x="4680" y="4230"/>
                <a:ext cx="188" cy="72"/>
              </a:xfrm>
              <a:custGeom>
                <a:avLst/>
                <a:gdLst>
                  <a:gd name="T0" fmla="*/ 1 w 376"/>
                  <a:gd name="T1" fmla="*/ 1 h 144"/>
                  <a:gd name="T2" fmla="*/ 1 w 376"/>
                  <a:gd name="T3" fmla="*/ 1 h 144"/>
                  <a:gd name="T4" fmla="*/ 1 w 376"/>
                  <a:gd name="T5" fmla="*/ 1 h 144"/>
                  <a:gd name="T6" fmla="*/ 1 w 376"/>
                  <a:gd name="T7" fmla="*/ 1 h 144"/>
                  <a:gd name="T8" fmla="*/ 1 w 376"/>
                  <a:gd name="T9" fmla="*/ 1 h 144"/>
                  <a:gd name="T10" fmla="*/ 1 w 376"/>
                  <a:gd name="T11" fmla="*/ 1 h 144"/>
                  <a:gd name="T12" fmla="*/ 1 w 376"/>
                  <a:gd name="T13" fmla="*/ 1 h 144"/>
                  <a:gd name="T14" fmla="*/ 1 w 376"/>
                  <a:gd name="T15" fmla="*/ 1 h 144"/>
                  <a:gd name="T16" fmla="*/ 1 w 376"/>
                  <a:gd name="T17" fmla="*/ 1 h 144"/>
                  <a:gd name="T18" fmla="*/ 1 w 376"/>
                  <a:gd name="T19" fmla="*/ 1 h 144"/>
                  <a:gd name="T20" fmla="*/ 1 w 376"/>
                  <a:gd name="T21" fmla="*/ 1 h 144"/>
                  <a:gd name="T22" fmla="*/ 1 w 376"/>
                  <a:gd name="T23" fmla="*/ 1 h 144"/>
                  <a:gd name="T24" fmla="*/ 1 w 376"/>
                  <a:gd name="T25" fmla="*/ 1 h 144"/>
                  <a:gd name="T26" fmla="*/ 1 w 376"/>
                  <a:gd name="T27" fmla="*/ 1 h 144"/>
                  <a:gd name="T28" fmla="*/ 1 w 376"/>
                  <a:gd name="T29" fmla="*/ 1 h 144"/>
                  <a:gd name="T30" fmla="*/ 1 w 376"/>
                  <a:gd name="T31" fmla="*/ 1 h 144"/>
                  <a:gd name="T32" fmla="*/ 1 w 376"/>
                  <a:gd name="T33" fmla="*/ 1 h 144"/>
                  <a:gd name="T34" fmla="*/ 1 w 376"/>
                  <a:gd name="T35" fmla="*/ 1 h 144"/>
                  <a:gd name="T36" fmla="*/ 1 w 376"/>
                  <a:gd name="T37" fmla="*/ 1 h 144"/>
                  <a:gd name="T38" fmla="*/ 1 w 376"/>
                  <a:gd name="T39" fmla="*/ 0 h 144"/>
                  <a:gd name="T40" fmla="*/ 1 w 376"/>
                  <a:gd name="T41" fmla="*/ 1 h 144"/>
                  <a:gd name="T42" fmla="*/ 1 w 376"/>
                  <a:gd name="T43" fmla="*/ 1 h 144"/>
                  <a:gd name="T44" fmla="*/ 1 w 376"/>
                  <a:gd name="T45" fmla="*/ 1 h 144"/>
                  <a:gd name="T46" fmla="*/ 1 w 376"/>
                  <a:gd name="T47" fmla="*/ 1 h 144"/>
                  <a:gd name="T48" fmla="*/ 0 w 376"/>
                  <a:gd name="T49" fmla="*/ 1 h 144"/>
                  <a:gd name="T50" fmla="*/ 1 w 376"/>
                  <a:gd name="T51" fmla="*/ 1 h 144"/>
                  <a:gd name="T52" fmla="*/ 1 w 376"/>
                  <a:gd name="T53" fmla="*/ 1 h 144"/>
                  <a:gd name="T54" fmla="*/ 1 w 376"/>
                  <a:gd name="T55" fmla="*/ 1 h 144"/>
                  <a:gd name="T56" fmla="*/ 1 w 376"/>
                  <a:gd name="T57" fmla="*/ 1 h 144"/>
                  <a:gd name="T58" fmla="*/ 1 w 376"/>
                  <a:gd name="T59" fmla="*/ 1 h 144"/>
                  <a:gd name="T60" fmla="*/ 1 w 376"/>
                  <a:gd name="T61" fmla="*/ 1 h 144"/>
                  <a:gd name="T62" fmla="*/ 1 w 376"/>
                  <a:gd name="T63" fmla="*/ 1 h 144"/>
                  <a:gd name="T64" fmla="*/ 1 w 376"/>
                  <a:gd name="T65" fmla="*/ 1 h 144"/>
                  <a:gd name="T66" fmla="*/ 1 w 376"/>
                  <a:gd name="T67" fmla="*/ 1 h 144"/>
                  <a:gd name="T68" fmla="*/ 1 w 376"/>
                  <a:gd name="T69" fmla="*/ 1 h 144"/>
                  <a:gd name="T70" fmla="*/ 1 w 376"/>
                  <a:gd name="T71" fmla="*/ 1 h 144"/>
                  <a:gd name="T72" fmla="*/ 1 w 376"/>
                  <a:gd name="T73" fmla="*/ 1 h 144"/>
                  <a:gd name="T74" fmla="*/ 1 w 376"/>
                  <a:gd name="T75" fmla="*/ 1 h 144"/>
                  <a:gd name="T76" fmla="*/ 1 w 376"/>
                  <a:gd name="T77" fmla="*/ 1 h 144"/>
                  <a:gd name="T78" fmla="*/ 1 w 376"/>
                  <a:gd name="T79" fmla="*/ 1 h 144"/>
                  <a:gd name="T80" fmla="*/ 1 w 376"/>
                  <a:gd name="T81" fmla="*/ 1 h 144"/>
                  <a:gd name="T82" fmla="*/ 1 w 376"/>
                  <a:gd name="T83" fmla="*/ 1 h 144"/>
                  <a:gd name="T84" fmla="*/ 1 w 376"/>
                  <a:gd name="T85" fmla="*/ 1 h 144"/>
                  <a:gd name="T86" fmla="*/ 1 w 376"/>
                  <a:gd name="T87" fmla="*/ 1 h 144"/>
                  <a:gd name="T88" fmla="*/ 1 w 376"/>
                  <a:gd name="T89" fmla="*/ 1 h 144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376" h="144">
                    <a:moveTo>
                      <a:pt x="340" y="144"/>
                    </a:moveTo>
                    <a:lnTo>
                      <a:pt x="344" y="141"/>
                    </a:lnTo>
                    <a:lnTo>
                      <a:pt x="349" y="137"/>
                    </a:lnTo>
                    <a:lnTo>
                      <a:pt x="353" y="134"/>
                    </a:lnTo>
                    <a:lnTo>
                      <a:pt x="358" y="130"/>
                    </a:lnTo>
                    <a:lnTo>
                      <a:pt x="363" y="127"/>
                    </a:lnTo>
                    <a:lnTo>
                      <a:pt x="367" y="122"/>
                    </a:lnTo>
                    <a:lnTo>
                      <a:pt x="372" y="119"/>
                    </a:lnTo>
                    <a:lnTo>
                      <a:pt x="376" y="114"/>
                    </a:lnTo>
                    <a:lnTo>
                      <a:pt x="358" y="95"/>
                    </a:lnTo>
                    <a:lnTo>
                      <a:pt x="337" y="76"/>
                    </a:lnTo>
                    <a:lnTo>
                      <a:pt x="314" y="60"/>
                    </a:lnTo>
                    <a:lnTo>
                      <a:pt x="291" y="46"/>
                    </a:lnTo>
                    <a:lnTo>
                      <a:pt x="266" y="34"/>
                    </a:lnTo>
                    <a:lnTo>
                      <a:pt x="239" y="23"/>
                    </a:lnTo>
                    <a:lnTo>
                      <a:pt x="213" y="15"/>
                    </a:lnTo>
                    <a:lnTo>
                      <a:pt x="186" y="9"/>
                    </a:lnTo>
                    <a:lnTo>
                      <a:pt x="160" y="5"/>
                    </a:lnTo>
                    <a:lnTo>
                      <a:pt x="133" y="1"/>
                    </a:lnTo>
                    <a:lnTo>
                      <a:pt x="108" y="0"/>
                    </a:lnTo>
                    <a:lnTo>
                      <a:pt x="83" y="1"/>
                    </a:lnTo>
                    <a:lnTo>
                      <a:pt x="60" y="4"/>
                    </a:lnTo>
                    <a:lnTo>
                      <a:pt x="38" y="7"/>
                    </a:lnTo>
                    <a:lnTo>
                      <a:pt x="17" y="13"/>
                    </a:lnTo>
                    <a:lnTo>
                      <a:pt x="0" y="20"/>
                    </a:lnTo>
                    <a:lnTo>
                      <a:pt x="4" y="32"/>
                    </a:lnTo>
                    <a:lnTo>
                      <a:pt x="9" y="45"/>
                    </a:lnTo>
                    <a:lnTo>
                      <a:pt x="15" y="58"/>
                    </a:lnTo>
                    <a:lnTo>
                      <a:pt x="21" y="69"/>
                    </a:lnTo>
                    <a:lnTo>
                      <a:pt x="40" y="60"/>
                    </a:lnTo>
                    <a:lnTo>
                      <a:pt x="61" y="54"/>
                    </a:lnTo>
                    <a:lnTo>
                      <a:pt x="83" y="50"/>
                    </a:lnTo>
                    <a:lnTo>
                      <a:pt x="106" y="47"/>
                    </a:lnTo>
                    <a:lnTo>
                      <a:pt x="128" y="47"/>
                    </a:lnTo>
                    <a:lnTo>
                      <a:pt x="151" y="49"/>
                    </a:lnTo>
                    <a:lnTo>
                      <a:pt x="174" y="52"/>
                    </a:lnTo>
                    <a:lnTo>
                      <a:pt x="197" y="58"/>
                    </a:lnTo>
                    <a:lnTo>
                      <a:pt x="219" y="65"/>
                    </a:lnTo>
                    <a:lnTo>
                      <a:pt x="241" y="73"/>
                    </a:lnTo>
                    <a:lnTo>
                      <a:pt x="261" y="82"/>
                    </a:lnTo>
                    <a:lnTo>
                      <a:pt x="280" y="92"/>
                    </a:lnTo>
                    <a:lnTo>
                      <a:pt x="298" y="104"/>
                    </a:lnTo>
                    <a:lnTo>
                      <a:pt x="314" y="117"/>
                    </a:lnTo>
                    <a:lnTo>
                      <a:pt x="328" y="130"/>
                    </a:lnTo>
                    <a:lnTo>
                      <a:pt x="340" y="144"/>
                    </a:lnTo>
                    <a:close/>
                  </a:path>
                </a:pathLst>
              </a:custGeom>
              <a:solidFill>
                <a:srgbClr val="D100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8" name="Freeform 99"/>
              <p:cNvSpPr/>
              <p:nvPr/>
            </p:nvSpPr>
            <p:spPr bwMode="auto">
              <a:xfrm>
                <a:off x="3482" y="4271"/>
                <a:ext cx="1433" cy="69"/>
              </a:xfrm>
              <a:custGeom>
                <a:avLst/>
                <a:gdLst>
                  <a:gd name="T0" fmla="*/ 0 w 2868"/>
                  <a:gd name="T1" fmla="*/ 1 h 137"/>
                  <a:gd name="T2" fmla="*/ 0 w 2868"/>
                  <a:gd name="T3" fmla="*/ 0 h 137"/>
                  <a:gd name="T4" fmla="*/ 0 w 2868"/>
                  <a:gd name="T5" fmla="*/ 0 h 137"/>
                  <a:gd name="T6" fmla="*/ 0 w 2868"/>
                  <a:gd name="T7" fmla="*/ 1 h 137"/>
                  <a:gd name="T8" fmla="*/ 0 w 2868"/>
                  <a:gd name="T9" fmla="*/ 1 h 1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868" h="137">
                    <a:moveTo>
                      <a:pt x="2868" y="134"/>
                    </a:moveTo>
                    <a:lnTo>
                      <a:pt x="2868" y="0"/>
                    </a:lnTo>
                    <a:lnTo>
                      <a:pt x="0" y="0"/>
                    </a:lnTo>
                    <a:lnTo>
                      <a:pt x="7" y="137"/>
                    </a:lnTo>
                    <a:lnTo>
                      <a:pt x="2868" y="134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9" name="Freeform 100"/>
              <p:cNvSpPr/>
              <p:nvPr/>
            </p:nvSpPr>
            <p:spPr bwMode="auto">
              <a:xfrm>
                <a:off x="3452" y="4178"/>
                <a:ext cx="202" cy="140"/>
              </a:xfrm>
              <a:custGeom>
                <a:avLst/>
                <a:gdLst>
                  <a:gd name="T0" fmla="*/ 1 w 404"/>
                  <a:gd name="T1" fmla="*/ 0 h 281"/>
                  <a:gd name="T2" fmla="*/ 1 w 404"/>
                  <a:gd name="T3" fmla="*/ 0 h 281"/>
                  <a:gd name="T4" fmla="*/ 1 w 404"/>
                  <a:gd name="T5" fmla="*/ 0 h 281"/>
                  <a:gd name="T6" fmla="*/ 1 w 404"/>
                  <a:gd name="T7" fmla="*/ 0 h 281"/>
                  <a:gd name="T8" fmla="*/ 1 w 404"/>
                  <a:gd name="T9" fmla="*/ 0 h 281"/>
                  <a:gd name="T10" fmla="*/ 1 w 404"/>
                  <a:gd name="T11" fmla="*/ 0 h 281"/>
                  <a:gd name="T12" fmla="*/ 1 w 404"/>
                  <a:gd name="T13" fmla="*/ 0 h 281"/>
                  <a:gd name="T14" fmla="*/ 1 w 404"/>
                  <a:gd name="T15" fmla="*/ 0 h 281"/>
                  <a:gd name="T16" fmla="*/ 1 w 404"/>
                  <a:gd name="T17" fmla="*/ 0 h 281"/>
                  <a:gd name="T18" fmla="*/ 1 w 404"/>
                  <a:gd name="T19" fmla="*/ 0 h 281"/>
                  <a:gd name="T20" fmla="*/ 1 w 404"/>
                  <a:gd name="T21" fmla="*/ 0 h 281"/>
                  <a:gd name="T22" fmla="*/ 1 w 404"/>
                  <a:gd name="T23" fmla="*/ 0 h 281"/>
                  <a:gd name="T24" fmla="*/ 1 w 404"/>
                  <a:gd name="T25" fmla="*/ 0 h 281"/>
                  <a:gd name="T26" fmla="*/ 1 w 404"/>
                  <a:gd name="T27" fmla="*/ 0 h 281"/>
                  <a:gd name="T28" fmla="*/ 1 w 404"/>
                  <a:gd name="T29" fmla="*/ 0 h 281"/>
                  <a:gd name="T30" fmla="*/ 1 w 404"/>
                  <a:gd name="T31" fmla="*/ 0 h 281"/>
                  <a:gd name="T32" fmla="*/ 1 w 404"/>
                  <a:gd name="T33" fmla="*/ 0 h 281"/>
                  <a:gd name="T34" fmla="*/ 1 w 404"/>
                  <a:gd name="T35" fmla="*/ 0 h 281"/>
                  <a:gd name="T36" fmla="*/ 1 w 404"/>
                  <a:gd name="T37" fmla="*/ 0 h 281"/>
                  <a:gd name="T38" fmla="*/ 1 w 404"/>
                  <a:gd name="T39" fmla="*/ 0 h 281"/>
                  <a:gd name="T40" fmla="*/ 1 w 404"/>
                  <a:gd name="T41" fmla="*/ 0 h 281"/>
                  <a:gd name="T42" fmla="*/ 1 w 404"/>
                  <a:gd name="T43" fmla="*/ 0 h 281"/>
                  <a:gd name="T44" fmla="*/ 1 w 404"/>
                  <a:gd name="T45" fmla="*/ 0 h 281"/>
                  <a:gd name="T46" fmla="*/ 1 w 404"/>
                  <a:gd name="T47" fmla="*/ 0 h 281"/>
                  <a:gd name="T48" fmla="*/ 1 w 404"/>
                  <a:gd name="T49" fmla="*/ 0 h 281"/>
                  <a:gd name="T50" fmla="*/ 1 w 404"/>
                  <a:gd name="T51" fmla="*/ 0 h 281"/>
                  <a:gd name="T52" fmla="*/ 1 w 404"/>
                  <a:gd name="T53" fmla="*/ 0 h 281"/>
                  <a:gd name="T54" fmla="*/ 1 w 404"/>
                  <a:gd name="T55" fmla="*/ 0 h 281"/>
                  <a:gd name="T56" fmla="*/ 1 w 404"/>
                  <a:gd name="T57" fmla="*/ 0 h 281"/>
                  <a:gd name="T58" fmla="*/ 1 w 404"/>
                  <a:gd name="T59" fmla="*/ 0 h 281"/>
                  <a:gd name="T60" fmla="*/ 1 w 404"/>
                  <a:gd name="T61" fmla="*/ 0 h 281"/>
                  <a:gd name="T62" fmla="*/ 1 w 404"/>
                  <a:gd name="T63" fmla="*/ 0 h 281"/>
                  <a:gd name="T64" fmla="*/ 1 w 404"/>
                  <a:gd name="T65" fmla="*/ 0 h 281"/>
                  <a:gd name="T66" fmla="*/ 1 w 404"/>
                  <a:gd name="T67" fmla="*/ 0 h 281"/>
                  <a:gd name="T68" fmla="*/ 1 w 404"/>
                  <a:gd name="T69" fmla="*/ 0 h 281"/>
                  <a:gd name="T70" fmla="*/ 1 w 404"/>
                  <a:gd name="T71" fmla="*/ 0 h 281"/>
                  <a:gd name="T72" fmla="*/ 1 w 404"/>
                  <a:gd name="T73" fmla="*/ 0 h 281"/>
                  <a:gd name="T74" fmla="*/ 1 w 404"/>
                  <a:gd name="T75" fmla="*/ 0 h 281"/>
                  <a:gd name="T76" fmla="*/ 1 w 404"/>
                  <a:gd name="T77" fmla="*/ 0 h 281"/>
                  <a:gd name="T78" fmla="*/ 1 w 404"/>
                  <a:gd name="T79" fmla="*/ 0 h 281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4" h="281">
                    <a:moveTo>
                      <a:pt x="339" y="270"/>
                    </a:moveTo>
                    <a:lnTo>
                      <a:pt x="323" y="270"/>
                    </a:lnTo>
                    <a:lnTo>
                      <a:pt x="306" y="271"/>
                    </a:lnTo>
                    <a:lnTo>
                      <a:pt x="290" y="271"/>
                    </a:lnTo>
                    <a:lnTo>
                      <a:pt x="274" y="271"/>
                    </a:lnTo>
                    <a:lnTo>
                      <a:pt x="258" y="273"/>
                    </a:lnTo>
                    <a:lnTo>
                      <a:pt x="241" y="273"/>
                    </a:lnTo>
                    <a:lnTo>
                      <a:pt x="225" y="274"/>
                    </a:lnTo>
                    <a:lnTo>
                      <a:pt x="209" y="274"/>
                    </a:lnTo>
                    <a:lnTo>
                      <a:pt x="194" y="275"/>
                    </a:lnTo>
                    <a:lnTo>
                      <a:pt x="178" y="276"/>
                    </a:lnTo>
                    <a:lnTo>
                      <a:pt x="163" y="276"/>
                    </a:lnTo>
                    <a:lnTo>
                      <a:pt x="148" y="277"/>
                    </a:lnTo>
                    <a:lnTo>
                      <a:pt x="133" y="278"/>
                    </a:lnTo>
                    <a:lnTo>
                      <a:pt x="118" y="279"/>
                    </a:lnTo>
                    <a:lnTo>
                      <a:pt x="103" y="279"/>
                    </a:lnTo>
                    <a:lnTo>
                      <a:pt x="89" y="281"/>
                    </a:lnTo>
                    <a:lnTo>
                      <a:pt x="86" y="258"/>
                    </a:lnTo>
                    <a:lnTo>
                      <a:pt x="80" y="233"/>
                    </a:lnTo>
                    <a:lnTo>
                      <a:pt x="72" y="209"/>
                    </a:lnTo>
                    <a:lnTo>
                      <a:pt x="62" y="185"/>
                    </a:lnTo>
                    <a:lnTo>
                      <a:pt x="49" y="163"/>
                    </a:lnTo>
                    <a:lnTo>
                      <a:pt x="34" y="142"/>
                    </a:lnTo>
                    <a:lnTo>
                      <a:pt x="18" y="125"/>
                    </a:lnTo>
                    <a:lnTo>
                      <a:pt x="0" y="112"/>
                    </a:lnTo>
                    <a:lnTo>
                      <a:pt x="20" y="118"/>
                    </a:lnTo>
                    <a:lnTo>
                      <a:pt x="40" y="127"/>
                    </a:lnTo>
                    <a:lnTo>
                      <a:pt x="57" y="139"/>
                    </a:lnTo>
                    <a:lnTo>
                      <a:pt x="73" y="155"/>
                    </a:lnTo>
                    <a:lnTo>
                      <a:pt x="89" y="173"/>
                    </a:lnTo>
                    <a:lnTo>
                      <a:pt x="103" y="196"/>
                    </a:lnTo>
                    <a:lnTo>
                      <a:pt x="118" y="223"/>
                    </a:lnTo>
                    <a:lnTo>
                      <a:pt x="133" y="254"/>
                    </a:lnTo>
                    <a:lnTo>
                      <a:pt x="140" y="223"/>
                    </a:lnTo>
                    <a:lnTo>
                      <a:pt x="142" y="188"/>
                    </a:lnTo>
                    <a:lnTo>
                      <a:pt x="142" y="153"/>
                    </a:lnTo>
                    <a:lnTo>
                      <a:pt x="139" y="116"/>
                    </a:lnTo>
                    <a:lnTo>
                      <a:pt x="133" y="81"/>
                    </a:lnTo>
                    <a:lnTo>
                      <a:pt x="125" y="50"/>
                    </a:lnTo>
                    <a:lnTo>
                      <a:pt x="115" y="23"/>
                    </a:lnTo>
                    <a:lnTo>
                      <a:pt x="102" y="5"/>
                    </a:lnTo>
                    <a:lnTo>
                      <a:pt x="121" y="18"/>
                    </a:lnTo>
                    <a:lnTo>
                      <a:pt x="140" y="34"/>
                    </a:lnTo>
                    <a:lnTo>
                      <a:pt x="157" y="53"/>
                    </a:lnTo>
                    <a:lnTo>
                      <a:pt x="174" y="78"/>
                    </a:lnTo>
                    <a:lnTo>
                      <a:pt x="188" y="106"/>
                    </a:lnTo>
                    <a:lnTo>
                      <a:pt x="201" y="141"/>
                    </a:lnTo>
                    <a:lnTo>
                      <a:pt x="212" y="183"/>
                    </a:lnTo>
                    <a:lnTo>
                      <a:pt x="218" y="231"/>
                    </a:lnTo>
                    <a:lnTo>
                      <a:pt x="229" y="208"/>
                    </a:lnTo>
                    <a:lnTo>
                      <a:pt x="237" y="183"/>
                    </a:lnTo>
                    <a:lnTo>
                      <a:pt x="243" y="154"/>
                    </a:lnTo>
                    <a:lnTo>
                      <a:pt x="245" y="124"/>
                    </a:lnTo>
                    <a:lnTo>
                      <a:pt x="245" y="93"/>
                    </a:lnTo>
                    <a:lnTo>
                      <a:pt x="241" y="62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0" y="30"/>
                    </a:lnTo>
                    <a:lnTo>
                      <a:pt x="255" y="57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8" y="128"/>
                    </a:lnTo>
                    <a:lnTo>
                      <a:pt x="294" y="151"/>
                    </a:lnTo>
                    <a:lnTo>
                      <a:pt x="298" y="173"/>
                    </a:lnTo>
                    <a:lnTo>
                      <a:pt x="299" y="195"/>
                    </a:lnTo>
                    <a:lnTo>
                      <a:pt x="312" y="173"/>
                    </a:lnTo>
                    <a:lnTo>
                      <a:pt x="326" y="148"/>
                    </a:lnTo>
                    <a:lnTo>
                      <a:pt x="340" y="121"/>
                    </a:lnTo>
                    <a:lnTo>
                      <a:pt x="354" y="94"/>
                    </a:lnTo>
                    <a:lnTo>
                      <a:pt x="366" y="67"/>
                    </a:lnTo>
                    <a:lnTo>
                      <a:pt x="375" y="42"/>
                    </a:lnTo>
                    <a:lnTo>
                      <a:pt x="382" y="20"/>
                    </a:lnTo>
                    <a:lnTo>
                      <a:pt x="384" y="3"/>
                    </a:lnTo>
                    <a:lnTo>
                      <a:pt x="392" y="27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4" y="112"/>
                    </a:lnTo>
                    <a:lnTo>
                      <a:pt x="398" y="146"/>
                    </a:lnTo>
                    <a:lnTo>
                      <a:pt x="388" y="184"/>
                    </a:lnTo>
                    <a:lnTo>
                      <a:pt x="368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0" name="Freeform 101"/>
              <p:cNvSpPr/>
              <p:nvPr/>
            </p:nvSpPr>
            <p:spPr bwMode="auto">
              <a:xfrm>
                <a:off x="4880" y="4200"/>
                <a:ext cx="51" cy="71"/>
              </a:xfrm>
              <a:custGeom>
                <a:avLst/>
                <a:gdLst>
                  <a:gd name="T0" fmla="*/ 1 w 102"/>
                  <a:gd name="T1" fmla="*/ 1 h 142"/>
                  <a:gd name="T2" fmla="*/ 0 w 102"/>
                  <a:gd name="T3" fmla="*/ 1 h 142"/>
                  <a:gd name="T4" fmla="*/ 1 w 102"/>
                  <a:gd name="T5" fmla="*/ 1 h 142"/>
                  <a:gd name="T6" fmla="*/ 1 w 102"/>
                  <a:gd name="T7" fmla="*/ 1 h 142"/>
                  <a:gd name="T8" fmla="*/ 1 w 102"/>
                  <a:gd name="T9" fmla="*/ 1 h 142"/>
                  <a:gd name="T10" fmla="*/ 1 w 102"/>
                  <a:gd name="T11" fmla="*/ 1 h 142"/>
                  <a:gd name="T12" fmla="*/ 1 w 102"/>
                  <a:gd name="T13" fmla="*/ 1 h 142"/>
                  <a:gd name="T14" fmla="*/ 1 w 102"/>
                  <a:gd name="T15" fmla="*/ 1 h 142"/>
                  <a:gd name="T16" fmla="*/ 1 w 102"/>
                  <a:gd name="T17" fmla="*/ 1 h 142"/>
                  <a:gd name="T18" fmla="*/ 1 w 102"/>
                  <a:gd name="T19" fmla="*/ 0 h 142"/>
                  <a:gd name="T20" fmla="*/ 1 w 102"/>
                  <a:gd name="T21" fmla="*/ 1 h 142"/>
                  <a:gd name="T22" fmla="*/ 1 w 102"/>
                  <a:gd name="T23" fmla="*/ 1 h 142"/>
                  <a:gd name="T24" fmla="*/ 1 w 102"/>
                  <a:gd name="T25" fmla="*/ 1 h 142"/>
                  <a:gd name="T26" fmla="*/ 1 w 102"/>
                  <a:gd name="T27" fmla="*/ 1 h 14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2" h="142">
                    <a:moveTo>
                      <a:pt x="71" y="142"/>
                    </a:moveTo>
                    <a:lnTo>
                      <a:pt x="0" y="142"/>
                    </a:lnTo>
                    <a:lnTo>
                      <a:pt x="6" y="123"/>
                    </a:lnTo>
                    <a:lnTo>
                      <a:pt x="16" y="102"/>
                    </a:lnTo>
                    <a:lnTo>
                      <a:pt x="27" y="82"/>
                    </a:lnTo>
                    <a:lnTo>
                      <a:pt x="41" y="61"/>
                    </a:lnTo>
                    <a:lnTo>
                      <a:pt x="56" y="43"/>
                    </a:lnTo>
                    <a:lnTo>
                      <a:pt x="71" y="26"/>
                    </a:lnTo>
                    <a:lnTo>
                      <a:pt x="87" y="12"/>
                    </a:lnTo>
                    <a:lnTo>
                      <a:pt x="102" y="0"/>
                    </a:lnTo>
                    <a:lnTo>
                      <a:pt x="84" y="41"/>
                    </a:lnTo>
                    <a:lnTo>
                      <a:pt x="74" y="78"/>
                    </a:lnTo>
                    <a:lnTo>
                      <a:pt x="71" y="112"/>
                    </a:lnTo>
                    <a:lnTo>
                      <a:pt x="71" y="14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1" name="Freeform 102"/>
              <p:cNvSpPr/>
              <p:nvPr/>
            </p:nvSpPr>
            <p:spPr bwMode="auto">
              <a:xfrm>
                <a:off x="3666" y="4127"/>
                <a:ext cx="558" cy="206"/>
              </a:xfrm>
              <a:custGeom>
                <a:avLst/>
                <a:gdLst>
                  <a:gd name="T0" fmla="*/ 0 w 1117"/>
                  <a:gd name="T1" fmla="*/ 1 h 412"/>
                  <a:gd name="T2" fmla="*/ 0 w 1117"/>
                  <a:gd name="T3" fmla="*/ 1 h 412"/>
                  <a:gd name="T4" fmla="*/ 0 w 1117"/>
                  <a:gd name="T5" fmla="*/ 1 h 412"/>
                  <a:gd name="T6" fmla="*/ 0 w 1117"/>
                  <a:gd name="T7" fmla="*/ 1 h 412"/>
                  <a:gd name="T8" fmla="*/ 0 w 1117"/>
                  <a:gd name="T9" fmla="*/ 1 h 412"/>
                  <a:gd name="T10" fmla="*/ 0 w 1117"/>
                  <a:gd name="T11" fmla="*/ 1 h 412"/>
                  <a:gd name="T12" fmla="*/ 0 w 1117"/>
                  <a:gd name="T13" fmla="*/ 1 h 412"/>
                  <a:gd name="T14" fmla="*/ 0 w 1117"/>
                  <a:gd name="T15" fmla="*/ 1 h 412"/>
                  <a:gd name="T16" fmla="*/ 0 w 1117"/>
                  <a:gd name="T17" fmla="*/ 1 h 412"/>
                  <a:gd name="T18" fmla="*/ 0 w 1117"/>
                  <a:gd name="T19" fmla="*/ 1 h 412"/>
                  <a:gd name="T20" fmla="*/ 0 w 1117"/>
                  <a:gd name="T21" fmla="*/ 1 h 412"/>
                  <a:gd name="T22" fmla="*/ 0 w 1117"/>
                  <a:gd name="T23" fmla="*/ 1 h 412"/>
                  <a:gd name="T24" fmla="*/ 0 w 1117"/>
                  <a:gd name="T25" fmla="*/ 1 h 412"/>
                  <a:gd name="T26" fmla="*/ 0 w 1117"/>
                  <a:gd name="T27" fmla="*/ 1 h 412"/>
                  <a:gd name="T28" fmla="*/ 0 w 1117"/>
                  <a:gd name="T29" fmla="*/ 1 h 412"/>
                  <a:gd name="T30" fmla="*/ 0 w 1117"/>
                  <a:gd name="T31" fmla="*/ 1 h 412"/>
                  <a:gd name="T32" fmla="*/ 0 w 1117"/>
                  <a:gd name="T33" fmla="*/ 1 h 412"/>
                  <a:gd name="T34" fmla="*/ 0 w 1117"/>
                  <a:gd name="T35" fmla="*/ 1 h 412"/>
                  <a:gd name="T36" fmla="*/ 0 w 1117"/>
                  <a:gd name="T37" fmla="*/ 1 h 412"/>
                  <a:gd name="T38" fmla="*/ 0 w 1117"/>
                  <a:gd name="T39" fmla="*/ 1 h 412"/>
                  <a:gd name="T40" fmla="*/ 0 w 1117"/>
                  <a:gd name="T41" fmla="*/ 1 h 412"/>
                  <a:gd name="T42" fmla="*/ 0 w 1117"/>
                  <a:gd name="T43" fmla="*/ 1 h 412"/>
                  <a:gd name="T44" fmla="*/ 0 w 1117"/>
                  <a:gd name="T45" fmla="*/ 1 h 412"/>
                  <a:gd name="T46" fmla="*/ 0 w 1117"/>
                  <a:gd name="T47" fmla="*/ 1 h 412"/>
                  <a:gd name="T48" fmla="*/ 0 w 1117"/>
                  <a:gd name="T49" fmla="*/ 1 h 412"/>
                  <a:gd name="T50" fmla="*/ 0 w 1117"/>
                  <a:gd name="T51" fmla="*/ 1 h 412"/>
                  <a:gd name="T52" fmla="*/ 0 w 1117"/>
                  <a:gd name="T53" fmla="*/ 1 h 412"/>
                  <a:gd name="T54" fmla="*/ 0 w 1117"/>
                  <a:gd name="T55" fmla="*/ 1 h 412"/>
                  <a:gd name="T56" fmla="*/ 0 w 1117"/>
                  <a:gd name="T57" fmla="*/ 1 h 412"/>
                  <a:gd name="T58" fmla="*/ 0 w 1117"/>
                  <a:gd name="T59" fmla="*/ 1 h 412"/>
                  <a:gd name="T60" fmla="*/ 0 w 1117"/>
                  <a:gd name="T61" fmla="*/ 1 h 412"/>
                  <a:gd name="T62" fmla="*/ 0 w 1117"/>
                  <a:gd name="T63" fmla="*/ 1 h 412"/>
                  <a:gd name="T64" fmla="*/ 0 w 1117"/>
                  <a:gd name="T65" fmla="*/ 0 h 412"/>
                  <a:gd name="T66" fmla="*/ 0 w 1117"/>
                  <a:gd name="T67" fmla="*/ 1 h 412"/>
                  <a:gd name="T68" fmla="*/ 0 w 1117"/>
                  <a:gd name="T69" fmla="*/ 1 h 412"/>
                  <a:gd name="T70" fmla="*/ 0 w 1117"/>
                  <a:gd name="T71" fmla="*/ 1 h 412"/>
                  <a:gd name="T72" fmla="*/ 0 w 1117"/>
                  <a:gd name="T73" fmla="*/ 1 h 412"/>
                  <a:gd name="T74" fmla="*/ 0 w 1117"/>
                  <a:gd name="T75" fmla="*/ 1 h 412"/>
                  <a:gd name="T76" fmla="*/ 0 w 1117"/>
                  <a:gd name="T77" fmla="*/ 1 h 412"/>
                  <a:gd name="T78" fmla="*/ 0 w 1117"/>
                  <a:gd name="T79" fmla="*/ 1 h 412"/>
                  <a:gd name="T80" fmla="*/ 0 w 1117"/>
                  <a:gd name="T81" fmla="*/ 1 h 412"/>
                  <a:gd name="T82" fmla="*/ 0 w 1117"/>
                  <a:gd name="T83" fmla="*/ 1 h 412"/>
                  <a:gd name="T84" fmla="*/ 0 w 1117"/>
                  <a:gd name="T85" fmla="*/ 1 h 412"/>
                  <a:gd name="T86" fmla="*/ 0 w 1117"/>
                  <a:gd name="T87" fmla="*/ 1 h 412"/>
                  <a:gd name="T88" fmla="*/ 0 w 1117"/>
                  <a:gd name="T89" fmla="*/ 1 h 412"/>
                  <a:gd name="T90" fmla="*/ 0 w 1117"/>
                  <a:gd name="T91" fmla="*/ 1 h 412"/>
                  <a:gd name="T92" fmla="*/ 0 w 1117"/>
                  <a:gd name="T93" fmla="*/ 1 h 412"/>
                  <a:gd name="T94" fmla="*/ 0 w 1117"/>
                  <a:gd name="T95" fmla="*/ 1 h 412"/>
                  <a:gd name="T96" fmla="*/ 0 w 1117"/>
                  <a:gd name="T97" fmla="*/ 1 h 412"/>
                  <a:gd name="T98" fmla="*/ 0 w 1117"/>
                  <a:gd name="T99" fmla="*/ 1 h 412"/>
                  <a:gd name="T100" fmla="*/ 0 w 1117"/>
                  <a:gd name="T101" fmla="*/ 1 h 412"/>
                  <a:gd name="T102" fmla="*/ 0 w 1117"/>
                  <a:gd name="T103" fmla="*/ 1 h 412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1117" h="412">
                    <a:moveTo>
                      <a:pt x="1093" y="212"/>
                    </a:moveTo>
                    <a:lnTo>
                      <a:pt x="1073" y="229"/>
                    </a:lnTo>
                    <a:lnTo>
                      <a:pt x="1052" y="248"/>
                    </a:lnTo>
                    <a:lnTo>
                      <a:pt x="1032" y="265"/>
                    </a:lnTo>
                    <a:lnTo>
                      <a:pt x="1011" y="284"/>
                    </a:lnTo>
                    <a:lnTo>
                      <a:pt x="990" y="301"/>
                    </a:lnTo>
                    <a:lnTo>
                      <a:pt x="971" y="317"/>
                    </a:lnTo>
                    <a:lnTo>
                      <a:pt x="951" y="334"/>
                    </a:lnTo>
                    <a:lnTo>
                      <a:pt x="934" y="349"/>
                    </a:lnTo>
                    <a:lnTo>
                      <a:pt x="917" y="363"/>
                    </a:lnTo>
                    <a:lnTo>
                      <a:pt x="900" y="376"/>
                    </a:lnTo>
                    <a:lnTo>
                      <a:pt x="888" y="387"/>
                    </a:lnTo>
                    <a:lnTo>
                      <a:pt x="876" y="397"/>
                    </a:lnTo>
                    <a:lnTo>
                      <a:pt x="867" y="403"/>
                    </a:lnTo>
                    <a:lnTo>
                      <a:pt x="860" y="409"/>
                    </a:lnTo>
                    <a:lnTo>
                      <a:pt x="857" y="412"/>
                    </a:lnTo>
                    <a:lnTo>
                      <a:pt x="826" y="410"/>
                    </a:lnTo>
                    <a:lnTo>
                      <a:pt x="791" y="409"/>
                    </a:lnTo>
                    <a:lnTo>
                      <a:pt x="753" y="408"/>
                    </a:lnTo>
                    <a:lnTo>
                      <a:pt x="714" y="406"/>
                    </a:lnTo>
                    <a:lnTo>
                      <a:pt x="672" y="403"/>
                    </a:lnTo>
                    <a:lnTo>
                      <a:pt x="630" y="401"/>
                    </a:lnTo>
                    <a:lnTo>
                      <a:pt x="587" y="399"/>
                    </a:lnTo>
                    <a:lnTo>
                      <a:pt x="542" y="395"/>
                    </a:lnTo>
                    <a:lnTo>
                      <a:pt x="499" y="393"/>
                    </a:lnTo>
                    <a:lnTo>
                      <a:pt x="455" y="391"/>
                    </a:lnTo>
                    <a:lnTo>
                      <a:pt x="412" y="387"/>
                    </a:lnTo>
                    <a:lnTo>
                      <a:pt x="371" y="385"/>
                    </a:lnTo>
                    <a:lnTo>
                      <a:pt x="330" y="383"/>
                    </a:lnTo>
                    <a:lnTo>
                      <a:pt x="292" y="380"/>
                    </a:lnTo>
                    <a:lnTo>
                      <a:pt x="257" y="378"/>
                    </a:lnTo>
                    <a:lnTo>
                      <a:pt x="224" y="377"/>
                    </a:lnTo>
                    <a:lnTo>
                      <a:pt x="209" y="376"/>
                    </a:lnTo>
                    <a:lnTo>
                      <a:pt x="193" y="376"/>
                    </a:lnTo>
                    <a:lnTo>
                      <a:pt x="178" y="375"/>
                    </a:lnTo>
                    <a:lnTo>
                      <a:pt x="162" y="375"/>
                    </a:lnTo>
                    <a:lnTo>
                      <a:pt x="147" y="374"/>
                    </a:lnTo>
                    <a:lnTo>
                      <a:pt x="131" y="374"/>
                    </a:lnTo>
                    <a:lnTo>
                      <a:pt x="116" y="372"/>
                    </a:lnTo>
                    <a:lnTo>
                      <a:pt x="101" y="372"/>
                    </a:lnTo>
                    <a:lnTo>
                      <a:pt x="80" y="334"/>
                    </a:lnTo>
                    <a:lnTo>
                      <a:pt x="63" y="289"/>
                    </a:lnTo>
                    <a:lnTo>
                      <a:pt x="48" y="241"/>
                    </a:lnTo>
                    <a:lnTo>
                      <a:pt x="36" y="190"/>
                    </a:lnTo>
                    <a:lnTo>
                      <a:pt x="24" y="142"/>
                    </a:lnTo>
                    <a:lnTo>
                      <a:pt x="15" y="97"/>
                    </a:lnTo>
                    <a:lnTo>
                      <a:pt x="7" y="58"/>
                    </a:lnTo>
                    <a:lnTo>
                      <a:pt x="0" y="28"/>
                    </a:lnTo>
                    <a:lnTo>
                      <a:pt x="11" y="62"/>
                    </a:lnTo>
                    <a:lnTo>
                      <a:pt x="25" y="100"/>
                    </a:lnTo>
                    <a:lnTo>
                      <a:pt x="41" y="141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4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1" y="284"/>
                    </a:lnTo>
                    <a:lnTo>
                      <a:pt x="138" y="257"/>
                    </a:lnTo>
                    <a:lnTo>
                      <a:pt x="146" y="234"/>
                    </a:lnTo>
                    <a:lnTo>
                      <a:pt x="156" y="211"/>
                    </a:lnTo>
                    <a:lnTo>
                      <a:pt x="169" y="191"/>
                    </a:lnTo>
                    <a:lnTo>
                      <a:pt x="184" y="172"/>
                    </a:lnTo>
                    <a:lnTo>
                      <a:pt x="204" y="153"/>
                    </a:lnTo>
                    <a:lnTo>
                      <a:pt x="227" y="136"/>
                    </a:lnTo>
                    <a:lnTo>
                      <a:pt x="214" y="158"/>
                    </a:lnTo>
                    <a:lnTo>
                      <a:pt x="201" y="184"/>
                    </a:lnTo>
                    <a:lnTo>
                      <a:pt x="191" y="216"/>
                    </a:lnTo>
                    <a:lnTo>
                      <a:pt x="184" y="248"/>
                    </a:lnTo>
                    <a:lnTo>
                      <a:pt x="182" y="281"/>
                    </a:lnTo>
                    <a:lnTo>
                      <a:pt x="188" y="314"/>
                    </a:lnTo>
                    <a:lnTo>
                      <a:pt x="200" y="344"/>
                    </a:lnTo>
                    <a:lnTo>
                      <a:pt x="224" y="370"/>
                    </a:lnTo>
                    <a:lnTo>
                      <a:pt x="250" y="344"/>
                    </a:lnTo>
                    <a:lnTo>
                      <a:pt x="270" y="305"/>
                    </a:lnTo>
                    <a:lnTo>
                      <a:pt x="284" y="261"/>
                    </a:lnTo>
                    <a:lnTo>
                      <a:pt x="291" y="211"/>
                    </a:lnTo>
                    <a:lnTo>
                      <a:pt x="290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7" y="8"/>
                    </a:lnTo>
                    <a:lnTo>
                      <a:pt x="261" y="35"/>
                    </a:lnTo>
                    <a:lnTo>
                      <a:pt x="282" y="63"/>
                    </a:lnTo>
                    <a:lnTo>
                      <a:pt x="299" y="96"/>
                    </a:lnTo>
                    <a:lnTo>
                      <a:pt x="314" y="130"/>
                    </a:lnTo>
                    <a:lnTo>
                      <a:pt x="326" y="168"/>
                    </a:lnTo>
                    <a:lnTo>
                      <a:pt x="334" y="211"/>
                    </a:lnTo>
                    <a:lnTo>
                      <a:pt x="340" y="258"/>
                    </a:lnTo>
                    <a:lnTo>
                      <a:pt x="341" y="309"/>
                    </a:lnTo>
                    <a:lnTo>
                      <a:pt x="355" y="288"/>
                    </a:lnTo>
                    <a:lnTo>
                      <a:pt x="371" y="266"/>
                    </a:lnTo>
                    <a:lnTo>
                      <a:pt x="389" y="244"/>
                    </a:lnTo>
                    <a:lnTo>
                      <a:pt x="409" y="222"/>
                    </a:lnTo>
                    <a:lnTo>
                      <a:pt x="429" y="203"/>
                    </a:lnTo>
                    <a:lnTo>
                      <a:pt x="450" y="184"/>
                    </a:lnTo>
                    <a:lnTo>
                      <a:pt x="471" y="171"/>
                    </a:lnTo>
                    <a:lnTo>
                      <a:pt x="492" y="160"/>
                    </a:lnTo>
                    <a:lnTo>
                      <a:pt x="482" y="180"/>
                    </a:lnTo>
                    <a:lnTo>
                      <a:pt x="469" y="203"/>
                    </a:lnTo>
                    <a:lnTo>
                      <a:pt x="451" y="227"/>
                    </a:lnTo>
                    <a:lnTo>
                      <a:pt x="433" y="251"/>
                    </a:lnTo>
                    <a:lnTo>
                      <a:pt x="416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1" y="334"/>
                    </a:lnTo>
                    <a:lnTo>
                      <a:pt x="388" y="339"/>
                    </a:lnTo>
                    <a:lnTo>
                      <a:pt x="397" y="344"/>
                    </a:lnTo>
                    <a:lnTo>
                      <a:pt x="408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3" y="360"/>
                    </a:lnTo>
                    <a:lnTo>
                      <a:pt x="457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3"/>
                    </a:lnTo>
                    <a:lnTo>
                      <a:pt x="374" y="66"/>
                    </a:lnTo>
                    <a:lnTo>
                      <a:pt x="345" y="36"/>
                    </a:lnTo>
                    <a:lnTo>
                      <a:pt x="374" y="58"/>
                    </a:lnTo>
                    <a:lnTo>
                      <a:pt x="399" y="79"/>
                    </a:lnTo>
                    <a:lnTo>
                      <a:pt x="423" y="103"/>
                    </a:lnTo>
                    <a:lnTo>
                      <a:pt x="443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3" y="10"/>
                    </a:lnTo>
                    <a:lnTo>
                      <a:pt x="489" y="39"/>
                    </a:lnTo>
                    <a:lnTo>
                      <a:pt x="505" y="71"/>
                    </a:lnTo>
                    <a:lnTo>
                      <a:pt x="519" y="106"/>
                    </a:lnTo>
                    <a:lnTo>
                      <a:pt x="531" y="145"/>
                    </a:lnTo>
                    <a:lnTo>
                      <a:pt x="539" y="189"/>
                    </a:lnTo>
                    <a:lnTo>
                      <a:pt x="541" y="236"/>
                    </a:lnTo>
                    <a:lnTo>
                      <a:pt x="538" y="290"/>
                    </a:lnTo>
                    <a:lnTo>
                      <a:pt x="526" y="349"/>
                    </a:lnTo>
                    <a:lnTo>
                      <a:pt x="553" y="322"/>
                    </a:lnTo>
                    <a:lnTo>
                      <a:pt x="576" y="288"/>
                    </a:lnTo>
                    <a:lnTo>
                      <a:pt x="594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2" y="126"/>
                    </a:lnTo>
                    <a:lnTo>
                      <a:pt x="584" y="84"/>
                    </a:lnTo>
                    <a:lnTo>
                      <a:pt x="551" y="44"/>
                    </a:lnTo>
                    <a:lnTo>
                      <a:pt x="566" y="52"/>
                    </a:lnTo>
                    <a:lnTo>
                      <a:pt x="581" y="60"/>
                    </a:lnTo>
                    <a:lnTo>
                      <a:pt x="596" y="69"/>
                    </a:lnTo>
                    <a:lnTo>
                      <a:pt x="610" y="82"/>
                    </a:lnTo>
                    <a:lnTo>
                      <a:pt x="622" y="96"/>
                    </a:lnTo>
                    <a:lnTo>
                      <a:pt x="632" y="113"/>
                    </a:lnTo>
                    <a:lnTo>
                      <a:pt x="641" y="134"/>
                    </a:lnTo>
                    <a:lnTo>
                      <a:pt x="647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8" y="32"/>
                    </a:lnTo>
                    <a:lnTo>
                      <a:pt x="645" y="0"/>
                    </a:lnTo>
                    <a:lnTo>
                      <a:pt x="655" y="38"/>
                    </a:lnTo>
                    <a:lnTo>
                      <a:pt x="661" y="82"/>
                    </a:lnTo>
                    <a:lnTo>
                      <a:pt x="662" y="129"/>
                    </a:lnTo>
                    <a:lnTo>
                      <a:pt x="660" y="179"/>
                    </a:lnTo>
                    <a:lnTo>
                      <a:pt x="652" y="228"/>
                    </a:lnTo>
                    <a:lnTo>
                      <a:pt x="641" y="277"/>
                    </a:lnTo>
                    <a:lnTo>
                      <a:pt x="626" y="320"/>
                    </a:lnTo>
                    <a:lnTo>
                      <a:pt x="609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79" y="255"/>
                    </a:lnTo>
                    <a:lnTo>
                      <a:pt x="697" y="212"/>
                    </a:lnTo>
                    <a:lnTo>
                      <a:pt x="712" y="167"/>
                    </a:lnTo>
                    <a:lnTo>
                      <a:pt x="722" y="122"/>
                    </a:lnTo>
                    <a:lnTo>
                      <a:pt x="730" y="77"/>
                    </a:lnTo>
                    <a:lnTo>
                      <a:pt x="733" y="33"/>
                    </a:lnTo>
                    <a:lnTo>
                      <a:pt x="742" y="88"/>
                    </a:lnTo>
                    <a:lnTo>
                      <a:pt x="746" y="148"/>
                    </a:lnTo>
                    <a:lnTo>
                      <a:pt x="743" y="210"/>
                    </a:lnTo>
                    <a:lnTo>
                      <a:pt x="730" y="269"/>
                    </a:lnTo>
                    <a:lnTo>
                      <a:pt x="743" y="252"/>
                    </a:lnTo>
                    <a:lnTo>
                      <a:pt x="756" y="232"/>
                    </a:lnTo>
                    <a:lnTo>
                      <a:pt x="770" y="206"/>
                    </a:lnTo>
                    <a:lnTo>
                      <a:pt x="784" y="181"/>
                    </a:lnTo>
                    <a:lnTo>
                      <a:pt x="797" y="154"/>
                    </a:lnTo>
                    <a:lnTo>
                      <a:pt x="808" y="130"/>
                    </a:lnTo>
                    <a:lnTo>
                      <a:pt x="816" y="109"/>
                    </a:lnTo>
                    <a:lnTo>
                      <a:pt x="821" y="93"/>
                    </a:lnTo>
                    <a:lnTo>
                      <a:pt x="819" y="118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4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6" y="295"/>
                    </a:lnTo>
                    <a:lnTo>
                      <a:pt x="725" y="324"/>
                    </a:lnTo>
                    <a:lnTo>
                      <a:pt x="752" y="307"/>
                    </a:lnTo>
                    <a:lnTo>
                      <a:pt x="777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69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0" y="166"/>
                    </a:lnTo>
                    <a:lnTo>
                      <a:pt x="882" y="194"/>
                    </a:lnTo>
                    <a:lnTo>
                      <a:pt x="873" y="220"/>
                    </a:lnTo>
                    <a:lnTo>
                      <a:pt x="861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35" y="308"/>
                    </a:lnTo>
                    <a:lnTo>
                      <a:pt x="850" y="297"/>
                    </a:lnTo>
                    <a:lnTo>
                      <a:pt x="866" y="284"/>
                    </a:lnTo>
                    <a:lnTo>
                      <a:pt x="882" y="269"/>
                    </a:lnTo>
                    <a:lnTo>
                      <a:pt x="897" y="252"/>
                    </a:lnTo>
                    <a:lnTo>
                      <a:pt x="912" y="234"/>
                    </a:lnTo>
                    <a:lnTo>
                      <a:pt x="927" y="216"/>
                    </a:lnTo>
                    <a:lnTo>
                      <a:pt x="941" y="195"/>
                    </a:lnTo>
                    <a:lnTo>
                      <a:pt x="955" y="174"/>
                    </a:lnTo>
                    <a:lnTo>
                      <a:pt x="967" y="153"/>
                    </a:lnTo>
                    <a:lnTo>
                      <a:pt x="979" y="133"/>
                    </a:lnTo>
                    <a:lnTo>
                      <a:pt x="990" y="112"/>
                    </a:lnTo>
                    <a:lnTo>
                      <a:pt x="999" y="91"/>
                    </a:lnTo>
                    <a:lnTo>
                      <a:pt x="1008" y="70"/>
                    </a:lnTo>
                    <a:lnTo>
                      <a:pt x="1014" y="52"/>
                    </a:lnTo>
                    <a:lnTo>
                      <a:pt x="1020" y="33"/>
                    </a:lnTo>
                    <a:lnTo>
                      <a:pt x="1012" y="71"/>
                    </a:lnTo>
                    <a:lnTo>
                      <a:pt x="1004" y="107"/>
                    </a:lnTo>
                    <a:lnTo>
                      <a:pt x="994" y="141"/>
                    </a:lnTo>
                    <a:lnTo>
                      <a:pt x="983" y="173"/>
                    </a:lnTo>
                    <a:lnTo>
                      <a:pt x="968" y="206"/>
                    </a:lnTo>
                    <a:lnTo>
                      <a:pt x="950" y="242"/>
                    </a:lnTo>
                    <a:lnTo>
                      <a:pt x="927" y="279"/>
                    </a:lnTo>
                    <a:lnTo>
                      <a:pt x="897" y="322"/>
                    </a:lnTo>
                    <a:lnTo>
                      <a:pt x="910" y="314"/>
                    </a:lnTo>
                    <a:lnTo>
                      <a:pt x="925" y="304"/>
                    </a:lnTo>
                    <a:lnTo>
                      <a:pt x="940" y="294"/>
                    </a:lnTo>
                    <a:lnTo>
                      <a:pt x="956" y="282"/>
                    </a:lnTo>
                    <a:lnTo>
                      <a:pt x="972" y="270"/>
                    </a:lnTo>
                    <a:lnTo>
                      <a:pt x="988" y="257"/>
                    </a:lnTo>
                    <a:lnTo>
                      <a:pt x="1005" y="243"/>
                    </a:lnTo>
                    <a:lnTo>
                      <a:pt x="1021" y="228"/>
                    </a:lnTo>
                    <a:lnTo>
                      <a:pt x="1037" y="213"/>
                    </a:lnTo>
                    <a:lnTo>
                      <a:pt x="1052" y="197"/>
                    </a:lnTo>
                    <a:lnTo>
                      <a:pt x="1067" y="182"/>
                    </a:lnTo>
                    <a:lnTo>
                      <a:pt x="1080" y="166"/>
                    </a:lnTo>
                    <a:lnTo>
                      <a:pt x="1092" y="150"/>
                    </a:lnTo>
                    <a:lnTo>
                      <a:pt x="1102" y="135"/>
                    </a:lnTo>
                    <a:lnTo>
                      <a:pt x="1111" y="119"/>
                    </a:lnTo>
                    <a:lnTo>
                      <a:pt x="1117" y="104"/>
                    </a:lnTo>
                    <a:lnTo>
                      <a:pt x="1110" y="136"/>
                    </a:lnTo>
                    <a:lnTo>
                      <a:pt x="1103" y="166"/>
                    </a:lnTo>
                    <a:lnTo>
                      <a:pt x="1099" y="192"/>
                    </a:lnTo>
                    <a:lnTo>
                      <a:pt x="1093" y="21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2" name="Freeform 103"/>
              <p:cNvSpPr/>
              <p:nvPr/>
            </p:nvSpPr>
            <p:spPr bwMode="auto">
              <a:xfrm>
                <a:off x="4164" y="4179"/>
                <a:ext cx="202" cy="141"/>
              </a:xfrm>
              <a:custGeom>
                <a:avLst/>
                <a:gdLst>
                  <a:gd name="T0" fmla="*/ 1 w 403"/>
                  <a:gd name="T1" fmla="*/ 1 h 280"/>
                  <a:gd name="T2" fmla="*/ 1 w 403"/>
                  <a:gd name="T3" fmla="*/ 1 h 280"/>
                  <a:gd name="T4" fmla="*/ 1 w 403"/>
                  <a:gd name="T5" fmla="*/ 1 h 280"/>
                  <a:gd name="T6" fmla="*/ 1 w 403"/>
                  <a:gd name="T7" fmla="*/ 1 h 280"/>
                  <a:gd name="T8" fmla="*/ 1 w 403"/>
                  <a:gd name="T9" fmla="*/ 1 h 280"/>
                  <a:gd name="T10" fmla="*/ 1 w 403"/>
                  <a:gd name="T11" fmla="*/ 1 h 280"/>
                  <a:gd name="T12" fmla="*/ 1 w 403"/>
                  <a:gd name="T13" fmla="*/ 1 h 280"/>
                  <a:gd name="T14" fmla="*/ 1 w 403"/>
                  <a:gd name="T15" fmla="*/ 1 h 280"/>
                  <a:gd name="T16" fmla="*/ 1 w 403"/>
                  <a:gd name="T17" fmla="*/ 1 h 280"/>
                  <a:gd name="T18" fmla="*/ 1 w 403"/>
                  <a:gd name="T19" fmla="*/ 1 h 280"/>
                  <a:gd name="T20" fmla="*/ 1 w 403"/>
                  <a:gd name="T21" fmla="*/ 1 h 280"/>
                  <a:gd name="T22" fmla="*/ 1 w 403"/>
                  <a:gd name="T23" fmla="*/ 1 h 280"/>
                  <a:gd name="T24" fmla="*/ 1 w 403"/>
                  <a:gd name="T25" fmla="*/ 1 h 280"/>
                  <a:gd name="T26" fmla="*/ 1 w 403"/>
                  <a:gd name="T27" fmla="*/ 1 h 280"/>
                  <a:gd name="T28" fmla="*/ 1 w 403"/>
                  <a:gd name="T29" fmla="*/ 1 h 280"/>
                  <a:gd name="T30" fmla="*/ 1 w 403"/>
                  <a:gd name="T31" fmla="*/ 1 h 280"/>
                  <a:gd name="T32" fmla="*/ 1 w 403"/>
                  <a:gd name="T33" fmla="*/ 1 h 280"/>
                  <a:gd name="T34" fmla="*/ 1 w 403"/>
                  <a:gd name="T35" fmla="*/ 1 h 280"/>
                  <a:gd name="T36" fmla="*/ 1 w 403"/>
                  <a:gd name="T37" fmla="*/ 1 h 280"/>
                  <a:gd name="T38" fmla="*/ 1 w 403"/>
                  <a:gd name="T39" fmla="*/ 1 h 280"/>
                  <a:gd name="T40" fmla="*/ 1 w 403"/>
                  <a:gd name="T41" fmla="*/ 1 h 280"/>
                  <a:gd name="T42" fmla="*/ 1 w 403"/>
                  <a:gd name="T43" fmla="*/ 1 h 280"/>
                  <a:gd name="T44" fmla="*/ 1 w 403"/>
                  <a:gd name="T45" fmla="*/ 1 h 280"/>
                  <a:gd name="T46" fmla="*/ 1 w 403"/>
                  <a:gd name="T47" fmla="*/ 1 h 280"/>
                  <a:gd name="T48" fmla="*/ 1 w 403"/>
                  <a:gd name="T49" fmla="*/ 1 h 280"/>
                  <a:gd name="T50" fmla="*/ 1 w 403"/>
                  <a:gd name="T51" fmla="*/ 1 h 280"/>
                  <a:gd name="T52" fmla="*/ 1 w 403"/>
                  <a:gd name="T53" fmla="*/ 1 h 280"/>
                  <a:gd name="T54" fmla="*/ 1 w 403"/>
                  <a:gd name="T55" fmla="*/ 1 h 280"/>
                  <a:gd name="T56" fmla="*/ 1 w 403"/>
                  <a:gd name="T57" fmla="*/ 1 h 280"/>
                  <a:gd name="T58" fmla="*/ 1 w 403"/>
                  <a:gd name="T59" fmla="*/ 1 h 280"/>
                  <a:gd name="T60" fmla="*/ 1 w 403"/>
                  <a:gd name="T61" fmla="*/ 1 h 280"/>
                  <a:gd name="T62" fmla="*/ 1 w 403"/>
                  <a:gd name="T63" fmla="*/ 1 h 280"/>
                  <a:gd name="T64" fmla="*/ 1 w 403"/>
                  <a:gd name="T65" fmla="*/ 1 h 280"/>
                  <a:gd name="T66" fmla="*/ 1 w 403"/>
                  <a:gd name="T67" fmla="*/ 1 h 280"/>
                  <a:gd name="T68" fmla="*/ 1 w 403"/>
                  <a:gd name="T69" fmla="*/ 1 h 280"/>
                  <a:gd name="T70" fmla="*/ 1 w 403"/>
                  <a:gd name="T71" fmla="*/ 1 h 280"/>
                  <a:gd name="T72" fmla="*/ 1 w 403"/>
                  <a:gd name="T73" fmla="*/ 1 h 280"/>
                  <a:gd name="T74" fmla="*/ 1 w 403"/>
                  <a:gd name="T75" fmla="*/ 1 h 280"/>
                  <a:gd name="T76" fmla="*/ 1 w 403"/>
                  <a:gd name="T77" fmla="*/ 1 h 280"/>
                  <a:gd name="T78" fmla="*/ 1 w 403"/>
                  <a:gd name="T79" fmla="*/ 1 h 28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3" h="280">
                    <a:moveTo>
                      <a:pt x="339" y="270"/>
                    </a:moveTo>
                    <a:lnTo>
                      <a:pt x="322" y="270"/>
                    </a:lnTo>
                    <a:lnTo>
                      <a:pt x="305" y="271"/>
                    </a:lnTo>
                    <a:lnTo>
                      <a:pt x="289" y="271"/>
                    </a:lnTo>
                    <a:lnTo>
                      <a:pt x="273" y="272"/>
                    </a:lnTo>
                    <a:lnTo>
                      <a:pt x="257" y="272"/>
                    </a:lnTo>
                    <a:lnTo>
                      <a:pt x="241" y="273"/>
                    </a:lnTo>
                    <a:lnTo>
                      <a:pt x="225" y="273"/>
                    </a:lnTo>
                    <a:lnTo>
                      <a:pt x="210" y="274"/>
                    </a:lnTo>
                    <a:lnTo>
                      <a:pt x="194" y="274"/>
                    </a:lnTo>
                    <a:lnTo>
                      <a:pt x="179" y="275"/>
                    </a:lnTo>
                    <a:lnTo>
                      <a:pt x="164" y="277"/>
                    </a:lnTo>
                    <a:lnTo>
                      <a:pt x="149" y="277"/>
                    </a:lnTo>
                    <a:lnTo>
                      <a:pt x="134" y="278"/>
                    </a:lnTo>
                    <a:lnTo>
                      <a:pt x="119" y="279"/>
                    </a:lnTo>
                    <a:lnTo>
                      <a:pt x="104" y="279"/>
                    </a:lnTo>
                    <a:lnTo>
                      <a:pt x="90" y="280"/>
                    </a:lnTo>
                    <a:lnTo>
                      <a:pt x="86" y="257"/>
                    </a:lnTo>
                    <a:lnTo>
                      <a:pt x="81" y="233"/>
                    </a:lnTo>
                    <a:lnTo>
                      <a:pt x="73" y="209"/>
                    </a:lnTo>
                    <a:lnTo>
                      <a:pt x="62" y="184"/>
                    </a:lnTo>
                    <a:lnTo>
                      <a:pt x="50" y="162"/>
                    </a:lnTo>
                    <a:lnTo>
                      <a:pt x="35" y="142"/>
                    </a:lnTo>
                    <a:lnTo>
                      <a:pt x="18" y="124"/>
                    </a:lnTo>
                    <a:lnTo>
                      <a:pt x="0" y="112"/>
                    </a:lnTo>
                    <a:lnTo>
                      <a:pt x="22" y="117"/>
                    </a:lnTo>
                    <a:lnTo>
                      <a:pt x="40" y="127"/>
                    </a:lnTo>
                    <a:lnTo>
                      <a:pt x="58" y="138"/>
                    </a:lnTo>
                    <a:lnTo>
                      <a:pt x="74" y="154"/>
                    </a:lnTo>
                    <a:lnTo>
                      <a:pt x="89" y="173"/>
                    </a:lnTo>
                    <a:lnTo>
                      <a:pt x="104" y="196"/>
                    </a:lnTo>
                    <a:lnTo>
                      <a:pt x="117" y="222"/>
                    </a:lnTo>
                    <a:lnTo>
                      <a:pt x="132" y="254"/>
                    </a:lnTo>
                    <a:lnTo>
                      <a:pt x="139" y="222"/>
                    </a:lnTo>
                    <a:lnTo>
                      <a:pt x="143" y="188"/>
                    </a:lnTo>
                    <a:lnTo>
                      <a:pt x="142" y="152"/>
                    </a:lnTo>
                    <a:lnTo>
                      <a:pt x="139" y="115"/>
                    </a:lnTo>
                    <a:lnTo>
                      <a:pt x="134" y="81"/>
                    </a:lnTo>
                    <a:lnTo>
                      <a:pt x="126" y="49"/>
                    </a:lnTo>
                    <a:lnTo>
                      <a:pt x="115" y="23"/>
                    </a:lnTo>
                    <a:lnTo>
                      <a:pt x="103" y="4"/>
                    </a:lnTo>
                    <a:lnTo>
                      <a:pt x="121" y="17"/>
                    </a:lnTo>
                    <a:lnTo>
                      <a:pt x="139" y="33"/>
                    </a:lnTo>
                    <a:lnTo>
                      <a:pt x="157" y="53"/>
                    </a:lnTo>
                    <a:lnTo>
                      <a:pt x="173" y="77"/>
                    </a:lnTo>
                    <a:lnTo>
                      <a:pt x="188" y="106"/>
                    </a:lnTo>
                    <a:lnTo>
                      <a:pt x="200" y="141"/>
                    </a:lnTo>
                    <a:lnTo>
                      <a:pt x="211" y="182"/>
                    </a:lnTo>
                    <a:lnTo>
                      <a:pt x="218" y="230"/>
                    </a:lnTo>
                    <a:lnTo>
                      <a:pt x="228" y="207"/>
                    </a:lnTo>
                    <a:lnTo>
                      <a:pt x="236" y="182"/>
                    </a:lnTo>
                    <a:lnTo>
                      <a:pt x="242" y="153"/>
                    </a:lnTo>
                    <a:lnTo>
                      <a:pt x="245" y="123"/>
                    </a:lnTo>
                    <a:lnTo>
                      <a:pt x="245" y="92"/>
                    </a:lnTo>
                    <a:lnTo>
                      <a:pt x="242" y="61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1" y="30"/>
                    </a:lnTo>
                    <a:lnTo>
                      <a:pt x="255" y="56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7" y="128"/>
                    </a:lnTo>
                    <a:lnTo>
                      <a:pt x="294" y="151"/>
                    </a:lnTo>
                    <a:lnTo>
                      <a:pt x="297" y="173"/>
                    </a:lnTo>
                    <a:lnTo>
                      <a:pt x="298" y="195"/>
                    </a:lnTo>
                    <a:lnTo>
                      <a:pt x="312" y="173"/>
                    </a:lnTo>
                    <a:lnTo>
                      <a:pt x="326" y="149"/>
                    </a:lnTo>
                    <a:lnTo>
                      <a:pt x="340" y="121"/>
                    </a:lnTo>
                    <a:lnTo>
                      <a:pt x="354" y="93"/>
                    </a:lnTo>
                    <a:lnTo>
                      <a:pt x="366" y="67"/>
                    </a:lnTo>
                    <a:lnTo>
                      <a:pt x="375" y="41"/>
                    </a:lnTo>
                    <a:lnTo>
                      <a:pt x="382" y="19"/>
                    </a:lnTo>
                    <a:lnTo>
                      <a:pt x="385" y="2"/>
                    </a:lnTo>
                    <a:lnTo>
                      <a:pt x="392" y="26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3" y="112"/>
                    </a:lnTo>
                    <a:lnTo>
                      <a:pt x="398" y="145"/>
                    </a:lnTo>
                    <a:lnTo>
                      <a:pt x="387" y="183"/>
                    </a:lnTo>
                    <a:lnTo>
                      <a:pt x="367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3" name="Freeform 104"/>
              <p:cNvSpPr/>
              <p:nvPr/>
            </p:nvSpPr>
            <p:spPr bwMode="auto">
              <a:xfrm>
                <a:off x="4368" y="4177"/>
                <a:ext cx="123" cy="143"/>
              </a:xfrm>
              <a:custGeom>
                <a:avLst/>
                <a:gdLst>
                  <a:gd name="T0" fmla="*/ 1 w 246"/>
                  <a:gd name="T1" fmla="*/ 1 h 285"/>
                  <a:gd name="T2" fmla="*/ 1 w 246"/>
                  <a:gd name="T3" fmla="*/ 1 h 285"/>
                  <a:gd name="T4" fmla="*/ 1 w 246"/>
                  <a:gd name="T5" fmla="*/ 1 h 285"/>
                  <a:gd name="T6" fmla="*/ 1 w 246"/>
                  <a:gd name="T7" fmla="*/ 1 h 285"/>
                  <a:gd name="T8" fmla="*/ 1 w 246"/>
                  <a:gd name="T9" fmla="*/ 1 h 285"/>
                  <a:gd name="T10" fmla="*/ 1 w 246"/>
                  <a:gd name="T11" fmla="*/ 1 h 285"/>
                  <a:gd name="T12" fmla="*/ 1 w 246"/>
                  <a:gd name="T13" fmla="*/ 1 h 285"/>
                  <a:gd name="T14" fmla="*/ 1 w 246"/>
                  <a:gd name="T15" fmla="*/ 1 h 285"/>
                  <a:gd name="T16" fmla="*/ 0 w 246"/>
                  <a:gd name="T17" fmla="*/ 1 h 285"/>
                  <a:gd name="T18" fmla="*/ 1 w 246"/>
                  <a:gd name="T19" fmla="*/ 1 h 285"/>
                  <a:gd name="T20" fmla="*/ 1 w 246"/>
                  <a:gd name="T21" fmla="*/ 1 h 285"/>
                  <a:gd name="T22" fmla="*/ 1 w 246"/>
                  <a:gd name="T23" fmla="*/ 1 h 285"/>
                  <a:gd name="T24" fmla="*/ 1 w 246"/>
                  <a:gd name="T25" fmla="*/ 1 h 285"/>
                  <a:gd name="T26" fmla="*/ 1 w 246"/>
                  <a:gd name="T27" fmla="*/ 1 h 285"/>
                  <a:gd name="T28" fmla="*/ 1 w 246"/>
                  <a:gd name="T29" fmla="*/ 1 h 285"/>
                  <a:gd name="T30" fmla="*/ 1 w 246"/>
                  <a:gd name="T31" fmla="*/ 1 h 285"/>
                  <a:gd name="T32" fmla="*/ 1 w 246"/>
                  <a:gd name="T33" fmla="*/ 1 h 285"/>
                  <a:gd name="T34" fmla="*/ 1 w 246"/>
                  <a:gd name="T35" fmla="*/ 1 h 285"/>
                  <a:gd name="T36" fmla="*/ 1 w 246"/>
                  <a:gd name="T37" fmla="*/ 1 h 285"/>
                  <a:gd name="T38" fmla="*/ 1 w 246"/>
                  <a:gd name="T39" fmla="*/ 1 h 285"/>
                  <a:gd name="T40" fmla="*/ 1 w 246"/>
                  <a:gd name="T41" fmla="*/ 1 h 285"/>
                  <a:gd name="T42" fmla="*/ 1 w 246"/>
                  <a:gd name="T43" fmla="*/ 1 h 285"/>
                  <a:gd name="T44" fmla="*/ 1 w 246"/>
                  <a:gd name="T45" fmla="*/ 1 h 285"/>
                  <a:gd name="T46" fmla="*/ 1 w 246"/>
                  <a:gd name="T47" fmla="*/ 1 h 285"/>
                  <a:gd name="T48" fmla="*/ 1 w 246"/>
                  <a:gd name="T49" fmla="*/ 0 h 285"/>
                  <a:gd name="T50" fmla="*/ 1 w 246"/>
                  <a:gd name="T51" fmla="*/ 1 h 285"/>
                  <a:gd name="T52" fmla="*/ 1 w 246"/>
                  <a:gd name="T53" fmla="*/ 1 h 285"/>
                  <a:gd name="T54" fmla="*/ 1 w 246"/>
                  <a:gd name="T55" fmla="*/ 1 h 285"/>
                  <a:gd name="T56" fmla="*/ 1 w 246"/>
                  <a:gd name="T57" fmla="*/ 1 h 285"/>
                  <a:gd name="T58" fmla="*/ 1 w 246"/>
                  <a:gd name="T59" fmla="*/ 1 h 285"/>
                  <a:gd name="T60" fmla="*/ 1 w 246"/>
                  <a:gd name="T61" fmla="*/ 1 h 285"/>
                  <a:gd name="T62" fmla="*/ 1 w 246"/>
                  <a:gd name="T63" fmla="*/ 1 h 285"/>
                  <a:gd name="T64" fmla="*/ 1 w 246"/>
                  <a:gd name="T65" fmla="*/ 1 h 2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46" h="285">
                    <a:moveTo>
                      <a:pt x="85" y="285"/>
                    </a:moveTo>
                    <a:lnTo>
                      <a:pt x="75" y="285"/>
                    </a:lnTo>
                    <a:lnTo>
                      <a:pt x="63" y="285"/>
                    </a:lnTo>
                    <a:lnTo>
                      <a:pt x="53" y="285"/>
                    </a:lnTo>
                    <a:lnTo>
                      <a:pt x="42" y="285"/>
                    </a:lnTo>
                    <a:lnTo>
                      <a:pt x="32" y="285"/>
                    </a:lnTo>
                    <a:lnTo>
                      <a:pt x="22" y="285"/>
                    </a:lnTo>
                    <a:lnTo>
                      <a:pt x="10" y="285"/>
                    </a:lnTo>
                    <a:lnTo>
                      <a:pt x="0" y="285"/>
                    </a:lnTo>
                    <a:lnTo>
                      <a:pt x="3" y="270"/>
                    </a:lnTo>
                    <a:lnTo>
                      <a:pt x="8" y="253"/>
                    </a:lnTo>
                    <a:lnTo>
                      <a:pt x="14" y="235"/>
                    </a:lnTo>
                    <a:lnTo>
                      <a:pt x="22" y="217"/>
                    </a:lnTo>
                    <a:lnTo>
                      <a:pt x="30" y="197"/>
                    </a:lnTo>
                    <a:lnTo>
                      <a:pt x="40" y="178"/>
                    </a:lnTo>
                    <a:lnTo>
                      <a:pt x="52" y="157"/>
                    </a:lnTo>
                    <a:lnTo>
                      <a:pt x="64" y="137"/>
                    </a:lnTo>
                    <a:lnTo>
                      <a:pt x="80" y="118"/>
                    </a:lnTo>
                    <a:lnTo>
                      <a:pt x="96" y="98"/>
                    </a:lnTo>
                    <a:lnTo>
                      <a:pt x="116" y="79"/>
                    </a:lnTo>
                    <a:lnTo>
                      <a:pt x="137" y="60"/>
                    </a:lnTo>
                    <a:lnTo>
                      <a:pt x="161" y="43"/>
                    </a:lnTo>
                    <a:lnTo>
                      <a:pt x="186" y="28"/>
                    </a:lnTo>
                    <a:lnTo>
                      <a:pt x="215" y="13"/>
                    </a:lnTo>
                    <a:lnTo>
                      <a:pt x="246" y="0"/>
                    </a:lnTo>
                    <a:lnTo>
                      <a:pt x="215" y="30"/>
                    </a:lnTo>
                    <a:lnTo>
                      <a:pt x="186" y="60"/>
                    </a:lnTo>
                    <a:lnTo>
                      <a:pt x="160" y="91"/>
                    </a:lnTo>
                    <a:lnTo>
                      <a:pt x="136" y="124"/>
                    </a:lnTo>
                    <a:lnTo>
                      <a:pt x="116" y="158"/>
                    </a:lnTo>
                    <a:lnTo>
                      <a:pt x="100" y="196"/>
                    </a:lnTo>
                    <a:lnTo>
                      <a:pt x="90" y="238"/>
                    </a:lnTo>
                    <a:lnTo>
                      <a:pt x="85" y="285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4" name="Freeform 105"/>
              <p:cNvSpPr/>
              <p:nvPr/>
            </p:nvSpPr>
            <p:spPr bwMode="auto">
              <a:xfrm>
                <a:off x="4389" y="4134"/>
                <a:ext cx="493" cy="199"/>
              </a:xfrm>
              <a:custGeom>
                <a:avLst/>
                <a:gdLst>
                  <a:gd name="T0" fmla="*/ 1 w 986"/>
                  <a:gd name="T1" fmla="*/ 1 h 398"/>
                  <a:gd name="T2" fmla="*/ 1 w 986"/>
                  <a:gd name="T3" fmla="*/ 1 h 398"/>
                  <a:gd name="T4" fmla="*/ 1 w 986"/>
                  <a:gd name="T5" fmla="*/ 1 h 398"/>
                  <a:gd name="T6" fmla="*/ 1 w 986"/>
                  <a:gd name="T7" fmla="*/ 1 h 398"/>
                  <a:gd name="T8" fmla="*/ 1 w 986"/>
                  <a:gd name="T9" fmla="*/ 1 h 398"/>
                  <a:gd name="T10" fmla="*/ 1 w 986"/>
                  <a:gd name="T11" fmla="*/ 1 h 398"/>
                  <a:gd name="T12" fmla="*/ 1 w 986"/>
                  <a:gd name="T13" fmla="*/ 1 h 398"/>
                  <a:gd name="T14" fmla="*/ 1 w 986"/>
                  <a:gd name="T15" fmla="*/ 1 h 398"/>
                  <a:gd name="T16" fmla="*/ 1 w 986"/>
                  <a:gd name="T17" fmla="*/ 1 h 398"/>
                  <a:gd name="T18" fmla="*/ 1 w 986"/>
                  <a:gd name="T19" fmla="*/ 1 h 398"/>
                  <a:gd name="T20" fmla="*/ 1 w 986"/>
                  <a:gd name="T21" fmla="*/ 1 h 398"/>
                  <a:gd name="T22" fmla="*/ 1 w 986"/>
                  <a:gd name="T23" fmla="*/ 1 h 398"/>
                  <a:gd name="T24" fmla="*/ 1 w 986"/>
                  <a:gd name="T25" fmla="*/ 1 h 398"/>
                  <a:gd name="T26" fmla="*/ 1 w 986"/>
                  <a:gd name="T27" fmla="*/ 1 h 398"/>
                  <a:gd name="T28" fmla="*/ 1 w 986"/>
                  <a:gd name="T29" fmla="*/ 1 h 398"/>
                  <a:gd name="T30" fmla="*/ 1 w 986"/>
                  <a:gd name="T31" fmla="*/ 1 h 398"/>
                  <a:gd name="T32" fmla="*/ 1 w 986"/>
                  <a:gd name="T33" fmla="*/ 1 h 398"/>
                  <a:gd name="T34" fmla="*/ 1 w 986"/>
                  <a:gd name="T35" fmla="*/ 1 h 398"/>
                  <a:gd name="T36" fmla="*/ 1 w 986"/>
                  <a:gd name="T37" fmla="*/ 1 h 398"/>
                  <a:gd name="T38" fmla="*/ 1 w 986"/>
                  <a:gd name="T39" fmla="*/ 1 h 398"/>
                  <a:gd name="T40" fmla="*/ 1 w 986"/>
                  <a:gd name="T41" fmla="*/ 1 h 398"/>
                  <a:gd name="T42" fmla="*/ 1 w 986"/>
                  <a:gd name="T43" fmla="*/ 1 h 398"/>
                  <a:gd name="T44" fmla="*/ 1 w 986"/>
                  <a:gd name="T45" fmla="*/ 1 h 398"/>
                  <a:gd name="T46" fmla="*/ 1 w 986"/>
                  <a:gd name="T47" fmla="*/ 1 h 398"/>
                  <a:gd name="T48" fmla="*/ 1 w 986"/>
                  <a:gd name="T49" fmla="*/ 1 h 398"/>
                  <a:gd name="T50" fmla="*/ 1 w 986"/>
                  <a:gd name="T51" fmla="*/ 1 h 398"/>
                  <a:gd name="T52" fmla="*/ 1 w 986"/>
                  <a:gd name="T53" fmla="*/ 1 h 398"/>
                  <a:gd name="T54" fmla="*/ 1 w 986"/>
                  <a:gd name="T55" fmla="*/ 1 h 398"/>
                  <a:gd name="T56" fmla="*/ 1 w 986"/>
                  <a:gd name="T57" fmla="*/ 1 h 398"/>
                  <a:gd name="T58" fmla="*/ 1 w 986"/>
                  <a:gd name="T59" fmla="*/ 1 h 398"/>
                  <a:gd name="T60" fmla="*/ 1 w 986"/>
                  <a:gd name="T61" fmla="*/ 1 h 398"/>
                  <a:gd name="T62" fmla="*/ 1 w 986"/>
                  <a:gd name="T63" fmla="*/ 1 h 398"/>
                  <a:gd name="T64" fmla="*/ 1 w 986"/>
                  <a:gd name="T65" fmla="*/ 1 h 398"/>
                  <a:gd name="T66" fmla="*/ 1 w 986"/>
                  <a:gd name="T67" fmla="*/ 1 h 398"/>
                  <a:gd name="T68" fmla="*/ 1 w 986"/>
                  <a:gd name="T69" fmla="*/ 1 h 398"/>
                  <a:gd name="T70" fmla="*/ 1 w 986"/>
                  <a:gd name="T71" fmla="*/ 1 h 398"/>
                  <a:gd name="T72" fmla="*/ 1 w 986"/>
                  <a:gd name="T73" fmla="*/ 1 h 398"/>
                  <a:gd name="T74" fmla="*/ 1 w 986"/>
                  <a:gd name="T75" fmla="*/ 1 h 398"/>
                  <a:gd name="T76" fmla="*/ 1 w 986"/>
                  <a:gd name="T77" fmla="*/ 1 h 398"/>
                  <a:gd name="T78" fmla="*/ 1 w 986"/>
                  <a:gd name="T79" fmla="*/ 1 h 398"/>
                  <a:gd name="T80" fmla="*/ 1 w 986"/>
                  <a:gd name="T81" fmla="*/ 1 h 398"/>
                  <a:gd name="T82" fmla="*/ 1 w 986"/>
                  <a:gd name="T83" fmla="*/ 1 h 398"/>
                  <a:gd name="T84" fmla="*/ 1 w 986"/>
                  <a:gd name="T85" fmla="*/ 1 h 398"/>
                  <a:gd name="T86" fmla="*/ 1 w 986"/>
                  <a:gd name="T87" fmla="*/ 1 h 398"/>
                  <a:gd name="T88" fmla="*/ 1 w 986"/>
                  <a:gd name="T89" fmla="*/ 1 h 398"/>
                  <a:gd name="T90" fmla="*/ 1 w 986"/>
                  <a:gd name="T91" fmla="*/ 1 h 398"/>
                  <a:gd name="T92" fmla="*/ 1 w 986"/>
                  <a:gd name="T93" fmla="*/ 1 h 398"/>
                  <a:gd name="T94" fmla="*/ 1 w 986"/>
                  <a:gd name="T95" fmla="*/ 1 h 398"/>
                  <a:gd name="T96" fmla="*/ 1 w 986"/>
                  <a:gd name="T97" fmla="*/ 1 h 398"/>
                  <a:gd name="T98" fmla="*/ 1 w 986"/>
                  <a:gd name="T99" fmla="*/ 1 h 398"/>
                  <a:gd name="T100" fmla="*/ 1 w 986"/>
                  <a:gd name="T101" fmla="*/ 1 h 398"/>
                  <a:gd name="T102" fmla="*/ 1 w 986"/>
                  <a:gd name="T103" fmla="*/ 1 h 398"/>
                  <a:gd name="T104" fmla="*/ 1 w 986"/>
                  <a:gd name="T105" fmla="*/ 1 h 398"/>
                  <a:gd name="T106" fmla="*/ 1 w 986"/>
                  <a:gd name="T107" fmla="*/ 1 h 398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986" h="398">
                    <a:moveTo>
                      <a:pt x="901" y="398"/>
                    </a:moveTo>
                    <a:lnTo>
                      <a:pt x="867" y="398"/>
                    </a:lnTo>
                    <a:lnTo>
                      <a:pt x="829" y="398"/>
                    </a:lnTo>
                    <a:lnTo>
                      <a:pt x="789" y="398"/>
                    </a:lnTo>
                    <a:lnTo>
                      <a:pt x="747" y="396"/>
                    </a:lnTo>
                    <a:lnTo>
                      <a:pt x="702" y="396"/>
                    </a:lnTo>
                    <a:lnTo>
                      <a:pt x="656" y="394"/>
                    </a:lnTo>
                    <a:lnTo>
                      <a:pt x="608" y="393"/>
                    </a:lnTo>
                    <a:lnTo>
                      <a:pt x="561" y="392"/>
                    </a:lnTo>
                    <a:lnTo>
                      <a:pt x="513" y="389"/>
                    </a:lnTo>
                    <a:lnTo>
                      <a:pt x="467" y="388"/>
                    </a:lnTo>
                    <a:lnTo>
                      <a:pt x="421" y="386"/>
                    </a:lnTo>
                    <a:lnTo>
                      <a:pt x="376" y="384"/>
                    </a:lnTo>
                    <a:lnTo>
                      <a:pt x="334" y="383"/>
                    </a:lnTo>
                    <a:lnTo>
                      <a:pt x="294" y="380"/>
                    </a:lnTo>
                    <a:lnTo>
                      <a:pt x="258" y="378"/>
                    </a:lnTo>
                    <a:lnTo>
                      <a:pt x="225" y="377"/>
                    </a:lnTo>
                    <a:lnTo>
                      <a:pt x="210" y="376"/>
                    </a:lnTo>
                    <a:lnTo>
                      <a:pt x="194" y="376"/>
                    </a:lnTo>
                    <a:lnTo>
                      <a:pt x="179" y="374"/>
                    </a:lnTo>
                    <a:lnTo>
                      <a:pt x="163" y="373"/>
                    </a:lnTo>
                    <a:lnTo>
                      <a:pt x="148" y="373"/>
                    </a:lnTo>
                    <a:lnTo>
                      <a:pt x="132" y="372"/>
                    </a:lnTo>
                    <a:lnTo>
                      <a:pt x="117" y="372"/>
                    </a:lnTo>
                    <a:lnTo>
                      <a:pt x="102" y="372"/>
                    </a:lnTo>
                    <a:lnTo>
                      <a:pt x="81" y="334"/>
                    </a:lnTo>
                    <a:lnTo>
                      <a:pt x="64" y="289"/>
                    </a:lnTo>
                    <a:lnTo>
                      <a:pt x="48" y="241"/>
                    </a:lnTo>
                    <a:lnTo>
                      <a:pt x="35" y="190"/>
                    </a:lnTo>
                    <a:lnTo>
                      <a:pt x="23" y="142"/>
                    </a:lnTo>
                    <a:lnTo>
                      <a:pt x="14" y="97"/>
                    </a:lnTo>
                    <a:lnTo>
                      <a:pt x="6" y="57"/>
                    </a:lnTo>
                    <a:lnTo>
                      <a:pt x="0" y="27"/>
                    </a:lnTo>
                    <a:lnTo>
                      <a:pt x="12" y="62"/>
                    </a:lnTo>
                    <a:lnTo>
                      <a:pt x="26" y="100"/>
                    </a:lnTo>
                    <a:lnTo>
                      <a:pt x="42" y="140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5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0" y="283"/>
                    </a:lnTo>
                    <a:lnTo>
                      <a:pt x="139" y="257"/>
                    </a:lnTo>
                    <a:lnTo>
                      <a:pt x="147" y="234"/>
                    </a:lnTo>
                    <a:lnTo>
                      <a:pt x="157" y="211"/>
                    </a:lnTo>
                    <a:lnTo>
                      <a:pt x="170" y="190"/>
                    </a:lnTo>
                    <a:lnTo>
                      <a:pt x="185" y="170"/>
                    </a:lnTo>
                    <a:lnTo>
                      <a:pt x="204" y="152"/>
                    </a:lnTo>
                    <a:lnTo>
                      <a:pt x="227" y="135"/>
                    </a:lnTo>
                    <a:lnTo>
                      <a:pt x="215" y="157"/>
                    </a:lnTo>
                    <a:lnTo>
                      <a:pt x="202" y="184"/>
                    </a:lnTo>
                    <a:lnTo>
                      <a:pt x="191" y="214"/>
                    </a:lnTo>
                    <a:lnTo>
                      <a:pt x="185" y="248"/>
                    </a:lnTo>
                    <a:lnTo>
                      <a:pt x="182" y="281"/>
                    </a:lnTo>
                    <a:lnTo>
                      <a:pt x="188" y="313"/>
                    </a:lnTo>
                    <a:lnTo>
                      <a:pt x="201" y="343"/>
                    </a:lnTo>
                    <a:lnTo>
                      <a:pt x="225" y="370"/>
                    </a:lnTo>
                    <a:lnTo>
                      <a:pt x="250" y="343"/>
                    </a:lnTo>
                    <a:lnTo>
                      <a:pt x="271" y="305"/>
                    </a:lnTo>
                    <a:lnTo>
                      <a:pt x="285" y="260"/>
                    </a:lnTo>
                    <a:lnTo>
                      <a:pt x="292" y="211"/>
                    </a:lnTo>
                    <a:lnTo>
                      <a:pt x="291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8" y="8"/>
                    </a:lnTo>
                    <a:lnTo>
                      <a:pt x="262" y="34"/>
                    </a:lnTo>
                    <a:lnTo>
                      <a:pt x="282" y="63"/>
                    </a:lnTo>
                    <a:lnTo>
                      <a:pt x="300" y="95"/>
                    </a:lnTo>
                    <a:lnTo>
                      <a:pt x="315" y="130"/>
                    </a:lnTo>
                    <a:lnTo>
                      <a:pt x="325" y="168"/>
                    </a:lnTo>
                    <a:lnTo>
                      <a:pt x="333" y="211"/>
                    </a:lnTo>
                    <a:lnTo>
                      <a:pt x="339" y="258"/>
                    </a:lnTo>
                    <a:lnTo>
                      <a:pt x="340" y="309"/>
                    </a:lnTo>
                    <a:lnTo>
                      <a:pt x="354" y="288"/>
                    </a:lnTo>
                    <a:lnTo>
                      <a:pt x="370" y="266"/>
                    </a:lnTo>
                    <a:lnTo>
                      <a:pt x="388" y="244"/>
                    </a:lnTo>
                    <a:lnTo>
                      <a:pt x="409" y="222"/>
                    </a:lnTo>
                    <a:lnTo>
                      <a:pt x="430" y="203"/>
                    </a:lnTo>
                    <a:lnTo>
                      <a:pt x="451" y="184"/>
                    </a:lnTo>
                    <a:lnTo>
                      <a:pt x="471" y="170"/>
                    </a:lnTo>
                    <a:lnTo>
                      <a:pt x="492" y="160"/>
                    </a:lnTo>
                    <a:lnTo>
                      <a:pt x="483" y="180"/>
                    </a:lnTo>
                    <a:lnTo>
                      <a:pt x="469" y="203"/>
                    </a:lnTo>
                    <a:lnTo>
                      <a:pt x="452" y="227"/>
                    </a:lnTo>
                    <a:lnTo>
                      <a:pt x="433" y="251"/>
                    </a:lnTo>
                    <a:lnTo>
                      <a:pt x="415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0" y="334"/>
                    </a:lnTo>
                    <a:lnTo>
                      <a:pt x="388" y="339"/>
                    </a:lnTo>
                    <a:lnTo>
                      <a:pt x="396" y="343"/>
                    </a:lnTo>
                    <a:lnTo>
                      <a:pt x="407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4" y="360"/>
                    </a:lnTo>
                    <a:lnTo>
                      <a:pt x="458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2"/>
                    </a:lnTo>
                    <a:lnTo>
                      <a:pt x="375" y="65"/>
                    </a:lnTo>
                    <a:lnTo>
                      <a:pt x="346" y="36"/>
                    </a:lnTo>
                    <a:lnTo>
                      <a:pt x="375" y="57"/>
                    </a:lnTo>
                    <a:lnTo>
                      <a:pt x="400" y="79"/>
                    </a:lnTo>
                    <a:lnTo>
                      <a:pt x="423" y="102"/>
                    </a:lnTo>
                    <a:lnTo>
                      <a:pt x="444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4" y="10"/>
                    </a:lnTo>
                    <a:lnTo>
                      <a:pt x="490" y="39"/>
                    </a:lnTo>
                    <a:lnTo>
                      <a:pt x="506" y="70"/>
                    </a:lnTo>
                    <a:lnTo>
                      <a:pt x="520" y="106"/>
                    </a:lnTo>
                    <a:lnTo>
                      <a:pt x="531" y="145"/>
                    </a:lnTo>
                    <a:lnTo>
                      <a:pt x="539" y="188"/>
                    </a:lnTo>
                    <a:lnTo>
                      <a:pt x="542" y="236"/>
                    </a:lnTo>
                    <a:lnTo>
                      <a:pt x="538" y="290"/>
                    </a:lnTo>
                    <a:lnTo>
                      <a:pt x="527" y="349"/>
                    </a:lnTo>
                    <a:lnTo>
                      <a:pt x="553" y="321"/>
                    </a:lnTo>
                    <a:lnTo>
                      <a:pt x="576" y="288"/>
                    </a:lnTo>
                    <a:lnTo>
                      <a:pt x="595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3" y="125"/>
                    </a:lnTo>
                    <a:lnTo>
                      <a:pt x="584" y="83"/>
                    </a:lnTo>
                    <a:lnTo>
                      <a:pt x="552" y="42"/>
                    </a:lnTo>
                    <a:lnTo>
                      <a:pt x="567" y="50"/>
                    </a:lnTo>
                    <a:lnTo>
                      <a:pt x="582" y="59"/>
                    </a:lnTo>
                    <a:lnTo>
                      <a:pt x="597" y="69"/>
                    </a:lnTo>
                    <a:lnTo>
                      <a:pt x="611" y="80"/>
                    </a:lnTo>
                    <a:lnTo>
                      <a:pt x="622" y="95"/>
                    </a:lnTo>
                    <a:lnTo>
                      <a:pt x="633" y="113"/>
                    </a:lnTo>
                    <a:lnTo>
                      <a:pt x="642" y="134"/>
                    </a:lnTo>
                    <a:lnTo>
                      <a:pt x="648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9" y="32"/>
                    </a:lnTo>
                    <a:lnTo>
                      <a:pt x="645" y="0"/>
                    </a:lnTo>
                    <a:lnTo>
                      <a:pt x="656" y="38"/>
                    </a:lnTo>
                    <a:lnTo>
                      <a:pt x="661" y="82"/>
                    </a:lnTo>
                    <a:lnTo>
                      <a:pt x="663" y="129"/>
                    </a:lnTo>
                    <a:lnTo>
                      <a:pt x="660" y="178"/>
                    </a:lnTo>
                    <a:lnTo>
                      <a:pt x="652" y="228"/>
                    </a:lnTo>
                    <a:lnTo>
                      <a:pt x="642" y="276"/>
                    </a:lnTo>
                    <a:lnTo>
                      <a:pt x="627" y="320"/>
                    </a:lnTo>
                    <a:lnTo>
                      <a:pt x="610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80" y="255"/>
                    </a:lnTo>
                    <a:lnTo>
                      <a:pt x="697" y="212"/>
                    </a:lnTo>
                    <a:lnTo>
                      <a:pt x="711" y="167"/>
                    </a:lnTo>
                    <a:lnTo>
                      <a:pt x="722" y="122"/>
                    </a:lnTo>
                    <a:lnTo>
                      <a:pt x="729" y="77"/>
                    </a:lnTo>
                    <a:lnTo>
                      <a:pt x="733" y="33"/>
                    </a:lnTo>
                    <a:lnTo>
                      <a:pt x="741" y="87"/>
                    </a:lnTo>
                    <a:lnTo>
                      <a:pt x="745" y="147"/>
                    </a:lnTo>
                    <a:lnTo>
                      <a:pt x="743" y="210"/>
                    </a:lnTo>
                    <a:lnTo>
                      <a:pt x="730" y="268"/>
                    </a:lnTo>
                    <a:lnTo>
                      <a:pt x="743" y="252"/>
                    </a:lnTo>
                    <a:lnTo>
                      <a:pt x="757" y="232"/>
                    </a:lnTo>
                    <a:lnTo>
                      <a:pt x="771" y="206"/>
                    </a:lnTo>
                    <a:lnTo>
                      <a:pt x="785" y="180"/>
                    </a:lnTo>
                    <a:lnTo>
                      <a:pt x="797" y="153"/>
                    </a:lnTo>
                    <a:lnTo>
                      <a:pt x="809" y="129"/>
                    </a:lnTo>
                    <a:lnTo>
                      <a:pt x="817" y="108"/>
                    </a:lnTo>
                    <a:lnTo>
                      <a:pt x="821" y="93"/>
                    </a:lnTo>
                    <a:lnTo>
                      <a:pt x="819" y="117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5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7" y="295"/>
                    </a:lnTo>
                    <a:lnTo>
                      <a:pt x="726" y="324"/>
                    </a:lnTo>
                    <a:lnTo>
                      <a:pt x="752" y="306"/>
                    </a:lnTo>
                    <a:lnTo>
                      <a:pt x="778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70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1" y="166"/>
                    </a:lnTo>
                    <a:lnTo>
                      <a:pt x="882" y="193"/>
                    </a:lnTo>
                    <a:lnTo>
                      <a:pt x="873" y="220"/>
                    </a:lnTo>
                    <a:lnTo>
                      <a:pt x="862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49" y="297"/>
                    </a:lnTo>
                    <a:lnTo>
                      <a:pt x="877" y="271"/>
                    </a:lnTo>
                    <a:lnTo>
                      <a:pt x="902" y="237"/>
                    </a:lnTo>
                    <a:lnTo>
                      <a:pt x="925" y="200"/>
                    </a:lnTo>
                    <a:lnTo>
                      <a:pt x="945" y="161"/>
                    </a:lnTo>
                    <a:lnTo>
                      <a:pt x="962" y="122"/>
                    </a:lnTo>
                    <a:lnTo>
                      <a:pt x="976" y="83"/>
                    </a:lnTo>
                    <a:lnTo>
                      <a:pt x="986" y="46"/>
                    </a:lnTo>
                    <a:lnTo>
                      <a:pt x="980" y="86"/>
                    </a:lnTo>
                    <a:lnTo>
                      <a:pt x="979" y="128"/>
                    </a:lnTo>
                    <a:lnTo>
                      <a:pt x="980" y="169"/>
                    </a:lnTo>
                    <a:lnTo>
                      <a:pt x="984" y="210"/>
                    </a:lnTo>
                    <a:lnTo>
                      <a:pt x="986" y="247"/>
                    </a:lnTo>
                    <a:lnTo>
                      <a:pt x="986" y="282"/>
                    </a:lnTo>
                    <a:lnTo>
                      <a:pt x="983" y="312"/>
                    </a:lnTo>
                    <a:lnTo>
                      <a:pt x="975" y="339"/>
                    </a:lnTo>
                    <a:lnTo>
                      <a:pt x="901" y="398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75" name="Group 106"/>
            <p:cNvGrpSpPr/>
            <p:nvPr/>
          </p:nvGrpSpPr>
          <p:grpSpPr bwMode="auto">
            <a:xfrm>
              <a:off x="2688" y="4105"/>
              <a:ext cx="1479" cy="215"/>
              <a:chOff x="3452" y="4125"/>
              <a:chExt cx="1479" cy="215"/>
            </a:xfrm>
          </p:grpSpPr>
          <p:sp>
            <p:nvSpPr>
              <p:cNvPr id="376" name="Freeform 107"/>
              <p:cNvSpPr/>
              <p:nvPr/>
            </p:nvSpPr>
            <p:spPr bwMode="auto">
              <a:xfrm>
                <a:off x="3592" y="4158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2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9" y="1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0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7" name="Freeform 108"/>
              <p:cNvSpPr/>
              <p:nvPr/>
            </p:nvSpPr>
            <p:spPr bwMode="auto">
              <a:xfrm>
                <a:off x="3668" y="4235"/>
                <a:ext cx="16" cy="16"/>
              </a:xfrm>
              <a:custGeom>
                <a:avLst/>
                <a:gdLst>
                  <a:gd name="T0" fmla="*/ 0 w 34"/>
                  <a:gd name="T1" fmla="*/ 1 h 32"/>
                  <a:gd name="T2" fmla="*/ 0 w 34"/>
                  <a:gd name="T3" fmla="*/ 1 h 32"/>
                  <a:gd name="T4" fmla="*/ 0 w 34"/>
                  <a:gd name="T5" fmla="*/ 1 h 32"/>
                  <a:gd name="T6" fmla="*/ 0 w 34"/>
                  <a:gd name="T7" fmla="*/ 1 h 32"/>
                  <a:gd name="T8" fmla="*/ 0 w 34"/>
                  <a:gd name="T9" fmla="*/ 0 h 32"/>
                  <a:gd name="T10" fmla="*/ 0 w 34"/>
                  <a:gd name="T11" fmla="*/ 0 h 32"/>
                  <a:gd name="T12" fmla="*/ 0 w 34"/>
                  <a:gd name="T13" fmla="*/ 1 h 32"/>
                  <a:gd name="T14" fmla="*/ 0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0 w 34"/>
                  <a:gd name="T21" fmla="*/ 1 h 32"/>
                  <a:gd name="T22" fmla="*/ 0 w 34"/>
                  <a:gd name="T23" fmla="*/ 1 h 32"/>
                  <a:gd name="T24" fmla="*/ 0 w 34"/>
                  <a:gd name="T25" fmla="*/ 1 h 32"/>
                  <a:gd name="T26" fmla="*/ 0 w 34"/>
                  <a:gd name="T27" fmla="*/ 1 h 32"/>
                  <a:gd name="T28" fmla="*/ 0 w 34"/>
                  <a:gd name="T29" fmla="*/ 1 h 32"/>
                  <a:gd name="T30" fmla="*/ 0 w 34"/>
                  <a:gd name="T31" fmla="*/ 1 h 32"/>
                  <a:gd name="T32" fmla="*/ 0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3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8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8" name="Freeform 109"/>
              <p:cNvSpPr/>
              <p:nvPr/>
            </p:nvSpPr>
            <p:spPr bwMode="auto">
              <a:xfrm>
                <a:off x="3668" y="4194"/>
                <a:ext cx="16" cy="17"/>
              </a:xfrm>
              <a:custGeom>
                <a:avLst/>
                <a:gdLst>
                  <a:gd name="T0" fmla="*/ 0 w 33"/>
                  <a:gd name="T1" fmla="*/ 1 h 32"/>
                  <a:gd name="T2" fmla="*/ 0 w 33"/>
                  <a:gd name="T3" fmla="*/ 1 h 32"/>
                  <a:gd name="T4" fmla="*/ 0 w 33"/>
                  <a:gd name="T5" fmla="*/ 1 h 32"/>
                  <a:gd name="T6" fmla="*/ 0 w 33"/>
                  <a:gd name="T7" fmla="*/ 1 h 32"/>
                  <a:gd name="T8" fmla="*/ 0 w 33"/>
                  <a:gd name="T9" fmla="*/ 0 h 32"/>
                  <a:gd name="T10" fmla="*/ 0 w 33"/>
                  <a:gd name="T11" fmla="*/ 0 h 32"/>
                  <a:gd name="T12" fmla="*/ 0 w 33"/>
                  <a:gd name="T13" fmla="*/ 1 h 32"/>
                  <a:gd name="T14" fmla="*/ 0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0 w 33"/>
                  <a:gd name="T21" fmla="*/ 1 h 32"/>
                  <a:gd name="T22" fmla="*/ 0 w 33"/>
                  <a:gd name="T23" fmla="*/ 1 h 32"/>
                  <a:gd name="T24" fmla="*/ 0 w 33"/>
                  <a:gd name="T25" fmla="*/ 1 h 32"/>
                  <a:gd name="T26" fmla="*/ 0 w 33"/>
                  <a:gd name="T27" fmla="*/ 1 h 32"/>
                  <a:gd name="T28" fmla="*/ 0 w 33"/>
                  <a:gd name="T29" fmla="*/ 1 h 32"/>
                  <a:gd name="T30" fmla="*/ 0 w 33"/>
                  <a:gd name="T31" fmla="*/ 1 h 32"/>
                  <a:gd name="T32" fmla="*/ 0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19"/>
                    </a:moveTo>
                    <a:lnTo>
                      <a:pt x="33" y="13"/>
                    </a:lnTo>
                    <a:lnTo>
                      <a:pt x="30" y="7"/>
                    </a:lnTo>
                    <a:lnTo>
                      <a:pt x="26" y="2"/>
                    </a:lnTo>
                    <a:lnTo>
                      <a:pt x="20" y="0"/>
                    </a:lnTo>
                    <a:lnTo>
                      <a:pt x="13" y="0"/>
                    </a:lnTo>
                    <a:lnTo>
                      <a:pt x="7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29" y="25"/>
                    </a:lnTo>
                    <a:lnTo>
                      <a:pt x="33" y="1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" name="Freeform 110"/>
              <p:cNvSpPr/>
              <p:nvPr/>
            </p:nvSpPr>
            <p:spPr bwMode="auto">
              <a:xfrm>
                <a:off x="3671" y="4153"/>
                <a:ext cx="16" cy="17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6" y="3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4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4" y="30"/>
                    </a:lnTo>
                    <a:lnTo>
                      <a:pt x="29" y="25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" name="Freeform 111"/>
              <p:cNvSpPr/>
              <p:nvPr/>
            </p:nvSpPr>
            <p:spPr bwMode="auto">
              <a:xfrm>
                <a:off x="3772" y="4256"/>
                <a:ext cx="17" cy="16"/>
              </a:xfrm>
              <a:custGeom>
                <a:avLst/>
                <a:gdLst>
                  <a:gd name="T0" fmla="*/ 1 w 33"/>
                  <a:gd name="T1" fmla="*/ 1 h 32"/>
                  <a:gd name="T2" fmla="*/ 1 w 33"/>
                  <a:gd name="T3" fmla="*/ 1 h 32"/>
                  <a:gd name="T4" fmla="*/ 1 w 33"/>
                  <a:gd name="T5" fmla="*/ 1 h 32"/>
                  <a:gd name="T6" fmla="*/ 1 w 33"/>
                  <a:gd name="T7" fmla="*/ 1 h 32"/>
                  <a:gd name="T8" fmla="*/ 1 w 33"/>
                  <a:gd name="T9" fmla="*/ 0 h 32"/>
                  <a:gd name="T10" fmla="*/ 1 w 33"/>
                  <a:gd name="T11" fmla="*/ 0 h 32"/>
                  <a:gd name="T12" fmla="*/ 1 w 33"/>
                  <a:gd name="T13" fmla="*/ 1 h 32"/>
                  <a:gd name="T14" fmla="*/ 1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1 w 33"/>
                  <a:gd name="T21" fmla="*/ 1 h 32"/>
                  <a:gd name="T22" fmla="*/ 1 w 33"/>
                  <a:gd name="T23" fmla="*/ 1 h 32"/>
                  <a:gd name="T24" fmla="*/ 1 w 33"/>
                  <a:gd name="T25" fmla="*/ 1 h 32"/>
                  <a:gd name="T26" fmla="*/ 1 w 33"/>
                  <a:gd name="T27" fmla="*/ 1 h 32"/>
                  <a:gd name="T28" fmla="*/ 1 w 33"/>
                  <a:gd name="T29" fmla="*/ 1 h 32"/>
                  <a:gd name="T30" fmla="*/ 1 w 33"/>
                  <a:gd name="T31" fmla="*/ 1 h 32"/>
                  <a:gd name="T32" fmla="*/ 1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20"/>
                    </a:moveTo>
                    <a:lnTo>
                      <a:pt x="33" y="14"/>
                    </a:lnTo>
                    <a:lnTo>
                      <a:pt x="31" y="8"/>
                    </a:lnTo>
                    <a:lnTo>
                      <a:pt x="26" y="4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3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7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30" y="26"/>
                    </a:lnTo>
                    <a:lnTo>
                      <a:pt x="33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" name="Freeform 112"/>
              <p:cNvSpPr/>
              <p:nvPr/>
            </p:nvSpPr>
            <p:spPr bwMode="auto">
              <a:xfrm>
                <a:off x="3768" y="4216"/>
                <a:ext cx="17" cy="16"/>
              </a:xfrm>
              <a:custGeom>
                <a:avLst/>
                <a:gdLst>
                  <a:gd name="T0" fmla="*/ 1 w 32"/>
                  <a:gd name="T1" fmla="*/ 0 h 33"/>
                  <a:gd name="T2" fmla="*/ 1 w 32"/>
                  <a:gd name="T3" fmla="*/ 0 h 33"/>
                  <a:gd name="T4" fmla="*/ 1 w 32"/>
                  <a:gd name="T5" fmla="*/ 0 h 33"/>
                  <a:gd name="T6" fmla="*/ 1 w 32"/>
                  <a:gd name="T7" fmla="*/ 0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0 h 33"/>
                  <a:gd name="T14" fmla="*/ 1 w 32"/>
                  <a:gd name="T15" fmla="*/ 0 h 33"/>
                  <a:gd name="T16" fmla="*/ 0 w 32"/>
                  <a:gd name="T17" fmla="*/ 0 h 33"/>
                  <a:gd name="T18" fmla="*/ 0 w 32"/>
                  <a:gd name="T19" fmla="*/ 0 h 33"/>
                  <a:gd name="T20" fmla="*/ 1 w 32"/>
                  <a:gd name="T21" fmla="*/ 0 h 33"/>
                  <a:gd name="T22" fmla="*/ 1 w 32"/>
                  <a:gd name="T23" fmla="*/ 0 h 33"/>
                  <a:gd name="T24" fmla="*/ 1 w 32"/>
                  <a:gd name="T25" fmla="*/ 0 h 33"/>
                  <a:gd name="T26" fmla="*/ 1 w 32"/>
                  <a:gd name="T27" fmla="*/ 0 h 33"/>
                  <a:gd name="T28" fmla="*/ 1 w 32"/>
                  <a:gd name="T29" fmla="*/ 0 h 33"/>
                  <a:gd name="T30" fmla="*/ 1 w 32"/>
                  <a:gd name="T31" fmla="*/ 0 h 33"/>
                  <a:gd name="T32" fmla="*/ 1 w 32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9"/>
                    </a:lnTo>
                    <a:lnTo>
                      <a:pt x="26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3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3"/>
                    </a:ln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" name="Freeform 113"/>
              <p:cNvSpPr/>
              <p:nvPr/>
            </p:nvSpPr>
            <p:spPr bwMode="auto">
              <a:xfrm>
                <a:off x="3774" y="4175"/>
                <a:ext cx="16" cy="17"/>
              </a:xfrm>
              <a:custGeom>
                <a:avLst/>
                <a:gdLst>
                  <a:gd name="T0" fmla="*/ 0 w 33"/>
                  <a:gd name="T1" fmla="*/ 1 h 33"/>
                  <a:gd name="T2" fmla="*/ 0 w 33"/>
                  <a:gd name="T3" fmla="*/ 1 h 33"/>
                  <a:gd name="T4" fmla="*/ 0 w 33"/>
                  <a:gd name="T5" fmla="*/ 1 h 33"/>
                  <a:gd name="T6" fmla="*/ 0 w 33"/>
                  <a:gd name="T7" fmla="*/ 1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1 h 33"/>
                  <a:gd name="T14" fmla="*/ 0 w 33"/>
                  <a:gd name="T15" fmla="*/ 1 h 33"/>
                  <a:gd name="T16" fmla="*/ 0 w 33"/>
                  <a:gd name="T17" fmla="*/ 1 h 33"/>
                  <a:gd name="T18" fmla="*/ 0 w 33"/>
                  <a:gd name="T19" fmla="*/ 1 h 33"/>
                  <a:gd name="T20" fmla="*/ 0 w 33"/>
                  <a:gd name="T21" fmla="*/ 1 h 33"/>
                  <a:gd name="T22" fmla="*/ 0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0 w 33"/>
                  <a:gd name="T29" fmla="*/ 1 h 33"/>
                  <a:gd name="T30" fmla="*/ 0 w 33"/>
                  <a:gd name="T31" fmla="*/ 1 h 33"/>
                  <a:gd name="T32" fmla="*/ 0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33" y="21"/>
                    </a:moveTo>
                    <a:lnTo>
                      <a:pt x="33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5" y="31"/>
                    </a:lnTo>
                    <a:lnTo>
                      <a:pt x="29" y="26"/>
                    </a:lnTo>
                    <a:lnTo>
                      <a:pt x="33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" name="Freeform 114"/>
              <p:cNvSpPr/>
              <p:nvPr/>
            </p:nvSpPr>
            <p:spPr bwMode="auto">
              <a:xfrm>
                <a:off x="3789" y="4136"/>
                <a:ext cx="16" cy="17"/>
              </a:xfrm>
              <a:custGeom>
                <a:avLst/>
                <a:gdLst>
                  <a:gd name="T0" fmla="*/ 1 w 32"/>
                  <a:gd name="T1" fmla="*/ 1 h 34"/>
                  <a:gd name="T2" fmla="*/ 1 w 32"/>
                  <a:gd name="T3" fmla="*/ 1 h 34"/>
                  <a:gd name="T4" fmla="*/ 1 w 32"/>
                  <a:gd name="T5" fmla="*/ 1 h 34"/>
                  <a:gd name="T6" fmla="*/ 1 w 32"/>
                  <a:gd name="T7" fmla="*/ 1 h 34"/>
                  <a:gd name="T8" fmla="*/ 1 w 32"/>
                  <a:gd name="T9" fmla="*/ 0 h 34"/>
                  <a:gd name="T10" fmla="*/ 1 w 32"/>
                  <a:gd name="T11" fmla="*/ 0 h 34"/>
                  <a:gd name="T12" fmla="*/ 1 w 32"/>
                  <a:gd name="T13" fmla="*/ 1 h 34"/>
                  <a:gd name="T14" fmla="*/ 1 w 32"/>
                  <a:gd name="T15" fmla="*/ 1 h 34"/>
                  <a:gd name="T16" fmla="*/ 0 w 32"/>
                  <a:gd name="T17" fmla="*/ 1 h 34"/>
                  <a:gd name="T18" fmla="*/ 0 w 32"/>
                  <a:gd name="T19" fmla="*/ 1 h 34"/>
                  <a:gd name="T20" fmla="*/ 1 w 32"/>
                  <a:gd name="T21" fmla="*/ 1 h 34"/>
                  <a:gd name="T22" fmla="*/ 1 w 32"/>
                  <a:gd name="T23" fmla="*/ 1 h 34"/>
                  <a:gd name="T24" fmla="*/ 1 w 32"/>
                  <a:gd name="T25" fmla="*/ 1 h 34"/>
                  <a:gd name="T26" fmla="*/ 1 w 32"/>
                  <a:gd name="T27" fmla="*/ 1 h 34"/>
                  <a:gd name="T28" fmla="*/ 1 w 32"/>
                  <a:gd name="T29" fmla="*/ 1 h 34"/>
                  <a:gd name="T30" fmla="*/ 1 w 32"/>
                  <a:gd name="T31" fmla="*/ 1 h 34"/>
                  <a:gd name="T32" fmla="*/ 1 w 32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4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4"/>
                    </a:lnTo>
                    <a:lnTo>
                      <a:pt x="20" y="34"/>
                    </a:lnTo>
                    <a:lnTo>
                      <a:pt x="25" y="32"/>
                    </a:lnTo>
                    <a:lnTo>
                      <a:pt x="30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4" name="Freeform 115"/>
              <p:cNvSpPr/>
              <p:nvPr/>
            </p:nvSpPr>
            <p:spPr bwMode="auto">
              <a:xfrm>
                <a:off x="3842" y="4235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5" name="Freeform 116"/>
              <p:cNvSpPr/>
              <p:nvPr/>
            </p:nvSpPr>
            <p:spPr bwMode="auto">
              <a:xfrm>
                <a:off x="3857" y="4201"/>
                <a:ext cx="16" cy="16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lnTo>
                      <a:pt x="18" y="32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6" name="Freeform 117"/>
              <p:cNvSpPr/>
              <p:nvPr/>
            </p:nvSpPr>
            <p:spPr bwMode="auto">
              <a:xfrm>
                <a:off x="3861" y="4164"/>
                <a:ext cx="16" cy="17"/>
              </a:xfrm>
              <a:custGeom>
                <a:avLst/>
                <a:gdLst>
                  <a:gd name="T0" fmla="*/ 1 w 32"/>
                  <a:gd name="T1" fmla="*/ 1 h 33"/>
                  <a:gd name="T2" fmla="*/ 1 w 32"/>
                  <a:gd name="T3" fmla="*/ 1 h 33"/>
                  <a:gd name="T4" fmla="*/ 1 w 32"/>
                  <a:gd name="T5" fmla="*/ 1 h 33"/>
                  <a:gd name="T6" fmla="*/ 1 w 32"/>
                  <a:gd name="T7" fmla="*/ 1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1 h 33"/>
                  <a:gd name="T14" fmla="*/ 1 w 32"/>
                  <a:gd name="T15" fmla="*/ 1 h 33"/>
                  <a:gd name="T16" fmla="*/ 0 w 32"/>
                  <a:gd name="T17" fmla="*/ 1 h 33"/>
                  <a:gd name="T18" fmla="*/ 0 w 32"/>
                  <a:gd name="T19" fmla="*/ 1 h 33"/>
                  <a:gd name="T20" fmla="*/ 1 w 32"/>
                  <a:gd name="T21" fmla="*/ 1 h 33"/>
                  <a:gd name="T22" fmla="*/ 1 w 32"/>
                  <a:gd name="T23" fmla="*/ 1 h 33"/>
                  <a:gd name="T24" fmla="*/ 1 w 32"/>
                  <a:gd name="T25" fmla="*/ 1 h 33"/>
                  <a:gd name="T26" fmla="*/ 1 w 32"/>
                  <a:gd name="T27" fmla="*/ 1 h 33"/>
                  <a:gd name="T28" fmla="*/ 1 w 32"/>
                  <a:gd name="T29" fmla="*/ 1 h 33"/>
                  <a:gd name="T30" fmla="*/ 1 w 32"/>
                  <a:gd name="T31" fmla="*/ 1 h 33"/>
                  <a:gd name="T32" fmla="*/ 1 w 32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7" name="Freeform 118"/>
              <p:cNvSpPr/>
              <p:nvPr/>
            </p:nvSpPr>
            <p:spPr bwMode="auto">
              <a:xfrm>
                <a:off x="4066" y="4265"/>
                <a:ext cx="40" cy="40"/>
              </a:xfrm>
              <a:custGeom>
                <a:avLst/>
                <a:gdLst>
                  <a:gd name="T0" fmla="*/ 1 w 80"/>
                  <a:gd name="T1" fmla="*/ 0 h 80"/>
                  <a:gd name="T2" fmla="*/ 1 w 80"/>
                  <a:gd name="T3" fmla="*/ 0 h 80"/>
                  <a:gd name="T4" fmla="*/ 1 w 80"/>
                  <a:gd name="T5" fmla="*/ 1 h 80"/>
                  <a:gd name="T6" fmla="*/ 1 w 80"/>
                  <a:gd name="T7" fmla="*/ 1 h 80"/>
                  <a:gd name="T8" fmla="*/ 1 w 80"/>
                  <a:gd name="T9" fmla="*/ 1 h 80"/>
                  <a:gd name="T10" fmla="*/ 1 w 80"/>
                  <a:gd name="T11" fmla="*/ 1 h 80"/>
                  <a:gd name="T12" fmla="*/ 1 w 80"/>
                  <a:gd name="T13" fmla="*/ 1 h 80"/>
                  <a:gd name="T14" fmla="*/ 1 w 80"/>
                  <a:gd name="T15" fmla="*/ 1 h 80"/>
                  <a:gd name="T16" fmla="*/ 0 w 80"/>
                  <a:gd name="T17" fmla="*/ 1 h 80"/>
                  <a:gd name="T18" fmla="*/ 0 w 80"/>
                  <a:gd name="T19" fmla="*/ 1 h 80"/>
                  <a:gd name="T20" fmla="*/ 0 w 80"/>
                  <a:gd name="T21" fmla="*/ 1 h 80"/>
                  <a:gd name="T22" fmla="*/ 1 w 80"/>
                  <a:gd name="T23" fmla="*/ 1 h 80"/>
                  <a:gd name="T24" fmla="*/ 1 w 80"/>
                  <a:gd name="T25" fmla="*/ 1 h 80"/>
                  <a:gd name="T26" fmla="*/ 1 w 80"/>
                  <a:gd name="T27" fmla="*/ 1 h 80"/>
                  <a:gd name="T28" fmla="*/ 1 w 80"/>
                  <a:gd name="T29" fmla="*/ 1 h 80"/>
                  <a:gd name="T30" fmla="*/ 1 w 80"/>
                  <a:gd name="T31" fmla="*/ 1 h 80"/>
                  <a:gd name="T32" fmla="*/ 1 w 80"/>
                  <a:gd name="T33" fmla="*/ 1 h 80"/>
                  <a:gd name="T34" fmla="*/ 1 w 80"/>
                  <a:gd name="T35" fmla="*/ 1 h 80"/>
                  <a:gd name="T36" fmla="*/ 1 w 80"/>
                  <a:gd name="T37" fmla="*/ 1 h 80"/>
                  <a:gd name="T38" fmla="*/ 1 w 80"/>
                  <a:gd name="T39" fmla="*/ 1 h 80"/>
                  <a:gd name="T40" fmla="*/ 1 w 80"/>
                  <a:gd name="T41" fmla="*/ 1 h 80"/>
                  <a:gd name="T42" fmla="*/ 1 w 80"/>
                  <a:gd name="T43" fmla="*/ 1 h 80"/>
                  <a:gd name="T44" fmla="*/ 1 w 80"/>
                  <a:gd name="T45" fmla="*/ 1 h 80"/>
                  <a:gd name="T46" fmla="*/ 1 w 80"/>
                  <a:gd name="T47" fmla="*/ 1 h 80"/>
                  <a:gd name="T48" fmla="*/ 1 w 80"/>
                  <a:gd name="T49" fmla="*/ 1 h 80"/>
                  <a:gd name="T50" fmla="*/ 1 w 80"/>
                  <a:gd name="T51" fmla="*/ 1 h 80"/>
                  <a:gd name="T52" fmla="*/ 1 w 80"/>
                  <a:gd name="T53" fmla="*/ 1 h 80"/>
                  <a:gd name="T54" fmla="*/ 1 w 80"/>
                  <a:gd name="T55" fmla="*/ 1 h 80"/>
                  <a:gd name="T56" fmla="*/ 1 w 80"/>
                  <a:gd name="T57" fmla="*/ 1 h 80"/>
                  <a:gd name="T58" fmla="*/ 1 w 80"/>
                  <a:gd name="T59" fmla="*/ 1 h 80"/>
                  <a:gd name="T60" fmla="*/ 1 w 80"/>
                  <a:gd name="T61" fmla="*/ 1 h 80"/>
                  <a:gd name="T62" fmla="*/ 1 w 80"/>
                  <a:gd name="T63" fmla="*/ 1 h 80"/>
                  <a:gd name="T64" fmla="*/ 1 w 80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80">
                    <a:moveTo>
                      <a:pt x="46" y="0"/>
                    </a:moveTo>
                    <a:lnTo>
                      <a:pt x="38" y="0"/>
                    </a:lnTo>
                    <a:lnTo>
                      <a:pt x="30" y="2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9"/>
                    </a:lnTo>
                    <a:lnTo>
                      <a:pt x="3" y="26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9"/>
                    </a:lnTo>
                    <a:lnTo>
                      <a:pt x="18" y="74"/>
                    </a:lnTo>
                    <a:lnTo>
                      <a:pt x="24" y="78"/>
                    </a:lnTo>
                    <a:lnTo>
                      <a:pt x="32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7"/>
                    </a:lnTo>
                    <a:lnTo>
                      <a:pt x="62" y="73"/>
                    </a:lnTo>
                    <a:lnTo>
                      <a:pt x="68" y="67"/>
                    </a:lnTo>
                    <a:lnTo>
                      <a:pt x="73" y="62"/>
                    </a:lnTo>
                    <a:lnTo>
                      <a:pt x="76" y="55"/>
                    </a:lnTo>
                    <a:lnTo>
                      <a:pt x="79" y="47"/>
                    </a:lnTo>
                    <a:lnTo>
                      <a:pt x="80" y="39"/>
                    </a:lnTo>
                    <a:lnTo>
                      <a:pt x="79" y="30"/>
                    </a:lnTo>
                    <a:lnTo>
                      <a:pt x="76" y="24"/>
                    </a:lnTo>
                    <a:lnTo>
                      <a:pt x="73" y="17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8" name="Freeform 119"/>
              <p:cNvSpPr/>
              <p:nvPr/>
            </p:nvSpPr>
            <p:spPr bwMode="auto">
              <a:xfrm>
                <a:off x="4136" y="4223"/>
                <a:ext cx="40" cy="39"/>
              </a:xfrm>
              <a:custGeom>
                <a:avLst/>
                <a:gdLst>
                  <a:gd name="T0" fmla="*/ 1 w 79"/>
                  <a:gd name="T1" fmla="*/ 0 h 80"/>
                  <a:gd name="T2" fmla="*/ 1 w 79"/>
                  <a:gd name="T3" fmla="*/ 0 h 80"/>
                  <a:gd name="T4" fmla="*/ 1 w 79"/>
                  <a:gd name="T5" fmla="*/ 0 h 80"/>
                  <a:gd name="T6" fmla="*/ 1 w 79"/>
                  <a:gd name="T7" fmla="*/ 0 h 80"/>
                  <a:gd name="T8" fmla="*/ 1 w 79"/>
                  <a:gd name="T9" fmla="*/ 0 h 80"/>
                  <a:gd name="T10" fmla="*/ 1 w 79"/>
                  <a:gd name="T11" fmla="*/ 0 h 80"/>
                  <a:gd name="T12" fmla="*/ 1 w 79"/>
                  <a:gd name="T13" fmla="*/ 0 h 80"/>
                  <a:gd name="T14" fmla="*/ 1 w 79"/>
                  <a:gd name="T15" fmla="*/ 0 h 80"/>
                  <a:gd name="T16" fmla="*/ 0 w 79"/>
                  <a:gd name="T17" fmla="*/ 0 h 80"/>
                  <a:gd name="T18" fmla="*/ 0 w 79"/>
                  <a:gd name="T19" fmla="*/ 0 h 80"/>
                  <a:gd name="T20" fmla="*/ 1 w 79"/>
                  <a:gd name="T21" fmla="*/ 0 h 80"/>
                  <a:gd name="T22" fmla="*/ 1 w 79"/>
                  <a:gd name="T23" fmla="*/ 0 h 80"/>
                  <a:gd name="T24" fmla="*/ 1 w 79"/>
                  <a:gd name="T25" fmla="*/ 0 h 80"/>
                  <a:gd name="T26" fmla="*/ 1 w 79"/>
                  <a:gd name="T27" fmla="*/ 0 h 80"/>
                  <a:gd name="T28" fmla="*/ 1 w 79"/>
                  <a:gd name="T29" fmla="*/ 0 h 80"/>
                  <a:gd name="T30" fmla="*/ 1 w 79"/>
                  <a:gd name="T31" fmla="*/ 0 h 80"/>
                  <a:gd name="T32" fmla="*/ 1 w 79"/>
                  <a:gd name="T33" fmla="*/ 0 h 80"/>
                  <a:gd name="T34" fmla="*/ 1 w 79"/>
                  <a:gd name="T35" fmla="*/ 0 h 80"/>
                  <a:gd name="T36" fmla="*/ 1 w 79"/>
                  <a:gd name="T37" fmla="*/ 0 h 80"/>
                  <a:gd name="T38" fmla="*/ 1 w 79"/>
                  <a:gd name="T39" fmla="*/ 0 h 80"/>
                  <a:gd name="T40" fmla="*/ 1 w 79"/>
                  <a:gd name="T41" fmla="*/ 0 h 80"/>
                  <a:gd name="T42" fmla="*/ 1 w 79"/>
                  <a:gd name="T43" fmla="*/ 0 h 80"/>
                  <a:gd name="T44" fmla="*/ 1 w 79"/>
                  <a:gd name="T45" fmla="*/ 0 h 80"/>
                  <a:gd name="T46" fmla="*/ 1 w 79"/>
                  <a:gd name="T47" fmla="*/ 0 h 80"/>
                  <a:gd name="T48" fmla="*/ 1 w 79"/>
                  <a:gd name="T49" fmla="*/ 0 h 80"/>
                  <a:gd name="T50" fmla="*/ 1 w 79"/>
                  <a:gd name="T51" fmla="*/ 0 h 80"/>
                  <a:gd name="T52" fmla="*/ 1 w 79"/>
                  <a:gd name="T53" fmla="*/ 0 h 80"/>
                  <a:gd name="T54" fmla="*/ 1 w 79"/>
                  <a:gd name="T55" fmla="*/ 0 h 80"/>
                  <a:gd name="T56" fmla="*/ 1 w 79"/>
                  <a:gd name="T57" fmla="*/ 0 h 80"/>
                  <a:gd name="T58" fmla="*/ 1 w 79"/>
                  <a:gd name="T59" fmla="*/ 0 h 80"/>
                  <a:gd name="T60" fmla="*/ 1 w 79"/>
                  <a:gd name="T61" fmla="*/ 0 h 80"/>
                  <a:gd name="T62" fmla="*/ 1 w 79"/>
                  <a:gd name="T63" fmla="*/ 0 h 80"/>
                  <a:gd name="T64" fmla="*/ 1 w 79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79" h="80">
                    <a:moveTo>
                      <a:pt x="47" y="0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4"/>
                    </a:lnTo>
                    <a:lnTo>
                      <a:pt x="17" y="7"/>
                    </a:lnTo>
                    <a:lnTo>
                      <a:pt x="11" y="13"/>
                    </a:lnTo>
                    <a:lnTo>
                      <a:pt x="5" y="19"/>
                    </a:lnTo>
                    <a:lnTo>
                      <a:pt x="2" y="26"/>
                    </a:lnTo>
                    <a:lnTo>
                      <a:pt x="0" y="34"/>
                    </a:lnTo>
                    <a:lnTo>
                      <a:pt x="0" y="42"/>
                    </a:lnTo>
                    <a:lnTo>
                      <a:pt x="1" y="49"/>
                    </a:lnTo>
                    <a:lnTo>
                      <a:pt x="3" y="57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8" y="74"/>
                    </a:lnTo>
                    <a:lnTo>
                      <a:pt x="25" y="78"/>
                    </a:lnTo>
                    <a:lnTo>
                      <a:pt x="33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6"/>
                    </a:lnTo>
                    <a:lnTo>
                      <a:pt x="63" y="73"/>
                    </a:lnTo>
                    <a:lnTo>
                      <a:pt x="69" y="67"/>
                    </a:lnTo>
                    <a:lnTo>
                      <a:pt x="73" y="61"/>
                    </a:lnTo>
                    <a:lnTo>
                      <a:pt x="77" y="55"/>
                    </a:lnTo>
                    <a:lnTo>
                      <a:pt x="79" y="46"/>
                    </a:lnTo>
                    <a:lnTo>
                      <a:pt x="79" y="38"/>
                    </a:lnTo>
                    <a:lnTo>
                      <a:pt x="78" y="31"/>
                    </a:lnTo>
                    <a:lnTo>
                      <a:pt x="76" y="23"/>
                    </a:lnTo>
                    <a:lnTo>
                      <a:pt x="72" y="18"/>
                    </a:lnTo>
                    <a:lnTo>
                      <a:pt x="68" y="12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9" name="Freeform 120"/>
              <p:cNvSpPr/>
              <p:nvPr/>
            </p:nvSpPr>
            <p:spPr bwMode="auto">
              <a:xfrm>
                <a:off x="4059" y="4190"/>
                <a:ext cx="40" cy="40"/>
              </a:xfrm>
              <a:custGeom>
                <a:avLst/>
                <a:gdLst>
                  <a:gd name="T0" fmla="*/ 1 w 80"/>
                  <a:gd name="T1" fmla="*/ 0 h 78"/>
                  <a:gd name="T2" fmla="*/ 1 w 80"/>
                  <a:gd name="T3" fmla="*/ 0 h 78"/>
                  <a:gd name="T4" fmla="*/ 1 w 80"/>
                  <a:gd name="T5" fmla="*/ 0 h 78"/>
                  <a:gd name="T6" fmla="*/ 1 w 80"/>
                  <a:gd name="T7" fmla="*/ 1 h 78"/>
                  <a:gd name="T8" fmla="*/ 1 w 80"/>
                  <a:gd name="T9" fmla="*/ 1 h 78"/>
                  <a:gd name="T10" fmla="*/ 1 w 80"/>
                  <a:gd name="T11" fmla="*/ 1 h 78"/>
                  <a:gd name="T12" fmla="*/ 1 w 80"/>
                  <a:gd name="T13" fmla="*/ 1 h 78"/>
                  <a:gd name="T14" fmla="*/ 1 w 80"/>
                  <a:gd name="T15" fmla="*/ 1 h 78"/>
                  <a:gd name="T16" fmla="*/ 1 w 80"/>
                  <a:gd name="T17" fmla="*/ 1 h 78"/>
                  <a:gd name="T18" fmla="*/ 0 w 80"/>
                  <a:gd name="T19" fmla="*/ 1 h 78"/>
                  <a:gd name="T20" fmla="*/ 1 w 80"/>
                  <a:gd name="T21" fmla="*/ 1 h 78"/>
                  <a:gd name="T22" fmla="*/ 1 w 80"/>
                  <a:gd name="T23" fmla="*/ 1 h 78"/>
                  <a:gd name="T24" fmla="*/ 1 w 80"/>
                  <a:gd name="T25" fmla="*/ 1 h 78"/>
                  <a:gd name="T26" fmla="*/ 1 w 80"/>
                  <a:gd name="T27" fmla="*/ 1 h 78"/>
                  <a:gd name="T28" fmla="*/ 1 w 80"/>
                  <a:gd name="T29" fmla="*/ 1 h 78"/>
                  <a:gd name="T30" fmla="*/ 1 w 80"/>
                  <a:gd name="T31" fmla="*/ 1 h 78"/>
                  <a:gd name="T32" fmla="*/ 1 w 80"/>
                  <a:gd name="T33" fmla="*/ 1 h 78"/>
                  <a:gd name="T34" fmla="*/ 1 w 80"/>
                  <a:gd name="T35" fmla="*/ 1 h 78"/>
                  <a:gd name="T36" fmla="*/ 1 w 80"/>
                  <a:gd name="T37" fmla="*/ 1 h 78"/>
                  <a:gd name="T38" fmla="*/ 1 w 80"/>
                  <a:gd name="T39" fmla="*/ 1 h 78"/>
                  <a:gd name="T40" fmla="*/ 1 w 80"/>
                  <a:gd name="T41" fmla="*/ 1 h 78"/>
                  <a:gd name="T42" fmla="*/ 1 w 80"/>
                  <a:gd name="T43" fmla="*/ 1 h 78"/>
                  <a:gd name="T44" fmla="*/ 1 w 80"/>
                  <a:gd name="T45" fmla="*/ 1 h 78"/>
                  <a:gd name="T46" fmla="*/ 1 w 80"/>
                  <a:gd name="T47" fmla="*/ 1 h 78"/>
                  <a:gd name="T48" fmla="*/ 1 w 80"/>
                  <a:gd name="T49" fmla="*/ 1 h 78"/>
                  <a:gd name="T50" fmla="*/ 1 w 80"/>
                  <a:gd name="T51" fmla="*/ 1 h 78"/>
                  <a:gd name="T52" fmla="*/ 1 w 80"/>
                  <a:gd name="T53" fmla="*/ 1 h 78"/>
                  <a:gd name="T54" fmla="*/ 1 w 80"/>
                  <a:gd name="T55" fmla="*/ 1 h 78"/>
                  <a:gd name="T56" fmla="*/ 1 w 80"/>
                  <a:gd name="T57" fmla="*/ 1 h 78"/>
                  <a:gd name="T58" fmla="*/ 1 w 80"/>
                  <a:gd name="T59" fmla="*/ 1 h 78"/>
                  <a:gd name="T60" fmla="*/ 1 w 80"/>
                  <a:gd name="T61" fmla="*/ 1 h 78"/>
                  <a:gd name="T62" fmla="*/ 1 w 80"/>
                  <a:gd name="T63" fmla="*/ 1 h 78"/>
                  <a:gd name="T64" fmla="*/ 1 w 80"/>
                  <a:gd name="T65" fmla="*/ 0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8" y="0"/>
                    </a:moveTo>
                    <a:lnTo>
                      <a:pt x="40" y="0"/>
                    </a:lnTo>
                    <a:lnTo>
                      <a:pt x="32" y="0"/>
                    </a:lnTo>
                    <a:lnTo>
                      <a:pt x="25" y="3"/>
                    </a:lnTo>
                    <a:lnTo>
                      <a:pt x="18" y="7"/>
                    </a:lnTo>
                    <a:lnTo>
                      <a:pt x="12" y="11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2" y="32"/>
                    </a:lnTo>
                    <a:lnTo>
                      <a:pt x="0" y="40"/>
                    </a:lnTo>
                    <a:lnTo>
                      <a:pt x="2" y="47"/>
                    </a:lnTo>
                    <a:lnTo>
                      <a:pt x="4" y="55"/>
                    </a:lnTo>
                    <a:lnTo>
                      <a:pt x="7" y="61"/>
                    </a:lnTo>
                    <a:lnTo>
                      <a:pt x="13" y="67"/>
                    </a:lnTo>
                    <a:lnTo>
                      <a:pt x="19" y="72"/>
                    </a:lnTo>
                    <a:lnTo>
                      <a:pt x="26" y="76"/>
                    </a:lnTo>
                    <a:lnTo>
                      <a:pt x="34" y="78"/>
                    </a:lnTo>
                    <a:lnTo>
                      <a:pt x="42" y="78"/>
                    </a:lnTo>
                    <a:lnTo>
                      <a:pt x="50" y="77"/>
                    </a:lnTo>
                    <a:lnTo>
                      <a:pt x="57" y="75"/>
                    </a:lnTo>
                    <a:lnTo>
                      <a:pt x="64" y="71"/>
                    </a:lnTo>
                    <a:lnTo>
                      <a:pt x="70" y="65"/>
                    </a:lnTo>
                    <a:lnTo>
                      <a:pt x="74" y="60"/>
                    </a:lnTo>
                    <a:lnTo>
                      <a:pt x="78" y="53"/>
                    </a:lnTo>
                    <a:lnTo>
                      <a:pt x="80" y="45"/>
                    </a:lnTo>
                    <a:lnTo>
                      <a:pt x="80" y="37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3" y="6"/>
                    </a:lnTo>
                    <a:lnTo>
                      <a:pt x="56" y="2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" name="Freeform 121"/>
              <p:cNvSpPr/>
              <p:nvPr/>
            </p:nvSpPr>
            <p:spPr bwMode="auto">
              <a:xfrm>
                <a:off x="3990" y="4195"/>
                <a:ext cx="39" cy="39"/>
              </a:xfrm>
              <a:custGeom>
                <a:avLst/>
                <a:gdLst>
                  <a:gd name="T0" fmla="*/ 0 w 80"/>
                  <a:gd name="T1" fmla="*/ 1 h 78"/>
                  <a:gd name="T2" fmla="*/ 0 w 80"/>
                  <a:gd name="T3" fmla="*/ 0 h 78"/>
                  <a:gd name="T4" fmla="*/ 0 w 80"/>
                  <a:gd name="T5" fmla="*/ 1 h 78"/>
                  <a:gd name="T6" fmla="*/ 0 w 80"/>
                  <a:gd name="T7" fmla="*/ 1 h 78"/>
                  <a:gd name="T8" fmla="*/ 0 w 80"/>
                  <a:gd name="T9" fmla="*/ 1 h 78"/>
                  <a:gd name="T10" fmla="*/ 0 w 80"/>
                  <a:gd name="T11" fmla="*/ 1 h 78"/>
                  <a:gd name="T12" fmla="*/ 0 w 80"/>
                  <a:gd name="T13" fmla="*/ 1 h 78"/>
                  <a:gd name="T14" fmla="*/ 0 w 80"/>
                  <a:gd name="T15" fmla="*/ 1 h 78"/>
                  <a:gd name="T16" fmla="*/ 0 w 80"/>
                  <a:gd name="T17" fmla="*/ 1 h 78"/>
                  <a:gd name="T18" fmla="*/ 0 w 80"/>
                  <a:gd name="T19" fmla="*/ 1 h 78"/>
                  <a:gd name="T20" fmla="*/ 0 w 80"/>
                  <a:gd name="T21" fmla="*/ 1 h 78"/>
                  <a:gd name="T22" fmla="*/ 0 w 80"/>
                  <a:gd name="T23" fmla="*/ 1 h 78"/>
                  <a:gd name="T24" fmla="*/ 0 w 80"/>
                  <a:gd name="T25" fmla="*/ 1 h 78"/>
                  <a:gd name="T26" fmla="*/ 0 w 80"/>
                  <a:gd name="T27" fmla="*/ 1 h 78"/>
                  <a:gd name="T28" fmla="*/ 0 w 80"/>
                  <a:gd name="T29" fmla="*/ 1 h 78"/>
                  <a:gd name="T30" fmla="*/ 0 w 80"/>
                  <a:gd name="T31" fmla="*/ 1 h 78"/>
                  <a:gd name="T32" fmla="*/ 0 w 80"/>
                  <a:gd name="T33" fmla="*/ 1 h 78"/>
                  <a:gd name="T34" fmla="*/ 0 w 80"/>
                  <a:gd name="T35" fmla="*/ 1 h 78"/>
                  <a:gd name="T36" fmla="*/ 0 w 80"/>
                  <a:gd name="T37" fmla="*/ 1 h 78"/>
                  <a:gd name="T38" fmla="*/ 0 w 80"/>
                  <a:gd name="T39" fmla="*/ 1 h 78"/>
                  <a:gd name="T40" fmla="*/ 0 w 80"/>
                  <a:gd name="T41" fmla="*/ 1 h 78"/>
                  <a:gd name="T42" fmla="*/ 0 w 80"/>
                  <a:gd name="T43" fmla="*/ 1 h 78"/>
                  <a:gd name="T44" fmla="*/ 0 w 80"/>
                  <a:gd name="T45" fmla="*/ 1 h 78"/>
                  <a:gd name="T46" fmla="*/ 0 w 80"/>
                  <a:gd name="T47" fmla="*/ 1 h 78"/>
                  <a:gd name="T48" fmla="*/ 0 w 80"/>
                  <a:gd name="T49" fmla="*/ 1 h 78"/>
                  <a:gd name="T50" fmla="*/ 0 w 80"/>
                  <a:gd name="T51" fmla="*/ 1 h 78"/>
                  <a:gd name="T52" fmla="*/ 0 w 80"/>
                  <a:gd name="T53" fmla="*/ 1 h 78"/>
                  <a:gd name="T54" fmla="*/ 0 w 80"/>
                  <a:gd name="T55" fmla="*/ 1 h 78"/>
                  <a:gd name="T56" fmla="*/ 0 w 80"/>
                  <a:gd name="T57" fmla="*/ 1 h 78"/>
                  <a:gd name="T58" fmla="*/ 0 w 80"/>
                  <a:gd name="T59" fmla="*/ 1 h 78"/>
                  <a:gd name="T60" fmla="*/ 0 w 80"/>
                  <a:gd name="T61" fmla="*/ 1 h 78"/>
                  <a:gd name="T62" fmla="*/ 0 w 80"/>
                  <a:gd name="T63" fmla="*/ 1 h 78"/>
                  <a:gd name="T64" fmla="*/ 0 w 80"/>
                  <a:gd name="T65" fmla="*/ 1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7" y="1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3"/>
                    </a:lnTo>
                    <a:lnTo>
                      <a:pt x="17" y="7"/>
                    </a:lnTo>
                    <a:lnTo>
                      <a:pt x="12" y="12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1" y="32"/>
                    </a:lnTo>
                    <a:lnTo>
                      <a:pt x="0" y="40"/>
                    </a:lnTo>
                    <a:lnTo>
                      <a:pt x="1" y="48"/>
                    </a:lnTo>
                    <a:lnTo>
                      <a:pt x="4" y="55"/>
                    </a:lnTo>
                    <a:lnTo>
                      <a:pt x="7" y="62"/>
                    </a:lnTo>
                    <a:lnTo>
                      <a:pt x="13" y="68"/>
                    </a:lnTo>
                    <a:lnTo>
                      <a:pt x="19" y="73"/>
                    </a:lnTo>
                    <a:lnTo>
                      <a:pt x="25" y="76"/>
                    </a:lnTo>
                    <a:lnTo>
                      <a:pt x="33" y="78"/>
                    </a:lnTo>
                    <a:lnTo>
                      <a:pt x="42" y="78"/>
                    </a:lnTo>
                    <a:lnTo>
                      <a:pt x="50" y="78"/>
                    </a:lnTo>
                    <a:lnTo>
                      <a:pt x="57" y="75"/>
                    </a:lnTo>
                    <a:lnTo>
                      <a:pt x="63" y="71"/>
                    </a:lnTo>
                    <a:lnTo>
                      <a:pt x="69" y="67"/>
                    </a:lnTo>
                    <a:lnTo>
                      <a:pt x="74" y="61"/>
                    </a:lnTo>
                    <a:lnTo>
                      <a:pt x="77" y="54"/>
                    </a:lnTo>
                    <a:lnTo>
                      <a:pt x="80" y="46"/>
                    </a:lnTo>
                    <a:lnTo>
                      <a:pt x="80" y="38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2" y="6"/>
                    </a:lnTo>
                    <a:lnTo>
                      <a:pt x="55" y="2"/>
                    </a:lnTo>
                    <a:lnTo>
                      <a:pt x="47" y="1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" name="Freeform 122"/>
              <p:cNvSpPr/>
              <p:nvPr/>
            </p:nvSpPr>
            <p:spPr bwMode="auto">
              <a:xfrm>
                <a:off x="4127" y="4147"/>
                <a:ext cx="39" cy="39"/>
              </a:xfrm>
              <a:custGeom>
                <a:avLst/>
                <a:gdLst>
                  <a:gd name="T0" fmla="*/ 0 w 80"/>
                  <a:gd name="T1" fmla="*/ 0 h 79"/>
                  <a:gd name="T2" fmla="*/ 0 w 80"/>
                  <a:gd name="T3" fmla="*/ 0 h 79"/>
                  <a:gd name="T4" fmla="*/ 0 w 80"/>
                  <a:gd name="T5" fmla="*/ 0 h 79"/>
                  <a:gd name="T6" fmla="*/ 0 w 80"/>
                  <a:gd name="T7" fmla="*/ 0 h 79"/>
                  <a:gd name="T8" fmla="*/ 0 w 80"/>
                  <a:gd name="T9" fmla="*/ 0 h 79"/>
                  <a:gd name="T10" fmla="*/ 0 w 80"/>
                  <a:gd name="T11" fmla="*/ 0 h 79"/>
                  <a:gd name="T12" fmla="*/ 0 w 80"/>
                  <a:gd name="T13" fmla="*/ 0 h 79"/>
                  <a:gd name="T14" fmla="*/ 0 w 80"/>
                  <a:gd name="T15" fmla="*/ 0 h 79"/>
                  <a:gd name="T16" fmla="*/ 0 w 80"/>
                  <a:gd name="T17" fmla="*/ 0 h 79"/>
                  <a:gd name="T18" fmla="*/ 0 w 80"/>
                  <a:gd name="T19" fmla="*/ 0 h 79"/>
                  <a:gd name="T20" fmla="*/ 0 w 80"/>
                  <a:gd name="T21" fmla="*/ 0 h 79"/>
                  <a:gd name="T22" fmla="*/ 0 w 80"/>
                  <a:gd name="T23" fmla="*/ 0 h 79"/>
                  <a:gd name="T24" fmla="*/ 0 w 80"/>
                  <a:gd name="T25" fmla="*/ 0 h 79"/>
                  <a:gd name="T26" fmla="*/ 0 w 80"/>
                  <a:gd name="T27" fmla="*/ 0 h 79"/>
                  <a:gd name="T28" fmla="*/ 0 w 80"/>
                  <a:gd name="T29" fmla="*/ 0 h 79"/>
                  <a:gd name="T30" fmla="*/ 0 w 80"/>
                  <a:gd name="T31" fmla="*/ 0 h 79"/>
                  <a:gd name="T32" fmla="*/ 0 w 80"/>
                  <a:gd name="T33" fmla="*/ 0 h 79"/>
                  <a:gd name="T34" fmla="*/ 0 w 80"/>
                  <a:gd name="T35" fmla="*/ 0 h 79"/>
                  <a:gd name="T36" fmla="*/ 0 w 80"/>
                  <a:gd name="T37" fmla="*/ 0 h 79"/>
                  <a:gd name="T38" fmla="*/ 0 w 80"/>
                  <a:gd name="T39" fmla="*/ 0 h 79"/>
                  <a:gd name="T40" fmla="*/ 0 w 80"/>
                  <a:gd name="T41" fmla="*/ 0 h 79"/>
                  <a:gd name="T42" fmla="*/ 0 w 80"/>
                  <a:gd name="T43" fmla="*/ 0 h 79"/>
                  <a:gd name="T44" fmla="*/ 0 w 80"/>
                  <a:gd name="T45" fmla="*/ 0 h 79"/>
                  <a:gd name="T46" fmla="*/ 0 w 80"/>
                  <a:gd name="T47" fmla="*/ 0 h 79"/>
                  <a:gd name="T48" fmla="*/ 0 w 80"/>
                  <a:gd name="T49" fmla="*/ 0 h 79"/>
                  <a:gd name="T50" fmla="*/ 0 w 80"/>
                  <a:gd name="T51" fmla="*/ 0 h 79"/>
                  <a:gd name="T52" fmla="*/ 0 w 80"/>
                  <a:gd name="T53" fmla="*/ 0 h 79"/>
                  <a:gd name="T54" fmla="*/ 0 w 80"/>
                  <a:gd name="T55" fmla="*/ 0 h 79"/>
                  <a:gd name="T56" fmla="*/ 0 w 80"/>
                  <a:gd name="T57" fmla="*/ 0 h 79"/>
                  <a:gd name="T58" fmla="*/ 0 w 80"/>
                  <a:gd name="T59" fmla="*/ 0 h 79"/>
                  <a:gd name="T60" fmla="*/ 0 w 80"/>
                  <a:gd name="T61" fmla="*/ 0 h 79"/>
                  <a:gd name="T62" fmla="*/ 0 w 80"/>
                  <a:gd name="T63" fmla="*/ 0 h 79"/>
                  <a:gd name="T64" fmla="*/ 0 w 80"/>
                  <a:gd name="T65" fmla="*/ 0 h 7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9">
                    <a:moveTo>
                      <a:pt x="46" y="0"/>
                    </a:moveTo>
                    <a:lnTo>
                      <a:pt x="38" y="0"/>
                    </a:lnTo>
                    <a:lnTo>
                      <a:pt x="30" y="0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8"/>
                    </a:lnTo>
                    <a:lnTo>
                      <a:pt x="2" y="24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40" y="79"/>
                    </a:lnTo>
                    <a:lnTo>
                      <a:pt x="49" y="79"/>
                    </a:lnTo>
                    <a:lnTo>
                      <a:pt x="55" y="75"/>
                    </a:lnTo>
                    <a:lnTo>
                      <a:pt x="62" y="72"/>
                    </a:lnTo>
                    <a:lnTo>
                      <a:pt x="68" y="67"/>
                    </a:lnTo>
                    <a:lnTo>
                      <a:pt x="73" y="61"/>
                    </a:lnTo>
                    <a:lnTo>
                      <a:pt x="76" y="54"/>
                    </a:lnTo>
                    <a:lnTo>
                      <a:pt x="78" y="46"/>
                    </a:lnTo>
                    <a:lnTo>
                      <a:pt x="80" y="38"/>
                    </a:lnTo>
                    <a:lnTo>
                      <a:pt x="78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" name="Freeform 123"/>
              <p:cNvSpPr/>
              <p:nvPr/>
            </p:nvSpPr>
            <p:spPr bwMode="auto">
              <a:xfrm>
                <a:off x="4216" y="4162"/>
                <a:ext cx="37" cy="39"/>
              </a:xfrm>
              <a:custGeom>
                <a:avLst/>
                <a:gdLst>
                  <a:gd name="T0" fmla="*/ 1 w 73"/>
                  <a:gd name="T1" fmla="*/ 0 h 79"/>
                  <a:gd name="T2" fmla="*/ 1 w 73"/>
                  <a:gd name="T3" fmla="*/ 0 h 79"/>
                  <a:gd name="T4" fmla="*/ 1 w 73"/>
                  <a:gd name="T5" fmla="*/ 0 h 79"/>
                  <a:gd name="T6" fmla="*/ 1 w 73"/>
                  <a:gd name="T7" fmla="*/ 0 h 79"/>
                  <a:gd name="T8" fmla="*/ 1 w 73"/>
                  <a:gd name="T9" fmla="*/ 0 h 79"/>
                  <a:gd name="T10" fmla="*/ 1 w 73"/>
                  <a:gd name="T11" fmla="*/ 0 h 79"/>
                  <a:gd name="T12" fmla="*/ 1 w 73"/>
                  <a:gd name="T13" fmla="*/ 0 h 79"/>
                  <a:gd name="T14" fmla="*/ 1 w 73"/>
                  <a:gd name="T15" fmla="*/ 0 h 79"/>
                  <a:gd name="T16" fmla="*/ 1 w 73"/>
                  <a:gd name="T17" fmla="*/ 0 h 79"/>
                  <a:gd name="T18" fmla="*/ 1 w 73"/>
                  <a:gd name="T19" fmla="*/ 0 h 79"/>
                  <a:gd name="T20" fmla="*/ 1 w 73"/>
                  <a:gd name="T21" fmla="*/ 0 h 79"/>
                  <a:gd name="T22" fmla="*/ 1 w 73"/>
                  <a:gd name="T23" fmla="*/ 0 h 79"/>
                  <a:gd name="T24" fmla="*/ 0 w 73"/>
                  <a:gd name="T25" fmla="*/ 0 h 79"/>
                  <a:gd name="T26" fmla="*/ 0 w 73"/>
                  <a:gd name="T27" fmla="*/ 0 h 79"/>
                  <a:gd name="T28" fmla="*/ 0 w 73"/>
                  <a:gd name="T29" fmla="*/ 0 h 79"/>
                  <a:gd name="T30" fmla="*/ 1 w 73"/>
                  <a:gd name="T31" fmla="*/ 0 h 79"/>
                  <a:gd name="T32" fmla="*/ 1 w 73"/>
                  <a:gd name="T33" fmla="*/ 0 h 79"/>
                  <a:gd name="T34" fmla="*/ 1 w 73"/>
                  <a:gd name="T35" fmla="*/ 0 h 79"/>
                  <a:gd name="T36" fmla="*/ 1 w 73"/>
                  <a:gd name="T37" fmla="*/ 0 h 79"/>
                  <a:gd name="T38" fmla="*/ 1 w 73"/>
                  <a:gd name="T39" fmla="*/ 0 h 79"/>
                  <a:gd name="T40" fmla="*/ 1 w 73"/>
                  <a:gd name="T41" fmla="*/ 0 h 79"/>
                  <a:gd name="T42" fmla="*/ 1 w 73"/>
                  <a:gd name="T43" fmla="*/ 0 h 79"/>
                  <a:gd name="T44" fmla="*/ 1 w 73"/>
                  <a:gd name="T45" fmla="*/ 0 h 79"/>
                  <a:gd name="T46" fmla="*/ 1 w 73"/>
                  <a:gd name="T47" fmla="*/ 0 h 79"/>
                  <a:gd name="T48" fmla="*/ 1 w 73"/>
                  <a:gd name="T49" fmla="*/ 0 h 79"/>
                  <a:gd name="T50" fmla="*/ 1 w 73"/>
                  <a:gd name="T51" fmla="*/ 0 h 79"/>
                  <a:gd name="T52" fmla="*/ 1 w 73"/>
                  <a:gd name="T53" fmla="*/ 0 h 79"/>
                  <a:gd name="T54" fmla="*/ 1 w 73"/>
                  <a:gd name="T55" fmla="*/ 0 h 79"/>
                  <a:gd name="T56" fmla="*/ 1 w 73"/>
                  <a:gd name="T57" fmla="*/ 0 h 79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73" h="79">
                    <a:moveTo>
                      <a:pt x="73" y="19"/>
                    </a:moveTo>
                    <a:lnTo>
                      <a:pt x="69" y="12"/>
                    </a:lnTo>
                    <a:lnTo>
                      <a:pt x="62" y="7"/>
                    </a:lnTo>
                    <a:lnTo>
                      <a:pt x="54" y="2"/>
                    </a:lnTo>
                    <a:lnTo>
                      <a:pt x="46" y="0"/>
                    </a:lnTo>
                    <a:lnTo>
                      <a:pt x="38" y="0"/>
                    </a:lnTo>
                    <a:lnTo>
                      <a:pt x="30" y="1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0" y="12"/>
                    </a:lnTo>
                    <a:lnTo>
                      <a:pt x="5" y="19"/>
                    </a:lnTo>
                    <a:lnTo>
                      <a:pt x="2" y="25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49"/>
                    </a:lnTo>
                    <a:lnTo>
                      <a:pt x="3" y="55"/>
                    </a:lnTo>
                    <a:lnTo>
                      <a:pt x="7" y="62"/>
                    </a:lnTo>
                    <a:lnTo>
                      <a:pt x="11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35" y="79"/>
                    </a:lnTo>
                    <a:lnTo>
                      <a:pt x="38" y="79"/>
                    </a:lnTo>
                    <a:lnTo>
                      <a:pt x="41" y="79"/>
                    </a:lnTo>
                    <a:lnTo>
                      <a:pt x="43" y="79"/>
                    </a:lnTo>
                    <a:lnTo>
                      <a:pt x="48" y="70"/>
                    </a:lnTo>
                    <a:lnTo>
                      <a:pt x="58" y="52"/>
                    </a:lnTo>
                    <a:lnTo>
                      <a:pt x="69" y="31"/>
                    </a:lnTo>
                    <a:lnTo>
                      <a:pt x="73" y="19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3" name="Freeform 124"/>
              <p:cNvSpPr/>
              <p:nvPr/>
            </p:nvSpPr>
            <p:spPr bwMode="auto">
              <a:xfrm>
                <a:off x="3983" y="4266"/>
                <a:ext cx="31" cy="33"/>
              </a:xfrm>
              <a:custGeom>
                <a:avLst/>
                <a:gdLst>
                  <a:gd name="T0" fmla="*/ 1 w 61"/>
                  <a:gd name="T1" fmla="*/ 1 h 66"/>
                  <a:gd name="T2" fmla="*/ 1 w 61"/>
                  <a:gd name="T3" fmla="*/ 1 h 66"/>
                  <a:gd name="T4" fmla="*/ 1 w 61"/>
                  <a:gd name="T5" fmla="*/ 1 h 66"/>
                  <a:gd name="T6" fmla="*/ 1 w 61"/>
                  <a:gd name="T7" fmla="*/ 1 h 66"/>
                  <a:gd name="T8" fmla="*/ 1 w 61"/>
                  <a:gd name="T9" fmla="*/ 1 h 66"/>
                  <a:gd name="T10" fmla="*/ 1 w 61"/>
                  <a:gd name="T11" fmla="*/ 1 h 66"/>
                  <a:gd name="T12" fmla="*/ 1 w 61"/>
                  <a:gd name="T13" fmla="*/ 1 h 66"/>
                  <a:gd name="T14" fmla="*/ 1 w 61"/>
                  <a:gd name="T15" fmla="*/ 1 h 66"/>
                  <a:gd name="T16" fmla="*/ 1 w 61"/>
                  <a:gd name="T17" fmla="*/ 1 h 66"/>
                  <a:gd name="T18" fmla="*/ 1 w 61"/>
                  <a:gd name="T19" fmla="*/ 1 h 66"/>
                  <a:gd name="T20" fmla="*/ 1 w 61"/>
                  <a:gd name="T21" fmla="*/ 1 h 66"/>
                  <a:gd name="T22" fmla="*/ 1 w 61"/>
                  <a:gd name="T23" fmla="*/ 1 h 66"/>
                  <a:gd name="T24" fmla="*/ 1 w 61"/>
                  <a:gd name="T25" fmla="*/ 1 h 66"/>
                  <a:gd name="T26" fmla="*/ 1 w 61"/>
                  <a:gd name="T27" fmla="*/ 0 h 66"/>
                  <a:gd name="T28" fmla="*/ 1 w 61"/>
                  <a:gd name="T29" fmla="*/ 1 h 66"/>
                  <a:gd name="T30" fmla="*/ 1 w 61"/>
                  <a:gd name="T31" fmla="*/ 1 h 66"/>
                  <a:gd name="T32" fmla="*/ 0 w 61"/>
                  <a:gd name="T33" fmla="*/ 1 h 66"/>
                  <a:gd name="T34" fmla="*/ 1 w 61"/>
                  <a:gd name="T35" fmla="*/ 1 h 66"/>
                  <a:gd name="T36" fmla="*/ 1 w 61"/>
                  <a:gd name="T37" fmla="*/ 1 h 66"/>
                  <a:gd name="T38" fmla="*/ 1 w 61"/>
                  <a:gd name="T39" fmla="*/ 1 h 66"/>
                  <a:gd name="T40" fmla="*/ 1 w 61"/>
                  <a:gd name="T41" fmla="*/ 1 h 66"/>
                  <a:gd name="T42" fmla="*/ 1 w 61"/>
                  <a:gd name="T43" fmla="*/ 1 h 66"/>
                  <a:gd name="T44" fmla="*/ 1 w 61"/>
                  <a:gd name="T45" fmla="*/ 1 h 66"/>
                  <a:gd name="T46" fmla="*/ 1 w 61"/>
                  <a:gd name="T47" fmla="*/ 1 h 66"/>
                  <a:gd name="T48" fmla="*/ 1 w 61"/>
                  <a:gd name="T49" fmla="*/ 1 h 6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61" h="66">
                    <a:moveTo>
                      <a:pt x="53" y="66"/>
                    </a:moveTo>
                    <a:lnTo>
                      <a:pt x="57" y="61"/>
                    </a:lnTo>
                    <a:lnTo>
                      <a:pt x="59" y="56"/>
                    </a:lnTo>
                    <a:lnTo>
                      <a:pt x="60" y="52"/>
                    </a:lnTo>
                    <a:lnTo>
                      <a:pt x="61" y="47"/>
                    </a:lnTo>
                    <a:lnTo>
                      <a:pt x="61" y="39"/>
                    </a:lnTo>
                    <a:lnTo>
                      <a:pt x="60" y="31"/>
                    </a:lnTo>
                    <a:lnTo>
                      <a:pt x="58" y="24"/>
                    </a:lnTo>
                    <a:lnTo>
                      <a:pt x="55" y="17"/>
                    </a:lnTo>
                    <a:lnTo>
                      <a:pt x="50" y="11"/>
                    </a:lnTo>
                    <a:lnTo>
                      <a:pt x="43" y="7"/>
                    </a:lnTo>
                    <a:lnTo>
                      <a:pt x="36" y="3"/>
                    </a:lnTo>
                    <a:lnTo>
                      <a:pt x="29" y="1"/>
                    </a:lnTo>
                    <a:lnTo>
                      <a:pt x="21" y="0"/>
                    </a:lnTo>
                    <a:lnTo>
                      <a:pt x="13" y="1"/>
                    </a:lnTo>
                    <a:lnTo>
                      <a:pt x="6" y="3"/>
                    </a:lnTo>
                    <a:lnTo>
                      <a:pt x="0" y="7"/>
                    </a:lnTo>
                    <a:lnTo>
                      <a:pt x="2" y="9"/>
                    </a:lnTo>
                    <a:lnTo>
                      <a:pt x="5" y="14"/>
                    </a:lnTo>
                    <a:lnTo>
                      <a:pt x="11" y="22"/>
                    </a:lnTo>
                    <a:lnTo>
                      <a:pt x="19" y="31"/>
                    </a:lnTo>
                    <a:lnTo>
                      <a:pt x="27" y="41"/>
                    </a:lnTo>
                    <a:lnTo>
                      <a:pt x="35" y="51"/>
                    </a:lnTo>
                    <a:lnTo>
                      <a:pt x="44" y="59"/>
                    </a:lnTo>
                    <a:lnTo>
                      <a:pt x="53" y="66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4" name="Freeform 125"/>
              <p:cNvSpPr/>
              <p:nvPr/>
            </p:nvSpPr>
            <p:spPr bwMode="auto">
              <a:xfrm>
                <a:off x="4852" y="4125"/>
                <a:ext cx="17" cy="17"/>
              </a:xfrm>
              <a:custGeom>
                <a:avLst/>
                <a:gdLst>
                  <a:gd name="T0" fmla="*/ 1 w 34"/>
                  <a:gd name="T1" fmla="*/ 1 h 34"/>
                  <a:gd name="T2" fmla="*/ 1 w 34"/>
                  <a:gd name="T3" fmla="*/ 1 h 34"/>
                  <a:gd name="T4" fmla="*/ 1 w 34"/>
                  <a:gd name="T5" fmla="*/ 1 h 34"/>
                  <a:gd name="T6" fmla="*/ 1 w 34"/>
                  <a:gd name="T7" fmla="*/ 1 h 34"/>
                  <a:gd name="T8" fmla="*/ 1 w 34"/>
                  <a:gd name="T9" fmla="*/ 1 h 34"/>
                  <a:gd name="T10" fmla="*/ 1 w 34"/>
                  <a:gd name="T11" fmla="*/ 1 h 34"/>
                  <a:gd name="T12" fmla="*/ 1 w 34"/>
                  <a:gd name="T13" fmla="*/ 1 h 34"/>
                  <a:gd name="T14" fmla="*/ 1 w 34"/>
                  <a:gd name="T15" fmla="*/ 1 h 34"/>
                  <a:gd name="T16" fmla="*/ 1 w 34"/>
                  <a:gd name="T17" fmla="*/ 1 h 34"/>
                  <a:gd name="T18" fmla="*/ 1 w 34"/>
                  <a:gd name="T19" fmla="*/ 0 h 34"/>
                  <a:gd name="T20" fmla="*/ 1 w 34"/>
                  <a:gd name="T21" fmla="*/ 1 h 34"/>
                  <a:gd name="T22" fmla="*/ 1 w 34"/>
                  <a:gd name="T23" fmla="*/ 1 h 34"/>
                  <a:gd name="T24" fmla="*/ 0 w 34"/>
                  <a:gd name="T25" fmla="*/ 1 h 34"/>
                  <a:gd name="T26" fmla="*/ 0 w 34"/>
                  <a:gd name="T27" fmla="*/ 1 h 34"/>
                  <a:gd name="T28" fmla="*/ 1 w 34"/>
                  <a:gd name="T29" fmla="*/ 1 h 34"/>
                  <a:gd name="T30" fmla="*/ 1 w 34"/>
                  <a:gd name="T31" fmla="*/ 1 h 34"/>
                  <a:gd name="T32" fmla="*/ 1 w 34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4">
                    <a:moveTo>
                      <a:pt x="12" y="34"/>
                    </a:moveTo>
                    <a:lnTo>
                      <a:pt x="19" y="34"/>
                    </a:lnTo>
                    <a:lnTo>
                      <a:pt x="24" y="33"/>
                    </a:lnTo>
                    <a:lnTo>
                      <a:pt x="29" y="28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2" y="10"/>
                    </a:lnTo>
                    <a:lnTo>
                      <a:pt x="28" y="5"/>
                    </a:lnTo>
                    <a:lnTo>
                      <a:pt x="22" y="2"/>
                    </a:lnTo>
                    <a:lnTo>
                      <a:pt x="15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6" y="30"/>
                    </a:lnTo>
                    <a:lnTo>
                      <a:pt x="12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5" name="Freeform 126"/>
              <p:cNvSpPr/>
              <p:nvPr/>
            </p:nvSpPr>
            <p:spPr bwMode="auto">
              <a:xfrm>
                <a:off x="4885" y="4152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0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1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1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8" y="3"/>
                    </a:lnTo>
                    <a:lnTo>
                      <a:pt x="22" y="0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1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6" name="Freeform 127"/>
              <p:cNvSpPr/>
              <p:nvPr/>
            </p:nvSpPr>
            <p:spPr bwMode="auto">
              <a:xfrm>
                <a:off x="4701" y="4202"/>
                <a:ext cx="17" cy="17"/>
              </a:xfrm>
              <a:custGeom>
                <a:avLst/>
                <a:gdLst>
                  <a:gd name="T0" fmla="*/ 1 w 34"/>
                  <a:gd name="T1" fmla="*/ 1 h 33"/>
                  <a:gd name="T2" fmla="*/ 1 w 34"/>
                  <a:gd name="T3" fmla="*/ 1 h 33"/>
                  <a:gd name="T4" fmla="*/ 1 w 34"/>
                  <a:gd name="T5" fmla="*/ 1 h 33"/>
                  <a:gd name="T6" fmla="*/ 1 w 34"/>
                  <a:gd name="T7" fmla="*/ 1 h 33"/>
                  <a:gd name="T8" fmla="*/ 1 w 34"/>
                  <a:gd name="T9" fmla="*/ 1 h 33"/>
                  <a:gd name="T10" fmla="*/ 1 w 34"/>
                  <a:gd name="T11" fmla="*/ 1 h 33"/>
                  <a:gd name="T12" fmla="*/ 1 w 34"/>
                  <a:gd name="T13" fmla="*/ 1 h 33"/>
                  <a:gd name="T14" fmla="*/ 1 w 34"/>
                  <a:gd name="T15" fmla="*/ 1 h 33"/>
                  <a:gd name="T16" fmla="*/ 1 w 34"/>
                  <a:gd name="T17" fmla="*/ 1 h 33"/>
                  <a:gd name="T18" fmla="*/ 1 w 34"/>
                  <a:gd name="T19" fmla="*/ 0 h 33"/>
                  <a:gd name="T20" fmla="*/ 1 w 34"/>
                  <a:gd name="T21" fmla="*/ 1 h 33"/>
                  <a:gd name="T22" fmla="*/ 1 w 34"/>
                  <a:gd name="T23" fmla="*/ 1 h 33"/>
                  <a:gd name="T24" fmla="*/ 1 w 34"/>
                  <a:gd name="T25" fmla="*/ 1 h 33"/>
                  <a:gd name="T26" fmla="*/ 0 w 34"/>
                  <a:gd name="T27" fmla="*/ 1 h 33"/>
                  <a:gd name="T28" fmla="*/ 1 w 34"/>
                  <a:gd name="T29" fmla="*/ 1 h 33"/>
                  <a:gd name="T30" fmla="*/ 1 w 34"/>
                  <a:gd name="T31" fmla="*/ 1 h 33"/>
                  <a:gd name="T32" fmla="*/ 1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3"/>
                    </a:moveTo>
                    <a:lnTo>
                      <a:pt x="19" y="33"/>
                    </a:lnTo>
                    <a:lnTo>
                      <a:pt x="25" y="32"/>
                    </a:lnTo>
                    <a:lnTo>
                      <a:pt x="29" y="28"/>
                    </a:lnTo>
                    <a:lnTo>
                      <a:pt x="33" y="22"/>
                    </a:lnTo>
                    <a:lnTo>
                      <a:pt x="34" y="16"/>
                    </a:lnTo>
                    <a:lnTo>
                      <a:pt x="33" y="9"/>
                    </a:lnTo>
                    <a:lnTo>
                      <a:pt x="28" y="5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10" y="2"/>
                    </a:lnTo>
                    <a:lnTo>
                      <a:pt x="5" y="6"/>
                    </a:lnTo>
                    <a:lnTo>
                      <a:pt x="2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30"/>
                    </a:lnTo>
                    <a:lnTo>
                      <a:pt x="12" y="3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7" name="Freeform 128"/>
              <p:cNvSpPr/>
              <p:nvPr/>
            </p:nvSpPr>
            <p:spPr bwMode="auto">
              <a:xfrm>
                <a:off x="4742" y="4201"/>
                <a:ext cx="16" cy="17"/>
              </a:xfrm>
              <a:custGeom>
                <a:avLst/>
                <a:gdLst>
                  <a:gd name="T0" fmla="*/ 0 w 34"/>
                  <a:gd name="T1" fmla="*/ 1 h 33"/>
                  <a:gd name="T2" fmla="*/ 0 w 34"/>
                  <a:gd name="T3" fmla="*/ 1 h 33"/>
                  <a:gd name="T4" fmla="*/ 0 w 34"/>
                  <a:gd name="T5" fmla="*/ 1 h 33"/>
                  <a:gd name="T6" fmla="*/ 0 w 34"/>
                  <a:gd name="T7" fmla="*/ 1 h 33"/>
                  <a:gd name="T8" fmla="*/ 0 w 34"/>
                  <a:gd name="T9" fmla="*/ 1 h 33"/>
                  <a:gd name="T10" fmla="*/ 0 w 34"/>
                  <a:gd name="T11" fmla="*/ 1 h 33"/>
                  <a:gd name="T12" fmla="*/ 0 w 34"/>
                  <a:gd name="T13" fmla="*/ 1 h 33"/>
                  <a:gd name="T14" fmla="*/ 0 w 34"/>
                  <a:gd name="T15" fmla="*/ 1 h 33"/>
                  <a:gd name="T16" fmla="*/ 0 w 34"/>
                  <a:gd name="T17" fmla="*/ 1 h 33"/>
                  <a:gd name="T18" fmla="*/ 0 w 34"/>
                  <a:gd name="T19" fmla="*/ 0 h 33"/>
                  <a:gd name="T20" fmla="*/ 0 w 34"/>
                  <a:gd name="T21" fmla="*/ 1 h 33"/>
                  <a:gd name="T22" fmla="*/ 0 w 34"/>
                  <a:gd name="T23" fmla="*/ 1 h 33"/>
                  <a:gd name="T24" fmla="*/ 0 w 34"/>
                  <a:gd name="T25" fmla="*/ 1 h 33"/>
                  <a:gd name="T26" fmla="*/ 0 w 34"/>
                  <a:gd name="T27" fmla="*/ 1 h 33"/>
                  <a:gd name="T28" fmla="*/ 0 w 34"/>
                  <a:gd name="T29" fmla="*/ 1 h 33"/>
                  <a:gd name="T30" fmla="*/ 0 w 34"/>
                  <a:gd name="T31" fmla="*/ 1 h 33"/>
                  <a:gd name="T32" fmla="*/ 0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2"/>
                    </a:moveTo>
                    <a:lnTo>
                      <a:pt x="19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1" y="9"/>
                    </a:lnTo>
                    <a:lnTo>
                      <a:pt x="28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8" name="Freeform 129"/>
              <p:cNvSpPr/>
              <p:nvPr/>
            </p:nvSpPr>
            <p:spPr bwMode="auto">
              <a:xfrm>
                <a:off x="4782" y="4209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1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5" y="29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9" name="Freeform 130"/>
              <p:cNvSpPr/>
              <p:nvPr/>
            </p:nvSpPr>
            <p:spPr bwMode="auto">
              <a:xfrm>
                <a:off x="4820" y="4226"/>
                <a:ext cx="17" cy="17"/>
              </a:xfrm>
              <a:custGeom>
                <a:avLst/>
                <a:gdLst>
                  <a:gd name="T0" fmla="*/ 1 w 33"/>
                  <a:gd name="T1" fmla="*/ 1 h 34"/>
                  <a:gd name="T2" fmla="*/ 1 w 33"/>
                  <a:gd name="T3" fmla="*/ 1 h 34"/>
                  <a:gd name="T4" fmla="*/ 1 w 33"/>
                  <a:gd name="T5" fmla="*/ 1 h 34"/>
                  <a:gd name="T6" fmla="*/ 1 w 33"/>
                  <a:gd name="T7" fmla="*/ 1 h 34"/>
                  <a:gd name="T8" fmla="*/ 1 w 33"/>
                  <a:gd name="T9" fmla="*/ 1 h 34"/>
                  <a:gd name="T10" fmla="*/ 1 w 33"/>
                  <a:gd name="T11" fmla="*/ 1 h 34"/>
                  <a:gd name="T12" fmla="*/ 1 w 33"/>
                  <a:gd name="T13" fmla="*/ 1 h 34"/>
                  <a:gd name="T14" fmla="*/ 1 w 33"/>
                  <a:gd name="T15" fmla="*/ 1 h 34"/>
                  <a:gd name="T16" fmla="*/ 1 w 33"/>
                  <a:gd name="T17" fmla="*/ 1 h 34"/>
                  <a:gd name="T18" fmla="*/ 1 w 33"/>
                  <a:gd name="T19" fmla="*/ 0 h 34"/>
                  <a:gd name="T20" fmla="*/ 1 w 33"/>
                  <a:gd name="T21" fmla="*/ 1 h 34"/>
                  <a:gd name="T22" fmla="*/ 1 w 33"/>
                  <a:gd name="T23" fmla="*/ 1 h 34"/>
                  <a:gd name="T24" fmla="*/ 1 w 33"/>
                  <a:gd name="T25" fmla="*/ 1 h 34"/>
                  <a:gd name="T26" fmla="*/ 0 w 33"/>
                  <a:gd name="T27" fmla="*/ 1 h 34"/>
                  <a:gd name="T28" fmla="*/ 1 w 33"/>
                  <a:gd name="T29" fmla="*/ 1 h 34"/>
                  <a:gd name="T30" fmla="*/ 1 w 33"/>
                  <a:gd name="T31" fmla="*/ 1 h 34"/>
                  <a:gd name="T32" fmla="*/ 1 w 33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4">
                    <a:moveTo>
                      <a:pt x="11" y="34"/>
                    </a:moveTo>
                    <a:lnTo>
                      <a:pt x="18" y="34"/>
                    </a:lnTo>
                    <a:lnTo>
                      <a:pt x="24" y="33"/>
                    </a:lnTo>
                    <a:lnTo>
                      <a:pt x="30" y="28"/>
                    </a:lnTo>
                    <a:lnTo>
                      <a:pt x="33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7" y="5"/>
                    </a:lnTo>
                    <a:lnTo>
                      <a:pt x="22" y="1"/>
                    </a:lnTo>
                    <a:lnTo>
                      <a:pt x="16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1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5" y="30"/>
                    </a:lnTo>
                    <a:lnTo>
                      <a:pt x="11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" name="Freeform 131"/>
              <p:cNvSpPr/>
              <p:nvPr/>
            </p:nvSpPr>
            <p:spPr bwMode="auto">
              <a:xfrm>
                <a:off x="4853" y="4250"/>
                <a:ext cx="16" cy="16"/>
              </a:xfrm>
              <a:custGeom>
                <a:avLst/>
                <a:gdLst>
                  <a:gd name="T0" fmla="*/ 0 w 33"/>
                  <a:gd name="T1" fmla="*/ 0 h 33"/>
                  <a:gd name="T2" fmla="*/ 0 w 33"/>
                  <a:gd name="T3" fmla="*/ 0 h 33"/>
                  <a:gd name="T4" fmla="*/ 0 w 33"/>
                  <a:gd name="T5" fmla="*/ 0 h 33"/>
                  <a:gd name="T6" fmla="*/ 0 w 33"/>
                  <a:gd name="T7" fmla="*/ 0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0 h 33"/>
                  <a:gd name="T14" fmla="*/ 0 w 33"/>
                  <a:gd name="T15" fmla="*/ 0 h 33"/>
                  <a:gd name="T16" fmla="*/ 0 w 33"/>
                  <a:gd name="T17" fmla="*/ 0 h 33"/>
                  <a:gd name="T18" fmla="*/ 0 w 33"/>
                  <a:gd name="T19" fmla="*/ 0 h 33"/>
                  <a:gd name="T20" fmla="*/ 0 w 33"/>
                  <a:gd name="T21" fmla="*/ 0 h 33"/>
                  <a:gd name="T22" fmla="*/ 0 w 33"/>
                  <a:gd name="T23" fmla="*/ 0 h 33"/>
                  <a:gd name="T24" fmla="*/ 0 w 33"/>
                  <a:gd name="T25" fmla="*/ 0 h 33"/>
                  <a:gd name="T26" fmla="*/ 0 w 33"/>
                  <a:gd name="T27" fmla="*/ 0 h 33"/>
                  <a:gd name="T28" fmla="*/ 0 w 33"/>
                  <a:gd name="T29" fmla="*/ 0 h 33"/>
                  <a:gd name="T30" fmla="*/ 0 w 33"/>
                  <a:gd name="T31" fmla="*/ 0 h 33"/>
                  <a:gd name="T32" fmla="*/ 0 w 33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2" y="32"/>
                    </a:moveTo>
                    <a:lnTo>
                      <a:pt x="18" y="33"/>
                    </a:lnTo>
                    <a:lnTo>
                      <a:pt x="25" y="32"/>
                    </a:lnTo>
                    <a:lnTo>
                      <a:pt x="29" y="27"/>
                    </a:lnTo>
                    <a:lnTo>
                      <a:pt x="33" y="21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1" y="1"/>
                    </a:lnTo>
                    <a:lnTo>
                      <a:pt x="15" y="0"/>
                    </a:lnTo>
                    <a:lnTo>
                      <a:pt x="8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" name="Freeform 132"/>
              <p:cNvSpPr/>
              <p:nvPr/>
            </p:nvSpPr>
            <p:spPr bwMode="auto">
              <a:xfrm>
                <a:off x="4680" y="4230"/>
                <a:ext cx="188" cy="72"/>
              </a:xfrm>
              <a:custGeom>
                <a:avLst/>
                <a:gdLst>
                  <a:gd name="T0" fmla="*/ 1 w 376"/>
                  <a:gd name="T1" fmla="*/ 1 h 144"/>
                  <a:gd name="T2" fmla="*/ 1 w 376"/>
                  <a:gd name="T3" fmla="*/ 1 h 144"/>
                  <a:gd name="T4" fmla="*/ 1 w 376"/>
                  <a:gd name="T5" fmla="*/ 1 h 144"/>
                  <a:gd name="T6" fmla="*/ 1 w 376"/>
                  <a:gd name="T7" fmla="*/ 1 h 144"/>
                  <a:gd name="T8" fmla="*/ 1 w 376"/>
                  <a:gd name="T9" fmla="*/ 1 h 144"/>
                  <a:gd name="T10" fmla="*/ 1 w 376"/>
                  <a:gd name="T11" fmla="*/ 1 h 144"/>
                  <a:gd name="T12" fmla="*/ 1 w 376"/>
                  <a:gd name="T13" fmla="*/ 1 h 144"/>
                  <a:gd name="T14" fmla="*/ 1 w 376"/>
                  <a:gd name="T15" fmla="*/ 1 h 144"/>
                  <a:gd name="T16" fmla="*/ 1 w 376"/>
                  <a:gd name="T17" fmla="*/ 1 h 144"/>
                  <a:gd name="T18" fmla="*/ 1 w 376"/>
                  <a:gd name="T19" fmla="*/ 1 h 144"/>
                  <a:gd name="T20" fmla="*/ 1 w 376"/>
                  <a:gd name="T21" fmla="*/ 1 h 144"/>
                  <a:gd name="T22" fmla="*/ 1 w 376"/>
                  <a:gd name="T23" fmla="*/ 1 h 144"/>
                  <a:gd name="T24" fmla="*/ 1 w 376"/>
                  <a:gd name="T25" fmla="*/ 1 h 144"/>
                  <a:gd name="T26" fmla="*/ 1 w 376"/>
                  <a:gd name="T27" fmla="*/ 1 h 144"/>
                  <a:gd name="T28" fmla="*/ 1 w 376"/>
                  <a:gd name="T29" fmla="*/ 1 h 144"/>
                  <a:gd name="T30" fmla="*/ 1 w 376"/>
                  <a:gd name="T31" fmla="*/ 1 h 144"/>
                  <a:gd name="T32" fmla="*/ 1 w 376"/>
                  <a:gd name="T33" fmla="*/ 1 h 144"/>
                  <a:gd name="T34" fmla="*/ 1 w 376"/>
                  <a:gd name="T35" fmla="*/ 1 h 144"/>
                  <a:gd name="T36" fmla="*/ 1 w 376"/>
                  <a:gd name="T37" fmla="*/ 1 h 144"/>
                  <a:gd name="T38" fmla="*/ 1 w 376"/>
                  <a:gd name="T39" fmla="*/ 0 h 144"/>
                  <a:gd name="T40" fmla="*/ 1 w 376"/>
                  <a:gd name="T41" fmla="*/ 1 h 144"/>
                  <a:gd name="T42" fmla="*/ 1 w 376"/>
                  <a:gd name="T43" fmla="*/ 1 h 144"/>
                  <a:gd name="T44" fmla="*/ 1 w 376"/>
                  <a:gd name="T45" fmla="*/ 1 h 144"/>
                  <a:gd name="T46" fmla="*/ 1 w 376"/>
                  <a:gd name="T47" fmla="*/ 1 h 144"/>
                  <a:gd name="T48" fmla="*/ 0 w 376"/>
                  <a:gd name="T49" fmla="*/ 1 h 144"/>
                  <a:gd name="T50" fmla="*/ 1 w 376"/>
                  <a:gd name="T51" fmla="*/ 1 h 144"/>
                  <a:gd name="T52" fmla="*/ 1 w 376"/>
                  <a:gd name="T53" fmla="*/ 1 h 144"/>
                  <a:gd name="T54" fmla="*/ 1 w 376"/>
                  <a:gd name="T55" fmla="*/ 1 h 144"/>
                  <a:gd name="T56" fmla="*/ 1 w 376"/>
                  <a:gd name="T57" fmla="*/ 1 h 144"/>
                  <a:gd name="T58" fmla="*/ 1 w 376"/>
                  <a:gd name="T59" fmla="*/ 1 h 144"/>
                  <a:gd name="T60" fmla="*/ 1 w 376"/>
                  <a:gd name="T61" fmla="*/ 1 h 144"/>
                  <a:gd name="T62" fmla="*/ 1 w 376"/>
                  <a:gd name="T63" fmla="*/ 1 h 144"/>
                  <a:gd name="T64" fmla="*/ 1 w 376"/>
                  <a:gd name="T65" fmla="*/ 1 h 144"/>
                  <a:gd name="T66" fmla="*/ 1 w 376"/>
                  <a:gd name="T67" fmla="*/ 1 h 144"/>
                  <a:gd name="T68" fmla="*/ 1 w 376"/>
                  <a:gd name="T69" fmla="*/ 1 h 144"/>
                  <a:gd name="T70" fmla="*/ 1 w 376"/>
                  <a:gd name="T71" fmla="*/ 1 h 144"/>
                  <a:gd name="T72" fmla="*/ 1 w 376"/>
                  <a:gd name="T73" fmla="*/ 1 h 144"/>
                  <a:gd name="T74" fmla="*/ 1 w 376"/>
                  <a:gd name="T75" fmla="*/ 1 h 144"/>
                  <a:gd name="T76" fmla="*/ 1 w 376"/>
                  <a:gd name="T77" fmla="*/ 1 h 144"/>
                  <a:gd name="T78" fmla="*/ 1 w 376"/>
                  <a:gd name="T79" fmla="*/ 1 h 144"/>
                  <a:gd name="T80" fmla="*/ 1 w 376"/>
                  <a:gd name="T81" fmla="*/ 1 h 144"/>
                  <a:gd name="T82" fmla="*/ 1 w 376"/>
                  <a:gd name="T83" fmla="*/ 1 h 144"/>
                  <a:gd name="T84" fmla="*/ 1 w 376"/>
                  <a:gd name="T85" fmla="*/ 1 h 144"/>
                  <a:gd name="T86" fmla="*/ 1 w 376"/>
                  <a:gd name="T87" fmla="*/ 1 h 144"/>
                  <a:gd name="T88" fmla="*/ 1 w 376"/>
                  <a:gd name="T89" fmla="*/ 1 h 144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376" h="144">
                    <a:moveTo>
                      <a:pt x="340" y="144"/>
                    </a:moveTo>
                    <a:lnTo>
                      <a:pt x="344" y="141"/>
                    </a:lnTo>
                    <a:lnTo>
                      <a:pt x="349" y="137"/>
                    </a:lnTo>
                    <a:lnTo>
                      <a:pt x="353" y="134"/>
                    </a:lnTo>
                    <a:lnTo>
                      <a:pt x="358" y="130"/>
                    </a:lnTo>
                    <a:lnTo>
                      <a:pt x="363" y="127"/>
                    </a:lnTo>
                    <a:lnTo>
                      <a:pt x="367" y="122"/>
                    </a:lnTo>
                    <a:lnTo>
                      <a:pt x="372" y="119"/>
                    </a:lnTo>
                    <a:lnTo>
                      <a:pt x="376" y="114"/>
                    </a:lnTo>
                    <a:lnTo>
                      <a:pt x="358" y="95"/>
                    </a:lnTo>
                    <a:lnTo>
                      <a:pt x="337" y="76"/>
                    </a:lnTo>
                    <a:lnTo>
                      <a:pt x="314" y="60"/>
                    </a:lnTo>
                    <a:lnTo>
                      <a:pt x="291" y="46"/>
                    </a:lnTo>
                    <a:lnTo>
                      <a:pt x="266" y="34"/>
                    </a:lnTo>
                    <a:lnTo>
                      <a:pt x="239" y="23"/>
                    </a:lnTo>
                    <a:lnTo>
                      <a:pt x="213" y="15"/>
                    </a:lnTo>
                    <a:lnTo>
                      <a:pt x="186" y="9"/>
                    </a:lnTo>
                    <a:lnTo>
                      <a:pt x="160" y="5"/>
                    </a:lnTo>
                    <a:lnTo>
                      <a:pt x="133" y="1"/>
                    </a:lnTo>
                    <a:lnTo>
                      <a:pt x="108" y="0"/>
                    </a:lnTo>
                    <a:lnTo>
                      <a:pt x="83" y="1"/>
                    </a:lnTo>
                    <a:lnTo>
                      <a:pt x="60" y="4"/>
                    </a:lnTo>
                    <a:lnTo>
                      <a:pt x="38" y="7"/>
                    </a:lnTo>
                    <a:lnTo>
                      <a:pt x="17" y="13"/>
                    </a:lnTo>
                    <a:lnTo>
                      <a:pt x="0" y="20"/>
                    </a:lnTo>
                    <a:lnTo>
                      <a:pt x="4" y="32"/>
                    </a:lnTo>
                    <a:lnTo>
                      <a:pt x="9" y="45"/>
                    </a:lnTo>
                    <a:lnTo>
                      <a:pt x="15" y="58"/>
                    </a:lnTo>
                    <a:lnTo>
                      <a:pt x="21" y="69"/>
                    </a:lnTo>
                    <a:lnTo>
                      <a:pt x="40" y="60"/>
                    </a:lnTo>
                    <a:lnTo>
                      <a:pt x="61" y="54"/>
                    </a:lnTo>
                    <a:lnTo>
                      <a:pt x="83" y="50"/>
                    </a:lnTo>
                    <a:lnTo>
                      <a:pt x="106" y="47"/>
                    </a:lnTo>
                    <a:lnTo>
                      <a:pt x="128" y="47"/>
                    </a:lnTo>
                    <a:lnTo>
                      <a:pt x="151" y="49"/>
                    </a:lnTo>
                    <a:lnTo>
                      <a:pt x="174" y="52"/>
                    </a:lnTo>
                    <a:lnTo>
                      <a:pt x="197" y="58"/>
                    </a:lnTo>
                    <a:lnTo>
                      <a:pt x="219" y="65"/>
                    </a:lnTo>
                    <a:lnTo>
                      <a:pt x="241" y="73"/>
                    </a:lnTo>
                    <a:lnTo>
                      <a:pt x="261" y="82"/>
                    </a:lnTo>
                    <a:lnTo>
                      <a:pt x="280" y="92"/>
                    </a:lnTo>
                    <a:lnTo>
                      <a:pt x="298" y="104"/>
                    </a:lnTo>
                    <a:lnTo>
                      <a:pt x="314" y="117"/>
                    </a:lnTo>
                    <a:lnTo>
                      <a:pt x="328" y="130"/>
                    </a:lnTo>
                    <a:lnTo>
                      <a:pt x="340" y="144"/>
                    </a:lnTo>
                    <a:close/>
                  </a:path>
                </a:pathLst>
              </a:custGeom>
              <a:solidFill>
                <a:srgbClr val="D100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" name="Freeform 133"/>
              <p:cNvSpPr/>
              <p:nvPr/>
            </p:nvSpPr>
            <p:spPr bwMode="auto">
              <a:xfrm>
                <a:off x="3482" y="4271"/>
                <a:ext cx="1433" cy="69"/>
              </a:xfrm>
              <a:custGeom>
                <a:avLst/>
                <a:gdLst>
                  <a:gd name="T0" fmla="*/ 0 w 2868"/>
                  <a:gd name="T1" fmla="*/ 1 h 137"/>
                  <a:gd name="T2" fmla="*/ 0 w 2868"/>
                  <a:gd name="T3" fmla="*/ 0 h 137"/>
                  <a:gd name="T4" fmla="*/ 0 w 2868"/>
                  <a:gd name="T5" fmla="*/ 0 h 137"/>
                  <a:gd name="T6" fmla="*/ 0 w 2868"/>
                  <a:gd name="T7" fmla="*/ 1 h 137"/>
                  <a:gd name="T8" fmla="*/ 0 w 2868"/>
                  <a:gd name="T9" fmla="*/ 1 h 1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868" h="137">
                    <a:moveTo>
                      <a:pt x="2868" y="134"/>
                    </a:moveTo>
                    <a:lnTo>
                      <a:pt x="2868" y="0"/>
                    </a:lnTo>
                    <a:lnTo>
                      <a:pt x="0" y="0"/>
                    </a:lnTo>
                    <a:lnTo>
                      <a:pt x="7" y="137"/>
                    </a:lnTo>
                    <a:lnTo>
                      <a:pt x="2868" y="134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" name="Freeform 134"/>
              <p:cNvSpPr/>
              <p:nvPr/>
            </p:nvSpPr>
            <p:spPr bwMode="auto">
              <a:xfrm>
                <a:off x="3452" y="4178"/>
                <a:ext cx="202" cy="140"/>
              </a:xfrm>
              <a:custGeom>
                <a:avLst/>
                <a:gdLst>
                  <a:gd name="T0" fmla="*/ 1 w 404"/>
                  <a:gd name="T1" fmla="*/ 0 h 281"/>
                  <a:gd name="T2" fmla="*/ 1 w 404"/>
                  <a:gd name="T3" fmla="*/ 0 h 281"/>
                  <a:gd name="T4" fmla="*/ 1 w 404"/>
                  <a:gd name="T5" fmla="*/ 0 h 281"/>
                  <a:gd name="T6" fmla="*/ 1 w 404"/>
                  <a:gd name="T7" fmla="*/ 0 h 281"/>
                  <a:gd name="T8" fmla="*/ 1 w 404"/>
                  <a:gd name="T9" fmla="*/ 0 h 281"/>
                  <a:gd name="T10" fmla="*/ 1 w 404"/>
                  <a:gd name="T11" fmla="*/ 0 h 281"/>
                  <a:gd name="T12" fmla="*/ 1 w 404"/>
                  <a:gd name="T13" fmla="*/ 0 h 281"/>
                  <a:gd name="T14" fmla="*/ 1 w 404"/>
                  <a:gd name="T15" fmla="*/ 0 h 281"/>
                  <a:gd name="T16" fmla="*/ 1 w 404"/>
                  <a:gd name="T17" fmla="*/ 0 h 281"/>
                  <a:gd name="T18" fmla="*/ 1 w 404"/>
                  <a:gd name="T19" fmla="*/ 0 h 281"/>
                  <a:gd name="T20" fmla="*/ 1 w 404"/>
                  <a:gd name="T21" fmla="*/ 0 h 281"/>
                  <a:gd name="T22" fmla="*/ 1 w 404"/>
                  <a:gd name="T23" fmla="*/ 0 h 281"/>
                  <a:gd name="T24" fmla="*/ 1 w 404"/>
                  <a:gd name="T25" fmla="*/ 0 h 281"/>
                  <a:gd name="T26" fmla="*/ 1 w 404"/>
                  <a:gd name="T27" fmla="*/ 0 h 281"/>
                  <a:gd name="T28" fmla="*/ 1 w 404"/>
                  <a:gd name="T29" fmla="*/ 0 h 281"/>
                  <a:gd name="T30" fmla="*/ 1 w 404"/>
                  <a:gd name="T31" fmla="*/ 0 h 281"/>
                  <a:gd name="T32" fmla="*/ 1 w 404"/>
                  <a:gd name="T33" fmla="*/ 0 h 281"/>
                  <a:gd name="T34" fmla="*/ 1 w 404"/>
                  <a:gd name="T35" fmla="*/ 0 h 281"/>
                  <a:gd name="T36" fmla="*/ 1 w 404"/>
                  <a:gd name="T37" fmla="*/ 0 h 281"/>
                  <a:gd name="T38" fmla="*/ 1 w 404"/>
                  <a:gd name="T39" fmla="*/ 0 h 281"/>
                  <a:gd name="T40" fmla="*/ 1 w 404"/>
                  <a:gd name="T41" fmla="*/ 0 h 281"/>
                  <a:gd name="T42" fmla="*/ 1 w 404"/>
                  <a:gd name="T43" fmla="*/ 0 h 281"/>
                  <a:gd name="T44" fmla="*/ 1 w 404"/>
                  <a:gd name="T45" fmla="*/ 0 h 281"/>
                  <a:gd name="T46" fmla="*/ 1 w 404"/>
                  <a:gd name="T47" fmla="*/ 0 h 281"/>
                  <a:gd name="T48" fmla="*/ 1 w 404"/>
                  <a:gd name="T49" fmla="*/ 0 h 281"/>
                  <a:gd name="T50" fmla="*/ 1 w 404"/>
                  <a:gd name="T51" fmla="*/ 0 h 281"/>
                  <a:gd name="T52" fmla="*/ 1 w 404"/>
                  <a:gd name="T53" fmla="*/ 0 h 281"/>
                  <a:gd name="T54" fmla="*/ 1 w 404"/>
                  <a:gd name="T55" fmla="*/ 0 h 281"/>
                  <a:gd name="T56" fmla="*/ 1 w 404"/>
                  <a:gd name="T57" fmla="*/ 0 h 281"/>
                  <a:gd name="T58" fmla="*/ 1 w 404"/>
                  <a:gd name="T59" fmla="*/ 0 h 281"/>
                  <a:gd name="T60" fmla="*/ 1 w 404"/>
                  <a:gd name="T61" fmla="*/ 0 h 281"/>
                  <a:gd name="T62" fmla="*/ 1 w 404"/>
                  <a:gd name="T63" fmla="*/ 0 h 281"/>
                  <a:gd name="T64" fmla="*/ 1 w 404"/>
                  <a:gd name="T65" fmla="*/ 0 h 281"/>
                  <a:gd name="T66" fmla="*/ 1 w 404"/>
                  <a:gd name="T67" fmla="*/ 0 h 281"/>
                  <a:gd name="T68" fmla="*/ 1 w 404"/>
                  <a:gd name="T69" fmla="*/ 0 h 281"/>
                  <a:gd name="T70" fmla="*/ 1 w 404"/>
                  <a:gd name="T71" fmla="*/ 0 h 281"/>
                  <a:gd name="T72" fmla="*/ 1 w 404"/>
                  <a:gd name="T73" fmla="*/ 0 h 281"/>
                  <a:gd name="T74" fmla="*/ 1 w 404"/>
                  <a:gd name="T75" fmla="*/ 0 h 281"/>
                  <a:gd name="T76" fmla="*/ 1 w 404"/>
                  <a:gd name="T77" fmla="*/ 0 h 281"/>
                  <a:gd name="T78" fmla="*/ 1 w 404"/>
                  <a:gd name="T79" fmla="*/ 0 h 281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4" h="281">
                    <a:moveTo>
                      <a:pt x="339" y="270"/>
                    </a:moveTo>
                    <a:lnTo>
                      <a:pt x="323" y="270"/>
                    </a:lnTo>
                    <a:lnTo>
                      <a:pt x="306" y="271"/>
                    </a:lnTo>
                    <a:lnTo>
                      <a:pt x="290" y="271"/>
                    </a:lnTo>
                    <a:lnTo>
                      <a:pt x="274" y="271"/>
                    </a:lnTo>
                    <a:lnTo>
                      <a:pt x="258" y="273"/>
                    </a:lnTo>
                    <a:lnTo>
                      <a:pt x="241" y="273"/>
                    </a:lnTo>
                    <a:lnTo>
                      <a:pt x="225" y="274"/>
                    </a:lnTo>
                    <a:lnTo>
                      <a:pt x="209" y="274"/>
                    </a:lnTo>
                    <a:lnTo>
                      <a:pt x="194" y="275"/>
                    </a:lnTo>
                    <a:lnTo>
                      <a:pt x="178" y="276"/>
                    </a:lnTo>
                    <a:lnTo>
                      <a:pt x="163" y="276"/>
                    </a:lnTo>
                    <a:lnTo>
                      <a:pt x="148" y="277"/>
                    </a:lnTo>
                    <a:lnTo>
                      <a:pt x="133" y="278"/>
                    </a:lnTo>
                    <a:lnTo>
                      <a:pt x="118" y="279"/>
                    </a:lnTo>
                    <a:lnTo>
                      <a:pt x="103" y="279"/>
                    </a:lnTo>
                    <a:lnTo>
                      <a:pt x="89" y="281"/>
                    </a:lnTo>
                    <a:lnTo>
                      <a:pt x="86" y="258"/>
                    </a:lnTo>
                    <a:lnTo>
                      <a:pt x="80" y="233"/>
                    </a:lnTo>
                    <a:lnTo>
                      <a:pt x="72" y="209"/>
                    </a:lnTo>
                    <a:lnTo>
                      <a:pt x="62" y="185"/>
                    </a:lnTo>
                    <a:lnTo>
                      <a:pt x="49" y="163"/>
                    </a:lnTo>
                    <a:lnTo>
                      <a:pt x="34" y="142"/>
                    </a:lnTo>
                    <a:lnTo>
                      <a:pt x="18" y="125"/>
                    </a:lnTo>
                    <a:lnTo>
                      <a:pt x="0" y="112"/>
                    </a:lnTo>
                    <a:lnTo>
                      <a:pt x="20" y="118"/>
                    </a:lnTo>
                    <a:lnTo>
                      <a:pt x="40" y="127"/>
                    </a:lnTo>
                    <a:lnTo>
                      <a:pt x="57" y="139"/>
                    </a:lnTo>
                    <a:lnTo>
                      <a:pt x="73" y="155"/>
                    </a:lnTo>
                    <a:lnTo>
                      <a:pt x="89" y="173"/>
                    </a:lnTo>
                    <a:lnTo>
                      <a:pt x="103" y="196"/>
                    </a:lnTo>
                    <a:lnTo>
                      <a:pt x="118" y="223"/>
                    </a:lnTo>
                    <a:lnTo>
                      <a:pt x="133" y="254"/>
                    </a:lnTo>
                    <a:lnTo>
                      <a:pt x="140" y="223"/>
                    </a:lnTo>
                    <a:lnTo>
                      <a:pt x="142" y="188"/>
                    </a:lnTo>
                    <a:lnTo>
                      <a:pt x="142" y="153"/>
                    </a:lnTo>
                    <a:lnTo>
                      <a:pt x="139" y="116"/>
                    </a:lnTo>
                    <a:lnTo>
                      <a:pt x="133" y="81"/>
                    </a:lnTo>
                    <a:lnTo>
                      <a:pt x="125" y="50"/>
                    </a:lnTo>
                    <a:lnTo>
                      <a:pt x="115" y="23"/>
                    </a:lnTo>
                    <a:lnTo>
                      <a:pt x="102" y="5"/>
                    </a:lnTo>
                    <a:lnTo>
                      <a:pt x="121" y="18"/>
                    </a:lnTo>
                    <a:lnTo>
                      <a:pt x="140" y="34"/>
                    </a:lnTo>
                    <a:lnTo>
                      <a:pt x="157" y="53"/>
                    </a:lnTo>
                    <a:lnTo>
                      <a:pt x="174" y="78"/>
                    </a:lnTo>
                    <a:lnTo>
                      <a:pt x="188" y="106"/>
                    </a:lnTo>
                    <a:lnTo>
                      <a:pt x="201" y="141"/>
                    </a:lnTo>
                    <a:lnTo>
                      <a:pt x="212" y="183"/>
                    </a:lnTo>
                    <a:lnTo>
                      <a:pt x="218" y="231"/>
                    </a:lnTo>
                    <a:lnTo>
                      <a:pt x="229" y="208"/>
                    </a:lnTo>
                    <a:lnTo>
                      <a:pt x="237" y="183"/>
                    </a:lnTo>
                    <a:lnTo>
                      <a:pt x="243" y="154"/>
                    </a:lnTo>
                    <a:lnTo>
                      <a:pt x="245" y="124"/>
                    </a:lnTo>
                    <a:lnTo>
                      <a:pt x="245" y="93"/>
                    </a:lnTo>
                    <a:lnTo>
                      <a:pt x="241" y="62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0" y="30"/>
                    </a:lnTo>
                    <a:lnTo>
                      <a:pt x="255" y="57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8" y="128"/>
                    </a:lnTo>
                    <a:lnTo>
                      <a:pt x="294" y="151"/>
                    </a:lnTo>
                    <a:lnTo>
                      <a:pt x="298" y="173"/>
                    </a:lnTo>
                    <a:lnTo>
                      <a:pt x="299" y="195"/>
                    </a:lnTo>
                    <a:lnTo>
                      <a:pt x="312" y="173"/>
                    </a:lnTo>
                    <a:lnTo>
                      <a:pt x="326" y="148"/>
                    </a:lnTo>
                    <a:lnTo>
                      <a:pt x="340" y="121"/>
                    </a:lnTo>
                    <a:lnTo>
                      <a:pt x="354" y="94"/>
                    </a:lnTo>
                    <a:lnTo>
                      <a:pt x="366" y="67"/>
                    </a:lnTo>
                    <a:lnTo>
                      <a:pt x="375" y="42"/>
                    </a:lnTo>
                    <a:lnTo>
                      <a:pt x="382" y="20"/>
                    </a:lnTo>
                    <a:lnTo>
                      <a:pt x="384" y="3"/>
                    </a:lnTo>
                    <a:lnTo>
                      <a:pt x="392" y="27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4" y="112"/>
                    </a:lnTo>
                    <a:lnTo>
                      <a:pt x="398" y="146"/>
                    </a:lnTo>
                    <a:lnTo>
                      <a:pt x="388" y="184"/>
                    </a:lnTo>
                    <a:lnTo>
                      <a:pt x="368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" name="Freeform 135"/>
              <p:cNvSpPr/>
              <p:nvPr/>
            </p:nvSpPr>
            <p:spPr bwMode="auto">
              <a:xfrm>
                <a:off x="4880" y="4200"/>
                <a:ext cx="51" cy="71"/>
              </a:xfrm>
              <a:custGeom>
                <a:avLst/>
                <a:gdLst>
                  <a:gd name="T0" fmla="*/ 1 w 102"/>
                  <a:gd name="T1" fmla="*/ 1 h 142"/>
                  <a:gd name="T2" fmla="*/ 0 w 102"/>
                  <a:gd name="T3" fmla="*/ 1 h 142"/>
                  <a:gd name="T4" fmla="*/ 1 w 102"/>
                  <a:gd name="T5" fmla="*/ 1 h 142"/>
                  <a:gd name="T6" fmla="*/ 1 w 102"/>
                  <a:gd name="T7" fmla="*/ 1 h 142"/>
                  <a:gd name="T8" fmla="*/ 1 w 102"/>
                  <a:gd name="T9" fmla="*/ 1 h 142"/>
                  <a:gd name="T10" fmla="*/ 1 w 102"/>
                  <a:gd name="T11" fmla="*/ 1 h 142"/>
                  <a:gd name="T12" fmla="*/ 1 w 102"/>
                  <a:gd name="T13" fmla="*/ 1 h 142"/>
                  <a:gd name="T14" fmla="*/ 1 w 102"/>
                  <a:gd name="T15" fmla="*/ 1 h 142"/>
                  <a:gd name="T16" fmla="*/ 1 w 102"/>
                  <a:gd name="T17" fmla="*/ 1 h 142"/>
                  <a:gd name="T18" fmla="*/ 1 w 102"/>
                  <a:gd name="T19" fmla="*/ 0 h 142"/>
                  <a:gd name="T20" fmla="*/ 1 w 102"/>
                  <a:gd name="T21" fmla="*/ 1 h 142"/>
                  <a:gd name="T22" fmla="*/ 1 w 102"/>
                  <a:gd name="T23" fmla="*/ 1 h 142"/>
                  <a:gd name="T24" fmla="*/ 1 w 102"/>
                  <a:gd name="T25" fmla="*/ 1 h 142"/>
                  <a:gd name="T26" fmla="*/ 1 w 102"/>
                  <a:gd name="T27" fmla="*/ 1 h 14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2" h="142">
                    <a:moveTo>
                      <a:pt x="71" y="142"/>
                    </a:moveTo>
                    <a:lnTo>
                      <a:pt x="0" y="142"/>
                    </a:lnTo>
                    <a:lnTo>
                      <a:pt x="6" y="123"/>
                    </a:lnTo>
                    <a:lnTo>
                      <a:pt x="16" y="102"/>
                    </a:lnTo>
                    <a:lnTo>
                      <a:pt x="27" y="82"/>
                    </a:lnTo>
                    <a:lnTo>
                      <a:pt x="41" y="61"/>
                    </a:lnTo>
                    <a:lnTo>
                      <a:pt x="56" y="43"/>
                    </a:lnTo>
                    <a:lnTo>
                      <a:pt x="71" y="26"/>
                    </a:lnTo>
                    <a:lnTo>
                      <a:pt x="87" y="12"/>
                    </a:lnTo>
                    <a:lnTo>
                      <a:pt x="102" y="0"/>
                    </a:lnTo>
                    <a:lnTo>
                      <a:pt x="84" y="41"/>
                    </a:lnTo>
                    <a:lnTo>
                      <a:pt x="74" y="78"/>
                    </a:lnTo>
                    <a:lnTo>
                      <a:pt x="71" y="112"/>
                    </a:lnTo>
                    <a:lnTo>
                      <a:pt x="71" y="14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" name="Freeform 136"/>
              <p:cNvSpPr/>
              <p:nvPr/>
            </p:nvSpPr>
            <p:spPr bwMode="auto">
              <a:xfrm>
                <a:off x="3666" y="4127"/>
                <a:ext cx="558" cy="206"/>
              </a:xfrm>
              <a:custGeom>
                <a:avLst/>
                <a:gdLst>
                  <a:gd name="T0" fmla="*/ 0 w 1117"/>
                  <a:gd name="T1" fmla="*/ 1 h 412"/>
                  <a:gd name="T2" fmla="*/ 0 w 1117"/>
                  <a:gd name="T3" fmla="*/ 1 h 412"/>
                  <a:gd name="T4" fmla="*/ 0 w 1117"/>
                  <a:gd name="T5" fmla="*/ 1 h 412"/>
                  <a:gd name="T6" fmla="*/ 0 w 1117"/>
                  <a:gd name="T7" fmla="*/ 1 h 412"/>
                  <a:gd name="T8" fmla="*/ 0 w 1117"/>
                  <a:gd name="T9" fmla="*/ 1 h 412"/>
                  <a:gd name="T10" fmla="*/ 0 w 1117"/>
                  <a:gd name="T11" fmla="*/ 1 h 412"/>
                  <a:gd name="T12" fmla="*/ 0 w 1117"/>
                  <a:gd name="T13" fmla="*/ 1 h 412"/>
                  <a:gd name="T14" fmla="*/ 0 w 1117"/>
                  <a:gd name="T15" fmla="*/ 1 h 412"/>
                  <a:gd name="T16" fmla="*/ 0 w 1117"/>
                  <a:gd name="T17" fmla="*/ 1 h 412"/>
                  <a:gd name="T18" fmla="*/ 0 w 1117"/>
                  <a:gd name="T19" fmla="*/ 1 h 412"/>
                  <a:gd name="T20" fmla="*/ 0 w 1117"/>
                  <a:gd name="T21" fmla="*/ 1 h 412"/>
                  <a:gd name="T22" fmla="*/ 0 w 1117"/>
                  <a:gd name="T23" fmla="*/ 1 h 412"/>
                  <a:gd name="T24" fmla="*/ 0 w 1117"/>
                  <a:gd name="T25" fmla="*/ 1 h 412"/>
                  <a:gd name="T26" fmla="*/ 0 w 1117"/>
                  <a:gd name="T27" fmla="*/ 1 h 412"/>
                  <a:gd name="T28" fmla="*/ 0 w 1117"/>
                  <a:gd name="T29" fmla="*/ 1 h 412"/>
                  <a:gd name="T30" fmla="*/ 0 w 1117"/>
                  <a:gd name="T31" fmla="*/ 1 h 412"/>
                  <a:gd name="T32" fmla="*/ 0 w 1117"/>
                  <a:gd name="T33" fmla="*/ 1 h 412"/>
                  <a:gd name="T34" fmla="*/ 0 w 1117"/>
                  <a:gd name="T35" fmla="*/ 1 h 412"/>
                  <a:gd name="T36" fmla="*/ 0 w 1117"/>
                  <a:gd name="T37" fmla="*/ 1 h 412"/>
                  <a:gd name="T38" fmla="*/ 0 w 1117"/>
                  <a:gd name="T39" fmla="*/ 1 h 412"/>
                  <a:gd name="T40" fmla="*/ 0 w 1117"/>
                  <a:gd name="T41" fmla="*/ 1 h 412"/>
                  <a:gd name="T42" fmla="*/ 0 w 1117"/>
                  <a:gd name="T43" fmla="*/ 1 h 412"/>
                  <a:gd name="T44" fmla="*/ 0 w 1117"/>
                  <a:gd name="T45" fmla="*/ 1 h 412"/>
                  <a:gd name="T46" fmla="*/ 0 w 1117"/>
                  <a:gd name="T47" fmla="*/ 1 h 412"/>
                  <a:gd name="T48" fmla="*/ 0 w 1117"/>
                  <a:gd name="T49" fmla="*/ 1 h 412"/>
                  <a:gd name="T50" fmla="*/ 0 w 1117"/>
                  <a:gd name="T51" fmla="*/ 1 h 412"/>
                  <a:gd name="T52" fmla="*/ 0 w 1117"/>
                  <a:gd name="T53" fmla="*/ 1 h 412"/>
                  <a:gd name="T54" fmla="*/ 0 w 1117"/>
                  <a:gd name="T55" fmla="*/ 1 h 412"/>
                  <a:gd name="T56" fmla="*/ 0 w 1117"/>
                  <a:gd name="T57" fmla="*/ 1 h 412"/>
                  <a:gd name="T58" fmla="*/ 0 w 1117"/>
                  <a:gd name="T59" fmla="*/ 1 h 412"/>
                  <a:gd name="T60" fmla="*/ 0 w 1117"/>
                  <a:gd name="T61" fmla="*/ 1 h 412"/>
                  <a:gd name="T62" fmla="*/ 0 w 1117"/>
                  <a:gd name="T63" fmla="*/ 1 h 412"/>
                  <a:gd name="T64" fmla="*/ 0 w 1117"/>
                  <a:gd name="T65" fmla="*/ 0 h 412"/>
                  <a:gd name="T66" fmla="*/ 0 w 1117"/>
                  <a:gd name="T67" fmla="*/ 1 h 412"/>
                  <a:gd name="T68" fmla="*/ 0 w 1117"/>
                  <a:gd name="T69" fmla="*/ 1 h 412"/>
                  <a:gd name="T70" fmla="*/ 0 w 1117"/>
                  <a:gd name="T71" fmla="*/ 1 h 412"/>
                  <a:gd name="T72" fmla="*/ 0 w 1117"/>
                  <a:gd name="T73" fmla="*/ 1 h 412"/>
                  <a:gd name="T74" fmla="*/ 0 w 1117"/>
                  <a:gd name="T75" fmla="*/ 1 h 412"/>
                  <a:gd name="T76" fmla="*/ 0 w 1117"/>
                  <a:gd name="T77" fmla="*/ 1 h 412"/>
                  <a:gd name="T78" fmla="*/ 0 w 1117"/>
                  <a:gd name="T79" fmla="*/ 1 h 412"/>
                  <a:gd name="T80" fmla="*/ 0 w 1117"/>
                  <a:gd name="T81" fmla="*/ 1 h 412"/>
                  <a:gd name="T82" fmla="*/ 0 w 1117"/>
                  <a:gd name="T83" fmla="*/ 1 h 412"/>
                  <a:gd name="T84" fmla="*/ 0 w 1117"/>
                  <a:gd name="T85" fmla="*/ 1 h 412"/>
                  <a:gd name="T86" fmla="*/ 0 w 1117"/>
                  <a:gd name="T87" fmla="*/ 1 h 412"/>
                  <a:gd name="T88" fmla="*/ 0 w 1117"/>
                  <a:gd name="T89" fmla="*/ 1 h 412"/>
                  <a:gd name="T90" fmla="*/ 0 w 1117"/>
                  <a:gd name="T91" fmla="*/ 1 h 412"/>
                  <a:gd name="T92" fmla="*/ 0 w 1117"/>
                  <a:gd name="T93" fmla="*/ 1 h 412"/>
                  <a:gd name="T94" fmla="*/ 0 w 1117"/>
                  <a:gd name="T95" fmla="*/ 1 h 412"/>
                  <a:gd name="T96" fmla="*/ 0 w 1117"/>
                  <a:gd name="T97" fmla="*/ 1 h 412"/>
                  <a:gd name="T98" fmla="*/ 0 w 1117"/>
                  <a:gd name="T99" fmla="*/ 1 h 412"/>
                  <a:gd name="T100" fmla="*/ 0 w 1117"/>
                  <a:gd name="T101" fmla="*/ 1 h 412"/>
                  <a:gd name="T102" fmla="*/ 0 w 1117"/>
                  <a:gd name="T103" fmla="*/ 1 h 412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1117" h="412">
                    <a:moveTo>
                      <a:pt x="1093" y="212"/>
                    </a:moveTo>
                    <a:lnTo>
                      <a:pt x="1073" y="229"/>
                    </a:lnTo>
                    <a:lnTo>
                      <a:pt x="1052" y="248"/>
                    </a:lnTo>
                    <a:lnTo>
                      <a:pt x="1032" y="265"/>
                    </a:lnTo>
                    <a:lnTo>
                      <a:pt x="1011" y="284"/>
                    </a:lnTo>
                    <a:lnTo>
                      <a:pt x="990" y="301"/>
                    </a:lnTo>
                    <a:lnTo>
                      <a:pt x="971" y="317"/>
                    </a:lnTo>
                    <a:lnTo>
                      <a:pt x="951" y="334"/>
                    </a:lnTo>
                    <a:lnTo>
                      <a:pt x="934" y="349"/>
                    </a:lnTo>
                    <a:lnTo>
                      <a:pt x="917" y="363"/>
                    </a:lnTo>
                    <a:lnTo>
                      <a:pt x="900" y="376"/>
                    </a:lnTo>
                    <a:lnTo>
                      <a:pt x="888" y="387"/>
                    </a:lnTo>
                    <a:lnTo>
                      <a:pt x="876" y="397"/>
                    </a:lnTo>
                    <a:lnTo>
                      <a:pt x="867" y="403"/>
                    </a:lnTo>
                    <a:lnTo>
                      <a:pt x="860" y="409"/>
                    </a:lnTo>
                    <a:lnTo>
                      <a:pt x="857" y="412"/>
                    </a:lnTo>
                    <a:lnTo>
                      <a:pt x="826" y="410"/>
                    </a:lnTo>
                    <a:lnTo>
                      <a:pt x="791" y="409"/>
                    </a:lnTo>
                    <a:lnTo>
                      <a:pt x="753" y="408"/>
                    </a:lnTo>
                    <a:lnTo>
                      <a:pt x="714" y="406"/>
                    </a:lnTo>
                    <a:lnTo>
                      <a:pt x="672" y="403"/>
                    </a:lnTo>
                    <a:lnTo>
                      <a:pt x="630" y="401"/>
                    </a:lnTo>
                    <a:lnTo>
                      <a:pt x="587" y="399"/>
                    </a:lnTo>
                    <a:lnTo>
                      <a:pt x="542" y="395"/>
                    </a:lnTo>
                    <a:lnTo>
                      <a:pt x="499" y="393"/>
                    </a:lnTo>
                    <a:lnTo>
                      <a:pt x="455" y="391"/>
                    </a:lnTo>
                    <a:lnTo>
                      <a:pt x="412" y="387"/>
                    </a:lnTo>
                    <a:lnTo>
                      <a:pt x="371" y="385"/>
                    </a:lnTo>
                    <a:lnTo>
                      <a:pt x="330" y="383"/>
                    </a:lnTo>
                    <a:lnTo>
                      <a:pt x="292" y="380"/>
                    </a:lnTo>
                    <a:lnTo>
                      <a:pt x="257" y="378"/>
                    </a:lnTo>
                    <a:lnTo>
                      <a:pt x="224" y="377"/>
                    </a:lnTo>
                    <a:lnTo>
                      <a:pt x="209" y="376"/>
                    </a:lnTo>
                    <a:lnTo>
                      <a:pt x="193" y="376"/>
                    </a:lnTo>
                    <a:lnTo>
                      <a:pt x="178" y="375"/>
                    </a:lnTo>
                    <a:lnTo>
                      <a:pt x="162" y="375"/>
                    </a:lnTo>
                    <a:lnTo>
                      <a:pt x="147" y="374"/>
                    </a:lnTo>
                    <a:lnTo>
                      <a:pt x="131" y="374"/>
                    </a:lnTo>
                    <a:lnTo>
                      <a:pt x="116" y="372"/>
                    </a:lnTo>
                    <a:lnTo>
                      <a:pt x="101" y="372"/>
                    </a:lnTo>
                    <a:lnTo>
                      <a:pt x="80" y="334"/>
                    </a:lnTo>
                    <a:lnTo>
                      <a:pt x="63" y="289"/>
                    </a:lnTo>
                    <a:lnTo>
                      <a:pt x="48" y="241"/>
                    </a:lnTo>
                    <a:lnTo>
                      <a:pt x="36" y="190"/>
                    </a:lnTo>
                    <a:lnTo>
                      <a:pt x="24" y="142"/>
                    </a:lnTo>
                    <a:lnTo>
                      <a:pt x="15" y="97"/>
                    </a:lnTo>
                    <a:lnTo>
                      <a:pt x="7" y="58"/>
                    </a:lnTo>
                    <a:lnTo>
                      <a:pt x="0" y="28"/>
                    </a:lnTo>
                    <a:lnTo>
                      <a:pt x="11" y="62"/>
                    </a:lnTo>
                    <a:lnTo>
                      <a:pt x="25" y="100"/>
                    </a:lnTo>
                    <a:lnTo>
                      <a:pt x="41" y="141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4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1" y="284"/>
                    </a:lnTo>
                    <a:lnTo>
                      <a:pt x="138" y="257"/>
                    </a:lnTo>
                    <a:lnTo>
                      <a:pt x="146" y="234"/>
                    </a:lnTo>
                    <a:lnTo>
                      <a:pt x="156" y="211"/>
                    </a:lnTo>
                    <a:lnTo>
                      <a:pt x="169" y="191"/>
                    </a:lnTo>
                    <a:lnTo>
                      <a:pt x="184" y="172"/>
                    </a:lnTo>
                    <a:lnTo>
                      <a:pt x="204" y="153"/>
                    </a:lnTo>
                    <a:lnTo>
                      <a:pt x="227" y="136"/>
                    </a:lnTo>
                    <a:lnTo>
                      <a:pt x="214" y="158"/>
                    </a:lnTo>
                    <a:lnTo>
                      <a:pt x="201" y="184"/>
                    </a:lnTo>
                    <a:lnTo>
                      <a:pt x="191" y="216"/>
                    </a:lnTo>
                    <a:lnTo>
                      <a:pt x="184" y="248"/>
                    </a:lnTo>
                    <a:lnTo>
                      <a:pt x="182" y="281"/>
                    </a:lnTo>
                    <a:lnTo>
                      <a:pt x="188" y="314"/>
                    </a:lnTo>
                    <a:lnTo>
                      <a:pt x="200" y="344"/>
                    </a:lnTo>
                    <a:lnTo>
                      <a:pt x="224" y="370"/>
                    </a:lnTo>
                    <a:lnTo>
                      <a:pt x="250" y="344"/>
                    </a:lnTo>
                    <a:lnTo>
                      <a:pt x="270" y="305"/>
                    </a:lnTo>
                    <a:lnTo>
                      <a:pt x="284" y="261"/>
                    </a:lnTo>
                    <a:lnTo>
                      <a:pt x="291" y="211"/>
                    </a:lnTo>
                    <a:lnTo>
                      <a:pt x="290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7" y="8"/>
                    </a:lnTo>
                    <a:lnTo>
                      <a:pt x="261" y="35"/>
                    </a:lnTo>
                    <a:lnTo>
                      <a:pt x="282" y="63"/>
                    </a:lnTo>
                    <a:lnTo>
                      <a:pt x="299" y="96"/>
                    </a:lnTo>
                    <a:lnTo>
                      <a:pt x="314" y="130"/>
                    </a:lnTo>
                    <a:lnTo>
                      <a:pt x="326" y="168"/>
                    </a:lnTo>
                    <a:lnTo>
                      <a:pt x="334" y="211"/>
                    </a:lnTo>
                    <a:lnTo>
                      <a:pt x="340" y="258"/>
                    </a:lnTo>
                    <a:lnTo>
                      <a:pt x="341" y="309"/>
                    </a:lnTo>
                    <a:lnTo>
                      <a:pt x="355" y="288"/>
                    </a:lnTo>
                    <a:lnTo>
                      <a:pt x="371" y="266"/>
                    </a:lnTo>
                    <a:lnTo>
                      <a:pt x="389" y="244"/>
                    </a:lnTo>
                    <a:lnTo>
                      <a:pt x="409" y="222"/>
                    </a:lnTo>
                    <a:lnTo>
                      <a:pt x="429" y="203"/>
                    </a:lnTo>
                    <a:lnTo>
                      <a:pt x="450" y="184"/>
                    </a:lnTo>
                    <a:lnTo>
                      <a:pt x="471" y="171"/>
                    </a:lnTo>
                    <a:lnTo>
                      <a:pt x="492" y="160"/>
                    </a:lnTo>
                    <a:lnTo>
                      <a:pt x="482" y="180"/>
                    </a:lnTo>
                    <a:lnTo>
                      <a:pt x="469" y="203"/>
                    </a:lnTo>
                    <a:lnTo>
                      <a:pt x="451" y="227"/>
                    </a:lnTo>
                    <a:lnTo>
                      <a:pt x="433" y="251"/>
                    </a:lnTo>
                    <a:lnTo>
                      <a:pt x="416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1" y="334"/>
                    </a:lnTo>
                    <a:lnTo>
                      <a:pt x="388" y="339"/>
                    </a:lnTo>
                    <a:lnTo>
                      <a:pt x="397" y="344"/>
                    </a:lnTo>
                    <a:lnTo>
                      <a:pt x="408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3" y="360"/>
                    </a:lnTo>
                    <a:lnTo>
                      <a:pt x="457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3"/>
                    </a:lnTo>
                    <a:lnTo>
                      <a:pt x="374" y="66"/>
                    </a:lnTo>
                    <a:lnTo>
                      <a:pt x="345" y="36"/>
                    </a:lnTo>
                    <a:lnTo>
                      <a:pt x="374" y="58"/>
                    </a:lnTo>
                    <a:lnTo>
                      <a:pt x="399" y="79"/>
                    </a:lnTo>
                    <a:lnTo>
                      <a:pt x="423" y="103"/>
                    </a:lnTo>
                    <a:lnTo>
                      <a:pt x="443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3" y="10"/>
                    </a:lnTo>
                    <a:lnTo>
                      <a:pt x="489" y="39"/>
                    </a:lnTo>
                    <a:lnTo>
                      <a:pt x="505" y="71"/>
                    </a:lnTo>
                    <a:lnTo>
                      <a:pt x="519" y="106"/>
                    </a:lnTo>
                    <a:lnTo>
                      <a:pt x="531" y="145"/>
                    </a:lnTo>
                    <a:lnTo>
                      <a:pt x="539" y="189"/>
                    </a:lnTo>
                    <a:lnTo>
                      <a:pt x="541" y="236"/>
                    </a:lnTo>
                    <a:lnTo>
                      <a:pt x="538" y="290"/>
                    </a:lnTo>
                    <a:lnTo>
                      <a:pt x="526" y="349"/>
                    </a:lnTo>
                    <a:lnTo>
                      <a:pt x="553" y="322"/>
                    </a:lnTo>
                    <a:lnTo>
                      <a:pt x="576" y="288"/>
                    </a:lnTo>
                    <a:lnTo>
                      <a:pt x="594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2" y="126"/>
                    </a:lnTo>
                    <a:lnTo>
                      <a:pt x="584" y="84"/>
                    </a:lnTo>
                    <a:lnTo>
                      <a:pt x="551" y="44"/>
                    </a:lnTo>
                    <a:lnTo>
                      <a:pt x="566" y="52"/>
                    </a:lnTo>
                    <a:lnTo>
                      <a:pt x="581" y="60"/>
                    </a:lnTo>
                    <a:lnTo>
                      <a:pt x="596" y="69"/>
                    </a:lnTo>
                    <a:lnTo>
                      <a:pt x="610" y="82"/>
                    </a:lnTo>
                    <a:lnTo>
                      <a:pt x="622" y="96"/>
                    </a:lnTo>
                    <a:lnTo>
                      <a:pt x="632" y="113"/>
                    </a:lnTo>
                    <a:lnTo>
                      <a:pt x="641" y="134"/>
                    </a:lnTo>
                    <a:lnTo>
                      <a:pt x="647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8" y="32"/>
                    </a:lnTo>
                    <a:lnTo>
                      <a:pt x="645" y="0"/>
                    </a:lnTo>
                    <a:lnTo>
                      <a:pt x="655" y="38"/>
                    </a:lnTo>
                    <a:lnTo>
                      <a:pt x="661" y="82"/>
                    </a:lnTo>
                    <a:lnTo>
                      <a:pt x="662" y="129"/>
                    </a:lnTo>
                    <a:lnTo>
                      <a:pt x="660" y="179"/>
                    </a:lnTo>
                    <a:lnTo>
                      <a:pt x="652" y="228"/>
                    </a:lnTo>
                    <a:lnTo>
                      <a:pt x="641" y="277"/>
                    </a:lnTo>
                    <a:lnTo>
                      <a:pt x="626" y="320"/>
                    </a:lnTo>
                    <a:lnTo>
                      <a:pt x="609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79" y="255"/>
                    </a:lnTo>
                    <a:lnTo>
                      <a:pt x="697" y="212"/>
                    </a:lnTo>
                    <a:lnTo>
                      <a:pt x="712" y="167"/>
                    </a:lnTo>
                    <a:lnTo>
                      <a:pt x="722" y="122"/>
                    </a:lnTo>
                    <a:lnTo>
                      <a:pt x="730" y="77"/>
                    </a:lnTo>
                    <a:lnTo>
                      <a:pt x="733" y="33"/>
                    </a:lnTo>
                    <a:lnTo>
                      <a:pt x="742" y="88"/>
                    </a:lnTo>
                    <a:lnTo>
                      <a:pt x="746" y="148"/>
                    </a:lnTo>
                    <a:lnTo>
                      <a:pt x="743" y="210"/>
                    </a:lnTo>
                    <a:lnTo>
                      <a:pt x="730" y="269"/>
                    </a:lnTo>
                    <a:lnTo>
                      <a:pt x="743" y="252"/>
                    </a:lnTo>
                    <a:lnTo>
                      <a:pt x="756" y="232"/>
                    </a:lnTo>
                    <a:lnTo>
                      <a:pt x="770" y="206"/>
                    </a:lnTo>
                    <a:lnTo>
                      <a:pt x="784" y="181"/>
                    </a:lnTo>
                    <a:lnTo>
                      <a:pt x="797" y="154"/>
                    </a:lnTo>
                    <a:lnTo>
                      <a:pt x="808" y="130"/>
                    </a:lnTo>
                    <a:lnTo>
                      <a:pt x="816" y="109"/>
                    </a:lnTo>
                    <a:lnTo>
                      <a:pt x="821" y="93"/>
                    </a:lnTo>
                    <a:lnTo>
                      <a:pt x="819" y="118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4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6" y="295"/>
                    </a:lnTo>
                    <a:lnTo>
                      <a:pt x="725" y="324"/>
                    </a:lnTo>
                    <a:lnTo>
                      <a:pt x="752" y="307"/>
                    </a:lnTo>
                    <a:lnTo>
                      <a:pt x="777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69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0" y="166"/>
                    </a:lnTo>
                    <a:lnTo>
                      <a:pt x="882" y="194"/>
                    </a:lnTo>
                    <a:lnTo>
                      <a:pt x="873" y="220"/>
                    </a:lnTo>
                    <a:lnTo>
                      <a:pt x="861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35" y="308"/>
                    </a:lnTo>
                    <a:lnTo>
                      <a:pt x="850" y="297"/>
                    </a:lnTo>
                    <a:lnTo>
                      <a:pt x="866" y="284"/>
                    </a:lnTo>
                    <a:lnTo>
                      <a:pt x="882" y="269"/>
                    </a:lnTo>
                    <a:lnTo>
                      <a:pt x="897" y="252"/>
                    </a:lnTo>
                    <a:lnTo>
                      <a:pt x="912" y="234"/>
                    </a:lnTo>
                    <a:lnTo>
                      <a:pt x="927" y="216"/>
                    </a:lnTo>
                    <a:lnTo>
                      <a:pt x="941" y="195"/>
                    </a:lnTo>
                    <a:lnTo>
                      <a:pt x="955" y="174"/>
                    </a:lnTo>
                    <a:lnTo>
                      <a:pt x="967" y="153"/>
                    </a:lnTo>
                    <a:lnTo>
                      <a:pt x="979" y="133"/>
                    </a:lnTo>
                    <a:lnTo>
                      <a:pt x="990" y="112"/>
                    </a:lnTo>
                    <a:lnTo>
                      <a:pt x="999" y="91"/>
                    </a:lnTo>
                    <a:lnTo>
                      <a:pt x="1008" y="70"/>
                    </a:lnTo>
                    <a:lnTo>
                      <a:pt x="1014" y="52"/>
                    </a:lnTo>
                    <a:lnTo>
                      <a:pt x="1020" y="33"/>
                    </a:lnTo>
                    <a:lnTo>
                      <a:pt x="1012" y="71"/>
                    </a:lnTo>
                    <a:lnTo>
                      <a:pt x="1004" y="107"/>
                    </a:lnTo>
                    <a:lnTo>
                      <a:pt x="994" y="141"/>
                    </a:lnTo>
                    <a:lnTo>
                      <a:pt x="983" y="173"/>
                    </a:lnTo>
                    <a:lnTo>
                      <a:pt x="968" y="206"/>
                    </a:lnTo>
                    <a:lnTo>
                      <a:pt x="950" y="242"/>
                    </a:lnTo>
                    <a:lnTo>
                      <a:pt x="927" y="279"/>
                    </a:lnTo>
                    <a:lnTo>
                      <a:pt x="897" y="322"/>
                    </a:lnTo>
                    <a:lnTo>
                      <a:pt x="910" y="314"/>
                    </a:lnTo>
                    <a:lnTo>
                      <a:pt x="925" y="304"/>
                    </a:lnTo>
                    <a:lnTo>
                      <a:pt x="940" y="294"/>
                    </a:lnTo>
                    <a:lnTo>
                      <a:pt x="956" y="282"/>
                    </a:lnTo>
                    <a:lnTo>
                      <a:pt x="972" y="270"/>
                    </a:lnTo>
                    <a:lnTo>
                      <a:pt x="988" y="257"/>
                    </a:lnTo>
                    <a:lnTo>
                      <a:pt x="1005" y="243"/>
                    </a:lnTo>
                    <a:lnTo>
                      <a:pt x="1021" y="228"/>
                    </a:lnTo>
                    <a:lnTo>
                      <a:pt x="1037" y="213"/>
                    </a:lnTo>
                    <a:lnTo>
                      <a:pt x="1052" y="197"/>
                    </a:lnTo>
                    <a:lnTo>
                      <a:pt x="1067" y="182"/>
                    </a:lnTo>
                    <a:lnTo>
                      <a:pt x="1080" y="166"/>
                    </a:lnTo>
                    <a:lnTo>
                      <a:pt x="1092" y="150"/>
                    </a:lnTo>
                    <a:lnTo>
                      <a:pt x="1102" y="135"/>
                    </a:lnTo>
                    <a:lnTo>
                      <a:pt x="1111" y="119"/>
                    </a:lnTo>
                    <a:lnTo>
                      <a:pt x="1117" y="104"/>
                    </a:lnTo>
                    <a:lnTo>
                      <a:pt x="1110" y="136"/>
                    </a:lnTo>
                    <a:lnTo>
                      <a:pt x="1103" y="166"/>
                    </a:lnTo>
                    <a:lnTo>
                      <a:pt x="1099" y="192"/>
                    </a:lnTo>
                    <a:lnTo>
                      <a:pt x="1093" y="21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6" name="Freeform 137"/>
              <p:cNvSpPr/>
              <p:nvPr/>
            </p:nvSpPr>
            <p:spPr bwMode="auto">
              <a:xfrm>
                <a:off x="4164" y="4179"/>
                <a:ext cx="202" cy="141"/>
              </a:xfrm>
              <a:custGeom>
                <a:avLst/>
                <a:gdLst>
                  <a:gd name="T0" fmla="*/ 1 w 403"/>
                  <a:gd name="T1" fmla="*/ 1 h 280"/>
                  <a:gd name="T2" fmla="*/ 1 w 403"/>
                  <a:gd name="T3" fmla="*/ 1 h 280"/>
                  <a:gd name="T4" fmla="*/ 1 w 403"/>
                  <a:gd name="T5" fmla="*/ 1 h 280"/>
                  <a:gd name="T6" fmla="*/ 1 w 403"/>
                  <a:gd name="T7" fmla="*/ 1 h 280"/>
                  <a:gd name="T8" fmla="*/ 1 w 403"/>
                  <a:gd name="T9" fmla="*/ 1 h 280"/>
                  <a:gd name="T10" fmla="*/ 1 w 403"/>
                  <a:gd name="T11" fmla="*/ 1 h 280"/>
                  <a:gd name="T12" fmla="*/ 1 w 403"/>
                  <a:gd name="T13" fmla="*/ 1 h 280"/>
                  <a:gd name="T14" fmla="*/ 1 w 403"/>
                  <a:gd name="T15" fmla="*/ 1 h 280"/>
                  <a:gd name="T16" fmla="*/ 1 w 403"/>
                  <a:gd name="T17" fmla="*/ 1 h 280"/>
                  <a:gd name="T18" fmla="*/ 1 w 403"/>
                  <a:gd name="T19" fmla="*/ 1 h 280"/>
                  <a:gd name="T20" fmla="*/ 1 w 403"/>
                  <a:gd name="T21" fmla="*/ 1 h 280"/>
                  <a:gd name="T22" fmla="*/ 1 w 403"/>
                  <a:gd name="T23" fmla="*/ 1 h 280"/>
                  <a:gd name="T24" fmla="*/ 1 w 403"/>
                  <a:gd name="T25" fmla="*/ 1 h 280"/>
                  <a:gd name="T26" fmla="*/ 1 w 403"/>
                  <a:gd name="T27" fmla="*/ 1 h 280"/>
                  <a:gd name="T28" fmla="*/ 1 w 403"/>
                  <a:gd name="T29" fmla="*/ 1 h 280"/>
                  <a:gd name="T30" fmla="*/ 1 w 403"/>
                  <a:gd name="T31" fmla="*/ 1 h 280"/>
                  <a:gd name="T32" fmla="*/ 1 w 403"/>
                  <a:gd name="T33" fmla="*/ 1 h 280"/>
                  <a:gd name="T34" fmla="*/ 1 w 403"/>
                  <a:gd name="T35" fmla="*/ 1 h 280"/>
                  <a:gd name="T36" fmla="*/ 1 w 403"/>
                  <a:gd name="T37" fmla="*/ 1 h 280"/>
                  <a:gd name="T38" fmla="*/ 1 w 403"/>
                  <a:gd name="T39" fmla="*/ 1 h 280"/>
                  <a:gd name="T40" fmla="*/ 1 w 403"/>
                  <a:gd name="T41" fmla="*/ 1 h 280"/>
                  <a:gd name="T42" fmla="*/ 1 w 403"/>
                  <a:gd name="T43" fmla="*/ 1 h 280"/>
                  <a:gd name="T44" fmla="*/ 1 w 403"/>
                  <a:gd name="T45" fmla="*/ 1 h 280"/>
                  <a:gd name="T46" fmla="*/ 1 w 403"/>
                  <a:gd name="T47" fmla="*/ 1 h 280"/>
                  <a:gd name="T48" fmla="*/ 1 w 403"/>
                  <a:gd name="T49" fmla="*/ 1 h 280"/>
                  <a:gd name="T50" fmla="*/ 1 w 403"/>
                  <a:gd name="T51" fmla="*/ 1 h 280"/>
                  <a:gd name="T52" fmla="*/ 1 w 403"/>
                  <a:gd name="T53" fmla="*/ 1 h 280"/>
                  <a:gd name="T54" fmla="*/ 1 w 403"/>
                  <a:gd name="T55" fmla="*/ 1 h 280"/>
                  <a:gd name="T56" fmla="*/ 1 w 403"/>
                  <a:gd name="T57" fmla="*/ 1 h 280"/>
                  <a:gd name="T58" fmla="*/ 1 w 403"/>
                  <a:gd name="T59" fmla="*/ 1 h 280"/>
                  <a:gd name="T60" fmla="*/ 1 w 403"/>
                  <a:gd name="T61" fmla="*/ 1 h 280"/>
                  <a:gd name="T62" fmla="*/ 1 w 403"/>
                  <a:gd name="T63" fmla="*/ 1 h 280"/>
                  <a:gd name="T64" fmla="*/ 1 w 403"/>
                  <a:gd name="T65" fmla="*/ 1 h 280"/>
                  <a:gd name="T66" fmla="*/ 1 w 403"/>
                  <a:gd name="T67" fmla="*/ 1 h 280"/>
                  <a:gd name="T68" fmla="*/ 1 w 403"/>
                  <a:gd name="T69" fmla="*/ 1 h 280"/>
                  <a:gd name="T70" fmla="*/ 1 w 403"/>
                  <a:gd name="T71" fmla="*/ 1 h 280"/>
                  <a:gd name="T72" fmla="*/ 1 w 403"/>
                  <a:gd name="T73" fmla="*/ 1 h 280"/>
                  <a:gd name="T74" fmla="*/ 1 w 403"/>
                  <a:gd name="T75" fmla="*/ 1 h 280"/>
                  <a:gd name="T76" fmla="*/ 1 w 403"/>
                  <a:gd name="T77" fmla="*/ 1 h 280"/>
                  <a:gd name="T78" fmla="*/ 1 w 403"/>
                  <a:gd name="T79" fmla="*/ 1 h 28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3" h="280">
                    <a:moveTo>
                      <a:pt x="339" y="270"/>
                    </a:moveTo>
                    <a:lnTo>
                      <a:pt x="322" y="270"/>
                    </a:lnTo>
                    <a:lnTo>
                      <a:pt x="305" y="271"/>
                    </a:lnTo>
                    <a:lnTo>
                      <a:pt x="289" y="271"/>
                    </a:lnTo>
                    <a:lnTo>
                      <a:pt x="273" y="272"/>
                    </a:lnTo>
                    <a:lnTo>
                      <a:pt x="257" y="272"/>
                    </a:lnTo>
                    <a:lnTo>
                      <a:pt x="241" y="273"/>
                    </a:lnTo>
                    <a:lnTo>
                      <a:pt x="225" y="273"/>
                    </a:lnTo>
                    <a:lnTo>
                      <a:pt x="210" y="274"/>
                    </a:lnTo>
                    <a:lnTo>
                      <a:pt x="194" y="274"/>
                    </a:lnTo>
                    <a:lnTo>
                      <a:pt x="179" y="275"/>
                    </a:lnTo>
                    <a:lnTo>
                      <a:pt x="164" y="277"/>
                    </a:lnTo>
                    <a:lnTo>
                      <a:pt x="149" y="277"/>
                    </a:lnTo>
                    <a:lnTo>
                      <a:pt x="134" y="278"/>
                    </a:lnTo>
                    <a:lnTo>
                      <a:pt x="119" y="279"/>
                    </a:lnTo>
                    <a:lnTo>
                      <a:pt x="104" y="279"/>
                    </a:lnTo>
                    <a:lnTo>
                      <a:pt x="90" y="280"/>
                    </a:lnTo>
                    <a:lnTo>
                      <a:pt x="86" y="257"/>
                    </a:lnTo>
                    <a:lnTo>
                      <a:pt x="81" y="233"/>
                    </a:lnTo>
                    <a:lnTo>
                      <a:pt x="73" y="209"/>
                    </a:lnTo>
                    <a:lnTo>
                      <a:pt x="62" y="184"/>
                    </a:lnTo>
                    <a:lnTo>
                      <a:pt x="50" y="162"/>
                    </a:lnTo>
                    <a:lnTo>
                      <a:pt x="35" y="142"/>
                    </a:lnTo>
                    <a:lnTo>
                      <a:pt x="18" y="124"/>
                    </a:lnTo>
                    <a:lnTo>
                      <a:pt x="0" y="112"/>
                    </a:lnTo>
                    <a:lnTo>
                      <a:pt x="22" y="117"/>
                    </a:lnTo>
                    <a:lnTo>
                      <a:pt x="40" y="127"/>
                    </a:lnTo>
                    <a:lnTo>
                      <a:pt x="58" y="138"/>
                    </a:lnTo>
                    <a:lnTo>
                      <a:pt x="74" y="154"/>
                    </a:lnTo>
                    <a:lnTo>
                      <a:pt x="89" y="173"/>
                    </a:lnTo>
                    <a:lnTo>
                      <a:pt x="104" y="196"/>
                    </a:lnTo>
                    <a:lnTo>
                      <a:pt x="117" y="222"/>
                    </a:lnTo>
                    <a:lnTo>
                      <a:pt x="132" y="254"/>
                    </a:lnTo>
                    <a:lnTo>
                      <a:pt x="139" y="222"/>
                    </a:lnTo>
                    <a:lnTo>
                      <a:pt x="143" y="188"/>
                    </a:lnTo>
                    <a:lnTo>
                      <a:pt x="142" y="152"/>
                    </a:lnTo>
                    <a:lnTo>
                      <a:pt x="139" y="115"/>
                    </a:lnTo>
                    <a:lnTo>
                      <a:pt x="134" y="81"/>
                    </a:lnTo>
                    <a:lnTo>
                      <a:pt x="126" y="49"/>
                    </a:lnTo>
                    <a:lnTo>
                      <a:pt x="115" y="23"/>
                    </a:lnTo>
                    <a:lnTo>
                      <a:pt x="103" y="4"/>
                    </a:lnTo>
                    <a:lnTo>
                      <a:pt x="121" y="17"/>
                    </a:lnTo>
                    <a:lnTo>
                      <a:pt x="139" y="33"/>
                    </a:lnTo>
                    <a:lnTo>
                      <a:pt x="157" y="53"/>
                    </a:lnTo>
                    <a:lnTo>
                      <a:pt x="173" y="77"/>
                    </a:lnTo>
                    <a:lnTo>
                      <a:pt x="188" y="106"/>
                    </a:lnTo>
                    <a:lnTo>
                      <a:pt x="200" y="141"/>
                    </a:lnTo>
                    <a:lnTo>
                      <a:pt x="211" y="182"/>
                    </a:lnTo>
                    <a:lnTo>
                      <a:pt x="218" y="230"/>
                    </a:lnTo>
                    <a:lnTo>
                      <a:pt x="228" y="207"/>
                    </a:lnTo>
                    <a:lnTo>
                      <a:pt x="236" y="182"/>
                    </a:lnTo>
                    <a:lnTo>
                      <a:pt x="242" y="153"/>
                    </a:lnTo>
                    <a:lnTo>
                      <a:pt x="245" y="123"/>
                    </a:lnTo>
                    <a:lnTo>
                      <a:pt x="245" y="92"/>
                    </a:lnTo>
                    <a:lnTo>
                      <a:pt x="242" y="61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1" y="30"/>
                    </a:lnTo>
                    <a:lnTo>
                      <a:pt x="255" y="56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7" y="128"/>
                    </a:lnTo>
                    <a:lnTo>
                      <a:pt x="294" y="151"/>
                    </a:lnTo>
                    <a:lnTo>
                      <a:pt x="297" y="173"/>
                    </a:lnTo>
                    <a:lnTo>
                      <a:pt x="298" y="195"/>
                    </a:lnTo>
                    <a:lnTo>
                      <a:pt x="312" y="173"/>
                    </a:lnTo>
                    <a:lnTo>
                      <a:pt x="326" y="149"/>
                    </a:lnTo>
                    <a:lnTo>
                      <a:pt x="340" y="121"/>
                    </a:lnTo>
                    <a:lnTo>
                      <a:pt x="354" y="93"/>
                    </a:lnTo>
                    <a:lnTo>
                      <a:pt x="366" y="67"/>
                    </a:lnTo>
                    <a:lnTo>
                      <a:pt x="375" y="41"/>
                    </a:lnTo>
                    <a:lnTo>
                      <a:pt x="382" y="19"/>
                    </a:lnTo>
                    <a:lnTo>
                      <a:pt x="385" y="2"/>
                    </a:lnTo>
                    <a:lnTo>
                      <a:pt x="392" y="26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3" y="112"/>
                    </a:lnTo>
                    <a:lnTo>
                      <a:pt x="398" y="145"/>
                    </a:lnTo>
                    <a:lnTo>
                      <a:pt x="387" y="183"/>
                    </a:lnTo>
                    <a:lnTo>
                      <a:pt x="367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7" name="Freeform 138"/>
              <p:cNvSpPr/>
              <p:nvPr/>
            </p:nvSpPr>
            <p:spPr bwMode="auto">
              <a:xfrm>
                <a:off x="4368" y="4177"/>
                <a:ext cx="123" cy="143"/>
              </a:xfrm>
              <a:custGeom>
                <a:avLst/>
                <a:gdLst>
                  <a:gd name="T0" fmla="*/ 1 w 246"/>
                  <a:gd name="T1" fmla="*/ 1 h 285"/>
                  <a:gd name="T2" fmla="*/ 1 w 246"/>
                  <a:gd name="T3" fmla="*/ 1 h 285"/>
                  <a:gd name="T4" fmla="*/ 1 w 246"/>
                  <a:gd name="T5" fmla="*/ 1 h 285"/>
                  <a:gd name="T6" fmla="*/ 1 w 246"/>
                  <a:gd name="T7" fmla="*/ 1 h 285"/>
                  <a:gd name="T8" fmla="*/ 1 w 246"/>
                  <a:gd name="T9" fmla="*/ 1 h 285"/>
                  <a:gd name="T10" fmla="*/ 1 w 246"/>
                  <a:gd name="T11" fmla="*/ 1 h 285"/>
                  <a:gd name="T12" fmla="*/ 1 w 246"/>
                  <a:gd name="T13" fmla="*/ 1 h 285"/>
                  <a:gd name="T14" fmla="*/ 1 w 246"/>
                  <a:gd name="T15" fmla="*/ 1 h 285"/>
                  <a:gd name="T16" fmla="*/ 0 w 246"/>
                  <a:gd name="T17" fmla="*/ 1 h 285"/>
                  <a:gd name="T18" fmla="*/ 1 w 246"/>
                  <a:gd name="T19" fmla="*/ 1 h 285"/>
                  <a:gd name="T20" fmla="*/ 1 w 246"/>
                  <a:gd name="T21" fmla="*/ 1 h 285"/>
                  <a:gd name="T22" fmla="*/ 1 w 246"/>
                  <a:gd name="T23" fmla="*/ 1 h 285"/>
                  <a:gd name="T24" fmla="*/ 1 w 246"/>
                  <a:gd name="T25" fmla="*/ 1 h 285"/>
                  <a:gd name="T26" fmla="*/ 1 w 246"/>
                  <a:gd name="T27" fmla="*/ 1 h 285"/>
                  <a:gd name="T28" fmla="*/ 1 w 246"/>
                  <a:gd name="T29" fmla="*/ 1 h 285"/>
                  <a:gd name="T30" fmla="*/ 1 w 246"/>
                  <a:gd name="T31" fmla="*/ 1 h 285"/>
                  <a:gd name="T32" fmla="*/ 1 w 246"/>
                  <a:gd name="T33" fmla="*/ 1 h 285"/>
                  <a:gd name="T34" fmla="*/ 1 w 246"/>
                  <a:gd name="T35" fmla="*/ 1 h 285"/>
                  <a:gd name="T36" fmla="*/ 1 w 246"/>
                  <a:gd name="T37" fmla="*/ 1 h 285"/>
                  <a:gd name="T38" fmla="*/ 1 w 246"/>
                  <a:gd name="T39" fmla="*/ 1 h 285"/>
                  <a:gd name="T40" fmla="*/ 1 w 246"/>
                  <a:gd name="T41" fmla="*/ 1 h 285"/>
                  <a:gd name="T42" fmla="*/ 1 w 246"/>
                  <a:gd name="T43" fmla="*/ 1 h 285"/>
                  <a:gd name="T44" fmla="*/ 1 w 246"/>
                  <a:gd name="T45" fmla="*/ 1 h 285"/>
                  <a:gd name="T46" fmla="*/ 1 w 246"/>
                  <a:gd name="T47" fmla="*/ 1 h 285"/>
                  <a:gd name="T48" fmla="*/ 1 w 246"/>
                  <a:gd name="T49" fmla="*/ 0 h 285"/>
                  <a:gd name="T50" fmla="*/ 1 w 246"/>
                  <a:gd name="T51" fmla="*/ 1 h 285"/>
                  <a:gd name="T52" fmla="*/ 1 w 246"/>
                  <a:gd name="T53" fmla="*/ 1 h 285"/>
                  <a:gd name="T54" fmla="*/ 1 w 246"/>
                  <a:gd name="T55" fmla="*/ 1 h 285"/>
                  <a:gd name="T56" fmla="*/ 1 w 246"/>
                  <a:gd name="T57" fmla="*/ 1 h 285"/>
                  <a:gd name="T58" fmla="*/ 1 w 246"/>
                  <a:gd name="T59" fmla="*/ 1 h 285"/>
                  <a:gd name="T60" fmla="*/ 1 w 246"/>
                  <a:gd name="T61" fmla="*/ 1 h 285"/>
                  <a:gd name="T62" fmla="*/ 1 w 246"/>
                  <a:gd name="T63" fmla="*/ 1 h 285"/>
                  <a:gd name="T64" fmla="*/ 1 w 246"/>
                  <a:gd name="T65" fmla="*/ 1 h 2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46" h="285">
                    <a:moveTo>
                      <a:pt x="85" y="285"/>
                    </a:moveTo>
                    <a:lnTo>
                      <a:pt x="75" y="285"/>
                    </a:lnTo>
                    <a:lnTo>
                      <a:pt x="63" y="285"/>
                    </a:lnTo>
                    <a:lnTo>
                      <a:pt x="53" y="285"/>
                    </a:lnTo>
                    <a:lnTo>
                      <a:pt x="42" y="285"/>
                    </a:lnTo>
                    <a:lnTo>
                      <a:pt x="32" y="285"/>
                    </a:lnTo>
                    <a:lnTo>
                      <a:pt x="22" y="285"/>
                    </a:lnTo>
                    <a:lnTo>
                      <a:pt x="10" y="285"/>
                    </a:lnTo>
                    <a:lnTo>
                      <a:pt x="0" y="285"/>
                    </a:lnTo>
                    <a:lnTo>
                      <a:pt x="3" y="270"/>
                    </a:lnTo>
                    <a:lnTo>
                      <a:pt x="8" y="253"/>
                    </a:lnTo>
                    <a:lnTo>
                      <a:pt x="14" y="235"/>
                    </a:lnTo>
                    <a:lnTo>
                      <a:pt x="22" y="217"/>
                    </a:lnTo>
                    <a:lnTo>
                      <a:pt x="30" y="197"/>
                    </a:lnTo>
                    <a:lnTo>
                      <a:pt x="40" y="178"/>
                    </a:lnTo>
                    <a:lnTo>
                      <a:pt x="52" y="157"/>
                    </a:lnTo>
                    <a:lnTo>
                      <a:pt x="64" y="137"/>
                    </a:lnTo>
                    <a:lnTo>
                      <a:pt x="80" y="118"/>
                    </a:lnTo>
                    <a:lnTo>
                      <a:pt x="96" y="98"/>
                    </a:lnTo>
                    <a:lnTo>
                      <a:pt x="116" y="79"/>
                    </a:lnTo>
                    <a:lnTo>
                      <a:pt x="137" y="60"/>
                    </a:lnTo>
                    <a:lnTo>
                      <a:pt x="161" y="43"/>
                    </a:lnTo>
                    <a:lnTo>
                      <a:pt x="186" y="28"/>
                    </a:lnTo>
                    <a:lnTo>
                      <a:pt x="215" y="13"/>
                    </a:lnTo>
                    <a:lnTo>
                      <a:pt x="246" y="0"/>
                    </a:lnTo>
                    <a:lnTo>
                      <a:pt x="215" y="30"/>
                    </a:lnTo>
                    <a:lnTo>
                      <a:pt x="186" y="60"/>
                    </a:lnTo>
                    <a:lnTo>
                      <a:pt x="160" y="91"/>
                    </a:lnTo>
                    <a:lnTo>
                      <a:pt x="136" y="124"/>
                    </a:lnTo>
                    <a:lnTo>
                      <a:pt x="116" y="158"/>
                    </a:lnTo>
                    <a:lnTo>
                      <a:pt x="100" y="196"/>
                    </a:lnTo>
                    <a:lnTo>
                      <a:pt x="90" y="238"/>
                    </a:lnTo>
                    <a:lnTo>
                      <a:pt x="85" y="285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8" name="Freeform 139"/>
              <p:cNvSpPr/>
              <p:nvPr/>
            </p:nvSpPr>
            <p:spPr bwMode="auto">
              <a:xfrm>
                <a:off x="4389" y="4134"/>
                <a:ext cx="493" cy="199"/>
              </a:xfrm>
              <a:custGeom>
                <a:avLst/>
                <a:gdLst>
                  <a:gd name="T0" fmla="*/ 1 w 986"/>
                  <a:gd name="T1" fmla="*/ 1 h 398"/>
                  <a:gd name="T2" fmla="*/ 1 w 986"/>
                  <a:gd name="T3" fmla="*/ 1 h 398"/>
                  <a:gd name="T4" fmla="*/ 1 w 986"/>
                  <a:gd name="T5" fmla="*/ 1 h 398"/>
                  <a:gd name="T6" fmla="*/ 1 w 986"/>
                  <a:gd name="T7" fmla="*/ 1 h 398"/>
                  <a:gd name="T8" fmla="*/ 1 w 986"/>
                  <a:gd name="T9" fmla="*/ 1 h 398"/>
                  <a:gd name="T10" fmla="*/ 1 w 986"/>
                  <a:gd name="T11" fmla="*/ 1 h 398"/>
                  <a:gd name="T12" fmla="*/ 1 w 986"/>
                  <a:gd name="T13" fmla="*/ 1 h 398"/>
                  <a:gd name="T14" fmla="*/ 1 w 986"/>
                  <a:gd name="T15" fmla="*/ 1 h 398"/>
                  <a:gd name="T16" fmla="*/ 1 w 986"/>
                  <a:gd name="T17" fmla="*/ 1 h 398"/>
                  <a:gd name="T18" fmla="*/ 1 w 986"/>
                  <a:gd name="T19" fmla="*/ 1 h 398"/>
                  <a:gd name="T20" fmla="*/ 1 w 986"/>
                  <a:gd name="T21" fmla="*/ 1 h 398"/>
                  <a:gd name="T22" fmla="*/ 1 w 986"/>
                  <a:gd name="T23" fmla="*/ 1 h 398"/>
                  <a:gd name="T24" fmla="*/ 1 w 986"/>
                  <a:gd name="T25" fmla="*/ 1 h 398"/>
                  <a:gd name="T26" fmla="*/ 1 w 986"/>
                  <a:gd name="T27" fmla="*/ 1 h 398"/>
                  <a:gd name="T28" fmla="*/ 1 w 986"/>
                  <a:gd name="T29" fmla="*/ 1 h 398"/>
                  <a:gd name="T30" fmla="*/ 1 w 986"/>
                  <a:gd name="T31" fmla="*/ 1 h 398"/>
                  <a:gd name="T32" fmla="*/ 1 w 986"/>
                  <a:gd name="T33" fmla="*/ 1 h 398"/>
                  <a:gd name="T34" fmla="*/ 1 w 986"/>
                  <a:gd name="T35" fmla="*/ 1 h 398"/>
                  <a:gd name="T36" fmla="*/ 1 w 986"/>
                  <a:gd name="T37" fmla="*/ 1 h 398"/>
                  <a:gd name="T38" fmla="*/ 1 w 986"/>
                  <a:gd name="T39" fmla="*/ 1 h 398"/>
                  <a:gd name="T40" fmla="*/ 1 w 986"/>
                  <a:gd name="T41" fmla="*/ 1 h 398"/>
                  <a:gd name="T42" fmla="*/ 1 w 986"/>
                  <a:gd name="T43" fmla="*/ 1 h 398"/>
                  <a:gd name="T44" fmla="*/ 1 w 986"/>
                  <a:gd name="T45" fmla="*/ 1 h 398"/>
                  <a:gd name="T46" fmla="*/ 1 w 986"/>
                  <a:gd name="T47" fmla="*/ 1 h 398"/>
                  <a:gd name="T48" fmla="*/ 1 w 986"/>
                  <a:gd name="T49" fmla="*/ 1 h 398"/>
                  <a:gd name="T50" fmla="*/ 1 w 986"/>
                  <a:gd name="T51" fmla="*/ 1 h 398"/>
                  <a:gd name="T52" fmla="*/ 1 w 986"/>
                  <a:gd name="T53" fmla="*/ 1 h 398"/>
                  <a:gd name="T54" fmla="*/ 1 w 986"/>
                  <a:gd name="T55" fmla="*/ 1 h 398"/>
                  <a:gd name="T56" fmla="*/ 1 w 986"/>
                  <a:gd name="T57" fmla="*/ 1 h 398"/>
                  <a:gd name="T58" fmla="*/ 1 w 986"/>
                  <a:gd name="T59" fmla="*/ 1 h 398"/>
                  <a:gd name="T60" fmla="*/ 1 w 986"/>
                  <a:gd name="T61" fmla="*/ 1 h 398"/>
                  <a:gd name="T62" fmla="*/ 1 w 986"/>
                  <a:gd name="T63" fmla="*/ 1 h 398"/>
                  <a:gd name="T64" fmla="*/ 1 w 986"/>
                  <a:gd name="T65" fmla="*/ 1 h 398"/>
                  <a:gd name="T66" fmla="*/ 1 w 986"/>
                  <a:gd name="T67" fmla="*/ 1 h 398"/>
                  <a:gd name="T68" fmla="*/ 1 w 986"/>
                  <a:gd name="T69" fmla="*/ 1 h 398"/>
                  <a:gd name="T70" fmla="*/ 1 w 986"/>
                  <a:gd name="T71" fmla="*/ 1 h 398"/>
                  <a:gd name="T72" fmla="*/ 1 w 986"/>
                  <a:gd name="T73" fmla="*/ 1 h 398"/>
                  <a:gd name="T74" fmla="*/ 1 w 986"/>
                  <a:gd name="T75" fmla="*/ 1 h 398"/>
                  <a:gd name="T76" fmla="*/ 1 w 986"/>
                  <a:gd name="T77" fmla="*/ 1 h 398"/>
                  <a:gd name="T78" fmla="*/ 1 w 986"/>
                  <a:gd name="T79" fmla="*/ 1 h 398"/>
                  <a:gd name="T80" fmla="*/ 1 w 986"/>
                  <a:gd name="T81" fmla="*/ 1 h 398"/>
                  <a:gd name="T82" fmla="*/ 1 w 986"/>
                  <a:gd name="T83" fmla="*/ 1 h 398"/>
                  <a:gd name="T84" fmla="*/ 1 w 986"/>
                  <a:gd name="T85" fmla="*/ 1 h 398"/>
                  <a:gd name="T86" fmla="*/ 1 w 986"/>
                  <a:gd name="T87" fmla="*/ 1 h 398"/>
                  <a:gd name="T88" fmla="*/ 1 w 986"/>
                  <a:gd name="T89" fmla="*/ 1 h 398"/>
                  <a:gd name="T90" fmla="*/ 1 w 986"/>
                  <a:gd name="T91" fmla="*/ 1 h 398"/>
                  <a:gd name="T92" fmla="*/ 1 w 986"/>
                  <a:gd name="T93" fmla="*/ 1 h 398"/>
                  <a:gd name="T94" fmla="*/ 1 w 986"/>
                  <a:gd name="T95" fmla="*/ 1 h 398"/>
                  <a:gd name="T96" fmla="*/ 1 w 986"/>
                  <a:gd name="T97" fmla="*/ 1 h 398"/>
                  <a:gd name="T98" fmla="*/ 1 w 986"/>
                  <a:gd name="T99" fmla="*/ 1 h 398"/>
                  <a:gd name="T100" fmla="*/ 1 w 986"/>
                  <a:gd name="T101" fmla="*/ 1 h 398"/>
                  <a:gd name="T102" fmla="*/ 1 w 986"/>
                  <a:gd name="T103" fmla="*/ 1 h 398"/>
                  <a:gd name="T104" fmla="*/ 1 w 986"/>
                  <a:gd name="T105" fmla="*/ 1 h 398"/>
                  <a:gd name="T106" fmla="*/ 1 w 986"/>
                  <a:gd name="T107" fmla="*/ 1 h 398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986" h="398">
                    <a:moveTo>
                      <a:pt x="901" y="398"/>
                    </a:moveTo>
                    <a:lnTo>
                      <a:pt x="867" y="398"/>
                    </a:lnTo>
                    <a:lnTo>
                      <a:pt x="829" y="398"/>
                    </a:lnTo>
                    <a:lnTo>
                      <a:pt x="789" y="398"/>
                    </a:lnTo>
                    <a:lnTo>
                      <a:pt x="747" y="396"/>
                    </a:lnTo>
                    <a:lnTo>
                      <a:pt x="702" y="396"/>
                    </a:lnTo>
                    <a:lnTo>
                      <a:pt x="656" y="394"/>
                    </a:lnTo>
                    <a:lnTo>
                      <a:pt x="608" y="393"/>
                    </a:lnTo>
                    <a:lnTo>
                      <a:pt x="561" y="392"/>
                    </a:lnTo>
                    <a:lnTo>
                      <a:pt x="513" y="389"/>
                    </a:lnTo>
                    <a:lnTo>
                      <a:pt x="467" y="388"/>
                    </a:lnTo>
                    <a:lnTo>
                      <a:pt x="421" y="386"/>
                    </a:lnTo>
                    <a:lnTo>
                      <a:pt x="376" y="384"/>
                    </a:lnTo>
                    <a:lnTo>
                      <a:pt x="334" y="383"/>
                    </a:lnTo>
                    <a:lnTo>
                      <a:pt x="294" y="380"/>
                    </a:lnTo>
                    <a:lnTo>
                      <a:pt x="258" y="378"/>
                    </a:lnTo>
                    <a:lnTo>
                      <a:pt x="225" y="377"/>
                    </a:lnTo>
                    <a:lnTo>
                      <a:pt x="210" y="376"/>
                    </a:lnTo>
                    <a:lnTo>
                      <a:pt x="194" y="376"/>
                    </a:lnTo>
                    <a:lnTo>
                      <a:pt x="179" y="374"/>
                    </a:lnTo>
                    <a:lnTo>
                      <a:pt x="163" y="373"/>
                    </a:lnTo>
                    <a:lnTo>
                      <a:pt x="148" y="373"/>
                    </a:lnTo>
                    <a:lnTo>
                      <a:pt x="132" y="372"/>
                    </a:lnTo>
                    <a:lnTo>
                      <a:pt x="117" y="372"/>
                    </a:lnTo>
                    <a:lnTo>
                      <a:pt x="102" y="372"/>
                    </a:lnTo>
                    <a:lnTo>
                      <a:pt x="81" y="334"/>
                    </a:lnTo>
                    <a:lnTo>
                      <a:pt x="64" y="289"/>
                    </a:lnTo>
                    <a:lnTo>
                      <a:pt x="48" y="241"/>
                    </a:lnTo>
                    <a:lnTo>
                      <a:pt x="35" y="190"/>
                    </a:lnTo>
                    <a:lnTo>
                      <a:pt x="23" y="142"/>
                    </a:lnTo>
                    <a:lnTo>
                      <a:pt x="14" y="97"/>
                    </a:lnTo>
                    <a:lnTo>
                      <a:pt x="6" y="57"/>
                    </a:lnTo>
                    <a:lnTo>
                      <a:pt x="0" y="27"/>
                    </a:lnTo>
                    <a:lnTo>
                      <a:pt x="12" y="62"/>
                    </a:lnTo>
                    <a:lnTo>
                      <a:pt x="26" y="100"/>
                    </a:lnTo>
                    <a:lnTo>
                      <a:pt x="42" y="140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5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0" y="283"/>
                    </a:lnTo>
                    <a:lnTo>
                      <a:pt x="139" y="257"/>
                    </a:lnTo>
                    <a:lnTo>
                      <a:pt x="147" y="234"/>
                    </a:lnTo>
                    <a:lnTo>
                      <a:pt x="157" y="211"/>
                    </a:lnTo>
                    <a:lnTo>
                      <a:pt x="170" y="190"/>
                    </a:lnTo>
                    <a:lnTo>
                      <a:pt x="185" y="170"/>
                    </a:lnTo>
                    <a:lnTo>
                      <a:pt x="204" y="152"/>
                    </a:lnTo>
                    <a:lnTo>
                      <a:pt x="227" y="135"/>
                    </a:lnTo>
                    <a:lnTo>
                      <a:pt x="215" y="157"/>
                    </a:lnTo>
                    <a:lnTo>
                      <a:pt x="202" y="184"/>
                    </a:lnTo>
                    <a:lnTo>
                      <a:pt x="191" y="214"/>
                    </a:lnTo>
                    <a:lnTo>
                      <a:pt x="185" y="248"/>
                    </a:lnTo>
                    <a:lnTo>
                      <a:pt x="182" y="281"/>
                    </a:lnTo>
                    <a:lnTo>
                      <a:pt x="188" y="313"/>
                    </a:lnTo>
                    <a:lnTo>
                      <a:pt x="201" y="343"/>
                    </a:lnTo>
                    <a:lnTo>
                      <a:pt x="225" y="370"/>
                    </a:lnTo>
                    <a:lnTo>
                      <a:pt x="250" y="343"/>
                    </a:lnTo>
                    <a:lnTo>
                      <a:pt x="271" y="305"/>
                    </a:lnTo>
                    <a:lnTo>
                      <a:pt x="285" y="260"/>
                    </a:lnTo>
                    <a:lnTo>
                      <a:pt x="292" y="211"/>
                    </a:lnTo>
                    <a:lnTo>
                      <a:pt x="291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8" y="8"/>
                    </a:lnTo>
                    <a:lnTo>
                      <a:pt x="262" y="34"/>
                    </a:lnTo>
                    <a:lnTo>
                      <a:pt x="282" y="63"/>
                    </a:lnTo>
                    <a:lnTo>
                      <a:pt x="300" y="95"/>
                    </a:lnTo>
                    <a:lnTo>
                      <a:pt x="315" y="130"/>
                    </a:lnTo>
                    <a:lnTo>
                      <a:pt x="325" y="168"/>
                    </a:lnTo>
                    <a:lnTo>
                      <a:pt x="333" y="211"/>
                    </a:lnTo>
                    <a:lnTo>
                      <a:pt x="339" y="258"/>
                    </a:lnTo>
                    <a:lnTo>
                      <a:pt x="340" y="309"/>
                    </a:lnTo>
                    <a:lnTo>
                      <a:pt x="354" y="288"/>
                    </a:lnTo>
                    <a:lnTo>
                      <a:pt x="370" y="266"/>
                    </a:lnTo>
                    <a:lnTo>
                      <a:pt x="388" y="244"/>
                    </a:lnTo>
                    <a:lnTo>
                      <a:pt x="409" y="222"/>
                    </a:lnTo>
                    <a:lnTo>
                      <a:pt x="430" y="203"/>
                    </a:lnTo>
                    <a:lnTo>
                      <a:pt x="451" y="184"/>
                    </a:lnTo>
                    <a:lnTo>
                      <a:pt x="471" y="170"/>
                    </a:lnTo>
                    <a:lnTo>
                      <a:pt x="492" y="160"/>
                    </a:lnTo>
                    <a:lnTo>
                      <a:pt x="483" y="180"/>
                    </a:lnTo>
                    <a:lnTo>
                      <a:pt x="469" y="203"/>
                    </a:lnTo>
                    <a:lnTo>
                      <a:pt x="452" y="227"/>
                    </a:lnTo>
                    <a:lnTo>
                      <a:pt x="433" y="251"/>
                    </a:lnTo>
                    <a:lnTo>
                      <a:pt x="415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0" y="334"/>
                    </a:lnTo>
                    <a:lnTo>
                      <a:pt x="388" y="339"/>
                    </a:lnTo>
                    <a:lnTo>
                      <a:pt x="396" y="343"/>
                    </a:lnTo>
                    <a:lnTo>
                      <a:pt x="407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4" y="360"/>
                    </a:lnTo>
                    <a:lnTo>
                      <a:pt x="458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2"/>
                    </a:lnTo>
                    <a:lnTo>
                      <a:pt x="375" y="65"/>
                    </a:lnTo>
                    <a:lnTo>
                      <a:pt x="346" y="36"/>
                    </a:lnTo>
                    <a:lnTo>
                      <a:pt x="375" y="57"/>
                    </a:lnTo>
                    <a:lnTo>
                      <a:pt x="400" y="79"/>
                    </a:lnTo>
                    <a:lnTo>
                      <a:pt x="423" y="102"/>
                    </a:lnTo>
                    <a:lnTo>
                      <a:pt x="444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4" y="10"/>
                    </a:lnTo>
                    <a:lnTo>
                      <a:pt x="490" y="39"/>
                    </a:lnTo>
                    <a:lnTo>
                      <a:pt x="506" y="70"/>
                    </a:lnTo>
                    <a:lnTo>
                      <a:pt x="520" y="106"/>
                    </a:lnTo>
                    <a:lnTo>
                      <a:pt x="531" y="145"/>
                    </a:lnTo>
                    <a:lnTo>
                      <a:pt x="539" y="188"/>
                    </a:lnTo>
                    <a:lnTo>
                      <a:pt x="542" y="236"/>
                    </a:lnTo>
                    <a:lnTo>
                      <a:pt x="538" y="290"/>
                    </a:lnTo>
                    <a:lnTo>
                      <a:pt x="527" y="349"/>
                    </a:lnTo>
                    <a:lnTo>
                      <a:pt x="553" y="321"/>
                    </a:lnTo>
                    <a:lnTo>
                      <a:pt x="576" y="288"/>
                    </a:lnTo>
                    <a:lnTo>
                      <a:pt x="595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3" y="125"/>
                    </a:lnTo>
                    <a:lnTo>
                      <a:pt x="584" y="83"/>
                    </a:lnTo>
                    <a:lnTo>
                      <a:pt x="552" y="42"/>
                    </a:lnTo>
                    <a:lnTo>
                      <a:pt x="567" y="50"/>
                    </a:lnTo>
                    <a:lnTo>
                      <a:pt x="582" y="59"/>
                    </a:lnTo>
                    <a:lnTo>
                      <a:pt x="597" y="69"/>
                    </a:lnTo>
                    <a:lnTo>
                      <a:pt x="611" y="80"/>
                    </a:lnTo>
                    <a:lnTo>
                      <a:pt x="622" y="95"/>
                    </a:lnTo>
                    <a:lnTo>
                      <a:pt x="633" y="113"/>
                    </a:lnTo>
                    <a:lnTo>
                      <a:pt x="642" y="134"/>
                    </a:lnTo>
                    <a:lnTo>
                      <a:pt x="648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9" y="32"/>
                    </a:lnTo>
                    <a:lnTo>
                      <a:pt x="645" y="0"/>
                    </a:lnTo>
                    <a:lnTo>
                      <a:pt x="656" y="38"/>
                    </a:lnTo>
                    <a:lnTo>
                      <a:pt x="661" y="82"/>
                    </a:lnTo>
                    <a:lnTo>
                      <a:pt x="663" y="129"/>
                    </a:lnTo>
                    <a:lnTo>
                      <a:pt x="660" y="178"/>
                    </a:lnTo>
                    <a:lnTo>
                      <a:pt x="652" y="228"/>
                    </a:lnTo>
                    <a:lnTo>
                      <a:pt x="642" y="276"/>
                    </a:lnTo>
                    <a:lnTo>
                      <a:pt x="627" y="320"/>
                    </a:lnTo>
                    <a:lnTo>
                      <a:pt x="610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80" y="255"/>
                    </a:lnTo>
                    <a:lnTo>
                      <a:pt x="697" y="212"/>
                    </a:lnTo>
                    <a:lnTo>
                      <a:pt x="711" y="167"/>
                    </a:lnTo>
                    <a:lnTo>
                      <a:pt x="722" y="122"/>
                    </a:lnTo>
                    <a:lnTo>
                      <a:pt x="729" y="77"/>
                    </a:lnTo>
                    <a:lnTo>
                      <a:pt x="733" y="33"/>
                    </a:lnTo>
                    <a:lnTo>
                      <a:pt x="741" y="87"/>
                    </a:lnTo>
                    <a:lnTo>
                      <a:pt x="745" y="147"/>
                    </a:lnTo>
                    <a:lnTo>
                      <a:pt x="743" y="210"/>
                    </a:lnTo>
                    <a:lnTo>
                      <a:pt x="730" y="268"/>
                    </a:lnTo>
                    <a:lnTo>
                      <a:pt x="743" y="252"/>
                    </a:lnTo>
                    <a:lnTo>
                      <a:pt x="757" y="232"/>
                    </a:lnTo>
                    <a:lnTo>
                      <a:pt x="771" y="206"/>
                    </a:lnTo>
                    <a:lnTo>
                      <a:pt x="785" y="180"/>
                    </a:lnTo>
                    <a:lnTo>
                      <a:pt x="797" y="153"/>
                    </a:lnTo>
                    <a:lnTo>
                      <a:pt x="809" y="129"/>
                    </a:lnTo>
                    <a:lnTo>
                      <a:pt x="817" y="108"/>
                    </a:lnTo>
                    <a:lnTo>
                      <a:pt x="821" y="93"/>
                    </a:lnTo>
                    <a:lnTo>
                      <a:pt x="819" y="117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5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7" y="295"/>
                    </a:lnTo>
                    <a:lnTo>
                      <a:pt x="726" y="324"/>
                    </a:lnTo>
                    <a:lnTo>
                      <a:pt x="752" y="306"/>
                    </a:lnTo>
                    <a:lnTo>
                      <a:pt x="778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70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1" y="166"/>
                    </a:lnTo>
                    <a:lnTo>
                      <a:pt x="882" y="193"/>
                    </a:lnTo>
                    <a:lnTo>
                      <a:pt x="873" y="220"/>
                    </a:lnTo>
                    <a:lnTo>
                      <a:pt x="862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49" y="297"/>
                    </a:lnTo>
                    <a:lnTo>
                      <a:pt x="877" y="271"/>
                    </a:lnTo>
                    <a:lnTo>
                      <a:pt x="902" y="237"/>
                    </a:lnTo>
                    <a:lnTo>
                      <a:pt x="925" y="200"/>
                    </a:lnTo>
                    <a:lnTo>
                      <a:pt x="945" y="161"/>
                    </a:lnTo>
                    <a:lnTo>
                      <a:pt x="962" y="122"/>
                    </a:lnTo>
                    <a:lnTo>
                      <a:pt x="976" y="83"/>
                    </a:lnTo>
                    <a:lnTo>
                      <a:pt x="986" y="46"/>
                    </a:lnTo>
                    <a:lnTo>
                      <a:pt x="980" y="86"/>
                    </a:lnTo>
                    <a:lnTo>
                      <a:pt x="979" y="128"/>
                    </a:lnTo>
                    <a:lnTo>
                      <a:pt x="980" y="169"/>
                    </a:lnTo>
                    <a:lnTo>
                      <a:pt x="984" y="210"/>
                    </a:lnTo>
                    <a:lnTo>
                      <a:pt x="986" y="247"/>
                    </a:lnTo>
                    <a:lnTo>
                      <a:pt x="986" y="282"/>
                    </a:lnTo>
                    <a:lnTo>
                      <a:pt x="983" y="312"/>
                    </a:lnTo>
                    <a:lnTo>
                      <a:pt x="975" y="339"/>
                    </a:lnTo>
                    <a:lnTo>
                      <a:pt x="901" y="398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09" name="Group 140"/>
            <p:cNvGrpSpPr/>
            <p:nvPr/>
          </p:nvGrpSpPr>
          <p:grpSpPr bwMode="auto">
            <a:xfrm>
              <a:off x="4032" y="4105"/>
              <a:ext cx="1479" cy="215"/>
              <a:chOff x="3452" y="4125"/>
              <a:chExt cx="1479" cy="215"/>
            </a:xfrm>
          </p:grpSpPr>
          <p:sp>
            <p:nvSpPr>
              <p:cNvPr id="410" name="Freeform 141"/>
              <p:cNvSpPr/>
              <p:nvPr/>
            </p:nvSpPr>
            <p:spPr bwMode="auto">
              <a:xfrm>
                <a:off x="3592" y="4158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2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9" y="1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0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" name="Freeform 142"/>
              <p:cNvSpPr/>
              <p:nvPr/>
            </p:nvSpPr>
            <p:spPr bwMode="auto">
              <a:xfrm>
                <a:off x="3668" y="4235"/>
                <a:ext cx="16" cy="16"/>
              </a:xfrm>
              <a:custGeom>
                <a:avLst/>
                <a:gdLst>
                  <a:gd name="T0" fmla="*/ 0 w 34"/>
                  <a:gd name="T1" fmla="*/ 1 h 32"/>
                  <a:gd name="T2" fmla="*/ 0 w 34"/>
                  <a:gd name="T3" fmla="*/ 1 h 32"/>
                  <a:gd name="T4" fmla="*/ 0 w 34"/>
                  <a:gd name="T5" fmla="*/ 1 h 32"/>
                  <a:gd name="T6" fmla="*/ 0 w 34"/>
                  <a:gd name="T7" fmla="*/ 1 h 32"/>
                  <a:gd name="T8" fmla="*/ 0 w 34"/>
                  <a:gd name="T9" fmla="*/ 0 h 32"/>
                  <a:gd name="T10" fmla="*/ 0 w 34"/>
                  <a:gd name="T11" fmla="*/ 0 h 32"/>
                  <a:gd name="T12" fmla="*/ 0 w 34"/>
                  <a:gd name="T13" fmla="*/ 1 h 32"/>
                  <a:gd name="T14" fmla="*/ 0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0 w 34"/>
                  <a:gd name="T21" fmla="*/ 1 h 32"/>
                  <a:gd name="T22" fmla="*/ 0 w 34"/>
                  <a:gd name="T23" fmla="*/ 1 h 32"/>
                  <a:gd name="T24" fmla="*/ 0 w 34"/>
                  <a:gd name="T25" fmla="*/ 1 h 32"/>
                  <a:gd name="T26" fmla="*/ 0 w 34"/>
                  <a:gd name="T27" fmla="*/ 1 h 32"/>
                  <a:gd name="T28" fmla="*/ 0 w 34"/>
                  <a:gd name="T29" fmla="*/ 1 h 32"/>
                  <a:gd name="T30" fmla="*/ 0 w 34"/>
                  <a:gd name="T31" fmla="*/ 1 h 32"/>
                  <a:gd name="T32" fmla="*/ 0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3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8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" name="Freeform 143"/>
              <p:cNvSpPr/>
              <p:nvPr/>
            </p:nvSpPr>
            <p:spPr bwMode="auto">
              <a:xfrm>
                <a:off x="3668" y="4194"/>
                <a:ext cx="16" cy="17"/>
              </a:xfrm>
              <a:custGeom>
                <a:avLst/>
                <a:gdLst>
                  <a:gd name="T0" fmla="*/ 0 w 33"/>
                  <a:gd name="T1" fmla="*/ 1 h 32"/>
                  <a:gd name="T2" fmla="*/ 0 w 33"/>
                  <a:gd name="T3" fmla="*/ 1 h 32"/>
                  <a:gd name="T4" fmla="*/ 0 w 33"/>
                  <a:gd name="T5" fmla="*/ 1 h 32"/>
                  <a:gd name="T6" fmla="*/ 0 w 33"/>
                  <a:gd name="T7" fmla="*/ 1 h 32"/>
                  <a:gd name="T8" fmla="*/ 0 w 33"/>
                  <a:gd name="T9" fmla="*/ 0 h 32"/>
                  <a:gd name="T10" fmla="*/ 0 w 33"/>
                  <a:gd name="T11" fmla="*/ 0 h 32"/>
                  <a:gd name="T12" fmla="*/ 0 w 33"/>
                  <a:gd name="T13" fmla="*/ 1 h 32"/>
                  <a:gd name="T14" fmla="*/ 0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0 w 33"/>
                  <a:gd name="T21" fmla="*/ 1 h 32"/>
                  <a:gd name="T22" fmla="*/ 0 w 33"/>
                  <a:gd name="T23" fmla="*/ 1 h 32"/>
                  <a:gd name="T24" fmla="*/ 0 w 33"/>
                  <a:gd name="T25" fmla="*/ 1 h 32"/>
                  <a:gd name="T26" fmla="*/ 0 w 33"/>
                  <a:gd name="T27" fmla="*/ 1 h 32"/>
                  <a:gd name="T28" fmla="*/ 0 w 33"/>
                  <a:gd name="T29" fmla="*/ 1 h 32"/>
                  <a:gd name="T30" fmla="*/ 0 w 33"/>
                  <a:gd name="T31" fmla="*/ 1 h 32"/>
                  <a:gd name="T32" fmla="*/ 0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19"/>
                    </a:moveTo>
                    <a:lnTo>
                      <a:pt x="33" y="13"/>
                    </a:lnTo>
                    <a:lnTo>
                      <a:pt x="30" y="7"/>
                    </a:lnTo>
                    <a:lnTo>
                      <a:pt x="26" y="2"/>
                    </a:lnTo>
                    <a:lnTo>
                      <a:pt x="20" y="0"/>
                    </a:lnTo>
                    <a:lnTo>
                      <a:pt x="13" y="0"/>
                    </a:lnTo>
                    <a:lnTo>
                      <a:pt x="7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29" y="25"/>
                    </a:lnTo>
                    <a:lnTo>
                      <a:pt x="33" y="1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" name="Freeform 144"/>
              <p:cNvSpPr/>
              <p:nvPr/>
            </p:nvSpPr>
            <p:spPr bwMode="auto">
              <a:xfrm>
                <a:off x="3671" y="4153"/>
                <a:ext cx="16" cy="17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6" y="3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4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4" y="30"/>
                    </a:lnTo>
                    <a:lnTo>
                      <a:pt x="29" y="25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" name="Freeform 145"/>
              <p:cNvSpPr/>
              <p:nvPr/>
            </p:nvSpPr>
            <p:spPr bwMode="auto">
              <a:xfrm>
                <a:off x="3772" y="4256"/>
                <a:ext cx="17" cy="16"/>
              </a:xfrm>
              <a:custGeom>
                <a:avLst/>
                <a:gdLst>
                  <a:gd name="T0" fmla="*/ 1 w 33"/>
                  <a:gd name="T1" fmla="*/ 1 h 32"/>
                  <a:gd name="T2" fmla="*/ 1 w 33"/>
                  <a:gd name="T3" fmla="*/ 1 h 32"/>
                  <a:gd name="T4" fmla="*/ 1 w 33"/>
                  <a:gd name="T5" fmla="*/ 1 h 32"/>
                  <a:gd name="T6" fmla="*/ 1 w 33"/>
                  <a:gd name="T7" fmla="*/ 1 h 32"/>
                  <a:gd name="T8" fmla="*/ 1 w 33"/>
                  <a:gd name="T9" fmla="*/ 0 h 32"/>
                  <a:gd name="T10" fmla="*/ 1 w 33"/>
                  <a:gd name="T11" fmla="*/ 0 h 32"/>
                  <a:gd name="T12" fmla="*/ 1 w 33"/>
                  <a:gd name="T13" fmla="*/ 1 h 32"/>
                  <a:gd name="T14" fmla="*/ 1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1 w 33"/>
                  <a:gd name="T21" fmla="*/ 1 h 32"/>
                  <a:gd name="T22" fmla="*/ 1 w 33"/>
                  <a:gd name="T23" fmla="*/ 1 h 32"/>
                  <a:gd name="T24" fmla="*/ 1 w 33"/>
                  <a:gd name="T25" fmla="*/ 1 h 32"/>
                  <a:gd name="T26" fmla="*/ 1 w 33"/>
                  <a:gd name="T27" fmla="*/ 1 h 32"/>
                  <a:gd name="T28" fmla="*/ 1 w 33"/>
                  <a:gd name="T29" fmla="*/ 1 h 32"/>
                  <a:gd name="T30" fmla="*/ 1 w 33"/>
                  <a:gd name="T31" fmla="*/ 1 h 32"/>
                  <a:gd name="T32" fmla="*/ 1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20"/>
                    </a:moveTo>
                    <a:lnTo>
                      <a:pt x="33" y="14"/>
                    </a:lnTo>
                    <a:lnTo>
                      <a:pt x="31" y="8"/>
                    </a:lnTo>
                    <a:lnTo>
                      <a:pt x="26" y="4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3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7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30" y="26"/>
                    </a:lnTo>
                    <a:lnTo>
                      <a:pt x="33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5" name="Freeform 146"/>
              <p:cNvSpPr/>
              <p:nvPr/>
            </p:nvSpPr>
            <p:spPr bwMode="auto">
              <a:xfrm>
                <a:off x="3768" y="4216"/>
                <a:ext cx="17" cy="16"/>
              </a:xfrm>
              <a:custGeom>
                <a:avLst/>
                <a:gdLst>
                  <a:gd name="T0" fmla="*/ 1 w 32"/>
                  <a:gd name="T1" fmla="*/ 0 h 33"/>
                  <a:gd name="T2" fmla="*/ 1 w 32"/>
                  <a:gd name="T3" fmla="*/ 0 h 33"/>
                  <a:gd name="T4" fmla="*/ 1 w 32"/>
                  <a:gd name="T5" fmla="*/ 0 h 33"/>
                  <a:gd name="T6" fmla="*/ 1 w 32"/>
                  <a:gd name="T7" fmla="*/ 0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0 h 33"/>
                  <a:gd name="T14" fmla="*/ 1 w 32"/>
                  <a:gd name="T15" fmla="*/ 0 h 33"/>
                  <a:gd name="T16" fmla="*/ 0 w 32"/>
                  <a:gd name="T17" fmla="*/ 0 h 33"/>
                  <a:gd name="T18" fmla="*/ 0 w 32"/>
                  <a:gd name="T19" fmla="*/ 0 h 33"/>
                  <a:gd name="T20" fmla="*/ 1 w 32"/>
                  <a:gd name="T21" fmla="*/ 0 h 33"/>
                  <a:gd name="T22" fmla="*/ 1 w 32"/>
                  <a:gd name="T23" fmla="*/ 0 h 33"/>
                  <a:gd name="T24" fmla="*/ 1 w 32"/>
                  <a:gd name="T25" fmla="*/ 0 h 33"/>
                  <a:gd name="T26" fmla="*/ 1 w 32"/>
                  <a:gd name="T27" fmla="*/ 0 h 33"/>
                  <a:gd name="T28" fmla="*/ 1 w 32"/>
                  <a:gd name="T29" fmla="*/ 0 h 33"/>
                  <a:gd name="T30" fmla="*/ 1 w 32"/>
                  <a:gd name="T31" fmla="*/ 0 h 33"/>
                  <a:gd name="T32" fmla="*/ 1 w 32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9"/>
                    </a:lnTo>
                    <a:lnTo>
                      <a:pt x="26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3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3"/>
                    </a:ln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" name="Freeform 147"/>
              <p:cNvSpPr/>
              <p:nvPr/>
            </p:nvSpPr>
            <p:spPr bwMode="auto">
              <a:xfrm>
                <a:off x="3774" y="4175"/>
                <a:ext cx="16" cy="17"/>
              </a:xfrm>
              <a:custGeom>
                <a:avLst/>
                <a:gdLst>
                  <a:gd name="T0" fmla="*/ 0 w 33"/>
                  <a:gd name="T1" fmla="*/ 1 h 33"/>
                  <a:gd name="T2" fmla="*/ 0 w 33"/>
                  <a:gd name="T3" fmla="*/ 1 h 33"/>
                  <a:gd name="T4" fmla="*/ 0 w 33"/>
                  <a:gd name="T5" fmla="*/ 1 h 33"/>
                  <a:gd name="T6" fmla="*/ 0 w 33"/>
                  <a:gd name="T7" fmla="*/ 1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1 h 33"/>
                  <a:gd name="T14" fmla="*/ 0 w 33"/>
                  <a:gd name="T15" fmla="*/ 1 h 33"/>
                  <a:gd name="T16" fmla="*/ 0 w 33"/>
                  <a:gd name="T17" fmla="*/ 1 h 33"/>
                  <a:gd name="T18" fmla="*/ 0 w 33"/>
                  <a:gd name="T19" fmla="*/ 1 h 33"/>
                  <a:gd name="T20" fmla="*/ 0 w 33"/>
                  <a:gd name="T21" fmla="*/ 1 h 33"/>
                  <a:gd name="T22" fmla="*/ 0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0 w 33"/>
                  <a:gd name="T29" fmla="*/ 1 h 33"/>
                  <a:gd name="T30" fmla="*/ 0 w 33"/>
                  <a:gd name="T31" fmla="*/ 1 h 33"/>
                  <a:gd name="T32" fmla="*/ 0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33" y="21"/>
                    </a:moveTo>
                    <a:lnTo>
                      <a:pt x="33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5" y="31"/>
                    </a:lnTo>
                    <a:lnTo>
                      <a:pt x="29" y="26"/>
                    </a:lnTo>
                    <a:lnTo>
                      <a:pt x="33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7" name="Freeform 148"/>
              <p:cNvSpPr/>
              <p:nvPr/>
            </p:nvSpPr>
            <p:spPr bwMode="auto">
              <a:xfrm>
                <a:off x="3789" y="4136"/>
                <a:ext cx="16" cy="17"/>
              </a:xfrm>
              <a:custGeom>
                <a:avLst/>
                <a:gdLst>
                  <a:gd name="T0" fmla="*/ 1 w 32"/>
                  <a:gd name="T1" fmla="*/ 1 h 34"/>
                  <a:gd name="T2" fmla="*/ 1 w 32"/>
                  <a:gd name="T3" fmla="*/ 1 h 34"/>
                  <a:gd name="T4" fmla="*/ 1 w 32"/>
                  <a:gd name="T5" fmla="*/ 1 h 34"/>
                  <a:gd name="T6" fmla="*/ 1 w 32"/>
                  <a:gd name="T7" fmla="*/ 1 h 34"/>
                  <a:gd name="T8" fmla="*/ 1 w 32"/>
                  <a:gd name="T9" fmla="*/ 0 h 34"/>
                  <a:gd name="T10" fmla="*/ 1 w 32"/>
                  <a:gd name="T11" fmla="*/ 0 h 34"/>
                  <a:gd name="T12" fmla="*/ 1 w 32"/>
                  <a:gd name="T13" fmla="*/ 1 h 34"/>
                  <a:gd name="T14" fmla="*/ 1 w 32"/>
                  <a:gd name="T15" fmla="*/ 1 h 34"/>
                  <a:gd name="T16" fmla="*/ 0 w 32"/>
                  <a:gd name="T17" fmla="*/ 1 h 34"/>
                  <a:gd name="T18" fmla="*/ 0 w 32"/>
                  <a:gd name="T19" fmla="*/ 1 h 34"/>
                  <a:gd name="T20" fmla="*/ 1 w 32"/>
                  <a:gd name="T21" fmla="*/ 1 h 34"/>
                  <a:gd name="T22" fmla="*/ 1 w 32"/>
                  <a:gd name="T23" fmla="*/ 1 h 34"/>
                  <a:gd name="T24" fmla="*/ 1 w 32"/>
                  <a:gd name="T25" fmla="*/ 1 h 34"/>
                  <a:gd name="T26" fmla="*/ 1 w 32"/>
                  <a:gd name="T27" fmla="*/ 1 h 34"/>
                  <a:gd name="T28" fmla="*/ 1 w 32"/>
                  <a:gd name="T29" fmla="*/ 1 h 34"/>
                  <a:gd name="T30" fmla="*/ 1 w 32"/>
                  <a:gd name="T31" fmla="*/ 1 h 34"/>
                  <a:gd name="T32" fmla="*/ 1 w 32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4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4"/>
                    </a:lnTo>
                    <a:lnTo>
                      <a:pt x="20" y="34"/>
                    </a:lnTo>
                    <a:lnTo>
                      <a:pt x="25" y="32"/>
                    </a:lnTo>
                    <a:lnTo>
                      <a:pt x="30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8" name="Freeform 149"/>
              <p:cNvSpPr/>
              <p:nvPr/>
            </p:nvSpPr>
            <p:spPr bwMode="auto">
              <a:xfrm>
                <a:off x="3842" y="4235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9" name="Freeform 150"/>
              <p:cNvSpPr/>
              <p:nvPr/>
            </p:nvSpPr>
            <p:spPr bwMode="auto">
              <a:xfrm>
                <a:off x="3857" y="4201"/>
                <a:ext cx="16" cy="16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lnTo>
                      <a:pt x="18" y="32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0" name="Freeform 151"/>
              <p:cNvSpPr/>
              <p:nvPr/>
            </p:nvSpPr>
            <p:spPr bwMode="auto">
              <a:xfrm>
                <a:off x="3861" y="4164"/>
                <a:ext cx="16" cy="17"/>
              </a:xfrm>
              <a:custGeom>
                <a:avLst/>
                <a:gdLst>
                  <a:gd name="T0" fmla="*/ 1 w 32"/>
                  <a:gd name="T1" fmla="*/ 1 h 33"/>
                  <a:gd name="T2" fmla="*/ 1 w 32"/>
                  <a:gd name="T3" fmla="*/ 1 h 33"/>
                  <a:gd name="T4" fmla="*/ 1 w 32"/>
                  <a:gd name="T5" fmla="*/ 1 h 33"/>
                  <a:gd name="T6" fmla="*/ 1 w 32"/>
                  <a:gd name="T7" fmla="*/ 1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1 h 33"/>
                  <a:gd name="T14" fmla="*/ 1 w 32"/>
                  <a:gd name="T15" fmla="*/ 1 h 33"/>
                  <a:gd name="T16" fmla="*/ 0 w 32"/>
                  <a:gd name="T17" fmla="*/ 1 h 33"/>
                  <a:gd name="T18" fmla="*/ 0 w 32"/>
                  <a:gd name="T19" fmla="*/ 1 h 33"/>
                  <a:gd name="T20" fmla="*/ 1 w 32"/>
                  <a:gd name="T21" fmla="*/ 1 h 33"/>
                  <a:gd name="T22" fmla="*/ 1 w 32"/>
                  <a:gd name="T23" fmla="*/ 1 h 33"/>
                  <a:gd name="T24" fmla="*/ 1 w 32"/>
                  <a:gd name="T25" fmla="*/ 1 h 33"/>
                  <a:gd name="T26" fmla="*/ 1 w 32"/>
                  <a:gd name="T27" fmla="*/ 1 h 33"/>
                  <a:gd name="T28" fmla="*/ 1 w 32"/>
                  <a:gd name="T29" fmla="*/ 1 h 33"/>
                  <a:gd name="T30" fmla="*/ 1 w 32"/>
                  <a:gd name="T31" fmla="*/ 1 h 33"/>
                  <a:gd name="T32" fmla="*/ 1 w 32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" name="Freeform 152"/>
              <p:cNvSpPr/>
              <p:nvPr/>
            </p:nvSpPr>
            <p:spPr bwMode="auto">
              <a:xfrm>
                <a:off x="4066" y="4265"/>
                <a:ext cx="40" cy="40"/>
              </a:xfrm>
              <a:custGeom>
                <a:avLst/>
                <a:gdLst>
                  <a:gd name="T0" fmla="*/ 1 w 80"/>
                  <a:gd name="T1" fmla="*/ 0 h 80"/>
                  <a:gd name="T2" fmla="*/ 1 w 80"/>
                  <a:gd name="T3" fmla="*/ 0 h 80"/>
                  <a:gd name="T4" fmla="*/ 1 w 80"/>
                  <a:gd name="T5" fmla="*/ 1 h 80"/>
                  <a:gd name="T6" fmla="*/ 1 w 80"/>
                  <a:gd name="T7" fmla="*/ 1 h 80"/>
                  <a:gd name="T8" fmla="*/ 1 w 80"/>
                  <a:gd name="T9" fmla="*/ 1 h 80"/>
                  <a:gd name="T10" fmla="*/ 1 w 80"/>
                  <a:gd name="T11" fmla="*/ 1 h 80"/>
                  <a:gd name="T12" fmla="*/ 1 w 80"/>
                  <a:gd name="T13" fmla="*/ 1 h 80"/>
                  <a:gd name="T14" fmla="*/ 1 w 80"/>
                  <a:gd name="T15" fmla="*/ 1 h 80"/>
                  <a:gd name="T16" fmla="*/ 0 w 80"/>
                  <a:gd name="T17" fmla="*/ 1 h 80"/>
                  <a:gd name="T18" fmla="*/ 0 w 80"/>
                  <a:gd name="T19" fmla="*/ 1 h 80"/>
                  <a:gd name="T20" fmla="*/ 0 w 80"/>
                  <a:gd name="T21" fmla="*/ 1 h 80"/>
                  <a:gd name="T22" fmla="*/ 1 w 80"/>
                  <a:gd name="T23" fmla="*/ 1 h 80"/>
                  <a:gd name="T24" fmla="*/ 1 w 80"/>
                  <a:gd name="T25" fmla="*/ 1 h 80"/>
                  <a:gd name="T26" fmla="*/ 1 w 80"/>
                  <a:gd name="T27" fmla="*/ 1 h 80"/>
                  <a:gd name="T28" fmla="*/ 1 w 80"/>
                  <a:gd name="T29" fmla="*/ 1 h 80"/>
                  <a:gd name="T30" fmla="*/ 1 w 80"/>
                  <a:gd name="T31" fmla="*/ 1 h 80"/>
                  <a:gd name="T32" fmla="*/ 1 w 80"/>
                  <a:gd name="T33" fmla="*/ 1 h 80"/>
                  <a:gd name="T34" fmla="*/ 1 w 80"/>
                  <a:gd name="T35" fmla="*/ 1 h 80"/>
                  <a:gd name="T36" fmla="*/ 1 w 80"/>
                  <a:gd name="T37" fmla="*/ 1 h 80"/>
                  <a:gd name="T38" fmla="*/ 1 w 80"/>
                  <a:gd name="T39" fmla="*/ 1 h 80"/>
                  <a:gd name="T40" fmla="*/ 1 w 80"/>
                  <a:gd name="T41" fmla="*/ 1 h 80"/>
                  <a:gd name="T42" fmla="*/ 1 w 80"/>
                  <a:gd name="T43" fmla="*/ 1 h 80"/>
                  <a:gd name="T44" fmla="*/ 1 w 80"/>
                  <a:gd name="T45" fmla="*/ 1 h 80"/>
                  <a:gd name="T46" fmla="*/ 1 w 80"/>
                  <a:gd name="T47" fmla="*/ 1 h 80"/>
                  <a:gd name="T48" fmla="*/ 1 w 80"/>
                  <a:gd name="T49" fmla="*/ 1 h 80"/>
                  <a:gd name="T50" fmla="*/ 1 w 80"/>
                  <a:gd name="T51" fmla="*/ 1 h 80"/>
                  <a:gd name="T52" fmla="*/ 1 w 80"/>
                  <a:gd name="T53" fmla="*/ 1 h 80"/>
                  <a:gd name="T54" fmla="*/ 1 w 80"/>
                  <a:gd name="T55" fmla="*/ 1 h 80"/>
                  <a:gd name="T56" fmla="*/ 1 w 80"/>
                  <a:gd name="T57" fmla="*/ 1 h 80"/>
                  <a:gd name="T58" fmla="*/ 1 w 80"/>
                  <a:gd name="T59" fmla="*/ 1 h 80"/>
                  <a:gd name="T60" fmla="*/ 1 w 80"/>
                  <a:gd name="T61" fmla="*/ 1 h 80"/>
                  <a:gd name="T62" fmla="*/ 1 w 80"/>
                  <a:gd name="T63" fmla="*/ 1 h 80"/>
                  <a:gd name="T64" fmla="*/ 1 w 80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80">
                    <a:moveTo>
                      <a:pt x="46" y="0"/>
                    </a:moveTo>
                    <a:lnTo>
                      <a:pt x="38" y="0"/>
                    </a:lnTo>
                    <a:lnTo>
                      <a:pt x="30" y="2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9"/>
                    </a:lnTo>
                    <a:lnTo>
                      <a:pt x="3" y="26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9"/>
                    </a:lnTo>
                    <a:lnTo>
                      <a:pt x="18" y="74"/>
                    </a:lnTo>
                    <a:lnTo>
                      <a:pt x="24" y="78"/>
                    </a:lnTo>
                    <a:lnTo>
                      <a:pt x="32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7"/>
                    </a:lnTo>
                    <a:lnTo>
                      <a:pt x="62" y="73"/>
                    </a:lnTo>
                    <a:lnTo>
                      <a:pt x="68" y="67"/>
                    </a:lnTo>
                    <a:lnTo>
                      <a:pt x="73" y="62"/>
                    </a:lnTo>
                    <a:lnTo>
                      <a:pt x="76" y="55"/>
                    </a:lnTo>
                    <a:lnTo>
                      <a:pt x="79" y="47"/>
                    </a:lnTo>
                    <a:lnTo>
                      <a:pt x="80" y="39"/>
                    </a:lnTo>
                    <a:lnTo>
                      <a:pt x="79" y="30"/>
                    </a:lnTo>
                    <a:lnTo>
                      <a:pt x="76" y="24"/>
                    </a:lnTo>
                    <a:lnTo>
                      <a:pt x="73" y="17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2" name="Freeform 153"/>
              <p:cNvSpPr/>
              <p:nvPr/>
            </p:nvSpPr>
            <p:spPr bwMode="auto">
              <a:xfrm>
                <a:off x="4136" y="4223"/>
                <a:ext cx="40" cy="39"/>
              </a:xfrm>
              <a:custGeom>
                <a:avLst/>
                <a:gdLst>
                  <a:gd name="T0" fmla="*/ 1 w 79"/>
                  <a:gd name="T1" fmla="*/ 0 h 80"/>
                  <a:gd name="T2" fmla="*/ 1 w 79"/>
                  <a:gd name="T3" fmla="*/ 0 h 80"/>
                  <a:gd name="T4" fmla="*/ 1 w 79"/>
                  <a:gd name="T5" fmla="*/ 0 h 80"/>
                  <a:gd name="T6" fmla="*/ 1 w 79"/>
                  <a:gd name="T7" fmla="*/ 0 h 80"/>
                  <a:gd name="T8" fmla="*/ 1 w 79"/>
                  <a:gd name="T9" fmla="*/ 0 h 80"/>
                  <a:gd name="T10" fmla="*/ 1 w 79"/>
                  <a:gd name="T11" fmla="*/ 0 h 80"/>
                  <a:gd name="T12" fmla="*/ 1 w 79"/>
                  <a:gd name="T13" fmla="*/ 0 h 80"/>
                  <a:gd name="T14" fmla="*/ 1 w 79"/>
                  <a:gd name="T15" fmla="*/ 0 h 80"/>
                  <a:gd name="T16" fmla="*/ 0 w 79"/>
                  <a:gd name="T17" fmla="*/ 0 h 80"/>
                  <a:gd name="T18" fmla="*/ 0 w 79"/>
                  <a:gd name="T19" fmla="*/ 0 h 80"/>
                  <a:gd name="T20" fmla="*/ 1 w 79"/>
                  <a:gd name="T21" fmla="*/ 0 h 80"/>
                  <a:gd name="T22" fmla="*/ 1 w 79"/>
                  <a:gd name="T23" fmla="*/ 0 h 80"/>
                  <a:gd name="T24" fmla="*/ 1 w 79"/>
                  <a:gd name="T25" fmla="*/ 0 h 80"/>
                  <a:gd name="T26" fmla="*/ 1 w 79"/>
                  <a:gd name="T27" fmla="*/ 0 h 80"/>
                  <a:gd name="T28" fmla="*/ 1 w 79"/>
                  <a:gd name="T29" fmla="*/ 0 h 80"/>
                  <a:gd name="T30" fmla="*/ 1 w 79"/>
                  <a:gd name="T31" fmla="*/ 0 h 80"/>
                  <a:gd name="T32" fmla="*/ 1 w 79"/>
                  <a:gd name="T33" fmla="*/ 0 h 80"/>
                  <a:gd name="T34" fmla="*/ 1 w 79"/>
                  <a:gd name="T35" fmla="*/ 0 h 80"/>
                  <a:gd name="T36" fmla="*/ 1 w 79"/>
                  <a:gd name="T37" fmla="*/ 0 h 80"/>
                  <a:gd name="T38" fmla="*/ 1 w 79"/>
                  <a:gd name="T39" fmla="*/ 0 h 80"/>
                  <a:gd name="T40" fmla="*/ 1 w 79"/>
                  <a:gd name="T41" fmla="*/ 0 h 80"/>
                  <a:gd name="T42" fmla="*/ 1 w 79"/>
                  <a:gd name="T43" fmla="*/ 0 h 80"/>
                  <a:gd name="T44" fmla="*/ 1 w 79"/>
                  <a:gd name="T45" fmla="*/ 0 h 80"/>
                  <a:gd name="T46" fmla="*/ 1 w 79"/>
                  <a:gd name="T47" fmla="*/ 0 h 80"/>
                  <a:gd name="T48" fmla="*/ 1 w 79"/>
                  <a:gd name="T49" fmla="*/ 0 h 80"/>
                  <a:gd name="T50" fmla="*/ 1 w 79"/>
                  <a:gd name="T51" fmla="*/ 0 h 80"/>
                  <a:gd name="T52" fmla="*/ 1 w 79"/>
                  <a:gd name="T53" fmla="*/ 0 h 80"/>
                  <a:gd name="T54" fmla="*/ 1 w 79"/>
                  <a:gd name="T55" fmla="*/ 0 h 80"/>
                  <a:gd name="T56" fmla="*/ 1 w 79"/>
                  <a:gd name="T57" fmla="*/ 0 h 80"/>
                  <a:gd name="T58" fmla="*/ 1 w 79"/>
                  <a:gd name="T59" fmla="*/ 0 h 80"/>
                  <a:gd name="T60" fmla="*/ 1 w 79"/>
                  <a:gd name="T61" fmla="*/ 0 h 80"/>
                  <a:gd name="T62" fmla="*/ 1 w 79"/>
                  <a:gd name="T63" fmla="*/ 0 h 80"/>
                  <a:gd name="T64" fmla="*/ 1 w 79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79" h="80">
                    <a:moveTo>
                      <a:pt x="47" y="0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4"/>
                    </a:lnTo>
                    <a:lnTo>
                      <a:pt x="17" y="7"/>
                    </a:lnTo>
                    <a:lnTo>
                      <a:pt x="11" y="13"/>
                    </a:lnTo>
                    <a:lnTo>
                      <a:pt x="5" y="19"/>
                    </a:lnTo>
                    <a:lnTo>
                      <a:pt x="2" y="26"/>
                    </a:lnTo>
                    <a:lnTo>
                      <a:pt x="0" y="34"/>
                    </a:lnTo>
                    <a:lnTo>
                      <a:pt x="0" y="42"/>
                    </a:lnTo>
                    <a:lnTo>
                      <a:pt x="1" y="49"/>
                    </a:lnTo>
                    <a:lnTo>
                      <a:pt x="3" y="57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8" y="74"/>
                    </a:lnTo>
                    <a:lnTo>
                      <a:pt x="25" y="78"/>
                    </a:lnTo>
                    <a:lnTo>
                      <a:pt x="33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6"/>
                    </a:lnTo>
                    <a:lnTo>
                      <a:pt x="63" y="73"/>
                    </a:lnTo>
                    <a:lnTo>
                      <a:pt x="69" y="67"/>
                    </a:lnTo>
                    <a:lnTo>
                      <a:pt x="73" y="61"/>
                    </a:lnTo>
                    <a:lnTo>
                      <a:pt x="77" y="55"/>
                    </a:lnTo>
                    <a:lnTo>
                      <a:pt x="79" y="46"/>
                    </a:lnTo>
                    <a:lnTo>
                      <a:pt x="79" y="38"/>
                    </a:lnTo>
                    <a:lnTo>
                      <a:pt x="78" y="31"/>
                    </a:lnTo>
                    <a:lnTo>
                      <a:pt x="76" y="23"/>
                    </a:lnTo>
                    <a:lnTo>
                      <a:pt x="72" y="18"/>
                    </a:lnTo>
                    <a:lnTo>
                      <a:pt x="68" y="12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3" name="Freeform 154"/>
              <p:cNvSpPr/>
              <p:nvPr/>
            </p:nvSpPr>
            <p:spPr bwMode="auto">
              <a:xfrm>
                <a:off x="4059" y="4190"/>
                <a:ext cx="40" cy="40"/>
              </a:xfrm>
              <a:custGeom>
                <a:avLst/>
                <a:gdLst>
                  <a:gd name="T0" fmla="*/ 1 w 80"/>
                  <a:gd name="T1" fmla="*/ 0 h 78"/>
                  <a:gd name="T2" fmla="*/ 1 w 80"/>
                  <a:gd name="T3" fmla="*/ 0 h 78"/>
                  <a:gd name="T4" fmla="*/ 1 w 80"/>
                  <a:gd name="T5" fmla="*/ 0 h 78"/>
                  <a:gd name="T6" fmla="*/ 1 w 80"/>
                  <a:gd name="T7" fmla="*/ 1 h 78"/>
                  <a:gd name="T8" fmla="*/ 1 w 80"/>
                  <a:gd name="T9" fmla="*/ 1 h 78"/>
                  <a:gd name="T10" fmla="*/ 1 w 80"/>
                  <a:gd name="T11" fmla="*/ 1 h 78"/>
                  <a:gd name="T12" fmla="*/ 1 w 80"/>
                  <a:gd name="T13" fmla="*/ 1 h 78"/>
                  <a:gd name="T14" fmla="*/ 1 w 80"/>
                  <a:gd name="T15" fmla="*/ 1 h 78"/>
                  <a:gd name="T16" fmla="*/ 1 w 80"/>
                  <a:gd name="T17" fmla="*/ 1 h 78"/>
                  <a:gd name="T18" fmla="*/ 0 w 80"/>
                  <a:gd name="T19" fmla="*/ 1 h 78"/>
                  <a:gd name="T20" fmla="*/ 1 w 80"/>
                  <a:gd name="T21" fmla="*/ 1 h 78"/>
                  <a:gd name="T22" fmla="*/ 1 w 80"/>
                  <a:gd name="T23" fmla="*/ 1 h 78"/>
                  <a:gd name="T24" fmla="*/ 1 w 80"/>
                  <a:gd name="T25" fmla="*/ 1 h 78"/>
                  <a:gd name="T26" fmla="*/ 1 w 80"/>
                  <a:gd name="T27" fmla="*/ 1 h 78"/>
                  <a:gd name="T28" fmla="*/ 1 w 80"/>
                  <a:gd name="T29" fmla="*/ 1 h 78"/>
                  <a:gd name="T30" fmla="*/ 1 w 80"/>
                  <a:gd name="T31" fmla="*/ 1 h 78"/>
                  <a:gd name="T32" fmla="*/ 1 w 80"/>
                  <a:gd name="T33" fmla="*/ 1 h 78"/>
                  <a:gd name="T34" fmla="*/ 1 w 80"/>
                  <a:gd name="T35" fmla="*/ 1 h 78"/>
                  <a:gd name="T36" fmla="*/ 1 w 80"/>
                  <a:gd name="T37" fmla="*/ 1 h 78"/>
                  <a:gd name="T38" fmla="*/ 1 w 80"/>
                  <a:gd name="T39" fmla="*/ 1 h 78"/>
                  <a:gd name="T40" fmla="*/ 1 w 80"/>
                  <a:gd name="T41" fmla="*/ 1 h 78"/>
                  <a:gd name="T42" fmla="*/ 1 w 80"/>
                  <a:gd name="T43" fmla="*/ 1 h 78"/>
                  <a:gd name="T44" fmla="*/ 1 w 80"/>
                  <a:gd name="T45" fmla="*/ 1 h 78"/>
                  <a:gd name="T46" fmla="*/ 1 w 80"/>
                  <a:gd name="T47" fmla="*/ 1 h 78"/>
                  <a:gd name="T48" fmla="*/ 1 w 80"/>
                  <a:gd name="T49" fmla="*/ 1 h 78"/>
                  <a:gd name="T50" fmla="*/ 1 w 80"/>
                  <a:gd name="T51" fmla="*/ 1 h 78"/>
                  <a:gd name="T52" fmla="*/ 1 w 80"/>
                  <a:gd name="T53" fmla="*/ 1 h 78"/>
                  <a:gd name="T54" fmla="*/ 1 w 80"/>
                  <a:gd name="T55" fmla="*/ 1 h 78"/>
                  <a:gd name="T56" fmla="*/ 1 w 80"/>
                  <a:gd name="T57" fmla="*/ 1 h 78"/>
                  <a:gd name="T58" fmla="*/ 1 w 80"/>
                  <a:gd name="T59" fmla="*/ 1 h 78"/>
                  <a:gd name="T60" fmla="*/ 1 w 80"/>
                  <a:gd name="T61" fmla="*/ 1 h 78"/>
                  <a:gd name="T62" fmla="*/ 1 w 80"/>
                  <a:gd name="T63" fmla="*/ 1 h 78"/>
                  <a:gd name="T64" fmla="*/ 1 w 80"/>
                  <a:gd name="T65" fmla="*/ 0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8" y="0"/>
                    </a:moveTo>
                    <a:lnTo>
                      <a:pt x="40" y="0"/>
                    </a:lnTo>
                    <a:lnTo>
                      <a:pt x="32" y="0"/>
                    </a:lnTo>
                    <a:lnTo>
                      <a:pt x="25" y="3"/>
                    </a:lnTo>
                    <a:lnTo>
                      <a:pt x="18" y="7"/>
                    </a:lnTo>
                    <a:lnTo>
                      <a:pt x="12" y="11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2" y="32"/>
                    </a:lnTo>
                    <a:lnTo>
                      <a:pt x="0" y="40"/>
                    </a:lnTo>
                    <a:lnTo>
                      <a:pt x="2" y="47"/>
                    </a:lnTo>
                    <a:lnTo>
                      <a:pt x="4" y="55"/>
                    </a:lnTo>
                    <a:lnTo>
                      <a:pt x="7" y="61"/>
                    </a:lnTo>
                    <a:lnTo>
                      <a:pt x="13" y="67"/>
                    </a:lnTo>
                    <a:lnTo>
                      <a:pt x="19" y="72"/>
                    </a:lnTo>
                    <a:lnTo>
                      <a:pt x="26" y="76"/>
                    </a:lnTo>
                    <a:lnTo>
                      <a:pt x="34" y="78"/>
                    </a:lnTo>
                    <a:lnTo>
                      <a:pt x="42" y="78"/>
                    </a:lnTo>
                    <a:lnTo>
                      <a:pt x="50" y="77"/>
                    </a:lnTo>
                    <a:lnTo>
                      <a:pt x="57" y="75"/>
                    </a:lnTo>
                    <a:lnTo>
                      <a:pt x="64" y="71"/>
                    </a:lnTo>
                    <a:lnTo>
                      <a:pt x="70" y="65"/>
                    </a:lnTo>
                    <a:lnTo>
                      <a:pt x="74" y="60"/>
                    </a:lnTo>
                    <a:lnTo>
                      <a:pt x="78" y="53"/>
                    </a:lnTo>
                    <a:lnTo>
                      <a:pt x="80" y="45"/>
                    </a:lnTo>
                    <a:lnTo>
                      <a:pt x="80" y="37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3" y="6"/>
                    </a:lnTo>
                    <a:lnTo>
                      <a:pt x="56" y="2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4" name="Freeform 155"/>
              <p:cNvSpPr/>
              <p:nvPr/>
            </p:nvSpPr>
            <p:spPr bwMode="auto">
              <a:xfrm>
                <a:off x="3990" y="4195"/>
                <a:ext cx="39" cy="39"/>
              </a:xfrm>
              <a:custGeom>
                <a:avLst/>
                <a:gdLst>
                  <a:gd name="T0" fmla="*/ 0 w 80"/>
                  <a:gd name="T1" fmla="*/ 1 h 78"/>
                  <a:gd name="T2" fmla="*/ 0 w 80"/>
                  <a:gd name="T3" fmla="*/ 0 h 78"/>
                  <a:gd name="T4" fmla="*/ 0 w 80"/>
                  <a:gd name="T5" fmla="*/ 1 h 78"/>
                  <a:gd name="T6" fmla="*/ 0 w 80"/>
                  <a:gd name="T7" fmla="*/ 1 h 78"/>
                  <a:gd name="T8" fmla="*/ 0 w 80"/>
                  <a:gd name="T9" fmla="*/ 1 h 78"/>
                  <a:gd name="T10" fmla="*/ 0 w 80"/>
                  <a:gd name="T11" fmla="*/ 1 h 78"/>
                  <a:gd name="T12" fmla="*/ 0 w 80"/>
                  <a:gd name="T13" fmla="*/ 1 h 78"/>
                  <a:gd name="T14" fmla="*/ 0 w 80"/>
                  <a:gd name="T15" fmla="*/ 1 h 78"/>
                  <a:gd name="T16" fmla="*/ 0 w 80"/>
                  <a:gd name="T17" fmla="*/ 1 h 78"/>
                  <a:gd name="T18" fmla="*/ 0 w 80"/>
                  <a:gd name="T19" fmla="*/ 1 h 78"/>
                  <a:gd name="T20" fmla="*/ 0 w 80"/>
                  <a:gd name="T21" fmla="*/ 1 h 78"/>
                  <a:gd name="T22" fmla="*/ 0 w 80"/>
                  <a:gd name="T23" fmla="*/ 1 h 78"/>
                  <a:gd name="T24" fmla="*/ 0 w 80"/>
                  <a:gd name="T25" fmla="*/ 1 h 78"/>
                  <a:gd name="T26" fmla="*/ 0 w 80"/>
                  <a:gd name="T27" fmla="*/ 1 h 78"/>
                  <a:gd name="T28" fmla="*/ 0 w 80"/>
                  <a:gd name="T29" fmla="*/ 1 h 78"/>
                  <a:gd name="T30" fmla="*/ 0 w 80"/>
                  <a:gd name="T31" fmla="*/ 1 h 78"/>
                  <a:gd name="T32" fmla="*/ 0 w 80"/>
                  <a:gd name="T33" fmla="*/ 1 h 78"/>
                  <a:gd name="T34" fmla="*/ 0 w 80"/>
                  <a:gd name="T35" fmla="*/ 1 h 78"/>
                  <a:gd name="T36" fmla="*/ 0 w 80"/>
                  <a:gd name="T37" fmla="*/ 1 h 78"/>
                  <a:gd name="T38" fmla="*/ 0 w 80"/>
                  <a:gd name="T39" fmla="*/ 1 h 78"/>
                  <a:gd name="T40" fmla="*/ 0 w 80"/>
                  <a:gd name="T41" fmla="*/ 1 h 78"/>
                  <a:gd name="T42" fmla="*/ 0 w 80"/>
                  <a:gd name="T43" fmla="*/ 1 h 78"/>
                  <a:gd name="T44" fmla="*/ 0 w 80"/>
                  <a:gd name="T45" fmla="*/ 1 h 78"/>
                  <a:gd name="T46" fmla="*/ 0 w 80"/>
                  <a:gd name="T47" fmla="*/ 1 h 78"/>
                  <a:gd name="T48" fmla="*/ 0 w 80"/>
                  <a:gd name="T49" fmla="*/ 1 h 78"/>
                  <a:gd name="T50" fmla="*/ 0 w 80"/>
                  <a:gd name="T51" fmla="*/ 1 h 78"/>
                  <a:gd name="T52" fmla="*/ 0 w 80"/>
                  <a:gd name="T53" fmla="*/ 1 h 78"/>
                  <a:gd name="T54" fmla="*/ 0 w 80"/>
                  <a:gd name="T55" fmla="*/ 1 h 78"/>
                  <a:gd name="T56" fmla="*/ 0 w 80"/>
                  <a:gd name="T57" fmla="*/ 1 h 78"/>
                  <a:gd name="T58" fmla="*/ 0 w 80"/>
                  <a:gd name="T59" fmla="*/ 1 h 78"/>
                  <a:gd name="T60" fmla="*/ 0 w 80"/>
                  <a:gd name="T61" fmla="*/ 1 h 78"/>
                  <a:gd name="T62" fmla="*/ 0 w 80"/>
                  <a:gd name="T63" fmla="*/ 1 h 78"/>
                  <a:gd name="T64" fmla="*/ 0 w 80"/>
                  <a:gd name="T65" fmla="*/ 1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7" y="1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3"/>
                    </a:lnTo>
                    <a:lnTo>
                      <a:pt x="17" y="7"/>
                    </a:lnTo>
                    <a:lnTo>
                      <a:pt x="12" y="12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1" y="32"/>
                    </a:lnTo>
                    <a:lnTo>
                      <a:pt x="0" y="40"/>
                    </a:lnTo>
                    <a:lnTo>
                      <a:pt x="1" y="48"/>
                    </a:lnTo>
                    <a:lnTo>
                      <a:pt x="4" y="55"/>
                    </a:lnTo>
                    <a:lnTo>
                      <a:pt x="7" y="62"/>
                    </a:lnTo>
                    <a:lnTo>
                      <a:pt x="13" y="68"/>
                    </a:lnTo>
                    <a:lnTo>
                      <a:pt x="19" y="73"/>
                    </a:lnTo>
                    <a:lnTo>
                      <a:pt x="25" y="76"/>
                    </a:lnTo>
                    <a:lnTo>
                      <a:pt x="33" y="78"/>
                    </a:lnTo>
                    <a:lnTo>
                      <a:pt x="42" y="78"/>
                    </a:lnTo>
                    <a:lnTo>
                      <a:pt x="50" y="78"/>
                    </a:lnTo>
                    <a:lnTo>
                      <a:pt x="57" y="75"/>
                    </a:lnTo>
                    <a:lnTo>
                      <a:pt x="63" y="71"/>
                    </a:lnTo>
                    <a:lnTo>
                      <a:pt x="69" y="67"/>
                    </a:lnTo>
                    <a:lnTo>
                      <a:pt x="74" y="61"/>
                    </a:lnTo>
                    <a:lnTo>
                      <a:pt x="77" y="54"/>
                    </a:lnTo>
                    <a:lnTo>
                      <a:pt x="80" y="46"/>
                    </a:lnTo>
                    <a:lnTo>
                      <a:pt x="80" y="38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2" y="6"/>
                    </a:lnTo>
                    <a:lnTo>
                      <a:pt x="55" y="2"/>
                    </a:lnTo>
                    <a:lnTo>
                      <a:pt x="47" y="1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" name="Freeform 156"/>
              <p:cNvSpPr/>
              <p:nvPr/>
            </p:nvSpPr>
            <p:spPr bwMode="auto">
              <a:xfrm>
                <a:off x="4127" y="4147"/>
                <a:ext cx="39" cy="39"/>
              </a:xfrm>
              <a:custGeom>
                <a:avLst/>
                <a:gdLst>
                  <a:gd name="T0" fmla="*/ 0 w 80"/>
                  <a:gd name="T1" fmla="*/ 0 h 79"/>
                  <a:gd name="T2" fmla="*/ 0 w 80"/>
                  <a:gd name="T3" fmla="*/ 0 h 79"/>
                  <a:gd name="T4" fmla="*/ 0 w 80"/>
                  <a:gd name="T5" fmla="*/ 0 h 79"/>
                  <a:gd name="T6" fmla="*/ 0 w 80"/>
                  <a:gd name="T7" fmla="*/ 0 h 79"/>
                  <a:gd name="T8" fmla="*/ 0 w 80"/>
                  <a:gd name="T9" fmla="*/ 0 h 79"/>
                  <a:gd name="T10" fmla="*/ 0 w 80"/>
                  <a:gd name="T11" fmla="*/ 0 h 79"/>
                  <a:gd name="T12" fmla="*/ 0 w 80"/>
                  <a:gd name="T13" fmla="*/ 0 h 79"/>
                  <a:gd name="T14" fmla="*/ 0 w 80"/>
                  <a:gd name="T15" fmla="*/ 0 h 79"/>
                  <a:gd name="T16" fmla="*/ 0 w 80"/>
                  <a:gd name="T17" fmla="*/ 0 h 79"/>
                  <a:gd name="T18" fmla="*/ 0 w 80"/>
                  <a:gd name="T19" fmla="*/ 0 h 79"/>
                  <a:gd name="T20" fmla="*/ 0 w 80"/>
                  <a:gd name="T21" fmla="*/ 0 h 79"/>
                  <a:gd name="T22" fmla="*/ 0 w 80"/>
                  <a:gd name="T23" fmla="*/ 0 h 79"/>
                  <a:gd name="T24" fmla="*/ 0 w 80"/>
                  <a:gd name="T25" fmla="*/ 0 h 79"/>
                  <a:gd name="T26" fmla="*/ 0 w 80"/>
                  <a:gd name="T27" fmla="*/ 0 h 79"/>
                  <a:gd name="T28" fmla="*/ 0 w 80"/>
                  <a:gd name="T29" fmla="*/ 0 h 79"/>
                  <a:gd name="T30" fmla="*/ 0 w 80"/>
                  <a:gd name="T31" fmla="*/ 0 h 79"/>
                  <a:gd name="T32" fmla="*/ 0 w 80"/>
                  <a:gd name="T33" fmla="*/ 0 h 79"/>
                  <a:gd name="T34" fmla="*/ 0 w 80"/>
                  <a:gd name="T35" fmla="*/ 0 h 79"/>
                  <a:gd name="T36" fmla="*/ 0 w 80"/>
                  <a:gd name="T37" fmla="*/ 0 h 79"/>
                  <a:gd name="T38" fmla="*/ 0 w 80"/>
                  <a:gd name="T39" fmla="*/ 0 h 79"/>
                  <a:gd name="T40" fmla="*/ 0 w 80"/>
                  <a:gd name="T41" fmla="*/ 0 h 79"/>
                  <a:gd name="T42" fmla="*/ 0 w 80"/>
                  <a:gd name="T43" fmla="*/ 0 h 79"/>
                  <a:gd name="T44" fmla="*/ 0 w 80"/>
                  <a:gd name="T45" fmla="*/ 0 h 79"/>
                  <a:gd name="T46" fmla="*/ 0 w 80"/>
                  <a:gd name="T47" fmla="*/ 0 h 79"/>
                  <a:gd name="T48" fmla="*/ 0 w 80"/>
                  <a:gd name="T49" fmla="*/ 0 h 79"/>
                  <a:gd name="T50" fmla="*/ 0 w 80"/>
                  <a:gd name="T51" fmla="*/ 0 h 79"/>
                  <a:gd name="T52" fmla="*/ 0 w 80"/>
                  <a:gd name="T53" fmla="*/ 0 h 79"/>
                  <a:gd name="T54" fmla="*/ 0 w 80"/>
                  <a:gd name="T55" fmla="*/ 0 h 79"/>
                  <a:gd name="T56" fmla="*/ 0 w 80"/>
                  <a:gd name="T57" fmla="*/ 0 h 79"/>
                  <a:gd name="T58" fmla="*/ 0 w 80"/>
                  <a:gd name="T59" fmla="*/ 0 h 79"/>
                  <a:gd name="T60" fmla="*/ 0 w 80"/>
                  <a:gd name="T61" fmla="*/ 0 h 79"/>
                  <a:gd name="T62" fmla="*/ 0 w 80"/>
                  <a:gd name="T63" fmla="*/ 0 h 79"/>
                  <a:gd name="T64" fmla="*/ 0 w 80"/>
                  <a:gd name="T65" fmla="*/ 0 h 7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9">
                    <a:moveTo>
                      <a:pt x="46" y="0"/>
                    </a:moveTo>
                    <a:lnTo>
                      <a:pt x="38" y="0"/>
                    </a:lnTo>
                    <a:lnTo>
                      <a:pt x="30" y="0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8"/>
                    </a:lnTo>
                    <a:lnTo>
                      <a:pt x="2" y="24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40" y="79"/>
                    </a:lnTo>
                    <a:lnTo>
                      <a:pt x="49" y="79"/>
                    </a:lnTo>
                    <a:lnTo>
                      <a:pt x="55" y="75"/>
                    </a:lnTo>
                    <a:lnTo>
                      <a:pt x="62" y="72"/>
                    </a:lnTo>
                    <a:lnTo>
                      <a:pt x="68" y="67"/>
                    </a:lnTo>
                    <a:lnTo>
                      <a:pt x="73" y="61"/>
                    </a:lnTo>
                    <a:lnTo>
                      <a:pt x="76" y="54"/>
                    </a:lnTo>
                    <a:lnTo>
                      <a:pt x="78" y="46"/>
                    </a:lnTo>
                    <a:lnTo>
                      <a:pt x="80" y="38"/>
                    </a:lnTo>
                    <a:lnTo>
                      <a:pt x="78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6" name="Freeform 157"/>
              <p:cNvSpPr/>
              <p:nvPr/>
            </p:nvSpPr>
            <p:spPr bwMode="auto">
              <a:xfrm>
                <a:off x="4216" y="4162"/>
                <a:ext cx="37" cy="39"/>
              </a:xfrm>
              <a:custGeom>
                <a:avLst/>
                <a:gdLst>
                  <a:gd name="T0" fmla="*/ 1 w 73"/>
                  <a:gd name="T1" fmla="*/ 0 h 79"/>
                  <a:gd name="T2" fmla="*/ 1 w 73"/>
                  <a:gd name="T3" fmla="*/ 0 h 79"/>
                  <a:gd name="T4" fmla="*/ 1 w 73"/>
                  <a:gd name="T5" fmla="*/ 0 h 79"/>
                  <a:gd name="T6" fmla="*/ 1 w 73"/>
                  <a:gd name="T7" fmla="*/ 0 h 79"/>
                  <a:gd name="T8" fmla="*/ 1 w 73"/>
                  <a:gd name="T9" fmla="*/ 0 h 79"/>
                  <a:gd name="T10" fmla="*/ 1 w 73"/>
                  <a:gd name="T11" fmla="*/ 0 h 79"/>
                  <a:gd name="T12" fmla="*/ 1 w 73"/>
                  <a:gd name="T13" fmla="*/ 0 h 79"/>
                  <a:gd name="T14" fmla="*/ 1 w 73"/>
                  <a:gd name="T15" fmla="*/ 0 h 79"/>
                  <a:gd name="T16" fmla="*/ 1 w 73"/>
                  <a:gd name="T17" fmla="*/ 0 h 79"/>
                  <a:gd name="T18" fmla="*/ 1 w 73"/>
                  <a:gd name="T19" fmla="*/ 0 h 79"/>
                  <a:gd name="T20" fmla="*/ 1 w 73"/>
                  <a:gd name="T21" fmla="*/ 0 h 79"/>
                  <a:gd name="T22" fmla="*/ 1 w 73"/>
                  <a:gd name="T23" fmla="*/ 0 h 79"/>
                  <a:gd name="T24" fmla="*/ 0 w 73"/>
                  <a:gd name="T25" fmla="*/ 0 h 79"/>
                  <a:gd name="T26" fmla="*/ 0 w 73"/>
                  <a:gd name="T27" fmla="*/ 0 h 79"/>
                  <a:gd name="T28" fmla="*/ 0 w 73"/>
                  <a:gd name="T29" fmla="*/ 0 h 79"/>
                  <a:gd name="T30" fmla="*/ 1 w 73"/>
                  <a:gd name="T31" fmla="*/ 0 h 79"/>
                  <a:gd name="T32" fmla="*/ 1 w 73"/>
                  <a:gd name="T33" fmla="*/ 0 h 79"/>
                  <a:gd name="T34" fmla="*/ 1 w 73"/>
                  <a:gd name="T35" fmla="*/ 0 h 79"/>
                  <a:gd name="T36" fmla="*/ 1 w 73"/>
                  <a:gd name="T37" fmla="*/ 0 h 79"/>
                  <a:gd name="T38" fmla="*/ 1 w 73"/>
                  <a:gd name="T39" fmla="*/ 0 h 79"/>
                  <a:gd name="T40" fmla="*/ 1 w 73"/>
                  <a:gd name="T41" fmla="*/ 0 h 79"/>
                  <a:gd name="T42" fmla="*/ 1 w 73"/>
                  <a:gd name="T43" fmla="*/ 0 h 79"/>
                  <a:gd name="T44" fmla="*/ 1 w 73"/>
                  <a:gd name="T45" fmla="*/ 0 h 79"/>
                  <a:gd name="T46" fmla="*/ 1 w 73"/>
                  <a:gd name="T47" fmla="*/ 0 h 79"/>
                  <a:gd name="T48" fmla="*/ 1 w 73"/>
                  <a:gd name="T49" fmla="*/ 0 h 79"/>
                  <a:gd name="T50" fmla="*/ 1 w 73"/>
                  <a:gd name="T51" fmla="*/ 0 h 79"/>
                  <a:gd name="T52" fmla="*/ 1 w 73"/>
                  <a:gd name="T53" fmla="*/ 0 h 79"/>
                  <a:gd name="T54" fmla="*/ 1 w 73"/>
                  <a:gd name="T55" fmla="*/ 0 h 79"/>
                  <a:gd name="T56" fmla="*/ 1 w 73"/>
                  <a:gd name="T57" fmla="*/ 0 h 79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73" h="79">
                    <a:moveTo>
                      <a:pt x="73" y="19"/>
                    </a:moveTo>
                    <a:lnTo>
                      <a:pt x="69" y="12"/>
                    </a:lnTo>
                    <a:lnTo>
                      <a:pt x="62" y="7"/>
                    </a:lnTo>
                    <a:lnTo>
                      <a:pt x="54" y="2"/>
                    </a:lnTo>
                    <a:lnTo>
                      <a:pt x="46" y="0"/>
                    </a:lnTo>
                    <a:lnTo>
                      <a:pt x="38" y="0"/>
                    </a:lnTo>
                    <a:lnTo>
                      <a:pt x="30" y="1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0" y="12"/>
                    </a:lnTo>
                    <a:lnTo>
                      <a:pt x="5" y="19"/>
                    </a:lnTo>
                    <a:lnTo>
                      <a:pt x="2" y="25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49"/>
                    </a:lnTo>
                    <a:lnTo>
                      <a:pt x="3" y="55"/>
                    </a:lnTo>
                    <a:lnTo>
                      <a:pt x="7" y="62"/>
                    </a:lnTo>
                    <a:lnTo>
                      <a:pt x="11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35" y="79"/>
                    </a:lnTo>
                    <a:lnTo>
                      <a:pt x="38" y="79"/>
                    </a:lnTo>
                    <a:lnTo>
                      <a:pt x="41" y="79"/>
                    </a:lnTo>
                    <a:lnTo>
                      <a:pt x="43" y="79"/>
                    </a:lnTo>
                    <a:lnTo>
                      <a:pt x="48" y="70"/>
                    </a:lnTo>
                    <a:lnTo>
                      <a:pt x="58" y="52"/>
                    </a:lnTo>
                    <a:lnTo>
                      <a:pt x="69" y="31"/>
                    </a:lnTo>
                    <a:lnTo>
                      <a:pt x="73" y="19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7" name="Freeform 158"/>
              <p:cNvSpPr/>
              <p:nvPr/>
            </p:nvSpPr>
            <p:spPr bwMode="auto">
              <a:xfrm>
                <a:off x="3983" y="4266"/>
                <a:ext cx="31" cy="33"/>
              </a:xfrm>
              <a:custGeom>
                <a:avLst/>
                <a:gdLst>
                  <a:gd name="T0" fmla="*/ 1 w 61"/>
                  <a:gd name="T1" fmla="*/ 1 h 66"/>
                  <a:gd name="T2" fmla="*/ 1 w 61"/>
                  <a:gd name="T3" fmla="*/ 1 h 66"/>
                  <a:gd name="T4" fmla="*/ 1 w 61"/>
                  <a:gd name="T5" fmla="*/ 1 h 66"/>
                  <a:gd name="T6" fmla="*/ 1 w 61"/>
                  <a:gd name="T7" fmla="*/ 1 h 66"/>
                  <a:gd name="T8" fmla="*/ 1 w 61"/>
                  <a:gd name="T9" fmla="*/ 1 h 66"/>
                  <a:gd name="T10" fmla="*/ 1 w 61"/>
                  <a:gd name="T11" fmla="*/ 1 h 66"/>
                  <a:gd name="T12" fmla="*/ 1 w 61"/>
                  <a:gd name="T13" fmla="*/ 1 h 66"/>
                  <a:gd name="T14" fmla="*/ 1 w 61"/>
                  <a:gd name="T15" fmla="*/ 1 h 66"/>
                  <a:gd name="T16" fmla="*/ 1 w 61"/>
                  <a:gd name="T17" fmla="*/ 1 h 66"/>
                  <a:gd name="T18" fmla="*/ 1 w 61"/>
                  <a:gd name="T19" fmla="*/ 1 h 66"/>
                  <a:gd name="T20" fmla="*/ 1 w 61"/>
                  <a:gd name="T21" fmla="*/ 1 h 66"/>
                  <a:gd name="T22" fmla="*/ 1 w 61"/>
                  <a:gd name="T23" fmla="*/ 1 h 66"/>
                  <a:gd name="T24" fmla="*/ 1 w 61"/>
                  <a:gd name="T25" fmla="*/ 1 h 66"/>
                  <a:gd name="T26" fmla="*/ 1 w 61"/>
                  <a:gd name="T27" fmla="*/ 0 h 66"/>
                  <a:gd name="T28" fmla="*/ 1 w 61"/>
                  <a:gd name="T29" fmla="*/ 1 h 66"/>
                  <a:gd name="T30" fmla="*/ 1 w 61"/>
                  <a:gd name="T31" fmla="*/ 1 h 66"/>
                  <a:gd name="T32" fmla="*/ 0 w 61"/>
                  <a:gd name="T33" fmla="*/ 1 h 66"/>
                  <a:gd name="T34" fmla="*/ 1 w 61"/>
                  <a:gd name="T35" fmla="*/ 1 h 66"/>
                  <a:gd name="T36" fmla="*/ 1 w 61"/>
                  <a:gd name="T37" fmla="*/ 1 h 66"/>
                  <a:gd name="T38" fmla="*/ 1 w 61"/>
                  <a:gd name="T39" fmla="*/ 1 h 66"/>
                  <a:gd name="T40" fmla="*/ 1 w 61"/>
                  <a:gd name="T41" fmla="*/ 1 h 66"/>
                  <a:gd name="T42" fmla="*/ 1 w 61"/>
                  <a:gd name="T43" fmla="*/ 1 h 66"/>
                  <a:gd name="T44" fmla="*/ 1 w 61"/>
                  <a:gd name="T45" fmla="*/ 1 h 66"/>
                  <a:gd name="T46" fmla="*/ 1 w 61"/>
                  <a:gd name="T47" fmla="*/ 1 h 66"/>
                  <a:gd name="T48" fmla="*/ 1 w 61"/>
                  <a:gd name="T49" fmla="*/ 1 h 6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61" h="66">
                    <a:moveTo>
                      <a:pt x="53" y="66"/>
                    </a:moveTo>
                    <a:lnTo>
                      <a:pt x="57" y="61"/>
                    </a:lnTo>
                    <a:lnTo>
                      <a:pt x="59" y="56"/>
                    </a:lnTo>
                    <a:lnTo>
                      <a:pt x="60" y="52"/>
                    </a:lnTo>
                    <a:lnTo>
                      <a:pt x="61" y="47"/>
                    </a:lnTo>
                    <a:lnTo>
                      <a:pt x="61" y="39"/>
                    </a:lnTo>
                    <a:lnTo>
                      <a:pt x="60" y="31"/>
                    </a:lnTo>
                    <a:lnTo>
                      <a:pt x="58" y="24"/>
                    </a:lnTo>
                    <a:lnTo>
                      <a:pt x="55" y="17"/>
                    </a:lnTo>
                    <a:lnTo>
                      <a:pt x="50" y="11"/>
                    </a:lnTo>
                    <a:lnTo>
                      <a:pt x="43" y="7"/>
                    </a:lnTo>
                    <a:lnTo>
                      <a:pt x="36" y="3"/>
                    </a:lnTo>
                    <a:lnTo>
                      <a:pt x="29" y="1"/>
                    </a:lnTo>
                    <a:lnTo>
                      <a:pt x="21" y="0"/>
                    </a:lnTo>
                    <a:lnTo>
                      <a:pt x="13" y="1"/>
                    </a:lnTo>
                    <a:lnTo>
                      <a:pt x="6" y="3"/>
                    </a:lnTo>
                    <a:lnTo>
                      <a:pt x="0" y="7"/>
                    </a:lnTo>
                    <a:lnTo>
                      <a:pt x="2" y="9"/>
                    </a:lnTo>
                    <a:lnTo>
                      <a:pt x="5" y="14"/>
                    </a:lnTo>
                    <a:lnTo>
                      <a:pt x="11" y="22"/>
                    </a:lnTo>
                    <a:lnTo>
                      <a:pt x="19" y="31"/>
                    </a:lnTo>
                    <a:lnTo>
                      <a:pt x="27" y="41"/>
                    </a:lnTo>
                    <a:lnTo>
                      <a:pt x="35" y="51"/>
                    </a:lnTo>
                    <a:lnTo>
                      <a:pt x="44" y="59"/>
                    </a:lnTo>
                    <a:lnTo>
                      <a:pt x="53" y="66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8" name="Freeform 159"/>
              <p:cNvSpPr/>
              <p:nvPr/>
            </p:nvSpPr>
            <p:spPr bwMode="auto">
              <a:xfrm>
                <a:off x="4852" y="4125"/>
                <a:ext cx="17" cy="17"/>
              </a:xfrm>
              <a:custGeom>
                <a:avLst/>
                <a:gdLst>
                  <a:gd name="T0" fmla="*/ 1 w 34"/>
                  <a:gd name="T1" fmla="*/ 1 h 34"/>
                  <a:gd name="T2" fmla="*/ 1 w 34"/>
                  <a:gd name="T3" fmla="*/ 1 h 34"/>
                  <a:gd name="T4" fmla="*/ 1 w 34"/>
                  <a:gd name="T5" fmla="*/ 1 h 34"/>
                  <a:gd name="T6" fmla="*/ 1 w 34"/>
                  <a:gd name="T7" fmla="*/ 1 h 34"/>
                  <a:gd name="T8" fmla="*/ 1 w 34"/>
                  <a:gd name="T9" fmla="*/ 1 h 34"/>
                  <a:gd name="T10" fmla="*/ 1 w 34"/>
                  <a:gd name="T11" fmla="*/ 1 h 34"/>
                  <a:gd name="T12" fmla="*/ 1 w 34"/>
                  <a:gd name="T13" fmla="*/ 1 h 34"/>
                  <a:gd name="T14" fmla="*/ 1 w 34"/>
                  <a:gd name="T15" fmla="*/ 1 h 34"/>
                  <a:gd name="T16" fmla="*/ 1 w 34"/>
                  <a:gd name="T17" fmla="*/ 1 h 34"/>
                  <a:gd name="T18" fmla="*/ 1 w 34"/>
                  <a:gd name="T19" fmla="*/ 0 h 34"/>
                  <a:gd name="T20" fmla="*/ 1 w 34"/>
                  <a:gd name="T21" fmla="*/ 1 h 34"/>
                  <a:gd name="T22" fmla="*/ 1 w 34"/>
                  <a:gd name="T23" fmla="*/ 1 h 34"/>
                  <a:gd name="T24" fmla="*/ 0 w 34"/>
                  <a:gd name="T25" fmla="*/ 1 h 34"/>
                  <a:gd name="T26" fmla="*/ 0 w 34"/>
                  <a:gd name="T27" fmla="*/ 1 h 34"/>
                  <a:gd name="T28" fmla="*/ 1 w 34"/>
                  <a:gd name="T29" fmla="*/ 1 h 34"/>
                  <a:gd name="T30" fmla="*/ 1 w 34"/>
                  <a:gd name="T31" fmla="*/ 1 h 34"/>
                  <a:gd name="T32" fmla="*/ 1 w 34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4">
                    <a:moveTo>
                      <a:pt x="12" y="34"/>
                    </a:moveTo>
                    <a:lnTo>
                      <a:pt x="19" y="34"/>
                    </a:lnTo>
                    <a:lnTo>
                      <a:pt x="24" y="33"/>
                    </a:lnTo>
                    <a:lnTo>
                      <a:pt x="29" y="28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2" y="10"/>
                    </a:lnTo>
                    <a:lnTo>
                      <a:pt x="28" y="5"/>
                    </a:lnTo>
                    <a:lnTo>
                      <a:pt x="22" y="2"/>
                    </a:lnTo>
                    <a:lnTo>
                      <a:pt x="15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6" y="30"/>
                    </a:lnTo>
                    <a:lnTo>
                      <a:pt x="12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9" name="Freeform 160"/>
              <p:cNvSpPr/>
              <p:nvPr/>
            </p:nvSpPr>
            <p:spPr bwMode="auto">
              <a:xfrm>
                <a:off x="4885" y="4152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0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1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1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8" y="3"/>
                    </a:lnTo>
                    <a:lnTo>
                      <a:pt x="22" y="0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1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0" name="Freeform 161"/>
              <p:cNvSpPr/>
              <p:nvPr/>
            </p:nvSpPr>
            <p:spPr bwMode="auto">
              <a:xfrm>
                <a:off x="4701" y="4202"/>
                <a:ext cx="17" cy="17"/>
              </a:xfrm>
              <a:custGeom>
                <a:avLst/>
                <a:gdLst>
                  <a:gd name="T0" fmla="*/ 1 w 34"/>
                  <a:gd name="T1" fmla="*/ 1 h 33"/>
                  <a:gd name="T2" fmla="*/ 1 w 34"/>
                  <a:gd name="T3" fmla="*/ 1 h 33"/>
                  <a:gd name="T4" fmla="*/ 1 w 34"/>
                  <a:gd name="T5" fmla="*/ 1 h 33"/>
                  <a:gd name="T6" fmla="*/ 1 w 34"/>
                  <a:gd name="T7" fmla="*/ 1 h 33"/>
                  <a:gd name="T8" fmla="*/ 1 w 34"/>
                  <a:gd name="T9" fmla="*/ 1 h 33"/>
                  <a:gd name="T10" fmla="*/ 1 w 34"/>
                  <a:gd name="T11" fmla="*/ 1 h 33"/>
                  <a:gd name="T12" fmla="*/ 1 w 34"/>
                  <a:gd name="T13" fmla="*/ 1 h 33"/>
                  <a:gd name="T14" fmla="*/ 1 w 34"/>
                  <a:gd name="T15" fmla="*/ 1 h 33"/>
                  <a:gd name="T16" fmla="*/ 1 w 34"/>
                  <a:gd name="T17" fmla="*/ 1 h 33"/>
                  <a:gd name="T18" fmla="*/ 1 w 34"/>
                  <a:gd name="T19" fmla="*/ 0 h 33"/>
                  <a:gd name="T20" fmla="*/ 1 w 34"/>
                  <a:gd name="T21" fmla="*/ 1 h 33"/>
                  <a:gd name="T22" fmla="*/ 1 w 34"/>
                  <a:gd name="T23" fmla="*/ 1 h 33"/>
                  <a:gd name="T24" fmla="*/ 1 w 34"/>
                  <a:gd name="T25" fmla="*/ 1 h 33"/>
                  <a:gd name="T26" fmla="*/ 0 w 34"/>
                  <a:gd name="T27" fmla="*/ 1 h 33"/>
                  <a:gd name="T28" fmla="*/ 1 w 34"/>
                  <a:gd name="T29" fmla="*/ 1 h 33"/>
                  <a:gd name="T30" fmla="*/ 1 w 34"/>
                  <a:gd name="T31" fmla="*/ 1 h 33"/>
                  <a:gd name="T32" fmla="*/ 1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3"/>
                    </a:moveTo>
                    <a:lnTo>
                      <a:pt x="19" y="33"/>
                    </a:lnTo>
                    <a:lnTo>
                      <a:pt x="25" y="32"/>
                    </a:lnTo>
                    <a:lnTo>
                      <a:pt x="29" y="28"/>
                    </a:lnTo>
                    <a:lnTo>
                      <a:pt x="33" y="22"/>
                    </a:lnTo>
                    <a:lnTo>
                      <a:pt x="34" y="16"/>
                    </a:lnTo>
                    <a:lnTo>
                      <a:pt x="33" y="9"/>
                    </a:lnTo>
                    <a:lnTo>
                      <a:pt x="28" y="5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10" y="2"/>
                    </a:lnTo>
                    <a:lnTo>
                      <a:pt x="5" y="6"/>
                    </a:lnTo>
                    <a:lnTo>
                      <a:pt x="2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30"/>
                    </a:lnTo>
                    <a:lnTo>
                      <a:pt x="12" y="3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" name="Freeform 162"/>
              <p:cNvSpPr/>
              <p:nvPr/>
            </p:nvSpPr>
            <p:spPr bwMode="auto">
              <a:xfrm>
                <a:off x="4742" y="4201"/>
                <a:ext cx="16" cy="17"/>
              </a:xfrm>
              <a:custGeom>
                <a:avLst/>
                <a:gdLst>
                  <a:gd name="T0" fmla="*/ 0 w 34"/>
                  <a:gd name="T1" fmla="*/ 1 h 33"/>
                  <a:gd name="T2" fmla="*/ 0 w 34"/>
                  <a:gd name="T3" fmla="*/ 1 h 33"/>
                  <a:gd name="T4" fmla="*/ 0 w 34"/>
                  <a:gd name="T5" fmla="*/ 1 h 33"/>
                  <a:gd name="T6" fmla="*/ 0 w 34"/>
                  <a:gd name="T7" fmla="*/ 1 h 33"/>
                  <a:gd name="T8" fmla="*/ 0 w 34"/>
                  <a:gd name="T9" fmla="*/ 1 h 33"/>
                  <a:gd name="T10" fmla="*/ 0 w 34"/>
                  <a:gd name="T11" fmla="*/ 1 h 33"/>
                  <a:gd name="T12" fmla="*/ 0 w 34"/>
                  <a:gd name="T13" fmla="*/ 1 h 33"/>
                  <a:gd name="T14" fmla="*/ 0 w 34"/>
                  <a:gd name="T15" fmla="*/ 1 h 33"/>
                  <a:gd name="T16" fmla="*/ 0 w 34"/>
                  <a:gd name="T17" fmla="*/ 1 h 33"/>
                  <a:gd name="T18" fmla="*/ 0 w 34"/>
                  <a:gd name="T19" fmla="*/ 0 h 33"/>
                  <a:gd name="T20" fmla="*/ 0 w 34"/>
                  <a:gd name="T21" fmla="*/ 1 h 33"/>
                  <a:gd name="T22" fmla="*/ 0 w 34"/>
                  <a:gd name="T23" fmla="*/ 1 h 33"/>
                  <a:gd name="T24" fmla="*/ 0 w 34"/>
                  <a:gd name="T25" fmla="*/ 1 h 33"/>
                  <a:gd name="T26" fmla="*/ 0 w 34"/>
                  <a:gd name="T27" fmla="*/ 1 h 33"/>
                  <a:gd name="T28" fmla="*/ 0 w 34"/>
                  <a:gd name="T29" fmla="*/ 1 h 33"/>
                  <a:gd name="T30" fmla="*/ 0 w 34"/>
                  <a:gd name="T31" fmla="*/ 1 h 33"/>
                  <a:gd name="T32" fmla="*/ 0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2"/>
                    </a:moveTo>
                    <a:lnTo>
                      <a:pt x="19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1" y="9"/>
                    </a:lnTo>
                    <a:lnTo>
                      <a:pt x="28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" name="Freeform 163"/>
              <p:cNvSpPr/>
              <p:nvPr/>
            </p:nvSpPr>
            <p:spPr bwMode="auto">
              <a:xfrm>
                <a:off x="4782" y="4209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1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5" y="29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" name="Freeform 164"/>
              <p:cNvSpPr/>
              <p:nvPr/>
            </p:nvSpPr>
            <p:spPr bwMode="auto">
              <a:xfrm>
                <a:off x="4820" y="4226"/>
                <a:ext cx="17" cy="17"/>
              </a:xfrm>
              <a:custGeom>
                <a:avLst/>
                <a:gdLst>
                  <a:gd name="T0" fmla="*/ 1 w 33"/>
                  <a:gd name="T1" fmla="*/ 1 h 34"/>
                  <a:gd name="T2" fmla="*/ 1 w 33"/>
                  <a:gd name="T3" fmla="*/ 1 h 34"/>
                  <a:gd name="T4" fmla="*/ 1 w 33"/>
                  <a:gd name="T5" fmla="*/ 1 h 34"/>
                  <a:gd name="T6" fmla="*/ 1 w 33"/>
                  <a:gd name="T7" fmla="*/ 1 h 34"/>
                  <a:gd name="T8" fmla="*/ 1 w 33"/>
                  <a:gd name="T9" fmla="*/ 1 h 34"/>
                  <a:gd name="T10" fmla="*/ 1 w 33"/>
                  <a:gd name="T11" fmla="*/ 1 h 34"/>
                  <a:gd name="T12" fmla="*/ 1 w 33"/>
                  <a:gd name="T13" fmla="*/ 1 h 34"/>
                  <a:gd name="T14" fmla="*/ 1 w 33"/>
                  <a:gd name="T15" fmla="*/ 1 h 34"/>
                  <a:gd name="T16" fmla="*/ 1 w 33"/>
                  <a:gd name="T17" fmla="*/ 1 h 34"/>
                  <a:gd name="T18" fmla="*/ 1 w 33"/>
                  <a:gd name="T19" fmla="*/ 0 h 34"/>
                  <a:gd name="T20" fmla="*/ 1 w 33"/>
                  <a:gd name="T21" fmla="*/ 1 h 34"/>
                  <a:gd name="T22" fmla="*/ 1 w 33"/>
                  <a:gd name="T23" fmla="*/ 1 h 34"/>
                  <a:gd name="T24" fmla="*/ 1 w 33"/>
                  <a:gd name="T25" fmla="*/ 1 h 34"/>
                  <a:gd name="T26" fmla="*/ 0 w 33"/>
                  <a:gd name="T27" fmla="*/ 1 h 34"/>
                  <a:gd name="T28" fmla="*/ 1 w 33"/>
                  <a:gd name="T29" fmla="*/ 1 h 34"/>
                  <a:gd name="T30" fmla="*/ 1 w 33"/>
                  <a:gd name="T31" fmla="*/ 1 h 34"/>
                  <a:gd name="T32" fmla="*/ 1 w 33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4">
                    <a:moveTo>
                      <a:pt x="11" y="34"/>
                    </a:moveTo>
                    <a:lnTo>
                      <a:pt x="18" y="34"/>
                    </a:lnTo>
                    <a:lnTo>
                      <a:pt x="24" y="33"/>
                    </a:lnTo>
                    <a:lnTo>
                      <a:pt x="30" y="28"/>
                    </a:lnTo>
                    <a:lnTo>
                      <a:pt x="33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7" y="5"/>
                    </a:lnTo>
                    <a:lnTo>
                      <a:pt x="22" y="1"/>
                    </a:lnTo>
                    <a:lnTo>
                      <a:pt x="16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1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5" y="30"/>
                    </a:lnTo>
                    <a:lnTo>
                      <a:pt x="11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4" name="Freeform 165"/>
              <p:cNvSpPr/>
              <p:nvPr/>
            </p:nvSpPr>
            <p:spPr bwMode="auto">
              <a:xfrm>
                <a:off x="4853" y="4250"/>
                <a:ext cx="16" cy="16"/>
              </a:xfrm>
              <a:custGeom>
                <a:avLst/>
                <a:gdLst>
                  <a:gd name="T0" fmla="*/ 0 w 33"/>
                  <a:gd name="T1" fmla="*/ 0 h 33"/>
                  <a:gd name="T2" fmla="*/ 0 w 33"/>
                  <a:gd name="T3" fmla="*/ 0 h 33"/>
                  <a:gd name="T4" fmla="*/ 0 w 33"/>
                  <a:gd name="T5" fmla="*/ 0 h 33"/>
                  <a:gd name="T6" fmla="*/ 0 w 33"/>
                  <a:gd name="T7" fmla="*/ 0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0 h 33"/>
                  <a:gd name="T14" fmla="*/ 0 w 33"/>
                  <a:gd name="T15" fmla="*/ 0 h 33"/>
                  <a:gd name="T16" fmla="*/ 0 w 33"/>
                  <a:gd name="T17" fmla="*/ 0 h 33"/>
                  <a:gd name="T18" fmla="*/ 0 w 33"/>
                  <a:gd name="T19" fmla="*/ 0 h 33"/>
                  <a:gd name="T20" fmla="*/ 0 w 33"/>
                  <a:gd name="T21" fmla="*/ 0 h 33"/>
                  <a:gd name="T22" fmla="*/ 0 w 33"/>
                  <a:gd name="T23" fmla="*/ 0 h 33"/>
                  <a:gd name="T24" fmla="*/ 0 w 33"/>
                  <a:gd name="T25" fmla="*/ 0 h 33"/>
                  <a:gd name="T26" fmla="*/ 0 w 33"/>
                  <a:gd name="T27" fmla="*/ 0 h 33"/>
                  <a:gd name="T28" fmla="*/ 0 w 33"/>
                  <a:gd name="T29" fmla="*/ 0 h 33"/>
                  <a:gd name="T30" fmla="*/ 0 w 33"/>
                  <a:gd name="T31" fmla="*/ 0 h 33"/>
                  <a:gd name="T32" fmla="*/ 0 w 33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2" y="32"/>
                    </a:moveTo>
                    <a:lnTo>
                      <a:pt x="18" y="33"/>
                    </a:lnTo>
                    <a:lnTo>
                      <a:pt x="25" y="32"/>
                    </a:lnTo>
                    <a:lnTo>
                      <a:pt x="29" y="27"/>
                    </a:lnTo>
                    <a:lnTo>
                      <a:pt x="33" y="21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1" y="1"/>
                    </a:lnTo>
                    <a:lnTo>
                      <a:pt x="15" y="0"/>
                    </a:lnTo>
                    <a:lnTo>
                      <a:pt x="8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5" name="Freeform 166"/>
              <p:cNvSpPr/>
              <p:nvPr/>
            </p:nvSpPr>
            <p:spPr bwMode="auto">
              <a:xfrm>
                <a:off x="4680" y="4230"/>
                <a:ext cx="188" cy="72"/>
              </a:xfrm>
              <a:custGeom>
                <a:avLst/>
                <a:gdLst>
                  <a:gd name="T0" fmla="*/ 1 w 376"/>
                  <a:gd name="T1" fmla="*/ 1 h 144"/>
                  <a:gd name="T2" fmla="*/ 1 w 376"/>
                  <a:gd name="T3" fmla="*/ 1 h 144"/>
                  <a:gd name="T4" fmla="*/ 1 w 376"/>
                  <a:gd name="T5" fmla="*/ 1 h 144"/>
                  <a:gd name="T6" fmla="*/ 1 w 376"/>
                  <a:gd name="T7" fmla="*/ 1 h 144"/>
                  <a:gd name="T8" fmla="*/ 1 w 376"/>
                  <a:gd name="T9" fmla="*/ 1 h 144"/>
                  <a:gd name="T10" fmla="*/ 1 w 376"/>
                  <a:gd name="T11" fmla="*/ 1 h 144"/>
                  <a:gd name="T12" fmla="*/ 1 w 376"/>
                  <a:gd name="T13" fmla="*/ 1 h 144"/>
                  <a:gd name="T14" fmla="*/ 1 w 376"/>
                  <a:gd name="T15" fmla="*/ 1 h 144"/>
                  <a:gd name="T16" fmla="*/ 1 w 376"/>
                  <a:gd name="T17" fmla="*/ 1 h 144"/>
                  <a:gd name="T18" fmla="*/ 1 w 376"/>
                  <a:gd name="T19" fmla="*/ 1 h 144"/>
                  <a:gd name="T20" fmla="*/ 1 w 376"/>
                  <a:gd name="T21" fmla="*/ 1 h 144"/>
                  <a:gd name="T22" fmla="*/ 1 w 376"/>
                  <a:gd name="T23" fmla="*/ 1 h 144"/>
                  <a:gd name="T24" fmla="*/ 1 w 376"/>
                  <a:gd name="T25" fmla="*/ 1 h 144"/>
                  <a:gd name="T26" fmla="*/ 1 w 376"/>
                  <a:gd name="T27" fmla="*/ 1 h 144"/>
                  <a:gd name="T28" fmla="*/ 1 w 376"/>
                  <a:gd name="T29" fmla="*/ 1 h 144"/>
                  <a:gd name="T30" fmla="*/ 1 w 376"/>
                  <a:gd name="T31" fmla="*/ 1 h 144"/>
                  <a:gd name="T32" fmla="*/ 1 w 376"/>
                  <a:gd name="T33" fmla="*/ 1 h 144"/>
                  <a:gd name="T34" fmla="*/ 1 w 376"/>
                  <a:gd name="T35" fmla="*/ 1 h 144"/>
                  <a:gd name="T36" fmla="*/ 1 w 376"/>
                  <a:gd name="T37" fmla="*/ 1 h 144"/>
                  <a:gd name="T38" fmla="*/ 1 w 376"/>
                  <a:gd name="T39" fmla="*/ 0 h 144"/>
                  <a:gd name="T40" fmla="*/ 1 w 376"/>
                  <a:gd name="T41" fmla="*/ 1 h 144"/>
                  <a:gd name="T42" fmla="*/ 1 w 376"/>
                  <a:gd name="T43" fmla="*/ 1 h 144"/>
                  <a:gd name="T44" fmla="*/ 1 w 376"/>
                  <a:gd name="T45" fmla="*/ 1 h 144"/>
                  <a:gd name="T46" fmla="*/ 1 w 376"/>
                  <a:gd name="T47" fmla="*/ 1 h 144"/>
                  <a:gd name="T48" fmla="*/ 0 w 376"/>
                  <a:gd name="T49" fmla="*/ 1 h 144"/>
                  <a:gd name="T50" fmla="*/ 1 w 376"/>
                  <a:gd name="T51" fmla="*/ 1 h 144"/>
                  <a:gd name="T52" fmla="*/ 1 w 376"/>
                  <a:gd name="T53" fmla="*/ 1 h 144"/>
                  <a:gd name="T54" fmla="*/ 1 w 376"/>
                  <a:gd name="T55" fmla="*/ 1 h 144"/>
                  <a:gd name="T56" fmla="*/ 1 w 376"/>
                  <a:gd name="T57" fmla="*/ 1 h 144"/>
                  <a:gd name="T58" fmla="*/ 1 w 376"/>
                  <a:gd name="T59" fmla="*/ 1 h 144"/>
                  <a:gd name="T60" fmla="*/ 1 w 376"/>
                  <a:gd name="T61" fmla="*/ 1 h 144"/>
                  <a:gd name="T62" fmla="*/ 1 w 376"/>
                  <a:gd name="T63" fmla="*/ 1 h 144"/>
                  <a:gd name="T64" fmla="*/ 1 w 376"/>
                  <a:gd name="T65" fmla="*/ 1 h 144"/>
                  <a:gd name="T66" fmla="*/ 1 w 376"/>
                  <a:gd name="T67" fmla="*/ 1 h 144"/>
                  <a:gd name="T68" fmla="*/ 1 w 376"/>
                  <a:gd name="T69" fmla="*/ 1 h 144"/>
                  <a:gd name="T70" fmla="*/ 1 w 376"/>
                  <a:gd name="T71" fmla="*/ 1 h 144"/>
                  <a:gd name="T72" fmla="*/ 1 w 376"/>
                  <a:gd name="T73" fmla="*/ 1 h 144"/>
                  <a:gd name="T74" fmla="*/ 1 w 376"/>
                  <a:gd name="T75" fmla="*/ 1 h 144"/>
                  <a:gd name="T76" fmla="*/ 1 w 376"/>
                  <a:gd name="T77" fmla="*/ 1 h 144"/>
                  <a:gd name="T78" fmla="*/ 1 w 376"/>
                  <a:gd name="T79" fmla="*/ 1 h 144"/>
                  <a:gd name="T80" fmla="*/ 1 w 376"/>
                  <a:gd name="T81" fmla="*/ 1 h 144"/>
                  <a:gd name="T82" fmla="*/ 1 w 376"/>
                  <a:gd name="T83" fmla="*/ 1 h 144"/>
                  <a:gd name="T84" fmla="*/ 1 w 376"/>
                  <a:gd name="T85" fmla="*/ 1 h 144"/>
                  <a:gd name="T86" fmla="*/ 1 w 376"/>
                  <a:gd name="T87" fmla="*/ 1 h 144"/>
                  <a:gd name="T88" fmla="*/ 1 w 376"/>
                  <a:gd name="T89" fmla="*/ 1 h 144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376" h="144">
                    <a:moveTo>
                      <a:pt x="340" y="144"/>
                    </a:moveTo>
                    <a:lnTo>
                      <a:pt x="344" y="141"/>
                    </a:lnTo>
                    <a:lnTo>
                      <a:pt x="349" y="137"/>
                    </a:lnTo>
                    <a:lnTo>
                      <a:pt x="353" y="134"/>
                    </a:lnTo>
                    <a:lnTo>
                      <a:pt x="358" y="130"/>
                    </a:lnTo>
                    <a:lnTo>
                      <a:pt x="363" y="127"/>
                    </a:lnTo>
                    <a:lnTo>
                      <a:pt x="367" y="122"/>
                    </a:lnTo>
                    <a:lnTo>
                      <a:pt x="372" y="119"/>
                    </a:lnTo>
                    <a:lnTo>
                      <a:pt x="376" y="114"/>
                    </a:lnTo>
                    <a:lnTo>
                      <a:pt x="358" y="95"/>
                    </a:lnTo>
                    <a:lnTo>
                      <a:pt x="337" y="76"/>
                    </a:lnTo>
                    <a:lnTo>
                      <a:pt x="314" y="60"/>
                    </a:lnTo>
                    <a:lnTo>
                      <a:pt x="291" y="46"/>
                    </a:lnTo>
                    <a:lnTo>
                      <a:pt x="266" y="34"/>
                    </a:lnTo>
                    <a:lnTo>
                      <a:pt x="239" y="23"/>
                    </a:lnTo>
                    <a:lnTo>
                      <a:pt x="213" y="15"/>
                    </a:lnTo>
                    <a:lnTo>
                      <a:pt x="186" y="9"/>
                    </a:lnTo>
                    <a:lnTo>
                      <a:pt x="160" y="5"/>
                    </a:lnTo>
                    <a:lnTo>
                      <a:pt x="133" y="1"/>
                    </a:lnTo>
                    <a:lnTo>
                      <a:pt x="108" y="0"/>
                    </a:lnTo>
                    <a:lnTo>
                      <a:pt x="83" y="1"/>
                    </a:lnTo>
                    <a:lnTo>
                      <a:pt x="60" y="4"/>
                    </a:lnTo>
                    <a:lnTo>
                      <a:pt x="38" y="7"/>
                    </a:lnTo>
                    <a:lnTo>
                      <a:pt x="17" y="13"/>
                    </a:lnTo>
                    <a:lnTo>
                      <a:pt x="0" y="20"/>
                    </a:lnTo>
                    <a:lnTo>
                      <a:pt x="4" y="32"/>
                    </a:lnTo>
                    <a:lnTo>
                      <a:pt x="9" y="45"/>
                    </a:lnTo>
                    <a:lnTo>
                      <a:pt x="15" y="58"/>
                    </a:lnTo>
                    <a:lnTo>
                      <a:pt x="21" y="69"/>
                    </a:lnTo>
                    <a:lnTo>
                      <a:pt x="40" y="60"/>
                    </a:lnTo>
                    <a:lnTo>
                      <a:pt x="61" y="54"/>
                    </a:lnTo>
                    <a:lnTo>
                      <a:pt x="83" y="50"/>
                    </a:lnTo>
                    <a:lnTo>
                      <a:pt x="106" y="47"/>
                    </a:lnTo>
                    <a:lnTo>
                      <a:pt x="128" y="47"/>
                    </a:lnTo>
                    <a:lnTo>
                      <a:pt x="151" y="49"/>
                    </a:lnTo>
                    <a:lnTo>
                      <a:pt x="174" y="52"/>
                    </a:lnTo>
                    <a:lnTo>
                      <a:pt x="197" y="58"/>
                    </a:lnTo>
                    <a:lnTo>
                      <a:pt x="219" y="65"/>
                    </a:lnTo>
                    <a:lnTo>
                      <a:pt x="241" y="73"/>
                    </a:lnTo>
                    <a:lnTo>
                      <a:pt x="261" y="82"/>
                    </a:lnTo>
                    <a:lnTo>
                      <a:pt x="280" y="92"/>
                    </a:lnTo>
                    <a:lnTo>
                      <a:pt x="298" y="104"/>
                    </a:lnTo>
                    <a:lnTo>
                      <a:pt x="314" y="117"/>
                    </a:lnTo>
                    <a:lnTo>
                      <a:pt x="328" y="130"/>
                    </a:lnTo>
                    <a:lnTo>
                      <a:pt x="340" y="144"/>
                    </a:lnTo>
                    <a:close/>
                  </a:path>
                </a:pathLst>
              </a:custGeom>
              <a:solidFill>
                <a:srgbClr val="D100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" name="Freeform 167"/>
              <p:cNvSpPr/>
              <p:nvPr/>
            </p:nvSpPr>
            <p:spPr bwMode="auto">
              <a:xfrm>
                <a:off x="3482" y="4271"/>
                <a:ext cx="1433" cy="69"/>
              </a:xfrm>
              <a:custGeom>
                <a:avLst/>
                <a:gdLst>
                  <a:gd name="T0" fmla="*/ 0 w 2868"/>
                  <a:gd name="T1" fmla="*/ 1 h 137"/>
                  <a:gd name="T2" fmla="*/ 0 w 2868"/>
                  <a:gd name="T3" fmla="*/ 0 h 137"/>
                  <a:gd name="T4" fmla="*/ 0 w 2868"/>
                  <a:gd name="T5" fmla="*/ 0 h 137"/>
                  <a:gd name="T6" fmla="*/ 0 w 2868"/>
                  <a:gd name="T7" fmla="*/ 1 h 137"/>
                  <a:gd name="T8" fmla="*/ 0 w 2868"/>
                  <a:gd name="T9" fmla="*/ 1 h 1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868" h="137">
                    <a:moveTo>
                      <a:pt x="2868" y="134"/>
                    </a:moveTo>
                    <a:lnTo>
                      <a:pt x="2868" y="0"/>
                    </a:lnTo>
                    <a:lnTo>
                      <a:pt x="0" y="0"/>
                    </a:lnTo>
                    <a:lnTo>
                      <a:pt x="7" y="137"/>
                    </a:lnTo>
                    <a:lnTo>
                      <a:pt x="2868" y="134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7" name="Freeform 168"/>
              <p:cNvSpPr/>
              <p:nvPr/>
            </p:nvSpPr>
            <p:spPr bwMode="auto">
              <a:xfrm>
                <a:off x="3452" y="4178"/>
                <a:ext cx="202" cy="140"/>
              </a:xfrm>
              <a:custGeom>
                <a:avLst/>
                <a:gdLst>
                  <a:gd name="T0" fmla="*/ 1 w 404"/>
                  <a:gd name="T1" fmla="*/ 0 h 281"/>
                  <a:gd name="T2" fmla="*/ 1 w 404"/>
                  <a:gd name="T3" fmla="*/ 0 h 281"/>
                  <a:gd name="T4" fmla="*/ 1 w 404"/>
                  <a:gd name="T5" fmla="*/ 0 h 281"/>
                  <a:gd name="T6" fmla="*/ 1 w 404"/>
                  <a:gd name="T7" fmla="*/ 0 h 281"/>
                  <a:gd name="T8" fmla="*/ 1 w 404"/>
                  <a:gd name="T9" fmla="*/ 0 h 281"/>
                  <a:gd name="T10" fmla="*/ 1 w 404"/>
                  <a:gd name="T11" fmla="*/ 0 h 281"/>
                  <a:gd name="T12" fmla="*/ 1 w 404"/>
                  <a:gd name="T13" fmla="*/ 0 h 281"/>
                  <a:gd name="T14" fmla="*/ 1 w 404"/>
                  <a:gd name="T15" fmla="*/ 0 h 281"/>
                  <a:gd name="T16" fmla="*/ 1 w 404"/>
                  <a:gd name="T17" fmla="*/ 0 h 281"/>
                  <a:gd name="T18" fmla="*/ 1 w 404"/>
                  <a:gd name="T19" fmla="*/ 0 h 281"/>
                  <a:gd name="T20" fmla="*/ 1 w 404"/>
                  <a:gd name="T21" fmla="*/ 0 h 281"/>
                  <a:gd name="T22" fmla="*/ 1 w 404"/>
                  <a:gd name="T23" fmla="*/ 0 h 281"/>
                  <a:gd name="T24" fmla="*/ 1 w 404"/>
                  <a:gd name="T25" fmla="*/ 0 h 281"/>
                  <a:gd name="T26" fmla="*/ 1 w 404"/>
                  <a:gd name="T27" fmla="*/ 0 h 281"/>
                  <a:gd name="T28" fmla="*/ 1 w 404"/>
                  <a:gd name="T29" fmla="*/ 0 h 281"/>
                  <a:gd name="T30" fmla="*/ 1 w 404"/>
                  <a:gd name="T31" fmla="*/ 0 h 281"/>
                  <a:gd name="T32" fmla="*/ 1 w 404"/>
                  <a:gd name="T33" fmla="*/ 0 h 281"/>
                  <a:gd name="T34" fmla="*/ 1 w 404"/>
                  <a:gd name="T35" fmla="*/ 0 h 281"/>
                  <a:gd name="T36" fmla="*/ 1 w 404"/>
                  <a:gd name="T37" fmla="*/ 0 h 281"/>
                  <a:gd name="T38" fmla="*/ 1 w 404"/>
                  <a:gd name="T39" fmla="*/ 0 h 281"/>
                  <a:gd name="T40" fmla="*/ 1 w 404"/>
                  <a:gd name="T41" fmla="*/ 0 h 281"/>
                  <a:gd name="T42" fmla="*/ 1 w 404"/>
                  <a:gd name="T43" fmla="*/ 0 h 281"/>
                  <a:gd name="T44" fmla="*/ 1 w 404"/>
                  <a:gd name="T45" fmla="*/ 0 h 281"/>
                  <a:gd name="T46" fmla="*/ 1 w 404"/>
                  <a:gd name="T47" fmla="*/ 0 h 281"/>
                  <a:gd name="T48" fmla="*/ 1 w 404"/>
                  <a:gd name="T49" fmla="*/ 0 h 281"/>
                  <a:gd name="T50" fmla="*/ 1 w 404"/>
                  <a:gd name="T51" fmla="*/ 0 h 281"/>
                  <a:gd name="T52" fmla="*/ 1 w 404"/>
                  <a:gd name="T53" fmla="*/ 0 h 281"/>
                  <a:gd name="T54" fmla="*/ 1 w 404"/>
                  <a:gd name="T55" fmla="*/ 0 h 281"/>
                  <a:gd name="T56" fmla="*/ 1 w 404"/>
                  <a:gd name="T57" fmla="*/ 0 h 281"/>
                  <a:gd name="T58" fmla="*/ 1 w 404"/>
                  <a:gd name="T59" fmla="*/ 0 h 281"/>
                  <a:gd name="T60" fmla="*/ 1 w 404"/>
                  <a:gd name="T61" fmla="*/ 0 h 281"/>
                  <a:gd name="T62" fmla="*/ 1 w 404"/>
                  <a:gd name="T63" fmla="*/ 0 h 281"/>
                  <a:gd name="T64" fmla="*/ 1 w 404"/>
                  <a:gd name="T65" fmla="*/ 0 h 281"/>
                  <a:gd name="T66" fmla="*/ 1 w 404"/>
                  <a:gd name="T67" fmla="*/ 0 h 281"/>
                  <a:gd name="T68" fmla="*/ 1 w 404"/>
                  <a:gd name="T69" fmla="*/ 0 h 281"/>
                  <a:gd name="T70" fmla="*/ 1 w 404"/>
                  <a:gd name="T71" fmla="*/ 0 h 281"/>
                  <a:gd name="T72" fmla="*/ 1 w 404"/>
                  <a:gd name="T73" fmla="*/ 0 h 281"/>
                  <a:gd name="T74" fmla="*/ 1 w 404"/>
                  <a:gd name="T75" fmla="*/ 0 h 281"/>
                  <a:gd name="T76" fmla="*/ 1 w 404"/>
                  <a:gd name="T77" fmla="*/ 0 h 281"/>
                  <a:gd name="T78" fmla="*/ 1 w 404"/>
                  <a:gd name="T79" fmla="*/ 0 h 281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4" h="281">
                    <a:moveTo>
                      <a:pt x="339" y="270"/>
                    </a:moveTo>
                    <a:lnTo>
                      <a:pt x="323" y="270"/>
                    </a:lnTo>
                    <a:lnTo>
                      <a:pt x="306" y="271"/>
                    </a:lnTo>
                    <a:lnTo>
                      <a:pt x="290" y="271"/>
                    </a:lnTo>
                    <a:lnTo>
                      <a:pt x="274" y="271"/>
                    </a:lnTo>
                    <a:lnTo>
                      <a:pt x="258" y="273"/>
                    </a:lnTo>
                    <a:lnTo>
                      <a:pt x="241" y="273"/>
                    </a:lnTo>
                    <a:lnTo>
                      <a:pt x="225" y="274"/>
                    </a:lnTo>
                    <a:lnTo>
                      <a:pt x="209" y="274"/>
                    </a:lnTo>
                    <a:lnTo>
                      <a:pt x="194" y="275"/>
                    </a:lnTo>
                    <a:lnTo>
                      <a:pt x="178" y="276"/>
                    </a:lnTo>
                    <a:lnTo>
                      <a:pt x="163" y="276"/>
                    </a:lnTo>
                    <a:lnTo>
                      <a:pt x="148" y="277"/>
                    </a:lnTo>
                    <a:lnTo>
                      <a:pt x="133" y="278"/>
                    </a:lnTo>
                    <a:lnTo>
                      <a:pt x="118" y="279"/>
                    </a:lnTo>
                    <a:lnTo>
                      <a:pt x="103" y="279"/>
                    </a:lnTo>
                    <a:lnTo>
                      <a:pt x="89" y="281"/>
                    </a:lnTo>
                    <a:lnTo>
                      <a:pt x="86" y="258"/>
                    </a:lnTo>
                    <a:lnTo>
                      <a:pt x="80" y="233"/>
                    </a:lnTo>
                    <a:lnTo>
                      <a:pt x="72" y="209"/>
                    </a:lnTo>
                    <a:lnTo>
                      <a:pt x="62" y="185"/>
                    </a:lnTo>
                    <a:lnTo>
                      <a:pt x="49" y="163"/>
                    </a:lnTo>
                    <a:lnTo>
                      <a:pt x="34" y="142"/>
                    </a:lnTo>
                    <a:lnTo>
                      <a:pt x="18" y="125"/>
                    </a:lnTo>
                    <a:lnTo>
                      <a:pt x="0" y="112"/>
                    </a:lnTo>
                    <a:lnTo>
                      <a:pt x="20" y="118"/>
                    </a:lnTo>
                    <a:lnTo>
                      <a:pt x="40" y="127"/>
                    </a:lnTo>
                    <a:lnTo>
                      <a:pt x="57" y="139"/>
                    </a:lnTo>
                    <a:lnTo>
                      <a:pt x="73" y="155"/>
                    </a:lnTo>
                    <a:lnTo>
                      <a:pt x="89" y="173"/>
                    </a:lnTo>
                    <a:lnTo>
                      <a:pt x="103" y="196"/>
                    </a:lnTo>
                    <a:lnTo>
                      <a:pt x="118" y="223"/>
                    </a:lnTo>
                    <a:lnTo>
                      <a:pt x="133" y="254"/>
                    </a:lnTo>
                    <a:lnTo>
                      <a:pt x="140" y="223"/>
                    </a:lnTo>
                    <a:lnTo>
                      <a:pt x="142" y="188"/>
                    </a:lnTo>
                    <a:lnTo>
                      <a:pt x="142" y="153"/>
                    </a:lnTo>
                    <a:lnTo>
                      <a:pt x="139" y="116"/>
                    </a:lnTo>
                    <a:lnTo>
                      <a:pt x="133" y="81"/>
                    </a:lnTo>
                    <a:lnTo>
                      <a:pt x="125" y="50"/>
                    </a:lnTo>
                    <a:lnTo>
                      <a:pt x="115" y="23"/>
                    </a:lnTo>
                    <a:lnTo>
                      <a:pt x="102" y="5"/>
                    </a:lnTo>
                    <a:lnTo>
                      <a:pt x="121" y="18"/>
                    </a:lnTo>
                    <a:lnTo>
                      <a:pt x="140" y="34"/>
                    </a:lnTo>
                    <a:lnTo>
                      <a:pt x="157" y="53"/>
                    </a:lnTo>
                    <a:lnTo>
                      <a:pt x="174" y="78"/>
                    </a:lnTo>
                    <a:lnTo>
                      <a:pt x="188" y="106"/>
                    </a:lnTo>
                    <a:lnTo>
                      <a:pt x="201" y="141"/>
                    </a:lnTo>
                    <a:lnTo>
                      <a:pt x="212" y="183"/>
                    </a:lnTo>
                    <a:lnTo>
                      <a:pt x="218" y="231"/>
                    </a:lnTo>
                    <a:lnTo>
                      <a:pt x="229" y="208"/>
                    </a:lnTo>
                    <a:lnTo>
                      <a:pt x="237" y="183"/>
                    </a:lnTo>
                    <a:lnTo>
                      <a:pt x="243" y="154"/>
                    </a:lnTo>
                    <a:lnTo>
                      <a:pt x="245" y="124"/>
                    </a:lnTo>
                    <a:lnTo>
                      <a:pt x="245" y="93"/>
                    </a:lnTo>
                    <a:lnTo>
                      <a:pt x="241" y="62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0" y="30"/>
                    </a:lnTo>
                    <a:lnTo>
                      <a:pt x="255" y="57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8" y="128"/>
                    </a:lnTo>
                    <a:lnTo>
                      <a:pt x="294" y="151"/>
                    </a:lnTo>
                    <a:lnTo>
                      <a:pt x="298" y="173"/>
                    </a:lnTo>
                    <a:lnTo>
                      <a:pt x="299" y="195"/>
                    </a:lnTo>
                    <a:lnTo>
                      <a:pt x="312" y="173"/>
                    </a:lnTo>
                    <a:lnTo>
                      <a:pt x="326" y="148"/>
                    </a:lnTo>
                    <a:lnTo>
                      <a:pt x="340" y="121"/>
                    </a:lnTo>
                    <a:lnTo>
                      <a:pt x="354" y="94"/>
                    </a:lnTo>
                    <a:lnTo>
                      <a:pt x="366" y="67"/>
                    </a:lnTo>
                    <a:lnTo>
                      <a:pt x="375" y="42"/>
                    </a:lnTo>
                    <a:lnTo>
                      <a:pt x="382" y="20"/>
                    </a:lnTo>
                    <a:lnTo>
                      <a:pt x="384" y="3"/>
                    </a:lnTo>
                    <a:lnTo>
                      <a:pt x="392" y="27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4" y="112"/>
                    </a:lnTo>
                    <a:lnTo>
                      <a:pt x="398" y="146"/>
                    </a:lnTo>
                    <a:lnTo>
                      <a:pt x="388" y="184"/>
                    </a:lnTo>
                    <a:lnTo>
                      <a:pt x="368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8" name="Freeform 169"/>
              <p:cNvSpPr/>
              <p:nvPr/>
            </p:nvSpPr>
            <p:spPr bwMode="auto">
              <a:xfrm>
                <a:off x="4880" y="4200"/>
                <a:ext cx="51" cy="71"/>
              </a:xfrm>
              <a:custGeom>
                <a:avLst/>
                <a:gdLst>
                  <a:gd name="T0" fmla="*/ 1 w 102"/>
                  <a:gd name="T1" fmla="*/ 1 h 142"/>
                  <a:gd name="T2" fmla="*/ 0 w 102"/>
                  <a:gd name="T3" fmla="*/ 1 h 142"/>
                  <a:gd name="T4" fmla="*/ 1 w 102"/>
                  <a:gd name="T5" fmla="*/ 1 h 142"/>
                  <a:gd name="T6" fmla="*/ 1 w 102"/>
                  <a:gd name="T7" fmla="*/ 1 h 142"/>
                  <a:gd name="T8" fmla="*/ 1 w 102"/>
                  <a:gd name="T9" fmla="*/ 1 h 142"/>
                  <a:gd name="T10" fmla="*/ 1 w 102"/>
                  <a:gd name="T11" fmla="*/ 1 h 142"/>
                  <a:gd name="T12" fmla="*/ 1 w 102"/>
                  <a:gd name="T13" fmla="*/ 1 h 142"/>
                  <a:gd name="T14" fmla="*/ 1 w 102"/>
                  <a:gd name="T15" fmla="*/ 1 h 142"/>
                  <a:gd name="T16" fmla="*/ 1 w 102"/>
                  <a:gd name="T17" fmla="*/ 1 h 142"/>
                  <a:gd name="T18" fmla="*/ 1 w 102"/>
                  <a:gd name="T19" fmla="*/ 0 h 142"/>
                  <a:gd name="T20" fmla="*/ 1 w 102"/>
                  <a:gd name="T21" fmla="*/ 1 h 142"/>
                  <a:gd name="T22" fmla="*/ 1 w 102"/>
                  <a:gd name="T23" fmla="*/ 1 h 142"/>
                  <a:gd name="T24" fmla="*/ 1 w 102"/>
                  <a:gd name="T25" fmla="*/ 1 h 142"/>
                  <a:gd name="T26" fmla="*/ 1 w 102"/>
                  <a:gd name="T27" fmla="*/ 1 h 14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2" h="142">
                    <a:moveTo>
                      <a:pt x="71" y="142"/>
                    </a:moveTo>
                    <a:lnTo>
                      <a:pt x="0" y="142"/>
                    </a:lnTo>
                    <a:lnTo>
                      <a:pt x="6" y="123"/>
                    </a:lnTo>
                    <a:lnTo>
                      <a:pt x="16" y="102"/>
                    </a:lnTo>
                    <a:lnTo>
                      <a:pt x="27" y="82"/>
                    </a:lnTo>
                    <a:lnTo>
                      <a:pt x="41" y="61"/>
                    </a:lnTo>
                    <a:lnTo>
                      <a:pt x="56" y="43"/>
                    </a:lnTo>
                    <a:lnTo>
                      <a:pt x="71" y="26"/>
                    </a:lnTo>
                    <a:lnTo>
                      <a:pt x="87" y="12"/>
                    </a:lnTo>
                    <a:lnTo>
                      <a:pt x="102" y="0"/>
                    </a:lnTo>
                    <a:lnTo>
                      <a:pt x="84" y="41"/>
                    </a:lnTo>
                    <a:lnTo>
                      <a:pt x="74" y="78"/>
                    </a:lnTo>
                    <a:lnTo>
                      <a:pt x="71" y="112"/>
                    </a:lnTo>
                    <a:lnTo>
                      <a:pt x="71" y="14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9" name="Freeform 170"/>
              <p:cNvSpPr/>
              <p:nvPr/>
            </p:nvSpPr>
            <p:spPr bwMode="auto">
              <a:xfrm>
                <a:off x="3666" y="4127"/>
                <a:ext cx="558" cy="206"/>
              </a:xfrm>
              <a:custGeom>
                <a:avLst/>
                <a:gdLst>
                  <a:gd name="T0" fmla="*/ 0 w 1117"/>
                  <a:gd name="T1" fmla="*/ 1 h 412"/>
                  <a:gd name="T2" fmla="*/ 0 w 1117"/>
                  <a:gd name="T3" fmla="*/ 1 h 412"/>
                  <a:gd name="T4" fmla="*/ 0 w 1117"/>
                  <a:gd name="T5" fmla="*/ 1 h 412"/>
                  <a:gd name="T6" fmla="*/ 0 w 1117"/>
                  <a:gd name="T7" fmla="*/ 1 h 412"/>
                  <a:gd name="T8" fmla="*/ 0 w 1117"/>
                  <a:gd name="T9" fmla="*/ 1 h 412"/>
                  <a:gd name="T10" fmla="*/ 0 w 1117"/>
                  <a:gd name="T11" fmla="*/ 1 h 412"/>
                  <a:gd name="T12" fmla="*/ 0 w 1117"/>
                  <a:gd name="T13" fmla="*/ 1 h 412"/>
                  <a:gd name="T14" fmla="*/ 0 w 1117"/>
                  <a:gd name="T15" fmla="*/ 1 h 412"/>
                  <a:gd name="T16" fmla="*/ 0 w 1117"/>
                  <a:gd name="T17" fmla="*/ 1 h 412"/>
                  <a:gd name="T18" fmla="*/ 0 w 1117"/>
                  <a:gd name="T19" fmla="*/ 1 h 412"/>
                  <a:gd name="T20" fmla="*/ 0 w 1117"/>
                  <a:gd name="T21" fmla="*/ 1 h 412"/>
                  <a:gd name="T22" fmla="*/ 0 w 1117"/>
                  <a:gd name="T23" fmla="*/ 1 h 412"/>
                  <a:gd name="T24" fmla="*/ 0 w 1117"/>
                  <a:gd name="T25" fmla="*/ 1 h 412"/>
                  <a:gd name="T26" fmla="*/ 0 w 1117"/>
                  <a:gd name="T27" fmla="*/ 1 h 412"/>
                  <a:gd name="T28" fmla="*/ 0 w 1117"/>
                  <a:gd name="T29" fmla="*/ 1 h 412"/>
                  <a:gd name="T30" fmla="*/ 0 w 1117"/>
                  <a:gd name="T31" fmla="*/ 1 h 412"/>
                  <a:gd name="T32" fmla="*/ 0 w 1117"/>
                  <a:gd name="T33" fmla="*/ 1 h 412"/>
                  <a:gd name="T34" fmla="*/ 0 w 1117"/>
                  <a:gd name="T35" fmla="*/ 1 h 412"/>
                  <a:gd name="T36" fmla="*/ 0 w 1117"/>
                  <a:gd name="T37" fmla="*/ 1 h 412"/>
                  <a:gd name="T38" fmla="*/ 0 w 1117"/>
                  <a:gd name="T39" fmla="*/ 1 h 412"/>
                  <a:gd name="T40" fmla="*/ 0 w 1117"/>
                  <a:gd name="T41" fmla="*/ 1 h 412"/>
                  <a:gd name="T42" fmla="*/ 0 w 1117"/>
                  <a:gd name="T43" fmla="*/ 1 h 412"/>
                  <a:gd name="T44" fmla="*/ 0 w 1117"/>
                  <a:gd name="T45" fmla="*/ 1 h 412"/>
                  <a:gd name="T46" fmla="*/ 0 w 1117"/>
                  <a:gd name="T47" fmla="*/ 1 h 412"/>
                  <a:gd name="T48" fmla="*/ 0 w 1117"/>
                  <a:gd name="T49" fmla="*/ 1 h 412"/>
                  <a:gd name="T50" fmla="*/ 0 w 1117"/>
                  <a:gd name="T51" fmla="*/ 1 h 412"/>
                  <a:gd name="T52" fmla="*/ 0 w 1117"/>
                  <a:gd name="T53" fmla="*/ 1 h 412"/>
                  <a:gd name="T54" fmla="*/ 0 w 1117"/>
                  <a:gd name="T55" fmla="*/ 1 h 412"/>
                  <a:gd name="T56" fmla="*/ 0 w 1117"/>
                  <a:gd name="T57" fmla="*/ 1 h 412"/>
                  <a:gd name="T58" fmla="*/ 0 w 1117"/>
                  <a:gd name="T59" fmla="*/ 1 h 412"/>
                  <a:gd name="T60" fmla="*/ 0 w 1117"/>
                  <a:gd name="T61" fmla="*/ 1 h 412"/>
                  <a:gd name="T62" fmla="*/ 0 w 1117"/>
                  <a:gd name="T63" fmla="*/ 1 h 412"/>
                  <a:gd name="T64" fmla="*/ 0 w 1117"/>
                  <a:gd name="T65" fmla="*/ 0 h 412"/>
                  <a:gd name="T66" fmla="*/ 0 w 1117"/>
                  <a:gd name="T67" fmla="*/ 1 h 412"/>
                  <a:gd name="T68" fmla="*/ 0 w 1117"/>
                  <a:gd name="T69" fmla="*/ 1 h 412"/>
                  <a:gd name="T70" fmla="*/ 0 w 1117"/>
                  <a:gd name="T71" fmla="*/ 1 h 412"/>
                  <a:gd name="T72" fmla="*/ 0 w 1117"/>
                  <a:gd name="T73" fmla="*/ 1 h 412"/>
                  <a:gd name="T74" fmla="*/ 0 w 1117"/>
                  <a:gd name="T75" fmla="*/ 1 h 412"/>
                  <a:gd name="T76" fmla="*/ 0 w 1117"/>
                  <a:gd name="T77" fmla="*/ 1 h 412"/>
                  <a:gd name="T78" fmla="*/ 0 w 1117"/>
                  <a:gd name="T79" fmla="*/ 1 h 412"/>
                  <a:gd name="T80" fmla="*/ 0 w 1117"/>
                  <a:gd name="T81" fmla="*/ 1 h 412"/>
                  <a:gd name="T82" fmla="*/ 0 w 1117"/>
                  <a:gd name="T83" fmla="*/ 1 h 412"/>
                  <a:gd name="T84" fmla="*/ 0 w 1117"/>
                  <a:gd name="T85" fmla="*/ 1 h 412"/>
                  <a:gd name="T86" fmla="*/ 0 w 1117"/>
                  <a:gd name="T87" fmla="*/ 1 h 412"/>
                  <a:gd name="T88" fmla="*/ 0 w 1117"/>
                  <a:gd name="T89" fmla="*/ 1 h 412"/>
                  <a:gd name="T90" fmla="*/ 0 w 1117"/>
                  <a:gd name="T91" fmla="*/ 1 h 412"/>
                  <a:gd name="T92" fmla="*/ 0 w 1117"/>
                  <a:gd name="T93" fmla="*/ 1 h 412"/>
                  <a:gd name="T94" fmla="*/ 0 w 1117"/>
                  <a:gd name="T95" fmla="*/ 1 h 412"/>
                  <a:gd name="T96" fmla="*/ 0 w 1117"/>
                  <a:gd name="T97" fmla="*/ 1 h 412"/>
                  <a:gd name="T98" fmla="*/ 0 w 1117"/>
                  <a:gd name="T99" fmla="*/ 1 h 412"/>
                  <a:gd name="T100" fmla="*/ 0 w 1117"/>
                  <a:gd name="T101" fmla="*/ 1 h 412"/>
                  <a:gd name="T102" fmla="*/ 0 w 1117"/>
                  <a:gd name="T103" fmla="*/ 1 h 412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1117" h="412">
                    <a:moveTo>
                      <a:pt x="1093" y="212"/>
                    </a:moveTo>
                    <a:lnTo>
                      <a:pt x="1073" y="229"/>
                    </a:lnTo>
                    <a:lnTo>
                      <a:pt x="1052" y="248"/>
                    </a:lnTo>
                    <a:lnTo>
                      <a:pt x="1032" y="265"/>
                    </a:lnTo>
                    <a:lnTo>
                      <a:pt x="1011" y="284"/>
                    </a:lnTo>
                    <a:lnTo>
                      <a:pt x="990" y="301"/>
                    </a:lnTo>
                    <a:lnTo>
                      <a:pt x="971" y="317"/>
                    </a:lnTo>
                    <a:lnTo>
                      <a:pt x="951" y="334"/>
                    </a:lnTo>
                    <a:lnTo>
                      <a:pt x="934" y="349"/>
                    </a:lnTo>
                    <a:lnTo>
                      <a:pt x="917" y="363"/>
                    </a:lnTo>
                    <a:lnTo>
                      <a:pt x="900" y="376"/>
                    </a:lnTo>
                    <a:lnTo>
                      <a:pt x="888" y="387"/>
                    </a:lnTo>
                    <a:lnTo>
                      <a:pt x="876" y="397"/>
                    </a:lnTo>
                    <a:lnTo>
                      <a:pt x="867" y="403"/>
                    </a:lnTo>
                    <a:lnTo>
                      <a:pt x="860" y="409"/>
                    </a:lnTo>
                    <a:lnTo>
                      <a:pt x="857" y="412"/>
                    </a:lnTo>
                    <a:lnTo>
                      <a:pt x="826" y="410"/>
                    </a:lnTo>
                    <a:lnTo>
                      <a:pt x="791" y="409"/>
                    </a:lnTo>
                    <a:lnTo>
                      <a:pt x="753" y="408"/>
                    </a:lnTo>
                    <a:lnTo>
                      <a:pt x="714" y="406"/>
                    </a:lnTo>
                    <a:lnTo>
                      <a:pt x="672" y="403"/>
                    </a:lnTo>
                    <a:lnTo>
                      <a:pt x="630" y="401"/>
                    </a:lnTo>
                    <a:lnTo>
                      <a:pt x="587" y="399"/>
                    </a:lnTo>
                    <a:lnTo>
                      <a:pt x="542" y="395"/>
                    </a:lnTo>
                    <a:lnTo>
                      <a:pt x="499" y="393"/>
                    </a:lnTo>
                    <a:lnTo>
                      <a:pt x="455" y="391"/>
                    </a:lnTo>
                    <a:lnTo>
                      <a:pt x="412" y="387"/>
                    </a:lnTo>
                    <a:lnTo>
                      <a:pt x="371" y="385"/>
                    </a:lnTo>
                    <a:lnTo>
                      <a:pt x="330" y="383"/>
                    </a:lnTo>
                    <a:lnTo>
                      <a:pt x="292" y="380"/>
                    </a:lnTo>
                    <a:lnTo>
                      <a:pt x="257" y="378"/>
                    </a:lnTo>
                    <a:lnTo>
                      <a:pt x="224" y="377"/>
                    </a:lnTo>
                    <a:lnTo>
                      <a:pt x="209" y="376"/>
                    </a:lnTo>
                    <a:lnTo>
                      <a:pt x="193" y="376"/>
                    </a:lnTo>
                    <a:lnTo>
                      <a:pt x="178" y="375"/>
                    </a:lnTo>
                    <a:lnTo>
                      <a:pt x="162" y="375"/>
                    </a:lnTo>
                    <a:lnTo>
                      <a:pt x="147" y="374"/>
                    </a:lnTo>
                    <a:lnTo>
                      <a:pt x="131" y="374"/>
                    </a:lnTo>
                    <a:lnTo>
                      <a:pt x="116" y="372"/>
                    </a:lnTo>
                    <a:lnTo>
                      <a:pt x="101" y="372"/>
                    </a:lnTo>
                    <a:lnTo>
                      <a:pt x="80" y="334"/>
                    </a:lnTo>
                    <a:lnTo>
                      <a:pt x="63" y="289"/>
                    </a:lnTo>
                    <a:lnTo>
                      <a:pt x="48" y="241"/>
                    </a:lnTo>
                    <a:lnTo>
                      <a:pt x="36" y="190"/>
                    </a:lnTo>
                    <a:lnTo>
                      <a:pt x="24" y="142"/>
                    </a:lnTo>
                    <a:lnTo>
                      <a:pt x="15" y="97"/>
                    </a:lnTo>
                    <a:lnTo>
                      <a:pt x="7" y="58"/>
                    </a:lnTo>
                    <a:lnTo>
                      <a:pt x="0" y="28"/>
                    </a:lnTo>
                    <a:lnTo>
                      <a:pt x="11" y="62"/>
                    </a:lnTo>
                    <a:lnTo>
                      <a:pt x="25" y="100"/>
                    </a:lnTo>
                    <a:lnTo>
                      <a:pt x="41" y="141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4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1" y="284"/>
                    </a:lnTo>
                    <a:lnTo>
                      <a:pt x="138" y="257"/>
                    </a:lnTo>
                    <a:lnTo>
                      <a:pt x="146" y="234"/>
                    </a:lnTo>
                    <a:lnTo>
                      <a:pt x="156" y="211"/>
                    </a:lnTo>
                    <a:lnTo>
                      <a:pt x="169" y="191"/>
                    </a:lnTo>
                    <a:lnTo>
                      <a:pt x="184" y="172"/>
                    </a:lnTo>
                    <a:lnTo>
                      <a:pt x="204" y="153"/>
                    </a:lnTo>
                    <a:lnTo>
                      <a:pt x="227" y="136"/>
                    </a:lnTo>
                    <a:lnTo>
                      <a:pt x="214" y="158"/>
                    </a:lnTo>
                    <a:lnTo>
                      <a:pt x="201" y="184"/>
                    </a:lnTo>
                    <a:lnTo>
                      <a:pt x="191" y="216"/>
                    </a:lnTo>
                    <a:lnTo>
                      <a:pt x="184" y="248"/>
                    </a:lnTo>
                    <a:lnTo>
                      <a:pt x="182" y="281"/>
                    </a:lnTo>
                    <a:lnTo>
                      <a:pt x="188" y="314"/>
                    </a:lnTo>
                    <a:lnTo>
                      <a:pt x="200" y="344"/>
                    </a:lnTo>
                    <a:lnTo>
                      <a:pt x="224" y="370"/>
                    </a:lnTo>
                    <a:lnTo>
                      <a:pt x="250" y="344"/>
                    </a:lnTo>
                    <a:lnTo>
                      <a:pt x="270" y="305"/>
                    </a:lnTo>
                    <a:lnTo>
                      <a:pt x="284" y="261"/>
                    </a:lnTo>
                    <a:lnTo>
                      <a:pt x="291" y="211"/>
                    </a:lnTo>
                    <a:lnTo>
                      <a:pt x="290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7" y="8"/>
                    </a:lnTo>
                    <a:lnTo>
                      <a:pt x="261" y="35"/>
                    </a:lnTo>
                    <a:lnTo>
                      <a:pt x="282" y="63"/>
                    </a:lnTo>
                    <a:lnTo>
                      <a:pt x="299" y="96"/>
                    </a:lnTo>
                    <a:lnTo>
                      <a:pt x="314" y="130"/>
                    </a:lnTo>
                    <a:lnTo>
                      <a:pt x="326" y="168"/>
                    </a:lnTo>
                    <a:lnTo>
                      <a:pt x="334" y="211"/>
                    </a:lnTo>
                    <a:lnTo>
                      <a:pt x="340" y="258"/>
                    </a:lnTo>
                    <a:lnTo>
                      <a:pt x="341" y="309"/>
                    </a:lnTo>
                    <a:lnTo>
                      <a:pt x="355" y="288"/>
                    </a:lnTo>
                    <a:lnTo>
                      <a:pt x="371" y="266"/>
                    </a:lnTo>
                    <a:lnTo>
                      <a:pt x="389" y="244"/>
                    </a:lnTo>
                    <a:lnTo>
                      <a:pt x="409" y="222"/>
                    </a:lnTo>
                    <a:lnTo>
                      <a:pt x="429" y="203"/>
                    </a:lnTo>
                    <a:lnTo>
                      <a:pt x="450" y="184"/>
                    </a:lnTo>
                    <a:lnTo>
                      <a:pt x="471" y="171"/>
                    </a:lnTo>
                    <a:lnTo>
                      <a:pt x="492" y="160"/>
                    </a:lnTo>
                    <a:lnTo>
                      <a:pt x="482" y="180"/>
                    </a:lnTo>
                    <a:lnTo>
                      <a:pt x="469" y="203"/>
                    </a:lnTo>
                    <a:lnTo>
                      <a:pt x="451" y="227"/>
                    </a:lnTo>
                    <a:lnTo>
                      <a:pt x="433" y="251"/>
                    </a:lnTo>
                    <a:lnTo>
                      <a:pt x="416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1" y="334"/>
                    </a:lnTo>
                    <a:lnTo>
                      <a:pt x="388" y="339"/>
                    </a:lnTo>
                    <a:lnTo>
                      <a:pt x="397" y="344"/>
                    </a:lnTo>
                    <a:lnTo>
                      <a:pt x="408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3" y="360"/>
                    </a:lnTo>
                    <a:lnTo>
                      <a:pt x="457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3"/>
                    </a:lnTo>
                    <a:lnTo>
                      <a:pt x="374" y="66"/>
                    </a:lnTo>
                    <a:lnTo>
                      <a:pt x="345" y="36"/>
                    </a:lnTo>
                    <a:lnTo>
                      <a:pt x="374" y="58"/>
                    </a:lnTo>
                    <a:lnTo>
                      <a:pt x="399" y="79"/>
                    </a:lnTo>
                    <a:lnTo>
                      <a:pt x="423" y="103"/>
                    </a:lnTo>
                    <a:lnTo>
                      <a:pt x="443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3" y="10"/>
                    </a:lnTo>
                    <a:lnTo>
                      <a:pt x="489" y="39"/>
                    </a:lnTo>
                    <a:lnTo>
                      <a:pt x="505" y="71"/>
                    </a:lnTo>
                    <a:lnTo>
                      <a:pt x="519" y="106"/>
                    </a:lnTo>
                    <a:lnTo>
                      <a:pt x="531" y="145"/>
                    </a:lnTo>
                    <a:lnTo>
                      <a:pt x="539" y="189"/>
                    </a:lnTo>
                    <a:lnTo>
                      <a:pt x="541" y="236"/>
                    </a:lnTo>
                    <a:lnTo>
                      <a:pt x="538" y="290"/>
                    </a:lnTo>
                    <a:lnTo>
                      <a:pt x="526" y="349"/>
                    </a:lnTo>
                    <a:lnTo>
                      <a:pt x="553" y="322"/>
                    </a:lnTo>
                    <a:lnTo>
                      <a:pt x="576" y="288"/>
                    </a:lnTo>
                    <a:lnTo>
                      <a:pt x="594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2" y="126"/>
                    </a:lnTo>
                    <a:lnTo>
                      <a:pt x="584" y="84"/>
                    </a:lnTo>
                    <a:lnTo>
                      <a:pt x="551" y="44"/>
                    </a:lnTo>
                    <a:lnTo>
                      <a:pt x="566" y="52"/>
                    </a:lnTo>
                    <a:lnTo>
                      <a:pt x="581" y="60"/>
                    </a:lnTo>
                    <a:lnTo>
                      <a:pt x="596" y="69"/>
                    </a:lnTo>
                    <a:lnTo>
                      <a:pt x="610" y="82"/>
                    </a:lnTo>
                    <a:lnTo>
                      <a:pt x="622" y="96"/>
                    </a:lnTo>
                    <a:lnTo>
                      <a:pt x="632" y="113"/>
                    </a:lnTo>
                    <a:lnTo>
                      <a:pt x="641" y="134"/>
                    </a:lnTo>
                    <a:lnTo>
                      <a:pt x="647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8" y="32"/>
                    </a:lnTo>
                    <a:lnTo>
                      <a:pt x="645" y="0"/>
                    </a:lnTo>
                    <a:lnTo>
                      <a:pt x="655" y="38"/>
                    </a:lnTo>
                    <a:lnTo>
                      <a:pt x="661" y="82"/>
                    </a:lnTo>
                    <a:lnTo>
                      <a:pt x="662" y="129"/>
                    </a:lnTo>
                    <a:lnTo>
                      <a:pt x="660" y="179"/>
                    </a:lnTo>
                    <a:lnTo>
                      <a:pt x="652" y="228"/>
                    </a:lnTo>
                    <a:lnTo>
                      <a:pt x="641" y="277"/>
                    </a:lnTo>
                    <a:lnTo>
                      <a:pt x="626" y="320"/>
                    </a:lnTo>
                    <a:lnTo>
                      <a:pt x="609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79" y="255"/>
                    </a:lnTo>
                    <a:lnTo>
                      <a:pt x="697" y="212"/>
                    </a:lnTo>
                    <a:lnTo>
                      <a:pt x="712" y="167"/>
                    </a:lnTo>
                    <a:lnTo>
                      <a:pt x="722" y="122"/>
                    </a:lnTo>
                    <a:lnTo>
                      <a:pt x="730" y="77"/>
                    </a:lnTo>
                    <a:lnTo>
                      <a:pt x="733" y="33"/>
                    </a:lnTo>
                    <a:lnTo>
                      <a:pt x="742" y="88"/>
                    </a:lnTo>
                    <a:lnTo>
                      <a:pt x="746" y="148"/>
                    </a:lnTo>
                    <a:lnTo>
                      <a:pt x="743" y="210"/>
                    </a:lnTo>
                    <a:lnTo>
                      <a:pt x="730" y="269"/>
                    </a:lnTo>
                    <a:lnTo>
                      <a:pt x="743" y="252"/>
                    </a:lnTo>
                    <a:lnTo>
                      <a:pt x="756" y="232"/>
                    </a:lnTo>
                    <a:lnTo>
                      <a:pt x="770" y="206"/>
                    </a:lnTo>
                    <a:lnTo>
                      <a:pt x="784" y="181"/>
                    </a:lnTo>
                    <a:lnTo>
                      <a:pt x="797" y="154"/>
                    </a:lnTo>
                    <a:lnTo>
                      <a:pt x="808" y="130"/>
                    </a:lnTo>
                    <a:lnTo>
                      <a:pt x="816" y="109"/>
                    </a:lnTo>
                    <a:lnTo>
                      <a:pt x="821" y="93"/>
                    </a:lnTo>
                    <a:lnTo>
                      <a:pt x="819" y="118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4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6" y="295"/>
                    </a:lnTo>
                    <a:lnTo>
                      <a:pt x="725" y="324"/>
                    </a:lnTo>
                    <a:lnTo>
                      <a:pt x="752" y="307"/>
                    </a:lnTo>
                    <a:lnTo>
                      <a:pt x="777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69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0" y="166"/>
                    </a:lnTo>
                    <a:lnTo>
                      <a:pt x="882" y="194"/>
                    </a:lnTo>
                    <a:lnTo>
                      <a:pt x="873" y="220"/>
                    </a:lnTo>
                    <a:lnTo>
                      <a:pt x="861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35" y="308"/>
                    </a:lnTo>
                    <a:lnTo>
                      <a:pt x="850" y="297"/>
                    </a:lnTo>
                    <a:lnTo>
                      <a:pt x="866" y="284"/>
                    </a:lnTo>
                    <a:lnTo>
                      <a:pt x="882" y="269"/>
                    </a:lnTo>
                    <a:lnTo>
                      <a:pt x="897" y="252"/>
                    </a:lnTo>
                    <a:lnTo>
                      <a:pt x="912" y="234"/>
                    </a:lnTo>
                    <a:lnTo>
                      <a:pt x="927" y="216"/>
                    </a:lnTo>
                    <a:lnTo>
                      <a:pt x="941" y="195"/>
                    </a:lnTo>
                    <a:lnTo>
                      <a:pt x="955" y="174"/>
                    </a:lnTo>
                    <a:lnTo>
                      <a:pt x="967" y="153"/>
                    </a:lnTo>
                    <a:lnTo>
                      <a:pt x="979" y="133"/>
                    </a:lnTo>
                    <a:lnTo>
                      <a:pt x="990" y="112"/>
                    </a:lnTo>
                    <a:lnTo>
                      <a:pt x="999" y="91"/>
                    </a:lnTo>
                    <a:lnTo>
                      <a:pt x="1008" y="70"/>
                    </a:lnTo>
                    <a:lnTo>
                      <a:pt x="1014" y="52"/>
                    </a:lnTo>
                    <a:lnTo>
                      <a:pt x="1020" y="33"/>
                    </a:lnTo>
                    <a:lnTo>
                      <a:pt x="1012" y="71"/>
                    </a:lnTo>
                    <a:lnTo>
                      <a:pt x="1004" y="107"/>
                    </a:lnTo>
                    <a:lnTo>
                      <a:pt x="994" y="141"/>
                    </a:lnTo>
                    <a:lnTo>
                      <a:pt x="983" y="173"/>
                    </a:lnTo>
                    <a:lnTo>
                      <a:pt x="968" y="206"/>
                    </a:lnTo>
                    <a:lnTo>
                      <a:pt x="950" y="242"/>
                    </a:lnTo>
                    <a:lnTo>
                      <a:pt x="927" y="279"/>
                    </a:lnTo>
                    <a:lnTo>
                      <a:pt x="897" y="322"/>
                    </a:lnTo>
                    <a:lnTo>
                      <a:pt x="910" y="314"/>
                    </a:lnTo>
                    <a:lnTo>
                      <a:pt x="925" y="304"/>
                    </a:lnTo>
                    <a:lnTo>
                      <a:pt x="940" y="294"/>
                    </a:lnTo>
                    <a:lnTo>
                      <a:pt x="956" y="282"/>
                    </a:lnTo>
                    <a:lnTo>
                      <a:pt x="972" y="270"/>
                    </a:lnTo>
                    <a:lnTo>
                      <a:pt x="988" y="257"/>
                    </a:lnTo>
                    <a:lnTo>
                      <a:pt x="1005" y="243"/>
                    </a:lnTo>
                    <a:lnTo>
                      <a:pt x="1021" y="228"/>
                    </a:lnTo>
                    <a:lnTo>
                      <a:pt x="1037" y="213"/>
                    </a:lnTo>
                    <a:lnTo>
                      <a:pt x="1052" y="197"/>
                    </a:lnTo>
                    <a:lnTo>
                      <a:pt x="1067" y="182"/>
                    </a:lnTo>
                    <a:lnTo>
                      <a:pt x="1080" y="166"/>
                    </a:lnTo>
                    <a:lnTo>
                      <a:pt x="1092" y="150"/>
                    </a:lnTo>
                    <a:lnTo>
                      <a:pt x="1102" y="135"/>
                    </a:lnTo>
                    <a:lnTo>
                      <a:pt x="1111" y="119"/>
                    </a:lnTo>
                    <a:lnTo>
                      <a:pt x="1117" y="104"/>
                    </a:lnTo>
                    <a:lnTo>
                      <a:pt x="1110" y="136"/>
                    </a:lnTo>
                    <a:lnTo>
                      <a:pt x="1103" y="166"/>
                    </a:lnTo>
                    <a:lnTo>
                      <a:pt x="1099" y="192"/>
                    </a:lnTo>
                    <a:lnTo>
                      <a:pt x="1093" y="21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0" name="Freeform 171"/>
              <p:cNvSpPr/>
              <p:nvPr/>
            </p:nvSpPr>
            <p:spPr bwMode="auto">
              <a:xfrm>
                <a:off x="4164" y="4179"/>
                <a:ext cx="202" cy="141"/>
              </a:xfrm>
              <a:custGeom>
                <a:avLst/>
                <a:gdLst>
                  <a:gd name="T0" fmla="*/ 1 w 403"/>
                  <a:gd name="T1" fmla="*/ 1 h 280"/>
                  <a:gd name="T2" fmla="*/ 1 w 403"/>
                  <a:gd name="T3" fmla="*/ 1 h 280"/>
                  <a:gd name="T4" fmla="*/ 1 w 403"/>
                  <a:gd name="T5" fmla="*/ 1 h 280"/>
                  <a:gd name="T6" fmla="*/ 1 w 403"/>
                  <a:gd name="T7" fmla="*/ 1 h 280"/>
                  <a:gd name="T8" fmla="*/ 1 w 403"/>
                  <a:gd name="T9" fmla="*/ 1 h 280"/>
                  <a:gd name="T10" fmla="*/ 1 w 403"/>
                  <a:gd name="T11" fmla="*/ 1 h 280"/>
                  <a:gd name="T12" fmla="*/ 1 w 403"/>
                  <a:gd name="T13" fmla="*/ 1 h 280"/>
                  <a:gd name="T14" fmla="*/ 1 w 403"/>
                  <a:gd name="T15" fmla="*/ 1 h 280"/>
                  <a:gd name="T16" fmla="*/ 1 w 403"/>
                  <a:gd name="T17" fmla="*/ 1 h 280"/>
                  <a:gd name="T18" fmla="*/ 1 w 403"/>
                  <a:gd name="T19" fmla="*/ 1 h 280"/>
                  <a:gd name="T20" fmla="*/ 1 w 403"/>
                  <a:gd name="T21" fmla="*/ 1 h 280"/>
                  <a:gd name="T22" fmla="*/ 1 w 403"/>
                  <a:gd name="T23" fmla="*/ 1 h 280"/>
                  <a:gd name="T24" fmla="*/ 1 w 403"/>
                  <a:gd name="T25" fmla="*/ 1 h 280"/>
                  <a:gd name="T26" fmla="*/ 1 w 403"/>
                  <a:gd name="T27" fmla="*/ 1 h 280"/>
                  <a:gd name="T28" fmla="*/ 1 w 403"/>
                  <a:gd name="T29" fmla="*/ 1 h 280"/>
                  <a:gd name="T30" fmla="*/ 1 w 403"/>
                  <a:gd name="T31" fmla="*/ 1 h 280"/>
                  <a:gd name="T32" fmla="*/ 1 w 403"/>
                  <a:gd name="T33" fmla="*/ 1 h 280"/>
                  <a:gd name="T34" fmla="*/ 1 w 403"/>
                  <a:gd name="T35" fmla="*/ 1 h 280"/>
                  <a:gd name="T36" fmla="*/ 1 w 403"/>
                  <a:gd name="T37" fmla="*/ 1 h 280"/>
                  <a:gd name="T38" fmla="*/ 1 w 403"/>
                  <a:gd name="T39" fmla="*/ 1 h 280"/>
                  <a:gd name="T40" fmla="*/ 1 w 403"/>
                  <a:gd name="T41" fmla="*/ 1 h 280"/>
                  <a:gd name="T42" fmla="*/ 1 w 403"/>
                  <a:gd name="T43" fmla="*/ 1 h 280"/>
                  <a:gd name="T44" fmla="*/ 1 w 403"/>
                  <a:gd name="T45" fmla="*/ 1 h 280"/>
                  <a:gd name="T46" fmla="*/ 1 w 403"/>
                  <a:gd name="T47" fmla="*/ 1 h 280"/>
                  <a:gd name="T48" fmla="*/ 1 w 403"/>
                  <a:gd name="T49" fmla="*/ 1 h 280"/>
                  <a:gd name="T50" fmla="*/ 1 w 403"/>
                  <a:gd name="T51" fmla="*/ 1 h 280"/>
                  <a:gd name="T52" fmla="*/ 1 w 403"/>
                  <a:gd name="T53" fmla="*/ 1 h 280"/>
                  <a:gd name="T54" fmla="*/ 1 w 403"/>
                  <a:gd name="T55" fmla="*/ 1 h 280"/>
                  <a:gd name="T56" fmla="*/ 1 w 403"/>
                  <a:gd name="T57" fmla="*/ 1 h 280"/>
                  <a:gd name="T58" fmla="*/ 1 w 403"/>
                  <a:gd name="T59" fmla="*/ 1 h 280"/>
                  <a:gd name="T60" fmla="*/ 1 w 403"/>
                  <a:gd name="T61" fmla="*/ 1 h 280"/>
                  <a:gd name="T62" fmla="*/ 1 w 403"/>
                  <a:gd name="T63" fmla="*/ 1 h 280"/>
                  <a:gd name="T64" fmla="*/ 1 w 403"/>
                  <a:gd name="T65" fmla="*/ 1 h 280"/>
                  <a:gd name="T66" fmla="*/ 1 w 403"/>
                  <a:gd name="T67" fmla="*/ 1 h 280"/>
                  <a:gd name="T68" fmla="*/ 1 w 403"/>
                  <a:gd name="T69" fmla="*/ 1 h 280"/>
                  <a:gd name="T70" fmla="*/ 1 w 403"/>
                  <a:gd name="T71" fmla="*/ 1 h 280"/>
                  <a:gd name="T72" fmla="*/ 1 w 403"/>
                  <a:gd name="T73" fmla="*/ 1 h 280"/>
                  <a:gd name="T74" fmla="*/ 1 w 403"/>
                  <a:gd name="T75" fmla="*/ 1 h 280"/>
                  <a:gd name="T76" fmla="*/ 1 w 403"/>
                  <a:gd name="T77" fmla="*/ 1 h 280"/>
                  <a:gd name="T78" fmla="*/ 1 w 403"/>
                  <a:gd name="T79" fmla="*/ 1 h 28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3" h="280">
                    <a:moveTo>
                      <a:pt x="339" y="270"/>
                    </a:moveTo>
                    <a:lnTo>
                      <a:pt x="322" y="270"/>
                    </a:lnTo>
                    <a:lnTo>
                      <a:pt x="305" y="271"/>
                    </a:lnTo>
                    <a:lnTo>
                      <a:pt x="289" y="271"/>
                    </a:lnTo>
                    <a:lnTo>
                      <a:pt x="273" y="272"/>
                    </a:lnTo>
                    <a:lnTo>
                      <a:pt x="257" y="272"/>
                    </a:lnTo>
                    <a:lnTo>
                      <a:pt x="241" y="273"/>
                    </a:lnTo>
                    <a:lnTo>
                      <a:pt x="225" y="273"/>
                    </a:lnTo>
                    <a:lnTo>
                      <a:pt x="210" y="274"/>
                    </a:lnTo>
                    <a:lnTo>
                      <a:pt x="194" y="274"/>
                    </a:lnTo>
                    <a:lnTo>
                      <a:pt x="179" y="275"/>
                    </a:lnTo>
                    <a:lnTo>
                      <a:pt x="164" y="277"/>
                    </a:lnTo>
                    <a:lnTo>
                      <a:pt x="149" y="277"/>
                    </a:lnTo>
                    <a:lnTo>
                      <a:pt x="134" y="278"/>
                    </a:lnTo>
                    <a:lnTo>
                      <a:pt x="119" y="279"/>
                    </a:lnTo>
                    <a:lnTo>
                      <a:pt x="104" y="279"/>
                    </a:lnTo>
                    <a:lnTo>
                      <a:pt x="90" y="280"/>
                    </a:lnTo>
                    <a:lnTo>
                      <a:pt x="86" y="257"/>
                    </a:lnTo>
                    <a:lnTo>
                      <a:pt x="81" y="233"/>
                    </a:lnTo>
                    <a:lnTo>
                      <a:pt x="73" y="209"/>
                    </a:lnTo>
                    <a:lnTo>
                      <a:pt x="62" y="184"/>
                    </a:lnTo>
                    <a:lnTo>
                      <a:pt x="50" y="162"/>
                    </a:lnTo>
                    <a:lnTo>
                      <a:pt x="35" y="142"/>
                    </a:lnTo>
                    <a:lnTo>
                      <a:pt x="18" y="124"/>
                    </a:lnTo>
                    <a:lnTo>
                      <a:pt x="0" y="112"/>
                    </a:lnTo>
                    <a:lnTo>
                      <a:pt x="22" y="117"/>
                    </a:lnTo>
                    <a:lnTo>
                      <a:pt x="40" y="127"/>
                    </a:lnTo>
                    <a:lnTo>
                      <a:pt x="58" y="138"/>
                    </a:lnTo>
                    <a:lnTo>
                      <a:pt x="74" y="154"/>
                    </a:lnTo>
                    <a:lnTo>
                      <a:pt x="89" y="173"/>
                    </a:lnTo>
                    <a:lnTo>
                      <a:pt x="104" y="196"/>
                    </a:lnTo>
                    <a:lnTo>
                      <a:pt x="117" y="222"/>
                    </a:lnTo>
                    <a:lnTo>
                      <a:pt x="132" y="254"/>
                    </a:lnTo>
                    <a:lnTo>
                      <a:pt x="139" y="222"/>
                    </a:lnTo>
                    <a:lnTo>
                      <a:pt x="143" y="188"/>
                    </a:lnTo>
                    <a:lnTo>
                      <a:pt x="142" y="152"/>
                    </a:lnTo>
                    <a:lnTo>
                      <a:pt x="139" y="115"/>
                    </a:lnTo>
                    <a:lnTo>
                      <a:pt x="134" y="81"/>
                    </a:lnTo>
                    <a:lnTo>
                      <a:pt x="126" y="49"/>
                    </a:lnTo>
                    <a:lnTo>
                      <a:pt x="115" y="23"/>
                    </a:lnTo>
                    <a:lnTo>
                      <a:pt x="103" y="4"/>
                    </a:lnTo>
                    <a:lnTo>
                      <a:pt x="121" y="17"/>
                    </a:lnTo>
                    <a:lnTo>
                      <a:pt x="139" y="33"/>
                    </a:lnTo>
                    <a:lnTo>
                      <a:pt x="157" y="53"/>
                    </a:lnTo>
                    <a:lnTo>
                      <a:pt x="173" y="77"/>
                    </a:lnTo>
                    <a:lnTo>
                      <a:pt x="188" y="106"/>
                    </a:lnTo>
                    <a:lnTo>
                      <a:pt x="200" y="141"/>
                    </a:lnTo>
                    <a:lnTo>
                      <a:pt x="211" y="182"/>
                    </a:lnTo>
                    <a:lnTo>
                      <a:pt x="218" y="230"/>
                    </a:lnTo>
                    <a:lnTo>
                      <a:pt x="228" y="207"/>
                    </a:lnTo>
                    <a:lnTo>
                      <a:pt x="236" y="182"/>
                    </a:lnTo>
                    <a:lnTo>
                      <a:pt x="242" y="153"/>
                    </a:lnTo>
                    <a:lnTo>
                      <a:pt x="245" y="123"/>
                    </a:lnTo>
                    <a:lnTo>
                      <a:pt x="245" y="92"/>
                    </a:lnTo>
                    <a:lnTo>
                      <a:pt x="242" y="61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1" y="30"/>
                    </a:lnTo>
                    <a:lnTo>
                      <a:pt x="255" y="56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7" y="128"/>
                    </a:lnTo>
                    <a:lnTo>
                      <a:pt x="294" y="151"/>
                    </a:lnTo>
                    <a:lnTo>
                      <a:pt x="297" y="173"/>
                    </a:lnTo>
                    <a:lnTo>
                      <a:pt x="298" y="195"/>
                    </a:lnTo>
                    <a:lnTo>
                      <a:pt x="312" y="173"/>
                    </a:lnTo>
                    <a:lnTo>
                      <a:pt x="326" y="149"/>
                    </a:lnTo>
                    <a:lnTo>
                      <a:pt x="340" y="121"/>
                    </a:lnTo>
                    <a:lnTo>
                      <a:pt x="354" y="93"/>
                    </a:lnTo>
                    <a:lnTo>
                      <a:pt x="366" y="67"/>
                    </a:lnTo>
                    <a:lnTo>
                      <a:pt x="375" y="41"/>
                    </a:lnTo>
                    <a:lnTo>
                      <a:pt x="382" y="19"/>
                    </a:lnTo>
                    <a:lnTo>
                      <a:pt x="385" y="2"/>
                    </a:lnTo>
                    <a:lnTo>
                      <a:pt x="392" y="26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3" y="112"/>
                    </a:lnTo>
                    <a:lnTo>
                      <a:pt x="398" y="145"/>
                    </a:lnTo>
                    <a:lnTo>
                      <a:pt x="387" y="183"/>
                    </a:lnTo>
                    <a:lnTo>
                      <a:pt x="367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" name="Freeform 172"/>
              <p:cNvSpPr/>
              <p:nvPr/>
            </p:nvSpPr>
            <p:spPr bwMode="auto">
              <a:xfrm>
                <a:off x="4368" y="4177"/>
                <a:ext cx="123" cy="143"/>
              </a:xfrm>
              <a:custGeom>
                <a:avLst/>
                <a:gdLst>
                  <a:gd name="T0" fmla="*/ 1 w 246"/>
                  <a:gd name="T1" fmla="*/ 1 h 285"/>
                  <a:gd name="T2" fmla="*/ 1 w 246"/>
                  <a:gd name="T3" fmla="*/ 1 h 285"/>
                  <a:gd name="T4" fmla="*/ 1 w 246"/>
                  <a:gd name="T5" fmla="*/ 1 h 285"/>
                  <a:gd name="T6" fmla="*/ 1 w 246"/>
                  <a:gd name="T7" fmla="*/ 1 h 285"/>
                  <a:gd name="T8" fmla="*/ 1 w 246"/>
                  <a:gd name="T9" fmla="*/ 1 h 285"/>
                  <a:gd name="T10" fmla="*/ 1 w 246"/>
                  <a:gd name="T11" fmla="*/ 1 h 285"/>
                  <a:gd name="T12" fmla="*/ 1 w 246"/>
                  <a:gd name="T13" fmla="*/ 1 h 285"/>
                  <a:gd name="T14" fmla="*/ 1 w 246"/>
                  <a:gd name="T15" fmla="*/ 1 h 285"/>
                  <a:gd name="T16" fmla="*/ 0 w 246"/>
                  <a:gd name="T17" fmla="*/ 1 h 285"/>
                  <a:gd name="T18" fmla="*/ 1 w 246"/>
                  <a:gd name="T19" fmla="*/ 1 h 285"/>
                  <a:gd name="T20" fmla="*/ 1 w 246"/>
                  <a:gd name="T21" fmla="*/ 1 h 285"/>
                  <a:gd name="T22" fmla="*/ 1 w 246"/>
                  <a:gd name="T23" fmla="*/ 1 h 285"/>
                  <a:gd name="T24" fmla="*/ 1 w 246"/>
                  <a:gd name="T25" fmla="*/ 1 h 285"/>
                  <a:gd name="T26" fmla="*/ 1 w 246"/>
                  <a:gd name="T27" fmla="*/ 1 h 285"/>
                  <a:gd name="T28" fmla="*/ 1 w 246"/>
                  <a:gd name="T29" fmla="*/ 1 h 285"/>
                  <a:gd name="T30" fmla="*/ 1 w 246"/>
                  <a:gd name="T31" fmla="*/ 1 h 285"/>
                  <a:gd name="T32" fmla="*/ 1 w 246"/>
                  <a:gd name="T33" fmla="*/ 1 h 285"/>
                  <a:gd name="T34" fmla="*/ 1 w 246"/>
                  <a:gd name="T35" fmla="*/ 1 h 285"/>
                  <a:gd name="T36" fmla="*/ 1 w 246"/>
                  <a:gd name="T37" fmla="*/ 1 h 285"/>
                  <a:gd name="T38" fmla="*/ 1 w 246"/>
                  <a:gd name="T39" fmla="*/ 1 h 285"/>
                  <a:gd name="T40" fmla="*/ 1 w 246"/>
                  <a:gd name="T41" fmla="*/ 1 h 285"/>
                  <a:gd name="T42" fmla="*/ 1 w 246"/>
                  <a:gd name="T43" fmla="*/ 1 h 285"/>
                  <a:gd name="T44" fmla="*/ 1 w 246"/>
                  <a:gd name="T45" fmla="*/ 1 h 285"/>
                  <a:gd name="T46" fmla="*/ 1 w 246"/>
                  <a:gd name="T47" fmla="*/ 1 h 285"/>
                  <a:gd name="T48" fmla="*/ 1 w 246"/>
                  <a:gd name="T49" fmla="*/ 0 h 285"/>
                  <a:gd name="T50" fmla="*/ 1 w 246"/>
                  <a:gd name="T51" fmla="*/ 1 h 285"/>
                  <a:gd name="T52" fmla="*/ 1 w 246"/>
                  <a:gd name="T53" fmla="*/ 1 h 285"/>
                  <a:gd name="T54" fmla="*/ 1 w 246"/>
                  <a:gd name="T55" fmla="*/ 1 h 285"/>
                  <a:gd name="T56" fmla="*/ 1 w 246"/>
                  <a:gd name="T57" fmla="*/ 1 h 285"/>
                  <a:gd name="T58" fmla="*/ 1 w 246"/>
                  <a:gd name="T59" fmla="*/ 1 h 285"/>
                  <a:gd name="T60" fmla="*/ 1 w 246"/>
                  <a:gd name="T61" fmla="*/ 1 h 285"/>
                  <a:gd name="T62" fmla="*/ 1 w 246"/>
                  <a:gd name="T63" fmla="*/ 1 h 285"/>
                  <a:gd name="T64" fmla="*/ 1 w 246"/>
                  <a:gd name="T65" fmla="*/ 1 h 2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46" h="285">
                    <a:moveTo>
                      <a:pt x="85" y="285"/>
                    </a:moveTo>
                    <a:lnTo>
                      <a:pt x="75" y="285"/>
                    </a:lnTo>
                    <a:lnTo>
                      <a:pt x="63" y="285"/>
                    </a:lnTo>
                    <a:lnTo>
                      <a:pt x="53" y="285"/>
                    </a:lnTo>
                    <a:lnTo>
                      <a:pt x="42" y="285"/>
                    </a:lnTo>
                    <a:lnTo>
                      <a:pt x="32" y="285"/>
                    </a:lnTo>
                    <a:lnTo>
                      <a:pt x="22" y="285"/>
                    </a:lnTo>
                    <a:lnTo>
                      <a:pt x="10" y="285"/>
                    </a:lnTo>
                    <a:lnTo>
                      <a:pt x="0" y="285"/>
                    </a:lnTo>
                    <a:lnTo>
                      <a:pt x="3" y="270"/>
                    </a:lnTo>
                    <a:lnTo>
                      <a:pt x="8" y="253"/>
                    </a:lnTo>
                    <a:lnTo>
                      <a:pt x="14" y="235"/>
                    </a:lnTo>
                    <a:lnTo>
                      <a:pt x="22" y="217"/>
                    </a:lnTo>
                    <a:lnTo>
                      <a:pt x="30" y="197"/>
                    </a:lnTo>
                    <a:lnTo>
                      <a:pt x="40" y="178"/>
                    </a:lnTo>
                    <a:lnTo>
                      <a:pt x="52" y="157"/>
                    </a:lnTo>
                    <a:lnTo>
                      <a:pt x="64" y="137"/>
                    </a:lnTo>
                    <a:lnTo>
                      <a:pt x="80" y="118"/>
                    </a:lnTo>
                    <a:lnTo>
                      <a:pt x="96" y="98"/>
                    </a:lnTo>
                    <a:lnTo>
                      <a:pt x="116" y="79"/>
                    </a:lnTo>
                    <a:lnTo>
                      <a:pt x="137" y="60"/>
                    </a:lnTo>
                    <a:lnTo>
                      <a:pt x="161" y="43"/>
                    </a:lnTo>
                    <a:lnTo>
                      <a:pt x="186" y="28"/>
                    </a:lnTo>
                    <a:lnTo>
                      <a:pt x="215" y="13"/>
                    </a:lnTo>
                    <a:lnTo>
                      <a:pt x="246" y="0"/>
                    </a:lnTo>
                    <a:lnTo>
                      <a:pt x="215" y="30"/>
                    </a:lnTo>
                    <a:lnTo>
                      <a:pt x="186" y="60"/>
                    </a:lnTo>
                    <a:lnTo>
                      <a:pt x="160" y="91"/>
                    </a:lnTo>
                    <a:lnTo>
                      <a:pt x="136" y="124"/>
                    </a:lnTo>
                    <a:lnTo>
                      <a:pt x="116" y="158"/>
                    </a:lnTo>
                    <a:lnTo>
                      <a:pt x="100" y="196"/>
                    </a:lnTo>
                    <a:lnTo>
                      <a:pt x="90" y="238"/>
                    </a:lnTo>
                    <a:lnTo>
                      <a:pt x="85" y="285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" name="Freeform 173"/>
              <p:cNvSpPr/>
              <p:nvPr/>
            </p:nvSpPr>
            <p:spPr bwMode="auto">
              <a:xfrm>
                <a:off x="4389" y="4134"/>
                <a:ext cx="493" cy="199"/>
              </a:xfrm>
              <a:custGeom>
                <a:avLst/>
                <a:gdLst>
                  <a:gd name="T0" fmla="*/ 1 w 986"/>
                  <a:gd name="T1" fmla="*/ 1 h 398"/>
                  <a:gd name="T2" fmla="*/ 1 w 986"/>
                  <a:gd name="T3" fmla="*/ 1 h 398"/>
                  <a:gd name="T4" fmla="*/ 1 w 986"/>
                  <a:gd name="T5" fmla="*/ 1 h 398"/>
                  <a:gd name="T6" fmla="*/ 1 w 986"/>
                  <a:gd name="T7" fmla="*/ 1 h 398"/>
                  <a:gd name="T8" fmla="*/ 1 w 986"/>
                  <a:gd name="T9" fmla="*/ 1 h 398"/>
                  <a:gd name="T10" fmla="*/ 1 w 986"/>
                  <a:gd name="T11" fmla="*/ 1 h 398"/>
                  <a:gd name="T12" fmla="*/ 1 w 986"/>
                  <a:gd name="T13" fmla="*/ 1 h 398"/>
                  <a:gd name="T14" fmla="*/ 1 w 986"/>
                  <a:gd name="T15" fmla="*/ 1 h 398"/>
                  <a:gd name="T16" fmla="*/ 1 w 986"/>
                  <a:gd name="T17" fmla="*/ 1 h 398"/>
                  <a:gd name="T18" fmla="*/ 1 w 986"/>
                  <a:gd name="T19" fmla="*/ 1 h 398"/>
                  <a:gd name="T20" fmla="*/ 1 w 986"/>
                  <a:gd name="T21" fmla="*/ 1 h 398"/>
                  <a:gd name="T22" fmla="*/ 1 w 986"/>
                  <a:gd name="T23" fmla="*/ 1 h 398"/>
                  <a:gd name="T24" fmla="*/ 1 w 986"/>
                  <a:gd name="T25" fmla="*/ 1 h 398"/>
                  <a:gd name="T26" fmla="*/ 1 w 986"/>
                  <a:gd name="T27" fmla="*/ 1 h 398"/>
                  <a:gd name="T28" fmla="*/ 1 w 986"/>
                  <a:gd name="T29" fmla="*/ 1 h 398"/>
                  <a:gd name="T30" fmla="*/ 1 w 986"/>
                  <a:gd name="T31" fmla="*/ 1 h 398"/>
                  <a:gd name="T32" fmla="*/ 1 w 986"/>
                  <a:gd name="T33" fmla="*/ 1 h 398"/>
                  <a:gd name="T34" fmla="*/ 1 w 986"/>
                  <a:gd name="T35" fmla="*/ 1 h 398"/>
                  <a:gd name="T36" fmla="*/ 1 w 986"/>
                  <a:gd name="T37" fmla="*/ 1 h 398"/>
                  <a:gd name="T38" fmla="*/ 1 w 986"/>
                  <a:gd name="T39" fmla="*/ 1 h 398"/>
                  <a:gd name="T40" fmla="*/ 1 w 986"/>
                  <a:gd name="T41" fmla="*/ 1 h 398"/>
                  <a:gd name="T42" fmla="*/ 1 w 986"/>
                  <a:gd name="T43" fmla="*/ 1 h 398"/>
                  <a:gd name="T44" fmla="*/ 1 w 986"/>
                  <a:gd name="T45" fmla="*/ 1 h 398"/>
                  <a:gd name="T46" fmla="*/ 1 w 986"/>
                  <a:gd name="T47" fmla="*/ 1 h 398"/>
                  <a:gd name="T48" fmla="*/ 1 w 986"/>
                  <a:gd name="T49" fmla="*/ 1 h 398"/>
                  <a:gd name="T50" fmla="*/ 1 w 986"/>
                  <a:gd name="T51" fmla="*/ 1 h 398"/>
                  <a:gd name="T52" fmla="*/ 1 w 986"/>
                  <a:gd name="T53" fmla="*/ 1 h 398"/>
                  <a:gd name="T54" fmla="*/ 1 w 986"/>
                  <a:gd name="T55" fmla="*/ 1 h 398"/>
                  <a:gd name="T56" fmla="*/ 1 w 986"/>
                  <a:gd name="T57" fmla="*/ 1 h 398"/>
                  <a:gd name="T58" fmla="*/ 1 w 986"/>
                  <a:gd name="T59" fmla="*/ 1 h 398"/>
                  <a:gd name="T60" fmla="*/ 1 w 986"/>
                  <a:gd name="T61" fmla="*/ 1 h 398"/>
                  <a:gd name="T62" fmla="*/ 1 w 986"/>
                  <a:gd name="T63" fmla="*/ 1 h 398"/>
                  <a:gd name="T64" fmla="*/ 1 w 986"/>
                  <a:gd name="T65" fmla="*/ 1 h 398"/>
                  <a:gd name="T66" fmla="*/ 1 w 986"/>
                  <a:gd name="T67" fmla="*/ 1 h 398"/>
                  <a:gd name="T68" fmla="*/ 1 w 986"/>
                  <a:gd name="T69" fmla="*/ 1 h 398"/>
                  <a:gd name="T70" fmla="*/ 1 w 986"/>
                  <a:gd name="T71" fmla="*/ 1 h 398"/>
                  <a:gd name="T72" fmla="*/ 1 w 986"/>
                  <a:gd name="T73" fmla="*/ 1 h 398"/>
                  <a:gd name="T74" fmla="*/ 1 w 986"/>
                  <a:gd name="T75" fmla="*/ 1 h 398"/>
                  <a:gd name="T76" fmla="*/ 1 w 986"/>
                  <a:gd name="T77" fmla="*/ 1 h 398"/>
                  <a:gd name="T78" fmla="*/ 1 w 986"/>
                  <a:gd name="T79" fmla="*/ 1 h 398"/>
                  <a:gd name="T80" fmla="*/ 1 w 986"/>
                  <a:gd name="T81" fmla="*/ 1 h 398"/>
                  <a:gd name="T82" fmla="*/ 1 w 986"/>
                  <a:gd name="T83" fmla="*/ 1 h 398"/>
                  <a:gd name="T84" fmla="*/ 1 w 986"/>
                  <a:gd name="T85" fmla="*/ 1 h 398"/>
                  <a:gd name="T86" fmla="*/ 1 w 986"/>
                  <a:gd name="T87" fmla="*/ 1 h 398"/>
                  <a:gd name="T88" fmla="*/ 1 w 986"/>
                  <a:gd name="T89" fmla="*/ 1 h 398"/>
                  <a:gd name="T90" fmla="*/ 1 w 986"/>
                  <a:gd name="T91" fmla="*/ 1 h 398"/>
                  <a:gd name="T92" fmla="*/ 1 w 986"/>
                  <a:gd name="T93" fmla="*/ 1 h 398"/>
                  <a:gd name="T94" fmla="*/ 1 w 986"/>
                  <a:gd name="T95" fmla="*/ 1 h 398"/>
                  <a:gd name="T96" fmla="*/ 1 w 986"/>
                  <a:gd name="T97" fmla="*/ 1 h 398"/>
                  <a:gd name="T98" fmla="*/ 1 w 986"/>
                  <a:gd name="T99" fmla="*/ 1 h 398"/>
                  <a:gd name="T100" fmla="*/ 1 w 986"/>
                  <a:gd name="T101" fmla="*/ 1 h 398"/>
                  <a:gd name="T102" fmla="*/ 1 w 986"/>
                  <a:gd name="T103" fmla="*/ 1 h 398"/>
                  <a:gd name="T104" fmla="*/ 1 w 986"/>
                  <a:gd name="T105" fmla="*/ 1 h 398"/>
                  <a:gd name="T106" fmla="*/ 1 w 986"/>
                  <a:gd name="T107" fmla="*/ 1 h 398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986" h="398">
                    <a:moveTo>
                      <a:pt x="901" y="398"/>
                    </a:moveTo>
                    <a:lnTo>
                      <a:pt x="867" y="398"/>
                    </a:lnTo>
                    <a:lnTo>
                      <a:pt x="829" y="398"/>
                    </a:lnTo>
                    <a:lnTo>
                      <a:pt x="789" y="398"/>
                    </a:lnTo>
                    <a:lnTo>
                      <a:pt x="747" y="396"/>
                    </a:lnTo>
                    <a:lnTo>
                      <a:pt x="702" y="396"/>
                    </a:lnTo>
                    <a:lnTo>
                      <a:pt x="656" y="394"/>
                    </a:lnTo>
                    <a:lnTo>
                      <a:pt x="608" y="393"/>
                    </a:lnTo>
                    <a:lnTo>
                      <a:pt x="561" y="392"/>
                    </a:lnTo>
                    <a:lnTo>
                      <a:pt x="513" y="389"/>
                    </a:lnTo>
                    <a:lnTo>
                      <a:pt x="467" y="388"/>
                    </a:lnTo>
                    <a:lnTo>
                      <a:pt x="421" y="386"/>
                    </a:lnTo>
                    <a:lnTo>
                      <a:pt x="376" y="384"/>
                    </a:lnTo>
                    <a:lnTo>
                      <a:pt x="334" y="383"/>
                    </a:lnTo>
                    <a:lnTo>
                      <a:pt x="294" y="380"/>
                    </a:lnTo>
                    <a:lnTo>
                      <a:pt x="258" y="378"/>
                    </a:lnTo>
                    <a:lnTo>
                      <a:pt x="225" y="377"/>
                    </a:lnTo>
                    <a:lnTo>
                      <a:pt x="210" y="376"/>
                    </a:lnTo>
                    <a:lnTo>
                      <a:pt x="194" y="376"/>
                    </a:lnTo>
                    <a:lnTo>
                      <a:pt x="179" y="374"/>
                    </a:lnTo>
                    <a:lnTo>
                      <a:pt x="163" y="373"/>
                    </a:lnTo>
                    <a:lnTo>
                      <a:pt x="148" y="373"/>
                    </a:lnTo>
                    <a:lnTo>
                      <a:pt x="132" y="372"/>
                    </a:lnTo>
                    <a:lnTo>
                      <a:pt x="117" y="372"/>
                    </a:lnTo>
                    <a:lnTo>
                      <a:pt x="102" y="372"/>
                    </a:lnTo>
                    <a:lnTo>
                      <a:pt x="81" y="334"/>
                    </a:lnTo>
                    <a:lnTo>
                      <a:pt x="64" y="289"/>
                    </a:lnTo>
                    <a:lnTo>
                      <a:pt x="48" y="241"/>
                    </a:lnTo>
                    <a:lnTo>
                      <a:pt x="35" y="190"/>
                    </a:lnTo>
                    <a:lnTo>
                      <a:pt x="23" y="142"/>
                    </a:lnTo>
                    <a:lnTo>
                      <a:pt x="14" y="97"/>
                    </a:lnTo>
                    <a:lnTo>
                      <a:pt x="6" y="57"/>
                    </a:lnTo>
                    <a:lnTo>
                      <a:pt x="0" y="27"/>
                    </a:lnTo>
                    <a:lnTo>
                      <a:pt x="12" y="62"/>
                    </a:lnTo>
                    <a:lnTo>
                      <a:pt x="26" y="100"/>
                    </a:lnTo>
                    <a:lnTo>
                      <a:pt x="42" y="140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5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0" y="283"/>
                    </a:lnTo>
                    <a:lnTo>
                      <a:pt x="139" y="257"/>
                    </a:lnTo>
                    <a:lnTo>
                      <a:pt x="147" y="234"/>
                    </a:lnTo>
                    <a:lnTo>
                      <a:pt x="157" y="211"/>
                    </a:lnTo>
                    <a:lnTo>
                      <a:pt x="170" y="190"/>
                    </a:lnTo>
                    <a:lnTo>
                      <a:pt x="185" y="170"/>
                    </a:lnTo>
                    <a:lnTo>
                      <a:pt x="204" y="152"/>
                    </a:lnTo>
                    <a:lnTo>
                      <a:pt x="227" y="135"/>
                    </a:lnTo>
                    <a:lnTo>
                      <a:pt x="215" y="157"/>
                    </a:lnTo>
                    <a:lnTo>
                      <a:pt x="202" y="184"/>
                    </a:lnTo>
                    <a:lnTo>
                      <a:pt x="191" y="214"/>
                    </a:lnTo>
                    <a:lnTo>
                      <a:pt x="185" y="248"/>
                    </a:lnTo>
                    <a:lnTo>
                      <a:pt x="182" y="281"/>
                    </a:lnTo>
                    <a:lnTo>
                      <a:pt x="188" y="313"/>
                    </a:lnTo>
                    <a:lnTo>
                      <a:pt x="201" y="343"/>
                    </a:lnTo>
                    <a:lnTo>
                      <a:pt x="225" y="370"/>
                    </a:lnTo>
                    <a:lnTo>
                      <a:pt x="250" y="343"/>
                    </a:lnTo>
                    <a:lnTo>
                      <a:pt x="271" y="305"/>
                    </a:lnTo>
                    <a:lnTo>
                      <a:pt x="285" y="260"/>
                    </a:lnTo>
                    <a:lnTo>
                      <a:pt x="292" y="211"/>
                    </a:lnTo>
                    <a:lnTo>
                      <a:pt x="291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8" y="8"/>
                    </a:lnTo>
                    <a:lnTo>
                      <a:pt x="262" y="34"/>
                    </a:lnTo>
                    <a:lnTo>
                      <a:pt x="282" y="63"/>
                    </a:lnTo>
                    <a:lnTo>
                      <a:pt x="300" y="95"/>
                    </a:lnTo>
                    <a:lnTo>
                      <a:pt x="315" y="130"/>
                    </a:lnTo>
                    <a:lnTo>
                      <a:pt x="325" y="168"/>
                    </a:lnTo>
                    <a:lnTo>
                      <a:pt x="333" y="211"/>
                    </a:lnTo>
                    <a:lnTo>
                      <a:pt x="339" y="258"/>
                    </a:lnTo>
                    <a:lnTo>
                      <a:pt x="340" y="309"/>
                    </a:lnTo>
                    <a:lnTo>
                      <a:pt x="354" y="288"/>
                    </a:lnTo>
                    <a:lnTo>
                      <a:pt x="370" y="266"/>
                    </a:lnTo>
                    <a:lnTo>
                      <a:pt x="388" y="244"/>
                    </a:lnTo>
                    <a:lnTo>
                      <a:pt x="409" y="222"/>
                    </a:lnTo>
                    <a:lnTo>
                      <a:pt x="430" y="203"/>
                    </a:lnTo>
                    <a:lnTo>
                      <a:pt x="451" y="184"/>
                    </a:lnTo>
                    <a:lnTo>
                      <a:pt x="471" y="170"/>
                    </a:lnTo>
                    <a:lnTo>
                      <a:pt x="492" y="160"/>
                    </a:lnTo>
                    <a:lnTo>
                      <a:pt x="483" y="180"/>
                    </a:lnTo>
                    <a:lnTo>
                      <a:pt x="469" y="203"/>
                    </a:lnTo>
                    <a:lnTo>
                      <a:pt x="452" y="227"/>
                    </a:lnTo>
                    <a:lnTo>
                      <a:pt x="433" y="251"/>
                    </a:lnTo>
                    <a:lnTo>
                      <a:pt x="415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0" y="334"/>
                    </a:lnTo>
                    <a:lnTo>
                      <a:pt x="388" y="339"/>
                    </a:lnTo>
                    <a:lnTo>
                      <a:pt x="396" y="343"/>
                    </a:lnTo>
                    <a:lnTo>
                      <a:pt x="407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4" y="360"/>
                    </a:lnTo>
                    <a:lnTo>
                      <a:pt x="458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2"/>
                    </a:lnTo>
                    <a:lnTo>
                      <a:pt x="375" y="65"/>
                    </a:lnTo>
                    <a:lnTo>
                      <a:pt x="346" y="36"/>
                    </a:lnTo>
                    <a:lnTo>
                      <a:pt x="375" y="57"/>
                    </a:lnTo>
                    <a:lnTo>
                      <a:pt x="400" y="79"/>
                    </a:lnTo>
                    <a:lnTo>
                      <a:pt x="423" y="102"/>
                    </a:lnTo>
                    <a:lnTo>
                      <a:pt x="444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4" y="10"/>
                    </a:lnTo>
                    <a:lnTo>
                      <a:pt x="490" y="39"/>
                    </a:lnTo>
                    <a:lnTo>
                      <a:pt x="506" y="70"/>
                    </a:lnTo>
                    <a:lnTo>
                      <a:pt x="520" y="106"/>
                    </a:lnTo>
                    <a:lnTo>
                      <a:pt x="531" y="145"/>
                    </a:lnTo>
                    <a:lnTo>
                      <a:pt x="539" y="188"/>
                    </a:lnTo>
                    <a:lnTo>
                      <a:pt x="542" y="236"/>
                    </a:lnTo>
                    <a:lnTo>
                      <a:pt x="538" y="290"/>
                    </a:lnTo>
                    <a:lnTo>
                      <a:pt x="527" y="349"/>
                    </a:lnTo>
                    <a:lnTo>
                      <a:pt x="553" y="321"/>
                    </a:lnTo>
                    <a:lnTo>
                      <a:pt x="576" y="288"/>
                    </a:lnTo>
                    <a:lnTo>
                      <a:pt x="595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3" y="125"/>
                    </a:lnTo>
                    <a:lnTo>
                      <a:pt x="584" y="83"/>
                    </a:lnTo>
                    <a:lnTo>
                      <a:pt x="552" y="42"/>
                    </a:lnTo>
                    <a:lnTo>
                      <a:pt x="567" y="50"/>
                    </a:lnTo>
                    <a:lnTo>
                      <a:pt x="582" y="59"/>
                    </a:lnTo>
                    <a:lnTo>
                      <a:pt x="597" y="69"/>
                    </a:lnTo>
                    <a:lnTo>
                      <a:pt x="611" y="80"/>
                    </a:lnTo>
                    <a:lnTo>
                      <a:pt x="622" y="95"/>
                    </a:lnTo>
                    <a:lnTo>
                      <a:pt x="633" y="113"/>
                    </a:lnTo>
                    <a:lnTo>
                      <a:pt x="642" y="134"/>
                    </a:lnTo>
                    <a:lnTo>
                      <a:pt x="648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9" y="32"/>
                    </a:lnTo>
                    <a:lnTo>
                      <a:pt x="645" y="0"/>
                    </a:lnTo>
                    <a:lnTo>
                      <a:pt x="656" y="38"/>
                    </a:lnTo>
                    <a:lnTo>
                      <a:pt x="661" y="82"/>
                    </a:lnTo>
                    <a:lnTo>
                      <a:pt x="663" y="129"/>
                    </a:lnTo>
                    <a:lnTo>
                      <a:pt x="660" y="178"/>
                    </a:lnTo>
                    <a:lnTo>
                      <a:pt x="652" y="228"/>
                    </a:lnTo>
                    <a:lnTo>
                      <a:pt x="642" y="276"/>
                    </a:lnTo>
                    <a:lnTo>
                      <a:pt x="627" y="320"/>
                    </a:lnTo>
                    <a:lnTo>
                      <a:pt x="610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80" y="255"/>
                    </a:lnTo>
                    <a:lnTo>
                      <a:pt x="697" y="212"/>
                    </a:lnTo>
                    <a:lnTo>
                      <a:pt x="711" y="167"/>
                    </a:lnTo>
                    <a:lnTo>
                      <a:pt x="722" y="122"/>
                    </a:lnTo>
                    <a:lnTo>
                      <a:pt x="729" y="77"/>
                    </a:lnTo>
                    <a:lnTo>
                      <a:pt x="733" y="33"/>
                    </a:lnTo>
                    <a:lnTo>
                      <a:pt x="741" y="87"/>
                    </a:lnTo>
                    <a:lnTo>
                      <a:pt x="745" y="147"/>
                    </a:lnTo>
                    <a:lnTo>
                      <a:pt x="743" y="210"/>
                    </a:lnTo>
                    <a:lnTo>
                      <a:pt x="730" y="268"/>
                    </a:lnTo>
                    <a:lnTo>
                      <a:pt x="743" y="252"/>
                    </a:lnTo>
                    <a:lnTo>
                      <a:pt x="757" y="232"/>
                    </a:lnTo>
                    <a:lnTo>
                      <a:pt x="771" y="206"/>
                    </a:lnTo>
                    <a:lnTo>
                      <a:pt x="785" y="180"/>
                    </a:lnTo>
                    <a:lnTo>
                      <a:pt x="797" y="153"/>
                    </a:lnTo>
                    <a:lnTo>
                      <a:pt x="809" y="129"/>
                    </a:lnTo>
                    <a:lnTo>
                      <a:pt x="817" y="108"/>
                    </a:lnTo>
                    <a:lnTo>
                      <a:pt x="821" y="93"/>
                    </a:lnTo>
                    <a:lnTo>
                      <a:pt x="819" y="117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5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7" y="295"/>
                    </a:lnTo>
                    <a:lnTo>
                      <a:pt x="726" y="324"/>
                    </a:lnTo>
                    <a:lnTo>
                      <a:pt x="752" y="306"/>
                    </a:lnTo>
                    <a:lnTo>
                      <a:pt x="778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70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1" y="166"/>
                    </a:lnTo>
                    <a:lnTo>
                      <a:pt x="882" y="193"/>
                    </a:lnTo>
                    <a:lnTo>
                      <a:pt x="873" y="220"/>
                    </a:lnTo>
                    <a:lnTo>
                      <a:pt x="862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49" y="297"/>
                    </a:lnTo>
                    <a:lnTo>
                      <a:pt x="877" y="271"/>
                    </a:lnTo>
                    <a:lnTo>
                      <a:pt x="902" y="237"/>
                    </a:lnTo>
                    <a:lnTo>
                      <a:pt x="925" y="200"/>
                    </a:lnTo>
                    <a:lnTo>
                      <a:pt x="945" y="161"/>
                    </a:lnTo>
                    <a:lnTo>
                      <a:pt x="962" y="122"/>
                    </a:lnTo>
                    <a:lnTo>
                      <a:pt x="976" y="83"/>
                    </a:lnTo>
                    <a:lnTo>
                      <a:pt x="986" y="46"/>
                    </a:lnTo>
                    <a:lnTo>
                      <a:pt x="980" y="86"/>
                    </a:lnTo>
                    <a:lnTo>
                      <a:pt x="979" y="128"/>
                    </a:lnTo>
                    <a:lnTo>
                      <a:pt x="980" y="169"/>
                    </a:lnTo>
                    <a:lnTo>
                      <a:pt x="984" y="210"/>
                    </a:lnTo>
                    <a:lnTo>
                      <a:pt x="986" y="247"/>
                    </a:lnTo>
                    <a:lnTo>
                      <a:pt x="986" y="282"/>
                    </a:lnTo>
                    <a:lnTo>
                      <a:pt x="983" y="312"/>
                    </a:lnTo>
                    <a:lnTo>
                      <a:pt x="975" y="339"/>
                    </a:lnTo>
                    <a:lnTo>
                      <a:pt x="901" y="398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19" name="TextBox 5"/>
          <p:cNvSpPr txBox="1"/>
          <p:nvPr/>
        </p:nvSpPr>
        <p:spPr>
          <a:xfrm>
            <a:off x="4774565" y="140335"/>
            <a:ext cx="2814320" cy="521970"/>
          </a:xfrm>
          <a:prstGeom prst="rect">
            <a:avLst/>
          </a:prstGeom>
          <a:solidFill>
            <a:schemeClr val="accent2">
              <a:lumMod val="20000"/>
              <a:lumOff val="80000"/>
            </a:schemeClr>
          </a:solidFill>
          <a:ln>
            <a:solidFill>
              <a:schemeClr val="accent2"/>
            </a:solidFill>
          </a:ln>
        </p:spPr>
        <p:txBody>
          <a:bodyPr wrap="square" rtlCol="0">
            <a:prstTxWarp prst="textChevron">
              <a:avLst/>
            </a:prstTxWarp>
            <a:spAutoFit/>
          </a:bodyPr>
          <a:lstStyle/>
          <a:p>
            <a:pPr algn="ctr"/>
            <a:r>
              <a:rPr lang="en-US" sz="2800" b="1" dirty="0">
                <a:solidFill>
                  <a:srgbClr val="7030A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Nối </a:t>
            </a:r>
            <a:r>
              <a:rPr lang="en-US" sz="2800" b="1" dirty="0" err="1">
                <a:solidFill>
                  <a:srgbClr val="7030A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câu</a:t>
            </a:r>
            <a:r>
              <a:rPr lang="en-US" sz="2800" b="1" dirty="0">
                <a:solidFill>
                  <a:srgbClr val="7030A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5+6</a:t>
            </a:r>
          </a:p>
        </p:txBody>
      </p:sp>
      <p:pic>
        <p:nvPicPr>
          <p:cNvPr id="3" name="Hình ảnh 2">
            <a:extLst>
              <a:ext uri="{FF2B5EF4-FFF2-40B4-BE49-F238E27FC236}">
                <a16:creationId xmlns:a16="http://schemas.microsoft.com/office/drawing/2014/main" id="{8E32B0BD-B7F9-4005-0F26-26B7C6EA656A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316394" y="2147503"/>
            <a:ext cx="9668887" cy="1935028"/>
          </a:xfrm>
          <a:prstGeom prst="rect">
            <a:avLst/>
          </a:prstGeom>
        </p:spPr>
      </p:pic>
      <p:sp>
        <p:nvSpPr>
          <p:cNvPr id="4" name="Hộp Văn bản 3">
            <a:extLst>
              <a:ext uri="{FF2B5EF4-FFF2-40B4-BE49-F238E27FC236}">
                <a16:creationId xmlns:a16="http://schemas.microsoft.com/office/drawing/2014/main" id="{0CF2A692-C4DA-F5A0-B12D-4DA839EB09C1}"/>
              </a:ext>
            </a:extLst>
          </p:cNvPr>
          <p:cNvSpPr txBox="1"/>
          <p:nvPr/>
        </p:nvSpPr>
        <p:spPr>
          <a:xfrm>
            <a:off x="1025636" y="2832018"/>
            <a:ext cx="10251963" cy="147732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vi-VN" sz="18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Cho   bầy trẻ thơ  cùng    khoe  áo mới</a:t>
            </a:r>
            <a:r>
              <a:rPr lang="en-US" sz="18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  <a:r>
              <a:rPr lang="vi-VN" sz="18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      Cho những người lớn lì        xì    trẻ    con</a:t>
            </a:r>
            <a:r>
              <a:rPr lang="en-US" sz="18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</a:p>
          <a:p>
            <a:endParaRPr lang="en-US" sz="1800" b="1" dirty="0">
              <a:solidFill>
                <a:srgbClr val="00206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endParaRPr lang="en-US" b="1" dirty="0">
              <a:solidFill>
                <a:srgbClr val="00206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endParaRPr lang="en-US" sz="1800" b="1" dirty="0">
              <a:solidFill>
                <a:srgbClr val="00206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vi-VN" sz="18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Tết   </a:t>
            </a:r>
            <a:r>
              <a:rPr lang="vi-VN" sz="1800" b="1" dirty="0" err="1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tết</a:t>
            </a:r>
            <a:r>
              <a:rPr lang="vi-VN" sz="18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muôn người hân hoan chúc nhau</a:t>
            </a:r>
            <a:r>
              <a:rPr lang="en-US" sz="18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  <a:r>
              <a:rPr lang="vi-VN" sz="18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  Chúc nhau một năm an    lành yên vui</a:t>
            </a:r>
            <a:r>
              <a:rPr lang="en-US" sz="18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</a:p>
        </p:txBody>
      </p:sp>
      <p:pic>
        <p:nvPicPr>
          <p:cNvPr id="2" name="Content Placeholder 8">
            <a:extLst>
              <a:ext uri="{FF2B5EF4-FFF2-40B4-BE49-F238E27FC236}">
                <a16:creationId xmlns:a16="http://schemas.microsoft.com/office/drawing/2014/main" id="{87F2CD50-342F-2C68-EEAF-6DAC8B3C2C39}"/>
              </a:ext>
            </a:extLst>
          </p:cNvPr>
          <p:cNvPicPr>
            <a:picLocks noChangeAspect="1"/>
          </p:cNvPicPr>
          <p:nvPr/>
        </p:nvPicPr>
        <p:blipFill>
          <a:blip r:embed="rId8">
            <a:clrChange>
              <a:clrFrom>
                <a:srgbClr val="FFFFFF">
                  <a:alpha val="100000"/>
                </a:srgbClr>
              </a:clrFrom>
              <a:clrTo>
                <a:srgbClr val="FFFFFF">
                  <a:alpha val="100000"/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8379075" y="4930019"/>
            <a:ext cx="3432848" cy="1369641"/>
          </a:xfrm>
          <a:prstGeom prst="rect">
            <a:avLst/>
          </a:prstGeom>
          <a:noFill/>
          <a:ln w="9525">
            <a:noFill/>
          </a:ln>
        </p:spPr>
      </p:pic>
      <p:pic>
        <p:nvPicPr>
          <p:cNvPr id="5" name="V-VI">
            <a:hlinkClick r:id="" action="ppaction://media"/>
            <a:extLst>
              <a:ext uri="{FF2B5EF4-FFF2-40B4-BE49-F238E27FC236}">
                <a16:creationId xmlns:a16="http://schemas.microsoft.com/office/drawing/2014/main" id="{05C4264A-2BB8-9B11-F229-B5C921240E65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9"/>
          <a:stretch>
            <a:fillRect/>
          </a:stretch>
        </p:blipFill>
        <p:spPr>
          <a:xfrm>
            <a:off x="9662351" y="226258"/>
            <a:ext cx="609600" cy="6096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2196019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126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126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63" presetClass="path" presetSubtype="0" repeatCount="indefinite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61111E-6 3.46821E-6 L 0.03108 -0.06012 " pathEditMode="relative" rAng="0" ptsTypes="AA">
                                      <p:cBhvr>
                                        <p:cTn id="10" dur="3000" fill="hold"/>
                                        <p:tgtEl>
                                          <p:spTgt spid="1126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545" y="-3006"/>
                                    </p:animMotion>
                                  </p:childTnLst>
                                </p:cTn>
                              </p:par>
                              <p:par>
                                <p:cTn id="11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2" dur="50" fill="hold"/>
                                        <p:tgtEl>
                                          <p:spTgt spid="11269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800000"/>
                                      </p:to>
                                    </p:animClr>
                                    <p:animClr clrSpc="rgb" dir="cw">
                                      <p:cBhvr>
                                        <p:cTn id="13" dur="50" fill="hold"/>
                                        <p:tgtEl>
                                          <p:spTgt spid="11269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800000"/>
                                      </p:to>
                                    </p:animClr>
                                    <p:set>
                                      <p:cBhvr>
                                        <p:cTn id="14" dur="50" fill="hold"/>
                                        <p:tgtEl>
                                          <p:spTgt spid="11269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5" dur="50" fill="hold"/>
                                        <p:tgtEl>
                                          <p:spTgt spid="11269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  <p:animRot by="120000">
                                      <p:cBhvr>
                                        <p:cTn id="16" dur="5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6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7" dur="100" fill="hold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1126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8" dur="1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126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9" dur="100" fill="hold">
                                          <p:stCondLst>
                                            <p:cond delay="300"/>
                                          </p:stCondLst>
                                        </p:cTn>
                                        <p:tgtEl>
                                          <p:spTgt spid="1126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0" dur="1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126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1" presetID="2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15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15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63" presetClass="path" presetSubtype="0" repeatCount="indefinite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61111E-6 3.46821E-6 L 0.03108 -0.06012 " pathEditMode="relative" rAng="0" ptsTypes="AA">
                                      <p:cBhvr>
                                        <p:cTn id="26" dur="3000" fill="hold"/>
                                        <p:tgtEl>
                                          <p:spTgt spid="15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545" y="-3006"/>
                                    </p:animMotion>
                                  </p:childTnLst>
                                </p:cTn>
                              </p:par>
                              <p:par>
                                <p:cTn id="27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28" dur="50" fill="hold"/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800000"/>
                                      </p:to>
                                    </p:animClr>
                                    <p:animClr clrSpc="rgb" dir="cw">
                                      <p:cBhvr>
                                        <p:cTn id="29" dur="50" fill="hold"/>
                                        <p:tgtEl>
                                          <p:spTgt spid="15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800000"/>
                                      </p:to>
                                    </p:animClr>
                                    <p:set>
                                      <p:cBhvr>
                                        <p:cTn id="30" dur="50" fill="hold"/>
                                        <p:tgtEl>
                                          <p:spTgt spid="15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31" dur="50" fill="hold"/>
                                        <p:tgtEl>
                                          <p:spTgt spid="156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  <p:animRot by="120000">
                                      <p:cBhvr>
                                        <p:cTn id="32" dur="5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3" dur="100" fill="hold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34" dur="1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5" dur="100" fill="hold">
                                          <p:stCondLst>
                                            <p:cond delay="30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36" dur="1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7" presetID="2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16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16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63" presetClass="path" presetSubtype="0" repeatCount="indefinite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5.55556E-7 -1.21387E-6 L -0.0559 0.00809 " pathEditMode="relative" rAng="0" ptsTypes="AA">
                                      <p:cBhvr>
                                        <p:cTn id="42" dur="5000" fill="hold"/>
                                        <p:tgtEl>
                                          <p:spTgt spid="16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795" y="393"/>
                                    </p:animMotion>
                                  </p:childTnLst>
                                </p:cTn>
                              </p:par>
                              <p:par>
                                <p:cTn id="43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44" dur="50" fill="hold"/>
                                        <p:tgtEl>
                                          <p:spTgt spid="161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0000FF"/>
                                      </p:to>
                                    </p:animClr>
                                    <p:animClr clrSpc="rgb" dir="cw">
                                      <p:cBhvr>
                                        <p:cTn id="45" dur="50" fill="hold"/>
                                        <p:tgtEl>
                                          <p:spTgt spid="161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0000FF"/>
                                      </p:to>
                                    </p:animClr>
                                    <p:set>
                                      <p:cBhvr>
                                        <p:cTn id="46" dur="50" fill="hold"/>
                                        <p:tgtEl>
                                          <p:spTgt spid="161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47" dur="50" fill="hold"/>
                                        <p:tgtEl>
                                          <p:spTgt spid="161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  <p:animRot by="120000">
                                      <p:cBhvr>
                                        <p:cTn id="48" dur="5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9" dur="100" fill="hold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50" dur="1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51" dur="100" fill="hold">
                                          <p:stCondLst>
                                            <p:cond delay="300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52" dur="1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53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1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1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63" presetClass="path" presetSubtype="0" repeatCount="indefinite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72222E-6 -7.51445E-7 L -0.02205 0.05341 " pathEditMode="relative" rAng="0" ptsTypes="AA">
                                      <p:cBhvr>
                                        <p:cTn id="58" dur="2000" fill="hold"/>
                                        <p:tgtEl>
                                          <p:spTgt spid="16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111" y="2659"/>
                                    </p:animMotion>
                                  </p:childTnLst>
                                </p:cTn>
                              </p:par>
                              <p:par>
                                <p:cTn id="59" presetID="32" presetClass="emph" presetSubtype="0" repeatCount="indefinite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60" dur="50" fill="hold"/>
                                        <p:tgtEl>
                                          <p:spTgt spid="16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animClr clrSpc="rgb" dir="cw">
                                      <p:cBhvr>
                                        <p:cTn id="61" dur="50" fill="hold"/>
                                        <p:tgtEl>
                                          <p:spTgt spid="16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set>
                                      <p:cBhvr>
                                        <p:cTn id="62" dur="50" fill="hold"/>
                                        <p:tgtEl>
                                          <p:spTgt spid="16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63" dur="50" fill="hold"/>
                                        <p:tgtEl>
                                          <p:spTgt spid="166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  <p:animRot by="120000">
                                      <p:cBhvr>
                                        <p:cTn id="64" dur="5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65" dur="100" fill="hold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66" dur="1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67" dur="100" fill="hold">
                                          <p:stCondLst>
                                            <p:cond delay="300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68" dur="1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69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1" dur="500" fill="hold"/>
                                        <p:tgtEl>
                                          <p:spTgt spid="16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500" fill="hold"/>
                                        <p:tgtEl>
                                          <p:spTgt spid="16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3" presetID="63" presetClass="path" presetSubtype="0" repeatCount="indefinite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88889E-6 2.59259E-6 L -0.04341 -0.09144 " pathEditMode="relative" rAng="0" ptsTypes="AA">
                                      <p:cBhvr>
                                        <p:cTn id="74" dur="2000" fill="hold"/>
                                        <p:tgtEl>
                                          <p:spTgt spid="16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170" y="-4583"/>
                                    </p:animMotion>
                                  </p:childTnLst>
                                </p:cTn>
                              </p:par>
                              <p:par>
                                <p:cTn id="75" presetID="32" presetClass="emph" presetSubtype="0" repeatCount="indefinite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76" dur="50" fill="hold"/>
                                        <p:tgtEl>
                                          <p:spTgt spid="167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66"/>
                                      </p:to>
                                    </p:animClr>
                                    <p:animClr clrSpc="rgb" dir="cw">
                                      <p:cBhvr>
                                        <p:cTn id="77" dur="50" fill="hold"/>
                                        <p:tgtEl>
                                          <p:spTgt spid="16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0066"/>
                                      </p:to>
                                    </p:animClr>
                                    <p:set>
                                      <p:cBhvr>
                                        <p:cTn id="78" dur="50" fill="hold"/>
                                        <p:tgtEl>
                                          <p:spTgt spid="16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79" dur="50" fill="hold"/>
                                        <p:tgtEl>
                                          <p:spTgt spid="167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  <p:animRot by="120000">
                                      <p:cBhvr>
                                        <p:cTn id="80" dur="5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81" dur="100" fill="hold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2" dur="1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83" dur="100" fill="hold">
                                          <p:stCondLst>
                                            <p:cond delay="30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84" dur="1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85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7" dur="500" fill="hold"/>
                                        <p:tgtEl>
                                          <p:spTgt spid="16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" dur="500" fill="hold"/>
                                        <p:tgtEl>
                                          <p:spTgt spid="16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9" presetID="63" presetClass="path" presetSubtype="0" repeatCount="indefinite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88889E-6 2.59259E-6 L -0.04341 -0.09144 " pathEditMode="relative" rAng="0" ptsTypes="AA">
                                      <p:cBhvr>
                                        <p:cTn id="90" dur="2000" fill="hold"/>
                                        <p:tgtEl>
                                          <p:spTgt spid="16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170" y="-4583"/>
                                    </p:animMotion>
                                  </p:childTnLst>
                                </p:cTn>
                              </p:par>
                              <p:par>
                                <p:cTn id="91" presetID="32" presetClass="emph" presetSubtype="0" repeatCount="indefinite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92" dur="50" fill="hold"/>
                                        <p:tgtEl>
                                          <p:spTgt spid="168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66"/>
                                      </p:to>
                                    </p:animClr>
                                    <p:animClr clrSpc="rgb" dir="cw">
                                      <p:cBhvr>
                                        <p:cTn id="93" dur="50" fill="hold"/>
                                        <p:tgtEl>
                                          <p:spTgt spid="168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0066"/>
                                      </p:to>
                                    </p:animClr>
                                    <p:set>
                                      <p:cBhvr>
                                        <p:cTn id="94" dur="50" fill="hold"/>
                                        <p:tgtEl>
                                          <p:spTgt spid="168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95" dur="50" fill="hold"/>
                                        <p:tgtEl>
                                          <p:spTgt spid="168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  <p:animRot by="120000">
                                      <p:cBhvr>
                                        <p:cTn id="96" dur="5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7" dur="100" fill="hold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98" dur="1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9" dur="100" fill="hold">
                                          <p:stCondLst>
                                            <p:cond delay="30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0" dur="1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01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03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4" fill="hold">
                      <p:stCondLst>
                        <p:cond delay="indefinite"/>
                      </p:stCondLst>
                      <p:childTnLst>
                        <p:par>
                          <p:cTn id="105" fill="hold">
                            <p:stCondLst>
                              <p:cond delay="0"/>
                            </p:stCondLst>
                            <p:childTnLst>
                              <p:par>
                                <p:cTn id="106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8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9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11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12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3" fill="hold">
                      <p:stCondLst>
                        <p:cond delay="0"/>
                      </p:stCondLst>
                      <p:childTnLst>
                        <p:par>
                          <p:cTn id="114" fill="hold">
                            <p:stCondLst>
                              <p:cond delay="0"/>
                            </p:stCondLst>
                            <p:childTnLst>
                              <p:par>
                                <p:cTn id="115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16" dur="13583" fill="hold"/>
                                        <p:tgtEl>
                                          <p:spTgt spid="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  <p:audio>
              <p:cMediaNode vol="80000">
                <p:cTn id="11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5"/>
                </p:tgtEl>
              </p:cMediaNode>
            </p:audio>
          </p:childTnLst>
        </p:cTn>
      </p:par>
    </p:tnLst>
    <p:bldLst>
      <p:bldP spid="166" grpId="0" bldLvl="0" animBg="1"/>
      <p:bldP spid="166" grpId="1" bldLvl="0" animBg="1"/>
      <p:bldP spid="166" grpId="2" bldLvl="0" animBg="1"/>
      <p:bldP spid="167" grpId="0" bldLvl="0" animBg="1"/>
      <p:bldP spid="167" grpId="1" bldLvl="0" animBg="1"/>
      <p:bldP spid="167" grpId="2" bldLvl="0" animBg="1"/>
      <p:bldP spid="168" grpId="0" bldLvl="0" animBg="1"/>
      <p:bldP spid="168" grpId="1" bldLvl="0" animBg="1"/>
      <p:bldP spid="168" grpId="2" bldLvl="0" animBg="1"/>
      <p:bldP spid="19" grpId="0" animBg="1"/>
      <p:bldP spid="19" grpId="1" animBg="1"/>
      <p:bldP spid="4" grpId="0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Picture 2" descr="C:\Users\Administrator\Desktop\hinh nen dep pp\CON VAT+CAY, HIH ANH NHO NGHEP TRAH\4d93d3c41d690499dcf3d031be2765e9.png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02180" y="0"/>
            <a:ext cx="1559560" cy="66230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1269" name="Group 5"/>
          <p:cNvGrpSpPr/>
          <p:nvPr/>
        </p:nvGrpSpPr>
        <p:grpSpPr bwMode="auto">
          <a:xfrm>
            <a:off x="873345" y="846727"/>
            <a:ext cx="195263" cy="369887"/>
            <a:chOff x="3890" y="144"/>
            <a:chExt cx="232" cy="441"/>
          </a:xfrm>
        </p:grpSpPr>
        <p:sp>
          <p:nvSpPr>
            <p:cNvPr id="10407" name="Freeform 6"/>
            <p:cNvSpPr/>
            <p:nvPr/>
          </p:nvSpPr>
          <p:spPr bwMode="auto">
            <a:xfrm>
              <a:off x="3897" y="144"/>
              <a:ext cx="166" cy="157"/>
            </a:xfrm>
            <a:custGeom>
              <a:avLst/>
              <a:gdLst>
                <a:gd name="T0" fmla="*/ 0 w 101"/>
                <a:gd name="T1" fmla="*/ 0 h 96"/>
                <a:gd name="T2" fmla="*/ 1750 w 101"/>
                <a:gd name="T3" fmla="*/ 2175 h 96"/>
                <a:gd name="T4" fmla="*/ 3072 w 101"/>
                <a:gd name="T5" fmla="*/ 4694 h 96"/>
                <a:gd name="T6" fmla="*/ 5851 w 101"/>
                <a:gd name="T7" fmla="*/ 6448 h 96"/>
                <a:gd name="T8" fmla="*/ 8946 w 101"/>
                <a:gd name="T9" fmla="*/ 8040 h 96"/>
                <a:gd name="T10" fmla="*/ 11418 w 101"/>
                <a:gd name="T11" fmla="*/ 8800 h 96"/>
                <a:gd name="T12" fmla="*/ 13638 w 101"/>
                <a:gd name="T13" fmla="*/ 9209 h 96"/>
                <a:gd name="T14" fmla="*/ 15136 w 101"/>
                <a:gd name="T15" fmla="*/ 10292 h 96"/>
                <a:gd name="T16" fmla="*/ 17557 w 101"/>
                <a:gd name="T17" fmla="*/ 10545 h 96"/>
                <a:gd name="T18" fmla="*/ 19438 w 101"/>
                <a:gd name="T19" fmla="*/ 11360 h 96"/>
                <a:gd name="T20" fmla="*/ 20987 w 101"/>
                <a:gd name="T21" fmla="*/ 12076 h 96"/>
                <a:gd name="T22" fmla="*/ 22415 w 101"/>
                <a:gd name="T23" fmla="*/ 12742 h 96"/>
                <a:gd name="T24" fmla="*/ 24165 w 101"/>
                <a:gd name="T25" fmla="*/ 13700 h 96"/>
                <a:gd name="T26" fmla="*/ 28383 w 101"/>
                <a:gd name="T27" fmla="*/ 16189 h 96"/>
                <a:gd name="T28" fmla="*/ 31948 w 101"/>
                <a:gd name="T29" fmla="*/ 18578 h 96"/>
                <a:gd name="T30" fmla="*/ 34493 w 101"/>
                <a:gd name="T31" fmla="*/ 21910 h 96"/>
                <a:gd name="T32" fmla="*/ 36840 w 101"/>
                <a:gd name="T33" fmla="*/ 25373 h 96"/>
                <a:gd name="T34" fmla="*/ 37551 w 101"/>
                <a:gd name="T35" fmla="*/ 27784 h 96"/>
                <a:gd name="T36" fmla="*/ 38496 w 101"/>
                <a:gd name="T37" fmla="*/ 30383 h 96"/>
                <a:gd name="T38" fmla="*/ 38869 w 101"/>
                <a:gd name="T39" fmla="*/ 32906 h 96"/>
                <a:gd name="T40" fmla="*/ 39301 w 101"/>
                <a:gd name="T41" fmla="*/ 35168 h 96"/>
                <a:gd name="T42" fmla="*/ 38164 w 101"/>
                <a:gd name="T43" fmla="*/ 34079 h 96"/>
                <a:gd name="T44" fmla="*/ 37398 w 101"/>
                <a:gd name="T45" fmla="*/ 32697 h 96"/>
                <a:gd name="T46" fmla="*/ 36840 w 101"/>
                <a:gd name="T47" fmla="*/ 30676 h 96"/>
                <a:gd name="T48" fmla="*/ 35741 w 101"/>
                <a:gd name="T49" fmla="*/ 28850 h 96"/>
                <a:gd name="T50" fmla="*/ 34922 w 101"/>
                <a:gd name="T51" fmla="*/ 27527 h 96"/>
                <a:gd name="T52" fmla="*/ 33077 w 101"/>
                <a:gd name="T53" fmla="*/ 24631 h 96"/>
                <a:gd name="T54" fmla="*/ 30196 w 101"/>
                <a:gd name="T55" fmla="*/ 22405 h 96"/>
                <a:gd name="T56" fmla="*/ 27635 w 101"/>
                <a:gd name="T57" fmla="*/ 20121 h 96"/>
                <a:gd name="T58" fmla="*/ 24581 w 101"/>
                <a:gd name="T59" fmla="*/ 18578 h 96"/>
                <a:gd name="T60" fmla="*/ 22847 w 101"/>
                <a:gd name="T61" fmla="*/ 17641 h 96"/>
                <a:gd name="T62" fmla="*/ 20543 w 101"/>
                <a:gd name="T63" fmla="*/ 16832 h 96"/>
                <a:gd name="T64" fmla="*/ 18314 w 101"/>
                <a:gd name="T65" fmla="*/ 16590 h 96"/>
                <a:gd name="T66" fmla="*/ 16303 w 101"/>
                <a:gd name="T67" fmla="*/ 16189 h 96"/>
                <a:gd name="T68" fmla="*/ 13901 w 101"/>
                <a:gd name="T69" fmla="*/ 15558 h 96"/>
                <a:gd name="T70" fmla="*/ 11668 w 101"/>
                <a:gd name="T71" fmla="*/ 15061 h 96"/>
                <a:gd name="T72" fmla="*/ 8946 w 101"/>
                <a:gd name="T73" fmla="*/ 14488 h 96"/>
                <a:gd name="T74" fmla="*/ 6645 w 101"/>
                <a:gd name="T75" fmla="*/ 14488 h 96"/>
                <a:gd name="T76" fmla="*/ 0 w 101"/>
                <a:gd name="T77" fmla="*/ 0 h 9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101" h="96">
                  <a:moveTo>
                    <a:pt x="0" y="0"/>
                  </a:moveTo>
                  <a:lnTo>
                    <a:pt x="4" y="6"/>
                  </a:lnTo>
                  <a:lnTo>
                    <a:pt x="8" y="13"/>
                  </a:lnTo>
                  <a:lnTo>
                    <a:pt x="15" y="18"/>
                  </a:lnTo>
                  <a:lnTo>
                    <a:pt x="23" y="22"/>
                  </a:lnTo>
                  <a:lnTo>
                    <a:pt x="29" y="24"/>
                  </a:lnTo>
                  <a:lnTo>
                    <a:pt x="35" y="25"/>
                  </a:lnTo>
                  <a:lnTo>
                    <a:pt x="39" y="28"/>
                  </a:lnTo>
                  <a:lnTo>
                    <a:pt x="45" y="29"/>
                  </a:lnTo>
                  <a:lnTo>
                    <a:pt x="50" y="31"/>
                  </a:lnTo>
                  <a:lnTo>
                    <a:pt x="54" y="33"/>
                  </a:lnTo>
                  <a:lnTo>
                    <a:pt x="58" y="35"/>
                  </a:lnTo>
                  <a:lnTo>
                    <a:pt x="62" y="37"/>
                  </a:lnTo>
                  <a:lnTo>
                    <a:pt x="73" y="44"/>
                  </a:lnTo>
                  <a:lnTo>
                    <a:pt x="82" y="51"/>
                  </a:lnTo>
                  <a:lnTo>
                    <a:pt x="89" y="60"/>
                  </a:lnTo>
                  <a:lnTo>
                    <a:pt x="95" y="69"/>
                  </a:lnTo>
                  <a:lnTo>
                    <a:pt x="97" y="76"/>
                  </a:lnTo>
                  <a:lnTo>
                    <a:pt x="99" y="83"/>
                  </a:lnTo>
                  <a:lnTo>
                    <a:pt x="100" y="90"/>
                  </a:lnTo>
                  <a:lnTo>
                    <a:pt x="101" y="96"/>
                  </a:lnTo>
                  <a:lnTo>
                    <a:pt x="98" y="93"/>
                  </a:lnTo>
                  <a:lnTo>
                    <a:pt x="96" y="89"/>
                  </a:lnTo>
                  <a:lnTo>
                    <a:pt x="95" y="84"/>
                  </a:lnTo>
                  <a:lnTo>
                    <a:pt x="92" y="79"/>
                  </a:lnTo>
                  <a:lnTo>
                    <a:pt x="90" y="75"/>
                  </a:lnTo>
                  <a:lnTo>
                    <a:pt x="85" y="67"/>
                  </a:lnTo>
                  <a:lnTo>
                    <a:pt x="78" y="61"/>
                  </a:lnTo>
                  <a:lnTo>
                    <a:pt x="71" y="55"/>
                  </a:lnTo>
                  <a:lnTo>
                    <a:pt x="63" y="51"/>
                  </a:lnTo>
                  <a:lnTo>
                    <a:pt x="59" y="48"/>
                  </a:lnTo>
                  <a:lnTo>
                    <a:pt x="53" y="46"/>
                  </a:lnTo>
                  <a:lnTo>
                    <a:pt x="47" y="45"/>
                  </a:lnTo>
                  <a:lnTo>
                    <a:pt x="42" y="44"/>
                  </a:lnTo>
                  <a:lnTo>
                    <a:pt x="36" y="43"/>
                  </a:lnTo>
                  <a:lnTo>
                    <a:pt x="30" y="41"/>
                  </a:lnTo>
                  <a:lnTo>
                    <a:pt x="23" y="40"/>
                  </a:lnTo>
                  <a:lnTo>
                    <a:pt x="17" y="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08" name="Freeform 7"/>
            <p:cNvSpPr/>
            <p:nvPr/>
          </p:nvSpPr>
          <p:spPr bwMode="auto">
            <a:xfrm>
              <a:off x="3926" y="209"/>
              <a:ext cx="163" cy="154"/>
            </a:xfrm>
            <a:custGeom>
              <a:avLst/>
              <a:gdLst>
                <a:gd name="T0" fmla="*/ 0 w 102"/>
                <a:gd name="T1" fmla="*/ 0 h 94"/>
                <a:gd name="T2" fmla="*/ 1114 w 102"/>
                <a:gd name="T3" fmla="*/ 1782 h 94"/>
                <a:gd name="T4" fmla="*/ 2280 w 102"/>
                <a:gd name="T5" fmla="*/ 3637 h 94"/>
                <a:gd name="T6" fmla="*/ 3783 w 102"/>
                <a:gd name="T7" fmla="*/ 5698 h 94"/>
                <a:gd name="T8" fmla="*/ 6400 w 102"/>
                <a:gd name="T9" fmla="*/ 7484 h 94"/>
                <a:gd name="T10" fmla="*/ 7827 w 102"/>
                <a:gd name="T11" fmla="*/ 8241 h 94"/>
                <a:gd name="T12" fmla="*/ 9305 w 102"/>
                <a:gd name="T13" fmla="*/ 8688 h 94"/>
                <a:gd name="T14" fmla="*/ 10544 w 102"/>
                <a:gd name="T15" fmla="*/ 9761 h 94"/>
                <a:gd name="T16" fmla="*/ 12161 w 102"/>
                <a:gd name="T17" fmla="*/ 10021 h 94"/>
                <a:gd name="T18" fmla="*/ 13609 w 102"/>
                <a:gd name="T19" fmla="*/ 10962 h 94"/>
                <a:gd name="T20" fmla="*/ 14766 w 102"/>
                <a:gd name="T21" fmla="*/ 11152 h 94"/>
                <a:gd name="T22" fmla="*/ 15790 w 102"/>
                <a:gd name="T23" fmla="*/ 12261 h 94"/>
                <a:gd name="T24" fmla="*/ 16850 w 102"/>
                <a:gd name="T25" fmla="*/ 12910 h 94"/>
                <a:gd name="T26" fmla="*/ 19988 w 102"/>
                <a:gd name="T27" fmla="*/ 15294 h 94"/>
                <a:gd name="T28" fmla="*/ 22389 w 102"/>
                <a:gd name="T29" fmla="*/ 18270 h 94"/>
                <a:gd name="T30" fmla="*/ 24669 w 102"/>
                <a:gd name="T31" fmla="*/ 21150 h 94"/>
                <a:gd name="T32" fmla="*/ 26380 w 102"/>
                <a:gd name="T33" fmla="*/ 25056 h 94"/>
                <a:gd name="T34" fmla="*/ 26927 w 102"/>
                <a:gd name="T35" fmla="*/ 27458 h 94"/>
                <a:gd name="T36" fmla="*/ 27379 w 102"/>
                <a:gd name="T37" fmla="*/ 29932 h 94"/>
                <a:gd name="T38" fmla="*/ 27951 w 102"/>
                <a:gd name="T39" fmla="*/ 32538 h 94"/>
                <a:gd name="T40" fmla="*/ 28212 w 102"/>
                <a:gd name="T41" fmla="*/ 35133 h 94"/>
                <a:gd name="T42" fmla="*/ 26927 w 102"/>
                <a:gd name="T43" fmla="*/ 33985 h 94"/>
                <a:gd name="T44" fmla="*/ 26615 w 102"/>
                <a:gd name="T45" fmla="*/ 32538 h 94"/>
                <a:gd name="T46" fmla="*/ 26117 w 102"/>
                <a:gd name="T47" fmla="*/ 30327 h 94"/>
                <a:gd name="T48" fmla="*/ 25813 w 102"/>
                <a:gd name="T49" fmla="*/ 28534 h 94"/>
                <a:gd name="T50" fmla="*/ 25009 w 102"/>
                <a:gd name="T51" fmla="*/ 26896 h 94"/>
                <a:gd name="T52" fmla="*/ 23763 w 102"/>
                <a:gd name="T53" fmla="*/ 23968 h 94"/>
                <a:gd name="T54" fmla="*/ 21813 w 102"/>
                <a:gd name="T55" fmla="*/ 21727 h 94"/>
                <a:gd name="T56" fmla="*/ 19988 w 102"/>
                <a:gd name="T57" fmla="*/ 19861 h 94"/>
                <a:gd name="T58" fmla="*/ 17654 w 102"/>
                <a:gd name="T59" fmla="*/ 18270 h 94"/>
                <a:gd name="T60" fmla="*/ 16153 w 102"/>
                <a:gd name="T61" fmla="*/ 17174 h 94"/>
                <a:gd name="T62" fmla="*/ 14766 w 102"/>
                <a:gd name="T63" fmla="*/ 16417 h 94"/>
                <a:gd name="T64" fmla="*/ 12858 w 102"/>
                <a:gd name="T65" fmla="*/ 15991 h 94"/>
                <a:gd name="T66" fmla="*/ 11394 w 102"/>
                <a:gd name="T67" fmla="*/ 15294 h 94"/>
                <a:gd name="T68" fmla="*/ 9660 w 102"/>
                <a:gd name="T69" fmla="*/ 14630 h 94"/>
                <a:gd name="T70" fmla="*/ 8046 w 102"/>
                <a:gd name="T71" fmla="*/ 14630 h 94"/>
                <a:gd name="T72" fmla="*/ 6400 w 102"/>
                <a:gd name="T73" fmla="*/ 14234 h 94"/>
                <a:gd name="T74" fmla="*/ 5035 w 102"/>
                <a:gd name="T75" fmla="*/ 13962 h 94"/>
                <a:gd name="T76" fmla="*/ 0 w 102"/>
                <a:gd name="T77" fmla="*/ 0 h 94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102" h="94">
                  <a:moveTo>
                    <a:pt x="0" y="0"/>
                  </a:moveTo>
                  <a:lnTo>
                    <a:pt x="4" y="5"/>
                  </a:lnTo>
                  <a:lnTo>
                    <a:pt x="8" y="10"/>
                  </a:lnTo>
                  <a:lnTo>
                    <a:pt x="14" y="15"/>
                  </a:lnTo>
                  <a:lnTo>
                    <a:pt x="23" y="20"/>
                  </a:lnTo>
                  <a:lnTo>
                    <a:pt x="28" y="22"/>
                  </a:lnTo>
                  <a:lnTo>
                    <a:pt x="34" y="23"/>
                  </a:lnTo>
                  <a:lnTo>
                    <a:pt x="38" y="26"/>
                  </a:lnTo>
                  <a:lnTo>
                    <a:pt x="44" y="27"/>
                  </a:lnTo>
                  <a:lnTo>
                    <a:pt x="49" y="29"/>
                  </a:lnTo>
                  <a:lnTo>
                    <a:pt x="53" y="30"/>
                  </a:lnTo>
                  <a:lnTo>
                    <a:pt x="57" y="33"/>
                  </a:lnTo>
                  <a:lnTo>
                    <a:pt x="61" y="35"/>
                  </a:lnTo>
                  <a:lnTo>
                    <a:pt x="72" y="41"/>
                  </a:lnTo>
                  <a:lnTo>
                    <a:pt x="81" y="49"/>
                  </a:lnTo>
                  <a:lnTo>
                    <a:pt x="89" y="57"/>
                  </a:lnTo>
                  <a:lnTo>
                    <a:pt x="95" y="67"/>
                  </a:lnTo>
                  <a:lnTo>
                    <a:pt x="97" y="73"/>
                  </a:lnTo>
                  <a:lnTo>
                    <a:pt x="99" y="80"/>
                  </a:lnTo>
                  <a:lnTo>
                    <a:pt x="101" y="87"/>
                  </a:lnTo>
                  <a:lnTo>
                    <a:pt x="102" y="94"/>
                  </a:lnTo>
                  <a:lnTo>
                    <a:pt x="97" y="91"/>
                  </a:lnTo>
                  <a:lnTo>
                    <a:pt x="96" y="87"/>
                  </a:lnTo>
                  <a:lnTo>
                    <a:pt x="94" y="81"/>
                  </a:lnTo>
                  <a:lnTo>
                    <a:pt x="93" y="76"/>
                  </a:lnTo>
                  <a:lnTo>
                    <a:pt x="90" y="72"/>
                  </a:lnTo>
                  <a:lnTo>
                    <a:pt x="86" y="64"/>
                  </a:lnTo>
                  <a:lnTo>
                    <a:pt x="79" y="58"/>
                  </a:lnTo>
                  <a:lnTo>
                    <a:pt x="72" y="53"/>
                  </a:lnTo>
                  <a:lnTo>
                    <a:pt x="64" y="49"/>
                  </a:lnTo>
                  <a:lnTo>
                    <a:pt x="58" y="46"/>
                  </a:lnTo>
                  <a:lnTo>
                    <a:pt x="53" y="44"/>
                  </a:lnTo>
                  <a:lnTo>
                    <a:pt x="46" y="43"/>
                  </a:lnTo>
                  <a:lnTo>
                    <a:pt x="41" y="41"/>
                  </a:lnTo>
                  <a:lnTo>
                    <a:pt x="35" y="39"/>
                  </a:lnTo>
                  <a:lnTo>
                    <a:pt x="29" y="39"/>
                  </a:lnTo>
                  <a:lnTo>
                    <a:pt x="23" y="38"/>
                  </a:lnTo>
                  <a:lnTo>
                    <a:pt x="18" y="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09" name="Freeform 8"/>
            <p:cNvSpPr/>
            <p:nvPr/>
          </p:nvSpPr>
          <p:spPr bwMode="auto">
            <a:xfrm>
              <a:off x="3952" y="271"/>
              <a:ext cx="170" cy="183"/>
            </a:xfrm>
            <a:custGeom>
              <a:avLst/>
              <a:gdLst>
                <a:gd name="T0" fmla="*/ 0 w 103"/>
                <a:gd name="T1" fmla="*/ 0 h 113"/>
                <a:gd name="T2" fmla="*/ 1804 w 103"/>
                <a:gd name="T3" fmla="*/ 2214 h 113"/>
                <a:gd name="T4" fmla="*/ 4573 w 103"/>
                <a:gd name="T5" fmla="*/ 4581 h 113"/>
                <a:gd name="T6" fmla="*/ 7643 w 103"/>
                <a:gd name="T7" fmla="*/ 6803 h 113"/>
                <a:gd name="T8" fmla="*/ 11073 w 103"/>
                <a:gd name="T9" fmla="*/ 7798 h 113"/>
                <a:gd name="T10" fmla="*/ 13384 w 103"/>
                <a:gd name="T11" fmla="*/ 8790 h 113"/>
                <a:gd name="T12" fmla="*/ 15642 w 103"/>
                <a:gd name="T13" fmla="*/ 9025 h 113"/>
                <a:gd name="T14" fmla="*/ 17589 w 103"/>
                <a:gd name="T15" fmla="*/ 9793 h 113"/>
                <a:gd name="T16" fmla="*/ 20098 w 103"/>
                <a:gd name="T17" fmla="*/ 10407 h 113"/>
                <a:gd name="T18" fmla="*/ 22521 w 103"/>
                <a:gd name="T19" fmla="*/ 11017 h 113"/>
                <a:gd name="T20" fmla="*/ 25132 w 103"/>
                <a:gd name="T21" fmla="*/ 11638 h 113"/>
                <a:gd name="T22" fmla="*/ 26982 w 103"/>
                <a:gd name="T23" fmla="*/ 12395 h 113"/>
                <a:gd name="T24" fmla="*/ 29030 w 103"/>
                <a:gd name="T25" fmla="*/ 13014 h 113"/>
                <a:gd name="T26" fmla="*/ 32686 w 103"/>
                <a:gd name="T27" fmla="*/ 14857 h 113"/>
                <a:gd name="T28" fmla="*/ 35740 w 103"/>
                <a:gd name="T29" fmla="*/ 16854 h 113"/>
                <a:gd name="T30" fmla="*/ 37601 w 103"/>
                <a:gd name="T31" fmla="*/ 19225 h 113"/>
                <a:gd name="T32" fmla="*/ 39130 w 103"/>
                <a:gd name="T33" fmla="*/ 22065 h 113"/>
                <a:gd name="T34" fmla="*/ 41480 w 103"/>
                <a:gd name="T35" fmla="*/ 26214 h 113"/>
                <a:gd name="T36" fmla="*/ 42175 w 103"/>
                <a:gd name="T37" fmla="*/ 29272 h 113"/>
                <a:gd name="T38" fmla="*/ 42175 w 103"/>
                <a:gd name="T39" fmla="*/ 32508 h 113"/>
                <a:gd name="T40" fmla="*/ 41498 w 103"/>
                <a:gd name="T41" fmla="*/ 36257 h 113"/>
                <a:gd name="T42" fmla="*/ 40371 w 103"/>
                <a:gd name="T43" fmla="*/ 36723 h 113"/>
                <a:gd name="T44" fmla="*/ 40371 w 103"/>
                <a:gd name="T45" fmla="*/ 34132 h 113"/>
                <a:gd name="T46" fmla="*/ 40371 w 103"/>
                <a:gd name="T47" fmla="*/ 30901 h 113"/>
                <a:gd name="T48" fmla="*/ 39130 w 103"/>
                <a:gd name="T49" fmla="*/ 27295 h 113"/>
                <a:gd name="T50" fmla="*/ 38001 w 103"/>
                <a:gd name="T51" fmla="*/ 24284 h 113"/>
                <a:gd name="T52" fmla="*/ 36459 w 103"/>
                <a:gd name="T53" fmla="*/ 21989 h 113"/>
                <a:gd name="T54" fmla="*/ 35078 w 103"/>
                <a:gd name="T55" fmla="*/ 19840 h 113"/>
                <a:gd name="T56" fmla="*/ 32686 w 103"/>
                <a:gd name="T57" fmla="*/ 18467 h 113"/>
                <a:gd name="T58" fmla="*/ 29733 w 103"/>
                <a:gd name="T59" fmla="*/ 16854 h 113"/>
                <a:gd name="T60" fmla="*/ 27695 w 103"/>
                <a:gd name="T61" fmla="*/ 16221 h 113"/>
                <a:gd name="T62" fmla="*/ 25143 w 103"/>
                <a:gd name="T63" fmla="*/ 15229 h 113"/>
                <a:gd name="T64" fmla="*/ 22090 w 103"/>
                <a:gd name="T65" fmla="*/ 14857 h 113"/>
                <a:gd name="T66" fmla="*/ 18717 w 103"/>
                <a:gd name="T67" fmla="*/ 14235 h 113"/>
                <a:gd name="T68" fmla="*/ 15642 w 103"/>
                <a:gd name="T69" fmla="*/ 14002 h 113"/>
                <a:gd name="T70" fmla="*/ 12458 w 103"/>
                <a:gd name="T71" fmla="*/ 13014 h 113"/>
                <a:gd name="T72" fmla="*/ 9477 w 103"/>
                <a:gd name="T73" fmla="*/ 12629 h 113"/>
                <a:gd name="T74" fmla="*/ 6457 w 103"/>
                <a:gd name="T75" fmla="*/ 12395 h 113"/>
                <a:gd name="T76" fmla="*/ 0 w 103"/>
                <a:gd name="T77" fmla="*/ 0 h 113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103" h="113">
                  <a:moveTo>
                    <a:pt x="0" y="0"/>
                  </a:moveTo>
                  <a:lnTo>
                    <a:pt x="4" y="7"/>
                  </a:lnTo>
                  <a:lnTo>
                    <a:pt x="11" y="14"/>
                  </a:lnTo>
                  <a:lnTo>
                    <a:pt x="19" y="21"/>
                  </a:lnTo>
                  <a:lnTo>
                    <a:pt x="27" y="24"/>
                  </a:lnTo>
                  <a:lnTo>
                    <a:pt x="33" y="27"/>
                  </a:lnTo>
                  <a:lnTo>
                    <a:pt x="38" y="28"/>
                  </a:lnTo>
                  <a:lnTo>
                    <a:pt x="43" y="30"/>
                  </a:lnTo>
                  <a:lnTo>
                    <a:pt x="49" y="32"/>
                  </a:lnTo>
                  <a:lnTo>
                    <a:pt x="55" y="34"/>
                  </a:lnTo>
                  <a:lnTo>
                    <a:pt x="61" y="36"/>
                  </a:lnTo>
                  <a:lnTo>
                    <a:pt x="66" y="38"/>
                  </a:lnTo>
                  <a:lnTo>
                    <a:pt x="71" y="40"/>
                  </a:lnTo>
                  <a:lnTo>
                    <a:pt x="80" y="46"/>
                  </a:lnTo>
                  <a:lnTo>
                    <a:pt x="87" y="52"/>
                  </a:lnTo>
                  <a:lnTo>
                    <a:pt x="92" y="59"/>
                  </a:lnTo>
                  <a:lnTo>
                    <a:pt x="96" y="68"/>
                  </a:lnTo>
                  <a:lnTo>
                    <a:pt x="101" y="80"/>
                  </a:lnTo>
                  <a:lnTo>
                    <a:pt x="103" y="90"/>
                  </a:lnTo>
                  <a:lnTo>
                    <a:pt x="103" y="100"/>
                  </a:lnTo>
                  <a:lnTo>
                    <a:pt x="102" y="111"/>
                  </a:lnTo>
                  <a:lnTo>
                    <a:pt x="99" y="113"/>
                  </a:lnTo>
                  <a:lnTo>
                    <a:pt x="99" y="105"/>
                  </a:lnTo>
                  <a:lnTo>
                    <a:pt x="99" y="95"/>
                  </a:lnTo>
                  <a:lnTo>
                    <a:pt x="96" y="84"/>
                  </a:lnTo>
                  <a:lnTo>
                    <a:pt x="93" y="75"/>
                  </a:lnTo>
                  <a:lnTo>
                    <a:pt x="89" y="67"/>
                  </a:lnTo>
                  <a:lnTo>
                    <a:pt x="86" y="61"/>
                  </a:lnTo>
                  <a:lnTo>
                    <a:pt x="80" y="57"/>
                  </a:lnTo>
                  <a:lnTo>
                    <a:pt x="73" y="52"/>
                  </a:lnTo>
                  <a:lnTo>
                    <a:pt x="68" y="50"/>
                  </a:lnTo>
                  <a:lnTo>
                    <a:pt x="62" y="47"/>
                  </a:lnTo>
                  <a:lnTo>
                    <a:pt x="54" y="46"/>
                  </a:lnTo>
                  <a:lnTo>
                    <a:pt x="46" y="44"/>
                  </a:lnTo>
                  <a:lnTo>
                    <a:pt x="38" y="43"/>
                  </a:lnTo>
                  <a:lnTo>
                    <a:pt x="30" y="40"/>
                  </a:lnTo>
                  <a:lnTo>
                    <a:pt x="23" y="39"/>
                  </a:lnTo>
                  <a:lnTo>
                    <a:pt x="16" y="3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10" name="Freeform 9"/>
            <p:cNvSpPr/>
            <p:nvPr/>
          </p:nvSpPr>
          <p:spPr bwMode="auto">
            <a:xfrm>
              <a:off x="3890" y="144"/>
              <a:ext cx="164" cy="441"/>
            </a:xfrm>
            <a:custGeom>
              <a:avLst/>
              <a:gdLst>
                <a:gd name="T0" fmla="*/ 16760 w 102"/>
                <a:gd name="T1" fmla="*/ 43470 h 269"/>
                <a:gd name="T2" fmla="*/ 29895 w 102"/>
                <a:gd name="T3" fmla="*/ 80041 h 269"/>
                <a:gd name="T4" fmla="*/ 30477 w 102"/>
                <a:gd name="T5" fmla="*/ 83070 h 269"/>
                <a:gd name="T6" fmla="*/ 30477 w 102"/>
                <a:gd name="T7" fmla="*/ 86008 h 269"/>
                <a:gd name="T8" fmla="*/ 29895 w 102"/>
                <a:gd name="T9" fmla="*/ 88864 h 269"/>
                <a:gd name="T10" fmla="*/ 28653 w 102"/>
                <a:gd name="T11" fmla="*/ 91477 h 269"/>
                <a:gd name="T12" fmla="*/ 27168 w 102"/>
                <a:gd name="T13" fmla="*/ 94274 h 269"/>
                <a:gd name="T14" fmla="*/ 25637 w 102"/>
                <a:gd name="T15" fmla="*/ 96728 h 269"/>
                <a:gd name="T16" fmla="*/ 23531 w 102"/>
                <a:gd name="T17" fmla="*/ 98895 h 269"/>
                <a:gd name="T18" fmla="*/ 21606 w 102"/>
                <a:gd name="T19" fmla="*/ 100217 h 269"/>
                <a:gd name="T20" fmla="*/ 20117 w 102"/>
                <a:gd name="T21" fmla="*/ 100932 h 269"/>
                <a:gd name="T22" fmla="*/ 18649 w 102"/>
                <a:gd name="T23" fmla="*/ 100932 h 269"/>
                <a:gd name="T24" fmla="*/ 17275 w 102"/>
                <a:gd name="T25" fmla="*/ 101381 h 269"/>
                <a:gd name="T26" fmla="*/ 16315 w 102"/>
                <a:gd name="T27" fmla="*/ 100932 h 269"/>
                <a:gd name="T28" fmla="*/ 14865 w 102"/>
                <a:gd name="T29" fmla="*/ 100712 h 269"/>
                <a:gd name="T30" fmla="*/ 14070 w 102"/>
                <a:gd name="T31" fmla="*/ 99809 h 269"/>
                <a:gd name="T32" fmla="*/ 13151 w 102"/>
                <a:gd name="T33" fmla="*/ 98468 h 269"/>
                <a:gd name="T34" fmla="*/ 12567 w 102"/>
                <a:gd name="T35" fmla="*/ 97164 h 269"/>
                <a:gd name="T36" fmla="*/ 11917 w 102"/>
                <a:gd name="T37" fmla="*/ 94571 h 269"/>
                <a:gd name="T38" fmla="*/ 11917 w 102"/>
                <a:gd name="T39" fmla="*/ 91477 h 269"/>
                <a:gd name="T40" fmla="*/ 12567 w 102"/>
                <a:gd name="T41" fmla="*/ 88452 h 269"/>
                <a:gd name="T42" fmla="*/ 13438 w 102"/>
                <a:gd name="T43" fmla="*/ 85526 h 269"/>
                <a:gd name="T44" fmla="*/ 14865 w 102"/>
                <a:gd name="T45" fmla="*/ 82672 h 269"/>
                <a:gd name="T46" fmla="*/ 16315 w 102"/>
                <a:gd name="T47" fmla="*/ 80246 h 269"/>
                <a:gd name="T48" fmla="*/ 18593 w 102"/>
                <a:gd name="T49" fmla="*/ 78006 h 269"/>
                <a:gd name="T50" fmla="*/ 20117 w 102"/>
                <a:gd name="T51" fmla="*/ 76800 h 269"/>
                <a:gd name="T52" fmla="*/ 21691 w 102"/>
                <a:gd name="T53" fmla="*/ 75875 h 269"/>
                <a:gd name="T54" fmla="*/ 23531 w 102"/>
                <a:gd name="T55" fmla="*/ 75455 h 269"/>
                <a:gd name="T56" fmla="*/ 24693 w 102"/>
                <a:gd name="T57" fmla="*/ 75455 h 269"/>
                <a:gd name="T58" fmla="*/ 26232 w 102"/>
                <a:gd name="T59" fmla="*/ 75455 h 269"/>
                <a:gd name="T60" fmla="*/ 0 w 102"/>
                <a:gd name="T61" fmla="*/ 667 h 269"/>
                <a:gd name="T62" fmla="*/ 1518 w 102"/>
                <a:gd name="T63" fmla="*/ 0 h 269"/>
                <a:gd name="T64" fmla="*/ 6483 w 102"/>
                <a:gd name="T65" fmla="*/ 15127 h 269"/>
                <a:gd name="T66" fmla="*/ 11917 w 102"/>
                <a:gd name="T67" fmla="*/ 29024 h 269"/>
                <a:gd name="T68" fmla="*/ 16760 w 102"/>
                <a:gd name="T69" fmla="*/ 43470 h 269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102" h="269">
                  <a:moveTo>
                    <a:pt x="56" y="115"/>
                  </a:moveTo>
                  <a:lnTo>
                    <a:pt x="100" y="212"/>
                  </a:lnTo>
                  <a:lnTo>
                    <a:pt x="102" y="220"/>
                  </a:lnTo>
                  <a:lnTo>
                    <a:pt x="102" y="228"/>
                  </a:lnTo>
                  <a:lnTo>
                    <a:pt x="100" y="236"/>
                  </a:lnTo>
                  <a:lnTo>
                    <a:pt x="96" y="243"/>
                  </a:lnTo>
                  <a:lnTo>
                    <a:pt x="91" y="250"/>
                  </a:lnTo>
                  <a:lnTo>
                    <a:pt x="86" y="257"/>
                  </a:lnTo>
                  <a:lnTo>
                    <a:pt x="79" y="262"/>
                  </a:lnTo>
                  <a:lnTo>
                    <a:pt x="72" y="266"/>
                  </a:lnTo>
                  <a:lnTo>
                    <a:pt x="67" y="268"/>
                  </a:lnTo>
                  <a:lnTo>
                    <a:pt x="63" y="268"/>
                  </a:lnTo>
                  <a:lnTo>
                    <a:pt x="58" y="269"/>
                  </a:lnTo>
                  <a:lnTo>
                    <a:pt x="55" y="268"/>
                  </a:lnTo>
                  <a:lnTo>
                    <a:pt x="50" y="267"/>
                  </a:lnTo>
                  <a:lnTo>
                    <a:pt x="47" y="265"/>
                  </a:lnTo>
                  <a:lnTo>
                    <a:pt x="44" y="261"/>
                  </a:lnTo>
                  <a:lnTo>
                    <a:pt x="42" y="258"/>
                  </a:lnTo>
                  <a:lnTo>
                    <a:pt x="40" y="251"/>
                  </a:lnTo>
                  <a:lnTo>
                    <a:pt x="40" y="243"/>
                  </a:lnTo>
                  <a:lnTo>
                    <a:pt x="42" y="235"/>
                  </a:lnTo>
                  <a:lnTo>
                    <a:pt x="45" y="227"/>
                  </a:lnTo>
                  <a:lnTo>
                    <a:pt x="50" y="219"/>
                  </a:lnTo>
                  <a:lnTo>
                    <a:pt x="55" y="213"/>
                  </a:lnTo>
                  <a:lnTo>
                    <a:pt x="62" y="207"/>
                  </a:lnTo>
                  <a:lnTo>
                    <a:pt x="67" y="204"/>
                  </a:lnTo>
                  <a:lnTo>
                    <a:pt x="73" y="201"/>
                  </a:lnTo>
                  <a:lnTo>
                    <a:pt x="79" y="200"/>
                  </a:lnTo>
                  <a:lnTo>
                    <a:pt x="83" y="200"/>
                  </a:lnTo>
                  <a:lnTo>
                    <a:pt x="88" y="200"/>
                  </a:lnTo>
                  <a:lnTo>
                    <a:pt x="0" y="2"/>
                  </a:lnTo>
                  <a:lnTo>
                    <a:pt x="5" y="0"/>
                  </a:lnTo>
                  <a:lnTo>
                    <a:pt x="22" y="40"/>
                  </a:lnTo>
                  <a:lnTo>
                    <a:pt x="40" y="77"/>
                  </a:lnTo>
                  <a:lnTo>
                    <a:pt x="56" y="115"/>
                  </a:lnTo>
                  <a:close/>
                </a:path>
              </a:pathLst>
            </a:custGeom>
            <a:solidFill>
              <a:srgbClr val="8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pic>
        <p:nvPicPr>
          <p:cNvPr id="13" name="Picture 12"/>
          <p:cNvPicPr>
            <a:picLocks noChangeAspect="1"/>
          </p:cNvPicPr>
          <p:nvPr/>
        </p:nvPicPr>
        <p:blipFill>
          <a:blip r:embed="rId5">
            <a:clrChange>
              <a:clrFrom>
                <a:srgbClr val="FFFFFF">
                  <a:alpha val="100000"/>
                </a:srgbClr>
              </a:clrFrom>
              <a:clrTo>
                <a:srgbClr val="FFFFFF">
                  <a:alpha val="100000"/>
                  <a:alpha val="0"/>
                </a:srgbClr>
              </a:clrTo>
            </a:clrChange>
          </a:blip>
          <a:stretch>
            <a:fillRect/>
          </a:stretch>
        </p:blipFill>
        <p:spPr>
          <a:xfrm flipH="1">
            <a:off x="-158750" y="125095"/>
            <a:ext cx="2421890" cy="1522730"/>
          </a:xfrm>
          <a:prstGeom prst="rect">
            <a:avLst/>
          </a:prstGeom>
        </p:spPr>
      </p:pic>
      <p:grpSp>
        <p:nvGrpSpPr>
          <p:cNvPr id="156" name="Group 5"/>
          <p:cNvGrpSpPr/>
          <p:nvPr/>
        </p:nvGrpSpPr>
        <p:grpSpPr bwMode="auto">
          <a:xfrm>
            <a:off x="219710" y="571818"/>
            <a:ext cx="195263" cy="369887"/>
            <a:chOff x="3890" y="144"/>
            <a:chExt cx="232" cy="441"/>
          </a:xfrm>
        </p:grpSpPr>
        <p:sp>
          <p:nvSpPr>
            <p:cNvPr id="157" name="Freeform 6"/>
            <p:cNvSpPr/>
            <p:nvPr/>
          </p:nvSpPr>
          <p:spPr bwMode="auto">
            <a:xfrm>
              <a:off x="3897" y="144"/>
              <a:ext cx="166" cy="157"/>
            </a:xfrm>
            <a:custGeom>
              <a:avLst/>
              <a:gdLst>
                <a:gd name="T0" fmla="*/ 0 w 101"/>
                <a:gd name="T1" fmla="*/ 0 h 96"/>
                <a:gd name="T2" fmla="*/ 1750 w 101"/>
                <a:gd name="T3" fmla="*/ 2175 h 96"/>
                <a:gd name="T4" fmla="*/ 3072 w 101"/>
                <a:gd name="T5" fmla="*/ 4694 h 96"/>
                <a:gd name="T6" fmla="*/ 5851 w 101"/>
                <a:gd name="T7" fmla="*/ 6448 h 96"/>
                <a:gd name="T8" fmla="*/ 8946 w 101"/>
                <a:gd name="T9" fmla="*/ 8040 h 96"/>
                <a:gd name="T10" fmla="*/ 11418 w 101"/>
                <a:gd name="T11" fmla="*/ 8800 h 96"/>
                <a:gd name="T12" fmla="*/ 13638 w 101"/>
                <a:gd name="T13" fmla="*/ 9209 h 96"/>
                <a:gd name="T14" fmla="*/ 15136 w 101"/>
                <a:gd name="T15" fmla="*/ 10292 h 96"/>
                <a:gd name="T16" fmla="*/ 17557 w 101"/>
                <a:gd name="T17" fmla="*/ 10545 h 96"/>
                <a:gd name="T18" fmla="*/ 19438 w 101"/>
                <a:gd name="T19" fmla="*/ 11360 h 96"/>
                <a:gd name="T20" fmla="*/ 20987 w 101"/>
                <a:gd name="T21" fmla="*/ 12076 h 96"/>
                <a:gd name="T22" fmla="*/ 22415 w 101"/>
                <a:gd name="T23" fmla="*/ 12742 h 96"/>
                <a:gd name="T24" fmla="*/ 24165 w 101"/>
                <a:gd name="T25" fmla="*/ 13700 h 96"/>
                <a:gd name="T26" fmla="*/ 28383 w 101"/>
                <a:gd name="T27" fmla="*/ 16189 h 96"/>
                <a:gd name="T28" fmla="*/ 31948 w 101"/>
                <a:gd name="T29" fmla="*/ 18578 h 96"/>
                <a:gd name="T30" fmla="*/ 34493 w 101"/>
                <a:gd name="T31" fmla="*/ 21910 h 96"/>
                <a:gd name="T32" fmla="*/ 36840 w 101"/>
                <a:gd name="T33" fmla="*/ 25373 h 96"/>
                <a:gd name="T34" fmla="*/ 37551 w 101"/>
                <a:gd name="T35" fmla="*/ 27784 h 96"/>
                <a:gd name="T36" fmla="*/ 38496 w 101"/>
                <a:gd name="T37" fmla="*/ 30383 h 96"/>
                <a:gd name="T38" fmla="*/ 38869 w 101"/>
                <a:gd name="T39" fmla="*/ 32906 h 96"/>
                <a:gd name="T40" fmla="*/ 39301 w 101"/>
                <a:gd name="T41" fmla="*/ 35168 h 96"/>
                <a:gd name="T42" fmla="*/ 38164 w 101"/>
                <a:gd name="T43" fmla="*/ 34079 h 96"/>
                <a:gd name="T44" fmla="*/ 37398 w 101"/>
                <a:gd name="T45" fmla="*/ 32697 h 96"/>
                <a:gd name="T46" fmla="*/ 36840 w 101"/>
                <a:gd name="T47" fmla="*/ 30676 h 96"/>
                <a:gd name="T48" fmla="*/ 35741 w 101"/>
                <a:gd name="T49" fmla="*/ 28850 h 96"/>
                <a:gd name="T50" fmla="*/ 34922 w 101"/>
                <a:gd name="T51" fmla="*/ 27527 h 96"/>
                <a:gd name="T52" fmla="*/ 33077 w 101"/>
                <a:gd name="T53" fmla="*/ 24631 h 96"/>
                <a:gd name="T54" fmla="*/ 30196 w 101"/>
                <a:gd name="T55" fmla="*/ 22405 h 96"/>
                <a:gd name="T56" fmla="*/ 27635 w 101"/>
                <a:gd name="T57" fmla="*/ 20121 h 96"/>
                <a:gd name="T58" fmla="*/ 24581 w 101"/>
                <a:gd name="T59" fmla="*/ 18578 h 96"/>
                <a:gd name="T60" fmla="*/ 22847 w 101"/>
                <a:gd name="T61" fmla="*/ 17641 h 96"/>
                <a:gd name="T62" fmla="*/ 20543 w 101"/>
                <a:gd name="T63" fmla="*/ 16832 h 96"/>
                <a:gd name="T64" fmla="*/ 18314 w 101"/>
                <a:gd name="T65" fmla="*/ 16590 h 96"/>
                <a:gd name="T66" fmla="*/ 16303 w 101"/>
                <a:gd name="T67" fmla="*/ 16189 h 96"/>
                <a:gd name="T68" fmla="*/ 13901 w 101"/>
                <a:gd name="T69" fmla="*/ 15558 h 96"/>
                <a:gd name="T70" fmla="*/ 11668 w 101"/>
                <a:gd name="T71" fmla="*/ 15061 h 96"/>
                <a:gd name="T72" fmla="*/ 8946 w 101"/>
                <a:gd name="T73" fmla="*/ 14488 h 96"/>
                <a:gd name="T74" fmla="*/ 6645 w 101"/>
                <a:gd name="T75" fmla="*/ 14488 h 96"/>
                <a:gd name="T76" fmla="*/ 0 w 101"/>
                <a:gd name="T77" fmla="*/ 0 h 9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101" h="96">
                  <a:moveTo>
                    <a:pt x="0" y="0"/>
                  </a:moveTo>
                  <a:lnTo>
                    <a:pt x="4" y="6"/>
                  </a:lnTo>
                  <a:lnTo>
                    <a:pt x="8" y="13"/>
                  </a:lnTo>
                  <a:lnTo>
                    <a:pt x="15" y="18"/>
                  </a:lnTo>
                  <a:lnTo>
                    <a:pt x="23" y="22"/>
                  </a:lnTo>
                  <a:lnTo>
                    <a:pt x="29" y="24"/>
                  </a:lnTo>
                  <a:lnTo>
                    <a:pt x="35" y="25"/>
                  </a:lnTo>
                  <a:lnTo>
                    <a:pt x="39" y="28"/>
                  </a:lnTo>
                  <a:lnTo>
                    <a:pt x="45" y="29"/>
                  </a:lnTo>
                  <a:lnTo>
                    <a:pt x="50" y="31"/>
                  </a:lnTo>
                  <a:lnTo>
                    <a:pt x="54" y="33"/>
                  </a:lnTo>
                  <a:lnTo>
                    <a:pt x="58" y="35"/>
                  </a:lnTo>
                  <a:lnTo>
                    <a:pt x="62" y="37"/>
                  </a:lnTo>
                  <a:lnTo>
                    <a:pt x="73" y="44"/>
                  </a:lnTo>
                  <a:lnTo>
                    <a:pt x="82" y="51"/>
                  </a:lnTo>
                  <a:lnTo>
                    <a:pt x="89" y="60"/>
                  </a:lnTo>
                  <a:lnTo>
                    <a:pt x="95" y="69"/>
                  </a:lnTo>
                  <a:lnTo>
                    <a:pt x="97" y="76"/>
                  </a:lnTo>
                  <a:lnTo>
                    <a:pt x="99" y="83"/>
                  </a:lnTo>
                  <a:lnTo>
                    <a:pt x="100" y="90"/>
                  </a:lnTo>
                  <a:lnTo>
                    <a:pt x="101" y="96"/>
                  </a:lnTo>
                  <a:lnTo>
                    <a:pt x="98" y="93"/>
                  </a:lnTo>
                  <a:lnTo>
                    <a:pt x="96" y="89"/>
                  </a:lnTo>
                  <a:lnTo>
                    <a:pt x="95" y="84"/>
                  </a:lnTo>
                  <a:lnTo>
                    <a:pt x="92" y="79"/>
                  </a:lnTo>
                  <a:lnTo>
                    <a:pt x="90" y="75"/>
                  </a:lnTo>
                  <a:lnTo>
                    <a:pt x="85" y="67"/>
                  </a:lnTo>
                  <a:lnTo>
                    <a:pt x="78" y="61"/>
                  </a:lnTo>
                  <a:lnTo>
                    <a:pt x="71" y="55"/>
                  </a:lnTo>
                  <a:lnTo>
                    <a:pt x="63" y="51"/>
                  </a:lnTo>
                  <a:lnTo>
                    <a:pt x="59" y="48"/>
                  </a:lnTo>
                  <a:lnTo>
                    <a:pt x="53" y="46"/>
                  </a:lnTo>
                  <a:lnTo>
                    <a:pt x="47" y="45"/>
                  </a:lnTo>
                  <a:lnTo>
                    <a:pt x="42" y="44"/>
                  </a:lnTo>
                  <a:lnTo>
                    <a:pt x="36" y="43"/>
                  </a:lnTo>
                  <a:lnTo>
                    <a:pt x="30" y="41"/>
                  </a:lnTo>
                  <a:lnTo>
                    <a:pt x="23" y="40"/>
                  </a:lnTo>
                  <a:lnTo>
                    <a:pt x="17" y="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8" name="Freeform 7"/>
            <p:cNvSpPr/>
            <p:nvPr/>
          </p:nvSpPr>
          <p:spPr bwMode="auto">
            <a:xfrm>
              <a:off x="3926" y="209"/>
              <a:ext cx="163" cy="154"/>
            </a:xfrm>
            <a:custGeom>
              <a:avLst/>
              <a:gdLst>
                <a:gd name="T0" fmla="*/ 0 w 102"/>
                <a:gd name="T1" fmla="*/ 0 h 94"/>
                <a:gd name="T2" fmla="*/ 1114 w 102"/>
                <a:gd name="T3" fmla="*/ 1782 h 94"/>
                <a:gd name="T4" fmla="*/ 2280 w 102"/>
                <a:gd name="T5" fmla="*/ 3637 h 94"/>
                <a:gd name="T6" fmla="*/ 3783 w 102"/>
                <a:gd name="T7" fmla="*/ 5698 h 94"/>
                <a:gd name="T8" fmla="*/ 6400 w 102"/>
                <a:gd name="T9" fmla="*/ 7484 h 94"/>
                <a:gd name="T10" fmla="*/ 7827 w 102"/>
                <a:gd name="T11" fmla="*/ 8241 h 94"/>
                <a:gd name="T12" fmla="*/ 9305 w 102"/>
                <a:gd name="T13" fmla="*/ 8688 h 94"/>
                <a:gd name="T14" fmla="*/ 10544 w 102"/>
                <a:gd name="T15" fmla="*/ 9761 h 94"/>
                <a:gd name="T16" fmla="*/ 12161 w 102"/>
                <a:gd name="T17" fmla="*/ 10021 h 94"/>
                <a:gd name="T18" fmla="*/ 13609 w 102"/>
                <a:gd name="T19" fmla="*/ 10962 h 94"/>
                <a:gd name="T20" fmla="*/ 14766 w 102"/>
                <a:gd name="T21" fmla="*/ 11152 h 94"/>
                <a:gd name="T22" fmla="*/ 15790 w 102"/>
                <a:gd name="T23" fmla="*/ 12261 h 94"/>
                <a:gd name="T24" fmla="*/ 16850 w 102"/>
                <a:gd name="T25" fmla="*/ 12910 h 94"/>
                <a:gd name="T26" fmla="*/ 19988 w 102"/>
                <a:gd name="T27" fmla="*/ 15294 h 94"/>
                <a:gd name="T28" fmla="*/ 22389 w 102"/>
                <a:gd name="T29" fmla="*/ 18270 h 94"/>
                <a:gd name="T30" fmla="*/ 24669 w 102"/>
                <a:gd name="T31" fmla="*/ 21150 h 94"/>
                <a:gd name="T32" fmla="*/ 26380 w 102"/>
                <a:gd name="T33" fmla="*/ 25056 h 94"/>
                <a:gd name="T34" fmla="*/ 26927 w 102"/>
                <a:gd name="T35" fmla="*/ 27458 h 94"/>
                <a:gd name="T36" fmla="*/ 27379 w 102"/>
                <a:gd name="T37" fmla="*/ 29932 h 94"/>
                <a:gd name="T38" fmla="*/ 27951 w 102"/>
                <a:gd name="T39" fmla="*/ 32538 h 94"/>
                <a:gd name="T40" fmla="*/ 28212 w 102"/>
                <a:gd name="T41" fmla="*/ 35133 h 94"/>
                <a:gd name="T42" fmla="*/ 26927 w 102"/>
                <a:gd name="T43" fmla="*/ 33985 h 94"/>
                <a:gd name="T44" fmla="*/ 26615 w 102"/>
                <a:gd name="T45" fmla="*/ 32538 h 94"/>
                <a:gd name="T46" fmla="*/ 26117 w 102"/>
                <a:gd name="T47" fmla="*/ 30327 h 94"/>
                <a:gd name="T48" fmla="*/ 25813 w 102"/>
                <a:gd name="T49" fmla="*/ 28534 h 94"/>
                <a:gd name="T50" fmla="*/ 25009 w 102"/>
                <a:gd name="T51" fmla="*/ 26896 h 94"/>
                <a:gd name="T52" fmla="*/ 23763 w 102"/>
                <a:gd name="T53" fmla="*/ 23968 h 94"/>
                <a:gd name="T54" fmla="*/ 21813 w 102"/>
                <a:gd name="T55" fmla="*/ 21727 h 94"/>
                <a:gd name="T56" fmla="*/ 19988 w 102"/>
                <a:gd name="T57" fmla="*/ 19861 h 94"/>
                <a:gd name="T58" fmla="*/ 17654 w 102"/>
                <a:gd name="T59" fmla="*/ 18270 h 94"/>
                <a:gd name="T60" fmla="*/ 16153 w 102"/>
                <a:gd name="T61" fmla="*/ 17174 h 94"/>
                <a:gd name="T62" fmla="*/ 14766 w 102"/>
                <a:gd name="T63" fmla="*/ 16417 h 94"/>
                <a:gd name="T64" fmla="*/ 12858 w 102"/>
                <a:gd name="T65" fmla="*/ 15991 h 94"/>
                <a:gd name="T66" fmla="*/ 11394 w 102"/>
                <a:gd name="T67" fmla="*/ 15294 h 94"/>
                <a:gd name="T68" fmla="*/ 9660 w 102"/>
                <a:gd name="T69" fmla="*/ 14630 h 94"/>
                <a:gd name="T70" fmla="*/ 8046 w 102"/>
                <a:gd name="T71" fmla="*/ 14630 h 94"/>
                <a:gd name="T72" fmla="*/ 6400 w 102"/>
                <a:gd name="T73" fmla="*/ 14234 h 94"/>
                <a:gd name="T74" fmla="*/ 5035 w 102"/>
                <a:gd name="T75" fmla="*/ 13962 h 94"/>
                <a:gd name="T76" fmla="*/ 0 w 102"/>
                <a:gd name="T77" fmla="*/ 0 h 94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102" h="94">
                  <a:moveTo>
                    <a:pt x="0" y="0"/>
                  </a:moveTo>
                  <a:lnTo>
                    <a:pt x="4" y="5"/>
                  </a:lnTo>
                  <a:lnTo>
                    <a:pt x="8" y="10"/>
                  </a:lnTo>
                  <a:lnTo>
                    <a:pt x="14" y="15"/>
                  </a:lnTo>
                  <a:lnTo>
                    <a:pt x="23" y="20"/>
                  </a:lnTo>
                  <a:lnTo>
                    <a:pt x="28" y="22"/>
                  </a:lnTo>
                  <a:lnTo>
                    <a:pt x="34" y="23"/>
                  </a:lnTo>
                  <a:lnTo>
                    <a:pt x="38" y="26"/>
                  </a:lnTo>
                  <a:lnTo>
                    <a:pt x="44" y="27"/>
                  </a:lnTo>
                  <a:lnTo>
                    <a:pt x="49" y="29"/>
                  </a:lnTo>
                  <a:lnTo>
                    <a:pt x="53" y="30"/>
                  </a:lnTo>
                  <a:lnTo>
                    <a:pt x="57" y="33"/>
                  </a:lnTo>
                  <a:lnTo>
                    <a:pt x="61" y="35"/>
                  </a:lnTo>
                  <a:lnTo>
                    <a:pt x="72" y="41"/>
                  </a:lnTo>
                  <a:lnTo>
                    <a:pt x="81" y="49"/>
                  </a:lnTo>
                  <a:lnTo>
                    <a:pt x="89" y="57"/>
                  </a:lnTo>
                  <a:lnTo>
                    <a:pt x="95" y="67"/>
                  </a:lnTo>
                  <a:lnTo>
                    <a:pt x="97" y="73"/>
                  </a:lnTo>
                  <a:lnTo>
                    <a:pt x="99" y="80"/>
                  </a:lnTo>
                  <a:lnTo>
                    <a:pt x="101" y="87"/>
                  </a:lnTo>
                  <a:lnTo>
                    <a:pt x="102" y="94"/>
                  </a:lnTo>
                  <a:lnTo>
                    <a:pt x="97" y="91"/>
                  </a:lnTo>
                  <a:lnTo>
                    <a:pt x="96" y="87"/>
                  </a:lnTo>
                  <a:lnTo>
                    <a:pt x="94" y="81"/>
                  </a:lnTo>
                  <a:lnTo>
                    <a:pt x="93" y="76"/>
                  </a:lnTo>
                  <a:lnTo>
                    <a:pt x="90" y="72"/>
                  </a:lnTo>
                  <a:lnTo>
                    <a:pt x="86" y="64"/>
                  </a:lnTo>
                  <a:lnTo>
                    <a:pt x="79" y="58"/>
                  </a:lnTo>
                  <a:lnTo>
                    <a:pt x="72" y="53"/>
                  </a:lnTo>
                  <a:lnTo>
                    <a:pt x="64" y="49"/>
                  </a:lnTo>
                  <a:lnTo>
                    <a:pt x="58" y="46"/>
                  </a:lnTo>
                  <a:lnTo>
                    <a:pt x="53" y="44"/>
                  </a:lnTo>
                  <a:lnTo>
                    <a:pt x="46" y="43"/>
                  </a:lnTo>
                  <a:lnTo>
                    <a:pt x="41" y="41"/>
                  </a:lnTo>
                  <a:lnTo>
                    <a:pt x="35" y="39"/>
                  </a:lnTo>
                  <a:lnTo>
                    <a:pt x="29" y="39"/>
                  </a:lnTo>
                  <a:lnTo>
                    <a:pt x="23" y="38"/>
                  </a:lnTo>
                  <a:lnTo>
                    <a:pt x="18" y="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" name="Freeform 8"/>
            <p:cNvSpPr/>
            <p:nvPr/>
          </p:nvSpPr>
          <p:spPr bwMode="auto">
            <a:xfrm>
              <a:off x="3952" y="271"/>
              <a:ext cx="170" cy="183"/>
            </a:xfrm>
            <a:custGeom>
              <a:avLst/>
              <a:gdLst>
                <a:gd name="T0" fmla="*/ 0 w 103"/>
                <a:gd name="T1" fmla="*/ 0 h 113"/>
                <a:gd name="T2" fmla="*/ 1804 w 103"/>
                <a:gd name="T3" fmla="*/ 2214 h 113"/>
                <a:gd name="T4" fmla="*/ 4573 w 103"/>
                <a:gd name="T5" fmla="*/ 4581 h 113"/>
                <a:gd name="T6" fmla="*/ 7643 w 103"/>
                <a:gd name="T7" fmla="*/ 6803 h 113"/>
                <a:gd name="T8" fmla="*/ 11073 w 103"/>
                <a:gd name="T9" fmla="*/ 7798 h 113"/>
                <a:gd name="T10" fmla="*/ 13384 w 103"/>
                <a:gd name="T11" fmla="*/ 8790 h 113"/>
                <a:gd name="T12" fmla="*/ 15642 w 103"/>
                <a:gd name="T13" fmla="*/ 9025 h 113"/>
                <a:gd name="T14" fmla="*/ 17589 w 103"/>
                <a:gd name="T15" fmla="*/ 9793 h 113"/>
                <a:gd name="T16" fmla="*/ 20098 w 103"/>
                <a:gd name="T17" fmla="*/ 10407 h 113"/>
                <a:gd name="T18" fmla="*/ 22521 w 103"/>
                <a:gd name="T19" fmla="*/ 11017 h 113"/>
                <a:gd name="T20" fmla="*/ 25132 w 103"/>
                <a:gd name="T21" fmla="*/ 11638 h 113"/>
                <a:gd name="T22" fmla="*/ 26982 w 103"/>
                <a:gd name="T23" fmla="*/ 12395 h 113"/>
                <a:gd name="T24" fmla="*/ 29030 w 103"/>
                <a:gd name="T25" fmla="*/ 13014 h 113"/>
                <a:gd name="T26" fmla="*/ 32686 w 103"/>
                <a:gd name="T27" fmla="*/ 14857 h 113"/>
                <a:gd name="T28" fmla="*/ 35740 w 103"/>
                <a:gd name="T29" fmla="*/ 16854 h 113"/>
                <a:gd name="T30" fmla="*/ 37601 w 103"/>
                <a:gd name="T31" fmla="*/ 19225 h 113"/>
                <a:gd name="T32" fmla="*/ 39130 w 103"/>
                <a:gd name="T33" fmla="*/ 22065 h 113"/>
                <a:gd name="T34" fmla="*/ 41480 w 103"/>
                <a:gd name="T35" fmla="*/ 26214 h 113"/>
                <a:gd name="T36" fmla="*/ 42175 w 103"/>
                <a:gd name="T37" fmla="*/ 29272 h 113"/>
                <a:gd name="T38" fmla="*/ 42175 w 103"/>
                <a:gd name="T39" fmla="*/ 32508 h 113"/>
                <a:gd name="T40" fmla="*/ 41498 w 103"/>
                <a:gd name="T41" fmla="*/ 36257 h 113"/>
                <a:gd name="T42" fmla="*/ 40371 w 103"/>
                <a:gd name="T43" fmla="*/ 36723 h 113"/>
                <a:gd name="T44" fmla="*/ 40371 w 103"/>
                <a:gd name="T45" fmla="*/ 34132 h 113"/>
                <a:gd name="T46" fmla="*/ 40371 w 103"/>
                <a:gd name="T47" fmla="*/ 30901 h 113"/>
                <a:gd name="T48" fmla="*/ 39130 w 103"/>
                <a:gd name="T49" fmla="*/ 27295 h 113"/>
                <a:gd name="T50" fmla="*/ 38001 w 103"/>
                <a:gd name="T51" fmla="*/ 24284 h 113"/>
                <a:gd name="T52" fmla="*/ 36459 w 103"/>
                <a:gd name="T53" fmla="*/ 21989 h 113"/>
                <a:gd name="T54" fmla="*/ 35078 w 103"/>
                <a:gd name="T55" fmla="*/ 19840 h 113"/>
                <a:gd name="T56" fmla="*/ 32686 w 103"/>
                <a:gd name="T57" fmla="*/ 18467 h 113"/>
                <a:gd name="T58" fmla="*/ 29733 w 103"/>
                <a:gd name="T59" fmla="*/ 16854 h 113"/>
                <a:gd name="T60" fmla="*/ 27695 w 103"/>
                <a:gd name="T61" fmla="*/ 16221 h 113"/>
                <a:gd name="T62" fmla="*/ 25143 w 103"/>
                <a:gd name="T63" fmla="*/ 15229 h 113"/>
                <a:gd name="T64" fmla="*/ 22090 w 103"/>
                <a:gd name="T65" fmla="*/ 14857 h 113"/>
                <a:gd name="T66" fmla="*/ 18717 w 103"/>
                <a:gd name="T67" fmla="*/ 14235 h 113"/>
                <a:gd name="T68" fmla="*/ 15642 w 103"/>
                <a:gd name="T69" fmla="*/ 14002 h 113"/>
                <a:gd name="T70" fmla="*/ 12458 w 103"/>
                <a:gd name="T71" fmla="*/ 13014 h 113"/>
                <a:gd name="T72" fmla="*/ 9477 w 103"/>
                <a:gd name="T73" fmla="*/ 12629 h 113"/>
                <a:gd name="T74" fmla="*/ 6457 w 103"/>
                <a:gd name="T75" fmla="*/ 12395 h 113"/>
                <a:gd name="T76" fmla="*/ 0 w 103"/>
                <a:gd name="T77" fmla="*/ 0 h 113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103" h="113">
                  <a:moveTo>
                    <a:pt x="0" y="0"/>
                  </a:moveTo>
                  <a:lnTo>
                    <a:pt x="4" y="7"/>
                  </a:lnTo>
                  <a:lnTo>
                    <a:pt x="11" y="14"/>
                  </a:lnTo>
                  <a:lnTo>
                    <a:pt x="19" y="21"/>
                  </a:lnTo>
                  <a:lnTo>
                    <a:pt x="27" y="24"/>
                  </a:lnTo>
                  <a:lnTo>
                    <a:pt x="33" y="27"/>
                  </a:lnTo>
                  <a:lnTo>
                    <a:pt x="38" y="28"/>
                  </a:lnTo>
                  <a:lnTo>
                    <a:pt x="43" y="30"/>
                  </a:lnTo>
                  <a:lnTo>
                    <a:pt x="49" y="32"/>
                  </a:lnTo>
                  <a:lnTo>
                    <a:pt x="55" y="34"/>
                  </a:lnTo>
                  <a:lnTo>
                    <a:pt x="61" y="36"/>
                  </a:lnTo>
                  <a:lnTo>
                    <a:pt x="66" y="38"/>
                  </a:lnTo>
                  <a:lnTo>
                    <a:pt x="71" y="40"/>
                  </a:lnTo>
                  <a:lnTo>
                    <a:pt x="80" y="46"/>
                  </a:lnTo>
                  <a:lnTo>
                    <a:pt x="87" y="52"/>
                  </a:lnTo>
                  <a:lnTo>
                    <a:pt x="92" y="59"/>
                  </a:lnTo>
                  <a:lnTo>
                    <a:pt x="96" y="68"/>
                  </a:lnTo>
                  <a:lnTo>
                    <a:pt x="101" y="80"/>
                  </a:lnTo>
                  <a:lnTo>
                    <a:pt x="103" y="90"/>
                  </a:lnTo>
                  <a:lnTo>
                    <a:pt x="103" y="100"/>
                  </a:lnTo>
                  <a:lnTo>
                    <a:pt x="102" y="111"/>
                  </a:lnTo>
                  <a:lnTo>
                    <a:pt x="99" y="113"/>
                  </a:lnTo>
                  <a:lnTo>
                    <a:pt x="99" y="105"/>
                  </a:lnTo>
                  <a:lnTo>
                    <a:pt x="99" y="95"/>
                  </a:lnTo>
                  <a:lnTo>
                    <a:pt x="96" y="84"/>
                  </a:lnTo>
                  <a:lnTo>
                    <a:pt x="93" y="75"/>
                  </a:lnTo>
                  <a:lnTo>
                    <a:pt x="89" y="67"/>
                  </a:lnTo>
                  <a:lnTo>
                    <a:pt x="86" y="61"/>
                  </a:lnTo>
                  <a:lnTo>
                    <a:pt x="80" y="57"/>
                  </a:lnTo>
                  <a:lnTo>
                    <a:pt x="73" y="52"/>
                  </a:lnTo>
                  <a:lnTo>
                    <a:pt x="68" y="50"/>
                  </a:lnTo>
                  <a:lnTo>
                    <a:pt x="62" y="47"/>
                  </a:lnTo>
                  <a:lnTo>
                    <a:pt x="54" y="46"/>
                  </a:lnTo>
                  <a:lnTo>
                    <a:pt x="46" y="44"/>
                  </a:lnTo>
                  <a:lnTo>
                    <a:pt x="38" y="43"/>
                  </a:lnTo>
                  <a:lnTo>
                    <a:pt x="30" y="40"/>
                  </a:lnTo>
                  <a:lnTo>
                    <a:pt x="23" y="39"/>
                  </a:lnTo>
                  <a:lnTo>
                    <a:pt x="16" y="3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0" name="Freeform 9"/>
            <p:cNvSpPr/>
            <p:nvPr/>
          </p:nvSpPr>
          <p:spPr bwMode="auto">
            <a:xfrm>
              <a:off x="3890" y="144"/>
              <a:ext cx="164" cy="441"/>
            </a:xfrm>
            <a:custGeom>
              <a:avLst/>
              <a:gdLst>
                <a:gd name="T0" fmla="*/ 16760 w 102"/>
                <a:gd name="T1" fmla="*/ 43470 h 269"/>
                <a:gd name="T2" fmla="*/ 29895 w 102"/>
                <a:gd name="T3" fmla="*/ 80041 h 269"/>
                <a:gd name="T4" fmla="*/ 30477 w 102"/>
                <a:gd name="T5" fmla="*/ 83070 h 269"/>
                <a:gd name="T6" fmla="*/ 30477 w 102"/>
                <a:gd name="T7" fmla="*/ 86008 h 269"/>
                <a:gd name="T8" fmla="*/ 29895 w 102"/>
                <a:gd name="T9" fmla="*/ 88864 h 269"/>
                <a:gd name="T10" fmla="*/ 28653 w 102"/>
                <a:gd name="T11" fmla="*/ 91477 h 269"/>
                <a:gd name="T12" fmla="*/ 27168 w 102"/>
                <a:gd name="T13" fmla="*/ 94274 h 269"/>
                <a:gd name="T14" fmla="*/ 25637 w 102"/>
                <a:gd name="T15" fmla="*/ 96728 h 269"/>
                <a:gd name="T16" fmla="*/ 23531 w 102"/>
                <a:gd name="T17" fmla="*/ 98895 h 269"/>
                <a:gd name="T18" fmla="*/ 21606 w 102"/>
                <a:gd name="T19" fmla="*/ 100217 h 269"/>
                <a:gd name="T20" fmla="*/ 20117 w 102"/>
                <a:gd name="T21" fmla="*/ 100932 h 269"/>
                <a:gd name="T22" fmla="*/ 18649 w 102"/>
                <a:gd name="T23" fmla="*/ 100932 h 269"/>
                <a:gd name="T24" fmla="*/ 17275 w 102"/>
                <a:gd name="T25" fmla="*/ 101381 h 269"/>
                <a:gd name="T26" fmla="*/ 16315 w 102"/>
                <a:gd name="T27" fmla="*/ 100932 h 269"/>
                <a:gd name="T28" fmla="*/ 14865 w 102"/>
                <a:gd name="T29" fmla="*/ 100712 h 269"/>
                <a:gd name="T30" fmla="*/ 14070 w 102"/>
                <a:gd name="T31" fmla="*/ 99809 h 269"/>
                <a:gd name="T32" fmla="*/ 13151 w 102"/>
                <a:gd name="T33" fmla="*/ 98468 h 269"/>
                <a:gd name="T34" fmla="*/ 12567 w 102"/>
                <a:gd name="T35" fmla="*/ 97164 h 269"/>
                <a:gd name="T36" fmla="*/ 11917 w 102"/>
                <a:gd name="T37" fmla="*/ 94571 h 269"/>
                <a:gd name="T38" fmla="*/ 11917 w 102"/>
                <a:gd name="T39" fmla="*/ 91477 h 269"/>
                <a:gd name="T40" fmla="*/ 12567 w 102"/>
                <a:gd name="T41" fmla="*/ 88452 h 269"/>
                <a:gd name="T42" fmla="*/ 13438 w 102"/>
                <a:gd name="T43" fmla="*/ 85526 h 269"/>
                <a:gd name="T44" fmla="*/ 14865 w 102"/>
                <a:gd name="T45" fmla="*/ 82672 h 269"/>
                <a:gd name="T46" fmla="*/ 16315 w 102"/>
                <a:gd name="T47" fmla="*/ 80246 h 269"/>
                <a:gd name="T48" fmla="*/ 18593 w 102"/>
                <a:gd name="T49" fmla="*/ 78006 h 269"/>
                <a:gd name="T50" fmla="*/ 20117 w 102"/>
                <a:gd name="T51" fmla="*/ 76800 h 269"/>
                <a:gd name="T52" fmla="*/ 21691 w 102"/>
                <a:gd name="T53" fmla="*/ 75875 h 269"/>
                <a:gd name="T54" fmla="*/ 23531 w 102"/>
                <a:gd name="T55" fmla="*/ 75455 h 269"/>
                <a:gd name="T56" fmla="*/ 24693 w 102"/>
                <a:gd name="T57" fmla="*/ 75455 h 269"/>
                <a:gd name="T58" fmla="*/ 26232 w 102"/>
                <a:gd name="T59" fmla="*/ 75455 h 269"/>
                <a:gd name="T60" fmla="*/ 0 w 102"/>
                <a:gd name="T61" fmla="*/ 667 h 269"/>
                <a:gd name="T62" fmla="*/ 1518 w 102"/>
                <a:gd name="T63" fmla="*/ 0 h 269"/>
                <a:gd name="T64" fmla="*/ 6483 w 102"/>
                <a:gd name="T65" fmla="*/ 15127 h 269"/>
                <a:gd name="T66" fmla="*/ 11917 w 102"/>
                <a:gd name="T67" fmla="*/ 29024 h 269"/>
                <a:gd name="T68" fmla="*/ 16760 w 102"/>
                <a:gd name="T69" fmla="*/ 43470 h 269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102" h="269">
                  <a:moveTo>
                    <a:pt x="56" y="115"/>
                  </a:moveTo>
                  <a:lnTo>
                    <a:pt x="100" y="212"/>
                  </a:lnTo>
                  <a:lnTo>
                    <a:pt x="102" y="220"/>
                  </a:lnTo>
                  <a:lnTo>
                    <a:pt x="102" y="228"/>
                  </a:lnTo>
                  <a:lnTo>
                    <a:pt x="100" y="236"/>
                  </a:lnTo>
                  <a:lnTo>
                    <a:pt x="96" y="243"/>
                  </a:lnTo>
                  <a:lnTo>
                    <a:pt x="91" y="250"/>
                  </a:lnTo>
                  <a:lnTo>
                    <a:pt x="86" y="257"/>
                  </a:lnTo>
                  <a:lnTo>
                    <a:pt x="79" y="262"/>
                  </a:lnTo>
                  <a:lnTo>
                    <a:pt x="72" y="266"/>
                  </a:lnTo>
                  <a:lnTo>
                    <a:pt x="67" y="268"/>
                  </a:lnTo>
                  <a:lnTo>
                    <a:pt x="63" y="268"/>
                  </a:lnTo>
                  <a:lnTo>
                    <a:pt x="58" y="269"/>
                  </a:lnTo>
                  <a:lnTo>
                    <a:pt x="55" y="268"/>
                  </a:lnTo>
                  <a:lnTo>
                    <a:pt x="50" y="267"/>
                  </a:lnTo>
                  <a:lnTo>
                    <a:pt x="47" y="265"/>
                  </a:lnTo>
                  <a:lnTo>
                    <a:pt x="44" y="261"/>
                  </a:lnTo>
                  <a:lnTo>
                    <a:pt x="42" y="258"/>
                  </a:lnTo>
                  <a:lnTo>
                    <a:pt x="40" y="251"/>
                  </a:lnTo>
                  <a:lnTo>
                    <a:pt x="40" y="243"/>
                  </a:lnTo>
                  <a:lnTo>
                    <a:pt x="42" y="235"/>
                  </a:lnTo>
                  <a:lnTo>
                    <a:pt x="45" y="227"/>
                  </a:lnTo>
                  <a:lnTo>
                    <a:pt x="50" y="219"/>
                  </a:lnTo>
                  <a:lnTo>
                    <a:pt x="55" y="213"/>
                  </a:lnTo>
                  <a:lnTo>
                    <a:pt x="62" y="207"/>
                  </a:lnTo>
                  <a:lnTo>
                    <a:pt x="67" y="204"/>
                  </a:lnTo>
                  <a:lnTo>
                    <a:pt x="73" y="201"/>
                  </a:lnTo>
                  <a:lnTo>
                    <a:pt x="79" y="200"/>
                  </a:lnTo>
                  <a:lnTo>
                    <a:pt x="83" y="200"/>
                  </a:lnTo>
                  <a:lnTo>
                    <a:pt x="88" y="200"/>
                  </a:lnTo>
                  <a:lnTo>
                    <a:pt x="0" y="2"/>
                  </a:lnTo>
                  <a:lnTo>
                    <a:pt x="5" y="0"/>
                  </a:lnTo>
                  <a:lnTo>
                    <a:pt x="22" y="40"/>
                  </a:lnTo>
                  <a:lnTo>
                    <a:pt x="40" y="77"/>
                  </a:lnTo>
                  <a:lnTo>
                    <a:pt x="56" y="115"/>
                  </a:lnTo>
                  <a:close/>
                </a:path>
              </a:pathLst>
            </a:custGeom>
            <a:solidFill>
              <a:srgbClr val="8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61" name="Group 12"/>
          <p:cNvGrpSpPr/>
          <p:nvPr/>
        </p:nvGrpSpPr>
        <p:grpSpPr bwMode="auto">
          <a:xfrm>
            <a:off x="310515" y="1726565"/>
            <a:ext cx="260350" cy="347663"/>
            <a:chOff x="2832" y="663"/>
            <a:chExt cx="310" cy="415"/>
          </a:xfrm>
        </p:grpSpPr>
        <p:sp>
          <p:nvSpPr>
            <p:cNvPr id="162" name="Freeform 13"/>
            <p:cNvSpPr/>
            <p:nvPr/>
          </p:nvSpPr>
          <p:spPr bwMode="auto">
            <a:xfrm>
              <a:off x="2839" y="663"/>
              <a:ext cx="209" cy="111"/>
            </a:xfrm>
            <a:custGeom>
              <a:avLst/>
              <a:gdLst>
                <a:gd name="T0" fmla="*/ 0 w 126"/>
                <a:gd name="T1" fmla="*/ 0 h 68"/>
                <a:gd name="T2" fmla="*/ 1893 w 126"/>
                <a:gd name="T3" fmla="*/ 1461 h 68"/>
                <a:gd name="T4" fmla="*/ 4769 w 126"/>
                <a:gd name="T5" fmla="*/ 3224 h 68"/>
                <a:gd name="T6" fmla="*/ 8350 w 126"/>
                <a:gd name="T7" fmla="*/ 5090 h 68"/>
                <a:gd name="T8" fmla="*/ 11988 w 126"/>
                <a:gd name="T9" fmla="*/ 5681 h 68"/>
                <a:gd name="T10" fmla="*/ 14618 w 126"/>
                <a:gd name="T11" fmla="*/ 5681 h 68"/>
                <a:gd name="T12" fmla="*/ 17201 w 126"/>
                <a:gd name="T13" fmla="*/ 5681 h 68"/>
                <a:gd name="T14" fmla="*/ 19885 w 126"/>
                <a:gd name="T15" fmla="*/ 5681 h 68"/>
                <a:gd name="T16" fmla="*/ 22247 w 126"/>
                <a:gd name="T17" fmla="*/ 6156 h 68"/>
                <a:gd name="T18" fmla="*/ 24949 w 126"/>
                <a:gd name="T19" fmla="*/ 6156 h 68"/>
                <a:gd name="T20" fmla="*/ 26973 w 126"/>
                <a:gd name="T21" fmla="*/ 6355 h 68"/>
                <a:gd name="T22" fmla="*/ 28532 w 126"/>
                <a:gd name="T23" fmla="*/ 6795 h 68"/>
                <a:gd name="T24" fmla="*/ 30887 w 126"/>
                <a:gd name="T25" fmla="*/ 7264 h 68"/>
                <a:gd name="T26" fmla="*/ 33476 w 126"/>
                <a:gd name="T27" fmla="*/ 7904 h 68"/>
                <a:gd name="T28" fmla="*/ 36101 w 126"/>
                <a:gd name="T29" fmla="*/ 8591 h 68"/>
                <a:gd name="T30" fmla="*/ 38106 w 126"/>
                <a:gd name="T31" fmla="*/ 9273 h 68"/>
                <a:gd name="T32" fmla="*/ 40863 w 126"/>
                <a:gd name="T33" fmla="*/ 10374 h 68"/>
                <a:gd name="T34" fmla="*/ 42867 w 126"/>
                <a:gd name="T35" fmla="*/ 11461 h 68"/>
                <a:gd name="T36" fmla="*/ 45255 w 126"/>
                <a:gd name="T37" fmla="*/ 12505 h 68"/>
                <a:gd name="T38" fmla="*/ 46889 w 126"/>
                <a:gd name="T39" fmla="*/ 14024 h 68"/>
                <a:gd name="T40" fmla="*/ 48878 w 126"/>
                <a:gd name="T41" fmla="*/ 15325 h 68"/>
                <a:gd name="T42" fmla="*/ 50782 w 126"/>
                <a:gd name="T43" fmla="*/ 17594 h 68"/>
                <a:gd name="T44" fmla="*/ 52482 w 126"/>
                <a:gd name="T45" fmla="*/ 19774 h 68"/>
                <a:gd name="T46" fmla="*/ 53922 w 126"/>
                <a:gd name="T47" fmla="*/ 22140 h 68"/>
                <a:gd name="T48" fmla="*/ 54712 w 126"/>
                <a:gd name="T49" fmla="*/ 24317 h 68"/>
                <a:gd name="T50" fmla="*/ 52827 w 126"/>
                <a:gd name="T51" fmla="*/ 23935 h 68"/>
                <a:gd name="T52" fmla="*/ 51233 w 126"/>
                <a:gd name="T53" fmla="*/ 22556 h 68"/>
                <a:gd name="T54" fmla="*/ 50092 w 126"/>
                <a:gd name="T55" fmla="*/ 20413 h 68"/>
                <a:gd name="T56" fmla="*/ 48878 w 126"/>
                <a:gd name="T57" fmla="*/ 19113 h 68"/>
                <a:gd name="T58" fmla="*/ 47327 w 126"/>
                <a:gd name="T59" fmla="*/ 17594 h 68"/>
                <a:gd name="T60" fmla="*/ 44111 w 126"/>
                <a:gd name="T61" fmla="*/ 15325 h 68"/>
                <a:gd name="T62" fmla="*/ 40863 w 126"/>
                <a:gd name="T63" fmla="*/ 14024 h 68"/>
                <a:gd name="T64" fmla="*/ 37345 w 126"/>
                <a:gd name="T65" fmla="*/ 12505 h 68"/>
                <a:gd name="T66" fmla="*/ 33476 w 126"/>
                <a:gd name="T67" fmla="*/ 11857 h 68"/>
                <a:gd name="T68" fmla="*/ 30887 w 126"/>
                <a:gd name="T69" fmla="*/ 11461 h 68"/>
                <a:gd name="T70" fmla="*/ 28268 w 126"/>
                <a:gd name="T71" fmla="*/ 11461 h 68"/>
                <a:gd name="T72" fmla="*/ 25110 w 126"/>
                <a:gd name="T73" fmla="*/ 11092 h 68"/>
                <a:gd name="T74" fmla="*/ 22973 w 126"/>
                <a:gd name="T75" fmla="*/ 11461 h 68"/>
                <a:gd name="T76" fmla="*/ 20354 w 126"/>
                <a:gd name="T77" fmla="*/ 11461 h 68"/>
                <a:gd name="T78" fmla="*/ 17201 w 126"/>
                <a:gd name="T79" fmla="*/ 11857 h 68"/>
                <a:gd name="T80" fmla="*/ 14618 w 126"/>
                <a:gd name="T81" fmla="*/ 11857 h 68"/>
                <a:gd name="T82" fmla="*/ 11988 w 126"/>
                <a:gd name="T83" fmla="*/ 12262 h 68"/>
                <a:gd name="T84" fmla="*/ 0 w 126"/>
                <a:gd name="T85" fmla="*/ 0 h 68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26" h="68">
                  <a:moveTo>
                    <a:pt x="0" y="0"/>
                  </a:moveTo>
                  <a:lnTo>
                    <a:pt x="4" y="4"/>
                  </a:lnTo>
                  <a:lnTo>
                    <a:pt x="11" y="9"/>
                  </a:lnTo>
                  <a:lnTo>
                    <a:pt x="19" y="14"/>
                  </a:lnTo>
                  <a:lnTo>
                    <a:pt x="28" y="16"/>
                  </a:lnTo>
                  <a:lnTo>
                    <a:pt x="34" y="16"/>
                  </a:lnTo>
                  <a:lnTo>
                    <a:pt x="40" y="16"/>
                  </a:lnTo>
                  <a:lnTo>
                    <a:pt x="46" y="16"/>
                  </a:lnTo>
                  <a:lnTo>
                    <a:pt x="51" y="17"/>
                  </a:lnTo>
                  <a:lnTo>
                    <a:pt x="57" y="17"/>
                  </a:lnTo>
                  <a:lnTo>
                    <a:pt x="62" y="18"/>
                  </a:lnTo>
                  <a:lnTo>
                    <a:pt x="66" y="19"/>
                  </a:lnTo>
                  <a:lnTo>
                    <a:pt x="71" y="20"/>
                  </a:lnTo>
                  <a:lnTo>
                    <a:pt x="77" y="22"/>
                  </a:lnTo>
                  <a:lnTo>
                    <a:pt x="83" y="24"/>
                  </a:lnTo>
                  <a:lnTo>
                    <a:pt x="88" y="26"/>
                  </a:lnTo>
                  <a:lnTo>
                    <a:pt x="94" y="29"/>
                  </a:lnTo>
                  <a:lnTo>
                    <a:pt x="99" y="32"/>
                  </a:lnTo>
                  <a:lnTo>
                    <a:pt x="104" y="35"/>
                  </a:lnTo>
                  <a:lnTo>
                    <a:pt x="108" y="39"/>
                  </a:lnTo>
                  <a:lnTo>
                    <a:pt x="113" y="43"/>
                  </a:lnTo>
                  <a:lnTo>
                    <a:pt x="117" y="49"/>
                  </a:lnTo>
                  <a:lnTo>
                    <a:pt x="121" y="55"/>
                  </a:lnTo>
                  <a:lnTo>
                    <a:pt x="124" y="62"/>
                  </a:lnTo>
                  <a:lnTo>
                    <a:pt x="126" y="68"/>
                  </a:lnTo>
                  <a:lnTo>
                    <a:pt x="122" y="67"/>
                  </a:lnTo>
                  <a:lnTo>
                    <a:pt x="118" y="63"/>
                  </a:lnTo>
                  <a:lnTo>
                    <a:pt x="116" y="57"/>
                  </a:lnTo>
                  <a:lnTo>
                    <a:pt x="113" y="53"/>
                  </a:lnTo>
                  <a:lnTo>
                    <a:pt x="109" y="49"/>
                  </a:lnTo>
                  <a:lnTo>
                    <a:pt x="102" y="43"/>
                  </a:lnTo>
                  <a:lnTo>
                    <a:pt x="94" y="39"/>
                  </a:lnTo>
                  <a:lnTo>
                    <a:pt x="86" y="35"/>
                  </a:lnTo>
                  <a:lnTo>
                    <a:pt x="77" y="33"/>
                  </a:lnTo>
                  <a:lnTo>
                    <a:pt x="71" y="32"/>
                  </a:lnTo>
                  <a:lnTo>
                    <a:pt x="65" y="32"/>
                  </a:lnTo>
                  <a:lnTo>
                    <a:pt x="58" y="31"/>
                  </a:lnTo>
                  <a:lnTo>
                    <a:pt x="53" y="32"/>
                  </a:lnTo>
                  <a:lnTo>
                    <a:pt x="47" y="32"/>
                  </a:lnTo>
                  <a:lnTo>
                    <a:pt x="40" y="33"/>
                  </a:lnTo>
                  <a:lnTo>
                    <a:pt x="34" y="33"/>
                  </a:lnTo>
                  <a:lnTo>
                    <a:pt x="28" y="3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3" name="Freeform 14"/>
            <p:cNvSpPr/>
            <p:nvPr/>
          </p:nvSpPr>
          <p:spPr bwMode="auto">
            <a:xfrm>
              <a:off x="2888" y="719"/>
              <a:ext cx="202" cy="111"/>
            </a:xfrm>
            <a:custGeom>
              <a:avLst/>
              <a:gdLst>
                <a:gd name="T0" fmla="*/ 0 w 125"/>
                <a:gd name="T1" fmla="*/ 0 h 67"/>
                <a:gd name="T2" fmla="*/ 1214 w 125"/>
                <a:gd name="T3" fmla="*/ 2051 h 67"/>
                <a:gd name="T4" fmla="*/ 3171 w 125"/>
                <a:gd name="T5" fmla="*/ 3398 h 67"/>
                <a:gd name="T6" fmla="*/ 5727 w 125"/>
                <a:gd name="T7" fmla="*/ 5630 h 67"/>
                <a:gd name="T8" fmla="*/ 8654 w 125"/>
                <a:gd name="T9" fmla="*/ 5893 h 67"/>
                <a:gd name="T10" fmla="*/ 10470 w 125"/>
                <a:gd name="T11" fmla="*/ 5893 h 67"/>
                <a:gd name="T12" fmla="*/ 12057 w 125"/>
                <a:gd name="T13" fmla="*/ 6420 h 67"/>
                <a:gd name="T14" fmla="*/ 13985 w 125"/>
                <a:gd name="T15" fmla="*/ 6420 h 67"/>
                <a:gd name="T16" fmla="*/ 15940 w 125"/>
                <a:gd name="T17" fmla="*/ 7029 h 67"/>
                <a:gd name="T18" fmla="*/ 17580 w 125"/>
                <a:gd name="T19" fmla="*/ 7029 h 67"/>
                <a:gd name="T20" fmla="*/ 19074 w 125"/>
                <a:gd name="T21" fmla="*/ 7836 h 67"/>
                <a:gd name="T22" fmla="*/ 20662 w 125"/>
                <a:gd name="T23" fmla="*/ 7871 h 67"/>
                <a:gd name="T24" fmla="*/ 22226 w 125"/>
                <a:gd name="T25" fmla="*/ 8567 h 67"/>
                <a:gd name="T26" fmla="*/ 23792 w 125"/>
                <a:gd name="T27" fmla="*/ 9008 h 67"/>
                <a:gd name="T28" fmla="*/ 25759 w 125"/>
                <a:gd name="T29" fmla="*/ 9763 h 67"/>
                <a:gd name="T30" fmla="*/ 27697 w 125"/>
                <a:gd name="T31" fmla="*/ 11059 h 67"/>
                <a:gd name="T32" fmla="*/ 29382 w 125"/>
                <a:gd name="T33" fmla="*/ 11841 h 67"/>
                <a:gd name="T34" fmla="*/ 30824 w 125"/>
                <a:gd name="T35" fmla="*/ 13040 h 67"/>
                <a:gd name="T36" fmla="*/ 32558 w 125"/>
                <a:gd name="T37" fmla="*/ 14924 h 67"/>
                <a:gd name="T38" fmla="*/ 33534 w 125"/>
                <a:gd name="T39" fmla="*/ 16175 h 67"/>
                <a:gd name="T40" fmla="*/ 35119 w 125"/>
                <a:gd name="T41" fmla="*/ 18322 h 67"/>
                <a:gd name="T42" fmla="*/ 36691 w 125"/>
                <a:gd name="T43" fmla="*/ 20904 h 67"/>
                <a:gd name="T44" fmla="*/ 37666 w 125"/>
                <a:gd name="T45" fmla="*/ 22919 h 67"/>
                <a:gd name="T46" fmla="*/ 39057 w 125"/>
                <a:gd name="T47" fmla="*/ 26037 h 67"/>
                <a:gd name="T48" fmla="*/ 39631 w 125"/>
                <a:gd name="T49" fmla="*/ 28679 h 67"/>
                <a:gd name="T50" fmla="*/ 38107 w 125"/>
                <a:gd name="T51" fmla="*/ 28182 h 67"/>
                <a:gd name="T52" fmla="*/ 37065 w 125"/>
                <a:gd name="T53" fmla="*/ 26610 h 67"/>
                <a:gd name="T54" fmla="*/ 36082 w 125"/>
                <a:gd name="T55" fmla="*/ 24215 h 67"/>
                <a:gd name="T56" fmla="*/ 35119 w 125"/>
                <a:gd name="T57" fmla="*/ 22067 h 67"/>
                <a:gd name="T58" fmla="*/ 34372 w 125"/>
                <a:gd name="T59" fmla="*/ 20904 h 67"/>
                <a:gd name="T60" fmla="*/ 31952 w 125"/>
                <a:gd name="T61" fmla="*/ 18322 h 67"/>
                <a:gd name="T62" fmla="*/ 29382 w 125"/>
                <a:gd name="T63" fmla="*/ 16175 h 67"/>
                <a:gd name="T64" fmla="*/ 26360 w 125"/>
                <a:gd name="T65" fmla="*/ 14924 h 67"/>
                <a:gd name="T66" fmla="*/ 23581 w 125"/>
                <a:gd name="T67" fmla="*/ 14193 h 67"/>
                <a:gd name="T68" fmla="*/ 21622 w 125"/>
                <a:gd name="T69" fmla="*/ 13040 h 67"/>
                <a:gd name="T70" fmla="*/ 20038 w 125"/>
                <a:gd name="T71" fmla="*/ 13040 h 67"/>
                <a:gd name="T72" fmla="*/ 18093 w 125"/>
                <a:gd name="T73" fmla="*/ 12982 h 67"/>
                <a:gd name="T74" fmla="*/ 16155 w 125"/>
                <a:gd name="T75" fmla="*/ 13040 h 67"/>
                <a:gd name="T76" fmla="*/ 13985 w 125"/>
                <a:gd name="T77" fmla="*/ 13040 h 67"/>
                <a:gd name="T78" fmla="*/ 12057 w 125"/>
                <a:gd name="T79" fmla="*/ 14193 h 67"/>
                <a:gd name="T80" fmla="*/ 10237 w 125"/>
                <a:gd name="T81" fmla="*/ 14193 h 67"/>
                <a:gd name="T82" fmla="*/ 8280 w 125"/>
                <a:gd name="T83" fmla="*/ 14452 h 67"/>
                <a:gd name="T84" fmla="*/ 0 w 125"/>
                <a:gd name="T85" fmla="*/ 0 h 6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25" h="67">
                  <a:moveTo>
                    <a:pt x="0" y="0"/>
                  </a:moveTo>
                  <a:lnTo>
                    <a:pt x="4" y="5"/>
                  </a:lnTo>
                  <a:lnTo>
                    <a:pt x="10" y="8"/>
                  </a:lnTo>
                  <a:lnTo>
                    <a:pt x="18" y="13"/>
                  </a:lnTo>
                  <a:lnTo>
                    <a:pt x="27" y="14"/>
                  </a:lnTo>
                  <a:lnTo>
                    <a:pt x="33" y="14"/>
                  </a:lnTo>
                  <a:lnTo>
                    <a:pt x="38" y="15"/>
                  </a:lnTo>
                  <a:lnTo>
                    <a:pt x="44" y="15"/>
                  </a:lnTo>
                  <a:lnTo>
                    <a:pt x="50" y="16"/>
                  </a:lnTo>
                  <a:lnTo>
                    <a:pt x="56" y="16"/>
                  </a:lnTo>
                  <a:lnTo>
                    <a:pt x="60" y="18"/>
                  </a:lnTo>
                  <a:lnTo>
                    <a:pt x="65" y="19"/>
                  </a:lnTo>
                  <a:lnTo>
                    <a:pt x="70" y="20"/>
                  </a:lnTo>
                  <a:lnTo>
                    <a:pt x="75" y="21"/>
                  </a:lnTo>
                  <a:lnTo>
                    <a:pt x="81" y="23"/>
                  </a:lnTo>
                  <a:lnTo>
                    <a:pt x="87" y="26"/>
                  </a:lnTo>
                  <a:lnTo>
                    <a:pt x="93" y="28"/>
                  </a:lnTo>
                  <a:lnTo>
                    <a:pt x="97" y="31"/>
                  </a:lnTo>
                  <a:lnTo>
                    <a:pt x="103" y="35"/>
                  </a:lnTo>
                  <a:lnTo>
                    <a:pt x="106" y="38"/>
                  </a:lnTo>
                  <a:lnTo>
                    <a:pt x="111" y="43"/>
                  </a:lnTo>
                  <a:lnTo>
                    <a:pt x="116" y="49"/>
                  </a:lnTo>
                  <a:lnTo>
                    <a:pt x="119" y="54"/>
                  </a:lnTo>
                  <a:lnTo>
                    <a:pt x="123" y="61"/>
                  </a:lnTo>
                  <a:lnTo>
                    <a:pt x="125" y="67"/>
                  </a:lnTo>
                  <a:lnTo>
                    <a:pt x="120" y="66"/>
                  </a:lnTo>
                  <a:lnTo>
                    <a:pt x="117" y="62"/>
                  </a:lnTo>
                  <a:lnTo>
                    <a:pt x="114" y="57"/>
                  </a:lnTo>
                  <a:lnTo>
                    <a:pt x="111" y="52"/>
                  </a:lnTo>
                  <a:lnTo>
                    <a:pt x="108" y="49"/>
                  </a:lnTo>
                  <a:lnTo>
                    <a:pt x="101" y="43"/>
                  </a:lnTo>
                  <a:lnTo>
                    <a:pt x="93" y="38"/>
                  </a:lnTo>
                  <a:lnTo>
                    <a:pt x="83" y="35"/>
                  </a:lnTo>
                  <a:lnTo>
                    <a:pt x="74" y="33"/>
                  </a:lnTo>
                  <a:lnTo>
                    <a:pt x="68" y="31"/>
                  </a:lnTo>
                  <a:lnTo>
                    <a:pt x="63" y="31"/>
                  </a:lnTo>
                  <a:lnTo>
                    <a:pt x="57" y="30"/>
                  </a:lnTo>
                  <a:lnTo>
                    <a:pt x="51" y="31"/>
                  </a:lnTo>
                  <a:lnTo>
                    <a:pt x="44" y="31"/>
                  </a:lnTo>
                  <a:lnTo>
                    <a:pt x="38" y="33"/>
                  </a:lnTo>
                  <a:lnTo>
                    <a:pt x="32" y="33"/>
                  </a:lnTo>
                  <a:lnTo>
                    <a:pt x="26" y="3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" name="Freeform 15"/>
            <p:cNvSpPr/>
            <p:nvPr/>
          </p:nvSpPr>
          <p:spPr bwMode="auto">
            <a:xfrm>
              <a:off x="2927" y="774"/>
              <a:ext cx="215" cy="138"/>
            </a:xfrm>
            <a:custGeom>
              <a:avLst/>
              <a:gdLst>
                <a:gd name="T0" fmla="*/ 0 w 131"/>
                <a:gd name="T1" fmla="*/ 0 h 85"/>
                <a:gd name="T2" fmla="*/ 1096 w 131"/>
                <a:gd name="T3" fmla="*/ 1002 h 85"/>
                <a:gd name="T4" fmla="*/ 2559 w 131"/>
                <a:gd name="T5" fmla="*/ 1627 h 85"/>
                <a:gd name="T6" fmla="*/ 4200 w 131"/>
                <a:gd name="T7" fmla="*/ 2641 h 85"/>
                <a:gd name="T8" fmla="*/ 6158 w 131"/>
                <a:gd name="T9" fmla="*/ 3280 h 85"/>
                <a:gd name="T10" fmla="*/ 7707 w 131"/>
                <a:gd name="T11" fmla="*/ 3911 h 85"/>
                <a:gd name="T12" fmla="*/ 9514 w 131"/>
                <a:gd name="T13" fmla="*/ 4288 h 85"/>
                <a:gd name="T14" fmla="*/ 11313 w 131"/>
                <a:gd name="T15" fmla="*/ 4939 h 85"/>
                <a:gd name="T16" fmla="*/ 13056 w 131"/>
                <a:gd name="T17" fmla="*/ 5325 h 85"/>
                <a:gd name="T18" fmla="*/ 15265 w 131"/>
                <a:gd name="T19" fmla="*/ 5325 h 85"/>
                <a:gd name="T20" fmla="*/ 17471 w 131"/>
                <a:gd name="T21" fmla="*/ 5325 h 85"/>
                <a:gd name="T22" fmla="*/ 20353 w 131"/>
                <a:gd name="T23" fmla="*/ 5731 h 85"/>
                <a:gd name="T24" fmla="*/ 22519 w 131"/>
                <a:gd name="T25" fmla="*/ 5731 h 85"/>
                <a:gd name="T26" fmla="*/ 24380 w 131"/>
                <a:gd name="T27" fmla="*/ 5952 h 85"/>
                <a:gd name="T28" fmla="*/ 26763 w 131"/>
                <a:gd name="T29" fmla="*/ 6350 h 85"/>
                <a:gd name="T30" fmla="*/ 29010 w 131"/>
                <a:gd name="T31" fmla="*/ 6350 h 85"/>
                <a:gd name="T32" fmla="*/ 31423 w 131"/>
                <a:gd name="T33" fmla="*/ 6577 h 85"/>
                <a:gd name="T34" fmla="*/ 35168 w 131"/>
                <a:gd name="T35" fmla="*/ 8019 h 85"/>
                <a:gd name="T36" fmla="*/ 38106 w 131"/>
                <a:gd name="T37" fmla="*/ 9046 h 85"/>
                <a:gd name="T38" fmla="*/ 41118 w 131"/>
                <a:gd name="T39" fmla="*/ 11212 h 85"/>
                <a:gd name="T40" fmla="*/ 43924 w 131"/>
                <a:gd name="T41" fmla="*/ 13862 h 85"/>
                <a:gd name="T42" fmla="*/ 46481 w 131"/>
                <a:gd name="T43" fmla="*/ 17180 h 85"/>
                <a:gd name="T44" fmla="*/ 48213 w 131"/>
                <a:gd name="T45" fmla="*/ 20844 h 85"/>
                <a:gd name="T46" fmla="*/ 49585 w 131"/>
                <a:gd name="T47" fmla="*/ 24137 h 85"/>
                <a:gd name="T48" fmla="*/ 50013 w 131"/>
                <a:gd name="T49" fmla="*/ 27892 h 85"/>
                <a:gd name="T50" fmla="*/ 49322 w 131"/>
                <a:gd name="T51" fmla="*/ 28548 h 85"/>
                <a:gd name="T52" fmla="*/ 48213 w 131"/>
                <a:gd name="T53" fmla="*/ 25853 h 85"/>
                <a:gd name="T54" fmla="*/ 47060 w 131"/>
                <a:gd name="T55" fmla="*/ 22121 h 85"/>
                <a:gd name="T56" fmla="*/ 45129 w 131"/>
                <a:gd name="T57" fmla="*/ 19210 h 85"/>
                <a:gd name="T58" fmla="*/ 43525 w 131"/>
                <a:gd name="T59" fmla="*/ 16555 h 85"/>
                <a:gd name="T60" fmla="*/ 41118 w 131"/>
                <a:gd name="T61" fmla="*/ 14035 h 85"/>
                <a:gd name="T62" fmla="*/ 38920 w 131"/>
                <a:gd name="T63" fmla="*/ 12839 h 85"/>
                <a:gd name="T64" fmla="*/ 36269 w 131"/>
                <a:gd name="T65" fmla="*/ 11212 h 85"/>
                <a:gd name="T66" fmla="*/ 33404 w 131"/>
                <a:gd name="T67" fmla="*/ 10309 h 85"/>
                <a:gd name="T68" fmla="*/ 31423 w 131"/>
                <a:gd name="T69" fmla="*/ 10197 h 85"/>
                <a:gd name="T70" fmla="*/ 28674 w 131"/>
                <a:gd name="T71" fmla="*/ 10197 h 85"/>
                <a:gd name="T72" fmla="*/ 25628 w 131"/>
                <a:gd name="T73" fmla="*/ 10197 h 85"/>
                <a:gd name="T74" fmla="*/ 22519 w 131"/>
                <a:gd name="T75" fmla="*/ 10309 h 85"/>
                <a:gd name="T76" fmla="*/ 19146 w 131"/>
                <a:gd name="T77" fmla="*/ 10309 h 85"/>
                <a:gd name="T78" fmla="*/ 15615 w 131"/>
                <a:gd name="T79" fmla="*/ 10678 h 85"/>
                <a:gd name="T80" fmla="*/ 12649 w 131"/>
                <a:gd name="T81" fmla="*/ 10678 h 85"/>
                <a:gd name="T82" fmla="*/ 10107 w 131"/>
                <a:gd name="T83" fmla="*/ 11212 h 85"/>
                <a:gd name="T84" fmla="*/ 0 w 131"/>
                <a:gd name="T85" fmla="*/ 0 h 85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31" h="85">
                  <a:moveTo>
                    <a:pt x="0" y="0"/>
                  </a:moveTo>
                  <a:lnTo>
                    <a:pt x="3" y="3"/>
                  </a:lnTo>
                  <a:lnTo>
                    <a:pt x="7" y="5"/>
                  </a:lnTo>
                  <a:lnTo>
                    <a:pt x="11" y="8"/>
                  </a:lnTo>
                  <a:lnTo>
                    <a:pt x="16" y="10"/>
                  </a:lnTo>
                  <a:lnTo>
                    <a:pt x="20" y="12"/>
                  </a:lnTo>
                  <a:lnTo>
                    <a:pt x="25" y="13"/>
                  </a:lnTo>
                  <a:lnTo>
                    <a:pt x="30" y="15"/>
                  </a:lnTo>
                  <a:lnTo>
                    <a:pt x="34" y="16"/>
                  </a:lnTo>
                  <a:lnTo>
                    <a:pt x="40" y="16"/>
                  </a:lnTo>
                  <a:lnTo>
                    <a:pt x="46" y="16"/>
                  </a:lnTo>
                  <a:lnTo>
                    <a:pt x="53" y="17"/>
                  </a:lnTo>
                  <a:lnTo>
                    <a:pt x="59" y="17"/>
                  </a:lnTo>
                  <a:lnTo>
                    <a:pt x="64" y="18"/>
                  </a:lnTo>
                  <a:lnTo>
                    <a:pt x="70" y="19"/>
                  </a:lnTo>
                  <a:lnTo>
                    <a:pt x="76" y="19"/>
                  </a:lnTo>
                  <a:lnTo>
                    <a:pt x="82" y="20"/>
                  </a:lnTo>
                  <a:lnTo>
                    <a:pt x="92" y="24"/>
                  </a:lnTo>
                  <a:lnTo>
                    <a:pt x="100" y="27"/>
                  </a:lnTo>
                  <a:lnTo>
                    <a:pt x="108" y="33"/>
                  </a:lnTo>
                  <a:lnTo>
                    <a:pt x="115" y="41"/>
                  </a:lnTo>
                  <a:lnTo>
                    <a:pt x="122" y="51"/>
                  </a:lnTo>
                  <a:lnTo>
                    <a:pt x="126" y="62"/>
                  </a:lnTo>
                  <a:lnTo>
                    <a:pt x="130" y="72"/>
                  </a:lnTo>
                  <a:lnTo>
                    <a:pt x="131" y="83"/>
                  </a:lnTo>
                  <a:lnTo>
                    <a:pt x="129" y="85"/>
                  </a:lnTo>
                  <a:lnTo>
                    <a:pt x="126" y="77"/>
                  </a:lnTo>
                  <a:lnTo>
                    <a:pt x="123" y="66"/>
                  </a:lnTo>
                  <a:lnTo>
                    <a:pt x="118" y="57"/>
                  </a:lnTo>
                  <a:lnTo>
                    <a:pt x="114" y="49"/>
                  </a:lnTo>
                  <a:lnTo>
                    <a:pt x="108" y="42"/>
                  </a:lnTo>
                  <a:lnTo>
                    <a:pt x="102" y="38"/>
                  </a:lnTo>
                  <a:lnTo>
                    <a:pt x="95" y="33"/>
                  </a:lnTo>
                  <a:lnTo>
                    <a:pt x="87" y="31"/>
                  </a:lnTo>
                  <a:lnTo>
                    <a:pt x="82" y="30"/>
                  </a:lnTo>
                  <a:lnTo>
                    <a:pt x="75" y="30"/>
                  </a:lnTo>
                  <a:lnTo>
                    <a:pt x="67" y="30"/>
                  </a:lnTo>
                  <a:lnTo>
                    <a:pt x="59" y="31"/>
                  </a:lnTo>
                  <a:lnTo>
                    <a:pt x="50" y="31"/>
                  </a:lnTo>
                  <a:lnTo>
                    <a:pt x="41" y="32"/>
                  </a:lnTo>
                  <a:lnTo>
                    <a:pt x="33" y="32"/>
                  </a:lnTo>
                  <a:lnTo>
                    <a:pt x="26" y="3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" name="Freeform 16"/>
            <p:cNvSpPr/>
            <p:nvPr/>
          </p:nvSpPr>
          <p:spPr bwMode="auto">
            <a:xfrm>
              <a:off x="2832" y="663"/>
              <a:ext cx="261" cy="415"/>
            </a:xfrm>
            <a:custGeom>
              <a:avLst/>
              <a:gdLst>
                <a:gd name="T0" fmla="*/ 30276 w 160"/>
                <a:gd name="T1" fmla="*/ 36615 h 254"/>
                <a:gd name="T2" fmla="*/ 54544 w 160"/>
                <a:gd name="T3" fmla="*/ 67379 h 254"/>
                <a:gd name="T4" fmla="*/ 56229 w 160"/>
                <a:gd name="T5" fmla="*/ 69780 h 254"/>
                <a:gd name="T6" fmla="*/ 56867 w 160"/>
                <a:gd name="T7" fmla="*/ 72664 h 254"/>
                <a:gd name="T8" fmla="*/ 56867 w 160"/>
                <a:gd name="T9" fmla="*/ 75517 h 254"/>
                <a:gd name="T10" fmla="*/ 56242 w 160"/>
                <a:gd name="T11" fmla="*/ 78910 h 254"/>
                <a:gd name="T12" fmla="*/ 55813 w 160"/>
                <a:gd name="T13" fmla="*/ 82180 h 254"/>
                <a:gd name="T14" fmla="*/ 54034 w 160"/>
                <a:gd name="T15" fmla="*/ 84938 h 254"/>
                <a:gd name="T16" fmla="*/ 52241 w 160"/>
                <a:gd name="T17" fmla="*/ 87465 h 254"/>
                <a:gd name="T18" fmla="*/ 50048 w 160"/>
                <a:gd name="T19" fmla="*/ 89434 h 254"/>
                <a:gd name="T20" fmla="*/ 48595 w 160"/>
                <a:gd name="T21" fmla="*/ 90851 h 254"/>
                <a:gd name="T22" fmla="*/ 46884 w 160"/>
                <a:gd name="T23" fmla="*/ 91256 h 254"/>
                <a:gd name="T24" fmla="*/ 45487 w 160"/>
                <a:gd name="T25" fmla="*/ 91898 h 254"/>
                <a:gd name="T26" fmla="*/ 43768 w 160"/>
                <a:gd name="T27" fmla="*/ 91898 h 254"/>
                <a:gd name="T28" fmla="*/ 42117 w 160"/>
                <a:gd name="T29" fmla="*/ 91503 h 254"/>
                <a:gd name="T30" fmla="*/ 40956 w 160"/>
                <a:gd name="T31" fmla="*/ 91256 h 254"/>
                <a:gd name="T32" fmla="*/ 39887 w 160"/>
                <a:gd name="T33" fmla="*/ 90455 h 254"/>
                <a:gd name="T34" fmla="*/ 38263 w 160"/>
                <a:gd name="T35" fmla="*/ 89014 h 254"/>
                <a:gd name="T36" fmla="*/ 37196 w 160"/>
                <a:gd name="T37" fmla="*/ 86369 h 254"/>
                <a:gd name="T38" fmla="*/ 36556 w 160"/>
                <a:gd name="T39" fmla="*/ 83892 h 254"/>
                <a:gd name="T40" fmla="*/ 36556 w 160"/>
                <a:gd name="T41" fmla="*/ 80664 h 254"/>
                <a:gd name="T42" fmla="*/ 36948 w 160"/>
                <a:gd name="T43" fmla="*/ 77639 h 254"/>
                <a:gd name="T44" fmla="*/ 37586 w 160"/>
                <a:gd name="T45" fmla="*/ 74839 h 254"/>
                <a:gd name="T46" fmla="*/ 39375 w 160"/>
                <a:gd name="T47" fmla="*/ 72022 h 254"/>
                <a:gd name="T48" fmla="*/ 40956 w 160"/>
                <a:gd name="T49" fmla="*/ 69532 h 254"/>
                <a:gd name="T50" fmla="*/ 42714 w 160"/>
                <a:gd name="T51" fmla="*/ 67379 h 254"/>
                <a:gd name="T52" fmla="*/ 44021 w 160"/>
                <a:gd name="T53" fmla="*/ 66263 h 254"/>
                <a:gd name="T54" fmla="*/ 46146 w 160"/>
                <a:gd name="T55" fmla="*/ 64642 h 254"/>
                <a:gd name="T56" fmla="*/ 47908 w 160"/>
                <a:gd name="T57" fmla="*/ 64399 h 254"/>
                <a:gd name="T58" fmla="*/ 49388 w 160"/>
                <a:gd name="T59" fmla="*/ 63993 h 254"/>
                <a:gd name="T60" fmla="*/ 0 w 160"/>
                <a:gd name="T61" fmla="*/ 1060 h 254"/>
                <a:gd name="T62" fmla="*/ 1700 w 160"/>
                <a:gd name="T63" fmla="*/ 0 h 254"/>
                <a:gd name="T64" fmla="*/ 11781 w 160"/>
                <a:gd name="T65" fmla="*/ 12344 h 254"/>
                <a:gd name="T66" fmla="*/ 20975 w 160"/>
                <a:gd name="T67" fmla="*/ 24578 h 254"/>
                <a:gd name="T68" fmla="*/ 30276 w 160"/>
                <a:gd name="T69" fmla="*/ 36615 h 254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160" h="254">
                  <a:moveTo>
                    <a:pt x="85" y="101"/>
                  </a:moveTo>
                  <a:lnTo>
                    <a:pt x="154" y="186"/>
                  </a:lnTo>
                  <a:lnTo>
                    <a:pt x="158" y="193"/>
                  </a:lnTo>
                  <a:lnTo>
                    <a:pt x="160" y="201"/>
                  </a:lnTo>
                  <a:lnTo>
                    <a:pt x="160" y="209"/>
                  </a:lnTo>
                  <a:lnTo>
                    <a:pt x="159" y="218"/>
                  </a:lnTo>
                  <a:lnTo>
                    <a:pt x="157" y="227"/>
                  </a:lnTo>
                  <a:lnTo>
                    <a:pt x="152" y="235"/>
                  </a:lnTo>
                  <a:lnTo>
                    <a:pt x="147" y="242"/>
                  </a:lnTo>
                  <a:lnTo>
                    <a:pt x="141" y="247"/>
                  </a:lnTo>
                  <a:lnTo>
                    <a:pt x="137" y="251"/>
                  </a:lnTo>
                  <a:lnTo>
                    <a:pt x="132" y="252"/>
                  </a:lnTo>
                  <a:lnTo>
                    <a:pt x="128" y="254"/>
                  </a:lnTo>
                  <a:lnTo>
                    <a:pt x="123" y="254"/>
                  </a:lnTo>
                  <a:lnTo>
                    <a:pt x="119" y="253"/>
                  </a:lnTo>
                  <a:lnTo>
                    <a:pt x="115" y="252"/>
                  </a:lnTo>
                  <a:lnTo>
                    <a:pt x="112" y="250"/>
                  </a:lnTo>
                  <a:lnTo>
                    <a:pt x="108" y="246"/>
                  </a:lnTo>
                  <a:lnTo>
                    <a:pt x="105" y="239"/>
                  </a:lnTo>
                  <a:lnTo>
                    <a:pt x="103" y="232"/>
                  </a:lnTo>
                  <a:lnTo>
                    <a:pt x="103" y="223"/>
                  </a:lnTo>
                  <a:lnTo>
                    <a:pt x="104" y="215"/>
                  </a:lnTo>
                  <a:lnTo>
                    <a:pt x="106" y="207"/>
                  </a:lnTo>
                  <a:lnTo>
                    <a:pt x="111" y="199"/>
                  </a:lnTo>
                  <a:lnTo>
                    <a:pt x="115" y="192"/>
                  </a:lnTo>
                  <a:lnTo>
                    <a:pt x="120" y="186"/>
                  </a:lnTo>
                  <a:lnTo>
                    <a:pt x="124" y="183"/>
                  </a:lnTo>
                  <a:lnTo>
                    <a:pt x="130" y="179"/>
                  </a:lnTo>
                  <a:lnTo>
                    <a:pt x="135" y="178"/>
                  </a:lnTo>
                  <a:lnTo>
                    <a:pt x="139" y="177"/>
                  </a:lnTo>
                  <a:lnTo>
                    <a:pt x="0" y="3"/>
                  </a:lnTo>
                  <a:lnTo>
                    <a:pt x="5" y="0"/>
                  </a:lnTo>
                  <a:lnTo>
                    <a:pt x="33" y="34"/>
                  </a:lnTo>
                  <a:lnTo>
                    <a:pt x="59" y="68"/>
                  </a:lnTo>
                  <a:lnTo>
                    <a:pt x="85" y="101"/>
                  </a:lnTo>
                  <a:close/>
                </a:path>
              </a:pathLst>
            </a:custGeom>
            <a:solidFill>
              <a:srgbClr val="333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66" name="Freeform 19"/>
          <p:cNvSpPr/>
          <p:nvPr/>
        </p:nvSpPr>
        <p:spPr bwMode="auto">
          <a:xfrm rot="19620000">
            <a:off x="1630643" y="1320837"/>
            <a:ext cx="155575" cy="245110"/>
          </a:xfrm>
          <a:custGeom>
            <a:avLst/>
            <a:gdLst>
              <a:gd name="T0" fmla="*/ 2147483647 w 316"/>
              <a:gd name="T1" fmla="*/ 2147483647 h 419"/>
              <a:gd name="T2" fmla="*/ 2147483647 w 316"/>
              <a:gd name="T3" fmla="*/ 2147483647 h 419"/>
              <a:gd name="T4" fmla="*/ 2147483647 w 316"/>
              <a:gd name="T5" fmla="*/ 0 h 419"/>
              <a:gd name="T6" fmla="*/ 2147483647 w 316"/>
              <a:gd name="T7" fmla="*/ 2147483647 h 419"/>
              <a:gd name="T8" fmla="*/ 2147483647 w 316"/>
              <a:gd name="T9" fmla="*/ 2147483647 h 419"/>
              <a:gd name="T10" fmla="*/ 2147483647 w 316"/>
              <a:gd name="T11" fmla="*/ 2147483647 h 419"/>
              <a:gd name="T12" fmla="*/ 2147483647 w 316"/>
              <a:gd name="T13" fmla="*/ 2147483647 h 419"/>
              <a:gd name="T14" fmla="*/ 2147483647 w 316"/>
              <a:gd name="T15" fmla="*/ 2147483647 h 419"/>
              <a:gd name="T16" fmla="*/ 2147483647 w 316"/>
              <a:gd name="T17" fmla="*/ 2147483647 h 419"/>
              <a:gd name="T18" fmla="*/ 2147483647 w 316"/>
              <a:gd name="T19" fmla="*/ 2147483647 h 419"/>
              <a:gd name="T20" fmla="*/ 2147483647 w 316"/>
              <a:gd name="T21" fmla="*/ 2147483647 h 419"/>
              <a:gd name="T22" fmla="*/ 2147483647 w 316"/>
              <a:gd name="T23" fmla="*/ 2147483647 h 419"/>
              <a:gd name="T24" fmla="*/ 2147483647 w 316"/>
              <a:gd name="T25" fmla="*/ 2147483647 h 419"/>
              <a:gd name="T26" fmla="*/ 2147483647 w 316"/>
              <a:gd name="T27" fmla="*/ 2147483647 h 419"/>
              <a:gd name="T28" fmla="*/ 2147483647 w 316"/>
              <a:gd name="T29" fmla="*/ 2147483647 h 419"/>
              <a:gd name="T30" fmla="*/ 2147483647 w 316"/>
              <a:gd name="T31" fmla="*/ 2147483647 h 419"/>
              <a:gd name="T32" fmla="*/ 2147483647 w 316"/>
              <a:gd name="T33" fmla="*/ 2147483647 h 419"/>
              <a:gd name="T34" fmla="*/ 2147483647 w 316"/>
              <a:gd name="T35" fmla="*/ 2147483647 h 419"/>
              <a:gd name="T36" fmla="*/ 2147483647 w 316"/>
              <a:gd name="T37" fmla="*/ 2147483647 h 419"/>
              <a:gd name="T38" fmla="*/ 2147483647 w 316"/>
              <a:gd name="T39" fmla="*/ 2147483647 h 419"/>
              <a:gd name="T40" fmla="*/ 2147483647 w 316"/>
              <a:gd name="T41" fmla="*/ 2147483647 h 419"/>
              <a:gd name="T42" fmla="*/ 2147483647 w 316"/>
              <a:gd name="T43" fmla="*/ 2147483647 h 419"/>
              <a:gd name="T44" fmla="*/ 2147483647 w 316"/>
              <a:gd name="T45" fmla="*/ 2147483647 h 419"/>
              <a:gd name="T46" fmla="*/ 2147483647 w 316"/>
              <a:gd name="T47" fmla="*/ 2147483647 h 419"/>
              <a:gd name="T48" fmla="*/ 2147483647 w 316"/>
              <a:gd name="T49" fmla="*/ 2147483647 h 419"/>
              <a:gd name="T50" fmla="*/ 2147483647 w 316"/>
              <a:gd name="T51" fmla="*/ 2147483647 h 419"/>
              <a:gd name="T52" fmla="*/ 2147483647 w 316"/>
              <a:gd name="T53" fmla="*/ 2147483647 h 419"/>
              <a:gd name="T54" fmla="*/ 2147483647 w 316"/>
              <a:gd name="T55" fmla="*/ 2147483647 h 419"/>
              <a:gd name="T56" fmla="*/ 2147483647 w 316"/>
              <a:gd name="T57" fmla="*/ 2147483647 h 419"/>
              <a:gd name="T58" fmla="*/ 2147483647 w 316"/>
              <a:gd name="T59" fmla="*/ 2147483647 h 419"/>
              <a:gd name="T60" fmla="*/ 2147483647 w 316"/>
              <a:gd name="T61" fmla="*/ 2147483647 h 419"/>
              <a:gd name="T62" fmla="*/ 2147483647 w 316"/>
              <a:gd name="T63" fmla="*/ 2147483647 h 419"/>
              <a:gd name="T64" fmla="*/ 2147483647 w 316"/>
              <a:gd name="T65" fmla="*/ 2147483647 h 419"/>
              <a:gd name="T66" fmla="*/ 2147483647 w 316"/>
              <a:gd name="T67" fmla="*/ 2147483647 h 419"/>
              <a:gd name="T68" fmla="*/ 0 w 316"/>
              <a:gd name="T69" fmla="*/ 2147483647 h 419"/>
              <a:gd name="T70" fmla="*/ 2147483647 w 316"/>
              <a:gd name="T71" fmla="*/ 2147483647 h 419"/>
              <a:gd name="T72" fmla="*/ 2147483647 w 316"/>
              <a:gd name="T73" fmla="*/ 2147483647 h 419"/>
              <a:gd name="T74" fmla="*/ 2147483647 w 316"/>
              <a:gd name="T75" fmla="*/ 2147483647 h 419"/>
              <a:gd name="T76" fmla="*/ 2147483647 w 316"/>
              <a:gd name="T77" fmla="*/ 2147483647 h 419"/>
              <a:gd name="T78" fmla="*/ 2147483647 w 316"/>
              <a:gd name="T79" fmla="*/ 2147483647 h 419"/>
              <a:gd name="T80" fmla="*/ 2147483647 w 316"/>
              <a:gd name="T81" fmla="*/ 2147483647 h 419"/>
              <a:gd name="T82" fmla="*/ 2147483647 w 316"/>
              <a:gd name="T83" fmla="*/ 2147483647 h 419"/>
              <a:gd name="T84" fmla="*/ 2147483647 w 316"/>
              <a:gd name="T85" fmla="*/ 2147483647 h 419"/>
              <a:gd name="T86" fmla="*/ 2147483647 w 316"/>
              <a:gd name="T87" fmla="*/ 2147483647 h 419"/>
              <a:gd name="T88" fmla="*/ 2147483647 w 316"/>
              <a:gd name="T89" fmla="*/ 2147483647 h 419"/>
              <a:gd name="T90" fmla="*/ 2147483647 w 316"/>
              <a:gd name="T91" fmla="*/ 2147483647 h 419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316" h="419">
                <a:moveTo>
                  <a:pt x="167" y="335"/>
                </a:moveTo>
                <a:lnTo>
                  <a:pt x="200" y="3"/>
                </a:lnTo>
                <a:lnTo>
                  <a:pt x="252" y="0"/>
                </a:lnTo>
                <a:lnTo>
                  <a:pt x="243" y="62"/>
                </a:lnTo>
                <a:lnTo>
                  <a:pt x="265" y="81"/>
                </a:lnTo>
                <a:lnTo>
                  <a:pt x="286" y="105"/>
                </a:lnTo>
                <a:lnTo>
                  <a:pt x="305" y="134"/>
                </a:lnTo>
                <a:lnTo>
                  <a:pt x="316" y="167"/>
                </a:lnTo>
                <a:lnTo>
                  <a:pt x="316" y="205"/>
                </a:lnTo>
                <a:lnTo>
                  <a:pt x="304" y="245"/>
                </a:lnTo>
                <a:lnTo>
                  <a:pt x="274" y="289"/>
                </a:lnTo>
                <a:lnTo>
                  <a:pt x="223" y="334"/>
                </a:lnTo>
                <a:lnTo>
                  <a:pt x="214" y="326"/>
                </a:lnTo>
                <a:lnTo>
                  <a:pt x="229" y="307"/>
                </a:lnTo>
                <a:lnTo>
                  <a:pt x="246" y="283"/>
                </a:lnTo>
                <a:lnTo>
                  <a:pt x="262" y="256"/>
                </a:lnTo>
                <a:lnTo>
                  <a:pt x="275" y="225"/>
                </a:lnTo>
                <a:lnTo>
                  <a:pt x="281" y="192"/>
                </a:lnTo>
                <a:lnTo>
                  <a:pt x="277" y="159"/>
                </a:lnTo>
                <a:lnTo>
                  <a:pt x="261" y="128"/>
                </a:lnTo>
                <a:lnTo>
                  <a:pt x="230" y="98"/>
                </a:lnTo>
                <a:lnTo>
                  <a:pt x="184" y="345"/>
                </a:lnTo>
                <a:lnTo>
                  <a:pt x="183" y="349"/>
                </a:lnTo>
                <a:lnTo>
                  <a:pt x="178" y="358"/>
                </a:lnTo>
                <a:lnTo>
                  <a:pt x="170" y="372"/>
                </a:lnTo>
                <a:lnTo>
                  <a:pt x="159" y="387"/>
                </a:lnTo>
                <a:lnTo>
                  <a:pt x="142" y="401"/>
                </a:lnTo>
                <a:lnTo>
                  <a:pt x="124" y="412"/>
                </a:lnTo>
                <a:lnTo>
                  <a:pt x="100" y="419"/>
                </a:lnTo>
                <a:lnTo>
                  <a:pt x="72" y="419"/>
                </a:lnTo>
                <a:lnTo>
                  <a:pt x="44" y="412"/>
                </a:lnTo>
                <a:lnTo>
                  <a:pt x="25" y="398"/>
                </a:lnTo>
                <a:lnTo>
                  <a:pt x="11" y="382"/>
                </a:lnTo>
                <a:lnTo>
                  <a:pt x="3" y="364"/>
                </a:lnTo>
                <a:lnTo>
                  <a:pt x="0" y="345"/>
                </a:lnTo>
                <a:lnTo>
                  <a:pt x="1" y="327"/>
                </a:lnTo>
                <a:lnTo>
                  <a:pt x="6" y="312"/>
                </a:lnTo>
                <a:lnTo>
                  <a:pt x="16" y="301"/>
                </a:lnTo>
                <a:lnTo>
                  <a:pt x="29" y="291"/>
                </a:lnTo>
                <a:lnTo>
                  <a:pt x="47" y="283"/>
                </a:lnTo>
                <a:lnTo>
                  <a:pt x="68" y="278"/>
                </a:lnTo>
                <a:lnTo>
                  <a:pt x="91" y="275"/>
                </a:lnTo>
                <a:lnTo>
                  <a:pt x="112" y="279"/>
                </a:lnTo>
                <a:lnTo>
                  <a:pt x="134" y="289"/>
                </a:lnTo>
                <a:lnTo>
                  <a:pt x="153" y="307"/>
                </a:lnTo>
                <a:lnTo>
                  <a:pt x="167" y="33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7" name="Freeform 180"/>
          <p:cNvSpPr/>
          <p:nvPr/>
        </p:nvSpPr>
        <p:spPr bwMode="auto">
          <a:xfrm>
            <a:off x="1019141" y="140335"/>
            <a:ext cx="185738" cy="188913"/>
          </a:xfrm>
          <a:custGeom>
            <a:avLst/>
            <a:gdLst>
              <a:gd name="T0" fmla="*/ 2147483647 w 137"/>
              <a:gd name="T1" fmla="*/ 2147483647 h 139"/>
              <a:gd name="T2" fmla="*/ 2147483647 w 137"/>
              <a:gd name="T3" fmla="*/ 0 h 139"/>
              <a:gd name="T4" fmla="*/ 2147483647 w 137"/>
              <a:gd name="T5" fmla="*/ 2147483647 h 139"/>
              <a:gd name="T6" fmla="*/ 2147483647 w 137"/>
              <a:gd name="T7" fmla="*/ 2147483647 h 139"/>
              <a:gd name="T8" fmla="*/ 2147483647 w 137"/>
              <a:gd name="T9" fmla="*/ 2147483647 h 139"/>
              <a:gd name="T10" fmla="*/ 2147483647 w 137"/>
              <a:gd name="T11" fmla="*/ 2147483647 h 139"/>
              <a:gd name="T12" fmla="*/ 2147483647 w 137"/>
              <a:gd name="T13" fmla="*/ 2147483647 h 139"/>
              <a:gd name="T14" fmla="*/ 2147483647 w 137"/>
              <a:gd name="T15" fmla="*/ 2147483647 h 139"/>
              <a:gd name="T16" fmla="*/ 2147483647 w 137"/>
              <a:gd name="T17" fmla="*/ 2147483647 h 139"/>
              <a:gd name="T18" fmla="*/ 2147483647 w 137"/>
              <a:gd name="T19" fmla="*/ 2147483647 h 139"/>
              <a:gd name="T20" fmla="*/ 2147483647 w 137"/>
              <a:gd name="T21" fmla="*/ 2147483647 h 139"/>
              <a:gd name="T22" fmla="*/ 2147483647 w 137"/>
              <a:gd name="T23" fmla="*/ 2147483647 h 139"/>
              <a:gd name="T24" fmla="*/ 2147483647 w 137"/>
              <a:gd name="T25" fmla="*/ 2147483647 h 139"/>
              <a:gd name="T26" fmla="*/ 2147483647 w 137"/>
              <a:gd name="T27" fmla="*/ 2147483647 h 139"/>
              <a:gd name="T28" fmla="*/ 0 w 137"/>
              <a:gd name="T29" fmla="*/ 2147483647 h 139"/>
              <a:gd name="T30" fmla="*/ 0 w 137"/>
              <a:gd name="T31" fmla="*/ 2147483647 h 139"/>
              <a:gd name="T32" fmla="*/ 2147483647 w 137"/>
              <a:gd name="T33" fmla="*/ 2147483647 h 139"/>
              <a:gd name="T34" fmla="*/ 2147483647 w 137"/>
              <a:gd name="T35" fmla="*/ 2147483647 h 139"/>
              <a:gd name="T36" fmla="*/ 2147483647 w 137"/>
              <a:gd name="T37" fmla="*/ 2147483647 h 139"/>
              <a:gd name="T38" fmla="*/ 2147483647 w 137"/>
              <a:gd name="T39" fmla="*/ 2147483647 h 139"/>
              <a:gd name="T40" fmla="*/ 2147483647 w 137"/>
              <a:gd name="T41" fmla="*/ 2147483647 h 139"/>
              <a:gd name="T42" fmla="*/ 2147483647 w 137"/>
              <a:gd name="T43" fmla="*/ 2147483647 h 139"/>
              <a:gd name="T44" fmla="*/ 2147483647 w 137"/>
              <a:gd name="T45" fmla="*/ 2147483647 h 139"/>
              <a:gd name="T46" fmla="*/ 2147483647 w 137"/>
              <a:gd name="T47" fmla="*/ 2147483647 h 139"/>
              <a:gd name="T48" fmla="*/ 2147483647 w 137"/>
              <a:gd name="T49" fmla="*/ 2147483647 h 139"/>
              <a:gd name="T50" fmla="*/ 2147483647 w 137"/>
              <a:gd name="T51" fmla="*/ 2147483647 h 139"/>
              <a:gd name="T52" fmla="*/ 2147483647 w 137"/>
              <a:gd name="T53" fmla="*/ 2147483647 h 139"/>
              <a:gd name="T54" fmla="*/ 2147483647 w 137"/>
              <a:gd name="T55" fmla="*/ 2147483647 h 139"/>
              <a:gd name="T56" fmla="*/ 2147483647 w 137"/>
              <a:gd name="T57" fmla="*/ 2147483647 h 139"/>
              <a:gd name="T58" fmla="*/ 2147483647 w 137"/>
              <a:gd name="T59" fmla="*/ 2147483647 h 139"/>
              <a:gd name="T60" fmla="*/ 2147483647 w 137"/>
              <a:gd name="T61" fmla="*/ 2147483647 h 139"/>
              <a:gd name="T62" fmla="*/ 2147483647 w 137"/>
              <a:gd name="T63" fmla="*/ 2147483647 h 139"/>
              <a:gd name="T64" fmla="*/ 2147483647 w 137"/>
              <a:gd name="T65" fmla="*/ 2147483647 h 139"/>
              <a:gd name="T66" fmla="*/ 2147483647 w 137"/>
              <a:gd name="T67" fmla="*/ 2147483647 h 139"/>
              <a:gd name="T68" fmla="*/ 2147483647 w 137"/>
              <a:gd name="T69" fmla="*/ 2147483647 h 139"/>
              <a:gd name="T70" fmla="*/ 2147483647 w 137"/>
              <a:gd name="T71" fmla="*/ 2147483647 h 139"/>
              <a:gd name="T72" fmla="*/ 2147483647 w 137"/>
              <a:gd name="T73" fmla="*/ 2147483647 h 139"/>
              <a:gd name="T74" fmla="*/ 2147483647 w 137"/>
              <a:gd name="T75" fmla="*/ 2147483647 h 139"/>
              <a:gd name="T76" fmla="*/ 2147483647 w 137"/>
              <a:gd name="T77" fmla="*/ 2147483647 h 139"/>
              <a:gd name="T78" fmla="*/ 2147483647 w 137"/>
              <a:gd name="T79" fmla="*/ 2147483647 h 139"/>
              <a:gd name="T80" fmla="*/ 2147483647 w 137"/>
              <a:gd name="T81" fmla="*/ 2147483647 h 139"/>
              <a:gd name="T82" fmla="*/ 2147483647 w 137"/>
              <a:gd name="T83" fmla="*/ 2147483647 h 139"/>
              <a:gd name="T84" fmla="*/ 2147483647 w 137"/>
              <a:gd name="T85" fmla="*/ 2147483647 h 139"/>
              <a:gd name="T86" fmla="*/ 2147483647 w 137"/>
              <a:gd name="T87" fmla="*/ 2147483647 h 139"/>
              <a:gd name="T88" fmla="*/ 2147483647 w 137"/>
              <a:gd name="T89" fmla="*/ 2147483647 h 139"/>
              <a:gd name="T90" fmla="*/ 2147483647 w 137"/>
              <a:gd name="T91" fmla="*/ 2147483647 h 139"/>
              <a:gd name="T92" fmla="*/ 2147483647 w 137"/>
              <a:gd name="T93" fmla="*/ 2147483647 h 139"/>
              <a:gd name="T94" fmla="*/ 2147483647 w 137"/>
              <a:gd name="T95" fmla="*/ 2147483647 h 139"/>
              <a:gd name="T96" fmla="*/ 2147483647 w 137"/>
              <a:gd name="T97" fmla="*/ 2147483647 h 139"/>
              <a:gd name="T98" fmla="*/ 2147483647 w 137"/>
              <a:gd name="T99" fmla="*/ 2147483647 h 139"/>
              <a:gd name="T100" fmla="*/ 2147483647 w 137"/>
              <a:gd name="T101" fmla="*/ 2147483647 h 139"/>
              <a:gd name="T102" fmla="*/ 2147483647 w 137"/>
              <a:gd name="T103" fmla="*/ 2147483647 h 139"/>
              <a:gd name="T104" fmla="*/ 2147483647 w 137"/>
              <a:gd name="T105" fmla="*/ 2147483647 h 139"/>
              <a:gd name="T106" fmla="*/ 2147483647 w 137"/>
              <a:gd name="T107" fmla="*/ 2147483647 h 139"/>
              <a:gd name="T108" fmla="*/ 2147483647 w 137"/>
              <a:gd name="T109" fmla="*/ 2147483647 h 139"/>
              <a:gd name="T110" fmla="*/ 2147483647 w 137"/>
              <a:gd name="T111" fmla="*/ 2147483647 h 139"/>
              <a:gd name="T112" fmla="*/ 2147483647 w 137"/>
              <a:gd name="T113" fmla="*/ 2147483647 h 139"/>
              <a:gd name="T114" fmla="*/ 2147483647 w 137"/>
              <a:gd name="T115" fmla="*/ 2147483647 h 139"/>
              <a:gd name="T116" fmla="*/ 2147483647 w 137"/>
              <a:gd name="T117" fmla="*/ 2147483647 h 139"/>
              <a:gd name="T118" fmla="*/ 2147483647 w 137"/>
              <a:gd name="T119" fmla="*/ 2147483647 h 139"/>
              <a:gd name="T120" fmla="*/ 2147483647 w 137"/>
              <a:gd name="T121" fmla="*/ 2147483647 h 139"/>
              <a:gd name="T122" fmla="*/ 2147483647 w 137"/>
              <a:gd name="T123" fmla="*/ 2147483647 h 139"/>
              <a:gd name="T124" fmla="*/ 2147483647 w 137"/>
              <a:gd name="T125" fmla="*/ 2147483647 h 139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137" h="139">
                <a:moveTo>
                  <a:pt x="137" y="13"/>
                </a:moveTo>
                <a:lnTo>
                  <a:pt x="58" y="0"/>
                </a:lnTo>
                <a:lnTo>
                  <a:pt x="46" y="97"/>
                </a:lnTo>
                <a:lnTo>
                  <a:pt x="43" y="95"/>
                </a:lnTo>
                <a:lnTo>
                  <a:pt x="40" y="94"/>
                </a:lnTo>
                <a:lnTo>
                  <a:pt x="36" y="93"/>
                </a:lnTo>
                <a:lnTo>
                  <a:pt x="33" y="91"/>
                </a:lnTo>
                <a:lnTo>
                  <a:pt x="28" y="91"/>
                </a:lnTo>
                <a:lnTo>
                  <a:pt x="23" y="91"/>
                </a:lnTo>
                <a:lnTo>
                  <a:pt x="18" y="94"/>
                </a:lnTo>
                <a:lnTo>
                  <a:pt x="12" y="96"/>
                </a:lnTo>
                <a:lnTo>
                  <a:pt x="8" y="99"/>
                </a:lnTo>
                <a:lnTo>
                  <a:pt x="4" y="103"/>
                </a:lnTo>
                <a:lnTo>
                  <a:pt x="1" y="108"/>
                </a:lnTo>
                <a:lnTo>
                  <a:pt x="0" y="112"/>
                </a:lnTo>
                <a:lnTo>
                  <a:pt x="0" y="114"/>
                </a:lnTo>
                <a:lnTo>
                  <a:pt x="1" y="117"/>
                </a:lnTo>
                <a:lnTo>
                  <a:pt x="2" y="120"/>
                </a:lnTo>
                <a:lnTo>
                  <a:pt x="3" y="122"/>
                </a:lnTo>
                <a:lnTo>
                  <a:pt x="5" y="124"/>
                </a:lnTo>
                <a:lnTo>
                  <a:pt x="8" y="126"/>
                </a:lnTo>
                <a:lnTo>
                  <a:pt x="10" y="127"/>
                </a:lnTo>
                <a:lnTo>
                  <a:pt x="13" y="127"/>
                </a:lnTo>
                <a:lnTo>
                  <a:pt x="19" y="127"/>
                </a:lnTo>
                <a:lnTo>
                  <a:pt x="24" y="127"/>
                </a:lnTo>
                <a:lnTo>
                  <a:pt x="29" y="125"/>
                </a:lnTo>
                <a:lnTo>
                  <a:pt x="34" y="122"/>
                </a:lnTo>
                <a:lnTo>
                  <a:pt x="39" y="119"/>
                </a:lnTo>
                <a:lnTo>
                  <a:pt x="42" y="116"/>
                </a:lnTo>
                <a:lnTo>
                  <a:pt x="46" y="112"/>
                </a:lnTo>
                <a:lnTo>
                  <a:pt x="47" y="108"/>
                </a:lnTo>
                <a:lnTo>
                  <a:pt x="58" y="25"/>
                </a:lnTo>
                <a:lnTo>
                  <a:pt x="129" y="35"/>
                </a:lnTo>
                <a:lnTo>
                  <a:pt x="119" y="108"/>
                </a:lnTo>
                <a:lnTo>
                  <a:pt x="117" y="106"/>
                </a:lnTo>
                <a:lnTo>
                  <a:pt x="115" y="105"/>
                </a:lnTo>
                <a:lnTo>
                  <a:pt x="111" y="104"/>
                </a:lnTo>
                <a:lnTo>
                  <a:pt x="107" y="103"/>
                </a:lnTo>
                <a:lnTo>
                  <a:pt x="102" y="103"/>
                </a:lnTo>
                <a:lnTo>
                  <a:pt x="97" y="103"/>
                </a:lnTo>
                <a:lnTo>
                  <a:pt x="92" y="105"/>
                </a:lnTo>
                <a:lnTo>
                  <a:pt x="87" y="108"/>
                </a:lnTo>
                <a:lnTo>
                  <a:pt x="82" y="111"/>
                </a:lnTo>
                <a:lnTo>
                  <a:pt x="79" y="114"/>
                </a:lnTo>
                <a:lnTo>
                  <a:pt x="76" y="118"/>
                </a:lnTo>
                <a:lnTo>
                  <a:pt x="74" y="122"/>
                </a:lnTo>
                <a:lnTo>
                  <a:pt x="74" y="126"/>
                </a:lnTo>
                <a:lnTo>
                  <a:pt x="76" y="128"/>
                </a:lnTo>
                <a:lnTo>
                  <a:pt x="77" y="131"/>
                </a:lnTo>
                <a:lnTo>
                  <a:pt x="78" y="133"/>
                </a:lnTo>
                <a:lnTo>
                  <a:pt x="80" y="135"/>
                </a:lnTo>
                <a:lnTo>
                  <a:pt x="82" y="136"/>
                </a:lnTo>
                <a:lnTo>
                  <a:pt x="85" y="137"/>
                </a:lnTo>
                <a:lnTo>
                  <a:pt x="88" y="139"/>
                </a:lnTo>
                <a:lnTo>
                  <a:pt x="94" y="139"/>
                </a:lnTo>
                <a:lnTo>
                  <a:pt x="99" y="137"/>
                </a:lnTo>
                <a:lnTo>
                  <a:pt x="104" y="136"/>
                </a:lnTo>
                <a:lnTo>
                  <a:pt x="109" y="134"/>
                </a:lnTo>
                <a:lnTo>
                  <a:pt x="114" y="131"/>
                </a:lnTo>
                <a:lnTo>
                  <a:pt x="117" y="127"/>
                </a:lnTo>
                <a:lnTo>
                  <a:pt x="120" y="122"/>
                </a:lnTo>
                <a:lnTo>
                  <a:pt x="122" y="118"/>
                </a:lnTo>
                <a:lnTo>
                  <a:pt x="137" y="13"/>
                </a:lnTo>
                <a:close/>
              </a:path>
            </a:pathLst>
          </a:custGeom>
          <a:solidFill>
            <a:srgbClr val="FF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8" name="Freeform 180"/>
          <p:cNvSpPr/>
          <p:nvPr/>
        </p:nvSpPr>
        <p:spPr bwMode="auto">
          <a:xfrm>
            <a:off x="1109980" y="662305"/>
            <a:ext cx="185738" cy="188913"/>
          </a:xfrm>
          <a:custGeom>
            <a:avLst/>
            <a:gdLst>
              <a:gd name="T0" fmla="*/ 2147483647 w 137"/>
              <a:gd name="T1" fmla="*/ 2147483647 h 139"/>
              <a:gd name="T2" fmla="*/ 2147483647 w 137"/>
              <a:gd name="T3" fmla="*/ 0 h 139"/>
              <a:gd name="T4" fmla="*/ 2147483647 w 137"/>
              <a:gd name="T5" fmla="*/ 2147483647 h 139"/>
              <a:gd name="T6" fmla="*/ 2147483647 w 137"/>
              <a:gd name="T7" fmla="*/ 2147483647 h 139"/>
              <a:gd name="T8" fmla="*/ 2147483647 w 137"/>
              <a:gd name="T9" fmla="*/ 2147483647 h 139"/>
              <a:gd name="T10" fmla="*/ 2147483647 w 137"/>
              <a:gd name="T11" fmla="*/ 2147483647 h 139"/>
              <a:gd name="T12" fmla="*/ 2147483647 w 137"/>
              <a:gd name="T13" fmla="*/ 2147483647 h 139"/>
              <a:gd name="T14" fmla="*/ 2147483647 w 137"/>
              <a:gd name="T15" fmla="*/ 2147483647 h 139"/>
              <a:gd name="T16" fmla="*/ 2147483647 w 137"/>
              <a:gd name="T17" fmla="*/ 2147483647 h 139"/>
              <a:gd name="T18" fmla="*/ 2147483647 w 137"/>
              <a:gd name="T19" fmla="*/ 2147483647 h 139"/>
              <a:gd name="T20" fmla="*/ 2147483647 w 137"/>
              <a:gd name="T21" fmla="*/ 2147483647 h 139"/>
              <a:gd name="T22" fmla="*/ 2147483647 w 137"/>
              <a:gd name="T23" fmla="*/ 2147483647 h 139"/>
              <a:gd name="T24" fmla="*/ 2147483647 w 137"/>
              <a:gd name="T25" fmla="*/ 2147483647 h 139"/>
              <a:gd name="T26" fmla="*/ 2147483647 w 137"/>
              <a:gd name="T27" fmla="*/ 2147483647 h 139"/>
              <a:gd name="T28" fmla="*/ 0 w 137"/>
              <a:gd name="T29" fmla="*/ 2147483647 h 139"/>
              <a:gd name="T30" fmla="*/ 0 w 137"/>
              <a:gd name="T31" fmla="*/ 2147483647 h 139"/>
              <a:gd name="T32" fmla="*/ 2147483647 w 137"/>
              <a:gd name="T33" fmla="*/ 2147483647 h 139"/>
              <a:gd name="T34" fmla="*/ 2147483647 w 137"/>
              <a:gd name="T35" fmla="*/ 2147483647 h 139"/>
              <a:gd name="T36" fmla="*/ 2147483647 w 137"/>
              <a:gd name="T37" fmla="*/ 2147483647 h 139"/>
              <a:gd name="T38" fmla="*/ 2147483647 w 137"/>
              <a:gd name="T39" fmla="*/ 2147483647 h 139"/>
              <a:gd name="T40" fmla="*/ 2147483647 w 137"/>
              <a:gd name="T41" fmla="*/ 2147483647 h 139"/>
              <a:gd name="T42" fmla="*/ 2147483647 w 137"/>
              <a:gd name="T43" fmla="*/ 2147483647 h 139"/>
              <a:gd name="T44" fmla="*/ 2147483647 w 137"/>
              <a:gd name="T45" fmla="*/ 2147483647 h 139"/>
              <a:gd name="T46" fmla="*/ 2147483647 w 137"/>
              <a:gd name="T47" fmla="*/ 2147483647 h 139"/>
              <a:gd name="T48" fmla="*/ 2147483647 w 137"/>
              <a:gd name="T49" fmla="*/ 2147483647 h 139"/>
              <a:gd name="T50" fmla="*/ 2147483647 w 137"/>
              <a:gd name="T51" fmla="*/ 2147483647 h 139"/>
              <a:gd name="T52" fmla="*/ 2147483647 w 137"/>
              <a:gd name="T53" fmla="*/ 2147483647 h 139"/>
              <a:gd name="T54" fmla="*/ 2147483647 w 137"/>
              <a:gd name="T55" fmla="*/ 2147483647 h 139"/>
              <a:gd name="T56" fmla="*/ 2147483647 w 137"/>
              <a:gd name="T57" fmla="*/ 2147483647 h 139"/>
              <a:gd name="T58" fmla="*/ 2147483647 w 137"/>
              <a:gd name="T59" fmla="*/ 2147483647 h 139"/>
              <a:gd name="T60" fmla="*/ 2147483647 w 137"/>
              <a:gd name="T61" fmla="*/ 2147483647 h 139"/>
              <a:gd name="T62" fmla="*/ 2147483647 w 137"/>
              <a:gd name="T63" fmla="*/ 2147483647 h 139"/>
              <a:gd name="T64" fmla="*/ 2147483647 w 137"/>
              <a:gd name="T65" fmla="*/ 2147483647 h 139"/>
              <a:gd name="T66" fmla="*/ 2147483647 w 137"/>
              <a:gd name="T67" fmla="*/ 2147483647 h 139"/>
              <a:gd name="T68" fmla="*/ 2147483647 w 137"/>
              <a:gd name="T69" fmla="*/ 2147483647 h 139"/>
              <a:gd name="T70" fmla="*/ 2147483647 w 137"/>
              <a:gd name="T71" fmla="*/ 2147483647 h 139"/>
              <a:gd name="T72" fmla="*/ 2147483647 w 137"/>
              <a:gd name="T73" fmla="*/ 2147483647 h 139"/>
              <a:gd name="T74" fmla="*/ 2147483647 w 137"/>
              <a:gd name="T75" fmla="*/ 2147483647 h 139"/>
              <a:gd name="T76" fmla="*/ 2147483647 w 137"/>
              <a:gd name="T77" fmla="*/ 2147483647 h 139"/>
              <a:gd name="T78" fmla="*/ 2147483647 w 137"/>
              <a:gd name="T79" fmla="*/ 2147483647 h 139"/>
              <a:gd name="T80" fmla="*/ 2147483647 w 137"/>
              <a:gd name="T81" fmla="*/ 2147483647 h 139"/>
              <a:gd name="T82" fmla="*/ 2147483647 w 137"/>
              <a:gd name="T83" fmla="*/ 2147483647 h 139"/>
              <a:gd name="T84" fmla="*/ 2147483647 w 137"/>
              <a:gd name="T85" fmla="*/ 2147483647 h 139"/>
              <a:gd name="T86" fmla="*/ 2147483647 w 137"/>
              <a:gd name="T87" fmla="*/ 2147483647 h 139"/>
              <a:gd name="T88" fmla="*/ 2147483647 w 137"/>
              <a:gd name="T89" fmla="*/ 2147483647 h 139"/>
              <a:gd name="T90" fmla="*/ 2147483647 w 137"/>
              <a:gd name="T91" fmla="*/ 2147483647 h 139"/>
              <a:gd name="T92" fmla="*/ 2147483647 w 137"/>
              <a:gd name="T93" fmla="*/ 2147483647 h 139"/>
              <a:gd name="T94" fmla="*/ 2147483647 w 137"/>
              <a:gd name="T95" fmla="*/ 2147483647 h 139"/>
              <a:gd name="T96" fmla="*/ 2147483647 w 137"/>
              <a:gd name="T97" fmla="*/ 2147483647 h 139"/>
              <a:gd name="T98" fmla="*/ 2147483647 w 137"/>
              <a:gd name="T99" fmla="*/ 2147483647 h 139"/>
              <a:gd name="T100" fmla="*/ 2147483647 w 137"/>
              <a:gd name="T101" fmla="*/ 2147483647 h 139"/>
              <a:gd name="T102" fmla="*/ 2147483647 w 137"/>
              <a:gd name="T103" fmla="*/ 2147483647 h 139"/>
              <a:gd name="T104" fmla="*/ 2147483647 w 137"/>
              <a:gd name="T105" fmla="*/ 2147483647 h 139"/>
              <a:gd name="T106" fmla="*/ 2147483647 w 137"/>
              <a:gd name="T107" fmla="*/ 2147483647 h 139"/>
              <a:gd name="T108" fmla="*/ 2147483647 w 137"/>
              <a:gd name="T109" fmla="*/ 2147483647 h 139"/>
              <a:gd name="T110" fmla="*/ 2147483647 w 137"/>
              <a:gd name="T111" fmla="*/ 2147483647 h 139"/>
              <a:gd name="T112" fmla="*/ 2147483647 w 137"/>
              <a:gd name="T113" fmla="*/ 2147483647 h 139"/>
              <a:gd name="T114" fmla="*/ 2147483647 w 137"/>
              <a:gd name="T115" fmla="*/ 2147483647 h 139"/>
              <a:gd name="T116" fmla="*/ 2147483647 w 137"/>
              <a:gd name="T117" fmla="*/ 2147483647 h 139"/>
              <a:gd name="T118" fmla="*/ 2147483647 w 137"/>
              <a:gd name="T119" fmla="*/ 2147483647 h 139"/>
              <a:gd name="T120" fmla="*/ 2147483647 w 137"/>
              <a:gd name="T121" fmla="*/ 2147483647 h 139"/>
              <a:gd name="T122" fmla="*/ 2147483647 w 137"/>
              <a:gd name="T123" fmla="*/ 2147483647 h 139"/>
              <a:gd name="T124" fmla="*/ 2147483647 w 137"/>
              <a:gd name="T125" fmla="*/ 2147483647 h 139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137" h="139">
                <a:moveTo>
                  <a:pt x="137" y="13"/>
                </a:moveTo>
                <a:lnTo>
                  <a:pt x="58" y="0"/>
                </a:lnTo>
                <a:lnTo>
                  <a:pt x="46" y="97"/>
                </a:lnTo>
                <a:lnTo>
                  <a:pt x="43" y="95"/>
                </a:lnTo>
                <a:lnTo>
                  <a:pt x="40" y="94"/>
                </a:lnTo>
                <a:lnTo>
                  <a:pt x="36" y="93"/>
                </a:lnTo>
                <a:lnTo>
                  <a:pt x="33" y="91"/>
                </a:lnTo>
                <a:lnTo>
                  <a:pt x="28" y="91"/>
                </a:lnTo>
                <a:lnTo>
                  <a:pt x="23" y="91"/>
                </a:lnTo>
                <a:lnTo>
                  <a:pt x="18" y="94"/>
                </a:lnTo>
                <a:lnTo>
                  <a:pt x="12" y="96"/>
                </a:lnTo>
                <a:lnTo>
                  <a:pt x="8" y="99"/>
                </a:lnTo>
                <a:lnTo>
                  <a:pt x="4" y="103"/>
                </a:lnTo>
                <a:lnTo>
                  <a:pt x="1" y="108"/>
                </a:lnTo>
                <a:lnTo>
                  <a:pt x="0" y="112"/>
                </a:lnTo>
                <a:lnTo>
                  <a:pt x="0" y="114"/>
                </a:lnTo>
                <a:lnTo>
                  <a:pt x="1" y="117"/>
                </a:lnTo>
                <a:lnTo>
                  <a:pt x="2" y="120"/>
                </a:lnTo>
                <a:lnTo>
                  <a:pt x="3" y="122"/>
                </a:lnTo>
                <a:lnTo>
                  <a:pt x="5" y="124"/>
                </a:lnTo>
                <a:lnTo>
                  <a:pt x="8" y="126"/>
                </a:lnTo>
                <a:lnTo>
                  <a:pt x="10" y="127"/>
                </a:lnTo>
                <a:lnTo>
                  <a:pt x="13" y="127"/>
                </a:lnTo>
                <a:lnTo>
                  <a:pt x="19" y="127"/>
                </a:lnTo>
                <a:lnTo>
                  <a:pt x="24" y="127"/>
                </a:lnTo>
                <a:lnTo>
                  <a:pt x="29" y="125"/>
                </a:lnTo>
                <a:lnTo>
                  <a:pt x="34" y="122"/>
                </a:lnTo>
                <a:lnTo>
                  <a:pt x="39" y="119"/>
                </a:lnTo>
                <a:lnTo>
                  <a:pt x="42" y="116"/>
                </a:lnTo>
                <a:lnTo>
                  <a:pt x="46" y="112"/>
                </a:lnTo>
                <a:lnTo>
                  <a:pt x="47" y="108"/>
                </a:lnTo>
                <a:lnTo>
                  <a:pt x="58" y="25"/>
                </a:lnTo>
                <a:lnTo>
                  <a:pt x="129" y="35"/>
                </a:lnTo>
                <a:lnTo>
                  <a:pt x="119" y="108"/>
                </a:lnTo>
                <a:lnTo>
                  <a:pt x="117" y="106"/>
                </a:lnTo>
                <a:lnTo>
                  <a:pt x="115" y="105"/>
                </a:lnTo>
                <a:lnTo>
                  <a:pt x="111" y="104"/>
                </a:lnTo>
                <a:lnTo>
                  <a:pt x="107" y="103"/>
                </a:lnTo>
                <a:lnTo>
                  <a:pt x="102" y="103"/>
                </a:lnTo>
                <a:lnTo>
                  <a:pt x="97" y="103"/>
                </a:lnTo>
                <a:lnTo>
                  <a:pt x="92" y="105"/>
                </a:lnTo>
                <a:lnTo>
                  <a:pt x="87" y="108"/>
                </a:lnTo>
                <a:lnTo>
                  <a:pt x="82" y="111"/>
                </a:lnTo>
                <a:lnTo>
                  <a:pt x="79" y="114"/>
                </a:lnTo>
                <a:lnTo>
                  <a:pt x="76" y="118"/>
                </a:lnTo>
                <a:lnTo>
                  <a:pt x="74" y="122"/>
                </a:lnTo>
                <a:lnTo>
                  <a:pt x="74" y="126"/>
                </a:lnTo>
                <a:lnTo>
                  <a:pt x="76" y="128"/>
                </a:lnTo>
                <a:lnTo>
                  <a:pt x="77" y="131"/>
                </a:lnTo>
                <a:lnTo>
                  <a:pt x="78" y="133"/>
                </a:lnTo>
                <a:lnTo>
                  <a:pt x="80" y="135"/>
                </a:lnTo>
                <a:lnTo>
                  <a:pt x="82" y="136"/>
                </a:lnTo>
                <a:lnTo>
                  <a:pt x="85" y="137"/>
                </a:lnTo>
                <a:lnTo>
                  <a:pt x="88" y="139"/>
                </a:lnTo>
                <a:lnTo>
                  <a:pt x="94" y="139"/>
                </a:lnTo>
                <a:lnTo>
                  <a:pt x="99" y="137"/>
                </a:lnTo>
                <a:lnTo>
                  <a:pt x="104" y="136"/>
                </a:lnTo>
                <a:lnTo>
                  <a:pt x="109" y="134"/>
                </a:lnTo>
                <a:lnTo>
                  <a:pt x="114" y="131"/>
                </a:lnTo>
                <a:lnTo>
                  <a:pt x="117" y="127"/>
                </a:lnTo>
                <a:lnTo>
                  <a:pt x="120" y="122"/>
                </a:lnTo>
                <a:lnTo>
                  <a:pt x="122" y="118"/>
                </a:lnTo>
                <a:lnTo>
                  <a:pt x="137" y="13"/>
                </a:lnTo>
                <a:close/>
              </a:path>
            </a:pathLst>
          </a:custGeom>
          <a:solidFill>
            <a:srgbClr val="FF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pic>
        <p:nvPicPr>
          <p:cNvPr id="302" name="Picture 301"/>
          <p:cNvPicPr>
            <a:picLocks noChangeAspect="1"/>
          </p:cNvPicPr>
          <p:nvPr/>
        </p:nvPicPr>
        <p:blipFill>
          <a:blip r:embed="rId6">
            <a:clrChange>
              <a:clrFrom>
                <a:srgbClr val="FFFFFF">
                  <a:alpha val="100000"/>
                </a:srgbClr>
              </a:clrFrom>
              <a:clrTo>
                <a:srgbClr val="FFFFFF">
                  <a:alpha val="100000"/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10839647" y="1672817"/>
            <a:ext cx="2850826" cy="5002530"/>
          </a:xfrm>
          <a:prstGeom prst="rect">
            <a:avLst/>
          </a:prstGeom>
        </p:spPr>
      </p:pic>
      <p:grpSp>
        <p:nvGrpSpPr>
          <p:cNvPr id="303" name="Group 34"/>
          <p:cNvGrpSpPr/>
          <p:nvPr/>
        </p:nvGrpSpPr>
        <p:grpSpPr bwMode="auto">
          <a:xfrm>
            <a:off x="-115295" y="5802052"/>
            <a:ext cx="12489180" cy="1066800"/>
            <a:chOff x="0" y="4003"/>
            <a:chExt cx="5511" cy="317"/>
          </a:xfrm>
        </p:grpSpPr>
        <p:sp>
          <p:nvSpPr>
            <p:cNvPr id="304" name="Freeform 35"/>
            <p:cNvSpPr/>
            <p:nvPr/>
          </p:nvSpPr>
          <p:spPr bwMode="auto">
            <a:xfrm>
              <a:off x="527" y="4003"/>
              <a:ext cx="301" cy="189"/>
            </a:xfrm>
            <a:custGeom>
              <a:avLst/>
              <a:gdLst>
                <a:gd name="T0" fmla="*/ 170 w 301"/>
                <a:gd name="T1" fmla="*/ 106 h 189"/>
                <a:gd name="T2" fmla="*/ 177 w 301"/>
                <a:gd name="T3" fmla="*/ 97 h 189"/>
                <a:gd name="T4" fmla="*/ 186 w 301"/>
                <a:gd name="T5" fmla="*/ 88 h 189"/>
                <a:gd name="T6" fmla="*/ 199 w 301"/>
                <a:gd name="T7" fmla="*/ 80 h 189"/>
                <a:gd name="T8" fmla="*/ 212 w 301"/>
                <a:gd name="T9" fmla="*/ 72 h 189"/>
                <a:gd name="T10" fmla="*/ 229 w 301"/>
                <a:gd name="T11" fmla="*/ 67 h 189"/>
                <a:gd name="T12" fmla="*/ 247 w 301"/>
                <a:gd name="T13" fmla="*/ 63 h 189"/>
                <a:gd name="T14" fmla="*/ 269 w 301"/>
                <a:gd name="T15" fmla="*/ 63 h 189"/>
                <a:gd name="T16" fmla="*/ 291 w 301"/>
                <a:gd name="T17" fmla="*/ 67 h 189"/>
                <a:gd name="T18" fmla="*/ 298 w 301"/>
                <a:gd name="T19" fmla="*/ 75 h 189"/>
                <a:gd name="T20" fmla="*/ 301 w 301"/>
                <a:gd name="T21" fmla="*/ 87 h 189"/>
                <a:gd name="T22" fmla="*/ 298 w 301"/>
                <a:gd name="T23" fmla="*/ 101 h 189"/>
                <a:gd name="T24" fmla="*/ 291 w 301"/>
                <a:gd name="T25" fmla="*/ 117 h 189"/>
                <a:gd name="T26" fmla="*/ 279 w 301"/>
                <a:gd name="T27" fmla="*/ 135 h 189"/>
                <a:gd name="T28" fmla="*/ 264 w 301"/>
                <a:gd name="T29" fmla="*/ 153 h 189"/>
                <a:gd name="T30" fmla="*/ 243 w 301"/>
                <a:gd name="T31" fmla="*/ 172 h 189"/>
                <a:gd name="T32" fmla="*/ 217 w 301"/>
                <a:gd name="T33" fmla="*/ 189 h 189"/>
                <a:gd name="T34" fmla="*/ 194 w 301"/>
                <a:gd name="T35" fmla="*/ 186 h 189"/>
                <a:gd name="T36" fmla="*/ 173 w 301"/>
                <a:gd name="T37" fmla="*/ 182 h 189"/>
                <a:gd name="T38" fmla="*/ 151 w 301"/>
                <a:gd name="T39" fmla="*/ 179 h 189"/>
                <a:gd name="T40" fmla="*/ 131 w 301"/>
                <a:gd name="T41" fmla="*/ 174 h 189"/>
                <a:gd name="T42" fmla="*/ 112 w 301"/>
                <a:gd name="T43" fmla="*/ 169 h 189"/>
                <a:gd name="T44" fmla="*/ 92 w 301"/>
                <a:gd name="T45" fmla="*/ 163 h 189"/>
                <a:gd name="T46" fmla="*/ 74 w 301"/>
                <a:gd name="T47" fmla="*/ 157 h 189"/>
                <a:gd name="T48" fmla="*/ 55 w 301"/>
                <a:gd name="T49" fmla="*/ 150 h 189"/>
                <a:gd name="T50" fmla="*/ 42 w 301"/>
                <a:gd name="T51" fmla="*/ 143 h 189"/>
                <a:gd name="T52" fmla="*/ 28 w 301"/>
                <a:gd name="T53" fmla="*/ 136 h 189"/>
                <a:gd name="T54" fmla="*/ 17 w 301"/>
                <a:gd name="T55" fmla="*/ 127 h 189"/>
                <a:gd name="T56" fmla="*/ 8 w 301"/>
                <a:gd name="T57" fmla="*/ 119 h 189"/>
                <a:gd name="T58" fmla="*/ 3 w 301"/>
                <a:gd name="T59" fmla="*/ 109 h 189"/>
                <a:gd name="T60" fmla="*/ 0 w 301"/>
                <a:gd name="T61" fmla="*/ 101 h 189"/>
                <a:gd name="T62" fmla="*/ 2 w 301"/>
                <a:gd name="T63" fmla="*/ 93 h 189"/>
                <a:gd name="T64" fmla="*/ 6 w 301"/>
                <a:gd name="T65" fmla="*/ 87 h 189"/>
                <a:gd name="T66" fmla="*/ 16 w 301"/>
                <a:gd name="T67" fmla="*/ 82 h 189"/>
                <a:gd name="T68" fmla="*/ 28 w 301"/>
                <a:gd name="T69" fmla="*/ 77 h 189"/>
                <a:gd name="T70" fmla="*/ 42 w 301"/>
                <a:gd name="T71" fmla="*/ 74 h 189"/>
                <a:gd name="T72" fmla="*/ 60 w 301"/>
                <a:gd name="T73" fmla="*/ 74 h 189"/>
                <a:gd name="T74" fmla="*/ 78 w 301"/>
                <a:gd name="T75" fmla="*/ 76 h 189"/>
                <a:gd name="T76" fmla="*/ 96 w 301"/>
                <a:gd name="T77" fmla="*/ 83 h 189"/>
                <a:gd name="T78" fmla="*/ 116 w 301"/>
                <a:gd name="T79" fmla="*/ 95 h 189"/>
                <a:gd name="T80" fmla="*/ 136 w 301"/>
                <a:gd name="T81" fmla="*/ 114 h 189"/>
                <a:gd name="T82" fmla="*/ 133 w 301"/>
                <a:gd name="T83" fmla="*/ 82 h 189"/>
                <a:gd name="T84" fmla="*/ 131 w 301"/>
                <a:gd name="T85" fmla="*/ 45 h 189"/>
                <a:gd name="T86" fmla="*/ 130 w 301"/>
                <a:gd name="T87" fmla="*/ 16 h 189"/>
                <a:gd name="T88" fmla="*/ 130 w 301"/>
                <a:gd name="T89" fmla="*/ 3 h 189"/>
                <a:gd name="T90" fmla="*/ 156 w 301"/>
                <a:gd name="T91" fmla="*/ 0 h 189"/>
                <a:gd name="T92" fmla="*/ 157 w 301"/>
                <a:gd name="T93" fmla="*/ 12 h 189"/>
                <a:gd name="T94" fmla="*/ 163 w 301"/>
                <a:gd name="T95" fmla="*/ 39 h 189"/>
                <a:gd name="T96" fmla="*/ 168 w 301"/>
                <a:gd name="T97" fmla="*/ 74 h 189"/>
                <a:gd name="T98" fmla="*/ 170 w 301"/>
                <a:gd name="T99" fmla="*/ 106 h 189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301" h="189">
                  <a:moveTo>
                    <a:pt x="170" y="106"/>
                  </a:moveTo>
                  <a:lnTo>
                    <a:pt x="177" y="97"/>
                  </a:lnTo>
                  <a:lnTo>
                    <a:pt x="186" y="88"/>
                  </a:lnTo>
                  <a:lnTo>
                    <a:pt x="199" y="80"/>
                  </a:lnTo>
                  <a:lnTo>
                    <a:pt x="212" y="72"/>
                  </a:lnTo>
                  <a:lnTo>
                    <a:pt x="229" y="67"/>
                  </a:lnTo>
                  <a:lnTo>
                    <a:pt x="247" y="63"/>
                  </a:lnTo>
                  <a:lnTo>
                    <a:pt x="269" y="63"/>
                  </a:lnTo>
                  <a:lnTo>
                    <a:pt x="291" y="67"/>
                  </a:lnTo>
                  <a:lnTo>
                    <a:pt x="298" y="75"/>
                  </a:lnTo>
                  <a:lnTo>
                    <a:pt x="301" y="87"/>
                  </a:lnTo>
                  <a:lnTo>
                    <a:pt x="298" y="101"/>
                  </a:lnTo>
                  <a:lnTo>
                    <a:pt x="291" y="117"/>
                  </a:lnTo>
                  <a:lnTo>
                    <a:pt x="279" y="135"/>
                  </a:lnTo>
                  <a:lnTo>
                    <a:pt x="264" y="153"/>
                  </a:lnTo>
                  <a:lnTo>
                    <a:pt x="243" y="172"/>
                  </a:lnTo>
                  <a:lnTo>
                    <a:pt x="217" y="189"/>
                  </a:lnTo>
                  <a:lnTo>
                    <a:pt x="194" y="186"/>
                  </a:lnTo>
                  <a:lnTo>
                    <a:pt x="173" y="182"/>
                  </a:lnTo>
                  <a:lnTo>
                    <a:pt x="151" y="179"/>
                  </a:lnTo>
                  <a:lnTo>
                    <a:pt x="131" y="174"/>
                  </a:lnTo>
                  <a:lnTo>
                    <a:pt x="112" y="169"/>
                  </a:lnTo>
                  <a:lnTo>
                    <a:pt x="92" y="163"/>
                  </a:lnTo>
                  <a:lnTo>
                    <a:pt x="74" y="157"/>
                  </a:lnTo>
                  <a:lnTo>
                    <a:pt x="55" y="150"/>
                  </a:lnTo>
                  <a:lnTo>
                    <a:pt x="42" y="143"/>
                  </a:lnTo>
                  <a:lnTo>
                    <a:pt x="28" y="136"/>
                  </a:lnTo>
                  <a:lnTo>
                    <a:pt x="17" y="127"/>
                  </a:lnTo>
                  <a:lnTo>
                    <a:pt x="8" y="119"/>
                  </a:lnTo>
                  <a:lnTo>
                    <a:pt x="3" y="109"/>
                  </a:lnTo>
                  <a:lnTo>
                    <a:pt x="0" y="101"/>
                  </a:lnTo>
                  <a:lnTo>
                    <a:pt x="2" y="93"/>
                  </a:lnTo>
                  <a:lnTo>
                    <a:pt x="6" y="87"/>
                  </a:lnTo>
                  <a:lnTo>
                    <a:pt x="16" y="82"/>
                  </a:lnTo>
                  <a:lnTo>
                    <a:pt x="28" y="77"/>
                  </a:lnTo>
                  <a:lnTo>
                    <a:pt x="42" y="74"/>
                  </a:lnTo>
                  <a:lnTo>
                    <a:pt x="60" y="74"/>
                  </a:lnTo>
                  <a:lnTo>
                    <a:pt x="78" y="76"/>
                  </a:lnTo>
                  <a:lnTo>
                    <a:pt x="96" y="83"/>
                  </a:lnTo>
                  <a:lnTo>
                    <a:pt x="116" y="95"/>
                  </a:lnTo>
                  <a:lnTo>
                    <a:pt x="136" y="114"/>
                  </a:lnTo>
                  <a:lnTo>
                    <a:pt x="133" y="82"/>
                  </a:lnTo>
                  <a:lnTo>
                    <a:pt x="131" y="45"/>
                  </a:lnTo>
                  <a:lnTo>
                    <a:pt x="130" y="16"/>
                  </a:lnTo>
                  <a:lnTo>
                    <a:pt x="130" y="3"/>
                  </a:lnTo>
                  <a:lnTo>
                    <a:pt x="156" y="0"/>
                  </a:lnTo>
                  <a:lnTo>
                    <a:pt x="157" y="12"/>
                  </a:lnTo>
                  <a:lnTo>
                    <a:pt x="163" y="39"/>
                  </a:lnTo>
                  <a:lnTo>
                    <a:pt x="168" y="74"/>
                  </a:lnTo>
                  <a:lnTo>
                    <a:pt x="170" y="106"/>
                  </a:lnTo>
                  <a:close/>
                </a:path>
              </a:pathLst>
            </a:custGeom>
            <a:solidFill>
              <a:srgbClr val="7FE5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5" name="Freeform 36"/>
            <p:cNvSpPr/>
            <p:nvPr/>
          </p:nvSpPr>
          <p:spPr bwMode="auto">
            <a:xfrm>
              <a:off x="988" y="4094"/>
              <a:ext cx="169" cy="97"/>
            </a:xfrm>
            <a:custGeom>
              <a:avLst/>
              <a:gdLst>
                <a:gd name="T0" fmla="*/ 67 w 169"/>
                <a:gd name="T1" fmla="*/ 15 h 97"/>
                <a:gd name="T2" fmla="*/ 53 w 169"/>
                <a:gd name="T3" fmla="*/ 16 h 97"/>
                <a:gd name="T4" fmla="*/ 41 w 169"/>
                <a:gd name="T5" fmla="*/ 18 h 97"/>
                <a:gd name="T6" fmla="*/ 30 w 169"/>
                <a:gd name="T7" fmla="*/ 20 h 97"/>
                <a:gd name="T8" fmla="*/ 21 w 169"/>
                <a:gd name="T9" fmla="*/ 24 h 97"/>
                <a:gd name="T10" fmla="*/ 13 w 169"/>
                <a:gd name="T11" fmla="*/ 28 h 97"/>
                <a:gd name="T12" fmla="*/ 7 w 169"/>
                <a:gd name="T13" fmla="*/ 33 h 97"/>
                <a:gd name="T14" fmla="*/ 3 w 169"/>
                <a:gd name="T15" fmla="*/ 42 h 97"/>
                <a:gd name="T16" fmla="*/ 0 w 169"/>
                <a:gd name="T17" fmla="*/ 51 h 97"/>
                <a:gd name="T18" fmla="*/ 0 w 169"/>
                <a:gd name="T19" fmla="*/ 62 h 97"/>
                <a:gd name="T20" fmla="*/ 1 w 169"/>
                <a:gd name="T21" fmla="*/ 71 h 97"/>
                <a:gd name="T22" fmla="*/ 6 w 169"/>
                <a:gd name="T23" fmla="*/ 79 h 97"/>
                <a:gd name="T24" fmla="*/ 13 w 169"/>
                <a:gd name="T25" fmla="*/ 87 h 97"/>
                <a:gd name="T26" fmla="*/ 24 w 169"/>
                <a:gd name="T27" fmla="*/ 92 h 97"/>
                <a:gd name="T28" fmla="*/ 36 w 169"/>
                <a:gd name="T29" fmla="*/ 96 h 97"/>
                <a:gd name="T30" fmla="*/ 53 w 169"/>
                <a:gd name="T31" fmla="*/ 97 h 97"/>
                <a:gd name="T32" fmla="*/ 71 w 169"/>
                <a:gd name="T33" fmla="*/ 95 h 97"/>
                <a:gd name="T34" fmla="*/ 91 w 169"/>
                <a:gd name="T35" fmla="*/ 90 h 97"/>
                <a:gd name="T36" fmla="*/ 112 w 169"/>
                <a:gd name="T37" fmla="*/ 84 h 97"/>
                <a:gd name="T38" fmla="*/ 132 w 169"/>
                <a:gd name="T39" fmla="*/ 78 h 97"/>
                <a:gd name="T40" fmla="*/ 149 w 169"/>
                <a:gd name="T41" fmla="*/ 69 h 97"/>
                <a:gd name="T42" fmla="*/ 161 w 169"/>
                <a:gd name="T43" fmla="*/ 59 h 97"/>
                <a:gd name="T44" fmla="*/ 169 w 169"/>
                <a:gd name="T45" fmla="*/ 46 h 97"/>
                <a:gd name="T46" fmla="*/ 169 w 169"/>
                <a:gd name="T47" fmla="*/ 32 h 97"/>
                <a:gd name="T48" fmla="*/ 161 w 169"/>
                <a:gd name="T49" fmla="*/ 15 h 97"/>
                <a:gd name="T50" fmla="*/ 154 w 169"/>
                <a:gd name="T51" fmla="*/ 9 h 97"/>
                <a:gd name="T52" fmla="*/ 144 w 169"/>
                <a:gd name="T53" fmla="*/ 4 h 97"/>
                <a:gd name="T54" fmla="*/ 132 w 169"/>
                <a:gd name="T55" fmla="*/ 2 h 97"/>
                <a:gd name="T56" fmla="*/ 119 w 169"/>
                <a:gd name="T57" fmla="*/ 0 h 97"/>
                <a:gd name="T58" fmla="*/ 105 w 169"/>
                <a:gd name="T59" fmla="*/ 2 h 97"/>
                <a:gd name="T60" fmla="*/ 91 w 169"/>
                <a:gd name="T61" fmla="*/ 5 h 97"/>
                <a:gd name="T62" fmla="*/ 77 w 169"/>
                <a:gd name="T63" fmla="*/ 9 h 97"/>
                <a:gd name="T64" fmla="*/ 67 w 169"/>
                <a:gd name="T65" fmla="*/ 15 h 97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169" h="97">
                  <a:moveTo>
                    <a:pt x="67" y="15"/>
                  </a:moveTo>
                  <a:lnTo>
                    <a:pt x="53" y="16"/>
                  </a:lnTo>
                  <a:lnTo>
                    <a:pt x="41" y="18"/>
                  </a:lnTo>
                  <a:lnTo>
                    <a:pt x="30" y="20"/>
                  </a:lnTo>
                  <a:lnTo>
                    <a:pt x="21" y="24"/>
                  </a:lnTo>
                  <a:lnTo>
                    <a:pt x="13" y="28"/>
                  </a:lnTo>
                  <a:lnTo>
                    <a:pt x="7" y="33"/>
                  </a:lnTo>
                  <a:lnTo>
                    <a:pt x="3" y="42"/>
                  </a:lnTo>
                  <a:lnTo>
                    <a:pt x="0" y="51"/>
                  </a:lnTo>
                  <a:lnTo>
                    <a:pt x="0" y="62"/>
                  </a:lnTo>
                  <a:lnTo>
                    <a:pt x="1" y="71"/>
                  </a:lnTo>
                  <a:lnTo>
                    <a:pt x="6" y="79"/>
                  </a:lnTo>
                  <a:lnTo>
                    <a:pt x="13" y="87"/>
                  </a:lnTo>
                  <a:lnTo>
                    <a:pt x="24" y="92"/>
                  </a:lnTo>
                  <a:lnTo>
                    <a:pt x="36" y="96"/>
                  </a:lnTo>
                  <a:lnTo>
                    <a:pt x="53" y="97"/>
                  </a:lnTo>
                  <a:lnTo>
                    <a:pt x="71" y="95"/>
                  </a:lnTo>
                  <a:lnTo>
                    <a:pt x="91" y="90"/>
                  </a:lnTo>
                  <a:lnTo>
                    <a:pt x="112" y="84"/>
                  </a:lnTo>
                  <a:lnTo>
                    <a:pt x="132" y="78"/>
                  </a:lnTo>
                  <a:lnTo>
                    <a:pt x="149" y="69"/>
                  </a:lnTo>
                  <a:lnTo>
                    <a:pt x="161" y="59"/>
                  </a:lnTo>
                  <a:lnTo>
                    <a:pt x="169" y="46"/>
                  </a:lnTo>
                  <a:lnTo>
                    <a:pt x="169" y="32"/>
                  </a:lnTo>
                  <a:lnTo>
                    <a:pt x="161" y="15"/>
                  </a:lnTo>
                  <a:lnTo>
                    <a:pt x="154" y="9"/>
                  </a:lnTo>
                  <a:lnTo>
                    <a:pt x="144" y="4"/>
                  </a:lnTo>
                  <a:lnTo>
                    <a:pt x="132" y="2"/>
                  </a:lnTo>
                  <a:lnTo>
                    <a:pt x="119" y="0"/>
                  </a:lnTo>
                  <a:lnTo>
                    <a:pt x="105" y="2"/>
                  </a:lnTo>
                  <a:lnTo>
                    <a:pt x="91" y="5"/>
                  </a:lnTo>
                  <a:lnTo>
                    <a:pt x="77" y="9"/>
                  </a:lnTo>
                  <a:lnTo>
                    <a:pt x="67" y="1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6" name="Freeform 37"/>
            <p:cNvSpPr/>
            <p:nvPr/>
          </p:nvSpPr>
          <p:spPr bwMode="auto">
            <a:xfrm>
              <a:off x="1050" y="4238"/>
              <a:ext cx="236" cy="75"/>
            </a:xfrm>
            <a:custGeom>
              <a:avLst/>
              <a:gdLst>
                <a:gd name="T0" fmla="*/ 102 w 236"/>
                <a:gd name="T1" fmla="*/ 2 h 75"/>
                <a:gd name="T2" fmla="*/ 78 w 236"/>
                <a:gd name="T3" fmla="*/ 0 h 75"/>
                <a:gd name="T4" fmla="*/ 57 w 236"/>
                <a:gd name="T5" fmla="*/ 3 h 75"/>
                <a:gd name="T6" fmla="*/ 37 w 236"/>
                <a:gd name="T7" fmla="*/ 6 h 75"/>
                <a:gd name="T8" fmla="*/ 20 w 236"/>
                <a:gd name="T9" fmla="*/ 13 h 75"/>
                <a:gd name="T10" fmla="*/ 8 w 236"/>
                <a:gd name="T11" fmla="*/ 22 h 75"/>
                <a:gd name="T12" fmla="*/ 0 w 236"/>
                <a:gd name="T13" fmla="*/ 32 h 75"/>
                <a:gd name="T14" fmla="*/ 0 w 236"/>
                <a:gd name="T15" fmla="*/ 45 h 75"/>
                <a:gd name="T16" fmla="*/ 6 w 236"/>
                <a:gd name="T17" fmla="*/ 61 h 75"/>
                <a:gd name="T18" fmla="*/ 40 w 236"/>
                <a:gd name="T19" fmla="*/ 68 h 75"/>
                <a:gd name="T20" fmla="*/ 69 w 236"/>
                <a:gd name="T21" fmla="*/ 73 h 75"/>
                <a:gd name="T22" fmla="*/ 95 w 236"/>
                <a:gd name="T23" fmla="*/ 75 h 75"/>
                <a:gd name="T24" fmla="*/ 116 w 236"/>
                <a:gd name="T25" fmla="*/ 75 h 75"/>
                <a:gd name="T26" fmla="*/ 136 w 236"/>
                <a:gd name="T27" fmla="*/ 75 h 75"/>
                <a:gd name="T28" fmla="*/ 156 w 236"/>
                <a:gd name="T29" fmla="*/ 73 h 75"/>
                <a:gd name="T30" fmla="*/ 175 w 236"/>
                <a:gd name="T31" fmla="*/ 69 h 75"/>
                <a:gd name="T32" fmla="*/ 195 w 236"/>
                <a:gd name="T33" fmla="*/ 65 h 75"/>
                <a:gd name="T34" fmla="*/ 214 w 236"/>
                <a:gd name="T35" fmla="*/ 60 h 75"/>
                <a:gd name="T36" fmla="*/ 226 w 236"/>
                <a:gd name="T37" fmla="*/ 54 h 75"/>
                <a:gd name="T38" fmla="*/ 232 w 236"/>
                <a:gd name="T39" fmla="*/ 47 h 75"/>
                <a:gd name="T40" fmla="*/ 236 w 236"/>
                <a:gd name="T41" fmla="*/ 38 h 75"/>
                <a:gd name="T42" fmla="*/ 236 w 236"/>
                <a:gd name="T43" fmla="*/ 31 h 75"/>
                <a:gd name="T44" fmla="*/ 233 w 236"/>
                <a:gd name="T45" fmla="*/ 24 h 75"/>
                <a:gd name="T46" fmla="*/ 230 w 236"/>
                <a:gd name="T47" fmla="*/ 17 h 75"/>
                <a:gd name="T48" fmla="*/ 224 w 236"/>
                <a:gd name="T49" fmla="*/ 12 h 75"/>
                <a:gd name="T50" fmla="*/ 217 w 236"/>
                <a:gd name="T51" fmla="*/ 9 h 75"/>
                <a:gd name="T52" fmla="*/ 209 w 236"/>
                <a:gd name="T53" fmla="*/ 6 h 75"/>
                <a:gd name="T54" fmla="*/ 200 w 236"/>
                <a:gd name="T55" fmla="*/ 5 h 75"/>
                <a:gd name="T56" fmla="*/ 189 w 236"/>
                <a:gd name="T57" fmla="*/ 5 h 75"/>
                <a:gd name="T58" fmla="*/ 180 w 236"/>
                <a:gd name="T59" fmla="*/ 8 h 75"/>
                <a:gd name="T60" fmla="*/ 171 w 236"/>
                <a:gd name="T61" fmla="*/ 9 h 75"/>
                <a:gd name="T62" fmla="*/ 163 w 236"/>
                <a:gd name="T63" fmla="*/ 11 h 75"/>
                <a:gd name="T64" fmla="*/ 157 w 236"/>
                <a:gd name="T65" fmla="*/ 13 h 75"/>
                <a:gd name="T66" fmla="*/ 153 w 236"/>
                <a:gd name="T67" fmla="*/ 15 h 75"/>
                <a:gd name="T68" fmla="*/ 146 w 236"/>
                <a:gd name="T69" fmla="*/ 15 h 75"/>
                <a:gd name="T70" fmla="*/ 140 w 236"/>
                <a:gd name="T71" fmla="*/ 13 h 75"/>
                <a:gd name="T72" fmla="*/ 134 w 236"/>
                <a:gd name="T73" fmla="*/ 11 h 75"/>
                <a:gd name="T74" fmla="*/ 127 w 236"/>
                <a:gd name="T75" fmla="*/ 9 h 75"/>
                <a:gd name="T76" fmla="*/ 119 w 236"/>
                <a:gd name="T77" fmla="*/ 5 h 75"/>
                <a:gd name="T78" fmla="*/ 111 w 236"/>
                <a:gd name="T79" fmla="*/ 3 h 75"/>
                <a:gd name="T80" fmla="*/ 102 w 236"/>
                <a:gd name="T81" fmla="*/ 2 h 7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236" h="75">
                  <a:moveTo>
                    <a:pt x="102" y="2"/>
                  </a:moveTo>
                  <a:lnTo>
                    <a:pt x="78" y="0"/>
                  </a:lnTo>
                  <a:lnTo>
                    <a:pt x="57" y="3"/>
                  </a:lnTo>
                  <a:lnTo>
                    <a:pt x="37" y="6"/>
                  </a:lnTo>
                  <a:lnTo>
                    <a:pt x="20" y="13"/>
                  </a:lnTo>
                  <a:lnTo>
                    <a:pt x="8" y="22"/>
                  </a:lnTo>
                  <a:lnTo>
                    <a:pt x="0" y="32"/>
                  </a:lnTo>
                  <a:lnTo>
                    <a:pt x="0" y="45"/>
                  </a:lnTo>
                  <a:lnTo>
                    <a:pt x="6" y="61"/>
                  </a:lnTo>
                  <a:lnTo>
                    <a:pt x="40" y="68"/>
                  </a:lnTo>
                  <a:lnTo>
                    <a:pt x="69" y="73"/>
                  </a:lnTo>
                  <a:lnTo>
                    <a:pt x="95" y="75"/>
                  </a:lnTo>
                  <a:lnTo>
                    <a:pt x="116" y="75"/>
                  </a:lnTo>
                  <a:lnTo>
                    <a:pt x="136" y="75"/>
                  </a:lnTo>
                  <a:lnTo>
                    <a:pt x="156" y="73"/>
                  </a:lnTo>
                  <a:lnTo>
                    <a:pt x="175" y="69"/>
                  </a:lnTo>
                  <a:lnTo>
                    <a:pt x="195" y="65"/>
                  </a:lnTo>
                  <a:lnTo>
                    <a:pt x="214" y="60"/>
                  </a:lnTo>
                  <a:lnTo>
                    <a:pt x="226" y="54"/>
                  </a:lnTo>
                  <a:lnTo>
                    <a:pt x="232" y="47"/>
                  </a:lnTo>
                  <a:lnTo>
                    <a:pt x="236" y="38"/>
                  </a:lnTo>
                  <a:lnTo>
                    <a:pt x="236" y="31"/>
                  </a:lnTo>
                  <a:lnTo>
                    <a:pt x="233" y="24"/>
                  </a:lnTo>
                  <a:lnTo>
                    <a:pt x="230" y="17"/>
                  </a:lnTo>
                  <a:lnTo>
                    <a:pt x="224" y="12"/>
                  </a:lnTo>
                  <a:lnTo>
                    <a:pt x="217" y="9"/>
                  </a:lnTo>
                  <a:lnTo>
                    <a:pt x="209" y="6"/>
                  </a:lnTo>
                  <a:lnTo>
                    <a:pt x="200" y="5"/>
                  </a:lnTo>
                  <a:lnTo>
                    <a:pt x="189" y="5"/>
                  </a:lnTo>
                  <a:lnTo>
                    <a:pt x="180" y="8"/>
                  </a:lnTo>
                  <a:lnTo>
                    <a:pt x="171" y="9"/>
                  </a:lnTo>
                  <a:lnTo>
                    <a:pt x="163" y="11"/>
                  </a:lnTo>
                  <a:lnTo>
                    <a:pt x="157" y="13"/>
                  </a:lnTo>
                  <a:lnTo>
                    <a:pt x="153" y="15"/>
                  </a:lnTo>
                  <a:lnTo>
                    <a:pt x="146" y="15"/>
                  </a:lnTo>
                  <a:lnTo>
                    <a:pt x="140" y="13"/>
                  </a:lnTo>
                  <a:lnTo>
                    <a:pt x="134" y="11"/>
                  </a:lnTo>
                  <a:lnTo>
                    <a:pt x="127" y="9"/>
                  </a:lnTo>
                  <a:lnTo>
                    <a:pt x="119" y="5"/>
                  </a:lnTo>
                  <a:lnTo>
                    <a:pt x="111" y="3"/>
                  </a:lnTo>
                  <a:lnTo>
                    <a:pt x="102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307" name="Group 38"/>
            <p:cNvGrpSpPr/>
            <p:nvPr/>
          </p:nvGrpSpPr>
          <p:grpSpPr bwMode="auto">
            <a:xfrm>
              <a:off x="0" y="4105"/>
              <a:ext cx="1479" cy="215"/>
              <a:chOff x="3452" y="4125"/>
              <a:chExt cx="1479" cy="215"/>
            </a:xfrm>
          </p:grpSpPr>
          <p:sp>
            <p:nvSpPr>
              <p:cNvPr id="308" name="Freeform 39"/>
              <p:cNvSpPr/>
              <p:nvPr/>
            </p:nvSpPr>
            <p:spPr bwMode="auto">
              <a:xfrm>
                <a:off x="3592" y="4158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2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9" y="1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0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" name="Freeform 40"/>
              <p:cNvSpPr/>
              <p:nvPr/>
            </p:nvSpPr>
            <p:spPr bwMode="auto">
              <a:xfrm>
                <a:off x="3668" y="4235"/>
                <a:ext cx="16" cy="16"/>
              </a:xfrm>
              <a:custGeom>
                <a:avLst/>
                <a:gdLst>
                  <a:gd name="T0" fmla="*/ 0 w 34"/>
                  <a:gd name="T1" fmla="*/ 1 h 32"/>
                  <a:gd name="T2" fmla="*/ 0 w 34"/>
                  <a:gd name="T3" fmla="*/ 1 h 32"/>
                  <a:gd name="T4" fmla="*/ 0 w 34"/>
                  <a:gd name="T5" fmla="*/ 1 h 32"/>
                  <a:gd name="T6" fmla="*/ 0 w 34"/>
                  <a:gd name="T7" fmla="*/ 1 h 32"/>
                  <a:gd name="T8" fmla="*/ 0 w 34"/>
                  <a:gd name="T9" fmla="*/ 0 h 32"/>
                  <a:gd name="T10" fmla="*/ 0 w 34"/>
                  <a:gd name="T11" fmla="*/ 0 h 32"/>
                  <a:gd name="T12" fmla="*/ 0 w 34"/>
                  <a:gd name="T13" fmla="*/ 1 h 32"/>
                  <a:gd name="T14" fmla="*/ 0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0 w 34"/>
                  <a:gd name="T21" fmla="*/ 1 h 32"/>
                  <a:gd name="T22" fmla="*/ 0 w 34"/>
                  <a:gd name="T23" fmla="*/ 1 h 32"/>
                  <a:gd name="T24" fmla="*/ 0 w 34"/>
                  <a:gd name="T25" fmla="*/ 1 h 32"/>
                  <a:gd name="T26" fmla="*/ 0 w 34"/>
                  <a:gd name="T27" fmla="*/ 1 h 32"/>
                  <a:gd name="T28" fmla="*/ 0 w 34"/>
                  <a:gd name="T29" fmla="*/ 1 h 32"/>
                  <a:gd name="T30" fmla="*/ 0 w 34"/>
                  <a:gd name="T31" fmla="*/ 1 h 32"/>
                  <a:gd name="T32" fmla="*/ 0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3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8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" name="Freeform 41"/>
              <p:cNvSpPr/>
              <p:nvPr/>
            </p:nvSpPr>
            <p:spPr bwMode="auto">
              <a:xfrm>
                <a:off x="3668" y="4194"/>
                <a:ext cx="16" cy="17"/>
              </a:xfrm>
              <a:custGeom>
                <a:avLst/>
                <a:gdLst>
                  <a:gd name="T0" fmla="*/ 0 w 33"/>
                  <a:gd name="T1" fmla="*/ 1 h 32"/>
                  <a:gd name="T2" fmla="*/ 0 w 33"/>
                  <a:gd name="T3" fmla="*/ 1 h 32"/>
                  <a:gd name="T4" fmla="*/ 0 w 33"/>
                  <a:gd name="T5" fmla="*/ 1 h 32"/>
                  <a:gd name="T6" fmla="*/ 0 w 33"/>
                  <a:gd name="T7" fmla="*/ 1 h 32"/>
                  <a:gd name="T8" fmla="*/ 0 w 33"/>
                  <a:gd name="T9" fmla="*/ 0 h 32"/>
                  <a:gd name="T10" fmla="*/ 0 w 33"/>
                  <a:gd name="T11" fmla="*/ 0 h 32"/>
                  <a:gd name="T12" fmla="*/ 0 w 33"/>
                  <a:gd name="T13" fmla="*/ 1 h 32"/>
                  <a:gd name="T14" fmla="*/ 0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0 w 33"/>
                  <a:gd name="T21" fmla="*/ 1 h 32"/>
                  <a:gd name="T22" fmla="*/ 0 w 33"/>
                  <a:gd name="T23" fmla="*/ 1 h 32"/>
                  <a:gd name="T24" fmla="*/ 0 w 33"/>
                  <a:gd name="T25" fmla="*/ 1 h 32"/>
                  <a:gd name="T26" fmla="*/ 0 w 33"/>
                  <a:gd name="T27" fmla="*/ 1 h 32"/>
                  <a:gd name="T28" fmla="*/ 0 w 33"/>
                  <a:gd name="T29" fmla="*/ 1 h 32"/>
                  <a:gd name="T30" fmla="*/ 0 w 33"/>
                  <a:gd name="T31" fmla="*/ 1 h 32"/>
                  <a:gd name="T32" fmla="*/ 0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19"/>
                    </a:moveTo>
                    <a:lnTo>
                      <a:pt x="33" y="13"/>
                    </a:lnTo>
                    <a:lnTo>
                      <a:pt x="30" y="7"/>
                    </a:lnTo>
                    <a:lnTo>
                      <a:pt x="26" y="2"/>
                    </a:lnTo>
                    <a:lnTo>
                      <a:pt x="20" y="0"/>
                    </a:lnTo>
                    <a:lnTo>
                      <a:pt x="13" y="0"/>
                    </a:lnTo>
                    <a:lnTo>
                      <a:pt x="7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29" y="25"/>
                    </a:lnTo>
                    <a:lnTo>
                      <a:pt x="33" y="1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" name="Freeform 42"/>
              <p:cNvSpPr/>
              <p:nvPr/>
            </p:nvSpPr>
            <p:spPr bwMode="auto">
              <a:xfrm>
                <a:off x="3671" y="4153"/>
                <a:ext cx="16" cy="17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6" y="3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4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4" y="30"/>
                    </a:lnTo>
                    <a:lnTo>
                      <a:pt x="29" y="25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" name="Freeform 43"/>
              <p:cNvSpPr/>
              <p:nvPr/>
            </p:nvSpPr>
            <p:spPr bwMode="auto">
              <a:xfrm>
                <a:off x="3772" y="4256"/>
                <a:ext cx="17" cy="16"/>
              </a:xfrm>
              <a:custGeom>
                <a:avLst/>
                <a:gdLst>
                  <a:gd name="T0" fmla="*/ 1 w 33"/>
                  <a:gd name="T1" fmla="*/ 1 h 32"/>
                  <a:gd name="T2" fmla="*/ 1 w 33"/>
                  <a:gd name="T3" fmla="*/ 1 h 32"/>
                  <a:gd name="T4" fmla="*/ 1 w 33"/>
                  <a:gd name="T5" fmla="*/ 1 h 32"/>
                  <a:gd name="T6" fmla="*/ 1 w 33"/>
                  <a:gd name="T7" fmla="*/ 1 h 32"/>
                  <a:gd name="T8" fmla="*/ 1 w 33"/>
                  <a:gd name="T9" fmla="*/ 0 h 32"/>
                  <a:gd name="T10" fmla="*/ 1 w 33"/>
                  <a:gd name="T11" fmla="*/ 0 h 32"/>
                  <a:gd name="T12" fmla="*/ 1 w 33"/>
                  <a:gd name="T13" fmla="*/ 1 h 32"/>
                  <a:gd name="T14" fmla="*/ 1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1 w 33"/>
                  <a:gd name="T21" fmla="*/ 1 h 32"/>
                  <a:gd name="T22" fmla="*/ 1 w 33"/>
                  <a:gd name="T23" fmla="*/ 1 h 32"/>
                  <a:gd name="T24" fmla="*/ 1 w 33"/>
                  <a:gd name="T25" fmla="*/ 1 h 32"/>
                  <a:gd name="T26" fmla="*/ 1 w 33"/>
                  <a:gd name="T27" fmla="*/ 1 h 32"/>
                  <a:gd name="T28" fmla="*/ 1 w 33"/>
                  <a:gd name="T29" fmla="*/ 1 h 32"/>
                  <a:gd name="T30" fmla="*/ 1 w 33"/>
                  <a:gd name="T31" fmla="*/ 1 h 32"/>
                  <a:gd name="T32" fmla="*/ 1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20"/>
                    </a:moveTo>
                    <a:lnTo>
                      <a:pt x="33" y="14"/>
                    </a:lnTo>
                    <a:lnTo>
                      <a:pt x="31" y="8"/>
                    </a:lnTo>
                    <a:lnTo>
                      <a:pt x="26" y="4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3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7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30" y="26"/>
                    </a:lnTo>
                    <a:lnTo>
                      <a:pt x="33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" name="Freeform 44"/>
              <p:cNvSpPr/>
              <p:nvPr/>
            </p:nvSpPr>
            <p:spPr bwMode="auto">
              <a:xfrm>
                <a:off x="3768" y="4216"/>
                <a:ext cx="17" cy="16"/>
              </a:xfrm>
              <a:custGeom>
                <a:avLst/>
                <a:gdLst>
                  <a:gd name="T0" fmla="*/ 1 w 32"/>
                  <a:gd name="T1" fmla="*/ 0 h 33"/>
                  <a:gd name="T2" fmla="*/ 1 w 32"/>
                  <a:gd name="T3" fmla="*/ 0 h 33"/>
                  <a:gd name="T4" fmla="*/ 1 w 32"/>
                  <a:gd name="T5" fmla="*/ 0 h 33"/>
                  <a:gd name="T6" fmla="*/ 1 w 32"/>
                  <a:gd name="T7" fmla="*/ 0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0 h 33"/>
                  <a:gd name="T14" fmla="*/ 1 w 32"/>
                  <a:gd name="T15" fmla="*/ 0 h 33"/>
                  <a:gd name="T16" fmla="*/ 0 w 32"/>
                  <a:gd name="T17" fmla="*/ 0 h 33"/>
                  <a:gd name="T18" fmla="*/ 0 w 32"/>
                  <a:gd name="T19" fmla="*/ 0 h 33"/>
                  <a:gd name="T20" fmla="*/ 1 w 32"/>
                  <a:gd name="T21" fmla="*/ 0 h 33"/>
                  <a:gd name="T22" fmla="*/ 1 w 32"/>
                  <a:gd name="T23" fmla="*/ 0 h 33"/>
                  <a:gd name="T24" fmla="*/ 1 w 32"/>
                  <a:gd name="T25" fmla="*/ 0 h 33"/>
                  <a:gd name="T26" fmla="*/ 1 w 32"/>
                  <a:gd name="T27" fmla="*/ 0 h 33"/>
                  <a:gd name="T28" fmla="*/ 1 w 32"/>
                  <a:gd name="T29" fmla="*/ 0 h 33"/>
                  <a:gd name="T30" fmla="*/ 1 w 32"/>
                  <a:gd name="T31" fmla="*/ 0 h 33"/>
                  <a:gd name="T32" fmla="*/ 1 w 32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9"/>
                    </a:lnTo>
                    <a:lnTo>
                      <a:pt x="26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3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3"/>
                    </a:ln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" name="Freeform 45"/>
              <p:cNvSpPr/>
              <p:nvPr/>
            </p:nvSpPr>
            <p:spPr bwMode="auto">
              <a:xfrm>
                <a:off x="3774" y="4175"/>
                <a:ext cx="16" cy="17"/>
              </a:xfrm>
              <a:custGeom>
                <a:avLst/>
                <a:gdLst>
                  <a:gd name="T0" fmla="*/ 0 w 33"/>
                  <a:gd name="T1" fmla="*/ 1 h 33"/>
                  <a:gd name="T2" fmla="*/ 0 w 33"/>
                  <a:gd name="T3" fmla="*/ 1 h 33"/>
                  <a:gd name="T4" fmla="*/ 0 w 33"/>
                  <a:gd name="T5" fmla="*/ 1 h 33"/>
                  <a:gd name="T6" fmla="*/ 0 w 33"/>
                  <a:gd name="T7" fmla="*/ 1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1 h 33"/>
                  <a:gd name="T14" fmla="*/ 0 w 33"/>
                  <a:gd name="T15" fmla="*/ 1 h 33"/>
                  <a:gd name="T16" fmla="*/ 0 w 33"/>
                  <a:gd name="T17" fmla="*/ 1 h 33"/>
                  <a:gd name="T18" fmla="*/ 0 w 33"/>
                  <a:gd name="T19" fmla="*/ 1 h 33"/>
                  <a:gd name="T20" fmla="*/ 0 w 33"/>
                  <a:gd name="T21" fmla="*/ 1 h 33"/>
                  <a:gd name="T22" fmla="*/ 0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0 w 33"/>
                  <a:gd name="T29" fmla="*/ 1 h 33"/>
                  <a:gd name="T30" fmla="*/ 0 w 33"/>
                  <a:gd name="T31" fmla="*/ 1 h 33"/>
                  <a:gd name="T32" fmla="*/ 0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33" y="21"/>
                    </a:moveTo>
                    <a:lnTo>
                      <a:pt x="33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5" y="31"/>
                    </a:lnTo>
                    <a:lnTo>
                      <a:pt x="29" y="26"/>
                    </a:lnTo>
                    <a:lnTo>
                      <a:pt x="33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" name="Freeform 46"/>
              <p:cNvSpPr/>
              <p:nvPr/>
            </p:nvSpPr>
            <p:spPr bwMode="auto">
              <a:xfrm>
                <a:off x="3789" y="4136"/>
                <a:ext cx="16" cy="17"/>
              </a:xfrm>
              <a:custGeom>
                <a:avLst/>
                <a:gdLst>
                  <a:gd name="T0" fmla="*/ 1 w 32"/>
                  <a:gd name="T1" fmla="*/ 1 h 34"/>
                  <a:gd name="T2" fmla="*/ 1 w 32"/>
                  <a:gd name="T3" fmla="*/ 1 h 34"/>
                  <a:gd name="T4" fmla="*/ 1 w 32"/>
                  <a:gd name="T5" fmla="*/ 1 h 34"/>
                  <a:gd name="T6" fmla="*/ 1 w 32"/>
                  <a:gd name="T7" fmla="*/ 1 h 34"/>
                  <a:gd name="T8" fmla="*/ 1 w 32"/>
                  <a:gd name="T9" fmla="*/ 0 h 34"/>
                  <a:gd name="T10" fmla="*/ 1 w 32"/>
                  <a:gd name="T11" fmla="*/ 0 h 34"/>
                  <a:gd name="T12" fmla="*/ 1 w 32"/>
                  <a:gd name="T13" fmla="*/ 1 h 34"/>
                  <a:gd name="T14" fmla="*/ 1 w 32"/>
                  <a:gd name="T15" fmla="*/ 1 h 34"/>
                  <a:gd name="T16" fmla="*/ 0 w 32"/>
                  <a:gd name="T17" fmla="*/ 1 h 34"/>
                  <a:gd name="T18" fmla="*/ 0 w 32"/>
                  <a:gd name="T19" fmla="*/ 1 h 34"/>
                  <a:gd name="T20" fmla="*/ 1 w 32"/>
                  <a:gd name="T21" fmla="*/ 1 h 34"/>
                  <a:gd name="T22" fmla="*/ 1 w 32"/>
                  <a:gd name="T23" fmla="*/ 1 h 34"/>
                  <a:gd name="T24" fmla="*/ 1 w 32"/>
                  <a:gd name="T25" fmla="*/ 1 h 34"/>
                  <a:gd name="T26" fmla="*/ 1 w 32"/>
                  <a:gd name="T27" fmla="*/ 1 h 34"/>
                  <a:gd name="T28" fmla="*/ 1 w 32"/>
                  <a:gd name="T29" fmla="*/ 1 h 34"/>
                  <a:gd name="T30" fmla="*/ 1 w 32"/>
                  <a:gd name="T31" fmla="*/ 1 h 34"/>
                  <a:gd name="T32" fmla="*/ 1 w 32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4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4"/>
                    </a:lnTo>
                    <a:lnTo>
                      <a:pt x="20" y="34"/>
                    </a:lnTo>
                    <a:lnTo>
                      <a:pt x="25" y="32"/>
                    </a:lnTo>
                    <a:lnTo>
                      <a:pt x="30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" name="Freeform 47"/>
              <p:cNvSpPr/>
              <p:nvPr/>
            </p:nvSpPr>
            <p:spPr bwMode="auto">
              <a:xfrm>
                <a:off x="3842" y="4235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" name="Freeform 48"/>
              <p:cNvSpPr/>
              <p:nvPr/>
            </p:nvSpPr>
            <p:spPr bwMode="auto">
              <a:xfrm>
                <a:off x="3857" y="4201"/>
                <a:ext cx="16" cy="16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lnTo>
                      <a:pt x="18" y="32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" name="Freeform 49"/>
              <p:cNvSpPr/>
              <p:nvPr/>
            </p:nvSpPr>
            <p:spPr bwMode="auto">
              <a:xfrm>
                <a:off x="3861" y="4164"/>
                <a:ext cx="16" cy="17"/>
              </a:xfrm>
              <a:custGeom>
                <a:avLst/>
                <a:gdLst>
                  <a:gd name="T0" fmla="*/ 1 w 32"/>
                  <a:gd name="T1" fmla="*/ 1 h 33"/>
                  <a:gd name="T2" fmla="*/ 1 w 32"/>
                  <a:gd name="T3" fmla="*/ 1 h 33"/>
                  <a:gd name="T4" fmla="*/ 1 w 32"/>
                  <a:gd name="T5" fmla="*/ 1 h 33"/>
                  <a:gd name="T6" fmla="*/ 1 w 32"/>
                  <a:gd name="T7" fmla="*/ 1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1 h 33"/>
                  <a:gd name="T14" fmla="*/ 1 w 32"/>
                  <a:gd name="T15" fmla="*/ 1 h 33"/>
                  <a:gd name="T16" fmla="*/ 0 w 32"/>
                  <a:gd name="T17" fmla="*/ 1 h 33"/>
                  <a:gd name="T18" fmla="*/ 0 w 32"/>
                  <a:gd name="T19" fmla="*/ 1 h 33"/>
                  <a:gd name="T20" fmla="*/ 1 w 32"/>
                  <a:gd name="T21" fmla="*/ 1 h 33"/>
                  <a:gd name="T22" fmla="*/ 1 w 32"/>
                  <a:gd name="T23" fmla="*/ 1 h 33"/>
                  <a:gd name="T24" fmla="*/ 1 w 32"/>
                  <a:gd name="T25" fmla="*/ 1 h 33"/>
                  <a:gd name="T26" fmla="*/ 1 w 32"/>
                  <a:gd name="T27" fmla="*/ 1 h 33"/>
                  <a:gd name="T28" fmla="*/ 1 w 32"/>
                  <a:gd name="T29" fmla="*/ 1 h 33"/>
                  <a:gd name="T30" fmla="*/ 1 w 32"/>
                  <a:gd name="T31" fmla="*/ 1 h 33"/>
                  <a:gd name="T32" fmla="*/ 1 w 32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" name="Freeform 50"/>
              <p:cNvSpPr/>
              <p:nvPr/>
            </p:nvSpPr>
            <p:spPr bwMode="auto">
              <a:xfrm>
                <a:off x="4066" y="4265"/>
                <a:ext cx="40" cy="40"/>
              </a:xfrm>
              <a:custGeom>
                <a:avLst/>
                <a:gdLst>
                  <a:gd name="T0" fmla="*/ 1 w 80"/>
                  <a:gd name="T1" fmla="*/ 0 h 80"/>
                  <a:gd name="T2" fmla="*/ 1 w 80"/>
                  <a:gd name="T3" fmla="*/ 0 h 80"/>
                  <a:gd name="T4" fmla="*/ 1 w 80"/>
                  <a:gd name="T5" fmla="*/ 1 h 80"/>
                  <a:gd name="T6" fmla="*/ 1 w 80"/>
                  <a:gd name="T7" fmla="*/ 1 h 80"/>
                  <a:gd name="T8" fmla="*/ 1 w 80"/>
                  <a:gd name="T9" fmla="*/ 1 h 80"/>
                  <a:gd name="T10" fmla="*/ 1 w 80"/>
                  <a:gd name="T11" fmla="*/ 1 h 80"/>
                  <a:gd name="T12" fmla="*/ 1 w 80"/>
                  <a:gd name="T13" fmla="*/ 1 h 80"/>
                  <a:gd name="T14" fmla="*/ 1 w 80"/>
                  <a:gd name="T15" fmla="*/ 1 h 80"/>
                  <a:gd name="T16" fmla="*/ 0 w 80"/>
                  <a:gd name="T17" fmla="*/ 1 h 80"/>
                  <a:gd name="T18" fmla="*/ 0 w 80"/>
                  <a:gd name="T19" fmla="*/ 1 h 80"/>
                  <a:gd name="T20" fmla="*/ 0 w 80"/>
                  <a:gd name="T21" fmla="*/ 1 h 80"/>
                  <a:gd name="T22" fmla="*/ 1 w 80"/>
                  <a:gd name="T23" fmla="*/ 1 h 80"/>
                  <a:gd name="T24" fmla="*/ 1 w 80"/>
                  <a:gd name="T25" fmla="*/ 1 h 80"/>
                  <a:gd name="T26" fmla="*/ 1 w 80"/>
                  <a:gd name="T27" fmla="*/ 1 h 80"/>
                  <a:gd name="T28" fmla="*/ 1 w 80"/>
                  <a:gd name="T29" fmla="*/ 1 h 80"/>
                  <a:gd name="T30" fmla="*/ 1 w 80"/>
                  <a:gd name="T31" fmla="*/ 1 h 80"/>
                  <a:gd name="T32" fmla="*/ 1 w 80"/>
                  <a:gd name="T33" fmla="*/ 1 h 80"/>
                  <a:gd name="T34" fmla="*/ 1 w 80"/>
                  <a:gd name="T35" fmla="*/ 1 h 80"/>
                  <a:gd name="T36" fmla="*/ 1 w 80"/>
                  <a:gd name="T37" fmla="*/ 1 h 80"/>
                  <a:gd name="T38" fmla="*/ 1 w 80"/>
                  <a:gd name="T39" fmla="*/ 1 h 80"/>
                  <a:gd name="T40" fmla="*/ 1 w 80"/>
                  <a:gd name="T41" fmla="*/ 1 h 80"/>
                  <a:gd name="T42" fmla="*/ 1 w 80"/>
                  <a:gd name="T43" fmla="*/ 1 h 80"/>
                  <a:gd name="T44" fmla="*/ 1 w 80"/>
                  <a:gd name="T45" fmla="*/ 1 h 80"/>
                  <a:gd name="T46" fmla="*/ 1 w 80"/>
                  <a:gd name="T47" fmla="*/ 1 h 80"/>
                  <a:gd name="T48" fmla="*/ 1 w 80"/>
                  <a:gd name="T49" fmla="*/ 1 h 80"/>
                  <a:gd name="T50" fmla="*/ 1 w 80"/>
                  <a:gd name="T51" fmla="*/ 1 h 80"/>
                  <a:gd name="T52" fmla="*/ 1 w 80"/>
                  <a:gd name="T53" fmla="*/ 1 h 80"/>
                  <a:gd name="T54" fmla="*/ 1 w 80"/>
                  <a:gd name="T55" fmla="*/ 1 h 80"/>
                  <a:gd name="T56" fmla="*/ 1 w 80"/>
                  <a:gd name="T57" fmla="*/ 1 h 80"/>
                  <a:gd name="T58" fmla="*/ 1 w 80"/>
                  <a:gd name="T59" fmla="*/ 1 h 80"/>
                  <a:gd name="T60" fmla="*/ 1 w 80"/>
                  <a:gd name="T61" fmla="*/ 1 h 80"/>
                  <a:gd name="T62" fmla="*/ 1 w 80"/>
                  <a:gd name="T63" fmla="*/ 1 h 80"/>
                  <a:gd name="T64" fmla="*/ 1 w 80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80">
                    <a:moveTo>
                      <a:pt x="46" y="0"/>
                    </a:moveTo>
                    <a:lnTo>
                      <a:pt x="38" y="0"/>
                    </a:lnTo>
                    <a:lnTo>
                      <a:pt x="30" y="2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9"/>
                    </a:lnTo>
                    <a:lnTo>
                      <a:pt x="3" y="26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9"/>
                    </a:lnTo>
                    <a:lnTo>
                      <a:pt x="18" y="74"/>
                    </a:lnTo>
                    <a:lnTo>
                      <a:pt x="24" y="78"/>
                    </a:lnTo>
                    <a:lnTo>
                      <a:pt x="32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7"/>
                    </a:lnTo>
                    <a:lnTo>
                      <a:pt x="62" y="73"/>
                    </a:lnTo>
                    <a:lnTo>
                      <a:pt x="68" y="67"/>
                    </a:lnTo>
                    <a:lnTo>
                      <a:pt x="73" y="62"/>
                    </a:lnTo>
                    <a:lnTo>
                      <a:pt x="76" y="55"/>
                    </a:lnTo>
                    <a:lnTo>
                      <a:pt x="79" y="47"/>
                    </a:lnTo>
                    <a:lnTo>
                      <a:pt x="80" y="39"/>
                    </a:lnTo>
                    <a:lnTo>
                      <a:pt x="79" y="30"/>
                    </a:lnTo>
                    <a:lnTo>
                      <a:pt x="76" y="24"/>
                    </a:lnTo>
                    <a:lnTo>
                      <a:pt x="73" y="17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" name="Freeform 51"/>
              <p:cNvSpPr/>
              <p:nvPr/>
            </p:nvSpPr>
            <p:spPr bwMode="auto">
              <a:xfrm>
                <a:off x="4136" y="4223"/>
                <a:ext cx="40" cy="39"/>
              </a:xfrm>
              <a:custGeom>
                <a:avLst/>
                <a:gdLst>
                  <a:gd name="T0" fmla="*/ 1 w 79"/>
                  <a:gd name="T1" fmla="*/ 0 h 80"/>
                  <a:gd name="T2" fmla="*/ 1 w 79"/>
                  <a:gd name="T3" fmla="*/ 0 h 80"/>
                  <a:gd name="T4" fmla="*/ 1 w 79"/>
                  <a:gd name="T5" fmla="*/ 0 h 80"/>
                  <a:gd name="T6" fmla="*/ 1 w 79"/>
                  <a:gd name="T7" fmla="*/ 0 h 80"/>
                  <a:gd name="T8" fmla="*/ 1 w 79"/>
                  <a:gd name="T9" fmla="*/ 0 h 80"/>
                  <a:gd name="T10" fmla="*/ 1 w 79"/>
                  <a:gd name="T11" fmla="*/ 0 h 80"/>
                  <a:gd name="T12" fmla="*/ 1 w 79"/>
                  <a:gd name="T13" fmla="*/ 0 h 80"/>
                  <a:gd name="T14" fmla="*/ 1 w 79"/>
                  <a:gd name="T15" fmla="*/ 0 h 80"/>
                  <a:gd name="T16" fmla="*/ 0 w 79"/>
                  <a:gd name="T17" fmla="*/ 0 h 80"/>
                  <a:gd name="T18" fmla="*/ 0 w 79"/>
                  <a:gd name="T19" fmla="*/ 0 h 80"/>
                  <a:gd name="T20" fmla="*/ 1 w 79"/>
                  <a:gd name="T21" fmla="*/ 0 h 80"/>
                  <a:gd name="T22" fmla="*/ 1 w 79"/>
                  <a:gd name="T23" fmla="*/ 0 h 80"/>
                  <a:gd name="T24" fmla="*/ 1 w 79"/>
                  <a:gd name="T25" fmla="*/ 0 h 80"/>
                  <a:gd name="T26" fmla="*/ 1 w 79"/>
                  <a:gd name="T27" fmla="*/ 0 h 80"/>
                  <a:gd name="T28" fmla="*/ 1 w 79"/>
                  <a:gd name="T29" fmla="*/ 0 h 80"/>
                  <a:gd name="T30" fmla="*/ 1 w 79"/>
                  <a:gd name="T31" fmla="*/ 0 h 80"/>
                  <a:gd name="T32" fmla="*/ 1 w 79"/>
                  <a:gd name="T33" fmla="*/ 0 h 80"/>
                  <a:gd name="T34" fmla="*/ 1 w 79"/>
                  <a:gd name="T35" fmla="*/ 0 h 80"/>
                  <a:gd name="T36" fmla="*/ 1 w 79"/>
                  <a:gd name="T37" fmla="*/ 0 h 80"/>
                  <a:gd name="T38" fmla="*/ 1 w 79"/>
                  <a:gd name="T39" fmla="*/ 0 h 80"/>
                  <a:gd name="T40" fmla="*/ 1 w 79"/>
                  <a:gd name="T41" fmla="*/ 0 h 80"/>
                  <a:gd name="T42" fmla="*/ 1 w 79"/>
                  <a:gd name="T43" fmla="*/ 0 h 80"/>
                  <a:gd name="T44" fmla="*/ 1 w 79"/>
                  <a:gd name="T45" fmla="*/ 0 h 80"/>
                  <a:gd name="T46" fmla="*/ 1 w 79"/>
                  <a:gd name="T47" fmla="*/ 0 h 80"/>
                  <a:gd name="T48" fmla="*/ 1 w 79"/>
                  <a:gd name="T49" fmla="*/ 0 h 80"/>
                  <a:gd name="T50" fmla="*/ 1 w 79"/>
                  <a:gd name="T51" fmla="*/ 0 h 80"/>
                  <a:gd name="T52" fmla="*/ 1 w 79"/>
                  <a:gd name="T53" fmla="*/ 0 h 80"/>
                  <a:gd name="T54" fmla="*/ 1 w 79"/>
                  <a:gd name="T55" fmla="*/ 0 h 80"/>
                  <a:gd name="T56" fmla="*/ 1 w 79"/>
                  <a:gd name="T57" fmla="*/ 0 h 80"/>
                  <a:gd name="T58" fmla="*/ 1 w 79"/>
                  <a:gd name="T59" fmla="*/ 0 h 80"/>
                  <a:gd name="T60" fmla="*/ 1 w 79"/>
                  <a:gd name="T61" fmla="*/ 0 h 80"/>
                  <a:gd name="T62" fmla="*/ 1 w 79"/>
                  <a:gd name="T63" fmla="*/ 0 h 80"/>
                  <a:gd name="T64" fmla="*/ 1 w 79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79" h="80">
                    <a:moveTo>
                      <a:pt x="47" y="0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4"/>
                    </a:lnTo>
                    <a:lnTo>
                      <a:pt x="17" y="7"/>
                    </a:lnTo>
                    <a:lnTo>
                      <a:pt x="11" y="13"/>
                    </a:lnTo>
                    <a:lnTo>
                      <a:pt x="5" y="19"/>
                    </a:lnTo>
                    <a:lnTo>
                      <a:pt x="2" y="26"/>
                    </a:lnTo>
                    <a:lnTo>
                      <a:pt x="0" y="34"/>
                    </a:lnTo>
                    <a:lnTo>
                      <a:pt x="0" y="42"/>
                    </a:lnTo>
                    <a:lnTo>
                      <a:pt x="1" y="49"/>
                    </a:lnTo>
                    <a:lnTo>
                      <a:pt x="3" y="57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8" y="74"/>
                    </a:lnTo>
                    <a:lnTo>
                      <a:pt x="25" y="78"/>
                    </a:lnTo>
                    <a:lnTo>
                      <a:pt x="33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6"/>
                    </a:lnTo>
                    <a:lnTo>
                      <a:pt x="63" y="73"/>
                    </a:lnTo>
                    <a:lnTo>
                      <a:pt x="69" y="67"/>
                    </a:lnTo>
                    <a:lnTo>
                      <a:pt x="73" y="61"/>
                    </a:lnTo>
                    <a:lnTo>
                      <a:pt x="77" y="55"/>
                    </a:lnTo>
                    <a:lnTo>
                      <a:pt x="79" y="46"/>
                    </a:lnTo>
                    <a:lnTo>
                      <a:pt x="79" y="38"/>
                    </a:lnTo>
                    <a:lnTo>
                      <a:pt x="78" y="31"/>
                    </a:lnTo>
                    <a:lnTo>
                      <a:pt x="76" y="23"/>
                    </a:lnTo>
                    <a:lnTo>
                      <a:pt x="72" y="18"/>
                    </a:lnTo>
                    <a:lnTo>
                      <a:pt x="68" y="12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1" name="Freeform 52"/>
              <p:cNvSpPr/>
              <p:nvPr/>
            </p:nvSpPr>
            <p:spPr bwMode="auto">
              <a:xfrm>
                <a:off x="4059" y="4190"/>
                <a:ext cx="40" cy="40"/>
              </a:xfrm>
              <a:custGeom>
                <a:avLst/>
                <a:gdLst>
                  <a:gd name="T0" fmla="*/ 1 w 80"/>
                  <a:gd name="T1" fmla="*/ 0 h 78"/>
                  <a:gd name="T2" fmla="*/ 1 w 80"/>
                  <a:gd name="T3" fmla="*/ 0 h 78"/>
                  <a:gd name="T4" fmla="*/ 1 w 80"/>
                  <a:gd name="T5" fmla="*/ 0 h 78"/>
                  <a:gd name="T6" fmla="*/ 1 w 80"/>
                  <a:gd name="T7" fmla="*/ 1 h 78"/>
                  <a:gd name="T8" fmla="*/ 1 w 80"/>
                  <a:gd name="T9" fmla="*/ 1 h 78"/>
                  <a:gd name="T10" fmla="*/ 1 w 80"/>
                  <a:gd name="T11" fmla="*/ 1 h 78"/>
                  <a:gd name="T12" fmla="*/ 1 w 80"/>
                  <a:gd name="T13" fmla="*/ 1 h 78"/>
                  <a:gd name="T14" fmla="*/ 1 w 80"/>
                  <a:gd name="T15" fmla="*/ 1 h 78"/>
                  <a:gd name="T16" fmla="*/ 1 w 80"/>
                  <a:gd name="T17" fmla="*/ 1 h 78"/>
                  <a:gd name="T18" fmla="*/ 0 w 80"/>
                  <a:gd name="T19" fmla="*/ 1 h 78"/>
                  <a:gd name="T20" fmla="*/ 1 w 80"/>
                  <a:gd name="T21" fmla="*/ 1 h 78"/>
                  <a:gd name="T22" fmla="*/ 1 w 80"/>
                  <a:gd name="T23" fmla="*/ 1 h 78"/>
                  <a:gd name="T24" fmla="*/ 1 w 80"/>
                  <a:gd name="T25" fmla="*/ 1 h 78"/>
                  <a:gd name="T26" fmla="*/ 1 w 80"/>
                  <a:gd name="T27" fmla="*/ 1 h 78"/>
                  <a:gd name="T28" fmla="*/ 1 w 80"/>
                  <a:gd name="T29" fmla="*/ 1 h 78"/>
                  <a:gd name="T30" fmla="*/ 1 w 80"/>
                  <a:gd name="T31" fmla="*/ 1 h 78"/>
                  <a:gd name="T32" fmla="*/ 1 w 80"/>
                  <a:gd name="T33" fmla="*/ 1 h 78"/>
                  <a:gd name="T34" fmla="*/ 1 w 80"/>
                  <a:gd name="T35" fmla="*/ 1 h 78"/>
                  <a:gd name="T36" fmla="*/ 1 w 80"/>
                  <a:gd name="T37" fmla="*/ 1 h 78"/>
                  <a:gd name="T38" fmla="*/ 1 w 80"/>
                  <a:gd name="T39" fmla="*/ 1 h 78"/>
                  <a:gd name="T40" fmla="*/ 1 w 80"/>
                  <a:gd name="T41" fmla="*/ 1 h 78"/>
                  <a:gd name="T42" fmla="*/ 1 w 80"/>
                  <a:gd name="T43" fmla="*/ 1 h 78"/>
                  <a:gd name="T44" fmla="*/ 1 w 80"/>
                  <a:gd name="T45" fmla="*/ 1 h 78"/>
                  <a:gd name="T46" fmla="*/ 1 w 80"/>
                  <a:gd name="T47" fmla="*/ 1 h 78"/>
                  <a:gd name="T48" fmla="*/ 1 w 80"/>
                  <a:gd name="T49" fmla="*/ 1 h 78"/>
                  <a:gd name="T50" fmla="*/ 1 w 80"/>
                  <a:gd name="T51" fmla="*/ 1 h 78"/>
                  <a:gd name="T52" fmla="*/ 1 w 80"/>
                  <a:gd name="T53" fmla="*/ 1 h 78"/>
                  <a:gd name="T54" fmla="*/ 1 w 80"/>
                  <a:gd name="T55" fmla="*/ 1 h 78"/>
                  <a:gd name="T56" fmla="*/ 1 w 80"/>
                  <a:gd name="T57" fmla="*/ 1 h 78"/>
                  <a:gd name="T58" fmla="*/ 1 w 80"/>
                  <a:gd name="T59" fmla="*/ 1 h 78"/>
                  <a:gd name="T60" fmla="*/ 1 w 80"/>
                  <a:gd name="T61" fmla="*/ 1 h 78"/>
                  <a:gd name="T62" fmla="*/ 1 w 80"/>
                  <a:gd name="T63" fmla="*/ 1 h 78"/>
                  <a:gd name="T64" fmla="*/ 1 w 80"/>
                  <a:gd name="T65" fmla="*/ 0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8" y="0"/>
                    </a:moveTo>
                    <a:lnTo>
                      <a:pt x="40" y="0"/>
                    </a:lnTo>
                    <a:lnTo>
                      <a:pt x="32" y="0"/>
                    </a:lnTo>
                    <a:lnTo>
                      <a:pt x="25" y="3"/>
                    </a:lnTo>
                    <a:lnTo>
                      <a:pt x="18" y="7"/>
                    </a:lnTo>
                    <a:lnTo>
                      <a:pt x="12" y="11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2" y="32"/>
                    </a:lnTo>
                    <a:lnTo>
                      <a:pt x="0" y="40"/>
                    </a:lnTo>
                    <a:lnTo>
                      <a:pt x="2" y="47"/>
                    </a:lnTo>
                    <a:lnTo>
                      <a:pt x="4" y="55"/>
                    </a:lnTo>
                    <a:lnTo>
                      <a:pt x="7" y="61"/>
                    </a:lnTo>
                    <a:lnTo>
                      <a:pt x="13" y="67"/>
                    </a:lnTo>
                    <a:lnTo>
                      <a:pt x="19" y="72"/>
                    </a:lnTo>
                    <a:lnTo>
                      <a:pt x="26" y="76"/>
                    </a:lnTo>
                    <a:lnTo>
                      <a:pt x="34" y="78"/>
                    </a:lnTo>
                    <a:lnTo>
                      <a:pt x="42" y="78"/>
                    </a:lnTo>
                    <a:lnTo>
                      <a:pt x="50" y="77"/>
                    </a:lnTo>
                    <a:lnTo>
                      <a:pt x="57" y="75"/>
                    </a:lnTo>
                    <a:lnTo>
                      <a:pt x="64" y="71"/>
                    </a:lnTo>
                    <a:lnTo>
                      <a:pt x="70" y="65"/>
                    </a:lnTo>
                    <a:lnTo>
                      <a:pt x="74" y="60"/>
                    </a:lnTo>
                    <a:lnTo>
                      <a:pt x="78" y="53"/>
                    </a:lnTo>
                    <a:lnTo>
                      <a:pt x="80" y="45"/>
                    </a:lnTo>
                    <a:lnTo>
                      <a:pt x="80" y="37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3" y="6"/>
                    </a:lnTo>
                    <a:lnTo>
                      <a:pt x="56" y="2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2" name="Freeform 53"/>
              <p:cNvSpPr/>
              <p:nvPr/>
            </p:nvSpPr>
            <p:spPr bwMode="auto">
              <a:xfrm>
                <a:off x="3990" y="4195"/>
                <a:ext cx="39" cy="39"/>
              </a:xfrm>
              <a:custGeom>
                <a:avLst/>
                <a:gdLst>
                  <a:gd name="T0" fmla="*/ 0 w 80"/>
                  <a:gd name="T1" fmla="*/ 1 h 78"/>
                  <a:gd name="T2" fmla="*/ 0 w 80"/>
                  <a:gd name="T3" fmla="*/ 0 h 78"/>
                  <a:gd name="T4" fmla="*/ 0 w 80"/>
                  <a:gd name="T5" fmla="*/ 1 h 78"/>
                  <a:gd name="T6" fmla="*/ 0 w 80"/>
                  <a:gd name="T7" fmla="*/ 1 h 78"/>
                  <a:gd name="T8" fmla="*/ 0 w 80"/>
                  <a:gd name="T9" fmla="*/ 1 h 78"/>
                  <a:gd name="T10" fmla="*/ 0 w 80"/>
                  <a:gd name="T11" fmla="*/ 1 h 78"/>
                  <a:gd name="T12" fmla="*/ 0 w 80"/>
                  <a:gd name="T13" fmla="*/ 1 h 78"/>
                  <a:gd name="T14" fmla="*/ 0 w 80"/>
                  <a:gd name="T15" fmla="*/ 1 h 78"/>
                  <a:gd name="T16" fmla="*/ 0 w 80"/>
                  <a:gd name="T17" fmla="*/ 1 h 78"/>
                  <a:gd name="T18" fmla="*/ 0 w 80"/>
                  <a:gd name="T19" fmla="*/ 1 h 78"/>
                  <a:gd name="T20" fmla="*/ 0 w 80"/>
                  <a:gd name="T21" fmla="*/ 1 h 78"/>
                  <a:gd name="T22" fmla="*/ 0 w 80"/>
                  <a:gd name="T23" fmla="*/ 1 h 78"/>
                  <a:gd name="T24" fmla="*/ 0 w 80"/>
                  <a:gd name="T25" fmla="*/ 1 h 78"/>
                  <a:gd name="T26" fmla="*/ 0 w 80"/>
                  <a:gd name="T27" fmla="*/ 1 h 78"/>
                  <a:gd name="T28" fmla="*/ 0 w 80"/>
                  <a:gd name="T29" fmla="*/ 1 h 78"/>
                  <a:gd name="T30" fmla="*/ 0 w 80"/>
                  <a:gd name="T31" fmla="*/ 1 h 78"/>
                  <a:gd name="T32" fmla="*/ 0 w 80"/>
                  <a:gd name="T33" fmla="*/ 1 h 78"/>
                  <a:gd name="T34" fmla="*/ 0 w 80"/>
                  <a:gd name="T35" fmla="*/ 1 h 78"/>
                  <a:gd name="T36" fmla="*/ 0 w 80"/>
                  <a:gd name="T37" fmla="*/ 1 h 78"/>
                  <a:gd name="T38" fmla="*/ 0 w 80"/>
                  <a:gd name="T39" fmla="*/ 1 h 78"/>
                  <a:gd name="T40" fmla="*/ 0 w 80"/>
                  <a:gd name="T41" fmla="*/ 1 h 78"/>
                  <a:gd name="T42" fmla="*/ 0 w 80"/>
                  <a:gd name="T43" fmla="*/ 1 h 78"/>
                  <a:gd name="T44" fmla="*/ 0 w 80"/>
                  <a:gd name="T45" fmla="*/ 1 h 78"/>
                  <a:gd name="T46" fmla="*/ 0 w 80"/>
                  <a:gd name="T47" fmla="*/ 1 h 78"/>
                  <a:gd name="T48" fmla="*/ 0 w 80"/>
                  <a:gd name="T49" fmla="*/ 1 h 78"/>
                  <a:gd name="T50" fmla="*/ 0 w 80"/>
                  <a:gd name="T51" fmla="*/ 1 h 78"/>
                  <a:gd name="T52" fmla="*/ 0 w 80"/>
                  <a:gd name="T53" fmla="*/ 1 h 78"/>
                  <a:gd name="T54" fmla="*/ 0 w 80"/>
                  <a:gd name="T55" fmla="*/ 1 h 78"/>
                  <a:gd name="T56" fmla="*/ 0 w 80"/>
                  <a:gd name="T57" fmla="*/ 1 h 78"/>
                  <a:gd name="T58" fmla="*/ 0 w 80"/>
                  <a:gd name="T59" fmla="*/ 1 h 78"/>
                  <a:gd name="T60" fmla="*/ 0 w 80"/>
                  <a:gd name="T61" fmla="*/ 1 h 78"/>
                  <a:gd name="T62" fmla="*/ 0 w 80"/>
                  <a:gd name="T63" fmla="*/ 1 h 78"/>
                  <a:gd name="T64" fmla="*/ 0 w 80"/>
                  <a:gd name="T65" fmla="*/ 1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7" y="1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3"/>
                    </a:lnTo>
                    <a:lnTo>
                      <a:pt x="17" y="7"/>
                    </a:lnTo>
                    <a:lnTo>
                      <a:pt x="12" y="12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1" y="32"/>
                    </a:lnTo>
                    <a:lnTo>
                      <a:pt x="0" y="40"/>
                    </a:lnTo>
                    <a:lnTo>
                      <a:pt x="1" y="48"/>
                    </a:lnTo>
                    <a:lnTo>
                      <a:pt x="4" y="55"/>
                    </a:lnTo>
                    <a:lnTo>
                      <a:pt x="7" y="62"/>
                    </a:lnTo>
                    <a:lnTo>
                      <a:pt x="13" y="68"/>
                    </a:lnTo>
                    <a:lnTo>
                      <a:pt x="19" y="73"/>
                    </a:lnTo>
                    <a:lnTo>
                      <a:pt x="25" y="76"/>
                    </a:lnTo>
                    <a:lnTo>
                      <a:pt x="33" y="78"/>
                    </a:lnTo>
                    <a:lnTo>
                      <a:pt x="42" y="78"/>
                    </a:lnTo>
                    <a:lnTo>
                      <a:pt x="50" y="78"/>
                    </a:lnTo>
                    <a:lnTo>
                      <a:pt x="57" y="75"/>
                    </a:lnTo>
                    <a:lnTo>
                      <a:pt x="63" y="71"/>
                    </a:lnTo>
                    <a:lnTo>
                      <a:pt x="69" y="67"/>
                    </a:lnTo>
                    <a:lnTo>
                      <a:pt x="74" y="61"/>
                    </a:lnTo>
                    <a:lnTo>
                      <a:pt x="77" y="54"/>
                    </a:lnTo>
                    <a:lnTo>
                      <a:pt x="80" y="46"/>
                    </a:lnTo>
                    <a:lnTo>
                      <a:pt x="80" y="38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2" y="6"/>
                    </a:lnTo>
                    <a:lnTo>
                      <a:pt x="55" y="2"/>
                    </a:lnTo>
                    <a:lnTo>
                      <a:pt x="47" y="1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3" name="Freeform 54"/>
              <p:cNvSpPr/>
              <p:nvPr/>
            </p:nvSpPr>
            <p:spPr bwMode="auto">
              <a:xfrm>
                <a:off x="4127" y="4147"/>
                <a:ext cx="39" cy="39"/>
              </a:xfrm>
              <a:custGeom>
                <a:avLst/>
                <a:gdLst>
                  <a:gd name="T0" fmla="*/ 0 w 80"/>
                  <a:gd name="T1" fmla="*/ 0 h 79"/>
                  <a:gd name="T2" fmla="*/ 0 w 80"/>
                  <a:gd name="T3" fmla="*/ 0 h 79"/>
                  <a:gd name="T4" fmla="*/ 0 w 80"/>
                  <a:gd name="T5" fmla="*/ 0 h 79"/>
                  <a:gd name="T6" fmla="*/ 0 w 80"/>
                  <a:gd name="T7" fmla="*/ 0 h 79"/>
                  <a:gd name="T8" fmla="*/ 0 w 80"/>
                  <a:gd name="T9" fmla="*/ 0 h 79"/>
                  <a:gd name="T10" fmla="*/ 0 w 80"/>
                  <a:gd name="T11" fmla="*/ 0 h 79"/>
                  <a:gd name="T12" fmla="*/ 0 w 80"/>
                  <a:gd name="T13" fmla="*/ 0 h 79"/>
                  <a:gd name="T14" fmla="*/ 0 w 80"/>
                  <a:gd name="T15" fmla="*/ 0 h 79"/>
                  <a:gd name="T16" fmla="*/ 0 w 80"/>
                  <a:gd name="T17" fmla="*/ 0 h 79"/>
                  <a:gd name="T18" fmla="*/ 0 w 80"/>
                  <a:gd name="T19" fmla="*/ 0 h 79"/>
                  <a:gd name="T20" fmla="*/ 0 w 80"/>
                  <a:gd name="T21" fmla="*/ 0 h 79"/>
                  <a:gd name="T22" fmla="*/ 0 w 80"/>
                  <a:gd name="T23" fmla="*/ 0 h 79"/>
                  <a:gd name="T24" fmla="*/ 0 w 80"/>
                  <a:gd name="T25" fmla="*/ 0 h 79"/>
                  <a:gd name="T26" fmla="*/ 0 w 80"/>
                  <a:gd name="T27" fmla="*/ 0 h 79"/>
                  <a:gd name="T28" fmla="*/ 0 w 80"/>
                  <a:gd name="T29" fmla="*/ 0 h 79"/>
                  <a:gd name="T30" fmla="*/ 0 w 80"/>
                  <a:gd name="T31" fmla="*/ 0 h 79"/>
                  <a:gd name="T32" fmla="*/ 0 w 80"/>
                  <a:gd name="T33" fmla="*/ 0 h 79"/>
                  <a:gd name="T34" fmla="*/ 0 w 80"/>
                  <a:gd name="T35" fmla="*/ 0 h 79"/>
                  <a:gd name="T36" fmla="*/ 0 w 80"/>
                  <a:gd name="T37" fmla="*/ 0 h 79"/>
                  <a:gd name="T38" fmla="*/ 0 w 80"/>
                  <a:gd name="T39" fmla="*/ 0 h 79"/>
                  <a:gd name="T40" fmla="*/ 0 w 80"/>
                  <a:gd name="T41" fmla="*/ 0 h 79"/>
                  <a:gd name="T42" fmla="*/ 0 w 80"/>
                  <a:gd name="T43" fmla="*/ 0 h 79"/>
                  <a:gd name="T44" fmla="*/ 0 w 80"/>
                  <a:gd name="T45" fmla="*/ 0 h 79"/>
                  <a:gd name="T46" fmla="*/ 0 w 80"/>
                  <a:gd name="T47" fmla="*/ 0 h 79"/>
                  <a:gd name="T48" fmla="*/ 0 w 80"/>
                  <a:gd name="T49" fmla="*/ 0 h 79"/>
                  <a:gd name="T50" fmla="*/ 0 w 80"/>
                  <a:gd name="T51" fmla="*/ 0 h 79"/>
                  <a:gd name="T52" fmla="*/ 0 w 80"/>
                  <a:gd name="T53" fmla="*/ 0 h 79"/>
                  <a:gd name="T54" fmla="*/ 0 w 80"/>
                  <a:gd name="T55" fmla="*/ 0 h 79"/>
                  <a:gd name="T56" fmla="*/ 0 w 80"/>
                  <a:gd name="T57" fmla="*/ 0 h 79"/>
                  <a:gd name="T58" fmla="*/ 0 w 80"/>
                  <a:gd name="T59" fmla="*/ 0 h 79"/>
                  <a:gd name="T60" fmla="*/ 0 w 80"/>
                  <a:gd name="T61" fmla="*/ 0 h 79"/>
                  <a:gd name="T62" fmla="*/ 0 w 80"/>
                  <a:gd name="T63" fmla="*/ 0 h 79"/>
                  <a:gd name="T64" fmla="*/ 0 w 80"/>
                  <a:gd name="T65" fmla="*/ 0 h 7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9">
                    <a:moveTo>
                      <a:pt x="46" y="0"/>
                    </a:moveTo>
                    <a:lnTo>
                      <a:pt x="38" y="0"/>
                    </a:lnTo>
                    <a:lnTo>
                      <a:pt x="30" y="0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8"/>
                    </a:lnTo>
                    <a:lnTo>
                      <a:pt x="2" y="24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40" y="79"/>
                    </a:lnTo>
                    <a:lnTo>
                      <a:pt x="49" y="79"/>
                    </a:lnTo>
                    <a:lnTo>
                      <a:pt x="55" y="75"/>
                    </a:lnTo>
                    <a:lnTo>
                      <a:pt x="62" y="72"/>
                    </a:lnTo>
                    <a:lnTo>
                      <a:pt x="68" y="67"/>
                    </a:lnTo>
                    <a:lnTo>
                      <a:pt x="73" y="61"/>
                    </a:lnTo>
                    <a:lnTo>
                      <a:pt x="76" y="54"/>
                    </a:lnTo>
                    <a:lnTo>
                      <a:pt x="78" y="46"/>
                    </a:lnTo>
                    <a:lnTo>
                      <a:pt x="80" y="38"/>
                    </a:lnTo>
                    <a:lnTo>
                      <a:pt x="78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4" name="Freeform 55"/>
              <p:cNvSpPr/>
              <p:nvPr/>
            </p:nvSpPr>
            <p:spPr bwMode="auto">
              <a:xfrm>
                <a:off x="4216" y="4162"/>
                <a:ext cx="37" cy="39"/>
              </a:xfrm>
              <a:custGeom>
                <a:avLst/>
                <a:gdLst>
                  <a:gd name="T0" fmla="*/ 1 w 73"/>
                  <a:gd name="T1" fmla="*/ 0 h 79"/>
                  <a:gd name="T2" fmla="*/ 1 w 73"/>
                  <a:gd name="T3" fmla="*/ 0 h 79"/>
                  <a:gd name="T4" fmla="*/ 1 w 73"/>
                  <a:gd name="T5" fmla="*/ 0 h 79"/>
                  <a:gd name="T6" fmla="*/ 1 w 73"/>
                  <a:gd name="T7" fmla="*/ 0 h 79"/>
                  <a:gd name="T8" fmla="*/ 1 w 73"/>
                  <a:gd name="T9" fmla="*/ 0 h 79"/>
                  <a:gd name="T10" fmla="*/ 1 w 73"/>
                  <a:gd name="T11" fmla="*/ 0 h 79"/>
                  <a:gd name="T12" fmla="*/ 1 w 73"/>
                  <a:gd name="T13" fmla="*/ 0 h 79"/>
                  <a:gd name="T14" fmla="*/ 1 w 73"/>
                  <a:gd name="T15" fmla="*/ 0 h 79"/>
                  <a:gd name="T16" fmla="*/ 1 w 73"/>
                  <a:gd name="T17" fmla="*/ 0 h 79"/>
                  <a:gd name="T18" fmla="*/ 1 w 73"/>
                  <a:gd name="T19" fmla="*/ 0 h 79"/>
                  <a:gd name="T20" fmla="*/ 1 w 73"/>
                  <a:gd name="T21" fmla="*/ 0 h 79"/>
                  <a:gd name="T22" fmla="*/ 1 w 73"/>
                  <a:gd name="T23" fmla="*/ 0 h 79"/>
                  <a:gd name="T24" fmla="*/ 0 w 73"/>
                  <a:gd name="T25" fmla="*/ 0 h 79"/>
                  <a:gd name="T26" fmla="*/ 0 w 73"/>
                  <a:gd name="T27" fmla="*/ 0 h 79"/>
                  <a:gd name="T28" fmla="*/ 0 w 73"/>
                  <a:gd name="T29" fmla="*/ 0 h 79"/>
                  <a:gd name="T30" fmla="*/ 1 w 73"/>
                  <a:gd name="T31" fmla="*/ 0 h 79"/>
                  <a:gd name="T32" fmla="*/ 1 w 73"/>
                  <a:gd name="T33" fmla="*/ 0 h 79"/>
                  <a:gd name="T34" fmla="*/ 1 w 73"/>
                  <a:gd name="T35" fmla="*/ 0 h 79"/>
                  <a:gd name="T36" fmla="*/ 1 w 73"/>
                  <a:gd name="T37" fmla="*/ 0 h 79"/>
                  <a:gd name="T38" fmla="*/ 1 w 73"/>
                  <a:gd name="T39" fmla="*/ 0 h 79"/>
                  <a:gd name="T40" fmla="*/ 1 w 73"/>
                  <a:gd name="T41" fmla="*/ 0 h 79"/>
                  <a:gd name="T42" fmla="*/ 1 w 73"/>
                  <a:gd name="T43" fmla="*/ 0 h 79"/>
                  <a:gd name="T44" fmla="*/ 1 w 73"/>
                  <a:gd name="T45" fmla="*/ 0 h 79"/>
                  <a:gd name="T46" fmla="*/ 1 w 73"/>
                  <a:gd name="T47" fmla="*/ 0 h 79"/>
                  <a:gd name="T48" fmla="*/ 1 w 73"/>
                  <a:gd name="T49" fmla="*/ 0 h 79"/>
                  <a:gd name="T50" fmla="*/ 1 w 73"/>
                  <a:gd name="T51" fmla="*/ 0 h 79"/>
                  <a:gd name="T52" fmla="*/ 1 w 73"/>
                  <a:gd name="T53" fmla="*/ 0 h 79"/>
                  <a:gd name="T54" fmla="*/ 1 w 73"/>
                  <a:gd name="T55" fmla="*/ 0 h 79"/>
                  <a:gd name="T56" fmla="*/ 1 w 73"/>
                  <a:gd name="T57" fmla="*/ 0 h 79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73" h="79">
                    <a:moveTo>
                      <a:pt x="73" y="19"/>
                    </a:moveTo>
                    <a:lnTo>
                      <a:pt x="69" y="12"/>
                    </a:lnTo>
                    <a:lnTo>
                      <a:pt x="62" y="7"/>
                    </a:lnTo>
                    <a:lnTo>
                      <a:pt x="54" y="2"/>
                    </a:lnTo>
                    <a:lnTo>
                      <a:pt x="46" y="0"/>
                    </a:lnTo>
                    <a:lnTo>
                      <a:pt x="38" y="0"/>
                    </a:lnTo>
                    <a:lnTo>
                      <a:pt x="30" y="1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0" y="12"/>
                    </a:lnTo>
                    <a:lnTo>
                      <a:pt x="5" y="19"/>
                    </a:lnTo>
                    <a:lnTo>
                      <a:pt x="2" y="25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49"/>
                    </a:lnTo>
                    <a:lnTo>
                      <a:pt x="3" y="55"/>
                    </a:lnTo>
                    <a:lnTo>
                      <a:pt x="7" y="62"/>
                    </a:lnTo>
                    <a:lnTo>
                      <a:pt x="11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35" y="79"/>
                    </a:lnTo>
                    <a:lnTo>
                      <a:pt x="38" y="79"/>
                    </a:lnTo>
                    <a:lnTo>
                      <a:pt x="41" y="79"/>
                    </a:lnTo>
                    <a:lnTo>
                      <a:pt x="43" y="79"/>
                    </a:lnTo>
                    <a:lnTo>
                      <a:pt x="48" y="70"/>
                    </a:lnTo>
                    <a:lnTo>
                      <a:pt x="58" y="52"/>
                    </a:lnTo>
                    <a:lnTo>
                      <a:pt x="69" y="31"/>
                    </a:lnTo>
                    <a:lnTo>
                      <a:pt x="73" y="19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" name="Freeform 56"/>
              <p:cNvSpPr/>
              <p:nvPr/>
            </p:nvSpPr>
            <p:spPr bwMode="auto">
              <a:xfrm>
                <a:off x="3983" y="4266"/>
                <a:ext cx="31" cy="33"/>
              </a:xfrm>
              <a:custGeom>
                <a:avLst/>
                <a:gdLst>
                  <a:gd name="T0" fmla="*/ 1 w 61"/>
                  <a:gd name="T1" fmla="*/ 1 h 66"/>
                  <a:gd name="T2" fmla="*/ 1 w 61"/>
                  <a:gd name="T3" fmla="*/ 1 h 66"/>
                  <a:gd name="T4" fmla="*/ 1 w 61"/>
                  <a:gd name="T5" fmla="*/ 1 h 66"/>
                  <a:gd name="T6" fmla="*/ 1 w 61"/>
                  <a:gd name="T7" fmla="*/ 1 h 66"/>
                  <a:gd name="T8" fmla="*/ 1 w 61"/>
                  <a:gd name="T9" fmla="*/ 1 h 66"/>
                  <a:gd name="T10" fmla="*/ 1 w 61"/>
                  <a:gd name="T11" fmla="*/ 1 h 66"/>
                  <a:gd name="T12" fmla="*/ 1 w 61"/>
                  <a:gd name="T13" fmla="*/ 1 h 66"/>
                  <a:gd name="T14" fmla="*/ 1 w 61"/>
                  <a:gd name="T15" fmla="*/ 1 h 66"/>
                  <a:gd name="T16" fmla="*/ 1 w 61"/>
                  <a:gd name="T17" fmla="*/ 1 h 66"/>
                  <a:gd name="T18" fmla="*/ 1 w 61"/>
                  <a:gd name="T19" fmla="*/ 1 h 66"/>
                  <a:gd name="T20" fmla="*/ 1 w 61"/>
                  <a:gd name="T21" fmla="*/ 1 h 66"/>
                  <a:gd name="T22" fmla="*/ 1 w 61"/>
                  <a:gd name="T23" fmla="*/ 1 h 66"/>
                  <a:gd name="T24" fmla="*/ 1 w 61"/>
                  <a:gd name="T25" fmla="*/ 1 h 66"/>
                  <a:gd name="T26" fmla="*/ 1 w 61"/>
                  <a:gd name="T27" fmla="*/ 0 h 66"/>
                  <a:gd name="T28" fmla="*/ 1 w 61"/>
                  <a:gd name="T29" fmla="*/ 1 h 66"/>
                  <a:gd name="T30" fmla="*/ 1 w 61"/>
                  <a:gd name="T31" fmla="*/ 1 h 66"/>
                  <a:gd name="T32" fmla="*/ 0 w 61"/>
                  <a:gd name="T33" fmla="*/ 1 h 66"/>
                  <a:gd name="T34" fmla="*/ 1 w 61"/>
                  <a:gd name="T35" fmla="*/ 1 h 66"/>
                  <a:gd name="T36" fmla="*/ 1 w 61"/>
                  <a:gd name="T37" fmla="*/ 1 h 66"/>
                  <a:gd name="T38" fmla="*/ 1 w 61"/>
                  <a:gd name="T39" fmla="*/ 1 h 66"/>
                  <a:gd name="T40" fmla="*/ 1 w 61"/>
                  <a:gd name="T41" fmla="*/ 1 h 66"/>
                  <a:gd name="T42" fmla="*/ 1 w 61"/>
                  <a:gd name="T43" fmla="*/ 1 h 66"/>
                  <a:gd name="T44" fmla="*/ 1 w 61"/>
                  <a:gd name="T45" fmla="*/ 1 h 66"/>
                  <a:gd name="T46" fmla="*/ 1 w 61"/>
                  <a:gd name="T47" fmla="*/ 1 h 66"/>
                  <a:gd name="T48" fmla="*/ 1 w 61"/>
                  <a:gd name="T49" fmla="*/ 1 h 6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61" h="66">
                    <a:moveTo>
                      <a:pt x="53" y="66"/>
                    </a:moveTo>
                    <a:lnTo>
                      <a:pt x="57" y="61"/>
                    </a:lnTo>
                    <a:lnTo>
                      <a:pt x="59" y="56"/>
                    </a:lnTo>
                    <a:lnTo>
                      <a:pt x="60" y="52"/>
                    </a:lnTo>
                    <a:lnTo>
                      <a:pt x="61" y="47"/>
                    </a:lnTo>
                    <a:lnTo>
                      <a:pt x="61" y="39"/>
                    </a:lnTo>
                    <a:lnTo>
                      <a:pt x="60" y="31"/>
                    </a:lnTo>
                    <a:lnTo>
                      <a:pt x="58" y="24"/>
                    </a:lnTo>
                    <a:lnTo>
                      <a:pt x="55" y="17"/>
                    </a:lnTo>
                    <a:lnTo>
                      <a:pt x="50" y="11"/>
                    </a:lnTo>
                    <a:lnTo>
                      <a:pt x="43" y="7"/>
                    </a:lnTo>
                    <a:lnTo>
                      <a:pt x="36" y="3"/>
                    </a:lnTo>
                    <a:lnTo>
                      <a:pt x="29" y="1"/>
                    </a:lnTo>
                    <a:lnTo>
                      <a:pt x="21" y="0"/>
                    </a:lnTo>
                    <a:lnTo>
                      <a:pt x="13" y="1"/>
                    </a:lnTo>
                    <a:lnTo>
                      <a:pt x="6" y="3"/>
                    </a:lnTo>
                    <a:lnTo>
                      <a:pt x="0" y="7"/>
                    </a:lnTo>
                    <a:lnTo>
                      <a:pt x="2" y="9"/>
                    </a:lnTo>
                    <a:lnTo>
                      <a:pt x="5" y="14"/>
                    </a:lnTo>
                    <a:lnTo>
                      <a:pt x="11" y="22"/>
                    </a:lnTo>
                    <a:lnTo>
                      <a:pt x="19" y="31"/>
                    </a:lnTo>
                    <a:lnTo>
                      <a:pt x="27" y="41"/>
                    </a:lnTo>
                    <a:lnTo>
                      <a:pt x="35" y="51"/>
                    </a:lnTo>
                    <a:lnTo>
                      <a:pt x="44" y="59"/>
                    </a:lnTo>
                    <a:lnTo>
                      <a:pt x="53" y="66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" name="Freeform 57"/>
              <p:cNvSpPr/>
              <p:nvPr/>
            </p:nvSpPr>
            <p:spPr bwMode="auto">
              <a:xfrm>
                <a:off x="4852" y="4125"/>
                <a:ext cx="17" cy="17"/>
              </a:xfrm>
              <a:custGeom>
                <a:avLst/>
                <a:gdLst>
                  <a:gd name="T0" fmla="*/ 1 w 34"/>
                  <a:gd name="T1" fmla="*/ 1 h 34"/>
                  <a:gd name="T2" fmla="*/ 1 w 34"/>
                  <a:gd name="T3" fmla="*/ 1 h 34"/>
                  <a:gd name="T4" fmla="*/ 1 w 34"/>
                  <a:gd name="T5" fmla="*/ 1 h 34"/>
                  <a:gd name="T6" fmla="*/ 1 w 34"/>
                  <a:gd name="T7" fmla="*/ 1 h 34"/>
                  <a:gd name="T8" fmla="*/ 1 w 34"/>
                  <a:gd name="T9" fmla="*/ 1 h 34"/>
                  <a:gd name="T10" fmla="*/ 1 w 34"/>
                  <a:gd name="T11" fmla="*/ 1 h 34"/>
                  <a:gd name="T12" fmla="*/ 1 w 34"/>
                  <a:gd name="T13" fmla="*/ 1 h 34"/>
                  <a:gd name="T14" fmla="*/ 1 w 34"/>
                  <a:gd name="T15" fmla="*/ 1 h 34"/>
                  <a:gd name="T16" fmla="*/ 1 w 34"/>
                  <a:gd name="T17" fmla="*/ 1 h 34"/>
                  <a:gd name="T18" fmla="*/ 1 w 34"/>
                  <a:gd name="T19" fmla="*/ 0 h 34"/>
                  <a:gd name="T20" fmla="*/ 1 w 34"/>
                  <a:gd name="T21" fmla="*/ 1 h 34"/>
                  <a:gd name="T22" fmla="*/ 1 w 34"/>
                  <a:gd name="T23" fmla="*/ 1 h 34"/>
                  <a:gd name="T24" fmla="*/ 0 w 34"/>
                  <a:gd name="T25" fmla="*/ 1 h 34"/>
                  <a:gd name="T26" fmla="*/ 0 w 34"/>
                  <a:gd name="T27" fmla="*/ 1 h 34"/>
                  <a:gd name="T28" fmla="*/ 1 w 34"/>
                  <a:gd name="T29" fmla="*/ 1 h 34"/>
                  <a:gd name="T30" fmla="*/ 1 w 34"/>
                  <a:gd name="T31" fmla="*/ 1 h 34"/>
                  <a:gd name="T32" fmla="*/ 1 w 34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4">
                    <a:moveTo>
                      <a:pt x="12" y="34"/>
                    </a:moveTo>
                    <a:lnTo>
                      <a:pt x="19" y="34"/>
                    </a:lnTo>
                    <a:lnTo>
                      <a:pt x="24" y="33"/>
                    </a:lnTo>
                    <a:lnTo>
                      <a:pt x="29" y="28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2" y="10"/>
                    </a:lnTo>
                    <a:lnTo>
                      <a:pt x="28" y="5"/>
                    </a:lnTo>
                    <a:lnTo>
                      <a:pt x="22" y="2"/>
                    </a:lnTo>
                    <a:lnTo>
                      <a:pt x="15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6" y="30"/>
                    </a:lnTo>
                    <a:lnTo>
                      <a:pt x="12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" name="Freeform 58"/>
              <p:cNvSpPr/>
              <p:nvPr/>
            </p:nvSpPr>
            <p:spPr bwMode="auto">
              <a:xfrm>
                <a:off x="4885" y="4152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0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1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1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8" y="3"/>
                    </a:lnTo>
                    <a:lnTo>
                      <a:pt x="22" y="0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1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" name="Freeform 59"/>
              <p:cNvSpPr/>
              <p:nvPr/>
            </p:nvSpPr>
            <p:spPr bwMode="auto">
              <a:xfrm>
                <a:off x="4701" y="4202"/>
                <a:ext cx="17" cy="17"/>
              </a:xfrm>
              <a:custGeom>
                <a:avLst/>
                <a:gdLst>
                  <a:gd name="T0" fmla="*/ 1 w 34"/>
                  <a:gd name="T1" fmla="*/ 1 h 33"/>
                  <a:gd name="T2" fmla="*/ 1 w 34"/>
                  <a:gd name="T3" fmla="*/ 1 h 33"/>
                  <a:gd name="T4" fmla="*/ 1 w 34"/>
                  <a:gd name="T5" fmla="*/ 1 h 33"/>
                  <a:gd name="T6" fmla="*/ 1 w 34"/>
                  <a:gd name="T7" fmla="*/ 1 h 33"/>
                  <a:gd name="T8" fmla="*/ 1 w 34"/>
                  <a:gd name="T9" fmla="*/ 1 h 33"/>
                  <a:gd name="T10" fmla="*/ 1 w 34"/>
                  <a:gd name="T11" fmla="*/ 1 h 33"/>
                  <a:gd name="T12" fmla="*/ 1 w 34"/>
                  <a:gd name="T13" fmla="*/ 1 h 33"/>
                  <a:gd name="T14" fmla="*/ 1 w 34"/>
                  <a:gd name="T15" fmla="*/ 1 h 33"/>
                  <a:gd name="T16" fmla="*/ 1 w 34"/>
                  <a:gd name="T17" fmla="*/ 1 h 33"/>
                  <a:gd name="T18" fmla="*/ 1 w 34"/>
                  <a:gd name="T19" fmla="*/ 0 h 33"/>
                  <a:gd name="T20" fmla="*/ 1 w 34"/>
                  <a:gd name="T21" fmla="*/ 1 h 33"/>
                  <a:gd name="T22" fmla="*/ 1 w 34"/>
                  <a:gd name="T23" fmla="*/ 1 h 33"/>
                  <a:gd name="T24" fmla="*/ 1 w 34"/>
                  <a:gd name="T25" fmla="*/ 1 h 33"/>
                  <a:gd name="T26" fmla="*/ 0 w 34"/>
                  <a:gd name="T27" fmla="*/ 1 h 33"/>
                  <a:gd name="T28" fmla="*/ 1 w 34"/>
                  <a:gd name="T29" fmla="*/ 1 h 33"/>
                  <a:gd name="T30" fmla="*/ 1 w 34"/>
                  <a:gd name="T31" fmla="*/ 1 h 33"/>
                  <a:gd name="T32" fmla="*/ 1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3"/>
                    </a:moveTo>
                    <a:lnTo>
                      <a:pt x="19" y="33"/>
                    </a:lnTo>
                    <a:lnTo>
                      <a:pt x="25" y="32"/>
                    </a:lnTo>
                    <a:lnTo>
                      <a:pt x="29" y="28"/>
                    </a:lnTo>
                    <a:lnTo>
                      <a:pt x="33" y="22"/>
                    </a:lnTo>
                    <a:lnTo>
                      <a:pt x="34" y="16"/>
                    </a:lnTo>
                    <a:lnTo>
                      <a:pt x="33" y="9"/>
                    </a:lnTo>
                    <a:lnTo>
                      <a:pt x="28" y="5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10" y="2"/>
                    </a:lnTo>
                    <a:lnTo>
                      <a:pt x="5" y="6"/>
                    </a:lnTo>
                    <a:lnTo>
                      <a:pt x="2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30"/>
                    </a:lnTo>
                    <a:lnTo>
                      <a:pt x="12" y="3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" name="Freeform 60"/>
              <p:cNvSpPr/>
              <p:nvPr/>
            </p:nvSpPr>
            <p:spPr bwMode="auto">
              <a:xfrm>
                <a:off x="4742" y="4201"/>
                <a:ext cx="16" cy="17"/>
              </a:xfrm>
              <a:custGeom>
                <a:avLst/>
                <a:gdLst>
                  <a:gd name="T0" fmla="*/ 0 w 34"/>
                  <a:gd name="T1" fmla="*/ 1 h 33"/>
                  <a:gd name="T2" fmla="*/ 0 w 34"/>
                  <a:gd name="T3" fmla="*/ 1 h 33"/>
                  <a:gd name="T4" fmla="*/ 0 w 34"/>
                  <a:gd name="T5" fmla="*/ 1 h 33"/>
                  <a:gd name="T6" fmla="*/ 0 w 34"/>
                  <a:gd name="T7" fmla="*/ 1 h 33"/>
                  <a:gd name="T8" fmla="*/ 0 w 34"/>
                  <a:gd name="T9" fmla="*/ 1 h 33"/>
                  <a:gd name="T10" fmla="*/ 0 w 34"/>
                  <a:gd name="T11" fmla="*/ 1 h 33"/>
                  <a:gd name="T12" fmla="*/ 0 w 34"/>
                  <a:gd name="T13" fmla="*/ 1 h 33"/>
                  <a:gd name="T14" fmla="*/ 0 w 34"/>
                  <a:gd name="T15" fmla="*/ 1 h 33"/>
                  <a:gd name="T16" fmla="*/ 0 w 34"/>
                  <a:gd name="T17" fmla="*/ 1 h 33"/>
                  <a:gd name="T18" fmla="*/ 0 w 34"/>
                  <a:gd name="T19" fmla="*/ 0 h 33"/>
                  <a:gd name="T20" fmla="*/ 0 w 34"/>
                  <a:gd name="T21" fmla="*/ 1 h 33"/>
                  <a:gd name="T22" fmla="*/ 0 w 34"/>
                  <a:gd name="T23" fmla="*/ 1 h 33"/>
                  <a:gd name="T24" fmla="*/ 0 w 34"/>
                  <a:gd name="T25" fmla="*/ 1 h 33"/>
                  <a:gd name="T26" fmla="*/ 0 w 34"/>
                  <a:gd name="T27" fmla="*/ 1 h 33"/>
                  <a:gd name="T28" fmla="*/ 0 w 34"/>
                  <a:gd name="T29" fmla="*/ 1 h 33"/>
                  <a:gd name="T30" fmla="*/ 0 w 34"/>
                  <a:gd name="T31" fmla="*/ 1 h 33"/>
                  <a:gd name="T32" fmla="*/ 0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2"/>
                    </a:moveTo>
                    <a:lnTo>
                      <a:pt x="19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1" y="9"/>
                    </a:lnTo>
                    <a:lnTo>
                      <a:pt x="28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" name="Freeform 61"/>
              <p:cNvSpPr/>
              <p:nvPr/>
            </p:nvSpPr>
            <p:spPr bwMode="auto">
              <a:xfrm>
                <a:off x="4782" y="4209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1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5" y="29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1" name="Freeform 62"/>
              <p:cNvSpPr/>
              <p:nvPr/>
            </p:nvSpPr>
            <p:spPr bwMode="auto">
              <a:xfrm>
                <a:off x="4820" y="4226"/>
                <a:ext cx="17" cy="17"/>
              </a:xfrm>
              <a:custGeom>
                <a:avLst/>
                <a:gdLst>
                  <a:gd name="T0" fmla="*/ 1 w 33"/>
                  <a:gd name="T1" fmla="*/ 1 h 34"/>
                  <a:gd name="T2" fmla="*/ 1 w 33"/>
                  <a:gd name="T3" fmla="*/ 1 h 34"/>
                  <a:gd name="T4" fmla="*/ 1 w 33"/>
                  <a:gd name="T5" fmla="*/ 1 h 34"/>
                  <a:gd name="T6" fmla="*/ 1 w 33"/>
                  <a:gd name="T7" fmla="*/ 1 h 34"/>
                  <a:gd name="T8" fmla="*/ 1 w 33"/>
                  <a:gd name="T9" fmla="*/ 1 h 34"/>
                  <a:gd name="T10" fmla="*/ 1 w 33"/>
                  <a:gd name="T11" fmla="*/ 1 h 34"/>
                  <a:gd name="T12" fmla="*/ 1 w 33"/>
                  <a:gd name="T13" fmla="*/ 1 h 34"/>
                  <a:gd name="T14" fmla="*/ 1 w 33"/>
                  <a:gd name="T15" fmla="*/ 1 h 34"/>
                  <a:gd name="T16" fmla="*/ 1 w 33"/>
                  <a:gd name="T17" fmla="*/ 1 h 34"/>
                  <a:gd name="T18" fmla="*/ 1 w 33"/>
                  <a:gd name="T19" fmla="*/ 0 h 34"/>
                  <a:gd name="T20" fmla="*/ 1 w 33"/>
                  <a:gd name="T21" fmla="*/ 1 h 34"/>
                  <a:gd name="T22" fmla="*/ 1 w 33"/>
                  <a:gd name="T23" fmla="*/ 1 h 34"/>
                  <a:gd name="T24" fmla="*/ 1 w 33"/>
                  <a:gd name="T25" fmla="*/ 1 h 34"/>
                  <a:gd name="T26" fmla="*/ 0 w 33"/>
                  <a:gd name="T27" fmla="*/ 1 h 34"/>
                  <a:gd name="T28" fmla="*/ 1 w 33"/>
                  <a:gd name="T29" fmla="*/ 1 h 34"/>
                  <a:gd name="T30" fmla="*/ 1 w 33"/>
                  <a:gd name="T31" fmla="*/ 1 h 34"/>
                  <a:gd name="T32" fmla="*/ 1 w 33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4">
                    <a:moveTo>
                      <a:pt x="11" y="34"/>
                    </a:moveTo>
                    <a:lnTo>
                      <a:pt x="18" y="34"/>
                    </a:lnTo>
                    <a:lnTo>
                      <a:pt x="24" y="33"/>
                    </a:lnTo>
                    <a:lnTo>
                      <a:pt x="30" y="28"/>
                    </a:lnTo>
                    <a:lnTo>
                      <a:pt x="33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7" y="5"/>
                    </a:lnTo>
                    <a:lnTo>
                      <a:pt x="22" y="1"/>
                    </a:lnTo>
                    <a:lnTo>
                      <a:pt x="16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1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5" y="30"/>
                    </a:lnTo>
                    <a:lnTo>
                      <a:pt x="11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" name="Freeform 63"/>
              <p:cNvSpPr/>
              <p:nvPr/>
            </p:nvSpPr>
            <p:spPr bwMode="auto">
              <a:xfrm>
                <a:off x="4853" y="4250"/>
                <a:ext cx="16" cy="16"/>
              </a:xfrm>
              <a:custGeom>
                <a:avLst/>
                <a:gdLst>
                  <a:gd name="T0" fmla="*/ 0 w 33"/>
                  <a:gd name="T1" fmla="*/ 0 h 33"/>
                  <a:gd name="T2" fmla="*/ 0 w 33"/>
                  <a:gd name="T3" fmla="*/ 0 h 33"/>
                  <a:gd name="T4" fmla="*/ 0 w 33"/>
                  <a:gd name="T5" fmla="*/ 0 h 33"/>
                  <a:gd name="T6" fmla="*/ 0 w 33"/>
                  <a:gd name="T7" fmla="*/ 0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0 h 33"/>
                  <a:gd name="T14" fmla="*/ 0 w 33"/>
                  <a:gd name="T15" fmla="*/ 0 h 33"/>
                  <a:gd name="T16" fmla="*/ 0 w 33"/>
                  <a:gd name="T17" fmla="*/ 0 h 33"/>
                  <a:gd name="T18" fmla="*/ 0 w 33"/>
                  <a:gd name="T19" fmla="*/ 0 h 33"/>
                  <a:gd name="T20" fmla="*/ 0 w 33"/>
                  <a:gd name="T21" fmla="*/ 0 h 33"/>
                  <a:gd name="T22" fmla="*/ 0 w 33"/>
                  <a:gd name="T23" fmla="*/ 0 h 33"/>
                  <a:gd name="T24" fmla="*/ 0 w 33"/>
                  <a:gd name="T25" fmla="*/ 0 h 33"/>
                  <a:gd name="T26" fmla="*/ 0 w 33"/>
                  <a:gd name="T27" fmla="*/ 0 h 33"/>
                  <a:gd name="T28" fmla="*/ 0 w 33"/>
                  <a:gd name="T29" fmla="*/ 0 h 33"/>
                  <a:gd name="T30" fmla="*/ 0 w 33"/>
                  <a:gd name="T31" fmla="*/ 0 h 33"/>
                  <a:gd name="T32" fmla="*/ 0 w 33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2" y="32"/>
                    </a:moveTo>
                    <a:lnTo>
                      <a:pt x="18" y="33"/>
                    </a:lnTo>
                    <a:lnTo>
                      <a:pt x="25" y="32"/>
                    </a:lnTo>
                    <a:lnTo>
                      <a:pt x="29" y="27"/>
                    </a:lnTo>
                    <a:lnTo>
                      <a:pt x="33" y="21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1" y="1"/>
                    </a:lnTo>
                    <a:lnTo>
                      <a:pt x="15" y="0"/>
                    </a:lnTo>
                    <a:lnTo>
                      <a:pt x="8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3" name="Freeform 64"/>
              <p:cNvSpPr/>
              <p:nvPr/>
            </p:nvSpPr>
            <p:spPr bwMode="auto">
              <a:xfrm>
                <a:off x="4680" y="4230"/>
                <a:ext cx="188" cy="72"/>
              </a:xfrm>
              <a:custGeom>
                <a:avLst/>
                <a:gdLst>
                  <a:gd name="T0" fmla="*/ 1 w 376"/>
                  <a:gd name="T1" fmla="*/ 1 h 144"/>
                  <a:gd name="T2" fmla="*/ 1 w 376"/>
                  <a:gd name="T3" fmla="*/ 1 h 144"/>
                  <a:gd name="T4" fmla="*/ 1 w 376"/>
                  <a:gd name="T5" fmla="*/ 1 h 144"/>
                  <a:gd name="T6" fmla="*/ 1 w 376"/>
                  <a:gd name="T7" fmla="*/ 1 h 144"/>
                  <a:gd name="T8" fmla="*/ 1 w 376"/>
                  <a:gd name="T9" fmla="*/ 1 h 144"/>
                  <a:gd name="T10" fmla="*/ 1 w 376"/>
                  <a:gd name="T11" fmla="*/ 1 h 144"/>
                  <a:gd name="T12" fmla="*/ 1 w 376"/>
                  <a:gd name="T13" fmla="*/ 1 h 144"/>
                  <a:gd name="T14" fmla="*/ 1 w 376"/>
                  <a:gd name="T15" fmla="*/ 1 h 144"/>
                  <a:gd name="T16" fmla="*/ 1 w 376"/>
                  <a:gd name="T17" fmla="*/ 1 h 144"/>
                  <a:gd name="T18" fmla="*/ 1 w 376"/>
                  <a:gd name="T19" fmla="*/ 1 h 144"/>
                  <a:gd name="T20" fmla="*/ 1 w 376"/>
                  <a:gd name="T21" fmla="*/ 1 h 144"/>
                  <a:gd name="T22" fmla="*/ 1 w 376"/>
                  <a:gd name="T23" fmla="*/ 1 h 144"/>
                  <a:gd name="T24" fmla="*/ 1 w 376"/>
                  <a:gd name="T25" fmla="*/ 1 h 144"/>
                  <a:gd name="T26" fmla="*/ 1 w 376"/>
                  <a:gd name="T27" fmla="*/ 1 h 144"/>
                  <a:gd name="T28" fmla="*/ 1 w 376"/>
                  <a:gd name="T29" fmla="*/ 1 h 144"/>
                  <a:gd name="T30" fmla="*/ 1 w 376"/>
                  <a:gd name="T31" fmla="*/ 1 h 144"/>
                  <a:gd name="T32" fmla="*/ 1 w 376"/>
                  <a:gd name="T33" fmla="*/ 1 h 144"/>
                  <a:gd name="T34" fmla="*/ 1 w 376"/>
                  <a:gd name="T35" fmla="*/ 1 h 144"/>
                  <a:gd name="T36" fmla="*/ 1 w 376"/>
                  <a:gd name="T37" fmla="*/ 1 h 144"/>
                  <a:gd name="T38" fmla="*/ 1 w 376"/>
                  <a:gd name="T39" fmla="*/ 0 h 144"/>
                  <a:gd name="T40" fmla="*/ 1 w 376"/>
                  <a:gd name="T41" fmla="*/ 1 h 144"/>
                  <a:gd name="T42" fmla="*/ 1 w 376"/>
                  <a:gd name="T43" fmla="*/ 1 h 144"/>
                  <a:gd name="T44" fmla="*/ 1 w 376"/>
                  <a:gd name="T45" fmla="*/ 1 h 144"/>
                  <a:gd name="T46" fmla="*/ 1 w 376"/>
                  <a:gd name="T47" fmla="*/ 1 h 144"/>
                  <a:gd name="T48" fmla="*/ 0 w 376"/>
                  <a:gd name="T49" fmla="*/ 1 h 144"/>
                  <a:gd name="T50" fmla="*/ 1 w 376"/>
                  <a:gd name="T51" fmla="*/ 1 h 144"/>
                  <a:gd name="T52" fmla="*/ 1 w 376"/>
                  <a:gd name="T53" fmla="*/ 1 h 144"/>
                  <a:gd name="T54" fmla="*/ 1 w 376"/>
                  <a:gd name="T55" fmla="*/ 1 h 144"/>
                  <a:gd name="T56" fmla="*/ 1 w 376"/>
                  <a:gd name="T57" fmla="*/ 1 h 144"/>
                  <a:gd name="T58" fmla="*/ 1 w 376"/>
                  <a:gd name="T59" fmla="*/ 1 h 144"/>
                  <a:gd name="T60" fmla="*/ 1 w 376"/>
                  <a:gd name="T61" fmla="*/ 1 h 144"/>
                  <a:gd name="T62" fmla="*/ 1 w 376"/>
                  <a:gd name="T63" fmla="*/ 1 h 144"/>
                  <a:gd name="T64" fmla="*/ 1 w 376"/>
                  <a:gd name="T65" fmla="*/ 1 h 144"/>
                  <a:gd name="T66" fmla="*/ 1 w 376"/>
                  <a:gd name="T67" fmla="*/ 1 h 144"/>
                  <a:gd name="T68" fmla="*/ 1 w 376"/>
                  <a:gd name="T69" fmla="*/ 1 h 144"/>
                  <a:gd name="T70" fmla="*/ 1 w 376"/>
                  <a:gd name="T71" fmla="*/ 1 h 144"/>
                  <a:gd name="T72" fmla="*/ 1 w 376"/>
                  <a:gd name="T73" fmla="*/ 1 h 144"/>
                  <a:gd name="T74" fmla="*/ 1 w 376"/>
                  <a:gd name="T75" fmla="*/ 1 h 144"/>
                  <a:gd name="T76" fmla="*/ 1 w 376"/>
                  <a:gd name="T77" fmla="*/ 1 h 144"/>
                  <a:gd name="T78" fmla="*/ 1 w 376"/>
                  <a:gd name="T79" fmla="*/ 1 h 144"/>
                  <a:gd name="T80" fmla="*/ 1 w 376"/>
                  <a:gd name="T81" fmla="*/ 1 h 144"/>
                  <a:gd name="T82" fmla="*/ 1 w 376"/>
                  <a:gd name="T83" fmla="*/ 1 h 144"/>
                  <a:gd name="T84" fmla="*/ 1 w 376"/>
                  <a:gd name="T85" fmla="*/ 1 h 144"/>
                  <a:gd name="T86" fmla="*/ 1 w 376"/>
                  <a:gd name="T87" fmla="*/ 1 h 144"/>
                  <a:gd name="T88" fmla="*/ 1 w 376"/>
                  <a:gd name="T89" fmla="*/ 1 h 144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376" h="144">
                    <a:moveTo>
                      <a:pt x="340" y="144"/>
                    </a:moveTo>
                    <a:lnTo>
                      <a:pt x="344" y="141"/>
                    </a:lnTo>
                    <a:lnTo>
                      <a:pt x="349" y="137"/>
                    </a:lnTo>
                    <a:lnTo>
                      <a:pt x="353" y="134"/>
                    </a:lnTo>
                    <a:lnTo>
                      <a:pt x="358" y="130"/>
                    </a:lnTo>
                    <a:lnTo>
                      <a:pt x="363" y="127"/>
                    </a:lnTo>
                    <a:lnTo>
                      <a:pt x="367" y="122"/>
                    </a:lnTo>
                    <a:lnTo>
                      <a:pt x="372" y="119"/>
                    </a:lnTo>
                    <a:lnTo>
                      <a:pt x="376" y="114"/>
                    </a:lnTo>
                    <a:lnTo>
                      <a:pt x="358" y="95"/>
                    </a:lnTo>
                    <a:lnTo>
                      <a:pt x="337" y="76"/>
                    </a:lnTo>
                    <a:lnTo>
                      <a:pt x="314" y="60"/>
                    </a:lnTo>
                    <a:lnTo>
                      <a:pt x="291" y="46"/>
                    </a:lnTo>
                    <a:lnTo>
                      <a:pt x="266" y="34"/>
                    </a:lnTo>
                    <a:lnTo>
                      <a:pt x="239" y="23"/>
                    </a:lnTo>
                    <a:lnTo>
                      <a:pt x="213" y="15"/>
                    </a:lnTo>
                    <a:lnTo>
                      <a:pt x="186" y="9"/>
                    </a:lnTo>
                    <a:lnTo>
                      <a:pt x="160" y="5"/>
                    </a:lnTo>
                    <a:lnTo>
                      <a:pt x="133" y="1"/>
                    </a:lnTo>
                    <a:lnTo>
                      <a:pt x="108" y="0"/>
                    </a:lnTo>
                    <a:lnTo>
                      <a:pt x="83" y="1"/>
                    </a:lnTo>
                    <a:lnTo>
                      <a:pt x="60" y="4"/>
                    </a:lnTo>
                    <a:lnTo>
                      <a:pt x="38" y="7"/>
                    </a:lnTo>
                    <a:lnTo>
                      <a:pt x="17" y="13"/>
                    </a:lnTo>
                    <a:lnTo>
                      <a:pt x="0" y="20"/>
                    </a:lnTo>
                    <a:lnTo>
                      <a:pt x="4" y="32"/>
                    </a:lnTo>
                    <a:lnTo>
                      <a:pt x="9" y="45"/>
                    </a:lnTo>
                    <a:lnTo>
                      <a:pt x="15" y="58"/>
                    </a:lnTo>
                    <a:lnTo>
                      <a:pt x="21" y="69"/>
                    </a:lnTo>
                    <a:lnTo>
                      <a:pt x="40" y="60"/>
                    </a:lnTo>
                    <a:lnTo>
                      <a:pt x="61" y="54"/>
                    </a:lnTo>
                    <a:lnTo>
                      <a:pt x="83" y="50"/>
                    </a:lnTo>
                    <a:lnTo>
                      <a:pt x="106" y="47"/>
                    </a:lnTo>
                    <a:lnTo>
                      <a:pt x="128" y="47"/>
                    </a:lnTo>
                    <a:lnTo>
                      <a:pt x="151" y="49"/>
                    </a:lnTo>
                    <a:lnTo>
                      <a:pt x="174" y="52"/>
                    </a:lnTo>
                    <a:lnTo>
                      <a:pt x="197" y="58"/>
                    </a:lnTo>
                    <a:lnTo>
                      <a:pt x="219" y="65"/>
                    </a:lnTo>
                    <a:lnTo>
                      <a:pt x="241" y="73"/>
                    </a:lnTo>
                    <a:lnTo>
                      <a:pt x="261" y="82"/>
                    </a:lnTo>
                    <a:lnTo>
                      <a:pt x="280" y="92"/>
                    </a:lnTo>
                    <a:lnTo>
                      <a:pt x="298" y="104"/>
                    </a:lnTo>
                    <a:lnTo>
                      <a:pt x="314" y="117"/>
                    </a:lnTo>
                    <a:lnTo>
                      <a:pt x="328" y="130"/>
                    </a:lnTo>
                    <a:lnTo>
                      <a:pt x="340" y="144"/>
                    </a:lnTo>
                    <a:close/>
                  </a:path>
                </a:pathLst>
              </a:custGeom>
              <a:solidFill>
                <a:srgbClr val="D100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4" name="Freeform 65"/>
              <p:cNvSpPr/>
              <p:nvPr/>
            </p:nvSpPr>
            <p:spPr bwMode="auto">
              <a:xfrm>
                <a:off x="3482" y="4271"/>
                <a:ext cx="1433" cy="69"/>
              </a:xfrm>
              <a:custGeom>
                <a:avLst/>
                <a:gdLst>
                  <a:gd name="T0" fmla="*/ 0 w 2868"/>
                  <a:gd name="T1" fmla="*/ 1 h 137"/>
                  <a:gd name="T2" fmla="*/ 0 w 2868"/>
                  <a:gd name="T3" fmla="*/ 0 h 137"/>
                  <a:gd name="T4" fmla="*/ 0 w 2868"/>
                  <a:gd name="T5" fmla="*/ 0 h 137"/>
                  <a:gd name="T6" fmla="*/ 0 w 2868"/>
                  <a:gd name="T7" fmla="*/ 1 h 137"/>
                  <a:gd name="T8" fmla="*/ 0 w 2868"/>
                  <a:gd name="T9" fmla="*/ 1 h 1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868" h="137">
                    <a:moveTo>
                      <a:pt x="2868" y="134"/>
                    </a:moveTo>
                    <a:lnTo>
                      <a:pt x="2868" y="0"/>
                    </a:lnTo>
                    <a:lnTo>
                      <a:pt x="0" y="0"/>
                    </a:lnTo>
                    <a:lnTo>
                      <a:pt x="7" y="137"/>
                    </a:lnTo>
                    <a:lnTo>
                      <a:pt x="2868" y="134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5" name="Freeform 66"/>
              <p:cNvSpPr/>
              <p:nvPr/>
            </p:nvSpPr>
            <p:spPr bwMode="auto">
              <a:xfrm>
                <a:off x="3452" y="4178"/>
                <a:ext cx="202" cy="140"/>
              </a:xfrm>
              <a:custGeom>
                <a:avLst/>
                <a:gdLst>
                  <a:gd name="T0" fmla="*/ 1 w 404"/>
                  <a:gd name="T1" fmla="*/ 0 h 281"/>
                  <a:gd name="T2" fmla="*/ 1 w 404"/>
                  <a:gd name="T3" fmla="*/ 0 h 281"/>
                  <a:gd name="T4" fmla="*/ 1 w 404"/>
                  <a:gd name="T5" fmla="*/ 0 h 281"/>
                  <a:gd name="T6" fmla="*/ 1 w 404"/>
                  <a:gd name="T7" fmla="*/ 0 h 281"/>
                  <a:gd name="T8" fmla="*/ 1 w 404"/>
                  <a:gd name="T9" fmla="*/ 0 h 281"/>
                  <a:gd name="T10" fmla="*/ 1 w 404"/>
                  <a:gd name="T11" fmla="*/ 0 h 281"/>
                  <a:gd name="T12" fmla="*/ 1 w 404"/>
                  <a:gd name="T13" fmla="*/ 0 h 281"/>
                  <a:gd name="T14" fmla="*/ 1 w 404"/>
                  <a:gd name="T15" fmla="*/ 0 h 281"/>
                  <a:gd name="T16" fmla="*/ 1 w 404"/>
                  <a:gd name="T17" fmla="*/ 0 h 281"/>
                  <a:gd name="T18" fmla="*/ 1 w 404"/>
                  <a:gd name="T19" fmla="*/ 0 h 281"/>
                  <a:gd name="T20" fmla="*/ 1 w 404"/>
                  <a:gd name="T21" fmla="*/ 0 h 281"/>
                  <a:gd name="T22" fmla="*/ 1 w 404"/>
                  <a:gd name="T23" fmla="*/ 0 h 281"/>
                  <a:gd name="T24" fmla="*/ 1 w 404"/>
                  <a:gd name="T25" fmla="*/ 0 h 281"/>
                  <a:gd name="T26" fmla="*/ 1 w 404"/>
                  <a:gd name="T27" fmla="*/ 0 h 281"/>
                  <a:gd name="T28" fmla="*/ 1 w 404"/>
                  <a:gd name="T29" fmla="*/ 0 h 281"/>
                  <a:gd name="T30" fmla="*/ 1 w 404"/>
                  <a:gd name="T31" fmla="*/ 0 h 281"/>
                  <a:gd name="T32" fmla="*/ 1 w 404"/>
                  <a:gd name="T33" fmla="*/ 0 h 281"/>
                  <a:gd name="T34" fmla="*/ 1 w 404"/>
                  <a:gd name="T35" fmla="*/ 0 h 281"/>
                  <a:gd name="T36" fmla="*/ 1 w 404"/>
                  <a:gd name="T37" fmla="*/ 0 h 281"/>
                  <a:gd name="T38" fmla="*/ 1 w 404"/>
                  <a:gd name="T39" fmla="*/ 0 h 281"/>
                  <a:gd name="T40" fmla="*/ 1 w 404"/>
                  <a:gd name="T41" fmla="*/ 0 h 281"/>
                  <a:gd name="T42" fmla="*/ 1 w 404"/>
                  <a:gd name="T43" fmla="*/ 0 h 281"/>
                  <a:gd name="T44" fmla="*/ 1 w 404"/>
                  <a:gd name="T45" fmla="*/ 0 h 281"/>
                  <a:gd name="T46" fmla="*/ 1 w 404"/>
                  <a:gd name="T47" fmla="*/ 0 h 281"/>
                  <a:gd name="T48" fmla="*/ 1 w 404"/>
                  <a:gd name="T49" fmla="*/ 0 h 281"/>
                  <a:gd name="T50" fmla="*/ 1 w 404"/>
                  <a:gd name="T51" fmla="*/ 0 h 281"/>
                  <a:gd name="T52" fmla="*/ 1 w 404"/>
                  <a:gd name="T53" fmla="*/ 0 h 281"/>
                  <a:gd name="T54" fmla="*/ 1 w 404"/>
                  <a:gd name="T55" fmla="*/ 0 h 281"/>
                  <a:gd name="T56" fmla="*/ 1 w 404"/>
                  <a:gd name="T57" fmla="*/ 0 h 281"/>
                  <a:gd name="T58" fmla="*/ 1 w 404"/>
                  <a:gd name="T59" fmla="*/ 0 h 281"/>
                  <a:gd name="T60" fmla="*/ 1 w 404"/>
                  <a:gd name="T61" fmla="*/ 0 h 281"/>
                  <a:gd name="T62" fmla="*/ 1 w 404"/>
                  <a:gd name="T63" fmla="*/ 0 h 281"/>
                  <a:gd name="T64" fmla="*/ 1 w 404"/>
                  <a:gd name="T65" fmla="*/ 0 h 281"/>
                  <a:gd name="T66" fmla="*/ 1 w 404"/>
                  <a:gd name="T67" fmla="*/ 0 h 281"/>
                  <a:gd name="T68" fmla="*/ 1 w 404"/>
                  <a:gd name="T69" fmla="*/ 0 h 281"/>
                  <a:gd name="T70" fmla="*/ 1 w 404"/>
                  <a:gd name="T71" fmla="*/ 0 h 281"/>
                  <a:gd name="T72" fmla="*/ 1 w 404"/>
                  <a:gd name="T73" fmla="*/ 0 h 281"/>
                  <a:gd name="T74" fmla="*/ 1 w 404"/>
                  <a:gd name="T75" fmla="*/ 0 h 281"/>
                  <a:gd name="T76" fmla="*/ 1 w 404"/>
                  <a:gd name="T77" fmla="*/ 0 h 281"/>
                  <a:gd name="T78" fmla="*/ 1 w 404"/>
                  <a:gd name="T79" fmla="*/ 0 h 281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4" h="281">
                    <a:moveTo>
                      <a:pt x="339" y="270"/>
                    </a:moveTo>
                    <a:lnTo>
                      <a:pt x="323" y="270"/>
                    </a:lnTo>
                    <a:lnTo>
                      <a:pt x="306" y="271"/>
                    </a:lnTo>
                    <a:lnTo>
                      <a:pt x="290" y="271"/>
                    </a:lnTo>
                    <a:lnTo>
                      <a:pt x="274" y="271"/>
                    </a:lnTo>
                    <a:lnTo>
                      <a:pt x="258" y="273"/>
                    </a:lnTo>
                    <a:lnTo>
                      <a:pt x="241" y="273"/>
                    </a:lnTo>
                    <a:lnTo>
                      <a:pt x="225" y="274"/>
                    </a:lnTo>
                    <a:lnTo>
                      <a:pt x="209" y="274"/>
                    </a:lnTo>
                    <a:lnTo>
                      <a:pt x="194" y="275"/>
                    </a:lnTo>
                    <a:lnTo>
                      <a:pt x="178" y="276"/>
                    </a:lnTo>
                    <a:lnTo>
                      <a:pt x="163" y="276"/>
                    </a:lnTo>
                    <a:lnTo>
                      <a:pt x="148" y="277"/>
                    </a:lnTo>
                    <a:lnTo>
                      <a:pt x="133" y="278"/>
                    </a:lnTo>
                    <a:lnTo>
                      <a:pt x="118" y="279"/>
                    </a:lnTo>
                    <a:lnTo>
                      <a:pt x="103" y="279"/>
                    </a:lnTo>
                    <a:lnTo>
                      <a:pt x="89" y="281"/>
                    </a:lnTo>
                    <a:lnTo>
                      <a:pt x="86" y="258"/>
                    </a:lnTo>
                    <a:lnTo>
                      <a:pt x="80" y="233"/>
                    </a:lnTo>
                    <a:lnTo>
                      <a:pt x="72" y="209"/>
                    </a:lnTo>
                    <a:lnTo>
                      <a:pt x="62" y="185"/>
                    </a:lnTo>
                    <a:lnTo>
                      <a:pt x="49" y="163"/>
                    </a:lnTo>
                    <a:lnTo>
                      <a:pt x="34" y="142"/>
                    </a:lnTo>
                    <a:lnTo>
                      <a:pt x="18" y="125"/>
                    </a:lnTo>
                    <a:lnTo>
                      <a:pt x="0" y="112"/>
                    </a:lnTo>
                    <a:lnTo>
                      <a:pt x="20" y="118"/>
                    </a:lnTo>
                    <a:lnTo>
                      <a:pt x="40" y="127"/>
                    </a:lnTo>
                    <a:lnTo>
                      <a:pt x="57" y="139"/>
                    </a:lnTo>
                    <a:lnTo>
                      <a:pt x="73" y="155"/>
                    </a:lnTo>
                    <a:lnTo>
                      <a:pt x="89" y="173"/>
                    </a:lnTo>
                    <a:lnTo>
                      <a:pt x="103" y="196"/>
                    </a:lnTo>
                    <a:lnTo>
                      <a:pt x="118" y="223"/>
                    </a:lnTo>
                    <a:lnTo>
                      <a:pt x="133" y="254"/>
                    </a:lnTo>
                    <a:lnTo>
                      <a:pt x="140" y="223"/>
                    </a:lnTo>
                    <a:lnTo>
                      <a:pt x="142" y="188"/>
                    </a:lnTo>
                    <a:lnTo>
                      <a:pt x="142" y="153"/>
                    </a:lnTo>
                    <a:lnTo>
                      <a:pt x="139" y="116"/>
                    </a:lnTo>
                    <a:lnTo>
                      <a:pt x="133" y="81"/>
                    </a:lnTo>
                    <a:lnTo>
                      <a:pt x="125" y="50"/>
                    </a:lnTo>
                    <a:lnTo>
                      <a:pt x="115" y="23"/>
                    </a:lnTo>
                    <a:lnTo>
                      <a:pt x="102" y="5"/>
                    </a:lnTo>
                    <a:lnTo>
                      <a:pt x="121" y="18"/>
                    </a:lnTo>
                    <a:lnTo>
                      <a:pt x="140" y="34"/>
                    </a:lnTo>
                    <a:lnTo>
                      <a:pt x="157" y="53"/>
                    </a:lnTo>
                    <a:lnTo>
                      <a:pt x="174" y="78"/>
                    </a:lnTo>
                    <a:lnTo>
                      <a:pt x="188" y="106"/>
                    </a:lnTo>
                    <a:lnTo>
                      <a:pt x="201" y="141"/>
                    </a:lnTo>
                    <a:lnTo>
                      <a:pt x="212" y="183"/>
                    </a:lnTo>
                    <a:lnTo>
                      <a:pt x="218" y="231"/>
                    </a:lnTo>
                    <a:lnTo>
                      <a:pt x="229" y="208"/>
                    </a:lnTo>
                    <a:lnTo>
                      <a:pt x="237" y="183"/>
                    </a:lnTo>
                    <a:lnTo>
                      <a:pt x="243" y="154"/>
                    </a:lnTo>
                    <a:lnTo>
                      <a:pt x="245" y="124"/>
                    </a:lnTo>
                    <a:lnTo>
                      <a:pt x="245" y="93"/>
                    </a:lnTo>
                    <a:lnTo>
                      <a:pt x="241" y="62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0" y="30"/>
                    </a:lnTo>
                    <a:lnTo>
                      <a:pt x="255" y="57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8" y="128"/>
                    </a:lnTo>
                    <a:lnTo>
                      <a:pt x="294" y="151"/>
                    </a:lnTo>
                    <a:lnTo>
                      <a:pt x="298" y="173"/>
                    </a:lnTo>
                    <a:lnTo>
                      <a:pt x="299" y="195"/>
                    </a:lnTo>
                    <a:lnTo>
                      <a:pt x="312" y="173"/>
                    </a:lnTo>
                    <a:lnTo>
                      <a:pt x="326" y="148"/>
                    </a:lnTo>
                    <a:lnTo>
                      <a:pt x="340" y="121"/>
                    </a:lnTo>
                    <a:lnTo>
                      <a:pt x="354" y="94"/>
                    </a:lnTo>
                    <a:lnTo>
                      <a:pt x="366" y="67"/>
                    </a:lnTo>
                    <a:lnTo>
                      <a:pt x="375" y="42"/>
                    </a:lnTo>
                    <a:lnTo>
                      <a:pt x="382" y="20"/>
                    </a:lnTo>
                    <a:lnTo>
                      <a:pt x="384" y="3"/>
                    </a:lnTo>
                    <a:lnTo>
                      <a:pt x="392" y="27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4" y="112"/>
                    </a:lnTo>
                    <a:lnTo>
                      <a:pt x="398" y="146"/>
                    </a:lnTo>
                    <a:lnTo>
                      <a:pt x="388" y="184"/>
                    </a:lnTo>
                    <a:lnTo>
                      <a:pt x="368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6" name="Freeform 67"/>
              <p:cNvSpPr/>
              <p:nvPr/>
            </p:nvSpPr>
            <p:spPr bwMode="auto">
              <a:xfrm>
                <a:off x="4880" y="4200"/>
                <a:ext cx="51" cy="71"/>
              </a:xfrm>
              <a:custGeom>
                <a:avLst/>
                <a:gdLst>
                  <a:gd name="T0" fmla="*/ 1 w 102"/>
                  <a:gd name="T1" fmla="*/ 1 h 142"/>
                  <a:gd name="T2" fmla="*/ 0 w 102"/>
                  <a:gd name="T3" fmla="*/ 1 h 142"/>
                  <a:gd name="T4" fmla="*/ 1 w 102"/>
                  <a:gd name="T5" fmla="*/ 1 h 142"/>
                  <a:gd name="T6" fmla="*/ 1 w 102"/>
                  <a:gd name="T7" fmla="*/ 1 h 142"/>
                  <a:gd name="T8" fmla="*/ 1 w 102"/>
                  <a:gd name="T9" fmla="*/ 1 h 142"/>
                  <a:gd name="T10" fmla="*/ 1 w 102"/>
                  <a:gd name="T11" fmla="*/ 1 h 142"/>
                  <a:gd name="T12" fmla="*/ 1 w 102"/>
                  <a:gd name="T13" fmla="*/ 1 h 142"/>
                  <a:gd name="T14" fmla="*/ 1 w 102"/>
                  <a:gd name="T15" fmla="*/ 1 h 142"/>
                  <a:gd name="T16" fmla="*/ 1 w 102"/>
                  <a:gd name="T17" fmla="*/ 1 h 142"/>
                  <a:gd name="T18" fmla="*/ 1 w 102"/>
                  <a:gd name="T19" fmla="*/ 0 h 142"/>
                  <a:gd name="T20" fmla="*/ 1 w 102"/>
                  <a:gd name="T21" fmla="*/ 1 h 142"/>
                  <a:gd name="T22" fmla="*/ 1 w 102"/>
                  <a:gd name="T23" fmla="*/ 1 h 142"/>
                  <a:gd name="T24" fmla="*/ 1 w 102"/>
                  <a:gd name="T25" fmla="*/ 1 h 142"/>
                  <a:gd name="T26" fmla="*/ 1 w 102"/>
                  <a:gd name="T27" fmla="*/ 1 h 14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2" h="142">
                    <a:moveTo>
                      <a:pt x="71" y="142"/>
                    </a:moveTo>
                    <a:lnTo>
                      <a:pt x="0" y="142"/>
                    </a:lnTo>
                    <a:lnTo>
                      <a:pt x="6" y="123"/>
                    </a:lnTo>
                    <a:lnTo>
                      <a:pt x="16" y="102"/>
                    </a:lnTo>
                    <a:lnTo>
                      <a:pt x="27" y="82"/>
                    </a:lnTo>
                    <a:lnTo>
                      <a:pt x="41" y="61"/>
                    </a:lnTo>
                    <a:lnTo>
                      <a:pt x="56" y="43"/>
                    </a:lnTo>
                    <a:lnTo>
                      <a:pt x="71" y="26"/>
                    </a:lnTo>
                    <a:lnTo>
                      <a:pt x="87" y="12"/>
                    </a:lnTo>
                    <a:lnTo>
                      <a:pt x="102" y="0"/>
                    </a:lnTo>
                    <a:lnTo>
                      <a:pt x="84" y="41"/>
                    </a:lnTo>
                    <a:lnTo>
                      <a:pt x="74" y="78"/>
                    </a:lnTo>
                    <a:lnTo>
                      <a:pt x="71" y="112"/>
                    </a:lnTo>
                    <a:lnTo>
                      <a:pt x="71" y="14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7" name="Freeform 68"/>
              <p:cNvSpPr/>
              <p:nvPr/>
            </p:nvSpPr>
            <p:spPr bwMode="auto">
              <a:xfrm>
                <a:off x="3666" y="4127"/>
                <a:ext cx="558" cy="206"/>
              </a:xfrm>
              <a:custGeom>
                <a:avLst/>
                <a:gdLst>
                  <a:gd name="T0" fmla="*/ 0 w 1117"/>
                  <a:gd name="T1" fmla="*/ 1 h 412"/>
                  <a:gd name="T2" fmla="*/ 0 w 1117"/>
                  <a:gd name="T3" fmla="*/ 1 h 412"/>
                  <a:gd name="T4" fmla="*/ 0 w 1117"/>
                  <a:gd name="T5" fmla="*/ 1 h 412"/>
                  <a:gd name="T6" fmla="*/ 0 w 1117"/>
                  <a:gd name="T7" fmla="*/ 1 h 412"/>
                  <a:gd name="T8" fmla="*/ 0 w 1117"/>
                  <a:gd name="T9" fmla="*/ 1 h 412"/>
                  <a:gd name="T10" fmla="*/ 0 w 1117"/>
                  <a:gd name="T11" fmla="*/ 1 h 412"/>
                  <a:gd name="T12" fmla="*/ 0 w 1117"/>
                  <a:gd name="T13" fmla="*/ 1 h 412"/>
                  <a:gd name="T14" fmla="*/ 0 w 1117"/>
                  <a:gd name="T15" fmla="*/ 1 h 412"/>
                  <a:gd name="T16" fmla="*/ 0 w 1117"/>
                  <a:gd name="T17" fmla="*/ 1 h 412"/>
                  <a:gd name="T18" fmla="*/ 0 w 1117"/>
                  <a:gd name="T19" fmla="*/ 1 h 412"/>
                  <a:gd name="T20" fmla="*/ 0 w 1117"/>
                  <a:gd name="T21" fmla="*/ 1 h 412"/>
                  <a:gd name="T22" fmla="*/ 0 w 1117"/>
                  <a:gd name="T23" fmla="*/ 1 h 412"/>
                  <a:gd name="T24" fmla="*/ 0 w 1117"/>
                  <a:gd name="T25" fmla="*/ 1 h 412"/>
                  <a:gd name="T26" fmla="*/ 0 w 1117"/>
                  <a:gd name="T27" fmla="*/ 1 h 412"/>
                  <a:gd name="T28" fmla="*/ 0 w 1117"/>
                  <a:gd name="T29" fmla="*/ 1 h 412"/>
                  <a:gd name="T30" fmla="*/ 0 w 1117"/>
                  <a:gd name="T31" fmla="*/ 1 h 412"/>
                  <a:gd name="T32" fmla="*/ 0 w 1117"/>
                  <a:gd name="T33" fmla="*/ 1 h 412"/>
                  <a:gd name="T34" fmla="*/ 0 w 1117"/>
                  <a:gd name="T35" fmla="*/ 1 h 412"/>
                  <a:gd name="T36" fmla="*/ 0 w 1117"/>
                  <a:gd name="T37" fmla="*/ 1 h 412"/>
                  <a:gd name="T38" fmla="*/ 0 w 1117"/>
                  <a:gd name="T39" fmla="*/ 1 h 412"/>
                  <a:gd name="T40" fmla="*/ 0 w 1117"/>
                  <a:gd name="T41" fmla="*/ 1 h 412"/>
                  <a:gd name="T42" fmla="*/ 0 w 1117"/>
                  <a:gd name="T43" fmla="*/ 1 h 412"/>
                  <a:gd name="T44" fmla="*/ 0 w 1117"/>
                  <a:gd name="T45" fmla="*/ 1 h 412"/>
                  <a:gd name="T46" fmla="*/ 0 w 1117"/>
                  <a:gd name="T47" fmla="*/ 1 h 412"/>
                  <a:gd name="T48" fmla="*/ 0 w 1117"/>
                  <a:gd name="T49" fmla="*/ 1 h 412"/>
                  <a:gd name="T50" fmla="*/ 0 w 1117"/>
                  <a:gd name="T51" fmla="*/ 1 h 412"/>
                  <a:gd name="T52" fmla="*/ 0 w 1117"/>
                  <a:gd name="T53" fmla="*/ 1 h 412"/>
                  <a:gd name="T54" fmla="*/ 0 w 1117"/>
                  <a:gd name="T55" fmla="*/ 1 h 412"/>
                  <a:gd name="T56" fmla="*/ 0 w 1117"/>
                  <a:gd name="T57" fmla="*/ 1 h 412"/>
                  <a:gd name="T58" fmla="*/ 0 w 1117"/>
                  <a:gd name="T59" fmla="*/ 1 h 412"/>
                  <a:gd name="T60" fmla="*/ 0 w 1117"/>
                  <a:gd name="T61" fmla="*/ 1 h 412"/>
                  <a:gd name="T62" fmla="*/ 0 w 1117"/>
                  <a:gd name="T63" fmla="*/ 1 h 412"/>
                  <a:gd name="T64" fmla="*/ 0 w 1117"/>
                  <a:gd name="T65" fmla="*/ 0 h 412"/>
                  <a:gd name="T66" fmla="*/ 0 w 1117"/>
                  <a:gd name="T67" fmla="*/ 1 h 412"/>
                  <a:gd name="T68" fmla="*/ 0 w 1117"/>
                  <a:gd name="T69" fmla="*/ 1 h 412"/>
                  <a:gd name="T70" fmla="*/ 0 w 1117"/>
                  <a:gd name="T71" fmla="*/ 1 h 412"/>
                  <a:gd name="T72" fmla="*/ 0 w 1117"/>
                  <a:gd name="T73" fmla="*/ 1 h 412"/>
                  <a:gd name="T74" fmla="*/ 0 w 1117"/>
                  <a:gd name="T75" fmla="*/ 1 h 412"/>
                  <a:gd name="T76" fmla="*/ 0 w 1117"/>
                  <a:gd name="T77" fmla="*/ 1 h 412"/>
                  <a:gd name="T78" fmla="*/ 0 w 1117"/>
                  <a:gd name="T79" fmla="*/ 1 h 412"/>
                  <a:gd name="T80" fmla="*/ 0 w 1117"/>
                  <a:gd name="T81" fmla="*/ 1 h 412"/>
                  <a:gd name="T82" fmla="*/ 0 w 1117"/>
                  <a:gd name="T83" fmla="*/ 1 h 412"/>
                  <a:gd name="T84" fmla="*/ 0 w 1117"/>
                  <a:gd name="T85" fmla="*/ 1 h 412"/>
                  <a:gd name="T86" fmla="*/ 0 w 1117"/>
                  <a:gd name="T87" fmla="*/ 1 h 412"/>
                  <a:gd name="T88" fmla="*/ 0 w 1117"/>
                  <a:gd name="T89" fmla="*/ 1 h 412"/>
                  <a:gd name="T90" fmla="*/ 0 w 1117"/>
                  <a:gd name="T91" fmla="*/ 1 h 412"/>
                  <a:gd name="T92" fmla="*/ 0 w 1117"/>
                  <a:gd name="T93" fmla="*/ 1 h 412"/>
                  <a:gd name="T94" fmla="*/ 0 w 1117"/>
                  <a:gd name="T95" fmla="*/ 1 h 412"/>
                  <a:gd name="T96" fmla="*/ 0 w 1117"/>
                  <a:gd name="T97" fmla="*/ 1 h 412"/>
                  <a:gd name="T98" fmla="*/ 0 w 1117"/>
                  <a:gd name="T99" fmla="*/ 1 h 412"/>
                  <a:gd name="T100" fmla="*/ 0 w 1117"/>
                  <a:gd name="T101" fmla="*/ 1 h 412"/>
                  <a:gd name="T102" fmla="*/ 0 w 1117"/>
                  <a:gd name="T103" fmla="*/ 1 h 412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1117" h="412">
                    <a:moveTo>
                      <a:pt x="1093" y="212"/>
                    </a:moveTo>
                    <a:lnTo>
                      <a:pt x="1073" y="229"/>
                    </a:lnTo>
                    <a:lnTo>
                      <a:pt x="1052" y="248"/>
                    </a:lnTo>
                    <a:lnTo>
                      <a:pt x="1032" y="265"/>
                    </a:lnTo>
                    <a:lnTo>
                      <a:pt x="1011" y="284"/>
                    </a:lnTo>
                    <a:lnTo>
                      <a:pt x="990" y="301"/>
                    </a:lnTo>
                    <a:lnTo>
                      <a:pt x="971" y="317"/>
                    </a:lnTo>
                    <a:lnTo>
                      <a:pt x="951" y="334"/>
                    </a:lnTo>
                    <a:lnTo>
                      <a:pt x="934" y="349"/>
                    </a:lnTo>
                    <a:lnTo>
                      <a:pt x="917" y="363"/>
                    </a:lnTo>
                    <a:lnTo>
                      <a:pt x="900" y="376"/>
                    </a:lnTo>
                    <a:lnTo>
                      <a:pt x="888" y="387"/>
                    </a:lnTo>
                    <a:lnTo>
                      <a:pt x="876" y="397"/>
                    </a:lnTo>
                    <a:lnTo>
                      <a:pt x="867" y="403"/>
                    </a:lnTo>
                    <a:lnTo>
                      <a:pt x="860" y="409"/>
                    </a:lnTo>
                    <a:lnTo>
                      <a:pt x="857" y="412"/>
                    </a:lnTo>
                    <a:lnTo>
                      <a:pt x="826" y="410"/>
                    </a:lnTo>
                    <a:lnTo>
                      <a:pt x="791" y="409"/>
                    </a:lnTo>
                    <a:lnTo>
                      <a:pt x="753" y="408"/>
                    </a:lnTo>
                    <a:lnTo>
                      <a:pt x="714" y="406"/>
                    </a:lnTo>
                    <a:lnTo>
                      <a:pt x="672" y="403"/>
                    </a:lnTo>
                    <a:lnTo>
                      <a:pt x="630" y="401"/>
                    </a:lnTo>
                    <a:lnTo>
                      <a:pt x="587" y="399"/>
                    </a:lnTo>
                    <a:lnTo>
                      <a:pt x="542" y="395"/>
                    </a:lnTo>
                    <a:lnTo>
                      <a:pt x="499" y="393"/>
                    </a:lnTo>
                    <a:lnTo>
                      <a:pt x="455" y="391"/>
                    </a:lnTo>
                    <a:lnTo>
                      <a:pt x="412" y="387"/>
                    </a:lnTo>
                    <a:lnTo>
                      <a:pt x="371" y="385"/>
                    </a:lnTo>
                    <a:lnTo>
                      <a:pt x="330" y="383"/>
                    </a:lnTo>
                    <a:lnTo>
                      <a:pt x="292" y="380"/>
                    </a:lnTo>
                    <a:lnTo>
                      <a:pt x="257" y="378"/>
                    </a:lnTo>
                    <a:lnTo>
                      <a:pt x="224" y="377"/>
                    </a:lnTo>
                    <a:lnTo>
                      <a:pt x="209" y="376"/>
                    </a:lnTo>
                    <a:lnTo>
                      <a:pt x="193" y="376"/>
                    </a:lnTo>
                    <a:lnTo>
                      <a:pt x="178" y="375"/>
                    </a:lnTo>
                    <a:lnTo>
                      <a:pt x="162" y="375"/>
                    </a:lnTo>
                    <a:lnTo>
                      <a:pt x="147" y="374"/>
                    </a:lnTo>
                    <a:lnTo>
                      <a:pt x="131" y="374"/>
                    </a:lnTo>
                    <a:lnTo>
                      <a:pt x="116" y="372"/>
                    </a:lnTo>
                    <a:lnTo>
                      <a:pt x="101" y="372"/>
                    </a:lnTo>
                    <a:lnTo>
                      <a:pt x="80" y="334"/>
                    </a:lnTo>
                    <a:lnTo>
                      <a:pt x="63" y="289"/>
                    </a:lnTo>
                    <a:lnTo>
                      <a:pt x="48" y="241"/>
                    </a:lnTo>
                    <a:lnTo>
                      <a:pt x="36" y="190"/>
                    </a:lnTo>
                    <a:lnTo>
                      <a:pt x="24" y="142"/>
                    </a:lnTo>
                    <a:lnTo>
                      <a:pt x="15" y="97"/>
                    </a:lnTo>
                    <a:lnTo>
                      <a:pt x="7" y="58"/>
                    </a:lnTo>
                    <a:lnTo>
                      <a:pt x="0" y="28"/>
                    </a:lnTo>
                    <a:lnTo>
                      <a:pt x="11" y="62"/>
                    </a:lnTo>
                    <a:lnTo>
                      <a:pt x="25" y="100"/>
                    </a:lnTo>
                    <a:lnTo>
                      <a:pt x="41" y="141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4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1" y="284"/>
                    </a:lnTo>
                    <a:lnTo>
                      <a:pt x="138" y="257"/>
                    </a:lnTo>
                    <a:lnTo>
                      <a:pt x="146" y="234"/>
                    </a:lnTo>
                    <a:lnTo>
                      <a:pt x="156" y="211"/>
                    </a:lnTo>
                    <a:lnTo>
                      <a:pt x="169" y="191"/>
                    </a:lnTo>
                    <a:lnTo>
                      <a:pt x="184" y="172"/>
                    </a:lnTo>
                    <a:lnTo>
                      <a:pt x="204" y="153"/>
                    </a:lnTo>
                    <a:lnTo>
                      <a:pt x="227" y="136"/>
                    </a:lnTo>
                    <a:lnTo>
                      <a:pt x="214" y="158"/>
                    </a:lnTo>
                    <a:lnTo>
                      <a:pt x="201" y="184"/>
                    </a:lnTo>
                    <a:lnTo>
                      <a:pt x="191" y="216"/>
                    </a:lnTo>
                    <a:lnTo>
                      <a:pt x="184" y="248"/>
                    </a:lnTo>
                    <a:lnTo>
                      <a:pt x="182" y="281"/>
                    </a:lnTo>
                    <a:lnTo>
                      <a:pt x="188" y="314"/>
                    </a:lnTo>
                    <a:lnTo>
                      <a:pt x="200" y="344"/>
                    </a:lnTo>
                    <a:lnTo>
                      <a:pt x="224" y="370"/>
                    </a:lnTo>
                    <a:lnTo>
                      <a:pt x="250" y="344"/>
                    </a:lnTo>
                    <a:lnTo>
                      <a:pt x="270" y="305"/>
                    </a:lnTo>
                    <a:lnTo>
                      <a:pt x="284" y="261"/>
                    </a:lnTo>
                    <a:lnTo>
                      <a:pt x="291" y="211"/>
                    </a:lnTo>
                    <a:lnTo>
                      <a:pt x="290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7" y="8"/>
                    </a:lnTo>
                    <a:lnTo>
                      <a:pt x="261" y="35"/>
                    </a:lnTo>
                    <a:lnTo>
                      <a:pt x="282" y="63"/>
                    </a:lnTo>
                    <a:lnTo>
                      <a:pt x="299" y="96"/>
                    </a:lnTo>
                    <a:lnTo>
                      <a:pt x="314" y="130"/>
                    </a:lnTo>
                    <a:lnTo>
                      <a:pt x="326" y="168"/>
                    </a:lnTo>
                    <a:lnTo>
                      <a:pt x="334" y="211"/>
                    </a:lnTo>
                    <a:lnTo>
                      <a:pt x="340" y="258"/>
                    </a:lnTo>
                    <a:lnTo>
                      <a:pt x="341" y="309"/>
                    </a:lnTo>
                    <a:lnTo>
                      <a:pt x="355" y="288"/>
                    </a:lnTo>
                    <a:lnTo>
                      <a:pt x="371" y="266"/>
                    </a:lnTo>
                    <a:lnTo>
                      <a:pt x="389" y="244"/>
                    </a:lnTo>
                    <a:lnTo>
                      <a:pt x="409" y="222"/>
                    </a:lnTo>
                    <a:lnTo>
                      <a:pt x="429" y="203"/>
                    </a:lnTo>
                    <a:lnTo>
                      <a:pt x="450" y="184"/>
                    </a:lnTo>
                    <a:lnTo>
                      <a:pt x="471" y="171"/>
                    </a:lnTo>
                    <a:lnTo>
                      <a:pt x="492" y="160"/>
                    </a:lnTo>
                    <a:lnTo>
                      <a:pt x="482" y="180"/>
                    </a:lnTo>
                    <a:lnTo>
                      <a:pt x="469" y="203"/>
                    </a:lnTo>
                    <a:lnTo>
                      <a:pt x="451" y="227"/>
                    </a:lnTo>
                    <a:lnTo>
                      <a:pt x="433" y="251"/>
                    </a:lnTo>
                    <a:lnTo>
                      <a:pt x="416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1" y="334"/>
                    </a:lnTo>
                    <a:lnTo>
                      <a:pt x="388" y="339"/>
                    </a:lnTo>
                    <a:lnTo>
                      <a:pt x="397" y="344"/>
                    </a:lnTo>
                    <a:lnTo>
                      <a:pt x="408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3" y="360"/>
                    </a:lnTo>
                    <a:lnTo>
                      <a:pt x="457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3"/>
                    </a:lnTo>
                    <a:lnTo>
                      <a:pt x="374" y="66"/>
                    </a:lnTo>
                    <a:lnTo>
                      <a:pt x="345" y="36"/>
                    </a:lnTo>
                    <a:lnTo>
                      <a:pt x="374" y="58"/>
                    </a:lnTo>
                    <a:lnTo>
                      <a:pt x="399" y="79"/>
                    </a:lnTo>
                    <a:lnTo>
                      <a:pt x="423" y="103"/>
                    </a:lnTo>
                    <a:lnTo>
                      <a:pt x="443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3" y="10"/>
                    </a:lnTo>
                    <a:lnTo>
                      <a:pt x="489" y="39"/>
                    </a:lnTo>
                    <a:lnTo>
                      <a:pt x="505" y="71"/>
                    </a:lnTo>
                    <a:lnTo>
                      <a:pt x="519" y="106"/>
                    </a:lnTo>
                    <a:lnTo>
                      <a:pt x="531" y="145"/>
                    </a:lnTo>
                    <a:lnTo>
                      <a:pt x="539" y="189"/>
                    </a:lnTo>
                    <a:lnTo>
                      <a:pt x="541" y="236"/>
                    </a:lnTo>
                    <a:lnTo>
                      <a:pt x="538" y="290"/>
                    </a:lnTo>
                    <a:lnTo>
                      <a:pt x="526" y="349"/>
                    </a:lnTo>
                    <a:lnTo>
                      <a:pt x="553" y="322"/>
                    </a:lnTo>
                    <a:lnTo>
                      <a:pt x="576" y="288"/>
                    </a:lnTo>
                    <a:lnTo>
                      <a:pt x="594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2" y="126"/>
                    </a:lnTo>
                    <a:lnTo>
                      <a:pt x="584" y="84"/>
                    </a:lnTo>
                    <a:lnTo>
                      <a:pt x="551" y="44"/>
                    </a:lnTo>
                    <a:lnTo>
                      <a:pt x="566" y="52"/>
                    </a:lnTo>
                    <a:lnTo>
                      <a:pt x="581" y="60"/>
                    </a:lnTo>
                    <a:lnTo>
                      <a:pt x="596" y="69"/>
                    </a:lnTo>
                    <a:lnTo>
                      <a:pt x="610" y="82"/>
                    </a:lnTo>
                    <a:lnTo>
                      <a:pt x="622" y="96"/>
                    </a:lnTo>
                    <a:lnTo>
                      <a:pt x="632" y="113"/>
                    </a:lnTo>
                    <a:lnTo>
                      <a:pt x="641" y="134"/>
                    </a:lnTo>
                    <a:lnTo>
                      <a:pt x="647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8" y="32"/>
                    </a:lnTo>
                    <a:lnTo>
                      <a:pt x="645" y="0"/>
                    </a:lnTo>
                    <a:lnTo>
                      <a:pt x="655" y="38"/>
                    </a:lnTo>
                    <a:lnTo>
                      <a:pt x="661" y="82"/>
                    </a:lnTo>
                    <a:lnTo>
                      <a:pt x="662" y="129"/>
                    </a:lnTo>
                    <a:lnTo>
                      <a:pt x="660" y="179"/>
                    </a:lnTo>
                    <a:lnTo>
                      <a:pt x="652" y="228"/>
                    </a:lnTo>
                    <a:lnTo>
                      <a:pt x="641" y="277"/>
                    </a:lnTo>
                    <a:lnTo>
                      <a:pt x="626" y="320"/>
                    </a:lnTo>
                    <a:lnTo>
                      <a:pt x="609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79" y="255"/>
                    </a:lnTo>
                    <a:lnTo>
                      <a:pt x="697" y="212"/>
                    </a:lnTo>
                    <a:lnTo>
                      <a:pt x="712" y="167"/>
                    </a:lnTo>
                    <a:lnTo>
                      <a:pt x="722" y="122"/>
                    </a:lnTo>
                    <a:lnTo>
                      <a:pt x="730" y="77"/>
                    </a:lnTo>
                    <a:lnTo>
                      <a:pt x="733" y="33"/>
                    </a:lnTo>
                    <a:lnTo>
                      <a:pt x="742" y="88"/>
                    </a:lnTo>
                    <a:lnTo>
                      <a:pt x="746" y="148"/>
                    </a:lnTo>
                    <a:lnTo>
                      <a:pt x="743" y="210"/>
                    </a:lnTo>
                    <a:lnTo>
                      <a:pt x="730" y="269"/>
                    </a:lnTo>
                    <a:lnTo>
                      <a:pt x="743" y="252"/>
                    </a:lnTo>
                    <a:lnTo>
                      <a:pt x="756" y="232"/>
                    </a:lnTo>
                    <a:lnTo>
                      <a:pt x="770" y="206"/>
                    </a:lnTo>
                    <a:lnTo>
                      <a:pt x="784" y="181"/>
                    </a:lnTo>
                    <a:lnTo>
                      <a:pt x="797" y="154"/>
                    </a:lnTo>
                    <a:lnTo>
                      <a:pt x="808" y="130"/>
                    </a:lnTo>
                    <a:lnTo>
                      <a:pt x="816" y="109"/>
                    </a:lnTo>
                    <a:lnTo>
                      <a:pt x="821" y="93"/>
                    </a:lnTo>
                    <a:lnTo>
                      <a:pt x="819" y="118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4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6" y="295"/>
                    </a:lnTo>
                    <a:lnTo>
                      <a:pt x="725" y="324"/>
                    </a:lnTo>
                    <a:lnTo>
                      <a:pt x="752" y="307"/>
                    </a:lnTo>
                    <a:lnTo>
                      <a:pt x="777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69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0" y="166"/>
                    </a:lnTo>
                    <a:lnTo>
                      <a:pt x="882" y="194"/>
                    </a:lnTo>
                    <a:lnTo>
                      <a:pt x="873" y="220"/>
                    </a:lnTo>
                    <a:lnTo>
                      <a:pt x="861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35" y="308"/>
                    </a:lnTo>
                    <a:lnTo>
                      <a:pt x="850" y="297"/>
                    </a:lnTo>
                    <a:lnTo>
                      <a:pt x="866" y="284"/>
                    </a:lnTo>
                    <a:lnTo>
                      <a:pt x="882" y="269"/>
                    </a:lnTo>
                    <a:lnTo>
                      <a:pt x="897" y="252"/>
                    </a:lnTo>
                    <a:lnTo>
                      <a:pt x="912" y="234"/>
                    </a:lnTo>
                    <a:lnTo>
                      <a:pt x="927" y="216"/>
                    </a:lnTo>
                    <a:lnTo>
                      <a:pt x="941" y="195"/>
                    </a:lnTo>
                    <a:lnTo>
                      <a:pt x="955" y="174"/>
                    </a:lnTo>
                    <a:lnTo>
                      <a:pt x="967" y="153"/>
                    </a:lnTo>
                    <a:lnTo>
                      <a:pt x="979" y="133"/>
                    </a:lnTo>
                    <a:lnTo>
                      <a:pt x="990" y="112"/>
                    </a:lnTo>
                    <a:lnTo>
                      <a:pt x="999" y="91"/>
                    </a:lnTo>
                    <a:lnTo>
                      <a:pt x="1008" y="70"/>
                    </a:lnTo>
                    <a:lnTo>
                      <a:pt x="1014" y="52"/>
                    </a:lnTo>
                    <a:lnTo>
                      <a:pt x="1020" y="33"/>
                    </a:lnTo>
                    <a:lnTo>
                      <a:pt x="1012" y="71"/>
                    </a:lnTo>
                    <a:lnTo>
                      <a:pt x="1004" y="107"/>
                    </a:lnTo>
                    <a:lnTo>
                      <a:pt x="994" y="141"/>
                    </a:lnTo>
                    <a:lnTo>
                      <a:pt x="983" y="173"/>
                    </a:lnTo>
                    <a:lnTo>
                      <a:pt x="968" y="206"/>
                    </a:lnTo>
                    <a:lnTo>
                      <a:pt x="950" y="242"/>
                    </a:lnTo>
                    <a:lnTo>
                      <a:pt x="927" y="279"/>
                    </a:lnTo>
                    <a:lnTo>
                      <a:pt x="897" y="322"/>
                    </a:lnTo>
                    <a:lnTo>
                      <a:pt x="910" y="314"/>
                    </a:lnTo>
                    <a:lnTo>
                      <a:pt x="925" y="304"/>
                    </a:lnTo>
                    <a:lnTo>
                      <a:pt x="940" y="294"/>
                    </a:lnTo>
                    <a:lnTo>
                      <a:pt x="956" y="282"/>
                    </a:lnTo>
                    <a:lnTo>
                      <a:pt x="972" y="270"/>
                    </a:lnTo>
                    <a:lnTo>
                      <a:pt x="988" y="257"/>
                    </a:lnTo>
                    <a:lnTo>
                      <a:pt x="1005" y="243"/>
                    </a:lnTo>
                    <a:lnTo>
                      <a:pt x="1021" y="228"/>
                    </a:lnTo>
                    <a:lnTo>
                      <a:pt x="1037" y="213"/>
                    </a:lnTo>
                    <a:lnTo>
                      <a:pt x="1052" y="197"/>
                    </a:lnTo>
                    <a:lnTo>
                      <a:pt x="1067" y="182"/>
                    </a:lnTo>
                    <a:lnTo>
                      <a:pt x="1080" y="166"/>
                    </a:lnTo>
                    <a:lnTo>
                      <a:pt x="1092" y="150"/>
                    </a:lnTo>
                    <a:lnTo>
                      <a:pt x="1102" y="135"/>
                    </a:lnTo>
                    <a:lnTo>
                      <a:pt x="1111" y="119"/>
                    </a:lnTo>
                    <a:lnTo>
                      <a:pt x="1117" y="104"/>
                    </a:lnTo>
                    <a:lnTo>
                      <a:pt x="1110" y="136"/>
                    </a:lnTo>
                    <a:lnTo>
                      <a:pt x="1103" y="166"/>
                    </a:lnTo>
                    <a:lnTo>
                      <a:pt x="1099" y="192"/>
                    </a:lnTo>
                    <a:lnTo>
                      <a:pt x="1093" y="21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" name="Freeform 69"/>
              <p:cNvSpPr/>
              <p:nvPr/>
            </p:nvSpPr>
            <p:spPr bwMode="auto">
              <a:xfrm>
                <a:off x="4164" y="4179"/>
                <a:ext cx="202" cy="141"/>
              </a:xfrm>
              <a:custGeom>
                <a:avLst/>
                <a:gdLst>
                  <a:gd name="T0" fmla="*/ 1 w 403"/>
                  <a:gd name="T1" fmla="*/ 1 h 280"/>
                  <a:gd name="T2" fmla="*/ 1 w 403"/>
                  <a:gd name="T3" fmla="*/ 1 h 280"/>
                  <a:gd name="T4" fmla="*/ 1 w 403"/>
                  <a:gd name="T5" fmla="*/ 1 h 280"/>
                  <a:gd name="T6" fmla="*/ 1 w 403"/>
                  <a:gd name="T7" fmla="*/ 1 h 280"/>
                  <a:gd name="T8" fmla="*/ 1 w 403"/>
                  <a:gd name="T9" fmla="*/ 1 h 280"/>
                  <a:gd name="T10" fmla="*/ 1 w 403"/>
                  <a:gd name="T11" fmla="*/ 1 h 280"/>
                  <a:gd name="T12" fmla="*/ 1 w 403"/>
                  <a:gd name="T13" fmla="*/ 1 h 280"/>
                  <a:gd name="T14" fmla="*/ 1 w 403"/>
                  <a:gd name="T15" fmla="*/ 1 h 280"/>
                  <a:gd name="T16" fmla="*/ 1 w 403"/>
                  <a:gd name="T17" fmla="*/ 1 h 280"/>
                  <a:gd name="T18" fmla="*/ 1 w 403"/>
                  <a:gd name="T19" fmla="*/ 1 h 280"/>
                  <a:gd name="T20" fmla="*/ 1 w 403"/>
                  <a:gd name="T21" fmla="*/ 1 h 280"/>
                  <a:gd name="T22" fmla="*/ 1 w 403"/>
                  <a:gd name="T23" fmla="*/ 1 h 280"/>
                  <a:gd name="T24" fmla="*/ 1 w 403"/>
                  <a:gd name="T25" fmla="*/ 1 h 280"/>
                  <a:gd name="T26" fmla="*/ 1 w 403"/>
                  <a:gd name="T27" fmla="*/ 1 h 280"/>
                  <a:gd name="T28" fmla="*/ 1 w 403"/>
                  <a:gd name="T29" fmla="*/ 1 h 280"/>
                  <a:gd name="T30" fmla="*/ 1 w 403"/>
                  <a:gd name="T31" fmla="*/ 1 h 280"/>
                  <a:gd name="T32" fmla="*/ 1 w 403"/>
                  <a:gd name="T33" fmla="*/ 1 h 280"/>
                  <a:gd name="T34" fmla="*/ 1 w 403"/>
                  <a:gd name="T35" fmla="*/ 1 h 280"/>
                  <a:gd name="T36" fmla="*/ 1 w 403"/>
                  <a:gd name="T37" fmla="*/ 1 h 280"/>
                  <a:gd name="T38" fmla="*/ 1 w 403"/>
                  <a:gd name="T39" fmla="*/ 1 h 280"/>
                  <a:gd name="T40" fmla="*/ 1 w 403"/>
                  <a:gd name="T41" fmla="*/ 1 h 280"/>
                  <a:gd name="T42" fmla="*/ 1 w 403"/>
                  <a:gd name="T43" fmla="*/ 1 h 280"/>
                  <a:gd name="T44" fmla="*/ 1 w 403"/>
                  <a:gd name="T45" fmla="*/ 1 h 280"/>
                  <a:gd name="T46" fmla="*/ 1 w 403"/>
                  <a:gd name="T47" fmla="*/ 1 h 280"/>
                  <a:gd name="T48" fmla="*/ 1 w 403"/>
                  <a:gd name="T49" fmla="*/ 1 h 280"/>
                  <a:gd name="T50" fmla="*/ 1 w 403"/>
                  <a:gd name="T51" fmla="*/ 1 h 280"/>
                  <a:gd name="T52" fmla="*/ 1 w 403"/>
                  <a:gd name="T53" fmla="*/ 1 h 280"/>
                  <a:gd name="T54" fmla="*/ 1 w 403"/>
                  <a:gd name="T55" fmla="*/ 1 h 280"/>
                  <a:gd name="T56" fmla="*/ 1 w 403"/>
                  <a:gd name="T57" fmla="*/ 1 h 280"/>
                  <a:gd name="T58" fmla="*/ 1 w 403"/>
                  <a:gd name="T59" fmla="*/ 1 h 280"/>
                  <a:gd name="T60" fmla="*/ 1 w 403"/>
                  <a:gd name="T61" fmla="*/ 1 h 280"/>
                  <a:gd name="T62" fmla="*/ 1 w 403"/>
                  <a:gd name="T63" fmla="*/ 1 h 280"/>
                  <a:gd name="T64" fmla="*/ 1 w 403"/>
                  <a:gd name="T65" fmla="*/ 1 h 280"/>
                  <a:gd name="T66" fmla="*/ 1 w 403"/>
                  <a:gd name="T67" fmla="*/ 1 h 280"/>
                  <a:gd name="T68" fmla="*/ 1 w 403"/>
                  <a:gd name="T69" fmla="*/ 1 h 280"/>
                  <a:gd name="T70" fmla="*/ 1 w 403"/>
                  <a:gd name="T71" fmla="*/ 1 h 280"/>
                  <a:gd name="T72" fmla="*/ 1 w 403"/>
                  <a:gd name="T73" fmla="*/ 1 h 280"/>
                  <a:gd name="T74" fmla="*/ 1 w 403"/>
                  <a:gd name="T75" fmla="*/ 1 h 280"/>
                  <a:gd name="T76" fmla="*/ 1 w 403"/>
                  <a:gd name="T77" fmla="*/ 1 h 280"/>
                  <a:gd name="T78" fmla="*/ 1 w 403"/>
                  <a:gd name="T79" fmla="*/ 1 h 28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3" h="280">
                    <a:moveTo>
                      <a:pt x="339" y="270"/>
                    </a:moveTo>
                    <a:lnTo>
                      <a:pt x="322" y="270"/>
                    </a:lnTo>
                    <a:lnTo>
                      <a:pt x="305" y="271"/>
                    </a:lnTo>
                    <a:lnTo>
                      <a:pt x="289" y="271"/>
                    </a:lnTo>
                    <a:lnTo>
                      <a:pt x="273" y="272"/>
                    </a:lnTo>
                    <a:lnTo>
                      <a:pt x="257" y="272"/>
                    </a:lnTo>
                    <a:lnTo>
                      <a:pt x="241" y="273"/>
                    </a:lnTo>
                    <a:lnTo>
                      <a:pt x="225" y="273"/>
                    </a:lnTo>
                    <a:lnTo>
                      <a:pt x="210" y="274"/>
                    </a:lnTo>
                    <a:lnTo>
                      <a:pt x="194" y="274"/>
                    </a:lnTo>
                    <a:lnTo>
                      <a:pt x="179" y="275"/>
                    </a:lnTo>
                    <a:lnTo>
                      <a:pt x="164" y="277"/>
                    </a:lnTo>
                    <a:lnTo>
                      <a:pt x="149" y="277"/>
                    </a:lnTo>
                    <a:lnTo>
                      <a:pt x="134" y="278"/>
                    </a:lnTo>
                    <a:lnTo>
                      <a:pt x="119" y="279"/>
                    </a:lnTo>
                    <a:lnTo>
                      <a:pt x="104" y="279"/>
                    </a:lnTo>
                    <a:lnTo>
                      <a:pt x="90" y="280"/>
                    </a:lnTo>
                    <a:lnTo>
                      <a:pt x="86" y="257"/>
                    </a:lnTo>
                    <a:lnTo>
                      <a:pt x="81" y="233"/>
                    </a:lnTo>
                    <a:lnTo>
                      <a:pt x="73" y="209"/>
                    </a:lnTo>
                    <a:lnTo>
                      <a:pt x="62" y="184"/>
                    </a:lnTo>
                    <a:lnTo>
                      <a:pt x="50" y="162"/>
                    </a:lnTo>
                    <a:lnTo>
                      <a:pt x="35" y="142"/>
                    </a:lnTo>
                    <a:lnTo>
                      <a:pt x="18" y="124"/>
                    </a:lnTo>
                    <a:lnTo>
                      <a:pt x="0" y="112"/>
                    </a:lnTo>
                    <a:lnTo>
                      <a:pt x="22" y="117"/>
                    </a:lnTo>
                    <a:lnTo>
                      <a:pt x="40" y="127"/>
                    </a:lnTo>
                    <a:lnTo>
                      <a:pt x="58" y="138"/>
                    </a:lnTo>
                    <a:lnTo>
                      <a:pt x="74" y="154"/>
                    </a:lnTo>
                    <a:lnTo>
                      <a:pt x="89" y="173"/>
                    </a:lnTo>
                    <a:lnTo>
                      <a:pt x="104" y="196"/>
                    </a:lnTo>
                    <a:lnTo>
                      <a:pt x="117" y="222"/>
                    </a:lnTo>
                    <a:lnTo>
                      <a:pt x="132" y="254"/>
                    </a:lnTo>
                    <a:lnTo>
                      <a:pt x="139" y="222"/>
                    </a:lnTo>
                    <a:lnTo>
                      <a:pt x="143" y="188"/>
                    </a:lnTo>
                    <a:lnTo>
                      <a:pt x="142" y="152"/>
                    </a:lnTo>
                    <a:lnTo>
                      <a:pt x="139" y="115"/>
                    </a:lnTo>
                    <a:lnTo>
                      <a:pt x="134" y="81"/>
                    </a:lnTo>
                    <a:lnTo>
                      <a:pt x="126" y="49"/>
                    </a:lnTo>
                    <a:lnTo>
                      <a:pt x="115" y="23"/>
                    </a:lnTo>
                    <a:lnTo>
                      <a:pt x="103" y="4"/>
                    </a:lnTo>
                    <a:lnTo>
                      <a:pt x="121" y="17"/>
                    </a:lnTo>
                    <a:lnTo>
                      <a:pt x="139" y="33"/>
                    </a:lnTo>
                    <a:lnTo>
                      <a:pt x="157" y="53"/>
                    </a:lnTo>
                    <a:lnTo>
                      <a:pt x="173" y="77"/>
                    </a:lnTo>
                    <a:lnTo>
                      <a:pt x="188" y="106"/>
                    </a:lnTo>
                    <a:lnTo>
                      <a:pt x="200" y="141"/>
                    </a:lnTo>
                    <a:lnTo>
                      <a:pt x="211" y="182"/>
                    </a:lnTo>
                    <a:lnTo>
                      <a:pt x="218" y="230"/>
                    </a:lnTo>
                    <a:lnTo>
                      <a:pt x="228" y="207"/>
                    </a:lnTo>
                    <a:lnTo>
                      <a:pt x="236" y="182"/>
                    </a:lnTo>
                    <a:lnTo>
                      <a:pt x="242" y="153"/>
                    </a:lnTo>
                    <a:lnTo>
                      <a:pt x="245" y="123"/>
                    </a:lnTo>
                    <a:lnTo>
                      <a:pt x="245" y="92"/>
                    </a:lnTo>
                    <a:lnTo>
                      <a:pt x="242" y="61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1" y="30"/>
                    </a:lnTo>
                    <a:lnTo>
                      <a:pt x="255" y="56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7" y="128"/>
                    </a:lnTo>
                    <a:lnTo>
                      <a:pt x="294" y="151"/>
                    </a:lnTo>
                    <a:lnTo>
                      <a:pt x="297" y="173"/>
                    </a:lnTo>
                    <a:lnTo>
                      <a:pt x="298" y="195"/>
                    </a:lnTo>
                    <a:lnTo>
                      <a:pt x="312" y="173"/>
                    </a:lnTo>
                    <a:lnTo>
                      <a:pt x="326" y="149"/>
                    </a:lnTo>
                    <a:lnTo>
                      <a:pt x="340" y="121"/>
                    </a:lnTo>
                    <a:lnTo>
                      <a:pt x="354" y="93"/>
                    </a:lnTo>
                    <a:lnTo>
                      <a:pt x="366" y="67"/>
                    </a:lnTo>
                    <a:lnTo>
                      <a:pt x="375" y="41"/>
                    </a:lnTo>
                    <a:lnTo>
                      <a:pt x="382" y="19"/>
                    </a:lnTo>
                    <a:lnTo>
                      <a:pt x="385" y="2"/>
                    </a:lnTo>
                    <a:lnTo>
                      <a:pt x="392" y="26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3" y="112"/>
                    </a:lnTo>
                    <a:lnTo>
                      <a:pt x="398" y="145"/>
                    </a:lnTo>
                    <a:lnTo>
                      <a:pt x="387" y="183"/>
                    </a:lnTo>
                    <a:lnTo>
                      <a:pt x="367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" name="Freeform 70"/>
              <p:cNvSpPr/>
              <p:nvPr/>
            </p:nvSpPr>
            <p:spPr bwMode="auto">
              <a:xfrm>
                <a:off x="4368" y="4177"/>
                <a:ext cx="123" cy="143"/>
              </a:xfrm>
              <a:custGeom>
                <a:avLst/>
                <a:gdLst>
                  <a:gd name="T0" fmla="*/ 1 w 246"/>
                  <a:gd name="T1" fmla="*/ 1 h 285"/>
                  <a:gd name="T2" fmla="*/ 1 w 246"/>
                  <a:gd name="T3" fmla="*/ 1 h 285"/>
                  <a:gd name="T4" fmla="*/ 1 w 246"/>
                  <a:gd name="T5" fmla="*/ 1 h 285"/>
                  <a:gd name="T6" fmla="*/ 1 w 246"/>
                  <a:gd name="T7" fmla="*/ 1 h 285"/>
                  <a:gd name="T8" fmla="*/ 1 w 246"/>
                  <a:gd name="T9" fmla="*/ 1 h 285"/>
                  <a:gd name="T10" fmla="*/ 1 w 246"/>
                  <a:gd name="T11" fmla="*/ 1 h 285"/>
                  <a:gd name="T12" fmla="*/ 1 w 246"/>
                  <a:gd name="T13" fmla="*/ 1 h 285"/>
                  <a:gd name="T14" fmla="*/ 1 w 246"/>
                  <a:gd name="T15" fmla="*/ 1 h 285"/>
                  <a:gd name="T16" fmla="*/ 0 w 246"/>
                  <a:gd name="T17" fmla="*/ 1 h 285"/>
                  <a:gd name="T18" fmla="*/ 1 w 246"/>
                  <a:gd name="T19" fmla="*/ 1 h 285"/>
                  <a:gd name="T20" fmla="*/ 1 w 246"/>
                  <a:gd name="T21" fmla="*/ 1 h 285"/>
                  <a:gd name="T22" fmla="*/ 1 w 246"/>
                  <a:gd name="T23" fmla="*/ 1 h 285"/>
                  <a:gd name="T24" fmla="*/ 1 w 246"/>
                  <a:gd name="T25" fmla="*/ 1 h 285"/>
                  <a:gd name="T26" fmla="*/ 1 w 246"/>
                  <a:gd name="T27" fmla="*/ 1 h 285"/>
                  <a:gd name="T28" fmla="*/ 1 w 246"/>
                  <a:gd name="T29" fmla="*/ 1 h 285"/>
                  <a:gd name="T30" fmla="*/ 1 w 246"/>
                  <a:gd name="T31" fmla="*/ 1 h 285"/>
                  <a:gd name="T32" fmla="*/ 1 w 246"/>
                  <a:gd name="T33" fmla="*/ 1 h 285"/>
                  <a:gd name="T34" fmla="*/ 1 w 246"/>
                  <a:gd name="T35" fmla="*/ 1 h 285"/>
                  <a:gd name="T36" fmla="*/ 1 w 246"/>
                  <a:gd name="T37" fmla="*/ 1 h 285"/>
                  <a:gd name="T38" fmla="*/ 1 w 246"/>
                  <a:gd name="T39" fmla="*/ 1 h 285"/>
                  <a:gd name="T40" fmla="*/ 1 w 246"/>
                  <a:gd name="T41" fmla="*/ 1 h 285"/>
                  <a:gd name="T42" fmla="*/ 1 w 246"/>
                  <a:gd name="T43" fmla="*/ 1 h 285"/>
                  <a:gd name="T44" fmla="*/ 1 w 246"/>
                  <a:gd name="T45" fmla="*/ 1 h 285"/>
                  <a:gd name="T46" fmla="*/ 1 w 246"/>
                  <a:gd name="T47" fmla="*/ 1 h 285"/>
                  <a:gd name="T48" fmla="*/ 1 w 246"/>
                  <a:gd name="T49" fmla="*/ 0 h 285"/>
                  <a:gd name="T50" fmla="*/ 1 w 246"/>
                  <a:gd name="T51" fmla="*/ 1 h 285"/>
                  <a:gd name="T52" fmla="*/ 1 w 246"/>
                  <a:gd name="T53" fmla="*/ 1 h 285"/>
                  <a:gd name="T54" fmla="*/ 1 w 246"/>
                  <a:gd name="T55" fmla="*/ 1 h 285"/>
                  <a:gd name="T56" fmla="*/ 1 w 246"/>
                  <a:gd name="T57" fmla="*/ 1 h 285"/>
                  <a:gd name="T58" fmla="*/ 1 w 246"/>
                  <a:gd name="T59" fmla="*/ 1 h 285"/>
                  <a:gd name="T60" fmla="*/ 1 w 246"/>
                  <a:gd name="T61" fmla="*/ 1 h 285"/>
                  <a:gd name="T62" fmla="*/ 1 w 246"/>
                  <a:gd name="T63" fmla="*/ 1 h 285"/>
                  <a:gd name="T64" fmla="*/ 1 w 246"/>
                  <a:gd name="T65" fmla="*/ 1 h 2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46" h="285">
                    <a:moveTo>
                      <a:pt x="85" y="285"/>
                    </a:moveTo>
                    <a:lnTo>
                      <a:pt x="75" y="285"/>
                    </a:lnTo>
                    <a:lnTo>
                      <a:pt x="63" y="285"/>
                    </a:lnTo>
                    <a:lnTo>
                      <a:pt x="53" y="285"/>
                    </a:lnTo>
                    <a:lnTo>
                      <a:pt x="42" y="285"/>
                    </a:lnTo>
                    <a:lnTo>
                      <a:pt x="32" y="285"/>
                    </a:lnTo>
                    <a:lnTo>
                      <a:pt x="22" y="285"/>
                    </a:lnTo>
                    <a:lnTo>
                      <a:pt x="10" y="285"/>
                    </a:lnTo>
                    <a:lnTo>
                      <a:pt x="0" y="285"/>
                    </a:lnTo>
                    <a:lnTo>
                      <a:pt x="3" y="270"/>
                    </a:lnTo>
                    <a:lnTo>
                      <a:pt x="8" y="253"/>
                    </a:lnTo>
                    <a:lnTo>
                      <a:pt x="14" y="235"/>
                    </a:lnTo>
                    <a:lnTo>
                      <a:pt x="22" y="217"/>
                    </a:lnTo>
                    <a:lnTo>
                      <a:pt x="30" y="197"/>
                    </a:lnTo>
                    <a:lnTo>
                      <a:pt x="40" y="178"/>
                    </a:lnTo>
                    <a:lnTo>
                      <a:pt x="52" y="157"/>
                    </a:lnTo>
                    <a:lnTo>
                      <a:pt x="64" y="137"/>
                    </a:lnTo>
                    <a:lnTo>
                      <a:pt x="80" y="118"/>
                    </a:lnTo>
                    <a:lnTo>
                      <a:pt x="96" y="98"/>
                    </a:lnTo>
                    <a:lnTo>
                      <a:pt x="116" y="79"/>
                    </a:lnTo>
                    <a:lnTo>
                      <a:pt x="137" y="60"/>
                    </a:lnTo>
                    <a:lnTo>
                      <a:pt x="161" y="43"/>
                    </a:lnTo>
                    <a:lnTo>
                      <a:pt x="186" y="28"/>
                    </a:lnTo>
                    <a:lnTo>
                      <a:pt x="215" y="13"/>
                    </a:lnTo>
                    <a:lnTo>
                      <a:pt x="246" y="0"/>
                    </a:lnTo>
                    <a:lnTo>
                      <a:pt x="215" y="30"/>
                    </a:lnTo>
                    <a:lnTo>
                      <a:pt x="186" y="60"/>
                    </a:lnTo>
                    <a:lnTo>
                      <a:pt x="160" y="91"/>
                    </a:lnTo>
                    <a:lnTo>
                      <a:pt x="136" y="124"/>
                    </a:lnTo>
                    <a:lnTo>
                      <a:pt x="116" y="158"/>
                    </a:lnTo>
                    <a:lnTo>
                      <a:pt x="100" y="196"/>
                    </a:lnTo>
                    <a:lnTo>
                      <a:pt x="90" y="238"/>
                    </a:lnTo>
                    <a:lnTo>
                      <a:pt x="85" y="285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" name="Freeform 71"/>
              <p:cNvSpPr/>
              <p:nvPr/>
            </p:nvSpPr>
            <p:spPr bwMode="auto">
              <a:xfrm>
                <a:off x="4389" y="4134"/>
                <a:ext cx="493" cy="199"/>
              </a:xfrm>
              <a:custGeom>
                <a:avLst/>
                <a:gdLst>
                  <a:gd name="T0" fmla="*/ 1 w 986"/>
                  <a:gd name="T1" fmla="*/ 1 h 398"/>
                  <a:gd name="T2" fmla="*/ 1 w 986"/>
                  <a:gd name="T3" fmla="*/ 1 h 398"/>
                  <a:gd name="T4" fmla="*/ 1 w 986"/>
                  <a:gd name="T5" fmla="*/ 1 h 398"/>
                  <a:gd name="T6" fmla="*/ 1 w 986"/>
                  <a:gd name="T7" fmla="*/ 1 h 398"/>
                  <a:gd name="T8" fmla="*/ 1 w 986"/>
                  <a:gd name="T9" fmla="*/ 1 h 398"/>
                  <a:gd name="T10" fmla="*/ 1 w 986"/>
                  <a:gd name="T11" fmla="*/ 1 h 398"/>
                  <a:gd name="T12" fmla="*/ 1 w 986"/>
                  <a:gd name="T13" fmla="*/ 1 h 398"/>
                  <a:gd name="T14" fmla="*/ 1 w 986"/>
                  <a:gd name="T15" fmla="*/ 1 h 398"/>
                  <a:gd name="T16" fmla="*/ 1 w 986"/>
                  <a:gd name="T17" fmla="*/ 1 h 398"/>
                  <a:gd name="T18" fmla="*/ 1 w 986"/>
                  <a:gd name="T19" fmla="*/ 1 h 398"/>
                  <a:gd name="T20" fmla="*/ 1 w 986"/>
                  <a:gd name="T21" fmla="*/ 1 h 398"/>
                  <a:gd name="T22" fmla="*/ 1 w 986"/>
                  <a:gd name="T23" fmla="*/ 1 h 398"/>
                  <a:gd name="T24" fmla="*/ 1 w 986"/>
                  <a:gd name="T25" fmla="*/ 1 h 398"/>
                  <a:gd name="T26" fmla="*/ 1 w 986"/>
                  <a:gd name="T27" fmla="*/ 1 h 398"/>
                  <a:gd name="T28" fmla="*/ 1 w 986"/>
                  <a:gd name="T29" fmla="*/ 1 h 398"/>
                  <a:gd name="T30" fmla="*/ 1 w 986"/>
                  <a:gd name="T31" fmla="*/ 1 h 398"/>
                  <a:gd name="T32" fmla="*/ 1 w 986"/>
                  <a:gd name="T33" fmla="*/ 1 h 398"/>
                  <a:gd name="T34" fmla="*/ 1 w 986"/>
                  <a:gd name="T35" fmla="*/ 1 h 398"/>
                  <a:gd name="T36" fmla="*/ 1 w 986"/>
                  <a:gd name="T37" fmla="*/ 1 h 398"/>
                  <a:gd name="T38" fmla="*/ 1 w 986"/>
                  <a:gd name="T39" fmla="*/ 1 h 398"/>
                  <a:gd name="T40" fmla="*/ 1 w 986"/>
                  <a:gd name="T41" fmla="*/ 1 h 398"/>
                  <a:gd name="T42" fmla="*/ 1 w 986"/>
                  <a:gd name="T43" fmla="*/ 1 h 398"/>
                  <a:gd name="T44" fmla="*/ 1 w 986"/>
                  <a:gd name="T45" fmla="*/ 1 h 398"/>
                  <a:gd name="T46" fmla="*/ 1 w 986"/>
                  <a:gd name="T47" fmla="*/ 1 h 398"/>
                  <a:gd name="T48" fmla="*/ 1 w 986"/>
                  <a:gd name="T49" fmla="*/ 1 h 398"/>
                  <a:gd name="T50" fmla="*/ 1 w 986"/>
                  <a:gd name="T51" fmla="*/ 1 h 398"/>
                  <a:gd name="T52" fmla="*/ 1 w 986"/>
                  <a:gd name="T53" fmla="*/ 1 h 398"/>
                  <a:gd name="T54" fmla="*/ 1 w 986"/>
                  <a:gd name="T55" fmla="*/ 1 h 398"/>
                  <a:gd name="T56" fmla="*/ 1 w 986"/>
                  <a:gd name="T57" fmla="*/ 1 h 398"/>
                  <a:gd name="T58" fmla="*/ 1 w 986"/>
                  <a:gd name="T59" fmla="*/ 1 h 398"/>
                  <a:gd name="T60" fmla="*/ 1 w 986"/>
                  <a:gd name="T61" fmla="*/ 1 h 398"/>
                  <a:gd name="T62" fmla="*/ 1 w 986"/>
                  <a:gd name="T63" fmla="*/ 1 h 398"/>
                  <a:gd name="T64" fmla="*/ 1 w 986"/>
                  <a:gd name="T65" fmla="*/ 1 h 398"/>
                  <a:gd name="T66" fmla="*/ 1 w 986"/>
                  <a:gd name="T67" fmla="*/ 1 h 398"/>
                  <a:gd name="T68" fmla="*/ 1 w 986"/>
                  <a:gd name="T69" fmla="*/ 1 h 398"/>
                  <a:gd name="T70" fmla="*/ 1 w 986"/>
                  <a:gd name="T71" fmla="*/ 1 h 398"/>
                  <a:gd name="T72" fmla="*/ 1 w 986"/>
                  <a:gd name="T73" fmla="*/ 1 h 398"/>
                  <a:gd name="T74" fmla="*/ 1 w 986"/>
                  <a:gd name="T75" fmla="*/ 1 h 398"/>
                  <a:gd name="T76" fmla="*/ 1 w 986"/>
                  <a:gd name="T77" fmla="*/ 1 h 398"/>
                  <a:gd name="T78" fmla="*/ 1 w 986"/>
                  <a:gd name="T79" fmla="*/ 1 h 398"/>
                  <a:gd name="T80" fmla="*/ 1 w 986"/>
                  <a:gd name="T81" fmla="*/ 1 h 398"/>
                  <a:gd name="T82" fmla="*/ 1 w 986"/>
                  <a:gd name="T83" fmla="*/ 1 h 398"/>
                  <a:gd name="T84" fmla="*/ 1 w 986"/>
                  <a:gd name="T85" fmla="*/ 1 h 398"/>
                  <a:gd name="T86" fmla="*/ 1 w 986"/>
                  <a:gd name="T87" fmla="*/ 1 h 398"/>
                  <a:gd name="T88" fmla="*/ 1 w 986"/>
                  <a:gd name="T89" fmla="*/ 1 h 398"/>
                  <a:gd name="T90" fmla="*/ 1 w 986"/>
                  <a:gd name="T91" fmla="*/ 1 h 398"/>
                  <a:gd name="T92" fmla="*/ 1 w 986"/>
                  <a:gd name="T93" fmla="*/ 1 h 398"/>
                  <a:gd name="T94" fmla="*/ 1 w 986"/>
                  <a:gd name="T95" fmla="*/ 1 h 398"/>
                  <a:gd name="T96" fmla="*/ 1 w 986"/>
                  <a:gd name="T97" fmla="*/ 1 h 398"/>
                  <a:gd name="T98" fmla="*/ 1 w 986"/>
                  <a:gd name="T99" fmla="*/ 1 h 398"/>
                  <a:gd name="T100" fmla="*/ 1 w 986"/>
                  <a:gd name="T101" fmla="*/ 1 h 398"/>
                  <a:gd name="T102" fmla="*/ 1 w 986"/>
                  <a:gd name="T103" fmla="*/ 1 h 398"/>
                  <a:gd name="T104" fmla="*/ 1 w 986"/>
                  <a:gd name="T105" fmla="*/ 1 h 398"/>
                  <a:gd name="T106" fmla="*/ 1 w 986"/>
                  <a:gd name="T107" fmla="*/ 1 h 398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986" h="398">
                    <a:moveTo>
                      <a:pt x="901" y="398"/>
                    </a:moveTo>
                    <a:lnTo>
                      <a:pt x="867" y="398"/>
                    </a:lnTo>
                    <a:lnTo>
                      <a:pt x="829" y="398"/>
                    </a:lnTo>
                    <a:lnTo>
                      <a:pt x="789" y="398"/>
                    </a:lnTo>
                    <a:lnTo>
                      <a:pt x="747" y="396"/>
                    </a:lnTo>
                    <a:lnTo>
                      <a:pt x="702" y="396"/>
                    </a:lnTo>
                    <a:lnTo>
                      <a:pt x="656" y="394"/>
                    </a:lnTo>
                    <a:lnTo>
                      <a:pt x="608" y="393"/>
                    </a:lnTo>
                    <a:lnTo>
                      <a:pt x="561" y="392"/>
                    </a:lnTo>
                    <a:lnTo>
                      <a:pt x="513" y="389"/>
                    </a:lnTo>
                    <a:lnTo>
                      <a:pt x="467" y="388"/>
                    </a:lnTo>
                    <a:lnTo>
                      <a:pt x="421" y="386"/>
                    </a:lnTo>
                    <a:lnTo>
                      <a:pt x="376" y="384"/>
                    </a:lnTo>
                    <a:lnTo>
                      <a:pt x="334" y="383"/>
                    </a:lnTo>
                    <a:lnTo>
                      <a:pt x="294" y="380"/>
                    </a:lnTo>
                    <a:lnTo>
                      <a:pt x="258" y="378"/>
                    </a:lnTo>
                    <a:lnTo>
                      <a:pt x="225" y="377"/>
                    </a:lnTo>
                    <a:lnTo>
                      <a:pt x="210" y="376"/>
                    </a:lnTo>
                    <a:lnTo>
                      <a:pt x="194" y="376"/>
                    </a:lnTo>
                    <a:lnTo>
                      <a:pt x="179" y="374"/>
                    </a:lnTo>
                    <a:lnTo>
                      <a:pt x="163" y="373"/>
                    </a:lnTo>
                    <a:lnTo>
                      <a:pt x="148" y="373"/>
                    </a:lnTo>
                    <a:lnTo>
                      <a:pt x="132" y="372"/>
                    </a:lnTo>
                    <a:lnTo>
                      <a:pt x="117" y="372"/>
                    </a:lnTo>
                    <a:lnTo>
                      <a:pt x="102" y="372"/>
                    </a:lnTo>
                    <a:lnTo>
                      <a:pt x="81" y="334"/>
                    </a:lnTo>
                    <a:lnTo>
                      <a:pt x="64" y="289"/>
                    </a:lnTo>
                    <a:lnTo>
                      <a:pt x="48" y="241"/>
                    </a:lnTo>
                    <a:lnTo>
                      <a:pt x="35" y="190"/>
                    </a:lnTo>
                    <a:lnTo>
                      <a:pt x="23" y="142"/>
                    </a:lnTo>
                    <a:lnTo>
                      <a:pt x="14" y="97"/>
                    </a:lnTo>
                    <a:lnTo>
                      <a:pt x="6" y="57"/>
                    </a:lnTo>
                    <a:lnTo>
                      <a:pt x="0" y="27"/>
                    </a:lnTo>
                    <a:lnTo>
                      <a:pt x="12" y="62"/>
                    </a:lnTo>
                    <a:lnTo>
                      <a:pt x="26" y="100"/>
                    </a:lnTo>
                    <a:lnTo>
                      <a:pt x="42" y="140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5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0" y="283"/>
                    </a:lnTo>
                    <a:lnTo>
                      <a:pt x="139" y="257"/>
                    </a:lnTo>
                    <a:lnTo>
                      <a:pt x="147" y="234"/>
                    </a:lnTo>
                    <a:lnTo>
                      <a:pt x="157" y="211"/>
                    </a:lnTo>
                    <a:lnTo>
                      <a:pt x="170" y="190"/>
                    </a:lnTo>
                    <a:lnTo>
                      <a:pt x="185" y="170"/>
                    </a:lnTo>
                    <a:lnTo>
                      <a:pt x="204" y="152"/>
                    </a:lnTo>
                    <a:lnTo>
                      <a:pt x="227" y="135"/>
                    </a:lnTo>
                    <a:lnTo>
                      <a:pt x="215" y="157"/>
                    </a:lnTo>
                    <a:lnTo>
                      <a:pt x="202" y="184"/>
                    </a:lnTo>
                    <a:lnTo>
                      <a:pt x="191" y="214"/>
                    </a:lnTo>
                    <a:lnTo>
                      <a:pt x="185" y="248"/>
                    </a:lnTo>
                    <a:lnTo>
                      <a:pt x="182" y="281"/>
                    </a:lnTo>
                    <a:lnTo>
                      <a:pt x="188" y="313"/>
                    </a:lnTo>
                    <a:lnTo>
                      <a:pt x="201" y="343"/>
                    </a:lnTo>
                    <a:lnTo>
                      <a:pt x="225" y="370"/>
                    </a:lnTo>
                    <a:lnTo>
                      <a:pt x="250" y="343"/>
                    </a:lnTo>
                    <a:lnTo>
                      <a:pt x="271" y="305"/>
                    </a:lnTo>
                    <a:lnTo>
                      <a:pt x="285" y="260"/>
                    </a:lnTo>
                    <a:lnTo>
                      <a:pt x="292" y="211"/>
                    </a:lnTo>
                    <a:lnTo>
                      <a:pt x="291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8" y="8"/>
                    </a:lnTo>
                    <a:lnTo>
                      <a:pt x="262" y="34"/>
                    </a:lnTo>
                    <a:lnTo>
                      <a:pt x="282" y="63"/>
                    </a:lnTo>
                    <a:lnTo>
                      <a:pt x="300" y="95"/>
                    </a:lnTo>
                    <a:lnTo>
                      <a:pt x="315" y="130"/>
                    </a:lnTo>
                    <a:lnTo>
                      <a:pt x="325" y="168"/>
                    </a:lnTo>
                    <a:lnTo>
                      <a:pt x="333" y="211"/>
                    </a:lnTo>
                    <a:lnTo>
                      <a:pt x="339" y="258"/>
                    </a:lnTo>
                    <a:lnTo>
                      <a:pt x="340" y="309"/>
                    </a:lnTo>
                    <a:lnTo>
                      <a:pt x="354" y="288"/>
                    </a:lnTo>
                    <a:lnTo>
                      <a:pt x="370" y="266"/>
                    </a:lnTo>
                    <a:lnTo>
                      <a:pt x="388" y="244"/>
                    </a:lnTo>
                    <a:lnTo>
                      <a:pt x="409" y="222"/>
                    </a:lnTo>
                    <a:lnTo>
                      <a:pt x="430" y="203"/>
                    </a:lnTo>
                    <a:lnTo>
                      <a:pt x="451" y="184"/>
                    </a:lnTo>
                    <a:lnTo>
                      <a:pt x="471" y="170"/>
                    </a:lnTo>
                    <a:lnTo>
                      <a:pt x="492" y="160"/>
                    </a:lnTo>
                    <a:lnTo>
                      <a:pt x="483" y="180"/>
                    </a:lnTo>
                    <a:lnTo>
                      <a:pt x="469" y="203"/>
                    </a:lnTo>
                    <a:lnTo>
                      <a:pt x="452" y="227"/>
                    </a:lnTo>
                    <a:lnTo>
                      <a:pt x="433" y="251"/>
                    </a:lnTo>
                    <a:lnTo>
                      <a:pt x="415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0" y="334"/>
                    </a:lnTo>
                    <a:lnTo>
                      <a:pt x="388" y="339"/>
                    </a:lnTo>
                    <a:lnTo>
                      <a:pt x="396" y="343"/>
                    </a:lnTo>
                    <a:lnTo>
                      <a:pt x="407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4" y="360"/>
                    </a:lnTo>
                    <a:lnTo>
                      <a:pt x="458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2"/>
                    </a:lnTo>
                    <a:lnTo>
                      <a:pt x="375" y="65"/>
                    </a:lnTo>
                    <a:lnTo>
                      <a:pt x="346" y="36"/>
                    </a:lnTo>
                    <a:lnTo>
                      <a:pt x="375" y="57"/>
                    </a:lnTo>
                    <a:lnTo>
                      <a:pt x="400" y="79"/>
                    </a:lnTo>
                    <a:lnTo>
                      <a:pt x="423" y="102"/>
                    </a:lnTo>
                    <a:lnTo>
                      <a:pt x="444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4" y="10"/>
                    </a:lnTo>
                    <a:lnTo>
                      <a:pt x="490" y="39"/>
                    </a:lnTo>
                    <a:lnTo>
                      <a:pt x="506" y="70"/>
                    </a:lnTo>
                    <a:lnTo>
                      <a:pt x="520" y="106"/>
                    </a:lnTo>
                    <a:lnTo>
                      <a:pt x="531" y="145"/>
                    </a:lnTo>
                    <a:lnTo>
                      <a:pt x="539" y="188"/>
                    </a:lnTo>
                    <a:lnTo>
                      <a:pt x="542" y="236"/>
                    </a:lnTo>
                    <a:lnTo>
                      <a:pt x="538" y="290"/>
                    </a:lnTo>
                    <a:lnTo>
                      <a:pt x="527" y="349"/>
                    </a:lnTo>
                    <a:lnTo>
                      <a:pt x="553" y="321"/>
                    </a:lnTo>
                    <a:lnTo>
                      <a:pt x="576" y="288"/>
                    </a:lnTo>
                    <a:lnTo>
                      <a:pt x="595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3" y="125"/>
                    </a:lnTo>
                    <a:lnTo>
                      <a:pt x="584" y="83"/>
                    </a:lnTo>
                    <a:lnTo>
                      <a:pt x="552" y="42"/>
                    </a:lnTo>
                    <a:lnTo>
                      <a:pt x="567" y="50"/>
                    </a:lnTo>
                    <a:lnTo>
                      <a:pt x="582" y="59"/>
                    </a:lnTo>
                    <a:lnTo>
                      <a:pt x="597" y="69"/>
                    </a:lnTo>
                    <a:lnTo>
                      <a:pt x="611" y="80"/>
                    </a:lnTo>
                    <a:lnTo>
                      <a:pt x="622" y="95"/>
                    </a:lnTo>
                    <a:lnTo>
                      <a:pt x="633" y="113"/>
                    </a:lnTo>
                    <a:lnTo>
                      <a:pt x="642" y="134"/>
                    </a:lnTo>
                    <a:lnTo>
                      <a:pt x="648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9" y="32"/>
                    </a:lnTo>
                    <a:lnTo>
                      <a:pt x="645" y="0"/>
                    </a:lnTo>
                    <a:lnTo>
                      <a:pt x="656" y="38"/>
                    </a:lnTo>
                    <a:lnTo>
                      <a:pt x="661" y="82"/>
                    </a:lnTo>
                    <a:lnTo>
                      <a:pt x="663" y="129"/>
                    </a:lnTo>
                    <a:lnTo>
                      <a:pt x="660" y="178"/>
                    </a:lnTo>
                    <a:lnTo>
                      <a:pt x="652" y="228"/>
                    </a:lnTo>
                    <a:lnTo>
                      <a:pt x="642" y="276"/>
                    </a:lnTo>
                    <a:lnTo>
                      <a:pt x="627" y="320"/>
                    </a:lnTo>
                    <a:lnTo>
                      <a:pt x="610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80" y="255"/>
                    </a:lnTo>
                    <a:lnTo>
                      <a:pt x="697" y="212"/>
                    </a:lnTo>
                    <a:lnTo>
                      <a:pt x="711" y="167"/>
                    </a:lnTo>
                    <a:lnTo>
                      <a:pt x="722" y="122"/>
                    </a:lnTo>
                    <a:lnTo>
                      <a:pt x="729" y="77"/>
                    </a:lnTo>
                    <a:lnTo>
                      <a:pt x="733" y="33"/>
                    </a:lnTo>
                    <a:lnTo>
                      <a:pt x="741" y="87"/>
                    </a:lnTo>
                    <a:lnTo>
                      <a:pt x="745" y="147"/>
                    </a:lnTo>
                    <a:lnTo>
                      <a:pt x="743" y="210"/>
                    </a:lnTo>
                    <a:lnTo>
                      <a:pt x="730" y="268"/>
                    </a:lnTo>
                    <a:lnTo>
                      <a:pt x="743" y="252"/>
                    </a:lnTo>
                    <a:lnTo>
                      <a:pt x="757" y="232"/>
                    </a:lnTo>
                    <a:lnTo>
                      <a:pt x="771" y="206"/>
                    </a:lnTo>
                    <a:lnTo>
                      <a:pt x="785" y="180"/>
                    </a:lnTo>
                    <a:lnTo>
                      <a:pt x="797" y="153"/>
                    </a:lnTo>
                    <a:lnTo>
                      <a:pt x="809" y="129"/>
                    </a:lnTo>
                    <a:lnTo>
                      <a:pt x="817" y="108"/>
                    </a:lnTo>
                    <a:lnTo>
                      <a:pt x="821" y="93"/>
                    </a:lnTo>
                    <a:lnTo>
                      <a:pt x="819" y="117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5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7" y="295"/>
                    </a:lnTo>
                    <a:lnTo>
                      <a:pt x="726" y="324"/>
                    </a:lnTo>
                    <a:lnTo>
                      <a:pt x="752" y="306"/>
                    </a:lnTo>
                    <a:lnTo>
                      <a:pt x="778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70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1" y="166"/>
                    </a:lnTo>
                    <a:lnTo>
                      <a:pt x="882" y="193"/>
                    </a:lnTo>
                    <a:lnTo>
                      <a:pt x="873" y="220"/>
                    </a:lnTo>
                    <a:lnTo>
                      <a:pt x="862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49" y="297"/>
                    </a:lnTo>
                    <a:lnTo>
                      <a:pt x="877" y="271"/>
                    </a:lnTo>
                    <a:lnTo>
                      <a:pt x="902" y="237"/>
                    </a:lnTo>
                    <a:lnTo>
                      <a:pt x="925" y="200"/>
                    </a:lnTo>
                    <a:lnTo>
                      <a:pt x="945" y="161"/>
                    </a:lnTo>
                    <a:lnTo>
                      <a:pt x="962" y="122"/>
                    </a:lnTo>
                    <a:lnTo>
                      <a:pt x="976" y="83"/>
                    </a:lnTo>
                    <a:lnTo>
                      <a:pt x="986" y="46"/>
                    </a:lnTo>
                    <a:lnTo>
                      <a:pt x="980" y="86"/>
                    </a:lnTo>
                    <a:lnTo>
                      <a:pt x="979" y="128"/>
                    </a:lnTo>
                    <a:lnTo>
                      <a:pt x="980" y="169"/>
                    </a:lnTo>
                    <a:lnTo>
                      <a:pt x="984" y="210"/>
                    </a:lnTo>
                    <a:lnTo>
                      <a:pt x="986" y="247"/>
                    </a:lnTo>
                    <a:lnTo>
                      <a:pt x="986" y="282"/>
                    </a:lnTo>
                    <a:lnTo>
                      <a:pt x="983" y="312"/>
                    </a:lnTo>
                    <a:lnTo>
                      <a:pt x="975" y="339"/>
                    </a:lnTo>
                    <a:lnTo>
                      <a:pt x="901" y="398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41" name="Group 72"/>
            <p:cNvGrpSpPr/>
            <p:nvPr/>
          </p:nvGrpSpPr>
          <p:grpSpPr bwMode="auto">
            <a:xfrm>
              <a:off x="1344" y="4105"/>
              <a:ext cx="1479" cy="215"/>
              <a:chOff x="3452" y="4125"/>
              <a:chExt cx="1479" cy="215"/>
            </a:xfrm>
          </p:grpSpPr>
          <p:sp>
            <p:nvSpPr>
              <p:cNvPr id="342" name="Freeform 73"/>
              <p:cNvSpPr/>
              <p:nvPr/>
            </p:nvSpPr>
            <p:spPr bwMode="auto">
              <a:xfrm>
                <a:off x="3592" y="4158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2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9" y="1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0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" name="Freeform 74"/>
              <p:cNvSpPr/>
              <p:nvPr/>
            </p:nvSpPr>
            <p:spPr bwMode="auto">
              <a:xfrm>
                <a:off x="3668" y="4235"/>
                <a:ext cx="16" cy="16"/>
              </a:xfrm>
              <a:custGeom>
                <a:avLst/>
                <a:gdLst>
                  <a:gd name="T0" fmla="*/ 0 w 34"/>
                  <a:gd name="T1" fmla="*/ 1 h 32"/>
                  <a:gd name="T2" fmla="*/ 0 w 34"/>
                  <a:gd name="T3" fmla="*/ 1 h 32"/>
                  <a:gd name="T4" fmla="*/ 0 w 34"/>
                  <a:gd name="T5" fmla="*/ 1 h 32"/>
                  <a:gd name="T6" fmla="*/ 0 w 34"/>
                  <a:gd name="T7" fmla="*/ 1 h 32"/>
                  <a:gd name="T8" fmla="*/ 0 w 34"/>
                  <a:gd name="T9" fmla="*/ 0 h 32"/>
                  <a:gd name="T10" fmla="*/ 0 w 34"/>
                  <a:gd name="T11" fmla="*/ 0 h 32"/>
                  <a:gd name="T12" fmla="*/ 0 w 34"/>
                  <a:gd name="T13" fmla="*/ 1 h 32"/>
                  <a:gd name="T14" fmla="*/ 0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0 w 34"/>
                  <a:gd name="T21" fmla="*/ 1 h 32"/>
                  <a:gd name="T22" fmla="*/ 0 w 34"/>
                  <a:gd name="T23" fmla="*/ 1 h 32"/>
                  <a:gd name="T24" fmla="*/ 0 w 34"/>
                  <a:gd name="T25" fmla="*/ 1 h 32"/>
                  <a:gd name="T26" fmla="*/ 0 w 34"/>
                  <a:gd name="T27" fmla="*/ 1 h 32"/>
                  <a:gd name="T28" fmla="*/ 0 w 34"/>
                  <a:gd name="T29" fmla="*/ 1 h 32"/>
                  <a:gd name="T30" fmla="*/ 0 w 34"/>
                  <a:gd name="T31" fmla="*/ 1 h 32"/>
                  <a:gd name="T32" fmla="*/ 0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3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8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4" name="Freeform 75"/>
              <p:cNvSpPr/>
              <p:nvPr/>
            </p:nvSpPr>
            <p:spPr bwMode="auto">
              <a:xfrm>
                <a:off x="3668" y="4194"/>
                <a:ext cx="16" cy="17"/>
              </a:xfrm>
              <a:custGeom>
                <a:avLst/>
                <a:gdLst>
                  <a:gd name="T0" fmla="*/ 0 w 33"/>
                  <a:gd name="T1" fmla="*/ 1 h 32"/>
                  <a:gd name="T2" fmla="*/ 0 w 33"/>
                  <a:gd name="T3" fmla="*/ 1 h 32"/>
                  <a:gd name="T4" fmla="*/ 0 w 33"/>
                  <a:gd name="T5" fmla="*/ 1 h 32"/>
                  <a:gd name="T6" fmla="*/ 0 w 33"/>
                  <a:gd name="T7" fmla="*/ 1 h 32"/>
                  <a:gd name="T8" fmla="*/ 0 w 33"/>
                  <a:gd name="T9" fmla="*/ 0 h 32"/>
                  <a:gd name="T10" fmla="*/ 0 w 33"/>
                  <a:gd name="T11" fmla="*/ 0 h 32"/>
                  <a:gd name="T12" fmla="*/ 0 w 33"/>
                  <a:gd name="T13" fmla="*/ 1 h 32"/>
                  <a:gd name="T14" fmla="*/ 0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0 w 33"/>
                  <a:gd name="T21" fmla="*/ 1 h 32"/>
                  <a:gd name="T22" fmla="*/ 0 w 33"/>
                  <a:gd name="T23" fmla="*/ 1 h 32"/>
                  <a:gd name="T24" fmla="*/ 0 w 33"/>
                  <a:gd name="T25" fmla="*/ 1 h 32"/>
                  <a:gd name="T26" fmla="*/ 0 w 33"/>
                  <a:gd name="T27" fmla="*/ 1 h 32"/>
                  <a:gd name="T28" fmla="*/ 0 w 33"/>
                  <a:gd name="T29" fmla="*/ 1 h 32"/>
                  <a:gd name="T30" fmla="*/ 0 w 33"/>
                  <a:gd name="T31" fmla="*/ 1 h 32"/>
                  <a:gd name="T32" fmla="*/ 0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19"/>
                    </a:moveTo>
                    <a:lnTo>
                      <a:pt x="33" y="13"/>
                    </a:lnTo>
                    <a:lnTo>
                      <a:pt x="30" y="7"/>
                    </a:lnTo>
                    <a:lnTo>
                      <a:pt x="26" y="2"/>
                    </a:lnTo>
                    <a:lnTo>
                      <a:pt x="20" y="0"/>
                    </a:lnTo>
                    <a:lnTo>
                      <a:pt x="13" y="0"/>
                    </a:lnTo>
                    <a:lnTo>
                      <a:pt x="7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29" y="25"/>
                    </a:lnTo>
                    <a:lnTo>
                      <a:pt x="33" y="1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5" name="Freeform 76"/>
              <p:cNvSpPr/>
              <p:nvPr/>
            </p:nvSpPr>
            <p:spPr bwMode="auto">
              <a:xfrm>
                <a:off x="3671" y="4153"/>
                <a:ext cx="16" cy="17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6" y="3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4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4" y="30"/>
                    </a:lnTo>
                    <a:lnTo>
                      <a:pt x="29" y="25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6" name="Freeform 77"/>
              <p:cNvSpPr/>
              <p:nvPr/>
            </p:nvSpPr>
            <p:spPr bwMode="auto">
              <a:xfrm>
                <a:off x="3772" y="4256"/>
                <a:ext cx="17" cy="16"/>
              </a:xfrm>
              <a:custGeom>
                <a:avLst/>
                <a:gdLst>
                  <a:gd name="T0" fmla="*/ 1 w 33"/>
                  <a:gd name="T1" fmla="*/ 1 h 32"/>
                  <a:gd name="T2" fmla="*/ 1 w 33"/>
                  <a:gd name="T3" fmla="*/ 1 h 32"/>
                  <a:gd name="T4" fmla="*/ 1 w 33"/>
                  <a:gd name="T5" fmla="*/ 1 h 32"/>
                  <a:gd name="T6" fmla="*/ 1 w 33"/>
                  <a:gd name="T7" fmla="*/ 1 h 32"/>
                  <a:gd name="T8" fmla="*/ 1 w 33"/>
                  <a:gd name="T9" fmla="*/ 0 h 32"/>
                  <a:gd name="T10" fmla="*/ 1 w 33"/>
                  <a:gd name="T11" fmla="*/ 0 h 32"/>
                  <a:gd name="T12" fmla="*/ 1 w 33"/>
                  <a:gd name="T13" fmla="*/ 1 h 32"/>
                  <a:gd name="T14" fmla="*/ 1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1 w 33"/>
                  <a:gd name="T21" fmla="*/ 1 h 32"/>
                  <a:gd name="T22" fmla="*/ 1 w 33"/>
                  <a:gd name="T23" fmla="*/ 1 h 32"/>
                  <a:gd name="T24" fmla="*/ 1 w 33"/>
                  <a:gd name="T25" fmla="*/ 1 h 32"/>
                  <a:gd name="T26" fmla="*/ 1 w 33"/>
                  <a:gd name="T27" fmla="*/ 1 h 32"/>
                  <a:gd name="T28" fmla="*/ 1 w 33"/>
                  <a:gd name="T29" fmla="*/ 1 h 32"/>
                  <a:gd name="T30" fmla="*/ 1 w 33"/>
                  <a:gd name="T31" fmla="*/ 1 h 32"/>
                  <a:gd name="T32" fmla="*/ 1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20"/>
                    </a:moveTo>
                    <a:lnTo>
                      <a:pt x="33" y="14"/>
                    </a:lnTo>
                    <a:lnTo>
                      <a:pt x="31" y="8"/>
                    </a:lnTo>
                    <a:lnTo>
                      <a:pt x="26" y="4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3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7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30" y="26"/>
                    </a:lnTo>
                    <a:lnTo>
                      <a:pt x="33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7" name="Freeform 78"/>
              <p:cNvSpPr/>
              <p:nvPr/>
            </p:nvSpPr>
            <p:spPr bwMode="auto">
              <a:xfrm>
                <a:off x="3768" y="4216"/>
                <a:ext cx="17" cy="16"/>
              </a:xfrm>
              <a:custGeom>
                <a:avLst/>
                <a:gdLst>
                  <a:gd name="T0" fmla="*/ 1 w 32"/>
                  <a:gd name="T1" fmla="*/ 0 h 33"/>
                  <a:gd name="T2" fmla="*/ 1 w 32"/>
                  <a:gd name="T3" fmla="*/ 0 h 33"/>
                  <a:gd name="T4" fmla="*/ 1 w 32"/>
                  <a:gd name="T5" fmla="*/ 0 h 33"/>
                  <a:gd name="T6" fmla="*/ 1 w 32"/>
                  <a:gd name="T7" fmla="*/ 0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0 h 33"/>
                  <a:gd name="T14" fmla="*/ 1 w 32"/>
                  <a:gd name="T15" fmla="*/ 0 h 33"/>
                  <a:gd name="T16" fmla="*/ 0 w 32"/>
                  <a:gd name="T17" fmla="*/ 0 h 33"/>
                  <a:gd name="T18" fmla="*/ 0 w 32"/>
                  <a:gd name="T19" fmla="*/ 0 h 33"/>
                  <a:gd name="T20" fmla="*/ 1 w 32"/>
                  <a:gd name="T21" fmla="*/ 0 h 33"/>
                  <a:gd name="T22" fmla="*/ 1 w 32"/>
                  <a:gd name="T23" fmla="*/ 0 h 33"/>
                  <a:gd name="T24" fmla="*/ 1 w 32"/>
                  <a:gd name="T25" fmla="*/ 0 h 33"/>
                  <a:gd name="T26" fmla="*/ 1 w 32"/>
                  <a:gd name="T27" fmla="*/ 0 h 33"/>
                  <a:gd name="T28" fmla="*/ 1 w 32"/>
                  <a:gd name="T29" fmla="*/ 0 h 33"/>
                  <a:gd name="T30" fmla="*/ 1 w 32"/>
                  <a:gd name="T31" fmla="*/ 0 h 33"/>
                  <a:gd name="T32" fmla="*/ 1 w 32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9"/>
                    </a:lnTo>
                    <a:lnTo>
                      <a:pt x="26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3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3"/>
                    </a:ln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8" name="Freeform 79"/>
              <p:cNvSpPr/>
              <p:nvPr/>
            </p:nvSpPr>
            <p:spPr bwMode="auto">
              <a:xfrm>
                <a:off x="3774" y="4175"/>
                <a:ext cx="16" cy="17"/>
              </a:xfrm>
              <a:custGeom>
                <a:avLst/>
                <a:gdLst>
                  <a:gd name="T0" fmla="*/ 0 w 33"/>
                  <a:gd name="T1" fmla="*/ 1 h 33"/>
                  <a:gd name="T2" fmla="*/ 0 w 33"/>
                  <a:gd name="T3" fmla="*/ 1 h 33"/>
                  <a:gd name="T4" fmla="*/ 0 w 33"/>
                  <a:gd name="T5" fmla="*/ 1 h 33"/>
                  <a:gd name="T6" fmla="*/ 0 w 33"/>
                  <a:gd name="T7" fmla="*/ 1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1 h 33"/>
                  <a:gd name="T14" fmla="*/ 0 w 33"/>
                  <a:gd name="T15" fmla="*/ 1 h 33"/>
                  <a:gd name="T16" fmla="*/ 0 w 33"/>
                  <a:gd name="T17" fmla="*/ 1 h 33"/>
                  <a:gd name="T18" fmla="*/ 0 w 33"/>
                  <a:gd name="T19" fmla="*/ 1 h 33"/>
                  <a:gd name="T20" fmla="*/ 0 w 33"/>
                  <a:gd name="T21" fmla="*/ 1 h 33"/>
                  <a:gd name="T22" fmla="*/ 0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0 w 33"/>
                  <a:gd name="T29" fmla="*/ 1 h 33"/>
                  <a:gd name="T30" fmla="*/ 0 w 33"/>
                  <a:gd name="T31" fmla="*/ 1 h 33"/>
                  <a:gd name="T32" fmla="*/ 0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33" y="21"/>
                    </a:moveTo>
                    <a:lnTo>
                      <a:pt x="33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5" y="31"/>
                    </a:lnTo>
                    <a:lnTo>
                      <a:pt x="29" y="26"/>
                    </a:lnTo>
                    <a:lnTo>
                      <a:pt x="33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" name="Freeform 80"/>
              <p:cNvSpPr/>
              <p:nvPr/>
            </p:nvSpPr>
            <p:spPr bwMode="auto">
              <a:xfrm>
                <a:off x="3789" y="4136"/>
                <a:ext cx="16" cy="17"/>
              </a:xfrm>
              <a:custGeom>
                <a:avLst/>
                <a:gdLst>
                  <a:gd name="T0" fmla="*/ 1 w 32"/>
                  <a:gd name="T1" fmla="*/ 1 h 34"/>
                  <a:gd name="T2" fmla="*/ 1 w 32"/>
                  <a:gd name="T3" fmla="*/ 1 h 34"/>
                  <a:gd name="T4" fmla="*/ 1 w 32"/>
                  <a:gd name="T5" fmla="*/ 1 h 34"/>
                  <a:gd name="T6" fmla="*/ 1 w 32"/>
                  <a:gd name="T7" fmla="*/ 1 h 34"/>
                  <a:gd name="T8" fmla="*/ 1 w 32"/>
                  <a:gd name="T9" fmla="*/ 0 h 34"/>
                  <a:gd name="T10" fmla="*/ 1 w 32"/>
                  <a:gd name="T11" fmla="*/ 0 h 34"/>
                  <a:gd name="T12" fmla="*/ 1 w 32"/>
                  <a:gd name="T13" fmla="*/ 1 h 34"/>
                  <a:gd name="T14" fmla="*/ 1 w 32"/>
                  <a:gd name="T15" fmla="*/ 1 h 34"/>
                  <a:gd name="T16" fmla="*/ 0 w 32"/>
                  <a:gd name="T17" fmla="*/ 1 h 34"/>
                  <a:gd name="T18" fmla="*/ 0 w 32"/>
                  <a:gd name="T19" fmla="*/ 1 h 34"/>
                  <a:gd name="T20" fmla="*/ 1 w 32"/>
                  <a:gd name="T21" fmla="*/ 1 h 34"/>
                  <a:gd name="T22" fmla="*/ 1 w 32"/>
                  <a:gd name="T23" fmla="*/ 1 h 34"/>
                  <a:gd name="T24" fmla="*/ 1 w 32"/>
                  <a:gd name="T25" fmla="*/ 1 h 34"/>
                  <a:gd name="T26" fmla="*/ 1 w 32"/>
                  <a:gd name="T27" fmla="*/ 1 h 34"/>
                  <a:gd name="T28" fmla="*/ 1 w 32"/>
                  <a:gd name="T29" fmla="*/ 1 h 34"/>
                  <a:gd name="T30" fmla="*/ 1 w 32"/>
                  <a:gd name="T31" fmla="*/ 1 h 34"/>
                  <a:gd name="T32" fmla="*/ 1 w 32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4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4"/>
                    </a:lnTo>
                    <a:lnTo>
                      <a:pt x="20" y="34"/>
                    </a:lnTo>
                    <a:lnTo>
                      <a:pt x="25" y="32"/>
                    </a:lnTo>
                    <a:lnTo>
                      <a:pt x="30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" name="Freeform 81"/>
              <p:cNvSpPr/>
              <p:nvPr/>
            </p:nvSpPr>
            <p:spPr bwMode="auto">
              <a:xfrm>
                <a:off x="3842" y="4235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1" name="Freeform 82"/>
              <p:cNvSpPr/>
              <p:nvPr/>
            </p:nvSpPr>
            <p:spPr bwMode="auto">
              <a:xfrm>
                <a:off x="3857" y="4201"/>
                <a:ext cx="16" cy="16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lnTo>
                      <a:pt x="18" y="32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2" name="Freeform 83"/>
              <p:cNvSpPr/>
              <p:nvPr/>
            </p:nvSpPr>
            <p:spPr bwMode="auto">
              <a:xfrm>
                <a:off x="3861" y="4164"/>
                <a:ext cx="16" cy="17"/>
              </a:xfrm>
              <a:custGeom>
                <a:avLst/>
                <a:gdLst>
                  <a:gd name="T0" fmla="*/ 1 w 32"/>
                  <a:gd name="T1" fmla="*/ 1 h 33"/>
                  <a:gd name="T2" fmla="*/ 1 w 32"/>
                  <a:gd name="T3" fmla="*/ 1 h 33"/>
                  <a:gd name="T4" fmla="*/ 1 w 32"/>
                  <a:gd name="T5" fmla="*/ 1 h 33"/>
                  <a:gd name="T6" fmla="*/ 1 w 32"/>
                  <a:gd name="T7" fmla="*/ 1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1 h 33"/>
                  <a:gd name="T14" fmla="*/ 1 w 32"/>
                  <a:gd name="T15" fmla="*/ 1 h 33"/>
                  <a:gd name="T16" fmla="*/ 0 w 32"/>
                  <a:gd name="T17" fmla="*/ 1 h 33"/>
                  <a:gd name="T18" fmla="*/ 0 w 32"/>
                  <a:gd name="T19" fmla="*/ 1 h 33"/>
                  <a:gd name="T20" fmla="*/ 1 w 32"/>
                  <a:gd name="T21" fmla="*/ 1 h 33"/>
                  <a:gd name="T22" fmla="*/ 1 w 32"/>
                  <a:gd name="T23" fmla="*/ 1 h 33"/>
                  <a:gd name="T24" fmla="*/ 1 w 32"/>
                  <a:gd name="T25" fmla="*/ 1 h 33"/>
                  <a:gd name="T26" fmla="*/ 1 w 32"/>
                  <a:gd name="T27" fmla="*/ 1 h 33"/>
                  <a:gd name="T28" fmla="*/ 1 w 32"/>
                  <a:gd name="T29" fmla="*/ 1 h 33"/>
                  <a:gd name="T30" fmla="*/ 1 w 32"/>
                  <a:gd name="T31" fmla="*/ 1 h 33"/>
                  <a:gd name="T32" fmla="*/ 1 w 32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3" name="Freeform 84"/>
              <p:cNvSpPr/>
              <p:nvPr/>
            </p:nvSpPr>
            <p:spPr bwMode="auto">
              <a:xfrm>
                <a:off x="4066" y="4265"/>
                <a:ext cx="40" cy="40"/>
              </a:xfrm>
              <a:custGeom>
                <a:avLst/>
                <a:gdLst>
                  <a:gd name="T0" fmla="*/ 1 w 80"/>
                  <a:gd name="T1" fmla="*/ 0 h 80"/>
                  <a:gd name="T2" fmla="*/ 1 w 80"/>
                  <a:gd name="T3" fmla="*/ 0 h 80"/>
                  <a:gd name="T4" fmla="*/ 1 w 80"/>
                  <a:gd name="T5" fmla="*/ 1 h 80"/>
                  <a:gd name="T6" fmla="*/ 1 w 80"/>
                  <a:gd name="T7" fmla="*/ 1 h 80"/>
                  <a:gd name="T8" fmla="*/ 1 w 80"/>
                  <a:gd name="T9" fmla="*/ 1 h 80"/>
                  <a:gd name="T10" fmla="*/ 1 w 80"/>
                  <a:gd name="T11" fmla="*/ 1 h 80"/>
                  <a:gd name="T12" fmla="*/ 1 w 80"/>
                  <a:gd name="T13" fmla="*/ 1 h 80"/>
                  <a:gd name="T14" fmla="*/ 1 w 80"/>
                  <a:gd name="T15" fmla="*/ 1 h 80"/>
                  <a:gd name="T16" fmla="*/ 0 w 80"/>
                  <a:gd name="T17" fmla="*/ 1 h 80"/>
                  <a:gd name="T18" fmla="*/ 0 w 80"/>
                  <a:gd name="T19" fmla="*/ 1 h 80"/>
                  <a:gd name="T20" fmla="*/ 0 w 80"/>
                  <a:gd name="T21" fmla="*/ 1 h 80"/>
                  <a:gd name="T22" fmla="*/ 1 w 80"/>
                  <a:gd name="T23" fmla="*/ 1 h 80"/>
                  <a:gd name="T24" fmla="*/ 1 w 80"/>
                  <a:gd name="T25" fmla="*/ 1 h 80"/>
                  <a:gd name="T26" fmla="*/ 1 w 80"/>
                  <a:gd name="T27" fmla="*/ 1 h 80"/>
                  <a:gd name="T28" fmla="*/ 1 w 80"/>
                  <a:gd name="T29" fmla="*/ 1 h 80"/>
                  <a:gd name="T30" fmla="*/ 1 w 80"/>
                  <a:gd name="T31" fmla="*/ 1 h 80"/>
                  <a:gd name="T32" fmla="*/ 1 w 80"/>
                  <a:gd name="T33" fmla="*/ 1 h 80"/>
                  <a:gd name="T34" fmla="*/ 1 w 80"/>
                  <a:gd name="T35" fmla="*/ 1 h 80"/>
                  <a:gd name="T36" fmla="*/ 1 w 80"/>
                  <a:gd name="T37" fmla="*/ 1 h 80"/>
                  <a:gd name="T38" fmla="*/ 1 w 80"/>
                  <a:gd name="T39" fmla="*/ 1 h 80"/>
                  <a:gd name="T40" fmla="*/ 1 w 80"/>
                  <a:gd name="T41" fmla="*/ 1 h 80"/>
                  <a:gd name="T42" fmla="*/ 1 w 80"/>
                  <a:gd name="T43" fmla="*/ 1 h 80"/>
                  <a:gd name="T44" fmla="*/ 1 w 80"/>
                  <a:gd name="T45" fmla="*/ 1 h 80"/>
                  <a:gd name="T46" fmla="*/ 1 w 80"/>
                  <a:gd name="T47" fmla="*/ 1 h 80"/>
                  <a:gd name="T48" fmla="*/ 1 w 80"/>
                  <a:gd name="T49" fmla="*/ 1 h 80"/>
                  <a:gd name="T50" fmla="*/ 1 w 80"/>
                  <a:gd name="T51" fmla="*/ 1 h 80"/>
                  <a:gd name="T52" fmla="*/ 1 w 80"/>
                  <a:gd name="T53" fmla="*/ 1 h 80"/>
                  <a:gd name="T54" fmla="*/ 1 w 80"/>
                  <a:gd name="T55" fmla="*/ 1 h 80"/>
                  <a:gd name="T56" fmla="*/ 1 w 80"/>
                  <a:gd name="T57" fmla="*/ 1 h 80"/>
                  <a:gd name="T58" fmla="*/ 1 w 80"/>
                  <a:gd name="T59" fmla="*/ 1 h 80"/>
                  <a:gd name="T60" fmla="*/ 1 w 80"/>
                  <a:gd name="T61" fmla="*/ 1 h 80"/>
                  <a:gd name="T62" fmla="*/ 1 w 80"/>
                  <a:gd name="T63" fmla="*/ 1 h 80"/>
                  <a:gd name="T64" fmla="*/ 1 w 80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80">
                    <a:moveTo>
                      <a:pt x="46" y="0"/>
                    </a:moveTo>
                    <a:lnTo>
                      <a:pt x="38" y="0"/>
                    </a:lnTo>
                    <a:lnTo>
                      <a:pt x="30" y="2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9"/>
                    </a:lnTo>
                    <a:lnTo>
                      <a:pt x="3" y="26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9"/>
                    </a:lnTo>
                    <a:lnTo>
                      <a:pt x="18" y="74"/>
                    </a:lnTo>
                    <a:lnTo>
                      <a:pt x="24" y="78"/>
                    </a:lnTo>
                    <a:lnTo>
                      <a:pt x="32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7"/>
                    </a:lnTo>
                    <a:lnTo>
                      <a:pt x="62" y="73"/>
                    </a:lnTo>
                    <a:lnTo>
                      <a:pt x="68" y="67"/>
                    </a:lnTo>
                    <a:lnTo>
                      <a:pt x="73" y="62"/>
                    </a:lnTo>
                    <a:lnTo>
                      <a:pt x="76" y="55"/>
                    </a:lnTo>
                    <a:lnTo>
                      <a:pt x="79" y="47"/>
                    </a:lnTo>
                    <a:lnTo>
                      <a:pt x="80" y="39"/>
                    </a:lnTo>
                    <a:lnTo>
                      <a:pt x="79" y="30"/>
                    </a:lnTo>
                    <a:lnTo>
                      <a:pt x="76" y="24"/>
                    </a:lnTo>
                    <a:lnTo>
                      <a:pt x="73" y="17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4" name="Freeform 85"/>
              <p:cNvSpPr/>
              <p:nvPr/>
            </p:nvSpPr>
            <p:spPr bwMode="auto">
              <a:xfrm>
                <a:off x="4136" y="4223"/>
                <a:ext cx="40" cy="39"/>
              </a:xfrm>
              <a:custGeom>
                <a:avLst/>
                <a:gdLst>
                  <a:gd name="T0" fmla="*/ 1 w 79"/>
                  <a:gd name="T1" fmla="*/ 0 h 80"/>
                  <a:gd name="T2" fmla="*/ 1 w 79"/>
                  <a:gd name="T3" fmla="*/ 0 h 80"/>
                  <a:gd name="T4" fmla="*/ 1 w 79"/>
                  <a:gd name="T5" fmla="*/ 0 h 80"/>
                  <a:gd name="T6" fmla="*/ 1 w 79"/>
                  <a:gd name="T7" fmla="*/ 0 h 80"/>
                  <a:gd name="T8" fmla="*/ 1 w 79"/>
                  <a:gd name="T9" fmla="*/ 0 h 80"/>
                  <a:gd name="T10" fmla="*/ 1 w 79"/>
                  <a:gd name="T11" fmla="*/ 0 h 80"/>
                  <a:gd name="T12" fmla="*/ 1 w 79"/>
                  <a:gd name="T13" fmla="*/ 0 h 80"/>
                  <a:gd name="T14" fmla="*/ 1 w 79"/>
                  <a:gd name="T15" fmla="*/ 0 h 80"/>
                  <a:gd name="T16" fmla="*/ 0 w 79"/>
                  <a:gd name="T17" fmla="*/ 0 h 80"/>
                  <a:gd name="T18" fmla="*/ 0 w 79"/>
                  <a:gd name="T19" fmla="*/ 0 h 80"/>
                  <a:gd name="T20" fmla="*/ 1 w 79"/>
                  <a:gd name="T21" fmla="*/ 0 h 80"/>
                  <a:gd name="T22" fmla="*/ 1 w 79"/>
                  <a:gd name="T23" fmla="*/ 0 h 80"/>
                  <a:gd name="T24" fmla="*/ 1 w 79"/>
                  <a:gd name="T25" fmla="*/ 0 h 80"/>
                  <a:gd name="T26" fmla="*/ 1 w 79"/>
                  <a:gd name="T27" fmla="*/ 0 h 80"/>
                  <a:gd name="T28" fmla="*/ 1 w 79"/>
                  <a:gd name="T29" fmla="*/ 0 h 80"/>
                  <a:gd name="T30" fmla="*/ 1 w 79"/>
                  <a:gd name="T31" fmla="*/ 0 h 80"/>
                  <a:gd name="T32" fmla="*/ 1 w 79"/>
                  <a:gd name="T33" fmla="*/ 0 h 80"/>
                  <a:gd name="T34" fmla="*/ 1 w 79"/>
                  <a:gd name="T35" fmla="*/ 0 h 80"/>
                  <a:gd name="T36" fmla="*/ 1 w 79"/>
                  <a:gd name="T37" fmla="*/ 0 h 80"/>
                  <a:gd name="T38" fmla="*/ 1 w 79"/>
                  <a:gd name="T39" fmla="*/ 0 h 80"/>
                  <a:gd name="T40" fmla="*/ 1 w 79"/>
                  <a:gd name="T41" fmla="*/ 0 h 80"/>
                  <a:gd name="T42" fmla="*/ 1 w 79"/>
                  <a:gd name="T43" fmla="*/ 0 h 80"/>
                  <a:gd name="T44" fmla="*/ 1 w 79"/>
                  <a:gd name="T45" fmla="*/ 0 h 80"/>
                  <a:gd name="T46" fmla="*/ 1 w 79"/>
                  <a:gd name="T47" fmla="*/ 0 h 80"/>
                  <a:gd name="T48" fmla="*/ 1 w 79"/>
                  <a:gd name="T49" fmla="*/ 0 h 80"/>
                  <a:gd name="T50" fmla="*/ 1 w 79"/>
                  <a:gd name="T51" fmla="*/ 0 h 80"/>
                  <a:gd name="T52" fmla="*/ 1 w 79"/>
                  <a:gd name="T53" fmla="*/ 0 h 80"/>
                  <a:gd name="T54" fmla="*/ 1 w 79"/>
                  <a:gd name="T55" fmla="*/ 0 h 80"/>
                  <a:gd name="T56" fmla="*/ 1 w 79"/>
                  <a:gd name="T57" fmla="*/ 0 h 80"/>
                  <a:gd name="T58" fmla="*/ 1 w 79"/>
                  <a:gd name="T59" fmla="*/ 0 h 80"/>
                  <a:gd name="T60" fmla="*/ 1 w 79"/>
                  <a:gd name="T61" fmla="*/ 0 h 80"/>
                  <a:gd name="T62" fmla="*/ 1 w 79"/>
                  <a:gd name="T63" fmla="*/ 0 h 80"/>
                  <a:gd name="T64" fmla="*/ 1 w 79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79" h="80">
                    <a:moveTo>
                      <a:pt x="47" y="0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4"/>
                    </a:lnTo>
                    <a:lnTo>
                      <a:pt x="17" y="7"/>
                    </a:lnTo>
                    <a:lnTo>
                      <a:pt x="11" y="13"/>
                    </a:lnTo>
                    <a:lnTo>
                      <a:pt x="5" y="19"/>
                    </a:lnTo>
                    <a:lnTo>
                      <a:pt x="2" y="26"/>
                    </a:lnTo>
                    <a:lnTo>
                      <a:pt x="0" y="34"/>
                    </a:lnTo>
                    <a:lnTo>
                      <a:pt x="0" y="42"/>
                    </a:lnTo>
                    <a:lnTo>
                      <a:pt x="1" y="49"/>
                    </a:lnTo>
                    <a:lnTo>
                      <a:pt x="3" y="57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8" y="74"/>
                    </a:lnTo>
                    <a:lnTo>
                      <a:pt x="25" y="78"/>
                    </a:lnTo>
                    <a:lnTo>
                      <a:pt x="33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6"/>
                    </a:lnTo>
                    <a:lnTo>
                      <a:pt x="63" y="73"/>
                    </a:lnTo>
                    <a:lnTo>
                      <a:pt x="69" y="67"/>
                    </a:lnTo>
                    <a:lnTo>
                      <a:pt x="73" y="61"/>
                    </a:lnTo>
                    <a:lnTo>
                      <a:pt x="77" y="55"/>
                    </a:lnTo>
                    <a:lnTo>
                      <a:pt x="79" y="46"/>
                    </a:lnTo>
                    <a:lnTo>
                      <a:pt x="79" y="38"/>
                    </a:lnTo>
                    <a:lnTo>
                      <a:pt x="78" y="31"/>
                    </a:lnTo>
                    <a:lnTo>
                      <a:pt x="76" y="23"/>
                    </a:lnTo>
                    <a:lnTo>
                      <a:pt x="72" y="18"/>
                    </a:lnTo>
                    <a:lnTo>
                      <a:pt x="68" y="12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5" name="Freeform 86"/>
              <p:cNvSpPr/>
              <p:nvPr/>
            </p:nvSpPr>
            <p:spPr bwMode="auto">
              <a:xfrm>
                <a:off x="4059" y="4190"/>
                <a:ext cx="40" cy="40"/>
              </a:xfrm>
              <a:custGeom>
                <a:avLst/>
                <a:gdLst>
                  <a:gd name="T0" fmla="*/ 1 w 80"/>
                  <a:gd name="T1" fmla="*/ 0 h 78"/>
                  <a:gd name="T2" fmla="*/ 1 w 80"/>
                  <a:gd name="T3" fmla="*/ 0 h 78"/>
                  <a:gd name="T4" fmla="*/ 1 w 80"/>
                  <a:gd name="T5" fmla="*/ 0 h 78"/>
                  <a:gd name="T6" fmla="*/ 1 w 80"/>
                  <a:gd name="T7" fmla="*/ 1 h 78"/>
                  <a:gd name="T8" fmla="*/ 1 w 80"/>
                  <a:gd name="T9" fmla="*/ 1 h 78"/>
                  <a:gd name="T10" fmla="*/ 1 w 80"/>
                  <a:gd name="T11" fmla="*/ 1 h 78"/>
                  <a:gd name="T12" fmla="*/ 1 w 80"/>
                  <a:gd name="T13" fmla="*/ 1 h 78"/>
                  <a:gd name="T14" fmla="*/ 1 w 80"/>
                  <a:gd name="T15" fmla="*/ 1 h 78"/>
                  <a:gd name="T16" fmla="*/ 1 w 80"/>
                  <a:gd name="T17" fmla="*/ 1 h 78"/>
                  <a:gd name="T18" fmla="*/ 0 w 80"/>
                  <a:gd name="T19" fmla="*/ 1 h 78"/>
                  <a:gd name="T20" fmla="*/ 1 w 80"/>
                  <a:gd name="T21" fmla="*/ 1 h 78"/>
                  <a:gd name="T22" fmla="*/ 1 w 80"/>
                  <a:gd name="T23" fmla="*/ 1 h 78"/>
                  <a:gd name="T24" fmla="*/ 1 w 80"/>
                  <a:gd name="T25" fmla="*/ 1 h 78"/>
                  <a:gd name="T26" fmla="*/ 1 w 80"/>
                  <a:gd name="T27" fmla="*/ 1 h 78"/>
                  <a:gd name="T28" fmla="*/ 1 w 80"/>
                  <a:gd name="T29" fmla="*/ 1 h 78"/>
                  <a:gd name="T30" fmla="*/ 1 w 80"/>
                  <a:gd name="T31" fmla="*/ 1 h 78"/>
                  <a:gd name="T32" fmla="*/ 1 w 80"/>
                  <a:gd name="T33" fmla="*/ 1 h 78"/>
                  <a:gd name="T34" fmla="*/ 1 w 80"/>
                  <a:gd name="T35" fmla="*/ 1 h 78"/>
                  <a:gd name="T36" fmla="*/ 1 w 80"/>
                  <a:gd name="T37" fmla="*/ 1 h 78"/>
                  <a:gd name="T38" fmla="*/ 1 w 80"/>
                  <a:gd name="T39" fmla="*/ 1 h 78"/>
                  <a:gd name="T40" fmla="*/ 1 w 80"/>
                  <a:gd name="T41" fmla="*/ 1 h 78"/>
                  <a:gd name="T42" fmla="*/ 1 w 80"/>
                  <a:gd name="T43" fmla="*/ 1 h 78"/>
                  <a:gd name="T44" fmla="*/ 1 w 80"/>
                  <a:gd name="T45" fmla="*/ 1 h 78"/>
                  <a:gd name="T46" fmla="*/ 1 w 80"/>
                  <a:gd name="T47" fmla="*/ 1 h 78"/>
                  <a:gd name="T48" fmla="*/ 1 w 80"/>
                  <a:gd name="T49" fmla="*/ 1 h 78"/>
                  <a:gd name="T50" fmla="*/ 1 w 80"/>
                  <a:gd name="T51" fmla="*/ 1 h 78"/>
                  <a:gd name="T52" fmla="*/ 1 w 80"/>
                  <a:gd name="T53" fmla="*/ 1 h 78"/>
                  <a:gd name="T54" fmla="*/ 1 w 80"/>
                  <a:gd name="T55" fmla="*/ 1 h 78"/>
                  <a:gd name="T56" fmla="*/ 1 w 80"/>
                  <a:gd name="T57" fmla="*/ 1 h 78"/>
                  <a:gd name="T58" fmla="*/ 1 w 80"/>
                  <a:gd name="T59" fmla="*/ 1 h 78"/>
                  <a:gd name="T60" fmla="*/ 1 w 80"/>
                  <a:gd name="T61" fmla="*/ 1 h 78"/>
                  <a:gd name="T62" fmla="*/ 1 w 80"/>
                  <a:gd name="T63" fmla="*/ 1 h 78"/>
                  <a:gd name="T64" fmla="*/ 1 w 80"/>
                  <a:gd name="T65" fmla="*/ 0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8" y="0"/>
                    </a:moveTo>
                    <a:lnTo>
                      <a:pt x="40" y="0"/>
                    </a:lnTo>
                    <a:lnTo>
                      <a:pt x="32" y="0"/>
                    </a:lnTo>
                    <a:lnTo>
                      <a:pt x="25" y="3"/>
                    </a:lnTo>
                    <a:lnTo>
                      <a:pt x="18" y="7"/>
                    </a:lnTo>
                    <a:lnTo>
                      <a:pt x="12" y="11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2" y="32"/>
                    </a:lnTo>
                    <a:lnTo>
                      <a:pt x="0" y="40"/>
                    </a:lnTo>
                    <a:lnTo>
                      <a:pt x="2" y="47"/>
                    </a:lnTo>
                    <a:lnTo>
                      <a:pt x="4" y="55"/>
                    </a:lnTo>
                    <a:lnTo>
                      <a:pt x="7" y="61"/>
                    </a:lnTo>
                    <a:lnTo>
                      <a:pt x="13" y="67"/>
                    </a:lnTo>
                    <a:lnTo>
                      <a:pt x="19" y="72"/>
                    </a:lnTo>
                    <a:lnTo>
                      <a:pt x="26" y="76"/>
                    </a:lnTo>
                    <a:lnTo>
                      <a:pt x="34" y="78"/>
                    </a:lnTo>
                    <a:lnTo>
                      <a:pt x="42" y="78"/>
                    </a:lnTo>
                    <a:lnTo>
                      <a:pt x="50" y="77"/>
                    </a:lnTo>
                    <a:lnTo>
                      <a:pt x="57" y="75"/>
                    </a:lnTo>
                    <a:lnTo>
                      <a:pt x="64" y="71"/>
                    </a:lnTo>
                    <a:lnTo>
                      <a:pt x="70" y="65"/>
                    </a:lnTo>
                    <a:lnTo>
                      <a:pt x="74" y="60"/>
                    </a:lnTo>
                    <a:lnTo>
                      <a:pt x="78" y="53"/>
                    </a:lnTo>
                    <a:lnTo>
                      <a:pt x="80" y="45"/>
                    </a:lnTo>
                    <a:lnTo>
                      <a:pt x="80" y="37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3" y="6"/>
                    </a:lnTo>
                    <a:lnTo>
                      <a:pt x="56" y="2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6" name="Freeform 87"/>
              <p:cNvSpPr/>
              <p:nvPr/>
            </p:nvSpPr>
            <p:spPr bwMode="auto">
              <a:xfrm>
                <a:off x="3990" y="4195"/>
                <a:ext cx="39" cy="39"/>
              </a:xfrm>
              <a:custGeom>
                <a:avLst/>
                <a:gdLst>
                  <a:gd name="T0" fmla="*/ 0 w 80"/>
                  <a:gd name="T1" fmla="*/ 1 h 78"/>
                  <a:gd name="T2" fmla="*/ 0 w 80"/>
                  <a:gd name="T3" fmla="*/ 0 h 78"/>
                  <a:gd name="T4" fmla="*/ 0 w 80"/>
                  <a:gd name="T5" fmla="*/ 1 h 78"/>
                  <a:gd name="T6" fmla="*/ 0 w 80"/>
                  <a:gd name="T7" fmla="*/ 1 h 78"/>
                  <a:gd name="T8" fmla="*/ 0 w 80"/>
                  <a:gd name="T9" fmla="*/ 1 h 78"/>
                  <a:gd name="T10" fmla="*/ 0 w 80"/>
                  <a:gd name="T11" fmla="*/ 1 h 78"/>
                  <a:gd name="T12" fmla="*/ 0 w 80"/>
                  <a:gd name="T13" fmla="*/ 1 h 78"/>
                  <a:gd name="T14" fmla="*/ 0 w 80"/>
                  <a:gd name="T15" fmla="*/ 1 h 78"/>
                  <a:gd name="T16" fmla="*/ 0 w 80"/>
                  <a:gd name="T17" fmla="*/ 1 h 78"/>
                  <a:gd name="T18" fmla="*/ 0 w 80"/>
                  <a:gd name="T19" fmla="*/ 1 h 78"/>
                  <a:gd name="T20" fmla="*/ 0 w 80"/>
                  <a:gd name="T21" fmla="*/ 1 h 78"/>
                  <a:gd name="T22" fmla="*/ 0 w 80"/>
                  <a:gd name="T23" fmla="*/ 1 h 78"/>
                  <a:gd name="T24" fmla="*/ 0 w 80"/>
                  <a:gd name="T25" fmla="*/ 1 h 78"/>
                  <a:gd name="T26" fmla="*/ 0 w 80"/>
                  <a:gd name="T27" fmla="*/ 1 h 78"/>
                  <a:gd name="T28" fmla="*/ 0 w 80"/>
                  <a:gd name="T29" fmla="*/ 1 h 78"/>
                  <a:gd name="T30" fmla="*/ 0 w 80"/>
                  <a:gd name="T31" fmla="*/ 1 h 78"/>
                  <a:gd name="T32" fmla="*/ 0 w 80"/>
                  <a:gd name="T33" fmla="*/ 1 h 78"/>
                  <a:gd name="T34" fmla="*/ 0 w 80"/>
                  <a:gd name="T35" fmla="*/ 1 h 78"/>
                  <a:gd name="T36" fmla="*/ 0 w 80"/>
                  <a:gd name="T37" fmla="*/ 1 h 78"/>
                  <a:gd name="T38" fmla="*/ 0 w 80"/>
                  <a:gd name="T39" fmla="*/ 1 h 78"/>
                  <a:gd name="T40" fmla="*/ 0 w 80"/>
                  <a:gd name="T41" fmla="*/ 1 h 78"/>
                  <a:gd name="T42" fmla="*/ 0 w 80"/>
                  <a:gd name="T43" fmla="*/ 1 h 78"/>
                  <a:gd name="T44" fmla="*/ 0 w 80"/>
                  <a:gd name="T45" fmla="*/ 1 h 78"/>
                  <a:gd name="T46" fmla="*/ 0 w 80"/>
                  <a:gd name="T47" fmla="*/ 1 h 78"/>
                  <a:gd name="T48" fmla="*/ 0 w 80"/>
                  <a:gd name="T49" fmla="*/ 1 h 78"/>
                  <a:gd name="T50" fmla="*/ 0 w 80"/>
                  <a:gd name="T51" fmla="*/ 1 h 78"/>
                  <a:gd name="T52" fmla="*/ 0 w 80"/>
                  <a:gd name="T53" fmla="*/ 1 h 78"/>
                  <a:gd name="T54" fmla="*/ 0 w 80"/>
                  <a:gd name="T55" fmla="*/ 1 h 78"/>
                  <a:gd name="T56" fmla="*/ 0 w 80"/>
                  <a:gd name="T57" fmla="*/ 1 h 78"/>
                  <a:gd name="T58" fmla="*/ 0 w 80"/>
                  <a:gd name="T59" fmla="*/ 1 h 78"/>
                  <a:gd name="T60" fmla="*/ 0 w 80"/>
                  <a:gd name="T61" fmla="*/ 1 h 78"/>
                  <a:gd name="T62" fmla="*/ 0 w 80"/>
                  <a:gd name="T63" fmla="*/ 1 h 78"/>
                  <a:gd name="T64" fmla="*/ 0 w 80"/>
                  <a:gd name="T65" fmla="*/ 1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7" y="1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3"/>
                    </a:lnTo>
                    <a:lnTo>
                      <a:pt x="17" y="7"/>
                    </a:lnTo>
                    <a:lnTo>
                      <a:pt x="12" y="12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1" y="32"/>
                    </a:lnTo>
                    <a:lnTo>
                      <a:pt x="0" y="40"/>
                    </a:lnTo>
                    <a:lnTo>
                      <a:pt x="1" y="48"/>
                    </a:lnTo>
                    <a:lnTo>
                      <a:pt x="4" y="55"/>
                    </a:lnTo>
                    <a:lnTo>
                      <a:pt x="7" y="62"/>
                    </a:lnTo>
                    <a:lnTo>
                      <a:pt x="13" y="68"/>
                    </a:lnTo>
                    <a:lnTo>
                      <a:pt x="19" y="73"/>
                    </a:lnTo>
                    <a:lnTo>
                      <a:pt x="25" y="76"/>
                    </a:lnTo>
                    <a:lnTo>
                      <a:pt x="33" y="78"/>
                    </a:lnTo>
                    <a:lnTo>
                      <a:pt x="42" y="78"/>
                    </a:lnTo>
                    <a:lnTo>
                      <a:pt x="50" y="78"/>
                    </a:lnTo>
                    <a:lnTo>
                      <a:pt x="57" y="75"/>
                    </a:lnTo>
                    <a:lnTo>
                      <a:pt x="63" y="71"/>
                    </a:lnTo>
                    <a:lnTo>
                      <a:pt x="69" y="67"/>
                    </a:lnTo>
                    <a:lnTo>
                      <a:pt x="74" y="61"/>
                    </a:lnTo>
                    <a:lnTo>
                      <a:pt x="77" y="54"/>
                    </a:lnTo>
                    <a:lnTo>
                      <a:pt x="80" y="46"/>
                    </a:lnTo>
                    <a:lnTo>
                      <a:pt x="80" y="38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2" y="6"/>
                    </a:lnTo>
                    <a:lnTo>
                      <a:pt x="55" y="2"/>
                    </a:lnTo>
                    <a:lnTo>
                      <a:pt x="47" y="1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7" name="Freeform 88"/>
              <p:cNvSpPr/>
              <p:nvPr/>
            </p:nvSpPr>
            <p:spPr bwMode="auto">
              <a:xfrm>
                <a:off x="4127" y="4147"/>
                <a:ext cx="39" cy="39"/>
              </a:xfrm>
              <a:custGeom>
                <a:avLst/>
                <a:gdLst>
                  <a:gd name="T0" fmla="*/ 0 w 80"/>
                  <a:gd name="T1" fmla="*/ 0 h 79"/>
                  <a:gd name="T2" fmla="*/ 0 w 80"/>
                  <a:gd name="T3" fmla="*/ 0 h 79"/>
                  <a:gd name="T4" fmla="*/ 0 w 80"/>
                  <a:gd name="T5" fmla="*/ 0 h 79"/>
                  <a:gd name="T6" fmla="*/ 0 w 80"/>
                  <a:gd name="T7" fmla="*/ 0 h 79"/>
                  <a:gd name="T8" fmla="*/ 0 w 80"/>
                  <a:gd name="T9" fmla="*/ 0 h 79"/>
                  <a:gd name="T10" fmla="*/ 0 w 80"/>
                  <a:gd name="T11" fmla="*/ 0 h 79"/>
                  <a:gd name="T12" fmla="*/ 0 w 80"/>
                  <a:gd name="T13" fmla="*/ 0 h 79"/>
                  <a:gd name="T14" fmla="*/ 0 w 80"/>
                  <a:gd name="T15" fmla="*/ 0 h 79"/>
                  <a:gd name="T16" fmla="*/ 0 w 80"/>
                  <a:gd name="T17" fmla="*/ 0 h 79"/>
                  <a:gd name="T18" fmla="*/ 0 w 80"/>
                  <a:gd name="T19" fmla="*/ 0 h 79"/>
                  <a:gd name="T20" fmla="*/ 0 w 80"/>
                  <a:gd name="T21" fmla="*/ 0 h 79"/>
                  <a:gd name="T22" fmla="*/ 0 w 80"/>
                  <a:gd name="T23" fmla="*/ 0 h 79"/>
                  <a:gd name="T24" fmla="*/ 0 w 80"/>
                  <a:gd name="T25" fmla="*/ 0 h 79"/>
                  <a:gd name="T26" fmla="*/ 0 w 80"/>
                  <a:gd name="T27" fmla="*/ 0 h 79"/>
                  <a:gd name="T28" fmla="*/ 0 w 80"/>
                  <a:gd name="T29" fmla="*/ 0 h 79"/>
                  <a:gd name="T30" fmla="*/ 0 w 80"/>
                  <a:gd name="T31" fmla="*/ 0 h 79"/>
                  <a:gd name="T32" fmla="*/ 0 w 80"/>
                  <a:gd name="T33" fmla="*/ 0 h 79"/>
                  <a:gd name="T34" fmla="*/ 0 w 80"/>
                  <a:gd name="T35" fmla="*/ 0 h 79"/>
                  <a:gd name="T36" fmla="*/ 0 w 80"/>
                  <a:gd name="T37" fmla="*/ 0 h 79"/>
                  <a:gd name="T38" fmla="*/ 0 w 80"/>
                  <a:gd name="T39" fmla="*/ 0 h 79"/>
                  <a:gd name="T40" fmla="*/ 0 w 80"/>
                  <a:gd name="T41" fmla="*/ 0 h 79"/>
                  <a:gd name="T42" fmla="*/ 0 w 80"/>
                  <a:gd name="T43" fmla="*/ 0 h 79"/>
                  <a:gd name="T44" fmla="*/ 0 w 80"/>
                  <a:gd name="T45" fmla="*/ 0 h 79"/>
                  <a:gd name="T46" fmla="*/ 0 w 80"/>
                  <a:gd name="T47" fmla="*/ 0 h 79"/>
                  <a:gd name="T48" fmla="*/ 0 w 80"/>
                  <a:gd name="T49" fmla="*/ 0 h 79"/>
                  <a:gd name="T50" fmla="*/ 0 w 80"/>
                  <a:gd name="T51" fmla="*/ 0 h 79"/>
                  <a:gd name="T52" fmla="*/ 0 w 80"/>
                  <a:gd name="T53" fmla="*/ 0 h 79"/>
                  <a:gd name="T54" fmla="*/ 0 w 80"/>
                  <a:gd name="T55" fmla="*/ 0 h 79"/>
                  <a:gd name="T56" fmla="*/ 0 w 80"/>
                  <a:gd name="T57" fmla="*/ 0 h 79"/>
                  <a:gd name="T58" fmla="*/ 0 w 80"/>
                  <a:gd name="T59" fmla="*/ 0 h 79"/>
                  <a:gd name="T60" fmla="*/ 0 w 80"/>
                  <a:gd name="T61" fmla="*/ 0 h 79"/>
                  <a:gd name="T62" fmla="*/ 0 w 80"/>
                  <a:gd name="T63" fmla="*/ 0 h 79"/>
                  <a:gd name="T64" fmla="*/ 0 w 80"/>
                  <a:gd name="T65" fmla="*/ 0 h 7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9">
                    <a:moveTo>
                      <a:pt x="46" y="0"/>
                    </a:moveTo>
                    <a:lnTo>
                      <a:pt x="38" y="0"/>
                    </a:lnTo>
                    <a:lnTo>
                      <a:pt x="30" y="0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8"/>
                    </a:lnTo>
                    <a:lnTo>
                      <a:pt x="2" y="24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40" y="79"/>
                    </a:lnTo>
                    <a:lnTo>
                      <a:pt x="49" y="79"/>
                    </a:lnTo>
                    <a:lnTo>
                      <a:pt x="55" y="75"/>
                    </a:lnTo>
                    <a:lnTo>
                      <a:pt x="62" y="72"/>
                    </a:lnTo>
                    <a:lnTo>
                      <a:pt x="68" y="67"/>
                    </a:lnTo>
                    <a:lnTo>
                      <a:pt x="73" y="61"/>
                    </a:lnTo>
                    <a:lnTo>
                      <a:pt x="76" y="54"/>
                    </a:lnTo>
                    <a:lnTo>
                      <a:pt x="78" y="46"/>
                    </a:lnTo>
                    <a:lnTo>
                      <a:pt x="80" y="38"/>
                    </a:lnTo>
                    <a:lnTo>
                      <a:pt x="78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8" name="Freeform 89"/>
              <p:cNvSpPr/>
              <p:nvPr/>
            </p:nvSpPr>
            <p:spPr bwMode="auto">
              <a:xfrm>
                <a:off x="4216" y="4162"/>
                <a:ext cx="37" cy="39"/>
              </a:xfrm>
              <a:custGeom>
                <a:avLst/>
                <a:gdLst>
                  <a:gd name="T0" fmla="*/ 1 w 73"/>
                  <a:gd name="T1" fmla="*/ 0 h 79"/>
                  <a:gd name="T2" fmla="*/ 1 w 73"/>
                  <a:gd name="T3" fmla="*/ 0 h 79"/>
                  <a:gd name="T4" fmla="*/ 1 w 73"/>
                  <a:gd name="T5" fmla="*/ 0 h 79"/>
                  <a:gd name="T6" fmla="*/ 1 w 73"/>
                  <a:gd name="T7" fmla="*/ 0 h 79"/>
                  <a:gd name="T8" fmla="*/ 1 w 73"/>
                  <a:gd name="T9" fmla="*/ 0 h 79"/>
                  <a:gd name="T10" fmla="*/ 1 w 73"/>
                  <a:gd name="T11" fmla="*/ 0 h 79"/>
                  <a:gd name="T12" fmla="*/ 1 w 73"/>
                  <a:gd name="T13" fmla="*/ 0 h 79"/>
                  <a:gd name="T14" fmla="*/ 1 w 73"/>
                  <a:gd name="T15" fmla="*/ 0 h 79"/>
                  <a:gd name="T16" fmla="*/ 1 w 73"/>
                  <a:gd name="T17" fmla="*/ 0 h 79"/>
                  <a:gd name="T18" fmla="*/ 1 w 73"/>
                  <a:gd name="T19" fmla="*/ 0 h 79"/>
                  <a:gd name="T20" fmla="*/ 1 w 73"/>
                  <a:gd name="T21" fmla="*/ 0 h 79"/>
                  <a:gd name="T22" fmla="*/ 1 w 73"/>
                  <a:gd name="T23" fmla="*/ 0 h 79"/>
                  <a:gd name="T24" fmla="*/ 0 w 73"/>
                  <a:gd name="T25" fmla="*/ 0 h 79"/>
                  <a:gd name="T26" fmla="*/ 0 w 73"/>
                  <a:gd name="T27" fmla="*/ 0 h 79"/>
                  <a:gd name="T28" fmla="*/ 0 w 73"/>
                  <a:gd name="T29" fmla="*/ 0 h 79"/>
                  <a:gd name="T30" fmla="*/ 1 w 73"/>
                  <a:gd name="T31" fmla="*/ 0 h 79"/>
                  <a:gd name="T32" fmla="*/ 1 w 73"/>
                  <a:gd name="T33" fmla="*/ 0 h 79"/>
                  <a:gd name="T34" fmla="*/ 1 w 73"/>
                  <a:gd name="T35" fmla="*/ 0 h 79"/>
                  <a:gd name="T36" fmla="*/ 1 w 73"/>
                  <a:gd name="T37" fmla="*/ 0 h 79"/>
                  <a:gd name="T38" fmla="*/ 1 w 73"/>
                  <a:gd name="T39" fmla="*/ 0 h 79"/>
                  <a:gd name="T40" fmla="*/ 1 w 73"/>
                  <a:gd name="T41" fmla="*/ 0 h 79"/>
                  <a:gd name="T42" fmla="*/ 1 w 73"/>
                  <a:gd name="T43" fmla="*/ 0 h 79"/>
                  <a:gd name="T44" fmla="*/ 1 w 73"/>
                  <a:gd name="T45" fmla="*/ 0 h 79"/>
                  <a:gd name="T46" fmla="*/ 1 w 73"/>
                  <a:gd name="T47" fmla="*/ 0 h 79"/>
                  <a:gd name="T48" fmla="*/ 1 w 73"/>
                  <a:gd name="T49" fmla="*/ 0 h 79"/>
                  <a:gd name="T50" fmla="*/ 1 w 73"/>
                  <a:gd name="T51" fmla="*/ 0 h 79"/>
                  <a:gd name="T52" fmla="*/ 1 w 73"/>
                  <a:gd name="T53" fmla="*/ 0 h 79"/>
                  <a:gd name="T54" fmla="*/ 1 w 73"/>
                  <a:gd name="T55" fmla="*/ 0 h 79"/>
                  <a:gd name="T56" fmla="*/ 1 w 73"/>
                  <a:gd name="T57" fmla="*/ 0 h 79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73" h="79">
                    <a:moveTo>
                      <a:pt x="73" y="19"/>
                    </a:moveTo>
                    <a:lnTo>
                      <a:pt x="69" y="12"/>
                    </a:lnTo>
                    <a:lnTo>
                      <a:pt x="62" y="7"/>
                    </a:lnTo>
                    <a:lnTo>
                      <a:pt x="54" y="2"/>
                    </a:lnTo>
                    <a:lnTo>
                      <a:pt x="46" y="0"/>
                    </a:lnTo>
                    <a:lnTo>
                      <a:pt x="38" y="0"/>
                    </a:lnTo>
                    <a:lnTo>
                      <a:pt x="30" y="1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0" y="12"/>
                    </a:lnTo>
                    <a:lnTo>
                      <a:pt x="5" y="19"/>
                    </a:lnTo>
                    <a:lnTo>
                      <a:pt x="2" y="25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49"/>
                    </a:lnTo>
                    <a:lnTo>
                      <a:pt x="3" y="55"/>
                    </a:lnTo>
                    <a:lnTo>
                      <a:pt x="7" y="62"/>
                    </a:lnTo>
                    <a:lnTo>
                      <a:pt x="11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35" y="79"/>
                    </a:lnTo>
                    <a:lnTo>
                      <a:pt x="38" y="79"/>
                    </a:lnTo>
                    <a:lnTo>
                      <a:pt x="41" y="79"/>
                    </a:lnTo>
                    <a:lnTo>
                      <a:pt x="43" y="79"/>
                    </a:lnTo>
                    <a:lnTo>
                      <a:pt x="48" y="70"/>
                    </a:lnTo>
                    <a:lnTo>
                      <a:pt x="58" y="52"/>
                    </a:lnTo>
                    <a:lnTo>
                      <a:pt x="69" y="31"/>
                    </a:lnTo>
                    <a:lnTo>
                      <a:pt x="73" y="19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" name="Freeform 90"/>
              <p:cNvSpPr/>
              <p:nvPr/>
            </p:nvSpPr>
            <p:spPr bwMode="auto">
              <a:xfrm>
                <a:off x="3983" y="4266"/>
                <a:ext cx="31" cy="33"/>
              </a:xfrm>
              <a:custGeom>
                <a:avLst/>
                <a:gdLst>
                  <a:gd name="T0" fmla="*/ 1 w 61"/>
                  <a:gd name="T1" fmla="*/ 1 h 66"/>
                  <a:gd name="T2" fmla="*/ 1 w 61"/>
                  <a:gd name="T3" fmla="*/ 1 h 66"/>
                  <a:gd name="T4" fmla="*/ 1 w 61"/>
                  <a:gd name="T5" fmla="*/ 1 h 66"/>
                  <a:gd name="T6" fmla="*/ 1 w 61"/>
                  <a:gd name="T7" fmla="*/ 1 h 66"/>
                  <a:gd name="T8" fmla="*/ 1 w 61"/>
                  <a:gd name="T9" fmla="*/ 1 h 66"/>
                  <a:gd name="T10" fmla="*/ 1 w 61"/>
                  <a:gd name="T11" fmla="*/ 1 h 66"/>
                  <a:gd name="T12" fmla="*/ 1 w 61"/>
                  <a:gd name="T13" fmla="*/ 1 h 66"/>
                  <a:gd name="T14" fmla="*/ 1 w 61"/>
                  <a:gd name="T15" fmla="*/ 1 h 66"/>
                  <a:gd name="T16" fmla="*/ 1 w 61"/>
                  <a:gd name="T17" fmla="*/ 1 h 66"/>
                  <a:gd name="T18" fmla="*/ 1 w 61"/>
                  <a:gd name="T19" fmla="*/ 1 h 66"/>
                  <a:gd name="T20" fmla="*/ 1 w 61"/>
                  <a:gd name="T21" fmla="*/ 1 h 66"/>
                  <a:gd name="T22" fmla="*/ 1 w 61"/>
                  <a:gd name="T23" fmla="*/ 1 h 66"/>
                  <a:gd name="T24" fmla="*/ 1 w 61"/>
                  <a:gd name="T25" fmla="*/ 1 h 66"/>
                  <a:gd name="T26" fmla="*/ 1 w 61"/>
                  <a:gd name="T27" fmla="*/ 0 h 66"/>
                  <a:gd name="T28" fmla="*/ 1 w 61"/>
                  <a:gd name="T29" fmla="*/ 1 h 66"/>
                  <a:gd name="T30" fmla="*/ 1 w 61"/>
                  <a:gd name="T31" fmla="*/ 1 h 66"/>
                  <a:gd name="T32" fmla="*/ 0 w 61"/>
                  <a:gd name="T33" fmla="*/ 1 h 66"/>
                  <a:gd name="T34" fmla="*/ 1 w 61"/>
                  <a:gd name="T35" fmla="*/ 1 h 66"/>
                  <a:gd name="T36" fmla="*/ 1 w 61"/>
                  <a:gd name="T37" fmla="*/ 1 h 66"/>
                  <a:gd name="T38" fmla="*/ 1 w 61"/>
                  <a:gd name="T39" fmla="*/ 1 h 66"/>
                  <a:gd name="T40" fmla="*/ 1 w 61"/>
                  <a:gd name="T41" fmla="*/ 1 h 66"/>
                  <a:gd name="T42" fmla="*/ 1 w 61"/>
                  <a:gd name="T43" fmla="*/ 1 h 66"/>
                  <a:gd name="T44" fmla="*/ 1 w 61"/>
                  <a:gd name="T45" fmla="*/ 1 h 66"/>
                  <a:gd name="T46" fmla="*/ 1 w 61"/>
                  <a:gd name="T47" fmla="*/ 1 h 66"/>
                  <a:gd name="T48" fmla="*/ 1 w 61"/>
                  <a:gd name="T49" fmla="*/ 1 h 6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61" h="66">
                    <a:moveTo>
                      <a:pt x="53" y="66"/>
                    </a:moveTo>
                    <a:lnTo>
                      <a:pt x="57" y="61"/>
                    </a:lnTo>
                    <a:lnTo>
                      <a:pt x="59" y="56"/>
                    </a:lnTo>
                    <a:lnTo>
                      <a:pt x="60" y="52"/>
                    </a:lnTo>
                    <a:lnTo>
                      <a:pt x="61" y="47"/>
                    </a:lnTo>
                    <a:lnTo>
                      <a:pt x="61" y="39"/>
                    </a:lnTo>
                    <a:lnTo>
                      <a:pt x="60" y="31"/>
                    </a:lnTo>
                    <a:lnTo>
                      <a:pt x="58" y="24"/>
                    </a:lnTo>
                    <a:lnTo>
                      <a:pt x="55" y="17"/>
                    </a:lnTo>
                    <a:lnTo>
                      <a:pt x="50" y="11"/>
                    </a:lnTo>
                    <a:lnTo>
                      <a:pt x="43" y="7"/>
                    </a:lnTo>
                    <a:lnTo>
                      <a:pt x="36" y="3"/>
                    </a:lnTo>
                    <a:lnTo>
                      <a:pt x="29" y="1"/>
                    </a:lnTo>
                    <a:lnTo>
                      <a:pt x="21" y="0"/>
                    </a:lnTo>
                    <a:lnTo>
                      <a:pt x="13" y="1"/>
                    </a:lnTo>
                    <a:lnTo>
                      <a:pt x="6" y="3"/>
                    </a:lnTo>
                    <a:lnTo>
                      <a:pt x="0" y="7"/>
                    </a:lnTo>
                    <a:lnTo>
                      <a:pt x="2" y="9"/>
                    </a:lnTo>
                    <a:lnTo>
                      <a:pt x="5" y="14"/>
                    </a:lnTo>
                    <a:lnTo>
                      <a:pt x="11" y="22"/>
                    </a:lnTo>
                    <a:lnTo>
                      <a:pt x="19" y="31"/>
                    </a:lnTo>
                    <a:lnTo>
                      <a:pt x="27" y="41"/>
                    </a:lnTo>
                    <a:lnTo>
                      <a:pt x="35" y="51"/>
                    </a:lnTo>
                    <a:lnTo>
                      <a:pt x="44" y="59"/>
                    </a:lnTo>
                    <a:lnTo>
                      <a:pt x="53" y="66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0" name="Freeform 91"/>
              <p:cNvSpPr/>
              <p:nvPr/>
            </p:nvSpPr>
            <p:spPr bwMode="auto">
              <a:xfrm>
                <a:off x="4852" y="4125"/>
                <a:ext cx="17" cy="17"/>
              </a:xfrm>
              <a:custGeom>
                <a:avLst/>
                <a:gdLst>
                  <a:gd name="T0" fmla="*/ 1 w 34"/>
                  <a:gd name="T1" fmla="*/ 1 h 34"/>
                  <a:gd name="T2" fmla="*/ 1 w 34"/>
                  <a:gd name="T3" fmla="*/ 1 h 34"/>
                  <a:gd name="T4" fmla="*/ 1 w 34"/>
                  <a:gd name="T5" fmla="*/ 1 h 34"/>
                  <a:gd name="T6" fmla="*/ 1 w 34"/>
                  <a:gd name="T7" fmla="*/ 1 h 34"/>
                  <a:gd name="T8" fmla="*/ 1 w 34"/>
                  <a:gd name="T9" fmla="*/ 1 h 34"/>
                  <a:gd name="T10" fmla="*/ 1 w 34"/>
                  <a:gd name="T11" fmla="*/ 1 h 34"/>
                  <a:gd name="T12" fmla="*/ 1 w 34"/>
                  <a:gd name="T13" fmla="*/ 1 h 34"/>
                  <a:gd name="T14" fmla="*/ 1 w 34"/>
                  <a:gd name="T15" fmla="*/ 1 h 34"/>
                  <a:gd name="T16" fmla="*/ 1 w 34"/>
                  <a:gd name="T17" fmla="*/ 1 h 34"/>
                  <a:gd name="T18" fmla="*/ 1 w 34"/>
                  <a:gd name="T19" fmla="*/ 0 h 34"/>
                  <a:gd name="T20" fmla="*/ 1 w 34"/>
                  <a:gd name="T21" fmla="*/ 1 h 34"/>
                  <a:gd name="T22" fmla="*/ 1 w 34"/>
                  <a:gd name="T23" fmla="*/ 1 h 34"/>
                  <a:gd name="T24" fmla="*/ 0 w 34"/>
                  <a:gd name="T25" fmla="*/ 1 h 34"/>
                  <a:gd name="T26" fmla="*/ 0 w 34"/>
                  <a:gd name="T27" fmla="*/ 1 h 34"/>
                  <a:gd name="T28" fmla="*/ 1 w 34"/>
                  <a:gd name="T29" fmla="*/ 1 h 34"/>
                  <a:gd name="T30" fmla="*/ 1 w 34"/>
                  <a:gd name="T31" fmla="*/ 1 h 34"/>
                  <a:gd name="T32" fmla="*/ 1 w 34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4">
                    <a:moveTo>
                      <a:pt x="12" y="34"/>
                    </a:moveTo>
                    <a:lnTo>
                      <a:pt x="19" y="34"/>
                    </a:lnTo>
                    <a:lnTo>
                      <a:pt x="24" y="33"/>
                    </a:lnTo>
                    <a:lnTo>
                      <a:pt x="29" y="28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2" y="10"/>
                    </a:lnTo>
                    <a:lnTo>
                      <a:pt x="28" y="5"/>
                    </a:lnTo>
                    <a:lnTo>
                      <a:pt x="22" y="2"/>
                    </a:lnTo>
                    <a:lnTo>
                      <a:pt x="15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6" y="30"/>
                    </a:lnTo>
                    <a:lnTo>
                      <a:pt x="12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" name="Freeform 92"/>
              <p:cNvSpPr/>
              <p:nvPr/>
            </p:nvSpPr>
            <p:spPr bwMode="auto">
              <a:xfrm>
                <a:off x="4885" y="4152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0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1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1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8" y="3"/>
                    </a:lnTo>
                    <a:lnTo>
                      <a:pt x="22" y="0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1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2" name="Freeform 93"/>
              <p:cNvSpPr/>
              <p:nvPr/>
            </p:nvSpPr>
            <p:spPr bwMode="auto">
              <a:xfrm>
                <a:off x="4701" y="4202"/>
                <a:ext cx="17" cy="17"/>
              </a:xfrm>
              <a:custGeom>
                <a:avLst/>
                <a:gdLst>
                  <a:gd name="T0" fmla="*/ 1 w 34"/>
                  <a:gd name="T1" fmla="*/ 1 h 33"/>
                  <a:gd name="T2" fmla="*/ 1 w 34"/>
                  <a:gd name="T3" fmla="*/ 1 h 33"/>
                  <a:gd name="T4" fmla="*/ 1 w 34"/>
                  <a:gd name="T5" fmla="*/ 1 h 33"/>
                  <a:gd name="T6" fmla="*/ 1 w 34"/>
                  <a:gd name="T7" fmla="*/ 1 h 33"/>
                  <a:gd name="T8" fmla="*/ 1 w 34"/>
                  <a:gd name="T9" fmla="*/ 1 h 33"/>
                  <a:gd name="T10" fmla="*/ 1 w 34"/>
                  <a:gd name="T11" fmla="*/ 1 h 33"/>
                  <a:gd name="T12" fmla="*/ 1 w 34"/>
                  <a:gd name="T13" fmla="*/ 1 h 33"/>
                  <a:gd name="T14" fmla="*/ 1 w 34"/>
                  <a:gd name="T15" fmla="*/ 1 h 33"/>
                  <a:gd name="T16" fmla="*/ 1 w 34"/>
                  <a:gd name="T17" fmla="*/ 1 h 33"/>
                  <a:gd name="T18" fmla="*/ 1 w 34"/>
                  <a:gd name="T19" fmla="*/ 0 h 33"/>
                  <a:gd name="T20" fmla="*/ 1 w 34"/>
                  <a:gd name="T21" fmla="*/ 1 h 33"/>
                  <a:gd name="T22" fmla="*/ 1 w 34"/>
                  <a:gd name="T23" fmla="*/ 1 h 33"/>
                  <a:gd name="T24" fmla="*/ 1 w 34"/>
                  <a:gd name="T25" fmla="*/ 1 h 33"/>
                  <a:gd name="T26" fmla="*/ 0 w 34"/>
                  <a:gd name="T27" fmla="*/ 1 h 33"/>
                  <a:gd name="T28" fmla="*/ 1 w 34"/>
                  <a:gd name="T29" fmla="*/ 1 h 33"/>
                  <a:gd name="T30" fmla="*/ 1 w 34"/>
                  <a:gd name="T31" fmla="*/ 1 h 33"/>
                  <a:gd name="T32" fmla="*/ 1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3"/>
                    </a:moveTo>
                    <a:lnTo>
                      <a:pt x="19" y="33"/>
                    </a:lnTo>
                    <a:lnTo>
                      <a:pt x="25" y="32"/>
                    </a:lnTo>
                    <a:lnTo>
                      <a:pt x="29" y="28"/>
                    </a:lnTo>
                    <a:lnTo>
                      <a:pt x="33" y="22"/>
                    </a:lnTo>
                    <a:lnTo>
                      <a:pt x="34" y="16"/>
                    </a:lnTo>
                    <a:lnTo>
                      <a:pt x="33" y="9"/>
                    </a:lnTo>
                    <a:lnTo>
                      <a:pt x="28" y="5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10" y="2"/>
                    </a:lnTo>
                    <a:lnTo>
                      <a:pt x="5" y="6"/>
                    </a:lnTo>
                    <a:lnTo>
                      <a:pt x="2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30"/>
                    </a:lnTo>
                    <a:lnTo>
                      <a:pt x="12" y="3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" name="Freeform 94"/>
              <p:cNvSpPr/>
              <p:nvPr/>
            </p:nvSpPr>
            <p:spPr bwMode="auto">
              <a:xfrm>
                <a:off x="4742" y="4201"/>
                <a:ext cx="16" cy="17"/>
              </a:xfrm>
              <a:custGeom>
                <a:avLst/>
                <a:gdLst>
                  <a:gd name="T0" fmla="*/ 0 w 34"/>
                  <a:gd name="T1" fmla="*/ 1 h 33"/>
                  <a:gd name="T2" fmla="*/ 0 w 34"/>
                  <a:gd name="T3" fmla="*/ 1 h 33"/>
                  <a:gd name="T4" fmla="*/ 0 w 34"/>
                  <a:gd name="T5" fmla="*/ 1 h 33"/>
                  <a:gd name="T6" fmla="*/ 0 w 34"/>
                  <a:gd name="T7" fmla="*/ 1 h 33"/>
                  <a:gd name="T8" fmla="*/ 0 w 34"/>
                  <a:gd name="T9" fmla="*/ 1 h 33"/>
                  <a:gd name="T10" fmla="*/ 0 w 34"/>
                  <a:gd name="T11" fmla="*/ 1 h 33"/>
                  <a:gd name="T12" fmla="*/ 0 w 34"/>
                  <a:gd name="T13" fmla="*/ 1 h 33"/>
                  <a:gd name="T14" fmla="*/ 0 w 34"/>
                  <a:gd name="T15" fmla="*/ 1 h 33"/>
                  <a:gd name="T16" fmla="*/ 0 w 34"/>
                  <a:gd name="T17" fmla="*/ 1 h 33"/>
                  <a:gd name="T18" fmla="*/ 0 w 34"/>
                  <a:gd name="T19" fmla="*/ 0 h 33"/>
                  <a:gd name="T20" fmla="*/ 0 w 34"/>
                  <a:gd name="T21" fmla="*/ 1 h 33"/>
                  <a:gd name="T22" fmla="*/ 0 w 34"/>
                  <a:gd name="T23" fmla="*/ 1 h 33"/>
                  <a:gd name="T24" fmla="*/ 0 w 34"/>
                  <a:gd name="T25" fmla="*/ 1 h 33"/>
                  <a:gd name="T26" fmla="*/ 0 w 34"/>
                  <a:gd name="T27" fmla="*/ 1 h 33"/>
                  <a:gd name="T28" fmla="*/ 0 w 34"/>
                  <a:gd name="T29" fmla="*/ 1 h 33"/>
                  <a:gd name="T30" fmla="*/ 0 w 34"/>
                  <a:gd name="T31" fmla="*/ 1 h 33"/>
                  <a:gd name="T32" fmla="*/ 0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2"/>
                    </a:moveTo>
                    <a:lnTo>
                      <a:pt x="19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1" y="9"/>
                    </a:lnTo>
                    <a:lnTo>
                      <a:pt x="28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4" name="Freeform 95"/>
              <p:cNvSpPr/>
              <p:nvPr/>
            </p:nvSpPr>
            <p:spPr bwMode="auto">
              <a:xfrm>
                <a:off x="4782" y="4209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1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5" y="29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5" name="Freeform 96"/>
              <p:cNvSpPr/>
              <p:nvPr/>
            </p:nvSpPr>
            <p:spPr bwMode="auto">
              <a:xfrm>
                <a:off x="4820" y="4226"/>
                <a:ext cx="17" cy="17"/>
              </a:xfrm>
              <a:custGeom>
                <a:avLst/>
                <a:gdLst>
                  <a:gd name="T0" fmla="*/ 1 w 33"/>
                  <a:gd name="T1" fmla="*/ 1 h 34"/>
                  <a:gd name="T2" fmla="*/ 1 w 33"/>
                  <a:gd name="T3" fmla="*/ 1 h 34"/>
                  <a:gd name="T4" fmla="*/ 1 w 33"/>
                  <a:gd name="T5" fmla="*/ 1 h 34"/>
                  <a:gd name="T6" fmla="*/ 1 w 33"/>
                  <a:gd name="T7" fmla="*/ 1 h 34"/>
                  <a:gd name="T8" fmla="*/ 1 w 33"/>
                  <a:gd name="T9" fmla="*/ 1 h 34"/>
                  <a:gd name="T10" fmla="*/ 1 w 33"/>
                  <a:gd name="T11" fmla="*/ 1 h 34"/>
                  <a:gd name="T12" fmla="*/ 1 w 33"/>
                  <a:gd name="T13" fmla="*/ 1 h 34"/>
                  <a:gd name="T14" fmla="*/ 1 w 33"/>
                  <a:gd name="T15" fmla="*/ 1 h 34"/>
                  <a:gd name="T16" fmla="*/ 1 w 33"/>
                  <a:gd name="T17" fmla="*/ 1 h 34"/>
                  <a:gd name="T18" fmla="*/ 1 w 33"/>
                  <a:gd name="T19" fmla="*/ 0 h 34"/>
                  <a:gd name="T20" fmla="*/ 1 w 33"/>
                  <a:gd name="T21" fmla="*/ 1 h 34"/>
                  <a:gd name="T22" fmla="*/ 1 w 33"/>
                  <a:gd name="T23" fmla="*/ 1 h 34"/>
                  <a:gd name="T24" fmla="*/ 1 w 33"/>
                  <a:gd name="T25" fmla="*/ 1 h 34"/>
                  <a:gd name="T26" fmla="*/ 0 w 33"/>
                  <a:gd name="T27" fmla="*/ 1 h 34"/>
                  <a:gd name="T28" fmla="*/ 1 w 33"/>
                  <a:gd name="T29" fmla="*/ 1 h 34"/>
                  <a:gd name="T30" fmla="*/ 1 w 33"/>
                  <a:gd name="T31" fmla="*/ 1 h 34"/>
                  <a:gd name="T32" fmla="*/ 1 w 33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4">
                    <a:moveTo>
                      <a:pt x="11" y="34"/>
                    </a:moveTo>
                    <a:lnTo>
                      <a:pt x="18" y="34"/>
                    </a:lnTo>
                    <a:lnTo>
                      <a:pt x="24" y="33"/>
                    </a:lnTo>
                    <a:lnTo>
                      <a:pt x="30" y="28"/>
                    </a:lnTo>
                    <a:lnTo>
                      <a:pt x="33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7" y="5"/>
                    </a:lnTo>
                    <a:lnTo>
                      <a:pt x="22" y="1"/>
                    </a:lnTo>
                    <a:lnTo>
                      <a:pt x="16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1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5" y="30"/>
                    </a:lnTo>
                    <a:lnTo>
                      <a:pt x="11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6" name="Freeform 97"/>
              <p:cNvSpPr/>
              <p:nvPr/>
            </p:nvSpPr>
            <p:spPr bwMode="auto">
              <a:xfrm>
                <a:off x="4853" y="4250"/>
                <a:ext cx="16" cy="16"/>
              </a:xfrm>
              <a:custGeom>
                <a:avLst/>
                <a:gdLst>
                  <a:gd name="T0" fmla="*/ 0 w 33"/>
                  <a:gd name="T1" fmla="*/ 0 h 33"/>
                  <a:gd name="T2" fmla="*/ 0 w 33"/>
                  <a:gd name="T3" fmla="*/ 0 h 33"/>
                  <a:gd name="T4" fmla="*/ 0 w 33"/>
                  <a:gd name="T5" fmla="*/ 0 h 33"/>
                  <a:gd name="T6" fmla="*/ 0 w 33"/>
                  <a:gd name="T7" fmla="*/ 0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0 h 33"/>
                  <a:gd name="T14" fmla="*/ 0 w 33"/>
                  <a:gd name="T15" fmla="*/ 0 h 33"/>
                  <a:gd name="T16" fmla="*/ 0 w 33"/>
                  <a:gd name="T17" fmla="*/ 0 h 33"/>
                  <a:gd name="T18" fmla="*/ 0 w 33"/>
                  <a:gd name="T19" fmla="*/ 0 h 33"/>
                  <a:gd name="T20" fmla="*/ 0 w 33"/>
                  <a:gd name="T21" fmla="*/ 0 h 33"/>
                  <a:gd name="T22" fmla="*/ 0 w 33"/>
                  <a:gd name="T23" fmla="*/ 0 h 33"/>
                  <a:gd name="T24" fmla="*/ 0 w 33"/>
                  <a:gd name="T25" fmla="*/ 0 h 33"/>
                  <a:gd name="T26" fmla="*/ 0 w 33"/>
                  <a:gd name="T27" fmla="*/ 0 h 33"/>
                  <a:gd name="T28" fmla="*/ 0 w 33"/>
                  <a:gd name="T29" fmla="*/ 0 h 33"/>
                  <a:gd name="T30" fmla="*/ 0 w 33"/>
                  <a:gd name="T31" fmla="*/ 0 h 33"/>
                  <a:gd name="T32" fmla="*/ 0 w 33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2" y="32"/>
                    </a:moveTo>
                    <a:lnTo>
                      <a:pt x="18" y="33"/>
                    </a:lnTo>
                    <a:lnTo>
                      <a:pt x="25" y="32"/>
                    </a:lnTo>
                    <a:lnTo>
                      <a:pt x="29" y="27"/>
                    </a:lnTo>
                    <a:lnTo>
                      <a:pt x="33" y="21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1" y="1"/>
                    </a:lnTo>
                    <a:lnTo>
                      <a:pt x="15" y="0"/>
                    </a:lnTo>
                    <a:lnTo>
                      <a:pt x="8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7" name="Freeform 98"/>
              <p:cNvSpPr/>
              <p:nvPr/>
            </p:nvSpPr>
            <p:spPr bwMode="auto">
              <a:xfrm>
                <a:off x="4680" y="4230"/>
                <a:ext cx="188" cy="72"/>
              </a:xfrm>
              <a:custGeom>
                <a:avLst/>
                <a:gdLst>
                  <a:gd name="T0" fmla="*/ 1 w 376"/>
                  <a:gd name="T1" fmla="*/ 1 h 144"/>
                  <a:gd name="T2" fmla="*/ 1 w 376"/>
                  <a:gd name="T3" fmla="*/ 1 h 144"/>
                  <a:gd name="T4" fmla="*/ 1 w 376"/>
                  <a:gd name="T5" fmla="*/ 1 h 144"/>
                  <a:gd name="T6" fmla="*/ 1 w 376"/>
                  <a:gd name="T7" fmla="*/ 1 h 144"/>
                  <a:gd name="T8" fmla="*/ 1 w 376"/>
                  <a:gd name="T9" fmla="*/ 1 h 144"/>
                  <a:gd name="T10" fmla="*/ 1 w 376"/>
                  <a:gd name="T11" fmla="*/ 1 h 144"/>
                  <a:gd name="T12" fmla="*/ 1 w 376"/>
                  <a:gd name="T13" fmla="*/ 1 h 144"/>
                  <a:gd name="T14" fmla="*/ 1 w 376"/>
                  <a:gd name="T15" fmla="*/ 1 h 144"/>
                  <a:gd name="T16" fmla="*/ 1 w 376"/>
                  <a:gd name="T17" fmla="*/ 1 h 144"/>
                  <a:gd name="T18" fmla="*/ 1 w 376"/>
                  <a:gd name="T19" fmla="*/ 1 h 144"/>
                  <a:gd name="T20" fmla="*/ 1 w 376"/>
                  <a:gd name="T21" fmla="*/ 1 h 144"/>
                  <a:gd name="T22" fmla="*/ 1 w 376"/>
                  <a:gd name="T23" fmla="*/ 1 h 144"/>
                  <a:gd name="T24" fmla="*/ 1 w 376"/>
                  <a:gd name="T25" fmla="*/ 1 h 144"/>
                  <a:gd name="T26" fmla="*/ 1 w 376"/>
                  <a:gd name="T27" fmla="*/ 1 h 144"/>
                  <a:gd name="T28" fmla="*/ 1 w 376"/>
                  <a:gd name="T29" fmla="*/ 1 h 144"/>
                  <a:gd name="T30" fmla="*/ 1 w 376"/>
                  <a:gd name="T31" fmla="*/ 1 h 144"/>
                  <a:gd name="T32" fmla="*/ 1 w 376"/>
                  <a:gd name="T33" fmla="*/ 1 h 144"/>
                  <a:gd name="T34" fmla="*/ 1 w 376"/>
                  <a:gd name="T35" fmla="*/ 1 h 144"/>
                  <a:gd name="T36" fmla="*/ 1 w 376"/>
                  <a:gd name="T37" fmla="*/ 1 h 144"/>
                  <a:gd name="T38" fmla="*/ 1 w 376"/>
                  <a:gd name="T39" fmla="*/ 0 h 144"/>
                  <a:gd name="T40" fmla="*/ 1 w 376"/>
                  <a:gd name="T41" fmla="*/ 1 h 144"/>
                  <a:gd name="T42" fmla="*/ 1 w 376"/>
                  <a:gd name="T43" fmla="*/ 1 h 144"/>
                  <a:gd name="T44" fmla="*/ 1 w 376"/>
                  <a:gd name="T45" fmla="*/ 1 h 144"/>
                  <a:gd name="T46" fmla="*/ 1 w 376"/>
                  <a:gd name="T47" fmla="*/ 1 h 144"/>
                  <a:gd name="T48" fmla="*/ 0 w 376"/>
                  <a:gd name="T49" fmla="*/ 1 h 144"/>
                  <a:gd name="T50" fmla="*/ 1 w 376"/>
                  <a:gd name="T51" fmla="*/ 1 h 144"/>
                  <a:gd name="T52" fmla="*/ 1 w 376"/>
                  <a:gd name="T53" fmla="*/ 1 h 144"/>
                  <a:gd name="T54" fmla="*/ 1 w 376"/>
                  <a:gd name="T55" fmla="*/ 1 h 144"/>
                  <a:gd name="T56" fmla="*/ 1 w 376"/>
                  <a:gd name="T57" fmla="*/ 1 h 144"/>
                  <a:gd name="T58" fmla="*/ 1 w 376"/>
                  <a:gd name="T59" fmla="*/ 1 h 144"/>
                  <a:gd name="T60" fmla="*/ 1 w 376"/>
                  <a:gd name="T61" fmla="*/ 1 h 144"/>
                  <a:gd name="T62" fmla="*/ 1 w 376"/>
                  <a:gd name="T63" fmla="*/ 1 h 144"/>
                  <a:gd name="T64" fmla="*/ 1 w 376"/>
                  <a:gd name="T65" fmla="*/ 1 h 144"/>
                  <a:gd name="T66" fmla="*/ 1 w 376"/>
                  <a:gd name="T67" fmla="*/ 1 h 144"/>
                  <a:gd name="T68" fmla="*/ 1 w 376"/>
                  <a:gd name="T69" fmla="*/ 1 h 144"/>
                  <a:gd name="T70" fmla="*/ 1 w 376"/>
                  <a:gd name="T71" fmla="*/ 1 h 144"/>
                  <a:gd name="T72" fmla="*/ 1 w 376"/>
                  <a:gd name="T73" fmla="*/ 1 h 144"/>
                  <a:gd name="T74" fmla="*/ 1 w 376"/>
                  <a:gd name="T75" fmla="*/ 1 h 144"/>
                  <a:gd name="T76" fmla="*/ 1 w 376"/>
                  <a:gd name="T77" fmla="*/ 1 h 144"/>
                  <a:gd name="T78" fmla="*/ 1 w 376"/>
                  <a:gd name="T79" fmla="*/ 1 h 144"/>
                  <a:gd name="T80" fmla="*/ 1 w 376"/>
                  <a:gd name="T81" fmla="*/ 1 h 144"/>
                  <a:gd name="T82" fmla="*/ 1 w 376"/>
                  <a:gd name="T83" fmla="*/ 1 h 144"/>
                  <a:gd name="T84" fmla="*/ 1 w 376"/>
                  <a:gd name="T85" fmla="*/ 1 h 144"/>
                  <a:gd name="T86" fmla="*/ 1 w 376"/>
                  <a:gd name="T87" fmla="*/ 1 h 144"/>
                  <a:gd name="T88" fmla="*/ 1 w 376"/>
                  <a:gd name="T89" fmla="*/ 1 h 144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376" h="144">
                    <a:moveTo>
                      <a:pt x="340" y="144"/>
                    </a:moveTo>
                    <a:lnTo>
                      <a:pt x="344" y="141"/>
                    </a:lnTo>
                    <a:lnTo>
                      <a:pt x="349" y="137"/>
                    </a:lnTo>
                    <a:lnTo>
                      <a:pt x="353" y="134"/>
                    </a:lnTo>
                    <a:lnTo>
                      <a:pt x="358" y="130"/>
                    </a:lnTo>
                    <a:lnTo>
                      <a:pt x="363" y="127"/>
                    </a:lnTo>
                    <a:lnTo>
                      <a:pt x="367" y="122"/>
                    </a:lnTo>
                    <a:lnTo>
                      <a:pt x="372" y="119"/>
                    </a:lnTo>
                    <a:lnTo>
                      <a:pt x="376" y="114"/>
                    </a:lnTo>
                    <a:lnTo>
                      <a:pt x="358" y="95"/>
                    </a:lnTo>
                    <a:lnTo>
                      <a:pt x="337" y="76"/>
                    </a:lnTo>
                    <a:lnTo>
                      <a:pt x="314" y="60"/>
                    </a:lnTo>
                    <a:lnTo>
                      <a:pt x="291" y="46"/>
                    </a:lnTo>
                    <a:lnTo>
                      <a:pt x="266" y="34"/>
                    </a:lnTo>
                    <a:lnTo>
                      <a:pt x="239" y="23"/>
                    </a:lnTo>
                    <a:lnTo>
                      <a:pt x="213" y="15"/>
                    </a:lnTo>
                    <a:lnTo>
                      <a:pt x="186" y="9"/>
                    </a:lnTo>
                    <a:lnTo>
                      <a:pt x="160" y="5"/>
                    </a:lnTo>
                    <a:lnTo>
                      <a:pt x="133" y="1"/>
                    </a:lnTo>
                    <a:lnTo>
                      <a:pt x="108" y="0"/>
                    </a:lnTo>
                    <a:lnTo>
                      <a:pt x="83" y="1"/>
                    </a:lnTo>
                    <a:lnTo>
                      <a:pt x="60" y="4"/>
                    </a:lnTo>
                    <a:lnTo>
                      <a:pt x="38" y="7"/>
                    </a:lnTo>
                    <a:lnTo>
                      <a:pt x="17" y="13"/>
                    </a:lnTo>
                    <a:lnTo>
                      <a:pt x="0" y="20"/>
                    </a:lnTo>
                    <a:lnTo>
                      <a:pt x="4" y="32"/>
                    </a:lnTo>
                    <a:lnTo>
                      <a:pt x="9" y="45"/>
                    </a:lnTo>
                    <a:lnTo>
                      <a:pt x="15" y="58"/>
                    </a:lnTo>
                    <a:lnTo>
                      <a:pt x="21" y="69"/>
                    </a:lnTo>
                    <a:lnTo>
                      <a:pt x="40" y="60"/>
                    </a:lnTo>
                    <a:lnTo>
                      <a:pt x="61" y="54"/>
                    </a:lnTo>
                    <a:lnTo>
                      <a:pt x="83" y="50"/>
                    </a:lnTo>
                    <a:lnTo>
                      <a:pt x="106" y="47"/>
                    </a:lnTo>
                    <a:lnTo>
                      <a:pt x="128" y="47"/>
                    </a:lnTo>
                    <a:lnTo>
                      <a:pt x="151" y="49"/>
                    </a:lnTo>
                    <a:lnTo>
                      <a:pt x="174" y="52"/>
                    </a:lnTo>
                    <a:lnTo>
                      <a:pt x="197" y="58"/>
                    </a:lnTo>
                    <a:lnTo>
                      <a:pt x="219" y="65"/>
                    </a:lnTo>
                    <a:lnTo>
                      <a:pt x="241" y="73"/>
                    </a:lnTo>
                    <a:lnTo>
                      <a:pt x="261" y="82"/>
                    </a:lnTo>
                    <a:lnTo>
                      <a:pt x="280" y="92"/>
                    </a:lnTo>
                    <a:lnTo>
                      <a:pt x="298" y="104"/>
                    </a:lnTo>
                    <a:lnTo>
                      <a:pt x="314" y="117"/>
                    </a:lnTo>
                    <a:lnTo>
                      <a:pt x="328" y="130"/>
                    </a:lnTo>
                    <a:lnTo>
                      <a:pt x="340" y="144"/>
                    </a:lnTo>
                    <a:close/>
                  </a:path>
                </a:pathLst>
              </a:custGeom>
              <a:solidFill>
                <a:srgbClr val="D100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8" name="Freeform 99"/>
              <p:cNvSpPr/>
              <p:nvPr/>
            </p:nvSpPr>
            <p:spPr bwMode="auto">
              <a:xfrm>
                <a:off x="3482" y="4271"/>
                <a:ext cx="1433" cy="69"/>
              </a:xfrm>
              <a:custGeom>
                <a:avLst/>
                <a:gdLst>
                  <a:gd name="T0" fmla="*/ 0 w 2868"/>
                  <a:gd name="T1" fmla="*/ 1 h 137"/>
                  <a:gd name="T2" fmla="*/ 0 w 2868"/>
                  <a:gd name="T3" fmla="*/ 0 h 137"/>
                  <a:gd name="T4" fmla="*/ 0 w 2868"/>
                  <a:gd name="T5" fmla="*/ 0 h 137"/>
                  <a:gd name="T6" fmla="*/ 0 w 2868"/>
                  <a:gd name="T7" fmla="*/ 1 h 137"/>
                  <a:gd name="T8" fmla="*/ 0 w 2868"/>
                  <a:gd name="T9" fmla="*/ 1 h 1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868" h="137">
                    <a:moveTo>
                      <a:pt x="2868" y="134"/>
                    </a:moveTo>
                    <a:lnTo>
                      <a:pt x="2868" y="0"/>
                    </a:lnTo>
                    <a:lnTo>
                      <a:pt x="0" y="0"/>
                    </a:lnTo>
                    <a:lnTo>
                      <a:pt x="7" y="137"/>
                    </a:lnTo>
                    <a:lnTo>
                      <a:pt x="2868" y="134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9" name="Freeform 100"/>
              <p:cNvSpPr/>
              <p:nvPr/>
            </p:nvSpPr>
            <p:spPr bwMode="auto">
              <a:xfrm>
                <a:off x="3452" y="4178"/>
                <a:ext cx="202" cy="140"/>
              </a:xfrm>
              <a:custGeom>
                <a:avLst/>
                <a:gdLst>
                  <a:gd name="T0" fmla="*/ 1 w 404"/>
                  <a:gd name="T1" fmla="*/ 0 h 281"/>
                  <a:gd name="T2" fmla="*/ 1 w 404"/>
                  <a:gd name="T3" fmla="*/ 0 h 281"/>
                  <a:gd name="T4" fmla="*/ 1 w 404"/>
                  <a:gd name="T5" fmla="*/ 0 h 281"/>
                  <a:gd name="T6" fmla="*/ 1 w 404"/>
                  <a:gd name="T7" fmla="*/ 0 h 281"/>
                  <a:gd name="T8" fmla="*/ 1 w 404"/>
                  <a:gd name="T9" fmla="*/ 0 h 281"/>
                  <a:gd name="T10" fmla="*/ 1 w 404"/>
                  <a:gd name="T11" fmla="*/ 0 h 281"/>
                  <a:gd name="T12" fmla="*/ 1 w 404"/>
                  <a:gd name="T13" fmla="*/ 0 h 281"/>
                  <a:gd name="T14" fmla="*/ 1 w 404"/>
                  <a:gd name="T15" fmla="*/ 0 h 281"/>
                  <a:gd name="T16" fmla="*/ 1 w 404"/>
                  <a:gd name="T17" fmla="*/ 0 h 281"/>
                  <a:gd name="T18" fmla="*/ 1 w 404"/>
                  <a:gd name="T19" fmla="*/ 0 h 281"/>
                  <a:gd name="T20" fmla="*/ 1 w 404"/>
                  <a:gd name="T21" fmla="*/ 0 h 281"/>
                  <a:gd name="T22" fmla="*/ 1 w 404"/>
                  <a:gd name="T23" fmla="*/ 0 h 281"/>
                  <a:gd name="T24" fmla="*/ 1 w 404"/>
                  <a:gd name="T25" fmla="*/ 0 h 281"/>
                  <a:gd name="T26" fmla="*/ 1 w 404"/>
                  <a:gd name="T27" fmla="*/ 0 h 281"/>
                  <a:gd name="T28" fmla="*/ 1 w 404"/>
                  <a:gd name="T29" fmla="*/ 0 h 281"/>
                  <a:gd name="T30" fmla="*/ 1 w 404"/>
                  <a:gd name="T31" fmla="*/ 0 h 281"/>
                  <a:gd name="T32" fmla="*/ 1 w 404"/>
                  <a:gd name="T33" fmla="*/ 0 h 281"/>
                  <a:gd name="T34" fmla="*/ 1 w 404"/>
                  <a:gd name="T35" fmla="*/ 0 h 281"/>
                  <a:gd name="T36" fmla="*/ 1 w 404"/>
                  <a:gd name="T37" fmla="*/ 0 h 281"/>
                  <a:gd name="T38" fmla="*/ 1 w 404"/>
                  <a:gd name="T39" fmla="*/ 0 h 281"/>
                  <a:gd name="T40" fmla="*/ 1 w 404"/>
                  <a:gd name="T41" fmla="*/ 0 h 281"/>
                  <a:gd name="T42" fmla="*/ 1 w 404"/>
                  <a:gd name="T43" fmla="*/ 0 h 281"/>
                  <a:gd name="T44" fmla="*/ 1 w 404"/>
                  <a:gd name="T45" fmla="*/ 0 h 281"/>
                  <a:gd name="T46" fmla="*/ 1 w 404"/>
                  <a:gd name="T47" fmla="*/ 0 h 281"/>
                  <a:gd name="T48" fmla="*/ 1 w 404"/>
                  <a:gd name="T49" fmla="*/ 0 h 281"/>
                  <a:gd name="T50" fmla="*/ 1 w 404"/>
                  <a:gd name="T51" fmla="*/ 0 h 281"/>
                  <a:gd name="T52" fmla="*/ 1 w 404"/>
                  <a:gd name="T53" fmla="*/ 0 h 281"/>
                  <a:gd name="T54" fmla="*/ 1 w 404"/>
                  <a:gd name="T55" fmla="*/ 0 h 281"/>
                  <a:gd name="T56" fmla="*/ 1 w 404"/>
                  <a:gd name="T57" fmla="*/ 0 h 281"/>
                  <a:gd name="T58" fmla="*/ 1 w 404"/>
                  <a:gd name="T59" fmla="*/ 0 h 281"/>
                  <a:gd name="T60" fmla="*/ 1 w 404"/>
                  <a:gd name="T61" fmla="*/ 0 h 281"/>
                  <a:gd name="T62" fmla="*/ 1 w 404"/>
                  <a:gd name="T63" fmla="*/ 0 h 281"/>
                  <a:gd name="T64" fmla="*/ 1 w 404"/>
                  <a:gd name="T65" fmla="*/ 0 h 281"/>
                  <a:gd name="T66" fmla="*/ 1 w 404"/>
                  <a:gd name="T67" fmla="*/ 0 h 281"/>
                  <a:gd name="T68" fmla="*/ 1 w 404"/>
                  <a:gd name="T69" fmla="*/ 0 h 281"/>
                  <a:gd name="T70" fmla="*/ 1 w 404"/>
                  <a:gd name="T71" fmla="*/ 0 h 281"/>
                  <a:gd name="T72" fmla="*/ 1 w 404"/>
                  <a:gd name="T73" fmla="*/ 0 h 281"/>
                  <a:gd name="T74" fmla="*/ 1 w 404"/>
                  <a:gd name="T75" fmla="*/ 0 h 281"/>
                  <a:gd name="T76" fmla="*/ 1 w 404"/>
                  <a:gd name="T77" fmla="*/ 0 h 281"/>
                  <a:gd name="T78" fmla="*/ 1 w 404"/>
                  <a:gd name="T79" fmla="*/ 0 h 281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4" h="281">
                    <a:moveTo>
                      <a:pt x="339" y="270"/>
                    </a:moveTo>
                    <a:lnTo>
                      <a:pt x="323" y="270"/>
                    </a:lnTo>
                    <a:lnTo>
                      <a:pt x="306" y="271"/>
                    </a:lnTo>
                    <a:lnTo>
                      <a:pt x="290" y="271"/>
                    </a:lnTo>
                    <a:lnTo>
                      <a:pt x="274" y="271"/>
                    </a:lnTo>
                    <a:lnTo>
                      <a:pt x="258" y="273"/>
                    </a:lnTo>
                    <a:lnTo>
                      <a:pt x="241" y="273"/>
                    </a:lnTo>
                    <a:lnTo>
                      <a:pt x="225" y="274"/>
                    </a:lnTo>
                    <a:lnTo>
                      <a:pt x="209" y="274"/>
                    </a:lnTo>
                    <a:lnTo>
                      <a:pt x="194" y="275"/>
                    </a:lnTo>
                    <a:lnTo>
                      <a:pt x="178" y="276"/>
                    </a:lnTo>
                    <a:lnTo>
                      <a:pt x="163" y="276"/>
                    </a:lnTo>
                    <a:lnTo>
                      <a:pt x="148" y="277"/>
                    </a:lnTo>
                    <a:lnTo>
                      <a:pt x="133" y="278"/>
                    </a:lnTo>
                    <a:lnTo>
                      <a:pt x="118" y="279"/>
                    </a:lnTo>
                    <a:lnTo>
                      <a:pt x="103" y="279"/>
                    </a:lnTo>
                    <a:lnTo>
                      <a:pt x="89" y="281"/>
                    </a:lnTo>
                    <a:lnTo>
                      <a:pt x="86" y="258"/>
                    </a:lnTo>
                    <a:lnTo>
                      <a:pt x="80" y="233"/>
                    </a:lnTo>
                    <a:lnTo>
                      <a:pt x="72" y="209"/>
                    </a:lnTo>
                    <a:lnTo>
                      <a:pt x="62" y="185"/>
                    </a:lnTo>
                    <a:lnTo>
                      <a:pt x="49" y="163"/>
                    </a:lnTo>
                    <a:lnTo>
                      <a:pt x="34" y="142"/>
                    </a:lnTo>
                    <a:lnTo>
                      <a:pt x="18" y="125"/>
                    </a:lnTo>
                    <a:lnTo>
                      <a:pt x="0" y="112"/>
                    </a:lnTo>
                    <a:lnTo>
                      <a:pt x="20" y="118"/>
                    </a:lnTo>
                    <a:lnTo>
                      <a:pt x="40" y="127"/>
                    </a:lnTo>
                    <a:lnTo>
                      <a:pt x="57" y="139"/>
                    </a:lnTo>
                    <a:lnTo>
                      <a:pt x="73" y="155"/>
                    </a:lnTo>
                    <a:lnTo>
                      <a:pt x="89" y="173"/>
                    </a:lnTo>
                    <a:lnTo>
                      <a:pt x="103" y="196"/>
                    </a:lnTo>
                    <a:lnTo>
                      <a:pt x="118" y="223"/>
                    </a:lnTo>
                    <a:lnTo>
                      <a:pt x="133" y="254"/>
                    </a:lnTo>
                    <a:lnTo>
                      <a:pt x="140" y="223"/>
                    </a:lnTo>
                    <a:lnTo>
                      <a:pt x="142" y="188"/>
                    </a:lnTo>
                    <a:lnTo>
                      <a:pt x="142" y="153"/>
                    </a:lnTo>
                    <a:lnTo>
                      <a:pt x="139" y="116"/>
                    </a:lnTo>
                    <a:lnTo>
                      <a:pt x="133" y="81"/>
                    </a:lnTo>
                    <a:lnTo>
                      <a:pt x="125" y="50"/>
                    </a:lnTo>
                    <a:lnTo>
                      <a:pt x="115" y="23"/>
                    </a:lnTo>
                    <a:lnTo>
                      <a:pt x="102" y="5"/>
                    </a:lnTo>
                    <a:lnTo>
                      <a:pt x="121" y="18"/>
                    </a:lnTo>
                    <a:lnTo>
                      <a:pt x="140" y="34"/>
                    </a:lnTo>
                    <a:lnTo>
                      <a:pt x="157" y="53"/>
                    </a:lnTo>
                    <a:lnTo>
                      <a:pt x="174" y="78"/>
                    </a:lnTo>
                    <a:lnTo>
                      <a:pt x="188" y="106"/>
                    </a:lnTo>
                    <a:lnTo>
                      <a:pt x="201" y="141"/>
                    </a:lnTo>
                    <a:lnTo>
                      <a:pt x="212" y="183"/>
                    </a:lnTo>
                    <a:lnTo>
                      <a:pt x="218" y="231"/>
                    </a:lnTo>
                    <a:lnTo>
                      <a:pt x="229" y="208"/>
                    </a:lnTo>
                    <a:lnTo>
                      <a:pt x="237" y="183"/>
                    </a:lnTo>
                    <a:lnTo>
                      <a:pt x="243" y="154"/>
                    </a:lnTo>
                    <a:lnTo>
                      <a:pt x="245" y="124"/>
                    </a:lnTo>
                    <a:lnTo>
                      <a:pt x="245" y="93"/>
                    </a:lnTo>
                    <a:lnTo>
                      <a:pt x="241" y="62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0" y="30"/>
                    </a:lnTo>
                    <a:lnTo>
                      <a:pt x="255" y="57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8" y="128"/>
                    </a:lnTo>
                    <a:lnTo>
                      <a:pt x="294" y="151"/>
                    </a:lnTo>
                    <a:lnTo>
                      <a:pt x="298" y="173"/>
                    </a:lnTo>
                    <a:lnTo>
                      <a:pt x="299" y="195"/>
                    </a:lnTo>
                    <a:lnTo>
                      <a:pt x="312" y="173"/>
                    </a:lnTo>
                    <a:lnTo>
                      <a:pt x="326" y="148"/>
                    </a:lnTo>
                    <a:lnTo>
                      <a:pt x="340" y="121"/>
                    </a:lnTo>
                    <a:lnTo>
                      <a:pt x="354" y="94"/>
                    </a:lnTo>
                    <a:lnTo>
                      <a:pt x="366" y="67"/>
                    </a:lnTo>
                    <a:lnTo>
                      <a:pt x="375" y="42"/>
                    </a:lnTo>
                    <a:lnTo>
                      <a:pt x="382" y="20"/>
                    </a:lnTo>
                    <a:lnTo>
                      <a:pt x="384" y="3"/>
                    </a:lnTo>
                    <a:lnTo>
                      <a:pt x="392" y="27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4" y="112"/>
                    </a:lnTo>
                    <a:lnTo>
                      <a:pt x="398" y="146"/>
                    </a:lnTo>
                    <a:lnTo>
                      <a:pt x="388" y="184"/>
                    </a:lnTo>
                    <a:lnTo>
                      <a:pt x="368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0" name="Freeform 101"/>
              <p:cNvSpPr/>
              <p:nvPr/>
            </p:nvSpPr>
            <p:spPr bwMode="auto">
              <a:xfrm>
                <a:off x="4880" y="4200"/>
                <a:ext cx="51" cy="71"/>
              </a:xfrm>
              <a:custGeom>
                <a:avLst/>
                <a:gdLst>
                  <a:gd name="T0" fmla="*/ 1 w 102"/>
                  <a:gd name="T1" fmla="*/ 1 h 142"/>
                  <a:gd name="T2" fmla="*/ 0 w 102"/>
                  <a:gd name="T3" fmla="*/ 1 h 142"/>
                  <a:gd name="T4" fmla="*/ 1 w 102"/>
                  <a:gd name="T5" fmla="*/ 1 h 142"/>
                  <a:gd name="T6" fmla="*/ 1 w 102"/>
                  <a:gd name="T7" fmla="*/ 1 h 142"/>
                  <a:gd name="T8" fmla="*/ 1 w 102"/>
                  <a:gd name="T9" fmla="*/ 1 h 142"/>
                  <a:gd name="T10" fmla="*/ 1 w 102"/>
                  <a:gd name="T11" fmla="*/ 1 h 142"/>
                  <a:gd name="T12" fmla="*/ 1 w 102"/>
                  <a:gd name="T13" fmla="*/ 1 h 142"/>
                  <a:gd name="T14" fmla="*/ 1 w 102"/>
                  <a:gd name="T15" fmla="*/ 1 h 142"/>
                  <a:gd name="T16" fmla="*/ 1 w 102"/>
                  <a:gd name="T17" fmla="*/ 1 h 142"/>
                  <a:gd name="T18" fmla="*/ 1 w 102"/>
                  <a:gd name="T19" fmla="*/ 0 h 142"/>
                  <a:gd name="T20" fmla="*/ 1 w 102"/>
                  <a:gd name="T21" fmla="*/ 1 h 142"/>
                  <a:gd name="T22" fmla="*/ 1 w 102"/>
                  <a:gd name="T23" fmla="*/ 1 h 142"/>
                  <a:gd name="T24" fmla="*/ 1 w 102"/>
                  <a:gd name="T25" fmla="*/ 1 h 142"/>
                  <a:gd name="T26" fmla="*/ 1 w 102"/>
                  <a:gd name="T27" fmla="*/ 1 h 14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2" h="142">
                    <a:moveTo>
                      <a:pt x="71" y="142"/>
                    </a:moveTo>
                    <a:lnTo>
                      <a:pt x="0" y="142"/>
                    </a:lnTo>
                    <a:lnTo>
                      <a:pt x="6" y="123"/>
                    </a:lnTo>
                    <a:lnTo>
                      <a:pt x="16" y="102"/>
                    </a:lnTo>
                    <a:lnTo>
                      <a:pt x="27" y="82"/>
                    </a:lnTo>
                    <a:lnTo>
                      <a:pt x="41" y="61"/>
                    </a:lnTo>
                    <a:lnTo>
                      <a:pt x="56" y="43"/>
                    </a:lnTo>
                    <a:lnTo>
                      <a:pt x="71" y="26"/>
                    </a:lnTo>
                    <a:lnTo>
                      <a:pt x="87" y="12"/>
                    </a:lnTo>
                    <a:lnTo>
                      <a:pt x="102" y="0"/>
                    </a:lnTo>
                    <a:lnTo>
                      <a:pt x="84" y="41"/>
                    </a:lnTo>
                    <a:lnTo>
                      <a:pt x="74" y="78"/>
                    </a:lnTo>
                    <a:lnTo>
                      <a:pt x="71" y="112"/>
                    </a:lnTo>
                    <a:lnTo>
                      <a:pt x="71" y="14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1" name="Freeform 102"/>
              <p:cNvSpPr/>
              <p:nvPr/>
            </p:nvSpPr>
            <p:spPr bwMode="auto">
              <a:xfrm>
                <a:off x="3666" y="4127"/>
                <a:ext cx="558" cy="206"/>
              </a:xfrm>
              <a:custGeom>
                <a:avLst/>
                <a:gdLst>
                  <a:gd name="T0" fmla="*/ 0 w 1117"/>
                  <a:gd name="T1" fmla="*/ 1 h 412"/>
                  <a:gd name="T2" fmla="*/ 0 w 1117"/>
                  <a:gd name="T3" fmla="*/ 1 h 412"/>
                  <a:gd name="T4" fmla="*/ 0 w 1117"/>
                  <a:gd name="T5" fmla="*/ 1 h 412"/>
                  <a:gd name="T6" fmla="*/ 0 w 1117"/>
                  <a:gd name="T7" fmla="*/ 1 h 412"/>
                  <a:gd name="T8" fmla="*/ 0 w 1117"/>
                  <a:gd name="T9" fmla="*/ 1 h 412"/>
                  <a:gd name="T10" fmla="*/ 0 w 1117"/>
                  <a:gd name="T11" fmla="*/ 1 h 412"/>
                  <a:gd name="T12" fmla="*/ 0 w 1117"/>
                  <a:gd name="T13" fmla="*/ 1 h 412"/>
                  <a:gd name="T14" fmla="*/ 0 w 1117"/>
                  <a:gd name="T15" fmla="*/ 1 h 412"/>
                  <a:gd name="T16" fmla="*/ 0 w 1117"/>
                  <a:gd name="T17" fmla="*/ 1 h 412"/>
                  <a:gd name="T18" fmla="*/ 0 w 1117"/>
                  <a:gd name="T19" fmla="*/ 1 h 412"/>
                  <a:gd name="T20" fmla="*/ 0 w 1117"/>
                  <a:gd name="T21" fmla="*/ 1 h 412"/>
                  <a:gd name="T22" fmla="*/ 0 w 1117"/>
                  <a:gd name="T23" fmla="*/ 1 h 412"/>
                  <a:gd name="T24" fmla="*/ 0 w 1117"/>
                  <a:gd name="T25" fmla="*/ 1 h 412"/>
                  <a:gd name="T26" fmla="*/ 0 w 1117"/>
                  <a:gd name="T27" fmla="*/ 1 h 412"/>
                  <a:gd name="T28" fmla="*/ 0 w 1117"/>
                  <a:gd name="T29" fmla="*/ 1 h 412"/>
                  <a:gd name="T30" fmla="*/ 0 w 1117"/>
                  <a:gd name="T31" fmla="*/ 1 h 412"/>
                  <a:gd name="T32" fmla="*/ 0 w 1117"/>
                  <a:gd name="T33" fmla="*/ 1 h 412"/>
                  <a:gd name="T34" fmla="*/ 0 w 1117"/>
                  <a:gd name="T35" fmla="*/ 1 h 412"/>
                  <a:gd name="T36" fmla="*/ 0 w 1117"/>
                  <a:gd name="T37" fmla="*/ 1 h 412"/>
                  <a:gd name="T38" fmla="*/ 0 w 1117"/>
                  <a:gd name="T39" fmla="*/ 1 h 412"/>
                  <a:gd name="T40" fmla="*/ 0 w 1117"/>
                  <a:gd name="T41" fmla="*/ 1 h 412"/>
                  <a:gd name="T42" fmla="*/ 0 w 1117"/>
                  <a:gd name="T43" fmla="*/ 1 h 412"/>
                  <a:gd name="T44" fmla="*/ 0 w 1117"/>
                  <a:gd name="T45" fmla="*/ 1 h 412"/>
                  <a:gd name="T46" fmla="*/ 0 w 1117"/>
                  <a:gd name="T47" fmla="*/ 1 h 412"/>
                  <a:gd name="T48" fmla="*/ 0 w 1117"/>
                  <a:gd name="T49" fmla="*/ 1 h 412"/>
                  <a:gd name="T50" fmla="*/ 0 w 1117"/>
                  <a:gd name="T51" fmla="*/ 1 h 412"/>
                  <a:gd name="T52" fmla="*/ 0 w 1117"/>
                  <a:gd name="T53" fmla="*/ 1 h 412"/>
                  <a:gd name="T54" fmla="*/ 0 w 1117"/>
                  <a:gd name="T55" fmla="*/ 1 h 412"/>
                  <a:gd name="T56" fmla="*/ 0 w 1117"/>
                  <a:gd name="T57" fmla="*/ 1 h 412"/>
                  <a:gd name="T58" fmla="*/ 0 w 1117"/>
                  <a:gd name="T59" fmla="*/ 1 h 412"/>
                  <a:gd name="T60" fmla="*/ 0 w 1117"/>
                  <a:gd name="T61" fmla="*/ 1 h 412"/>
                  <a:gd name="T62" fmla="*/ 0 w 1117"/>
                  <a:gd name="T63" fmla="*/ 1 h 412"/>
                  <a:gd name="T64" fmla="*/ 0 w 1117"/>
                  <a:gd name="T65" fmla="*/ 0 h 412"/>
                  <a:gd name="T66" fmla="*/ 0 w 1117"/>
                  <a:gd name="T67" fmla="*/ 1 h 412"/>
                  <a:gd name="T68" fmla="*/ 0 w 1117"/>
                  <a:gd name="T69" fmla="*/ 1 h 412"/>
                  <a:gd name="T70" fmla="*/ 0 w 1117"/>
                  <a:gd name="T71" fmla="*/ 1 h 412"/>
                  <a:gd name="T72" fmla="*/ 0 w 1117"/>
                  <a:gd name="T73" fmla="*/ 1 h 412"/>
                  <a:gd name="T74" fmla="*/ 0 w 1117"/>
                  <a:gd name="T75" fmla="*/ 1 h 412"/>
                  <a:gd name="T76" fmla="*/ 0 w 1117"/>
                  <a:gd name="T77" fmla="*/ 1 h 412"/>
                  <a:gd name="T78" fmla="*/ 0 w 1117"/>
                  <a:gd name="T79" fmla="*/ 1 h 412"/>
                  <a:gd name="T80" fmla="*/ 0 w 1117"/>
                  <a:gd name="T81" fmla="*/ 1 h 412"/>
                  <a:gd name="T82" fmla="*/ 0 w 1117"/>
                  <a:gd name="T83" fmla="*/ 1 h 412"/>
                  <a:gd name="T84" fmla="*/ 0 w 1117"/>
                  <a:gd name="T85" fmla="*/ 1 h 412"/>
                  <a:gd name="T86" fmla="*/ 0 w 1117"/>
                  <a:gd name="T87" fmla="*/ 1 h 412"/>
                  <a:gd name="T88" fmla="*/ 0 w 1117"/>
                  <a:gd name="T89" fmla="*/ 1 h 412"/>
                  <a:gd name="T90" fmla="*/ 0 w 1117"/>
                  <a:gd name="T91" fmla="*/ 1 h 412"/>
                  <a:gd name="T92" fmla="*/ 0 w 1117"/>
                  <a:gd name="T93" fmla="*/ 1 h 412"/>
                  <a:gd name="T94" fmla="*/ 0 w 1117"/>
                  <a:gd name="T95" fmla="*/ 1 h 412"/>
                  <a:gd name="T96" fmla="*/ 0 w 1117"/>
                  <a:gd name="T97" fmla="*/ 1 h 412"/>
                  <a:gd name="T98" fmla="*/ 0 w 1117"/>
                  <a:gd name="T99" fmla="*/ 1 h 412"/>
                  <a:gd name="T100" fmla="*/ 0 w 1117"/>
                  <a:gd name="T101" fmla="*/ 1 h 412"/>
                  <a:gd name="T102" fmla="*/ 0 w 1117"/>
                  <a:gd name="T103" fmla="*/ 1 h 412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1117" h="412">
                    <a:moveTo>
                      <a:pt x="1093" y="212"/>
                    </a:moveTo>
                    <a:lnTo>
                      <a:pt x="1073" y="229"/>
                    </a:lnTo>
                    <a:lnTo>
                      <a:pt x="1052" y="248"/>
                    </a:lnTo>
                    <a:lnTo>
                      <a:pt x="1032" y="265"/>
                    </a:lnTo>
                    <a:lnTo>
                      <a:pt x="1011" y="284"/>
                    </a:lnTo>
                    <a:lnTo>
                      <a:pt x="990" y="301"/>
                    </a:lnTo>
                    <a:lnTo>
                      <a:pt x="971" y="317"/>
                    </a:lnTo>
                    <a:lnTo>
                      <a:pt x="951" y="334"/>
                    </a:lnTo>
                    <a:lnTo>
                      <a:pt x="934" y="349"/>
                    </a:lnTo>
                    <a:lnTo>
                      <a:pt x="917" y="363"/>
                    </a:lnTo>
                    <a:lnTo>
                      <a:pt x="900" y="376"/>
                    </a:lnTo>
                    <a:lnTo>
                      <a:pt x="888" y="387"/>
                    </a:lnTo>
                    <a:lnTo>
                      <a:pt x="876" y="397"/>
                    </a:lnTo>
                    <a:lnTo>
                      <a:pt x="867" y="403"/>
                    </a:lnTo>
                    <a:lnTo>
                      <a:pt x="860" y="409"/>
                    </a:lnTo>
                    <a:lnTo>
                      <a:pt x="857" y="412"/>
                    </a:lnTo>
                    <a:lnTo>
                      <a:pt x="826" y="410"/>
                    </a:lnTo>
                    <a:lnTo>
                      <a:pt x="791" y="409"/>
                    </a:lnTo>
                    <a:lnTo>
                      <a:pt x="753" y="408"/>
                    </a:lnTo>
                    <a:lnTo>
                      <a:pt x="714" y="406"/>
                    </a:lnTo>
                    <a:lnTo>
                      <a:pt x="672" y="403"/>
                    </a:lnTo>
                    <a:lnTo>
                      <a:pt x="630" y="401"/>
                    </a:lnTo>
                    <a:lnTo>
                      <a:pt x="587" y="399"/>
                    </a:lnTo>
                    <a:lnTo>
                      <a:pt x="542" y="395"/>
                    </a:lnTo>
                    <a:lnTo>
                      <a:pt x="499" y="393"/>
                    </a:lnTo>
                    <a:lnTo>
                      <a:pt x="455" y="391"/>
                    </a:lnTo>
                    <a:lnTo>
                      <a:pt x="412" y="387"/>
                    </a:lnTo>
                    <a:lnTo>
                      <a:pt x="371" y="385"/>
                    </a:lnTo>
                    <a:lnTo>
                      <a:pt x="330" y="383"/>
                    </a:lnTo>
                    <a:lnTo>
                      <a:pt x="292" y="380"/>
                    </a:lnTo>
                    <a:lnTo>
                      <a:pt x="257" y="378"/>
                    </a:lnTo>
                    <a:lnTo>
                      <a:pt x="224" y="377"/>
                    </a:lnTo>
                    <a:lnTo>
                      <a:pt x="209" y="376"/>
                    </a:lnTo>
                    <a:lnTo>
                      <a:pt x="193" y="376"/>
                    </a:lnTo>
                    <a:lnTo>
                      <a:pt x="178" y="375"/>
                    </a:lnTo>
                    <a:lnTo>
                      <a:pt x="162" y="375"/>
                    </a:lnTo>
                    <a:lnTo>
                      <a:pt x="147" y="374"/>
                    </a:lnTo>
                    <a:lnTo>
                      <a:pt x="131" y="374"/>
                    </a:lnTo>
                    <a:lnTo>
                      <a:pt x="116" y="372"/>
                    </a:lnTo>
                    <a:lnTo>
                      <a:pt x="101" y="372"/>
                    </a:lnTo>
                    <a:lnTo>
                      <a:pt x="80" y="334"/>
                    </a:lnTo>
                    <a:lnTo>
                      <a:pt x="63" y="289"/>
                    </a:lnTo>
                    <a:lnTo>
                      <a:pt x="48" y="241"/>
                    </a:lnTo>
                    <a:lnTo>
                      <a:pt x="36" y="190"/>
                    </a:lnTo>
                    <a:lnTo>
                      <a:pt x="24" y="142"/>
                    </a:lnTo>
                    <a:lnTo>
                      <a:pt x="15" y="97"/>
                    </a:lnTo>
                    <a:lnTo>
                      <a:pt x="7" y="58"/>
                    </a:lnTo>
                    <a:lnTo>
                      <a:pt x="0" y="28"/>
                    </a:lnTo>
                    <a:lnTo>
                      <a:pt x="11" y="62"/>
                    </a:lnTo>
                    <a:lnTo>
                      <a:pt x="25" y="100"/>
                    </a:lnTo>
                    <a:lnTo>
                      <a:pt x="41" y="141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4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1" y="284"/>
                    </a:lnTo>
                    <a:lnTo>
                      <a:pt x="138" y="257"/>
                    </a:lnTo>
                    <a:lnTo>
                      <a:pt x="146" y="234"/>
                    </a:lnTo>
                    <a:lnTo>
                      <a:pt x="156" y="211"/>
                    </a:lnTo>
                    <a:lnTo>
                      <a:pt x="169" y="191"/>
                    </a:lnTo>
                    <a:lnTo>
                      <a:pt x="184" y="172"/>
                    </a:lnTo>
                    <a:lnTo>
                      <a:pt x="204" y="153"/>
                    </a:lnTo>
                    <a:lnTo>
                      <a:pt x="227" y="136"/>
                    </a:lnTo>
                    <a:lnTo>
                      <a:pt x="214" y="158"/>
                    </a:lnTo>
                    <a:lnTo>
                      <a:pt x="201" y="184"/>
                    </a:lnTo>
                    <a:lnTo>
                      <a:pt x="191" y="216"/>
                    </a:lnTo>
                    <a:lnTo>
                      <a:pt x="184" y="248"/>
                    </a:lnTo>
                    <a:lnTo>
                      <a:pt x="182" y="281"/>
                    </a:lnTo>
                    <a:lnTo>
                      <a:pt x="188" y="314"/>
                    </a:lnTo>
                    <a:lnTo>
                      <a:pt x="200" y="344"/>
                    </a:lnTo>
                    <a:lnTo>
                      <a:pt x="224" y="370"/>
                    </a:lnTo>
                    <a:lnTo>
                      <a:pt x="250" y="344"/>
                    </a:lnTo>
                    <a:lnTo>
                      <a:pt x="270" y="305"/>
                    </a:lnTo>
                    <a:lnTo>
                      <a:pt x="284" y="261"/>
                    </a:lnTo>
                    <a:lnTo>
                      <a:pt x="291" y="211"/>
                    </a:lnTo>
                    <a:lnTo>
                      <a:pt x="290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7" y="8"/>
                    </a:lnTo>
                    <a:lnTo>
                      <a:pt x="261" y="35"/>
                    </a:lnTo>
                    <a:lnTo>
                      <a:pt x="282" y="63"/>
                    </a:lnTo>
                    <a:lnTo>
                      <a:pt x="299" y="96"/>
                    </a:lnTo>
                    <a:lnTo>
                      <a:pt x="314" y="130"/>
                    </a:lnTo>
                    <a:lnTo>
                      <a:pt x="326" y="168"/>
                    </a:lnTo>
                    <a:lnTo>
                      <a:pt x="334" y="211"/>
                    </a:lnTo>
                    <a:lnTo>
                      <a:pt x="340" y="258"/>
                    </a:lnTo>
                    <a:lnTo>
                      <a:pt x="341" y="309"/>
                    </a:lnTo>
                    <a:lnTo>
                      <a:pt x="355" y="288"/>
                    </a:lnTo>
                    <a:lnTo>
                      <a:pt x="371" y="266"/>
                    </a:lnTo>
                    <a:lnTo>
                      <a:pt x="389" y="244"/>
                    </a:lnTo>
                    <a:lnTo>
                      <a:pt x="409" y="222"/>
                    </a:lnTo>
                    <a:lnTo>
                      <a:pt x="429" y="203"/>
                    </a:lnTo>
                    <a:lnTo>
                      <a:pt x="450" y="184"/>
                    </a:lnTo>
                    <a:lnTo>
                      <a:pt x="471" y="171"/>
                    </a:lnTo>
                    <a:lnTo>
                      <a:pt x="492" y="160"/>
                    </a:lnTo>
                    <a:lnTo>
                      <a:pt x="482" y="180"/>
                    </a:lnTo>
                    <a:lnTo>
                      <a:pt x="469" y="203"/>
                    </a:lnTo>
                    <a:lnTo>
                      <a:pt x="451" y="227"/>
                    </a:lnTo>
                    <a:lnTo>
                      <a:pt x="433" y="251"/>
                    </a:lnTo>
                    <a:lnTo>
                      <a:pt x="416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1" y="334"/>
                    </a:lnTo>
                    <a:lnTo>
                      <a:pt x="388" y="339"/>
                    </a:lnTo>
                    <a:lnTo>
                      <a:pt x="397" y="344"/>
                    </a:lnTo>
                    <a:lnTo>
                      <a:pt x="408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3" y="360"/>
                    </a:lnTo>
                    <a:lnTo>
                      <a:pt x="457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3"/>
                    </a:lnTo>
                    <a:lnTo>
                      <a:pt x="374" y="66"/>
                    </a:lnTo>
                    <a:lnTo>
                      <a:pt x="345" y="36"/>
                    </a:lnTo>
                    <a:lnTo>
                      <a:pt x="374" y="58"/>
                    </a:lnTo>
                    <a:lnTo>
                      <a:pt x="399" y="79"/>
                    </a:lnTo>
                    <a:lnTo>
                      <a:pt x="423" y="103"/>
                    </a:lnTo>
                    <a:lnTo>
                      <a:pt x="443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3" y="10"/>
                    </a:lnTo>
                    <a:lnTo>
                      <a:pt x="489" y="39"/>
                    </a:lnTo>
                    <a:lnTo>
                      <a:pt x="505" y="71"/>
                    </a:lnTo>
                    <a:lnTo>
                      <a:pt x="519" y="106"/>
                    </a:lnTo>
                    <a:lnTo>
                      <a:pt x="531" y="145"/>
                    </a:lnTo>
                    <a:lnTo>
                      <a:pt x="539" y="189"/>
                    </a:lnTo>
                    <a:lnTo>
                      <a:pt x="541" y="236"/>
                    </a:lnTo>
                    <a:lnTo>
                      <a:pt x="538" y="290"/>
                    </a:lnTo>
                    <a:lnTo>
                      <a:pt x="526" y="349"/>
                    </a:lnTo>
                    <a:lnTo>
                      <a:pt x="553" y="322"/>
                    </a:lnTo>
                    <a:lnTo>
                      <a:pt x="576" y="288"/>
                    </a:lnTo>
                    <a:lnTo>
                      <a:pt x="594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2" y="126"/>
                    </a:lnTo>
                    <a:lnTo>
                      <a:pt x="584" y="84"/>
                    </a:lnTo>
                    <a:lnTo>
                      <a:pt x="551" y="44"/>
                    </a:lnTo>
                    <a:lnTo>
                      <a:pt x="566" y="52"/>
                    </a:lnTo>
                    <a:lnTo>
                      <a:pt x="581" y="60"/>
                    </a:lnTo>
                    <a:lnTo>
                      <a:pt x="596" y="69"/>
                    </a:lnTo>
                    <a:lnTo>
                      <a:pt x="610" y="82"/>
                    </a:lnTo>
                    <a:lnTo>
                      <a:pt x="622" y="96"/>
                    </a:lnTo>
                    <a:lnTo>
                      <a:pt x="632" y="113"/>
                    </a:lnTo>
                    <a:lnTo>
                      <a:pt x="641" y="134"/>
                    </a:lnTo>
                    <a:lnTo>
                      <a:pt x="647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8" y="32"/>
                    </a:lnTo>
                    <a:lnTo>
                      <a:pt x="645" y="0"/>
                    </a:lnTo>
                    <a:lnTo>
                      <a:pt x="655" y="38"/>
                    </a:lnTo>
                    <a:lnTo>
                      <a:pt x="661" y="82"/>
                    </a:lnTo>
                    <a:lnTo>
                      <a:pt x="662" y="129"/>
                    </a:lnTo>
                    <a:lnTo>
                      <a:pt x="660" y="179"/>
                    </a:lnTo>
                    <a:lnTo>
                      <a:pt x="652" y="228"/>
                    </a:lnTo>
                    <a:lnTo>
                      <a:pt x="641" y="277"/>
                    </a:lnTo>
                    <a:lnTo>
                      <a:pt x="626" y="320"/>
                    </a:lnTo>
                    <a:lnTo>
                      <a:pt x="609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79" y="255"/>
                    </a:lnTo>
                    <a:lnTo>
                      <a:pt x="697" y="212"/>
                    </a:lnTo>
                    <a:lnTo>
                      <a:pt x="712" y="167"/>
                    </a:lnTo>
                    <a:lnTo>
                      <a:pt x="722" y="122"/>
                    </a:lnTo>
                    <a:lnTo>
                      <a:pt x="730" y="77"/>
                    </a:lnTo>
                    <a:lnTo>
                      <a:pt x="733" y="33"/>
                    </a:lnTo>
                    <a:lnTo>
                      <a:pt x="742" y="88"/>
                    </a:lnTo>
                    <a:lnTo>
                      <a:pt x="746" y="148"/>
                    </a:lnTo>
                    <a:lnTo>
                      <a:pt x="743" y="210"/>
                    </a:lnTo>
                    <a:lnTo>
                      <a:pt x="730" y="269"/>
                    </a:lnTo>
                    <a:lnTo>
                      <a:pt x="743" y="252"/>
                    </a:lnTo>
                    <a:lnTo>
                      <a:pt x="756" y="232"/>
                    </a:lnTo>
                    <a:lnTo>
                      <a:pt x="770" y="206"/>
                    </a:lnTo>
                    <a:lnTo>
                      <a:pt x="784" y="181"/>
                    </a:lnTo>
                    <a:lnTo>
                      <a:pt x="797" y="154"/>
                    </a:lnTo>
                    <a:lnTo>
                      <a:pt x="808" y="130"/>
                    </a:lnTo>
                    <a:lnTo>
                      <a:pt x="816" y="109"/>
                    </a:lnTo>
                    <a:lnTo>
                      <a:pt x="821" y="93"/>
                    </a:lnTo>
                    <a:lnTo>
                      <a:pt x="819" y="118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4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6" y="295"/>
                    </a:lnTo>
                    <a:lnTo>
                      <a:pt x="725" y="324"/>
                    </a:lnTo>
                    <a:lnTo>
                      <a:pt x="752" y="307"/>
                    </a:lnTo>
                    <a:lnTo>
                      <a:pt x="777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69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0" y="166"/>
                    </a:lnTo>
                    <a:lnTo>
                      <a:pt x="882" y="194"/>
                    </a:lnTo>
                    <a:lnTo>
                      <a:pt x="873" y="220"/>
                    </a:lnTo>
                    <a:lnTo>
                      <a:pt x="861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35" y="308"/>
                    </a:lnTo>
                    <a:lnTo>
                      <a:pt x="850" y="297"/>
                    </a:lnTo>
                    <a:lnTo>
                      <a:pt x="866" y="284"/>
                    </a:lnTo>
                    <a:lnTo>
                      <a:pt x="882" y="269"/>
                    </a:lnTo>
                    <a:lnTo>
                      <a:pt x="897" y="252"/>
                    </a:lnTo>
                    <a:lnTo>
                      <a:pt x="912" y="234"/>
                    </a:lnTo>
                    <a:lnTo>
                      <a:pt x="927" y="216"/>
                    </a:lnTo>
                    <a:lnTo>
                      <a:pt x="941" y="195"/>
                    </a:lnTo>
                    <a:lnTo>
                      <a:pt x="955" y="174"/>
                    </a:lnTo>
                    <a:lnTo>
                      <a:pt x="967" y="153"/>
                    </a:lnTo>
                    <a:lnTo>
                      <a:pt x="979" y="133"/>
                    </a:lnTo>
                    <a:lnTo>
                      <a:pt x="990" y="112"/>
                    </a:lnTo>
                    <a:lnTo>
                      <a:pt x="999" y="91"/>
                    </a:lnTo>
                    <a:lnTo>
                      <a:pt x="1008" y="70"/>
                    </a:lnTo>
                    <a:lnTo>
                      <a:pt x="1014" y="52"/>
                    </a:lnTo>
                    <a:lnTo>
                      <a:pt x="1020" y="33"/>
                    </a:lnTo>
                    <a:lnTo>
                      <a:pt x="1012" y="71"/>
                    </a:lnTo>
                    <a:lnTo>
                      <a:pt x="1004" y="107"/>
                    </a:lnTo>
                    <a:lnTo>
                      <a:pt x="994" y="141"/>
                    </a:lnTo>
                    <a:lnTo>
                      <a:pt x="983" y="173"/>
                    </a:lnTo>
                    <a:lnTo>
                      <a:pt x="968" y="206"/>
                    </a:lnTo>
                    <a:lnTo>
                      <a:pt x="950" y="242"/>
                    </a:lnTo>
                    <a:lnTo>
                      <a:pt x="927" y="279"/>
                    </a:lnTo>
                    <a:lnTo>
                      <a:pt x="897" y="322"/>
                    </a:lnTo>
                    <a:lnTo>
                      <a:pt x="910" y="314"/>
                    </a:lnTo>
                    <a:lnTo>
                      <a:pt x="925" y="304"/>
                    </a:lnTo>
                    <a:lnTo>
                      <a:pt x="940" y="294"/>
                    </a:lnTo>
                    <a:lnTo>
                      <a:pt x="956" y="282"/>
                    </a:lnTo>
                    <a:lnTo>
                      <a:pt x="972" y="270"/>
                    </a:lnTo>
                    <a:lnTo>
                      <a:pt x="988" y="257"/>
                    </a:lnTo>
                    <a:lnTo>
                      <a:pt x="1005" y="243"/>
                    </a:lnTo>
                    <a:lnTo>
                      <a:pt x="1021" y="228"/>
                    </a:lnTo>
                    <a:lnTo>
                      <a:pt x="1037" y="213"/>
                    </a:lnTo>
                    <a:lnTo>
                      <a:pt x="1052" y="197"/>
                    </a:lnTo>
                    <a:lnTo>
                      <a:pt x="1067" y="182"/>
                    </a:lnTo>
                    <a:lnTo>
                      <a:pt x="1080" y="166"/>
                    </a:lnTo>
                    <a:lnTo>
                      <a:pt x="1092" y="150"/>
                    </a:lnTo>
                    <a:lnTo>
                      <a:pt x="1102" y="135"/>
                    </a:lnTo>
                    <a:lnTo>
                      <a:pt x="1111" y="119"/>
                    </a:lnTo>
                    <a:lnTo>
                      <a:pt x="1117" y="104"/>
                    </a:lnTo>
                    <a:lnTo>
                      <a:pt x="1110" y="136"/>
                    </a:lnTo>
                    <a:lnTo>
                      <a:pt x="1103" y="166"/>
                    </a:lnTo>
                    <a:lnTo>
                      <a:pt x="1099" y="192"/>
                    </a:lnTo>
                    <a:lnTo>
                      <a:pt x="1093" y="21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2" name="Freeform 103"/>
              <p:cNvSpPr/>
              <p:nvPr/>
            </p:nvSpPr>
            <p:spPr bwMode="auto">
              <a:xfrm>
                <a:off x="4164" y="4179"/>
                <a:ext cx="202" cy="141"/>
              </a:xfrm>
              <a:custGeom>
                <a:avLst/>
                <a:gdLst>
                  <a:gd name="T0" fmla="*/ 1 w 403"/>
                  <a:gd name="T1" fmla="*/ 1 h 280"/>
                  <a:gd name="T2" fmla="*/ 1 w 403"/>
                  <a:gd name="T3" fmla="*/ 1 h 280"/>
                  <a:gd name="T4" fmla="*/ 1 w 403"/>
                  <a:gd name="T5" fmla="*/ 1 h 280"/>
                  <a:gd name="T6" fmla="*/ 1 w 403"/>
                  <a:gd name="T7" fmla="*/ 1 h 280"/>
                  <a:gd name="T8" fmla="*/ 1 w 403"/>
                  <a:gd name="T9" fmla="*/ 1 h 280"/>
                  <a:gd name="T10" fmla="*/ 1 w 403"/>
                  <a:gd name="T11" fmla="*/ 1 h 280"/>
                  <a:gd name="T12" fmla="*/ 1 w 403"/>
                  <a:gd name="T13" fmla="*/ 1 h 280"/>
                  <a:gd name="T14" fmla="*/ 1 w 403"/>
                  <a:gd name="T15" fmla="*/ 1 h 280"/>
                  <a:gd name="T16" fmla="*/ 1 w 403"/>
                  <a:gd name="T17" fmla="*/ 1 h 280"/>
                  <a:gd name="T18" fmla="*/ 1 w 403"/>
                  <a:gd name="T19" fmla="*/ 1 h 280"/>
                  <a:gd name="T20" fmla="*/ 1 w 403"/>
                  <a:gd name="T21" fmla="*/ 1 h 280"/>
                  <a:gd name="T22" fmla="*/ 1 w 403"/>
                  <a:gd name="T23" fmla="*/ 1 h 280"/>
                  <a:gd name="T24" fmla="*/ 1 w 403"/>
                  <a:gd name="T25" fmla="*/ 1 h 280"/>
                  <a:gd name="T26" fmla="*/ 1 w 403"/>
                  <a:gd name="T27" fmla="*/ 1 h 280"/>
                  <a:gd name="T28" fmla="*/ 1 w 403"/>
                  <a:gd name="T29" fmla="*/ 1 h 280"/>
                  <a:gd name="T30" fmla="*/ 1 w 403"/>
                  <a:gd name="T31" fmla="*/ 1 h 280"/>
                  <a:gd name="T32" fmla="*/ 1 w 403"/>
                  <a:gd name="T33" fmla="*/ 1 h 280"/>
                  <a:gd name="T34" fmla="*/ 1 w 403"/>
                  <a:gd name="T35" fmla="*/ 1 h 280"/>
                  <a:gd name="T36" fmla="*/ 1 w 403"/>
                  <a:gd name="T37" fmla="*/ 1 h 280"/>
                  <a:gd name="T38" fmla="*/ 1 w 403"/>
                  <a:gd name="T39" fmla="*/ 1 h 280"/>
                  <a:gd name="T40" fmla="*/ 1 w 403"/>
                  <a:gd name="T41" fmla="*/ 1 h 280"/>
                  <a:gd name="T42" fmla="*/ 1 w 403"/>
                  <a:gd name="T43" fmla="*/ 1 h 280"/>
                  <a:gd name="T44" fmla="*/ 1 w 403"/>
                  <a:gd name="T45" fmla="*/ 1 h 280"/>
                  <a:gd name="T46" fmla="*/ 1 w 403"/>
                  <a:gd name="T47" fmla="*/ 1 h 280"/>
                  <a:gd name="T48" fmla="*/ 1 w 403"/>
                  <a:gd name="T49" fmla="*/ 1 h 280"/>
                  <a:gd name="T50" fmla="*/ 1 w 403"/>
                  <a:gd name="T51" fmla="*/ 1 h 280"/>
                  <a:gd name="T52" fmla="*/ 1 w 403"/>
                  <a:gd name="T53" fmla="*/ 1 h 280"/>
                  <a:gd name="T54" fmla="*/ 1 w 403"/>
                  <a:gd name="T55" fmla="*/ 1 h 280"/>
                  <a:gd name="T56" fmla="*/ 1 w 403"/>
                  <a:gd name="T57" fmla="*/ 1 h 280"/>
                  <a:gd name="T58" fmla="*/ 1 w 403"/>
                  <a:gd name="T59" fmla="*/ 1 h 280"/>
                  <a:gd name="T60" fmla="*/ 1 w 403"/>
                  <a:gd name="T61" fmla="*/ 1 h 280"/>
                  <a:gd name="T62" fmla="*/ 1 w 403"/>
                  <a:gd name="T63" fmla="*/ 1 h 280"/>
                  <a:gd name="T64" fmla="*/ 1 w 403"/>
                  <a:gd name="T65" fmla="*/ 1 h 280"/>
                  <a:gd name="T66" fmla="*/ 1 w 403"/>
                  <a:gd name="T67" fmla="*/ 1 h 280"/>
                  <a:gd name="T68" fmla="*/ 1 w 403"/>
                  <a:gd name="T69" fmla="*/ 1 h 280"/>
                  <a:gd name="T70" fmla="*/ 1 w 403"/>
                  <a:gd name="T71" fmla="*/ 1 h 280"/>
                  <a:gd name="T72" fmla="*/ 1 w 403"/>
                  <a:gd name="T73" fmla="*/ 1 h 280"/>
                  <a:gd name="T74" fmla="*/ 1 w 403"/>
                  <a:gd name="T75" fmla="*/ 1 h 280"/>
                  <a:gd name="T76" fmla="*/ 1 w 403"/>
                  <a:gd name="T77" fmla="*/ 1 h 280"/>
                  <a:gd name="T78" fmla="*/ 1 w 403"/>
                  <a:gd name="T79" fmla="*/ 1 h 28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3" h="280">
                    <a:moveTo>
                      <a:pt x="339" y="270"/>
                    </a:moveTo>
                    <a:lnTo>
                      <a:pt x="322" y="270"/>
                    </a:lnTo>
                    <a:lnTo>
                      <a:pt x="305" y="271"/>
                    </a:lnTo>
                    <a:lnTo>
                      <a:pt x="289" y="271"/>
                    </a:lnTo>
                    <a:lnTo>
                      <a:pt x="273" y="272"/>
                    </a:lnTo>
                    <a:lnTo>
                      <a:pt x="257" y="272"/>
                    </a:lnTo>
                    <a:lnTo>
                      <a:pt x="241" y="273"/>
                    </a:lnTo>
                    <a:lnTo>
                      <a:pt x="225" y="273"/>
                    </a:lnTo>
                    <a:lnTo>
                      <a:pt x="210" y="274"/>
                    </a:lnTo>
                    <a:lnTo>
                      <a:pt x="194" y="274"/>
                    </a:lnTo>
                    <a:lnTo>
                      <a:pt x="179" y="275"/>
                    </a:lnTo>
                    <a:lnTo>
                      <a:pt x="164" y="277"/>
                    </a:lnTo>
                    <a:lnTo>
                      <a:pt x="149" y="277"/>
                    </a:lnTo>
                    <a:lnTo>
                      <a:pt x="134" y="278"/>
                    </a:lnTo>
                    <a:lnTo>
                      <a:pt x="119" y="279"/>
                    </a:lnTo>
                    <a:lnTo>
                      <a:pt x="104" y="279"/>
                    </a:lnTo>
                    <a:lnTo>
                      <a:pt x="90" y="280"/>
                    </a:lnTo>
                    <a:lnTo>
                      <a:pt x="86" y="257"/>
                    </a:lnTo>
                    <a:lnTo>
                      <a:pt x="81" y="233"/>
                    </a:lnTo>
                    <a:lnTo>
                      <a:pt x="73" y="209"/>
                    </a:lnTo>
                    <a:lnTo>
                      <a:pt x="62" y="184"/>
                    </a:lnTo>
                    <a:lnTo>
                      <a:pt x="50" y="162"/>
                    </a:lnTo>
                    <a:lnTo>
                      <a:pt x="35" y="142"/>
                    </a:lnTo>
                    <a:lnTo>
                      <a:pt x="18" y="124"/>
                    </a:lnTo>
                    <a:lnTo>
                      <a:pt x="0" y="112"/>
                    </a:lnTo>
                    <a:lnTo>
                      <a:pt x="22" y="117"/>
                    </a:lnTo>
                    <a:lnTo>
                      <a:pt x="40" y="127"/>
                    </a:lnTo>
                    <a:lnTo>
                      <a:pt x="58" y="138"/>
                    </a:lnTo>
                    <a:lnTo>
                      <a:pt x="74" y="154"/>
                    </a:lnTo>
                    <a:lnTo>
                      <a:pt x="89" y="173"/>
                    </a:lnTo>
                    <a:lnTo>
                      <a:pt x="104" y="196"/>
                    </a:lnTo>
                    <a:lnTo>
                      <a:pt x="117" y="222"/>
                    </a:lnTo>
                    <a:lnTo>
                      <a:pt x="132" y="254"/>
                    </a:lnTo>
                    <a:lnTo>
                      <a:pt x="139" y="222"/>
                    </a:lnTo>
                    <a:lnTo>
                      <a:pt x="143" y="188"/>
                    </a:lnTo>
                    <a:lnTo>
                      <a:pt x="142" y="152"/>
                    </a:lnTo>
                    <a:lnTo>
                      <a:pt x="139" y="115"/>
                    </a:lnTo>
                    <a:lnTo>
                      <a:pt x="134" y="81"/>
                    </a:lnTo>
                    <a:lnTo>
                      <a:pt x="126" y="49"/>
                    </a:lnTo>
                    <a:lnTo>
                      <a:pt x="115" y="23"/>
                    </a:lnTo>
                    <a:lnTo>
                      <a:pt x="103" y="4"/>
                    </a:lnTo>
                    <a:lnTo>
                      <a:pt x="121" y="17"/>
                    </a:lnTo>
                    <a:lnTo>
                      <a:pt x="139" y="33"/>
                    </a:lnTo>
                    <a:lnTo>
                      <a:pt x="157" y="53"/>
                    </a:lnTo>
                    <a:lnTo>
                      <a:pt x="173" y="77"/>
                    </a:lnTo>
                    <a:lnTo>
                      <a:pt x="188" y="106"/>
                    </a:lnTo>
                    <a:lnTo>
                      <a:pt x="200" y="141"/>
                    </a:lnTo>
                    <a:lnTo>
                      <a:pt x="211" y="182"/>
                    </a:lnTo>
                    <a:lnTo>
                      <a:pt x="218" y="230"/>
                    </a:lnTo>
                    <a:lnTo>
                      <a:pt x="228" y="207"/>
                    </a:lnTo>
                    <a:lnTo>
                      <a:pt x="236" y="182"/>
                    </a:lnTo>
                    <a:lnTo>
                      <a:pt x="242" y="153"/>
                    </a:lnTo>
                    <a:lnTo>
                      <a:pt x="245" y="123"/>
                    </a:lnTo>
                    <a:lnTo>
                      <a:pt x="245" y="92"/>
                    </a:lnTo>
                    <a:lnTo>
                      <a:pt x="242" y="61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1" y="30"/>
                    </a:lnTo>
                    <a:lnTo>
                      <a:pt x="255" y="56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7" y="128"/>
                    </a:lnTo>
                    <a:lnTo>
                      <a:pt x="294" y="151"/>
                    </a:lnTo>
                    <a:lnTo>
                      <a:pt x="297" y="173"/>
                    </a:lnTo>
                    <a:lnTo>
                      <a:pt x="298" y="195"/>
                    </a:lnTo>
                    <a:lnTo>
                      <a:pt x="312" y="173"/>
                    </a:lnTo>
                    <a:lnTo>
                      <a:pt x="326" y="149"/>
                    </a:lnTo>
                    <a:lnTo>
                      <a:pt x="340" y="121"/>
                    </a:lnTo>
                    <a:lnTo>
                      <a:pt x="354" y="93"/>
                    </a:lnTo>
                    <a:lnTo>
                      <a:pt x="366" y="67"/>
                    </a:lnTo>
                    <a:lnTo>
                      <a:pt x="375" y="41"/>
                    </a:lnTo>
                    <a:lnTo>
                      <a:pt x="382" y="19"/>
                    </a:lnTo>
                    <a:lnTo>
                      <a:pt x="385" y="2"/>
                    </a:lnTo>
                    <a:lnTo>
                      <a:pt x="392" y="26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3" y="112"/>
                    </a:lnTo>
                    <a:lnTo>
                      <a:pt x="398" y="145"/>
                    </a:lnTo>
                    <a:lnTo>
                      <a:pt x="387" y="183"/>
                    </a:lnTo>
                    <a:lnTo>
                      <a:pt x="367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3" name="Freeform 104"/>
              <p:cNvSpPr/>
              <p:nvPr/>
            </p:nvSpPr>
            <p:spPr bwMode="auto">
              <a:xfrm>
                <a:off x="4368" y="4177"/>
                <a:ext cx="123" cy="143"/>
              </a:xfrm>
              <a:custGeom>
                <a:avLst/>
                <a:gdLst>
                  <a:gd name="T0" fmla="*/ 1 w 246"/>
                  <a:gd name="T1" fmla="*/ 1 h 285"/>
                  <a:gd name="T2" fmla="*/ 1 w 246"/>
                  <a:gd name="T3" fmla="*/ 1 h 285"/>
                  <a:gd name="T4" fmla="*/ 1 w 246"/>
                  <a:gd name="T5" fmla="*/ 1 h 285"/>
                  <a:gd name="T6" fmla="*/ 1 w 246"/>
                  <a:gd name="T7" fmla="*/ 1 h 285"/>
                  <a:gd name="T8" fmla="*/ 1 w 246"/>
                  <a:gd name="T9" fmla="*/ 1 h 285"/>
                  <a:gd name="T10" fmla="*/ 1 w 246"/>
                  <a:gd name="T11" fmla="*/ 1 h 285"/>
                  <a:gd name="T12" fmla="*/ 1 w 246"/>
                  <a:gd name="T13" fmla="*/ 1 h 285"/>
                  <a:gd name="T14" fmla="*/ 1 w 246"/>
                  <a:gd name="T15" fmla="*/ 1 h 285"/>
                  <a:gd name="T16" fmla="*/ 0 w 246"/>
                  <a:gd name="T17" fmla="*/ 1 h 285"/>
                  <a:gd name="T18" fmla="*/ 1 w 246"/>
                  <a:gd name="T19" fmla="*/ 1 h 285"/>
                  <a:gd name="T20" fmla="*/ 1 w 246"/>
                  <a:gd name="T21" fmla="*/ 1 h 285"/>
                  <a:gd name="T22" fmla="*/ 1 w 246"/>
                  <a:gd name="T23" fmla="*/ 1 h 285"/>
                  <a:gd name="T24" fmla="*/ 1 w 246"/>
                  <a:gd name="T25" fmla="*/ 1 h 285"/>
                  <a:gd name="T26" fmla="*/ 1 w 246"/>
                  <a:gd name="T27" fmla="*/ 1 h 285"/>
                  <a:gd name="T28" fmla="*/ 1 w 246"/>
                  <a:gd name="T29" fmla="*/ 1 h 285"/>
                  <a:gd name="T30" fmla="*/ 1 w 246"/>
                  <a:gd name="T31" fmla="*/ 1 h 285"/>
                  <a:gd name="T32" fmla="*/ 1 w 246"/>
                  <a:gd name="T33" fmla="*/ 1 h 285"/>
                  <a:gd name="T34" fmla="*/ 1 w 246"/>
                  <a:gd name="T35" fmla="*/ 1 h 285"/>
                  <a:gd name="T36" fmla="*/ 1 w 246"/>
                  <a:gd name="T37" fmla="*/ 1 h 285"/>
                  <a:gd name="T38" fmla="*/ 1 w 246"/>
                  <a:gd name="T39" fmla="*/ 1 h 285"/>
                  <a:gd name="T40" fmla="*/ 1 w 246"/>
                  <a:gd name="T41" fmla="*/ 1 h 285"/>
                  <a:gd name="T42" fmla="*/ 1 w 246"/>
                  <a:gd name="T43" fmla="*/ 1 h 285"/>
                  <a:gd name="T44" fmla="*/ 1 w 246"/>
                  <a:gd name="T45" fmla="*/ 1 h 285"/>
                  <a:gd name="T46" fmla="*/ 1 w 246"/>
                  <a:gd name="T47" fmla="*/ 1 h 285"/>
                  <a:gd name="T48" fmla="*/ 1 w 246"/>
                  <a:gd name="T49" fmla="*/ 0 h 285"/>
                  <a:gd name="T50" fmla="*/ 1 w 246"/>
                  <a:gd name="T51" fmla="*/ 1 h 285"/>
                  <a:gd name="T52" fmla="*/ 1 w 246"/>
                  <a:gd name="T53" fmla="*/ 1 h 285"/>
                  <a:gd name="T54" fmla="*/ 1 w 246"/>
                  <a:gd name="T55" fmla="*/ 1 h 285"/>
                  <a:gd name="T56" fmla="*/ 1 w 246"/>
                  <a:gd name="T57" fmla="*/ 1 h 285"/>
                  <a:gd name="T58" fmla="*/ 1 w 246"/>
                  <a:gd name="T59" fmla="*/ 1 h 285"/>
                  <a:gd name="T60" fmla="*/ 1 w 246"/>
                  <a:gd name="T61" fmla="*/ 1 h 285"/>
                  <a:gd name="T62" fmla="*/ 1 w 246"/>
                  <a:gd name="T63" fmla="*/ 1 h 285"/>
                  <a:gd name="T64" fmla="*/ 1 w 246"/>
                  <a:gd name="T65" fmla="*/ 1 h 2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46" h="285">
                    <a:moveTo>
                      <a:pt x="85" y="285"/>
                    </a:moveTo>
                    <a:lnTo>
                      <a:pt x="75" y="285"/>
                    </a:lnTo>
                    <a:lnTo>
                      <a:pt x="63" y="285"/>
                    </a:lnTo>
                    <a:lnTo>
                      <a:pt x="53" y="285"/>
                    </a:lnTo>
                    <a:lnTo>
                      <a:pt x="42" y="285"/>
                    </a:lnTo>
                    <a:lnTo>
                      <a:pt x="32" y="285"/>
                    </a:lnTo>
                    <a:lnTo>
                      <a:pt x="22" y="285"/>
                    </a:lnTo>
                    <a:lnTo>
                      <a:pt x="10" y="285"/>
                    </a:lnTo>
                    <a:lnTo>
                      <a:pt x="0" y="285"/>
                    </a:lnTo>
                    <a:lnTo>
                      <a:pt x="3" y="270"/>
                    </a:lnTo>
                    <a:lnTo>
                      <a:pt x="8" y="253"/>
                    </a:lnTo>
                    <a:lnTo>
                      <a:pt x="14" y="235"/>
                    </a:lnTo>
                    <a:lnTo>
                      <a:pt x="22" y="217"/>
                    </a:lnTo>
                    <a:lnTo>
                      <a:pt x="30" y="197"/>
                    </a:lnTo>
                    <a:lnTo>
                      <a:pt x="40" y="178"/>
                    </a:lnTo>
                    <a:lnTo>
                      <a:pt x="52" y="157"/>
                    </a:lnTo>
                    <a:lnTo>
                      <a:pt x="64" y="137"/>
                    </a:lnTo>
                    <a:lnTo>
                      <a:pt x="80" y="118"/>
                    </a:lnTo>
                    <a:lnTo>
                      <a:pt x="96" y="98"/>
                    </a:lnTo>
                    <a:lnTo>
                      <a:pt x="116" y="79"/>
                    </a:lnTo>
                    <a:lnTo>
                      <a:pt x="137" y="60"/>
                    </a:lnTo>
                    <a:lnTo>
                      <a:pt x="161" y="43"/>
                    </a:lnTo>
                    <a:lnTo>
                      <a:pt x="186" y="28"/>
                    </a:lnTo>
                    <a:lnTo>
                      <a:pt x="215" y="13"/>
                    </a:lnTo>
                    <a:lnTo>
                      <a:pt x="246" y="0"/>
                    </a:lnTo>
                    <a:lnTo>
                      <a:pt x="215" y="30"/>
                    </a:lnTo>
                    <a:lnTo>
                      <a:pt x="186" y="60"/>
                    </a:lnTo>
                    <a:lnTo>
                      <a:pt x="160" y="91"/>
                    </a:lnTo>
                    <a:lnTo>
                      <a:pt x="136" y="124"/>
                    </a:lnTo>
                    <a:lnTo>
                      <a:pt x="116" y="158"/>
                    </a:lnTo>
                    <a:lnTo>
                      <a:pt x="100" y="196"/>
                    </a:lnTo>
                    <a:lnTo>
                      <a:pt x="90" y="238"/>
                    </a:lnTo>
                    <a:lnTo>
                      <a:pt x="85" y="285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4" name="Freeform 105"/>
              <p:cNvSpPr/>
              <p:nvPr/>
            </p:nvSpPr>
            <p:spPr bwMode="auto">
              <a:xfrm>
                <a:off x="4389" y="4134"/>
                <a:ext cx="493" cy="199"/>
              </a:xfrm>
              <a:custGeom>
                <a:avLst/>
                <a:gdLst>
                  <a:gd name="T0" fmla="*/ 1 w 986"/>
                  <a:gd name="T1" fmla="*/ 1 h 398"/>
                  <a:gd name="T2" fmla="*/ 1 w 986"/>
                  <a:gd name="T3" fmla="*/ 1 h 398"/>
                  <a:gd name="T4" fmla="*/ 1 w 986"/>
                  <a:gd name="T5" fmla="*/ 1 h 398"/>
                  <a:gd name="T6" fmla="*/ 1 w 986"/>
                  <a:gd name="T7" fmla="*/ 1 h 398"/>
                  <a:gd name="T8" fmla="*/ 1 w 986"/>
                  <a:gd name="T9" fmla="*/ 1 h 398"/>
                  <a:gd name="T10" fmla="*/ 1 w 986"/>
                  <a:gd name="T11" fmla="*/ 1 h 398"/>
                  <a:gd name="T12" fmla="*/ 1 w 986"/>
                  <a:gd name="T13" fmla="*/ 1 h 398"/>
                  <a:gd name="T14" fmla="*/ 1 w 986"/>
                  <a:gd name="T15" fmla="*/ 1 h 398"/>
                  <a:gd name="T16" fmla="*/ 1 w 986"/>
                  <a:gd name="T17" fmla="*/ 1 h 398"/>
                  <a:gd name="T18" fmla="*/ 1 w 986"/>
                  <a:gd name="T19" fmla="*/ 1 h 398"/>
                  <a:gd name="T20" fmla="*/ 1 w 986"/>
                  <a:gd name="T21" fmla="*/ 1 h 398"/>
                  <a:gd name="T22" fmla="*/ 1 w 986"/>
                  <a:gd name="T23" fmla="*/ 1 h 398"/>
                  <a:gd name="T24" fmla="*/ 1 w 986"/>
                  <a:gd name="T25" fmla="*/ 1 h 398"/>
                  <a:gd name="T26" fmla="*/ 1 w 986"/>
                  <a:gd name="T27" fmla="*/ 1 h 398"/>
                  <a:gd name="T28" fmla="*/ 1 w 986"/>
                  <a:gd name="T29" fmla="*/ 1 h 398"/>
                  <a:gd name="T30" fmla="*/ 1 w 986"/>
                  <a:gd name="T31" fmla="*/ 1 h 398"/>
                  <a:gd name="T32" fmla="*/ 1 w 986"/>
                  <a:gd name="T33" fmla="*/ 1 h 398"/>
                  <a:gd name="T34" fmla="*/ 1 w 986"/>
                  <a:gd name="T35" fmla="*/ 1 h 398"/>
                  <a:gd name="T36" fmla="*/ 1 w 986"/>
                  <a:gd name="T37" fmla="*/ 1 h 398"/>
                  <a:gd name="T38" fmla="*/ 1 w 986"/>
                  <a:gd name="T39" fmla="*/ 1 h 398"/>
                  <a:gd name="T40" fmla="*/ 1 w 986"/>
                  <a:gd name="T41" fmla="*/ 1 h 398"/>
                  <a:gd name="T42" fmla="*/ 1 w 986"/>
                  <a:gd name="T43" fmla="*/ 1 h 398"/>
                  <a:gd name="T44" fmla="*/ 1 w 986"/>
                  <a:gd name="T45" fmla="*/ 1 h 398"/>
                  <a:gd name="T46" fmla="*/ 1 w 986"/>
                  <a:gd name="T47" fmla="*/ 1 h 398"/>
                  <a:gd name="T48" fmla="*/ 1 w 986"/>
                  <a:gd name="T49" fmla="*/ 1 h 398"/>
                  <a:gd name="T50" fmla="*/ 1 w 986"/>
                  <a:gd name="T51" fmla="*/ 1 h 398"/>
                  <a:gd name="T52" fmla="*/ 1 w 986"/>
                  <a:gd name="T53" fmla="*/ 1 h 398"/>
                  <a:gd name="T54" fmla="*/ 1 w 986"/>
                  <a:gd name="T55" fmla="*/ 1 h 398"/>
                  <a:gd name="T56" fmla="*/ 1 w 986"/>
                  <a:gd name="T57" fmla="*/ 1 h 398"/>
                  <a:gd name="T58" fmla="*/ 1 w 986"/>
                  <a:gd name="T59" fmla="*/ 1 h 398"/>
                  <a:gd name="T60" fmla="*/ 1 w 986"/>
                  <a:gd name="T61" fmla="*/ 1 h 398"/>
                  <a:gd name="T62" fmla="*/ 1 w 986"/>
                  <a:gd name="T63" fmla="*/ 1 h 398"/>
                  <a:gd name="T64" fmla="*/ 1 w 986"/>
                  <a:gd name="T65" fmla="*/ 1 h 398"/>
                  <a:gd name="T66" fmla="*/ 1 w 986"/>
                  <a:gd name="T67" fmla="*/ 1 h 398"/>
                  <a:gd name="T68" fmla="*/ 1 w 986"/>
                  <a:gd name="T69" fmla="*/ 1 h 398"/>
                  <a:gd name="T70" fmla="*/ 1 w 986"/>
                  <a:gd name="T71" fmla="*/ 1 h 398"/>
                  <a:gd name="T72" fmla="*/ 1 w 986"/>
                  <a:gd name="T73" fmla="*/ 1 h 398"/>
                  <a:gd name="T74" fmla="*/ 1 w 986"/>
                  <a:gd name="T75" fmla="*/ 1 h 398"/>
                  <a:gd name="T76" fmla="*/ 1 w 986"/>
                  <a:gd name="T77" fmla="*/ 1 h 398"/>
                  <a:gd name="T78" fmla="*/ 1 w 986"/>
                  <a:gd name="T79" fmla="*/ 1 h 398"/>
                  <a:gd name="T80" fmla="*/ 1 w 986"/>
                  <a:gd name="T81" fmla="*/ 1 h 398"/>
                  <a:gd name="T82" fmla="*/ 1 w 986"/>
                  <a:gd name="T83" fmla="*/ 1 h 398"/>
                  <a:gd name="T84" fmla="*/ 1 w 986"/>
                  <a:gd name="T85" fmla="*/ 1 h 398"/>
                  <a:gd name="T86" fmla="*/ 1 w 986"/>
                  <a:gd name="T87" fmla="*/ 1 h 398"/>
                  <a:gd name="T88" fmla="*/ 1 w 986"/>
                  <a:gd name="T89" fmla="*/ 1 h 398"/>
                  <a:gd name="T90" fmla="*/ 1 w 986"/>
                  <a:gd name="T91" fmla="*/ 1 h 398"/>
                  <a:gd name="T92" fmla="*/ 1 w 986"/>
                  <a:gd name="T93" fmla="*/ 1 h 398"/>
                  <a:gd name="T94" fmla="*/ 1 w 986"/>
                  <a:gd name="T95" fmla="*/ 1 h 398"/>
                  <a:gd name="T96" fmla="*/ 1 w 986"/>
                  <a:gd name="T97" fmla="*/ 1 h 398"/>
                  <a:gd name="T98" fmla="*/ 1 w 986"/>
                  <a:gd name="T99" fmla="*/ 1 h 398"/>
                  <a:gd name="T100" fmla="*/ 1 w 986"/>
                  <a:gd name="T101" fmla="*/ 1 h 398"/>
                  <a:gd name="T102" fmla="*/ 1 w 986"/>
                  <a:gd name="T103" fmla="*/ 1 h 398"/>
                  <a:gd name="T104" fmla="*/ 1 w 986"/>
                  <a:gd name="T105" fmla="*/ 1 h 398"/>
                  <a:gd name="T106" fmla="*/ 1 w 986"/>
                  <a:gd name="T107" fmla="*/ 1 h 398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986" h="398">
                    <a:moveTo>
                      <a:pt x="901" y="398"/>
                    </a:moveTo>
                    <a:lnTo>
                      <a:pt x="867" y="398"/>
                    </a:lnTo>
                    <a:lnTo>
                      <a:pt x="829" y="398"/>
                    </a:lnTo>
                    <a:lnTo>
                      <a:pt x="789" y="398"/>
                    </a:lnTo>
                    <a:lnTo>
                      <a:pt x="747" y="396"/>
                    </a:lnTo>
                    <a:lnTo>
                      <a:pt x="702" y="396"/>
                    </a:lnTo>
                    <a:lnTo>
                      <a:pt x="656" y="394"/>
                    </a:lnTo>
                    <a:lnTo>
                      <a:pt x="608" y="393"/>
                    </a:lnTo>
                    <a:lnTo>
                      <a:pt x="561" y="392"/>
                    </a:lnTo>
                    <a:lnTo>
                      <a:pt x="513" y="389"/>
                    </a:lnTo>
                    <a:lnTo>
                      <a:pt x="467" y="388"/>
                    </a:lnTo>
                    <a:lnTo>
                      <a:pt x="421" y="386"/>
                    </a:lnTo>
                    <a:lnTo>
                      <a:pt x="376" y="384"/>
                    </a:lnTo>
                    <a:lnTo>
                      <a:pt x="334" y="383"/>
                    </a:lnTo>
                    <a:lnTo>
                      <a:pt x="294" y="380"/>
                    </a:lnTo>
                    <a:lnTo>
                      <a:pt x="258" y="378"/>
                    </a:lnTo>
                    <a:lnTo>
                      <a:pt x="225" y="377"/>
                    </a:lnTo>
                    <a:lnTo>
                      <a:pt x="210" y="376"/>
                    </a:lnTo>
                    <a:lnTo>
                      <a:pt x="194" y="376"/>
                    </a:lnTo>
                    <a:lnTo>
                      <a:pt x="179" y="374"/>
                    </a:lnTo>
                    <a:lnTo>
                      <a:pt x="163" y="373"/>
                    </a:lnTo>
                    <a:lnTo>
                      <a:pt x="148" y="373"/>
                    </a:lnTo>
                    <a:lnTo>
                      <a:pt x="132" y="372"/>
                    </a:lnTo>
                    <a:lnTo>
                      <a:pt x="117" y="372"/>
                    </a:lnTo>
                    <a:lnTo>
                      <a:pt x="102" y="372"/>
                    </a:lnTo>
                    <a:lnTo>
                      <a:pt x="81" y="334"/>
                    </a:lnTo>
                    <a:lnTo>
                      <a:pt x="64" y="289"/>
                    </a:lnTo>
                    <a:lnTo>
                      <a:pt x="48" y="241"/>
                    </a:lnTo>
                    <a:lnTo>
                      <a:pt x="35" y="190"/>
                    </a:lnTo>
                    <a:lnTo>
                      <a:pt x="23" y="142"/>
                    </a:lnTo>
                    <a:lnTo>
                      <a:pt x="14" y="97"/>
                    </a:lnTo>
                    <a:lnTo>
                      <a:pt x="6" y="57"/>
                    </a:lnTo>
                    <a:lnTo>
                      <a:pt x="0" y="27"/>
                    </a:lnTo>
                    <a:lnTo>
                      <a:pt x="12" y="62"/>
                    </a:lnTo>
                    <a:lnTo>
                      <a:pt x="26" y="100"/>
                    </a:lnTo>
                    <a:lnTo>
                      <a:pt x="42" y="140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5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0" y="283"/>
                    </a:lnTo>
                    <a:lnTo>
                      <a:pt x="139" y="257"/>
                    </a:lnTo>
                    <a:lnTo>
                      <a:pt x="147" y="234"/>
                    </a:lnTo>
                    <a:lnTo>
                      <a:pt x="157" y="211"/>
                    </a:lnTo>
                    <a:lnTo>
                      <a:pt x="170" y="190"/>
                    </a:lnTo>
                    <a:lnTo>
                      <a:pt x="185" y="170"/>
                    </a:lnTo>
                    <a:lnTo>
                      <a:pt x="204" y="152"/>
                    </a:lnTo>
                    <a:lnTo>
                      <a:pt x="227" y="135"/>
                    </a:lnTo>
                    <a:lnTo>
                      <a:pt x="215" y="157"/>
                    </a:lnTo>
                    <a:lnTo>
                      <a:pt x="202" y="184"/>
                    </a:lnTo>
                    <a:lnTo>
                      <a:pt x="191" y="214"/>
                    </a:lnTo>
                    <a:lnTo>
                      <a:pt x="185" y="248"/>
                    </a:lnTo>
                    <a:lnTo>
                      <a:pt x="182" y="281"/>
                    </a:lnTo>
                    <a:lnTo>
                      <a:pt x="188" y="313"/>
                    </a:lnTo>
                    <a:lnTo>
                      <a:pt x="201" y="343"/>
                    </a:lnTo>
                    <a:lnTo>
                      <a:pt x="225" y="370"/>
                    </a:lnTo>
                    <a:lnTo>
                      <a:pt x="250" y="343"/>
                    </a:lnTo>
                    <a:lnTo>
                      <a:pt x="271" y="305"/>
                    </a:lnTo>
                    <a:lnTo>
                      <a:pt x="285" y="260"/>
                    </a:lnTo>
                    <a:lnTo>
                      <a:pt x="292" y="211"/>
                    </a:lnTo>
                    <a:lnTo>
                      <a:pt x="291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8" y="8"/>
                    </a:lnTo>
                    <a:lnTo>
                      <a:pt x="262" y="34"/>
                    </a:lnTo>
                    <a:lnTo>
                      <a:pt x="282" y="63"/>
                    </a:lnTo>
                    <a:lnTo>
                      <a:pt x="300" y="95"/>
                    </a:lnTo>
                    <a:lnTo>
                      <a:pt x="315" y="130"/>
                    </a:lnTo>
                    <a:lnTo>
                      <a:pt x="325" y="168"/>
                    </a:lnTo>
                    <a:lnTo>
                      <a:pt x="333" y="211"/>
                    </a:lnTo>
                    <a:lnTo>
                      <a:pt x="339" y="258"/>
                    </a:lnTo>
                    <a:lnTo>
                      <a:pt x="340" y="309"/>
                    </a:lnTo>
                    <a:lnTo>
                      <a:pt x="354" y="288"/>
                    </a:lnTo>
                    <a:lnTo>
                      <a:pt x="370" y="266"/>
                    </a:lnTo>
                    <a:lnTo>
                      <a:pt x="388" y="244"/>
                    </a:lnTo>
                    <a:lnTo>
                      <a:pt x="409" y="222"/>
                    </a:lnTo>
                    <a:lnTo>
                      <a:pt x="430" y="203"/>
                    </a:lnTo>
                    <a:lnTo>
                      <a:pt x="451" y="184"/>
                    </a:lnTo>
                    <a:lnTo>
                      <a:pt x="471" y="170"/>
                    </a:lnTo>
                    <a:lnTo>
                      <a:pt x="492" y="160"/>
                    </a:lnTo>
                    <a:lnTo>
                      <a:pt x="483" y="180"/>
                    </a:lnTo>
                    <a:lnTo>
                      <a:pt x="469" y="203"/>
                    </a:lnTo>
                    <a:lnTo>
                      <a:pt x="452" y="227"/>
                    </a:lnTo>
                    <a:lnTo>
                      <a:pt x="433" y="251"/>
                    </a:lnTo>
                    <a:lnTo>
                      <a:pt x="415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0" y="334"/>
                    </a:lnTo>
                    <a:lnTo>
                      <a:pt x="388" y="339"/>
                    </a:lnTo>
                    <a:lnTo>
                      <a:pt x="396" y="343"/>
                    </a:lnTo>
                    <a:lnTo>
                      <a:pt x="407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4" y="360"/>
                    </a:lnTo>
                    <a:lnTo>
                      <a:pt x="458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2"/>
                    </a:lnTo>
                    <a:lnTo>
                      <a:pt x="375" y="65"/>
                    </a:lnTo>
                    <a:lnTo>
                      <a:pt x="346" y="36"/>
                    </a:lnTo>
                    <a:lnTo>
                      <a:pt x="375" y="57"/>
                    </a:lnTo>
                    <a:lnTo>
                      <a:pt x="400" y="79"/>
                    </a:lnTo>
                    <a:lnTo>
                      <a:pt x="423" y="102"/>
                    </a:lnTo>
                    <a:lnTo>
                      <a:pt x="444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4" y="10"/>
                    </a:lnTo>
                    <a:lnTo>
                      <a:pt x="490" y="39"/>
                    </a:lnTo>
                    <a:lnTo>
                      <a:pt x="506" y="70"/>
                    </a:lnTo>
                    <a:lnTo>
                      <a:pt x="520" y="106"/>
                    </a:lnTo>
                    <a:lnTo>
                      <a:pt x="531" y="145"/>
                    </a:lnTo>
                    <a:lnTo>
                      <a:pt x="539" y="188"/>
                    </a:lnTo>
                    <a:lnTo>
                      <a:pt x="542" y="236"/>
                    </a:lnTo>
                    <a:lnTo>
                      <a:pt x="538" y="290"/>
                    </a:lnTo>
                    <a:lnTo>
                      <a:pt x="527" y="349"/>
                    </a:lnTo>
                    <a:lnTo>
                      <a:pt x="553" y="321"/>
                    </a:lnTo>
                    <a:lnTo>
                      <a:pt x="576" y="288"/>
                    </a:lnTo>
                    <a:lnTo>
                      <a:pt x="595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3" y="125"/>
                    </a:lnTo>
                    <a:lnTo>
                      <a:pt x="584" y="83"/>
                    </a:lnTo>
                    <a:lnTo>
                      <a:pt x="552" y="42"/>
                    </a:lnTo>
                    <a:lnTo>
                      <a:pt x="567" y="50"/>
                    </a:lnTo>
                    <a:lnTo>
                      <a:pt x="582" y="59"/>
                    </a:lnTo>
                    <a:lnTo>
                      <a:pt x="597" y="69"/>
                    </a:lnTo>
                    <a:lnTo>
                      <a:pt x="611" y="80"/>
                    </a:lnTo>
                    <a:lnTo>
                      <a:pt x="622" y="95"/>
                    </a:lnTo>
                    <a:lnTo>
                      <a:pt x="633" y="113"/>
                    </a:lnTo>
                    <a:lnTo>
                      <a:pt x="642" y="134"/>
                    </a:lnTo>
                    <a:lnTo>
                      <a:pt x="648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9" y="32"/>
                    </a:lnTo>
                    <a:lnTo>
                      <a:pt x="645" y="0"/>
                    </a:lnTo>
                    <a:lnTo>
                      <a:pt x="656" y="38"/>
                    </a:lnTo>
                    <a:lnTo>
                      <a:pt x="661" y="82"/>
                    </a:lnTo>
                    <a:lnTo>
                      <a:pt x="663" y="129"/>
                    </a:lnTo>
                    <a:lnTo>
                      <a:pt x="660" y="178"/>
                    </a:lnTo>
                    <a:lnTo>
                      <a:pt x="652" y="228"/>
                    </a:lnTo>
                    <a:lnTo>
                      <a:pt x="642" y="276"/>
                    </a:lnTo>
                    <a:lnTo>
                      <a:pt x="627" y="320"/>
                    </a:lnTo>
                    <a:lnTo>
                      <a:pt x="610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80" y="255"/>
                    </a:lnTo>
                    <a:lnTo>
                      <a:pt x="697" y="212"/>
                    </a:lnTo>
                    <a:lnTo>
                      <a:pt x="711" y="167"/>
                    </a:lnTo>
                    <a:lnTo>
                      <a:pt x="722" y="122"/>
                    </a:lnTo>
                    <a:lnTo>
                      <a:pt x="729" y="77"/>
                    </a:lnTo>
                    <a:lnTo>
                      <a:pt x="733" y="33"/>
                    </a:lnTo>
                    <a:lnTo>
                      <a:pt x="741" y="87"/>
                    </a:lnTo>
                    <a:lnTo>
                      <a:pt x="745" y="147"/>
                    </a:lnTo>
                    <a:lnTo>
                      <a:pt x="743" y="210"/>
                    </a:lnTo>
                    <a:lnTo>
                      <a:pt x="730" y="268"/>
                    </a:lnTo>
                    <a:lnTo>
                      <a:pt x="743" y="252"/>
                    </a:lnTo>
                    <a:lnTo>
                      <a:pt x="757" y="232"/>
                    </a:lnTo>
                    <a:lnTo>
                      <a:pt x="771" y="206"/>
                    </a:lnTo>
                    <a:lnTo>
                      <a:pt x="785" y="180"/>
                    </a:lnTo>
                    <a:lnTo>
                      <a:pt x="797" y="153"/>
                    </a:lnTo>
                    <a:lnTo>
                      <a:pt x="809" y="129"/>
                    </a:lnTo>
                    <a:lnTo>
                      <a:pt x="817" y="108"/>
                    </a:lnTo>
                    <a:lnTo>
                      <a:pt x="821" y="93"/>
                    </a:lnTo>
                    <a:lnTo>
                      <a:pt x="819" y="117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5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7" y="295"/>
                    </a:lnTo>
                    <a:lnTo>
                      <a:pt x="726" y="324"/>
                    </a:lnTo>
                    <a:lnTo>
                      <a:pt x="752" y="306"/>
                    </a:lnTo>
                    <a:lnTo>
                      <a:pt x="778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70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1" y="166"/>
                    </a:lnTo>
                    <a:lnTo>
                      <a:pt x="882" y="193"/>
                    </a:lnTo>
                    <a:lnTo>
                      <a:pt x="873" y="220"/>
                    </a:lnTo>
                    <a:lnTo>
                      <a:pt x="862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49" y="297"/>
                    </a:lnTo>
                    <a:lnTo>
                      <a:pt x="877" y="271"/>
                    </a:lnTo>
                    <a:lnTo>
                      <a:pt x="902" y="237"/>
                    </a:lnTo>
                    <a:lnTo>
                      <a:pt x="925" y="200"/>
                    </a:lnTo>
                    <a:lnTo>
                      <a:pt x="945" y="161"/>
                    </a:lnTo>
                    <a:lnTo>
                      <a:pt x="962" y="122"/>
                    </a:lnTo>
                    <a:lnTo>
                      <a:pt x="976" y="83"/>
                    </a:lnTo>
                    <a:lnTo>
                      <a:pt x="986" y="46"/>
                    </a:lnTo>
                    <a:lnTo>
                      <a:pt x="980" y="86"/>
                    </a:lnTo>
                    <a:lnTo>
                      <a:pt x="979" y="128"/>
                    </a:lnTo>
                    <a:lnTo>
                      <a:pt x="980" y="169"/>
                    </a:lnTo>
                    <a:lnTo>
                      <a:pt x="984" y="210"/>
                    </a:lnTo>
                    <a:lnTo>
                      <a:pt x="986" y="247"/>
                    </a:lnTo>
                    <a:lnTo>
                      <a:pt x="986" y="282"/>
                    </a:lnTo>
                    <a:lnTo>
                      <a:pt x="983" y="312"/>
                    </a:lnTo>
                    <a:lnTo>
                      <a:pt x="975" y="339"/>
                    </a:lnTo>
                    <a:lnTo>
                      <a:pt x="901" y="398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75" name="Group 106"/>
            <p:cNvGrpSpPr/>
            <p:nvPr/>
          </p:nvGrpSpPr>
          <p:grpSpPr bwMode="auto">
            <a:xfrm>
              <a:off x="2688" y="4105"/>
              <a:ext cx="1479" cy="215"/>
              <a:chOff x="3452" y="4125"/>
              <a:chExt cx="1479" cy="215"/>
            </a:xfrm>
          </p:grpSpPr>
          <p:sp>
            <p:nvSpPr>
              <p:cNvPr id="376" name="Freeform 107"/>
              <p:cNvSpPr/>
              <p:nvPr/>
            </p:nvSpPr>
            <p:spPr bwMode="auto">
              <a:xfrm>
                <a:off x="3592" y="4158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2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9" y="1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0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7" name="Freeform 108"/>
              <p:cNvSpPr/>
              <p:nvPr/>
            </p:nvSpPr>
            <p:spPr bwMode="auto">
              <a:xfrm>
                <a:off x="3668" y="4235"/>
                <a:ext cx="16" cy="16"/>
              </a:xfrm>
              <a:custGeom>
                <a:avLst/>
                <a:gdLst>
                  <a:gd name="T0" fmla="*/ 0 w 34"/>
                  <a:gd name="T1" fmla="*/ 1 h 32"/>
                  <a:gd name="T2" fmla="*/ 0 w 34"/>
                  <a:gd name="T3" fmla="*/ 1 h 32"/>
                  <a:gd name="T4" fmla="*/ 0 w 34"/>
                  <a:gd name="T5" fmla="*/ 1 h 32"/>
                  <a:gd name="T6" fmla="*/ 0 w 34"/>
                  <a:gd name="T7" fmla="*/ 1 h 32"/>
                  <a:gd name="T8" fmla="*/ 0 w 34"/>
                  <a:gd name="T9" fmla="*/ 0 h 32"/>
                  <a:gd name="T10" fmla="*/ 0 w 34"/>
                  <a:gd name="T11" fmla="*/ 0 h 32"/>
                  <a:gd name="T12" fmla="*/ 0 w 34"/>
                  <a:gd name="T13" fmla="*/ 1 h 32"/>
                  <a:gd name="T14" fmla="*/ 0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0 w 34"/>
                  <a:gd name="T21" fmla="*/ 1 h 32"/>
                  <a:gd name="T22" fmla="*/ 0 w 34"/>
                  <a:gd name="T23" fmla="*/ 1 h 32"/>
                  <a:gd name="T24" fmla="*/ 0 w 34"/>
                  <a:gd name="T25" fmla="*/ 1 h 32"/>
                  <a:gd name="T26" fmla="*/ 0 w 34"/>
                  <a:gd name="T27" fmla="*/ 1 h 32"/>
                  <a:gd name="T28" fmla="*/ 0 w 34"/>
                  <a:gd name="T29" fmla="*/ 1 h 32"/>
                  <a:gd name="T30" fmla="*/ 0 w 34"/>
                  <a:gd name="T31" fmla="*/ 1 h 32"/>
                  <a:gd name="T32" fmla="*/ 0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3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8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8" name="Freeform 109"/>
              <p:cNvSpPr/>
              <p:nvPr/>
            </p:nvSpPr>
            <p:spPr bwMode="auto">
              <a:xfrm>
                <a:off x="3668" y="4194"/>
                <a:ext cx="16" cy="17"/>
              </a:xfrm>
              <a:custGeom>
                <a:avLst/>
                <a:gdLst>
                  <a:gd name="T0" fmla="*/ 0 w 33"/>
                  <a:gd name="T1" fmla="*/ 1 h 32"/>
                  <a:gd name="T2" fmla="*/ 0 w 33"/>
                  <a:gd name="T3" fmla="*/ 1 h 32"/>
                  <a:gd name="T4" fmla="*/ 0 w 33"/>
                  <a:gd name="T5" fmla="*/ 1 h 32"/>
                  <a:gd name="T6" fmla="*/ 0 w 33"/>
                  <a:gd name="T7" fmla="*/ 1 h 32"/>
                  <a:gd name="T8" fmla="*/ 0 w 33"/>
                  <a:gd name="T9" fmla="*/ 0 h 32"/>
                  <a:gd name="T10" fmla="*/ 0 w 33"/>
                  <a:gd name="T11" fmla="*/ 0 h 32"/>
                  <a:gd name="T12" fmla="*/ 0 w 33"/>
                  <a:gd name="T13" fmla="*/ 1 h 32"/>
                  <a:gd name="T14" fmla="*/ 0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0 w 33"/>
                  <a:gd name="T21" fmla="*/ 1 h 32"/>
                  <a:gd name="T22" fmla="*/ 0 w 33"/>
                  <a:gd name="T23" fmla="*/ 1 h 32"/>
                  <a:gd name="T24" fmla="*/ 0 w 33"/>
                  <a:gd name="T25" fmla="*/ 1 h 32"/>
                  <a:gd name="T26" fmla="*/ 0 w 33"/>
                  <a:gd name="T27" fmla="*/ 1 h 32"/>
                  <a:gd name="T28" fmla="*/ 0 w 33"/>
                  <a:gd name="T29" fmla="*/ 1 h 32"/>
                  <a:gd name="T30" fmla="*/ 0 w 33"/>
                  <a:gd name="T31" fmla="*/ 1 h 32"/>
                  <a:gd name="T32" fmla="*/ 0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19"/>
                    </a:moveTo>
                    <a:lnTo>
                      <a:pt x="33" y="13"/>
                    </a:lnTo>
                    <a:lnTo>
                      <a:pt x="30" y="7"/>
                    </a:lnTo>
                    <a:lnTo>
                      <a:pt x="26" y="2"/>
                    </a:lnTo>
                    <a:lnTo>
                      <a:pt x="20" y="0"/>
                    </a:lnTo>
                    <a:lnTo>
                      <a:pt x="13" y="0"/>
                    </a:lnTo>
                    <a:lnTo>
                      <a:pt x="7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29" y="25"/>
                    </a:lnTo>
                    <a:lnTo>
                      <a:pt x="33" y="1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" name="Freeform 110"/>
              <p:cNvSpPr/>
              <p:nvPr/>
            </p:nvSpPr>
            <p:spPr bwMode="auto">
              <a:xfrm>
                <a:off x="3671" y="4153"/>
                <a:ext cx="16" cy="17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6" y="3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4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4" y="30"/>
                    </a:lnTo>
                    <a:lnTo>
                      <a:pt x="29" y="25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" name="Freeform 111"/>
              <p:cNvSpPr/>
              <p:nvPr/>
            </p:nvSpPr>
            <p:spPr bwMode="auto">
              <a:xfrm>
                <a:off x="3772" y="4256"/>
                <a:ext cx="17" cy="16"/>
              </a:xfrm>
              <a:custGeom>
                <a:avLst/>
                <a:gdLst>
                  <a:gd name="T0" fmla="*/ 1 w 33"/>
                  <a:gd name="T1" fmla="*/ 1 h 32"/>
                  <a:gd name="T2" fmla="*/ 1 w 33"/>
                  <a:gd name="T3" fmla="*/ 1 h 32"/>
                  <a:gd name="T4" fmla="*/ 1 w 33"/>
                  <a:gd name="T5" fmla="*/ 1 h 32"/>
                  <a:gd name="T6" fmla="*/ 1 w 33"/>
                  <a:gd name="T7" fmla="*/ 1 h 32"/>
                  <a:gd name="T8" fmla="*/ 1 w 33"/>
                  <a:gd name="T9" fmla="*/ 0 h 32"/>
                  <a:gd name="T10" fmla="*/ 1 w 33"/>
                  <a:gd name="T11" fmla="*/ 0 h 32"/>
                  <a:gd name="T12" fmla="*/ 1 w 33"/>
                  <a:gd name="T13" fmla="*/ 1 h 32"/>
                  <a:gd name="T14" fmla="*/ 1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1 w 33"/>
                  <a:gd name="T21" fmla="*/ 1 h 32"/>
                  <a:gd name="T22" fmla="*/ 1 w 33"/>
                  <a:gd name="T23" fmla="*/ 1 h 32"/>
                  <a:gd name="T24" fmla="*/ 1 w 33"/>
                  <a:gd name="T25" fmla="*/ 1 h 32"/>
                  <a:gd name="T26" fmla="*/ 1 w 33"/>
                  <a:gd name="T27" fmla="*/ 1 h 32"/>
                  <a:gd name="T28" fmla="*/ 1 w 33"/>
                  <a:gd name="T29" fmla="*/ 1 h 32"/>
                  <a:gd name="T30" fmla="*/ 1 w 33"/>
                  <a:gd name="T31" fmla="*/ 1 h 32"/>
                  <a:gd name="T32" fmla="*/ 1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20"/>
                    </a:moveTo>
                    <a:lnTo>
                      <a:pt x="33" y="14"/>
                    </a:lnTo>
                    <a:lnTo>
                      <a:pt x="31" y="8"/>
                    </a:lnTo>
                    <a:lnTo>
                      <a:pt x="26" y="4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3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7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30" y="26"/>
                    </a:lnTo>
                    <a:lnTo>
                      <a:pt x="33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" name="Freeform 112"/>
              <p:cNvSpPr/>
              <p:nvPr/>
            </p:nvSpPr>
            <p:spPr bwMode="auto">
              <a:xfrm>
                <a:off x="3768" y="4216"/>
                <a:ext cx="17" cy="16"/>
              </a:xfrm>
              <a:custGeom>
                <a:avLst/>
                <a:gdLst>
                  <a:gd name="T0" fmla="*/ 1 w 32"/>
                  <a:gd name="T1" fmla="*/ 0 h 33"/>
                  <a:gd name="T2" fmla="*/ 1 w 32"/>
                  <a:gd name="T3" fmla="*/ 0 h 33"/>
                  <a:gd name="T4" fmla="*/ 1 w 32"/>
                  <a:gd name="T5" fmla="*/ 0 h 33"/>
                  <a:gd name="T6" fmla="*/ 1 w 32"/>
                  <a:gd name="T7" fmla="*/ 0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0 h 33"/>
                  <a:gd name="T14" fmla="*/ 1 w 32"/>
                  <a:gd name="T15" fmla="*/ 0 h 33"/>
                  <a:gd name="T16" fmla="*/ 0 w 32"/>
                  <a:gd name="T17" fmla="*/ 0 h 33"/>
                  <a:gd name="T18" fmla="*/ 0 w 32"/>
                  <a:gd name="T19" fmla="*/ 0 h 33"/>
                  <a:gd name="T20" fmla="*/ 1 w 32"/>
                  <a:gd name="T21" fmla="*/ 0 h 33"/>
                  <a:gd name="T22" fmla="*/ 1 w 32"/>
                  <a:gd name="T23" fmla="*/ 0 h 33"/>
                  <a:gd name="T24" fmla="*/ 1 w 32"/>
                  <a:gd name="T25" fmla="*/ 0 h 33"/>
                  <a:gd name="T26" fmla="*/ 1 w 32"/>
                  <a:gd name="T27" fmla="*/ 0 h 33"/>
                  <a:gd name="T28" fmla="*/ 1 w 32"/>
                  <a:gd name="T29" fmla="*/ 0 h 33"/>
                  <a:gd name="T30" fmla="*/ 1 w 32"/>
                  <a:gd name="T31" fmla="*/ 0 h 33"/>
                  <a:gd name="T32" fmla="*/ 1 w 32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9"/>
                    </a:lnTo>
                    <a:lnTo>
                      <a:pt x="26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3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3"/>
                    </a:ln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" name="Freeform 113"/>
              <p:cNvSpPr/>
              <p:nvPr/>
            </p:nvSpPr>
            <p:spPr bwMode="auto">
              <a:xfrm>
                <a:off x="3774" y="4175"/>
                <a:ext cx="16" cy="17"/>
              </a:xfrm>
              <a:custGeom>
                <a:avLst/>
                <a:gdLst>
                  <a:gd name="T0" fmla="*/ 0 w 33"/>
                  <a:gd name="T1" fmla="*/ 1 h 33"/>
                  <a:gd name="T2" fmla="*/ 0 w 33"/>
                  <a:gd name="T3" fmla="*/ 1 h 33"/>
                  <a:gd name="T4" fmla="*/ 0 w 33"/>
                  <a:gd name="T5" fmla="*/ 1 h 33"/>
                  <a:gd name="T6" fmla="*/ 0 w 33"/>
                  <a:gd name="T7" fmla="*/ 1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1 h 33"/>
                  <a:gd name="T14" fmla="*/ 0 w 33"/>
                  <a:gd name="T15" fmla="*/ 1 h 33"/>
                  <a:gd name="T16" fmla="*/ 0 w 33"/>
                  <a:gd name="T17" fmla="*/ 1 h 33"/>
                  <a:gd name="T18" fmla="*/ 0 w 33"/>
                  <a:gd name="T19" fmla="*/ 1 h 33"/>
                  <a:gd name="T20" fmla="*/ 0 w 33"/>
                  <a:gd name="T21" fmla="*/ 1 h 33"/>
                  <a:gd name="T22" fmla="*/ 0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0 w 33"/>
                  <a:gd name="T29" fmla="*/ 1 h 33"/>
                  <a:gd name="T30" fmla="*/ 0 w 33"/>
                  <a:gd name="T31" fmla="*/ 1 h 33"/>
                  <a:gd name="T32" fmla="*/ 0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33" y="21"/>
                    </a:moveTo>
                    <a:lnTo>
                      <a:pt x="33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5" y="31"/>
                    </a:lnTo>
                    <a:lnTo>
                      <a:pt x="29" y="26"/>
                    </a:lnTo>
                    <a:lnTo>
                      <a:pt x="33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" name="Freeform 114"/>
              <p:cNvSpPr/>
              <p:nvPr/>
            </p:nvSpPr>
            <p:spPr bwMode="auto">
              <a:xfrm>
                <a:off x="3789" y="4136"/>
                <a:ext cx="16" cy="17"/>
              </a:xfrm>
              <a:custGeom>
                <a:avLst/>
                <a:gdLst>
                  <a:gd name="T0" fmla="*/ 1 w 32"/>
                  <a:gd name="T1" fmla="*/ 1 h 34"/>
                  <a:gd name="T2" fmla="*/ 1 w 32"/>
                  <a:gd name="T3" fmla="*/ 1 h 34"/>
                  <a:gd name="T4" fmla="*/ 1 w 32"/>
                  <a:gd name="T5" fmla="*/ 1 h 34"/>
                  <a:gd name="T6" fmla="*/ 1 w 32"/>
                  <a:gd name="T7" fmla="*/ 1 h 34"/>
                  <a:gd name="T8" fmla="*/ 1 w 32"/>
                  <a:gd name="T9" fmla="*/ 0 h 34"/>
                  <a:gd name="T10" fmla="*/ 1 w 32"/>
                  <a:gd name="T11" fmla="*/ 0 h 34"/>
                  <a:gd name="T12" fmla="*/ 1 w 32"/>
                  <a:gd name="T13" fmla="*/ 1 h 34"/>
                  <a:gd name="T14" fmla="*/ 1 w 32"/>
                  <a:gd name="T15" fmla="*/ 1 h 34"/>
                  <a:gd name="T16" fmla="*/ 0 w 32"/>
                  <a:gd name="T17" fmla="*/ 1 h 34"/>
                  <a:gd name="T18" fmla="*/ 0 w 32"/>
                  <a:gd name="T19" fmla="*/ 1 h 34"/>
                  <a:gd name="T20" fmla="*/ 1 w 32"/>
                  <a:gd name="T21" fmla="*/ 1 h 34"/>
                  <a:gd name="T22" fmla="*/ 1 w 32"/>
                  <a:gd name="T23" fmla="*/ 1 h 34"/>
                  <a:gd name="T24" fmla="*/ 1 w 32"/>
                  <a:gd name="T25" fmla="*/ 1 h 34"/>
                  <a:gd name="T26" fmla="*/ 1 w 32"/>
                  <a:gd name="T27" fmla="*/ 1 h 34"/>
                  <a:gd name="T28" fmla="*/ 1 w 32"/>
                  <a:gd name="T29" fmla="*/ 1 h 34"/>
                  <a:gd name="T30" fmla="*/ 1 w 32"/>
                  <a:gd name="T31" fmla="*/ 1 h 34"/>
                  <a:gd name="T32" fmla="*/ 1 w 32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4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4"/>
                    </a:lnTo>
                    <a:lnTo>
                      <a:pt x="20" y="34"/>
                    </a:lnTo>
                    <a:lnTo>
                      <a:pt x="25" y="32"/>
                    </a:lnTo>
                    <a:lnTo>
                      <a:pt x="30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4" name="Freeform 115"/>
              <p:cNvSpPr/>
              <p:nvPr/>
            </p:nvSpPr>
            <p:spPr bwMode="auto">
              <a:xfrm>
                <a:off x="3842" y="4235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5" name="Freeform 116"/>
              <p:cNvSpPr/>
              <p:nvPr/>
            </p:nvSpPr>
            <p:spPr bwMode="auto">
              <a:xfrm>
                <a:off x="3857" y="4201"/>
                <a:ext cx="16" cy="16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lnTo>
                      <a:pt x="18" y="32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6" name="Freeform 117"/>
              <p:cNvSpPr/>
              <p:nvPr/>
            </p:nvSpPr>
            <p:spPr bwMode="auto">
              <a:xfrm>
                <a:off x="3861" y="4164"/>
                <a:ext cx="16" cy="17"/>
              </a:xfrm>
              <a:custGeom>
                <a:avLst/>
                <a:gdLst>
                  <a:gd name="T0" fmla="*/ 1 w 32"/>
                  <a:gd name="T1" fmla="*/ 1 h 33"/>
                  <a:gd name="T2" fmla="*/ 1 w 32"/>
                  <a:gd name="T3" fmla="*/ 1 h 33"/>
                  <a:gd name="T4" fmla="*/ 1 w 32"/>
                  <a:gd name="T5" fmla="*/ 1 h 33"/>
                  <a:gd name="T6" fmla="*/ 1 w 32"/>
                  <a:gd name="T7" fmla="*/ 1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1 h 33"/>
                  <a:gd name="T14" fmla="*/ 1 w 32"/>
                  <a:gd name="T15" fmla="*/ 1 h 33"/>
                  <a:gd name="T16" fmla="*/ 0 w 32"/>
                  <a:gd name="T17" fmla="*/ 1 h 33"/>
                  <a:gd name="T18" fmla="*/ 0 w 32"/>
                  <a:gd name="T19" fmla="*/ 1 h 33"/>
                  <a:gd name="T20" fmla="*/ 1 w 32"/>
                  <a:gd name="T21" fmla="*/ 1 h 33"/>
                  <a:gd name="T22" fmla="*/ 1 w 32"/>
                  <a:gd name="T23" fmla="*/ 1 h 33"/>
                  <a:gd name="T24" fmla="*/ 1 w 32"/>
                  <a:gd name="T25" fmla="*/ 1 h 33"/>
                  <a:gd name="T26" fmla="*/ 1 w 32"/>
                  <a:gd name="T27" fmla="*/ 1 h 33"/>
                  <a:gd name="T28" fmla="*/ 1 w 32"/>
                  <a:gd name="T29" fmla="*/ 1 h 33"/>
                  <a:gd name="T30" fmla="*/ 1 w 32"/>
                  <a:gd name="T31" fmla="*/ 1 h 33"/>
                  <a:gd name="T32" fmla="*/ 1 w 32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7" name="Freeform 118"/>
              <p:cNvSpPr/>
              <p:nvPr/>
            </p:nvSpPr>
            <p:spPr bwMode="auto">
              <a:xfrm>
                <a:off x="4066" y="4265"/>
                <a:ext cx="40" cy="40"/>
              </a:xfrm>
              <a:custGeom>
                <a:avLst/>
                <a:gdLst>
                  <a:gd name="T0" fmla="*/ 1 w 80"/>
                  <a:gd name="T1" fmla="*/ 0 h 80"/>
                  <a:gd name="T2" fmla="*/ 1 w 80"/>
                  <a:gd name="T3" fmla="*/ 0 h 80"/>
                  <a:gd name="T4" fmla="*/ 1 w 80"/>
                  <a:gd name="T5" fmla="*/ 1 h 80"/>
                  <a:gd name="T6" fmla="*/ 1 w 80"/>
                  <a:gd name="T7" fmla="*/ 1 h 80"/>
                  <a:gd name="T8" fmla="*/ 1 w 80"/>
                  <a:gd name="T9" fmla="*/ 1 h 80"/>
                  <a:gd name="T10" fmla="*/ 1 w 80"/>
                  <a:gd name="T11" fmla="*/ 1 h 80"/>
                  <a:gd name="T12" fmla="*/ 1 w 80"/>
                  <a:gd name="T13" fmla="*/ 1 h 80"/>
                  <a:gd name="T14" fmla="*/ 1 w 80"/>
                  <a:gd name="T15" fmla="*/ 1 h 80"/>
                  <a:gd name="T16" fmla="*/ 0 w 80"/>
                  <a:gd name="T17" fmla="*/ 1 h 80"/>
                  <a:gd name="T18" fmla="*/ 0 w 80"/>
                  <a:gd name="T19" fmla="*/ 1 h 80"/>
                  <a:gd name="T20" fmla="*/ 0 w 80"/>
                  <a:gd name="T21" fmla="*/ 1 h 80"/>
                  <a:gd name="T22" fmla="*/ 1 w 80"/>
                  <a:gd name="T23" fmla="*/ 1 h 80"/>
                  <a:gd name="T24" fmla="*/ 1 w 80"/>
                  <a:gd name="T25" fmla="*/ 1 h 80"/>
                  <a:gd name="T26" fmla="*/ 1 w 80"/>
                  <a:gd name="T27" fmla="*/ 1 h 80"/>
                  <a:gd name="T28" fmla="*/ 1 w 80"/>
                  <a:gd name="T29" fmla="*/ 1 h 80"/>
                  <a:gd name="T30" fmla="*/ 1 w 80"/>
                  <a:gd name="T31" fmla="*/ 1 h 80"/>
                  <a:gd name="T32" fmla="*/ 1 w 80"/>
                  <a:gd name="T33" fmla="*/ 1 h 80"/>
                  <a:gd name="T34" fmla="*/ 1 w 80"/>
                  <a:gd name="T35" fmla="*/ 1 h 80"/>
                  <a:gd name="T36" fmla="*/ 1 w 80"/>
                  <a:gd name="T37" fmla="*/ 1 h 80"/>
                  <a:gd name="T38" fmla="*/ 1 w 80"/>
                  <a:gd name="T39" fmla="*/ 1 h 80"/>
                  <a:gd name="T40" fmla="*/ 1 w 80"/>
                  <a:gd name="T41" fmla="*/ 1 h 80"/>
                  <a:gd name="T42" fmla="*/ 1 w 80"/>
                  <a:gd name="T43" fmla="*/ 1 h 80"/>
                  <a:gd name="T44" fmla="*/ 1 w 80"/>
                  <a:gd name="T45" fmla="*/ 1 h 80"/>
                  <a:gd name="T46" fmla="*/ 1 w 80"/>
                  <a:gd name="T47" fmla="*/ 1 h 80"/>
                  <a:gd name="T48" fmla="*/ 1 w 80"/>
                  <a:gd name="T49" fmla="*/ 1 h 80"/>
                  <a:gd name="T50" fmla="*/ 1 w 80"/>
                  <a:gd name="T51" fmla="*/ 1 h 80"/>
                  <a:gd name="T52" fmla="*/ 1 w 80"/>
                  <a:gd name="T53" fmla="*/ 1 h 80"/>
                  <a:gd name="T54" fmla="*/ 1 w 80"/>
                  <a:gd name="T55" fmla="*/ 1 h 80"/>
                  <a:gd name="T56" fmla="*/ 1 w 80"/>
                  <a:gd name="T57" fmla="*/ 1 h 80"/>
                  <a:gd name="T58" fmla="*/ 1 w 80"/>
                  <a:gd name="T59" fmla="*/ 1 h 80"/>
                  <a:gd name="T60" fmla="*/ 1 w 80"/>
                  <a:gd name="T61" fmla="*/ 1 h 80"/>
                  <a:gd name="T62" fmla="*/ 1 w 80"/>
                  <a:gd name="T63" fmla="*/ 1 h 80"/>
                  <a:gd name="T64" fmla="*/ 1 w 80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80">
                    <a:moveTo>
                      <a:pt x="46" y="0"/>
                    </a:moveTo>
                    <a:lnTo>
                      <a:pt x="38" y="0"/>
                    </a:lnTo>
                    <a:lnTo>
                      <a:pt x="30" y="2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9"/>
                    </a:lnTo>
                    <a:lnTo>
                      <a:pt x="3" y="26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9"/>
                    </a:lnTo>
                    <a:lnTo>
                      <a:pt x="18" y="74"/>
                    </a:lnTo>
                    <a:lnTo>
                      <a:pt x="24" y="78"/>
                    </a:lnTo>
                    <a:lnTo>
                      <a:pt x="32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7"/>
                    </a:lnTo>
                    <a:lnTo>
                      <a:pt x="62" y="73"/>
                    </a:lnTo>
                    <a:lnTo>
                      <a:pt x="68" y="67"/>
                    </a:lnTo>
                    <a:lnTo>
                      <a:pt x="73" y="62"/>
                    </a:lnTo>
                    <a:lnTo>
                      <a:pt x="76" y="55"/>
                    </a:lnTo>
                    <a:lnTo>
                      <a:pt x="79" y="47"/>
                    </a:lnTo>
                    <a:lnTo>
                      <a:pt x="80" y="39"/>
                    </a:lnTo>
                    <a:lnTo>
                      <a:pt x="79" y="30"/>
                    </a:lnTo>
                    <a:lnTo>
                      <a:pt x="76" y="24"/>
                    </a:lnTo>
                    <a:lnTo>
                      <a:pt x="73" y="17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8" name="Freeform 119"/>
              <p:cNvSpPr/>
              <p:nvPr/>
            </p:nvSpPr>
            <p:spPr bwMode="auto">
              <a:xfrm>
                <a:off x="4136" y="4223"/>
                <a:ext cx="40" cy="39"/>
              </a:xfrm>
              <a:custGeom>
                <a:avLst/>
                <a:gdLst>
                  <a:gd name="T0" fmla="*/ 1 w 79"/>
                  <a:gd name="T1" fmla="*/ 0 h 80"/>
                  <a:gd name="T2" fmla="*/ 1 w 79"/>
                  <a:gd name="T3" fmla="*/ 0 h 80"/>
                  <a:gd name="T4" fmla="*/ 1 w 79"/>
                  <a:gd name="T5" fmla="*/ 0 h 80"/>
                  <a:gd name="T6" fmla="*/ 1 w 79"/>
                  <a:gd name="T7" fmla="*/ 0 h 80"/>
                  <a:gd name="T8" fmla="*/ 1 w 79"/>
                  <a:gd name="T9" fmla="*/ 0 h 80"/>
                  <a:gd name="T10" fmla="*/ 1 w 79"/>
                  <a:gd name="T11" fmla="*/ 0 h 80"/>
                  <a:gd name="T12" fmla="*/ 1 w 79"/>
                  <a:gd name="T13" fmla="*/ 0 h 80"/>
                  <a:gd name="T14" fmla="*/ 1 w 79"/>
                  <a:gd name="T15" fmla="*/ 0 h 80"/>
                  <a:gd name="T16" fmla="*/ 0 w 79"/>
                  <a:gd name="T17" fmla="*/ 0 h 80"/>
                  <a:gd name="T18" fmla="*/ 0 w 79"/>
                  <a:gd name="T19" fmla="*/ 0 h 80"/>
                  <a:gd name="T20" fmla="*/ 1 w 79"/>
                  <a:gd name="T21" fmla="*/ 0 h 80"/>
                  <a:gd name="T22" fmla="*/ 1 w 79"/>
                  <a:gd name="T23" fmla="*/ 0 h 80"/>
                  <a:gd name="T24" fmla="*/ 1 w 79"/>
                  <a:gd name="T25" fmla="*/ 0 h 80"/>
                  <a:gd name="T26" fmla="*/ 1 w 79"/>
                  <a:gd name="T27" fmla="*/ 0 h 80"/>
                  <a:gd name="T28" fmla="*/ 1 w 79"/>
                  <a:gd name="T29" fmla="*/ 0 h 80"/>
                  <a:gd name="T30" fmla="*/ 1 w 79"/>
                  <a:gd name="T31" fmla="*/ 0 h 80"/>
                  <a:gd name="T32" fmla="*/ 1 w 79"/>
                  <a:gd name="T33" fmla="*/ 0 h 80"/>
                  <a:gd name="T34" fmla="*/ 1 w 79"/>
                  <a:gd name="T35" fmla="*/ 0 h 80"/>
                  <a:gd name="T36" fmla="*/ 1 w 79"/>
                  <a:gd name="T37" fmla="*/ 0 h 80"/>
                  <a:gd name="T38" fmla="*/ 1 w 79"/>
                  <a:gd name="T39" fmla="*/ 0 h 80"/>
                  <a:gd name="T40" fmla="*/ 1 w 79"/>
                  <a:gd name="T41" fmla="*/ 0 h 80"/>
                  <a:gd name="T42" fmla="*/ 1 w 79"/>
                  <a:gd name="T43" fmla="*/ 0 h 80"/>
                  <a:gd name="T44" fmla="*/ 1 w 79"/>
                  <a:gd name="T45" fmla="*/ 0 h 80"/>
                  <a:gd name="T46" fmla="*/ 1 w 79"/>
                  <a:gd name="T47" fmla="*/ 0 h 80"/>
                  <a:gd name="T48" fmla="*/ 1 w 79"/>
                  <a:gd name="T49" fmla="*/ 0 h 80"/>
                  <a:gd name="T50" fmla="*/ 1 w 79"/>
                  <a:gd name="T51" fmla="*/ 0 h 80"/>
                  <a:gd name="T52" fmla="*/ 1 w 79"/>
                  <a:gd name="T53" fmla="*/ 0 h 80"/>
                  <a:gd name="T54" fmla="*/ 1 w 79"/>
                  <a:gd name="T55" fmla="*/ 0 h 80"/>
                  <a:gd name="T56" fmla="*/ 1 w 79"/>
                  <a:gd name="T57" fmla="*/ 0 h 80"/>
                  <a:gd name="T58" fmla="*/ 1 w 79"/>
                  <a:gd name="T59" fmla="*/ 0 h 80"/>
                  <a:gd name="T60" fmla="*/ 1 w 79"/>
                  <a:gd name="T61" fmla="*/ 0 h 80"/>
                  <a:gd name="T62" fmla="*/ 1 w 79"/>
                  <a:gd name="T63" fmla="*/ 0 h 80"/>
                  <a:gd name="T64" fmla="*/ 1 w 79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79" h="80">
                    <a:moveTo>
                      <a:pt x="47" y="0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4"/>
                    </a:lnTo>
                    <a:lnTo>
                      <a:pt x="17" y="7"/>
                    </a:lnTo>
                    <a:lnTo>
                      <a:pt x="11" y="13"/>
                    </a:lnTo>
                    <a:lnTo>
                      <a:pt x="5" y="19"/>
                    </a:lnTo>
                    <a:lnTo>
                      <a:pt x="2" y="26"/>
                    </a:lnTo>
                    <a:lnTo>
                      <a:pt x="0" y="34"/>
                    </a:lnTo>
                    <a:lnTo>
                      <a:pt x="0" y="42"/>
                    </a:lnTo>
                    <a:lnTo>
                      <a:pt x="1" y="49"/>
                    </a:lnTo>
                    <a:lnTo>
                      <a:pt x="3" y="57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8" y="74"/>
                    </a:lnTo>
                    <a:lnTo>
                      <a:pt x="25" y="78"/>
                    </a:lnTo>
                    <a:lnTo>
                      <a:pt x="33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6"/>
                    </a:lnTo>
                    <a:lnTo>
                      <a:pt x="63" y="73"/>
                    </a:lnTo>
                    <a:lnTo>
                      <a:pt x="69" y="67"/>
                    </a:lnTo>
                    <a:lnTo>
                      <a:pt x="73" y="61"/>
                    </a:lnTo>
                    <a:lnTo>
                      <a:pt x="77" y="55"/>
                    </a:lnTo>
                    <a:lnTo>
                      <a:pt x="79" y="46"/>
                    </a:lnTo>
                    <a:lnTo>
                      <a:pt x="79" y="38"/>
                    </a:lnTo>
                    <a:lnTo>
                      <a:pt x="78" y="31"/>
                    </a:lnTo>
                    <a:lnTo>
                      <a:pt x="76" y="23"/>
                    </a:lnTo>
                    <a:lnTo>
                      <a:pt x="72" y="18"/>
                    </a:lnTo>
                    <a:lnTo>
                      <a:pt x="68" y="12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9" name="Freeform 120"/>
              <p:cNvSpPr/>
              <p:nvPr/>
            </p:nvSpPr>
            <p:spPr bwMode="auto">
              <a:xfrm>
                <a:off x="4059" y="4190"/>
                <a:ext cx="40" cy="40"/>
              </a:xfrm>
              <a:custGeom>
                <a:avLst/>
                <a:gdLst>
                  <a:gd name="T0" fmla="*/ 1 w 80"/>
                  <a:gd name="T1" fmla="*/ 0 h 78"/>
                  <a:gd name="T2" fmla="*/ 1 w 80"/>
                  <a:gd name="T3" fmla="*/ 0 h 78"/>
                  <a:gd name="T4" fmla="*/ 1 w 80"/>
                  <a:gd name="T5" fmla="*/ 0 h 78"/>
                  <a:gd name="T6" fmla="*/ 1 w 80"/>
                  <a:gd name="T7" fmla="*/ 1 h 78"/>
                  <a:gd name="T8" fmla="*/ 1 w 80"/>
                  <a:gd name="T9" fmla="*/ 1 h 78"/>
                  <a:gd name="T10" fmla="*/ 1 w 80"/>
                  <a:gd name="T11" fmla="*/ 1 h 78"/>
                  <a:gd name="T12" fmla="*/ 1 w 80"/>
                  <a:gd name="T13" fmla="*/ 1 h 78"/>
                  <a:gd name="T14" fmla="*/ 1 w 80"/>
                  <a:gd name="T15" fmla="*/ 1 h 78"/>
                  <a:gd name="T16" fmla="*/ 1 w 80"/>
                  <a:gd name="T17" fmla="*/ 1 h 78"/>
                  <a:gd name="T18" fmla="*/ 0 w 80"/>
                  <a:gd name="T19" fmla="*/ 1 h 78"/>
                  <a:gd name="T20" fmla="*/ 1 w 80"/>
                  <a:gd name="T21" fmla="*/ 1 h 78"/>
                  <a:gd name="T22" fmla="*/ 1 w 80"/>
                  <a:gd name="T23" fmla="*/ 1 h 78"/>
                  <a:gd name="T24" fmla="*/ 1 w 80"/>
                  <a:gd name="T25" fmla="*/ 1 h 78"/>
                  <a:gd name="T26" fmla="*/ 1 w 80"/>
                  <a:gd name="T27" fmla="*/ 1 h 78"/>
                  <a:gd name="T28" fmla="*/ 1 w 80"/>
                  <a:gd name="T29" fmla="*/ 1 h 78"/>
                  <a:gd name="T30" fmla="*/ 1 w 80"/>
                  <a:gd name="T31" fmla="*/ 1 h 78"/>
                  <a:gd name="T32" fmla="*/ 1 w 80"/>
                  <a:gd name="T33" fmla="*/ 1 h 78"/>
                  <a:gd name="T34" fmla="*/ 1 w 80"/>
                  <a:gd name="T35" fmla="*/ 1 h 78"/>
                  <a:gd name="T36" fmla="*/ 1 w 80"/>
                  <a:gd name="T37" fmla="*/ 1 h 78"/>
                  <a:gd name="T38" fmla="*/ 1 w 80"/>
                  <a:gd name="T39" fmla="*/ 1 h 78"/>
                  <a:gd name="T40" fmla="*/ 1 w 80"/>
                  <a:gd name="T41" fmla="*/ 1 h 78"/>
                  <a:gd name="T42" fmla="*/ 1 w 80"/>
                  <a:gd name="T43" fmla="*/ 1 h 78"/>
                  <a:gd name="T44" fmla="*/ 1 w 80"/>
                  <a:gd name="T45" fmla="*/ 1 h 78"/>
                  <a:gd name="T46" fmla="*/ 1 w 80"/>
                  <a:gd name="T47" fmla="*/ 1 h 78"/>
                  <a:gd name="T48" fmla="*/ 1 w 80"/>
                  <a:gd name="T49" fmla="*/ 1 h 78"/>
                  <a:gd name="T50" fmla="*/ 1 w 80"/>
                  <a:gd name="T51" fmla="*/ 1 h 78"/>
                  <a:gd name="T52" fmla="*/ 1 w 80"/>
                  <a:gd name="T53" fmla="*/ 1 h 78"/>
                  <a:gd name="T54" fmla="*/ 1 w 80"/>
                  <a:gd name="T55" fmla="*/ 1 h 78"/>
                  <a:gd name="T56" fmla="*/ 1 w 80"/>
                  <a:gd name="T57" fmla="*/ 1 h 78"/>
                  <a:gd name="T58" fmla="*/ 1 w 80"/>
                  <a:gd name="T59" fmla="*/ 1 h 78"/>
                  <a:gd name="T60" fmla="*/ 1 w 80"/>
                  <a:gd name="T61" fmla="*/ 1 h 78"/>
                  <a:gd name="T62" fmla="*/ 1 w 80"/>
                  <a:gd name="T63" fmla="*/ 1 h 78"/>
                  <a:gd name="T64" fmla="*/ 1 w 80"/>
                  <a:gd name="T65" fmla="*/ 0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8" y="0"/>
                    </a:moveTo>
                    <a:lnTo>
                      <a:pt x="40" y="0"/>
                    </a:lnTo>
                    <a:lnTo>
                      <a:pt x="32" y="0"/>
                    </a:lnTo>
                    <a:lnTo>
                      <a:pt x="25" y="3"/>
                    </a:lnTo>
                    <a:lnTo>
                      <a:pt x="18" y="7"/>
                    </a:lnTo>
                    <a:lnTo>
                      <a:pt x="12" y="11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2" y="32"/>
                    </a:lnTo>
                    <a:lnTo>
                      <a:pt x="0" y="40"/>
                    </a:lnTo>
                    <a:lnTo>
                      <a:pt x="2" y="47"/>
                    </a:lnTo>
                    <a:lnTo>
                      <a:pt x="4" y="55"/>
                    </a:lnTo>
                    <a:lnTo>
                      <a:pt x="7" y="61"/>
                    </a:lnTo>
                    <a:lnTo>
                      <a:pt x="13" y="67"/>
                    </a:lnTo>
                    <a:lnTo>
                      <a:pt x="19" y="72"/>
                    </a:lnTo>
                    <a:lnTo>
                      <a:pt x="26" y="76"/>
                    </a:lnTo>
                    <a:lnTo>
                      <a:pt x="34" y="78"/>
                    </a:lnTo>
                    <a:lnTo>
                      <a:pt x="42" y="78"/>
                    </a:lnTo>
                    <a:lnTo>
                      <a:pt x="50" y="77"/>
                    </a:lnTo>
                    <a:lnTo>
                      <a:pt x="57" y="75"/>
                    </a:lnTo>
                    <a:lnTo>
                      <a:pt x="64" y="71"/>
                    </a:lnTo>
                    <a:lnTo>
                      <a:pt x="70" y="65"/>
                    </a:lnTo>
                    <a:lnTo>
                      <a:pt x="74" y="60"/>
                    </a:lnTo>
                    <a:lnTo>
                      <a:pt x="78" y="53"/>
                    </a:lnTo>
                    <a:lnTo>
                      <a:pt x="80" y="45"/>
                    </a:lnTo>
                    <a:lnTo>
                      <a:pt x="80" y="37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3" y="6"/>
                    </a:lnTo>
                    <a:lnTo>
                      <a:pt x="56" y="2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" name="Freeform 121"/>
              <p:cNvSpPr/>
              <p:nvPr/>
            </p:nvSpPr>
            <p:spPr bwMode="auto">
              <a:xfrm>
                <a:off x="3990" y="4195"/>
                <a:ext cx="39" cy="39"/>
              </a:xfrm>
              <a:custGeom>
                <a:avLst/>
                <a:gdLst>
                  <a:gd name="T0" fmla="*/ 0 w 80"/>
                  <a:gd name="T1" fmla="*/ 1 h 78"/>
                  <a:gd name="T2" fmla="*/ 0 w 80"/>
                  <a:gd name="T3" fmla="*/ 0 h 78"/>
                  <a:gd name="T4" fmla="*/ 0 w 80"/>
                  <a:gd name="T5" fmla="*/ 1 h 78"/>
                  <a:gd name="T6" fmla="*/ 0 w 80"/>
                  <a:gd name="T7" fmla="*/ 1 h 78"/>
                  <a:gd name="T8" fmla="*/ 0 w 80"/>
                  <a:gd name="T9" fmla="*/ 1 h 78"/>
                  <a:gd name="T10" fmla="*/ 0 w 80"/>
                  <a:gd name="T11" fmla="*/ 1 h 78"/>
                  <a:gd name="T12" fmla="*/ 0 w 80"/>
                  <a:gd name="T13" fmla="*/ 1 h 78"/>
                  <a:gd name="T14" fmla="*/ 0 w 80"/>
                  <a:gd name="T15" fmla="*/ 1 h 78"/>
                  <a:gd name="T16" fmla="*/ 0 w 80"/>
                  <a:gd name="T17" fmla="*/ 1 h 78"/>
                  <a:gd name="T18" fmla="*/ 0 w 80"/>
                  <a:gd name="T19" fmla="*/ 1 h 78"/>
                  <a:gd name="T20" fmla="*/ 0 w 80"/>
                  <a:gd name="T21" fmla="*/ 1 h 78"/>
                  <a:gd name="T22" fmla="*/ 0 w 80"/>
                  <a:gd name="T23" fmla="*/ 1 h 78"/>
                  <a:gd name="T24" fmla="*/ 0 w 80"/>
                  <a:gd name="T25" fmla="*/ 1 h 78"/>
                  <a:gd name="T26" fmla="*/ 0 w 80"/>
                  <a:gd name="T27" fmla="*/ 1 h 78"/>
                  <a:gd name="T28" fmla="*/ 0 w 80"/>
                  <a:gd name="T29" fmla="*/ 1 h 78"/>
                  <a:gd name="T30" fmla="*/ 0 w 80"/>
                  <a:gd name="T31" fmla="*/ 1 h 78"/>
                  <a:gd name="T32" fmla="*/ 0 w 80"/>
                  <a:gd name="T33" fmla="*/ 1 h 78"/>
                  <a:gd name="T34" fmla="*/ 0 w 80"/>
                  <a:gd name="T35" fmla="*/ 1 h 78"/>
                  <a:gd name="T36" fmla="*/ 0 w 80"/>
                  <a:gd name="T37" fmla="*/ 1 h 78"/>
                  <a:gd name="T38" fmla="*/ 0 w 80"/>
                  <a:gd name="T39" fmla="*/ 1 h 78"/>
                  <a:gd name="T40" fmla="*/ 0 w 80"/>
                  <a:gd name="T41" fmla="*/ 1 h 78"/>
                  <a:gd name="T42" fmla="*/ 0 w 80"/>
                  <a:gd name="T43" fmla="*/ 1 h 78"/>
                  <a:gd name="T44" fmla="*/ 0 w 80"/>
                  <a:gd name="T45" fmla="*/ 1 h 78"/>
                  <a:gd name="T46" fmla="*/ 0 w 80"/>
                  <a:gd name="T47" fmla="*/ 1 h 78"/>
                  <a:gd name="T48" fmla="*/ 0 w 80"/>
                  <a:gd name="T49" fmla="*/ 1 h 78"/>
                  <a:gd name="T50" fmla="*/ 0 w 80"/>
                  <a:gd name="T51" fmla="*/ 1 h 78"/>
                  <a:gd name="T52" fmla="*/ 0 w 80"/>
                  <a:gd name="T53" fmla="*/ 1 h 78"/>
                  <a:gd name="T54" fmla="*/ 0 w 80"/>
                  <a:gd name="T55" fmla="*/ 1 h 78"/>
                  <a:gd name="T56" fmla="*/ 0 w 80"/>
                  <a:gd name="T57" fmla="*/ 1 h 78"/>
                  <a:gd name="T58" fmla="*/ 0 w 80"/>
                  <a:gd name="T59" fmla="*/ 1 h 78"/>
                  <a:gd name="T60" fmla="*/ 0 w 80"/>
                  <a:gd name="T61" fmla="*/ 1 h 78"/>
                  <a:gd name="T62" fmla="*/ 0 w 80"/>
                  <a:gd name="T63" fmla="*/ 1 h 78"/>
                  <a:gd name="T64" fmla="*/ 0 w 80"/>
                  <a:gd name="T65" fmla="*/ 1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7" y="1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3"/>
                    </a:lnTo>
                    <a:lnTo>
                      <a:pt x="17" y="7"/>
                    </a:lnTo>
                    <a:lnTo>
                      <a:pt x="12" y="12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1" y="32"/>
                    </a:lnTo>
                    <a:lnTo>
                      <a:pt x="0" y="40"/>
                    </a:lnTo>
                    <a:lnTo>
                      <a:pt x="1" y="48"/>
                    </a:lnTo>
                    <a:lnTo>
                      <a:pt x="4" y="55"/>
                    </a:lnTo>
                    <a:lnTo>
                      <a:pt x="7" y="62"/>
                    </a:lnTo>
                    <a:lnTo>
                      <a:pt x="13" y="68"/>
                    </a:lnTo>
                    <a:lnTo>
                      <a:pt x="19" y="73"/>
                    </a:lnTo>
                    <a:lnTo>
                      <a:pt x="25" y="76"/>
                    </a:lnTo>
                    <a:lnTo>
                      <a:pt x="33" y="78"/>
                    </a:lnTo>
                    <a:lnTo>
                      <a:pt x="42" y="78"/>
                    </a:lnTo>
                    <a:lnTo>
                      <a:pt x="50" y="78"/>
                    </a:lnTo>
                    <a:lnTo>
                      <a:pt x="57" y="75"/>
                    </a:lnTo>
                    <a:lnTo>
                      <a:pt x="63" y="71"/>
                    </a:lnTo>
                    <a:lnTo>
                      <a:pt x="69" y="67"/>
                    </a:lnTo>
                    <a:lnTo>
                      <a:pt x="74" y="61"/>
                    </a:lnTo>
                    <a:lnTo>
                      <a:pt x="77" y="54"/>
                    </a:lnTo>
                    <a:lnTo>
                      <a:pt x="80" y="46"/>
                    </a:lnTo>
                    <a:lnTo>
                      <a:pt x="80" y="38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2" y="6"/>
                    </a:lnTo>
                    <a:lnTo>
                      <a:pt x="55" y="2"/>
                    </a:lnTo>
                    <a:lnTo>
                      <a:pt x="47" y="1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" name="Freeform 122"/>
              <p:cNvSpPr/>
              <p:nvPr/>
            </p:nvSpPr>
            <p:spPr bwMode="auto">
              <a:xfrm>
                <a:off x="4127" y="4147"/>
                <a:ext cx="39" cy="39"/>
              </a:xfrm>
              <a:custGeom>
                <a:avLst/>
                <a:gdLst>
                  <a:gd name="T0" fmla="*/ 0 w 80"/>
                  <a:gd name="T1" fmla="*/ 0 h 79"/>
                  <a:gd name="T2" fmla="*/ 0 w 80"/>
                  <a:gd name="T3" fmla="*/ 0 h 79"/>
                  <a:gd name="T4" fmla="*/ 0 w 80"/>
                  <a:gd name="T5" fmla="*/ 0 h 79"/>
                  <a:gd name="T6" fmla="*/ 0 w 80"/>
                  <a:gd name="T7" fmla="*/ 0 h 79"/>
                  <a:gd name="T8" fmla="*/ 0 w 80"/>
                  <a:gd name="T9" fmla="*/ 0 h 79"/>
                  <a:gd name="T10" fmla="*/ 0 w 80"/>
                  <a:gd name="T11" fmla="*/ 0 h 79"/>
                  <a:gd name="T12" fmla="*/ 0 w 80"/>
                  <a:gd name="T13" fmla="*/ 0 h 79"/>
                  <a:gd name="T14" fmla="*/ 0 w 80"/>
                  <a:gd name="T15" fmla="*/ 0 h 79"/>
                  <a:gd name="T16" fmla="*/ 0 w 80"/>
                  <a:gd name="T17" fmla="*/ 0 h 79"/>
                  <a:gd name="T18" fmla="*/ 0 w 80"/>
                  <a:gd name="T19" fmla="*/ 0 h 79"/>
                  <a:gd name="T20" fmla="*/ 0 w 80"/>
                  <a:gd name="T21" fmla="*/ 0 h 79"/>
                  <a:gd name="T22" fmla="*/ 0 w 80"/>
                  <a:gd name="T23" fmla="*/ 0 h 79"/>
                  <a:gd name="T24" fmla="*/ 0 w 80"/>
                  <a:gd name="T25" fmla="*/ 0 h 79"/>
                  <a:gd name="T26" fmla="*/ 0 w 80"/>
                  <a:gd name="T27" fmla="*/ 0 h 79"/>
                  <a:gd name="T28" fmla="*/ 0 w 80"/>
                  <a:gd name="T29" fmla="*/ 0 h 79"/>
                  <a:gd name="T30" fmla="*/ 0 w 80"/>
                  <a:gd name="T31" fmla="*/ 0 h 79"/>
                  <a:gd name="T32" fmla="*/ 0 w 80"/>
                  <a:gd name="T33" fmla="*/ 0 h 79"/>
                  <a:gd name="T34" fmla="*/ 0 w 80"/>
                  <a:gd name="T35" fmla="*/ 0 h 79"/>
                  <a:gd name="T36" fmla="*/ 0 w 80"/>
                  <a:gd name="T37" fmla="*/ 0 h 79"/>
                  <a:gd name="T38" fmla="*/ 0 w 80"/>
                  <a:gd name="T39" fmla="*/ 0 h 79"/>
                  <a:gd name="T40" fmla="*/ 0 w 80"/>
                  <a:gd name="T41" fmla="*/ 0 h 79"/>
                  <a:gd name="T42" fmla="*/ 0 w 80"/>
                  <a:gd name="T43" fmla="*/ 0 h 79"/>
                  <a:gd name="T44" fmla="*/ 0 w 80"/>
                  <a:gd name="T45" fmla="*/ 0 h 79"/>
                  <a:gd name="T46" fmla="*/ 0 w 80"/>
                  <a:gd name="T47" fmla="*/ 0 h 79"/>
                  <a:gd name="T48" fmla="*/ 0 w 80"/>
                  <a:gd name="T49" fmla="*/ 0 h 79"/>
                  <a:gd name="T50" fmla="*/ 0 w 80"/>
                  <a:gd name="T51" fmla="*/ 0 h 79"/>
                  <a:gd name="T52" fmla="*/ 0 w 80"/>
                  <a:gd name="T53" fmla="*/ 0 h 79"/>
                  <a:gd name="T54" fmla="*/ 0 w 80"/>
                  <a:gd name="T55" fmla="*/ 0 h 79"/>
                  <a:gd name="T56" fmla="*/ 0 w 80"/>
                  <a:gd name="T57" fmla="*/ 0 h 79"/>
                  <a:gd name="T58" fmla="*/ 0 w 80"/>
                  <a:gd name="T59" fmla="*/ 0 h 79"/>
                  <a:gd name="T60" fmla="*/ 0 w 80"/>
                  <a:gd name="T61" fmla="*/ 0 h 79"/>
                  <a:gd name="T62" fmla="*/ 0 w 80"/>
                  <a:gd name="T63" fmla="*/ 0 h 79"/>
                  <a:gd name="T64" fmla="*/ 0 w 80"/>
                  <a:gd name="T65" fmla="*/ 0 h 7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9">
                    <a:moveTo>
                      <a:pt x="46" y="0"/>
                    </a:moveTo>
                    <a:lnTo>
                      <a:pt x="38" y="0"/>
                    </a:lnTo>
                    <a:lnTo>
                      <a:pt x="30" y="0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8"/>
                    </a:lnTo>
                    <a:lnTo>
                      <a:pt x="2" y="24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40" y="79"/>
                    </a:lnTo>
                    <a:lnTo>
                      <a:pt x="49" y="79"/>
                    </a:lnTo>
                    <a:lnTo>
                      <a:pt x="55" y="75"/>
                    </a:lnTo>
                    <a:lnTo>
                      <a:pt x="62" y="72"/>
                    </a:lnTo>
                    <a:lnTo>
                      <a:pt x="68" y="67"/>
                    </a:lnTo>
                    <a:lnTo>
                      <a:pt x="73" y="61"/>
                    </a:lnTo>
                    <a:lnTo>
                      <a:pt x="76" y="54"/>
                    </a:lnTo>
                    <a:lnTo>
                      <a:pt x="78" y="46"/>
                    </a:lnTo>
                    <a:lnTo>
                      <a:pt x="80" y="38"/>
                    </a:lnTo>
                    <a:lnTo>
                      <a:pt x="78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" name="Freeform 123"/>
              <p:cNvSpPr/>
              <p:nvPr/>
            </p:nvSpPr>
            <p:spPr bwMode="auto">
              <a:xfrm>
                <a:off x="4216" y="4162"/>
                <a:ext cx="37" cy="39"/>
              </a:xfrm>
              <a:custGeom>
                <a:avLst/>
                <a:gdLst>
                  <a:gd name="T0" fmla="*/ 1 w 73"/>
                  <a:gd name="T1" fmla="*/ 0 h 79"/>
                  <a:gd name="T2" fmla="*/ 1 w 73"/>
                  <a:gd name="T3" fmla="*/ 0 h 79"/>
                  <a:gd name="T4" fmla="*/ 1 w 73"/>
                  <a:gd name="T5" fmla="*/ 0 h 79"/>
                  <a:gd name="T6" fmla="*/ 1 w 73"/>
                  <a:gd name="T7" fmla="*/ 0 h 79"/>
                  <a:gd name="T8" fmla="*/ 1 w 73"/>
                  <a:gd name="T9" fmla="*/ 0 h 79"/>
                  <a:gd name="T10" fmla="*/ 1 w 73"/>
                  <a:gd name="T11" fmla="*/ 0 h 79"/>
                  <a:gd name="T12" fmla="*/ 1 w 73"/>
                  <a:gd name="T13" fmla="*/ 0 h 79"/>
                  <a:gd name="T14" fmla="*/ 1 w 73"/>
                  <a:gd name="T15" fmla="*/ 0 h 79"/>
                  <a:gd name="T16" fmla="*/ 1 w 73"/>
                  <a:gd name="T17" fmla="*/ 0 h 79"/>
                  <a:gd name="T18" fmla="*/ 1 w 73"/>
                  <a:gd name="T19" fmla="*/ 0 h 79"/>
                  <a:gd name="T20" fmla="*/ 1 w 73"/>
                  <a:gd name="T21" fmla="*/ 0 h 79"/>
                  <a:gd name="T22" fmla="*/ 1 w 73"/>
                  <a:gd name="T23" fmla="*/ 0 h 79"/>
                  <a:gd name="T24" fmla="*/ 0 w 73"/>
                  <a:gd name="T25" fmla="*/ 0 h 79"/>
                  <a:gd name="T26" fmla="*/ 0 w 73"/>
                  <a:gd name="T27" fmla="*/ 0 h 79"/>
                  <a:gd name="T28" fmla="*/ 0 w 73"/>
                  <a:gd name="T29" fmla="*/ 0 h 79"/>
                  <a:gd name="T30" fmla="*/ 1 w 73"/>
                  <a:gd name="T31" fmla="*/ 0 h 79"/>
                  <a:gd name="T32" fmla="*/ 1 w 73"/>
                  <a:gd name="T33" fmla="*/ 0 h 79"/>
                  <a:gd name="T34" fmla="*/ 1 w 73"/>
                  <a:gd name="T35" fmla="*/ 0 h 79"/>
                  <a:gd name="T36" fmla="*/ 1 w 73"/>
                  <a:gd name="T37" fmla="*/ 0 h 79"/>
                  <a:gd name="T38" fmla="*/ 1 w 73"/>
                  <a:gd name="T39" fmla="*/ 0 h 79"/>
                  <a:gd name="T40" fmla="*/ 1 w 73"/>
                  <a:gd name="T41" fmla="*/ 0 h 79"/>
                  <a:gd name="T42" fmla="*/ 1 w 73"/>
                  <a:gd name="T43" fmla="*/ 0 h 79"/>
                  <a:gd name="T44" fmla="*/ 1 w 73"/>
                  <a:gd name="T45" fmla="*/ 0 h 79"/>
                  <a:gd name="T46" fmla="*/ 1 w 73"/>
                  <a:gd name="T47" fmla="*/ 0 h 79"/>
                  <a:gd name="T48" fmla="*/ 1 w 73"/>
                  <a:gd name="T49" fmla="*/ 0 h 79"/>
                  <a:gd name="T50" fmla="*/ 1 w 73"/>
                  <a:gd name="T51" fmla="*/ 0 h 79"/>
                  <a:gd name="T52" fmla="*/ 1 w 73"/>
                  <a:gd name="T53" fmla="*/ 0 h 79"/>
                  <a:gd name="T54" fmla="*/ 1 w 73"/>
                  <a:gd name="T55" fmla="*/ 0 h 79"/>
                  <a:gd name="T56" fmla="*/ 1 w 73"/>
                  <a:gd name="T57" fmla="*/ 0 h 79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73" h="79">
                    <a:moveTo>
                      <a:pt x="73" y="19"/>
                    </a:moveTo>
                    <a:lnTo>
                      <a:pt x="69" y="12"/>
                    </a:lnTo>
                    <a:lnTo>
                      <a:pt x="62" y="7"/>
                    </a:lnTo>
                    <a:lnTo>
                      <a:pt x="54" y="2"/>
                    </a:lnTo>
                    <a:lnTo>
                      <a:pt x="46" y="0"/>
                    </a:lnTo>
                    <a:lnTo>
                      <a:pt x="38" y="0"/>
                    </a:lnTo>
                    <a:lnTo>
                      <a:pt x="30" y="1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0" y="12"/>
                    </a:lnTo>
                    <a:lnTo>
                      <a:pt x="5" y="19"/>
                    </a:lnTo>
                    <a:lnTo>
                      <a:pt x="2" y="25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49"/>
                    </a:lnTo>
                    <a:lnTo>
                      <a:pt x="3" y="55"/>
                    </a:lnTo>
                    <a:lnTo>
                      <a:pt x="7" y="62"/>
                    </a:lnTo>
                    <a:lnTo>
                      <a:pt x="11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35" y="79"/>
                    </a:lnTo>
                    <a:lnTo>
                      <a:pt x="38" y="79"/>
                    </a:lnTo>
                    <a:lnTo>
                      <a:pt x="41" y="79"/>
                    </a:lnTo>
                    <a:lnTo>
                      <a:pt x="43" y="79"/>
                    </a:lnTo>
                    <a:lnTo>
                      <a:pt x="48" y="70"/>
                    </a:lnTo>
                    <a:lnTo>
                      <a:pt x="58" y="52"/>
                    </a:lnTo>
                    <a:lnTo>
                      <a:pt x="69" y="31"/>
                    </a:lnTo>
                    <a:lnTo>
                      <a:pt x="73" y="19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3" name="Freeform 124"/>
              <p:cNvSpPr/>
              <p:nvPr/>
            </p:nvSpPr>
            <p:spPr bwMode="auto">
              <a:xfrm>
                <a:off x="3983" y="4266"/>
                <a:ext cx="31" cy="33"/>
              </a:xfrm>
              <a:custGeom>
                <a:avLst/>
                <a:gdLst>
                  <a:gd name="T0" fmla="*/ 1 w 61"/>
                  <a:gd name="T1" fmla="*/ 1 h 66"/>
                  <a:gd name="T2" fmla="*/ 1 w 61"/>
                  <a:gd name="T3" fmla="*/ 1 h 66"/>
                  <a:gd name="T4" fmla="*/ 1 w 61"/>
                  <a:gd name="T5" fmla="*/ 1 h 66"/>
                  <a:gd name="T6" fmla="*/ 1 w 61"/>
                  <a:gd name="T7" fmla="*/ 1 h 66"/>
                  <a:gd name="T8" fmla="*/ 1 w 61"/>
                  <a:gd name="T9" fmla="*/ 1 h 66"/>
                  <a:gd name="T10" fmla="*/ 1 w 61"/>
                  <a:gd name="T11" fmla="*/ 1 h 66"/>
                  <a:gd name="T12" fmla="*/ 1 w 61"/>
                  <a:gd name="T13" fmla="*/ 1 h 66"/>
                  <a:gd name="T14" fmla="*/ 1 w 61"/>
                  <a:gd name="T15" fmla="*/ 1 h 66"/>
                  <a:gd name="T16" fmla="*/ 1 w 61"/>
                  <a:gd name="T17" fmla="*/ 1 h 66"/>
                  <a:gd name="T18" fmla="*/ 1 w 61"/>
                  <a:gd name="T19" fmla="*/ 1 h 66"/>
                  <a:gd name="T20" fmla="*/ 1 w 61"/>
                  <a:gd name="T21" fmla="*/ 1 h 66"/>
                  <a:gd name="T22" fmla="*/ 1 w 61"/>
                  <a:gd name="T23" fmla="*/ 1 h 66"/>
                  <a:gd name="T24" fmla="*/ 1 w 61"/>
                  <a:gd name="T25" fmla="*/ 1 h 66"/>
                  <a:gd name="T26" fmla="*/ 1 w 61"/>
                  <a:gd name="T27" fmla="*/ 0 h 66"/>
                  <a:gd name="T28" fmla="*/ 1 w 61"/>
                  <a:gd name="T29" fmla="*/ 1 h 66"/>
                  <a:gd name="T30" fmla="*/ 1 w 61"/>
                  <a:gd name="T31" fmla="*/ 1 h 66"/>
                  <a:gd name="T32" fmla="*/ 0 w 61"/>
                  <a:gd name="T33" fmla="*/ 1 h 66"/>
                  <a:gd name="T34" fmla="*/ 1 w 61"/>
                  <a:gd name="T35" fmla="*/ 1 h 66"/>
                  <a:gd name="T36" fmla="*/ 1 w 61"/>
                  <a:gd name="T37" fmla="*/ 1 h 66"/>
                  <a:gd name="T38" fmla="*/ 1 w 61"/>
                  <a:gd name="T39" fmla="*/ 1 h 66"/>
                  <a:gd name="T40" fmla="*/ 1 w 61"/>
                  <a:gd name="T41" fmla="*/ 1 h 66"/>
                  <a:gd name="T42" fmla="*/ 1 w 61"/>
                  <a:gd name="T43" fmla="*/ 1 h 66"/>
                  <a:gd name="T44" fmla="*/ 1 w 61"/>
                  <a:gd name="T45" fmla="*/ 1 h 66"/>
                  <a:gd name="T46" fmla="*/ 1 w 61"/>
                  <a:gd name="T47" fmla="*/ 1 h 66"/>
                  <a:gd name="T48" fmla="*/ 1 w 61"/>
                  <a:gd name="T49" fmla="*/ 1 h 6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61" h="66">
                    <a:moveTo>
                      <a:pt x="53" y="66"/>
                    </a:moveTo>
                    <a:lnTo>
                      <a:pt x="57" y="61"/>
                    </a:lnTo>
                    <a:lnTo>
                      <a:pt x="59" y="56"/>
                    </a:lnTo>
                    <a:lnTo>
                      <a:pt x="60" y="52"/>
                    </a:lnTo>
                    <a:lnTo>
                      <a:pt x="61" y="47"/>
                    </a:lnTo>
                    <a:lnTo>
                      <a:pt x="61" y="39"/>
                    </a:lnTo>
                    <a:lnTo>
                      <a:pt x="60" y="31"/>
                    </a:lnTo>
                    <a:lnTo>
                      <a:pt x="58" y="24"/>
                    </a:lnTo>
                    <a:lnTo>
                      <a:pt x="55" y="17"/>
                    </a:lnTo>
                    <a:lnTo>
                      <a:pt x="50" y="11"/>
                    </a:lnTo>
                    <a:lnTo>
                      <a:pt x="43" y="7"/>
                    </a:lnTo>
                    <a:lnTo>
                      <a:pt x="36" y="3"/>
                    </a:lnTo>
                    <a:lnTo>
                      <a:pt x="29" y="1"/>
                    </a:lnTo>
                    <a:lnTo>
                      <a:pt x="21" y="0"/>
                    </a:lnTo>
                    <a:lnTo>
                      <a:pt x="13" y="1"/>
                    </a:lnTo>
                    <a:lnTo>
                      <a:pt x="6" y="3"/>
                    </a:lnTo>
                    <a:lnTo>
                      <a:pt x="0" y="7"/>
                    </a:lnTo>
                    <a:lnTo>
                      <a:pt x="2" y="9"/>
                    </a:lnTo>
                    <a:lnTo>
                      <a:pt x="5" y="14"/>
                    </a:lnTo>
                    <a:lnTo>
                      <a:pt x="11" y="22"/>
                    </a:lnTo>
                    <a:lnTo>
                      <a:pt x="19" y="31"/>
                    </a:lnTo>
                    <a:lnTo>
                      <a:pt x="27" y="41"/>
                    </a:lnTo>
                    <a:lnTo>
                      <a:pt x="35" y="51"/>
                    </a:lnTo>
                    <a:lnTo>
                      <a:pt x="44" y="59"/>
                    </a:lnTo>
                    <a:lnTo>
                      <a:pt x="53" y="66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4" name="Freeform 125"/>
              <p:cNvSpPr/>
              <p:nvPr/>
            </p:nvSpPr>
            <p:spPr bwMode="auto">
              <a:xfrm>
                <a:off x="4852" y="4125"/>
                <a:ext cx="17" cy="17"/>
              </a:xfrm>
              <a:custGeom>
                <a:avLst/>
                <a:gdLst>
                  <a:gd name="T0" fmla="*/ 1 w 34"/>
                  <a:gd name="T1" fmla="*/ 1 h 34"/>
                  <a:gd name="T2" fmla="*/ 1 w 34"/>
                  <a:gd name="T3" fmla="*/ 1 h 34"/>
                  <a:gd name="T4" fmla="*/ 1 w 34"/>
                  <a:gd name="T5" fmla="*/ 1 h 34"/>
                  <a:gd name="T6" fmla="*/ 1 w 34"/>
                  <a:gd name="T7" fmla="*/ 1 h 34"/>
                  <a:gd name="T8" fmla="*/ 1 w 34"/>
                  <a:gd name="T9" fmla="*/ 1 h 34"/>
                  <a:gd name="T10" fmla="*/ 1 w 34"/>
                  <a:gd name="T11" fmla="*/ 1 h 34"/>
                  <a:gd name="T12" fmla="*/ 1 w 34"/>
                  <a:gd name="T13" fmla="*/ 1 h 34"/>
                  <a:gd name="T14" fmla="*/ 1 w 34"/>
                  <a:gd name="T15" fmla="*/ 1 h 34"/>
                  <a:gd name="T16" fmla="*/ 1 w 34"/>
                  <a:gd name="T17" fmla="*/ 1 h 34"/>
                  <a:gd name="T18" fmla="*/ 1 w 34"/>
                  <a:gd name="T19" fmla="*/ 0 h 34"/>
                  <a:gd name="T20" fmla="*/ 1 w 34"/>
                  <a:gd name="T21" fmla="*/ 1 h 34"/>
                  <a:gd name="T22" fmla="*/ 1 w 34"/>
                  <a:gd name="T23" fmla="*/ 1 h 34"/>
                  <a:gd name="T24" fmla="*/ 0 w 34"/>
                  <a:gd name="T25" fmla="*/ 1 h 34"/>
                  <a:gd name="T26" fmla="*/ 0 w 34"/>
                  <a:gd name="T27" fmla="*/ 1 h 34"/>
                  <a:gd name="T28" fmla="*/ 1 w 34"/>
                  <a:gd name="T29" fmla="*/ 1 h 34"/>
                  <a:gd name="T30" fmla="*/ 1 w 34"/>
                  <a:gd name="T31" fmla="*/ 1 h 34"/>
                  <a:gd name="T32" fmla="*/ 1 w 34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4">
                    <a:moveTo>
                      <a:pt x="12" y="34"/>
                    </a:moveTo>
                    <a:lnTo>
                      <a:pt x="19" y="34"/>
                    </a:lnTo>
                    <a:lnTo>
                      <a:pt x="24" y="33"/>
                    </a:lnTo>
                    <a:lnTo>
                      <a:pt x="29" y="28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2" y="10"/>
                    </a:lnTo>
                    <a:lnTo>
                      <a:pt x="28" y="5"/>
                    </a:lnTo>
                    <a:lnTo>
                      <a:pt x="22" y="2"/>
                    </a:lnTo>
                    <a:lnTo>
                      <a:pt x="15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6" y="30"/>
                    </a:lnTo>
                    <a:lnTo>
                      <a:pt x="12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5" name="Freeform 126"/>
              <p:cNvSpPr/>
              <p:nvPr/>
            </p:nvSpPr>
            <p:spPr bwMode="auto">
              <a:xfrm>
                <a:off x="4885" y="4152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0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1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1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8" y="3"/>
                    </a:lnTo>
                    <a:lnTo>
                      <a:pt x="22" y="0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1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6" name="Freeform 127"/>
              <p:cNvSpPr/>
              <p:nvPr/>
            </p:nvSpPr>
            <p:spPr bwMode="auto">
              <a:xfrm>
                <a:off x="4701" y="4202"/>
                <a:ext cx="17" cy="17"/>
              </a:xfrm>
              <a:custGeom>
                <a:avLst/>
                <a:gdLst>
                  <a:gd name="T0" fmla="*/ 1 w 34"/>
                  <a:gd name="T1" fmla="*/ 1 h 33"/>
                  <a:gd name="T2" fmla="*/ 1 w 34"/>
                  <a:gd name="T3" fmla="*/ 1 h 33"/>
                  <a:gd name="T4" fmla="*/ 1 w 34"/>
                  <a:gd name="T5" fmla="*/ 1 h 33"/>
                  <a:gd name="T6" fmla="*/ 1 w 34"/>
                  <a:gd name="T7" fmla="*/ 1 h 33"/>
                  <a:gd name="T8" fmla="*/ 1 w 34"/>
                  <a:gd name="T9" fmla="*/ 1 h 33"/>
                  <a:gd name="T10" fmla="*/ 1 w 34"/>
                  <a:gd name="T11" fmla="*/ 1 h 33"/>
                  <a:gd name="T12" fmla="*/ 1 w 34"/>
                  <a:gd name="T13" fmla="*/ 1 h 33"/>
                  <a:gd name="T14" fmla="*/ 1 w 34"/>
                  <a:gd name="T15" fmla="*/ 1 h 33"/>
                  <a:gd name="T16" fmla="*/ 1 w 34"/>
                  <a:gd name="T17" fmla="*/ 1 h 33"/>
                  <a:gd name="T18" fmla="*/ 1 w 34"/>
                  <a:gd name="T19" fmla="*/ 0 h 33"/>
                  <a:gd name="T20" fmla="*/ 1 w 34"/>
                  <a:gd name="T21" fmla="*/ 1 h 33"/>
                  <a:gd name="T22" fmla="*/ 1 w 34"/>
                  <a:gd name="T23" fmla="*/ 1 h 33"/>
                  <a:gd name="T24" fmla="*/ 1 w 34"/>
                  <a:gd name="T25" fmla="*/ 1 h 33"/>
                  <a:gd name="T26" fmla="*/ 0 w 34"/>
                  <a:gd name="T27" fmla="*/ 1 h 33"/>
                  <a:gd name="T28" fmla="*/ 1 w 34"/>
                  <a:gd name="T29" fmla="*/ 1 h 33"/>
                  <a:gd name="T30" fmla="*/ 1 w 34"/>
                  <a:gd name="T31" fmla="*/ 1 h 33"/>
                  <a:gd name="T32" fmla="*/ 1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3"/>
                    </a:moveTo>
                    <a:lnTo>
                      <a:pt x="19" y="33"/>
                    </a:lnTo>
                    <a:lnTo>
                      <a:pt x="25" y="32"/>
                    </a:lnTo>
                    <a:lnTo>
                      <a:pt x="29" y="28"/>
                    </a:lnTo>
                    <a:lnTo>
                      <a:pt x="33" y="22"/>
                    </a:lnTo>
                    <a:lnTo>
                      <a:pt x="34" y="16"/>
                    </a:lnTo>
                    <a:lnTo>
                      <a:pt x="33" y="9"/>
                    </a:lnTo>
                    <a:lnTo>
                      <a:pt x="28" y="5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10" y="2"/>
                    </a:lnTo>
                    <a:lnTo>
                      <a:pt x="5" y="6"/>
                    </a:lnTo>
                    <a:lnTo>
                      <a:pt x="2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30"/>
                    </a:lnTo>
                    <a:lnTo>
                      <a:pt x="12" y="3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7" name="Freeform 128"/>
              <p:cNvSpPr/>
              <p:nvPr/>
            </p:nvSpPr>
            <p:spPr bwMode="auto">
              <a:xfrm>
                <a:off x="4742" y="4201"/>
                <a:ext cx="16" cy="17"/>
              </a:xfrm>
              <a:custGeom>
                <a:avLst/>
                <a:gdLst>
                  <a:gd name="T0" fmla="*/ 0 w 34"/>
                  <a:gd name="T1" fmla="*/ 1 h 33"/>
                  <a:gd name="T2" fmla="*/ 0 w 34"/>
                  <a:gd name="T3" fmla="*/ 1 h 33"/>
                  <a:gd name="T4" fmla="*/ 0 w 34"/>
                  <a:gd name="T5" fmla="*/ 1 h 33"/>
                  <a:gd name="T6" fmla="*/ 0 w 34"/>
                  <a:gd name="T7" fmla="*/ 1 h 33"/>
                  <a:gd name="T8" fmla="*/ 0 w 34"/>
                  <a:gd name="T9" fmla="*/ 1 h 33"/>
                  <a:gd name="T10" fmla="*/ 0 w 34"/>
                  <a:gd name="T11" fmla="*/ 1 h 33"/>
                  <a:gd name="T12" fmla="*/ 0 w 34"/>
                  <a:gd name="T13" fmla="*/ 1 h 33"/>
                  <a:gd name="T14" fmla="*/ 0 w 34"/>
                  <a:gd name="T15" fmla="*/ 1 h 33"/>
                  <a:gd name="T16" fmla="*/ 0 w 34"/>
                  <a:gd name="T17" fmla="*/ 1 h 33"/>
                  <a:gd name="T18" fmla="*/ 0 w 34"/>
                  <a:gd name="T19" fmla="*/ 0 h 33"/>
                  <a:gd name="T20" fmla="*/ 0 w 34"/>
                  <a:gd name="T21" fmla="*/ 1 h 33"/>
                  <a:gd name="T22" fmla="*/ 0 w 34"/>
                  <a:gd name="T23" fmla="*/ 1 h 33"/>
                  <a:gd name="T24" fmla="*/ 0 w 34"/>
                  <a:gd name="T25" fmla="*/ 1 h 33"/>
                  <a:gd name="T26" fmla="*/ 0 w 34"/>
                  <a:gd name="T27" fmla="*/ 1 h 33"/>
                  <a:gd name="T28" fmla="*/ 0 w 34"/>
                  <a:gd name="T29" fmla="*/ 1 h 33"/>
                  <a:gd name="T30" fmla="*/ 0 w 34"/>
                  <a:gd name="T31" fmla="*/ 1 h 33"/>
                  <a:gd name="T32" fmla="*/ 0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2"/>
                    </a:moveTo>
                    <a:lnTo>
                      <a:pt x="19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1" y="9"/>
                    </a:lnTo>
                    <a:lnTo>
                      <a:pt x="28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8" name="Freeform 129"/>
              <p:cNvSpPr/>
              <p:nvPr/>
            </p:nvSpPr>
            <p:spPr bwMode="auto">
              <a:xfrm>
                <a:off x="4782" y="4209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1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5" y="29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9" name="Freeform 130"/>
              <p:cNvSpPr/>
              <p:nvPr/>
            </p:nvSpPr>
            <p:spPr bwMode="auto">
              <a:xfrm>
                <a:off x="4820" y="4226"/>
                <a:ext cx="17" cy="17"/>
              </a:xfrm>
              <a:custGeom>
                <a:avLst/>
                <a:gdLst>
                  <a:gd name="T0" fmla="*/ 1 w 33"/>
                  <a:gd name="T1" fmla="*/ 1 h 34"/>
                  <a:gd name="T2" fmla="*/ 1 w 33"/>
                  <a:gd name="T3" fmla="*/ 1 h 34"/>
                  <a:gd name="T4" fmla="*/ 1 w 33"/>
                  <a:gd name="T5" fmla="*/ 1 h 34"/>
                  <a:gd name="T6" fmla="*/ 1 w 33"/>
                  <a:gd name="T7" fmla="*/ 1 h 34"/>
                  <a:gd name="T8" fmla="*/ 1 w 33"/>
                  <a:gd name="T9" fmla="*/ 1 h 34"/>
                  <a:gd name="T10" fmla="*/ 1 w 33"/>
                  <a:gd name="T11" fmla="*/ 1 h 34"/>
                  <a:gd name="T12" fmla="*/ 1 w 33"/>
                  <a:gd name="T13" fmla="*/ 1 h 34"/>
                  <a:gd name="T14" fmla="*/ 1 w 33"/>
                  <a:gd name="T15" fmla="*/ 1 h 34"/>
                  <a:gd name="T16" fmla="*/ 1 w 33"/>
                  <a:gd name="T17" fmla="*/ 1 h 34"/>
                  <a:gd name="T18" fmla="*/ 1 w 33"/>
                  <a:gd name="T19" fmla="*/ 0 h 34"/>
                  <a:gd name="T20" fmla="*/ 1 w 33"/>
                  <a:gd name="T21" fmla="*/ 1 h 34"/>
                  <a:gd name="T22" fmla="*/ 1 w 33"/>
                  <a:gd name="T23" fmla="*/ 1 h 34"/>
                  <a:gd name="T24" fmla="*/ 1 w 33"/>
                  <a:gd name="T25" fmla="*/ 1 h 34"/>
                  <a:gd name="T26" fmla="*/ 0 w 33"/>
                  <a:gd name="T27" fmla="*/ 1 h 34"/>
                  <a:gd name="T28" fmla="*/ 1 w 33"/>
                  <a:gd name="T29" fmla="*/ 1 h 34"/>
                  <a:gd name="T30" fmla="*/ 1 w 33"/>
                  <a:gd name="T31" fmla="*/ 1 h 34"/>
                  <a:gd name="T32" fmla="*/ 1 w 33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4">
                    <a:moveTo>
                      <a:pt x="11" y="34"/>
                    </a:moveTo>
                    <a:lnTo>
                      <a:pt x="18" y="34"/>
                    </a:lnTo>
                    <a:lnTo>
                      <a:pt x="24" y="33"/>
                    </a:lnTo>
                    <a:lnTo>
                      <a:pt x="30" y="28"/>
                    </a:lnTo>
                    <a:lnTo>
                      <a:pt x="33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7" y="5"/>
                    </a:lnTo>
                    <a:lnTo>
                      <a:pt x="22" y="1"/>
                    </a:lnTo>
                    <a:lnTo>
                      <a:pt x="16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1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5" y="30"/>
                    </a:lnTo>
                    <a:lnTo>
                      <a:pt x="11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" name="Freeform 131"/>
              <p:cNvSpPr/>
              <p:nvPr/>
            </p:nvSpPr>
            <p:spPr bwMode="auto">
              <a:xfrm>
                <a:off x="4853" y="4250"/>
                <a:ext cx="16" cy="16"/>
              </a:xfrm>
              <a:custGeom>
                <a:avLst/>
                <a:gdLst>
                  <a:gd name="T0" fmla="*/ 0 w 33"/>
                  <a:gd name="T1" fmla="*/ 0 h 33"/>
                  <a:gd name="T2" fmla="*/ 0 w 33"/>
                  <a:gd name="T3" fmla="*/ 0 h 33"/>
                  <a:gd name="T4" fmla="*/ 0 w 33"/>
                  <a:gd name="T5" fmla="*/ 0 h 33"/>
                  <a:gd name="T6" fmla="*/ 0 w 33"/>
                  <a:gd name="T7" fmla="*/ 0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0 h 33"/>
                  <a:gd name="T14" fmla="*/ 0 w 33"/>
                  <a:gd name="T15" fmla="*/ 0 h 33"/>
                  <a:gd name="T16" fmla="*/ 0 w 33"/>
                  <a:gd name="T17" fmla="*/ 0 h 33"/>
                  <a:gd name="T18" fmla="*/ 0 w 33"/>
                  <a:gd name="T19" fmla="*/ 0 h 33"/>
                  <a:gd name="T20" fmla="*/ 0 w 33"/>
                  <a:gd name="T21" fmla="*/ 0 h 33"/>
                  <a:gd name="T22" fmla="*/ 0 w 33"/>
                  <a:gd name="T23" fmla="*/ 0 h 33"/>
                  <a:gd name="T24" fmla="*/ 0 w 33"/>
                  <a:gd name="T25" fmla="*/ 0 h 33"/>
                  <a:gd name="T26" fmla="*/ 0 w 33"/>
                  <a:gd name="T27" fmla="*/ 0 h 33"/>
                  <a:gd name="T28" fmla="*/ 0 w 33"/>
                  <a:gd name="T29" fmla="*/ 0 h 33"/>
                  <a:gd name="T30" fmla="*/ 0 w 33"/>
                  <a:gd name="T31" fmla="*/ 0 h 33"/>
                  <a:gd name="T32" fmla="*/ 0 w 33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2" y="32"/>
                    </a:moveTo>
                    <a:lnTo>
                      <a:pt x="18" y="33"/>
                    </a:lnTo>
                    <a:lnTo>
                      <a:pt x="25" y="32"/>
                    </a:lnTo>
                    <a:lnTo>
                      <a:pt x="29" y="27"/>
                    </a:lnTo>
                    <a:lnTo>
                      <a:pt x="33" y="21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1" y="1"/>
                    </a:lnTo>
                    <a:lnTo>
                      <a:pt x="15" y="0"/>
                    </a:lnTo>
                    <a:lnTo>
                      <a:pt x="8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" name="Freeform 132"/>
              <p:cNvSpPr/>
              <p:nvPr/>
            </p:nvSpPr>
            <p:spPr bwMode="auto">
              <a:xfrm>
                <a:off x="4680" y="4230"/>
                <a:ext cx="188" cy="72"/>
              </a:xfrm>
              <a:custGeom>
                <a:avLst/>
                <a:gdLst>
                  <a:gd name="T0" fmla="*/ 1 w 376"/>
                  <a:gd name="T1" fmla="*/ 1 h 144"/>
                  <a:gd name="T2" fmla="*/ 1 w 376"/>
                  <a:gd name="T3" fmla="*/ 1 h 144"/>
                  <a:gd name="T4" fmla="*/ 1 w 376"/>
                  <a:gd name="T5" fmla="*/ 1 h 144"/>
                  <a:gd name="T6" fmla="*/ 1 w 376"/>
                  <a:gd name="T7" fmla="*/ 1 h 144"/>
                  <a:gd name="T8" fmla="*/ 1 w 376"/>
                  <a:gd name="T9" fmla="*/ 1 h 144"/>
                  <a:gd name="T10" fmla="*/ 1 w 376"/>
                  <a:gd name="T11" fmla="*/ 1 h 144"/>
                  <a:gd name="T12" fmla="*/ 1 w 376"/>
                  <a:gd name="T13" fmla="*/ 1 h 144"/>
                  <a:gd name="T14" fmla="*/ 1 w 376"/>
                  <a:gd name="T15" fmla="*/ 1 h 144"/>
                  <a:gd name="T16" fmla="*/ 1 w 376"/>
                  <a:gd name="T17" fmla="*/ 1 h 144"/>
                  <a:gd name="T18" fmla="*/ 1 w 376"/>
                  <a:gd name="T19" fmla="*/ 1 h 144"/>
                  <a:gd name="T20" fmla="*/ 1 w 376"/>
                  <a:gd name="T21" fmla="*/ 1 h 144"/>
                  <a:gd name="T22" fmla="*/ 1 w 376"/>
                  <a:gd name="T23" fmla="*/ 1 h 144"/>
                  <a:gd name="T24" fmla="*/ 1 w 376"/>
                  <a:gd name="T25" fmla="*/ 1 h 144"/>
                  <a:gd name="T26" fmla="*/ 1 w 376"/>
                  <a:gd name="T27" fmla="*/ 1 h 144"/>
                  <a:gd name="T28" fmla="*/ 1 w 376"/>
                  <a:gd name="T29" fmla="*/ 1 h 144"/>
                  <a:gd name="T30" fmla="*/ 1 w 376"/>
                  <a:gd name="T31" fmla="*/ 1 h 144"/>
                  <a:gd name="T32" fmla="*/ 1 w 376"/>
                  <a:gd name="T33" fmla="*/ 1 h 144"/>
                  <a:gd name="T34" fmla="*/ 1 w 376"/>
                  <a:gd name="T35" fmla="*/ 1 h 144"/>
                  <a:gd name="T36" fmla="*/ 1 w 376"/>
                  <a:gd name="T37" fmla="*/ 1 h 144"/>
                  <a:gd name="T38" fmla="*/ 1 w 376"/>
                  <a:gd name="T39" fmla="*/ 0 h 144"/>
                  <a:gd name="T40" fmla="*/ 1 w 376"/>
                  <a:gd name="T41" fmla="*/ 1 h 144"/>
                  <a:gd name="T42" fmla="*/ 1 w 376"/>
                  <a:gd name="T43" fmla="*/ 1 h 144"/>
                  <a:gd name="T44" fmla="*/ 1 w 376"/>
                  <a:gd name="T45" fmla="*/ 1 h 144"/>
                  <a:gd name="T46" fmla="*/ 1 w 376"/>
                  <a:gd name="T47" fmla="*/ 1 h 144"/>
                  <a:gd name="T48" fmla="*/ 0 w 376"/>
                  <a:gd name="T49" fmla="*/ 1 h 144"/>
                  <a:gd name="T50" fmla="*/ 1 w 376"/>
                  <a:gd name="T51" fmla="*/ 1 h 144"/>
                  <a:gd name="T52" fmla="*/ 1 w 376"/>
                  <a:gd name="T53" fmla="*/ 1 h 144"/>
                  <a:gd name="T54" fmla="*/ 1 w 376"/>
                  <a:gd name="T55" fmla="*/ 1 h 144"/>
                  <a:gd name="T56" fmla="*/ 1 w 376"/>
                  <a:gd name="T57" fmla="*/ 1 h 144"/>
                  <a:gd name="T58" fmla="*/ 1 w 376"/>
                  <a:gd name="T59" fmla="*/ 1 h 144"/>
                  <a:gd name="T60" fmla="*/ 1 w 376"/>
                  <a:gd name="T61" fmla="*/ 1 h 144"/>
                  <a:gd name="T62" fmla="*/ 1 w 376"/>
                  <a:gd name="T63" fmla="*/ 1 h 144"/>
                  <a:gd name="T64" fmla="*/ 1 w 376"/>
                  <a:gd name="T65" fmla="*/ 1 h 144"/>
                  <a:gd name="T66" fmla="*/ 1 w 376"/>
                  <a:gd name="T67" fmla="*/ 1 h 144"/>
                  <a:gd name="T68" fmla="*/ 1 w 376"/>
                  <a:gd name="T69" fmla="*/ 1 h 144"/>
                  <a:gd name="T70" fmla="*/ 1 w 376"/>
                  <a:gd name="T71" fmla="*/ 1 h 144"/>
                  <a:gd name="T72" fmla="*/ 1 w 376"/>
                  <a:gd name="T73" fmla="*/ 1 h 144"/>
                  <a:gd name="T74" fmla="*/ 1 w 376"/>
                  <a:gd name="T75" fmla="*/ 1 h 144"/>
                  <a:gd name="T76" fmla="*/ 1 w 376"/>
                  <a:gd name="T77" fmla="*/ 1 h 144"/>
                  <a:gd name="T78" fmla="*/ 1 w 376"/>
                  <a:gd name="T79" fmla="*/ 1 h 144"/>
                  <a:gd name="T80" fmla="*/ 1 w 376"/>
                  <a:gd name="T81" fmla="*/ 1 h 144"/>
                  <a:gd name="T82" fmla="*/ 1 w 376"/>
                  <a:gd name="T83" fmla="*/ 1 h 144"/>
                  <a:gd name="T84" fmla="*/ 1 w 376"/>
                  <a:gd name="T85" fmla="*/ 1 h 144"/>
                  <a:gd name="T86" fmla="*/ 1 w 376"/>
                  <a:gd name="T87" fmla="*/ 1 h 144"/>
                  <a:gd name="T88" fmla="*/ 1 w 376"/>
                  <a:gd name="T89" fmla="*/ 1 h 144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376" h="144">
                    <a:moveTo>
                      <a:pt x="340" y="144"/>
                    </a:moveTo>
                    <a:lnTo>
                      <a:pt x="344" y="141"/>
                    </a:lnTo>
                    <a:lnTo>
                      <a:pt x="349" y="137"/>
                    </a:lnTo>
                    <a:lnTo>
                      <a:pt x="353" y="134"/>
                    </a:lnTo>
                    <a:lnTo>
                      <a:pt x="358" y="130"/>
                    </a:lnTo>
                    <a:lnTo>
                      <a:pt x="363" y="127"/>
                    </a:lnTo>
                    <a:lnTo>
                      <a:pt x="367" y="122"/>
                    </a:lnTo>
                    <a:lnTo>
                      <a:pt x="372" y="119"/>
                    </a:lnTo>
                    <a:lnTo>
                      <a:pt x="376" y="114"/>
                    </a:lnTo>
                    <a:lnTo>
                      <a:pt x="358" y="95"/>
                    </a:lnTo>
                    <a:lnTo>
                      <a:pt x="337" y="76"/>
                    </a:lnTo>
                    <a:lnTo>
                      <a:pt x="314" y="60"/>
                    </a:lnTo>
                    <a:lnTo>
                      <a:pt x="291" y="46"/>
                    </a:lnTo>
                    <a:lnTo>
                      <a:pt x="266" y="34"/>
                    </a:lnTo>
                    <a:lnTo>
                      <a:pt x="239" y="23"/>
                    </a:lnTo>
                    <a:lnTo>
                      <a:pt x="213" y="15"/>
                    </a:lnTo>
                    <a:lnTo>
                      <a:pt x="186" y="9"/>
                    </a:lnTo>
                    <a:lnTo>
                      <a:pt x="160" y="5"/>
                    </a:lnTo>
                    <a:lnTo>
                      <a:pt x="133" y="1"/>
                    </a:lnTo>
                    <a:lnTo>
                      <a:pt x="108" y="0"/>
                    </a:lnTo>
                    <a:lnTo>
                      <a:pt x="83" y="1"/>
                    </a:lnTo>
                    <a:lnTo>
                      <a:pt x="60" y="4"/>
                    </a:lnTo>
                    <a:lnTo>
                      <a:pt x="38" y="7"/>
                    </a:lnTo>
                    <a:lnTo>
                      <a:pt x="17" y="13"/>
                    </a:lnTo>
                    <a:lnTo>
                      <a:pt x="0" y="20"/>
                    </a:lnTo>
                    <a:lnTo>
                      <a:pt x="4" y="32"/>
                    </a:lnTo>
                    <a:lnTo>
                      <a:pt x="9" y="45"/>
                    </a:lnTo>
                    <a:lnTo>
                      <a:pt x="15" y="58"/>
                    </a:lnTo>
                    <a:lnTo>
                      <a:pt x="21" y="69"/>
                    </a:lnTo>
                    <a:lnTo>
                      <a:pt x="40" y="60"/>
                    </a:lnTo>
                    <a:lnTo>
                      <a:pt x="61" y="54"/>
                    </a:lnTo>
                    <a:lnTo>
                      <a:pt x="83" y="50"/>
                    </a:lnTo>
                    <a:lnTo>
                      <a:pt x="106" y="47"/>
                    </a:lnTo>
                    <a:lnTo>
                      <a:pt x="128" y="47"/>
                    </a:lnTo>
                    <a:lnTo>
                      <a:pt x="151" y="49"/>
                    </a:lnTo>
                    <a:lnTo>
                      <a:pt x="174" y="52"/>
                    </a:lnTo>
                    <a:lnTo>
                      <a:pt x="197" y="58"/>
                    </a:lnTo>
                    <a:lnTo>
                      <a:pt x="219" y="65"/>
                    </a:lnTo>
                    <a:lnTo>
                      <a:pt x="241" y="73"/>
                    </a:lnTo>
                    <a:lnTo>
                      <a:pt x="261" y="82"/>
                    </a:lnTo>
                    <a:lnTo>
                      <a:pt x="280" y="92"/>
                    </a:lnTo>
                    <a:lnTo>
                      <a:pt x="298" y="104"/>
                    </a:lnTo>
                    <a:lnTo>
                      <a:pt x="314" y="117"/>
                    </a:lnTo>
                    <a:lnTo>
                      <a:pt x="328" y="130"/>
                    </a:lnTo>
                    <a:lnTo>
                      <a:pt x="340" y="144"/>
                    </a:lnTo>
                    <a:close/>
                  </a:path>
                </a:pathLst>
              </a:custGeom>
              <a:solidFill>
                <a:srgbClr val="D100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" name="Freeform 133"/>
              <p:cNvSpPr/>
              <p:nvPr/>
            </p:nvSpPr>
            <p:spPr bwMode="auto">
              <a:xfrm>
                <a:off x="3482" y="4271"/>
                <a:ext cx="1433" cy="69"/>
              </a:xfrm>
              <a:custGeom>
                <a:avLst/>
                <a:gdLst>
                  <a:gd name="T0" fmla="*/ 0 w 2868"/>
                  <a:gd name="T1" fmla="*/ 1 h 137"/>
                  <a:gd name="T2" fmla="*/ 0 w 2868"/>
                  <a:gd name="T3" fmla="*/ 0 h 137"/>
                  <a:gd name="T4" fmla="*/ 0 w 2868"/>
                  <a:gd name="T5" fmla="*/ 0 h 137"/>
                  <a:gd name="T6" fmla="*/ 0 w 2868"/>
                  <a:gd name="T7" fmla="*/ 1 h 137"/>
                  <a:gd name="T8" fmla="*/ 0 w 2868"/>
                  <a:gd name="T9" fmla="*/ 1 h 1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868" h="137">
                    <a:moveTo>
                      <a:pt x="2868" y="134"/>
                    </a:moveTo>
                    <a:lnTo>
                      <a:pt x="2868" y="0"/>
                    </a:lnTo>
                    <a:lnTo>
                      <a:pt x="0" y="0"/>
                    </a:lnTo>
                    <a:lnTo>
                      <a:pt x="7" y="137"/>
                    </a:lnTo>
                    <a:lnTo>
                      <a:pt x="2868" y="134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" name="Freeform 134"/>
              <p:cNvSpPr/>
              <p:nvPr/>
            </p:nvSpPr>
            <p:spPr bwMode="auto">
              <a:xfrm>
                <a:off x="3452" y="4178"/>
                <a:ext cx="202" cy="140"/>
              </a:xfrm>
              <a:custGeom>
                <a:avLst/>
                <a:gdLst>
                  <a:gd name="T0" fmla="*/ 1 w 404"/>
                  <a:gd name="T1" fmla="*/ 0 h 281"/>
                  <a:gd name="T2" fmla="*/ 1 w 404"/>
                  <a:gd name="T3" fmla="*/ 0 h 281"/>
                  <a:gd name="T4" fmla="*/ 1 w 404"/>
                  <a:gd name="T5" fmla="*/ 0 h 281"/>
                  <a:gd name="T6" fmla="*/ 1 w 404"/>
                  <a:gd name="T7" fmla="*/ 0 h 281"/>
                  <a:gd name="T8" fmla="*/ 1 w 404"/>
                  <a:gd name="T9" fmla="*/ 0 h 281"/>
                  <a:gd name="T10" fmla="*/ 1 w 404"/>
                  <a:gd name="T11" fmla="*/ 0 h 281"/>
                  <a:gd name="T12" fmla="*/ 1 w 404"/>
                  <a:gd name="T13" fmla="*/ 0 h 281"/>
                  <a:gd name="T14" fmla="*/ 1 w 404"/>
                  <a:gd name="T15" fmla="*/ 0 h 281"/>
                  <a:gd name="T16" fmla="*/ 1 w 404"/>
                  <a:gd name="T17" fmla="*/ 0 h 281"/>
                  <a:gd name="T18" fmla="*/ 1 w 404"/>
                  <a:gd name="T19" fmla="*/ 0 h 281"/>
                  <a:gd name="T20" fmla="*/ 1 w 404"/>
                  <a:gd name="T21" fmla="*/ 0 h 281"/>
                  <a:gd name="T22" fmla="*/ 1 w 404"/>
                  <a:gd name="T23" fmla="*/ 0 h 281"/>
                  <a:gd name="T24" fmla="*/ 1 w 404"/>
                  <a:gd name="T25" fmla="*/ 0 h 281"/>
                  <a:gd name="T26" fmla="*/ 1 w 404"/>
                  <a:gd name="T27" fmla="*/ 0 h 281"/>
                  <a:gd name="T28" fmla="*/ 1 w 404"/>
                  <a:gd name="T29" fmla="*/ 0 h 281"/>
                  <a:gd name="T30" fmla="*/ 1 w 404"/>
                  <a:gd name="T31" fmla="*/ 0 h 281"/>
                  <a:gd name="T32" fmla="*/ 1 w 404"/>
                  <a:gd name="T33" fmla="*/ 0 h 281"/>
                  <a:gd name="T34" fmla="*/ 1 w 404"/>
                  <a:gd name="T35" fmla="*/ 0 h 281"/>
                  <a:gd name="T36" fmla="*/ 1 w 404"/>
                  <a:gd name="T37" fmla="*/ 0 h 281"/>
                  <a:gd name="T38" fmla="*/ 1 w 404"/>
                  <a:gd name="T39" fmla="*/ 0 h 281"/>
                  <a:gd name="T40" fmla="*/ 1 w 404"/>
                  <a:gd name="T41" fmla="*/ 0 h 281"/>
                  <a:gd name="T42" fmla="*/ 1 w 404"/>
                  <a:gd name="T43" fmla="*/ 0 h 281"/>
                  <a:gd name="T44" fmla="*/ 1 w 404"/>
                  <a:gd name="T45" fmla="*/ 0 h 281"/>
                  <a:gd name="T46" fmla="*/ 1 w 404"/>
                  <a:gd name="T47" fmla="*/ 0 h 281"/>
                  <a:gd name="T48" fmla="*/ 1 w 404"/>
                  <a:gd name="T49" fmla="*/ 0 h 281"/>
                  <a:gd name="T50" fmla="*/ 1 w 404"/>
                  <a:gd name="T51" fmla="*/ 0 h 281"/>
                  <a:gd name="T52" fmla="*/ 1 w 404"/>
                  <a:gd name="T53" fmla="*/ 0 h 281"/>
                  <a:gd name="T54" fmla="*/ 1 w 404"/>
                  <a:gd name="T55" fmla="*/ 0 h 281"/>
                  <a:gd name="T56" fmla="*/ 1 w 404"/>
                  <a:gd name="T57" fmla="*/ 0 h 281"/>
                  <a:gd name="T58" fmla="*/ 1 w 404"/>
                  <a:gd name="T59" fmla="*/ 0 h 281"/>
                  <a:gd name="T60" fmla="*/ 1 w 404"/>
                  <a:gd name="T61" fmla="*/ 0 h 281"/>
                  <a:gd name="T62" fmla="*/ 1 w 404"/>
                  <a:gd name="T63" fmla="*/ 0 h 281"/>
                  <a:gd name="T64" fmla="*/ 1 w 404"/>
                  <a:gd name="T65" fmla="*/ 0 h 281"/>
                  <a:gd name="T66" fmla="*/ 1 w 404"/>
                  <a:gd name="T67" fmla="*/ 0 h 281"/>
                  <a:gd name="T68" fmla="*/ 1 w 404"/>
                  <a:gd name="T69" fmla="*/ 0 h 281"/>
                  <a:gd name="T70" fmla="*/ 1 w 404"/>
                  <a:gd name="T71" fmla="*/ 0 h 281"/>
                  <a:gd name="T72" fmla="*/ 1 w 404"/>
                  <a:gd name="T73" fmla="*/ 0 h 281"/>
                  <a:gd name="T74" fmla="*/ 1 w 404"/>
                  <a:gd name="T75" fmla="*/ 0 h 281"/>
                  <a:gd name="T76" fmla="*/ 1 w 404"/>
                  <a:gd name="T77" fmla="*/ 0 h 281"/>
                  <a:gd name="T78" fmla="*/ 1 w 404"/>
                  <a:gd name="T79" fmla="*/ 0 h 281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4" h="281">
                    <a:moveTo>
                      <a:pt x="339" y="270"/>
                    </a:moveTo>
                    <a:lnTo>
                      <a:pt x="323" y="270"/>
                    </a:lnTo>
                    <a:lnTo>
                      <a:pt x="306" y="271"/>
                    </a:lnTo>
                    <a:lnTo>
                      <a:pt x="290" y="271"/>
                    </a:lnTo>
                    <a:lnTo>
                      <a:pt x="274" y="271"/>
                    </a:lnTo>
                    <a:lnTo>
                      <a:pt x="258" y="273"/>
                    </a:lnTo>
                    <a:lnTo>
                      <a:pt x="241" y="273"/>
                    </a:lnTo>
                    <a:lnTo>
                      <a:pt x="225" y="274"/>
                    </a:lnTo>
                    <a:lnTo>
                      <a:pt x="209" y="274"/>
                    </a:lnTo>
                    <a:lnTo>
                      <a:pt x="194" y="275"/>
                    </a:lnTo>
                    <a:lnTo>
                      <a:pt x="178" y="276"/>
                    </a:lnTo>
                    <a:lnTo>
                      <a:pt x="163" y="276"/>
                    </a:lnTo>
                    <a:lnTo>
                      <a:pt x="148" y="277"/>
                    </a:lnTo>
                    <a:lnTo>
                      <a:pt x="133" y="278"/>
                    </a:lnTo>
                    <a:lnTo>
                      <a:pt x="118" y="279"/>
                    </a:lnTo>
                    <a:lnTo>
                      <a:pt x="103" y="279"/>
                    </a:lnTo>
                    <a:lnTo>
                      <a:pt x="89" y="281"/>
                    </a:lnTo>
                    <a:lnTo>
                      <a:pt x="86" y="258"/>
                    </a:lnTo>
                    <a:lnTo>
                      <a:pt x="80" y="233"/>
                    </a:lnTo>
                    <a:lnTo>
                      <a:pt x="72" y="209"/>
                    </a:lnTo>
                    <a:lnTo>
                      <a:pt x="62" y="185"/>
                    </a:lnTo>
                    <a:lnTo>
                      <a:pt x="49" y="163"/>
                    </a:lnTo>
                    <a:lnTo>
                      <a:pt x="34" y="142"/>
                    </a:lnTo>
                    <a:lnTo>
                      <a:pt x="18" y="125"/>
                    </a:lnTo>
                    <a:lnTo>
                      <a:pt x="0" y="112"/>
                    </a:lnTo>
                    <a:lnTo>
                      <a:pt x="20" y="118"/>
                    </a:lnTo>
                    <a:lnTo>
                      <a:pt x="40" y="127"/>
                    </a:lnTo>
                    <a:lnTo>
                      <a:pt x="57" y="139"/>
                    </a:lnTo>
                    <a:lnTo>
                      <a:pt x="73" y="155"/>
                    </a:lnTo>
                    <a:lnTo>
                      <a:pt x="89" y="173"/>
                    </a:lnTo>
                    <a:lnTo>
                      <a:pt x="103" y="196"/>
                    </a:lnTo>
                    <a:lnTo>
                      <a:pt x="118" y="223"/>
                    </a:lnTo>
                    <a:lnTo>
                      <a:pt x="133" y="254"/>
                    </a:lnTo>
                    <a:lnTo>
                      <a:pt x="140" y="223"/>
                    </a:lnTo>
                    <a:lnTo>
                      <a:pt x="142" y="188"/>
                    </a:lnTo>
                    <a:lnTo>
                      <a:pt x="142" y="153"/>
                    </a:lnTo>
                    <a:lnTo>
                      <a:pt x="139" y="116"/>
                    </a:lnTo>
                    <a:lnTo>
                      <a:pt x="133" y="81"/>
                    </a:lnTo>
                    <a:lnTo>
                      <a:pt x="125" y="50"/>
                    </a:lnTo>
                    <a:lnTo>
                      <a:pt x="115" y="23"/>
                    </a:lnTo>
                    <a:lnTo>
                      <a:pt x="102" y="5"/>
                    </a:lnTo>
                    <a:lnTo>
                      <a:pt x="121" y="18"/>
                    </a:lnTo>
                    <a:lnTo>
                      <a:pt x="140" y="34"/>
                    </a:lnTo>
                    <a:lnTo>
                      <a:pt x="157" y="53"/>
                    </a:lnTo>
                    <a:lnTo>
                      <a:pt x="174" y="78"/>
                    </a:lnTo>
                    <a:lnTo>
                      <a:pt x="188" y="106"/>
                    </a:lnTo>
                    <a:lnTo>
                      <a:pt x="201" y="141"/>
                    </a:lnTo>
                    <a:lnTo>
                      <a:pt x="212" y="183"/>
                    </a:lnTo>
                    <a:lnTo>
                      <a:pt x="218" y="231"/>
                    </a:lnTo>
                    <a:lnTo>
                      <a:pt x="229" y="208"/>
                    </a:lnTo>
                    <a:lnTo>
                      <a:pt x="237" y="183"/>
                    </a:lnTo>
                    <a:lnTo>
                      <a:pt x="243" y="154"/>
                    </a:lnTo>
                    <a:lnTo>
                      <a:pt x="245" y="124"/>
                    </a:lnTo>
                    <a:lnTo>
                      <a:pt x="245" y="93"/>
                    </a:lnTo>
                    <a:lnTo>
                      <a:pt x="241" y="62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0" y="30"/>
                    </a:lnTo>
                    <a:lnTo>
                      <a:pt x="255" y="57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8" y="128"/>
                    </a:lnTo>
                    <a:lnTo>
                      <a:pt x="294" y="151"/>
                    </a:lnTo>
                    <a:lnTo>
                      <a:pt x="298" y="173"/>
                    </a:lnTo>
                    <a:lnTo>
                      <a:pt x="299" y="195"/>
                    </a:lnTo>
                    <a:lnTo>
                      <a:pt x="312" y="173"/>
                    </a:lnTo>
                    <a:lnTo>
                      <a:pt x="326" y="148"/>
                    </a:lnTo>
                    <a:lnTo>
                      <a:pt x="340" y="121"/>
                    </a:lnTo>
                    <a:lnTo>
                      <a:pt x="354" y="94"/>
                    </a:lnTo>
                    <a:lnTo>
                      <a:pt x="366" y="67"/>
                    </a:lnTo>
                    <a:lnTo>
                      <a:pt x="375" y="42"/>
                    </a:lnTo>
                    <a:lnTo>
                      <a:pt x="382" y="20"/>
                    </a:lnTo>
                    <a:lnTo>
                      <a:pt x="384" y="3"/>
                    </a:lnTo>
                    <a:lnTo>
                      <a:pt x="392" y="27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4" y="112"/>
                    </a:lnTo>
                    <a:lnTo>
                      <a:pt x="398" y="146"/>
                    </a:lnTo>
                    <a:lnTo>
                      <a:pt x="388" y="184"/>
                    </a:lnTo>
                    <a:lnTo>
                      <a:pt x="368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" name="Freeform 135"/>
              <p:cNvSpPr/>
              <p:nvPr/>
            </p:nvSpPr>
            <p:spPr bwMode="auto">
              <a:xfrm>
                <a:off x="4880" y="4200"/>
                <a:ext cx="51" cy="71"/>
              </a:xfrm>
              <a:custGeom>
                <a:avLst/>
                <a:gdLst>
                  <a:gd name="T0" fmla="*/ 1 w 102"/>
                  <a:gd name="T1" fmla="*/ 1 h 142"/>
                  <a:gd name="T2" fmla="*/ 0 w 102"/>
                  <a:gd name="T3" fmla="*/ 1 h 142"/>
                  <a:gd name="T4" fmla="*/ 1 w 102"/>
                  <a:gd name="T5" fmla="*/ 1 h 142"/>
                  <a:gd name="T6" fmla="*/ 1 w 102"/>
                  <a:gd name="T7" fmla="*/ 1 h 142"/>
                  <a:gd name="T8" fmla="*/ 1 w 102"/>
                  <a:gd name="T9" fmla="*/ 1 h 142"/>
                  <a:gd name="T10" fmla="*/ 1 w 102"/>
                  <a:gd name="T11" fmla="*/ 1 h 142"/>
                  <a:gd name="T12" fmla="*/ 1 w 102"/>
                  <a:gd name="T13" fmla="*/ 1 h 142"/>
                  <a:gd name="T14" fmla="*/ 1 w 102"/>
                  <a:gd name="T15" fmla="*/ 1 h 142"/>
                  <a:gd name="T16" fmla="*/ 1 w 102"/>
                  <a:gd name="T17" fmla="*/ 1 h 142"/>
                  <a:gd name="T18" fmla="*/ 1 w 102"/>
                  <a:gd name="T19" fmla="*/ 0 h 142"/>
                  <a:gd name="T20" fmla="*/ 1 w 102"/>
                  <a:gd name="T21" fmla="*/ 1 h 142"/>
                  <a:gd name="T22" fmla="*/ 1 w 102"/>
                  <a:gd name="T23" fmla="*/ 1 h 142"/>
                  <a:gd name="T24" fmla="*/ 1 w 102"/>
                  <a:gd name="T25" fmla="*/ 1 h 142"/>
                  <a:gd name="T26" fmla="*/ 1 w 102"/>
                  <a:gd name="T27" fmla="*/ 1 h 14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2" h="142">
                    <a:moveTo>
                      <a:pt x="71" y="142"/>
                    </a:moveTo>
                    <a:lnTo>
                      <a:pt x="0" y="142"/>
                    </a:lnTo>
                    <a:lnTo>
                      <a:pt x="6" y="123"/>
                    </a:lnTo>
                    <a:lnTo>
                      <a:pt x="16" y="102"/>
                    </a:lnTo>
                    <a:lnTo>
                      <a:pt x="27" y="82"/>
                    </a:lnTo>
                    <a:lnTo>
                      <a:pt x="41" y="61"/>
                    </a:lnTo>
                    <a:lnTo>
                      <a:pt x="56" y="43"/>
                    </a:lnTo>
                    <a:lnTo>
                      <a:pt x="71" y="26"/>
                    </a:lnTo>
                    <a:lnTo>
                      <a:pt x="87" y="12"/>
                    </a:lnTo>
                    <a:lnTo>
                      <a:pt x="102" y="0"/>
                    </a:lnTo>
                    <a:lnTo>
                      <a:pt x="84" y="41"/>
                    </a:lnTo>
                    <a:lnTo>
                      <a:pt x="74" y="78"/>
                    </a:lnTo>
                    <a:lnTo>
                      <a:pt x="71" y="112"/>
                    </a:lnTo>
                    <a:lnTo>
                      <a:pt x="71" y="14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" name="Freeform 136"/>
              <p:cNvSpPr/>
              <p:nvPr/>
            </p:nvSpPr>
            <p:spPr bwMode="auto">
              <a:xfrm>
                <a:off x="3666" y="4127"/>
                <a:ext cx="558" cy="206"/>
              </a:xfrm>
              <a:custGeom>
                <a:avLst/>
                <a:gdLst>
                  <a:gd name="T0" fmla="*/ 0 w 1117"/>
                  <a:gd name="T1" fmla="*/ 1 h 412"/>
                  <a:gd name="T2" fmla="*/ 0 w 1117"/>
                  <a:gd name="T3" fmla="*/ 1 h 412"/>
                  <a:gd name="T4" fmla="*/ 0 w 1117"/>
                  <a:gd name="T5" fmla="*/ 1 h 412"/>
                  <a:gd name="T6" fmla="*/ 0 w 1117"/>
                  <a:gd name="T7" fmla="*/ 1 h 412"/>
                  <a:gd name="T8" fmla="*/ 0 w 1117"/>
                  <a:gd name="T9" fmla="*/ 1 h 412"/>
                  <a:gd name="T10" fmla="*/ 0 w 1117"/>
                  <a:gd name="T11" fmla="*/ 1 h 412"/>
                  <a:gd name="T12" fmla="*/ 0 w 1117"/>
                  <a:gd name="T13" fmla="*/ 1 h 412"/>
                  <a:gd name="T14" fmla="*/ 0 w 1117"/>
                  <a:gd name="T15" fmla="*/ 1 h 412"/>
                  <a:gd name="T16" fmla="*/ 0 w 1117"/>
                  <a:gd name="T17" fmla="*/ 1 h 412"/>
                  <a:gd name="T18" fmla="*/ 0 w 1117"/>
                  <a:gd name="T19" fmla="*/ 1 h 412"/>
                  <a:gd name="T20" fmla="*/ 0 w 1117"/>
                  <a:gd name="T21" fmla="*/ 1 h 412"/>
                  <a:gd name="T22" fmla="*/ 0 w 1117"/>
                  <a:gd name="T23" fmla="*/ 1 h 412"/>
                  <a:gd name="T24" fmla="*/ 0 w 1117"/>
                  <a:gd name="T25" fmla="*/ 1 h 412"/>
                  <a:gd name="T26" fmla="*/ 0 w 1117"/>
                  <a:gd name="T27" fmla="*/ 1 h 412"/>
                  <a:gd name="T28" fmla="*/ 0 w 1117"/>
                  <a:gd name="T29" fmla="*/ 1 h 412"/>
                  <a:gd name="T30" fmla="*/ 0 w 1117"/>
                  <a:gd name="T31" fmla="*/ 1 h 412"/>
                  <a:gd name="T32" fmla="*/ 0 w 1117"/>
                  <a:gd name="T33" fmla="*/ 1 h 412"/>
                  <a:gd name="T34" fmla="*/ 0 w 1117"/>
                  <a:gd name="T35" fmla="*/ 1 h 412"/>
                  <a:gd name="T36" fmla="*/ 0 w 1117"/>
                  <a:gd name="T37" fmla="*/ 1 h 412"/>
                  <a:gd name="T38" fmla="*/ 0 w 1117"/>
                  <a:gd name="T39" fmla="*/ 1 h 412"/>
                  <a:gd name="T40" fmla="*/ 0 w 1117"/>
                  <a:gd name="T41" fmla="*/ 1 h 412"/>
                  <a:gd name="T42" fmla="*/ 0 w 1117"/>
                  <a:gd name="T43" fmla="*/ 1 h 412"/>
                  <a:gd name="T44" fmla="*/ 0 w 1117"/>
                  <a:gd name="T45" fmla="*/ 1 h 412"/>
                  <a:gd name="T46" fmla="*/ 0 w 1117"/>
                  <a:gd name="T47" fmla="*/ 1 h 412"/>
                  <a:gd name="T48" fmla="*/ 0 w 1117"/>
                  <a:gd name="T49" fmla="*/ 1 h 412"/>
                  <a:gd name="T50" fmla="*/ 0 w 1117"/>
                  <a:gd name="T51" fmla="*/ 1 h 412"/>
                  <a:gd name="T52" fmla="*/ 0 w 1117"/>
                  <a:gd name="T53" fmla="*/ 1 h 412"/>
                  <a:gd name="T54" fmla="*/ 0 w 1117"/>
                  <a:gd name="T55" fmla="*/ 1 h 412"/>
                  <a:gd name="T56" fmla="*/ 0 w 1117"/>
                  <a:gd name="T57" fmla="*/ 1 h 412"/>
                  <a:gd name="T58" fmla="*/ 0 w 1117"/>
                  <a:gd name="T59" fmla="*/ 1 h 412"/>
                  <a:gd name="T60" fmla="*/ 0 w 1117"/>
                  <a:gd name="T61" fmla="*/ 1 h 412"/>
                  <a:gd name="T62" fmla="*/ 0 w 1117"/>
                  <a:gd name="T63" fmla="*/ 1 h 412"/>
                  <a:gd name="T64" fmla="*/ 0 w 1117"/>
                  <a:gd name="T65" fmla="*/ 0 h 412"/>
                  <a:gd name="T66" fmla="*/ 0 w 1117"/>
                  <a:gd name="T67" fmla="*/ 1 h 412"/>
                  <a:gd name="T68" fmla="*/ 0 w 1117"/>
                  <a:gd name="T69" fmla="*/ 1 h 412"/>
                  <a:gd name="T70" fmla="*/ 0 w 1117"/>
                  <a:gd name="T71" fmla="*/ 1 h 412"/>
                  <a:gd name="T72" fmla="*/ 0 w 1117"/>
                  <a:gd name="T73" fmla="*/ 1 h 412"/>
                  <a:gd name="T74" fmla="*/ 0 w 1117"/>
                  <a:gd name="T75" fmla="*/ 1 h 412"/>
                  <a:gd name="T76" fmla="*/ 0 w 1117"/>
                  <a:gd name="T77" fmla="*/ 1 h 412"/>
                  <a:gd name="T78" fmla="*/ 0 w 1117"/>
                  <a:gd name="T79" fmla="*/ 1 h 412"/>
                  <a:gd name="T80" fmla="*/ 0 w 1117"/>
                  <a:gd name="T81" fmla="*/ 1 h 412"/>
                  <a:gd name="T82" fmla="*/ 0 w 1117"/>
                  <a:gd name="T83" fmla="*/ 1 h 412"/>
                  <a:gd name="T84" fmla="*/ 0 w 1117"/>
                  <a:gd name="T85" fmla="*/ 1 h 412"/>
                  <a:gd name="T86" fmla="*/ 0 w 1117"/>
                  <a:gd name="T87" fmla="*/ 1 h 412"/>
                  <a:gd name="T88" fmla="*/ 0 w 1117"/>
                  <a:gd name="T89" fmla="*/ 1 h 412"/>
                  <a:gd name="T90" fmla="*/ 0 w 1117"/>
                  <a:gd name="T91" fmla="*/ 1 h 412"/>
                  <a:gd name="T92" fmla="*/ 0 w 1117"/>
                  <a:gd name="T93" fmla="*/ 1 h 412"/>
                  <a:gd name="T94" fmla="*/ 0 w 1117"/>
                  <a:gd name="T95" fmla="*/ 1 h 412"/>
                  <a:gd name="T96" fmla="*/ 0 w 1117"/>
                  <a:gd name="T97" fmla="*/ 1 h 412"/>
                  <a:gd name="T98" fmla="*/ 0 w 1117"/>
                  <a:gd name="T99" fmla="*/ 1 h 412"/>
                  <a:gd name="T100" fmla="*/ 0 w 1117"/>
                  <a:gd name="T101" fmla="*/ 1 h 412"/>
                  <a:gd name="T102" fmla="*/ 0 w 1117"/>
                  <a:gd name="T103" fmla="*/ 1 h 412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1117" h="412">
                    <a:moveTo>
                      <a:pt x="1093" y="212"/>
                    </a:moveTo>
                    <a:lnTo>
                      <a:pt x="1073" y="229"/>
                    </a:lnTo>
                    <a:lnTo>
                      <a:pt x="1052" y="248"/>
                    </a:lnTo>
                    <a:lnTo>
                      <a:pt x="1032" y="265"/>
                    </a:lnTo>
                    <a:lnTo>
                      <a:pt x="1011" y="284"/>
                    </a:lnTo>
                    <a:lnTo>
                      <a:pt x="990" y="301"/>
                    </a:lnTo>
                    <a:lnTo>
                      <a:pt x="971" y="317"/>
                    </a:lnTo>
                    <a:lnTo>
                      <a:pt x="951" y="334"/>
                    </a:lnTo>
                    <a:lnTo>
                      <a:pt x="934" y="349"/>
                    </a:lnTo>
                    <a:lnTo>
                      <a:pt x="917" y="363"/>
                    </a:lnTo>
                    <a:lnTo>
                      <a:pt x="900" y="376"/>
                    </a:lnTo>
                    <a:lnTo>
                      <a:pt x="888" y="387"/>
                    </a:lnTo>
                    <a:lnTo>
                      <a:pt x="876" y="397"/>
                    </a:lnTo>
                    <a:lnTo>
                      <a:pt x="867" y="403"/>
                    </a:lnTo>
                    <a:lnTo>
                      <a:pt x="860" y="409"/>
                    </a:lnTo>
                    <a:lnTo>
                      <a:pt x="857" y="412"/>
                    </a:lnTo>
                    <a:lnTo>
                      <a:pt x="826" y="410"/>
                    </a:lnTo>
                    <a:lnTo>
                      <a:pt x="791" y="409"/>
                    </a:lnTo>
                    <a:lnTo>
                      <a:pt x="753" y="408"/>
                    </a:lnTo>
                    <a:lnTo>
                      <a:pt x="714" y="406"/>
                    </a:lnTo>
                    <a:lnTo>
                      <a:pt x="672" y="403"/>
                    </a:lnTo>
                    <a:lnTo>
                      <a:pt x="630" y="401"/>
                    </a:lnTo>
                    <a:lnTo>
                      <a:pt x="587" y="399"/>
                    </a:lnTo>
                    <a:lnTo>
                      <a:pt x="542" y="395"/>
                    </a:lnTo>
                    <a:lnTo>
                      <a:pt x="499" y="393"/>
                    </a:lnTo>
                    <a:lnTo>
                      <a:pt x="455" y="391"/>
                    </a:lnTo>
                    <a:lnTo>
                      <a:pt x="412" y="387"/>
                    </a:lnTo>
                    <a:lnTo>
                      <a:pt x="371" y="385"/>
                    </a:lnTo>
                    <a:lnTo>
                      <a:pt x="330" y="383"/>
                    </a:lnTo>
                    <a:lnTo>
                      <a:pt x="292" y="380"/>
                    </a:lnTo>
                    <a:lnTo>
                      <a:pt x="257" y="378"/>
                    </a:lnTo>
                    <a:lnTo>
                      <a:pt x="224" y="377"/>
                    </a:lnTo>
                    <a:lnTo>
                      <a:pt x="209" y="376"/>
                    </a:lnTo>
                    <a:lnTo>
                      <a:pt x="193" y="376"/>
                    </a:lnTo>
                    <a:lnTo>
                      <a:pt x="178" y="375"/>
                    </a:lnTo>
                    <a:lnTo>
                      <a:pt x="162" y="375"/>
                    </a:lnTo>
                    <a:lnTo>
                      <a:pt x="147" y="374"/>
                    </a:lnTo>
                    <a:lnTo>
                      <a:pt x="131" y="374"/>
                    </a:lnTo>
                    <a:lnTo>
                      <a:pt x="116" y="372"/>
                    </a:lnTo>
                    <a:lnTo>
                      <a:pt x="101" y="372"/>
                    </a:lnTo>
                    <a:lnTo>
                      <a:pt x="80" y="334"/>
                    </a:lnTo>
                    <a:lnTo>
                      <a:pt x="63" y="289"/>
                    </a:lnTo>
                    <a:lnTo>
                      <a:pt x="48" y="241"/>
                    </a:lnTo>
                    <a:lnTo>
                      <a:pt x="36" y="190"/>
                    </a:lnTo>
                    <a:lnTo>
                      <a:pt x="24" y="142"/>
                    </a:lnTo>
                    <a:lnTo>
                      <a:pt x="15" y="97"/>
                    </a:lnTo>
                    <a:lnTo>
                      <a:pt x="7" y="58"/>
                    </a:lnTo>
                    <a:lnTo>
                      <a:pt x="0" y="28"/>
                    </a:lnTo>
                    <a:lnTo>
                      <a:pt x="11" y="62"/>
                    </a:lnTo>
                    <a:lnTo>
                      <a:pt x="25" y="100"/>
                    </a:lnTo>
                    <a:lnTo>
                      <a:pt x="41" y="141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4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1" y="284"/>
                    </a:lnTo>
                    <a:lnTo>
                      <a:pt x="138" y="257"/>
                    </a:lnTo>
                    <a:lnTo>
                      <a:pt x="146" y="234"/>
                    </a:lnTo>
                    <a:lnTo>
                      <a:pt x="156" y="211"/>
                    </a:lnTo>
                    <a:lnTo>
                      <a:pt x="169" y="191"/>
                    </a:lnTo>
                    <a:lnTo>
                      <a:pt x="184" y="172"/>
                    </a:lnTo>
                    <a:lnTo>
                      <a:pt x="204" y="153"/>
                    </a:lnTo>
                    <a:lnTo>
                      <a:pt x="227" y="136"/>
                    </a:lnTo>
                    <a:lnTo>
                      <a:pt x="214" y="158"/>
                    </a:lnTo>
                    <a:lnTo>
                      <a:pt x="201" y="184"/>
                    </a:lnTo>
                    <a:lnTo>
                      <a:pt x="191" y="216"/>
                    </a:lnTo>
                    <a:lnTo>
                      <a:pt x="184" y="248"/>
                    </a:lnTo>
                    <a:lnTo>
                      <a:pt x="182" y="281"/>
                    </a:lnTo>
                    <a:lnTo>
                      <a:pt x="188" y="314"/>
                    </a:lnTo>
                    <a:lnTo>
                      <a:pt x="200" y="344"/>
                    </a:lnTo>
                    <a:lnTo>
                      <a:pt x="224" y="370"/>
                    </a:lnTo>
                    <a:lnTo>
                      <a:pt x="250" y="344"/>
                    </a:lnTo>
                    <a:lnTo>
                      <a:pt x="270" y="305"/>
                    </a:lnTo>
                    <a:lnTo>
                      <a:pt x="284" y="261"/>
                    </a:lnTo>
                    <a:lnTo>
                      <a:pt x="291" y="211"/>
                    </a:lnTo>
                    <a:lnTo>
                      <a:pt x="290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7" y="8"/>
                    </a:lnTo>
                    <a:lnTo>
                      <a:pt x="261" y="35"/>
                    </a:lnTo>
                    <a:lnTo>
                      <a:pt x="282" y="63"/>
                    </a:lnTo>
                    <a:lnTo>
                      <a:pt x="299" y="96"/>
                    </a:lnTo>
                    <a:lnTo>
                      <a:pt x="314" y="130"/>
                    </a:lnTo>
                    <a:lnTo>
                      <a:pt x="326" y="168"/>
                    </a:lnTo>
                    <a:lnTo>
                      <a:pt x="334" y="211"/>
                    </a:lnTo>
                    <a:lnTo>
                      <a:pt x="340" y="258"/>
                    </a:lnTo>
                    <a:lnTo>
                      <a:pt x="341" y="309"/>
                    </a:lnTo>
                    <a:lnTo>
                      <a:pt x="355" y="288"/>
                    </a:lnTo>
                    <a:lnTo>
                      <a:pt x="371" y="266"/>
                    </a:lnTo>
                    <a:lnTo>
                      <a:pt x="389" y="244"/>
                    </a:lnTo>
                    <a:lnTo>
                      <a:pt x="409" y="222"/>
                    </a:lnTo>
                    <a:lnTo>
                      <a:pt x="429" y="203"/>
                    </a:lnTo>
                    <a:lnTo>
                      <a:pt x="450" y="184"/>
                    </a:lnTo>
                    <a:lnTo>
                      <a:pt x="471" y="171"/>
                    </a:lnTo>
                    <a:lnTo>
                      <a:pt x="492" y="160"/>
                    </a:lnTo>
                    <a:lnTo>
                      <a:pt x="482" y="180"/>
                    </a:lnTo>
                    <a:lnTo>
                      <a:pt x="469" y="203"/>
                    </a:lnTo>
                    <a:lnTo>
                      <a:pt x="451" y="227"/>
                    </a:lnTo>
                    <a:lnTo>
                      <a:pt x="433" y="251"/>
                    </a:lnTo>
                    <a:lnTo>
                      <a:pt x="416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1" y="334"/>
                    </a:lnTo>
                    <a:lnTo>
                      <a:pt x="388" y="339"/>
                    </a:lnTo>
                    <a:lnTo>
                      <a:pt x="397" y="344"/>
                    </a:lnTo>
                    <a:lnTo>
                      <a:pt x="408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3" y="360"/>
                    </a:lnTo>
                    <a:lnTo>
                      <a:pt x="457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3"/>
                    </a:lnTo>
                    <a:lnTo>
                      <a:pt x="374" y="66"/>
                    </a:lnTo>
                    <a:lnTo>
                      <a:pt x="345" y="36"/>
                    </a:lnTo>
                    <a:lnTo>
                      <a:pt x="374" y="58"/>
                    </a:lnTo>
                    <a:lnTo>
                      <a:pt x="399" y="79"/>
                    </a:lnTo>
                    <a:lnTo>
                      <a:pt x="423" y="103"/>
                    </a:lnTo>
                    <a:lnTo>
                      <a:pt x="443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3" y="10"/>
                    </a:lnTo>
                    <a:lnTo>
                      <a:pt x="489" y="39"/>
                    </a:lnTo>
                    <a:lnTo>
                      <a:pt x="505" y="71"/>
                    </a:lnTo>
                    <a:lnTo>
                      <a:pt x="519" y="106"/>
                    </a:lnTo>
                    <a:lnTo>
                      <a:pt x="531" y="145"/>
                    </a:lnTo>
                    <a:lnTo>
                      <a:pt x="539" y="189"/>
                    </a:lnTo>
                    <a:lnTo>
                      <a:pt x="541" y="236"/>
                    </a:lnTo>
                    <a:lnTo>
                      <a:pt x="538" y="290"/>
                    </a:lnTo>
                    <a:lnTo>
                      <a:pt x="526" y="349"/>
                    </a:lnTo>
                    <a:lnTo>
                      <a:pt x="553" y="322"/>
                    </a:lnTo>
                    <a:lnTo>
                      <a:pt x="576" y="288"/>
                    </a:lnTo>
                    <a:lnTo>
                      <a:pt x="594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2" y="126"/>
                    </a:lnTo>
                    <a:lnTo>
                      <a:pt x="584" y="84"/>
                    </a:lnTo>
                    <a:lnTo>
                      <a:pt x="551" y="44"/>
                    </a:lnTo>
                    <a:lnTo>
                      <a:pt x="566" y="52"/>
                    </a:lnTo>
                    <a:lnTo>
                      <a:pt x="581" y="60"/>
                    </a:lnTo>
                    <a:lnTo>
                      <a:pt x="596" y="69"/>
                    </a:lnTo>
                    <a:lnTo>
                      <a:pt x="610" y="82"/>
                    </a:lnTo>
                    <a:lnTo>
                      <a:pt x="622" y="96"/>
                    </a:lnTo>
                    <a:lnTo>
                      <a:pt x="632" y="113"/>
                    </a:lnTo>
                    <a:lnTo>
                      <a:pt x="641" y="134"/>
                    </a:lnTo>
                    <a:lnTo>
                      <a:pt x="647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8" y="32"/>
                    </a:lnTo>
                    <a:lnTo>
                      <a:pt x="645" y="0"/>
                    </a:lnTo>
                    <a:lnTo>
                      <a:pt x="655" y="38"/>
                    </a:lnTo>
                    <a:lnTo>
                      <a:pt x="661" y="82"/>
                    </a:lnTo>
                    <a:lnTo>
                      <a:pt x="662" y="129"/>
                    </a:lnTo>
                    <a:lnTo>
                      <a:pt x="660" y="179"/>
                    </a:lnTo>
                    <a:lnTo>
                      <a:pt x="652" y="228"/>
                    </a:lnTo>
                    <a:lnTo>
                      <a:pt x="641" y="277"/>
                    </a:lnTo>
                    <a:lnTo>
                      <a:pt x="626" y="320"/>
                    </a:lnTo>
                    <a:lnTo>
                      <a:pt x="609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79" y="255"/>
                    </a:lnTo>
                    <a:lnTo>
                      <a:pt x="697" y="212"/>
                    </a:lnTo>
                    <a:lnTo>
                      <a:pt x="712" y="167"/>
                    </a:lnTo>
                    <a:lnTo>
                      <a:pt x="722" y="122"/>
                    </a:lnTo>
                    <a:lnTo>
                      <a:pt x="730" y="77"/>
                    </a:lnTo>
                    <a:lnTo>
                      <a:pt x="733" y="33"/>
                    </a:lnTo>
                    <a:lnTo>
                      <a:pt x="742" y="88"/>
                    </a:lnTo>
                    <a:lnTo>
                      <a:pt x="746" y="148"/>
                    </a:lnTo>
                    <a:lnTo>
                      <a:pt x="743" y="210"/>
                    </a:lnTo>
                    <a:lnTo>
                      <a:pt x="730" y="269"/>
                    </a:lnTo>
                    <a:lnTo>
                      <a:pt x="743" y="252"/>
                    </a:lnTo>
                    <a:lnTo>
                      <a:pt x="756" y="232"/>
                    </a:lnTo>
                    <a:lnTo>
                      <a:pt x="770" y="206"/>
                    </a:lnTo>
                    <a:lnTo>
                      <a:pt x="784" y="181"/>
                    </a:lnTo>
                    <a:lnTo>
                      <a:pt x="797" y="154"/>
                    </a:lnTo>
                    <a:lnTo>
                      <a:pt x="808" y="130"/>
                    </a:lnTo>
                    <a:lnTo>
                      <a:pt x="816" y="109"/>
                    </a:lnTo>
                    <a:lnTo>
                      <a:pt x="821" y="93"/>
                    </a:lnTo>
                    <a:lnTo>
                      <a:pt x="819" y="118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4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6" y="295"/>
                    </a:lnTo>
                    <a:lnTo>
                      <a:pt x="725" y="324"/>
                    </a:lnTo>
                    <a:lnTo>
                      <a:pt x="752" y="307"/>
                    </a:lnTo>
                    <a:lnTo>
                      <a:pt x="777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69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0" y="166"/>
                    </a:lnTo>
                    <a:lnTo>
                      <a:pt x="882" y="194"/>
                    </a:lnTo>
                    <a:lnTo>
                      <a:pt x="873" y="220"/>
                    </a:lnTo>
                    <a:lnTo>
                      <a:pt x="861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35" y="308"/>
                    </a:lnTo>
                    <a:lnTo>
                      <a:pt x="850" y="297"/>
                    </a:lnTo>
                    <a:lnTo>
                      <a:pt x="866" y="284"/>
                    </a:lnTo>
                    <a:lnTo>
                      <a:pt x="882" y="269"/>
                    </a:lnTo>
                    <a:lnTo>
                      <a:pt x="897" y="252"/>
                    </a:lnTo>
                    <a:lnTo>
                      <a:pt x="912" y="234"/>
                    </a:lnTo>
                    <a:lnTo>
                      <a:pt x="927" y="216"/>
                    </a:lnTo>
                    <a:lnTo>
                      <a:pt x="941" y="195"/>
                    </a:lnTo>
                    <a:lnTo>
                      <a:pt x="955" y="174"/>
                    </a:lnTo>
                    <a:lnTo>
                      <a:pt x="967" y="153"/>
                    </a:lnTo>
                    <a:lnTo>
                      <a:pt x="979" y="133"/>
                    </a:lnTo>
                    <a:lnTo>
                      <a:pt x="990" y="112"/>
                    </a:lnTo>
                    <a:lnTo>
                      <a:pt x="999" y="91"/>
                    </a:lnTo>
                    <a:lnTo>
                      <a:pt x="1008" y="70"/>
                    </a:lnTo>
                    <a:lnTo>
                      <a:pt x="1014" y="52"/>
                    </a:lnTo>
                    <a:lnTo>
                      <a:pt x="1020" y="33"/>
                    </a:lnTo>
                    <a:lnTo>
                      <a:pt x="1012" y="71"/>
                    </a:lnTo>
                    <a:lnTo>
                      <a:pt x="1004" y="107"/>
                    </a:lnTo>
                    <a:lnTo>
                      <a:pt x="994" y="141"/>
                    </a:lnTo>
                    <a:lnTo>
                      <a:pt x="983" y="173"/>
                    </a:lnTo>
                    <a:lnTo>
                      <a:pt x="968" y="206"/>
                    </a:lnTo>
                    <a:lnTo>
                      <a:pt x="950" y="242"/>
                    </a:lnTo>
                    <a:lnTo>
                      <a:pt x="927" y="279"/>
                    </a:lnTo>
                    <a:lnTo>
                      <a:pt x="897" y="322"/>
                    </a:lnTo>
                    <a:lnTo>
                      <a:pt x="910" y="314"/>
                    </a:lnTo>
                    <a:lnTo>
                      <a:pt x="925" y="304"/>
                    </a:lnTo>
                    <a:lnTo>
                      <a:pt x="940" y="294"/>
                    </a:lnTo>
                    <a:lnTo>
                      <a:pt x="956" y="282"/>
                    </a:lnTo>
                    <a:lnTo>
                      <a:pt x="972" y="270"/>
                    </a:lnTo>
                    <a:lnTo>
                      <a:pt x="988" y="257"/>
                    </a:lnTo>
                    <a:lnTo>
                      <a:pt x="1005" y="243"/>
                    </a:lnTo>
                    <a:lnTo>
                      <a:pt x="1021" y="228"/>
                    </a:lnTo>
                    <a:lnTo>
                      <a:pt x="1037" y="213"/>
                    </a:lnTo>
                    <a:lnTo>
                      <a:pt x="1052" y="197"/>
                    </a:lnTo>
                    <a:lnTo>
                      <a:pt x="1067" y="182"/>
                    </a:lnTo>
                    <a:lnTo>
                      <a:pt x="1080" y="166"/>
                    </a:lnTo>
                    <a:lnTo>
                      <a:pt x="1092" y="150"/>
                    </a:lnTo>
                    <a:lnTo>
                      <a:pt x="1102" y="135"/>
                    </a:lnTo>
                    <a:lnTo>
                      <a:pt x="1111" y="119"/>
                    </a:lnTo>
                    <a:lnTo>
                      <a:pt x="1117" y="104"/>
                    </a:lnTo>
                    <a:lnTo>
                      <a:pt x="1110" y="136"/>
                    </a:lnTo>
                    <a:lnTo>
                      <a:pt x="1103" y="166"/>
                    </a:lnTo>
                    <a:lnTo>
                      <a:pt x="1099" y="192"/>
                    </a:lnTo>
                    <a:lnTo>
                      <a:pt x="1093" y="21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6" name="Freeform 137"/>
              <p:cNvSpPr/>
              <p:nvPr/>
            </p:nvSpPr>
            <p:spPr bwMode="auto">
              <a:xfrm>
                <a:off x="4164" y="4179"/>
                <a:ext cx="202" cy="141"/>
              </a:xfrm>
              <a:custGeom>
                <a:avLst/>
                <a:gdLst>
                  <a:gd name="T0" fmla="*/ 1 w 403"/>
                  <a:gd name="T1" fmla="*/ 1 h 280"/>
                  <a:gd name="T2" fmla="*/ 1 w 403"/>
                  <a:gd name="T3" fmla="*/ 1 h 280"/>
                  <a:gd name="T4" fmla="*/ 1 w 403"/>
                  <a:gd name="T5" fmla="*/ 1 h 280"/>
                  <a:gd name="T6" fmla="*/ 1 w 403"/>
                  <a:gd name="T7" fmla="*/ 1 h 280"/>
                  <a:gd name="T8" fmla="*/ 1 w 403"/>
                  <a:gd name="T9" fmla="*/ 1 h 280"/>
                  <a:gd name="T10" fmla="*/ 1 w 403"/>
                  <a:gd name="T11" fmla="*/ 1 h 280"/>
                  <a:gd name="T12" fmla="*/ 1 w 403"/>
                  <a:gd name="T13" fmla="*/ 1 h 280"/>
                  <a:gd name="T14" fmla="*/ 1 w 403"/>
                  <a:gd name="T15" fmla="*/ 1 h 280"/>
                  <a:gd name="T16" fmla="*/ 1 w 403"/>
                  <a:gd name="T17" fmla="*/ 1 h 280"/>
                  <a:gd name="T18" fmla="*/ 1 w 403"/>
                  <a:gd name="T19" fmla="*/ 1 h 280"/>
                  <a:gd name="T20" fmla="*/ 1 w 403"/>
                  <a:gd name="T21" fmla="*/ 1 h 280"/>
                  <a:gd name="T22" fmla="*/ 1 w 403"/>
                  <a:gd name="T23" fmla="*/ 1 h 280"/>
                  <a:gd name="T24" fmla="*/ 1 w 403"/>
                  <a:gd name="T25" fmla="*/ 1 h 280"/>
                  <a:gd name="T26" fmla="*/ 1 w 403"/>
                  <a:gd name="T27" fmla="*/ 1 h 280"/>
                  <a:gd name="T28" fmla="*/ 1 w 403"/>
                  <a:gd name="T29" fmla="*/ 1 h 280"/>
                  <a:gd name="T30" fmla="*/ 1 w 403"/>
                  <a:gd name="T31" fmla="*/ 1 h 280"/>
                  <a:gd name="T32" fmla="*/ 1 w 403"/>
                  <a:gd name="T33" fmla="*/ 1 h 280"/>
                  <a:gd name="T34" fmla="*/ 1 w 403"/>
                  <a:gd name="T35" fmla="*/ 1 h 280"/>
                  <a:gd name="T36" fmla="*/ 1 w 403"/>
                  <a:gd name="T37" fmla="*/ 1 h 280"/>
                  <a:gd name="T38" fmla="*/ 1 w 403"/>
                  <a:gd name="T39" fmla="*/ 1 h 280"/>
                  <a:gd name="T40" fmla="*/ 1 w 403"/>
                  <a:gd name="T41" fmla="*/ 1 h 280"/>
                  <a:gd name="T42" fmla="*/ 1 w 403"/>
                  <a:gd name="T43" fmla="*/ 1 h 280"/>
                  <a:gd name="T44" fmla="*/ 1 w 403"/>
                  <a:gd name="T45" fmla="*/ 1 h 280"/>
                  <a:gd name="T46" fmla="*/ 1 w 403"/>
                  <a:gd name="T47" fmla="*/ 1 h 280"/>
                  <a:gd name="T48" fmla="*/ 1 w 403"/>
                  <a:gd name="T49" fmla="*/ 1 h 280"/>
                  <a:gd name="T50" fmla="*/ 1 w 403"/>
                  <a:gd name="T51" fmla="*/ 1 h 280"/>
                  <a:gd name="T52" fmla="*/ 1 w 403"/>
                  <a:gd name="T53" fmla="*/ 1 h 280"/>
                  <a:gd name="T54" fmla="*/ 1 w 403"/>
                  <a:gd name="T55" fmla="*/ 1 h 280"/>
                  <a:gd name="T56" fmla="*/ 1 w 403"/>
                  <a:gd name="T57" fmla="*/ 1 h 280"/>
                  <a:gd name="T58" fmla="*/ 1 w 403"/>
                  <a:gd name="T59" fmla="*/ 1 h 280"/>
                  <a:gd name="T60" fmla="*/ 1 w 403"/>
                  <a:gd name="T61" fmla="*/ 1 h 280"/>
                  <a:gd name="T62" fmla="*/ 1 w 403"/>
                  <a:gd name="T63" fmla="*/ 1 h 280"/>
                  <a:gd name="T64" fmla="*/ 1 w 403"/>
                  <a:gd name="T65" fmla="*/ 1 h 280"/>
                  <a:gd name="T66" fmla="*/ 1 w 403"/>
                  <a:gd name="T67" fmla="*/ 1 h 280"/>
                  <a:gd name="T68" fmla="*/ 1 w 403"/>
                  <a:gd name="T69" fmla="*/ 1 h 280"/>
                  <a:gd name="T70" fmla="*/ 1 w 403"/>
                  <a:gd name="T71" fmla="*/ 1 h 280"/>
                  <a:gd name="T72" fmla="*/ 1 w 403"/>
                  <a:gd name="T73" fmla="*/ 1 h 280"/>
                  <a:gd name="T74" fmla="*/ 1 w 403"/>
                  <a:gd name="T75" fmla="*/ 1 h 280"/>
                  <a:gd name="T76" fmla="*/ 1 w 403"/>
                  <a:gd name="T77" fmla="*/ 1 h 280"/>
                  <a:gd name="T78" fmla="*/ 1 w 403"/>
                  <a:gd name="T79" fmla="*/ 1 h 28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3" h="280">
                    <a:moveTo>
                      <a:pt x="339" y="270"/>
                    </a:moveTo>
                    <a:lnTo>
                      <a:pt x="322" y="270"/>
                    </a:lnTo>
                    <a:lnTo>
                      <a:pt x="305" y="271"/>
                    </a:lnTo>
                    <a:lnTo>
                      <a:pt x="289" y="271"/>
                    </a:lnTo>
                    <a:lnTo>
                      <a:pt x="273" y="272"/>
                    </a:lnTo>
                    <a:lnTo>
                      <a:pt x="257" y="272"/>
                    </a:lnTo>
                    <a:lnTo>
                      <a:pt x="241" y="273"/>
                    </a:lnTo>
                    <a:lnTo>
                      <a:pt x="225" y="273"/>
                    </a:lnTo>
                    <a:lnTo>
                      <a:pt x="210" y="274"/>
                    </a:lnTo>
                    <a:lnTo>
                      <a:pt x="194" y="274"/>
                    </a:lnTo>
                    <a:lnTo>
                      <a:pt x="179" y="275"/>
                    </a:lnTo>
                    <a:lnTo>
                      <a:pt x="164" y="277"/>
                    </a:lnTo>
                    <a:lnTo>
                      <a:pt x="149" y="277"/>
                    </a:lnTo>
                    <a:lnTo>
                      <a:pt x="134" y="278"/>
                    </a:lnTo>
                    <a:lnTo>
                      <a:pt x="119" y="279"/>
                    </a:lnTo>
                    <a:lnTo>
                      <a:pt x="104" y="279"/>
                    </a:lnTo>
                    <a:lnTo>
                      <a:pt x="90" y="280"/>
                    </a:lnTo>
                    <a:lnTo>
                      <a:pt x="86" y="257"/>
                    </a:lnTo>
                    <a:lnTo>
                      <a:pt x="81" y="233"/>
                    </a:lnTo>
                    <a:lnTo>
                      <a:pt x="73" y="209"/>
                    </a:lnTo>
                    <a:lnTo>
                      <a:pt x="62" y="184"/>
                    </a:lnTo>
                    <a:lnTo>
                      <a:pt x="50" y="162"/>
                    </a:lnTo>
                    <a:lnTo>
                      <a:pt x="35" y="142"/>
                    </a:lnTo>
                    <a:lnTo>
                      <a:pt x="18" y="124"/>
                    </a:lnTo>
                    <a:lnTo>
                      <a:pt x="0" y="112"/>
                    </a:lnTo>
                    <a:lnTo>
                      <a:pt x="22" y="117"/>
                    </a:lnTo>
                    <a:lnTo>
                      <a:pt x="40" y="127"/>
                    </a:lnTo>
                    <a:lnTo>
                      <a:pt x="58" y="138"/>
                    </a:lnTo>
                    <a:lnTo>
                      <a:pt x="74" y="154"/>
                    </a:lnTo>
                    <a:lnTo>
                      <a:pt x="89" y="173"/>
                    </a:lnTo>
                    <a:lnTo>
                      <a:pt x="104" y="196"/>
                    </a:lnTo>
                    <a:lnTo>
                      <a:pt x="117" y="222"/>
                    </a:lnTo>
                    <a:lnTo>
                      <a:pt x="132" y="254"/>
                    </a:lnTo>
                    <a:lnTo>
                      <a:pt x="139" y="222"/>
                    </a:lnTo>
                    <a:lnTo>
                      <a:pt x="143" y="188"/>
                    </a:lnTo>
                    <a:lnTo>
                      <a:pt x="142" y="152"/>
                    </a:lnTo>
                    <a:lnTo>
                      <a:pt x="139" y="115"/>
                    </a:lnTo>
                    <a:lnTo>
                      <a:pt x="134" y="81"/>
                    </a:lnTo>
                    <a:lnTo>
                      <a:pt x="126" y="49"/>
                    </a:lnTo>
                    <a:lnTo>
                      <a:pt x="115" y="23"/>
                    </a:lnTo>
                    <a:lnTo>
                      <a:pt x="103" y="4"/>
                    </a:lnTo>
                    <a:lnTo>
                      <a:pt x="121" y="17"/>
                    </a:lnTo>
                    <a:lnTo>
                      <a:pt x="139" y="33"/>
                    </a:lnTo>
                    <a:lnTo>
                      <a:pt x="157" y="53"/>
                    </a:lnTo>
                    <a:lnTo>
                      <a:pt x="173" y="77"/>
                    </a:lnTo>
                    <a:lnTo>
                      <a:pt x="188" y="106"/>
                    </a:lnTo>
                    <a:lnTo>
                      <a:pt x="200" y="141"/>
                    </a:lnTo>
                    <a:lnTo>
                      <a:pt x="211" y="182"/>
                    </a:lnTo>
                    <a:lnTo>
                      <a:pt x="218" y="230"/>
                    </a:lnTo>
                    <a:lnTo>
                      <a:pt x="228" y="207"/>
                    </a:lnTo>
                    <a:lnTo>
                      <a:pt x="236" y="182"/>
                    </a:lnTo>
                    <a:lnTo>
                      <a:pt x="242" y="153"/>
                    </a:lnTo>
                    <a:lnTo>
                      <a:pt x="245" y="123"/>
                    </a:lnTo>
                    <a:lnTo>
                      <a:pt x="245" y="92"/>
                    </a:lnTo>
                    <a:lnTo>
                      <a:pt x="242" y="61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1" y="30"/>
                    </a:lnTo>
                    <a:lnTo>
                      <a:pt x="255" y="56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7" y="128"/>
                    </a:lnTo>
                    <a:lnTo>
                      <a:pt x="294" y="151"/>
                    </a:lnTo>
                    <a:lnTo>
                      <a:pt x="297" y="173"/>
                    </a:lnTo>
                    <a:lnTo>
                      <a:pt x="298" y="195"/>
                    </a:lnTo>
                    <a:lnTo>
                      <a:pt x="312" y="173"/>
                    </a:lnTo>
                    <a:lnTo>
                      <a:pt x="326" y="149"/>
                    </a:lnTo>
                    <a:lnTo>
                      <a:pt x="340" y="121"/>
                    </a:lnTo>
                    <a:lnTo>
                      <a:pt x="354" y="93"/>
                    </a:lnTo>
                    <a:lnTo>
                      <a:pt x="366" y="67"/>
                    </a:lnTo>
                    <a:lnTo>
                      <a:pt x="375" y="41"/>
                    </a:lnTo>
                    <a:lnTo>
                      <a:pt x="382" y="19"/>
                    </a:lnTo>
                    <a:lnTo>
                      <a:pt x="385" y="2"/>
                    </a:lnTo>
                    <a:lnTo>
                      <a:pt x="392" y="26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3" y="112"/>
                    </a:lnTo>
                    <a:lnTo>
                      <a:pt x="398" y="145"/>
                    </a:lnTo>
                    <a:lnTo>
                      <a:pt x="387" y="183"/>
                    </a:lnTo>
                    <a:lnTo>
                      <a:pt x="367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7" name="Freeform 138"/>
              <p:cNvSpPr/>
              <p:nvPr/>
            </p:nvSpPr>
            <p:spPr bwMode="auto">
              <a:xfrm>
                <a:off x="4368" y="4177"/>
                <a:ext cx="123" cy="143"/>
              </a:xfrm>
              <a:custGeom>
                <a:avLst/>
                <a:gdLst>
                  <a:gd name="T0" fmla="*/ 1 w 246"/>
                  <a:gd name="T1" fmla="*/ 1 h 285"/>
                  <a:gd name="T2" fmla="*/ 1 w 246"/>
                  <a:gd name="T3" fmla="*/ 1 h 285"/>
                  <a:gd name="T4" fmla="*/ 1 w 246"/>
                  <a:gd name="T5" fmla="*/ 1 h 285"/>
                  <a:gd name="T6" fmla="*/ 1 w 246"/>
                  <a:gd name="T7" fmla="*/ 1 h 285"/>
                  <a:gd name="T8" fmla="*/ 1 w 246"/>
                  <a:gd name="T9" fmla="*/ 1 h 285"/>
                  <a:gd name="T10" fmla="*/ 1 w 246"/>
                  <a:gd name="T11" fmla="*/ 1 h 285"/>
                  <a:gd name="T12" fmla="*/ 1 w 246"/>
                  <a:gd name="T13" fmla="*/ 1 h 285"/>
                  <a:gd name="T14" fmla="*/ 1 w 246"/>
                  <a:gd name="T15" fmla="*/ 1 h 285"/>
                  <a:gd name="T16" fmla="*/ 0 w 246"/>
                  <a:gd name="T17" fmla="*/ 1 h 285"/>
                  <a:gd name="T18" fmla="*/ 1 w 246"/>
                  <a:gd name="T19" fmla="*/ 1 h 285"/>
                  <a:gd name="T20" fmla="*/ 1 w 246"/>
                  <a:gd name="T21" fmla="*/ 1 h 285"/>
                  <a:gd name="T22" fmla="*/ 1 w 246"/>
                  <a:gd name="T23" fmla="*/ 1 h 285"/>
                  <a:gd name="T24" fmla="*/ 1 w 246"/>
                  <a:gd name="T25" fmla="*/ 1 h 285"/>
                  <a:gd name="T26" fmla="*/ 1 w 246"/>
                  <a:gd name="T27" fmla="*/ 1 h 285"/>
                  <a:gd name="T28" fmla="*/ 1 w 246"/>
                  <a:gd name="T29" fmla="*/ 1 h 285"/>
                  <a:gd name="T30" fmla="*/ 1 w 246"/>
                  <a:gd name="T31" fmla="*/ 1 h 285"/>
                  <a:gd name="T32" fmla="*/ 1 w 246"/>
                  <a:gd name="T33" fmla="*/ 1 h 285"/>
                  <a:gd name="T34" fmla="*/ 1 w 246"/>
                  <a:gd name="T35" fmla="*/ 1 h 285"/>
                  <a:gd name="T36" fmla="*/ 1 w 246"/>
                  <a:gd name="T37" fmla="*/ 1 h 285"/>
                  <a:gd name="T38" fmla="*/ 1 w 246"/>
                  <a:gd name="T39" fmla="*/ 1 h 285"/>
                  <a:gd name="T40" fmla="*/ 1 w 246"/>
                  <a:gd name="T41" fmla="*/ 1 h 285"/>
                  <a:gd name="T42" fmla="*/ 1 w 246"/>
                  <a:gd name="T43" fmla="*/ 1 h 285"/>
                  <a:gd name="T44" fmla="*/ 1 w 246"/>
                  <a:gd name="T45" fmla="*/ 1 h 285"/>
                  <a:gd name="T46" fmla="*/ 1 w 246"/>
                  <a:gd name="T47" fmla="*/ 1 h 285"/>
                  <a:gd name="T48" fmla="*/ 1 w 246"/>
                  <a:gd name="T49" fmla="*/ 0 h 285"/>
                  <a:gd name="T50" fmla="*/ 1 w 246"/>
                  <a:gd name="T51" fmla="*/ 1 h 285"/>
                  <a:gd name="T52" fmla="*/ 1 w 246"/>
                  <a:gd name="T53" fmla="*/ 1 h 285"/>
                  <a:gd name="T54" fmla="*/ 1 w 246"/>
                  <a:gd name="T55" fmla="*/ 1 h 285"/>
                  <a:gd name="T56" fmla="*/ 1 w 246"/>
                  <a:gd name="T57" fmla="*/ 1 h 285"/>
                  <a:gd name="T58" fmla="*/ 1 w 246"/>
                  <a:gd name="T59" fmla="*/ 1 h 285"/>
                  <a:gd name="T60" fmla="*/ 1 w 246"/>
                  <a:gd name="T61" fmla="*/ 1 h 285"/>
                  <a:gd name="T62" fmla="*/ 1 w 246"/>
                  <a:gd name="T63" fmla="*/ 1 h 285"/>
                  <a:gd name="T64" fmla="*/ 1 w 246"/>
                  <a:gd name="T65" fmla="*/ 1 h 2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46" h="285">
                    <a:moveTo>
                      <a:pt x="85" y="285"/>
                    </a:moveTo>
                    <a:lnTo>
                      <a:pt x="75" y="285"/>
                    </a:lnTo>
                    <a:lnTo>
                      <a:pt x="63" y="285"/>
                    </a:lnTo>
                    <a:lnTo>
                      <a:pt x="53" y="285"/>
                    </a:lnTo>
                    <a:lnTo>
                      <a:pt x="42" y="285"/>
                    </a:lnTo>
                    <a:lnTo>
                      <a:pt x="32" y="285"/>
                    </a:lnTo>
                    <a:lnTo>
                      <a:pt x="22" y="285"/>
                    </a:lnTo>
                    <a:lnTo>
                      <a:pt x="10" y="285"/>
                    </a:lnTo>
                    <a:lnTo>
                      <a:pt x="0" y="285"/>
                    </a:lnTo>
                    <a:lnTo>
                      <a:pt x="3" y="270"/>
                    </a:lnTo>
                    <a:lnTo>
                      <a:pt x="8" y="253"/>
                    </a:lnTo>
                    <a:lnTo>
                      <a:pt x="14" y="235"/>
                    </a:lnTo>
                    <a:lnTo>
                      <a:pt x="22" y="217"/>
                    </a:lnTo>
                    <a:lnTo>
                      <a:pt x="30" y="197"/>
                    </a:lnTo>
                    <a:lnTo>
                      <a:pt x="40" y="178"/>
                    </a:lnTo>
                    <a:lnTo>
                      <a:pt x="52" y="157"/>
                    </a:lnTo>
                    <a:lnTo>
                      <a:pt x="64" y="137"/>
                    </a:lnTo>
                    <a:lnTo>
                      <a:pt x="80" y="118"/>
                    </a:lnTo>
                    <a:lnTo>
                      <a:pt x="96" y="98"/>
                    </a:lnTo>
                    <a:lnTo>
                      <a:pt x="116" y="79"/>
                    </a:lnTo>
                    <a:lnTo>
                      <a:pt x="137" y="60"/>
                    </a:lnTo>
                    <a:lnTo>
                      <a:pt x="161" y="43"/>
                    </a:lnTo>
                    <a:lnTo>
                      <a:pt x="186" y="28"/>
                    </a:lnTo>
                    <a:lnTo>
                      <a:pt x="215" y="13"/>
                    </a:lnTo>
                    <a:lnTo>
                      <a:pt x="246" y="0"/>
                    </a:lnTo>
                    <a:lnTo>
                      <a:pt x="215" y="30"/>
                    </a:lnTo>
                    <a:lnTo>
                      <a:pt x="186" y="60"/>
                    </a:lnTo>
                    <a:lnTo>
                      <a:pt x="160" y="91"/>
                    </a:lnTo>
                    <a:lnTo>
                      <a:pt x="136" y="124"/>
                    </a:lnTo>
                    <a:lnTo>
                      <a:pt x="116" y="158"/>
                    </a:lnTo>
                    <a:lnTo>
                      <a:pt x="100" y="196"/>
                    </a:lnTo>
                    <a:lnTo>
                      <a:pt x="90" y="238"/>
                    </a:lnTo>
                    <a:lnTo>
                      <a:pt x="85" y="285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8" name="Freeform 139"/>
              <p:cNvSpPr/>
              <p:nvPr/>
            </p:nvSpPr>
            <p:spPr bwMode="auto">
              <a:xfrm>
                <a:off x="4389" y="4134"/>
                <a:ext cx="493" cy="199"/>
              </a:xfrm>
              <a:custGeom>
                <a:avLst/>
                <a:gdLst>
                  <a:gd name="T0" fmla="*/ 1 w 986"/>
                  <a:gd name="T1" fmla="*/ 1 h 398"/>
                  <a:gd name="T2" fmla="*/ 1 w 986"/>
                  <a:gd name="T3" fmla="*/ 1 h 398"/>
                  <a:gd name="T4" fmla="*/ 1 w 986"/>
                  <a:gd name="T5" fmla="*/ 1 h 398"/>
                  <a:gd name="T6" fmla="*/ 1 w 986"/>
                  <a:gd name="T7" fmla="*/ 1 h 398"/>
                  <a:gd name="T8" fmla="*/ 1 w 986"/>
                  <a:gd name="T9" fmla="*/ 1 h 398"/>
                  <a:gd name="T10" fmla="*/ 1 w 986"/>
                  <a:gd name="T11" fmla="*/ 1 h 398"/>
                  <a:gd name="T12" fmla="*/ 1 w 986"/>
                  <a:gd name="T13" fmla="*/ 1 h 398"/>
                  <a:gd name="T14" fmla="*/ 1 w 986"/>
                  <a:gd name="T15" fmla="*/ 1 h 398"/>
                  <a:gd name="T16" fmla="*/ 1 w 986"/>
                  <a:gd name="T17" fmla="*/ 1 h 398"/>
                  <a:gd name="T18" fmla="*/ 1 w 986"/>
                  <a:gd name="T19" fmla="*/ 1 h 398"/>
                  <a:gd name="T20" fmla="*/ 1 w 986"/>
                  <a:gd name="T21" fmla="*/ 1 h 398"/>
                  <a:gd name="T22" fmla="*/ 1 w 986"/>
                  <a:gd name="T23" fmla="*/ 1 h 398"/>
                  <a:gd name="T24" fmla="*/ 1 w 986"/>
                  <a:gd name="T25" fmla="*/ 1 h 398"/>
                  <a:gd name="T26" fmla="*/ 1 w 986"/>
                  <a:gd name="T27" fmla="*/ 1 h 398"/>
                  <a:gd name="T28" fmla="*/ 1 w 986"/>
                  <a:gd name="T29" fmla="*/ 1 h 398"/>
                  <a:gd name="T30" fmla="*/ 1 w 986"/>
                  <a:gd name="T31" fmla="*/ 1 h 398"/>
                  <a:gd name="T32" fmla="*/ 1 w 986"/>
                  <a:gd name="T33" fmla="*/ 1 h 398"/>
                  <a:gd name="T34" fmla="*/ 1 w 986"/>
                  <a:gd name="T35" fmla="*/ 1 h 398"/>
                  <a:gd name="T36" fmla="*/ 1 w 986"/>
                  <a:gd name="T37" fmla="*/ 1 h 398"/>
                  <a:gd name="T38" fmla="*/ 1 w 986"/>
                  <a:gd name="T39" fmla="*/ 1 h 398"/>
                  <a:gd name="T40" fmla="*/ 1 w 986"/>
                  <a:gd name="T41" fmla="*/ 1 h 398"/>
                  <a:gd name="T42" fmla="*/ 1 w 986"/>
                  <a:gd name="T43" fmla="*/ 1 h 398"/>
                  <a:gd name="T44" fmla="*/ 1 w 986"/>
                  <a:gd name="T45" fmla="*/ 1 h 398"/>
                  <a:gd name="T46" fmla="*/ 1 w 986"/>
                  <a:gd name="T47" fmla="*/ 1 h 398"/>
                  <a:gd name="T48" fmla="*/ 1 w 986"/>
                  <a:gd name="T49" fmla="*/ 1 h 398"/>
                  <a:gd name="T50" fmla="*/ 1 w 986"/>
                  <a:gd name="T51" fmla="*/ 1 h 398"/>
                  <a:gd name="T52" fmla="*/ 1 w 986"/>
                  <a:gd name="T53" fmla="*/ 1 h 398"/>
                  <a:gd name="T54" fmla="*/ 1 w 986"/>
                  <a:gd name="T55" fmla="*/ 1 h 398"/>
                  <a:gd name="T56" fmla="*/ 1 w 986"/>
                  <a:gd name="T57" fmla="*/ 1 h 398"/>
                  <a:gd name="T58" fmla="*/ 1 w 986"/>
                  <a:gd name="T59" fmla="*/ 1 h 398"/>
                  <a:gd name="T60" fmla="*/ 1 w 986"/>
                  <a:gd name="T61" fmla="*/ 1 h 398"/>
                  <a:gd name="T62" fmla="*/ 1 w 986"/>
                  <a:gd name="T63" fmla="*/ 1 h 398"/>
                  <a:gd name="T64" fmla="*/ 1 w 986"/>
                  <a:gd name="T65" fmla="*/ 1 h 398"/>
                  <a:gd name="T66" fmla="*/ 1 w 986"/>
                  <a:gd name="T67" fmla="*/ 1 h 398"/>
                  <a:gd name="T68" fmla="*/ 1 w 986"/>
                  <a:gd name="T69" fmla="*/ 1 h 398"/>
                  <a:gd name="T70" fmla="*/ 1 w 986"/>
                  <a:gd name="T71" fmla="*/ 1 h 398"/>
                  <a:gd name="T72" fmla="*/ 1 w 986"/>
                  <a:gd name="T73" fmla="*/ 1 h 398"/>
                  <a:gd name="T74" fmla="*/ 1 w 986"/>
                  <a:gd name="T75" fmla="*/ 1 h 398"/>
                  <a:gd name="T76" fmla="*/ 1 w 986"/>
                  <a:gd name="T77" fmla="*/ 1 h 398"/>
                  <a:gd name="T78" fmla="*/ 1 w 986"/>
                  <a:gd name="T79" fmla="*/ 1 h 398"/>
                  <a:gd name="T80" fmla="*/ 1 w 986"/>
                  <a:gd name="T81" fmla="*/ 1 h 398"/>
                  <a:gd name="T82" fmla="*/ 1 w 986"/>
                  <a:gd name="T83" fmla="*/ 1 h 398"/>
                  <a:gd name="T84" fmla="*/ 1 w 986"/>
                  <a:gd name="T85" fmla="*/ 1 h 398"/>
                  <a:gd name="T86" fmla="*/ 1 w 986"/>
                  <a:gd name="T87" fmla="*/ 1 h 398"/>
                  <a:gd name="T88" fmla="*/ 1 w 986"/>
                  <a:gd name="T89" fmla="*/ 1 h 398"/>
                  <a:gd name="T90" fmla="*/ 1 w 986"/>
                  <a:gd name="T91" fmla="*/ 1 h 398"/>
                  <a:gd name="T92" fmla="*/ 1 w 986"/>
                  <a:gd name="T93" fmla="*/ 1 h 398"/>
                  <a:gd name="T94" fmla="*/ 1 w 986"/>
                  <a:gd name="T95" fmla="*/ 1 h 398"/>
                  <a:gd name="T96" fmla="*/ 1 w 986"/>
                  <a:gd name="T97" fmla="*/ 1 h 398"/>
                  <a:gd name="T98" fmla="*/ 1 w 986"/>
                  <a:gd name="T99" fmla="*/ 1 h 398"/>
                  <a:gd name="T100" fmla="*/ 1 w 986"/>
                  <a:gd name="T101" fmla="*/ 1 h 398"/>
                  <a:gd name="T102" fmla="*/ 1 w 986"/>
                  <a:gd name="T103" fmla="*/ 1 h 398"/>
                  <a:gd name="T104" fmla="*/ 1 w 986"/>
                  <a:gd name="T105" fmla="*/ 1 h 398"/>
                  <a:gd name="T106" fmla="*/ 1 w 986"/>
                  <a:gd name="T107" fmla="*/ 1 h 398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986" h="398">
                    <a:moveTo>
                      <a:pt x="901" y="398"/>
                    </a:moveTo>
                    <a:lnTo>
                      <a:pt x="867" y="398"/>
                    </a:lnTo>
                    <a:lnTo>
                      <a:pt x="829" y="398"/>
                    </a:lnTo>
                    <a:lnTo>
                      <a:pt x="789" y="398"/>
                    </a:lnTo>
                    <a:lnTo>
                      <a:pt x="747" y="396"/>
                    </a:lnTo>
                    <a:lnTo>
                      <a:pt x="702" y="396"/>
                    </a:lnTo>
                    <a:lnTo>
                      <a:pt x="656" y="394"/>
                    </a:lnTo>
                    <a:lnTo>
                      <a:pt x="608" y="393"/>
                    </a:lnTo>
                    <a:lnTo>
                      <a:pt x="561" y="392"/>
                    </a:lnTo>
                    <a:lnTo>
                      <a:pt x="513" y="389"/>
                    </a:lnTo>
                    <a:lnTo>
                      <a:pt x="467" y="388"/>
                    </a:lnTo>
                    <a:lnTo>
                      <a:pt x="421" y="386"/>
                    </a:lnTo>
                    <a:lnTo>
                      <a:pt x="376" y="384"/>
                    </a:lnTo>
                    <a:lnTo>
                      <a:pt x="334" y="383"/>
                    </a:lnTo>
                    <a:lnTo>
                      <a:pt x="294" y="380"/>
                    </a:lnTo>
                    <a:lnTo>
                      <a:pt x="258" y="378"/>
                    </a:lnTo>
                    <a:lnTo>
                      <a:pt x="225" y="377"/>
                    </a:lnTo>
                    <a:lnTo>
                      <a:pt x="210" y="376"/>
                    </a:lnTo>
                    <a:lnTo>
                      <a:pt x="194" y="376"/>
                    </a:lnTo>
                    <a:lnTo>
                      <a:pt x="179" y="374"/>
                    </a:lnTo>
                    <a:lnTo>
                      <a:pt x="163" y="373"/>
                    </a:lnTo>
                    <a:lnTo>
                      <a:pt x="148" y="373"/>
                    </a:lnTo>
                    <a:lnTo>
                      <a:pt x="132" y="372"/>
                    </a:lnTo>
                    <a:lnTo>
                      <a:pt x="117" y="372"/>
                    </a:lnTo>
                    <a:lnTo>
                      <a:pt x="102" y="372"/>
                    </a:lnTo>
                    <a:lnTo>
                      <a:pt x="81" y="334"/>
                    </a:lnTo>
                    <a:lnTo>
                      <a:pt x="64" y="289"/>
                    </a:lnTo>
                    <a:lnTo>
                      <a:pt x="48" y="241"/>
                    </a:lnTo>
                    <a:lnTo>
                      <a:pt x="35" y="190"/>
                    </a:lnTo>
                    <a:lnTo>
                      <a:pt x="23" y="142"/>
                    </a:lnTo>
                    <a:lnTo>
                      <a:pt x="14" y="97"/>
                    </a:lnTo>
                    <a:lnTo>
                      <a:pt x="6" y="57"/>
                    </a:lnTo>
                    <a:lnTo>
                      <a:pt x="0" y="27"/>
                    </a:lnTo>
                    <a:lnTo>
                      <a:pt x="12" y="62"/>
                    </a:lnTo>
                    <a:lnTo>
                      <a:pt x="26" y="100"/>
                    </a:lnTo>
                    <a:lnTo>
                      <a:pt x="42" y="140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5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0" y="283"/>
                    </a:lnTo>
                    <a:lnTo>
                      <a:pt x="139" y="257"/>
                    </a:lnTo>
                    <a:lnTo>
                      <a:pt x="147" y="234"/>
                    </a:lnTo>
                    <a:lnTo>
                      <a:pt x="157" y="211"/>
                    </a:lnTo>
                    <a:lnTo>
                      <a:pt x="170" y="190"/>
                    </a:lnTo>
                    <a:lnTo>
                      <a:pt x="185" y="170"/>
                    </a:lnTo>
                    <a:lnTo>
                      <a:pt x="204" y="152"/>
                    </a:lnTo>
                    <a:lnTo>
                      <a:pt x="227" y="135"/>
                    </a:lnTo>
                    <a:lnTo>
                      <a:pt x="215" y="157"/>
                    </a:lnTo>
                    <a:lnTo>
                      <a:pt x="202" y="184"/>
                    </a:lnTo>
                    <a:lnTo>
                      <a:pt x="191" y="214"/>
                    </a:lnTo>
                    <a:lnTo>
                      <a:pt x="185" y="248"/>
                    </a:lnTo>
                    <a:lnTo>
                      <a:pt x="182" y="281"/>
                    </a:lnTo>
                    <a:lnTo>
                      <a:pt x="188" y="313"/>
                    </a:lnTo>
                    <a:lnTo>
                      <a:pt x="201" y="343"/>
                    </a:lnTo>
                    <a:lnTo>
                      <a:pt x="225" y="370"/>
                    </a:lnTo>
                    <a:lnTo>
                      <a:pt x="250" y="343"/>
                    </a:lnTo>
                    <a:lnTo>
                      <a:pt x="271" y="305"/>
                    </a:lnTo>
                    <a:lnTo>
                      <a:pt x="285" y="260"/>
                    </a:lnTo>
                    <a:lnTo>
                      <a:pt x="292" y="211"/>
                    </a:lnTo>
                    <a:lnTo>
                      <a:pt x="291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8" y="8"/>
                    </a:lnTo>
                    <a:lnTo>
                      <a:pt x="262" y="34"/>
                    </a:lnTo>
                    <a:lnTo>
                      <a:pt x="282" y="63"/>
                    </a:lnTo>
                    <a:lnTo>
                      <a:pt x="300" y="95"/>
                    </a:lnTo>
                    <a:lnTo>
                      <a:pt x="315" y="130"/>
                    </a:lnTo>
                    <a:lnTo>
                      <a:pt x="325" y="168"/>
                    </a:lnTo>
                    <a:lnTo>
                      <a:pt x="333" y="211"/>
                    </a:lnTo>
                    <a:lnTo>
                      <a:pt x="339" y="258"/>
                    </a:lnTo>
                    <a:lnTo>
                      <a:pt x="340" y="309"/>
                    </a:lnTo>
                    <a:lnTo>
                      <a:pt x="354" y="288"/>
                    </a:lnTo>
                    <a:lnTo>
                      <a:pt x="370" y="266"/>
                    </a:lnTo>
                    <a:lnTo>
                      <a:pt x="388" y="244"/>
                    </a:lnTo>
                    <a:lnTo>
                      <a:pt x="409" y="222"/>
                    </a:lnTo>
                    <a:lnTo>
                      <a:pt x="430" y="203"/>
                    </a:lnTo>
                    <a:lnTo>
                      <a:pt x="451" y="184"/>
                    </a:lnTo>
                    <a:lnTo>
                      <a:pt x="471" y="170"/>
                    </a:lnTo>
                    <a:lnTo>
                      <a:pt x="492" y="160"/>
                    </a:lnTo>
                    <a:lnTo>
                      <a:pt x="483" y="180"/>
                    </a:lnTo>
                    <a:lnTo>
                      <a:pt x="469" y="203"/>
                    </a:lnTo>
                    <a:lnTo>
                      <a:pt x="452" y="227"/>
                    </a:lnTo>
                    <a:lnTo>
                      <a:pt x="433" y="251"/>
                    </a:lnTo>
                    <a:lnTo>
                      <a:pt x="415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0" y="334"/>
                    </a:lnTo>
                    <a:lnTo>
                      <a:pt x="388" y="339"/>
                    </a:lnTo>
                    <a:lnTo>
                      <a:pt x="396" y="343"/>
                    </a:lnTo>
                    <a:lnTo>
                      <a:pt x="407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4" y="360"/>
                    </a:lnTo>
                    <a:lnTo>
                      <a:pt x="458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2"/>
                    </a:lnTo>
                    <a:lnTo>
                      <a:pt x="375" y="65"/>
                    </a:lnTo>
                    <a:lnTo>
                      <a:pt x="346" y="36"/>
                    </a:lnTo>
                    <a:lnTo>
                      <a:pt x="375" y="57"/>
                    </a:lnTo>
                    <a:lnTo>
                      <a:pt x="400" y="79"/>
                    </a:lnTo>
                    <a:lnTo>
                      <a:pt x="423" y="102"/>
                    </a:lnTo>
                    <a:lnTo>
                      <a:pt x="444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4" y="10"/>
                    </a:lnTo>
                    <a:lnTo>
                      <a:pt x="490" y="39"/>
                    </a:lnTo>
                    <a:lnTo>
                      <a:pt x="506" y="70"/>
                    </a:lnTo>
                    <a:lnTo>
                      <a:pt x="520" y="106"/>
                    </a:lnTo>
                    <a:lnTo>
                      <a:pt x="531" y="145"/>
                    </a:lnTo>
                    <a:lnTo>
                      <a:pt x="539" y="188"/>
                    </a:lnTo>
                    <a:lnTo>
                      <a:pt x="542" y="236"/>
                    </a:lnTo>
                    <a:lnTo>
                      <a:pt x="538" y="290"/>
                    </a:lnTo>
                    <a:lnTo>
                      <a:pt x="527" y="349"/>
                    </a:lnTo>
                    <a:lnTo>
                      <a:pt x="553" y="321"/>
                    </a:lnTo>
                    <a:lnTo>
                      <a:pt x="576" y="288"/>
                    </a:lnTo>
                    <a:lnTo>
                      <a:pt x="595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3" y="125"/>
                    </a:lnTo>
                    <a:lnTo>
                      <a:pt x="584" y="83"/>
                    </a:lnTo>
                    <a:lnTo>
                      <a:pt x="552" y="42"/>
                    </a:lnTo>
                    <a:lnTo>
                      <a:pt x="567" y="50"/>
                    </a:lnTo>
                    <a:lnTo>
                      <a:pt x="582" y="59"/>
                    </a:lnTo>
                    <a:lnTo>
                      <a:pt x="597" y="69"/>
                    </a:lnTo>
                    <a:lnTo>
                      <a:pt x="611" y="80"/>
                    </a:lnTo>
                    <a:lnTo>
                      <a:pt x="622" y="95"/>
                    </a:lnTo>
                    <a:lnTo>
                      <a:pt x="633" y="113"/>
                    </a:lnTo>
                    <a:lnTo>
                      <a:pt x="642" y="134"/>
                    </a:lnTo>
                    <a:lnTo>
                      <a:pt x="648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9" y="32"/>
                    </a:lnTo>
                    <a:lnTo>
                      <a:pt x="645" y="0"/>
                    </a:lnTo>
                    <a:lnTo>
                      <a:pt x="656" y="38"/>
                    </a:lnTo>
                    <a:lnTo>
                      <a:pt x="661" y="82"/>
                    </a:lnTo>
                    <a:lnTo>
                      <a:pt x="663" y="129"/>
                    </a:lnTo>
                    <a:lnTo>
                      <a:pt x="660" y="178"/>
                    </a:lnTo>
                    <a:lnTo>
                      <a:pt x="652" y="228"/>
                    </a:lnTo>
                    <a:lnTo>
                      <a:pt x="642" y="276"/>
                    </a:lnTo>
                    <a:lnTo>
                      <a:pt x="627" y="320"/>
                    </a:lnTo>
                    <a:lnTo>
                      <a:pt x="610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80" y="255"/>
                    </a:lnTo>
                    <a:lnTo>
                      <a:pt x="697" y="212"/>
                    </a:lnTo>
                    <a:lnTo>
                      <a:pt x="711" y="167"/>
                    </a:lnTo>
                    <a:lnTo>
                      <a:pt x="722" y="122"/>
                    </a:lnTo>
                    <a:lnTo>
                      <a:pt x="729" y="77"/>
                    </a:lnTo>
                    <a:lnTo>
                      <a:pt x="733" y="33"/>
                    </a:lnTo>
                    <a:lnTo>
                      <a:pt x="741" y="87"/>
                    </a:lnTo>
                    <a:lnTo>
                      <a:pt x="745" y="147"/>
                    </a:lnTo>
                    <a:lnTo>
                      <a:pt x="743" y="210"/>
                    </a:lnTo>
                    <a:lnTo>
                      <a:pt x="730" y="268"/>
                    </a:lnTo>
                    <a:lnTo>
                      <a:pt x="743" y="252"/>
                    </a:lnTo>
                    <a:lnTo>
                      <a:pt x="757" y="232"/>
                    </a:lnTo>
                    <a:lnTo>
                      <a:pt x="771" y="206"/>
                    </a:lnTo>
                    <a:lnTo>
                      <a:pt x="785" y="180"/>
                    </a:lnTo>
                    <a:lnTo>
                      <a:pt x="797" y="153"/>
                    </a:lnTo>
                    <a:lnTo>
                      <a:pt x="809" y="129"/>
                    </a:lnTo>
                    <a:lnTo>
                      <a:pt x="817" y="108"/>
                    </a:lnTo>
                    <a:lnTo>
                      <a:pt x="821" y="93"/>
                    </a:lnTo>
                    <a:lnTo>
                      <a:pt x="819" y="117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5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7" y="295"/>
                    </a:lnTo>
                    <a:lnTo>
                      <a:pt x="726" y="324"/>
                    </a:lnTo>
                    <a:lnTo>
                      <a:pt x="752" y="306"/>
                    </a:lnTo>
                    <a:lnTo>
                      <a:pt x="778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70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1" y="166"/>
                    </a:lnTo>
                    <a:lnTo>
                      <a:pt x="882" y="193"/>
                    </a:lnTo>
                    <a:lnTo>
                      <a:pt x="873" y="220"/>
                    </a:lnTo>
                    <a:lnTo>
                      <a:pt x="862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49" y="297"/>
                    </a:lnTo>
                    <a:lnTo>
                      <a:pt x="877" y="271"/>
                    </a:lnTo>
                    <a:lnTo>
                      <a:pt x="902" y="237"/>
                    </a:lnTo>
                    <a:lnTo>
                      <a:pt x="925" y="200"/>
                    </a:lnTo>
                    <a:lnTo>
                      <a:pt x="945" y="161"/>
                    </a:lnTo>
                    <a:lnTo>
                      <a:pt x="962" y="122"/>
                    </a:lnTo>
                    <a:lnTo>
                      <a:pt x="976" y="83"/>
                    </a:lnTo>
                    <a:lnTo>
                      <a:pt x="986" y="46"/>
                    </a:lnTo>
                    <a:lnTo>
                      <a:pt x="980" y="86"/>
                    </a:lnTo>
                    <a:lnTo>
                      <a:pt x="979" y="128"/>
                    </a:lnTo>
                    <a:lnTo>
                      <a:pt x="980" y="169"/>
                    </a:lnTo>
                    <a:lnTo>
                      <a:pt x="984" y="210"/>
                    </a:lnTo>
                    <a:lnTo>
                      <a:pt x="986" y="247"/>
                    </a:lnTo>
                    <a:lnTo>
                      <a:pt x="986" y="282"/>
                    </a:lnTo>
                    <a:lnTo>
                      <a:pt x="983" y="312"/>
                    </a:lnTo>
                    <a:lnTo>
                      <a:pt x="975" y="339"/>
                    </a:lnTo>
                    <a:lnTo>
                      <a:pt x="901" y="398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09" name="Group 140"/>
            <p:cNvGrpSpPr/>
            <p:nvPr/>
          </p:nvGrpSpPr>
          <p:grpSpPr bwMode="auto">
            <a:xfrm>
              <a:off x="4032" y="4105"/>
              <a:ext cx="1479" cy="215"/>
              <a:chOff x="3452" y="4125"/>
              <a:chExt cx="1479" cy="215"/>
            </a:xfrm>
          </p:grpSpPr>
          <p:sp>
            <p:nvSpPr>
              <p:cNvPr id="410" name="Freeform 141"/>
              <p:cNvSpPr/>
              <p:nvPr/>
            </p:nvSpPr>
            <p:spPr bwMode="auto">
              <a:xfrm>
                <a:off x="3592" y="4158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2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9" y="1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0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" name="Freeform 142"/>
              <p:cNvSpPr/>
              <p:nvPr/>
            </p:nvSpPr>
            <p:spPr bwMode="auto">
              <a:xfrm>
                <a:off x="3668" y="4235"/>
                <a:ext cx="16" cy="16"/>
              </a:xfrm>
              <a:custGeom>
                <a:avLst/>
                <a:gdLst>
                  <a:gd name="T0" fmla="*/ 0 w 34"/>
                  <a:gd name="T1" fmla="*/ 1 h 32"/>
                  <a:gd name="T2" fmla="*/ 0 w 34"/>
                  <a:gd name="T3" fmla="*/ 1 h 32"/>
                  <a:gd name="T4" fmla="*/ 0 w 34"/>
                  <a:gd name="T5" fmla="*/ 1 h 32"/>
                  <a:gd name="T6" fmla="*/ 0 w 34"/>
                  <a:gd name="T7" fmla="*/ 1 h 32"/>
                  <a:gd name="T8" fmla="*/ 0 w 34"/>
                  <a:gd name="T9" fmla="*/ 0 h 32"/>
                  <a:gd name="T10" fmla="*/ 0 w 34"/>
                  <a:gd name="T11" fmla="*/ 0 h 32"/>
                  <a:gd name="T12" fmla="*/ 0 w 34"/>
                  <a:gd name="T13" fmla="*/ 1 h 32"/>
                  <a:gd name="T14" fmla="*/ 0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0 w 34"/>
                  <a:gd name="T21" fmla="*/ 1 h 32"/>
                  <a:gd name="T22" fmla="*/ 0 w 34"/>
                  <a:gd name="T23" fmla="*/ 1 h 32"/>
                  <a:gd name="T24" fmla="*/ 0 w 34"/>
                  <a:gd name="T25" fmla="*/ 1 h 32"/>
                  <a:gd name="T26" fmla="*/ 0 w 34"/>
                  <a:gd name="T27" fmla="*/ 1 h 32"/>
                  <a:gd name="T28" fmla="*/ 0 w 34"/>
                  <a:gd name="T29" fmla="*/ 1 h 32"/>
                  <a:gd name="T30" fmla="*/ 0 w 34"/>
                  <a:gd name="T31" fmla="*/ 1 h 32"/>
                  <a:gd name="T32" fmla="*/ 0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3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8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" name="Freeform 143"/>
              <p:cNvSpPr/>
              <p:nvPr/>
            </p:nvSpPr>
            <p:spPr bwMode="auto">
              <a:xfrm>
                <a:off x="3668" y="4194"/>
                <a:ext cx="16" cy="17"/>
              </a:xfrm>
              <a:custGeom>
                <a:avLst/>
                <a:gdLst>
                  <a:gd name="T0" fmla="*/ 0 w 33"/>
                  <a:gd name="T1" fmla="*/ 1 h 32"/>
                  <a:gd name="T2" fmla="*/ 0 w 33"/>
                  <a:gd name="T3" fmla="*/ 1 h 32"/>
                  <a:gd name="T4" fmla="*/ 0 w 33"/>
                  <a:gd name="T5" fmla="*/ 1 h 32"/>
                  <a:gd name="T6" fmla="*/ 0 w 33"/>
                  <a:gd name="T7" fmla="*/ 1 h 32"/>
                  <a:gd name="T8" fmla="*/ 0 w 33"/>
                  <a:gd name="T9" fmla="*/ 0 h 32"/>
                  <a:gd name="T10" fmla="*/ 0 w 33"/>
                  <a:gd name="T11" fmla="*/ 0 h 32"/>
                  <a:gd name="T12" fmla="*/ 0 w 33"/>
                  <a:gd name="T13" fmla="*/ 1 h 32"/>
                  <a:gd name="T14" fmla="*/ 0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0 w 33"/>
                  <a:gd name="T21" fmla="*/ 1 h 32"/>
                  <a:gd name="T22" fmla="*/ 0 w 33"/>
                  <a:gd name="T23" fmla="*/ 1 h 32"/>
                  <a:gd name="T24" fmla="*/ 0 w 33"/>
                  <a:gd name="T25" fmla="*/ 1 h 32"/>
                  <a:gd name="T26" fmla="*/ 0 w 33"/>
                  <a:gd name="T27" fmla="*/ 1 h 32"/>
                  <a:gd name="T28" fmla="*/ 0 w 33"/>
                  <a:gd name="T29" fmla="*/ 1 h 32"/>
                  <a:gd name="T30" fmla="*/ 0 w 33"/>
                  <a:gd name="T31" fmla="*/ 1 h 32"/>
                  <a:gd name="T32" fmla="*/ 0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19"/>
                    </a:moveTo>
                    <a:lnTo>
                      <a:pt x="33" y="13"/>
                    </a:lnTo>
                    <a:lnTo>
                      <a:pt x="30" y="7"/>
                    </a:lnTo>
                    <a:lnTo>
                      <a:pt x="26" y="2"/>
                    </a:lnTo>
                    <a:lnTo>
                      <a:pt x="20" y="0"/>
                    </a:lnTo>
                    <a:lnTo>
                      <a:pt x="13" y="0"/>
                    </a:lnTo>
                    <a:lnTo>
                      <a:pt x="7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29" y="25"/>
                    </a:lnTo>
                    <a:lnTo>
                      <a:pt x="33" y="1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" name="Freeform 144"/>
              <p:cNvSpPr/>
              <p:nvPr/>
            </p:nvSpPr>
            <p:spPr bwMode="auto">
              <a:xfrm>
                <a:off x="3671" y="4153"/>
                <a:ext cx="16" cy="17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6" y="3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4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4" y="30"/>
                    </a:lnTo>
                    <a:lnTo>
                      <a:pt x="29" y="25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" name="Freeform 145"/>
              <p:cNvSpPr/>
              <p:nvPr/>
            </p:nvSpPr>
            <p:spPr bwMode="auto">
              <a:xfrm>
                <a:off x="3772" y="4256"/>
                <a:ext cx="17" cy="16"/>
              </a:xfrm>
              <a:custGeom>
                <a:avLst/>
                <a:gdLst>
                  <a:gd name="T0" fmla="*/ 1 w 33"/>
                  <a:gd name="T1" fmla="*/ 1 h 32"/>
                  <a:gd name="T2" fmla="*/ 1 w 33"/>
                  <a:gd name="T3" fmla="*/ 1 h 32"/>
                  <a:gd name="T4" fmla="*/ 1 w 33"/>
                  <a:gd name="T5" fmla="*/ 1 h 32"/>
                  <a:gd name="T6" fmla="*/ 1 w 33"/>
                  <a:gd name="T7" fmla="*/ 1 h 32"/>
                  <a:gd name="T8" fmla="*/ 1 w 33"/>
                  <a:gd name="T9" fmla="*/ 0 h 32"/>
                  <a:gd name="T10" fmla="*/ 1 w 33"/>
                  <a:gd name="T11" fmla="*/ 0 h 32"/>
                  <a:gd name="T12" fmla="*/ 1 w 33"/>
                  <a:gd name="T13" fmla="*/ 1 h 32"/>
                  <a:gd name="T14" fmla="*/ 1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1 w 33"/>
                  <a:gd name="T21" fmla="*/ 1 h 32"/>
                  <a:gd name="T22" fmla="*/ 1 w 33"/>
                  <a:gd name="T23" fmla="*/ 1 h 32"/>
                  <a:gd name="T24" fmla="*/ 1 w 33"/>
                  <a:gd name="T25" fmla="*/ 1 h 32"/>
                  <a:gd name="T26" fmla="*/ 1 w 33"/>
                  <a:gd name="T27" fmla="*/ 1 h 32"/>
                  <a:gd name="T28" fmla="*/ 1 w 33"/>
                  <a:gd name="T29" fmla="*/ 1 h 32"/>
                  <a:gd name="T30" fmla="*/ 1 w 33"/>
                  <a:gd name="T31" fmla="*/ 1 h 32"/>
                  <a:gd name="T32" fmla="*/ 1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20"/>
                    </a:moveTo>
                    <a:lnTo>
                      <a:pt x="33" y="14"/>
                    </a:lnTo>
                    <a:lnTo>
                      <a:pt x="31" y="8"/>
                    </a:lnTo>
                    <a:lnTo>
                      <a:pt x="26" y="4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3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7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30" y="26"/>
                    </a:lnTo>
                    <a:lnTo>
                      <a:pt x="33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5" name="Freeform 146"/>
              <p:cNvSpPr/>
              <p:nvPr/>
            </p:nvSpPr>
            <p:spPr bwMode="auto">
              <a:xfrm>
                <a:off x="3768" y="4216"/>
                <a:ext cx="17" cy="16"/>
              </a:xfrm>
              <a:custGeom>
                <a:avLst/>
                <a:gdLst>
                  <a:gd name="T0" fmla="*/ 1 w 32"/>
                  <a:gd name="T1" fmla="*/ 0 h 33"/>
                  <a:gd name="T2" fmla="*/ 1 w 32"/>
                  <a:gd name="T3" fmla="*/ 0 h 33"/>
                  <a:gd name="T4" fmla="*/ 1 w 32"/>
                  <a:gd name="T5" fmla="*/ 0 h 33"/>
                  <a:gd name="T6" fmla="*/ 1 w 32"/>
                  <a:gd name="T7" fmla="*/ 0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0 h 33"/>
                  <a:gd name="T14" fmla="*/ 1 w 32"/>
                  <a:gd name="T15" fmla="*/ 0 h 33"/>
                  <a:gd name="T16" fmla="*/ 0 w 32"/>
                  <a:gd name="T17" fmla="*/ 0 h 33"/>
                  <a:gd name="T18" fmla="*/ 0 w 32"/>
                  <a:gd name="T19" fmla="*/ 0 h 33"/>
                  <a:gd name="T20" fmla="*/ 1 w 32"/>
                  <a:gd name="T21" fmla="*/ 0 h 33"/>
                  <a:gd name="T22" fmla="*/ 1 w 32"/>
                  <a:gd name="T23" fmla="*/ 0 h 33"/>
                  <a:gd name="T24" fmla="*/ 1 w 32"/>
                  <a:gd name="T25" fmla="*/ 0 h 33"/>
                  <a:gd name="T26" fmla="*/ 1 w 32"/>
                  <a:gd name="T27" fmla="*/ 0 h 33"/>
                  <a:gd name="T28" fmla="*/ 1 w 32"/>
                  <a:gd name="T29" fmla="*/ 0 h 33"/>
                  <a:gd name="T30" fmla="*/ 1 w 32"/>
                  <a:gd name="T31" fmla="*/ 0 h 33"/>
                  <a:gd name="T32" fmla="*/ 1 w 32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9"/>
                    </a:lnTo>
                    <a:lnTo>
                      <a:pt x="26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3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3"/>
                    </a:ln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" name="Freeform 147"/>
              <p:cNvSpPr/>
              <p:nvPr/>
            </p:nvSpPr>
            <p:spPr bwMode="auto">
              <a:xfrm>
                <a:off x="3774" y="4175"/>
                <a:ext cx="16" cy="17"/>
              </a:xfrm>
              <a:custGeom>
                <a:avLst/>
                <a:gdLst>
                  <a:gd name="T0" fmla="*/ 0 w 33"/>
                  <a:gd name="T1" fmla="*/ 1 h 33"/>
                  <a:gd name="T2" fmla="*/ 0 w 33"/>
                  <a:gd name="T3" fmla="*/ 1 h 33"/>
                  <a:gd name="T4" fmla="*/ 0 w 33"/>
                  <a:gd name="T5" fmla="*/ 1 h 33"/>
                  <a:gd name="T6" fmla="*/ 0 w 33"/>
                  <a:gd name="T7" fmla="*/ 1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1 h 33"/>
                  <a:gd name="T14" fmla="*/ 0 w 33"/>
                  <a:gd name="T15" fmla="*/ 1 h 33"/>
                  <a:gd name="T16" fmla="*/ 0 w 33"/>
                  <a:gd name="T17" fmla="*/ 1 h 33"/>
                  <a:gd name="T18" fmla="*/ 0 w 33"/>
                  <a:gd name="T19" fmla="*/ 1 h 33"/>
                  <a:gd name="T20" fmla="*/ 0 w 33"/>
                  <a:gd name="T21" fmla="*/ 1 h 33"/>
                  <a:gd name="T22" fmla="*/ 0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0 w 33"/>
                  <a:gd name="T29" fmla="*/ 1 h 33"/>
                  <a:gd name="T30" fmla="*/ 0 w 33"/>
                  <a:gd name="T31" fmla="*/ 1 h 33"/>
                  <a:gd name="T32" fmla="*/ 0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33" y="21"/>
                    </a:moveTo>
                    <a:lnTo>
                      <a:pt x="33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5" y="31"/>
                    </a:lnTo>
                    <a:lnTo>
                      <a:pt x="29" y="26"/>
                    </a:lnTo>
                    <a:lnTo>
                      <a:pt x="33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7" name="Freeform 148"/>
              <p:cNvSpPr/>
              <p:nvPr/>
            </p:nvSpPr>
            <p:spPr bwMode="auto">
              <a:xfrm>
                <a:off x="3789" y="4136"/>
                <a:ext cx="16" cy="17"/>
              </a:xfrm>
              <a:custGeom>
                <a:avLst/>
                <a:gdLst>
                  <a:gd name="T0" fmla="*/ 1 w 32"/>
                  <a:gd name="T1" fmla="*/ 1 h 34"/>
                  <a:gd name="T2" fmla="*/ 1 w 32"/>
                  <a:gd name="T3" fmla="*/ 1 h 34"/>
                  <a:gd name="T4" fmla="*/ 1 w 32"/>
                  <a:gd name="T5" fmla="*/ 1 h 34"/>
                  <a:gd name="T6" fmla="*/ 1 w 32"/>
                  <a:gd name="T7" fmla="*/ 1 h 34"/>
                  <a:gd name="T8" fmla="*/ 1 w 32"/>
                  <a:gd name="T9" fmla="*/ 0 h 34"/>
                  <a:gd name="T10" fmla="*/ 1 w 32"/>
                  <a:gd name="T11" fmla="*/ 0 h 34"/>
                  <a:gd name="T12" fmla="*/ 1 w 32"/>
                  <a:gd name="T13" fmla="*/ 1 h 34"/>
                  <a:gd name="T14" fmla="*/ 1 w 32"/>
                  <a:gd name="T15" fmla="*/ 1 h 34"/>
                  <a:gd name="T16" fmla="*/ 0 w 32"/>
                  <a:gd name="T17" fmla="*/ 1 h 34"/>
                  <a:gd name="T18" fmla="*/ 0 w 32"/>
                  <a:gd name="T19" fmla="*/ 1 h 34"/>
                  <a:gd name="T20" fmla="*/ 1 w 32"/>
                  <a:gd name="T21" fmla="*/ 1 h 34"/>
                  <a:gd name="T22" fmla="*/ 1 w 32"/>
                  <a:gd name="T23" fmla="*/ 1 h 34"/>
                  <a:gd name="T24" fmla="*/ 1 w 32"/>
                  <a:gd name="T25" fmla="*/ 1 h 34"/>
                  <a:gd name="T26" fmla="*/ 1 w 32"/>
                  <a:gd name="T27" fmla="*/ 1 h 34"/>
                  <a:gd name="T28" fmla="*/ 1 w 32"/>
                  <a:gd name="T29" fmla="*/ 1 h 34"/>
                  <a:gd name="T30" fmla="*/ 1 w 32"/>
                  <a:gd name="T31" fmla="*/ 1 h 34"/>
                  <a:gd name="T32" fmla="*/ 1 w 32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4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4"/>
                    </a:lnTo>
                    <a:lnTo>
                      <a:pt x="20" y="34"/>
                    </a:lnTo>
                    <a:lnTo>
                      <a:pt x="25" y="32"/>
                    </a:lnTo>
                    <a:lnTo>
                      <a:pt x="30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8" name="Freeform 149"/>
              <p:cNvSpPr/>
              <p:nvPr/>
            </p:nvSpPr>
            <p:spPr bwMode="auto">
              <a:xfrm>
                <a:off x="3842" y="4235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9" name="Freeform 150"/>
              <p:cNvSpPr/>
              <p:nvPr/>
            </p:nvSpPr>
            <p:spPr bwMode="auto">
              <a:xfrm>
                <a:off x="3857" y="4201"/>
                <a:ext cx="16" cy="16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lnTo>
                      <a:pt x="18" y="32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0" name="Freeform 151"/>
              <p:cNvSpPr/>
              <p:nvPr/>
            </p:nvSpPr>
            <p:spPr bwMode="auto">
              <a:xfrm>
                <a:off x="3861" y="4164"/>
                <a:ext cx="16" cy="17"/>
              </a:xfrm>
              <a:custGeom>
                <a:avLst/>
                <a:gdLst>
                  <a:gd name="T0" fmla="*/ 1 w 32"/>
                  <a:gd name="T1" fmla="*/ 1 h 33"/>
                  <a:gd name="T2" fmla="*/ 1 w 32"/>
                  <a:gd name="T3" fmla="*/ 1 h 33"/>
                  <a:gd name="T4" fmla="*/ 1 w 32"/>
                  <a:gd name="T5" fmla="*/ 1 h 33"/>
                  <a:gd name="T6" fmla="*/ 1 w 32"/>
                  <a:gd name="T7" fmla="*/ 1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1 h 33"/>
                  <a:gd name="T14" fmla="*/ 1 w 32"/>
                  <a:gd name="T15" fmla="*/ 1 h 33"/>
                  <a:gd name="T16" fmla="*/ 0 w 32"/>
                  <a:gd name="T17" fmla="*/ 1 h 33"/>
                  <a:gd name="T18" fmla="*/ 0 w 32"/>
                  <a:gd name="T19" fmla="*/ 1 h 33"/>
                  <a:gd name="T20" fmla="*/ 1 w 32"/>
                  <a:gd name="T21" fmla="*/ 1 h 33"/>
                  <a:gd name="T22" fmla="*/ 1 w 32"/>
                  <a:gd name="T23" fmla="*/ 1 h 33"/>
                  <a:gd name="T24" fmla="*/ 1 w 32"/>
                  <a:gd name="T25" fmla="*/ 1 h 33"/>
                  <a:gd name="T26" fmla="*/ 1 w 32"/>
                  <a:gd name="T27" fmla="*/ 1 h 33"/>
                  <a:gd name="T28" fmla="*/ 1 w 32"/>
                  <a:gd name="T29" fmla="*/ 1 h 33"/>
                  <a:gd name="T30" fmla="*/ 1 w 32"/>
                  <a:gd name="T31" fmla="*/ 1 h 33"/>
                  <a:gd name="T32" fmla="*/ 1 w 32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" name="Freeform 152"/>
              <p:cNvSpPr/>
              <p:nvPr/>
            </p:nvSpPr>
            <p:spPr bwMode="auto">
              <a:xfrm>
                <a:off x="4066" y="4265"/>
                <a:ext cx="40" cy="40"/>
              </a:xfrm>
              <a:custGeom>
                <a:avLst/>
                <a:gdLst>
                  <a:gd name="T0" fmla="*/ 1 w 80"/>
                  <a:gd name="T1" fmla="*/ 0 h 80"/>
                  <a:gd name="T2" fmla="*/ 1 w 80"/>
                  <a:gd name="T3" fmla="*/ 0 h 80"/>
                  <a:gd name="T4" fmla="*/ 1 w 80"/>
                  <a:gd name="T5" fmla="*/ 1 h 80"/>
                  <a:gd name="T6" fmla="*/ 1 w 80"/>
                  <a:gd name="T7" fmla="*/ 1 h 80"/>
                  <a:gd name="T8" fmla="*/ 1 w 80"/>
                  <a:gd name="T9" fmla="*/ 1 h 80"/>
                  <a:gd name="T10" fmla="*/ 1 w 80"/>
                  <a:gd name="T11" fmla="*/ 1 h 80"/>
                  <a:gd name="T12" fmla="*/ 1 w 80"/>
                  <a:gd name="T13" fmla="*/ 1 h 80"/>
                  <a:gd name="T14" fmla="*/ 1 w 80"/>
                  <a:gd name="T15" fmla="*/ 1 h 80"/>
                  <a:gd name="T16" fmla="*/ 0 w 80"/>
                  <a:gd name="T17" fmla="*/ 1 h 80"/>
                  <a:gd name="T18" fmla="*/ 0 w 80"/>
                  <a:gd name="T19" fmla="*/ 1 h 80"/>
                  <a:gd name="T20" fmla="*/ 0 w 80"/>
                  <a:gd name="T21" fmla="*/ 1 h 80"/>
                  <a:gd name="T22" fmla="*/ 1 w 80"/>
                  <a:gd name="T23" fmla="*/ 1 h 80"/>
                  <a:gd name="T24" fmla="*/ 1 w 80"/>
                  <a:gd name="T25" fmla="*/ 1 h 80"/>
                  <a:gd name="T26" fmla="*/ 1 w 80"/>
                  <a:gd name="T27" fmla="*/ 1 h 80"/>
                  <a:gd name="T28" fmla="*/ 1 w 80"/>
                  <a:gd name="T29" fmla="*/ 1 h 80"/>
                  <a:gd name="T30" fmla="*/ 1 w 80"/>
                  <a:gd name="T31" fmla="*/ 1 h 80"/>
                  <a:gd name="T32" fmla="*/ 1 w 80"/>
                  <a:gd name="T33" fmla="*/ 1 h 80"/>
                  <a:gd name="T34" fmla="*/ 1 w 80"/>
                  <a:gd name="T35" fmla="*/ 1 h 80"/>
                  <a:gd name="T36" fmla="*/ 1 w 80"/>
                  <a:gd name="T37" fmla="*/ 1 h 80"/>
                  <a:gd name="T38" fmla="*/ 1 w 80"/>
                  <a:gd name="T39" fmla="*/ 1 h 80"/>
                  <a:gd name="T40" fmla="*/ 1 w 80"/>
                  <a:gd name="T41" fmla="*/ 1 h 80"/>
                  <a:gd name="T42" fmla="*/ 1 w 80"/>
                  <a:gd name="T43" fmla="*/ 1 h 80"/>
                  <a:gd name="T44" fmla="*/ 1 w 80"/>
                  <a:gd name="T45" fmla="*/ 1 h 80"/>
                  <a:gd name="T46" fmla="*/ 1 w 80"/>
                  <a:gd name="T47" fmla="*/ 1 h 80"/>
                  <a:gd name="T48" fmla="*/ 1 w 80"/>
                  <a:gd name="T49" fmla="*/ 1 h 80"/>
                  <a:gd name="T50" fmla="*/ 1 w 80"/>
                  <a:gd name="T51" fmla="*/ 1 h 80"/>
                  <a:gd name="T52" fmla="*/ 1 w 80"/>
                  <a:gd name="T53" fmla="*/ 1 h 80"/>
                  <a:gd name="T54" fmla="*/ 1 w 80"/>
                  <a:gd name="T55" fmla="*/ 1 h 80"/>
                  <a:gd name="T56" fmla="*/ 1 w 80"/>
                  <a:gd name="T57" fmla="*/ 1 h 80"/>
                  <a:gd name="T58" fmla="*/ 1 w 80"/>
                  <a:gd name="T59" fmla="*/ 1 h 80"/>
                  <a:gd name="T60" fmla="*/ 1 w 80"/>
                  <a:gd name="T61" fmla="*/ 1 h 80"/>
                  <a:gd name="T62" fmla="*/ 1 w 80"/>
                  <a:gd name="T63" fmla="*/ 1 h 80"/>
                  <a:gd name="T64" fmla="*/ 1 w 80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80">
                    <a:moveTo>
                      <a:pt x="46" y="0"/>
                    </a:moveTo>
                    <a:lnTo>
                      <a:pt x="38" y="0"/>
                    </a:lnTo>
                    <a:lnTo>
                      <a:pt x="30" y="2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9"/>
                    </a:lnTo>
                    <a:lnTo>
                      <a:pt x="3" y="26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9"/>
                    </a:lnTo>
                    <a:lnTo>
                      <a:pt x="18" y="74"/>
                    </a:lnTo>
                    <a:lnTo>
                      <a:pt x="24" y="78"/>
                    </a:lnTo>
                    <a:lnTo>
                      <a:pt x="32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7"/>
                    </a:lnTo>
                    <a:lnTo>
                      <a:pt x="62" y="73"/>
                    </a:lnTo>
                    <a:lnTo>
                      <a:pt x="68" y="67"/>
                    </a:lnTo>
                    <a:lnTo>
                      <a:pt x="73" y="62"/>
                    </a:lnTo>
                    <a:lnTo>
                      <a:pt x="76" y="55"/>
                    </a:lnTo>
                    <a:lnTo>
                      <a:pt x="79" y="47"/>
                    </a:lnTo>
                    <a:lnTo>
                      <a:pt x="80" y="39"/>
                    </a:lnTo>
                    <a:lnTo>
                      <a:pt x="79" y="30"/>
                    </a:lnTo>
                    <a:lnTo>
                      <a:pt x="76" y="24"/>
                    </a:lnTo>
                    <a:lnTo>
                      <a:pt x="73" y="17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2" name="Freeform 153"/>
              <p:cNvSpPr/>
              <p:nvPr/>
            </p:nvSpPr>
            <p:spPr bwMode="auto">
              <a:xfrm>
                <a:off x="4136" y="4223"/>
                <a:ext cx="40" cy="39"/>
              </a:xfrm>
              <a:custGeom>
                <a:avLst/>
                <a:gdLst>
                  <a:gd name="T0" fmla="*/ 1 w 79"/>
                  <a:gd name="T1" fmla="*/ 0 h 80"/>
                  <a:gd name="T2" fmla="*/ 1 w 79"/>
                  <a:gd name="T3" fmla="*/ 0 h 80"/>
                  <a:gd name="T4" fmla="*/ 1 w 79"/>
                  <a:gd name="T5" fmla="*/ 0 h 80"/>
                  <a:gd name="T6" fmla="*/ 1 w 79"/>
                  <a:gd name="T7" fmla="*/ 0 h 80"/>
                  <a:gd name="T8" fmla="*/ 1 w 79"/>
                  <a:gd name="T9" fmla="*/ 0 h 80"/>
                  <a:gd name="T10" fmla="*/ 1 w 79"/>
                  <a:gd name="T11" fmla="*/ 0 h 80"/>
                  <a:gd name="T12" fmla="*/ 1 w 79"/>
                  <a:gd name="T13" fmla="*/ 0 h 80"/>
                  <a:gd name="T14" fmla="*/ 1 w 79"/>
                  <a:gd name="T15" fmla="*/ 0 h 80"/>
                  <a:gd name="T16" fmla="*/ 0 w 79"/>
                  <a:gd name="T17" fmla="*/ 0 h 80"/>
                  <a:gd name="T18" fmla="*/ 0 w 79"/>
                  <a:gd name="T19" fmla="*/ 0 h 80"/>
                  <a:gd name="T20" fmla="*/ 1 w 79"/>
                  <a:gd name="T21" fmla="*/ 0 h 80"/>
                  <a:gd name="T22" fmla="*/ 1 w 79"/>
                  <a:gd name="T23" fmla="*/ 0 h 80"/>
                  <a:gd name="T24" fmla="*/ 1 w 79"/>
                  <a:gd name="T25" fmla="*/ 0 h 80"/>
                  <a:gd name="T26" fmla="*/ 1 w 79"/>
                  <a:gd name="T27" fmla="*/ 0 h 80"/>
                  <a:gd name="T28" fmla="*/ 1 w 79"/>
                  <a:gd name="T29" fmla="*/ 0 h 80"/>
                  <a:gd name="T30" fmla="*/ 1 w 79"/>
                  <a:gd name="T31" fmla="*/ 0 h 80"/>
                  <a:gd name="T32" fmla="*/ 1 w 79"/>
                  <a:gd name="T33" fmla="*/ 0 h 80"/>
                  <a:gd name="T34" fmla="*/ 1 w 79"/>
                  <a:gd name="T35" fmla="*/ 0 h 80"/>
                  <a:gd name="T36" fmla="*/ 1 w 79"/>
                  <a:gd name="T37" fmla="*/ 0 h 80"/>
                  <a:gd name="T38" fmla="*/ 1 w 79"/>
                  <a:gd name="T39" fmla="*/ 0 h 80"/>
                  <a:gd name="T40" fmla="*/ 1 w 79"/>
                  <a:gd name="T41" fmla="*/ 0 h 80"/>
                  <a:gd name="T42" fmla="*/ 1 w 79"/>
                  <a:gd name="T43" fmla="*/ 0 h 80"/>
                  <a:gd name="T44" fmla="*/ 1 w 79"/>
                  <a:gd name="T45" fmla="*/ 0 h 80"/>
                  <a:gd name="T46" fmla="*/ 1 w 79"/>
                  <a:gd name="T47" fmla="*/ 0 h 80"/>
                  <a:gd name="T48" fmla="*/ 1 w 79"/>
                  <a:gd name="T49" fmla="*/ 0 h 80"/>
                  <a:gd name="T50" fmla="*/ 1 w 79"/>
                  <a:gd name="T51" fmla="*/ 0 h 80"/>
                  <a:gd name="T52" fmla="*/ 1 w 79"/>
                  <a:gd name="T53" fmla="*/ 0 h 80"/>
                  <a:gd name="T54" fmla="*/ 1 w 79"/>
                  <a:gd name="T55" fmla="*/ 0 h 80"/>
                  <a:gd name="T56" fmla="*/ 1 w 79"/>
                  <a:gd name="T57" fmla="*/ 0 h 80"/>
                  <a:gd name="T58" fmla="*/ 1 w 79"/>
                  <a:gd name="T59" fmla="*/ 0 h 80"/>
                  <a:gd name="T60" fmla="*/ 1 w 79"/>
                  <a:gd name="T61" fmla="*/ 0 h 80"/>
                  <a:gd name="T62" fmla="*/ 1 w 79"/>
                  <a:gd name="T63" fmla="*/ 0 h 80"/>
                  <a:gd name="T64" fmla="*/ 1 w 79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79" h="80">
                    <a:moveTo>
                      <a:pt x="47" y="0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4"/>
                    </a:lnTo>
                    <a:lnTo>
                      <a:pt x="17" y="7"/>
                    </a:lnTo>
                    <a:lnTo>
                      <a:pt x="11" y="13"/>
                    </a:lnTo>
                    <a:lnTo>
                      <a:pt x="5" y="19"/>
                    </a:lnTo>
                    <a:lnTo>
                      <a:pt x="2" y="26"/>
                    </a:lnTo>
                    <a:lnTo>
                      <a:pt x="0" y="34"/>
                    </a:lnTo>
                    <a:lnTo>
                      <a:pt x="0" y="42"/>
                    </a:lnTo>
                    <a:lnTo>
                      <a:pt x="1" y="49"/>
                    </a:lnTo>
                    <a:lnTo>
                      <a:pt x="3" y="57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8" y="74"/>
                    </a:lnTo>
                    <a:lnTo>
                      <a:pt x="25" y="78"/>
                    </a:lnTo>
                    <a:lnTo>
                      <a:pt x="33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6"/>
                    </a:lnTo>
                    <a:lnTo>
                      <a:pt x="63" y="73"/>
                    </a:lnTo>
                    <a:lnTo>
                      <a:pt x="69" y="67"/>
                    </a:lnTo>
                    <a:lnTo>
                      <a:pt x="73" y="61"/>
                    </a:lnTo>
                    <a:lnTo>
                      <a:pt x="77" y="55"/>
                    </a:lnTo>
                    <a:lnTo>
                      <a:pt x="79" y="46"/>
                    </a:lnTo>
                    <a:lnTo>
                      <a:pt x="79" y="38"/>
                    </a:lnTo>
                    <a:lnTo>
                      <a:pt x="78" y="31"/>
                    </a:lnTo>
                    <a:lnTo>
                      <a:pt x="76" y="23"/>
                    </a:lnTo>
                    <a:lnTo>
                      <a:pt x="72" y="18"/>
                    </a:lnTo>
                    <a:lnTo>
                      <a:pt x="68" y="12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3" name="Freeform 154"/>
              <p:cNvSpPr/>
              <p:nvPr/>
            </p:nvSpPr>
            <p:spPr bwMode="auto">
              <a:xfrm>
                <a:off x="4059" y="4190"/>
                <a:ext cx="40" cy="40"/>
              </a:xfrm>
              <a:custGeom>
                <a:avLst/>
                <a:gdLst>
                  <a:gd name="T0" fmla="*/ 1 w 80"/>
                  <a:gd name="T1" fmla="*/ 0 h 78"/>
                  <a:gd name="T2" fmla="*/ 1 w 80"/>
                  <a:gd name="T3" fmla="*/ 0 h 78"/>
                  <a:gd name="T4" fmla="*/ 1 w 80"/>
                  <a:gd name="T5" fmla="*/ 0 h 78"/>
                  <a:gd name="T6" fmla="*/ 1 w 80"/>
                  <a:gd name="T7" fmla="*/ 1 h 78"/>
                  <a:gd name="T8" fmla="*/ 1 w 80"/>
                  <a:gd name="T9" fmla="*/ 1 h 78"/>
                  <a:gd name="T10" fmla="*/ 1 w 80"/>
                  <a:gd name="T11" fmla="*/ 1 h 78"/>
                  <a:gd name="T12" fmla="*/ 1 w 80"/>
                  <a:gd name="T13" fmla="*/ 1 h 78"/>
                  <a:gd name="T14" fmla="*/ 1 w 80"/>
                  <a:gd name="T15" fmla="*/ 1 h 78"/>
                  <a:gd name="T16" fmla="*/ 1 w 80"/>
                  <a:gd name="T17" fmla="*/ 1 h 78"/>
                  <a:gd name="T18" fmla="*/ 0 w 80"/>
                  <a:gd name="T19" fmla="*/ 1 h 78"/>
                  <a:gd name="T20" fmla="*/ 1 w 80"/>
                  <a:gd name="T21" fmla="*/ 1 h 78"/>
                  <a:gd name="T22" fmla="*/ 1 w 80"/>
                  <a:gd name="T23" fmla="*/ 1 h 78"/>
                  <a:gd name="T24" fmla="*/ 1 w 80"/>
                  <a:gd name="T25" fmla="*/ 1 h 78"/>
                  <a:gd name="T26" fmla="*/ 1 w 80"/>
                  <a:gd name="T27" fmla="*/ 1 h 78"/>
                  <a:gd name="T28" fmla="*/ 1 w 80"/>
                  <a:gd name="T29" fmla="*/ 1 h 78"/>
                  <a:gd name="T30" fmla="*/ 1 w 80"/>
                  <a:gd name="T31" fmla="*/ 1 h 78"/>
                  <a:gd name="T32" fmla="*/ 1 w 80"/>
                  <a:gd name="T33" fmla="*/ 1 h 78"/>
                  <a:gd name="T34" fmla="*/ 1 w 80"/>
                  <a:gd name="T35" fmla="*/ 1 h 78"/>
                  <a:gd name="T36" fmla="*/ 1 w 80"/>
                  <a:gd name="T37" fmla="*/ 1 h 78"/>
                  <a:gd name="T38" fmla="*/ 1 w 80"/>
                  <a:gd name="T39" fmla="*/ 1 h 78"/>
                  <a:gd name="T40" fmla="*/ 1 w 80"/>
                  <a:gd name="T41" fmla="*/ 1 h 78"/>
                  <a:gd name="T42" fmla="*/ 1 w 80"/>
                  <a:gd name="T43" fmla="*/ 1 h 78"/>
                  <a:gd name="T44" fmla="*/ 1 w 80"/>
                  <a:gd name="T45" fmla="*/ 1 h 78"/>
                  <a:gd name="T46" fmla="*/ 1 w 80"/>
                  <a:gd name="T47" fmla="*/ 1 h 78"/>
                  <a:gd name="T48" fmla="*/ 1 w 80"/>
                  <a:gd name="T49" fmla="*/ 1 h 78"/>
                  <a:gd name="T50" fmla="*/ 1 w 80"/>
                  <a:gd name="T51" fmla="*/ 1 h 78"/>
                  <a:gd name="T52" fmla="*/ 1 w 80"/>
                  <a:gd name="T53" fmla="*/ 1 h 78"/>
                  <a:gd name="T54" fmla="*/ 1 w 80"/>
                  <a:gd name="T55" fmla="*/ 1 h 78"/>
                  <a:gd name="T56" fmla="*/ 1 w 80"/>
                  <a:gd name="T57" fmla="*/ 1 h 78"/>
                  <a:gd name="T58" fmla="*/ 1 w 80"/>
                  <a:gd name="T59" fmla="*/ 1 h 78"/>
                  <a:gd name="T60" fmla="*/ 1 w 80"/>
                  <a:gd name="T61" fmla="*/ 1 h 78"/>
                  <a:gd name="T62" fmla="*/ 1 w 80"/>
                  <a:gd name="T63" fmla="*/ 1 h 78"/>
                  <a:gd name="T64" fmla="*/ 1 w 80"/>
                  <a:gd name="T65" fmla="*/ 0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8" y="0"/>
                    </a:moveTo>
                    <a:lnTo>
                      <a:pt x="40" y="0"/>
                    </a:lnTo>
                    <a:lnTo>
                      <a:pt x="32" y="0"/>
                    </a:lnTo>
                    <a:lnTo>
                      <a:pt x="25" y="3"/>
                    </a:lnTo>
                    <a:lnTo>
                      <a:pt x="18" y="7"/>
                    </a:lnTo>
                    <a:lnTo>
                      <a:pt x="12" y="11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2" y="32"/>
                    </a:lnTo>
                    <a:lnTo>
                      <a:pt x="0" y="40"/>
                    </a:lnTo>
                    <a:lnTo>
                      <a:pt x="2" y="47"/>
                    </a:lnTo>
                    <a:lnTo>
                      <a:pt x="4" y="55"/>
                    </a:lnTo>
                    <a:lnTo>
                      <a:pt x="7" y="61"/>
                    </a:lnTo>
                    <a:lnTo>
                      <a:pt x="13" y="67"/>
                    </a:lnTo>
                    <a:lnTo>
                      <a:pt x="19" y="72"/>
                    </a:lnTo>
                    <a:lnTo>
                      <a:pt x="26" y="76"/>
                    </a:lnTo>
                    <a:lnTo>
                      <a:pt x="34" y="78"/>
                    </a:lnTo>
                    <a:lnTo>
                      <a:pt x="42" y="78"/>
                    </a:lnTo>
                    <a:lnTo>
                      <a:pt x="50" y="77"/>
                    </a:lnTo>
                    <a:lnTo>
                      <a:pt x="57" y="75"/>
                    </a:lnTo>
                    <a:lnTo>
                      <a:pt x="64" y="71"/>
                    </a:lnTo>
                    <a:lnTo>
                      <a:pt x="70" y="65"/>
                    </a:lnTo>
                    <a:lnTo>
                      <a:pt x="74" y="60"/>
                    </a:lnTo>
                    <a:lnTo>
                      <a:pt x="78" y="53"/>
                    </a:lnTo>
                    <a:lnTo>
                      <a:pt x="80" y="45"/>
                    </a:lnTo>
                    <a:lnTo>
                      <a:pt x="80" y="37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3" y="6"/>
                    </a:lnTo>
                    <a:lnTo>
                      <a:pt x="56" y="2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4" name="Freeform 155"/>
              <p:cNvSpPr/>
              <p:nvPr/>
            </p:nvSpPr>
            <p:spPr bwMode="auto">
              <a:xfrm>
                <a:off x="3990" y="4195"/>
                <a:ext cx="39" cy="39"/>
              </a:xfrm>
              <a:custGeom>
                <a:avLst/>
                <a:gdLst>
                  <a:gd name="T0" fmla="*/ 0 w 80"/>
                  <a:gd name="T1" fmla="*/ 1 h 78"/>
                  <a:gd name="T2" fmla="*/ 0 w 80"/>
                  <a:gd name="T3" fmla="*/ 0 h 78"/>
                  <a:gd name="T4" fmla="*/ 0 w 80"/>
                  <a:gd name="T5" fmla="*/ 1 h 78"/>
                  <a:gd name="T6" fmla="*/ 0 w 80"/>
                  <a:gd name="T7" fmla="*/ 1 h 78"/>
                  <a:gd name="T8" fmla="*/ 0 w 80"/>
                  <a:gd name="T9" fmla="*/ 1 h 78"/>
                  <a:gd name="T10" fmla="*/ 0 w 80"/>
                  <a:gd name="T11" fmla="*/ 1 h 78"/>
                  <a:gd name="T12" fmla="*/ 0 w 80"/>
                  <a:gd name="T13" fmla="*/ 1 h 78"/>
                  <a:gd name="T14" fmla="*/ 0 w 80"/>
                  <a:gd name="T15" fmla="*/ 1 h 78"/>
                  <a:gd name="T16" fmla="*/ 0 w 80"/>
                  <a:gd name="T17" fmla="*/ 1 h 78"/>
                  <a:gd name="T18" fmla="*/ 0 w 80"/>
                  <a:gd name="T19" fmla="*/ 1 h 78"/>
                  <a:gd name="T20" fmla="*/ 0 w 80"/>
                  <a:gd name="T21" fmla="*/ 1 h 78"/>
                  <a:gd name="T22" fmla="*/ 0 w 80"/>
                  <a:gd name="T23" fmla="*/ 1 h 78"/>
                  <a:gd name="T24" fmla="*/ 0 w 80"/>
                  <a:gd name="T25" fmla="*/ 1 h 78"/>
                  <a:gd name="T26" fmla="*/ 0 w 80"/>
                  <a:gd name="T27" fmla="*/ 1 h 78"/>
                  <a:gd name="T28" fmla="*/ 0 w 80"/>
                  <a:gd name="T29" fmla="*/ 1 h 78"/>
                  <a:gd name="T30" fmla="*/ 0 w 80"/>
                  <a:gd name="T31" fmla="*/ 1 h 78"/>
                  <a:gd name="T32" fmla="*/ 0 w 80"/>
                  <a:gd name="T33" fmla="*/ 1 h 78"/>
                  <a:gd name="T34" fmla="*/ 0 w 80"/>
                  <a:gd name="T35" fmla="*/ 1 h 78"/>
                  <a:gd name="T36" fmla="*/ 0 w 80"/>
                  <a:gd name="T37" fmla="*/ 1 h 78"/>
                  <a:gd name="T38" fmla="*/ 0 w 80"/>
                  <a:gd name="T39" fmla="*/ 1 h 78"/>
                  <a:gd name="T40" fmla="*/ 0 w 80"/>
                  <a:gd name="T41" fmla="*/ 1 h 78"/>
                  <a:gd name="T42" fmla="*/ 0 w 80"/>
                  <a:gd name="T43" fmla="*/ 1 h 78"/>
                  <a:gd name="T44" fmla="*/ 0 w 80"/>
                  <a:gd name="T45" fmla="*/ 1 h 78"/>
                  <a:gd name="T46" fmla="*/ 0 w 80"/>
                  <a:gd name="T47" fmla="*/ 1 h 78"/>
                  <a:gd name="T48" fmla="*/ 0 w 80"/>
                  <a:gd name="T49" fmla="*/ 1 h 78"/>
                  <a:gd name="T50" fmla="*/ 0 w 80"/>
                  <a:gd name="T51" fmla="*/ 1 h 78"/>
                  <a:gd name="T52" fmla="*/ 0 w 80"/>
                  <a:gd name="T53" fmla="*/ 1 h 78"/>
                  <a:gd name="T54" fmla="*/ 0 w 80"/>
                  <a:gd name="T55" fmla="*/ 1 h 78"/>
                  <a:gd name="T56" fmla="*/ 0 w 80"/>
                  <a:gd name="T57" fmla="*/ 1 h 78"/>
                  <a:gd name="T58" fmla="*/ 0 w 80"/>
                  <a:gd name="T59" fmla="*/ 1 h 78"/>
                  <a:gd name="T60" fmla="*/ 0 w 80"/>
                  <a:gd name="T61" fmla="*/ 1 h 78"/>
                  <a:gd name="T62" fmla="*/ 0 w 80"/>
                  <a:gd name="T63" fmla="*/ 1 h 78"/>
                  <a:gd name="T64" fmla="*/ 0 w 80"/>
                  <a:gd name="T65" fmla="*/ 1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7" y="1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3"/>
                    </a:lnTo>
                    <a:lnTo>
                      <a:pt x="17" y="7"/>
                    </a:lnTo>
                    <a:lnTo>
                      <a:pt x="12" y="12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1" y="32"/>
                    </a:lnTo>
                    <a:lnTo>
                      <a:pt x="0" y="40"/>
                    </a:lnTo>
                    <a:lnTo>
                      <a:pt x="1" y="48"/>
                    </a:lnTo>
                    <a:lnTo>
                      <a:pt x="4" y="55"/>
                    </a:lnTo>
                    <a:lnTo>
                      <a:pt x="7" y="62"/>
                    </a:lnTo>
                    <a:lnTo>
                      <a:pt x="13" y="68"/>
                    </a:lnTo>
                    <a:lnTo>
                      <a:pt x="19" y="73"/>
                    </a:lnTo>
                    <a:lnTo>
                      <a:pt x="25" y="76"/>
                    </a:lnTo>
                    <a:lnTo>
                      <a:pt x="33" y="78"/>
                    </a:lnTo>
                    <a:lnTo>
                      <a:pt x="42" y="78"/>
                    </a:lnTo>
                    <a:lnTo>
                      <a:pt x="50" y="78"/>
                    </a:lnTo>
                    <a:lnTo>
                      <a:pt x="57" y="75"/>
                    </a:lnTo>
                    <a:lnTo>
                      <a:pt x="63" y="71"/>
                    </a:lnTo>
                    <a:lnTo>
                      <a:pt x="69" y="67"/>
                    </a:lnTo>
                    <a:lnTo>
                      <a:pt x="74" y="61"/>
                    </a:lnTo>
                    <a:lnTo>
                      <a:pt x="77" y="54"/>
                    </a:lnTo>
                    <a:lnTo>
                      <a:pt x="80" y="46"/>
                    </a:lnTo>
                    <a:lnTo>
                      <a:pt x="80" y="38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2" y="6"/>
                    </a:lnTo>
                    <a:lnTo>
                      <a:pt x="55" y="2"/>
                    </a:lnTo>
                    <a:lnTo>
                      <a:pt x="47" y="1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" name="Freeform 156"/>
              <p:cNvSpPr/>
              <p:nvPr/>
            </p:nvSpPr>
            <p:spPr bwMode="auto">
              <a:xfrm>
                <a:off x="4127" y="4147"/>
                <a:ext cx="39" cy="39"/>
              </a:xfrm>
              <a:custGeom>
                <a:avLst/>
                <a:gdLst>
                  <a:gd name="T0" fmla="*/ 0 w 80"/>
                  <a:gd name="T1" fmla="*/ 0 h 79"/>
                  <a:gd name="T2" fmla="*/ 0 w 80"/>
                  <a:gd name="T3" fmla="*/ 0 h 79"/>
                  <a:gd name="T4" fmla="*/ 0 w 80"/>
                  <a:gd name="T5" fmla="*/ 0 h 79"/>
                  <a:gd name="T6" fmla="*/ 0 w 80"/>
                  <a:gd name="T7" fmla="*/ 0 h 79"/>
                  <a:gd name="T8" fmla="*/ 0 w 80"/>
                  <a:gd name="T9" fmla="*/ 0 h 79"/>
                  <a:gd name="T10" fmla="*/ 0 w 80"/>
                  <a:gd name="T11" fmla="*/ 0 h 79"/>
                  <a:gd name="T12" fmla="*/ 0 w 80"/>
                  <a:gd name="T13" fmla="*/ 0 h 79"/>
                  <a:gd name="T14" fmla="*/ 0 w 80"/>
                  <a:gd name="T15" fmla="*/ 0 h 79"/>
                  <a:gd name="T16" fmla="*/ 0 w 80"/>
                  <a:gd name="T17" fmla="*/ 0 h 79"/>
                  <a:gd name="T18" fmla="*/ 0 w 80"/>
                  <a:gd name="T19" fmla="*/ 0 h 79"/>
                  <a:gd name="T20" fmla="*/ 0 w 80"/>
                  <a:gd name="T21" fmla="*/ 0 h 79"/>
                  <a:gd name="T22" fmla="*/ 0 w 80"/>
                  <a:gd name="T23" fmla="*/ 0 h 79"/>
                  <a:gd name="T24" fmla="*/ 0 w 80"/>
                  <a:gd name="T25" fmla="*/ 0 h 79"/>
                  <a:gd name="T26" fmla="*/ 0 w 80"/>
                  <a:gd name="T27" fmla="*/ 0 h 79"/>
                  <a:gd name="T28" fmla="*/ 0 w 80"/>
                  <a:gd name="T29" fmla="*/ 0 h 79"/>
                  <a:gd name="T30" fmla="*/ 0 w 80"/>
                  <a:gd name="T31" fmla="*/ 0 h 79"/>
                  <a:gd name="T32" fmla="*/ 0 w 80"/>
                  <a:gd name="T33" fmla="*/ 0 h 79"/>
                  <a:gd name="T34" fmla="*/ 0 w 80"/>
                  <a:gd name="T35" fmla="*/ 0 h 79"/>
                  <a:gd name="T36" fmla="*/ 0 w 80"/>
                  <a:gd name="T37" fmla="*/ 0 h 79"/>
                  <a:gd name="T38" fmla="*/ 0 w 80"/>
                  <a:gd name="T39" fmla="*/ 0 h 79"/>
                  <a:gd name="T40" fmla="*/ 0 w 80"/>
                  <a:gd name="T41" fmla="*/ 0 h 79"/>
                  <a:gd name="T42" fmla="*/ 0 w 80"/>
                  <a:gd name="T43" fmla="*/ 0 h 79"/>
                  <a:gd name="T44" fmla="*/ 0 w 80"/>
                  <a:gd name="T45" fmla="*/ 0 h 79"/>
                  <a:gd name="T46" fmla="*/ 0 w 80"/>
                  <a:gd name="T47" fmla="*/ 0 h 79"/>
                  <a:gd name="T48" fmla="*/ 0 w 80"/>
                  <a:gd name="T49" fmla="*/ 0 h 79"/>
                  <a:gd name="T50" fmla="*/ 0 w 80"/>
                  <a:gd name="T51" fmla="*/ 0 h 79"/>
                  <a:gd name="T52" fmla="*/ 0 w 80"/>
                  <a:gd name="T53" fmla="*/ 0 h 79"/>
                  <a:gd name="T54" fmla="*/ 0 w 80"/>
                  <a:gd name="T55" fmla="*/ 0 h 79"/>
                  <a:gd name="T56" fmla="*/ 0 w 80"/>
                  <a:gd name="T57" fmla="*/ 0 h 79"/>
                  <a:gd name="T58" fmla="*/ 0 w 80"/>
                  <a:gd name="T59" fmla="*/ 0 h 79"/>
                  <a:gd name="T60" fmla="*/ 0 w 80"/>
                  <a:gd name="T61" fmla="*/ 0 h 79"/>
                  <a:gd name="T62" fmla="*/ 0 w 80"/>
                  <a:gd name="T63" fmla="*/ 0 h 79"/>
                  <a:gd name="T64" fmla="*/ 0 w 80"/>
                  <a:gd name="T65" fmla="*/ 0 h 7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9">
                    <a:moveTo>
                      <a:pt x="46" y="0"/>
                    </a:moveTo>
                    <a:lnTo>
                      <a:pt x="38" y="0"/>
                    </a:lnTo>
                    <a:lnTo>
                      <a:pt x="30" y="0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8"/>
                    </a:lnTo>
                    <a:lnTo>
                      <a:pt x="2" y="24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40" y="79"/>
                    </a:lnTo>
                    <a:lnTo>
                      <a:pt x="49" y="79"/>
                    </a:lnTo>
                    <a:lnTo>
                      <a:pt x="55" y="75"/>
                    </a:lnTo>
                    <a:lnTo>
                      <a:pt x="62" y="72"/>
                    </a:lnTo>
                    <a:lnTo>
                      <a:pt x="68" y="67"/>
                    </a:lnTo>
                    <a:lnTo>
                      <a:pt x="73" y="61"/>
                    </a:lnTo>
                    <a:lnTo>
                      <a:pt x="76" y="54"/>
                    </a:lnTo>
                    <a:lnTo>
                      <a:pt x="78" y="46"/>
                    </a:lnTo>
                    <a:lnTo>
                      <a:pt x="80" y="38"/>
                    </a:lnTo>
                    <a:lnTo>
                      <a:pt x="78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6" name="Freeform 157"/>
              <p:cNvSpPr/>
              <p:nvPr/>
            </p:nvSpPr>
            <p:spPr bwMode="auto">
              <a:xfrm>
                <a:off x="4216" y="4162"/>
                <a:ext cx="37" cy="39"/>
              </a:xfrm>
              <a:custGeom>
                <a:avLst/>
                <a:gdLst>
                  <a:gd name="T0" fmla="*/ 1 w 73"/>
                  <a:gd name="T1" fmla="*/ 0 h 79"/>
                  <a:gd name="T2" fmla="*/ 1 w 73"/>
                  <a:gd name="T3" fmla="*/ 0 h 79"/>
                  <a:gd name="T4" fmla="*/ 1 w 73"/>
                  <a:gd name="T5" fmla="*/ 0 h 79"/>
                  <a:gd name="T6" fmla="*/ 1 w 73"/>
                  <a:gd name="T7" fmla="*/ 0 h 79"/>
                  <a:gd name="T8" fmla="*/ 1 w 73"/>
                  <a:gd name="T9" fmla="*/ 0 h 79"/>
                  <a:gd name="T10" fmla="*/ 1 w 73"/>
                  <a:gd name="T11" fmla="*/ 0 h 79"/>
                  <a:gd name="T12" fmla="*/ 1 w 73"/>
                  <a:gd name="T13" fmla="*/ 0 h 79"/>
                  <a:gd name="T14" fmla="*/ 1 w 73"/>
                  <a:gd name="T15" fmla="*/ 0 h 79"/>
                  <a:gd name="T16" fmla="*/ 1 w 73"/>
                  <a:gd name="T17" fmla="*/ 0 h 79"/>
                  <a:gd name="T18" fmla="*/ 1 w 73"/>
                  <a:gd name="T19" fmla="*/ 0 h 79"/>
                  <a:gd name="T20" fmla="*/ 1 w 73"/>
                  <a:gd name="T21" fmla="*/ 0 h 79"/>
                  <a:gd name="T22" fmla="*/ 1 w 73"/>
                  <a:gd name="T23" fmla="*/ 0 h 79"/>
                  <a:gd name="T24" fmla="*/ 0 w 73"/>
                  <a:gd name="T25" fmla="*/ 0 h 79"/>
                  <a:gd name="T26" fmla="*/ 0 w 73"/>
                  <a:gd name="T27" fmla="*/ 0 h 79"/>
                  <a:gd name="T28" fmla="*/ 0 w 73"/>
                  <a:gd name="T29" fmla="*/ 0 h 79"/>
                  <a:gd name="T30" fmla="*/ 1 w 73"/>
                  <a:gd name="T31" fmla="*/ 0 h 79"/>
                  <a:gd name="T32" fmla="*/ 1 w 73"/>
                  <a:gd name="T33" fmla="*/ 0 h 79"/>
                  <a:gd name="T34" fmla="*/ 1 w 73"/>
                  <a:gd name="T35" fmla="*/ 0 h 79"/>
                  <a:gd name="T36" fmla="*/ 1 w 73"/>
                  <a:gd name="T37" fmla="*/ 0 h 79"/>
                  <a:gd name="T38" fmla="*/ 1 w 73"/>
                  <a:gd name="T39" fmla="*/ 0 h 79"/>
                  <a:gd name="T40" fmla="*/ 1 w 73"/>
                  <a:gd name="T41" fmla="*/ 0 h 79"/>
                  <a:gd name="T42" fmla="*/ 1 w 73"/>
                  <a:gd name="T43" fmla="*/ 0 h 79"/>
                  <a:gd name="T44" fmla="*/ 1 w 73"/>
                  <a:gd name="T45" fmla="*/ 0 h 79"/>
                  <a:gd name="T46" fmla="*/ 1 w 73"/>
                  <a:gd name="T47" fmla="*/ 0 h 79"/>
                  <a:gd name="T48" fmla="*/ 1 w 73"/>
                  <a:gd name="T49" fmla="*/ 0 h 79"/>
                  <a:gd name="T50" fmla="*/ 1 w 73"/>
                  <a:gd name="T51" fmla="*/ 0 h 79"/>
                  <a:gd name="T52" fmla="*/ 1 w 73"/>
                  <a:gd name="T53" fmla="*/ 0 h 79"/>
                  <a:gd name="T54" fmla="*/ 1 w 73"/>
                  <a:gd name="T55" fmla="*/ 0 h 79"/>
                  <a:gd name="T56" fmla="*/ 1 w 73"/>
                  <a:gd name="T57" fmla="*/ 0 h 79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73" h="79">
                    <a:moveTo>
                      <a:pt x="73" y="19"/>
                    </a:moveTo>
                    <a:lnTo>
                      <a:pt x="69" y="12"/>
                    </a:lnTo>
                    <a:lnTo>
                      <a:pt x="62" y="7"/>
                    </a:lnTo>
                    <a:lnTo>
                      <a:pt x="54" y="2"/>
                    </a:lnTo>
                    <a:lnTo>
                      <a:pt x="46" y="0"/>
                    </a:lnTo>
                    <a:lnTo>
                      <a:pt x="38" y="0"/>
                    </a:lnTo>
                    <a:lnTo>
                      <a:pt x="30" y="1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0" y="12"/>
                    </a:lnTo>
                    <a:lnTo>
                      <a:pt x="5" y="19"/>
                    </a:lnTo>
                    <a:lnTo>
                      <a:pt x="2" y="25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49"/>
                    </a:lnTo>
                    <a:lnTo>
                      <a:pt x="3" y="55"/>
                    </a:lnTo>
                    <a:lnTo>
                      <a:pt x="7" y="62"/>
                    </a:lnTo>
                    <a:lnTo>
                      <a:pt x="11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35" y="79"/>
                    </a:lnTo>
                    <a:lnTo>
                      <a:pt x="38" y="79"/>
                    </a:lnTo>
                    <a:lnTo>
                      <a:pt x="41" y="79"/>
                    </a:lnTo>
                    <a:lnTo>
                      <a:pt x="43" y="79"/>
                    </a:lnTo>
                    <a:lnTo>
                      <a:pt x="48" y="70"/>
                    </a:lnTo>
                    <a:lnTo>
                      <a:pt x="58" y="52"/>
                    </a:lnTo>
                    <a:lnTo>
                      <a:pt x="69" y="31"/>
                    </a:lnTo>
                    <a:lnTo>
                      <a:pt x="73" y="19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7" name="Freeform 158"/>
              <p:cNvSpPr/>
              <p:nvPr/>
            </p:nvSpPr>
            <p:spPr bwMode="auto">
              <a:xfrm>
                <a:off x="3983" y="4266"/>
                <a:ext cx="31" cy="33"/>
              </a:xfrm>
              <a:custGeom>
                <a:avLst/>
                <a:gdLst>
                  <a:gd name="T0" fmla="*/ 1 w 61"/>
                  <a:gd name="T1" fmla="*/ 1 h 66"/>
                  <a:gd name="T2" fmla="*/ 1 w 61"/>
                  <a:gd name="T3" fmla="*/ 1 h 66"/>
                  <a:gd name="T4" fmla="*/ 1 w 61"/>
                  <a:gd name="T5" fmla="*/ 1 h 66"/>
                  <a:gd name="T6" fmla="*/ 1 w 61"/>
                  <a:gd name="T7" fmla="*/ 1 h 66"/>
                  <a:gd name="T8" fmla="*/ 1 w 61"/>
                  <a:gd name="T9" fmla="*/ 1 h 66"/>
                  <a:gd name="T10" fmla="*/ 1 w 61"/>
                  <a:gd name="T11" fmla="*/ 1 h 66"/>
                  <a:gd name="T12" fmla="*/ 1 w 61"/>
                  <a:gd name="T13" fmla="*/ 1 h 66"/>
                  <a:gd name="T14" fmla="*/ 1 w 61"/>
                  <a:gd name="T15" fmla="*/ 1 h 66"/>
                  <a:gd name="T16" fmla="*/ 1 w 61"/>
                  <a:gd name="T17" fmla="*/ 1 h 66"/>
                  <a:gd name="T18" fmla="*/ 1 w 61"/>
                  <a:gd name="T19" fmla="*/ 1 h 66"/>
                  <a:gd name="T20" fmla="*/ 1 w 61"/>
                  <a:gd name="T21" fmla="*/ 1 h 66"/>
                  <a:gd name="T22" fmla="*/ 1 w 61"/>
                  <a:gd name="T23" fmla="*/ 1 h 66"/>
                  <a:gd name="T24" fmla="*/ 1 w 61"/>
                  <a:gd name="T25" fmla="*/ 1 h 66"/>
                  <a:gd name="T26" fmla="*/ 1 w 61"/>
                  <a:gd name="T27" fmla="*/ 0 h 66"/>
                  <a:gd name="T28" fmla="*/ 1 w 61"/>
                  <a:gd name="T29" fmla="*/ 1 h 66"/>
                  <a:gd name="T30" fmla="*/ 1 w 61"/>
                  <a:gd name="T31" fmla="*/ 1 h 66"/>
                  <a:gd name="T32" fmla="*/ 0 w 61"/>
                  <a:gd name="T33" fmla="*/ 1 h 66"/>
                  <a:gd name="T34" fmla="*/ 1 w 61"/>
                  <a:gd name="T35" fmla="*/ 1 h 66"/>
                  <a:gd name="T36" fmla="*/ 1 w 61"/>
                  <a:gd name="T37" fmla="*/ 1 h 66"/>
                  <a:gd name="T38" fmla="*/ 1 w 61"/>
                  <a:gd name="T39" fmla="*/ 1 h 66"/>
                  <a:gd name="T40" fmla="*/ 1 w 61"/>
                  <a:gd name="T41" fmla="*/ 1 h 66"/>
                  <a:gd name="T42" fmla="*/ 1 w 61"/>
                  <a:gd name="T43" fmla="*/ 1 h 66"/>
                  <a:gd name="T44" fmla="*/ 1 w 61"/>
                  <a:gd name="T45" fmla="*/ 1 h 66"/>
                  <a:gd name="T46" fmla="*/ 1 w 61"/>
                  <a:gd name="T47" fmla="*/ 1 h 66"/>
                  <a:gd name="T48" fmla="*/ 1 w 61"/>
                  <a:gd name="T49" fmla="*/ 1 h 6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61" h="66">
                    <a:moveTo>
                      <a:pt x="53" y="66"/>
                    </a:moveTo>
                    <a:lnTo>
                      <a:pt x="57" y="61"/>
                    </a:lnTo>
                    <a:lnTo>
                      <a:pt x="59" y="56"/>
                    </a:lnTo>
                    <a:lnTo>
                      <a:pt x="60" y="52"/>
                    </a:lnTo>
                    <a:lnTo>
                      <a:pt x="61" y="47"/>
                    </a:lnTo>
                    <a:lnTo>
                      <a:pt x="61" y="39"/>
                    </a:lnTo>
                    <a:lnTo>
                      <a:pt x="60" y="31"/>
                    </a:lnTo>
                    <a:lnTo>
                      <a:pt x="58" y="24"/>
                    </a:lnTo>
                    <a:lnTo>
                      <a:pt x="55" y="17"/>
                    </a:lnTo>
                    <a:lnTo>
                      <a:pt x="50" y="11"/>
                    </a:lnTo>
                    <a:lnTo>
                      <a:pt x="43" y="7"/>
                    </a:lnTo>
                    <a:lnTo>
                      <a:pt x="36" y="3"/>
                    </a:lnTo>
                    <a:lnTo>
                      <a:pt x="29" y="1"/>
                    </a:lnTo>
                    <a:lnTo>
                      <a:pt x="21" y="0"/>
                    </a:lnTo>
                    <a:lnTo>
                      <a:pt x="13" y="1"/>
                    </a:lnTo>
                    <a:lnTo>
                      <a:pt x="6" y="3"/>
                    </a:lnTo>
                    <a:lnTo>
                      <a:pt x="0" y="7"/>
                    </a:lnTo>
                    <a:lnTo>
                      <a:pt x="2" y="9"/>
                    </a:lnTo>
                    <a:lnTo>
                      <a:pt x="5" y="14"/>
                    </a:lnTo>
                    <a:lnTo>
                      <a:pt x="11" y="22"/>
                    </a:lnTo>
                    <a:lnTo>
                      <a:pt x="19" y="31"/>
                    </a:lnTo>
                    <a:lnTo>
                      <a:pt x="27" y="41"/>
                    </a:lnTo>
                    <a:lnTo>
                      <a:pt x="35" y="51"/>
                    </a:lnTo>
                    <a:lnTo>
                      <a:pt x="44" y="59"/>
                    </a:lnTo>
                    <a:lnTo>
                      <a:pt x="53" y="66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8" name="Freeform 159"/>
              <p:cNvSpPr/>
              <p:nvPr/>
            </p:nvSpPr>
            <p:spPr bwMode="auto">
              <a:xfrm>
                <a:off x="4852" y="4125"/>
                <a:ext cx="17" cy="17"/>
              </a:xfrm>
              <a:custGeom>
                <a:avLst/>
                <a:gdLst>
                  <a:gd name="T0" fmla="*/ 1 w 34"/>
                  <a:gd name="T1" fmla="*/ 1 h 34"/>
                  <a:gd name="T2" fmla="*/ 1 w 34"/>
                  <a:gd name="T3" fmla="*/ 1 h 34"/>
                  <a:gd name="T4" fmla="*/ 1 w 34"/>
                  <a:gd name="T5" fmla="*/ 1 h 34"/>
                  <a:gd name="T6" fmla="*/ 1 w 34"/>
                  <a:gd name="T7" fmla="*/ 1 h 34"/>
                  <a:gd name="T8" fmla="*/ 1 w 34"/>
                  <a:gd name="T9" fmla="*/ 1 h 34"/>
                  <a:gd name="T10" fmla="*/ 1 w 34"/>
                  <a:gd name="T11" fmla="*/ 1 h 34"/>
                  <a:gd name="T12" fmla="*/ 1 w 34"/>
                  <a:gd name="T13" fmla="*/ 1 h 34"/>
                  <a:gd name="T14" fmla="*/ 1 w 34"/>
                  <a:gd name="T15" fmla="*/ 1 h 34"/>
                  <a:gd name="T16" fmla="*/ 1 w 34"/>
                  <a:gd name="T17" fmla="*/ 1 h 34"/>
                  <a:gd name="T18" fmla="*/ 1 w 34"/>
                  <a:gd name="T19" fmla="*/ 0 h 34"/>
                  <a:gd name="T20" fmla="*/ 1 w 34"/>
                  <a:gd name="T21" fmla="*/ 1 h 34"/>
                  <a:gd name="T22" fmla="*/ 1 w 34"/>
                  <a:gd name="T23" fmla="*/ 1 h 34"/>
                  <a:gd name="T24" fmla="*/ 0 w 34"/>
                  <a:gd name="T25" fmla="*/ 1 h 34"/>
                  <a:gd name="T26" fmla="*/ 0 w 34"/>
                  <a:gd name="T27" fmla="*/ 1 h 34"/>
                  <a:gd name="T28" fmla="*/ 1 w 34"/>
                  <a:gd name="T29" fmla="*/ 1 h 34"/>
                  <a:gd name="T30" fmla="*/ 1 w 34"/>
                  <a:gd name="T31" fmla="*/ 1 h 34"/>
                  <a:gd name="T32" fmla="*/ 1 w 34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4">
                    <a:moveTo>
                      <a:pt x="12" y="34"/>
                    </a:moveTo>
                    <a:lnTo>
                      <a:pt x="19" y="34"/>
                    </a:lnTo>
                    <a:lnTo>
                      <a:pt x="24" y="33"/>
                    </a:lnTo>
                    <a:lnTo>
                      <a:pt x="29" y="28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2" y="10"/>
                    </a:lnTo>
                    <a:lnTo>
                      <a:pt x="28" y="5"/>
                    </a:lnTo>
                    <a:lnTo>
                      <a:pt x="22" y="2"/>
                    </a:lnTo>
                    <a:lnTo>
                      <a:pt x="15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6" y="30"/>
                    </a:lnTo>
                    <a:lnTo>
                      <a:pt x="12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9" name="Freeform 160"/>
              <p:cNvSpPr/>
              <p:nvPr/>
            </p:nvSpPr>
            <p:spPr bwMode="auto">
              <a:xfrm>
                <a:off x="4885" y="4152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0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1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1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8" y="3"/>
                    </a:lnTo>
                    <a:lnTo>
                      <a:pt x="22" y="0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1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0" name="Freeform 161"/>
              <p:cNvSpPr/>
              <p:nvPr/>
            </p:nvSpPr>
            <p:spPr bwMode="auto">
              <a:xfrm>
                <a:off x="4701" y="4202"/>
                <a:ext cx="17" cy="17"/>
              </a:xfrm>
              <a:custGeom>
                <a:avLst/>
                <a:gdLst>
                  <a:gd name="T0" fmla="*/ 1 w 34"/>
                  <a:gd name="T1" fmla="*/ 1 h 33"/>
                  <a:gd name="T2" fmla="*/ 1 w 34"/>
                  <a:gd name="T3" fmla="*/ 1 h 33"/>
                  <a:gd name="T4" fmla="*/ 1 w 34"/>
                  <a:gd name="T5" fmla="*/ 1 h 33"/>
                  <a:gd name="T6" fmla="*/ 1 w 34"/>
                  <a:gd name="T7" fmla="*/ 1 h 33"/>
                  <a:gd name="T8" fmla="*/ 1 w 34"/>
                  <a:gd name="T9" fmla="*/ 1 h 33"/>
                  <a:gd name="T10" fmla="*/ 1 w 34"/>
                  <a:gd name="T11" fmla="*/ 1 h 33"/>
                  <a:gd name="T12" fmla="*/ 1 w 34"/>
                  <a:gd name="T13" fmla="*/ 1 h 33"/>
                  <a:gd name="T14" fmla="*/ 1 w 34"/>
                  <a:gd name="T15" fmla="*/ 1 h 33"/>
                  <a:gd name="T16" fmla="*/ 1 w 34"/>
                  <a:gd name="T17" fmla="*/ 1 h 33"/>
                  <a:gd name="T18" fmla="*/ 1 w 34"/>
                  <a:gd name="T19" fmla="*/ 0 h 33"/>
                  <a:gd name="T20" fmla="*/ 1 w 34"/>
                  <a:gd name="T21" fmla="*/ 1 h 33"/>
                  <a:gd name="T22" fmla="*/ 1 w 34"/>
                  <a:gd name="T23" fmla="*/ 1 h 33"/>
                  <a:gd name="T24" fmla="*/ 1 w 34"/>
                  <a:gd name="T25" fmla="*/ 1 h 33"/>
                  <a:gd name="T26" fmla="*/ 0 w 34"/>
                  <a:gd name="T27" fmla="*/ 1 h 33"/>
                  <a:gd name="T28" fmla="*/ 1 w 34"/>
                  <a:gd name="T29" fmla="*/ 1 h 33"/>
                  <a:gd name="T30" fmla="*/ 1 w 34"/>
                  <a:gd name="T31" fmla="*/ 1 h 33"/>
                  <a:gd name="T32" fmla="*/ 1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3"/>
                    </a:moveTo>
                    <a:lnTo>
                      <a:pt x="19" y="33"/>
                    </a:lnTo>
                    <a:lnTo>
                      <a:pt x="25" y="32"/>
                    </a:lnTo>
                    <a:lnTo>
                      <a:pt x="29" y="28"/>
                    </a:lnTo>
                    <a:lnTo>
                      <a:pt x="33" y="22"/>
                    </a:lnTo>
                    <a:lnTo>
                      <a:pt x="34" y="16"/>
                    </a:lnTo>
                    <a:lnTo>
                      <a:pt x="33" y="9"/>
                    </a:lnTo>
                    <a:lnTo>
                      <a:pt x="28" y="5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10" y="2"/>
                    </a:lnTo>
                    <a:lnTo>
                      <a:pt x="5" y="6"/>
                    </a:lnTo>
                    <a:lnTo>
                      <a:pt x="2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30"/>
                    </a:lnTo>
                    <a:lnTo>
                      <a:pt x="12" y="3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" name="Freeform 162"/>
              <p:cNvSpPr/>
              <p:nvPr/>
            </p:nvSpPr>
            <p:spPr bwMode="auto">
              <a:xfrm>
                <a:off x="4742" y="4201"/>
                <a:ext cx="16" cy="17"/>
              </a:xfrm>
              <a:custGeom>
                <a:avLst/>
                <a:gdLst>
                  <a:gd name="T0" fmla="*/ 0 w 34"/>
                  <a:gd name="T1" fmla="*/ 1 h 33"/>
                  <a:gd name="T2" fmla="*/ 0 w 34"/>
                  <a:gd name="T3" fmla="*/ 1 h 33"/>
                  <a:gd name="T4" fmla="*/ 0 w 34"/>
                  <a:gd name="T5" fmla="*/ 1 h 33"/>
                  <a:gd name="T6" fmla="*/ 0 w 34"/>
                  <a:gd name="T7" fmla="*/ 1 h 33"/>
                  <a:gd name="T8" fmla="*/ 0 w 34"/>
                  <a:gd name="T9" fmla="*/ 1 h 33"/>
                  <a:gd name="T10" fmla="*/ 0 w 34"/>
                  <a:gd name="T11" fmla="*/ 1 h 33"/>
                  <a:gd name="T12" fmla="*/ 0 w 34"/>
                  <a:gd name="T13" fmla="*/ 1 h 33"/>
                  <a:gd name="T14" fmla="*/ 0 w 34"/>
                  <a:gd name="T15" fmla="*/ 1 h 33"/>
                  <a:gd name="T16" fmla="*/ 0 w 34"/>
                  <a:gd name="T17" fmla="*/ 1 h 33"/>
                  <a:gd name="T18" fmla="*/ 0 w 34"/>
                  <a:gd name="T19" fmla="*/ 0 h 33"/>
                  <a:gd name="T20" fmla="*/ 0 w 34"/>
                  <a:gd name="T21" fmla="*/ 1 h 33"/>
                  <a:gd name="T22" fmla="*/ 0 w 34"/>
                  <a:gd name="T23" fmla="*/ 1 h 33"/>
                  <a:gd name="T24" fmla="*/ 0 w 34"/>
                  <a:gd name="T25" fmla="*/ 1 h 33"/>
                  <a:gd name="T26" fmla="*/ 0 w 34"/>
                  <a:gd name="T27" fmla="*/ 1 h 33"/>
                  <a:gd name="T28" fmla="*/ 0 w 34"/>
                  <a:gd name="T29" fmla="*/ 1 h 33"/>
                  <a:gd name="T30" fmla="*/ 0 w 34"/>
                  <a:gd name="T31" fmla="*/ 1 h 33"/>
                  <a:gd name="T32" fmla="*/ 0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2"/>
                    </a:moveTo>
                    <a:lnTo>
                      <a:pt x="19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1" y="9"/>
                    </a:lnTo>
                    <a:lnTo>
                      <a:pt x="28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" name="Freeform 163"/>
              <p:cNvSpPr/>
              <p:nvPr/>
            </p:nvSpPr>
            <p:spPr bwMode="auto">
              <a:xfrm>
                <a:off x="4782" y="4209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1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5" y="29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" name="Freeform 164"/>
              <p:cNvSpPr/>
              <p:nvPr/>
            </p:nvSpPr>
            <p:spPr bwMode="auto">
              <a:xfrm>
                <a:off x="4820" y="4226"/>
                <a:ext cx="17" cy="17"/>
              </a:xfrm>
              <a:custGeom>
                <a:avLst/>
                <a:gdLst>
                  <a:gd name="T0" fmla="*/ 1 w 33"/>
                  <a:gd name="T1" fmla="*/ 1 h 34"/>
                  <a:gd name="T2" fmla="*/ 1 w 33"/>
                  <a:gd name="T3" fmla="*/ 1 h 34"/>
                  <a:gd name="T4" fmla="*/ 1 w 33"/>
                  <a:gd name="T5" fmla="*/ 1 h 34"/>
                  <a:gd name="T6" fmla="*/ 1 w 33"/>
                  <a:gd name="T7" fmla="*/ 1 h 34"/>
                  <a:gd name="T8" fmla="*/ 1 w 33"/>
                  <a:gd name="T9" fmla="*/ 1 h 34"/>
                  <a:gd name="T10" fmla="*/ 1 w 33"/>
                  <a:gd name="T11" fmla="*/ 1 h 34"/>
                  <a:gd name="T12" fmla="*/ 1 w 33"/>
                  <a:gd name="T13" fmla="*/ 1 h 34"/>
                  <a:gd name="T14" fmla="*/ 1 w 33"/>
                  <a:gd name="T15" fmla="*/ 1 h 34"/>
                  <a:gd name="T16" fmla="*/ 1 w 33"/>
                  <a:gd name="T17" fmla="*/ 1 h 34"/>
                  <a:gd name="T18" fmla="*/ 1 w 33"/>
                  <a:gd name="T19" fmla="*/ 0 h 34"/>
                  <a:gd name="T20" fmla="*/ 1 w 33"/>
                  <a:gd name="T21" fmla="*/ 1 h 34"/>
                  <a:gd name="T22" fmla="*/ 1 w 33"/>
                  <a:gd name="T23" fmla="*/ 1 h 34"/>
                  <a:gd name="T24" fmla="*/ 1 w 33"/>
                  <a:gd name="T25" fmla="*/ 1 h 34"/>
                  <a:gd name="T26" fmla="*/ 0 w 33"/>
                  <a:gd name="T27" fmla="*/ 1 h 34"/>
                  <a:gd name="T28" fmla="*/ 1 w 33"/>
                  <a:gd name="T29" fmla="*/ 1 h 34"/>
                  <a:gd name="T30" fmla="*/ 1 w 33"/>
                  <a:gd name="T31" fmla="*/ 1 h 34"/>
                  <a:gd name="T32" fmla="*/ 1 w 33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4">
                    <a:moveTo>
                      <a:pt x="11" y="34"/>
                    </a:moveTo>
                    <a:lnTo>
                      <a:pt x="18" y="34"/>
                    </a:lnTo>
                    <a:lnTo>
                      <a:pt x="24" y="33"/>
                    </a:lnTo>
                    <a:lnTo>
                      <a:pt x="30" y="28"/>
                    </a:lnTo>
                    <a:lnTo>
                      <a:pt x="33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7" y="5"/>
                    </a:lnTo>
                    <a:lnTo>
                      <a:pt x="22" y="1"/>
                    </a:lnTo>
                    <a:lnTo>
                      <a:pt x="16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1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5" y="30"/>
                    </a:lnTo>
                    <a:lnTo>
                      <a:pt x="11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4" name="Freeform 165"/>
              <p:cNvSpPr/>
              <p:nvPr/>
            </p:nvSpPr>
            <p:spPr bwMode="auto">
              <a:xfrm>
                <a:off x="4853" y="4250"/>
                <a:ext cx="16" cy="16"/>
              </a:xfrm>
              <a:custGeom>
                <a:avLst/>
                <a:gdLst>
                  <a:gd name="T0" fmla="*/ 0 w 33"/>
                  <a:gd name="T1" fmla="*/ 0 h 33"/>
                  <a:gd name="T2" fmla="*/ 0 w 33"/>
                  <a:gd name="T3" fmla="*/ 0 h 33"/>
                  <a:gd name="T4" fmla="*/ 0 w 33"/>
                  <a:gd name="T5" fmla="*/ 0 h 33"/>
                  <a:gd name="T6" fmla="*/ 0 w 33"/>
                  <a:gd name="T7" fmla="*/ 0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0 h 33"/>
                  <a:gd name="T14" fmla="*/ 0 w 33"/>
                  <a:gd name="T15" fmla="*/ 0 h 33"/>
                  <a:gd name="T16" fmla="*/ 0 w 33"/>
                  <a:gd name="T17" fmla="*/ 0 h 33"/>
                  <a:gd name="T18" fmla="*/ 0 w 33"/>
                  <a:gd name="T19" fmla="*/ 0 h 33"/>
                  <a:gd name="T20" fmla="*/ 0 w 33"/>
                  <a:gd name="T21" fmla="*/ 0 h 33"/>
                  <a:gd name="T22" fmla="*/ 0 w 33"/>
                  <a:gd name="T23" fmla="*/ 0 h 33"/>
                  <a:gd name="T24" fmla="*/ 0 w 33"/>
                  <a:gd name="T25" fmla="*/ 0 h 33"/>
                  <a:gd name="T26" fmla="*/ 0 w 33"/>
                  <a:gd name="T27" fmla="*/ 0 h 33"/>
                  <a:gd name="T28" fmla="*/ 0 w 33"/>
                  <a:gd name="T29" fmla="*/ 0 h 33"/>
                  <a:gd name="T30" fmla="*/ 0 w 33"/>
                  <a:gd name="T31" fmla="*/ 0 h 33"/>
                  <a:gd name="T32" fmla="*/ 0 w 33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2" y="32"/>
                    </a:moveTo>
                    <a:lnTo>
                      <a:pt x="18" y="33"/>
                    </a:lnTo>
                    <a:lnTo>
                      <a:pt x="25" y="32"/>
                    </a:lnTo>
                    <a:lnTo>
                      <a:pt x="29" y="27"/>
                    </a:lnTo>
                    <a:lnTo>
                      <a:pt x="33" y="21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1" y="1"/>
                    </a:lnTo>
                    <a:lnTo>
                      <a:pt x="15" y="0"/>
                    </a:lnTo>
                    <a:lnTo>
                      <a:pt x="8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5" name="Freeform 166"/>
              <p:cNvSpPr/>
              <p:nvPr/>
            </p:nvSpPr>
            <p:spPr bwMode="auto">
              <a:xfrm>
                <a:off x="4680" y="4230"/>
                <a:ext cx="188" cy="72"/>
              </a:xfrm>
              <a:custGeom>
                <a:avLst/>
                <a:gdLst>
                  <a:gd name="T0" fmla="*/ 1 w 376"/>
                  <a:gd name="T1" fmla="*/ 1 h 144"/>
                  <a:gd name="T2" fmla="*/ 1 w 376"/>
                  <a:gd name="T3" fmla="*/ 1 h 144"/>
                  <a:gd name="T4" fmla="*/ 1 w 376"/>
                  <a:gd name="T5" fmla="*/ 1 h 144"/>
                  <a:gd name="T6" fmla="*/ 1 w 376"/>
                  <a:gd name="T7" fmla="*/ 1 h 144"/>
                  <a:gd name="T8" fmla="*/ 1 w 376"/>
                  <a:gd name="T9" fmla="*/ 1 h 144"/>
                  <a:gd name="T10" fmla="*/ 1 w 376"/>
                  <a:gd name="T11" fmla="*/ 1 h 144"/>
                  <a:gd name="T12" fmla="*/ 1 w 376"/>
                  <a:gd name="T13" fmla="*/ 1 h 144"/>
                  <a:gd name="T14" fmla="*/ 1 w 376"/>
                  <a:gd name="T15" fmla="*/ 1 h 144"/>
                  <a:gd name="T16" fmla="*/ 1 w 376"/>
                  <a:gd name="T17" fmla="*/ 1 h 144"/>
                  <a:gd name="T18" fmla="*/ 1 w 376"/>
                  <a:gd name="T19" fmla="*/ 1 h 144"/>
                  <a:gd name="T20" fmla="*/ 1 w 376"/>
                  <a:gd name="T21" fmla="*/ 1 h 144"/>
                  <a:gd name="T22" fmla="*/ 1 w 376"/>
                  <a:gd name="T23" fmla="*/ 1 h 144"/>
                  <a:gd name="T24" fmla="*/ 1 w 376"/>
                  <a:gd name="T25" fmla="*/ 1 h 144"/>
                  <a:gd name="T26" fmla="*/ 1 w 376"/>
                  <a:gd name="T27" fmla="*/ 1 h 144"/>
                  <a:gd name="T28" fmla="*/ 1 w 376"/>
                  <a:gd name="T29" fmla="*/ 1 h 144"/>
                  <a:gd name="T30" fmla="*/ 1 w 376"/>
                  <a:gd name="T31" fmla="*/ 1 h 144"/>
                  <a:gd name="T32" fmla="*/ 1 w 376"/>
                  <a:gd name="T33" fmla="*/ 1 h 144"/>
                  <a:gd name="T34" fmla="*/ 1 w 376"/>
                  <a:gd name="T35" fmla="*/ 1 h 144"/>
                  <a:gd name="T36" fmla="*/ 1 w 376"/>
                  <a:gd name="T37" fmla="*/ 1 h 144"/>
                  <a:gd name="T38" fmla="*/ 1 w 376"/>
                  <a:gd name="T39" fmla="*/ 0 h 144"/>
                  <a:gd name="T40" fmla="*/ 1 w 376"/>
                  <a:gd name="T41" fmla="*/ 1 h 144"/>
                  <a:gd name="T42" fmla="*/ 1 w 376"/>
                  <a:gd name="T43" fmla="*/ 1 h 144"/>
                  <a:gd name="T44" fmla="*/ 1 w 376"/>
                  <a:gd name="T45" fmla="*/ 1 h 144"/>
                  <a:gd name="T46" fmla="*/ 1 w 376"/>
                  <a:gd name="T47" fmla="*/ 1 h 144"/>
                  <a:gd name="T48" fmla="*/ 0 w 376"/>
                  <a:gd name="T49" fmla="*/ 1 h 144"/>
                  <a:gd name="T50" fmla="*/ 1 w 376"/>
                  <a:gd name="T51" fmla="*/ 1 h 144"/>
                  <a:gd name="T52" fmla="*/ 1 w 376"/>
                  <a:gd name="T53" fmla="*/ 1 h 144"/>
                  <a:gd name="T54" fmla="*/ 1 w 376"/>
                  <a:gd name="T55" fmla="*/ 1 h 144"/>
                  <a:gd name="T56" fmla="*/ 1 w 376"/>
                  <a:gd name="T57" fmla="*/ 1 h 144"/>
                  <a:gd name="T58" fmla="*/ 1 w 376"/>
                  <a:gd name="T59" fmla="*/ 1 h 144"/>
                  <a:gd name="T60" fmla="*/ 1 w 376"/>
                  <a:gd name="T61" fmla="*/ 1 h 144"/>
                  <a:gd name="T62" fmla="*/ 1 w 376"/>
                  <a:gd name="T63" fmla="*/ 1 h 144"/>
                  <a:gd name="T64" fmla="*/ 1 w 376"/>
                  <a:gd name="T65" fmla="*/ 1 h 144"/>
                  <a:gd name="T66" fmla="*/ 1 w 376"/>
                  <a:gd name="T67" fmla="*/ 1 h 144"/>
                  <a:gd name="T68" fmla="*/ 1 w 376"/>
                  <a:gd name="T69" fmla="*/ 1 h 144"/>
                  <a:gd name="T70" fmla="*/ 1 w 376"/>
                  <a:gd name="T71" fmla="*/ 1 h 144"/>
                  <a:gd name="T72" fmla="*/ 1 w 376"/>
                  <a:gd name="T73" fmla="*/ 1 h 144"/>
                  <a:gd name="T74" fmla="*/ 1 w 376"/>
                  <a:gd name="T75" fmla="*/ 1 h 144"/>
                  <a:gd name="T76" fmla="*/ 1 w 376"/>
                  <a:gd name="T77" fmla="*/ 1 h 144"/>
                  <a:gd name="T78" fmla="*/ 1 w 376"/>
                  <a:gd name="T79" fmla="*/ 1 h 144"/>
                  <a:gd name="T80" fmla="*/ 1 w 376"/>
                  <a:gd name="T81" fmla="*/ 1 h 144"/>
                  <a:gd name="T82" fmla="*/ 1 w 376"/>
                  <a:gd name="T83" fmla="*/ 1 h 144"/>
                  <a:gd name="T84" fmla="*/ 1 w 376"/>
                  <a:gd name="T85" fmla="*/ 1 h 144"/>
                  <a:gd name="T86" fmla="*/ 1 w 376"/>
                  <a:gd name="T87" fmla="*/ 1 h 144"/>
                  <a:gd name="T88" fmla="*/ 1 w 376"/>
                  <a:gd name="T89" fmla="*/ 1 h 144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376" h="144">
                    <a:moveTo>
                      <a:pt x="340" y="144"/>
                    </a:moveTo>
                    <a:lnTo>
                      <a:pt x="344" y="141"/>
                    </a:lnTo>
                    <a:lnTo>
                      <a:pt x="349" y="137"/>
                    </a:lnTo>
                    <a:lnTo>
                      <a:pt x="353" y="134"/>
                    </a:lnTo>
                    <a:lnTo>
                      <a:pt x="358" y="130"/>
                    </a:lnTo>
                    <a:lnTo>
                      <a:pt x="363" y="127"/>
                    </a:lnTo>
                    <a:lnTo>
                      <a:pt x="367" y="122"/>
                    </a:lnTo>
                    <a:lnTo>
                      <a:pt x="372" y="119"/>
                    </a:lnTo>
                    <a:lnTo>
                      <a:pt x="376" y="114"/>
                    </a:lnTo>
                    <a:lnTo>
                      <a:pt x="358" y="95"/>
                    </a:lnTo>
                    <a:lnTo>
                      <a:pt x="337" y="76"/>
                    </a:lnTo>
                    <a:lnTo>
                      <a:pt x="314" y="60"/>
                    </a:lnTo>
                    <a:lnTo>
                      <a:pt x="291" y="46"/>
                    </a:lnTo>
                    <a:lnTo>
                      <a:pt x="266" y="34"/>
                    </a:lnTo>
                    <a:lnTo>
                      <a:pt x="239" y="23"/>
                    </a:lnTo>
                    <a:lnTo>
                      <a:pt x="213" y="15"/>
                    </a:lnTo>
                    <a:lnTo>
                      <a:pt x="186" y="9"/>
                    </a:lnTo>
                    <a:lnTo>
                      <a:pt x="160" y="5"/>
                    </a:lnTo>
                    <a:lnTo>
                      <a:pt x="133" y="1"/>
                    </a:lnTo>
                    <a:lnTo>
                      <a:pt x="108" y="0"/>
                    </a:lnTo>
                    <a:lnTo>
                      <a:pt x="83" y="1"/>
                    </a:lnTo>
                    <a:lnTo>
                      <a:pt x="60" y="4"/>
                    </a:lnTo>
                    <a:lnTo>
                      <a:pt x="38" y="7"/>
                    </a:lnTo>
                    <a:lnTo>
                      <a:pt x="17" y="13"/>
                    </a:lnTo>
                    <a:lnTo>
                      <a:pt x="0" y="20"/>
                    </a:lnTo>
                    <a:lnTo>
                      <a:pt x="4" y="32"/>
                    </a:lnTo>
                    <a:lnTo>
                      <a:pt x="9" y="45"/>
                    </a:lnTo>
                    <a:lnTo>
                      <a:pt x="15" y="58"/>
                    </a:lnTo>
                    <a:lnTo>
                      <a:pt x="21" y="69"/>
                    </a:lnTo>
                    <a:lnTo>
                      <a:pt x="40" y="60"/>
                    </a:lnTo>
                    <a:lnTo>
                      <a:pt x="61" y="54"/>
                    </a:lnTo>
                    <a:lnTo>
                      <a:pt x="83" y="50"/>
                    </a:lnTo>
                    <a:lnTo>
                      <a:pt x="106" y="47"/>
                    </a:lnTo>
                    <a:lnTo>
                      <a:pt x="128" y="47"/>
                    </a:lnTo>
                    <a:lnTo>
                      <a:pt x="151" y="49"/>
                    </a:lnTo>
                    <a:lnTo>
                      <a:pt x="174" y="52"/>
                    </a:lnTo>
                    <a:lnTo>
                      <a:pt x="197" y="58"/>
                    </a:lnTo>
                    <a:lnTo>
                      <a:pt x="219" y="65"/>
                    </a:lnTo>
                    <a:lnTo>
                      <a:pt x="241" y="73"/>
                    </a:lnTo>
                    <a:lnTo>
                      <a:pt x="261" y="82"/>
                    </a:lnTo>
                    <a:lnTo>
                      <a:pt x="280" y="92"/>
                    </a:lnTo>
                    <a:lnTo>
                      <a:pt x="298" y="104"/>
                    </a:lnTo>
                    <a:lnTo>
                      <a:pt x="314" y="117"/>
                    </a:lnTo>
                    <a:lnTo>
                      <a:pt x="328" y="130"/>
                    </a:lnTo>
                    <a:lnTo>
                      <a:pt x="340" y="144"/>
                    </a:lnTo>
                    <a:close/>
                  </a:path>
                </a:pathLst>
              </a:custGeom>
              <a:solidFill>
                <a:srgbClr val="D100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" name="Freeform 167"/>
              <p:cNvSpPr/>
              <p:nvPr/>
            </p:nvSpPr>
            <p:spPr bwMode="auto">
              <a:xfrm>
                <a:off x="3482" y="4271"/>
                <a:ext cx="1433" cy="69"/>
              </a:xfrm>
              <a:custGeom>
                <a:avLst/>
                <a:gdLst>
                  <a:gd name="T0" fmla="*/ 0 w 2868"/>
                  <a:gd name="T1" fmla="*/ 1 h 137"/>
                  <a:gd name="T2" fmla="*/ 0 w 2868"/>
                  <a:gd name="T3" fmla="*/ 0 h 137"/>
                  <a:gd name="T4" fmla="*/ 0 w 2868"/>
                  <a:gd name="T5" fmla="*/ 0 h 137"/>
                  <a:gd name="T6" fmla="*/ 0 w 2868"/>
                  <a:gd name="T7" fmla="*/ 1 h 137"/>
                  <a:gd name="T8" fmla="*/ 0 w 2868"/>
                  <a:gd name="T9" fmla="*/ 1 h 1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868" h="137">
                    <a:moveTo>
                      <a:pt x="2868" y="134"/>
                    </a:moveTo>
                    <a:lnTo>
                      <a:pt x="2868" y="0"/>
                    </a:lnTo>
                    <a:lnTo>
                      <a:pt x="0" y="0"/>
                    </a:lnTo>
                    <a:lnTo>
                      <a:pt x="7" y="137"/>
                    </a:lnTo>
                    <a:lnTo>
                      <a:pt x="2868" y="134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7" name="Freeform 168"/>
              <p:cNvSpPr/>
              <p:nvPr/>
            </p:nvSpPr>
            <p:spPr bwMode="auto">
              <a:xfrm>
                <a:off x="3452" y="4178"/>
                <a:ext cx="202" cy="140"/>
              </a:xfrm>
              <a:custGeom>
                <a:avLst/>
                <a:gdLst>
                  <a:gd name="T0" fmla="*/ 1 w 404"/>
                  <a:gd name="T1" fmla="*/ 0 h 281"/>
                  <a:gd name="T2" fmla="*/ 1 w 404"/>
                  <a:gd name="T3" fmla="*/ 0 h 281"/>
                  <a:gd name="T4" fmla="*/ 1 w 404"/>
                  <a:gd name="T5" fmla="*/ 0 h 281"/>
                  <a:gd name="T6" fmla="*/ 1 w 404"/>
                  <a:gd name="T7" fmla="*/ 0 h 281"/>
                  <a:gd name="T8" fmla="*/ 1 w 404"/>
                  <a:gd name="T9" fmla="*/ 0 h 281"/>
                  <a:gd name="T10" fmla="*/ 1 w 404"/>
                  <a:gd name="T11" fmla="*/ 0 h 281"/>
                  <a:gd name="T12" fmla="*/ 1 w 404"/>
                  <a:gd name="T13" fmla="*/ 0 h 281"/>
                  <a:gd name="T14" fmla="*/ 1 w 404"/>
                  <a:gd name="T15" fmla="*/ 0 h 281"/>
                  <a:gd name="T16" fmla="*/ 1 w 404"/>
                  <a:gd name="T17" fmla="*/ 0 h 281"/>
                  <a:gd name="T18" fmla="*/ 1 w 404"/>
                  <a:gd name="T19" fmla="*/ 0 h 281"/>
                  <a:gd name="T20" fmla="*/ 1 w 404"/>
                  <a:gd name="T21" fmla="*/ 0 h 281"/>
                  <a:gd name="T22" fmla="*/ 1 w 404"/>
                  <a:gd name="T23" fmla="*/ 0 h 281"/>
                  <a:gd name="T24" fmla="*/ 1 w 404"/>
                  <a:gd name="T25" fmla="*/ 0 h 281"/>
                  <a:gd name="T26" fmla="*/ 1 w 404"/>
                  <a:gd name="T27" fmla="*/ 0 h 281"/>
                  <a:gd name="T28" fmla="*/ 1 w 404"/>
                  <a:gd name="T29" fmla="*/ 0 h 281"/>
                  <a:gd name="T30" fmla="*/ 1 w 404"/>
                  <a:gd name="T31" fmla="*/ 0 h 281"/>
                  <a:gd name="T32" fmla="*/ 1 w 404"/>
                  <a:gd name="T33" fmla="*/ 0 h 281"/>
                  <a:gd name="T34" fmla="*/ 1 w 404"/>
                  <a:gd name="T35" fmla="*/ 0 h 281"/>
                  <a:gd name="T36" fmla="*/ 1 w 404"/>
                  <a:gd name="T37" fmla="*/ 0 h 281"/>
                  <a:gd name="T38" fmla="*/ 1 w 404"/>
                  <a:gd name="T39" fmla="*/ 0 h 281"/>
                  <a:gd name="T40" fmla="*/ 1 w 404"/>
                  <a:gd name="T41" fmla="*/ 0 h 281"/>
                  <a:gd name="T42" fmla="*/ 1 w 404"/>
                  <a:gd name="T43" fmla="*/ 0 h 281"/>
                  <a:gd name="T44" fmla="*/ 1 w 404"/>
                  <a:gd name="T45" fmla="*/ 0 h 281"/>
                  <a:gd name="T46" fmla="*/ 1 w 404"/>
                  <a:gd name="T47" fmla="*/ 0 h 281"/>
                  <a:gd name="T48" fmla="*/ 1 w 404"/>
                  <a:gd name="T49" fmla="*/ 0 h 281"/>
                  <a:gd name="T50" fmla="*/ 1 w 404"/>
                  <a:gd name="T51" fmla="*/ 0 h 281"/>
                  <a:gd name="T52" fmla="*/ 1 w 404"/>
                  <a:gd name="T53" fmla="*/ 0 h 281"/>
                  <a:gd name="T54" fmla="*/ 1 w 404"/>
                  <a:gd name="T55" fmla="*/ 0 h 281"/>
                  <a:gd name="T56" fmla="*/ 1 w 404"/>
                  <a:gd name="T57" fmla="*/ 0 h 281"/>
                  <a:gd name="T58" fmla="*/ 1 w 404"/>
                  <a:gd name="T59" fmla="*/ 0 h 281"/>
                  <a:gd name="T60" fmla="*/ 1 w 404"/>
                  <a:gd name="T61" fmla="*/ 0 h 281"/>
                  <a:gd name="T62" fmla="*/ 1 w 404"/>
                  <a:gd name="T63" fmla="*/ 0 h 281"/>
                  <a:gd name="T64" fmla="*/ 1 w 404"/>
                  <a:gd name="T65" fmla="*/ 0 h 281"/>
                  <a:gd name="T66" fmla="*/ 1 w 404"/>
                  <a:gd name="T67" fmla="*/ 0 h 281"/>
                  <a:gd name="T68" fmla="*/ 1 w 404"/>
                  <a:gd name="T69" fmla="*/ 0 h 281"/>
                  <a:gd name="T70" fmla="*/ 1 w 404"/>
                  <a:gd name="T71" fmla="*/ 0 h 281"/>
                  <a:gd name="T72" fmla="*/ 1 w 404"/>
                  <a:gd name="T73" fmla="*/ 0 h 281"/>
                  <a:gd name="T74" fmla="*/ 1 w 404"/>
                  <a:gd name="T75" fmla="*/ 0 h 281"/>
                  <a:gd name="T76" fmla="*/ 1 w 404"/>
                  <a:gd name="T77" fmla="*/ 0 h 281"/>
                  <a:gd name="T78" fmla="*/ 1 w 404"/>
                  <a:gd name="T79" fmla="*/ 0 h 281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4" h="281">
                    <a:moveTo>
                      <a:pt x="339" y="270"/>
                    </a:moveTo>
                    <a:lnTo>
                      <a:pt x="323" y="270"/>
                    </a:lnTo>
                    <a:lnTo>
                      <a:pt x="306" y="271"/>
                    </a:lnTo>
                    <a:lnTo>
                      <a:pt x="290" y="271"/>
                    </a:lnTo>
                    <a:lnTo>
                      <a:pt x="274" y="271"/>
                    </a:lnTo>
                    <a:lnTo>
                      <a:pt x="258" y="273"/>
                    </a:lnTo>
                    <a:lnTo>
                      <a:pt x="241" y="273"/>
                    </a:lnTo>
                    <a:lnTo>
                      <a:pt x="225" y="274"/>
                    </a:lnTo>
                    <a:lnTo>
                      <a:pt x="209" y="274"/>
                    </a:lnTo>
                    <a:lnTo>
                      <a:pt x="194" y="275"/>
                    </a:lnTo>
                    <a:lnTo>
                      <a:pt x="178" y="276"/>
                    </a:lnTo>
                    <a:lnTo>
                      <a:pt x="163" y="276"/>
                    </a:lnTo>
                    <a:lnTo>
                      <a:pt x="148" y="277"/>
                    </a:lnTo>
                    <a:lnTo>
                      <a:pt x="133" y="278"/>
                    </a:lnTo>
                    <a:lnTo>
                      <a:pt x="118" y="279"/>
                    </a:lnTo>
                    <a:lnTo>
                      <a:pt x="103" y="279"/>
                    </a:lnTo>
                    <a:lnTo>
                      <a:pt x="89" y="281"/>
                    </a:lnTo>
                    <a:lnTo>
                      <a:pt x="86" y="258"/>
                    </a:lnTo>
                    <a:lnTo>
                      <a:pt x="80" y="233"/>
                    </a:lnTo>
                    <a:lnTo>
                      <a:pt x="72" y="209"/>
                    </a:lnTo>
                    <a:lnTo>
                      <a:pt x="62" y="185"/>
                    </a:lnTo>
                    <a:lnTo>
                      <a:pt x="49" y="163"/>
                    </a:lnTo>
                    <a:lnTo>
                      <a:pt x="34" y="142"/>
                    </a:lnTo>
                    <a:lnTo>
                      <a:pt x="18" y="125"/>
                    </a:lnTo>
                    <a:lnTo>
                      <a:pt x="0" y="112"/>
                    </a:lnTo>
                    <a:lnTo>
                      <a:pt x="20" y="118"/>
                    </a:lnTo>
                    <a:lnTo>
                      <a:pt x="40" y="127"/>
                    </a:lnTo>
                    <a:lnTo>
                      <a:pt x="57" y="139"/>
                    </a:lnTo>
                    <a:lnTo>
                      <a:pt x="73" y="155"/>
                    </a:lnTo>
                    <a:lnTo>
                      <a:pt x="89" y="173"/>
                    </a:lnTo>
                    <a:lnTo>
                      <a:pt x="103" y="196"/>
                    </a:lnTo>
                    <a:lnTo>
                      <a:pt x="118" y="223"/>
                    </a:lnTo>
                    <a:lnTo>
                      <a:pt x="133" y="254"/>
                    </a:lnTo>
                    <a:lnTo>
                      <a:pt x="140" y="223"/>
                    </a:lnTo>
                    <a:lnTo>
                      <a:pt x="142" y="188"/>
                    </a:lnTo>
                    <a:lnTo>
                      <a:pt x="142" y="153"/>
                    </a:lnTo>
                    <a:lnTo>
                      <a:pt x="139" y="116"/>
                    </a:lnTo>
                    <a:lnTo>
                      <a:pt x="133" y="81"/>
                    </a:lnTo>
                    <a:lnTo>
                      <a:pt x="125" y="50"/>
                    </a:lnTo>
                    <a:lnTo>
                      <a:pt x="115" y="23"/>
                    </a:lnTo>
                    <a:lnTo>
                      <a:pt x="102" y="5"/>
                    </a:lnTo>
                    <a:lnTo>
                      <a:pt x="121" y="18"/>
                    </a:lnTo>
                    <a:lnTo>
                      <a:pt x="140" y="34"/>
                    </a:lnTo>
                    <a:lnTo>
                      <a:pt x="157" y="53"/>
                    </a:lnTo>
                    <a:lnTo>
                      <a:pt x="174" y="78"/>
                    </a:lnTo>
                    <a:lnTo>
                      <a:pt x="188" y="106"/>
                    </a:lnTo>
                    <a:lnTo>
                      <a:pt x="201" y="141"/>
                    </a:lnTo>
                    <a:lnTo>
                      <a:pt x="212" y="183"/>
                    </a:lnTo>
                    <a:lnTo>
                      <a:pt x="218" y="231"/>
                    </a:lnTo>
                    <a:lnTo>
                      <a:pt x="229" y="208"/>
                    </a:lnTo>
                    <a:lnTo>
                      <a:pt x="237" y="183"/>
                    </a:lnTo>
                    <a:lnTo>
                      <a:pt x="243" y="154"/>
                    </a:lnTo>
                    <a:lnTo>
                      <a:pt x="245" y="124"/>
                    </a:lnTo>
                    <a:lnTo>
                      <a:pt x="245" y="93"/>
                    </a:lnTo>
                    <a:lnTo>
                      <a:pt x="241" y="62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0" y="30"/>
                    </a:lnTo>
                    <a:lnTo>
                      <a:pt x="255" y="57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8" y="128"/>
                    </a:lnTo>
                    <a:lnTo>
                      <a:pt x="294" y="151"/>
                    </a:lnTo>
                    <a:lnTo>
                      <a:pt x="298" y="173"/>
                    </a:lnTo>
                    <a:lnTo>
                      <a:pt x="299" y="195"/>
                    </a:lnTo>
                    <a:lnTo>
                      <a:pt x="312" y="173"/>
                    </a:lnTo>
                    <a:lnTo>
                      <a:pt x="326" y="148"/>
                    </a:lnTo>
                    <a:lnTo>
                      <a:pt x="340" y="121"/>
                    </a:lnTo>
                    <a:lnTo>
                      <a:pt x="354" y="94"/>
                    </a:lnTo>
                    <a:lnTo>
                      <a:pt x="366" y="67"/>
                    </a:lnTo>
                    <a:lnTo>
                      <a:pt x="375" y="42"/>
                    </a:lnTo>
                    <a:lnTo>
                      <a:pt x="382" y="20"/>
                    </a:lnTo>
                    <a:lnTo>
                      <a:pt x="384" y="3"/>
                    </a:lnTo>
                    <a:lnTo>
                      <a:pt x="392" y="27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4" y="112"/>
                    </a:lnTo>
                    <a:lnTo>
                      <a:pt x="398" y="146"/>
                    </a:lnTo>
                    <a:lnTo>
                      <a:pt x="388" y="184"/>
                    </a:lnTo>
                    <a:lnTo>
                      <a:pt x="368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8" name="Freeform 169"/>
              <p:cNvSpPr/>
              <p:nvPr/>
            </p:nvSpPr>
            <p:spPr bwMode="auto">
              <a:xfrm>
                <a:off x="4880" y="4200"/>
                <a:ext cx="51" cy="71"/>
              </a:xfrm>
              <a:custGeom>
                <a:avLst/>
                <a:gdLst>
                  <a:gd name="T0" fmla="*/ 1 w 102"/>
                  <a:gd name="T1" fmla="*/ 1 h 142"/>
                  <a:gd name="T2" fmla="*/ 0 w 102"/>
                  <a:gd name="T3" fmla="*/ 1 h 142"/>
                  <a:gd name="T4" fmla="*/ 1 w 102"/>
                  <a:gd name="T5" fmla="*/ 1 h 142"/>
                  <a:gd name="T6" fmla="*/ 1 w 102"/>
                  <a:gd name="T7" fmla="*/ 1 h 142"/>
                  <a:gd name="T8" fmla="*/ 1 w 102"/>
                  <a:gd name="T9" fmla="*/ 1 h 142"/>
                  <a:gd name="T10" fmla="*/ 1 w 102"/>
                  <a:gd name="T11" fmla="*/ 1 h 142"/>
                  <a:gd name="T12" fmla="*/ 1 w 102"/>
                  <a:gd name="T13" fmla="*/ 1 h 142"/>
                  <a:gd name="T14" fmla="*/ 1 w 102"/>
                  <a:gd name="T15" fmla="*/ 1 h 142"/>
                  <a:gd name="T16" fmla="*/ 1 w 102"/>
                  <a:gd name="T17" fmla="*/ 1 h 142"/>
                  <a:gd name="T18" fmla="*/ 1 w 102"/>
                  <a:gd name="T19" fmla="*/ 0 h 142"/>
                  <a:gd name="T20" fmla="*/ 1 w 102"/>
                  <a:gd name="T21" fmla="*/ 1 h 142"/>
                  <a:gd name="T22" fmla="*/ 1 w 102"/>
                  <a:gd name="T23" fmla="*/ 1 h 142"/>
                  <a:gd name="T24" fmla="*/ 1 w 102"/>
                  <a:gd name="T25" fmla="*/ 1 h 142"/>
                  <a:gd name="T26" fmla="*/ 1 w 102"/>
                  <a:gd name="T27" fmla="*/ 1 h 14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2" h="142">
                    <a:moveTo>
                      <a:pt x="71" y="142"/>
                    </a:moveTo>
                    <a:lnTo>
                      <a:pt x="0" y="142"/>
                    </a:lnTo>
                    <a:lnTo>
                      <a:pt x="6" y="123"/>
                    </a:lnTo>
                    <a:lnTo>
                      <a:pt x="16" y="102"/>
                    </a:lnTo>
                    <a:lnTo>
                      <a:pt x="27" y="82"/>
                    </a:lnTo>
                    <a:lnTo>
                      <a:pt x="41" y="61"/>
                    </a:lnTo>
                    <a:lnTo>
                      <a:pt x="56" y="43"/>
                    </a:lnTo>
                    <a:lnTo>
                      <a:pt x="71" y="26"/>
                    </a:lnTo>
                    <a:lnTo>
                      <a:pt x="87" y="12"/>
                    </a:lnTo>
                    <a:lnTo>
                      <a:pt x="102" y="0"/>
                    </a:lnTo>
                    <a:lnTo>
                      <a:pt x="84" y="41"/>
                    </a:lnTo>
                    <a:lnTo>
                      <a:pt x="74" y="78"/>
                    </a:lnTo>
                    <a:lnTo>
                      <a:pt x="71" y="112"/>
                    </a:lnTo>
                    <a:lnTo>
                      <a:pt x="71" y="14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9" name="Freeform 170"/>
              <p:cNvSpPr/>
              <p:nvPr/>
            </p:nvSpPr>
            <p:spPr bwMode="auto">
              <a:xfrm>
                <a:off x="3666" y="4127"/>
                <a:ext cx="558" cy="206"/>
              </a:xfrm>
              <a:custGeom>
                <a:avLst/>
                <a:gdLst>
                  <a:gd name="T0" fmla="*/ 0 w 1117"/>
                  <a:gd name="T1" fmla="*/ 1 h 412"/>
                  <a:gd name="T2" fmla="*/ 0 w 1117"/>
                  <a:gd name="T3" fmla="*/ 1 h 412"/>
                  <a:gd name="T4" fmla="*/ 0 w 1117"/>
                  <a:gd name="T5" fmla="*/ 1 h 412"/>
                  <a:gd name="T6" fmla="*/ 0 w 1117"/>
                  <a:gd name="T7" fmla="*/ 1 h 412"/>
                  <a:gd name="T8" fmla="*/ 0 w 1117"/>
                  <a:gd name="T9" fmla="*/ 1 h 412"/>
                  <a:gd name="T10" fmla="*/ 0 w 1117"/>
                  <a:gd name="T11" fmla="*/ 1 h 412"/>
                  <a:gd name="T12" fmla="*/ 0 w 1117"/>
                  <a:gd name="T13" fmla="*/ 1 h 412"/>
                  <a:gd name="T14" fmla="*/ 0 w 1117"/>
                  <a:gd name="T15" fmla="*/ 1 h 412"/>
                  <a:gd name="T16" fmla="*/ 0 w 1117"/>
                  <a:gd name="T17" fmla="*/ 1 h 412"/>
                  <a:gd name="T18" fmla="*/ 0 w 1117"/>
                  <a:gd name="T19" fmla="*/ 1 h 412"/>
                  <a:gd name="T20" fmla="*/ 0 w 1117"/>
                  <a:gd name="T21" fmla="*/ 1 h 412"/>
                  <a:gd name="T22" fmla="*/ 0 w 1117"/>
                  <a:gd name="T23" fmla="*/ 1 h 412"/>
                  <a:gd name="T24" fmla="*/ 0 w 1117"/>
                  <a:gd name="T25" fmla="*/ 1 h 412"/>
                  <a:gd name="T26" fmla="*/ 0 w 1117"/>
                  <a:gd name="T27" fmla="*/ 1 h 412"/>
                  <a:gd name="T28" fmla="*/ 0 w 1117"/>
                  <a:gd name="T29" fmla="*/ 1 h 412"/>
                  <a:gd name="T30" fmla="*/ 0 w 1117"/>
                  <a:gd name="T31" fmla="*/ 1 h 412"/>
                  <a:gd name="T32" fmla="*/ 0 w 1117"/>
                  <a:gd name="T33" fmla="*/ 1 h 412"/>
                  <a:gd name="T34" fmla="*/ 0 w 1117"/>
                  <a:gd name="T35" fmla="*/ 1 h 412"/>
                  <a:gd name="T36" fmla="*/ 0 w 1117"/>
                  <a:gd name="T37" fmla="*/ 1 h 412"/>
                  <a:gd name="T38" fmla="*/ 0 w 1117"/>
                  <a:gd name="T39" fmla="*/ 1 h 412"/>
                  <a:gd name="T40" fmla="*/ 0 w 1117"/>
                  <a:gd name="T41" fmla="*/ 1 h 412"/>
                  <a:gd name="T42" fmla="*/ 0 w 1117"/>
                  <a:gd name="T43" fmla="*/ 1 h 412"/>
                  <a:gd name="T44" fmla="*/ 0 w 1117"/>
                  <a:gd name="T45" fmla="*/ 1 h 412"/>
                  <a:gd name="T46" fmla="*/ 0 w 1117"/>
                  <a:gd name="T47" fmla="*/ 1 h 412"/>
                  <a:gd name="T48" fmla="*/ 0 w 1117"/>
                  <a:gd name="T49" fmla="*/ 1 h 412"/>
                  <a:gd name="T50" fmla="*/ 0 w 1117"/>
                  <a:gd name="T51" fmla="*/ 1 h 412"/>
                  <a:gd name="T52" fmla="*/ 0 w 1117"/>
                  <a:gd name="T53" fmla="*/ 1 h 412"/>
                  <a:gd name="T54" fmla="*/ 0 w 1117"/>
                  <a:gd name="T55" fmla="*/ 1 h 412"/>
                  <a:gd name="T56" fmla="*/ 0 w 1117"/>
                  <a:gd name="T57" fmla="*/ 1 h 412"/>
                  <a:gd name="T58" fmla="*/ 0 w 1117"/>
                  <a:gd name="T59" fmla="*/ 1 h 412"/>
                  <a:gd name="T60" fmla="*/ 0 w 1117"/>
                  <a:gd name="T61" fmla="*/ 1 h 412"/>
                  <a:gd name="T62" fmla="*/ 0 w 1117"/>
                  <a:gd name="T63" fmla="*/ 1 h 412"/>
                  <a:gd name="T64" fmla="*/ 0 w 1117"/>
                  <a:gd name="T65" fmla="*/ 0 h 412"/>
                  <a:gd name="T66" fmla="*/ 0 w 1117"/>
                  <a:gd name="T67" fmla="*/ 1 h 412"/>
                  <a:gd name="T68" fmla="*/ 0 w 1117"/>
                  <a:gd name="T69" fmla="*/ 1 h 412"/>
                  <a:gd name="T70" fmla="*/ 0 w 1117"/>
                  <a:gd name="T71" fmla="*/ 1 h 412"/>
                  <a:gd name="T72" fmla="*/ 0 w 1117"/>
                  <a:gd name="T73" fmla="*/ 1 h 412"/>
                  <a:gd name="T74" fmla="*/ 0 w 1117"/>
                  <a:gd name="T75" fmla="*/ 1 h 412"/>
                  <a:gd name="T76" fmla="*/ 0 w 1117"/>
                  <a:gd name="T77" fmla="*/ 1 h 412"/>
                  <a:gd name="T78" fmla="*/ 0 w 1117"/>
                  <a:gd name="T79" fmla="*/ 1 h 412"/>
                  <a:gd name="T80" fmla="*/ 0 w 1117"/>
                  <a:gd name="T81" fmla="*/ 1 h 412"/>
                  <a:gd name="T82" fmla="*/ 0 w 1117"/>
                  <a:gd name="T83" fmla="*/ 1 h 412"/>
                  <a:gd name="T84" fmla="*/ 0 w 1117"/>
                  <a:gd name="T85" fmla="*/ 1 h 412"/>
                  <a:gd name="T86" fmla="*/ 0 w 1117"/>
                  <a:gd name="T87" fmla="*/ 1 h 412"/>
                  <a:gd name="T88" fmla="*/ 0 w 1117"/>
                  <a:gd name="T89" fmla="*/ 1 h 412"/>
                  <a:gd name="T90" fmla="*/ 0 w 1117"/>
                  <a:gd name="T91" fmla="*/ 1 h 412"/>
                  <a:gd name="T92" fmla="*/ 0 w 1117"/>
                  <a:gd name="T93" fmla="*/ 1 h 412"/>
                  <a:gd name="T94" fmla="*/ 0 w 1117"/>
                  <a:gd name="T95" fmla="*/ 1 h 412"/>
                  <a:gd name="T96" fmla="*/ 0 w 1117"/>
                  <a:gd name="T97" fmla="*/ 1 h 412"/>
                  <a:gd name="T98" fmla="*/ 0 w 1117"/>
                  <a:gd name="T99" fmla="*/ 1 h 412"/>
                  <a:gd name="T100" fmla="*/ 0 w 1117"/>
                  <a:gd name="T101" fmla="*/ 1 h 412"/>
                  <a:gd name="T102" fmla="*/ 0 w 1117"/>
                  <a:gd name="T103" fmla="*/ 1 h 412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1117" h="412">
                    <a:moveTo>
                      <a:pt x="1093" y="212"/>
                    </a:moveTo>
                    <a:lnTo>
                      <a:pt x="1073" y="229"/>
                    </a:lnTo>
                    <a:lnTo>
                      <a:pt x="1052" y="248"/>
                    </a:lnTo>
                    <a:lnTo>
                      <a:pt x="1032" y="265"/>
                    </a:lnTo>
                    <a:lnTo>
                      <a:pt x="1011" y="284"/>
                    </a:lnTo>
                    <a:lnTo>
                      <a:pt x="990" y="301"/>
                    </a:lnTo>
                    <a:lnTo>
                      <a:pt x="971" y="317"/>
                    </a:lnTo>
                    <a:lnTo>
                      <a:pt x="951" y="334"/>
                    </a:lnTo>
                    <a:lnTo>
                      <a:pt x="934" y="349"/>
                    </a:lnTo>
                    <a:lnTo>
                      <a:pt x="917" y="363"/>
                    </a:lnTo>
                    <a:lnTo>
                      <a:pt x="900" y="376"/>
                    </a:lnTo>
                    <a:lnTo>
                      <a:pt x="888" y="387"/>
                    </a:lnTo>
                    <a:lnTo>
                      <a:pt x="876" y="397"/>
                    </a:lnTo>
                    <a:lnTo>
                      <a:pt x="867" y="403"/>
                    </a:lnTo>
                    <a:lnTo>
                      <a:pt x="860" y="409"/>
                    </a:lnTo>
                    <a:lnTo>
                      <a:pt x="857" y="412"/>
                    </a:lnTo>
                    <a:lnTo>
                      <a:pt x="826" y="410"/>
                    </a:lnTo>
                    <a:lnTo>
                      <a:pt x="791" y="409"/>
                    </a:lnTo>
                    <a:lnTo>
                      <a:pt x="753" y="408"/>
                    </a:lnTo>
                    <a:lnTo>
                      <a:pt x="714" y="406"/>
                    </a:lnTo>
                    <a:lnTo>
                      <a:pt x="672" y="403"/>
                    </a:lnTo>
                    <a:lnTo>
                      <a:pt x="630" y="401"/>
                    </a:lnTo>
                    <a:lnTo>
                      <a:pt x="587" y="399"/>
                    </a:lnTo>
                    <a:lnTo>
                      <a:pt x="542" y="395"/>
                    </a:lnTo>
                    <a:lnTo>
                      <a:pt x="499" y="393"/>
                    </a:lnTo>
                    <a:lnTo>
                      <a:pt x="455" y="391"/>
                    </a:lnTo>
                    <a:lnTo>
                      <a:pt x="412" y="387"/>
                    </a:lnTo>
                    <a:lnTo>
                      <a:pt x="371" y="385"/>
                    </a:lnTo>
                    <a:lnTo>
                      <a:pt x="330" y="383"/>
                    </a:lnTo>
                    <a:lnTo>
                      <a:pt x="292" y="380"/>
                    </a:lnTo>
                    <a:lnTo>
                      <a:pt x="257" y="378"/>
                    </a:lnTo>
                    <a:lnTo>
                      <a:pt x="224" y="377"/>
                    </a:lnTo>
                    <a:lnTo>
                      <a:pt x="209" y="376"/>
                    </a:lnTo>
                    <a:lnTo>
                      <a:pt x="193" y="376"/>
                    </a:lnTo>
                    <a:lnTo>
                      <a:pt x="178" y="375"/>
                    </a:lnTo>
                    <a:lnTo>
                      <a:pt x="162" y="375"/>
                    </a:lnTo>
                    <a:lnTo>
                      <a:pt x="147" y="374"/>
                    </a:lnTo>
                    <a:lnTo>
                      <a:pt x="131" y="374"/>
                    </a:lnTo>
                    <a:lnTo>
                      <a:pt x="116" y="372"/>
                    </a:lnTo>
                    <a:lnTo>
                      <a:pt x="101" y="372"/>
                    </a:lnTo>
                    <a:lnTo>
                      <a:pt x="80" y="334"/>
                    </a:lnTo>
                    <a:lnTo>
                      <a:pt x="63" y="289"/>
                    </a:lnTo>
                    <a:lnTo>
                      <a:pt x="48" y="241"/>
                    </a:lnTo>
                    <a:lnTo>
                      <a:pt x="36" y="190"/>
                    </a:lnTo>
                    <a:lnTo>
                      <a:pt x="24" y="142"/>
                    </a:lnTo>
                    <a:lnTo>
                      <a:pt x="15" y="97"/>
                    </a:lnTo>
                    <a:lnTo>
                      <a:pt x="7" y="58"/>
                    </a:lnTo>
                    <a:lnTo>
                      <a:pt x="0" y="28"/>
                    </a:lnTo>
                    <a:lnTo>
                      <a:pt x="11" y="62"/>
                    </a:lnTo>
                    <a:lnTo>
                      <a:pt x="25" y="100"/>
                    </a:lnTo>
                    <a:lnTo>
                      <a:pt x="41" y="141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4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1" y="284"/>
                    </a:lnTo>
                    <a:lnTo>
                      <a:pt x="138" y="257"/>
                    </a:lnTo>
                    <a:lnTo>
                      <a:pt x="146" y="234"/>
                    </a:lnTo>
                    <a:lnTo>
                      <a:pt x="156" y="211"/>
                    </a:lnTo>
                    <a:lnTo>
                      <a:pt x="169" y="191"/>
                    </a:lnTo>
                    <a:lnTo>
                      <a:pt x="184" y="172"/>
                    </a:lnTo>
                    <a:lnTo>
                      <a:pt x="204" y="153"/>
                    </a:lnTo>
                    <a:lnTo>
                      <a:pt x="227" y="136"/>
                    </a:lnTo>
                    <a:lnTo>
                      <a:pt x="214" y="158"/>
                    </a:lnTo>
                    <a:lnTo>
                      <a:pt x="201" y="184"/>
                    </a:lnTo>
                    <a:lnTo>
                      <a:pt x="191" y="216"/>
                    </a:lnTo>
                    <a:lnTo>
                      <a:pt x="184" y="248"/>
                    </a:lnTo>
                    <a:lnTo>
                      <a:pt x="182" y="281"/>
                    </a:lnTo>
                    <a:lnTo>
                      <a:pt x="188" y="314"/>
                    </a:lnTo>
                    <a:lnTo>
                      <a:pt x="200" y="344"/>
                    </a:lnTo>
                    <a:lnTo>
                      <a:pt x="224" y="370"/>
                    </a:lnTo>
                    <a:lnTo>
                      <a:pt x="250" y="344"/>
                    </a:lnTo>
                    <a:lnTo>
                      <a:pt x="270" y="305"/>
                    </a:lnTo>
                    <a:lnTo>
                      <a:pt x="284" y="261"/>
                    </a:lnTo>
                    <a:lnTo>
                      <a:pt x="291" y="211"/>
                    </a:lnTo>
                    <a:lnTo>
                      <a:pt x="290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7" y="8"/>
                    </a:lnTo>
                    <a:lnTo>
                      <a:pt x="261" y="35"/>
                    </a:lnTo>
                    <a:lnTo>
                      <a:pt x="282" y="63"/>
                    </a:lnTo>
                    <a:lnTo>
                      <a:pt x="299" y="96"/>
                    </a:lnTo>
                    <a:lnTo>
                      <a:pt x="314" y="130"/>
                    </a:lnTo>
                    <a:lnTo>
                      <a:pt x="326" y="168"/>
                    </a:lnTo>
                    <a:lnTo>
                      <a:pt x="334" y="211"/>
                    </a:lnTo>
                    <a:lnTo>
                      <a:pt x="340" y="258"/>
                    </a:lnTo>
                    <a:lnTo>
                      <a:pt x="341" y="309"/>
                    </a:lnTo>
                    <a:lnTo>
                      <a:pt x="355" y="288"/>
                    </a:lnTo>
                    <a:lnTo>
                      <a:pt x="371" y="266"/>
                    </a:lnTo>
                    <a:lnTo>
                      <a:pt x="389" y="244"/>
                    </a:lnTo>
                    <a:lnTo>
                      <a:pt x="409" y="222"/>
                    </a:lnTo>
                    <a:lnTo>
                      <a:pt x="429" y="203"/>
                    </a:lnTo>
                    <a:lnTo>
                      <a:pt x="450" y="184"/>
                    </a:lnTo>
                    <a:lnTo>
                      <a:pt x="471" y="171"/>
                    </a:lnTo>
                    <a:lnTo>
                      <a:pt x="492" y="160"/>
                    </a:lnTo>
                    <a:lnTo>
                      <a:pt x="482" y="180"/>
                    </a:lnTo>
                    <a:lnTo>
                      <a:pt x="469" y="203"/>
                    </a:lnTo>
                    <a:lnTo>
                      <a:pt x="451" y="227"/>
                    </a:lnTo>
                    <a:lnTo>
                      <a:pt x="433" y="251"/>
                    </a:lnTo>
                    <a:lnTo>
                      <a:pt x="416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1" y="334"/>
                    </a:lnTo>
                    <a:lnTo>
                      <a:pt x="388" y="339"/>
                    </a:lnTo>
                    <a:lnTo>
                      <a:pt x="397" y="344"/>
                    </a:lnTo>
                    <a:lnTo>
                      <a:pt x="408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3" y="360"/>
                    </a:lnTo>
                    <a:lnTo>
                      <a:pt x="457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3"/>
                    </a:lnTo>
                    <a:lnTo>
                      <a:pt x="374" y="66"/>
                    </a:lnTo>
                    <a:lnTo>
                      <a:pt x="345" y="36"/>
                    </a:lnTo>
                    <a:lnTo>
                      <a:pt x="374" y="58"/>
                    </a:lnTo>
                    <a:lnTo>
                      <a:pt x="399" y="79"/>
                    </a:lnTo>
                    <a:lnTo>
                      <a:pt x="423" y="103"/>
                    </a:lnTo>
                    <a:lnTo>
                      <a:pt x="443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3" y="10"/>
                    </a:lnTo>
                    <a:lnTo>
                      <a:pt x="489" y="39"/>
                    </a:lnTo>
                    <a:lnTo>
                      <a:pt x="505" y="71"/>
                    </a:lnTo>
                    <a:lnTo>
                      <a:pt x="519" y="106"/>
                    </a:lnTo>
                    <a:lnTo>
                      <a:pt x="531" y="145"/>
                    </a:lnTo>
                    <a:lnTo>
                      <a:pt x="539" y="189"/>
                    </a:lnTo>
                    <a:lnTo>
                      <a:pt x="541" y="236"/>
                    </a:lnTo>
                    <a:lnTo>
                      <a:pt x="538" y="290"/>
                    </a:lnTo>
                    <a:lnTo>
                      <a:pt x="526" y="349"/>
                    </a:lnTo>
                    <a:lnTo>
                      <a:pt x="553" y="322"/>
                    </a:lnTo>
                    <a:lnTo>
                      <a:pt x="576" y="288"/>
                    </a:lnTo>
                    <a:lnTo>
                      <a:pt x="594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2" y="126"/>
                    </a:lnTo>
                    <a:lnTo>
                      <a:pt x="584" y="84"/>
                    </a:lnTo>
                    <a:lnTo>
                      <a:pt x="551" y="44"/>
                    </a:lnTo>
                    <a:lnTo>
                      <a:pt x="566" y="52"/>
                    </a:lnTo>
                    <a:lnTo>
                      <a:pt x="581" y="60"/>
                    </a:lnTo>
                    <a:lnTo>
                      <a:pt x="596" y="69"/>
                    </a:lnTo>
                    <a:lnTo>
                      <a:pt x="610" y="82"/>
                    </a:lnTo>
                    <a:lnTo>
                      <a:pt x="622" y="96"/>
                    </a:lnTo>
                    <a:lnTo>
                      <a:pt x="632" y="113"/>
                    </a:lnTo>
                    <a:lnTo>
                      <a:pt x="641" y="134"/>
                    </a:lnTo>
                    <a:lnTo>
                      <a:pt x="647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8" y="32"/>
                    </a:lnTo>
                    <a:lnTo>
                      <a:pt x="645" y="0"/>
                    </a:lnTo>
                    <a:lnTo>
                      <a:pt x="655" y="38"/>
                    </a:lnTo>
                    <a:lnTo>
                      <a:pt x="661" y="82"/>
                    </a:lnTo>
                    <a:lnTo>
                      <a:pt x="662" y="129"/>
                    </a:lnTo>
                    <a:lnTo>
                      <a:pt x="660" y="179"/>
                    </a:lnTo>
                    <a:lnTo>
                      <a:pt x="652" y="228"/>
                    </a:lnTo>
                    <a:lnTo>
                      <a:pt x="641" y="277"/>
                    </a:lnTo>
                    <a:lnTo>
                      <a:pt x="626" y="320"/>
                    </a:lnTo>
                    <a:lnTo>
                      <a:pt x="609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79" y="255"/>
                    </a:lnTo>
                    <a:lnTo>
                      <a:pt x="697" y="212"/>
                    </a:lnTo>
                    <a:lnTo>
                      <a:pt x="712" y="167"/>
                    </a:lnTo>
                    <a:lnTo>
                      <a:pt x="722" y="122"/>
                    </a:lnTo>
                    <a:lnTo>
                      <a:pt x="730" y="77"/>
                    </a:lnTo>
                    <a:lnTo>
                      <a:pt x="733" y="33"/>
                    </a:lnTo>
                    <a:lnTo>
                      <a:pt x="742" y="88"/>
                    </a:lnTo>
                    <a:lnTo>
                      <a:pt x="746" y="148"/>
                    </a:lnTo>
                    <a:lnTo>
                      <a:pt x="743" y="210"/>
                    </a:lnTo>
                    <a:lnTo>
                      <a:pt x="730" y="269"/>
                    </a:lnTo>
                    <a:lnTo>
                      <a:pt x="743" y="252"/>
                    </a:lnTo>
                    <a:lnTo>
                      <a:pt x="756" y="232"/>
                    </a:lnTo>
                    <a:lnTo>
                      <a:pt x="770" y="206"/>
                    </a:lnTo>
                    <a:lnTo>
                      <a:pt x="784" y="181"/>
                    </a:lnTo>
                    <a:lnTo>
                      <a:pt x="797" y="154"/>
                    </a:lnTo>
                    <a:lnTo>
                      <a:pt x="808" y="130"/>
                    </a:lnTo>
                    <a:lnTo>
                      <a:pt x="816" y="109"/>
                    </a:lnTo>
                    <a:lnTo>
                      <a:pt x="821" y="93"/>
                    </a:lnTo>
                    <a:lnTo>
                      <a:pt x="819" y="118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4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6" y="295"/>
                    </a:lnTo>
                    <a:lnTo>
                      <a:pt x="725" y="324"/>
                    </a:lnTo>
                    <a:lnTo>
                      <a:pt x="752" y="307"/>
                    </a:lnTo>
                    <a:lnTo>
                      <a:pt x="777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69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0" y="166"/>
                    </a:lnTo>
                    <a:lnTo>
                      <a:pt x="882" y="194"/>
                    </a:lnTo>
                    <a:lnTo>
                      <a:pt x="873" y="220"/>
                    </a:lnTo>
                    <a:lnTo>
                      <a:pt x="861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35" y="308"/>
                    </a:lnTo>
                    <a:lnTo>
                      <a:pt x="850" y="297"/>
                    </a:lnTo>
                    <a:lnTo>
                      <a:pt x="866" y="284"/>
                    </a:lnTo>
                    <a:lnTo>
                      <a:pt x="882" y="269"/>
                    </a:lnTo>
                    <a:lnTo>
                      <a:pt x="897" y="252"/>
                    </a:lnTo>
                    <a:lnTo>
                      <a:pt x="912" y="234"/>
                    </a:lnTo>
                    <a:lnTo>
                      <a:pt x="927" y="216"/>
                    </a:lnTo>
                    <a:lnTo>
                      <a:pt x="941" y="195"/>
                    </a:lnTo>
                    <a:lnTo>
                      <a:pt x="955" y="174"/>
                    </a:lnTo>
                    <a:lnTo>
                      <a:pt x="967" y="153"/>
                    </a:lnTo>
                    <a:lnTo>
                      <a:pt x="979" y="133"/>
                    </a:lnTo>
                    <a:lnTo>
                      <a:pt x="990" y="112"/>
                    </a:lnTo>
                    <a:lnTo>
                      <a:pt x="999" y="91"/>
                    </a:lnTo>
                    <a:lnTo>
                      <a:pt x="1008" y="70"/>
                    </a:lnTo>
                    <a:lnTo>
                      <a:pt x="1014" y="52"/>
                    </a:lnTo>
                    <a:lnTo>
                      <a:pt x="1020" y="33"/>
                    </a:lnTo>
                    <a:lnTo>
                      <a:pt x="1012" y="71"/>
                    </a:lnTo>
                    <a:lnTo>
                      <a:pt x="1004" y="107"/>
                    </a:lnTo>
                    <a:lnTo>
                      <a:pt x="994" y="141"/>
                    </a:lnTo>
                    <a:lnTo>
                      <a:pt x="983" y="173"/>
                    </a:lnTo>
                    <a:lnTo>
                      <a:pt x="968" y="206"/>
                    </a:lnTo>
                    <a:lnTo>
                      <a:pt x="950" y="242"/>
                    </a:lnTo>
                    <a:lnTo>
                      <a:pt x="927" y="279"/>
                    </a:lnTo>
                    <a:lnTo>
                      <a:pt x="897" y="322"/>
                    </a:lnTo>
                    <a:lnTo>
                      <a:pt x="910" y="314"/>
                    </a:lnTo>
                    <a:lnTo>
                      <a:pt x="925" y="304"/>
                    </a:lnTo>
                    <a:lnTo>
                      <a:pt x="940" y="294"/>
                    </a:lnTo>
                    <a:lnTo>
                      <a:pt x="956" y="282"/>
                    </a:lnTo>
                    <a:lnTo>
                      <a:pt x="972" y="270"/>
                    </a:lnTo>
                    <a:lnTo>
                      <a:pt x="988" y="257"/>
                    </a:lnTo>
                    <a:lnTo>
                      <a:pt x="1005" y="243"/>
                    </a:lnTo>
                    <a:lnTo>
                      <a:pt x="1021" y="228"/>
                    </a:lnTo>
                    <a:lnTo>
                      <a:pt x="1037" y="213"/>
                    </a:lnTo>
                    <a:lnTo>
                      <a:pt x="1052" y="197"/>
                    </a:lnTo>
                    <a:lnTo>
                      <a:pt x="1067" y="182"/>
                    </a:lnTo>
                    <a:lnTo>
                      <a:pt x="1080" y="166"/>
                    </a:lnTo>
                    <a:lnTo>
                      <a:pt x="1092" y="150"/>
                    </a:lnTo>
                    <a:lnTo>
                      <a:pt x="1102" y="135"/>
                    </a:lnTo>
                    <a:lnTo>
                      <a:pt x="1111" y="119"/>
                    </a:lnTo>
                    <a:lnTo>
                      <a:pt x="1117" y="104"/>
                    </a:lnTo>
                    <a:lnTo>
                      <a:pt x="1110" y="136"/>
                    </a:lnTo>
                    <a:lnTo>
                      <a:pt x="1103" y="166"/>
                    </a:lnTo>
                    <a:lnTo>
                      <a:pt x="1099" y="192"/>
                    </a:lnTo>
                    <a:lnTo>
                      <a:pt x="1093" y="21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0" name="Freeform 171"/>
              <p:cNvSpPr/>
              <p:nvPr/>
            </p:nvSpPr>
            <p:spPr bwMode="auto">
              <a:xfrm>
                <a:off x="4164" y="4179"/>
                <a:ext cx="202" cy="141"/>
              </a:xfrm>
              <a:custGeom>
                <a:avLst/>
                <a:gdLst>
                  <a:gd name="T0" fmla="*/ 1 w 403"/>
                  <a:gd name="T1" fmla="*/ 1 h 280"/>
                  <a:gd name="T2" fmla="*/ 1 w 403"/>
                  <a:gd name="T3" fmla="*/ 1 h 280"/>
                  <a:gd name="T4" fmla="*/ 1 w 403"/>
                  <a:gd name="T5" fmla="*/ 1 h 280"/>
                  <a:gd name="T6" fmla="*/ 1 w 403"/>
                  <a:gd name="T7" fmla="*/ 1 h 280"/>
                  <a:gd name="T8" fmla="*/ 1 w 403"/>
                  <a:gd name="T9" fmla="*/ 1 h 280"/>
                  <a:gd name="T10" fmla="*/ 1 w 403"/>
                  <a:gd name="T11" fmla="*/ 1 h 280"/>
                  <a:gd name="T12" fmla="*/ 1 w 403"/>
                  <a:gd name="T13" fmla="*/ 1 h 280"/>
                  <a:gd name="T14" fmla="*/ 1 w 403"/>
                  <a:gd name="T15" fmla="*/ 1 h 280"/>
                  <a:gd name="T16" fmla="*/ 1 w 403"/>
                  <a:gd name="T17" fmla="*/ 1 h 280"/>
                  <a:gd name="T18" fmla="*/ 1 w 403"/>
                  <a:gd name="T19" fmla="*/ 1 h 280"/>
                  <a:gd name="T20" fmla="*/ 1 w 403"/>
                  <a:gd name="T21" fmla="*/ 1 h 280"/>
                  <a:gd name="T22" fmla="*/ 1 w 403"/>
                  <a:gd name="T23" fmla="*/ 1 h 280"/>
                  <a:gd name="T24" fmla="*/ 1 w 403"/>
                  <a:gd name="T25" fmla="*/ 1 h 280"/>
                  <a:gd name="T26" fmla="*/ 1 w 403"/>
                  <a:gd name="T27" fmla="*/ 1 h 280"/>
                  <a:gd name="T28" fmla="*/ 1 w 403"/>
                  <a:gd name="T29" fmla="*/ 1 h 280"/>
                  <a:gd name="T30" fmla="*/ 1 w 403"/>
                  <a:gd name="T31" fmla="*/ 1 h 280"/>
                  <a:gd name="T32" fmla="*/ 1 w 403"/>
                  <a:gd name="T33" fmla="*/ 1 h 280"/>
                  <a:gd name="T34" fmla="*/ 1 w 403"/>
                  <a:gd name="T35" fmla="*/ 1 h 280"/>
                  <a:gd name="T36" fmla="*/ 1 w 403"/>
                  <a:gd name="T37" fmla="*/ 1 h 280"/>
                  <a:gd name="T38" fmla="*/ 1 w 403"/>
                  <a:gd name="T39" fmla="*/ 1 h 280"/>
                  <a:gd name="T40" fmla="*/ 1 w 403"/>
                  <a:gd name="T41" fmla="*/ 1 h 280"/>
                  <a:gd name="T42" fmla="*/ 1 w 403"/>
                  <a:gd name="T43" fmla="*/ 1 h 280"/>
                  <a:gd name="T44" fmla="*/ 1 w 403"/>
                  <a:gd name="T45" fmla="*/ 1 h 280"/>
                  <a:gd name="T46" fmla="*/ 1 w 403"/>
                  <a:gd name="T47" fmla="*/ 1 h 280"/>
                  <a:gd name="T48" fmla="*/ 1 w 403"/>
                  <a:gd name="T49" fmla="*/ 1 h 280"/>
                  <a:gd name="T50" fmla="*/ 1 w 403"/>
                  <a:gd name="T51" fmla="*/ 1 h 280"/>
                  <a:gd name="T52" fmla="*/ 1 w 403"/>
                  <a:gd name="T53" fmla="*/ 1 h 280"/>
                  <a:gd name="T54" fmla="*/ 1 w 403"/>
                  <a:gd name="T55" fmla="*/ 1 h 280"/>
                  <a:gd name="T56" fmla="*/ 1 w 403"/>
                  <a:gd name="T57" fmla="*/ 1 h 280"/>
                  <a:gd name="T58" fmla="*/ 1 w 403"/>
                  <a:gd name="T59" fmla="*/ 1 h 280"/>
                  <a:gd name="T60" fmla="*/ 1 w 403"/>
                  <a:gd name="T61" fmla="*/ 1 h 280"/>
                  <a:gd name="T62" fmla="*/ 1 w 403"/>
                  <a:gd name="T63" fmla="*/ 1 h 280"/>
                  <a:gd name="T64" fmla="*/ 1 w 403"/>
                  <a:gd name="T65" fmla="*/ 1 h 280"/>
                  <a:gd name="T66" fmla="*/ 1 w 403"/>
                  <a:gd name="T67" fmla="*/ 1 h 280"/>
                  <a:gd name="T68" fmla="*/ 1 w 403"/>
                  <a:gd name="T69" fmla="*/ 1 h 280"/>
                  <a:gd name="T70" fmla="*/ 1 w 403"/>
                  <a:gd name="T71" fmla="*/ 1 h 280"/>
                  <a:gd name="T72" fmla="*/ 1 w 403"/>
                  <a:gd name="T73" fmla="*/ 1 h 280"/>
                  <a:gd name="T74" fmla="*/ 1 w 403"/>
                  <a:gd name="T75" fmla="*/ 1 h 280"/>
                  <a:gd name="T76" fmla="*/ 1 w 403"/>
                  <a:gd name="T77" fmla="*/ 1 h 280"/>
                  <a:gd name="T78" fmla="*/ 1 w 403"/>
                  <a:gd name="T79" fmla="*/ 1 h 28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3" h="280">
                    <a:moveTo>
                      <a:pt x="339" y="270"/>
                    </a:moveTo>
                    <a:lnTo>
                      <a:pt x="322" y="270"/>
                    </a:lnTo>
                    <a:lnTo>
                      <a:pt x="305" y="271"/>
                    </a:lnTo>
                    <a:lnTo>
                      <a:pt x="289" y="271"/>
                    </a:lnTo>
                    <a:lnTo>
                      <a:pt x="273" y="272"/>
                    </a:lnTo>
                    <a:lnTo>
                      <a:pt x="257" y="272"/>
                    </a:lnTo>
                    <a:lnTo>
                      <a:pt x="241" y="273"/>
                    </a:lnTo>
                    <a:lnTo>
                      <a:pt x="225" y="273"/>
                    </a:lnTo>
                    <a:lnTo>
                      <a:pt x="210" y="274"/>
                    </a:lnTo>
                    <a:lnTo>
                      <a:pt x="194" y="274"/>
                    </a:lnTo>
                    <a:lnTo>
                      <a:pt x="179" y="275"/>
                    </a:lnTo>
                    <a:lnTo>
                      <a:pt x="164" y="277"/>
                    </a:lnTo>
                    <a:lnTo>
                      <a:pt x="149" y="277"/>
                    </a:lnTo>
                    <a:lnTo>
                      <a:pt x="134" y="278"/>
                    </a:lnTo>
                    <a:lnTo>
                      <a:pt x="119" y="279"/>
                    </a:lnTo>
                    <a:lnTo>
                      <a:pt x="104" y="279"/>
                    </a:lnTo>
                    <a:lnTo>
                      <a:pt x="90" y="280"/>
                    </a:lnTo>
                    <a:lnTo>
                      <a:pt x="86" y="257"/>
                    </a:lnTo>
                    <a:lnTo>
                      <a:pt x="81" y="233"/>
                    </a:lnTo>
                    <a:lnTo>
                      <a:pt x="73" y="209"/>
                    </a:lnTo>
                    <a:lnTo>
                      <a:pt x="62" y="184"/>
                    </a:lnTo>
                    <a:lnTo>
                      <a:pt x="50" y="162"/>
                    </a:lnTo>
                    <a:lnTo>
                      <a:pt x="35" y="142"/>
                    </a:lnTo>
                    <a:lnTo>
                      <a:pt x="18" y="124"/>
                    </a:lnTo>
                    <a:lnTo>
                      <a:pt x="0" y="112"/>
                    </a:lnTo>
                    <a:lnTo>
                      <a:pt x="22" y="117"/>
                    </a:lnTo>
                    <a:lnTo>
                      <a:pt x="40" y="127"/>
                    </a:lnTo>
                    <a:lnTo>
                      <a:pt x="58" y="138"/>
                    </a:lnTo>
                    <a:lnTo>
                      <a:pt x="74" y="154"/>
                    </a:lnTo>
                    <a:lnTo>
                      <a:pt x="89" y="173"/>
                    </a:lnTo>
                    <a:lnTo>
                      <a:pt x="104" y="196"/>
                    </a:lnTo>
                    <a:lnTo>
                      <a:pt x="117" y="222"/>
                    </a:lnTo>
                    <a:lnTo>
                      <a:pt x="132" y="254"/>
                    </a:lnTo>
                    <a:lnTo>
                      <a:pt x="139" y="222"/>
                    </a:lnTo>
                    <a:lnTo>
                      <a:pt x="143" y="188"/>
                    </a:lnTo>
                    <a:lnTo>
                      <a:pt x="142" y="152"/>
                    </a:lnTo>
                    <a:lnTo>
                      <a:pt x="139" y="115"/>
                    </a:lnTo>
                    <a:lnTo>
                      <a:pt x="134" y="81"/>
                    </a:lnTo>
                    <a:lnTo>
                      <a:pt x="126" y="49"/>
                    </a:lnTo>
                    <a:lnTo>
                      <a:pt x="115" y="23"/>
                    </a:lnTo>
                    <a:lnTo>
                      <a:pt x="103" y="4"/>
                    </a:lnTo>
                    <a:lnTo>
                      <a:pt x="121" y="17"/>
                    </a:lnTo>
                    <a:lnTo>
                      <a:pt x="139" y="33"/>
                    </a:lnTo>
                    <a:lnTo>
                      <a:pt x="157" y="53"/>
                    </a:lnTo>
                    <a:lnTo>
                      <a:pt x="173" y="77"/>
                    </a:lnTo>
                    <a:lnTo>
                      <a:pt x="188" y="106"/>
                    </a:lnTo>
                    <a:lnTo>
                      <a:pt x="200" y="141"/>
                    </a:lnTo>
                    <a:lnTo>
                      <a:pt x="211" y="182"/>
                    </a:lnTo>
                    <a:lnTo>
                      <a:pt x="218" y="230"/>
                    </a:lnTo>
                    <a:lnTo>
                      <a:pt x="228" y="207"/>
                    </a:lnTo>
                    <a:lnTo>
                      <a:pt x="236" y="182"/>
                    </a:lnTo>
                    <a:lnTo>
                      <a:pt x="242" y="153"/>
                    </a:lnTo>
                    <a:lnTo>
                      <a:pt x="245" y="123"/>
                    </a:lnTo>
                    <a:lnTo>
                      <a:pt x="245" y="92"/>
                    </a:lnTo>
                    <a:lnTo>
                      <a:pt x="242" y="61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1" y="30"/>
                    </a:lnTo>
                    <a:lnTo>
                      <a:pt x="255" y="56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7" y="128"/>
                    </a:lnTo>
                    <a:lnTo>
                      <a:pt x="294" y="151"/>
                    </a:lnTo>
                    <a:lnTo>
                      <a:pt x="297" y="173"/>
                    </a:lnTo>
                    <a:lnTo>
                      <a:pt x="298" y="195"/>
                    </a:lnTo>
                    <a:lnTo>
                      <a:pt x="312" y="173"/>
                    </a:lnTo>
                    <a:lnTo>
                      <a:pt x="326" y="149"/>
                    </a:lnTo>
                    <a:lnTo>
                      <a:pt x="340" y="121"/>
                    </a:lnTo>
                    <a:lnTo>
                      <a:pt x="354" y="93"/>
                    </a:lnTo>
                    <a:lnTo>
                      <a:pt x="366" y="67"/>
                    </a:lnTo>
                    <a:lnTo>
                      <a:pt x="375" y="41"/>
                    </a:lnTo>
                    <a:lnTo>
                      <a:pt x="382" y="19"/>
                    </a:lnTo>
                    <a:lnTo>
                      <a:pt x="385" y="2"/>
                    </a:lnTo>
                    <a:lnTo>
                      <a:pt x="392" y="26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3" y="112"/>
                    </a:lnTo>
                    <a:lnTo>
                      <a:pt x="398" y="145"/>
                    </a:lnTo>
                    <a:lnTo>
                      <a:pt x="387" y="183"/>
                    </a:lnTo>
                    <a:lnTo>
                      <a:pt x="367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" name="Freeform 172"/>
              <p:cNvSpPr/>
              <p:nvPr/>
            </p:nvSpPr>
            <p:spPr bwMode="auto">
              <a:xfrm>
                <a:off x="4368" y="4177"/>
                <a:ext cx="123" cy="143"/>
              </a:xfrm>
              <a:custGeom>
                <a:avLst/>
                <a:gdLst>
                  <a:gd name="T0" fmla="*/ 1 w 246"/>
                  <a:gd name="T1" fmla="*/ 1 h 285"/>
                  <a:gd name="T2" fmla="*/ 1 w 246"/>
                  <a:gd name="T3" fmla="*/ 1 h 285"/>
                  <a:gd name="T4" fmla="*/ 1 w 246"/>
                  <a:gd name="T5" fmla="*/ 1 h 285"/>
                  <a:gd name="T6" fmla="*/ 1 w 246"/>
                  <a:gd name="T7" fmla="*/ 1 h 285"/>
                  <a:gd name="T8" fmla="*/ 1 w 246"/>
                  <a:gd name="T9" fmla="*/ 1 h 285"/>
                  <a:gd name="T10" fmla="*/ 1 w 246"/>
                  <a:gd name="T11" fmla="*/ 1 h 285"/>
                  <a:gd name="T12" fmla="*/ 1 w 246"/>
                  <a:gd name="T13" fmla="*/ 1 h 285"/>
                  <a:gd name="T14" fmla="*/ 1 w 246"/>
                  <a:gd name="T15" fmla="*/ 1 h 285"/>
                  <a:gd name="T16" fmla="*/ 0 w 246"/>
                  <a:gd name="T17" fmla="*/ 1 h 285"/>
                  <a:gd name="T18" fmla="*/ 1 w 246"/>
                  <a:gd name="T19" fmla="*/ 1 h 285"/>
                  <a:gd name="T20" fmla="*/ 1 w 246"/>
                  <a:gd name="T21" fmla="*/ 1 h 285"/>
                  <a:gd name="T22" fmla="*/ 1 w 246"/>
                  <a:gd name="T23" fmla="*/ 1 h 285"/>
                  <a:gd name="T24" fmla="*/ 1 w 246"/>
                  <a:gd name="T25" fmla="*/ 1 h 285"/>
                  <a:gd name="T26" fmla="*/ 1 w 246"/>
                  <a:gd name="T27" fmla="*/ 1 h 285"/>
                  <a:gd name="T28" fmla="*/ 1 w 246"/>
                  <a:gd name="T29" fmla="*/ 1 h 285"/>
                  <a:gd name="T30" fmla="*/ 1 w 246"/>
                  <a:gd name="T31" fmla="*/ 1 h 285"/>
                  <a:gd name="T32" fmla="*/ 1 w 246"/>
                  <a:gd name="T33" fmla="*/ 1 h 285"/>
                  <a:gd name="T34" fmla="*/ 1 w 246"/>
                  <a:gd name="T35" fmla="*/ 1 h 285"/>
                  <a:gd name="T36" fmla="*/ 1 w 246"/>
                  <a:gd name="T37" fmla="*/ 1 h 285"/>
                  <a:gd name="T38" fmla="*/ 1 w 246"/>
                  <a:gd name="T39" fmla="*/ 1 h 285"/>
                  <a:gd name="T40" fmla="*/ 1 w 246"/>
                  <a:gd name="T41" fmla="*/ 1 h 285"/>
                  <a:gd name="T42" fmla="*/ 1 w 246"/>
                  <a:gd name="T43" fmla="*/ 1 h 285"/>
                  <a:gd name="T44" fmla="*/ 1 w 246"/>
                  <a:gd name="T45" fmla="*/ 1 h 285"/>
                  <a:gd name="T46" fmla="*/ 1 w 246"/>
                  <a:gd name="T47" fmla="*/ 1 h 285"/>
                  <a:gd name="T48" fmla="*/ 1 w 246"/>
                  <a:gd name="T49" fmla="*/ 0 h 285"/>
                  <a:gd name="T50" fmla="*/ 1 w 246"/>
                  <a:gd name="T51" fmla="*/ 1 h 285"/>
                  <a:gd name="T52" fmla="*/ 1 w 246"/>
                  <a:gd name="T53" fmla="*/ 1 h 285"/>
                  <a:gd name="T54" fmla="*/ 1 w 246"/>
                  <a:gd name="T55" fmla="*/ 1 h 285"/>
                  <a:gd name="T56" fmla="*/ 1 w 246"/>
                  <a:gd name="T57" fmla="*/ 1 h 285"/>
                  <a:gd name="T58" fmla="*/ 1 w 246"/>
                  <a:gd name="T59" fmla="*/ 1 h 285"/>
                  <a:gd name="T60" fmla="*/ 1 w 246"/>
                  <a:gd name="T61" fmla="*/ 1 h 285"/>
                  <a:gd name="T62" fmla="*/ 1 w 246"/>
                  <a:gd name="T63" fmla="*/ 1 h 285"/>
                  <a:gd name="T64" fmla="*/ 1 w 246"/>
                  <a:gd name="T65" fmla="*/ 1 h 2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46" h="285">
                    <a:moveTo>
                      <a:pt x="85" y="285"/>
                    </a:moveTo>
                    <a:lnTo>
                      <a:pt x="75" y="285"/>
                    </a:lnTo>
                    <a:lnTo>
                      <a:pt x="63" y="285"/>
                    </a:lnTo>
                    <a:lnTo>
                      <a:pt x="53" y="285"/>
                    </a:lnTo>
                    <a:lnTo>
                      <a:pt x="42" y="285"/>
                    </a:lnTo>
                    <a:lnTo>
                      <a:pt x="32" y="285"/>
                    </a:lnTo>
                    <a:lnTo>
                      <a:pt x="22" y="285"/>
                    </a:lnTo>
                    <a:lnTo>
                      <a:pt x="10" y="285"/>
                    </a:lnTo>
                    <a:lnTo>
                      <a:pt x="0" y="285"/>
                    </a:lnTo>
                    <a:lnTo>
                      <a:pt x="3" y="270"/>
                    </a:lnTo>
                    <a:lnTo>
                      <a:pt x="8" y="253"/>
                    </a:lnTo>
                    <a:lnTo>
                      <a:pt x="14" y="235"/>
                    </a:lnTo>
                    <a:lnTo>
                      <a:pt x="22" y="217"/>
                    </a:lnTo>
                    <a:lnTo>
                      <a:pt x="30" y="197"/>
                    </a:lnTo>
                    <a:lnTo>
                      <a:pt x="40" y="178"/>
                    </a:lnTo>
                    <a:lnTo>
                      <a:pt x="52" y="157"/>
                    </a:lnTo>
                    <a:lnTo>
                      <a:pt x="64" y="137"/>
                    </a:lnTo>
                    <a:lnTo>
                      <a:pt x="80" y="118"/>
                    </a:lnTo>
                    <a:lnTo>
                      <a:pt x="96" y="98"/>
                    </a:lnTo>
                    <a:lnTo>
                      <a:pt x="116" y="79"/>
                    </a:lnTo>
                    <a:lnTo>
                      <a:pt x="137" y="60"/>
                    </a:lnTo>
                    <a:lnTo>
                      <a:pt x="161" y="43"/>
                    </a:lnTo>
                    <a:lnTo>
                      <a:pt x="186" y="28"/>
                    </a:lnTo>
                    <a:lnTo>
                      <a:pt x="215" y="13"/>
                    </a:lnTo>
                    <a:lnTo>
                      <a:pt x="246" y="0"/>
                    </a:lnTo>
                    <a:lnTo>
                      <a:pt x="215" y="30"/>
                    </a:lnTo>
                    <a:lnTo>
                      <a:pt x="186" y="60"/>
                    </a:lnTo>
                    <a:lnTo>
                      <a:pt x="160" y="91"/>
                    </a:lnTo>
                    <a:lnTo>
                      <a:pt x="136" y="124"/>
                    </a:lnTo>
                    <a:lnTo>
                      <a:pt x="116" y="158"/>
                    </a:lnTo>
                    <a:lnTo>
                      <a:pt x="100" y="196"/>
                    </a:lnTo>
                    <a:lnTo>
                      <a:pt x="90" y="238"/>
                    </a:lnTo>
                    <a:lnTo>
                      <a:pt x="85" y="285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" name="Freeform 173"/>
              <p:cNvSpPr/>
              <p:nvPr/>
            </p:nvSpPr>
            <p:spPr bwMode="auto">
              <a:xfrm>
                <a:off x="4389" y="4134"/>
                <a:ext cx="493" cy="199"/>
              </a:xfrm>
              <a:custGeom>
                <a:avLst/>
                <a:gdLst>
                  <a:gd name="T0" fmla="*/ 1 w 986"/>
                  <a:gd name="T1" fmla="*/ 1 h 398"/>
                  <a:gd name="T2" fmla="*/ 1 w 986"/>
                  <a:gd name="T3" fmla="*/ 1 h 398"/>
                  <a:gd name="T4" fmla="*/ 1 w 986"/>
                  <a:gd name="T5" fmla="*/ 1 h 398"/>
                  <a:gd name="T6" fmla="*/ 1 w 986"/>
                  <a:gd name="T7" fmla="*/ 1 h 398"/>
                  <a:gd name="T8" fmla="*/ 1 w 986"/>
                  <a:gd name="T9" fmla="*/ 1 h 398"/>
                  <a:gd name="T10" fmla="*/ 1 w 986"/>
                  <a:gd name="T11" fmla="*/ 1 h 398"/>
                  <a:gd name="T12" fmla="*/ 1 w 986"/>
                  <a:gd name="T13" fmla="*/ 1 h 398"/>
                  <a:gd name="T14" fmla="*/ 1 w 986"/>
                  <a:gd name="T15" fmla="*/ 1 h 398"/>
                  <a:gd name="T16" fmla="*/ 1 w 986"/>
                  <a:gd name="T17" fmla="*/ 1 h 398"/>
                  <a:gd name="T18" fmla="*/ 1 w 986"/>
                  <a:gd name="T19" fmla="*/ 1 h 398"/>
                  <a:gd name="T20" fmla="*/ 1 w 986"/>
                  <a:gd name="T21" fmla="*/ 1 h 398"/>
                  <a:gd name="T22" fmla="*/ 1 w 986"/>
                  <a:gd name="T23" fmla="*/ 1 h 398"/>
                  <a:gd name="T24" fmla="*/ 1 w 986"/>
                  <a:gd name="T25" fmla="*/ 1 h 398"/>
                  <a:gd name="T26" fmla="*/ 1 w 986"/>
                  <a:gd name="T27" fmla="*/ 1 h 398"/>
                  <a:gd name="T28" fmla="*/ 1 w 986"/>
                  <a:gd name="T29" fmla="*/ 1 h 398"/>
                  <a:gd name="T30" fmla="*/ 1 w 986"/>
                  <a:gd name="T31" fmla="*/ 1 h 398"/>
                  <a:gd name="T32" fmla="*/ 1 w 986"/>
                  <a:gd name="T33" fmla="*/ 1 h 398"/>
                  <a:gd name="T34" fmla="*/ 1 w 986"/>
                  <a:gd name="T35" fmla="*/ 1 h 398"/>
                  <a:gd name="T36" fmla="*/ 1 w 986"/>
                  <a:gd name="T37" fmla="*/ 1 h 398"/>
                  <a:gd name="T38" fmla="*/ 1 w 986"/>
                  <a:gd name="T39" fmla="*/ 1 h 398"/>
                  <a:gd name="T40" fmla="*/ 1 w 986"/>
                  <a:gd name="T41" fmla="*/ 1 h 398"/>
                  <a:gd name="T42" fmla="*/ 1 w 986"/>
                  <a:gd name="T43" fmla="*/ 1 h 398"/>
                  <a:gd name="T44" fmla="*/ 1 w 986"/>
                  <a:gd name="T45" fmla="*/ 1 h 398"/>
                  <a:gd name="T46" fmla="*/ 1 w 986"/>
                  <a:gd name="T47" fmla="*/ 1 h 398"/>
                  <a:gd name="T48" fmla="*/ 1 w 986"/>
                  <a:gd name="T49" fmla="*/ 1 h 398"/>
                  <a:gd name="T50" fmla="*/ 1 w 986"/>
                  <a:gd name="T51" fmla="*/ 1 h 398"/>
                  <a:gd name="T52" fmla="*/ 1 w 986"/>
                  <a:gd name="T53" fmla="*/ 1 h 398"/>
                  <a:gd name="T54" fmla="*/ 1 w 986"/>
                  <a:gd name="T55" fmla="*/ 1 h 398"/>
                  <a:gd name="T56" fmla="*/ 1 w 986"/>
                  <a:gd name="T57" fmla="*/ 1 h 398"/>
                  <a:gd name="T58" fmla="*/ 1 w 986"/>
                  <a:gd name="T59" fmla="*/ 1 h 398"/>
                  <a:gd name="T60" fmla="*/ 1 w 986"/>
                  <a:gd name="T61" fmla="*/ 1 h 398"/>
                  <a:gd name="T62" fmla="*/ 1 w 986"/>
                  <a:gd name="T63" fmla="*/ 1 h 398"/>
                  <a:gd name="T64" fmla="*/ 1 w 986"/>
                  <a:gd name="T65" fmla="*/ 1 h 398"/>
                  <a:gd name="T66" fmla="*/ 1 w 986"/>
                  <a:gd name="T67" fmla="*/ 1 h 398"/>
                  <a:gd name="T68" fmla="*/ 1 w 986"/>
                  <a:gd name="T69" fmla="*/ 1 h 398"/>
                  <a:gd name="T70" fmla="*/ 1 w 986"/>
                  <a:gd name="T71" fmla="*/ 1 h 398"/>
                  <a:gd name="T72" fmla="*/ 1 w 986"/>
                  <a:gd name="T73" fmla="*/ 1 h 398"/>
                  <a:gd name="T74" fmla="*/ 1 w 986"/>
                  <a:gd name="T75" fmla="*/ 1 h 398"/>
                  <a:gd name="T76" fmla="*/ 1 w 986"/>
                  <a:gd name="T77" fmla="*/ 1 h 398"/>
                  <a:gd name="T78" fmla="*/ 1 w 986"/>
                  <a:gd name="T79" fmla="*/ 1 h 398"/>
                  <a:gd name="T80" fmla="*/ 1 w 986"/>
                  <a:gd name="T81" fmla="*/ 1 h 398"/>
                  <a:gd name="T82" fmla="*/ 1 w 986"/>
                  <a:gd name="T83" fmla="*/ 1 h 398"/>
                  <a:gd name="T84" fmla="*/ 1 w 986"/>
                  <a:gd name="T85" fmla="*/ 1 h 398"/>
                  <a:gd name="T86" fmla="*/ 1 w 986"/>
                  <a:gd name="T87" fmla="*/ 1 h 398"/>
                  <a:gd name="T88" fmla="*/ 1 w 986"/>
                  <a:gd name="T89" fmla="*/ 1 h 398"/>
                  <a:gd name="T90" fmla="*/ 1 w 986"/>
                  <a:gd name="T91" fmla="*/ 1 h 398"/>
                  <a:gd name="T92" fmla="*/ 1 w 986"/>
                  <a:gd name="T93" fmla="*/ 1 h 398"/>
                  <a:gd name="T94" fmla="*/ 1 w 986"/>
                  <a:gd name="T95" fmla="*/ 1 h 398"/>
                  <a:gd name="T96" fmla="*/ 1 w 986"/>
                  <a:gd name="T97" fmla="*/ 1 h 398"/>
                  <a:gd name="T98" fmla="*/ 1 w 986"/>
                  <a:gd name="T99" fmla="*/ 1 h 398"/>
                  <a:gd name="T100" fmla="*/ 1 w 986"/>
                  <a:gd name="T101" fmla="*/ 1 h 398"/>
                  <a:gd name="T102" fmla="*/ 1 w 986"/>
                  <a:gd name="T103" fmla="*/ 1 h 398"/>
                  <a:gd name="T104" fmla="*/ 1 w 986"/>
                  <a:gd name="T105" fmla="*/ 1 h 398"/>
                  <a:gd name="T106" fmla="*/ 1 w 986"/>
                  <a:gd name="T107" fmla="*/ 1 h 398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986" h="398">
                    <a:moveTo>
                      <a:pt x="901" y="398"/>
                    </a:moveTo>
                    <a:lnTo>
                      <a:pt x="867" y="398"/>
                    </a:lnTo>
                    <a:lnTo>
                      <a:pt x="829" y="398"/>
                    </a:lnTo>
                    <a:lnTo>
                      <a:pt x="789" y="398"/>
                    </a:lnTo>
                    <a:lnTo>
                      <a:pt x="747" y="396"/>
                    </a:lnTo>
                    <a:lnTo>
                      <a:pt x="702" y="396"/>
                    </a:lnTo>
                    <a:lnTo>
                      <a:pt x="656" y="394"/>
                    </a:lnTo>
                    <a:lnTo>
                      <a:pt x="608" y="393"/>
                    </a:lnTo>
                    <a:lnTo>
                      <a:pt x="561" y="392"/>
                    </a:lnTo>
                    <a:lnTo>
                      <a:pt x="513" y="389"/>
                    </a:lnTo>
                    <a:lnTo>
                      <a:pt x="467" y="388"/>
                    </a:lnTo>
                    <a:lnTo>
                      <a:pt x="421" y="386"/>
                    </a:lnTo>
                    <a:lnTo>
                      <a:pt x="376" y="384"/>
                    </a:lnTo>
                    <a:lnTo>
                      <a:pt x="334" y="383"/>
                    </a:lnTo>
                    <a:lnTo>
                      <a:pt x="294" y="380"/>
                    </a:lnTo>
                    <a:lnTo>
                      <a:pt x="258" y="378"/>
                    </a:lnTo>
                    <a:lnTo>
                      <a:pt x="225" y="377"/>
                    </a:lnTo>
                    <a:lnTo>
                      <a:pt x="210" y="376"/>
                    </a:lnTo>
                    <a:lnTo>
                      <a:pt x="194" y="376"/>
                    </a:lnTo>
                    <a:lnTo>
                      <a:pt x="179" y="374"/>
                    </a:lnTo>
                    <a:lnTo>
                      <a:pt x="163" y="373"/>
                    </a:lnTo>
                    <a:lnTo>
                      <a:pt x="148" y="373"/>
                    </a:lnTo>
                    <a:lnTo>
                      <a:pt x="132" y="372"/>
                    </a:lnTo>
                    <a:lnTo>
                      <a:pt x="117" y="372"/>
                    </a:lnTo>
                    <a:lnTo>
                      <a:pt x="102" y="372"/>
                    </a:lnTo>
                    <a:lnTo>
                      <a:pt x="81" y="334"/>
                    </a:lnTo>
                    <a:lnTo>
                      <a:pt x="64" y="289"/>
                    </a:lnTo>
                    <a:lnTo>
                      <a:pt x="48" y="241"/>
                    </a:lnTo>
                    <a:lnTo>
                      <a:pt x="35" y="190"/>
                    </a:lnTo>
                    <a:lnTo>
                      <a:pt x="23" y="142"/>
                    </a:lnTo>
                    <a:lnTo>
                      <a:pt x="14" y="97"/>
                    </a:lnTo>
                    <a:lnTo>
                      <a:pt x="6" y="57"/>
                    </a:lnTo>
                    <a:lnTo>
                      <a:pt x="0" y="27"/>
                    </a:lnTo>
                    <a:lnTo>
                      <a:pt x="12" y="62"/>
                    </a:lnTo>
                    <a:lnTo>
                      <a:pt x="26" y="100"/>
                    </a:lnTo>
                    <a:lnTo>
                      <a:pt x="42" y="140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5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0" y="283"/>
                    </a:lnTo>
                    <a:lnTo>
                      <a:pt x="139" y="257"/>
                    </a:lnTo>
                    <a:lnTo>
                      <a:pt x="147" y="234"/>
                    </a:lnTo>
                    <a:lnTo>
                      <a:pt x="157" y="211"/>
                    </a:lnTo>
                    <a:lnTo>
                      <a:pt x="170" y="190"/>
                    </a:lnTo>
                    <a:lnTo>
                      <a:pt x="185" y="170"/>
                    </a:lnTo>
                    <a:lnTo>
                      <a:pt x="204" y="152"/>
                    </a:lnTo>
                    <a:lnTo>
                      <a:pt x="227" y="135"/>
                    </a:lnTo>
                    <a:lnTo>
                      <a:pt x="215" y="157"/>
                    </a:lnTo>
                    <a:lnTo>
                      <a:pt x="202" y="184"/>
                    </a:lnTo>
                    <a:lnTo>
                      <a:pt x="191" y="214"/>
                    </a:lnTo>
                    <a:lnTo>
                      <a:pt x="185" y="248"/>
                    </a:lnTo>
                    <a:lnTo>
                      <a:pt x="182" y="281"/>
                    </a:lnTo>
                    <a:lnTo>
                      <a:pt x="188" y="313"/>
                    </a:lnTo>
                    <a:lnTo>
                      <a:pt x="201" y="343"/>
                    </a:lnTo>
                    <a:lnTo>
                      <a:pt x="225" y="370"/>
                    </a:lnTo>
                    <a:lnTo>
                      <a:pt x="250" y="343"/>
                    </a:lnTo>
                    <a:lnTo>
                      <a:pt x="271" y="305"/>
                    </a:lnTo>
                    <a:lnTo>
                      <a:pt x="285" y="260"/>
                    </a:lnTo>
                    <a:lnTo>
                      <a:pt x="292" y="211"/>
                    </a:lnTo>
                    <a:lnTo>
                      <a:pt x="291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8" y="8"/>
                    </a:lnTo>
                    <a:lnTo>
                      <a:pt x="262" y="34"/>
                    </a:lnTo>
                    <a:lnTo>
                      <a:pt x="282" y="63"/>
                    </a:lnTo>
                    <a:lnTo>
                      <a:pt x="300" y="95"/>
                    </a:lnTo>
                    <a:lnTo>
                      <a:pt x="315" y="130"/>
                    </a:lnTo>
                    <a:lnTo>
                      <a:pt x="325" y="168"/>
                    </a:lnTo>
                    <a:lnTo>
                      <a:pt x="333" y="211"/>
                    </a:lnTo>
                    <a:lnTo>
                      <a:pt x="339" y="258"/>
                    </a:lnTo>
                    <a:lnTo>
                      <a:pt x="340" y="309"/>
                    </a:lnTo>
                    <a:lnTo>
                      <a:pt x="354" y="288"/>
                    </a:lnTo>
                    <a:lnTo>
                      <a:pt x="370" y="266"/>
                    </a:lnTo>
                    <a:lnTo>
                      <a:pt x="388" y="244"/>
                    </a:lnTo>
                    <a:lnTo>
                      <a:pt x="409" y="222"/>
                    </a:lnTo>
                    <a:lnTo>
                      <a:pt x="430" y="203"/>
                    </a:lnTo>
                    <a:lnTo>
                      <a:pt x="451" y="184"/>
                    </a:lnTo>
                    <a:lnTo>
                      <a:pt x="471" y="170"/>
                    </a:lnTo>
                    <a:lnTo>
                      <a:pt x="492" y="160"/>
                    </a:lnTo>
                    <a:lnTo>
                      <a:pt x="483" y="180"/>
                    </a:lnTo>
                    <a:lnTo>
                      <a:pt x="469" y="203"/>
                    </a:lnTo>
                    <a:lnTo>
                      <a:pt x="452" y="227"/>
                    </a:lnTo>
                    <a:lnTo>
                      <a:pt x="433" y="251"/>
                    </a:lnTo>
                    <a:lnTo>
                      <a:pt x="415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0" y="334"/>
                    </a:lnTo>
                    <a:lnTo>
                      <a:pt x="388" y="339"/>
                    </a:lnTo>
                    <a:lnTo>
                      <a:pt x="396" y="343"/>
                    </a:lnTo>
                    <a:lnTo>
                      <a:pt x="407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4" y="360"/>
                    </a:lnTo>
                    <a:lnTo>
                      <a:pt x="458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2"/>
                    </a:lnTo>
                    <a:lnTo>
                      <a:pt x="375" y="65"/>
                    </a:lnTo>
                    <a:lnTo>
                      <a:pt x="346" y="36"/>
                    </a:lnTo>
                    <a:lnTo>
                      <a:pt x="375" y="57"/>
                    </a:lnTo>
                    <a:lnTo>
                      <a:pt x="400" y="79"/>
                    </a:lnTo>
                    <a:lnTo>
                      <a:pt x="423" y="102"/>
                    </a:lnTo>
                    <a:lnTo>
                      <a:pt x="444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4" y="10"/>
                    </a:lnTo>
                    <a:lnTo>
                      <a:pt x="490" y="39"/>
                    </a:lnTo>
                    <a:lnTo>
                      <a:pt x="506" y="70"/>
                    </a:lnTo>
                    <a:lnTo>
                      <a:pt x="520" y="106"/>
                    </a:lnTo>
                    <a:lnTo>
                      <a:pt x="531" y="145"/>
                    </a:lnTo>
                    <a:lnTo>
                      <a:pt x="539" y="188"/>
                    </a:lnTo>
                    <a:lnTo>
                      <a:pt x="542" y="236"/>
                    </a:lnTo>
                    <a:lnTo>
                      <a:pt x="538" y="290"/>
                    </a:lnTo>
                    <a:lnTo>
                      <a:pt x="527" y="349"/>
                    </a:lnTo>
                    <a:lnTo>
                      <a:pt x="553" y="321"/>
                    </a:lnTo>
                    <a:lnTo>
                      <a:pt x="576" y="288"/>
                    </a:lnTo>
                    <a:lnTo>
                      <a:pt x="595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3" y="125"/>
                    </a:lnTo>
                    <a:lnTo>
                      <a:pt x="584" y="83"/>
                    </a:lnTo>
                    <a:lnTo>
                      <a:pt x="552" y="42"/>
                    </a:lnTo>
                    <a:lnTo>
                      <a:pt x="567" y="50"/>
                    </a:lnTo>
                    <a:lnTo>
                      <a:pt x="582" y="59"/>
                    </a:lnTo>
                    <a:lnTo>
                      <a:pt x="597" y="69"/>
                    </a:lnTo>
                    <a:lnTo>
                      <a:pt x="611" y="80"/>
                    </a:lnTo>
                    <a:lnTo>
                      <a:pt x="622" y="95"/>
                    </a:lnTo>
                    <a:lnTo>
                      <a:pt x="633" y="113"/>
                    </a:lnTo>
                    <a:lnTo>
                      <a:pt x="642" y="134"/>
                    </a:lnTo>
                    <a:lnTo>
                      <a:pt x="648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9" y="32"/>
                    </a:lnTo>
                    <a:lnTo>
                      <a:pt x="645" y="0"/>
                    </a:lnTo>
                    <a:lnTo>
                      <a:pt x="656" y="38"/>
                    </a:lnTo>
                    <a:lnTo>
                      <a:pt x="661" y="82"/>
                    </a:lnTo>
                    <a:lnTo>
                      <a:pt x="663" y="129"/>
                    </a:lnTo>
                    <a:lnTo>
                      <a:pt x="660" y="178"/>
                    </a:lnTo>
                    <a:lnTo>
                      <a:pt x="652" y="228"/>
                    </a:lnTo>
                    <a:lnTo>
                      <a:pt x="642" y="276"/>
                    </a:lnTo>
                    <a:lnTo>
                      <a:pt x="627" y="320"/>
                    </a:lnTo>
                    <a:lnTo>
                      <a:pt x="610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80" y="255"/>
                    </a:lnTo>
                    <a:lnTo>
                      <a:pt x="697" y="212"/>
                    </a:lnTo>
                    <a:lnTo>
                      <a:pt x="711" y="167"/>
                    </a:lnTo>
                    <a:lnTo>
                      <a:pt x="722" y="122"/>
                    </a:lnTo>
                    <a:lnTo>
                      <a:pt x="729" y="77"/>
                    </a:lnTo>
                    <a:lnTo>
                      <a:pt x="733" y="33"/>
                    </a:lnTo>
                    <a:lnTo>
                      <a:pt x="741" y="87"/>
                    </a:lnTo>
                    <a:lnTo>
                      <a:pt x="745" y="147"/>
                    </a:lnTo>
                    <a:lnTo>
                      <a:pt x="743" y="210"/>
                    </a:lnTo>
                    <a:lnTo>
                      <a:pt x="730" y="268"/>
                    </a:lnTo>
                    <a:lnTo>
                      <a:pt x="743" y="252"/>
                    </a:lnTo>
                    <a:lnTo>
                      <a:pt x="757" y="232"/>
                    </a:lnTo>
                    <a:lnTo>
                      <a:pt x="771" y="206"/>
                    </a:lnTo>
                    <a:lnTo>
                      <a:pt x="785" y="180"/>
                    </a:lnTo>
                    <a:lnTo>
                      <a:pt x="797" y="153"/>
                    </a:lnTo>
                    <a:lnTo>
                      <a:pt x="809" y="129"/>
                    </a:lnTo>
                    <a:lnTo>
                      <a:pt x="817" y="108"/>
                    </a:lnTo>
                    <a:lnTo>
                      <a:pt x="821" y="93"/>
                    </a:lnTo>
                    <a:lnTo>
                      <a:pt x="819" y="117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5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7" y="295"/>
                    </a:lnTo>
                    <a:lnTo>
                      <a:pt x="726" y="324"/>
                    </a:lnTo>
                    <a:lnTo>
                      <a:pt x="752" y="306"/>
                    </a:lnTo>
                    <a:lnTo>
                      <a:pt x="778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70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1" y="166"/>
                    </a:lnTo>
                    <a:lnTo>
                      <a:pt x="882" y="193"/>
                    </a:lnTo>
                    <a:lnTo>
                      <a:pt x="873" y="220"/>
                    </a:lnTo>
                    <a:lnTo>
                      <a:pt x="862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49" y="297"/>
                    </a:lnTo>
                    <a:lnTo>
                      <a:pt x="877" y="271"/>
                    </a:lnTo>
                    <a:lnTo>
                      <a:pt x="902" y="237"/>
                    </a:lnTo>
                    <a:lnTo>
                      <a:pt x="925" y="200"/>
                    </a:lnTo>
                    <a:lnTo>
                      <a:pt x="945" y="161"/>
                    </a:lnTo>
                    <a:lnTo>
                      <a:pt x="962" y="122"/>
                    </a:lnTo>
                    <a:lnTo>
                      <a:pt x="976" y="83"/>
                    </a:lnTo>
                    <a:lnTo>
                      <a:pt x="986" y="46"/>
                    </a:lnTo>
                    <a:lnTo>
                      <a:pt x="980" y="86"/>
                    </a:lnTo>
                    <a:lnTo>
                      <a:pt x="979" y="128"/>
                    </a:lnTo>
                    <a:lnTo>
                      <a:pt x="980" y="169"/>
                    </a:lnTo>
                    <a:lnTo>
                      <a:pt x="984" y="210"/>
                    </a:lnTo>
                    <a:lnTo>
                      <a:pt x="986" y="247"/>
                    </a:lnTo>
                    <a:lnTo>
                      <a:pt x="986" y="282"/>
                    </a:lnTo>
                    <a:lnTo>
                      <a:pt x="983" y="312"/>
                    </a:lnTo>
                    <a:lnTo>
                      <a:pt x="975" y="339"/>
                    </a:lnTo>
                    <a:lnTo>
                      <a:pt x="901" y="398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19" name="TextBox 5"/>
          <p:cNvSpPr txBox="1"/>
          <p:nvPr/>
        </p:nvSpPr>
        <p:spPr>
          <a:xfrm>
            <a:off x="4774565" y="140335"/>
            <a:ext cx="2814320" cy="521970"/>
          </a:xfrm>
          <a:prstGeom prst="rect">
            <a:avLst/>
          </a:prstGeom>
          <a:solidFill>
            <a:schemeClr val="accent2">
              <a:lumMod val="20000"/>
              <a:lumOff val="80000"/>
            </a:schemeClr>
          </a:solidFill>
          <a:ln>
            <a:solidFill>
              <a:schemeClr val="accent2"/>
            </a:solidFill>
          </a:ln>
        </p:spPr>
        <p:txBody>
          <a:bodyPr wrap="square" rtlCol="0">
            <a:prstTxWarp prst="textChevron">
              <a:avLst/>
            </a:prstTxWarp>
            <a:spAutoFit/>
          </a:bodyPr>
          <a:lstStyle/>
          <a:p>
            <a:pPr algn="ctr"/>
            <a:r>
              <a:rPr lang="en-US" sz="2800" b="1" dirty="0" err="1">
                <a:solidFill>
                  <a:srgbClr val="7030A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Câu</a:t>
            </a:r>
            <a:r>
              <a:rPr lang="en-US" sz="2800" b="1" dirty="0">
                <a:solidFill>
                  <a:srgbClr val="7030A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7030A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tiết</a:t>
            </a:r>
            <a:r>
              <a:rPr lang="en-US" sz="2800" b="1" dirty="0">
                <a:solidFill>
                  <a:srgbClr val="7030A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7030A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tấu</a:t>
            </a:r>
            <a:endParaRPr lang="en-US" sz="2800" b="1" dirty="0">
              <a:solidFill>
                <a:srgbClr val="7030A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4" name="Hình ảnh 3">
            <a:extLst>
              <a:ext uri="{FF2B5EF4-FFF2-40B4-BE49-F238E27FC236}">
                <a16:creationId xmlns:a16="http://schemas.microsoft.com/office/drawing/2014/main" id="{1862EED6-9FE8-987C-965A-7E9209D134FA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609898" y="2010973"/>
            <a:ext cx="10535692" cy="1057799"/>
          </a:xfrm>
          <a:prstGeom prst="rect">
            <a:avLst/>
          </a:prstGeom>
        </p:spPr>
      </p:pic>
      <p:sp>
        <p:nvSpPr>
          <p:cNvPr id="5" name="Hộp Văn bản 4">
            <a:extLst>
              <a:ext uri="{FF2B5EF4-FFF2-40B4-BE49-F238E27FC236}">
                <a16:creationId xmlns:a16="http://schemas.microsoft.com/office/drawing/2014/main" id="{96D426E4-BFE1-209F-FA59-4C97C66BA77D}"/>
              </a:ext>
            </a:extLst>
          </p:cNvPr>
          <p:cNvSpPr txBox="1"/>
          <p:nvPr/>
        </p:nvSpPr>
        <p:spPr>
          <a:xfrm>
            <a:off x="1547172" y="2992531"/>
            <a:ext cx="920636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vi-VN" sz="2000" i="1" dirty="0">
                <a:solidFill>
                  <a:srgbClr val="0070C0"/>
                </a:solidFill>
                <a:latin typeface="+mj-lt"/>
              </a:rPr>
              <a:t>Cho  bầy trẻ thơ cùng     khoe áo    mới.      Cho những người lớn lì     xì    trẻ  con.</a:t>
            </a:r>
          </a:p>
          <a:p>
            <a:r>
              <a:rPr lang="vi-VN" sz="2000" i="1" dirty="0">
                <a:solidFill>
                  <a:srgbClr val="0070C0"/>
                </a:solidFill>
                <a:latin typeface="+mj-lt"/>
              </a:rPr>
              <a:t>Tết   </a:t>
            </a:r>
            <a:r>
              <a:rPr lang="vi-VN" sz="2000" i="1" dirty="0" err="1">
                <a:solidFill>
                  <a:srgbClr val="0070C0"/>
                </a:solidFill>
                <a:latin typeface="+mj-lt"/>
              </a:rPr>
              <a:t>tết</a:t>
            </a:r>
            <a:r>
              <a:rPr lang="vi-VN" sz="2000" i="1" dirty="0">
                <a:solidFill>
                  <a:srgbClr val="0070C0"/>
                </a:solidFill>
                <a:latin typeface="+mj-lt"/>
              </a:rPr>
              <a:t>  muôn người hân hoan chúc nhau.   Chúc nhau một năm an lành yên vui. </a:t>
            </a:r>
          </a:p>
        </p:txBody>
      </p:sp>
      <p:pic>
        <p:nvPicPr>
          <p:cNvPr id="2" name="Content Placeholder 8">
            <a:extLst>
              <a:ext uri="{FF2B5EF4-FFF2-40B4-BE49-F238E27FC236}">
                <a16:creationId xmlns:a16="http://schemas.microsoft.com/office/drawing/2014/main" id="{4A24086F-C958-D6FB-63BD-5CA8EA21025B}"/>
              </a:ext>
            </a:extLst>
          </p:cNvPr>
          <p:cNvPicPr>
            <a:picLocks noChangeAspect="1"/>
          </p:cNvPicPr>
          <p:nvPr/>
        </p:nvPicPr>
        <p:blipFill>
          <a:blip r:embed="rId8">
            <a:clrChange>
              <a:clrFrom>
                <a:srgbClr val="FFFFFF">
                  <a:alpha val="100000"/>
                </a:srgbClr>
              </a:clrFrom>
              <a:clrTo>
                <a:srgbClr val="FFFFFF">
                  <a:alpha val="100000"/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8936019" y="5062147"/>
            <a:ext cx="3102827" cy="1237969"/>
          </a:xfrm>
          <a:prstGeom prst="rect">
            <a:avLst/>
          </a:prstGeom>
          <a:noFill/>
          <a:ln w="9525">
            <a:noFill/>
          </a:ln>
        </p:spPr>
      </p:pic>
      <p:pic>
        <p:nvPicPr>
          <p:cNvPr id="3" name="cau tt hat">
            <a:hlinkClick r:id="" action="ppaction://media"/>
            <a:extLst>
              <a:ext uri="{FF2B5EF4-FFF2-40B4-BE49-F238E27FC236}">
                <a16:creationId xmlns:a16="http://schemas.microsoft.com/office/drawing/2014/main" id="{B6146968-026D-608B-89A1-F0A0DC5BDE22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9"/>
          <a:stretch>
            <a:fillRect/>
          </a:stretch>
        </p:blipFill>
        <p:spPr>
          <a:xfrm>
            <a:off x="11007963" y="313327"/>
            <a:ext cx="609600" cy="6096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9567380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126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126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63" presetClass="path" presetSubtype="0" repeatCount="indefinite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70833E-6 -1.48148E-6 L 0.03112 -0.06018 " pathEditMode="relative" rAng="0" ptsTypes="AA">
                                      <p:cBhvr>
                                        <p:cTn id="10" dur="3000" fill="hold"/>
                                        <p:tgtEl>
                                          <p:spTgt spid="1126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549" y="-3009"/>
                                    </p:animMotion>
                                  </p:childTnLst>
                                </p:cTn>
                              </p:par>
                              <p:par>
                                <p:cTn id="11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2" dur="50" fill="hold"/>
                                        <p:tgtEl>
                                          <p:spTgt spid="11269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800000"/>
                                      </p:to>
                                    </p:animClr>
                                    <p:animClr clrSpc="rgb" dir="cw">
                                      <p:cBhvr>
                                        <p:cTn id="13" dur="50" fill="hold"/>
                                        <p:tgtEl>
                                          <p:spTgt spid="11269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800000"/>
                                      </p:to>
                                    </p:animClr>
                                    <p:set>
                                      <p:cBhvr>
                                        <p:cTn id="14" dur="50" fill="hold"/>
                                        <p:tgtEl>
                                          <p:spTgt spid="11269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5" dur="50" fill="hold"/>
                                        <p:tgtEl>
                                          <p:spTgt spid="11269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  <p:animRot by="120000">
                                      <p:cBhvr>
                                        <p:cTn id="16" dur="5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6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7" dur="100" fill="hold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1126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8" dur="1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126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9" dur="100" fill="hold">
                                          <p:stCondLst>
                                            <p:cond delay="300"/>
                                          </p:stCondLst>
                                        </p:cTn>
                                        <p:tgtEl>
                                          <p:spTgt spid="1126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0" dur="1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126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1" presetID="2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15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15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63" presetClass="path" presetSubtype="0" repeatCount="indefinite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61111E-6 3.46821E-6 L 0.03108 -0.06012 " pathEditMode="relative" rAng="0" ptsTypes="AA">
                                      <p:cBhvr>
                                        <p:cTn id="26" dur="3000" fill="hold"/>
                                        <p:tgtEl>
                                          <p:spTgt spid="15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545" y="-3006"/>
                                    </p:animMotion>
                                  </p:childTnLst>
                                </p:cTn>
                              </p:par>
                              <p:par>
                                <p:cTn id="27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28" dur="50" fill="hold"/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800000"/>
                                      </p:to>
                                    </p:animClr>
                                    <p:animClr clrSpc="rgb" dir="cw">
                                      <p:cBhvr>
                                        <p:cTn id="29" dur="50" fill="hold"/>
                                        <p:tgtEl>
                                          <p:spTgt spid="15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800000"/>
                                      </p:to>
                                    </p:animClr>
                                    <p:set>
                                      <p:cBhvr>
                                        <p:cTn id="30" dur="50" fill="hold"/>
                                        <p:tgtEl>
                                          <p:spTgt spid="15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31" dur="50" fill="hold"/>
                                        <p:tgtEl>
                                          <p:spTgt spid="156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  <p:animRot by="120000">
                                      <p:cBhvr>
                                        <p:cTn id="32" dur="5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3" dur="100" fill="hold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34" dur="1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5" dur="100" fill="hold">
                                          <p:stCondLst>
                                            <p:cond delay="30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36" dur="1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7" presetID="2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16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16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63" presetClass="path" presetSubtype="0" repeatCount="indefinite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5.55556E-7 -1.21387E-6 L -0.0559 0.00809 " pathEditMode="relative" rAng="0" ptsTypes="AA">
                                      <p:cBhvr>
                                        <p:cTn id="42" dur="5000" fill="hold"/>
                                        <p:tgtEl>
                                          <p:spTgt spid="16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795" y="393"/>
                                    </p:animMotion>
                                  </p:childTnLst>
                                </p:cTn>
                              </p:par>
                              <p:par>
                                <p:cTn id="43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44" dur="50" fill="hold"/>
                                        <p:tgtEl>
                                          <p:spTgt spid="161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0000FF"/>
                                      </p:to>
                                    </p:animClr>
                                    <p:animClr clrSpc="rgb" dir="cw">
                                      <p:cBhvr>
                                        <p:cTn id="45" dur="50" fill="hold"/>
                                        <p:tgtEl>
                                          <p:spTgt spid="161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0000FF"/>
                                      </p:to>
                                    </p:animClr>
                                    <p:set>
                                      <p:cBhvr>
                                        <p:cTn id="46" dur="50" fill="hold"/>
                                        <p:tgtEl>
                                          <p:spTgt spid="161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47" dur="50" fill="hold"/>
                                        <p:tgtEl>
                                          <p:spTgt spid="161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  <p:animRot by="120000">
                                      <p:cBhvr>
                                        <p:cTn id="48" dur="5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9" dur="100" fill="hold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50" dur="1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51" dur="100" fill="hold">
                                          <p:stCondLst>
                                            <p:cond delay="300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52" dur="1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53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1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1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63" presetClass="path" presetSubtype="0" repeatCount="indefinite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72222E-6 -7.51445E-7 L -0.02205 0.05341 " pathEditMode="relative" rAng="0" ptsTypes="AA">
                                      <p:cBhvr>
                                        <p:cTn id="58" dur="2000" fill="hold"/>
                                        <p:tgtEl>
                                          <p:spTgt spid="16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111" y="2659"/>
                                    </p:animMotion>
                                  </p:childTnLst>
                                </p:cTn>
                              </p:par>
                              <p:par>
                                <p:cTn id="59" presetID="32" presetClass="emph" presetSubtype="0" repeatCount="indefinite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60" dur="50" fill="hold"/>
                                        <p:tgtEl>
                                          <p:spTgt spid="16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animClr clrSpc="rgb" dir="cw">
                                      <p:cBhvr>
                                        <p:cTn id="61" dur="50" fill="hold"/>
                                        <p:tgtEl>
                                          <p:spTgt spid="16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set>
                                      <p:cBhvr>
                                        <p:cTn id="62" dur="50" fill="hold"/>
                                        <p:tgtEl>
                                          <p:spTgt spid="16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63" dur="50" fill="hold"/>
                                        <p:tgtEl>
                                          <p:spTgt spid="166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  <p:animRot by="120000">
                                      <p:cBhvr>
                                        <p:cTn id="64" dur="5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65" dur="100" fill="hold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66" dur="1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67" dur="100" fill="hold">
                                          <p:stCondLst>
                                            <p:cond delay="300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68" dur="1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69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1" dur="500" fill="hold"/>
                                        <p:tgtEl>
                                          <p:spTgt spid="16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500" fill="hold"/>
                                        <p:tgtEl>
                                          <p:spTgt spid="16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3" presetID="63" presetClass="path" presetSubtype="0" repeatCount="indefinite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88889E-6 2.59259E-6 L -0.04341 -0.09144 " pathEditMode="relative" rAng="0" ptsTypes="AA">
                                      <p:cBhvr>
                                        <p:cTn id="74" dur="2000" fill="hold"/>
                                        <p:tgtEl>
                                          <p:spTgt spid="16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170" y="-4583"/>
                                    </p:animMotion>
                                  </p:childTnLst>
                                </p:cTn>
                              </p:par>
                              <p:par>
                                <p:cTn id="75" presetID="32" presetClass="emph" presetSubtype="0" repeatCount="indefinite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76" dur="50" fill="hold"/>
                                        <p:tgtEl>
                                          <p:spTgt spid="167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66"/>
                                      </p:to>
                                    </p:animClr>
                                    <p:animClr clrSpc="rgb" dir="cw">
                                      <p:cBhvr>
                                        <p:cTn id="77" dur="50" fill="hold"/>
                                        <p:tgtEl>
                                          <p:spTgt spid="16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0066"/>
                                      </p:to>
                                    </p:animClr>
                                    <p:set>
                                      <p:cBhvr>
                                        <p:cTn id="78" dur="50" fill="hold"/>
                                        <p:tgtEl>
                                          <p:spTgt spid="16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79" dur="50" fill="hold"/>
                                        <p:tgtEl>
                                          <p:spTgt spid="167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  <p:animRot by="120000">
                                      <p:cBhvr>
                                        <p:cTn id="80" dur="5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81" dur="100" fill="hold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2" dur="1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83" dur="100" fill="hold">
                                          <p:stCondLst>
                                            <p:cond delay="30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84" dur="1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85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7" dur="500" fill="hold"/>
                                        <p:tgtEl>
                                          <p:spTgt spid="16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" dur="500" fill="hold"/>
                                        <p:tgtEl>
                                          <p:spTgt spid="16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9" presetID="63" presetClass="path" presetSubtype="0" repeatCount="indefinite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88889E-6 2.59259E-6 L -0.04341 -0.09144 " pathEditMode="relative" rAng="0" ptsTypes="AA">
                                      <p:cBhvr>
                                        <p:cTn id="90" dur="2000" fill="hold"/>
                                        <p:tgtEl>
                                          <p:spTgt spid="16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170" y="-4583"/>
                                    </p:animMotion>
                                  </p:childTnLst>
                                </p:cTn>
                              </p:par>
                              <p:par>
                                <p:cTn id="91" presetID="32" presetClass="emph" presetSubtype="0" repeatCount="indefinite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92" dur="50" fill="hold"/>
                                        <p:tgtEl>
                                          <p:spTgt spid="168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66"/>
                                      </p:to>
                                    </p:animClr>
                                    <p:animClr clrSpc="rgb" dir="cw">
                                      <p:cBhvr>
                                        <p:cTn id="93" dur="50" fill="hold"/>
                                        <p:tgtEl>
                                          <p:spTgt spid="168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0066"/>
                                      </p:to>
                                    </p:animClr>
                                    <p:set>
                                      <p:cBhvr>
                                        <p:cTn id="94" dur="50" fill="hold"/>
                                        <p:tgtEl>
                                          <p:spTgt spid="168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95" dur="50" fill="hold"/>
                                        <p:tgtEl>
                                          <p:spTgt spid="168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  <p:animRot by="120000">
                                      <p:cBhvr>
                                        <p:cTn id="96" dur="5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7" dur="100" fill="hold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98" dur="1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9" dur="100" fill="hold">
                                          <p:stCondLst>
                                            <p:cond delay="30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0" dur="1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01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03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04" restart="whenNotActive" fill="hold" evtFilter="cancelBubble" nodeType="interactiveSeq">
                <p:stCondLst>
                  <p:cond evt="onClick" delay="0">
                    <p:tgtEl>
                      <p:spTgt spid="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05" fill="hold">
                      <p:stCondLst>
                        <p:cond delay="0"/>
                      </p:stCondLst>
                      <p:childTnLst>
                        <p:par>
                          <p:cTn id="106" fill="hold">
                            <p:stCondLst>
                              <p:cond delay="0"/>
                            </p:stCondLst>
                            <p:childTnLst>
                              <p:par>
                                <p:cTn id="107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08" dur="14994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"/>
                  </p:tgtEl>
                </p:cond>
              </p:nextCondLst>
            </p:seq>
            <p:audio>
              <p:cMediaNode vol="80000">
                <p:cTn id="109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"/>
                </p:tgtEl>
              </p:cMediaNode>
            </p:audio>
          </p:childTnLst>
        </p:cTn>
      </p:par>
    </p:tnLst>
    <p:bldLst>
      <p:bldP spid="166" grpId="0" bldLvl="0" animBg="1"/>
      <p:bldP spid="166" grpId="1" bldLvl="0" animBg="1"/>
      <p:bldP spid="166" grpId="2" bldLvl="0" animBg="1"/>
      <p:bldP spid="167" grpId="0" bldLvl="0" animBg="1"/>
      <p:bldP spid="167" grpId="1" bldLvl="0" animBg="1"/>
      <p:bldP spid="167" grpId="2" bldLvl="0" animBg="1"/>
      <p:bldP spid="168" grpId="0" bldLvl="0" animBg="1"/>
      <p:bldP spid="168" grpId="1" bldLvl="0" animBg="1"/>
      <p:bldP spid="168" grpId="2" bldLvl="0" animBg="1"/>
      <p:bldP spid="19" grpId="0" animBg="1"/>
      <p:bldP spid="19" grpId="1" animBg="1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endParaRPr lang="en-US"/>
          </a:p>
        </p:txBody>
      </p:sp>
      <p:pic>
        <p:nvPicPr>
          <p:cNvPr id="4" name="Picture 3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222885"/>
            <a:ext cx="12081510" cy="7080885"/>
          </a:xfrm>
          <a:prstGeom prst="rect">
            <a:avLst/>
          </a:prstGeom>
        </p:spPr>
      </p:pic>
      <p:sp>
        <p:nvSpPr>
          <p:cNvPr id="5" name="TextBox 5"/>
          <p:cNvSpPr txBox="1"/>
          <p:nvPr/>
        </p:nvSpPr>
        <p:spPr>
          <a:xfrm>
            <a:off x="4421505" y="2360930"/>
            <a:ext cx="3660140" cy="76835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400" b="1" dirty="0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KHỞI ĐỘNG</a:t>
            </a:r>
          </a:p>
        </p:txBody>
      </p:sp>
      <p:sp>
        <p:nvSpPr>
          <p:cNvPr id="6" name="TextBox 5"/>
          <p:cNvSpPr txBox="1"/>
          <p:nvPr/>
        </p:nvSpPr>
        <p:spPr>
          <a:xfrm>
            <a:off x="3980815" y="3129280"/>
            <a:ext cx="5212715" cy="76835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400" b="1" dirty="0">
                <a:solidFill>
                  <a:srgbClr val="7030A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“ 7 Nốt nhạc xinh”</a:t>
            </a:r>
          </a:p>
        </p:txBody>
      </p:sp>
      <p:grpSp>
        <p:nvGrpSpPr>
          <p:cNvPr id="161" name="Group 12"/>
          <p:cNvGrpSpPr/>
          <p:nvPr/>
        </p:nvGrpSpPr>
        <p:grpSpPr bwMode="auto">
          <a:xfrm>
            <a:off x="8774430" y="1717675"/>
            <a:ext cx="260350" cy="347663"/>
            <a:chOff x="2832" y="663"/>
            <a:chExt cx="310" cy="415"/>
          </a:xfrm>
        </p:grpSpPr>
        <p:sp>
          <p:nvSpPr>
            <p:cNvPr id="162" name="Freeform 13"/>
            <p:cNvSpPr/>
            <p:nvPr/>
          </p:nvSpPr>
          <p:spPr bwMode="auto">
            <a:xfrm>
              <a:off x="2839" y="663"/>
              <a:ext cx="209" cy="111"/>
            </a:xfrm>
            <a:custGeom>
              <a:avLst/>
              <a:gdLst>
                <a:gd name="T0" fmla="*/ 0 w 126"/>
                <a:gd name="T1" fmla="*/ 0 h 68"/>
                <a:gd name="T2" fmla="*/ 1893 w 126"/>
                <a:gd name="T3" fmla="*/ 1461 h 68"/>
                <a:gd name="T4" fmla="*/ 4769 w 126"/>
                <a:gd name="T5" fmla="*/ 3224 h 68"/>
                <a:gd name="T6" fmla="*/ 8350 w 126"/>
                <a:gd name="T7" fmla="*/ 5090 h 68"/>
                <a:gd name="T8" fmla="*/ 11988 w 126"/>
                <a:gd name="T9" fmla="*/ 5681 h 68"/>
                <a:gd name="T10" fmla="*/ 14618 w 126"/>
                <a:gd name="T11" fmla="*/ 5681 h 68"/>
                <a:gd name="T12" fmla="*/ 17201 w 126"/>
                <a:gd name="T13" fmla="*/ 5681 h 68"/>
                <a:gd name="T14" fmla="*/ 19885 w 126"/>
                <a:gd name="T15" fmla="*/ 5681 h 68"/>
                <a:gd name="T16" fmla="*/ 22247 w 126"/>
                <a:gd name="T17" fmla="*/ 6156 h 68"/>
                <a:gd name="T18" fmla="*/ 24949 w 126"/>
                <a:gd name="T19" fmla="*/ 6156 h 68"/>
                <a:gd name="T20" fmla="*/ 26973 w 126"/>
                <a:gd name="T21" fmla="*/ 6355 h 68"/>
                <a:gd name="T22" fmla="*/ 28532 w 126"/>
                <a:gd name="T23" fmla="*/ 6795 h 68"/>
                <a:gd name="T24" fmla="*/ 30887 w 126"/>
                <a:gd name="T25" fmla="*/ 7264 h 68"/>
                <a:gd name="T26" fmla="*/ 33476 w 126"/>
                <a:gd name="T27" fmla="*/ 7904 h 68"/>
                <a:gd name="T28" fmla="*/ 36101 w 126"/>
                <a:gd name="T29" fmla="*/ 8591 h 68"/>
                <a:gd name="T30" fmla="*/ 38106 w 126"/>
                <a:gd name="T31" fmla="*/ 9273 h 68"/>
                <a:gd name="T32" fmla="*/ 40863 w 126"/>
                <a:gd name="T33" fmla="*/ 10374 h 68"/>
                <a:gd name="T34" fmla="*/ 42867 w 126"/>
                <a:gd name="T35" fmla="*/ 11461 h 68"/>
                <a:gd name="T36" fmla="*/ 45255 w 126"/>
                <a:gd name="T37" fmla="*/ 12505 h 68"/>
                <a:gd name="T38" fmla="*/ 46889 w 126"/>
                <a:gd name="T39" fmla="*/ 14024 h 68"/>
                <a:gd name="T40" fmla="*/ 48878 w 126"/>
                <a:gd name="T41" fmla="*/ 15325 h 68"/>
                <a:gd name="T42" fmla="*/ 50782 w 126"/>
                <a:gd name="T43" fmla="*/ 17594 h 68"/>
                <a:gd name="T44" fmla="*/ 52482 w 126"/>
                <a:gd name="T45" fmla="*/ 19774 h 68"/>
                <a:gd name="T46" fmla="*/ 53922 w 126"/>
                <a:gd name="T47" fmla="*/ 22140 h 68"/>
                <a:gd name="T48" fmla="*/ 54712 w 126"/>
                <a:gd name="T49" fmla="*/ 24317 h 68"/>
                <a:gd name="T50" fmla="*/ 52827 w 126"/>
                <a:gd name="T51" fmla="*/ 23935 h 68"/>
                <a:gd name="T52" fmla="*/ 51233 w 126"/>
                <a:gd name="T53" fmla="*/ 22556 h 68"/>
                <a:gd name="T54" fmla="*/ 50092 w 126"/>
                <a:gd name="T55" fmla="*/ 20413 h 68"/>
                <a:gd name="T56" fmla="*/ 48878 w 126"/>
                <a:gd name="T57" fmla="*/ 19113 h 68"/>
                <a:gd name="T58" fmla="*/ 47327 w 126"/>
                <a:gd name="T59" fmla="*/ 17594 h 68"/>
                <a:gd name="T60" fmla="*/ 44111 w 126"/>
                <a:gd name="T61" fmla="*/ 15325 h 68"/>
                <a:gd name="T62" fmla="*/ 40863 w 126"/>
                <a:gd name="T63" fmla="*/ 14024 h 68"/>
                <a:gd name="T64" fmla="*/ 37345 w 126"/>
                <a:gd name="T65" fmla="*/ 12505 h 68"/>
                <a:gd name="T66" fmla="*/ 33476 w 126"/>
                <a:gd name="T67" fmla="*/ 11857 h 68"/>
                <a:gd name="T68" fmla="*/ 30887 w 126"/>
                <a:gd name="T69" fmla="*/ 11461 h 68"/>
                <a:gd name="T70" fmla="*/ 28268 w 126"/>
                <a:gd name="T71" fmla="*/ 11461 h 68"/>
                <a:gd name="T72" fmla="*/ 25110 w 126"/>
                <a:gd name="T73" fmla="*/ 11092 h 68"/>
                <a:gd name="T74" fmla="*/ 22973 w 126"/>
                <a:gd name="T75" fmla="*/ 11461 h 68"/>
                <a:gd name="T76" fmla="*/ 20354 w 126"/>
                <a:gd name="T77" fmla="*/ 11461 h 68"/>
                <a:gd name="T78" fmla="*/ 17201 w 126"/>
                <a:gd name="T79" fmla="*/ 11857 h 68"/>
                <a:gd name="T80" fmla="*/ 14618 w 126"/>
                <a:gd name="T81" fmla="*/ 11857 h 68"/>
                <a:gd name="T82" fmla="*/ 11988 w 126"/>
                <a:gd name="T83" fmla="*/ 12262 h 68"/>
                <a:gd name="T84" fmla="*/ 0 w 126"/>
                <a:gd name="T85" fmla="*/ 0 h 68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26" h="68">
                  <a:moveTo>
                    <a:pt x="0" y="0"/>
                  </a:moveTo>
                  <a:lnTo>
                    <a:pt x="4" y="4"/>
                  </a:lnTo>
                  <a:lnTo>
                    <a:pt x="11" y="9"/>
                  </a:lnTo>
                  <a:lnTo>
                    <a:pt x="19" y="14"/>
                  </a:lnTo>
                  <a:lnTo>
                    <a:pt x="28" y="16"/>
                  </a:lnTo>
                  <a:lnTo>
                    <a:pt x="34" y="16"/>
                  </a:lnTo>
                  <a:lnTo>
                    <a:pt x="40" y="16"/>
                  </a:lnTo>
                  <a:lnTo>
                    <a:pt x="46" y="16"/>
                  </a:lnTo>
                  <a:lnTo>
                    <a:pt x="51" y="17"/>
                  </a:lnTo>
                  <a:lnTo>
                    <a:pt x="57" y="17"/>
                  </a:lnTo>
                  <a:lnTo>
                    <a:pt x="62" y="18"/>
                  </a:lnTo>
                  <a:lnTo>
                    <a:pt x="66" y="19"/>
                  </a:lnTo>
                  <a:lnTo>
                    <a:pt x="71" y="20"/>
                  </a:lnTo>
                  <a:lnTo>
                    <a:pt x="77" y="22"/>
                  </a:lnTo>
                  <a:lnTo>
                    <a:pt x="83" y="24"/>
                  </a:lnTo>
                  <a:lnTo>
                    <a:pt x="88" y="26"/>
                  </a:lnTo>
                  <a:lnTo>
                    <a:pt x="94" y="29"/>
                  </a:lnTo>
                  <a:lnTo>
                    <a:pt x="99" y="32"/>
                  </a:lnTo>
                  <a:lnTo>
                    <a:pt x="104" y="35"/>
                  </a:lnTo>
                  <a:lnTo>
                    <a:pt x="108" y="39"/>
                  </a:lnTo>
                  <a:lnTo>
                    <a:pt x="113" y="43"/>
                  </a:lnTo>
                  <a:lnTo>
                    <a:pt x="117" y="49"/>
                  </a:lnTo>
                  <a:lnTo>
                    <a:pt x="121" y="55"/>
                  </a:lnTo>
                  <a:lnTo>
                    <a:pt x="124" y="62"/>
                  </a:lnTo>
                  <a:lnTo>
                    <a:pt x="126" y="68"/>
                  </a:lnTo>
                  <a:lnTo>
                    <a:pt x="122" y="67"/>
                  </a:lnTo>
                  <a:lnTo>
                    <a:pt x="118" y="63"/>
                  </a:lnTo>
                  <a:lnTo>
                    <a:pt x="116" y="57"/>
                  </a:lnTo>
                  <a:lnTo>
                    <a:pt x="113" y="53"/>
                  </a:lnTo>
                  <a:lnTo>
                    <a:pt x="109" y="49"/>
                  </a:lnTo>
                  <a:lnTo>
                    <a:pt x="102" y="43"/>
                  </a:lnTo>
                  <a:lnTo>
                    <a:pt x="94" y="39"/>
                  </a:lnTo>
                  <a:lnTo>
                    <a:pt x="86" y="35"/>
                  </a:lnTo>
                  <a:lnTo>
                    <a:pt x="77" y="33"/>
                  </a:lnTo>
                  <a:lnTo>
                    <a:pt x="71" y="32"/>
                  </a:lnTo>
                  <a:lnTo>
                    <a:pt x="65" y="32"/>
                  </a:lnTo>
                  <a:lnTo>
                    <a:pt x="58" y="31"/>
                  </a:lnTo>
                  <a:lnTo>
                    <a:pt x="53" y="32"/>
                  </a:lnTo>
                  <a:lnTo>
                    <a:pt x="47" y="32"/>
                  </a:lnTo>
                  <a:lnTo>
                    <a:pt x="40" y="33"/>
                  </a:lnTo>
                  <a:lnTo>
                    <a:pt x="34" y="33"/>
                  </a:lnTo>
                  <a:lnTo>
                    <a:pt x="28" y="3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3" name="Freeform 14"/>
            <p:cNvSpPr/>
            <p:nvPr/>
          </p:nvSpPr>
          <p:spPr bwMode="auto">
            <a:xfrm>
              <a:off x="2888" y="719"/>
              <a:ext cx="202" cy="111"/>
            </a:xfrm>
            <a:custGeom>
              <a:avLst/>
              <a:gdLst>
                <a:gd name="T0" fmla="*/ 0 w 125"/>
                <a:gd name="T1" fmla="*/ 0 h 67"/>
                <a:gd name="T2" fmla="*/ 1214 w 125"/>
                <a:gd name="T3" fmla="*/ 2051 h 67"/>
                <a:gd name="T4" fmla="*/ 3171 w 125"/>
                <a:gd name="T5" fmla="*/ 3398 h 67"/>
                <a:gd name="T6" fmla="*/ 5727 w 125"/>
                <a:gd name="T7" fmla="*/ 5630 h 67"/>
                <a:gd name="T8" fmla="*/ 8654 w 125"/>
                <a:gd name="T9" fmla="*/ 5893 h 67"/>
                <a:gd name="T10" fmla="*/ 10470 w 125"/>
                <a:gd name="T11" fmla="*/ 5893 h 67"/>
                <a:gd name="T12" fmla="*/ 12057 w 125"/>
                <a:gd name="T13" fmla="*/ 6420 h 67"/>
                <a:gd name="T14" fmla="*/ 13985 w 125"/>
                <a:gd name="T15" fmla="*/ 6420 h 67"/>
                <a:gd name="T16" fmla="*/ 15940 w 125"/>
                <a:gd name="T17" fmla="*/ 7029 h 67"/>
                <a:gd name="T18" fmla="*/ 17580 w 125"/>
                <a:gd name="T19" fmla="*/ 7029 h 67"/>
                <a:gd name="T20" fmla="*/ 19074 w 125"/>
                <a:gd name="T21" fmla="*/ 7836 h 67"/>
                <a:gd name="T22" fmla="*/ 20662 w 125"/>
                <a:gd name="T23" fmla="*/ 7871 h 67"/>
                <a:gd name="T24" fmla="*/ 22226 w 125"/>
                <a:gd name="T25" fmla="*/ 8567 h 67"/>
                <a:gd name="T26" fmla="*/ 23792 w 125"/>
                <a:gd name="T27" fmla="*/ 9008 h 67"/>
                <a:gd name="T28" fmla="*/ 25759 w 125"/>
                <a:gd name="T29" fmla="*/ 9763 h 67"/>
                <a:gd name="T30" fmla="*/ 27697 w 125"/>
                <a:gd name="T31" fmla="*/ 11059 h 67"/>
                <a:gd name="T32" fmla="*/ 29382 w 125"/>
                <a:gd name="T33" fmla="*/ 11841 h 67"/>
                <a:gd name="T34" fmla="*/ 30824 w 125"/>
                <a:gd name="T35" fmla="*/ 13040 h 67"/>
                <a:gd name="T36" fmla="*/ 32558 w 125"/>
                <a:gd name="T37" fmla="*/ 14924 h 67"/>
                <a:gd name="T38" fmla="*/ 33534 w 125"/>
                <a:gd name="T39" fmla="*/ 16175 h 67"/>
                <a:gd name="T40" fmla="*/ 35119 w 125"/>
                <a:gd name="T41" fmla="*/ 18322 h 67"/>
                <a:gd name="T42" fmla="*/ 36691 w 125"/>
                <a:gd name="T43" fmla="*/ 20904 h 67"/>
                <a:gd name="T44" fmla="*/ 37666 w 125"/>
                <a:gd name="T45" fmla="*/ 22919 h 67"/>
                <a:gd name="T46" fmla="*/ 39057 w 125"/>
                <a:gd name="T47" fmla="*/ 26037 h 67"/>
                <a:gd name="T48" fmla="*/ 39631 w 125"/>
                <a:gd name="T49" fmla="*/ 28679 h 67"/>
                <a:gd name="T50" fmla="*/ 38107 w 125"/>
                <a:gd name="T51" fmla="*/ 28182 h 67"/>
                <a:gd name="T52" fmla="*/ 37065 w 125"/>
                <a:gd name="T53" fmla="*/ 26610 h 67"/>
                <a:gd name="T54" fmla="*/ 36082 w 125"/>
                <a:gd name="T55" fmla="*/ 24215 h 67"/>
                <a:gd name="T56" fmla="*/ 35119 w 125"/>
                <a:gd name="T57" fmla="*/ 22067 h 67"/>
                <a:gd name="T58" fmla="*/ 34372 w 125"/>
                <a:gd name="T59" fmla="*/ 20904 h 67"/>
                <a:gd name="T60" fmla="*/ 31952 w 125"/>
                <a:gd name="T61" fmla="*/ 18322 h 67"/>
                <a:gd name="T62" fmla="*/ 29382 w 125"/>
                <a:gd name="T63" fmla="*/ 16175 h 67"/>
                <a:gd name="T64" fmla="*/ 26360 w 125"/>
                <a:gd name="T65" fmla="*/ 14924 h 67"/>
                <a:gd name="T66" fmla="*/ 23581 w 125"/>
                <a:gd name="T67" fmla="*/ 14193 h 67"/>
                <a:gd name="T68" fmla="*/ 21622 w 125"/>
                <a:gd name="T69" fmla="*/ 13040 h 67"/>
                <a:gd name="T70" fmla="*/ 20038 w 125"/>
                <a:gd name="T71" fmla="*/ 13040 h 67"/>
                <a:gd name="T72" fmla="*/ 18093 w 125"/>
                <a:gd name="T73" fmla="*/ 12982 h 67"/>
                <a:gd name="T74" fmla="*/ 16155 w 125"/>
                <a:gd name="T75" fmla="*/ 13040 h 67"/>
                <a:gd name="T76" fmla="*/ 13985 w 125"/>
                <a:gd name="T77" fmla="*/ 13040 h 67"/>
                <a:gd name="T78" fmla="*/ 12057 w 125"/>
                <a:gd name="T79" fmla="*/ 14193 h 67"/>
                <a:gd name="T80" fmla="*/ 10237 w 125"/>
                <a:gd name="T81" fmla="*/ 14193 h 67"/>
                <a:gd name="T82" fmla="*/ 8280 w 125"/>
                <a:gd name="T83" fmla="*/ 14452 h 67"/>
                <a:gd name="T84" fmla="*/ 0 w 125"/>
                <a:gd name="T85" fmla="*/ 0 h 6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25" h="67">
                  <a:moveTo>
                    <a:pt x="0" y="0"/>
                  </a:moveTo>
                  <a:lnTo>
                    <a:pt x="4" y="5"/>
                  </a:lnTo>
                  <a:lnTo>
                    <a:pt x="10" y="8"/>
                  </a:lnTo>
                  <a:lnTo>
                    <a:pt x="18" y="13"/>
                  </a:lnTo>
                  <a:lnTo>
                    <a:pt x="27" y="14"/>
                  </a:lnTo>
                  <a:lnTo>
                    <a:pt x="33" y="14"/>
                  </a:lnTo>
                  <a:lnTo>
                    <a:pt x="38" y="15"/>
                  </a:lnTo>
                  <a:lnTo>
                    <a:pt x="44" y="15"/>
                  </a:lnTo>
                  <a:lnTo>
                    <a:pt x="50" y="16"/>
                  </a:lnTo>
                  <a:lnTo>
                    <a:pt x="56" y="16"/>
                  </a:lnTo>
                  <a:lnTo>
                    <a:pt x="60" y="18"/>
                  </a:lnTo>
                  <a:lnTo>
                    <a:pt x="65" y="19"/>
                  </a:lnTo>
                  <a:lnTo>
                    <a:pt x="70" y="20"/>
                  </a:lnTo>
                  <a:lnTo>
                    <a:pt x="75" y="21"/>
                  </a:lnTo>
                  <a:lnTo>
                    <a:pt x="81" y="23"/>
                  </a:lnTo>
                  <a:lnTo>
                    <a:pt x="87" y="26"/>
                  </a:lnTo>
                  <a:lnTo>
                    <a:pt x="93" y="28"/>
                  </a:lnTo>
                  <a:lnTo>
                    <a:pt x="97" y="31"/>
                  </a:lnTo>
                  <a:lnTo>
                    <a:pt x="103" y="35"/>
                  </a:lnTo>
                  <a:lnTo>
                    <a:pt x="106" y="38"/>
                  </a:lnTo>
                  <a:lnTo>
                    <a:pt x="111" y="43"/>
                  </a:lnTo>
                  <a:lnTo>
                    <a:pt x="116" y="49"/>
                  </a:lnTo>
                  <a:lnTo>
                    <a:pt x="119" y="54"/>
                  </a:lnTo>
                  <a:lnTo>
                    <a:pt x="123" y="61"/>
                  </a:lnTo>
                  <a:lnTo>
                    <a:pt x="125" y="67"/>
                  </a:lnTo>
                  <a:lnTo>
                    <a:pt x="120" y="66"/>
                  </a:lnTo>
                  <a:lnTo>
                    <a:pt x="117" y="62"/>
                  </a:lnTo>
                  <a:lnTo>
                    <a:pt x="114" y="57"/>
                  </a:lnTo>
                  <a:lnTo>
                    <a:pt x="111" y="52"/>
                  </a:lnTo>
                  <a:lnTo>
                    <a:pt x="108" y="49"/>
                  </a:lnTo>
                  <a:lnTo>
                    <a:pt x="101" y="43"/>
                  </a:lnTo>
                  <a:lnTo>
                    <a:pt x="93" y="38"/>
                  </a:lnTo>
                  <a:lnTo>
                    <a:pt x="83" y="35"/>
                  </a:lnTo>
                  <a:lnTo>
                    <a:pt x="74" y="33"/>
                  </a:lnTo>
                  <a:lnTo>
                    <a:pt x="68" y="31"/>
                  </a:lnTo>
                  <a:lnTo>
                    <a:pt x="63" y="31"/>
                  </a:lnTo>
                  <a:lnTo>
                    <a:pt x="57" y="30"/>
                  </a:lnTo>
                  <a:lnTo>
                    <a:pt x="51" y="31"/>
                  </a:lnTo>
                  <a:lnTo>
                    <a:pt x="44" y="31"/>
                  </a:lnTo>
                  <a:lnTo>
                    <a:pt x="38" y="33"/>
                  </a:lnTo>
                  <a:lnTo>
                    <a:pt x="32" y="33"/>
                  </a:lnTo>
                  <a:lnTo>
                    <a:pt x="26" y="3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" name="Freeform 15"/>
            <p:cNvSpPr/>
            <p:nvPr/>
          </p:nvSpPr>
          <p:spPr bwMode="auto">
            <a:xfrm>
              <a:off x="2927" y="774"/>
              <a:ext cx="215" cy="138"/>
            </a:xfrm>
            <a:custGeom>
              <a:avLst/>
              <a:gdLst>
                <a:gd name="T0" fmla="*/ 0 w 131"/>
                <a:gd name="T1" fmla="*/ 0 h 85"/>
                <a:gd name="T2" fmla="*/ 1096 w 131"/>
                <a:gd name="T3" fmla="*/ 1002 h 85"/>
                <a:gd name="T4" fmla="*/ 2559 w 131"/>
                <a:gd name="T5" fmla="*/ 1627 h 85"/>
                <a:gd name="T6" fmla="*/ 4200 w 131"/>
                <a:gd name="T7" fmla="*/ 2641 h 85"/>
                <a:gd name="T8" fmla="*/ 6158 w 131"/>
                <a:gd name="T9" fmla="*/ 3280 h 85"/>
                <a:gd name="T10" fmla="*/ 7707 w 131"/>
                <a:gd name="T11" fmla="*/ 3911 h 85"/>
                <a:gd name="T12" fmla="*/ 9514 w 131"/>
                <a:gd name="T13" fmla="*/ 4288 h 85"/>
                <a:gd name="T14" fmla="*/ 11313 w 131"/>
                <a:gd name="T15" fmla="*/ 4939 h 85"/>
                <a:gd name="T16" fmla="*/ 13056 w 131"/>
                <a:gd name="T17" fmla="*/ 5325 h 85"/>
                <a:gd name="T18" fmla="*/ 15265 w 131"/>
                <a:gd name="T19" fmla="*/ 5325 h 85"/>
                <a:gd name="T20" fmla="*/ 17471 w 131"/>
                <a:gd name="T21" fmla="*/ 5325 h 85"/>
                <a:gd name="T22" fmla="*/ 20353 w 131"/>
                <a:gd name="T23" fmla="*/ 5731 h 85"/>
                <a:gd name="T24" fmla="*/ 22519 w 131"/>
                <a:gd name="T25" fmla="*/ 5731 h 85"/>
                <a:gd name="T26" fmla="*/ 24380 w 131"/>
                <a:gd name="T27" fmla="*/ 5952 h 85"/>
                <a:gd name="T28" fmla="*/ 26763 w 131"/>
                <a:gd name="T29" fmla="*/ 6350 h 85"/>
                <a:gd name="T30" fmla="*/ 29010 w 131"/>
                <a:gd name="T31" fmla="*/ 6350 h 85"/>
                <a:gd name="T32" fmla="*/ 31423 w 131"/>
                <a:gd name="T33" fmla="*/ 6577 h 85"/>
                <a:gd name="T34" fmla="*/ 35168 w 131"/>
                <a:gd name="T35" fmla="*/ 8019 h 85"/>
                <a:gd name="T36" fmla="*/ 38106 w 131"/>
                <a:gd name="T37" fmla="*/ 9046 h 85"/>
                <a:gd name="T38" fmla="*/ 41118 w 131"/>
                <a:gd name="T39" fmla="*/ 11212 h 85"/>
                <a:gd name="T40" fmla="*/ 43924 w 131"/>
                <a:gd name="T41" fmla="*/ 13862 h 85"/>
                <a:gd name="T42" fmla="*/ 46481 w 131"/>
                <a:gd name="T43" fmla="*/ 17180 h 85"/>
                <a:gd name="T44" fmla="*/ 48213 w 131"/>
                <a:gd name="T45" fmla="*/ 20844 h 85"/>
                <a:gd name="T46" fmla="*/ 49585 w 131"/>
                <a:gd name="T47" fmla="*/ 24137 h 85"/>
                <a:gd name="T48" fmla="*/ 50013 w 131"/>
                <a:gd name="T49" fmla="*/ 27892 h 85"/>
                <a:gd name="T50" fmla="*/ 49322 w 131"/>
                <a:gd name="T51" fmla="*/ 28548 h 85"/>
                <a:gd name="T52" fmla="*/ 48213 w 131"/>
                <a:gd name="T53" fmla="*/ 25853 h 85"/>
                <a:gd name="T54" fmla="*/ 47060 w 131"/>
                <a:gd name="T55" fmla="*/ 22121 h 85"/>
                <a:gd name="T56" fmla="*/ 45129 w 131"/>
                <a:gd name="T57" fmla="*/ 19210 h 85"/>
                <a:gd name="T58" fmla="*/ 43525 w 131"/>
                <a:gd name="T59" fmla="*/ 16555 h 85"/>
                <a:gd name="T60" fmla="*/ 41118 w 131"/>
                <a:gd name="T61" fmla="*/ 14035 h 85"/>
                <a:gd name="T62" fmla="*/ 38920 w 131"/>
                <a:gd name="T63" fmla="*/ 12839 h 85"/>
                <a:gd name="T64" fmla="*/ 36269 w 131"/>
                <a:gd name="T65" fmla="*/ 11212 h 85"/>
                <a:gd name="T66" fmla="*/ 33404 w 131"/>
                <a:gd name="T67" fmla="*/ 10309 h 85"/>
                <a:gd name="T68" fmla="*/ 31423 w 131"/>
                <a:gd name="T69" fmla="*/ 10197 h 85"/>
                <a:gd name="T70" fmla="*/ 28674 w 131"/>
                <a:gd name="T71" fmla="*/ 10197 h 85"/>
                <a:gd name="T72" fmla="*/ 25628 w 131"/>
                <a:gd name="T73" fmla="*/ 10197 h 85"/>
                <a:gd name="T74" fmla="*/ 22519 w 131"/>
                <a:gd name="T75" fmla="*/ 10309 h 85"/>
                <a:gd name="T76" fmla="*/ 19146 w 131"/>
                <a:gd name="T77" fmla="*/ 10309 h 85"/>
                <a:gd name="T78" fmla="*/ 15615 w 131"/>
                <a:gd name="T79" fmla="*/ 10678 h 85"/>
                <a:gd name="T80" fmla="*/ 12649 w 131"/>
                <a:gd name="T81" fmla="*/ 10678 h 85"/>
                <a:gd name="T82" fmla="*/ 10107 w 131"/>
                <a:gd name="T83" fmla="*/ 11212 h 85"/>
                <a:gd name="T84" fmla="*/ 0 w 131"/>
                <a:gd name="T85" fmla="*/ 0 h 85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31" h="85">
                  <a:moveTo>
                    <a:pt x="0" y="0"/>
                  </a:moveTo>
                  <a:lnTo>
                    <a:pt x="3" y="3"/>
                  </a:lnTo>
                  <a:lnTo>
                    <a:pt x="7" y="5"/>
                  </a:lnTo>
                  <a:lnTo>
                    <a:pt x="11" y="8"/>
                  </a:lnTo>
                  <a:lnTo>
                    <a:pt x="16" y="10"/>
                  </a:lnTo>
                  <a:lnTo>
                    <a:pt x="20" y="12"/>
                  </a:lnTo>
                  <a:lnTo>
                    <a:pt x="25" y="13"/>
                  </a:lnTo>
                  <a:lnTo>
                    <a:pt x="30" y="15"/>
                  </a:lnTo>
                  <a:lnTo>
                    <a:pt x="34" y="16"/>
                  </a:lnTo>
                  <a:lnTo>
                    <a:pt x="40" y="16"/>
                  </a:lnTo>
                  <a:lnTo>
                    <a:pt x="46" y="16"/>
                  </a:lnTo>
                  <a:lnTo>
                    <a:pt x="53" y="17"/>
                  </a:lnTo>
                  <a:lnTo>
                    <a:pt x="59" y="17"/>
                  </a:lnTo>
                  <a:lnTo>
                    <a:pt x="64" y="18"/>
                  </a:lnTo>
                  <a:lnTo>
                    <a:pt x="70" y="19"/>
                  </a:lnTo>
                  <a:lnTo>
                    <a:pt x="76" y="19"/>
                  </a:lnTo>
                  <a:lnTo>
                    <a:pt x="82" y="20"/>
                  </a:lnTo>
                  <a:lnTo>
                    <a:pt x="92" y="24"/>
                  </a:lnTo>
                  <a:lnTo>
                    <a:pt x="100" y="27"/>
                  </a:lnTo>
                  <a:lnTo>
                    <a:pt x="108" y="33"/>
                  </a:lnTo>
                  <a:lnTo>
                    <a:pt x="115" y="41"/>
                  </a:lnTo>
                  <a:lnTo>
                    <a:pt x="122" y="51"/>
                  </a:lnTo>
                  <a:lnTo>
                    <a:pt x="126" y="62"/>
                  </a:lnTo>
                  <a:lnTo>
                    <a:pt x="130" y="72"/>
                  </a:lnTo>
                  <a:lnTo>
                    <a:pt x="131" y="83"/>
                  </a:lnTo>
                  <a:lnTo>
                    <a:pt x="129" y="85"/>
                  </a:lnTo>
                  <a:lnTo>
                    <a:pt x="126" y="77"/>
                  </a:lnTo>
                  <a:lnTo>
                    <a:pt x="123" y="66"/>
                  </a:lnTo>
                  <a:lnTo>
                    <a:pt x="118" y="57"/>
                  </a:lnTo>
                  <a:lnTo>
                    <a:pt x="114" y="49"/>
                  </a:lnTo>
                  <a:lnTo>
                    <a:pt x="108" y="42"/>
                  </a:lnTo>
                  <a:lnTo>
                    <a:pt x="102" y="38"/>
                  </a:lnTo>
                  <a:lnTo>
                    <a:pt x="95" y="33"/>
                  </a:lnTo>
                  <a:lnTo>
                    <a:pt x="87" y="31"/>
                  </a:lnTo>
                  <a:lnTo>
                    <a:pt x="82" y="30"/>
                  </a:lnTo>
                  <a:lnTo>
                    <a:pt x="75" y="30"/>
                  </a:lnTo>
                  <a:lnTo>
                    <a:pt x="67" y="30"/>
                  </a:lnTo>
                  <a:lnTo>
                    <a:pt x="59" y="31"/>
                  </a:lnTo>
                  <a:lnTo>
                    <a:pt x="50" y="31"/>
                  </a:lnTo>
                  <a:lnTo>
                    <a:pt x="41" y="32"/>
                  </a:lnTo>
                  <a:lnTo>
                    <a:pt x="33" y="32"/>
                  </a:lnTo>
                  <a:lnTo>
                    <a:pt x="26" y="3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" name="Freeform 16"/>
            <p:cNvSpPr/>
            <p:nvPr/>
          </p:nvSpPr>
          <p:spPr bwMode="auto">
            <a:xfrm>
              <a:off x="2832" y="663"/>
              <a:ext cx="261" cy="415"/>
            </a:xfrm>
            <a:custGeom>
              <a:avLst/>
              <a:gdLst>
                <a:gd name="T0" fmla="*/ 30276 w 160"/>
                <a:gd name="T1" fmla="*/ 36615 h 254"/>
                <a:gd name="T2" fmla="*/ 54544 w 160"/>
                <a:gd name="T3" fmla="*/ 67379 h 254"/>
                <a:gd name="T4" fmla="*/ 56229 w 160"/>
                <a:gd name="T5" fmla="*/ 69780 h 254"/>
                <a:gd name="T6" fmla="*/ 56867 w 160"/>
                <a:gd name="T7" fmla="*/ 72664 h 254"/>
                <a:gd name="T8" fmla="*/ 56867 w 160"/>
                <a:gd name="T9" fmla="*/ 75517 h 254"/>
                <a:gd name="T10" fmla="*/ 56242 w 160"/>
                <a:gd name="T11" fmla="*/ 78910 h 254"/>
                <a:gd name="T12" fmla="*/ 55813 w 160"/>
                <a:gd name="T13" fmla="*/ 82180 h 254"/>
                <a:gd name="T14" fmla="*/ 54034 w 160"/>
                <a:gd name="T15" fmla="*/ 84938 h 254"/>
                <a:gd name="T16" fmla="*/ 52241 w 160"/>
                <a:gd name="T17" fmla="*/ 87465 h 254"/>
                <a:gd name="T18" fmla="*/ 50048 w 160"/>
                <a:gd name="T19" fmla="*/ 89434 h 254"/>
                <a:gd name="T20" fmla="*/ 48595 w 160"/>
                <a:gd name="T21" fmla="*/ 90851 h 254"/>
                <a:gd name="T22" fmla="*/ 46884 w 160"/>
                <a:gd name="T23" fmla="*/ 91256 h 254"/>
                <a:gd name="T24" fmla="*/ 45487 w 160"/>
                <a:gd name="T25" fmla="*/ 91898 h 254"/>
                <a:gd name="T26" fmla="*/ 43768 w 160"/>
                <a:gd name="T27" fmla="*/ 91898 h 254"/>
                <a:gd name="T28" fmla="*/ 42117 w 160"/>
                <a:gd name="T29" fmla="*/ 91503 h 254"/>
                <a:gd name="T30" fmla="*/ 40956 w 160"/>
                <a:gd name="T31" fmla="*/ 91256 h 254"/>
                <a:gd name="T32" fmla="*/ 39887 w 160"/>
                <a:gd name="T33" fmla="*/ 90455 h 254"/>
                <a:gd name="T34" fmla="*/ 38263 w 160"/>
                <a:gd name="T35" fmla="*/ 89014 h 254"/>
                <a:gd name="T36" fmla="*/ 37196 w 160"/>
                <a:gd name="T37" fmla="*/ 86369 h 254"/>
                <a:gd name="T38" fmla="*/ 36556 w 160"/>
                <a:gd name="T39" fmla="*/ 83892 h 254"/>
                <a:gd name="T40" fmla="*/ 36556 w 160"/>
                <a:gd name="T41" fmla="*/ 80664 h 254"/>
                <a:gd name="T42" fmla="*/ 36948 w 160"/>
                <a:gd name="T43" fmla="*/ 77639 h 254"/>
                <a:gd name="T44" fmla="*/ 37586 w 160"/>
                <a:gd name="T45" fmla="*/ 74839 h 254"/>
                <a:gd name="T46" fmla="*/ 39375 w 160"/>
                <a:gd name="T47" fmla="*/ 72022 h 254"/>
                <a:gd name="T48" fmla="*/ 40956 w 160"/>
                <a:gd name="T49" fmla="*/ 69532 h 254"/>
                <a:gd name="T50" fmla="*/ 42714 w 160"/>
                <a:gd name="T51" fmla="*/ 67379 h 254"/>
                <a:gd name="T52" fmla="*/ 44021 w 160"/>
                <a:gd name="T53" fmla="*/ 66263 h 254"/>
                <a:gd name="T54" fmla="*/ 46146 w 160"/>
                <a:gd name="T55" fmla="*/ 64642 h 254"/>
                <a:gd name="T56" fmla="*/ 47908 w 160"/>
                <a:gd name="T57" fmla="*/ 64399 h 254"/>
                <a:gd name="T58" fmla="*/ 49388 w 160"/>
                <a:gd name="T59" fmla="*/ 63993 h 254"/>
                <a:gd name="T60" fmla="*/ 0 w 160"/>
                <a:gd name="T61" fmla="*/ 1060 h 254"/>
                <a:gd name="T62" fmla="*/ 1700 w 160"/>
                <a:gd name="T63" fmla="*/ 0 h 254"/>
                <a:gd name="T64" fmla="*/ 11781 w 160"/>
                <a:gd name="T65" fmla="*/ 12344 h 254"/>
                <a:gd name="T66" fmla="*/ 20975 w 160"/>
                <a:gd name="T67" fmla="*/ 24578 h 254"/>
                <a:gd name="T68" fmla="*/ 30276 w 160"/>
                <a:gd name="T69" fmla="*/ 36615 h 254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160" h="254">
                  <a:moveTo>
                    <a:pt x="85" y="101"/>
                  </a:moveTo>
                  <a:lnTo>
                    <a:pt x="154" y="186"/>
                  </a:lnTo>
                  <a:lnTo>
                    <a:pt x="158" y="193"/>
                  </a:lnTo>
                  <a:lnTo>
                    <a:pt x="160" y="201"/>
                  </a:lnTo>
                  <a:lnTo>
                    <a:pt x="160" y="209"/>
                  </a:lnTo>
                  <a:lnTo>
                    <a:pt x="159" y="218"/>
                  </a:lnTo>
                  <a:lnTo>
                    <a:pt x="157" y="227"/>
                  </a:lnTo>
                  <a:lnTo>
                    <a:pt x="152" y="235"/>
                  </a:lnTo>
                  <a:lnTo>
                    <a:pt x="147" y="242"/>
                  </a:lnTo>
                  <a:lnTo>
                    <a:pt x="141" y="247"/>
                  </a:lnTo>
                  <a:lnTo>
                    <a:pt x="137" y="251"/>
                  </a:lnTo>
                  <a:lnTo>
                    <a:pt x="132" y="252"/>
                  </a:lnTo>
                  <a:lnTo>
                    <a:pt x="128" y="254"/>
                  </a:lnTo>
                  <a:lnTo>
                    <a:pt x="123" y="254"/>
                  </a:lnTo>
                  <a:lnTo>
                    <a:pt x="119" y="253"/>
                  </a:lnTo>
                  <a:lnTo>
                    <a:pt x="115" y="252"/>
                  </a:lnTo>
                  <a:lnTo>
                    <a:pt x="112" y="250"/>
                  </a:lnTo>
                  <a:lnTo>
                    <a:pt x="108" y="246"/>
                  </a:lnTo>
                  <a:lnTo>
                    <a:pt x="105" y="239"/>
                  </a:lnTo>
                  <a:lnTo>
                    <a:pt x="103" y="232"/>
                  </a:lnTo>
                  <a:lnTo>
                    <a:pt x="103" y="223"/>
                  </a:lnTo>
                  <a:lnTo>
                    <a:pt x="104" y="215"/>
                  </a:lnTo>
                  <a:lnTo>
                    <a:pt x="106" y="207"/>
                  </a:lnTo>
                  <a:lnTo>
                    <a:pt x="111" y="199"/>
                  </a:lnTo>
                  <a:lnTo>
                    <a:pt x="115" y="192"/>
                  </a:lnTo>
                  <a:lnTo>
                    <a:pt x="120" y="186"/>
                  </a:lnTo>
                  <a:lnTo>
                    <a:pt x="124" y="183"/>
                  </a:lnTo>
                  <a:lnTo>
                    <a:pt x="130" y="179"/>
                  </a:lnTo>
                  <a:lnTo>
                    <a:pt x="135" y="178"/>
                  </a:lnTo>
                  <a:lnTo>
                    <a:pt x="139" y="177"/>
                  </a:lnTo>
                  <a:lnTo>
                    <a:pt x="0" y="3"/>
                  </a:lnTo>
                  <a:lnTo>
                    <a:pt x="5" y="0"/>
                  </a:lnTo>
                  <a:lnTo>
                    <a:pt x="33" y="34"/>
                  </a:lnTo>
                  <a:lnTo>
                    <a:pt x="59" y="68"/>
                  </a:lnTo>
                  <a:lnTo>
                    <a:pt x="85" y="101"/>
                  </a:lnTo>
                  <a:close/>
                </a:path>
              </a:pathLst>
            </a:custGeom>
            <a:solidFill>
              <a:srgbClr val="333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66" name="Freeform 19"/>
          <p:cNvSpPr/>
          <p:nvPr/>
        </p:nvSpPr>
        <p:spPr bwMode="auto">
          <a:xfrm rot="19620000">
            <a:off x="6298565" y="1597025"/>
            <a:ext cx="250825" cy="333375"/>
          </a:xfrm>
          <a:custGeom>
            <a:avLst/>
            <a:gdLst>
              <a:gd name="T0" fmla="*/ 2147483647 w 316"/>
              <a:gd name="T1" fmla="*/ 2147483647 h 419"/>
              <a:gd name="T2" fmla="*/ 2147483647 w 316"/>
              <a:gd name="T3" fmla="*/ 2147483647 h 419"/>
              <a:gd name="T4" fmla="*/ 2147483647 w 316"/>
              <a:gd name="T5" fmla="*/ 0 h 419"/>
              <a:gd name="T6" fmla="*/ 2147483647 w 316"/>
              <a:gd name="T7" fmla="*/ 2147483647 h 419"/>
              <a:gd name="T8" fmla="*/ 2147483647 w 316"/>
              <a:gd name="T9" fmla="*/ 2147483647 h 419"/>
              <a:gd name="T10" fmla="*/ 2147483647 w 316"/>
              <a:gd name="T11" fmla="*/ 2147483647 h 419"/>
              <a:gd name="T12" fmla="*/ 2147483647 w 316"/>
              <a:gd name="T13" fmla="*/ 2147483647 h 419"/>
              <a:gd name="T14" fmla="*/ 2147483647 w 316"/>
              <a:gd name="T15" fmla="*/ 2147483647 h 419"/>
              <a:gd name="T16" fmla="*/ 2147483647 w 316"/>
              <a:gd name="T17" fmla="*/ 2147483647 h 419"/>
              <a:gd name="T18" fmla="*/ 2147483647 w 316"/>
              <a:gd name="T19" fmla="*/ 2147483647 h 419"/>
              <a:gd name="T20" fmla="*/ 2147483647 w 316"/>
              <a:gd name="T21" fmla="*/ 2147483647 h 419"/>
              <a:gd name="T22" fmla="*/ 2147483647 w 316"/>
              <a:gd name="T23" fmla="*/ 2147483647 h 419"/>
              <a:gd name="T24" fmla="*/ 2147483647 w 316"/>
              <a:gd name="T25" fmla="*/ 2147483647 h 419"/>
              <a:gd name="T26" fmla="*/ 2147483647 w 316"/>
              <a:gd name="T27" fmla="*/ 2147483647 h 419"/>
              <a:gd name="T28" fmla="*/ 2147483647 w 316"/>
              <a:gd name="T29" fmla="*/ 2147483647 h 419"/>
              <a:gd name="T30" fmla="*/ 2147483647 w 316"/>
              <a:gd name="T31" fmla="*/ 2147483647 h 419"/>
              <a:gd name="T32" fmla="*/ 2147483647 w 316"/>
              <a:gd name="T33" fmla="*/ 2147483647 h 419"/>
              <a:gd name="T34" fmla="*/ 2147483647 w 316"/>
              <a:gd name="T35" fmla="*/ 2147483647 h 419"/>
              <a:gd name="T36" fmla="*/ 2147483647 w 316"/>
              <a:gd name="T37" fmla="*/ 2147483647 h 419"/>
              <a:gd name="T38" fmla="*/ 2147483647 w 316"/>
              <a:gd name="T39" fmla="*/ 2147483647 h 419"/>
              <a:gd name="T40" fmla="*/ 2147483647 w 316"/>
              <a:gd name="T41" fmla="*/ 2147483647 h 419"/>
              <a:gd name="T42" fmla="*/ 2147483647 w 316"/>
              <a:gd name="T43" fmla="*/ 2147483647 h 419"/>
              <a:gd name="T44" fmla="*/ 2147483647 w 316"/>
              <a:gd name="T45" fmla="*/ 2147483647 h 419"/>
              <a:gd name="T46" fmla="*/ 2147483647 w 316"/>
              <a:gd name="T47" fmla="*/ 2147483647 h 419"/>
              <a:gd name="T48" fmla="*/ 2147483647 w 316"/>
              <a:gd name="T49" fmla="*/ 2147483647 h 419"/>
              <a:gd name="T50" fmla="*/ 2147483647 w 316"/>
              <a:gd name="T51" fmla="*/ 2147483647 h 419"/>
              <a:gd name="T52" fmla="*/ 2147483647 w 316"/>
              <a:gd name="T53" fmla="*/ 2147483647 h 419"/>
              <a:gd name="T54" fmla="*/ 2147483647 w 316"/>
              <a:gd name="T55" fmla="*/ 2147483647 h 419"/>
              <a:gd name="T56" fmla="*/ 2147483647 w 316"/>
              <a:gd name="T57" fmla="*/ 2147483647 h 419"/>
              <a:gd name="T58" fmla="*/ 2147483647 w 316"/>
              <a:gd name="T59" fmla="*/ 2147483647 h 419"/>
              <a:gd name="T60" fmla="*/ 2147483647 w 316"/>
              <a:gd name="T61" fmla="*/ 2147483647 h 419"/>
              <a:gd name="T62" fmla="*/ 2147483647 w 316"/>
              <a:gd name="T63" fmla="*/ 2147483647 h 419"/>
              <a:gd name="T64" fmla="*/ 2147483647 w 316"/>
              <a:gd name="T65" fmla="*/ 2147483647 h 419"/>
              <a:gd name="T66" fmla="*/ 2147483647 w 316"/>
              <a:gd name="T67" fmla="*/ 2147483647 h 419"/>
              <a:gd name="T68" fmla="*/ 0 w 316"/>
              <a:gd name="T69" fmla="*/ 2147483647 h 419"/>
              <a:gd name="T70" fmla="*/ 2147483647 w 316"/>
              <a:gd name="T71" fmla="*/ 2147483647 h 419"/>
              <a:gd name="T72" fmla="*/ 2147483647 w 316"/>
              <a:gd name="T73" fmla="*/ 2147483647 h 419"/>
              <a:gd name="T74" fmla="*/ 2147483647 w 316"/>
              <a:gd name="T75" fmla="*/ 2147483647 h 419"/>
              <a:gd name="T76" fmla="*/ 2147483647 w 316"/>
              <a:gd name="T77" fmla="*/ 2147483647 h 419"/>
              <a:gd name="T78" fmla="*/ 2147483647 w 316"/>
              <a:gd name="T79" fmla="*/ 2147483647 h 419"/>
              <a:gd name="T80" fmla="*/ 2147483647 w 316"/>
              <a:gd name="T81" fmla="*/ 2147483647 h 419"/>
              <a:gd name="T82" fmla="*/ 2147483647 w 316"/>
              <a:gd name="T83" fmla="*/ 2147483647 h 419"/>
              <a:gd name="T84" fmla="*/ 2147483647 w 316"/>
              <a:gd name="T85" fmla="*/ 2147483647 h 419"/>
              <a:gd name="T86" fmla="*/ 2147483647 w 316"/>
              <a:gd name="T87" fmla="*/ 2147483647 h 419"/>
              <a:gd name="T88" fmla="*/ 2147483647 w 316"/>
              <a:gd name="T89" fmla="*/ 2147483647 h 419"/>
              <a:gd name="T90" fmla="*/ 2147483647 w 316"/>
              <a:gd name="T91" fmla="*/ 2147483647 h 419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316" h="419">
                <a:moveTo>
                  <a:pt x="167" y="335"/>
                </a:moveTo>
                <a:lnTo>
                  <a:pt x="200" y="3"/>
                </a:lnTo>
                <a:lnTo>
                  <a:pt x="252" y="0"/>
                </a:lnTo>
                <a:lnTo>
                  <a:pt x="243" y="62"/>
                </a:lnTo>
                <a:lnTo>
                  <a:pt x="265" y="81"/>
                </a:lnTo>
                <a:lnTo>
                  <a:pt x="286" y="105"/>
                </a:lnTo>
                <a:lnTo>
                  <a:pt x="305" y="134"/>
                </a:lnTo>
                <a:lnTo>
                  <a:pt x="316" y="167"/>
                </a:lnTo>
                <a:lnTo>
                  <a:pt x="316" y="205"/>
                </a:lnTo>
                <a:lnTo>
                  <a:pt x="304" y="245"/>
                </a:lnTo>
                <a:lnTo>
                  <a:pt x="274" y="289"/>
                </a:lnTo>
                <a:lnTo>
                  <a:pt x="223" y="334"/>
                </a:lnTo>
                <a:lnTo>
                  <a:pt x="214" y="326"/>
                </a:lnTo>
                <a:lnTo>
                  <a:pt x="229" y="307"/>
                </a:lnTo>
                <a:lnTo>
                  <a:pt x="246" y="283"/>
                </a:lnTo>
                <a:lnTo>
                  <a:pt x="262" y="256"/>
                </a:lnTo>
                <a:lnTo>
                  <a:pt x="275" y="225"/>
                </a:lnTo>
                <a:lnTo>
                  <a:pt x="281" y="192"/>
                </a:lnTo>
                <a:lnTo>
                  <a:pt x="277" y="159"/>
                </a:lnTo>
                <a:lnTo>
                  <a:pt x="261" y="128"/>
                </a:lnTo>
                <a:lnTo>
                  <a:pt x="230" y="98"/>
                </a:lnTo>
                <a:lnTo>
                  <a:pt x="184" y="345"/>
                </a:lnTo>
                <a:lnTo>
                  <a:pt x="183" y="349"/>
                </a:lnTo>
                <a:lnTo>
                  <a:pt x="178" y="358"/>
                </a:lnTo>
                <a:lnTo>
                  <a:pt x="170" y="372"/>
                </a:lnTo>
                <a:lnTo>
                  <a:pt x="159" y="387"/>
                </a:lnTo>
                <a:lnTo>
                  <a:pt x="142" y="401"/>
                </a:lnTo>
                <a:lnTo>
                  <a:pt x="124" y="412"/>
                </a:lnTo>
                <a:lnTo>
                  <a:pt x="100" y="419"/>
                </a:lnTo>
                <a:lnTo>
                  <a:pt x="72" y="419"/>
                </a:lnTo>
                <a:lnTo>
                  <a:pt x="44" y="412"/>
                </a:lnTo>
                <a:lnTo>
                  <a:pt x="25" y="398"/>
                </a:lnTo>
                <a:lnTo>
                  <a:pt x="11" y="382"/>
                </a:lnTo>
                <a:lnTo>
                  <a:pt x="3" y="364"/>
                </a:lnTo>
                <a:lnTo>
                  <a:pt x="0" y="345"/>
                </a:lnTo>
                <a:lnTo>
                  <a:pt x="1" y="327"/>
                </a:lnTo>
                <a:lnTo>
                  <a:pt x="6" y="312"/>
                </a:lnTo>
                <a:lnTo>
                  <a:pt x="16" y="301"/>
                </a:lnTo>
                <a:lnTo>
                  <a:pt x="29" y="291"/>
                </a:lnTo>
                <a:lnTo>
                  <a:pt x="47" y="283"/>
                </a:lnTo>
                <a:lnTo>
                  <a:pt x="68" y="278"/>
                </a:lnTo>
                <a:lnTo>
                  <a:pt x="91" y="275"/>
                </a:lnTo>
                <a:lnTo>
                  <a:pt x="112" y="279"/>
                </a:lnTo>
                <a:lnTo>
                  <a:pt x="134" y="289"/>
                </a:lnTo>
                <a:lnTo>
                  <a:pt x="153" y="307"/>
                </a:lnTo>
                <a:lnTo>
                  <a:pt x="167" y="33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7" name="Group 12"/>
          <p:cNvGrpSpPr/>
          <p:nvPr/>
        </p:nvGrpSpPr>
        <p:grpSpPr bwMode="auto">
          <a:xfrm>
            <a:off x="4566285" y="2065655"/>
            <a:ext cx="260350" cy="347663"/>
            <a:chOff x="2832" y="663"/>
            <a:chExt cx="310" cy="415"/>
          </a:xfrm>
        </p:grpSpPr>
        <p:sp>
          <p:nvSpPr>
            <p:cNvPr id="8" name="Freeform 13"/>
            <p:cNvSpPr/>
            <p:nvPr/>
          </p:nvSpPr>
          <p:spPr bwMode="auto">
            <a:xfrm>
              <a:off x="2839" y="663"/>
              <a:ext cx="209" cy="111"/>
            </a:xfrm>
            <a:custGeom>
              <a:avLst/>
              <a:gdLst>
                <a:gd name="T0" fmla="*/ 0 w 126"/>
                <a:gd name="T1" fmla="*/ 0 h 68"/>
                <a:gd name="T2" fmla="*/ 1893 w 126"/>
                <a:gd name="T3" fmla="*/ 1461 h 68"/>
                <a:gd name="T4" fmla="*/ 4769 w 126"/>
                <a:gd name="T5" fmla="*/ 3224 h 68"/>
                <a:gd name="T6" fmla="*/ 8350 w 126"/>
                <a:gd name="T7" fmla="*/ 5090 h 68"/>
                <a:gd name="T8" fmla="*/ 11988 w 126"/>
                <a:gd name="T9" fmla="*/ 5681 h 68"/>
                <a:gd name="T10" fmla="*/ 14618 w 126"/>
                <a:gd name="T11" fmla="*/ 5681 h 68"/>
                <a:gd name="T12" fmla="*/ 17201 w 126"/>
                <a:gd name="T13" fmla="*/ 5681 h 68"/>
                <a:gd name="T14" fmla="*/ 19885 w 126"/>
                <a:gd name="T15" fmla="*/ 5681 h 68"/>
                <a:gd name="T16" fmla="*/ 22247 w 126"/>
                <a:gd name="T17" fmla="*/ 6156 h 68"/>
                <a:gd name="T18" fmla="*/ 24949 w 126"/>
                <a:gd name="T19" fmla="*/ 6156 h 68"/>
                <a:gd name="T20" fmla="*/ 26973 w 126"/>
                <a:gd name="T21" fmla="*/ 6355 h 68"/>
                <a:gd name="T22" fmla="*/ 28532 w 126"/>
                <a:gd name="T23" fmla="*/ 6795 h 68"/>
                <a:gd name="T24" fmla="*/ 30887 w 126"/>
                <a:gd name="T25" fmla="*/ 7264 h 68"/>
                <a:gd name="T26" fmla="*/ 33476 w 126"/>
                <a:gd name="T27" fmla="*/ 7904 h 68"/>
                <a:gd name="T28" fmla="*/ 36101 w 126"/>
                <a:gd name="T29" fmla="*/ 8591 h 68"/>
                <a:gd name="T30" fmla="*/ 38106 w 126"/>
                <a:gd name="T31" fmla="*/ 9273 h 68"/>
                <a:gd name="T32" fmla="*/ 40863 w 126"/>
                <a:gd name="T33" fmla="*/ 10374 h 68"/>
                <a:gd name="T34" fmla="*/ 42867 w 126"/>
                <a:gd name="T35" fmla="*/ 11461 h 68"/>
                <a:gd name="T36" fmla="*/ 45255 w 126"/>
                <a:gd name="T37" fmla="*/ 12505 h 68"/>
                <a:gd name="T38" fmla="*/ 46889 w 126"/>
                <a:gd name="T39" fmla="*/ 14024 h 68"/>
                <a:gd name="T40" fmla="*/ 48878 w 126"/>
                <a:gd name="T41" fmla="*/ 15325 h 68"/>
                <a:gd name="T42" fmla="*/ 50782 w 126"/>
                <a:gd name="T43" fmla="*/ 17594 h 68"/>
                <a:gd name="T44" fmla="*/ 52482 w 126"/>
                <a:gd name="T45" fmla="*/ 19774 h 68"/>
                <a:gd name="T46" fmla="*/ 53922 w 126"/>
                <a:gd name="T47" fmla="*/ 22140 h 68"/>
                <a:gd name="T48" fmla="*/ 54712 w 126"/>
                <a:gd name="T49" fmla="*/ 24317 h 68"/>
                <a:gd name="T50" fmla="*/ 52827 w 126"/>
                <a:gd name="T51" fmla="*/ 23935 h 68"/>
                <a:gd name="T52" fmla="*/ 51233 w 126"/>
                <a:gd name="T53" fmla="*/ 22556 h 68"/>
                <a:gd name="T54" fmla="*/ 50092 w 126"/>
                <a:gd name="T55" fmla="*/ 20413 h 68"/>
                <a:gd name="T56" fmla="*/ 48878 w 126"/>
                <a:gd name="T57" fmla="*/ 19113 h 68"/>
                <a:gd name="T58" fmla="*/ 47327 w 126"/>
                <a:gd name="T59" fmla="*/ 17594 h 68"/>
                <a:gd name="T60" fmla="*/ 44111 w 126"/>
                <a:gd name="T61" fmla="*/ 15325 h 68"/>
                <a:gd name="T62" fmla="*/ 40863 w 126"/>
                <a:gd name="T63" fmla="*/ 14024 h 68"/>
                <a:gd name="T64" fmla="*/ 37345 w 126"/>
                <a:gd name="T65" fmla="*/ 12505 h 68"/>
                <a:gd name="T66" fmla="*/ 33476 w 126"/>
                <a:gd name="T67" fmla="*/ 11857 h 68"/>
                <a:gd name="T68" fmla="*/ 30887 w 126"/>
                <a:gd name="T69" fmla="*/ 11461 h 68"/>
                <a:gd name="T70" fmla="*/ 28268 w 126"/>
                <a:gd name="T71" fmla="*/ 11461 h 68"/>
                <a:gd name="T72" fmla="*/ 25110 w 126"/>
                <a:gd name="T73" fmla="*/ 11092 h 68"/>
                <a:gd name="T74" fmla="*/ 22973 w 126"/>
                <a:gd name="T75" fmla="*/ 11461 h 68"/>
                <a:gd name="T76" fmla="*/ 20354 w 126"/>
                <a:gd name="T77" fmla="*/ 11461 h 68"/>
                <a:gd name="T78" fmla="*/ 17201 w 126"/>
                <a:gd name="T79" fmla="*/ 11857 h 68"/>
                <a:gd name="T80" fmla="*/ 14618 w 126"/>
                <a:gd name="T81" fmla="*/ 11857 h 68"/>
                <a:gd name="T82" fmla="*/ 11988 w 126"/>
                <a:gd name="T83" fmla="*/ 12262 h 68"/>
                <a:gd name="T84" fmla="*/ 0 w 126"/>
                <a:gd name="T85" fmla="*/ 0 h 68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26" h="68">
                  <a:moveTo>
                    <a:pt x="0" y="0"/>
                  </a:moveTo>
                  <a:lnTo>
                    <a:pt x="4" y="4"/>
                  </a:lnTo>
                  <a:lnTo>
                    <a:pt x="11" y="9"/>
                  </a:lnTo>
                  <a:lnTo>
                    <a:pt x="19" y="14"/>
                  </a:lnTo>
                  <a:lnTo>
                    <a:pt x="28" y="16"/>
                  </a:lnTo>
                  <a:lnTo>
                    <a:pt x="34" y="16"/>
                  </a:lnTo>
                  <a:lnTo>
                    <a:pt x="40" y="16"/>
                  </a:lnTo>
                  <a:lnTo>
                    <a:pt x="46" y="16"/>
                  </a:lnTo>
                  <a:lnTo>
                    <a:pt x="51" y="17"/>
                  </a:lnTo>
                  <a:lnTo>
                    <a:pt x="57" y="17"/>
                  </a:lnTo>
                  <a:lnTo>
                    <a:pt x="62" y="18"/>
                  </a:lnTo>
                  <a:lnTo>
                    <a:pt x="66" y="19"/>
                  </a:lnTo>
                  <a:lnTo>
                    <a:pt x="71" y="20"/>
                  </a:lnTo>
                  <a:lnTo>
                    <a:pt x="77" y="22"/>
                  </a:lnTo>
                  <a:lnTo>
                    <a:pt x="83" y="24"/>
                  </a:lnTo>
                  <a:lnTo>
                    <a:pt x="88" y="26"/>
                  </a:lnTo>
                  <a:lnTo>
                    <a:pt x="94" y="29"/>
                  </a:lnTo>
                  <a:lnTo>
                    <a:pt x="99" y="32"/>
                  </a:lnTo>
                  <a:lnTo>
                    <a:pt x="104" y="35"/>
                  </a:lnTo>
                  <a:lnTo>
                    <a:pt x="108" y="39"/>
                  </a:lnTo>
                  <a:lnTo>
                    <a:pt x="113" y="43"/>
                  </a:lnTo>
                  <a:lnTo>
                    <a:pt x="117" y="49"/>
                  </a:lnTo>
                  <a:lnTo>
                    <a:pt x="121" y="55"/>
                  </a:lnTo>
                  <a:lnTo>
                    <a:pt x="124" y="62"/>
                  </a:lnTo>
                  <a:lnTo>
                    <a:pt x="126" y="68"/>
                  </a:lnTo>
                  <a:lnTo>
                    <a:pt x="122" y="67"/>
                  </a:lnTo>
                  <a:lnTo>
                    <a:pt x="118" y="63"/>
                  </a:lnTo>
                  <a:lnTo>
                    <a:pt x="116" y="57"/>
                  </a:lnTo>
                  <a:lnTo>
                    <a:pt x="113" y="53"/>
                  </a:lnTo>
                  <a:lnTo>
                    <a:pt x="109" y="49"/>
                  </a:lnTo>
                  <a:lnTo>
                    <a:pt x="102" y="43"/>
                  </a:lnTo>
                  <a:lnTo>
                    <a:pt x="94" y="39"/>
                  </a:lnTo>
                  <a:lnTo>
                    <a:pt x="86" y="35"/>
                  </a:lnTo>
                  <a:lnTo>
                    <a:pt x="77" y="33"/>
                  </a:lnTo>
                  <a:lnTo>
                    <a:pt x="71" y="32"/>
                  </a:lnTo>
                  <a:lnTo>
                    <a:pt x="65" y="32"/>
                  </a:lnTo>
                  <a:lnTo>
                    <a:pt x="58" y="31"/>
                  </a:lnTo>
                  <a:lnTo>
                    <a:pt x="53" y="32"/>
                  </a:lnTo>
                  <a:lnTo>
                    <a:pt x="47" y="32"/>
                  </a:lnTo>
                  <a:lnTo>
                    <a:pt x="40" y="33"/>
                  </a:lnTo>
                  <a:lnTo>
                    <a:pt x="34" y="33"/>
                  </a:lnTo>
                  <a:lnTo>
                    <a:pt x="28" y="3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" name="Freeform 14"/>
            <p:cNvSpPr/>
            <p:nvPr/>
          </p:nvSpPr>
          <p:spPr bwMode="auto">
            <a:xfrm>
              <a:off x="2888" y="719"/>
              <a:ext cx="202" cy="111"/>
            </a:xfrm>
            <a:custGeom>
              <a:avLst/>
              <a:gdLst>
                <a:gd name="T0" fmla="*/ 0 w 125"/>
                <a:gd name="T1" fmla="*/ 0 h 67"/>
                <a:gd name="T2" fmla="*/ 1214 w 125"/>
                <a:gd name="T3" fmla="*/ 2051 h 67"/>
                <a:gd name="T4" fmla="*/ 3171 w 125"/>
                <a:gd name="T5" fmla="*/ 3398 h 67"/>
                <a:gd name="T6" fmla="*/ 5727 w 125"/>
                <a:gd name="T7" fmla="*/ 5630 h 67"/>
                <a:gd name="T8" fmla="*/ 8654 w 125"/>
                <a:gd name="T9" fmla="*/ 5893 h 67"/>
                <a:gd name="T10" fmla="*/ 10470 w 125"/>
                <a:gd name="T11" fmla="*/ 5893 h 67"/>
                <a:gd name="T12" fmla="*/ 12057 w 125"/>
                <a:gd name="T13" fmla="*/ 6420 h 67"/>
                <a:gd name="T14" fmla="*/ 13985 w 125"/>
                <a:gd name="T15" fmla="*/ 6420 h 67"/>
                <a:gd name="T16" fmla="*/ 15940 w 125"/>
                <a:gd name="T17" fmla="*/ 7029 h 67"/>
                <a:gd name="T18" fmla="*/ 17580 w 125"/>
                <a:gd name="T19" fmla="*/ 7029 h 67"/>
                <a:gd name="T20" fmla="*/ 19074 w 125"/>
                <a:gd name="T21" fmla="*/ 7836 h 67"/>
                <a:gd name="T22" fmla="*/ 20662 w 125"/>
                <a:gd name="T23" fmla="*/ 7871 h 67"/>
                <a:gd name="T24" fmla="*/ 22226 w 125"/>
                <a:gd name="T25" fmla="*/ 8567 h 67"/>
                <a:gd name="T26" fmla="*/ 23792 w 125"/>
                <a:gd name="T27" fmla="*/ 9008 h 67"/>
                <a:gd name="T28" fmla="*/ 25759 w 125"/>
                <a:gd name="T29" fmla="*/ 9763 h 67"/>
                <a:gd name="T30" fmla="*/ 27697 w 125"/>
                <a:gd name="T31" fmla="*/ 11059 h 67"/>
                <a:gd name="T32" fmla="*/ 29382 w 125"/>
                <a:gd name="T33" fmla="*/ 11841 h 67"/>
                <a:gd name="T34" fmla="*/ 30824 w 125"/>
                <a:gd name="T35" fmla="*/ 13040 h 67"/>
                <a:gd name="T36" fmla="*/ 32558 w 125"/>
                <a:gd name="T37" fmla="*/ 14924 h 67"/>
                <a:gd name="T38" fmla="*/ 33534 w 125"/>
                <a:gd name="T39" fmla="*/ 16175 h 67"/>
                <a:gd name="T40" fmla="*/ 35119 w 125"/>
                <a:gd name="T41" fmla="*/ 18322 h 67"/>
                <a:gd name="T42" fmla="*/ 36691 w 125"/>
                <a:gd name="T43" fmla="*/ 20904 h 67"/>
                <a:gd name="T44" fmla="*/ 37666 w 125"/>
                <a:gd name="T45" fmla="*/ 22919 h 67"/>
                <a:gd name="T46" fmla="*/ 39057 w 125"/>
                <a:gd name="T47" fmla="*/ 26037 h 67"/>
                <a:gd name="T48" fmla="*/ 39631 w 125"/>
                <a:gd name="T49" fmla="*/ 28679 h 67"/>
                <a:gd name="T50" fmla="*/ 38107 w 125"/>
                <a:gd name="T51" fmla="*/ 28182 h 67"/>
                <a:gd name="T52" fmla="*/ 37065 w 125"/>
                <a:gd name="T53" fmla="*/ 26610 h 67"/>
                <a:gd name="T54" fmla="*/ 36082 w 125"/>
                <a:gd name="T55" fmla="*/ 24215 h 67"/>
                <a:gd name="T56" fmla="*/ 35119 w 125"/>
                <a:gd name="T57" fmla="*/ 22067 h 67"/>
                <a:gd name="T58" fmla="*/ 34372 w 125"/>
                <a:gd name="T59" fmla="*/ 20904 h 67"/>
                <a:gd name="T60" fmla="*/ 31952 w 125"/>
                <a:gd name="T61" fmla="*/ 18322 h 67"/>
                <a:gd name="T62" fmla="*/ 29382 w 125"/>
                <a:gd name="T63" fmla="*/ 16175 h 67"/>
                <a:gd name="T64" fmla="*/ 26360 w 125"/>
                <a:gd name="T65" fmla="*/ 14924 h 67"/>
                <a:gd name="T66" fmla="*/ 23581 w 125"/>
                <a:gd name="T67" fmla="*/ 14193 h 67"/>
                <a:gd name="T68" fmla="*/ 21622 w 125"/>
                <a:gd name="T69" fmla="*/ 13040 h 67"/>
                <a:gd name="T70" fmla="*/ 20038 w 125"/>
                <a:gd name="T71" fmla="*/ 13040 h 67"/>
                <a:gd name="T72" fmla="*/ 18093 w 125"/>
                <a:gd name="T73" fmla="*/ 12982 h 67"/>
                <a:gd name="T74" fmla="*/ 16155 w 125"/>
                <a:gd name="T75" fmla="*/ 13040 h 67"/>
                <a:gd name="T76" fmla="*/ 13985 w 125"/>
                <a:gd name="T77" fmla="*/ 13040 h 67"/>
                <a:gd name="T78" fmla="*/ 12057 w 125"/>
                <a:gd name="T79" fmla="*/ 14193 h 67"/>
                <a:gd name="T80" fmla="*/ 10237 w 125"/>
                <a:gd name="T81" fmla="*/ 14193 h 67"/>
                <a:gd name="T82" fmla="*/ 8280 w 125"/>
                <a:gd name="T83" fmla="*/ 14452 h 67"/>
                <a:gd name="T84" fmla="*/ 0 w 125"/>
                <a:gd name="T85" fmla="*/ 0 h 6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25" h="67">
                  <a:moveTo>
                    <a:pt x="0" y="0"/>
                  </a:moveTo>
                  <a:lnTo>
                    <a:pt x="4" y="5"/>
                  </a:lnTo>
                  <a:lnTo>
                    <a:pt x="10" y="8"/>
                  </a:lnTo>
                  <a:lnTo>
                    <a:pt x="18" y="13"/>
                  </a:lnTo>
                  <a:lnTo>
                    <a:pt x="27" y="14"/>
                  </a:lnTo>
                  <a:lnTo>
                    <a:pt x="33" y="14"/>
                  </a:lnTo>
                  <a:lnTo>
                    <a:pt x="38" y="15"/>
                  </a:lnTo>
                  <a:lnTo>
                    <a:pt x="44" y="15"/>
                  </a:lnTo>
                  <a:lnTo>
                    <a:pt x="50" y="16"/>
                  </a:lnTo>
                  <a:lnTo>
                    <a:pt x="56" y="16"/>
                  </a:lnTo>
                  <a:lnTo>
                    <a:pt x="60" y="18"/>
                  </a:lnTo>
                  <a:lnTo>
                    <a:pt x="65" y="19"/>
                  </a:lnTo>
                  <a:lnTo>
                    <a:pt x="70" y="20"/>
                  </a:lnTo>
                  <a:lnTo>
                    <a:pt x="75" y="21"/>
                  </a:lnTo>
                  <a:lnTo>
                    <a:pt x="81" y="23"/>
                  </a:lnTo>
                  <a:lnTo>
                    <a:pt x="87" y="26"/>
                  </a:lnTo>
                  <a:lnTo>
                    <a:pt x="93" y="28"/>
                  </a:lnTo>
                  <a:lnTo>
                    <a:pt x="97" y="31"/>
                  </a:lnTo>
                  <a:lnTo>
                    <a:pt x="103" y="35"/>
                  </a:lnTo>
                  <a:lnTo>
                    <a:pt x="106" y="38"/>
                  </a:lnTo>
                  <a:lnTo>
                    <a:pt x="111" y="43"/>
                  </a:lnTo>
                  <a:lnTo>
                    <a:pt x="116" y="49"/>
                  </a:lnTo>
                  <a:lnTo>
                    <a:pt x="119" y="54"/>
                  </a:lnTo>
                  <a:lnTo>
                    <a:pt x="123" y="61"/>
                  </a:lnTo>
                  <a:lnTo>
                    <a:pt x="125" y="67"/>
                  </a:lnTo>
                  <a:lnTo>
                    <a:pt x="120" y="66"/>
                  </a:lnTo>
                  <a:lnTo>
                    <a:pt x="117" y="62"/>
                  </a:lnTo>
                  <a:lnTo>
                    <a:pt x="114" y="57"/>
                  </a:lnTo>
                  <a:lnTo>
                    <a:pt x="111" y="52"/>
                  </a:lnTo>
                  <a:lnTo>
                    <a:pt x="108" y="49"/>
                  </a:lnTo>
                  <a:lnTo>
                    <a:pt x="101" y="43"/>
                  </a:lnTo>
                  <a:lnTo>
                    <a:pt x="93" y="38"/>
                  </a:lnTo>
                  <a:lnTo>
                    <a:pt x="83" y="35"/>
                  </a:lnTo>
                  <a:lnTo>
                    <a:pt x="74" y="33"/>
                  </a:lnTo>
                  <a:lnTo>
                    <a:pt x="68" y="31"/>
                  </a:lnTo>
                  <a:lnTo>
                    <a:pt x="63" y="31"/>
                  </a:lnTo>
                  <a:lnTo>
                    <a:pt x="57" y="30"/>
                  </a:lnTo>
                  <a:lnTo>
                    <a:pt x="51" y="31"/>
                  </a:lnTo>
                  <a:lnTo>
                    <a:pt x="44" y="31"/>
                  </a:lnTo>
                  <a:lnTo>
                    <a:pt x="38" y="33"/>
                  </a:lnTo>
                  <a:lnTo>
                    <a:pt x="32" y="33"/>
                  </a:lnTo>
                  <a:lnTo>
                    <a:pt x="26" y="3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" name="Freeform 15"/>
            <p:cNvSpPr/>
            <p:nvPr/>
          </p:nvSpPr>
          <p:spPr bwMode="auto">
            <a:xfrm>
              <a:off x="2927" y="774"/>
              <a:ext cx="215" cy="138"/>
            </a:xfrm>
            <a:custGeom>
              <a:avLst/>
              <a:gdLst>
                <a:gd name="T0" fmla="*/ 0 w 131"/>
                <a:gd name="T1" fmla="*/ 0 h 85"/>
                <a:gd name="T2" fmla="*/ 1096 w 131"/>
                <a:gd name="T3" fmla="*/ 1002 h 85"/>
                <a:gd name="T4" fmla="*/ 2559 w 131"/>
                <a:gd name="T5" fmla="*/ 1627 h 85"/>
                <a:gd name="T6" fmla="*/ 4200 w 131"/>
                <a:gd name="T7" fmla="*/ 2641 h 85"/>
                <a:gd name="T8" fmla="*/ 6158 w 131"/>
                <a:gd name="T9" fmla="*/ 3280 h 85"/>
                <a:gd name="T10" fmla="*/ 7707 w 131"/>
                <a:gd name="T11" fmla="*/ 3911 h 85"/>
                <a:gd name="T12" fmla="*/ 9514 w 131"/>
                <a:gd name="T13" fmla="*/ 4288 h 85"/>
                <a:gd name="T14" fmla="*/ 11313 w 131"/>
                <a:gd name="T15" fmla="*/ 4939 h 85"/>
                <a:gd name="T16" fmla="*/ 13056 w 131"/>
                <a:gd name="T17" fmla="*/ 5325 h 85"/>
                <a:gd name="T18" fmla="*/ 15265 w 131"/>
                <a:gd name="T19" fmla="*/ 5325 h 85"/>
                <a:gd name="T20" fmla="*/ 17471 w 131"/>
                <a:gd name="T21" fmla="*/ 5325 h 85"/>
                <a:gd name="T22" fmla="*/ 20353 w 131"/>
                <a:gd name="T23" fmla="*/ 5731 h 85"/>
                <a:gd name="T24" fmla="*/ 22519 w 131"/>
                <a:gd name="T25" fmla="*/ 5731 h 85"/>
                <a:gd name="T26" fmla="*/ 24380 w 131"/>
                <a:gd name="T27" fmla="*/ 5952 h 85"/>
                <a:gd name="T28" fmla="*/ 26763 w 131"/>
                <a:gd name="T29" fmla="*/ 6350 h 85"/>
                <a:gd name="T30" fmla="*/ 29010 w 131"/>
                <a:gd name="T31" fmla="*/ 6350 h 85"/>
                <a:gd name="T32" fmla="*/ 31423 w 131"/>
                <a:gd name="T33" fmla="*/ 6577 h 85"/>
                <a:gd name="T34" fmla="*/ 35168 w 131"/>
                <a:gd name="T35" fmla="*/ 8019 h 85"/>
                <a:gd name="T36" fmla="*/ 38106 w 131"/>
                <a:gd name="T37" fmla="*/ 9046 h 85"/>
                <a:gd name="T38" fmla="*/ 41118 w 131"/>
                <a:gd name="T39" fmla="*/ 11212 h 85"/>
                <a:gd name="T40" fmla="*/ 43924 w 131"/>
                <a:gd name="T41" fmla="*/ 13862 h 85"/>
                <a:gd name="T42" fmla="*/ 46481 w 131"/>
                <a:gd name="T43" fmla="*/ 17180 h 85"/>
                <a:gd name="T44" fmla="*/ 48213 w 131"/>
                <a:gd name="T45" fmla="*/ 20844 h 85"/>
                <a:gd name="T46" fmla="*/ 49585 w 131"/>
                <a:gd name="T47" fmla="*/ 24137 h 85"/>
                <a:gd name="T48" fmla="*/ 50013 w 131"/>
                <a:gd name="T49" fmla="*/ 27892 h 85"/>
                <a:gd name="T50" fmla="*/ 49322 w 131"/>
                <a:gd name="T51" fmla="*/ 28548 h 85"/>
                <a:gd name="T52" fmla="*/ 48213 w 131"/>
                <a:gd name="T53" fmla="*/ 25853 h 85"/>
                <a:gd name="T54" fmla="*/ 47060 w 131"/>
                <a:gd name="T55" fmla="*/ 22121 h 85"/>
                <a:gd name="T56" fmla="*/ 45129 w 131"/>
                <a:gd name="T57" fmla="*/ 19210 h 85"/>
                <a:gd name="T58" fmla="*/ 43525 w 131"/>
                <a:gd name="T59" fmla="*/ 16555 h 85"/>
                <a:gd name="T60" fmla="*/ 41118 w 131"/>
                <a:gd name="T61" fmla="*/ 14035 h 85"/>
                <a:gd name="T62" fmla="*/ 38920 w 131"/>
                <a:gd name="T63" fmla="*/ 12839 h 85"/>
                <a:gd name="T64" fmla="*/ 36269 w 131"/>
                <a:gd name="T65" fmla="*/ 11212 h 85"/>
                <a:gd name="T66" fmla="*/ 33404 w 131"/>
                <a:gd name="T67" fmla="*/ 10309 h 85"/>
                <a:gd name="T68" fmla="*/ 31423 w 131"/>
                <a:gd name="T69" fmla="*/ 10197 h 85"/>
                <a:gd name="T70" fmla="*/ 28674 w 131"/>
                <a:gd name="T71" fmla="*/ 10197 h 85"/>
                <a:gd name="T72" fmla="*/ 25628 w 131"/>
                <a:gd name="T73" fmla="*/ 10197 h 85"/>
                <a:gd name="T74" fmla="*/ 22519 w 131"/>
                <a:gd name="T75" fmla="*/ 10309 h 85"/>
                <a:gd name="T76" fmla="*/ 19146 w 131"/>
                <a:gd name="T77" fmla="*/ 10309 h 85"/>
                <a:gd name="T78" fmla="*/ 15615 w 131"/>
                <a:gd name="T79" fmla="*/ 10678 h 85"/>
                <a:gd name="T80" fmla="*/ 12649 w 131"/>
                <a:gd name="T81" fmla="*/ 10678 h 85"/>
                <a:gd name="T82" fmla="*/ 10107 w 131"/>
                <a:gd name="T83" fmla="*/ 11212 h 85"/>
                <a:gd name="T84" fmla="*/ 0 w 131"/>
                <a:gd name="T85" fmla="*/ 0 h 85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31" h="85">
                  <a:moveTo>
                    <a:pt x="0" y="0"/>
                  </a:moveTo>
                  <a:lnTo>
                    <a:pt x="3" y="3"/>
                  </a:lnTo>
                  <a:lnTo>
                    <a:pt x="7" y="5"/>
                  </a:lnTo>
                  <a:lnTo>
                    <a:pt x="11" y="8"/>
                  </a:lnTo>
                  <a:lnTo>
                    <a:pt x="16" y="10"/>
                  </a:lnTo>
                  <a:lnTo>
                    <a:pt x="20" y="12"/>
                  </a:lnTo>
                  <a:lnTo>
                    <a:pt x="25" y="13"/>
                  </a:lnTo>
                  <a:lnTo>
                    <a:pt x="30" y="15"/>
                  </a:lnTo>
                  <a:lnTo>
                    <a:pt x="34" y="16"/>
                  </a:lnTo>
                  <a:lnTo>
                    <a:pt x="40" y="16"/>
                  </a:lnTo>
                  <a:lnTo>
                    <a:pt x="46" y="16"/>
                  </a:lnTo>
                  <a:lnTo>
                    <a:pt x="53" y="17"/>
                  </a:lnTo>
                  <a:lnTo>
                    <a:pt x="59" y="17"/>
                  </a:lnTo>
                  <a:lnTo>
                    <a:pt x="64" y="18"/>
                  </a:lnTo>
                  <a:lnTo>
                    <a:pt x="70" y="19"/>
                  </a:lnTo>
                  <a:lnTo>
                    <a:pt x="76" y="19"/>
                  </a:lnTo>
                  <a:lnTo>
                    <a:pt x="82" y="20"/>
                  </a:lnTo>
                  <a:lnTo>
                    <a:pt x="92" y="24"/>
                  </a:lnTo>
                  <a:lnTo>
                    <a:pt x="100" y="27"/>
                  </a:lnTo>
                  <a:lnTo>
                    <a:pt x="108" y="33"/>
                  </a:lnTo>
                  <a:lnTo>
                    <a:pt x="115" y="41"/>
                  </a:lnTo>
                  <a:lnTo>
                    <a:pt x="122" y="51"/>
                  </a:lnTo>
                  <a:lnTo>
                    <a:pt x="126" y="62"/>
                  </a:lnTo>
                  <a:lnTo>
                    <a:pt x="130" y="72"/>
                  </a:lnTo>
                  <a:lnTo>
                    <a:pt x="131" y="83"/>
                  </a:lnTo>
                  <a:lnTo>
                    <a:pt x="129" y="85"/>
                  </a:lnTo>
                  <a:lnTo>
                    <a:pt x="126" y="77"/>
                  </a:lnTo>
                  <a:lnTo>
                    <a:pt x="123" y="66"/>
                  </a:lnTo>
                  <a:lnTo>
                    <a:pt x="118" y="57"/>
                  </a:lnTo>
                  <a:lnTo>
                    <a:pt x="114" y="49"/>
                  </a:lnTo>
                  <a:lnTo>
                    <a:pt x="108" y="42"/>
                  </a:lnTo>
                  <a:lnTo>
                    <a:pt x="102" y="38"/>
                  </a:lnTo>
                  <a:lnTo>
                    <a:pt x="95" y="33"/>
                  </a:lnTo>
                  <a:lnTo>
                    <a:pt x="87" y="31"/>
                  </a:lnTo>
                  <a:lnTo>
                    <a:pt x="82" y="30"/>
                  </a:lnTo>
                  <a:lnTo>
                    <a:pt x="75" y="30"/>
                  </a:lnTo>
                  <a:lnTo>
                    <a:pt x="67" y="30"/>
                  </a:lnTo>
                  <a:lnTo>
                    <a:pt x="59" y="31"/>
                  </a:lnTo>
                  <a:lnTo>
                    <a:pt x="50" y="31"/>
                  </a:lnTo>
                  <a:lnTo>
                    <a:pt x="41" y="32"/>
                  </a:lnTo>
                  <a:lnTo>
                    <a:pt x="33" y="32"/>
                  </a:lnTo>
                  <a:lnTo>
                    <a:pt x="26" y="3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" name="Freeform 16"/>
            <p:cNvSpPr/>
            <p:nvPr/>
          </p:nvSpPr>
          <p:spPr bwMode="auto">
            <a:xfrm>
              <a:off x="2832" y="663"/>
              <a:ext cx="261" cy="415"/>
            </a:xfrm>
            <a:custGeom>
              <a:avLst/>
              <a:gdLst>
                <a:gd name="T0" fmla="*/ 30276 w 160"/>
                <a:gd name="T1" fmla="*/ 36615 h 254"/>
                <a:gd name="T2" fmla="*/ 54544 w 160"/>
                <a:gd name="T3" fmla="*/ 67379 h 254"/>
                <a:gd name="T4" fmla="*/ 56229 w 160"/>
                <a:gd name="T5" fmla="*/ 69780 h 254"/>
                <a:gd name="T6" fmla="*/ 56867 w 160"/>
                <a:gd name="T7" fmla="*/ 72664 h 254"/>
                <a:gd name="T8" fmla="*/ 56867 w 160"/>
                <a:gd name="T9" fmla="*/ 75517 h 254"/>
                <a:gd name="T10" fmla="*/ 56242 w 160"/>
                <a:gd name="T11" fmla="*/ 78910 h 254"/>
                <a:gd name="T12" fmla="*/ 55813 w 160"/>
                <a:gd name="T13" fmla="*/ 82180 h 254"/>
                <a:gd name="T14" fmla="*/ 54034 w 160"/>
                <a:gd name="T15" fmla="*/ 84938 h 254"/>
                <a:gd name="T16" fmla="*/ 52241 w 160"/>
                <a:gd name="T17" fmla="*/ 87465 h 254"/>
                <a:gd name="T18" fmla="*/ 50048 w 160"/>
                <a:gd name="T19" fmla="*/ 89434 h 254"/>
                <a:gd name="T20" fmla="*/ 48595 w 160"/>
                <a:gd name="T21" fmla="*/ 90851 h 254"/>
                <a:gd name="T22" fmla="*/ 46884 w 160"/>
                <a:gd name="T23" fmla="*/ 91256 h 254"/>
                <a:gd name="T24" fmla="*/ 45487 w 160"/>
                <a:gd name="T25" fmla="*/ 91898 h 254"/>
                <a:gd name="T26" fmla="*/ 43768 w 160"/>
                <a:gd name="T27" fmla="*/ 91898 h 254"/>
                <a:gd name="T28" fmla="*/ 42117 w 160"/>
                <a:gd name="T29" fmla="*/ 91503 h 254"/>
                <a:gd name="T30" fmla="*/ 40956 w 160"/>
                <a:gd name="T31" fmla="*/ 91256 h 254"/>
                <a:gd name="T32" fmla="*/ 39887 w 160"/>
                <a:gd name="T33" fmla="*/ 90455 h 254"/>
                <a:gd name="T34" fmla="*/ 38263 w 160"/>
                <a:gd name="T35" fmla="*/ 89014 h 254"/>
                <a:gd name="T36" fmla="*/ 37196 w 160"/>
                <a:gd name="T37" fmla="*/ 86369 h 254"/>
                <a:gd name="T38" fmla="*/ 36556 w 160"/>
                <a:gd name="T39" fmla="*/ 83892 h 254"/>
                <a:gd name="T40" fmla="*/ 36556 w 160"/>
                <a:gd name="T41" fmla="*/ 80664 h 254"/>
                <a:gd name="T42" fmla="*/ 36948 w 160"/>
                <a:gd name="T43" fmla="*/ 77639 h 254"/>
                <a:gd name="T44" fmla="*/ 37586 w 160"/>
                <a:gd name="T45" fmla="*/ 74839 h 254"/>
                <a:gd name="T46" fmla="*/ 39375 w 160"/>
                <a:gd name="T47" fmla="*/ 72022 h 254"/>
                <a:gd name="T48" fmla="*/ 40956 w 160"/>
                <a:gd name="T49" fmla="*/ 69532 h 254"/>
                <a:gd name="T50" fmla="*/ 42714 w 160"/>
                <a:gd name="T51" fmla="*/ 67379 h 254"/>
                <a:gd name="T52" fmla="*/ 44021 w 160"/>
                <a:gd name="T53" fmla="*/ 66263 h 254"/>
                <a:gd name="T54" fmla="*/ 46146 w 160"/>
                <a:gd name="T55" fmla="*/ 64642 h 254"/>
                <a:gd name="T56" fmla="*/ 47908 w 160"/>
                <a:gd name="T57" fmla="*/ 64399 h 254"/>
                <a:gd name="T58" fmla="*/ 49388 w 160"/>
                <a:gd name="T59" fmla="*/ 63993 h 254"/>
                <a:gd name="T60" fmla="*/ 0 w 160"/>
                <a:gd name="T61" fmla="*/ 1060 h 254"/>
                <a:gd name="T62" fmla="*/ 1700 w 160"/>
                <a:gd name="T63" fmla="*/ 0 h 254"/>
                <a:gd name="T64" fmla="*/ 11781 w 160"/>
                <a:gd name="T65" fmla="*/ 12344 h 254"/>
                <a:gd name="T66" fmla="*/ 20975 w 160"/>
                <a:gd name="T67" fmla="*/ 24578 h 254"/>
                <a:gd name="T68" fmla="*/ 30276 w 160"/>
                <a:gd name="T69" fmla="*/ 36615 h 254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160" h="254">
                  <a:moveTo>
                    <a:pt x="85" y="101"/>
                  </a:moveTo>
                  <a:lnTo>
                    <a:pt x="154" y="186"/>
                  </a:lnTo>
                  <a:lnTo>
                    <a:pt x="158" y="193"/>
                  </a:lnTo>
                  <a:lnTo>
                    <a:pt x="160" y="201"/>
                  </a:lnTo>
                  <a:lnTo>
                    <a:pt x="160" y="209"/>
                  </a:lnTo>
                  <a:lnTo>
                    <a:pt x="159" y="218"/>
                  </a:lnTo>
                  <a:lnTo>
                    <a:pt x="157" y="227"/>
                  </a:lnTo>
                  <a:lnTo>
                    <a:pt x="152" y="235"/>
                  </a:lnTo>
                  <a:lnTo>
                    <a:pt x="147" y="242"/>
                  </a:lnTo>
                  <a:lnTo>
                    <a:pt x="141" y="247"/>
                  </a:lnTo>
                  <a:lnTo>
                    <a:pt x="137" y="251"/>
                  </a:lnTo>
                  <a:lnTo>
                    <a:pt x="132" y="252"/>
                  </a:lnTo>
                  <a:lnTo>
                    <a:pt x="128" y="254"/>
                  </a:lnTo>
                  <a:lnTo>
                    <a:pt x="123" y="254"/>
                  </a:lnTo>
                  <a:lnTo>
                    <a:pt x="119" y="253"/>
                  </a:lnTo>
                  <a:lnTo>
                    <a:pt x="115" y="252"/>
                  </a:lnTo>
                  <a:lnTo>
                    <a:pt x="112" y="250"/>
                  </a:lnTo>
                  <a:lnTo>
                    <a:pt x="108" y="246"/>
                  </a:lnTo>
                  <a:lnTo>
                    <a:pt x="105" y="239"/>
                  </a:lnTo>
                  <a:lnTo>
                    <a:pt x="103" y="232"/>
                  </a:lnTo>
                  <a:lnTo>
                    <a:pt x="103" y="223"/>
                  </a:lnTo>
                  <a:lnTo>
                    <a:pt x="104" y="215"/>
                  </a:lnTo>
                  <a:lnTo>
                    <a:pt x="106" y="207"/>
                  </a:lnTo>
                  <a:lnTo>
                    <a:pt x="111" y="199"/>
                  </a:lnTo>
                  <a:lnTo>
                    <a:pt x="115" y="192"/>
                  </a:lnTo>
                  <a:lnTo>
                    <a:pt x="120" y="186"/>
                  </a:lnTo>
                  <a:lnTo>
                    <a:pt x="124" y="183"/>
                  </a:lnTo>
                  <a:lnTo>
                    <a:pt x="130" y="179"/>
                  </a:lnTo>
                  <a:lnTo>
                    <a:pt x="135" y="178"/>
                  </a:lnTo>
                  <a:lnTo>
                    <a:pt x="139" y="177"/>
                  </a:lnTo>
                  <a:lnTo>
                    <a:pt x="0" y="3"/>
                  </a:lnTo>
                  <a:lnTo>
                    <a:pt x="5" y="0"/>
                  </a:lnTo>
                  <a:lnTo>
                    <a:pt x="33" y="34"/>
                  </a:lnTo>
                  <a:lnTo>
                    <a:pt x="59" y="68"/>
                  </a:lnTo>
                  <a:lnTo>
                    <a:pt x="85" y="101"/>
                  </a:lnTo>
                  <a:close/>
                </a:path>
              </a:pathLst>
            </a:custGeom>
            <a:solidFill>
              <a:srgbClr val="333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56" name="Group 5"/>
          <p:cNvGrpSpPr/>
          <p:nvPr/>
        </p:nvGrpSpPr>
        <p:grpSpPr bwMode="auto">
          <a:xfrm>
            <a:off x="8369935" y="2759393"/>
            <a:ext cx="195263" cy="369887"/>
            <a:chOff x="3890" y="144"/>
            <a:chExt cx="232" cy="441"/>
          </a:xfrm>
        </p:grpSpPr>
        <p:sp>
          <p:nvSpPr>
            <p:cNvPr id="157" name="Freeform 6"/>
            <p:cNvSpPr/>
            <p:nvPr/>
          </p:nvSpPr>
          <p:spPr bwMode="auto">
            <a:xfrm>
              <a:off x="3897" y="144"/>
              <a:ext cx="166" cy="157"/>
            </a:xfrm>
            <a:custGeom>
              <a:avLst/>
              <a:gdLst>
                <a:gd name="T0" fmla="*/ 0 w 101"/>
                <a:gd name="T1" fmla="*/ 0 h 96"/>
                <a:gd name="T2" fmla="*/ 1750 w 101"/>
                <a:gd name="T3" fmla="*/ 2175 h 96"/>
                <a:gd name="T4" fmla="*/ 3072 w 101"/>
                <a:gd name="T5" fmla="*/ 4694 h 96"/>
                <a:gd name="T6" fmla="*/ 5851 w 101"/>
                <a:gd name="T7" fmla="*/ 6448 h 96"/>
                <a:gd name="T8" fmla="*/ 8946 w 101"/>
                <a:gd name="T9" fmla="*/ 8040 h 96"/>
                <a:gd name="T10" fmla="*/ 11418 w 101"/>
                <a:gd name="T11" fmla="*/ 8800 h 96"/>
                <a:gd name="T12" fmla="*/ 13638 w 101"/>
                <a:gd name="T13" fmla="*/ 9209 h 96"/>
                <a:gd name="T14" fmla="*/ 15136 w 101"/>
                <a:gd name="T15" fmla="*/ 10292 h 96"/>
                <a:gd name="T16" fmla="*/ 17557 w 101"/>
                <a:gd name="T17" fmla="*/ 10545 h 96"/>
                <a:gd name="T18" fmla="*/ 19438 w 101"/>
                <a:gd name="T19" fmla="*/ 11360 h 96"/>
                <a:gd name="T20" fmla="*/ 20987 w 101"/>
                <a:gd name="T21" fmla="*/ 12076 h 96"/>
                <a:gd name="T22" fmla="*/ 22415 w 101"/>
                <a:gd name="T23" fmla="*/ 12742 h 96"/>
                <a:gd name="T24" fmla="*/ 24165 w 101"/>
                <a:gd name="T25" fmla="*/ 13700 h 96"/>
                <a:gd name="T26" fmla="*/ 28383 w 101"/>
                <a:gd name="T27" fmla="*/ 16189 h 96"/>
                <a:gd name="T28" fmla="*/ 31948 w 101"/>
                <a:gd name="T29" fmla="*/ 18578 h 96"/>
                <a:gd name="T30" fmla="*/ 34493 w 101"/>
                <a:gd name="T31" fmla="*/ 21910 h 96"/>
                <a:gd name="T32" fmla="*/ 36840 w 101"/>
                <a:gd name="T33" fmla="*/ 25373 h 96"/>
                <a:gd name="T34" fmla="*/ 37551 w 101"/>
                <a:gd name="T35" fmla="*/ 27784 h 96"/>
                <a:gd name="T36" fmla="*/ 38496 w 101"/>
                <a:gd name="T37" fmla="*/ 30383 h 96"/>
                <a:gd name="T38" fmla="*/ 38869 w 101"/>
                <a:gd name="T39" fmla="*/ 32906 h 96"/>
                <a:gd name="T40" fmla="*/ 39301 w 101"/>
                <a:gd name="T41" fmla="*/ 35168 h 96"/>
                <a:gd name="T42" fmla="*/ 38164 w 101"/>
                <a:gd name="T43" fmla="*/ 34079 h 96"/>
                <a:gd name="T44" fmla="*/ 37398 w 101"/>
                <a:gd name="T45" fmla="*/ 32697 h 96"/>
                <a:gd name="T46" fmla="*/ 36840 w 101"/>
                <a:gd name="T47" fmla="*/ 30676 h 96"/>
                <a:gd name="T48" fmla="*/ 35741 w 101"/>
                <a:gd name="T49" fmla="*/ 28850 h 96"/>
                <a:gd name="T50" fmla="*/ 34922 w 101"/>
                <a:gd name="T51" fmla="*/ 27527 h 96"/>
                <a:gd name="T52" fmla="*/ 33077 w 101"/>
                <a:gd name="T53" fmla="*/ 24631 h 96"/>
                <a:gd name="T54" fmla="*/ 30196 w 101"/>
                <a:gd name="T55" fmla="*/ 22405 h 96"/>
                <a:gd name="T56" fmla="*/ 27635 w 101"/>
                <a:gd name="T57" fmla="*/ 20121 h 96"/>
                <a:gd name="T58" fmla="*/ 24581 w 101"/>
                <a:gd name="T59" fmla="*/ 18578 h 96"/>
                <a:gd name="T60" fmla="*/ 22847 w 101"/>
                <a:gd name="T61" fmla="*/ 17641 h 96"/>
                <a:gd name="T62" fmla="*/ 20543 w 101"/>
                <a:gd name="T63" fmla="*/ 16832 h 96"/>
                <a:gd name="T64" fmla="*/ 18314 w 101"/>
                <a:gd name="T65" fmla="*/ 16590 h 96"/>
                <a:gd name="T66" fmla="*/ 16303 w 101"/>
                <a:gd name="T67" fmla="*/ 16189 h 96"/>
                <a:gd name="T68" fmla="*/ 13901 w 101"/>
                <a:gd name="T69" fmla="*/ 15558 h 96"/>
                <a:gd name="T70" fmla="*/ 11668 w 101"/>
                <a:gd name="T71" fmla="*/ 15061 h 96"/>
                <a:gd name="T72" fmla="*/ 8946 w 101"/>
                <a:gd name="T73" fmla="*/ 14488 h 96"/>
                <a:gd name="T74" fmla="*/ 6645 w 101"/>
                <a:gd name="T75" fmla="*/ 14488 h 96"/>
                <a:gd name="T76" fmla="*/ 0 w 101"/>
                <a:gd name="T77" fmla="*/ 0 h 9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101" h="96">
                  <a:moveTo>
                    <a:pt x="0" y="0"/>
                  </a:moveTo>
                  <a:lnTo>
                    <a:pt x="4" y="6"/>
                  </a:lnTo>
                  <a:lnTo>
                    <a:pt x="8" y="13"/>
                  </a:lnTo>
                  <a:lnTo>
                    <a:pt x="15" y="18"/>
                  </a:lnTo>
                  <a:lnTo>
                    <a:pt x="23" y="22"/>
                  </a:lnTo>
                  <a:lnTo>
                    <a:pt x="29" y="24"/>
                  </a:lnTo>
                  <a:lnTo>
                    <a:pt x="35" y="25"/>
                  </a:lnTo>
                  <a:lnTo>
                    <a:pt x="39" y="28"/>
                  </a:lnTo>
                  <a:lnTo>
                    <a:pt x="45" y="29"/>
                  </a:lnTo>
                  <a:lnTo>
                    <a:pt x="50" y="31"/>
                  </a:lnTo>
                  <a:lnTo>
                    <a:pt x="54" y="33"/>
                  </a:lnTo>
                  <a:lnTo>
                    <a:pt x="58" y="35"/>
                  </a:lnTo>
                  <a:lnTo>
                    <a:pt x="62" y="37"/>
                  </a:lnTo>
                  <a:lnTo>
                    <a:pt x="73" y="44"/>
                  </a:lnTo>
                  <a:lnTo>
                    <a:pt x="82" y="51"/>
                  </a:lnTo>
                  <a:lnTo>
                    <a:pt x="89" y="60"/>
                  </a:lnTo>
                  <a:lnTo>
                    <a:pt x="95" y="69"/>
                  </a:lnTo>
                  <a:lnTo>
                    <a:pt x="97" y="76"/>
                  </a:lnTo>
                  <a:lnTo>
                    <a:pt x="99" y="83"/>
                  </a:lnTo>
                  <a:lnTo>
                    <a:pt x="100" y="90"/>
                  </a:lnTo>
                  <a:lnTo>
                    <a:pt x="101" y="96"/>
                  </a:lnTo>
                  <a:lnTo>
                    <a:pt x="98" y="93"/>
                  </a:lnTo>
                  <a:lnTo>
                    <a:pt x="96" y="89"/>
                  </a:lnTo>
                  <a:lnTo>
                    <a:pt x="95" y="84"/>
                  </a:lnTo>
                  <a:lnTo>
                    <a:pt x="92" y="79"/>
                  </a:lnTo>
                  <a:lnTo>
                    <a:pt x="90" y="75"/>
                  </a:lnTo>
                  <a:lnTo>
                    <a:pt x="85" y="67"/>
                  </a:lnTo>
                  <a:lnTo>
                    <a:pt x="78" y="61"/>
                  </a:lnTo>
                  <a:lnTo>
                    <a:pt x="71" y="55"/>
                  </a:lnTo>
                  <a:lnTo>
                    <a:pt x="63" y="51"/>
                  </a:lnTo>
                  <a:lnTo>
                    <a:pt x="59" y="48"/>
                  </a:lnTo>
                  <a:lnTo>
                    <a:pt x="53" y="46"/>
                  </a:lnTo>
                  <a:lnTo>
                    <a:pt x="47" y="45"/>
                  </a:lnTo>
                  <a:lnTo>
                    <a:pt x="42" y="44"/>
                  </a:lnTo>
                  <a:lnTo>
                    <a:pt x="36" y="43"/>
                  </a:lnTo>
                  <a:lnTo>
                    <a:pt x="30" y="41"/>
                  </a:lnTo>
                  <a:lnTo>
                    <a:pt x="23" y="40"/>
                  </a:lnTo>
                  <a:lnTo>
                    <a:pt x="17" y="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8" name="Freeform 7"/>
            <p:cNvSpPr/>
            <p:nvPr/>
          </p:nvSpPr>
          <p:spPr bwMode="auto">
            <a:xfrm>
              <a:off x="3926" y="209"/>
              <a:ext cx="163" cy="154"/>
            </a:xfrm>
            <a:custGeom>
              <a:avLst/>
              <a:gdLst>
                <a:gd name="T0" fmla="*/ 0 w 102"/>
                <a:gd name="T1" fmla="*/ 0 h 94"/>
                <a:gd name="T2" fmla="*/ 1114 w 102"/>
                <a:gd name="T3" fmla="*/ 1782 h 94"/>
                <a:gd name="T4" fmla="*/ 2280 w 102"/>
                <a:gd name="T5" fmla="*/ 3637 h 94"/>
                <a:gd name="T6" fmla="*/ 3783 w 102"/>
                <a:gd name="T7" fmla="*/ 5698 h 94"/>
                <a:gd name="T8" fmla="*/ 6400 w 102"/>
                <a:gd name="T9" fmla="*/ 7484 h 94"/>
                <a:gd name="T10" fmla="*/ 7827 w 102"/>
                <a:gd name="T11" fmla="*/ 8241 h 94"/>
                <a:gd name="T12" fmla="*/ 9305 w 102"/>
                <a:gd name="T13" fmla="*/ 8688 h 94"/>
                <a:gd name="T14" fmla="*/ 10544 w 102"/>
                <a:gd name="T15" fmla="*/ 9761 h 94"/>
                <a:gd name="T16" fmla="*/ 12161 w 102"/>
                <a:gd name="T17" fmla="*/ 10021 h 94"/>
                <a:gd name="T18" fmla="*/ 13609 w 102"/>
                <a:gd name="T19" fmla="*/ 10962 h 94"/>
                <a:gd name="T20" fmla="*/ 14766 w 102"/>
                <a:gd name="T21" fmla="*/ 11152 h 94"/>
                <a:gd name="T22" fmla="*/ 15790 w 102"/>
                <a:gd name="T23" fmla="*/ 12261 h 94"/>
                <a:gd name="T24" fmla="*/ 16850 w 102"/>
                <a:gd name="T25" fmla="*/ 12910 h 94"/>
                <a:gd name="T26" fmla="*/ 19988 w 102"/>
                <a:gd name="T27" fmla="*/ 15294 h 94"/>
                <a:gd name="T28" fmla="*/ 22389 w 102"/>
                <a:gd name="T29" fmla="*/ 18270 h 94"/>
                <a:gd name="T30" fmla="*/ 24669 w 102"/>
                <a:gd name="T31" fmla="*/ 21150 h 94"/>
                <a:gd name="T32" fmla="*/ 26380 w 102"/>
                <a:gd name="T33" fmla="*/ 25056 h 94"/>
                <a:gd name="T34" fmla="*/ 26927 w 102"/>
                <a:gd name="T35" fmla="*/ 27458 h 94"/>
                <a:gd name="T36" fmla="*/ 27379 w 102"/>
                <a:gd name="T37" fmla="*/ 29932 h 94"/>
                <a:gd name="T38" fmla="*/ 27951 w 102"/>
                <a:gd name="T39" fmla="*/ 32538 h 94"/>
                <a:gd name="T40" fmla="*/ 28212 w 102"/>
                <a:gd name="T41" fmla="*/ 35133 h 94"/>
                <a:gd name="T42" fmla="*/ 26927 w 102"/>
                <a:gd name="T43" fmla="*/ 33985 h 94"/>
                <a:gd name="T44" fmla="*/ 26615 w 102"/>
                <a:gd name="T45" fmla="*/ 32538 h 94"/>
                <a:gd name="T46" fmla="*/ 26117 w 102"/>
                <a:gd name="T47" fmla="*/ 30327 h 94"/>
                <a:gd name="T48" fmla="*/ 25813 w 102"/>
                <a:gd name="T49" fmla="*/ 28534 h 94"/>
                <a:gd name="T50" fmla="*/ 25009 w 102"/>
                <a:gd name="T51" fmla="*/ 26896 h 94"/>
                <a:gd name="T52" fmla="*/ 23763 w 102"/>
                <a:gd name="T53" fmla="*/ 23968 h 94"/>
                <a:gd name="T54" fmla="*/ 21813 w 102"/>
                <a:gd name="T55" fmla="*/ 21727 h 94"/>
                <a:gd name="T56" fmla="*/ 19988 w 102"/>
                <a:gd name="T57" fmla="*/ 19861 h 94"/>
                <a:gd name="T58" fmla="*/ 17654 w 102"/>
                <a:gd name="T59" fmla="*/ 18270 h 94"/>
                <a:gd name="T60" fmla="*/ 16153 w 102"/>
                <a:gd name="T61" fmla="*/ 17174 h 94"/>
                <a:gd name="T62" fmla="*/ 14766 w 102"/>
                <a:gd name="T63" fmla="*/ 16417 h 94"/>
                <a:gd name="T64" fmla="*/ 12858 w 102"/>
                <a:gd name="T65" fmla="*/ 15991 h 94"/>
                <a:gd name="T66" fmla="*/ 11394 w 102"/>
                <a:gd name="T67" fmla="*/ 15294 h 94"/>
                <a:gd name="T68" fmla="*/ 9660 w 102"/>
                <a:gd name="T69" fmla="*/ 14630 h 94"/>
                <a:gd name="T70" fmla="*/ 8046 w 102"/>
                <a:gd name="T71" fmla="*/ 14630 h 94"/>
                <a:gd name="T72" fmla="*/ 6400 w 102"/>
                <a:gd name="T73" fmla="*/ 14234 h 94"/>
                <a:gd name="T74" fmla="*/ 5035 w 102"/>
                <a:gd name="T75" fmla="*/ 13962 h 94"/>
                <a:gd name="T76" fmla="*/ 0 w 102"/>
                <a:gd name="T77" fmla="*/ 0 h 94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102" h="94">
                  <a:moveTo>
                    <a:pt x="0" y="0"/>
                  </a:moveTo>
                  <a:lnTo>
                    <a:pt x="4" y="5"/>
                  </a:lnTo>
                  <a:lnTo>
                    <a:pt x="8" y="10"/>
                  </a:lnTo>
                  <a:lnTo>
                    <a:pt x="14" y="15"/>
                  </a:lnTo>
                  <a:lnTo>
                    <a:pt x="23" y="20"/>
                  </a:lnTo>
                  <a:lnTo>
                    <a:pt x="28" y="22"/>
                  </a:lnTo>
                  <a:lnTo>
                    <a:pt x="34" y="23"/>
                  </a:lnTo>
                  <a:lnTo>
                    <a:pt x="38" y="26"/>
                  </a:lnTo>
                  <a:lnTo>
                    <a:pt x="44" y="27"/>
                  </a:lnTo>
                  <a:lnTo>
                    <a:pt x="49" y="29"/>
                  </a:lnTo>
                  <a:lnTo>
                    <a:pt x="53" y="30"/>
                  </a:lnTo>
                  <a:lnTo>
                    <a:pt x="57" y="33"/>
                  </a:lnTo>
                  <a:lnTo>
                    <a:pt x="61" y="35"/>
                  </a:lnTo>
                  <a:lnTo>
                    <a:pt x="72" y="41"/>
                  </a:lnTo>
                  <a:lnTo>
                    <a:pt x="81" y="49"/>
                  </a:lnTo>
                  <a:lnTo>
                    <a:pt x="89" y="57"/>
                  </a:lnTo>
                  <a:lnTo>
                    <a:pt x="95" y="67"/>
                  </a:lnTo>
                  <a:lnTo>
                    <a:pt x="97" y="73"/>
                  </a:lnTo>
                  <a:lnTo>
                    <a:pt x="99" y="80"/>
                  </a:lnTo>
                  <a:lnTo>
                    <a:pt x="101" y="87"/>
                  </a:lnTo>
                  <a:lnTo>
                    <a:pt x="102" y="94"/>
                  </a:lnTo>
                  <a:lnTo>
                    <a:pt x="97" y="91"/>
                  </a:lnTo>
                  <a:lnTo>
                    <a:pt x="96" y="87"/>
                  </a:lnTo>
                  <a:lnTo>
                    <a:pt x="94" y="81"/>
                  </a:lnTo>
                  <a:lnTo>
                    <a:pt x="93" y="76"/>
                  </a:lnTo>
                  <a:lnTo>
                    <a:pt x="90" y="72"/>
                  </a:lnTo>
                  <a:lnTo>
                    <a:pt x="86" y="64"/>
                  </a:lnTo>
                  <a:lnTo>
                    <a:pt x="79" y="58"/>
                  </a:lnTo>
                  <a:lnTo>
                    <a:pt x="72" y="53"/>
                  </a:lnTo>
                  <a:lnTo>
                    <a:pt x="64" y="49"/>
                  </a:lnTo>
                  <a:lnTo>
                    <a:pt x="58" y="46"/>
                  </a:lnTo>
                  <a:lnTo>
                    <a:pt x="53" y="44"/>
                  </a:lnTo>
                  <a:lnTo>
                    <a:pt x="46" y="43"/>
                  </a:lnTo>
                  <a:lnTo>
                    <a:pt x="41" y="41"/>
                  </a:lnTo>
                  <a:lnTo>
                    <a:pt x="35" y="39"/>
                  </a:lnTo>
                  <a:lnTo>
                    <a:pt x="29" y="39"/>
                  </a:lnTo>
                  <a:lnTo>
                    <a:pt x="23" y="38"/>
                  </a:lnTo>
                  <a:lnTo>
                    <a:pt x="18" y="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" name="Freeform 8"/>
            <p:cNvSpPr/>
            <p:nvPr/>
          </p:nvSpPr>
          <p:spPr bwMode="auto">
            <a:xfrm>
              <a:off x="3952" y="271"/>
              <a:ext cx="170" cy="183"/>
            </a:xfrm>
            <a:custGeom>
              <a:avLst/>
              <a:gdLst>
                <a:gd name="T0" fmla="*/ 0 w 103"/>
                <a:gd name="T1" fmla="*/ 0 h 113"/>
                <a:gd name="T2" fmla="*/ 1804 w 103"/>
                <a:gd name="T3" fmla="*/ 2214 h 113"/>
                <a:gd name="T4" fmla="*/ 4573 w 103"/>
                <a:gd name="T5" fmla="*/ 4581 h 113"/>
                <a:gd name="T6" fmla="*/ 7643 w 103"/>
                <a:gd name="T7" fmla="*/ 6803 h 113"/>
                <a:gd name="T8" fmla="*/ 11073 w 103"/>
                <a:gd name="T9" fmla="*/ 7798 h 113"/>
                <a:gd name="T10" fmla="*/ 13384 w 103"/>
                <a:gd name="T11" fmla="*/ 8790 h 113"/>
                <a:gd name="T12" fmla="*/ 15642 w 103"/>
                <a:gd name="T13" fmla="*/ 9025 h 113"/>
                <a:gd name="T14" fmla="*/ 17589 w 103"/>
                <a:gd name="T15" fmla="*/ 9793 h 113"/>
                <a:gd name="T16" fmla="*/ 20098 w 103"/>
                <a:gd name="T17" fmla="*/ 10407 h 113"/>
                <a:gd name="T18" fmla="*/ 22521 w 103"/>
                <a:gd name="T19" fmla="*/ 11017 h 113"/>
                <a:gd name="T20" fmla="*/ 25132 w 103"/>
                <a:gd name="T21" fmla="*/ 11638 h 113"/>
                <a:gd name="T22" fmla="*/ 26982 w 103"/>
                <a:gd name="T23" fmla="*/ 12395 h 113"/>
                <a:gd name="T24" fmla="*/ 29030 w 103"/>
                <a:gd name="T25" fmla="*/ 13014 h 113"/>
                <a:gd name="T26" fmla="*/ 32686 w 103"/>
                <a:gd name="T27" fmla="*/ 14857 h 113"/>
                <a:gd name="T28" fmla="*/ 35740 w 103"/>
                <a:gd name="T29" fmla="*/ 16854 h 113"/>
                <a:gd name="T30" fmla="*/ 37601 w 103"/>
                <a:gd name="T31" fmla="*/ 19225 h 113"/>
                <a:gd name="T32" fmla="*/ 39130 w 103"/>
                <a:gd name="T33" fmla="*/ 22065 h 113"/>
                <a:gd name="T34" fmla="*/ 41480 w 103"/>
                <a:gd name="T35" fmla="*/ 26214 h 113"/>
                <a:gd name="T36" fmla="*/ 42175 w 103"/>
                <a:gd name="T37" fmla="*/ 29272 h 113"/>
                <a:gd name="T38" fmla="*/ 42175 w 103"/>
                <a:gd name="T39" fmla="*/ 32508 h 113"/>
                <a:gd name="T40" fmla="*/ 41498 w 103"/>
                <a:gd name="T41" fmla="*/ 36257 h 113"/>
                <a:gd name="T42" fmla="*/ 40371 w 103"/>
                <a:gd name="T43" fmla="*/ 36723 h 113"/>
                <a:gd name="T44" fmla="*/ 40371 w 103"/>
                <a:gd name="T45" fmla="*/ 34132 h 113"/>
                <a:gd name="T46" fmla="*/ 40371 w 103"/>
                <a:gd name="T47" fmla="*/ 30901 h 113"/>
                <a:gd name="T48" fmla="*/ 39130 w 103"/>
                <a:gd name="T49" fmla="*/ 27295 h 113"/>
                <a:gd name="T50" fmla="*/ 38001 w 103"/>
                <a:gd name="T51" fmla="*/ 24284 h 113"/>
                <a:gd name="T52" fmla="*/ 36459 w 103"/>
                <a:gd name="T53" fmla="*/ 21989 h 113"/>
                <a:gd name="T54" fmla="*/ 35078 w 103"/>
                <a:gd name="T55" fmla="*/ 19840 h 113"/>
                <a:gd name="T56" fmla="*/ 32686 w 103"/>
                <a:gd name="T57" fmla="*/ 18467 h 113"/>
                <a:gd name="T58" fmla="*/ 29733 w 103"/>
                <a:gd name="T59" fmla="*/ 16854 h 113"/>
                <a:gd name="T60" fmla="*/ 27695 w 103"/>
                <a:gd name="T61" fmla="*/ 16221 h 113"/>
                <a:gd name="T62" fmla="*/ 25143 w 103"/>
                <a:gd name="T63" fmla="*/ 15229 h 113"/>
                <a:gd name="T64" fmla="*/ 22090 w 103"/>
                <a:gd name="T65" fmla="*/ 14857 h 113"/>
                <a:gd name="T66" fmla="*/ 18717 w 103"/>
                <a:gd name="T67" fmla="*/ 14235 h 113"/>
                <a:gd name="T68" fmla="*/ 15642 w 103"/>
                <a:gd name="T69" fmla="*/ 14002 h 113"/>
                <a:gd name="T70" fmla="*/ 12458 w 103"/>
                <a:gd name="T71" fmla="*/ 13014 h 113"/>
                <a:gd name="T72" fmla="*/ 9477 w 103"/>
                <a:gd name="T73" fmla="*/ 12629 h 113"/>
                <a:gd name="T74" fmla="*/ 6457 w 103"/>
                <a:gd name="T75" fmla="*/ 12395 h 113"/>
                <a:gd name="T76" fmla="*/ 0 w 103"/>
                <a:gd name="T77" fmla="*/ 0 h 113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103" h="113">
                  <a:moveTo>
                    <a:pt x="0" y="0"/>
                  </a:moveTo>
                  <a:lnTo>
                    <a:pt x="4" y="7"/>
                  </a:lnTo>
                  <a:lnTo>
                    <a:pt x="11" y="14"/>
                  </a:lnTo>
                  <a:lnTo>
                    <a:pt x="19" y="21"/>
                  </a:lnTo>
                  <a:lnTo>
                    <a:pt x="27" y="24"/>
                  </a:lnTo>
                  <a:lnTo>
                    <a:pt x="33" y="27"/>
                  </a:lnTo>
                  <a:lnTo>
                    <a:pt x="38" y="28"/>
                  </a:lnTo>
                  <a:lnTo>
                    <a:pt x="43" y="30"/>
                  </a:lnTo>
                  <a:lnTo>
                    <a:pt x="49" y="32"/>
                  </a:lnTo>
                  <a:lnTo>
                    <a:pt x="55" y="34"/>
                  </a:lnTo>
                  <a:lnTo>
                    <a:pt x="61" y="36"/>
                  </a:lnTo>
                  <a:lnTo>
                    <a:pt x="66" y="38"/>
                  </a:lnTo>
                  <a:lnTo>
                    <a:pt x="71" y="40"/>
                  </a:lnTo>
                  <a:lnTo>
                    <a:pt x="80" y="46"/>
                  </a:lnTo>
                  <a:lnTo>
                    <a:pt x="87" y="52"/>
                  </a:lnTo>
                  <a:lnTo>
                    <a:pt x="92" y="59"/>
                  </a:lnTo>
                  <a:lnTo>
                    <a:pt x="96" y="68"/>
                  </a:lnTo>
                  <a:lnTo>
                    <a:pt x="101" y="80"/>
                  </a:lnTo>
                  <a:lnTo>
                    <a:pt x="103" y="90"/>
                  </a:lnTo>
                  <a:lnTo>
                    <a:pt x="103" y="100"/>
                  </a:lnTo>
                  <a:lnTo>
                    <a:pt x="102" y="111"/>
                  </a:lnTo>
                  <a:lnTo>
                    <a:pt x="99" y="113"/>
                  </a:lnTo>
                  <a:lnTo>
                    <a:pt x="99" y="105"/>
                  </a:lnTo>
                  <a:lnTo>
                    <a:pt x="99" y="95"/>
                  </a:lnTo>
                  <a:lnTo>
                    <a:pt x="96" y="84"/>
                  </a:lnTo>
                  <a:lnTo>
                    <a:pt x="93" y="75"/>
                  </a:lnTo>
                  <a:lnTo>
                    <a:pt x="89" y="67"/>
                  </a:lnTo>
                  <a:lnTo>
                    <a:pt x="86" y="61"/>
                  </a:lnTo>
                  <a:lnTo>
                    <a:pt x="80" y="57"/>
                  </a:lnTo>
                  <a:lnTo>
                    <a:pt x="73" y="52"/>
                  </a:lnTo>
                  <a:lnTo>
                    <a:pt x="68" y="50"/>
                  </a:lnTo>
                  <a:lnTo>
                    <a:pt x="62" y="47"/>
                  </a:lnTo>
                  <a:lnTo>
                    <a:pt x="54" y="46"/>
                  </a:lnTo>
                  <a:lnTo>
                    <a:pt x="46" y="44"/>
                  </a:lnTo>
                  <a:lnTo>
                    <a:pt x="38" y="43"/>
                  </a:lnTo>
                  <a:lnTo>
                    <a:pt x="30" y="40"/>
                  </a:lnTo>
                  <a:lnTo>
                    <a:pt x="23" y="39"/>
                  </a:lnTo>
                  <a:lnTo>
                    <a:pt x="16" y="3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0" name="Freeform 9"/>
            <p:cNvSpPr/>
            <p:nvPr/>
          </p:nvSpPr>
          <p:spPr bwMode="auto">
            <a:xfrm>
              <a:off x="3890" y="144"/>
              <a:ext cx="164" cy="441"/>
            </a:xfrm>
            <a:custGeom>
              <a:avLst/>
              <a:gdLst>
                <a:gd name="T0" fmla="*/ 16760 w 102"/>
                <a:gd name="T1" fmla="*/ 43470 h 269"/>
                <a:gd name="T2" fmla="*/ 29895 w 102"/>
                <a:gd name="T3" fmla="*/ 80041 h 269"/>
                <a:gd name="T4" fmla="*/ 30477 w 102"/>
                <a:gd name="T5" fmla="*/ 83070 h 269"/>
                <a:gd name="T6" fmla="*/ 30477 w 102"/>
                <a:gd name="T7" fmla="*/ 86008 h 269"/>
                <a:gd name="T8" fmla="*/ 29895 w 102"/>
                <a:gd name="T9" fmla="*/ 88864 h 269"/>
                <a:gd name="T10" fmla="*/ 28653 w 102"/>
                <a:gd name="T11" fmla="*/ 91477 h 269"/>
                <a:gd name="T12" fmla="*/ 27168 w 102"/>
                <a:gd name="T13" fmla="*/ 94274 h 269"/>
                <a:gd name="T14" fmla="*/ 25637 w 102"/>
                <a:gd name="T15" fmla="*/ 96728 h 269"/>
                <a:gd name="T16" fmla="*/ 23531 w 102"/>
                <a:gd name="T17" fmla="*/ 98895 h 269"/>
                <a:gd name="T18" fmla="*/ 21606 w 102"/>
                <a:gd name="T19" fmla="*/ 100217 h 269"/>
                <a:gd name="T20" fmla="*/ 20117 w 102"/>
                <a:gd name="T21" fmla="*/ 100932 h 269"/>
                <a:gd name="T22" fmla="*/ 18649 w 102"/>
                <a:gd name="T23" fmla="*/ 100932 h 269"/>
                <a:gd name="T24" fmla="*/ 17275 w 102"/>
                <a:gd name="T25" fmla="*/ 101381 h 269"/>
                <a:gd name="T26" fmla="*/ 16315 w 102"/>
                <a:gd name="T27" fmla="*/ 100932 h 269"/>
                <a:gd name="T28" fmla="*/ 14865 w 102"/>
                <a:gd name="T29" fmla="*/ 100712 h 269"/>
                <a:gd name="T30" fmla="*/ 14070 w 102"/>
                <a:gd name="T31" fmla="*/ 99809 h 269"/>
                <a:gd name="T32" fmla="*/ 13151 w 102"/>
                <a:gd name="T33" fmla="*/ 98468 h 269"/>
                <a:gd name="T34" fmla="*/ 12567 w 102"/>
                <a:gd name="T35" fmla="*/ 97164 h 269"/>
                <a:gd name="T36" fmla="*/ 11917 w 102"/>
                <a:gd name="T37" fmla="*/ 94571 h 269"/>
                <a:gd name="T38" fmla="*/ 11917 w 102"/>
                <a:gd name="T39" fmla="*/ 91477 h 269"/>
                <a:gd name="T40" fmla="*/ 12567 w 102"/>
                <a:gd name="T41" fmla="*/ 88452 h 269"/>
                <a:gd name="T42" fmla="*/ 13438 w 102"/>
                <a:gd name="T43" fmla="*/ 85526 h 269"/>
                <a:gd name="T44" fmla="*/ 14865 w 102"/>
                <a:gd name="T45" fmla="*/ 82672 h 269"/>
                <a:gd name="T46" fmla="*/ 16315 w 102"/>
                <a:gd name="T47" fmla="*/ 80246 h 269"/>
                <a:gd name="T48" fmla="*/ 18593 w 102"/>
                <a:gd name="T49" fmla="*/ 78006 h 269"/>
                <a:gd name="T50" fmla="*/ 20117 w 102"/>
                <a:gd name="T51" fmla="*/ 76800 h 269"/>
                <a:gd name="T52" fmla="*/ 21691 w 102"/>
                <a:gd name="T53" fmla="*/ 75875 h 269"/>
                <a:gd name="T54" fmla="*/ 23531 w 102"/>
                <a:gd name="T55" fmla="*/ 75455 h 269"/>
                <a:gd name="T56" fmla="*/ 24693 w 102"/>
                <a:gd name="T57" fmla="*/ 75455 h 269"/>
                <a:gd name="T58" fmla="*/ 26232 w 102"/>
                <a:gd name="T59" fmla="*/ 75455 h 269"/>
                <a:gd name="T60" fmla="*/ 0 w 102"/>
                <a:gd name="T61" fmla="*/ 667 h 269"/>
                <a:gd name="T62" fmla="*/ 1518 w 102"/>
                <a:gd name="T63" fmla="*/ 0 h 269"/>
                <a:gd name="T64" fmla="*/ 6483 w 102"/>
                <a:gd name="T65" fmla="*/ 15127 h 269"/>
                <a:gd name="T66" fmla="*/ 11917 w 102"/>
                <a:gd name="T67" fmla="*/ 29024 h 269"/>
                <a:gd name="T68" fmla="*/ 16760 w 102"/>
                <a:gd name="T69" fmla="*/ 43470 h 269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102" h="269">
                  <a:moveTo>
                    <a:pt x="56" y="115"/>
                  </a:moveTo>
                  <a:lnTo>
                    <a:pt x="100" y="212"/>
                  </a:lnTo>
                  <a:lnTo>
                    <a:pt x="102" y="220"/>
                  </a:lnTo>
                  <a:lnTo>
                    <a:pt x="102" y="228"/>
                  </a:lnTo>
                  <a:lnTo>
                    <a:pt x="100" y="236"/>
                  </a:lnTo>
                  <a:lnTo>
                    <a:pt x="96" y="243"/>
                  </a:lnTo>
                  <a:lnTo>
                    <a:pt x="91" y="250"/>
                  </a:lnTo>
                  <a:lnTo>
                    <a:pt x="86" y="257"/>
                  </a:lnTo>
                  <a:lnTo>
                    <a:pt x="79" y="262"/>
                  </a:lnTo>
                  <a:lnTo>
                    <a:pt x="72" y="266"/>
                  </a:lnTo>
                  <a:lnTo>
                    <a:pt x="67" y="268"/>
                  </a:lnTo>
                  <a:lnTo>
                    <a:pt x="63" y="268"/>
                  </a:lnTo>
                  <a:lnTo>
                    <a:pt x="58" y="269"/>
                  </a:lnTo>
                  <a:lnTo>
                    <a:pt x="55" y="268"/>
                  </a:lnTo>
                  <a:lnTo>
                    <a:pt x="50" y="267"/>
                  </a:lnTo>
                  <a:lnTo>
                    <a:pt x="47" y="265"/>
                  </a:lnTo>
                  <a:lnTo>
                    <a:pt x="44" y="261"/>
                  </a:lnTo>
                  <a:lnTo>
                    <a:pt x="42" y="258"/>
                  </a:lnTo>
                  <a:lnTo>
                    <a:pt x="40" y="251"/>
                  </a:lnTo>
                  <a:lnTo>
                    <a:pt x="40" y="243"/>
                  </a:lnTo>
                  <a:lnTo>
                    <a:pt x="42" y="235"/>
                  </a:lnTo>
                  <a:lnTo>
                    <a:pt x="45" y="227"/>
                  </a:lnTo>
                  <a:lnTo>
                    <a:pt x="50" y="219"/>
                  </a:lnTo>
                  <a:lnTo>
                    <a:pt x="55" y="213"/>
                  </a:lnTo>
                  <a:lnTo>
                    <a:pt x="62" y="207"/>
                  </a:lnTo>
                  <a:lnTo>
                    <a:pt x="67" y="204"/>
                  </a:lnTo>
                  <a:lnTo>
                    <a:pt x="73" y="201"/>
                  </a:lnTo>
                  <a:lnTo>
                    <a:pt x="79" y="200"/>
                  </a:lnTo>
                  <a:lnTo>
                    <a:pt x="83" y="200"/>
                  </a:lnTo>
                  <a:lnTo>
                    <a:pt x="88" y="200"/>
                  </a:lnTo>
                  <a:lnTo>
                    <a:pt x="0" y="2"/>
                  </a:lnTo>
                  <a:lnTo>
                    <a:pt x="5" y="0"/>
                  </a:lnTo>
                  <a:lnTo>
                    <a:pt x="22" y="40"/>
                  </a:lnTo>
                  <a:lnTo>
                    <a:pt x="40" y="77"/>
                  </a:lnTo>
                  <a:lnTo>
                    <a:pt x="56" y="115"/>
                  </a:lnTo>
                  <a:close/>
                </a:path>
              </a:pathLst>
            </a:custGeom>
            <a:solidFill>
              <a:srgbClr val="8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2" name="Group 5"/>
          <p:cNvGrpSpPr/>
          <p:nvPr/>
        </p:nvGrpSpPr>
        <p:grpSpPr bwMode="auto">
          <a:xfrm>
            <a:off x="3843020" y="3328353"/>
            <a:ext cx="195263" cy="369887"/>
            <a:chOff x="3890" y="144"/>
            <a:chExt cx="232" cy="441"/>
          </a:xfrm>
        </p:grpSpPr>
        <p:sp>
          <p:nvSpPr>
            <p:cNvPr id="13" name="Freeform 6"/>
            <p:cNvSpPr/>
            <p:nvPr/>
          </p:nvSpPr>
          <p:spPr bwMode="auto">
            <a:xfrm>
              <a:off x="3897" y="144"/>
              <a:ext cx="166" cy="157"/>
            </a:xfrm>
            <a:custGeom>
              <a:avLst/>
              <a:gdLst>
                <a:gd name="T0" fmla="*/ 0 w 101"/>
                <a:gd name="T1" fmla="*/ 0 h 96"/>
                <a:gd name="T2" fmla="*/ 1750 w 101"/>
                <a:gd name="T3" fmla="*/ 2175 h 96"/>
                <a:gd name="T4" fmla="*/ 3072 w 101"/>
                <a:gd name="T5" fmla="*/ 4694 h 96"/>
                <a:gd name="T6" fmla="*/ 5851 w 101"/>
                <a:gd name="T7" fmla="*/ 6448 h 96"/>
                <a:gd name="T8" fmla="*/ 8946 w 101"/>
                <a:gd name="T9" fmla="*/ 8040 h 96"/>
                <a:gd name="T10" fmla="*/ 11418 w 101"/>
                <a:gd name="T11" fmla="*/ 8800 h 96"/>
                <a:gd name="T12" fmla="*/ 13638 w 101"/>
                <a:gd name="T13" fmla="*/ 9209 h 96"/>
                <a:gd name="T14" fmla="*/ 15136 w 101"/>
                <a:gd name="T15" fmla="*/ 10292 h 96"/>
                <a:gd name="T16" fmla="*/ 17557 w 101"/>
                <a:gd name="T17" fmla="*/ 10545 h 96"/>
                <a:gd name="T18" fmla="*/ 19438 w 101"/>
                <a:gd name="T19" fmla="*/ 11360 h 96"/>
                <a:gd name="T20" fmla="*/ 20987 w 101"/>
                <a:gd name="T21" fmla="*/ 12076 h 96"/>
                <a:gd name="T22" fmla="*/ 22415 w 101"/>
                <a:gd name="T23" fmla="*/ 12742 h 96"/>
                <a:gd name="T24" fmla="*/ 24165 w 101"/>
                <a:gd name="T25" fmla="*/ 13700 h 96"/>
                <a:gd name="T26" fmla="*/ 28383 w 101"/>
                <a:gd name="T27" fmla="*/ 16189 h 96"/>
                <a:gd name="T28" fmla="*/ 31948 w 101"/>
                <a:gd name="T29" fmla="*/ 18578 h 96"/>
                <a:gd name="T30" fmla="*/ 34493 w 101"/>
                <a:gd name="T31" fmla="*/ 21910 h 96"/>
                <a:gd name="T32" fmla="*/ 36840 w 101"/>
                <a:gd name="T33" fmla="*/ 25373 h 96"/>
                <a:gd name="T34" fmla="*/ 37551 w 101"/>
                <a:gd name="T35" fmla="*/ 27784 h 96"/>
                <a:gd name="T36" fmla="*/ 38496 w 101"/>
                <a:gd name="T37" fmla="*/ 30383 h 96"/>
                <a:gd name="T38" fmla="*/ 38869 w 101"/>
                <a:gd name="T39" fmla="*/ 32906 h 96"/>
                <a:gd name="T40" fmla="*/ 39301 w 101"/>
                <a:gd name="T41" fmla="*/ 35168 h 96"/>
                <a:gd name="T42" fmla="*/ 38164 w 101"/>
                <a:gd name="T43" fmla="*/ 34079 h 96"/>
                <a:gd name="T44" fmla="*/ 37398 w 101"/>
                <a:gd name="T45" fmla="*/ 32697 h 96"/>
                <a:gd name="T46" fmla="*/ 36840 w 101"/>
                <a:gd name="T47" fmla="*/ 30676 h 96"/>
                <a:gd name="T48" fmla="*/ 35741 w 101"/>
                <a:gd name="T49" fmla="*/ 28850 h 96"/>
                <a:gd name="T50" fmla="*/ 34922 w 101"/>
                <a:gd name="T51" fmla="*/ 27527 h 96"/>
                <a:gd name="T52" fmla="*/ 33077 w 101"/>
                <a:gd name="T53" fmla="*/ 24631 h 96"/>
                <a:gd name="T54" fmla="*/ 30196 w 101"/>
                <a:gd name="T55" fmla="*/ 22405 h 96"/>
                <a:gd name="T56" fmla="*/ 27635 w 101"/>
                <a:gd name="T57" fmla="*/ 20121 h 96"/>
                <a:gd name="T58" fmla="*/ 24581 w 101"/>
                <a:gd name="T59" fmla="*/ 18578 h 96"/>
                <a:gd name="T60" fmla="*/ 22847 w 101"/>
                <a:gd name="T61" fmla="*/ 17641 h 96"/>
                <a:gd name="T62" fmla="*/ 20543 w 101"/>
                <a:gd name="T63" fmla="*/ 16832 h 96"/>
                <a:gd name="T64" fmla="*/ 18314 w 101"/>
                <a:gd name="T65" fmla="*/ 16590 h 96"/>
                <a:gd name="T66" fmla="*/ 16303 w 101"/>
                <a:gd name="T67" fmla="*/ 16189 h 96"/>
                <a:gd name="T68" fmla="*/ 13901 w 101"/>
                <a:gd name="T69" fmla="*/ 15558 h 96"/>
                <a:gd name="T70" fmla="*/ 11668 w 101"/>
                <a:gd name="T71" fmla="*/ 15061 h 96"/>
                <a:gd name="T72" fmla="*/ 8946 w 101"/>
                <a:gd name="T73" fmla="*/ 14488 h 96"/>
                <a:gd name="T74" fmla="*/ 6645 w 101"/>
                <a:gd name="T75" fmla="*/ 14488 h 96"/>
                <a:gd name="T76" fmla="*/ 0 w 101"/>
                <a:gd name="T77" fmla="*/ 0 h 9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101" h="96">
                  <a:moveTo>
                    <a:pt x="0" y="0"/>
                  </a:moveTo>
                  <a:lnTo>
                    <a:pt x="4" y="6"/>
                  </a:lnTo>
                  <a:lnTo>
                    <a:pt x="8" y="13"/>
                  </a:lnTo>
                  <a:lnTo>
                    <a:pt x="15" y="18"/>
                  </a:lnTo>
                  <a:lnTo>
                    <a:pt x="23" y="22"/>
                  </a:lnTo>
                  <a:lnTo>
                    <a:pt x="29" y="24"/>
                  </a:lnTo>
                  <a:lnTo>
                    <a:pt x="35" y="25"/>
                  </a:lnTo>
                  <a:lnTo>
                    <a:pt x="39" y="28"/>
                  </a:lnTo>
                  <a:lnTo>
                    <a:pt x="45" y="29"/>
                  </a:lnTo>
                  <a:lnTo>
                    <a:pt x="50" y="31"/>
                  </a:lnTo>
                  <a:lnTo>
                    <a:pt x="54" y="33"/>
                  </a:lnTo>
                  <a:lnTo>
                    <a:pt x="58" y="35"/>
                  </a:lnTo>
                  <a:lnTo>
                    <a:pt x="62" y="37"/>
                  </a:lnTo>
                  <a:lnTo>
                    <a:pt x="73" y="44"/>
                  </a:lnTo>
                  <a:lnTo>
                    <a:pt x="82" y="51"/>
                  </a:lnTo>
                  <a:lnTo>
                    <a:pt x="89" y="60"/>
                  </a:lnTo>
                  <a:lnTo>
                    <a:pt x="95" y="69"/>
                  </a:lnTo>
                  <a:lnTo>
                    <a:pt x="97" y="76"/>
                  </a:lnTo>
                  <a:lnTo>
                    <a:pt x="99" y="83"/>
                  </a:lnTo>
                  <a:lnTo>
                    <a:pt x="100" y="90"/>
                  </a:lnTo>
                  <a:lnTo>
                    <a:pt x="101" y="96"/>
                  </a:lnTo>
                  <a:lnTo>
                    <a:pt x="98" y="93"/>
                  </a:lnTo>
                  <a:lnTo>
                    <a:pt x="96" y="89"/>
                  </a:lnTo>
                  <a:lnTo>
                    <a:pt x="95" y="84"/>
                  </a:lnTo>
                  <a:lnTo>
                    <a:pt x="92" y="79"/>
                  </a:lnTo>
                  <a:lnTo>
                    <a:pt x="90" y="75"/>
                  </a:lnTo>
                  <a:lnTo>
                    <a:pt x="85" y="67"/>
                  </a:lnTo>
                  <a:lnTo>
                    <a:pt x="78" y="61"/>
                  </a:lnTo>
                  <a:lnTo>
                    <a:pt x="71" y="55"/>
                  </a:lnTo>
                  <a:lnTo>
                    <a:pt x="63" y="51"/>
                  </a:lnTo>
                  <a:lnTo>
                    <a:pt x="59" y="48"/>
                  </a:lnTo>
                  <a:lnTo>
                    <a:pt x="53" y="46"/>
                  </a:lnTo>
                  <a:lnTo>
                    <a:pt x="47" y="45"/>
                  </a:lnTo>
                  <a:lnTo>
                    <a:pt x="42" y="44"/>
                  </a:lnTo>
                  <a:lnTo>
                    <a:pt x="36" y="43"/>
                  </a:lnTo>
                  <a:lnTo>
                    <a:pt x="30" y="41"/>
                  </a:lnTo>
                  <a:lnTo>
                    <a:pt x="23" y="40"/>
                  </a:lnTo>
                  <a:lnTo>
                    <a:pt x="17" y="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" name="Freeform 7"/>
            <p:cNvSpPr/>
            <p:nvPr/>
          </p:nvSpPr>
          <p:spPr bwMode="auto">
            <a:xfrm>
              <a:off x="3926" y="209"/>
              <a:ext cx="163" cy="154"/>
            </a:xfrm>
            <a:custGeom>
              <a:avLst/>
              <a:gdLst>
                <a:gd name="T0" fmla="*/ 0 w 102"/>
                <a:gd name="T1" fmla="*/ 0 h 94"/>
                <a:gd name="T2" fmla="*/ 1114 w 102"/>
                <a:gd name="T3" fmla="*/ 1782 h 94"/>
                <a:gd name="T4" fmla="*/ 2280 w 102"/>
                <a:gd name="T5" fmla="*/ 3637 h 94"/>
                <a:gd name="T6" fmla="*/ 3783 w 102"/>
                <a:gd name="T7" fmla="*/ 5698 h 94"/>
                <a:gd name="T8" fmla="*/ 6400 w 102"/>
                <a:gd name="T9" fmla="*/ 7484 h 94"/>
                <a:gd name="T10" fmla="*/ 7827 w 102"/>
                <a:gd name="T11" fmla="*/ 8241 h 94"/>
                <a:gd name="T12" fmla="*/ 9305 w 102"/>
                <a:gd name="T13" fmla="*/ 8688 h 94"/>
                <a:gd name="T14" fmla="*/ 10544 w 102"/>
                <a:gd name="T15" fmla="*/ 9761 h 94"/>
                <a:gd name="T16" fmla="*/ 12161 w 102"/>
                <a:gd name="T17" fmla="*/ 10021 h 94"/>
                <a:gd name="T18" fmla="*/ 13609 w 102"/>
                <a:gd name="T19" fmla="*/ 10962 h 94"/>
                <a:gd name="T20" fmla="*/ 14766 w 102"/>
                <a:gd name="T21" fmla="*/ 11152 h 94"/>
                <a:gd name="T22" fmla="*/ 15790 w 102"/>
                <a:gd name="T23" fmla="*/ 12261 h 94"/>
                <a:gd name="T24" fmla="*/ 16850 w 102"/>
                <a:gd name="T25" fmla="*/ 12910 h 94"/>
                <a:gd name="T26" fmla="*/ 19988 w 102"/>
                <a:gd name="T27" fmla="*/ 15294 h 94"/>
                <a:gd name="T28" fmla="*/ 22389 w 102"/>
                <a:gd name="T29" fmla="*/ 18270 h 94"/>
                <a:gd name="T30" fmla="*/ 24669 w 102"/>
                <a:gd name="T31" fmla="*/ 21150 h 94"/>
                <a:gd name="T32" fmla="*/ 26380 w 102"/>
                <a:gd name="T33" fmla="*/ 25056 h 94"/>
                <a:gd name="T34" fmla="*/ 26927 w 102"/>
                <a:gd name="T35" fmla="*/ 27458 h 94"/>
                <a:gd name="T36" fmla="*/ 27379 w 102"/>
                <a:gd name="T37" fmla="*/ 29932 h 94"/>
                <a:gd name="T38" fmla="*/ 27951 w 102"/>
                <a:gd name="T39" fmla="*/ 32538 h 94"/>
                <a:gd name="T40" fmla="*/ 28212 w 102"/>
                <a:gd name="T41" fmla="*/ 35133 h 94"/>
                <a:gd name="T42" fmla="*/ 26927 w 102"/>
                <a:gd name="T43" fmla="*/ 33985 h 94"/>
                <a:gd name="T44" fmla="*/ 26615 w 102"/>
                <a:gd name="T45" fmla="*/ 32538 h 94"/>
                <a:gd name="T46" fmla="*/ 26117 w 102"/>
                <a:gd name="T47" fmla="*/ 30327 h 94"/>
                <a:gd name="T48" fmla="*/ 25813 w 102"/>
                <a:gd name="T49" fmla="*/ 28534 h 94"/>
                <a:gd name="T50" fmla="*/ 25009 w 102"/>
                <a:gd name="T51" fmla="*/ 26896 h 94"/>
                <a:gd name="T52" fmla="*/ 23763 w 102"/>
                <a:gd name="T53" fmla="*/ 23968 h 94"/>
                <a:gd name="T54" fmla="*/ 21813 w 102"/>
                <a:gd name="T55" fmla="*/ 21727 h 94"/>
                <a:gd name="T56" fmla="*/ 19988 w 102"/>
                <a:gd name="T57" fmla="*/ 19861 h 94"/>
                <a:gd name="T58" fmla="*/ 17654 w 102"/>
                <a:gd name="T59" fmla="*/ 18270 h 94"/>
                <a:gd name="T60" fmla="*/ 16153 w 102"/>
                <a:gd name="T61" fmla="*/ 17174 h 94"/>
                <a:gd name="T62" fmla="*/ 14766 w 102"/>
                <a:gd name="T63" fmla="*/ 16417 h 94"/>
                <a:gd name="T64" fmla="*/ 12858 w 102"/>
                <a:gd name="T65" fmla="*/ 15991 h 94"/>
                <a:gd name="T66" fmla="*/ 11394 w 102"/>
                <a:gd name="T67" fmla="*/ 15294 h 94"/>
                <a:gd name="T68" fmla="*/ 9660 w 102"/>
                <a:gd name="T69" fmla="*/ 14630 h 94"/>
                <a:gd name="T70" fmla="*/ 8046 w 102"/>
                <a:gd name="T71" fmla="*/ 14630 h 94"/>
                <a:gd name="T72" fmla="*/ 6400 w 102"/>
                <a:gd name="T73" fmla="*/ 14234 h 94"/>
                <a:gd name="T74" fmla="*/ 5035 w 102"/>
                <a:gd name="T75" fmla="*/ 13962 h 94"/>
                <a:gd name="T76" fmla="*/ 0 w 102"/>
                <a:gd name="T77" fmla="*/ 0 h 94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102" h="94">
                  <a:moveTo>
                    <a:pt x="0" y="0"/>
                  </a:moveTo>
                  <a:lnTo>
                    <a:pt x="4" y="5"/>
                  </a:lnTo>
                  <a:lnTo>
                    <a:pt x="8" y="10"/>
                  </a:lnTo>
                  <a:lnTo>
                    <a:pt x="14" y="15"/>
                  </a:lnTo>
                  <a:lnTo>
                    <a:pt x="23" y="20"/>
                  </a:lnTo>
                  <a:lnTo>
                    <a:pt x="28" y="22"/>
                  </a:lnTo>
                  <a:lnTo>
                    <a:pt x="34" y="23"/>
                  </a:lnTo>
                  <a:lnTo>
                    <a:pt x="38" y="26"/>
                  </a:lnTo>
                  <a:lnTo>
                    <a:pt x="44" y="27"/>
                  </a:lnTo>
                  <a:lnTo>
                    <a:pt x="49" y="29"/>
                  </a:lnTo>
                  <a:lnTo>
                    <a:pt x="53" y="30"/>
                  </a:lnTo>
                  <a:lnTo>
                    <a:pt x="57" y="33"/>
                  </a:lnTo>
                  <a:lnTo>
                    <a:pt x="61" y="35"/>
                  </a:lnTo>
                  <a:lnTo>
                    <a:pt x="72" y="41"/>
                  </a:lnTo>
                  <a:lnTo>
                    <a:pt x="81" y="49"/>
                  </a:lnTo>
                  <a:lnTo>
                    <a:pt x="89" y="57"/>
                  </a:lnTo>
                  <a:lnTo>
                    <a:pt x="95" y="67"/>
                  </a:lnTo>
                  <a:lnTo>
                    <a:pt x="97" y="73"/>
                  </a:lnTo>
                  <a:lnTo>
                    <a:pt x="99" y="80"/>
                  </a:lnTo>
                  <a:lnTo>
                    <a:pt x="101" y="87"/>
                  </a:lnTo>
                  <a:lnTo>
                    <a:pt x="102" y="94"/>
                  </a:lnTo>
                  <a:lnTo>
                    <a:pt x="97" y="91"/>
                  </a:lnTo>
                  <a:lnTo>
                    <a:pt x="96" y="87"/>
                  </a:lnTo>
                  <a:lnTo>
                    <a:pt x="94" y="81"/>
                  </a:lnTo>
                  <a:lnTo>
                    <a:pt x="93" y="76"/>
                  </a:lnTo>
                  <a:lnTo>
                    <a:pt x="90" y="72"/>
                  </a:lnTo>
                  <a:lnTo>
                    <a:pt x="86" y="64"/>
                  </a:lnTo>
                  <a:lnTo>
                    <a:pt x="79" y="58"/>
                  </a:lnTo>
                  <a:lnTo>
                    <a:pt x="72" y="53"/>
                  </a:lnTo>
                  <a:lnTo>
                    <a:pt x="64" y="49"/>
                  </a:lnTo>
                  <a:lnTo>
                    <a:pt x="58" y="46"/>
                  </a:lnTo>
                  <a:lnTo>
                    <a:pt x="53" y="44"/>
                  </a:lnTo>
                  <a:lnTo>
                    <a:pt x="46" y="43"/>
                  </a:lnTo>
                  <a:lnTo>
                    <a:pt x="41" y="41"/>
                  </a:lnTo>
                  <a:lnTo>
                    <a:pt x="35" y="39"/>
                  </a:lnTo>
                  <a:lnTo>
                    <a:pt x="29" y="39"/>
                  </a:lnTo>
                  <a:lnTo>
                    <a:pt x="23" y="38"/>
                  </a:lnTo>
                  <a:lnTo>
                    <a:pt x="18" y="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" name="Freeform 8"/>
            <p:cNvSpPr/>
            <p:nvPr/>
          </p:nvSpPr>
          <p:spPr bwMode="auto">
            <a:xfrm>
              <a:off x="3952" y="271"/>
              <a:ext cx="170" cy="183"/>
            </a:xfrm>
            <a:custGeom>
              <a:avLst/>
              <a:gdLst>
                <a:gd name="T0" fmla="*/ 0 w 103"/>
                <a:gd name="T1" fmla="*/ 0 h 113"/>
                <a:gd name="T2" fmla="*/ 1804 w 103"/>
                <a:gd name="T3" fmla="*/ 2214 h 113"/>
                <a:gd name="T4" fmla="*/ 4573 w 103"/>
                <a:gd name="T5" fmla="*/ 4581 h 113"/>
                <a:gd name="T6" fmla="*/ 7643 w 103"/>
                <a:gd name="T7" fmla="*/ 6803 h 113"/>
                <a:gd name="T8" fmla="*/ 11073 w 103"/>
                <a:gd name="T9" fmla="*/ 7798 h 113"/>
                <a:gd name="T10" fmla="*/ 13384 w 103"/>
                <a:gd name="T11" fmla="*/ 8790 h 113"/>
                <a:gd name="T12" fmla="*/ 15642 w 103"/>
                <a:gd name="T13" fmla="*/ 9025 h 113"/>
                <a:gd name="T14" fmla="*/ 17589 w 103"/>
                <a:gd name="T15" fmla="*/ 9793 h 113"/>
                <a:gd name="T16" fmla="*/ 20098 w 103"/>
                <a:gd name="T17" fmla="*/ 10407 h 113"/>
                <a:gd name="T18" fmla="*/ 22521 w 103"/>
                <a:gd name="T19" fmla="*/ 11017 h 113"/>
                <a:gd name="T20" fmla="*/ 25132 w 103"/>
                <a:gd name="T21" fmla="*/ 11638 h 113"/>
                <a:gd name="T22" fmla="*/ 26982 w 103"/>
                <a:gd name="T23" fmla="*/ 12395 h 113"/>
                <a:gd name="T24" fmla="*/ 29030 w 103"/>
                <a:gd name="T25" fmla="*/ 13014 h 113"/>
                <a:gd name="T26" fmla="*/ 32686 w 103"/>
                <a:gd name="T27" fmla="*/ 14857 h 113"/>
                <a:gd name="T28" fmla="*/ 35740 w 103"/>
                <a:gd name="T29" fmla="*/ 16854 h 113"/>
                <a:gd name="T30" fmla="*/ 37601 w 103"/>
                <a:gd name="T31" fmla="*/ 19225 h 113"/>
                <a:gd name="T32" fmla="*/ 39130 w 103"/>
                <a:gd name="T33" fmla="*/ 22065 h 113"/>
                <a:gd name="T34" fmla="*/ 41480 w 103"/>
                <a:gd name="T35" fmla="*/ 26214 h 113"/>
                <a:gd name="T36" fmla="*/ 42175 w 103"/>
                <a:gd name="T37" fmla="*/ 29272 h 113"/>
                <a:gd name="T38" fmla="*/ 42175 w 103"/>
                <a:gd name="T39" fmla="*/ 32508 h 113"/>
                <a:gd name="T40" fmla="*/ 41498 w 103"/>
                <a:gd name="T41" fmla="*/ 36257 h 113"/>
                <a:gd name="T42" fmla="*/ 40371 w 103"/>
                <a:gd name="T43" fmla="*/ 36723 h 113"/>
                <a:gd name="T44" fmla="*/ 40371 w 103"/>
                <a:gd name="T45" fmla="*/ 34132 h 113"/>
                <a:gd name="T46" fmla="*/ 40371 w 103"/>
                <a:gd name="T47" fmla="*/ 30901 h 113"/>
                <a:gd name="T48" fmla="*/ 39130 w 103"/>
                <a:gd name="T49" fmla="*/ 27295 h 113"/>
                <a:gd name="T50" fmla="*/ 38001 w 103"/>
                <a:gd name="T51" fmla="*/ 24284 h 113"/>
                <a:gd name="T52" fmla="*/ 36459 w 103"/>
                <a:gd name="T53" fmla="*/ 21989 h 113"/>
                <a:gd name="T54" fmla="*/ 35078 w 103"/>
                <a:gd name="T55" fmla="*/ 19840 h 113"/>
                <a:gd name="T56" fmla="*/ 32686 w 103"/>
                <a:gd name="T57" fmla="*/ 18467 h 113"/>
                <a:gd name="T58" fmla="*/ 29733 w 103"/>
                <a:gd name="T59" fmla="*/ 16854 h 113"/>
                <a:gd name="T60" fmla="*/ 27695 w 103"/>
                <a:gd name="T61" fmla="*/ 16221 h 113"/>
                <a:gd name="T62" fmla="*/ 25143 w 103"/>
                <a:gd name="T63" fmla="*/ 15229 h 113"/>
                <a:gd name="T64" fmla="*/ 22090 w 103"/>
                <a:gd name="T65" fmla="*/ 14857 h 113"/>
                <a:gd name="T66" fmla="*/ 18717 w 103"/>
                <a:gd name="T67" fmla="*/ 14235 h 113"/>
                <a:gd name="T68" fmla="*/ 15642 w 103"/>
                <a:gd name="T69" fmla="*/ 14002 h 113"/>
                <a:gd name="T70" fmla="*/ 12458 w 103"/>
                <a:gd name="T71" fmla="*/ 13014 h 113"/>
                <a:gd name="T72" fmla="*/ 9477 w 103"/>
                <a:gd name="T73" fmla="*/ 12629 h 113"/>
                <a:gd name="T74" fmla="*/ 6457 w 103"/>
                <a:gd name="T75" fmla="*/ 12395 h 113"/>
                <a:gd name="T76" fmla="*/ 0 w 103"/>
                <a:gd name="T77" fmla="*/ 0 h 113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103" h="113">
                  <a:moveTo>
                    <a:pt x="0" y="0"/>
                  </a:moveTo>
                  <a:lnTo>
                    <a:pt x="4" y="7"/>
                  </a:lnTo>
                  <a:lnTo>
                    <a:pt x="11" y="14"/>
                  </a:lnTo>
                  <a:lnTo>
                    <a:pt x="19" y="21"/>
                  </a:lnTo>
                  <a:lnTo>
                    <a:pt x="27" y="24"/>
                  </a:lnTo>
                  <a:lnTo>
                    <a:pt x="33" y="27"/>
                  </a:lnTo>
                  <a:lnTo>
                    <a:pt x="38" y="28"/>
                  </a:lnTo>
                  <a:lnTo>
                    <a:pt x="43" y="30"/>
                  </a:lnTo>
                  <a:lnTo>
                    <a:pt x="49" y="32"/>
                  </a:lnTo>
                  <a:lnTo>
                    <a:pt x="55" y="34"/>
                  </a:lnTo>
                  <a:lnTo>
                    <a:pt x="61" y="36"/>
                  </a:lnTo>
                  <a:lnTo>
                    <a:pt x="66" y="38"/>
                  </a:lnTo>
                  <a:lnTo>
                    <a:pt x="71" y="40"/>
                  </a:lnTo>
                  <a:lnTo>
                    <a:pt x="80" y="46"/>
                  </a:lnTo>
                  <a:lnTo>
                    <a:pt x="87" y="52"/>
                  </a:lnTo>
                  <a:lnTo>
                    <a:pt x="92" y="59"/>
                  </a:lnTo>
                  <a:lnTo>
                    <a:pt x="96" y="68"/>
                  </a:lnTo>
                  <a:lnTo>
                    <a:pt x="101" y="80"/>
                  </a:lnTo>
                  <a:lnTo>
                    <a:pt x="103" y="90"/>
                  </a:lnTo>
                  <a:lnTo>
                    <a:pt x="103" y="100"/>
                  </a:lnTo>
                  <a:lnTo>
                    <a:pt x="102" y="111"/>
                  </a:lnTo>
                  <a:lnTo>
                    <a:pt x="99" y="113"/>
                  </a:lnTo>
                  <a:lnTo>
                    <a:pt x="99" y="105"/>
                  </a:lnTo>
                  <a:lnTo>
                    <a:pt x="99" y="95"/>
                  </a:lnTo>
                  <a:lnTo>
                    <a:pt x="96" y="84"/>
                  </a:lnTo>
                  <a:lnTo>
                    <a:pt x="93" y="75"/>
                  </a:lnTo>
                  <a:lnTo>
                    <a:pt x="89" y="67"/>
                  </a:lnTo>
                  <a:lnTo>
                    <a:pt x="86" y="61"/>
                  </a:lnTo>
                  <a:lnTo>
                    <a:pt x="80" y="57"/>
                  </a:lnTo>
                  <a:lnTo>
                    <a:pt x="73" y="52"/>
                  </a:lnTo>
                  <a:lnTo>
                    <a:pt x="68" y="50"/>
                  </a:lnTo>
                  <a:lnTo>
                    <a:pt x="62" y="47"/>
                  </a:lnTo>
                  <a:lnTo>
                    <a:pt x="54" y="46"/>
                  </a:lnTo>
                  <a:lnTo>
                    <a:pt x="46" y="44"/>
                  </a:lnTo>
                  <a:lnTo>
                    <a:pt x="38" y="43"/>
                  </a:lnTo>
                  <a:lnTo>
                    <a:pt x="30" y="40"/>
                  </a:lnTo>
                  <a:lnTo>
                    <a:pt x="23" y="39"/>
                  </a:lnTo>
                  <a:lnTo>
                    <a:pt x="16" y="3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" name="Freeform 9"/>
            <p:cNvSpPr/>
            <p:nvPr/>
          </p:nvSpPr>
          <p:spPr bwMode="auto">
            <a:xfrm>
              <a:off x="3890" y="144"/>
              <a:ext cx="164" cy="441"/>
            </a:xfrm>
            <a:custGeom>
              <a:avLst/>
              <a:gdLst>
                <a:gd name="T0" fmla="*/ 16760 w 102"/>
                <a:gd name="T1" fmla="*/ 43470 h 269"/>
                <a:gd name="T2" fmla="*/ 29895 w 102"/>
                <a:gd name="T3" fmla="*/ 80041 h 269"/>
                <a:gd name="T4" fmla="*/ 30477 w 102"/>
                <a:gd name="T5" fmla="*/ 83070 h 269"/>
                <a:gd name="T6" fmla="*/ 30477 w 102"/>
                <a:gd name="T7" fmla="*/ 86008 h 269"/>
                <a:gd name="T8" fmla="*/ 29895 w 102"/>
                <a:gd name="T9" fmla="*/ 88864 h 269"/>
                <a:gd name="T10" fmla="*/ 28653 w 102"/>
                <a:gd name="T11" fmla="*/ 91477 h 269"/>
                <a:gd name="T12" fmla="*/ 27168 w 102"/>
                <a:gd name="T13" fmla="*/ 94274 h 269"/>
                <a:gd name="T14" fmla="*/ 25637 w 102"/>
                <a:gd name="T15" fmla="*/ 96728 h 269"/>
                <a:gd name="T16" fmla="*/ 23531 w 102"/>
                <a:gd name="T17" fmla="*/ 98895 h 269"/>
                <a:gd name="T18" fmla="*/ 21606 w 102"/>
                <a:gd name="T19" fmla="*/ 100217 h 269"/>
                <a:gd name="T20" fmla="*/ 20117 w 102"/>
                <a:gd name="T21" fmla="*/ 100932 h 269"/>
                <a:gd name="T22" fmla="*/ 18649 w 102"/>
                <a:gd name="T23" fmla="*/ 100932 h 269"/>
                <a:gd name="T24" fmla="*/ 17275 w 102"/>
                <a:gd name="T25" fmla="*/ 101381 h 269"/>
                <a:gd name="T26" fmla="*/ 16315 w 102"/>
                <a:gd name="T27" fmla="*/ 100932 h 269"/>
                <a:gd name="T28" fmla="*/ 14865 w 102"/>
                <a:gd name="T29" fmla="*/ 100712 h 269"/>
                <a:gd name="T30" fmla="*/ 14070 w 102"/>
                <a:gd name="T31" fmla="*/ 99809 h 269"/>
                <a:gd name="T32" fmla="*/ 13151 w 102"/>
                <a:gd name="T33" fmla="*/ 98468 h 269"/>
                <a:gd name="T34" fmla="*/ 12567 w 102"/>
                <a:gd name="T35" fmla="*/ 97164 h 269"/>
                <a:gd name="T36" fmla="*/ 11917 w 102"/>
                <a:gd name="T37" fmla="*/ 94571 h 269"/>
                <a:gd name="T38" fmla="*/ 11917 w 102"/>
                <a:gd name="T39" fmla="*/ 91477 h 269"/>
                <a:gd name="T40" fmla="*/ 12567 w 102"/>
                <a:gd name="T41" fmla="*/ 88452 h 269"/>
                <a:gd name="T42" fmla="*/ 13438 w 102"/>
                <a:gd name="T43" fmla="*/ 85526 h 269"/>
                <a:gd name="T44" fmla="*/ 14865 w 102"/>
                <a:gd name="T45" fmla="*/ 82672 h 269"/>
                <a:gd name="T46" fmla="*/ 16315 w 102"/>
                <a:gd name="T47" fmla="*/ 80246 h 269"/>
                <a:gd name="T48" fmla="*/ 18593 w 102"/>
                <a:gd name="T49" fmla="*/ 78006 h 269"/>
                <a:gd name="T50" fmla="*/ 20117 w 102"/>
                <a:gd name="T51" fmla="*/ 76800 h 269"/>
                <a:gd name="T52" fmla="*/ 21691 w 102"/>
                <a:gd name="T53" fmla="*/ 75875 h 269"/>
                <a:gd name="T54" fmla="*/ 23531 w 102"/>
                <a:gd name="T55" fmla="*/ 75455 h 269"/>
                <a:gd name="T56" fmla="*/ 24693 w 102"/>
                <a:gd name="T57" fmla="*/ 75455 h 269"/>
                <a:gd name="T58" fmla="*/ 26232 w 102"/>
                <a:gd name="T59" fmla="*/ 75455 h 269"/>
                <a:gd name="T60" fmla="*/ 0 w 102"/>
                <a:gd name="T61" fmla="*/ 667 h 269"/>
                <a:gd name="T62" fmla="*/ 1518 w 102"/>
                <a:gd name="T63" fmla="*/ 0 h 269"/>
                <a:gd name="T64" fmla="*/ 6483 w 102"/>
                <a:gd name="T65" fmla="*/ 15127 h 269"/>
                <a:gd name="T66" fmla="*/ 11917 w 102"/>
                <a:gd name="T67" fmla="*/ 29024 h 269"/>
                <a:gd name="T68" fmla="*/ 16760 w 102"/>
                <a:gd name="T69" fmla="*/ 43470 h 269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102" h="269">
                  <a:moveTo>
                    <a:pt x="56" y="115"/>
                  </a:moveTo>
                  <a:lnTo>
                    <a:pt x="100" y="212"/>
                  </a:lnTo>
                  <a:lnTo>
                    <a:pt x="102" y="220"/>
                  </a:lnTo>
                  <a:lnTo>
                    <a:pt x="102" y="228"/>
                  </a:lnTo>
                  <a:lnTo>
                    <a:pt x="100" y="236"/>
                  </a:lnTo>
                  <a:lnTo>
                    <a:pt x="96" y="243"/>
                  </a:lnTo>
                  <a:lnTo>
                    <a:pt x="91" y="250"/>
                  </a:lnTo>
                  <a:lnTo>
                    <a:pt x="86" y="257"/>
                  </a:lnTo>
                  <a:lnTo>
                    <a:pt x="79" y="262"/>
                  </a:lnTo>
                  <a:lnTo>
                    <a:pt x="72" y="266"/>
                  </a:lnTo>
                  <a:lnTo>
                    <a:pt x="67" y="268"/>
                  </a:lnTo>
                  <a:lnTo>
                    <a:pt x="63" y="268"/>
                  </a:lnTo>
                  <a:lnTo>
                    <a:pt x="58" y="269"/>
                  </a:lnTo>
                  <a:lnTo>
                    <a:pt x="55" y="268"/>
                  </a:lnTo>
                  <a:lnTo>
                    <a:pt x="50" y="267"/>
                  </a:lnTo>
                  <a:lnTo>
                    <a:pt x="47" y="265"/>
                  </a:lnTo>
                  <a:lnTo>
                    <a:pt x="44" y="261"/>
                  </a:lnTo>
                  <a:lnTo>
                    <a:pt x="42" y="258"/>
                  </a:lnTo>
                  <a:lnTo>
                    <a:pt x="40" y="251"/>
                  </a:lnTo>
                  <a:lnTo>
                    <a:pt x="40" y="243"/>
                  </a:lnTo>
                  <a:lnTo>
                    <a:pt x="42" y="235"/>
                  </a:lnTo>
                  <a:lnTo>
                    <a:pt x="45" y="227"/>
                  </a:lnTo>
                  <a:lnTo>
                    <a:pt x="50" y="219"/>
                  </a:lnTo>
                  <a:lnTo>
                    <a:pt x="55" y="213"/>
                  </a:lnTo>
                  <a:lnTo>
                    <a:pt x="62" y="207"/>
                  </a:lnTo>
                  <a:lnTo>
                    <a:pt x="67" y="204"/>
                  </a:lnTo>
                  <a:lnTo>
                    <a:pt x="73" y="201"/>
                  </a:lnTo>
                  <a:lnTo>
                    <a:pt x="79" y="200"/>
                  </a:lnTo>
                  <a:lnTo>
                    <a:pt x="83" y="200"/>
                  </a:lnTo>
                  <a:lnTo>
                    <a:pt x="88" y="200"/>
                  </a:lnTo>
                  <a:lnTo>
                    <a:pt x="0" y="2"/>
                  </a:lnTo>
                  <a:lnTo>
                    <a:pt x="5" y="0"/>
                  </a:lnTo>
                  <a:lnTo>
                    <a:pt x="22" y="40"/>
                  </a:lnTo>
                  <a:lnTo>
                    <a:pt x="40" y="77"/>
                  </a:lnTo>
                  <a:lnTo>
                    <a:pt x="56" y="115"/>
                  </a:lnTo>
                  <a:close/>
                </a:path>
              </a:pathLst>
            </a:custGeom>
            <a:solidFill>
              <a:srgbClr val="8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67" name="Freeform 180"/>
          <p:cNvSpPr/>
          <p:nvPr/>
        </p:nvSpPr>
        <p:spPr bwMode="auto">
          <a:xfrm>
            <a:off x="7426325" y="2171700"/>
            <a:ext cx="185738" cy="188913"/>
          </a:xfrm>
          <a:custGeom>
            <a:avLst/>
            <a:gdLst>
              <a:gd name="T0" fmla="*/ 2147483647 w 137"/>
              <a:gd name="T1" fmla="*/ 2147483647 h 139"/>
              <a:gd name="T2" fmla="*/ 2147483647 w 137"/>
              <a:gd name="T3" fmla="*/ 0 h 139"/>
              <a:gd name="T4" fmla="*/ 2147483647 w 137"/>
              <a:gd name="T5" fmla="*/ 2147483647 h 139"/>
              <a:gd name="T6" fmla="*/ 2147483647 w 137"/>
              <a:gd name="T7" fmla="*/ 2147483647 h 139"/>
              <a:gd name="T8" fmla="*/ 2147483647 w 137"/>
              <a:gd name="T9" fmla="*/ 2147483647 h 139"/>
              <a:gd name="T10" fmla="*/ 2147483647 w 137"/>
              <a:gd name="T11" fmla="*/ 2147483647 h 139"/>
              <a:gd name="T12" fmla="*/ 2147483647 w 137"/>
              <a:gd name="T13" fmla="*/ 2147483647 h 139"/>
              <a:gd name="T14" fmla="*/ 2147483647 w 137"/>
              <a:gd name="T15" fmla="*/ 2147483647 h 139"/>
              <a:gd name="T16" fmla="*/ 2147483647 w 137"/>
              <a:gd name="T17" fmla="*/ 2147483647 h 139"/>
              <a:gd name="T18" fmla="*/ 2147483647 w 137"/>
              <a:gd name="T19" fmla="*/ 2147483647 h 139"/>
              <a:gd name="T20" fmla="*/ 2147483647 w 137"/>
              <a:gd name="T21" fmla="*/ 2147483647 h 139"/>
              <a:gd name="T22" fmla="*/ 2147483647 w 137"/>
              <a:gd name="T23" fmla="*/ 2147483647 h 139"/>
              <a:gd name="T24" fmla="*/ 2147483647 w 137"/>
              <a:gd name="T25" fmla="*/ 2147483647 h 139"/>
              <a:gd name="T26" fmla="*/ 2147483647 w 137"/>
              <a:gd name="T27" fmla="*/ 2147483647 h 139"/>
              <a:gd name="T28" fmla="*/ 0 w 137"/>
              <a:gd name="T29" fmla="*/ 2147483647 h 139"/>
              <a:gd name="T30" fmla="*/ 0 w 137"/>
              <a:gd name="T31" fmla="*/ 2147483647 h 139"/>
              <a:gd name="T32" fmla="*/ 2147483647 w 137"/>
              <a:gd name="T33" fmla="*/ 2147483647 h 139"/>
              <a:gd name="T34" fmla="*/ 2147483647 w 137"/>
              <a:gd name="T35" fmla="*/ 2147483647 h 139"/>
              <a:gd name="T36" fmla="*/ 2147483647 w 137"/>
              <a:gd name="T37" fmla="*/ 2147483647 h 139"/>
              <a:gd name="T38" fmla="*/ 2147483647 w 137"/>
              <a:gd name="T39" fmla="*/ 2147483647 h 139"/>
              <a:gd name="T40" fmla="*/ 2147483647 w 137"/>
              <a:gd name="T41" fmla="*/ 2147483647 h 139"/>
              <a:gd name="T42" fmla="*/ 2147483647 w 137"/>
              <a:gd name="T43" fmla="*/ 2147483647 h 139"/>
              <a:gd name="T44" fmla="*/ 2147483647 w 137"/>
              <a:gd name="T45" fmla="*/ 2147483647 h 139"/>
              <a:gd name="T46" fmla="*/ 2147483647 w 137"/>
              <a:gd name="T47" fmla="*/ 2147483647 h 139"/>
              <a:gd name="T48" fmla="*/ 2147483647 w 137"/>
              <a:gd name="T49" fmla="*/ 2147483647 h 139"/>
              <a:gd name="T50" fmla="*/ 2147483647 w 137"/>
              <a:gd name="T51" fmla="*/ 2147483647 h 139"/>
              <a:gd name="T52" fmla="*/ 2147483647 w 137"/>
              <a:gd name="T53" fmla="*/ 2147483647 h 139"/>
              <a:gd name="T54" fmla="*/ 2147483647 w 137"/>
              <a:gd name="T55" fmla="*/ 2147483647 h 139"/>
              <a:gd name="T56" fmla="*/ 2147483647 w 137"/>
              <a:gd name="T57" fmla="*/ 2147483647 h 139"/>
              <a:gd name="T58" fmla="*/ 2147483647 w 137"/>
              <a:gd name="T59" fmla="*/ 2147483647 h 139"/>
              <a:gd name="T60" fmla="*/ 2147483647 w 137"/>
              <a:gd name="T61" fmla="*/ 2147483647 h 139"/>
              <a:gd name="T62" fmla="*/ 2147483647 w 137"/>
              <a:gd name="T63" fmla="*/ 2147483647 h 139"/>
              <a:gd name="T64" fmla="*/ 2147483647 w 137"/>
              <a:gd name="T65" fmla="*/ 2147483647 h 139"/>
              <a:gd name="T66" fmla="*/ 2147483647 w 137"/>
              <a:gd name="T67" fmla="*/ 2147483647 h 139"/>
              <a:gd name="T68" fmla="*/ 2147483647 w 137"/>
              <a:gd name="T69" fmla="*/ 2147483647 h 139"/>
              <a:gd name="T70" fmla="*/ 2147483647 w 137"/>
              <a:gd name="T71" fmla="*/ 2147483647 h 139"/>
              <a:gd name="T72" fmla="*/ 2147483647 w 137"/>
              <a:gd name="T73" fmla="*/ 2147483647 h 139"/>
              <a:gd name="T74" fmla="*/ 2147483647 w 137"/>
              <a:gd name="T75" fmla="*/ 2147483647 h 139"/>
              <a:gd name="T76" fmla="*/ 2147483647 w 137"/>
              <a:gd name="T77" fmla="*/ 2147483647 h 139"/>
              <a:gd name="T78" fmla="*/ 2147483647 w 137"/>
              <a:gd name="T79" fmla="*/ 2147483647 h 139"/>
              <a:gd name="T80" fmla="*/ 2147483647 w 137"/>
              <a:gd name="T81" fmla="*/ 2147483647 h 139"/>
              <a:gd name="T82" fmla="*/ 2147483647 w 137"/>
              <a:gd name="T83" fmla="*/ 2147483647 h 139"/>
              <a:gd name="T84" fmla="*/ 2147483647 w 137"/>
              <a:gd name="T85" fmla="*/ 2147483647 h 139"/>
              <a:gd name="T86" fmla="*/ 2147483647 w 137"/>
              <a:gd name="T87" fmla="*/ 2147483647 h 139"/>
              <a:gd name="T88" fmla="*/ 2147483647 w 137"/>
              <a:gd name="T89" fmla="*/ 2147483647 h 139"/>
              <a:gd name="T90" fmla="*/ 2147483647 w 137"/>
              <a:gd name="T91" fmla="*/ 2147483647 h 139"/>
              <a:gd name="T92" fmla="*/ 2147483647 w 137"/>
              <a:gd name="T93" fmla="*/ 2147483647 h 139"/>
              <a:gd name="T94" fmla="*/ 2147483647 w 137"/>
              <a:gd name="T95" fmla="*/ 2147483647 h 139"/>
              <a:gd name="T96" fmla="*/ 2147483647 w 137"/>
              <a:gd name="T97" fmla="*/ 2147483647 h 139"/>
              <a:gd name="T98" fmla="*/ 2147483647 w 137"/>
              <a:gd name="T99" fmla="*/ 2147483647 h 139"/>
              <a:gd name="T100" fmla="*/ 2147483647 w 137"/>
              <a:gd name="T101" fmla="*/ 2147483647 h 139"/>
              <a:gd name="T102" fmla="*/ 2147483647 w 137"/>
              <a:gd name="T103" fmla="*/ 2147483647 h 139"/>
              <a:gd name="T104" fmla="*/ 2147483647 w 137"/>
              <a:gd name="T105" fmla="*/ 2147483647 h 139"/>
              <a:gd name="T106" fmla="*/ 2147483647 w 137"/>
              <a:gd name="T107" fmla="*/ 2147483647 h 139"/>
              <a:gd name="T108" fmla="*/ 2147483647 w 137"/>
              <a:gd name="T109" fmla="*/ 2147483647 h 139"/>
              <a:gd name="T110" fmla="*/ 2147483647 w 137"/>
              <a:gd name="T111" fmla="*/ 2147483647 h 139"/>
              <a:gd name="T112" fmla="*/ 2147483647 w 137"/>
              <a:gd name="T113" fmla="*/ 2147483647 h 139"/>
              <a:gd name="T114" fmla="*/ 2147483647 w 137"/>
              <a:gd name="T115" fmla="*/ 2147483647 h 139"/>
              <a:gd name="T116" fmla="*/ 2147483647 w 137"/>
              <a:gd name="T117" fmla="*/ 2147483647 h 139"/>
              <a:gd name="T118" fmla="*/ 2147483647 w 137"/>
              <a:gd name="T119" fmla="*/ 2147483647 h 139"/>
              <a:gd name="T120" fmla="*/ 2147483647 w 137"/>
              <a:gd name="T121" fmla="*/ 2147483647 h 139"/>
              <a:gd name="T122" fmla="*/ 2147483647 w 137"/>
              <a:gd name="T123" fmla="*/ 2147483647 h 139"/>
              <a:gd name="T124" fmla="*/ 2147483647 w 137"/>
              <a:gd name="T125" fmla="*/ 2147483647 h 139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137" h="139">
                <a:moveTo>
                  <a:pt x="137" y="13"/>
                </a:moveTo>
                <a:lnTo>
                  <a:pt x="58" y="0"/>
                </a:lnTo>
                <a:lnTo>
                  <a:pt x="46" y="97"/>
                </a:lnTo>
                <a:lnTo>
                  <a:pt x="43" y="95"/>
                </a:lnTo>
                <a:lnTo>
                  <a:pt x="40" y="94"/>
                </a:lnTo>
                <a:lnTo>
                  <a:pt x="36" y="93"/>
                </a:lnTo>
                <a:lnTo>
                  <a:pt x="33" y="91"/>
                </a:lnTo>
                <a:lnTo>
                  <a:pt x="28" y="91"/>
                </a:lnTo>
                <a:lnTo>
                  <a:pt x="23" y="91"/>
                </a:lnTo>
                <a:lnTo>
                  <a:pt x="18" y="94"/>
                </a:lnTo>
                <a:lnTo>
                  <a:pt x="12" y="96"/>
                </a:lnTo>
                <a:lnTo>
                  <a:pt x="8" y="99"/>
                </a:lnTo>
                <a:lnTo>
                  <a:pt x="4" y="103"/>
                </a:lnTo>
                <a:lnTo>
                  <a:pt x="1" y="108"/>
                </a:lnTo>
                <a:lnTo>
                  <a:pt x="0" y="112"/>
                </a:lnTo>
                <a:lnTo>
                  <a:pt x="0" y="114"/>
                </a:lnTo>
                <a:lnTo>
                  <a:pt x="1" y="117"/>
                </a:lnTo>
                <a:lnTo>
                  <a:pt x="2" y="120"/>
                </a:lnTo>
                <a:lnTo>
                  <a:pt x="3" y="122"/>
                </a:lnTo>
                <a:lnTo>
                  <a:pt x="5" y="124"/>
                </a:lnTo>
                <a:lnTo>
                  <a:pt x="8" y="126"/>
                </a:lnTo>
                <a:lnTo>
                  <a:pt x="10" y="127"/>
                </a:lnTo>
                <a:lnTo>
                  <a:pt x="13" y="127"/>
                </a:lnTo>
                <a:lnTo>
                  <a:pt x="19" y="127"/>
                </a:lnTo>
                <a:lnTo>
                  <a:pt x="24" y="127"/>
                </a:lnTo>
                <a:lnTo>
                  <a:pt x="29" y="125"/>
                </a:lnTo>
                <a:lnTo>
                  <a:pt x="34" y="122"/>
                </a:lnTo>
                <a:lnTo>
                  <a:pt x="39" y="119"/>
                </a:lnTo>
                <a:lnTo>
                  <a:pt x="42" y="116"/>
                </a:lnTo>
                <a:lnTo>
                  <a:pt x="46" y="112"/>
                </a:lnTo>
                <a:lnTo>
                  <a:pt x="47" y="108"/>
                </a:lnTo>
                <a:lnTo>
                  <a:pt x="58" y="25"/>
                </a:lnTo>
                <a:lnTo>
                  <a:pt x="129" y="35"/>
                </a:lnTo>
                <a:lnTo>
                  <a:pt x="119" y="108"/>
                </a:lnTo>
                <a:lnTo>
                  <a:pt x="117" y="106"/>
                </a:lnTo>
                <a:lnTo>
                  <a:pt x="115" y="105"/>
                </a:lnTo>
                <a:lnTo>
                  <a:pt x="111" y="104"/>
                </a:lnTo>
                <a:lnTo>
                  <a:pt x="107" y="103"/>
                </a:lnTo>
                <a:lnTo>
                  <a:pt x="102" y="103"/>
                </a:lnTo>
                <a:lnTo>
                  <a:pt x="97" y="103"/>
                </a:lnTo>
                <a:lnTo>
                  <a:pt x="92" y="105"/>
                </a:lnTo>
                <a:lnTo>
                  <a:pt x="87" y="108"/>
                </a:lnTo>
                <a:lnTo>
                  <a:pt x="82" y="111"/>
                </a:lnTo>
                <a:lnTo>
                  <a:pt x="79" y="114"/>
                </a:lnTo>
                <a:lnTo>
                  <a:pt x="76" y="118"/>
                </a:lnTo>
                <a:lnTo>
                  <a:pt x="74" y="122"/>
                </a:lnTo>
                <a:lnTo>
                  <a:pt x="74" y="126"/>
                </a:lnTo>
                <a:lnTo>
                  <a:pt x="76" y="128"/>
                </a:lnTo>
                <a:lnTo>
                  <a:pt x="77" y="131"/>
                </a:lnTo>
                <a:lnTo>
                  <a:pt x="78" y="133"/>
                </a:lnTo>
                <a:lnTo>
                  <a:pt x="80" y="135"/>
                </a:lnTo>
                <a:lnTo>
                  <a:pt x="82" y="136"/>
                </a:lnTo>
                <a:lnTo>
                  <a:pt x="85" y="137"/>
                </a:lnTo>
                <a:lnTo>
                  <a:pt x="88" y="139"/>
                </a:lnTo>
                <a:lnTo>
                  <a:pt x="94" y="139"/>
                </a:lnTo>
                <a:lnTo>
                  <a:pt x="99" y="137"/>
                </a:lnTo>
                <a:lnTo>
                  <a:pt x="104" y="136"/>
                </a:lnTo>
                <a:lnTo>
                  <a:pt x="109" y="134"/>
                </a:lnTo>
                <a:lnTo>
                  <a:pt x="114" y="131"/>
                </a:lnTo>
                <a:lnTo>
                  <a:pt x="117" y="127"/>
                </a:lnTo>
                <a:lnTo>
                  <a:pt x="120" y="122"/>
                </a:lnTo>
                <a:lnTo>
                  <a:pt x="122" y="118"/>
                </a:lnTo>
                <a:lnTo>
                  <a:pt x="137" y="13"/>
                </a:lnTo>
                <a:close/>
              </a:path>
            </a:pathLst>
          </a:custGeom>
          <a:solidFill>
            <a:srgbClr val="FF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" name="Freeform 180"/>
          <p:cNvSpPr/>
          <p:nvPr/>
        </p:nvSpPr>
        <p:spPr bwMode="auto">
          <a:xfrm>
            <a:off x="8235950" y="4083685"/>
            <a:ext cx="185738" cy="188913"/>
          </a:xfrm>
          <a:custGeom>
            <a:avLst/>
            <a:gdLst>
              <a:gd name="T0" fmla="*/ 2147483647 w 137"/>
              <a:gd name="T1" fmla="*/ 2147483647 h 139"/>
              <a:gd name="T2" fmla="*/ 2147483647 w 137"/>
              <a:gd name="T3" fmla="*/ 0 h 139"/>
              <a:gd name="T4" fmla="*/ 2147483647 w 137"/>
              <a:gd name="T5" fmla="*/ 2147483647 h 139"/>
              <a:gd name="T6" fmla="*/ 2147483647 w 137"/>
              <a:gd name="T7" fmla="*/ 2147483647 h 139"/>
              <a:gd name="T8" fmla="*/ 2147483647 w 137"/>
              <a:gd name="T9" fmla="*/ 2147483647 h 139"/>
              <a:gd name="T10" fmla="*/ 2147483647 w 137"/>
              <a:gd name="T11" fmla="*/ 2147483647 h 139"/>
              <a:gd name="T12" fmla="*/ 2147483647 w 137"/>
              <a:gd name="T13" fmla="*/ 2147483647 h 139"/>
              <a:gd name="T14" fmla="*/ 2147483647 w 137"/>
              <a:gd name="T15" fmla="*/ 2147483647 h 139"/>
              <a:gd name="T16" fmla="*/ 2147483647 w 137"/>
              <a:gd name="T17" fmla="*/ 2147483647 h 139"/>
              <a:gd name="T18" fmla="*/ 2147483647 w 137"/>
              <a:gd name="T19" fmla="*/ 2147483647 h 139"/>
              <a:gd name="T20" fmla="*/ 2147483647 w 137"/>
              <a:gd name="T21" fmla="*/ 2147483647 h 139"/>
              <a:gd name="T22" fmla="*/ 2147483647 w 137"/>
              <a:gd name="T23" fmla="*/ 2147483647 h 139"/>
              <a:gd name="T24" fmla="*/ 2147483647 w 137"/>
              <a:gd name="T25" fmla="*/ 2147483647 h 139"/>
              <a:gd name="T26" fmla="*/ 2147483647 w 137"/>
              <a:gd name="T27" fmla="*/ 2147483647 h 139"/>
              <a:gd name="T28" fmla="*/ 0 w 137"/>
              <a:gd name="T29" fmla="*/ 2147483647 h 139"/>
              <a:gd name="T30" fmla="*/ 0 w 137"/>
              <a:gd name="T31" fmla="*/ 2147483647 h 139"/>
              <a:gd name="T32" fmla="*/ 2147483647 w 137"/>
              <a:gd name="T33" fmla="*/ 2147483647 h 139"/>
              <a:gd name="T34" fmla="*/ 2147483647 w 137"/>
              <a:gd name="T35" fmla="*/ 2147483647 h 139"/>
              <a:gd name="T36" fmla="*/ 2147483647 w 137"/>
              <a:gd name="T37" fmla="*/ 2147483647 h 139"/>
              <a:gd name="T38" fmla="*/ 2147483647 w 137"/>
              <a:gd name="T39" fmla="*/ 2147483647 h 139"/>
              <a:gd name="T40" fmla="*/ 2147483647 w 137"/>
              <a:gd name="T41" fmla="*/ 2147483647 h 139"/>
              <a:gd name="T42" fmla="*/ 2147483647 w 137"/>
              <a:gd name="T43" fmla="*/ 2147483647 h 139"/>
              <a:gd name="T44" fmla="*/ 2147483647 w 137"/>
              <a:gd name="T45" fmla="*/ 2147483647 h 139"/>
              <a:gd name="T46" fmla="*/ 2147483647 w 137"/>
              <a:gd name="T47" fmla="*/ 2147483647 h 139"/>
              <a:gd name="T48" fmla="*/ 2147483647 w 137"/>
              <a:gd name="T49" fmla="*/ 2147483647 h 139"/>
              <a:gd name="T50" fmla="*/ 2147483647 w 137"/>
              <a:gd name="T51" fmla="*/ 2147483647 h 139"/>
              <a:gd name="T52" fmla="*/ 2147483647 w 137"/>
              <a:gd name="T53" fmla="*/ 2147483647 h 139"/>
              <a:gd name="T54" fmla="*/ 2147483647 w 137"/>
              <a:gd name="T55" fmla="*/ 2147483647 h 139"/>
              <a:gd name="T56" fmla="*/ 2147483647 w 137"/>
              <a:gd name="T57" fmla="*/ 2147483647 h 139"/>
              <a:gd name="T58" fmla="*/ 2147483647 w 137"/>
              <a:gd name="T59" fmla="*/ 2147483647 h 139"/>
              <a:gd name="T60" fmla="*/ 2147483647 w 137"/>
              <a:gd name="T61" fmla="*/ 2147483647 h 139"/>
              <a:gd name="T62" fmla="*/ 2147483647 w 137"/>
              <a:gd name="T63" fmla="*/ 2147483647 h 139"/>
              <a:gd name="T64" fmla="*/ 2147483647 w 137"/>
              <a:gd name="T65" fmla="*/ 2147483647 h 139"/>
              <a:gd name="T66" fmla="*/ 2147483647 w 137"/>
              <a:gd name="T67" fmla="*/ 2147483647 h 139"/>
              <a:gd name="T68" fmla="*/ 2147483647 w 137"/>
              <a:gd name="T69" fmla="*/ 2147483647 h 139"/>
              <a:gd name="T70" fmla="*/ 2147483647 w 137"/>
              <a:gd name="T71" fmla="*/ 2147483647 h 139"/>
              <a:gd name="T72" fmla="*/ 2147483647 w 137"/>
              <a:gd name="T73" fmla="*/ 2147483647 h 139"/>
              <a:gd name="T74" fmla="*/ 2147483647 w 137"/>
              <a:gd name="T75" fmla="*/ 2147483647 h 139"/>
              <a:gd name="T76" fmla="*/ 2147483647 w 137"/>
              <a:gd name="T77" fmla="*/ 2147483647 h 139"/>
              <a:gd name="T78" fmla="*/ 2147483647 w 137"/>
              <a:gd name="T79" fmla="*/ 2147483647 h 139"/>
              <a:gd name="T80" fmla="*/ 2147483647 w 137"/>
              <a:gd name="T81" fmla="*/ 2147483647 h 139"/>
              <a:gd name="T82" fmla="*/ 2147483647 w 137"/>
              <a:gd name="T83" fmla="*/ 2147483647 h 139"/>
              <a:gd name="T84" fmla="*/ 2147483647 w 137"/>
              <a:gd name="T85" fmla="*/ 2147483647 h 139"/>
              <a:gd name="T86" fmla="*/ 2147483647 w 137"/>
              <a:gd name="T87" fmla="*/ 2147483647 h 139"/>
              <a:gd name="T88" fmla="*/ 2147483647 w 137"/>
              <a:gd name="T89" fmla="*/ 2147483647 h 139"/>
              <a:gd name="T90" fmla="*/ 2147483647 w 137"/>
              <a:gd name="T91" fmla="*/ 2147483647 h 139"/>
              <a:gd name="T92" fmla="*/ 2147483647 w 137"/>
              <a:gd name="T93" fmla="*/ 2147483647 h 139"/>
              <a:gd name="T94" fmla="*/ 2147483647 w 137"/>
              <a:gd name="T95" fmla="*/ 2147483647 h 139"/>
              <a:gd name="T96" fmla="*/ 2147483647 w 137"/>
              <a:gd name="T97" fmla="*/ 2147483647 h 139"/>
              <a:gd name="T98" fmla="*/ 2147483647 w 137"/>
              <a:gd name="T99" fmla="*/ 2147483647 h 139"/>
              <a:gd name="T100" fmla="*/ 2147483647 w 137"/>
              <a:gd name="T101" fmla="*/ 2147483647 h 139"/>
              <a:gd name="T102" fmla="*/ 2147483647 w 137"/>
              <a:gd name="T103" fmla="*/ 2147483647 h 139"/>
              <a:gd name="T104" fmla="*/ 2147483647 w 137"/>
              <a:gd name="T105" fmla="*/ 2147483647 h 139"/>
              <a:gd name="T106" fmla="*/ 2147483647 w 137"/>
              <a:gd name="T107" fmla="*/ 2147483647 h 139"/>
              <a:gd name="T108" fmla="*/ 2147483647 w 137"/>
              <a:gd name="T109" fmla="*/ 2147483647 h 139"/>
              <a:gd name="T110" fmla="*/ 2147483647 w 137"/>
              <a:gd name="T111" fmla="*/ 2147483647 h 139"/>
              <a:gd name="T112" fmla="*/ 2147483647 w 137"/>
              <a:gd name="T113" fmla="*/ 2147483647 h 139"/>
              <a:gd name="T114" fmla="*/ 2147483647 w 137"/>
              <a:gd name="T115" fmla="*/ 2147483647 h 139"/>
              <a:gd name="T116" fmla="*/ 2147483647 w 137"/>
              <a:gd name="T117" fmla="*/ 2147483647 h 139"/>
              <a:gd name="T118" fmla="*/ 2147483647 w 137"/>
              <a:gd name="T119" fmla="*/ 2147483647 h 139"/>
              <a:gd name="T120" fmla="*/ 2147483647 w 137"/>
              <a:gd name="T121" fmla="*/ 2147483647 h 139"/>
              <a:gd name="T122" fmla="*/ 2147483647 w 137"/>
              <a:gd name="T123" fmla="*/ 2147483647 h 139"/>
              <a:gd name="T124" fmla="*/ 2147483647 w 137"/>
              <a:gd name="T125" fmla="*/ 2147483647 h 139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137" h="139">
                <a:moveTo>
                  <a:pt x="137" y="13"/>
                </a:moveTo>
                <a:lnTo>
                  <a:pt x="58" y="0"/>
                </a:lnTo>
                <a:lnTo>
                  <a:pt x="46" y="97"/>
                </a:lnTo>
                <a:lnTo>
                  <a:pt x="43" y="95"/>
                </a:lnTo>
                <a:lnTo>
                  <a:pt x="40" y="94"/>
                </a:lnTo>
                <a:lnTo>
                  <a:pt x="36" y="93"/>
                </a:lnTo>
                <a:lnTo>
                  <a:pt x="33" y="91"/>
                </a:lnTo>
                <a:lnTo>
                  <a:pt x="28" y="91"/>
                </a:lnTo>
                <a:lnTo>
                  <a:pt x="23" y="91"/>
                </a:lnTo>
                <a:lnTo>
                  <a:pt x="18" y="94"/>
                </a:lnTo>
                <a:lnTo>
                  <a:pt x="12" y="96"/>
                </a:lnTo>
                <a:lnTo>
                  <a:pt x="8" y="99"/>
                </a:lnTo>
                <a:lnTo>
                  <a:pt x="4" y="103"/>
                </a:lnTo>
                <a:lnTo>
                  <a:pt x="1" y="108"/>
                </a:lnTo>
                <a:lnTo>
                  <a:pt x="0" y="112"/>
                </a:lnTo>
                <a:lnTo>
                  <a:pt x="0" y="114"/>
                </a:lnTo>
                <a:lnTo>
                  <a:pt x="1" y="117"/>
                </a:lnTo>
                <a:lnTo>
                  <a:pt x="2" y="120"/>
                </a:lnTo>
                <a:lnTo>
                  <a:pt x="3" y="122"/>
                </a:lnTo>
                <a:lnTo>
                  <a:pt x="5" y="124"/>
                </a:lnTo>
                <a:lnTo>
                  <a:pt x="8" y="126"/>
                </a:lnTo>
                <a:lnTo>
                  <a:pt x="10" y="127"/>
                </a:lnTo>
                <a:lnTo>
                  <a:pt x="13" y="127"/>
                </a:lnTo>
                <a:lnTo>
                  <a:pt x="19" y="127"/>
                </a:lnTo>
                <a:lnTo>
                  <a:pt x="24" y="127"/>
                </a:lnTo>
                <a:lnTo>
                  <a:pt x="29" y="125"/>
                </a:lnTo>
                <a:lnTo>
                  <a:pt x="34" y="122"/>
                </a:lnTo>
                <a:lnTo>
                  <a:pt x="39" y="119"/>
                </a:lnTo>
                <a:lnTo>
                  <a:pt x="42" y="116"/>
                </a:lnTo>
                <a:lnTo>
                  <a:pt x="46" y="112"/>
                </a:lnTo>
                <a:lnTo>
                  <a:pt x="47" y="108"/>
                </a:lnTo>
                <a:lnTo>
                  <a:pt x="58" y="25"/>
                </a:lnTo>
                <a:lnTo>
                  <a:pt x="129" y="35"/>
                </a:lnTo>
                <a:lnTo>
                  <a:pt x="119" y="108"/>
                </a:lnTo>
                <a:lnTo>
                  <a:pt x="117" y="106"/>
                </a:lnTo>
                <a:lnTo>
                  <a:pt x="115" y="105"/>
                </a:lnTo>
                <a:lnTo>
                  <a:pt x="111" y="104"/>
                </a:lnTo>
                <a:lnTo>
                  <a:pt x="107" y="103"/>
                </a:lnTo>
                <a:lnTo>
                  <a:pt x="102" y="103"/>
                </a:lnTo>
                <a:lnTo>
                  <a:pt x="97" y="103"/>
                </a:lnTo>
                <a:lnTo>
                  <a:pt x="92" y="105"/>
                </a:lnTo>
                <a:lnTo>
                  <a:pt x="87" y="108"/>
                </a:lnTo>
                <a:lnTo>
                  <a:pt x="82" y="111"/>
                </a:lnTo>
                <a:lnTo>
                  <a:pt x="79" y="114"/>
                </a:lnTo>
                <a:lnTo>
                  <a:pt x="76" y="118"/>
                </a:lnTo>
                <a:lnTo>
                  <a:pt x="74" y="122"/>
                </a:lnTo>
                <a:lnTo>
                  <a:pt x="74" y="126"/>
                </a:lnTo>
                <a:lnTo>
                  <a:pt x="76" y="128"/>
                </a:lnTo>
                <a:lnTo>
                  <a:pt x="77" y="131"/>
                </a:lnTo>
                <a:lnTo>
                  <a:pt x="78" y="133"/>
                </a:lnTo>
                <a:lnTo>
                  <a:pt x="80" y="135"/>
                </a:lnTo>
                <a:lnTo>
                  <a:pt x="82" y="136"/>
                </a:lnTo>
                <a:lnTo>
                  <a:pt x="85" y="137"/>
                </a:lnTo>
                <a:lnTo>
                  <a:pt x="88" y="139"/>
                </a:lnTo>
                <a:lnTo>
                  <a:pt x="94" y="139"/>
                </a:lnTo>
                <a:lnTo>
                  <a:pt x="99" y="137"/>
                </a:lnTo>
                <a:lnTo>
                  <a:pt x="104" y="136"/>
                </a:lnTo>
                <a:lnTo>
                  <a:pt x="109" y="134"/>
                </a:lnTo>
                <a:lnTo>
                  <a:pt x="114" y="131"/>
                </a:lnTo>
                <a:lnTo>
                  <a:pt x="117" y="127"/>
                </a:lnTo>
                <a:lnTo>
                  <a:pt x="120" y="122"/>
                </a:lnTo>
                <a:lnTo>
                  <a:pt x="122" y="118"/>
                </a:lnTo>
                <a:lnTo>
                  <a:pt x="137" y="13"/>
                </a:lnTo>
                <a:close/>
              </a:path>
            </a:pathLst>
          </a:custGeom>
          <a:solidFill>
            <a:srgbClr val="FF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" name="Freeform 180"/>
          <p:cNvSpPr/>
          <p:nvPr/>
        </p:nvSpPr>
        <p:spPr bwMode="auto">
          <a:xfrm>
            <a:off x="3794760" y="2570480"/>
            <a:ext cx="185738" cy="188913"/>
          </a:xfrm>
          <a:custGeom>
            <a:avLst/>
            <a:gdLst>
              <a:gd name="T0" fmla="*/ 2147483647 w 137"/>
              <a:gd name="T1" fmla="*/ 2147483647 h 139"/>
              <a:gd name="T2" fmla="*/ 2147483647 w 137"/>
              <a:gd name="T3" fmla="*/ 0 h 139"/>
              <a:gd name="T4" fmla="*/ 2147483647 w 137"/>
              <a:gd name="T5" fmla="*/ 2147483647 h 139"/>
              <a:gd name="T6" fmla="*/ 2147483647 w 137"/>
              <a:gd name="T7" fmla="*/ 2147483647 h 139"/>
              <a:gd name="T8" fmla="*/ 2147483647 w 137"/>
              <a:gd name="T9" fmla="*/ 2147483647 h 139"/>
              <a:gd name="T10" fmla="*/ 2147483647 w 137"/>
              <a:gd name="T11" fmla="*/ 2147483647 h 139"/>
              <a:gd name="T12" fmla="*/ 2147483647 w 137"/>
              <a:gd name="T13" fmla="*/ 2147483647 h 139"/>
              <a:gd name="T14" fmla="*/ 2147483647 w 137"/>
              <a:gd name="T15" fmla="*/ 2147483647 h 139"/>
              <a:gd name="T16" fmla="*/ 2147483647 w 137"/>
              <a:gd name="T17" fmla="*/ 2147483647 h 139"/>
              <a:gd name="T18" fmla="*/ 2147483647 w 137"/>
              <a:gd name="T19" fmla="*/ 2147483647 h 139"/>
              <a:gd name="T20" fmla="*/ 2147483647 w 137"/>
              <a:gd name="T21" fmla="*/ 2147483647 h 139"/>
              <a:gd name="T22" fmla="*/ 2147483647 w 137"/>
              <a:gd name="T23" fmla="*/ 2147483647 h 139"/>
              <a:gd name="T24" fmla="*/ 2147483647 w 137"/>
              <a:gd name="T25" fmla="*/ 2147483647 h 139"/>
              <a:gd name="T26" fmla="*/ 2147483647 w 137"/>
              <a:gd name="T27" fmla="*/ 2147483647 h 139"/>
              <a:gd name="T28" fmla="*/ 0 w 137"/>
              <a:gd name="T29" fmla="*/ 2147483647 h 139"/>
              <a:gd name="T30" fmla="*/ 0 w 137"/>
              <a:gd name="T31" fmla="*/ 2147483647 h 139"/>
              <a:gd name="T32" fmla="*/ 2147483647 w 137"/>
              <a:gd name="T33" fmla="*/ 2147483647 h 139"/>
              <a:gd name="T34" fmla="*/ 2147483647 w 137"/>
              <a:gd name="T35" fmla="*/ 2147483647 h 139"/>
              <a:gd name="T36" fmla="*/ 2147483647 w 137"/>
              <a:gd name="T37" fmla="*/ 2147483647 h 139"/>
              <a:gd name="T38" fmla="*/ 2147483647 w 137"/>
              <a:gd name="T39" fmla="*/ 2147483647 h 139"/>
              <a:gd name="T40" fmla="*/ 2147483647 w 137"/>
              <a:gd name="T41" fmla="*/ 2147483647 h 139"/>
              <a:gd name="T42" fmla="*/ 2147483647 w 137"/>
              <a:gd name="T43" fmla="*/ 2147483647 h 139"/>
              <a:gd name="T44" fmla="*/ 2147483647 w 137"/>
              <a:gd name="T45" fmla="*/ 2147483647 h 139"/>
              <a:gd name="T46" fmla="*/ 2147483647 w 137"/>
              <a:gd name="T47" fmla="*/ 2147483647 h 139"/>
              <a:gd name="T48" fmla="*/ 2147483647 w 137"/>
              <a:gd name="T49" fmla="*/ 2147483647 h 139"/>
              <a:gd name="T50" fmla="*/ 2147483647 w 137"/>
              <a:gd name="T51" fmla="*/ 2147483647 h 139"/>
              <a:gd name="T52" fmla="*/ 2147483647 w 137"/>
              <a:gd name="T53" fmla="*/ 2147483647 h 139"/>
              <a:gd name="T54" fmla="*/ 2147483647 w 137"/>
              <a:gd name="T55" fmla="*/ 2147483647 h 139"/>
              <a:gd name="T56" fmla="*/ 2147483647 w 137"/>
              <a:gd name="T57" fmla="*/ 2147483647 h 139"/>
              <a:gd name="T58" fmla="*/ 2147483647 w 137"/>
              <a:gd name="T59" fmla="*/ 2147483647 h 139"/>
              <a:gd name="T60" fmla="*/ 2147483647 w 137"/>
              <a:gd name="T61" fmla="*/ 2147483647 h 139"/>
              <a:gd name="T62" fmla="*/ 2147483647 w 137"/>
              <a:gd name="T63" fmla="*/ 2147483647 h 139"/>
              <a:gd name="T64" fmla="*/ 2147483647 w 137"/>
              <a:gd name="T65" fmla="*/ 2147483647 h 139"/>
              <a:gd name="T66" fmla="*/ 2147483647 w 137"/>
              <a:gd name="T67" fmla="*/ 2147483647 h 139"/>
              <a:gd name="T68" fmla="*/ 2147483647 w 137"/>
              <a:gd name="T69" fmla="*/ 2147483647 h 139"/>
              <a:gd name="T70" fmla="*/ 2147483647 w 137"/>
              <a:gd name="T71" fmla="*/ 2147483647 h 139"/>
              <a:gd name="T72" fmla="*/ 2147483647 w 137"/>
              <a:gd name="T73" fmla="*/ 2147483647 h 139"/>
              <a:gd name="T74" fmla="*/ 2147483647 w 137"/>
              <a:gd name="T75" fmla="*/ 2147483647 h 139"/>
              <a:gd name="T76" fmla="*/ 2147483647 w 137"/>
              <a:gd name="T77" fmla="*/ 2147483647 h 139"/>
              <a:gd name="T78" fmla="*/ 2147483647 w 137"/>
              <a:gd name="T79" fmla="*/ 2147483647 h 139"/>
              <a:gd name="T80" fmla="*/ 2147483647 w 137"/>
              <a:gd name="T81" fmla="*/ 2147483647 h 139"/>
              <a:gd name="T82" fmla="*/ 2147483647 w 137"/>
              <a:gd name="T83" fmla="*/ 2147483647 h 139"/>
              <a:gd name="T84" fmla="*/ 2147483647 w 137"/>
              <a:gd name="T85" fmla="*/ 2147483647 h 139"/>
              <a:gd name="T86" fmla="*/ 2147483647 w 137"/>
              <a:gd name="T87" fmla="*/ 2147483647 h 139"/>
              <a:gd name="T88" fmla="*/ 2147483647 w 137"/>
              <a:gd name="T89" fmla="*/ 2147483647 h 139"/>
              <a:gd name="T90" fmla="*/ 2147483647 w 137"/>
              <a:gd name="T91" fmla="*/ 2147483647 h 139"/>
              <a:gd name="T92" fmla="*/ 2147483647 w 137"/>
              <a:gd name="T93" fmla="*/ 2147483647 h 139"/>
              <a:gd name="T94" fmla="*/ 2147483647 w 137"/>
              <a:gd name="T95" fmla="*/ 2147483647 h 139"/>
              <a:gd name="T96" fmla="*/ 2147483647 w 137"/>
              <a:gd name="T97" fmla="*/ 2147483647 h 139"/>
              <a:gd name="T98" fmla="*/ 2147483647 w 137"/>
              <a:gd name="T99" fmla="*/ 2147483647 h 139"/>
              <a:gd name="T100" fmla="*/ 2147483647 w 137"/>
              <a:gd name="T101" fmla="*/ 2147483647 h 139"/>
              <a:gd name="T102" fmla="*/ 2147483647 w 137"/>
              <a:gd name="T103" fmla="*/ 2147483647 h 139"/>
              <a:gd name="T104" fmla="*/ 2147483647 w 137"/>
              <a:gd name="T105" fmla="*/ 2147483647 h 139"/>
              <a:gd name="T106" fmla="*/ 2147483647 w 137"/>
              <a:gd name="T107" fmla="*/ 2147483647 h 139"/>
              <a:gd name="T108" fmla="*/ 2147483647 w 137"/>
              <a:gd name="T109" fmla="*/ 2147483647 h 139"/>
              <a:gd name="T110" fmla="*/ 2147483647 w 137"/>
              <a:gd name="T111" fmla="*/ 2147483647 h 139"/>
              <a:gd name="T112" fmla="*/ 2147483647 w 137"/>
              <a:gd name="T113" fmla="*/ 2147483647 h 139"/>
              <a:gd name="T114" fmla="*/ 2147483647 w 137"/>
              <a:gd name="T115" fmla="*/ 2147483647 h 139"/>
              <a:gd name="T116" fmla="*/ 2147483647 w 137"/>
              <a:gd name="T117" fmla="*/ 2147483647 h 139"/>
              <a:gd name="T118" fmla="*/ 2147483647 w 137"/>
              <a:gd name="T119" fmla="*/ 2147483647 h 139"/>
              <a:gd name="T120" fmla="*/ 2147483647 w 137"/>
              <a:gd name="T121" fmla="*/ 2147483647 h 139"/>
              <a:gd name="T122" fmla="*/ 2147483647 w 137"/>
              <a:gd name="T123" fmla="*/ 2147483647 h 139"/>
              <a:gd name="T124" fmla="*/ 2147483647 w 137"/>
              <a:gd name="T125" fmla="*/ 2147483647 h 139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137" h="139">
                <a:moveTo>
                  <a:pt x="137" y="13"/>
                </a:moveTo>
                <a:lnTo>
                  <a:pt x="58" y="0"/>
                </a:lnTo>
                <a:lnTo>
                  <a:pt x="46" y="97"/>
                </a:lnTo>
                <a:lnTo>
                  <a:pt x="43" y="95"/>
                </a:lnTo>
                <a:lnTo>
                  <a:pt x="40" y="94"/>
                </a:lnTo>
                <a:lnTo>
                  <a:pt x="36" y="93"/>
                </a:lnTo>
                <a:lnTo>
                  <a:pt x="33" y="91"/>
                </a:lnTo>
                <a:lnTo>
                  <a:pt x="28" y="91"/>
                </a:lnTo>
                <a:lnTo>
                  <a:pt x="23" y="91"/>
                </a:lnTo>
                <a:lnTo>
                  <a:pt x="18" y="94"/>
                </a:lnTo>
                <a:lnTo>
                  <a:pt x="12" y="96"/>
                </a:lnTo>
                <a:lnTo>
                  <a:pt x="8" y="99"/>
                </a:lnTo>
                <a:lnTo>
                  <a:pt x="4" y="103"/>
                </a:lnTo>
                <a:lnTo>
                  <a:pt x="1" y="108"/>
                </a:lnTo>
                <a:lnTo>
                  <a:pt x="0" y="112"/>
                </a:lnTo>
                <a:lnTo>
                  <a:pt x="0" y="114"/>
                </a:lnTo>
                <a:lnTo>
                  <a:pt x="1" y="117"/>
                </a:lnTo>
                <a:lnTo>
                  <a:pt x="2" y="120"/>
                </a:lnTo>
                <a:lnTo>
                  <a:pt x="3" y="122"/>
                </a:lnTo>
                <a:lnTo>
                  <a:pt x="5" y="124"/>
                </a:lnTo>
                <a:lnTo>
                  <a:pt x="8" y="126"/>
                </a:lnTo>
                <a:lnTo>
                  <a:pt x="10" y="127"/>
                </a:lnTo>
                <a:lnTo>
                  <a:pt x="13" y="127"/>
                </a:lnTo>
                <a:lnTo>
                  <a:pt x="19" y="127"/>
                </a:lnTo>
                <a:lnTo>
                  <a:pt x="24" y="127"/>
                </a:lnTo>
                <a:lnTo>
                  <a:pt x="29" y="125"/>
                </a:lnTo>
                <a:lnTo>
                  <a:pt x="34" y="122"/>
                </a:lnTo>
                <a:lnTo>
                  <a:pt x="39" y="119"/>
                </a:lnTo>
                <a:lnTo>
                  <a:pt x="42" y="116"/>
                </a:lnTo>
                <a:lnTo>
                  <a:pt x="46" y="112"/>
                </a:lnTo>
                <a:lnTo>
                  <a:pt x="47" y="108"/>
                </a:lnTo>
                <a:lnTo>
                  <a:pt x="58" y="25"/>
                </a:lnTo>
                <a:lnTo>
                  <a:pt x="129" y="35"/>
                </a:lnTo>
                <a:lnTo>
                  <a:pt x="119" y="108"/>
                </a:lnTo>
                <a:lnTo>
                  <a:pt x="117" y="106"/>
                </a:lnTo>
                <a:lnTo>
                  <a:pt x="115" y="105"/>
                </a:lnTo>
                <a:lnTo>
                  <a:pt x="111" y="104"/>
                </a:lnTo>
                <a:lnTo>
                  <a:pt x="107" y="103"/>
                </a:lnTo>
                <a:lnTo>
                  <a:pt x="102" y="103"/>
                </a:lnTo>
                <a:lnTo>
                  <a:pt x="97" y="103"/>
                </a:lnTo>
                <a:lnTo>
                  <a:pt x="92" y="105"/>
                </a:lnTo>
                <a:lnTo>
                  <a:pt x="87" y="108"/>
                </a:lnTo>
                <a:lnTo>
                  <a:pt x="82" y="111"/>
                </a:lnTo>
                <a:lnTo>
                  <a:pt x="79" y="114"/>
                </a:lnTo>
                <a:lnTo>
                  <a:pt x="76" y="118"/>
                </a:lnTo>
                <a:lnTo>
                  <a:pt x="74" y="122"/>
                </a:lnTo>
                <a:lnTo>
                  <a:pt x="74" y="126"/>
                </a:lnTo>
                <a:lnTo>
                  <a:pt x="76" y="128"/>
                </a:lnTo>
                <a:lnTo>
                  <a:pt x="77" y="131"/>
                </a:lnTo>
                <a:lnTo>
                  <a:pt x="78" y="133"/>
                </a:lnTo>
                <a:lnTo>
                  <a:pt x="80" y="135"/>
                </a:lnTo>
                <a:lnTo>
                  <a:pt x="82" y="136"/>
                </a:lnTo>
                <a:lnTo>
                  <a:pt x="85" y="137"/>
                </a:lnTo>
                <a:lnTo>
                  <a:pt x="88" y="139"/>
                </a:lnTo>
                <a:lnTo>
                  <a:pt x="94" y="139"/>
                </a:lnTo>
                <a:lnTo>
                  <a:pt x="99" y="137"/>
                </a:lnTo>
                <a:lnTo>
                  <a:pt x="104" y="136"/>
                </a:lnTo>
                <a:lnTo>
                  <a:pt x="109" y="134"/>
                </a:lnTo>
                <a:lnTo>
                  <a:pt x="114" y="131"/>
                </a:lnTo>
                <a:lnTo>
                  <a:pt x="117" y="127"/>
                </a:lnTo>
                <a:lnTo>
                  <a:pt x="120" y="122"/>
                </a:lnTo>
                <a:lnTo>
                  <a:pt x="122" y="118"/>
                </a:lnTo>
                <a:lnTo>
                  <a:pt x="137" y="13"/>
                </a:lnTo>
                <a:close/>
              </a:path>
            </a:pathLst>
          </a:custGeom>
          <a:solidFill>
            <a:srgbClr val="FF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5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2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2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16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16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63" presetClass="path" presetSubtype="0" repeatCount="indefinite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5.55556E-7 -1.21387E-6 L -0.0559 0.00809 " pathEditMode="relative" rAng="0" ptsTypes="AA">
                                      <p:cBhvr>
                                        <p:cTn id="18" dur="5000" fill="hold"/>
                                        <p:tgtEl>
                                          <p:spTgt spid="16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795" y="393"/>
                                    </p:animMotion>
                                  </p:childTnLst>
                                </p:cTn>
                              </p:par>
                              <p:par>
                                <p:cTn id="19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20" dur="50" fill="hold"/>
                                        <p:tgtEl>
                                          <p:spTgt spid="161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0000FF"/>
                                      </p:to>
                                    </p:animClr>
                                    <p:animClr clrSpc="rgb" dir="cw">
                                      <p:cBhvr>
                                        <p:cTn id="21" dur="50" fill="hold"/>
                                        <p:tgtEl>
                                          <p:spTgt spid="161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0000FF"/>
                                      </p:to>
                                    </p:animClr>
                                    <p:set>
                                      <p:cBhvr>
                                        <p:cTn id="22" dur="50" fill="hold"/>
                                        <p:tgtEl>
                                          <p:spTgt spid="161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23" dur="50" fill="hold"/>
                                        <p:tgtEl>
                                          <p:spTgt spid="161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  <p:animRot by="120000">
                                      <p:cBhvr>
                                        <p:cTn id="24" dur="5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5" dur="100" fill="hold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26" dur="1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7" dur="100" fill="hold">
                                          <p:stCondLst>
                                            <p:cond delay="300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8" dur="1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9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1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1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63" presetClass="path" presetSubtype="0" repeatCount="indefinite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72222E-6 -7.51445E-7 L -0.02205 0.05341 " pathEditMode="relative" rAng="0" ptsTypes="AA">
                                      <p:cBhvr>
                                        <p:cTn id="34" dur="2000" fill="hold"/>
                                        <p:tgtEl>
                                          <p:spTgt spid="16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111" y="2659"/>
                                    </p:animMotion>
                                  </p:childTnLst>
                                </p:cTn>
                              </p:par>
                              <p:par>
                                <p:cTn id="35" presetID="32" presetClass="emph" presetSubtype="0" repeatCount="indefinite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36" dur="50" fill="hold"/>
                                        <p:tgtEl>
                                          <p:spTgt spid="16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animClr clrSpc="rgb" dir="cw">
                                      <p:cBhvr>
                                        <p:cTn id="37" dur="50" fill="hold"/>
                                        <p:tgtEl>
                                          <p:spTgt spid="16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set>
                                      <p:cBhvr>
                                        <p:cTn id="38" dur="50" fill="hold"/>
                                        <p:tgtEl>
                                          <p:spTgt spid="16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39" dur="50" fill="hold"/>
                                        <p:tgtEl>
                                          <p:spTgt spid="166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  <p:animRot by="120000">
                                      <p:cBhvr>
                                        <p:cTn id="40" dur="5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1" dur="100" fill="hold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42" dur="1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3" dur="100" fill="hold">
                                          <p:stCondLst>
                                            <p:cond delay="300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44" dur="1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45" presetID="2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63" presetClass="path" presetSubtype="0" repeatCount="indefinite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5.55556E-7 -1.21387E-6 L -0.0559 0.00809 " pathEditMode="relative" rAng="0" ptsTypes="AA">
                                      <p:cBhvr>
                                        <p:cTn id="50" dur="5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795" y="393"/>
                                    </p:animMotion>
                                  </p:childTnLst>
                                </p:cTn>
                              </p:par>
                              <p:par>
                                <p:cTn id="51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52" dur="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0000FF"/>
                                      </p:to>
                                    </p:animClr>
                                    <p:animClr clrSpc="rgb" dir="cw">
                                      <p:cBhvr>
                                        <p:cTn id="53" dur="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0000FF"/>
                                      </p:to>
                                    </p:animClr>
                                    <p:set>
                                      <p:cBhvr>
                                        <p:cTn id="54" dur="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55" dur="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  <p:animRot by="120000">
                                      <p:cBhvr>
                                        <p:cTn id="56" dur="5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57" dur="100" fill="hold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58" dur="1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59" dur="100" fill="hold">
                                          <p:stCondLst>
                                            <p:cond delay="3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60" dur="1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61" presetID="2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15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500" fill="hold"/>
                                        <p:tgtEl>
                                          <p:spTgt spid="15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63" presetClass="path" presetSubtype="0" repeatCount="indefinite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61111E-6 3.46821E-6 L 0.03108 -0.06012 " pathEditMode="relative" rAng="0" ptsTypes="AA">
                                      <p:cBhvr>
                                        <p:cTn id="66" dur="3000" fill="hold"/>
                                        <p:tgtEl>
                                          <p:spTgt spid="15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545" y="-3006"/>
                                    </p:animMotion>
                                  </p:childTnLst>
                                </p:cTn>
                              </p:par>
                              <p:par>
                                <p:cTn id="67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68" dur="50" fill="hold"/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800000"/>
                                      </p:to>
                                    </p:animClr>
                                    <p:animClr clrSpc="rgb" dir="cw">
                                      <p:cBhvr>
                                        <p:cTn id="69" dur="50" fill="hold"/>
                                        <p:tgtEl>
                                          <p:spTgt spid="15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800000"/>
                                      </p:to>
                                    </p:animClr>
                                    <p:set>
                                      <p:cBhvr>
                                        <p:cTn id="70" dur="50" fill="hold"/>
                                        <p:tgtEl>
                                          <p:spTgt spid="15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71" dur="50" fill="hold"/>
                                        <p:tgtEl>
                                          <p:spTgt spid="156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  <p:animRot by="120000">
                                      <p:cBhvr>
                                        <p:cTn id="72" dur="5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3" dur="100" fill="hold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74" dur="1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5" dur="100" fill="hold">
                                          <p:stCondLst>
                                            <p:cond delay="30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76" dur="1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77" presetID="2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9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1" presetID="63" presetClass="path" presetSubtype="0" repeatCount="indefinite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61111E-6 3.46821E-6 L 0.03108 -0.06012 " pathEditMode="relative" rAng="0" ptsTypes="AA">
                                      <p:cBhvr>
                                        <p:cTn id="82" dur="3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545" y="-3006"/>
                                    </p:animMotion>
                                  </p:childTnLst>
                                </p:cTn>
                              </p:par>
                              <p:par>
                                <p:cTn id="83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84" dur="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800000"/>
                                      </p:to>
                                    </p:animClr>
                                    <p:animClr clrSpc="rgb" dir="cw">
                                      <p:cBhvr>
                                        <p:cTn id="85" dur="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800000"/>
                                      </p:to>
                                    </p:animClr>
                                    <p:set>
                                      <p:cBhvr>
                                        <p:cTn id="86" dur="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87" dur="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  <p:animRot by="120000">
                                      <p:cBhvr>
                                        <p:cTn id="88" dur="5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89" dur="100" fill="hold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90" dur="1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1" dur="100" fill="hold">
                                          <p:stCondLst>
                                            <p:cond delay="30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92" dur="1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93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5" dur="500" fill="hold"/>
                                        <p:tgtEl>
                                          <p:spTgt spid="16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6" dur="500" fill="hold"/>
                                        <p:tgtEl>
                                          <p:spTgt spid="16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7" presetID="63" presetClass="path" presetSubtype="0" repeatCount="indefinite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88889E-6 2.59259E-6 L -0.04341 -0.09144 " pathEditMode="relative" rAng="0" ptsTypes="AA">
                                      <p:cBhvr>
                                        <p:cTn id="98" dur="2000" fill="hold"/>
                                        <p:tgtEl>
                                          <p:spTgt spid="16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170" y="-4583"/>
                                    </p:animMotion>
                                  </p:childTnLst>
                                </p:cTn>
                              </p:par>
                              <p:par>
                                <p:cTn id="99" presetID="32" presetClass="emph" presetSubtype="0" repeatCount="indefinite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00" dur="50" fill="hold"/>
                                        <p:tgtEl>
                                          <p:spTgt spid="167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66"/>
                                      </p:to>
                                    </p:animClr>
                                    <p:animClr clrSpc="rgb" dir="cw">
                                      <p:cBhvr>
                                        <p:cTn id="101" dur="50" fill="hold"/>
                                        <p:tgtEl>
                                          <p:spTgt spid="16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0066"/>
                                      </p:to>
                                    </p:animClr>
                                    <p:set>
                                      <p:cBhvr>
                                        <p:cTn id="102" dur="50" fill="hold"/>
                                        <p:tgtEl>
                                          <p:spTgt spid="16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03" dur="50" fill="hold"/>
                                        <p:tgtEl>
                                          <p:spTgt spid="167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  <p:animRot by="120000">
                                      <p:cBhvr>
                                        <p:cTn id="104" dur="5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05" dur="100" fill="hold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06" dur="1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07" dur="100" fill="hold">
                                          <p:stCondLst>
                                            <p:cond delay="30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8" dur="1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09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1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2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3" presetID="63" presetClass="path" presetSubtype="0" repeatCount="indefinite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88889E-6 2.59259E-6 L -0.04341 -0.09144 " pathEditMode="relative" rAng="0" ptsTypes="AA">
                                      <p:cBhvr>
                                        <p:cTn id="114" dur="2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170" y="-4583"/>
                                    </p:animMotion>
                                  </p:childTnLst>
                                </p:cTn>
                              </p:par>
                              <p:par>
                                <p:cTn id="115" presetID="32" presetClass="emph" presetSubtype="0" repeatCount="indefinite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16" dur="5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66"/>
                                      </p:to>
                                    </p:animClr>
                                    <p:animClr clrSpc="rgb" dir="cw">
                                      <p:cBhvr>
                                        <p:cTn id="117" dur="5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0066"/>
                                      </p:to>
                                    </p:animClr>
                                    <p:set>
                                      <p:cBhvr>
                                        <p:cTn id="118" dur="5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19" dur="5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  <p:animRot by="120000">
                                      <p:cBhvr>
                                        <p:cTn id="120" dur="5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21" dur="100" fill="hold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22" dur="1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23" dur="100" fill="hold">
                                          <p:stCondLst>
                                            <p:cond delay="30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24" dur="1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25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7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8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9" presetID="63" presetClass="path" presetSubtype="0" repeatCount="indefinite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88889E-6 2.59259E-6 L -0.04341 -0.09144 " pathEditMode="relative" rAng="0" ptsTypes="AA">
                                      <p:cBhvr>
                                        <p:cTn id="130" dur="2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170" y="-4583"/>
                                    </p:animMotion>
                                  </p:childTnLst>
                                </p:cTn>
                              </p:par>
                              <p:par>
                                <p:cTn id="131" presetID="32" presetClass="emph" presetSubtype="0" repeatCount="indefinite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32" dur="5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66"/>
                                      </p:to>
                                    </p:animClr>
                                    <p:animClr clrSpc="rgb" dir="cw">
                                      <p:cBhvr>
                                        <p:cTn id="133" dur="5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0066"/>
                                      </p:to>
                                    </p:animClr>
                                    <p:set>
                                      <p:cBhvr>
                                        <p:cTn id="134" dur="5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35" dur="5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  <p:animRot by="120000">
                                      <p:cBhvr>
                                        <p:cTn id="136" dur="5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37" dur="100" fill="hold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38" dur="1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39" dur="100" fill="hold">
                                          <p:stCondLst>
                                            <p:cond delay="30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40" dur="1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5" grpId="1"/>
      <p:bldP spid="6" grpId="0"/>
      <p:bldP spid="6" grpId="1"/>
      <p:bldP spid="166" grpId="0" bldLvl="0" animBg="1"/>
      <p:bldP spid="166" grpId="1" bldLvl="0" animBg="1"/>
      <p:bldP spid="166" grpId="2" bldLvl="0" animBg="1"/>
      <p:bldP spid="167" grpId="0" bldLvl="0" animBg="1"/>
      <p:bldP spid="167" grpId="1" bldLvl="0" animBg="1"/>
      <p:bldP spid="167" grpId="2" bldLvl="0" animBg="1"/>
      <p:bldP spid="17" grpId="0" bldLvl="0" animBg="1"/>
      <p:bldP spid="17" grpId="1" bldLvl="0" animBg="1"/>
      <p:bldP spid="17" grpId="2" bldLvl="0" animBg="1"/>
      <p:bldP spid="18" grpId="0" bldLvl="0" animBg="1"/>
      <p:bldP spid="18" grpId="1" bldLvl="0" animBg="1"/>
      <p:bldP spid="18" grpId="2" bldLvl="0" animBg="1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Hình ảnh 4">
            <a:extLst>
              <a:ext uri="{FF2B5EF4-FFF2-40B4-BE49-F238E27FC236}">
                <a16:creationId xmlns:a16="http://schemas.microsoft.com/office/drawing/2014/main" id="{79381F9F-A650-782D-4B69-678AD0066421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86492" y="365854"/>
            <a:ext cx="11553951" cy="6159123"/>
          </a:xfrm>
          <a:prstGeom prst="rect">
            <a:avLst/>
          </a:prstGeom>
        </p:spPr>
      </p:pic>
      <p:sp>
        <p:nvSpPr>
          <p:cNvPr id="6" name="Hộp Văn bản 5">
            <a:extLst>
              <a:ext uri="{FF2B5EF4-FFF2-40B4-BE49-F238E27FC236}">
                <a16:creationId xmlns:a16="http://schemas.microsoft.com/office/drawing/2014/main" id="{73F423EE-18F0-F217-79A7-22EF9605669A}"/>
              </a:ext>
            </a:extLst>
          </p:cNvPr>
          <p:cNvSpPr txBox="1"/>
          <p:nvPr/>
        </p:nvSpPr>
        <p:spPr>
          <a:xfrm>
            <a:off x="2248077" y="1111696"/>
            <a:ext cx="8858683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vi-VN" sz="18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vi-VN" sz="1800" b="1" dirty="0">
                <a:solidFill>
                  <a:srgbClr val="0070C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Tết   </a:t>
            </a:r>
            <a:r>
              <a:rPr lang="vi-VN" sz="1800" b="1" dirty="0" err="1">
                <a:solidFill>
                  <a:srgbClr val="0070C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tết</a:t>
            </a:r>
            <a:r>
              <a:rPr lang="vi-VN" sz="1800" b="1" dirty="0">
                <a:solidFill>
                  <a:srgbClr val="0070C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  </a:t>
            </a:r>
            <a:r>
              <a:rPr lang="vi-VN" sz="1800" b="1" dirty="0" err="1">
                <a:solidFill>
                  <a:srgbClr val="0070C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tết</a:t>
            </a:r>
            <a:r>
              <a:rPr lang="vi-VN" sz="1800" b="1" dirty="0">
                <a:solidFill>
                  <a:srgbClr val="0070C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  là            tết     là     tết</a:t>
            </a:r>
            <a:r>
              <a:rPr lang="en-US" sz="1800" b="1" dirty="0">
                <a:solidFill>
                  <a:srgbClr val="0070C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</a:t>
            </a:r>
            <a:r>
              <a:rPr lang="vi-VN" sz="1800" b="1" dirty="0">
                <a:solidFill>
                  <a:srgbClr val="0070C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              tết      vừa  đến đây  dưới      mái hiên nhà</a:t>
            </a:r>
            <a:r>
              <a:rPr lang="en-US" sz="1800" b="1" dirty="0">
                <a:solidFill>
                  <a:srgbClr val="0070C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</a:p>
        </p:txBody>
      </p:sp>
      <p:sp>
        <p:nvSpPr>
          <p:cNvPr id="7" name="Hộp Văn bản 6">
            <a:extLst>
              <a:ext uri="{FF2B5EF4-FFF2-40B4-BE49-F238E27FC236}">
                <a16:creationId xmlns:a16="http://schemas.microsoft.com/office/drawing/2014/main" id="{49CF8ECC-261D-0F70-F367-E44AE07D45AE}"/>
              </a:ext>
            </a:extLst>
          </p:cNvPr>
          <p:cNvSpPr txBox="1"/>
          <p:nvPr/>
        </p:nvSpPr>
        <p:spPr>
          <a:xfrm>
            <a:off x="1196373" y="1905652"/>
            <a:ext cx="9799254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vi-VN" sz="1800" b="1" dirty="0">
                <a:solidFill>
                  <a:srgbClr val="0070C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Tết       </a:t>
            </a:r>
            <a:r>
              <a:rPr lang="vi-VN" sz="1800" b="1" dirty="0" err="1">
                <a:solidFill>
                  <a:srgbClr val="0070C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tết</a:t>
            </a:r>
            <a:r>
              <a:rPr lang="vi-VN" sz="1800" b="1" dirty="0">
                <a:solidFill>
                  <a:srgbClr val="0070C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    </a:t>
            </a:r>
            <a:r>
              <a:rPr lang="vi-VN" sz="1800" b="1" dirty="0" err="1">
                <a:solidFill>
                  <a:srgbClr val="0070C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tết</a:t>
            </a:r>
            <a:r>
              <a:rPr lang="vi-VN" sz="1800" b="1" dirty="0">
                <a:solidFill>
                  <a:srgbClr val="0070C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      là          tết       là     tết</a:t>
            </a:r>
            <a:r>
              <a:rPr lang="en-US" sz="1800" b="1" dirty="0">
                <a:solidFill>
                  <a:srgbClr val="0070C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</a:t>
            </a:r>
            <a:r>
              <a:rPr lang="vi-VN" sz="1800" b="1" dirty="0">
                <a:solidFill>
                  <a:srgbClr val="0070C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            tết    vừa ghé qua    trong       nhà  dưới   phố</a:t>
            </a:r>
            <a:r>
              <a:rPr lang="en-US" sz="1800" b="1" dirty="0">
                <a:solidFill>
                  <a:srgbClr val="0070C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</a:p>
        </p:txBody>
      </p:sp>
      <p:sp>
        <p:nvSpPr>
          <p:cNvPr id="8" name="Hộp Văn bản 7">
            <a:extLst>
              <a:ext uri="{FF2B5EF4-FFF2-40B4-BE49-F238E27FC236}">
                <a16:creationId xmlns:a16="http://schemas.microsoft.com/office/drawing/2014/main" id="{4EE687CC-736A-930B-2454-1008343DC5A1}"/>
              </a:ext>
            </a:extLst>
          </p:cNvPr>
          <p:cNvSpPr txBox="1"/>
          <p:nvPr/>
        </p:nvSpPr>
        <p:spPr>
          <a:xfrm>
            <a:off x="963873" y="2836160"/>
            <a:ext cx="9799254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vi-VN" sz="1800" b="1" dirty="0">
                <a:solidFill>
                  <a:srgbClr val="0070C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    Tết     </a:t>
            </a:r>
            <a:r>
              <a:rPr lang="vi-VN" sz="1800" b="1" dirty="0" err="1">
                <a:solidFill>
                  <a:srgbClr val="0070C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tết</a:t>
            </a:r>
            <a:r>
              <a:rPr lang="vi-VN" sz="1800" b="1" dirty="0">
                <a:solidFill>
                  <a:srgbClr val="0070C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   </a:t>
            </a:r>
            <a:r>
              <a:rPr lang="vi-VN" sz="1800" b="1" dirty="0" err="1">
                <a:solidFill>
                  <a:srgbClr val="0070C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tết</a:t>
            </a:r>
            <a:r>
              <a:rPr lang="vi-VN" sz="1800" b="1" dirty="0">
                <a:solidFill>
                  <a:srgbClr val="0070C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      là        tết       là      tết</a:t>
            </a:r>
            <a:r>
              <a:rPr lang="en-US" sz="1800" b="1" dirty="0">
                <a:solidFill>
                  <a:srgbClr val="0070C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</a:t>
            </a:r>
            <a:r>
              <a:rPr lang="vi-VN" sz="1800" b="1" dirty="0">
                <a:solidFill>
                  <a:srgbClr val="0070C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           cho     người ở     xa       về           đây  sum   vầy</a:t>
            </a:r>
            <a:r>
              <a:rPr lang="en-US" sz="1800" b="1" dirty="0">
                <a:solidFill>
                  <a:srgbClr val="0070C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</a:p>
        </p:txBody>
      </p:sp>
      <p:sp>
        <p:nvSpPr>
          <p:cNvPr id="9" name="Hộp Văn bản 8">
            <a:extLst>
              <a:ext uri="{FF2B5EF4-FFF2-40B4-BE49-F238E27FC236}">
                <a16:creationId xmlns:a16="http://schemas.microsoft.com/office/drawing/2014/main" id="{C83C38DB-0F33-4650-1FDD-2C3561D25D2B}"/>
              </a:ext>
            </a:extLst>
          </p:cNvPr>
          <p:cNvSpPr txBox="1"/>
          <p:nvPr/>
        </p:nvSpPr>
        <p:spPr>
          <a:xfrm>
            <a:off x="1196373" y="3668356"/>
            <a:ext cx="9381048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vi-VN" sz="1800" b="1" dirty="0">
                <a:solidFill>
                  <a:srgbClr val="0070C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Tết     </a:t>
            </a:r>
            <a:r>
              <a:rPr lang="vi-VN" sz="1800" b="1" dirty="0" err="1">
                <a:solidFill>
                  <a:srgbClr val="0070C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tết</a:t>
            </a:r>
            <a:r>
              <a:rPr lang="vi-VN" sz="1800" b="1" dirty="0">
                <a:solidFill>
                  <a:srgbClr val="0070C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    </a:t>
            </a:r>
            <a:r>
              <a:rPr lang="vi-VN" sz="1800" b="1" dirty="0" err="1">
                <a:solidFill>
                  <a:srgbClr val="0070C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tết</a:t>
            </a:r>
            <a:r>
              <a:rPr lang="vi-VN" sz="1800" b="1" dirty="0">
                <a:solidFill>
                  <a:srgbClr val="0070C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    là        tết      là    tết</a:t>
            </a:r>
            <a:r>
              <a:rPr lang="en-US" sz="1800" b="1" dirty="0">
                <a:solidFill>
                  <a:srgbClr val="0070C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</a:t>
            </a:r>
            <a:r>
              <a:rPr lang="vi-VN" sz="1800" b="1" dirty="0">
                <a:solidFill>
                  <a:srgbClr val="0070C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        con  cháu ông bà   quây quần  bên nhau</a:t>
            </a:r>
            <a:r>
              <a:rPr lang="en-US" sz="1800" b="1" dirty="0">
                <a:solidFill>
                  <a:srgbClr val="0070C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</a:p>
        </p:txBody>
      </p:sp>
      <p:sp>
        <p:nvSpPr>
          <p:cNvPr id="12" name="Hộp Văn bản 11">
            <a:extLst>
              <a:ext uri="{FF2B5EF4-FFF2-40B4-BE49-F238E27FC236}">
                <a16:creationId xmlns:a16="http://schemas.microsoft.com/office/drawing/2014/main" id="{3E2B7164-1926-AB40-3292-A2DCAE032D5C}"/>
              </a:ext>
            </a:extLst>
          </p:cNvPr>
          <p:cNvSpPr txBox="1"/>
          <p:nvPr/>
        </p:nvSpPr>
        <p:spPr>
          <a:xfrm>
            <a:off x="1196373" y="4500552"/>
            <a:ext cx="9674827" cy="120032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vi-VN" sz="1800" b="1" dirty="0">
                <a:solidFill>
                  <a:srgbClr val="0070C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Cho   bầy trẻ   thơ    cùng      khoe  áo      mới</a:t>
            </a:r>
            <a:r>
              <a:rPr lang="en-US" sz="1800" b="1" dirty="0">
                <a:solidFill>
                  <a:srgbClr val="0070C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  <a:r>
              <a:rPr lang="vi-VN" sz="1800" b="1" dirty="0">
                <a:solidFill>
                  <a:srgbClr val="0070C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        Cho những người lớn lì          xì      trẻ    con</a:t>
            </a:r>
            <a:r>
              <a:rPr lang="en-US" sz="1800" b="1" dirty="0">
                <a:solidFill>
                  <a:srgbClr val="0070C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</a:p>
          <a:p>
            <a:endParaRPr lang="en-US" sz="1800" b="1" dirty="0">
              <a:solidFill>
                <a:srgbClr val="0070C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endParaRPr lang="en-US" sz="1800" b="1" dirty="0">
              <a:solidFill>
                <a:srgbClr val="0070C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vi-VN" sz="1800" b="1" dirty="0">
                <a:solidFill>
                  <a:srgbClr val="0070C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Tết   </a:t>
            </a:r>
            <a:r>
              <a:rPr lang="vi-VN" sz="1800" b="1" dirty="0" err="1">
                <a:solidFill>
                  <a:srgbClr val="0070C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tết</a:t>
            </a:r>
            <a:r>
              <a:rPr lang="vi-VN" sz="1800" b="1" dirty="0">
                <a:solidFill>
                  <a:srgbClr val="0070C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muôn người  hân     hoan  chúc nhau</a:t>
            </a:r>
            <a:r>
              <a:rPr lang="en-US" sz="1800" b="1" dirty="0">
                <a:solidFill>
                  <a:srgbClr val="0070C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  <a:r>
              <a:rPr lang="vi-VN" sz="1800" b="1" dirty="0">
                <a:solidFill>
                  <a:srgbClr val="0070C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      Chúc   nhau một năm     an      lành   yên   vui</a:t>
            </a:r>
            <a:r>
              <a:rPr lang="en-US" sz="1800" b="1" dirty="0">
                <a:solidFill>
                  <a:srgbClr val="0070C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  <a:r>
              <a:rPr lang="vi-VN" sz="1800" b="1" dirty="0">
                <a:solidFill>
                  <a:srgbClr val="0070C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endParaRPr lang="en-US" sz="1800" b="1" dirty="0">
              <a:solidFill>
                <a:srgbClr val="0070C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" name="Hộp Văn bản 12">
            <a:extLst>
              <a:ext uri="{FF2B5EF4-FFF2-40B4-BE49-F238E27FC236}">
                <a16:creationId xmlns:a16="http://schemas.microsoft.com/office/drawing/2014/main" id="{02243D5C-BDDC-43CF-023E-B1E6AEF7F1B0}"/>
              </a:ext>
            </a:extLst>
          </p:cNvPr>
          <p:cNvSpPr txBox="1"/>
          <p:nvPr/>
        </p:nvSpPr>
        <p:spPr>
          <a:xfrm>
            <a:off x="1550382" y="6111252"/>
            <a:ext cx="920636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vi-VN" sz="2000" i="1" dirty="0">
                <a:solidFill>
                  <a:srgbClr val="0070C0"/>
                </a:solidFill>
                <a:latin typeface="+mj-lt"/>
              </a:rPr>
              <a:t>Cho  bầy trẻ thơ cùng     khoe áo    mới.      Cho những người lớn lì     xì    trẻ  con.</a:t>
            </a:r>
          </a:p>
          <a:p>
            <a:r>
              <a:rPr lang="vi-VN" sz="2000" i="1" dirty="0">
                <a:solidFill>
                  <a:srgbClr val="0070C0"/>
                </a:solidFill>
                <a:latin typeface="+mj-lt"/>
              </a:rPr>
              <a:t>Tết   </a:t>
            </a:r>
            <a:r>
              <a:rPr lang="vi-VN" sz="2000" i="1" dirty="0" err="1">
                <a:solidFill>
                  <a:srgbClr val="0070C0"/>
                </a:solidFill>
                <a:latin typeface="+mj-lt"/>
              </a:rPr>
              <a:t>tết</a:t>
            </a:r>
            <a:r>
              <a:rPr lang="vi-VN" sz="2000" i="1" dirty="0">
                <a:solidFill>
                  <a:srgbClr val="0070C0"/>
                </a:solidFill>
                <a:latin typeface="+mj-lt"/>
              </a:rPr>
              <a:t>  muôn người hân hoan chúc nhau.   Chúc nhau một năm an lành yên vui. </a:t>
            </a:r>
          </a:p>
        </p:txBody>
      </p:sp>
      <p:sp>
        <p:nvSpPr>
          <p:cNvPr id="14" name="Rectangle 5">
            <a:extLst>
              <a:ext uri="{FF2B5EF4-FFF2-40B4-BE49-F238E27FC236}">
                <a16:creationId xmlns:a16="http://schemas.microsoft.com/office/drawing/2014/main" id="{D6EEE2AA-174F-A5E1-42C7-9C7BAA3C4394}"/>
              </a:ext>
            </a:extLst>
          </p:cNvPr>
          <p:cNvSpPr/>
          <p:nvPr/>
        </p:nvSpPr>
        <p:spPr>
          <a:xfrm>
            <a:off x="4920206" y="22222"/>
            <a:ext cx="1757212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schemeClr val="accent2">
                    <a:lumMod val="75000"/>
                  </a:schemeClr>
                </a:solidFill>
                <a:effectLst/>
                <a:uLnTx/>
                <a:uFillTx/>
                <a:latin typeface="Times New Roman" panose="02020603050405020304"/>
                <a:ea typeface="Times New Roman" panose="02020603050405020304"/>
                <a:cs typeface="+mn-cs"/>
              </a:rPr>
              <a:t>Tết</a:t>
            </a:r>
            <a:r>
              <a:rPr kumimoji="0" lang="en-US" sz="3200" b="1" i="0" u="none" strike="noStrike" kern="1200" cap="none" spc="0" normalizeH="0" noProof="0" dirty="0">
                <a:ln>
                  <a:noFill/>
                </a:ln>
                <a:solidFill>
                  <a:schemeClr val="accent2">
                    <a:lumMod val="75000"/>
                  </a:schemeClr>
                </a:solidFill>
                <a:effectLst/>
                <a:uLnTx/>
                <a:uFillTx/>
                <a:latin typeface="Times New Roman" panose="02020603050405020304"/>
                <a:ea typeface="Times New Roman" panose="02020603050405020304"/>
                <a:cs typeface="+mn-cs"/>
              </a:rPr>
              <a:t> </a:t>
            </a:r>
            <a:r>
              <a:rPr kumimoji="0" lang="en-US" sz="3200" b="1" i="0" u="none" strike="noStrike" kern="1200" cap="none" spc="0" normalizeH="0" noProof="0" dirty="0" err="1">
                <a:ln>
                  <a:noFill/>
                </a:ln>
                <a:solidFill>
                  <a:schemeClr val="accent2">
                    <a:lumMod val="75000"/>
                  </a:schemeClr>
                </a:solidFill>
                <a:effectLst/>
                <a:uLnTx/>
                <a:uFillTx/>
                <a:latin typeface="Times New Roman" panose="02020603050405020304"/>
                <a:ea typeface="Times New Roman" panose="02020603050405020304"/>
                <a:cs typeface="+mn-cs"/>
              </a:rPr>
              <a:t>là</a:t>
            </a:r>
            <a:r>
              <a:rPr kumimoji="0" lang="en-US" sz="3200" b="1" i="0" u="none" strike="noStrike" kern="1200" cap="none" spc="0" normalizeH="0" noProof="0" dirty="0">
                <a:ln>
                  <a:noFill/>
                </a:ln>
                <a:solidFill>
                  <a:schemeClr val="accent2">
                    <a:lumMod val="75000"/>
                  </a:schemeClr>
                </a:solidFill>
                <a:effectLst/>
                <a:uLnTx/>
                <a:uFillTx/>
                <a:latin typeface="Times New Roman" panose="02020603050405020304"/>
                <a:ea typeface="Times New Roman" panose="02020603050405020304"/>
                <a:cs typeface="+mn-cs"/>
              </a:rPr>
              <a:t> </a:t>
            </a:r>
            <a:r>
              <a:rPr kumimoji="0" lang="en-US" sz="3200" b="1" i="0" u="none" strike="noStrike" kern="1200" cap="none" spc="0" normalizeH="0" noProof="0" dirty="0" err="1">
                <a:ln>
                  <a:noFill/>
                </a:ln>
                <a:solidFill>
                  <a:schemeClr val="accent2">
                    <a:lumMod val="75000"/>
                  </a:schemeClr>
                </a:solidFill>
                <a:effectLst/>
                <a:uLnTx/>
                <a:uFillTx/>
                <a:latin typeface="Times New Roman" panose="02020603050405020304"/>
                <a:ea typeface="Times New Roman" panose="02020603050405020304"/>
                <a:cs typeface="+mn-cs"/>
              </a:rPr>
              <a:t>tết</a:t>
            </a:r>
            <a:endParaRPr kumimoji="0" lang="en-US" sz="3200" b="0" i="0" u="none" strike="noStrike" kern="1200" cap="none" spc="0" normalizeH="0" baseline="0" noProof="0" dirty="0">
              <a:ln>
                <a:noFill/>
              </a:ln>
              <a:solidFill>
                <a:schemeClr val="accent2">
                  <a:lumMod val="75000"/>
                </a:schemeClr>
              </a:solidFill>
              <a:effectLst/>
              <a:uLnTx/>
              <a:uFillTx/>
              <a:latin typeface="Times New Roman" panose="02020603050405020304"/>
              <a:ea typeface="Times New Roman" panose="02020603050405020304"/>
              <a:cs typeface="+mn-cs"/>
            </a:endParaRPr>
          </a:p>
        </p:txBody>
      </p:sp>
      <p:sp>
        <p:nvSpPr>
          <p:cNvPr id="15" name="Rectangle 6">
            <a:extLst>
              <a:ext uri="{FF2B5EF4-FFF2-40B4-BE49-F238E27FC236}">
                <a16:creationId xmlns:a16="http://schemas.microsoft.com/office/drawing/2014/main" id="{FC772743-9628-545A-15E6-36B8F35F0E3E}"/>
              </a:ext>
            </a:extLst>
          </p:cNvPr>
          <p:cNvSpPr/>
          <p:nvPr/>
        </p:nvSpPr>
        <p:spPr>
          <a:xfrm>
            <a:off x="6395033" y="166062"/>
            <a:ext cx="5345410" cy="41787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000" b="0" i="1" u="none" strike="noStrike" kern="1200" cap="none" spc="0" normalizeH="0" baseline="0" noProof="0" dirty="0" err="1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Times New Roman" panose="02020603050405020304"/>
                <a:ea typeface="Times New Roman" panose="02020603050405020304"/>
                <a:cs typeface="+mn-cs"/>
              </a:rPr>
              <a:t>Nhạc</a:t>
            </a:r>
            <a:r>
              <a:rPr kumimoji="0" lang="fr-FR" sz="2000" b="0" i="1" u="none" strike="noStrike" kern="1200" cap="none" spc="0" normalizeH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Times New Roman" panose="02020603050405020304"/>
                <a:ea typeface="Times New Roman" panose="02020603050405020304"/>
                <a:cs typeface="+mn-cs"/>
              </a:rPr>
              <a:t> </a:t>
            </a:r>
            <a:r>
              <a:rPr kumimoji="0" lang="fr-FR" sz="2000" b="0" i="1" u="none" strike="noStrike" kern="1200" cap="none" spc="0" normalizeH="0" noProof="0" dirty="0" err="1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Times New Roman" panose="02020603050405020304"/>
                <a:ea typeface="Times New Roman" panose="02020603050405020304"/>
                <a:cs typeface="+mn-cs"/>
              </a:rPr>
              <a:t>và</a:t>
            </a:r>
            <a:r>
              <a:rPr kumimoji="0" lang="fr-FR" sz="2000" b="0" i="1" u="none" strike="noStrike" kern="1200" cap="none" spc="0" normalizeH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Times New Roman" panose="02020603050405020304"/>
                <a:ea typeface="Times New Roman" panose="02020603050405020304"/>
                <a:cs typeface="+mn-cs"/>
              </a:rPr>
              <a:t> </a:t>
            </a:r>
            <a:r>
              <a:rPr kumimoji="0" lang="fr-FR" sz="2000" b="0" i="1" u="none" strike="noStrike" kern="1200" cap="none" spc="0" normalizeH="0" noProof="0" dirty="0" err="1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Times New Roman" panose="02020603050405020304"/>
                <a:ea typeface="Times New Roman" panose="02020603050405020304"/>
                <a:cs typeface="+mn-cs"/>
              </a:rPr>
              <a:t>lời</a:t>
            </a:r>
            <a:r>
              <a:rPr kumimoji="0" lang="fr-FR" sz="2000" b="0" i="1" u="none" strike="noStrike" kern="1200" cap="none" spc="0" normalizeH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Times New Roman" panose="02020603050405020304"/>
                <a:ea typeface="Times New Roman" panose="02020603050405020304"/>
                <a:cs typeface="+mn-cs"/>
              </a:rPr>
              <a:t>: </a:t>
            </a:r>
            <a:r>
              <a:rPr kumimoji="0" lang="fr-FR" sz="2000" b="0" i="1" u="none" strike="noStrike" kern="1200" cap="none" spc="0" normalizeH="0" noProof="0" dirty="0" err="1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Times New Roman" panose="02020603050405020304"/>
                <a:ea typeface="Times New Roman" panose="02020603050405020304"/>
                <a:cs typeface="+mn-cs"/>
              </a:rPr>
              <a:t>Nhất</a:t>
            </a:r>
            <a:r>
              <a:rPr kumimoji="0" lang="fr-FR" sz="2000" b="0" i="1" u="none" strike="noStrike" kern="1200" cap="none" spc="0" normalizeH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Times New Roman" panose="02020603050405020304"/>
                <a:ea typeface="Times New Roman" panose="02020603050405020304"/>
                <a:cs typeface="+mn-cs"/>
              </a:rPr>
              <a:t> Trung</a:t>
            </a:r>
            <a:endParaRPr kumimoji="0" lang="fr-FR" sz="2000" b="0" i="1" u="none" strike="noStrike" kern="1200" cap="none" spc="0" normalizeH="0" baseline="0" noProof="0" dirty="0">
              <a:ln>
                <a:noFill/>
              </a:ln>
              <a:solidFill>
                <a:schemeClr val="tx2"/>
              </a:solidFill>
              <a:effectLst/>
              <a:uLnTx/>
              <a:uFillTx/>
              <a:latin typeface="Times New Roman" panose="02020603050405020304"/>
              <a:ea typeface="Calibri" panose="020F0502020204030204"/>
              <a:cs typeface="+mn-cs"/>
            </a:endParaRPr>
          </a:p>
        </p:txBody>
      </p:sp>
      <p:sp>
        <p:nvSpPr>
          <p:cNvPr id="16" name="Rectangle 5">
            <a:extLst>
              <a:ext uri="{FF2B5EF4-FFF2-40B4-BE49-F238E27FC236}">
                <a16:creationId xmlns:a16="http://schemas.microsoft.com/office/drawing/2014/main" id="{A5D931FF-BD8F-1ED5-75F1-54A533CD0447}"/>
              </a:ext>
            </a:extLst>
          </p:cNvPr>
          <p:cNvSpPr/>
          <p:nvPr/>
        </p:nvSpPr>
        <p:spPr>
          <a:xfrm>
            <a:off x="186492" y="17978"/>
            <a:ext cx="2361544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sng" strike="noStrike" kern="1200" cap="none" spc="0" normalizeH="0" baseline="0" noProof="0" dirty="0" err="1">
                <a:ln>
                  <a:noFill/>
                </a:ln>
                <a:solidFill>
                  <a:schemeClr val="accent6">
                    <a:lumMod val="50000"/>
                  </a:schemeClr>
                </a:solidFill>
                <a:effectLst/>
                <a:uLnTx/>
                <a:uFillTx/>
                <a:latin typeface="Times New Roman" panose="02020603050405020304"/>
                <a:ea typeface="Times New Roman" panose="02020603050405020304"/>
                <a:cs typeface="+mn-cs"/>
              </a:rPr>
              <a:t>Ghép</a:t>
            </a:r>
            <a:r>
              <a:rPr kumimoji="0" lang="en-US" sz="2800" b="1" i="0" u="sng" strike="noStrike" kern="1200" cap="none" spc="0" normalizeH="0" noProof="0" dirty="0">
                <a:ln>
                  <a:noFill/>
                </a:ln>
                <a:solidFill>
                  <a:schemeClr val="accent6">
                    <a:lumMod val="50000"/>
                  </a:schemeClr>
                </a:solidFill>
                <a:effectLst/>
                <a:uLnTx/>
                <a:uFillTx/>
                <a:latin typeface="Times New Roman" panose="02020603050405020304"/>
                <a:ea typeface="Times New Roman" panose="02020603050405020304"/>
                <a:cs typeface="+mn-cs"/>
              </a:rPr>
              <a:t> </a:t>
            </a:r>
            <a:r>
              <a:rPr kumimoji="0" lang="en-US" sz="2800" b="1" i="0" u="sng" strike="noStrike" kern="1200" cap="none" spc="0" normalizeH="0" noProof="0" dirty="0" err="1">
                <a:ln>
                  <a:noFill/>
                </a:ln>
                <a:solidFill>
                  <a:schemeClr val="accent6">
                    <a:lumMod val="50000"/>
                  </a:schemeClr>
                </a:solidFill>
                <a:effectLst/>
                <a:uLnTx/>
                <a:uFillTx/>
                <a:latin typeface="Times New Roman" panose="02020603050405020304"/>
                <a:ea typeface="Times New Roman" panose="02020603050405020304"/>
                <a:cs typeface="+mn-cs"/>
              </a:rPr>
              <a:t>toàn</a:t>
            </a:r>
            <a:r>
              <a:rPr kumimoji="0" lang="en-US" sz="2800" b="1" i="0" u="sng" strike="noStrike" kern="1200" cap="none" spc="0" normalizeH="0" noProof="0" dirty="0">
                <a:ln>
                  <a:noFill/>
                </a:ln>
                <a:solidFill>
                  <a:schemeClr val="accent6">
                    <a:lumMod val="50000"/>
                  </a:schemeClr>
                </a:solidFill>
                <a:effectLst/>
                <a:uLnTx/>
                <a:uFillTx/>
                <a:latin typeface="Times New Roman" panose="02020603050405020304"/>
                <a:ea typeface="Times New Roman" panose="02020603050405020304"/>
                <a:cs typeface="+mn-cs"/>
              </a:rPr>
              <a:t> </a:t>
            </a:r>
            <a:r>
              <a:rPr kumimoji="0" lang="en-US" sz="2800" b="1" i="0" u="sng" strike="noStrike" kern="1200" cap="none" spc="0" normalizeH="0" noProof="0" dirty="0" err="1">
                <a:ln>
                  <a:noFill/>
                </a:ln>
                <a:solidFill>
                  <a:schemeClr val="accent6">
                    <a:lumMod val="50000"/>
                  </a:schemeClr>
                </a:solidFill>
                <a:effectLst/>
                <a:uLnTx/>
                <a:uFillTx/>
                <a:latin typeface="Times New Roman" panose="02020603050405020304"/>
                <a:ea typeface="Times New Roman" panose="02020603050405020304"/>
                <a:cs typeface="+mn-cs"/>
              </a:rPr>
              <a:t>bài</a:t>
            </a:r>
            <a:endParaRPr kumimoji="0" lang="en-US" sz="2800" b="0" i="0" u="sng" strike="noStrike" kern="1200" cap="none" spc="0" normalizeH="0" baseline="0" noProof="0" dirty="0">
              <a:ln>
                <a:noFill/>
              </a:ln>
              <a:solidFill>
                <a:schemeClr val="accent6">
                  <a:lumMod val="50000"/>
                </a:schemeClr>
              </a:solidFill>
              <a:effectLst/>
              <a:uLnTx/>
              <a:uFillTx/>
              <a:latin typeface="Times New Roman" panose="02020603050405020304"/>
              <a:ea typeface="Times New Roman" panose="02020603050405020304"/>
              <a:cs typeface="+mn-cs"/>
            </a:endParaRPr>
          </a:p>
        </p:txBody>
      </p:sp>
      <p:pic>
        <p:nvPicPr>
          <p:cNvPr id="17" name="Picture 4">
            <a:extLst>
              <a:ext uri="{FF2B5EF4-FFF2-40B4-BE49-F238E27FC236}">
                <a16:creationId xmlns:a16="http://schemas.microsoft.com/office/drawing/2014/main" id="{4F101C4F-B9A4-F941-90DD-183F9186208A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rcRect/>
          <a:stretch>
            <a:fillRect/>
          </a:stretch>
        </p:blipFill>
        <p:spPr>
          <a:xfrm>
            <a:off x="-903111" y="777506"/>
            <a:ext cx="1683497" cy="5714640"/>
          </a:xfrm>
          <a:prstGeom prst="rect">
            <a:avLst/>
          </a:prstGeom>
        </p:spPr>
      </p:pic>
      <p:pic>
        <p:nvPicPr>
          <p:cNvPr id="18" name="Picture 4">
            <a:extLst>
              <a:ext uri="{FF2B5EF4-FFF2-40B4-BE49-F238E27FC236}">
                <a16:creationId xmlns:a16="http://schemas.microsoft.com/office/drawing/2014/main" id="{47283633-A1A0-745C-FE2B-EB42B837897B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rcRect/>
          <a:stretch>
            <a:fillRect/>
          </a:stretch>
        </p:blipFill>
        <p:spPr>
          <a:xfrm rot="209126" flipH="1">
            <a:off x="11398387" y="649498"/>
            <a:ext cx="1559980" cy="5318071"/>
          </a:xfrm>
          <a:prstGeom prst="rect">
            <a:avLst/>
          </a:prstGeom>
        </p:spPr>
      </p:pic>
      <p:grpSp>
        <p:nvGrpSpPr>
          <p:cNvPr id="19" name="Group 34">
            <a:extLst>
              <a:ext uri="{FF2B5EF4-FFF2-40B4-BE49-F238E27FC236}">
                <a16:creationId xmlns:a16="http://schemas.microsoft.com/office/drawing/2014/main" id="{5CD5BC55-263D-B599-A1D2-2A39A55B51BA}"/>
              </a:ext>
            </a:extLst>
          </p:cNvPr>
          <p:cNvGrpSpPr/>
          <p:nvPr/>
        </p:nvGrpSpPr>
        <p:grpSpPr bwMode="auto">
          <a:xfrm>
            <a:off x="-115295" y="6691937"/>
            <a:ext cx="12489180" cy="176925"/>
            <a:chOff x="0" y="4105"/>
            <a:chExt cx="5511" cy="215"/>
          </a:xfrm>
        </p:grpSpPr>
        <p:sp>
          <p:nvSpPr>
            <p:cNvPr id="22" name="Freeform 37">
              <a:extLst>
                <a:ext uri="{FF2B5EF4-FFF2-40B4-BE49-F238E27FC236}">
                  <a16:creationId xmlns:a16="http://schemas.microsoft.com/office/drawing/2014/main" id="{1B6EFE2F-0091-FD8C-522F-8A7291ECF5E2}"/>
                </a:ext>
              </a:extLst>
            </p:cNvPr>
            <p:cNvSpPr/>
            <p:nvPr/>
          </p:nvSpPr>
          <p:spPr bwMode="auto">
            <a:xfrm>
              <a:off x="1050" y="4238"/>
              <a:ext cx="236" cy="75"/>
            </a:xfrm>
            <a:custGeom>
              <a:avLst/>
              <a:gdLst>
                <a:gd name="T0" fmla="*/ 102 w 236"/>
                <a:gd name="T1" fmla="*/ 2 h 75"/>
                <a:gd name="T2" fmla="*/ 78 w 236"/>
                <a:gd name="T3" fmla="*/ 0 h 75"/>
                <a:gd name="T4" fmla="*/ 57 w 236"/>
                <a:gd name="T5" fmla="*/ 3 h 75"/>
                <a:gd name="T6" fmla="*/ 37 w 236"/>
                <a:gd name="T7" fmla="*/ 6 h 75"/>
                <a:gd name="T8" fmla="*/ 20 w 236"/>
                <a:gd name="T9" fmla="*/ 13 h 75"/>
                <a:gd name="T10" fmla="*/ 8 w 236"/>
                <a:gd name="T11" fmla="*/ 22 h 75"/>
                <a:gd name="T12" fmla="*/ 0 w 236"/>
                <a:gd name="T13" fmla="*/ 32 h 75"/>
                <a:gd name="T14" fmla="*/ 0 w 236"/>
                <a:gd name="T15" fmla="*/ 45 h 75"/>
                <a:gd name="T16" fmla="*/ 6 w 236"/>
                <a:gd name="T17" fmla="*/ 61 h 75"/>
                <a:gd name="T18" fmla="*/ 40 w 236"/>
                <a:gd name="T19" fmla="*/ 68 h 75"/>
                <a:gd name="T20" fmla="*/ 69 w 236"/>
                <a:gd name="T21" fmla="*/ 73 h 75"/>
                <a:gd name="T22" fmla="*/ 95 w 236"/>
                <a:gd name="T23" fmla="*/ 75 h 75"/>
                <a:gd name="T24" fmla="*/ 116 w 236"/>
                <a:gd name="T25" fmla="*/ 75 h 75"/>
                <a:gd name="T26" fmla="*/ 136 w 236"/>
                <a:gd name="T27" fmla="*/ 75 h 75"/>
                <a:gd name="T28" fmla="*/ 156 w 236"/>
                <a:gd name="T29" fmla="*/ 73 h 75"/>
                <a:gd name="T30" fmla="*/ 175 w 236"/>
                <a:gd name="T31" fmla="*/ 69 h 75"/>
                <a:gd name="T32" fmla="*/ 195 w 236"/>
                <a:gd name="T33" fmla="*/ 65 h 75"/>
                <a:gd name="T34" fmla="*/ 214 w 236"/>
                <a:gd name="T35" fmla="*/ 60 h 75"/>
                <a:gd name="T36" fmla="*/ 226 w 236"/>
                <a:gd name="T37" fmla="*/ 54 h 75"/>
                <a:gd name="T38" fmla="*/ 232 w 236"/>
                <a:gd name="T39" fmla="*/ 47 h 75"/>
                <a:gd name="T40" fmla="*/ 236 w 236"/>
                <a:gd name="T41" fmla="*/ 38 h 75"/>
                <a:gd name="T42" fmla="*/ 236 w 236"/>
                <a:gd name="T43" fmla="*/ 31 h 75"/>
                <a:gd name="T44" fmla="*/ 233 w 236"/>
                <a:gd name="T45" fmla="*/ 24 h 75"/>
                <a:gd name="T46" fmla="*/ 230 w 236"/>
                <a:gd name="T47" fmla="*/ 17 h 75"/>
                <a:gd name="T48" fmla="*/ 224 w 236"/>
                <a:gd name="T49" fmla="*/ 12 h 75"/>
                <a:gd name="T50" fmla="*/ 217 w 236"/>
                <a:gd name="T51" fmla="*/ 9 h 75"/>
                <a:gd name="T52" fmla="*/ 209 w 236"/>
                <a:gd name="T53" fmla="*/ 6 h 75"/>
                <a:gd name="T54" fmla="*/ 200 w 236"/>
                <a:gd name="T55" fmla="*/ 5 h 75"/>
                <a:gd name="T56" fmla="*/ 189 w 236"/>
                <a:gd name="T57" fmla="*/ 5 h 75"/>
                <a:gd name="T58" fmla="*/ 180 w 236"/>
                <a:gd name="T59" fmla="*/ 8 h 75"/>
                <a:gd name="T60" fmla="*/ 171 w 236"/>
                <a:gd name="T61" fmla="*/ 9 h 75"/>
                <a:gd name="T62" fmla="*/ 163 w 236"/>
                <a:gd name="T63" fmla="*/ 11 h 75"/>
                <a:gd name="T64" fmla="*/ 157 w 236"/>
                <a:gd name="T65" fmla="*/ 13 h 75"/>
                <a:gd name="T66" fmla="*/ 153 w 236"/>
                <a:gd name="T67" fmla="*/ 15 h 75"/>
                <a:gd name="T68" fmla="*/ 146 w 236"/>
                <a:gd name="T69" fmla="*/ 15 h 75"/>
                <a:gd name="T70" fmla="*/ 140 w 236"/>
                <a:gd name="T71" fmla="*/ 13 h 75"/>
                <a:gd name="T72" fmla="*/ 134 w 236"/>
                <a:gd name="T73" fmla="*/ 11 h 75"/>
                <a:gd name="T74" fmla="*/ 127 w 236"/>
                <a:gd name="T75" fmla="*/ 9 h 75"/>
                <a:gd name="T76" fmla="*/ 119 w 236"/>
                <a:gd name="T77" fmla="*/ 5 h 75"/>
                <a:gd name="T78" fmla="*/ 111 w 236"/>
                <a:gd name="T79" fmla="*/ 3 h 75"/>
                <a:gd name="T80" fmla="*/ 102 w 236"/>
                <a:gd name="T81" fmla="*/ 2 h 7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236" h="75">
                  <a:moveTo>
                    <a:pt x="102" y="2"/>
                  </a:moveTo>
                  <a:lnTo>
                    <a:pt x="78" y="0"/>
                  </a:lnTo>
                  <a:lnTo>
                    <a:pt x="57" y="3"/>
                  </a:lnTo>
                  <a:lnTo>
                    <a:pt x="37" y="6"/>
                  </a:lnTo>
                  <a:lnTo>
                    <a:pt x="20" y="13"/>
                  </a:lnTo>
                  <a:lnTo>
                    <a:pt x="8" y="22"/>
                  </a:lnTo>
                  <a:lnTo>
                    <a:pt x="0" y="32"/>
                  </a:lnTo>
                  <a:lnTo>
                    <a:pt x="0" y="45"/>
                  </a:lnTo>
                  <a:lnTo>
                    <a:pt x="6" y="61"/>
                  </a:lnTo>
                  <a:lnTo>
                    <a:pt x="40" y="68"/>
                  </a:lnTo>
                  <a:lnTo>
                    <a:pt x="69" y="73"/>
                  </a:lnTo>
                  <a:lnTo>
                    <a:pt x="95" y="75"/>
                  </a:lnTo>
                  <a:lnTo>
                    <a:pt x="116" y="75"/>
                  </a:lnTo>
                  <a:lnTo>
                    <a:pt x="136" y="75"/>
                  </a:lnTo>
                  <a:lnTo>
                    <a:pt x="156" y="73"/>
                  </a:lnTo>
                  <a:lnTo>
                    <a:pt x="175" y="69"/>
                  </a:lnTo>
                  <a:lnTo>
                    <a:pt x="195" y="65"/>
                  </a:lnTo>
                  <a:lnTo>
                    <a:pt x="214" y="60"/>
                  </a:lnTo>
                  <a:lnTo>
                    <a:pt x="226" y="54"/>
                  </a:lnTo>
                  <a:lnTo>
                    <a:pt x="232" y="47"/>
                  </a:lnTo>
                  <a:lnTo>
                    <a:pt x="236" y="38"/>
                  </a:lnTo>
                  <a:lnTo>
                    <a:pt x="236" y="31"/>
                  </a:lnTo>
                  <a:lnTo>
                    <a:pt x="233" y="24"/>
                  </a:lnTo>
                  <a:lnTo>
                    <a:pt x="230" y="17"/>
                  </a:lnTo>
                  <a:lnTo>
                    <a:pt x="224" y="12"/>
                  </a:lnTo>
                  <a:lnTo>
                    <a:pt x="217" y="9"/>
                  </a:lnTo>
                  <a:lnTo>
                    <a:pt x="209" y="6"/>
                  </a:lnTo>
                  <a:lnTo>
                    <a:pt x="200" y="5"/>
                  </a:lnTo>
                  <a:lnTo>
                    <a:pt x="189" y="5"/>
                  </a:lnTo>
                  <a:lnTo>
                    <a:pt x="180" y="8"/>
                  </a:lnTo>
                  <a:lnTo>
                    <a:pt x="171" y="9"/>
                  </a:lnTo>
                  <a:lnTo>
                    <a:pt x="163" y="11"/>
                  </a:lnTo>
                  <a:lnTo>
                    <a:pt x="157" y="13"/>
                  </a:lnTo>
                  <a:lnTo>
                    <a:pt x="153" y="15"/>
                  </a:lnTo>
                  <a:lnTo>
                    <a:pt x="146" y="15"/>
                  </a:lnTo>
                  <a:lnTo>
                    <a:pt x="140" y="13"/>
                  </a:lnTo>
                  <a:lnTo>
                    <a:pt x="134" y="11"/>
                  </a:lnTo>
                  <a:lnTo>
                    <a:pt x="127" y="9"/>
                  </a:lnTo>
                  <a:lnTo>
                    <a:pt x="119" y="5"/>
                  </a:lnTo>
                  <a:lnTo>
                    <a:pt x="111" y="3"/>
                  </a:lnTo>
                  <a:lnTo>
                    <a:pt x="102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3" name="Group 38">
              <a:extLst>
                <a:ext uri="{FF2B5EF4-FFF2-40B4-BE49-F238E27FC236}">
                  <a16:creationId xmlns:a16="http://schemas.microsoft.com/office/drawing/2014/main" id="{17FBCD6F-BA83-019F-138A-2244CA6AEFA6}"/>
                </a:ext>
              </a:extLst>
            </p:cNvPr>
            <p:cNvGrpSpPr/>
            <p:nvPr/>
          </p:nvGrpSpPr>
          <p:grpSpPr bwMode="auto">
            <a:xfrm>
              <a:off x="0" y="4105"/>
              <a:ext cx="1479" cy="215"/>
              <a:chOff x="3452" y="4125"/>
              <a:chExt cx="1479" cy="215"/>
            </a:xfrm>
          </p:grpSpPr>
          <p:sp>
            <p:nvSpPr>
              <p:cNvPr id="126" name="Freeform 39">
                <a:extLst>
                  <a:ext uri="{FF2B5EF4-FFF2-40B4-BE49-F238E27FC236}">
                    <a16:creationId xmlns:a16="http://schemas.microsoft.com/office/drawing/2014/main" id="{1F62F887-1DA5-A4F6-948B-7F20A8A57F8F}"/>
                  </a:ext>
                </a:extLst>
              </p:cNvPr>
              <p:cNvSpPr/>
              <p:nvPr/>
            </p:nvSpPr>
            <p:spPr bwMode="auto">
              <a:xfrm>
                <a:off x="3592" y="4158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2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9" y="1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0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7" name="Freeform 40">
                <a:extLst>
                  <a:ext uri="{FF2B5EF4-FFF2-40B4-BE49-F238E27FC236}">
                    <a16:creationId xmlns:a16="http://schemas.microsoft.com/office/drawing/2014/main" id="{987A6FA8-D999-AE5F-1D0B-9EFCAB3AFD8B}"/>
                  </a:ext>
                </a:extLst>
              </p:cNvPr>
              <p:cNvSpPr/>
              <p:nvPr/>
            </p:nvSpPr>
            <p:spPr bwMode="auto">
              <a:xfrm>
                <a:off x="3668" y="4235"/>
                <a:ext cx="16" cy="16"/>
              </a:xfrm>
              <a:custGeom>
                <a:avLst/>
                <a:gdLst>
                  <a:gd name="T0" fmla="*/ 0 w 34"/>
                  <a:gd name="T1" fmla="*/ 1 h 32"/>
                  <a:gd name="T2" fmla="*/ 0 w 34"/>
                  <a:gd name="T3" fmla="*/ 1 h 32"/>
                  <a:gd name="T4" fmla="*/ 0 w 34"/>
                  <a:gd name="T5" fmla="*/ 1 h 32"/>
                  <a:gd name="T6" fmla="*/ 0 w 34"/>
                  <a:gd name="T7" fmla="*/ 1 h 32"/>
                  <a:gd name="T8" fmla="*/ 0 w 34"/>
                  <a:gd name="T9" fmla="*/ 0 h 32"/>
                  <a:gd name="T10" fmla="*/ 0 w 34"/>
                  <a:gd name="T11" fmla="*/ 0 h 32"/>
                  <a:gd name="T12" fmla="*/ 0 w 34"/>
                  <a:gd name="T13" fmla="*/ 1 h 32"/>
                  <a:gd name="T14" fmla="*/ 0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0 w 34"/>
                  <a:gd name="T21" fmla="*/ 1 h 32"/>
                  <a:gd name="T22" fmla="*/ 0 w 34"/>
                  <a:gd name="T23" fmla="*/ 1 h 32"/>
                  <a:gd name="T24" fmla="*/ 0 w 34"/>
                  <a:gd name="T25" fmla="*/ 1 h 32"/>
                  <a:gd name="T26" fmla="*/ 0 w 34"/>
                  <a:gd name="T27" fmla="*/ 1 h 32"/>
                  <a:gd name="T28" fmla="*/ 0 w 34"/>
                  <a:gd name="T29" fmla="*/ 1 h 32"/>
                  <a:gd name="T30" fmla="*/ 0 w 34"/>
                  <a:gd name="T31" fmla="*/ 1 h 32"/>
                  <a:gd name="T32" fmla="*/ 0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3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8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8" name="Freeform 41">
                <a:extLst>
                  <a:ext uri="{FF2B5EF4-FFF2-40B4-BE49-F238E27FC236}">
                    <a16:creationId xmlns:a16="http://schemas.microsoft.com/office/drawing/2014/main" id="{A9C0C292-675E-46D0-98CC-EE3D1710FF1C}"/>
                  </a:ext>
                </a:extLst>
              </p:cNvPr>
              <p:cNvSpPr/>
              <p:nvPr/>
            </p:nvSpPr>
            <p:spPr bwMode="auto">
              <a:xfrm>
                <a:off x="3668" y="4194"/>
                <a:ext cx="16" cy="17"/>
              </a:xfrm>
              <a:custGeom>
                <a:avLst/>
                <a:gdLst>
                  <a:gd name="T0" fmla="*/ 0 w 33"/>
                  <a:gd name="T1" fmla="*/ 1 h 32"/>
                  <a:gd name="T2" fmla="*/ 0 w 33"/>
                  <a:gd name="T3" fmla="*/ 1 h 32"/>
                  <a:gd name="T4" fmla="*/ 0 w 33"/>
                  <a:gd name="T5" fmla="*/ 1 h 32"/>
                  <a:gd name="T6" fmla="*/ 0 w 33"/>
                  <a:gd name="T7" fmla="*/ 1 h 32"/>
                  <a:gd name="T8" fmla="*/ 0 w 33"/>
                  <a:gd name="T9" fmla="*/ 0 h 32"/>
                  <a:gd name="T10" fmla="*/ 0 w 33"/>
                  <a:gd name="T11" fmla="*/ 0 h 32"/>
                  <a:gd name="T12" fmla="*/ 0 w 33"/>
                  <a:gd name="T13" fmla="*/ 1 h 32"/>
                  <a:gd name="T14" fmla="*/ 0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0 w 33"/>
                  <a:gd name="T21" fmla="*/ 1 h 32"/>
                  <a:gd name="T22" fmla="*/ 0 w 33"/>
                  <a:gd name="T23" fmla="*/ 1 h 32"/>
                  <a:gd name="T24" fmla="*/ 0 w 33"/>
                  <a:gd name="T25" fmla="*/ 1 h 32"/>
                  <a:gd name="T26" fmla="*/ 0 w 33"/>
                  <a:gd name="T27" fmla="*/ 1 h 32"/>
                  <a:gd name="T28" fmla="*/ 0 w 33"/>
                  <a:gd name="T29" fmla="*/ 1 h 32"/>
                  <a:gd name="T30" fmla="*/ 0 w 33"/>
                  <a:gd name="T31" fmla="*/ 1 h 32"/>
                  <a:gd name="T32" fmla="*/ 0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19"/>
                    </a:moveTo>
                    <a:lnTo>
                      <a:pt x="33" y="13"/>
                    </a:lnTo>
                    <a:lnTo>
                      <a:pt x="30" y="7"/>
                    </a:lnTo>
                    <a:lnTo>
                      <a:pt x="26" y="2"/>
                    </a:lnTo>
                    <a:lnTo>
                      <a:pt x="20" y="0"/>
                    </a:lnTo>
                    <a:lnTo>
                      <a:pt x="13" y="0"/>
                    </a:lnTo>
                    <a:lnTo>
                      <a:pt x="7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29" y="25"/>
                    </a:lnTo>
                    <a:lnTo>
                      <a:pt x="33" y="1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9" name="Freeform 42">
                <a:extLst>
                  <a:ext uri="{FF2B5EF4-FFF2-40B4-BE49-F238E27FC236}">
                    <a16:creationId xmlns:a16="http://schemas.microsoft.com/office/drawing/2014/main" id="{8627945B-4C48-F9D0-AE1D-6808B575C429}"/>
                  </a:ext>
                </a:extLst>
              </p:cNvPr>
              <p:cNvSpPr/>
              <p:nvPr/>
            </p:nvSpPr>
            <p:spPr bwMode="auto">
              <a:xfrm>
                <a:off x="3671" y="4153"/>
                <a:ext cx="16" cy="17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6" y="3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4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4" y="30"/>
                    </a:lnTo>
                    <a:lnTo>
                      <a:pt x="29" y="25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0" name="Freeform 43">
                <a:extLst>
                  <a:ext uri="{FF2B5EF4-FFF2-40B4-BE49-F238E27FC236}">
                    <a16:creationId xmlns:a16="http://schemas.microsoft.com/office/drawing/2014/main" id="{9BACD554-B550-7E4E-A98F-FE9507B052AB}"/>
                  </a:ext>
                </a:extLst>
              </p:cNvPr>
              <p:cNvSpPr/>
              <p:nvPr/>
            </p:nvSpPr>
            <p:spPr bwMode="auto">
              <a:xfrm>
                <a:off x="3772" y="4256"/>
                <a:ext cx="17" cy="16"/>
              </a:xfrm>
              <a:custGeom>
                <a:avLst/>
                <a:gdLst>
                  <a:gd name="T0" fmla="*/ 1 w 33"/>
                  <a:gd name="T1" fmla="*/ 1 h 32"/>
                  <a:gd name="T2" fmla="*/ 1 w 33"/>
                  <a:gd name="T3" fmla="*/ 1 h 32"/>
                  <a:gd name="T4" fmla="*/ 1 w 33"/>
                  <a:gd name="T5" fmla="*/ 1 h 32"/>
                  <a:gd name="T6" fmla="*/ 1 w 33"/>
                  <a:gd name="T7" fmla="*/ 1 h 32"/>
                  <a:gd name="T8" fmla="*/ 1 w 33"/>
                  <a:gd name="T9" fmla="*/ 0 h 32"/>
                  <a:gd name="T10" fmla="*/ 1 w 33"/>
                  <a:gd name="T11" fmla="*/ 0 h 32"/>
                  <a:gd name="T12" fmla="*/ 1 w 33"/>
                  <a:gd name="T13" fmla="*/ 1 h 32"/>
                  <a:gd name="T14" fmla="*/ 1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1 w 33"/>
                  <a:gd name="T21" fmla="*/ 1 h 32"/>
                  <a:gd name="T22" fmla="*/ 1 w 33"/>
                  <a:gd name="T23" fmla="*/ 1 h 32"/>
                  <a:gd name="T24" fmla="*/ 1 w 33"/>
                  <a:gd name="T25" fmla="*/ 1 h 32"/>
                  <a:gd name="T26" fmla="*/ 1 w 33"/>
                  <a:gd name="T27" fmla="*/ 1 h 32"/>
                  <a:gd name="T28" fmla="*/ 1 w 33"/>
                  <a:gd name="T29" fmla="*/ 1 h 32"/>
                  <a:gd name="T30" fmla="*/ 1 w 33"/>
                  <a:gd name="T31" fmla="*/ 1 h 32"/>
                  <a:gd name="T32" fmla="*/ 1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20"/>
                    </a:moveTo>
                    <a:lnTo>
                      <a:pt x="33" y="14"/>
                    </a:lnTo>
                    <a:lnTo>
                      <a:pt x="31" y="8"/>
                    </a:lnTo>
                    <a:lnTo>
                      <a:pt x="26" y="4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3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7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30" y="26"/>
                    </a:lnTo>
                    <a:lnTo>
                      <a:pt x="33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1" name="Freeform 44">
                <a:extLst>
                  <a:ext uri="{FF2B5EF4-FFF2-40B4-BE49-F238E27FC236}">
                    <a16:creationId xmlns:a16="http://schemas.microsoft.com/office/drawing/2014/main" id="{D3704922-9AEE-991E-4267-19B276789B81}"/>
                  </a:ext>
                </a:extLst>
              </p:cNvPr>
              <p:cNvSpPr/>
              <p:nvPr/>
            </p:nvSpPr>
            <p:spPr bwMode="auto">
              <a:xfrm>
                <a:off x="3768" y="4216"/>
                <a:ext cx="17" cy="16"/>
              </a:xfrm>
              <a:custGeom>
                <a:avLst/>
                <a:gdLst>
                  <a:gd name="T0" fmla="*/ 1 w 32"/>
                  <a:gd name="T1" fmla="*/ 0 h 33"/>
                  <a:gd name="T2" fmla="*/ 1 w 32"/>
                  <a:gd name="T3" fmla="*/ 0 h 33"/>
                  <a:gd name="T4" fmla="*/ 1 w 32"/>
                  <a:gd name="T5" fmla="*/ 0 h 33"/>
                  <a:gd name="T6" fmla="*/ 1 w 32"/>
                  <a:gd name="T7" fmla="*/ 0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0 h 33"/>
                  <a:gd name="T14" fmla="*/ 1 w 32"/>
                  <a:gd name="T15" fmla="*/ 0 h 33"/>
                  <a:gd name="T16" fmla="*/ 0 w 32"/>
                  <a:gd name="T17" fmla="*/ 0 h 33"/>
                  <a:gd name="T18" fmla="*/ 0 w 32"/>
                  <a:gd name="T19" fmla="*/ 0 h 33"/>
                  <a:gd name="T20" fmla="*/ 1 w 32"/>
                  <a:gd name="T21" fmla="*/ 0 h 33"/>
                  <a:gd name="T22" fmla="*/ 1 w 32"/>
                  <a:gd name="T23" fmla="*/ 0 h 33"/>
                  <a:gd name="T24" fmla="*/ 1 w 32"/>
                  <a:gd name="T25" fmla="*/ 0 h 33"/>
                  <a:gd name="T26" fmla="*/ 1 w 32"/>
                  <a:gd name="T27" fmla="*/ 0 h 33"/>
                  <a:gd name="T28" fmla="*/ 1 w 32"/>
                  <a:gd name="T29" fmla="*/ 0 h 33"/>
                  <a:gd name="T30" fmla="*/ 1 w 32"/>
                  <a:gd name="T31" fmla="*/ 0 h 33"/>
                  <a:gd name="T32" fmla="*/ 1 w 32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9"/>
                    </a:lnTo>
                    <a:lnTo>
                      <a:pt x="26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3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3"/>
                    </a:ln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2" name="Freeform 45">
                <a:extLst>
                  <a:ext uri="{FF2B5EF4-FFF2-40B4-BE49-F238E27FC236}">
                    <a16:creationId xmlns:a16="http://schemas.microsoft.com/office/drawing/2014/main" id="{061F2D9C-68A8-8E80-CC29-BE11019AD7E8}"/>
                  </a:ext>
                </a:extLst>
              </p:cNvPr>
              <p:cNvSpPr/>
              <p:nvPr/>
            </p:nvSpPr>
            <p:spPr bwMode="auto">
              <a:xfrm>
                <a:off x="3774" y="4175"/>
                <a:ext cx="16" cy="17"/>
              </a:xfrm>
              <a:custGeom>
                <a:avLst/>
                <a:gdLst>
                  <a:gd name="T0" fmla="*/ 0 w 33"/>
                  <a:gd name="T1" fmla="*/ 1 h 33"/>
                  <a:gd name="T2" fmla="*/ 0 w 33"/>
                  <a:gd name="T3" fmla="*/ 1 h 33"/>
                  <a:gd name="T4" fmla="*/ 0 w 33"/>
                  <a:gd name="T5" fmla="*/ 1 h 33"/>
                  <a:gd name="T6" fmla="*/ 0 w 33"/>
                  <a:gd name="T7" fmla="*/ 1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1 h 33"/>
                  <a:gd name="T14" fmla="*/ 0 w 33"/>
                  <a:gd name="T15" fmla="*/ 1 h 33"/>
                  <a:gd name="T16" fmla="*/ 0 w 33"/>
                  <a:gd name="T17" fmla="*/ 1 h 33"/>
                  <a:gd name="T18" fmla="*/ 0 w 33"/>
                  <a:gd name="T19" fmla="*/ 1 h 33"/>
                  <a:gd name="T20" fmla="*/ 0 w 33"/>
                  <a:gd name="T21" fmla="*/ 1 h 33"/>
                  <a:gd name="T22" fmla="*/ 0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0 w 33"/>
                  <a:gd name="T29" fmla="*/ 1 h 33"/>
                  <a:gd name="T30" fmla="*/ 0 w 33"/>
                  <a:gd name="T31" fmla="*/ 1 h 33"/>
                  <a:gd name="T32" fmla="*/ 0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33" y="21"/>
                    </a:moveTo>
                    <a:lnTo>
                      <a:pt x="33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5" y="31"/>
                    </a:lnTo>
                    <a:lnTo>
                      <a:pt x="29" y="26"/>
                    </a:lnTo>
                    <a:lnTo>
                      <a:pt x="33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3" name="Freeform 46">
                <a:extLst>
                  <a:ext uri="{FF2B5EF4-FFF2-40B4-BE49-F238E27FC236}">
                    <a16:creationId xmlns:a16="http://schemas.microsoft.com/office/drawing/2014/main" id="{5BDB974E-29FD-F061-E88E-4222F2599475}"/>
                  </a:ext>
                </a:extLst>
              </p:cNvPr>
              <p:cNvSpPr/>
              <p:nvPr/>
            </p:nvSpPr>
            <p:spPr bwMode="auto">
              <a:xfrm>
                <a:off x="3789" y="4136"/>
                <a:ext cx="16" cy="17"/>
              </a:xfrm>
              <a:custGeom>
                <a:avLst/>
                <a:gdLst>
                  <a:gd name="T0" fmla="*/ 1 w 32"/>
                  <a:gd name="T1" fmla="*/ 1 h 34"/>
                  <a:gd name="T2" fmla="*/ 1 w 32"/>
                  <a:gd name="T3" fmla="*/ 1 h 34"/>
                  <a:gd name="T4" fmla="*/ 1 w 32"/>
                  <a:gd name="T5" fmla="*/ 1 h 34"/>
                  <a:gd name="T6" fmla="*/ 1 w 32"/>
                  <a:gd name="T7" fmla="*/ 1 h 34"/>
                  <a:gd name="T8" fmla="*/ 1 w 32"/>
                  <a:gd name="T9" fmla="*/ 0 h 34"/>
                  <a:gd name="T10" fmla="*/ 1 w 32"/>
                  <a:gd name="T11" fmla="*/ 0 h 34"/>
                  <a:gd name="T12" fmla="*/ 1 w 32"/>
                  <a:gd name="T13" fmla="*/ 1 h 34"/>
                  <a:gd name="T14" fmla="*/ 1 w 32"/>
                  <a:gd name="T15" fmla="*/ 1 h 34"/>
                  <a:gd name="T16" fmla="*/ 0 w 32"/>
                  <a:gd name="T17" fmla="*/ 1 h 34"/>
                  <a:gd name="T18" fmla="*/ 0 w 32"/>
                  <a:gd name="T19" fmla="*/ 1 h 34"/>
                  <a:gd name="T20" fmla="*/ 1 w 32"/>
                  <a:gd name="T21" fmla="*/ 1 h 34"/>
                  <a:gd name="T22" fmla="*/ 1 w 32"/>
                  <a:gd name="T23" fmla="*/ 1 h 34"/>
                  <a:gd name="T24" fmla="*/ 1 w 32"/>
                  <a:gd name="T25" fmla="*/ 1 h 34"/>
                  <a:gd name="T26" fmla="*/ 1 w 32"/>
                  <a:gd name="T27" fmla="*/ 1 h 34"/>
                  <a:gd name="T28" fmla="*/ 1 w 32"/>
                  <a:gd name="T29" fmla="*/ 1 h 34"/>
                  <a:gd name="T30" fmla="*/ 1 w 32"/>
                  <a:gd name="T31" fmla="*/ 1 h 34"/>
                  <a:gd name="T32" fmla="*/ 1 w 32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4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4"/>
                    </a:lnTo>
                    <a:lnTo>
                      <a:pt x="20" y="34"/>
                    </a:lnTo>
                    <a:lnTo>
                      <a:pt x="25" y="32"/>
                    </a:lnTo>
                    <a:lnTo>
                      <a:pt x="30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" name="Freeform 47">
                <a:extLst>
                  <a:ext uri="{FF2B5EF4-FFF2-40B4-BE49-F238E27FC236}">
                    <a16:creationId xmlns:a16="http://schemas.microsoft.com/office/drawing/2014/main" id="{5D927B9F-79B9-5374-6895-519C5084FE35}"/>
                  </a:ext>
                </a:extLst>
              </p:cNvPr>
              <p:cNvSpPr/>
              <p:nvPr/>
            </p:nvSpPr>
            <p:spPr bwMode="auto">
              <a:xfrm>
                <a:off x="3842" y="4235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" name="Freeform 48">
                <a:extLst>
                  <a:ext uri="{FF2B5EF4-FFF2-40B4-BE49-F238E27FC236}">
                    <a16:creationId xmlns:a16="http://schemas.microsoft.com/office/drawing/2014/main" id="{3114AA4E-F892-95A1-D9EE-9FFB98E7568D}"/>
                  </a:ext>
                </a:extLst>
              </p:cNvPr>
              <p:cNvSpPr/>
              <p:nvPr/>
            </p:nvSpPr>
            <p:spPr bwMode="auto">
              <a:xfrm>
                <a:off x="3857" y="4201"/>
                <a:ext cx="16" cy="16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lnTo>
                      <a:pt x="18" y="32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6" name="Freeform 49">
                <a:extLst>
                  <a:ext uri="{FF2B5EF4-FFF2-40B4-BE49-F238E27FC236}">
                    <a16:creationId xmlns:a16="http://schemas.microsoft.com/office/drawing/2014/main" id="{FF4FCB58-8A34-B226-AFD3-90A4C564F48F}"/>
                  </a:ext>
                </a:extLst>
              </p:cNvPr>
              <p:cNvSpPr/>
              <p:nvPr/>
            </p:nvSpPr>
            <p:spPr bwMode="auto">
              <a:xfrm>
                <a:off x="3861" y="4164"/>
                <a:ext cx="16" cy="17"/>
              </a:xfrm>
              <a:custGeom>
                <a:avLst/>
                <a:gdLst>
                  <a:gd name="T0" fmla="*/ 1 w 32"/>
                  <a:gd name="T1" fmla="*/ 1 h 33"/>
                  <a:gd name="T2" fmla="*/ 1 w 32"/>
                  <a:gd name="T3" fmla="*/ 1 h 33"/>
                  <a:gd name="T4" fmla="*/ 1 w 32"/>
                  <a:gd name="T5" fmla="*/ 1 h 33"/>
                  <a:gd name="T6" fmla="*/ 1 w 32"/>
                  <a:gd name="T7" fmla="*/ 1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1 h 33"/>
                  <a:gd name="T14" fmla="*/ 1 w 32"/>
                  <a:gd name="T15" fmla="*/ 1 h 33"/>
                  <a:gd name="T16" fmla="*/ 0 w 32"/>
                  <a:gd name="T17" fmla="*/ 1 h 33"/>
                  <a:gd name="T18" fmla="*/ 0 w 32"/>
                  <a:gd name="T19" fmla="*/ 1 h 33"/>
                  <a:gd name="T20" fmla="*/ 1 w 32"/>
                  <a:gd name="T21" fmla="*/ 1 h 33"/>
                  <a:gd name="T22" fmla="*/ 1 w 32"/>
                  <a:gd name="T23" fmla="*/ 1 h 33"/>
                  <a:gd name="T24" fmla="*/ 1 w 32"/>
                  <a:gd name="T25" fmla="*/ 1 h 33"/>
                  <a:gd name="T26" fmla="*/ 1 w 32"/>
                  <a:gd name="T27" fmla="*/ 1 h 33"/>
                  <a:gd name="T28" fmla="*/ 1 w 32"/>
                  <a:gd name="T29" fmla="*/ 1 h 33"/>
                  <a:gd name="T30" fmla="*/ 1 w 32"/>
                  <a:gd name="T31" fmla="*/ 1 h 33"/>
                  <a:gd name="T32" fmla="*/ 1 w 32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" name="Freeform 50">
                <a:extLst>
                  <a:ext uri="{FF2B5EF4-FFF2-40B4-BE49-F238E27FC236}">
                    <a16:creationId xmlns:a16="http://schemas.microsoft.com/office/drawing/2014/main" id="{DC163244-EC16-748C-1957-70F4C57CE940}"/>
                  </a:ext>
                </a:extLst>
              </p:cNvPr>
              <p:cNvSpPr/>
              <p:nvPr/>
            </p:nvSpPr>
            <p:spPr bwMode="auto">
              <a:xfrm>
                <a:off x="4066" y="4265"/>
                <a:ext cx="40" cy="40"/>
              </a:xfrm>
              <a:custGeom>
                <a:avLst/>
                <a:gdLst>
                  <a:gd name="T0" fmla="*/ 1 w 80"/>
                  <a:gd name="T1" fmla="*/ 0 h 80"/>
                  <a:gd name="T2" fmla="*/ 1 w 80"/>
                  <a:gd name="T3" fmla="*/ 0 h 80"/>
                  <a:gd name="T4" fmla="*/ 1 w 80"/>
                  <a:gd name="T5" fmla="*/ 1 h 80"/>
                  <a:gd name="T6" fmla="*/ 1 w 80"/>
                  <a:gd name="T7" fmla="*/ 1 h 80"/>
                  <a:gd name="T8" fmla="*/ 1 w 80"/>
                  <a:gd name="T9" fmla="*/ 1 h 80"/>
                  <a:gd name="T10" fmla="*/ 1 w 80"/>
                  <a:gd name="T11" fmla="*/ 1 h 80"/>
                  <a:gd name="T12" fmla="*/ 1 w 80"/>
                  <a:gd name="T13" fmla="*/ 1 h 80"/>
                  <a:gd name="T14" fmla="*/ 1 w 80"/>
                  <a:gd name="T15" fmla="*/ 1 h 80"/>
                  <a:gd name="T16" fmla="*/ 0 w 80"/>
                  <a:gd name="T17" fmla="*/ 1 h 80"/>
                  <a:gd name="T18" fmla="*/ 0 w 80"/>
                  <a:gd name="T19" fmla="*/ 1 h 80"/>
                  <a:gd name="T20" fmla="*/ 0 w 80"/>
                  <a:gd name="T21" fmla="*/ 1 h 80"/>
                  <a:gd name="T22" fmla="*/ 1 w 80"/>
                  <a:gd name="T23" fmla="*/ 1 h 80"/>
                  <a:gd name="T24" fmla="*/ 1 w 80"/>
                  <a:gd name="T25" fmla="*/ 1 h 80"/>
                  <a:gd name="T26" fmla="*/ 1 w 80"/>
                  <a:gd name="T27" fmla="*/ 1 h 80"/>
                  <a:gd name="T28" fmla="*/ 1 w 80"/>
                  <a:gd name="T29" fmla="*/ 1 h 80"/>
                  <a:gd name="T30" fmla="*/ 1 w 80"/>
                  <a:gd name="T31" fmla="*/ 1 h 80"/>
                  <a:gd name="T32" fmla="*/ 1 w 80"/>
                  <a:gd name="T33" fmla="*/ 1 h 80"/>
                  <a:gd name="T34" fmla="*/ 1 w 80"/>
                  <a:gd name="T35" fmla="*/ 1 h 80"/>
                  <a:gd name="T36" fmla="*/ 1 w 80"/>
                  <a:gd name="T37" fmla="*/ 1 h 80"/>
                  <a:gd name="T38" fmla="*/ 1 w 80"/>
                  <a:gd name="T39" fmla="*/ 1 h 80"/>
                  <a:gd name="T40" fmla="*/ 1 w 80"/>
                  <a:gd name="T41" fmla="*/ 1 h 80"/>
                  <a:gd name="T42" fmla="*/ 1 w 80"/>
                  <a:gd name="T43" fmla="*/ 1 h 80"/>
                  <a:gd name="T44" fmla="*/ 1 w 80"/>
                  <a:gd name="T45" fmla="*/ 1 h 80"/>
                  <a:gd name="T46" fmla="*/ 1 w 80"/>
                  <a:gd name="T47" fmla="*/ 1 h 80"/>
                  <a:gd name="T48" fmla="*/ 1 w 80"/>
                  <a:gd name="T49" fmla="*/ 1 h 80"/>
                  <a:gd name="T50" fmla="*/ 1 w 80"/>
                  <a:gd name="T51" fmla="*/ 1 h 80"/>
                  <a:gd name="T52" fmla="*/ 1 w 80"/>
                  <a:gd name="T53" fmla="*/ 1 h 80"/>
                  <a:gd name="T54" fmla="*/ 1 w 80"/>
                  <a:gd name="T55" fmla="*/ 1 h 80"/>
                  <a:gd name="T56" fmla="*/ 1 w 80"/>
                  <a:gd name="T57" fmla="*/ 1 h 80"/>
                  <a:gd name="T58" fmla="*/ 1 w 80"/>
                  <a:gd name="T59" fmla="*/ 1 h 80"/>
                  <a:gd name="T60" fmla="*/ 1 w 80"/>
                  <a:gd name="T61" fmla="*/ 1 h 80"/>
                  <a:gd name="T62" fmla="*/ 1 w 80"/>
                  <a:gd name="T63" fmla="*/ 1 h 80"/>
                  <a:gd name="T64" fmla="*/ 1 w 80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80">
                    <a:moveTo>
                      <a:pt x="46" y="0"/>
                    </a:moveTo>
                    <a:lnTo>
                      <a:pt x="38" y="0"/>
                    </a:lnTo>
                    <a:lnTo>
                      <a:pt x="30" y="2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9"/>
                    </a:lnTo>
                    <a:lnTo>
                      <a:pt x="3" y="26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9"/>
                    </a:lnTo>
                    <a:lnTo>
                      <a:pt x="18" y="74"/>
                    </a:lnTo>
                    <a:lnTo>
                      <a:pt x="24" y="78"/>
                    </a:lnTo>
                    <a:lnTo>
                      <a:pt x="32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7"/>
                    </a:lnTo>
                    <a:lnTo>
                      <a:pt x="62" y="73"/>
                    </a:lnTo>
                    <a:lnTo>
                      <a:pt x="68" y="67"/>
                    </a:lnTo>
                    <a:lnTo>
                      <a:pt x="73" y="62"/>
                    </a:lnTo>
                    <a:lnTo>
                      <a:pt x="76" y="55"/>
                    </a:lnTo>
                    <a:lnTo>
                      <a:pt x="79" y="47"/>
                    </a:lnTo>
                    <a:lnTo>
                      <a:pt x="80" y="39"/>
                    </a:lnTo>
                    <a:lnTo>
                      <a:pt x="79" y="30"/>
                    </a:lnTo>
                    <a:lnTo>
                      <a:pt x="76" y="24"/>
                    </a:lnTo>
                    <a:lnTo>
                      <a:pt x="73" y="17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8" name="Freeform 51">
                <a:extLst>
                  <a:ext uri="{FF2B5EF4-FFF2-40B4-BE49-F238E27FC236}">
                    <a16:creationId xmlns:a16="http://schemas.microsoft.com/office/drawing/2014/main" id="{A913AEF8-5AD6-E635-143D-605806D1494E}"/>
                  </a:ext>
                </a:extLst>
              </p:cNvPr>
              <p:cNvSpPr/>
              <p:nvPr/>
            </p:nvSpPr>
            <p:spPr bwMode="auto">
              <a:xfrm>
                <a:off x="4136" y="4223"/>
                <a:ext cx="40" cy="39"/>
              </a:xfrm>
              <a:custGeom>
                <a:avLst/>
                <a:gdLst>
                  <a:gd name="T0" fmla="*/ 1 w 79"/>
                  <a:gd name="T1" fmla="*/ 0 h 80"/>
                  <a:gd name="T2" fmla="*/ 1 w 79"/>
                  <a:gd name="T3" fmla="*/ 0 h 80"/>
                  <a:gd name="T4" fmla="*/ 1 w 79"/>
                  <a:gd name="T5" fmla="*/ 0 h 80"/>
                  <a:gd name="T6" fmla="*/ 1 w 79"/>
                  <a:gd name="T7" fmla="*/ 0 h 80"/>
                  <a:gd name="T8" fmla="*/ 1 w 79"/>
                  <a:gd name="T9" fmla="*/ 0 h 80"/>
                  <a:gd name="T10" fmla="*/ 1 w 79"/>
                  <a:gd name="T11" fmla="*/ 0 h 80"/>
                  <a:gd name="T12" fmla="*/ 1 w 79"/>
                  <a:gd name="T13" fmla="*/ 0 h 80"/>
                  <a:gd name="T14" fmla="*/ 1 w 79"/>
                  <a:gd name="T15" fmla="*/ 0 h 80"/>
                  <a:gd name="T16" fmla="*/ 0 w 79"/>
                  <a:gd name="T17" fmla="*/ 0 h 80"/>
                  <a:gd name="T18" fmla="*/ 0 w 79"/>
                  <a:gd name="T19" fmla="*/ 0 h 80"/>
                  <a:gd name="T20" fmla="*/ 1 w 79"/>
                  <a:gd name="T21" fmla="*/ 0 h 80"/>
                  <a:gd name="T22" fmla="*/ 1 w 79"/>
                  <a:gd name="T23" fmla="*/ 0 h 80"/>
                  <a:gd name="T24" fmla="*/ 1 w 79"/>
                  <a:gd name="T25" fmla="*/ 0 h 80"/>
                  <a:gd name="T26" fmla="*/ 1 w 79"/>
                  <a:gd name="T27" fmla="*/ 0 h 80"/>
                  <a:gd name="T28" fmla="*/ 1 w 79"/>
                  <a:gd name="T29" fmla="*/ 0 h 80"/>
                  <a:gd name="T30" fmla="*/ 1 w 79"/>
                  <a:gd name="T31" fmla="*/ 0 h 80"/>
                  <a:gd name="T32" fmla="*/ 1 w 79"/>
                  <a:gd name="T33" fmla="*/ 0 h 80"/>
                  <a:gd name="T34" fmla="*/ 1 w 79"/>
                  <a:gd name="T35" fmla="*/ 0 h 80"/>
                  <a:gd name="T36" fmla="*/ 1 w 79"/>
                  <a:gd name="T37" fmla="*/ 0 h 80"/>
                  <a:gd name="T38" fmla="*/ 1 w 79"/>
                  <a:gd name="T39" fmla="*/ 0 h 80"/>
                  <a:gd name="T40" fmla="*/ 1 w 79"/>
                  <a:gd name="T41" fmla="*/ 0 h 80"/>
                  <a:gd name="T42" fmla="*/ 1 w 79"/>
                  <a:gd name="T43" fmla="*/ 0 h 80"/>
                  <a:gd name="T44" fmla="*/ 1 w 79"/>
                  <a:gd name="T45" fmla="*/ 0 h 80"/>
                  <a:gd name="T46" fmla="*/ 1 w 79"/>
                  <a:gd name="T47" fmla="*/ 0 h 80"/>
                  <a:gd name="T48" fmla="*/ 1 w 79"/>
                  <a:gd name="T49" fmla="*/ 0 h 80"/>
                  <a:gd name="T50" fmla="*/ 1 w 79"/>
                  <a:gd name="T51" fmla="*/ 0 h 80"/>
                  <a:gd name="T52" fmla="*/ 1 w 79"/>
                  <a:gd name="T53" fmla="*/ 0 h 80"/>
                  <a:gd name="T54" fmla="*/ 1 w 79"/>
                  <a:gd name="T55" fmla="*/ 0 h 80"/>
                  <a:gd name="T56" fmla="*/ 1 w 79"/>
                  <a:gd name="T57" fmla="*/ 0 h 80"/>
                  <a:gd name="T58" fmla="*/ 1 w 79"/>
                  <a:gd name="T59" fmla="*/ 0 h 80"/>
                  <a:gd name="T60" fmla="*/ 1 w 79"/>
                  <a:gd name="T61" fmla="*/ 0 h 80"/>
                  <a:gd name="T62" fmla="*/ 1 w 79"/>
                  <a:gd name="T63" fmla="*/ 0 h 80"/>
                  <a:gd name="T64" fmla="*/ 1 w 79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79" h="80">
                    <a:moveTo>
                      <a:pt x="47" y="0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4"/>
                    </a:lnTo>
                    <a:lnTo>
                      <a:pt x="17" y="7"/>
                    </a:lnTo>
                    <a:lnTo>
                      <a:pt x="11" y="13"/>
                    </a:lnTo>
                    <a:lnTo>
                      <a:pt x="5" y="19"/>
                    </a:lnTo>
                    <a:lnTo>
                      <a:pt x="2" y="26"/>
                    </a:lnTo>
                    <a:lnTo>
                      <a:pt x="0" y="34"/>
                    </a:lnTo>
                    <a:lnTo>
                      <a:pt x="0" y="42"/>
                    </a:lnTo>
                    <a:lnTo>
                      <a:pt x="1" y="49"/>
                    </a:lnTo>
                    <a:lnTo>
                      <a:pt x="3" y="57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8" y="74"/>
                    </a:lnTo>
                    <a:lnTo>
                      <a:pt x="25" y="78"/>
                    </a:lnTo>
                    <a:lnTo>
                      <a:pt x="33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6"/>
                    </a:lnTo>
                    <a:lnTo>
                      <a:pt x="63" y="73"/>
                    </a:lnTo>
                    <a:lnTo>
                      <a:pt x="69" y="67"/>
                    </a:lnTo>
                    <a:lnTo>
                      <a:pt x="73" y="61"/>
                    </a:lnTo>
                    <a:lnTo>
                      <a:pt x="77" y="55"/>
                    </a:lnTo>
                    <a:lnTo>
                      <a:pt x="79" y="46"/>
                    </a:lnTo>
                    <a:lnTo>
                      <a:pt x="79" y="38"/>
                    </a:lnTo>
                    <a:lnTo>
                      <a:pt x="78" y="31"/>
                    </a:lnTo>
                    <a:lnTo>
                      <a:pt x="76" y="23"/>
                    </a:lnTo>
                    <a:lnTo>
                      <a:pt x="72" y="18"/>
                    </a:lnTo>
                    <a:lnTo>
                      <a:pt x="68" y="12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" name="Freeform 52">
                <a:extLst>
                  <a:ext uri="{FF2B5EF4-FFF2-40B4-BE49-F238E27FC236}">
                    <a16:creationId xmlns:a16="http://schemas.microsoft.com/office/drawing/2014/main" id="{88041E1C-7709-AADE-DEDA-629F243C3DAF}"/>
                  </a:ext>
                </a:extLst>
              </p:cNvPr>
              <p:cNvSpPr/>
              <p:nvPr/>
            </p:nvSpPr>
            <p:spPr bwMode="auto">
              <a:xfrm>
                <a:off x="4059" y="4190"/>
                <a:ext cx="40" cy="40"/>
              </a:xfrm>
              <a:custGeom>
                <a:avLst/>
                <a:gdLst>
                  <a:gd name="T0" fmla="*/ 1 w 80"/>
                  <a:gd name="T1" fmla="*/ 0 h 78"/>
                  <a:gd name="T2" fmla="*/ 1 w 80"/>
                  <a:gd name="T3" fmla="*/ 0 h 78"/>
                  <a:gd name="T4" fmla="*/ 1 w 80"/>
                  <a:gd name="T5" fmla="*/ 0 h 78"/>
                  <a:gd name="T6" fmla="*/ 1 w 80"/>
                  <a:gd name="T7" fmla="*/ 1 h 78"/>
                  <a:gd name="T8" fmla="*/ 1 w 80"/>
                  <a:gd name="T9" fmla="*/ 1 h 78"/>
                  <a:gd name="T10" fmla="*/ 1 w 80"/>
                  <a:gd name="T11" fmla="*/ 1 h 78"/>
                  <a:gd name="T12" fmla="*/ 1 w 80"/>
                  <a:gd name="T13" fmla="*/ 1 h 78"/>
                  <a:gd name="T14" fmla="*/ 1 w 80"/>
                  <a:gd name="T15" fmla="*/ 1 h 78"/>
                  <a:gd name="T16" fmla="*/ 1 w 80"/>
                  <a:gd name="T17" fmla="*/ 1 h 78"/>
                  <a:gd name="T18" fmla="*/ 0 w 80"/>
                  <a:gd name="T19" fmla="*/ 1 h 78"/>
                  <a:gd name="T20" fmla="*/ 1 w 80"/>
                  <a:gd name="T21" fmla="*/ 1 h 78"/>
                  <a:gd name="T22" fmla="*/ 1 w 80"/>
                  <a:gd name="T23" fmla="*/ 1 h 78"/>
                  <a:gd name="T24" fmla="*/ 1 w 80"/>
                  <a:gd name="T25" fmla="*/ 1 h 78"/>
                  <a:gd name="T26" fmla="*/ 1 w 80"/>
                  <a:gd name="T27" fmla="*/ 1 h 78"/>
                  <a:gd name="T28" fmla="*/ 1 w 80"/>
                  <a:gd name="T29" fmla="*/ 1 h 78"/>
                  <a:gd name="T30" fmla="*/ 1 w 80"/>
                  <a:gd name="T31" fmla="*/ 1 h 78"/>
                  <a:gd name="T32" fmla="*/ 1 w 80"/>
                  <a:gd name="T33" fmla="*/ 1 h 78"/>
                  <a:gd name="T34" fmla="*/ 1 w 80"/>
                  <a:gd name="T35" fmla="*/ 1 h 78"/>
                  <a:gd name="T36" fmla="*/ 1 w 80"/>
                  <a:gd name="T37" fmla="*/ 1 h 78"/>
                  <a:gd name="T38" fmla="*/ 1 w 80"/>
                  <a:gd name="T39" fmla="*/ 1 h 78"/>
                  <a:gd name="T40" fmla="*/ 1 w 80"/>
                  <a:gd name="T41" fmla="*/ 1 h 78"/>
                  <a:gd name="T42" fmla="*/ 1 w 80"/>
                  <a:gd name="T43" fmla="*/ 1 h 78"/>
                  <a:gd name="T44" fmla="*/ 1 w 80"/>
                  <a:gd name="T45" fmla="*/ 1 h 78"/>
                  <a:gd name="T46" fmla="*/ 1 w 80"/>
                  <a:gd name="T47" fmla="*/ 1 h 78"/>
                  <a:gd name="T48" fmla="*/ 1 w 80"/>
                  <a:gd name="T49" fmla="*/ 1 h 78"/>
                  <a:gd name="T50" fmla="*/ 1 w 80"/>
                  <a:gd name="T51" fmla="*/ 1 h 78"/>
                  <a:gd name="T52" fmla="*/ 1 w 80"/>
                  <a:gd name="T53" fmla="*/ 1 h 78"/>
                  <a:gd name="T54" fmla="*/ 1 w 80"/>
                  <a:gd name="T55" fmla="*/ 1 h 78"/>
                  <a:gd name="T56" fmla="*/ 1 w 80"/>
                  <a:gd name="T57" fmla="*/ 1 h 78"/>
                  <a:gd name="T58" fmla="*/ 1 w 80"/>
                  <a:gd name="T59" fmla="*/ 1 h 78"/>
                  <a:gd name="T60" fmla="*/ 1 w 80"/>
                  <a:gd name="T61" fmla="*/ 1 h 78"/>
                  <a:gd name="T62" fmla="*/ 1 w 80"/>
                  <a:gd name="T63" fmla="*/ 1 h 78"/>
                  <a:gd name="T64" fmla="*/ 1 w 80"/>
                  <a:gd name="T65" fmla="*/ 0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8" y="0"/>
                    </a:moveTo>
                    <a:lnTo>
                      <a:pt x="40" y="0"/>
                    </a:lnTo>
                    <a:lnTo>
                      <a:pt x="32" y="0"/>
                    </a:lnTo>
                    <a:lnTo>
                      <a:pt x="25" y="3"/>
                    </a:lnTo>
                    <a:lnTo>
                      <a:pt x="18" y="7"/>
                    </a:lnTo>
                    <a:lnTo>
                      <a:pt x="12" y="11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2" y="32"/>
                    </a:lnTo>
                    <a:lnTo>
                      <a:pt x="0" y="40"/>
                    </a:lnTo>
                    <a:lnTo>
                      <a:pt x="2" y="47"/>
                    </a:lnTo>
                    <a:lnTo>
                      <a:pt x="4" y="55"/>
                    </a:lnTo>
                    <a:lnTo>
                      <a:pt x="7" y="61"/>
                    </a:lnTo>
                    <a:lnTo>
                      <a:pt x="13" y="67"/>
                    </a:lnTo>
                    <a:lnTo>
                      <a:pt x="19" y="72"/>
                    </a:lnTo>
                    <a:lnTo>
                      <a:pt x="26" y="76"/>
                    </a:lnTo>
                    <a:lnTo>
                      <a:pt x="34" y="78"/>
                    </a:lnTo>
                    <a:lnTo>
                      <a:pt x="42" y="78"/>
                    </a:lnTo>
                    <a:lnTo>
                      <a:pt x="50" y="77"/>
                    </a:lnTo>
                    <a:lnTo>
                      <a:pt x="57" y="75"/>
                    </a:lnTo>
                    <a:lnTo>
                      <a:pt x="64" y="71"/>
                    </a:lnTo>
                    <a:lnTo>
                      <a:pt x="70" y="65"/>
                    </a:lnTo>
                    <a:lnTo>
                      <a:pt x="74" y="60"/>
                    </a:lnTo>
                    <a:lnTo>
                      <a:pt x="78" y="53"/>
                    </a:lnTo>
                    <a:lnTo>
                      <a:pt x="80" y="45"/>
                    </a:lnTo>
                    <a:lnTo>
                      <a:pt x="80" y="37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3" y="6"/>
                    </a:lnTo>
                    <a:lnTo>
                      <a:pt x="56" y="2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0" name="Freeform 53">
                <a:extLst>
                  <a:ext uri="{FF2B5EF4-FFF2-40B4-BE49-F238E27FC236}">
                    <a16:creationId xmlns:a16="http://schemas.microsoft.com/office/drawing/2014/main" id="{05468F0B-E2C1-13A1-A4BA-67B8003B0502}"/>
                  </a:ext>
                </a:extLst>
              </p:cNvPr>
              <p:cNvSpPr/>
              <p:nvPr/>
            </p:nvSpPr>
            <p:spPr bwMode="auto">
              <a:xfrm>
                <a:off x="3990" y="4195"/>
                <a:ext cx="39" cy="39"/>
              </a:xfrm>
              <a:custGeom>
                <a:avLst/>
                <a:gdLst>
                  <a:gd name="T0" fmla="*/ 0 w 80"/>
                  <a:gd name="T1" fmla="*/ 1 h 78"/>
                  <a:gd name="T2" fmla="*/ 0 w 80"/>
                  <a:gd name="T3" fmla="*/ 0 h 78"/>
                  <a:gd name="T4" fmla="*/ 0 w 80"/>
                  <a:gd name="T5" fmla="*/ 1 h 78"/>
                  <a:gd name="T6" fmla="*/ 0 w 80"/>
                  <a:gd name="T7" fmla="*/ 1 h 78"/>
                  <a:gd name="T8" fmla="*/ 0 w 80"/>
                  <a:gd name="T9" fmla="*/ 1 h 78"/>
                  <a:gd name="T10" fmla="*/ 0 w 80"/>
                  <a:gd name="T11" fmla="*/ 1 h 78"/>
                  <a:gd name="T12" fmla="*/ 0 w 80"/>
                  <a:gd name="T13" fmla="*/ 1 h 78"/>
                  <a:gd name="T14" fmla="*/ 0 w 80"/>
                  <a:gd name="T15" fmla="*/ 1 h 78"/>
                  <a:gd name="T16" fmla="*/ 0 w 80"/>
                  <a:gd name="T17" fmla="*/ 1 h 78"/>
                  <a:gd name="T18" fmla="*/ 0 w 80"/>
                  <a:gd name="T19" fmla="*/ 1 h 78"/>
                  <a:gd name="T20" fmla="*/ 0 w 80"/>
                  <a:gd name="T21" fmla="*/ 1 h 78"/>
                  <a:gd name="T22" fmla="*/ 0 w 80"/>
                  <a:gd name="T23" fmla="*/ 1 h 78"/>
                  <a:gd name="T24" fmla="*/ 0 w 80"/>
                  <a:gd name="T25" fmla="*/ 1 h 78"/>
                  <a:gd name="T26" fmla="*/ 0 w 80"/>
                  <a:gd name="T27" fmla="*/ 1 h 78"/>
                  <a:gd name="T28" fmla="*/ 0 w 80"/>
                  <a:gd name="T29" fmla="*/ 1 h 78"/>
                  <a:gd name="T30" fmla="*/ 0 w 80"/>
                  <a:gd name="T31" fmla="*/ 1 h 78"/>
                  <a:gd name="T32" fmla="*/ 0 w 80"/>
                  <a:gd name="T33" fmla="*/ 1 h 78"/>
                  <a:gd name="T34" fmla="*/ 0 w 80"/>
                  <a:gd name="T35" fmla="*/ 1 h 78"/>
                  <a:gd name="T36" fmla="*/ 0 w 80"/>
                  <a:gd name="T37" fmla="*/ 1 h 78"/>
                  <a:gd name="T38" fmla="*/ 0 w 80"/>
                  <a:gd name="T39" fmla="*/ 1 h 78"/>
                  <a:gd name="T40" fmla="*/ 0 w 80"/>
                  <a:gd name="T41" fmla="*/ 1 h 78"/>
                  <a:gd name="T42" fmla="*/ 0 w 80"/>
                  <a:gd name="T43" fmla="*/ 1 h 78"/>
                  <a:gd name="T44" fmla="*/ 0 w 80"/>
                  <a:gd name="T45" fmla="*/ 1 h 78"/>
                  <a:gd name="T46" fmla="*/ 0 w 80"/>
                  <a:gd name="T47" fmla="*/ 1 h 78"/>
                  <a:gd name="T48" fmla="*/ 0 w 80"/>
                  <a:gd name="T49" fmla="*/ 1 h 78"/>
                  <a:gd name="T50" fmla="*/ 0 w 80"/>
                  <a:gd name="T51" fmla="*/ 1 h 78"/>
                  <a:gd name="T52" fmla="*/ 0 w 80"/>
                  <a:gd name="T53" fmla="*/ 1 h 78"/>
                  <a:gd name="T54" fmla="*/ 0 w 80"/>
                  <a:gd name="T55" fmla="*/ 1 h 78"/>
                  <a:gd name="T56" fmla="*/ 0 w 80"/>
                  <a:gd name="T57" fmla="*/ 1 h 78"/>
                  <a:gd name="T58" fmla="*/ 0 w 80"/>
                  <a:gd name="T59" fmla="*/ 1 h 78"/>
                  <a:gd name="T60" fmla="*/ 0 w 80"/>
                  <a:gd name="T61" fmla="*/ 1 h 78"/>
                  <a:gd name="T62" fmla="*/ 0 w 80"/>
                  <a:gd name="T63" fmla="*/ 1 h 78"/>
                  <a:gd name="T64" fmla="*/ 0 w 80"/>
                  <a:gd name="T65" fmla="*/ 1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7" y="1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3"/>
                    </a:lnTo>
                    <a:lnTo>
                      <a:pt x="17" y="7"/>
                    </a:lnTo>
                    <a:lnTo>
                      <a:pt x="12" y="12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1" y="32"/>
                    </a:lnTo>
                    <a:lnTo>
                      <a:pt x="0" y="40"/>
                    </a:lnTo>
                    <a:lnTo>
                      <a:pt x="1" y="48"/>
                    </a:lnTo>
                    <a:lnTo>
                      <a:pt x="4" y="55"/>
                    </a:lnTo>
                    <a:lnTo>
                      <a:pt x="7" y="62"/>
                    </a:lnTo>
                    <a:lnTo>
                      <a:pt x="13" y="68"/>
                    </a:lnTo>
                    <a:lnTo>
                      <a:pt x="19" y="73"/>
                    </a:lnTo>
                    <a:lnTo>
                      <a:pt x="25" y="76"/>
                    </a:lnTo>
                    <a:lnTo>
                      <a:pt x="33" y="78"/>
                    </a:lnTo>
                    <a:lnTo>
                      <a:pt x="42" y="78"/>
                    </a:lnTo>
                    <a:lnTo>
                      <a:pt x="50" y="78"/>
                    </a:lnTo>
                    <a:lnTo>
                      <a:pt x="57" y="75"/>
                    </a:lnTo>
                    <a:lnTo>
                      <a:pt x="63" y="71"/>
                    </a:lnTo>
                    <a:lnTo>
                      <a:pt x="69" y="67"/>
                    </a:lnTo>
                    <a:lnTo>
                      <a:pt x="74" y="61"/>
                    </a:lnTo>
                    <a:lnTo>
                      <a:pt x="77" y="54"/>
                    </a:lnTo>
                    <a:lnTo>
                      <a:pt x="80" y="46"/>
                    </a:lnTo>
                    <a:lnTo>
                      <a:pt x="80" y="38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2" y="6"/>
                    </a:lnTo>
                    <a:lnTo>
                      <a:pt x="55" y="2"/>
                    </a:lnTo>
                    <a:lnTo>
                      <a:pt x="47" y="1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1" name="Freeform 54">
                <a:extLst>
                  <a:ext uri="{FF2B5EF4-FFF2-40B4-BE49-F238E27FC236}">
                    <a16:creationId xmlns:a16="http://schemas.microsoft.com/office/drawing/2014/main" id="{4656E976-2EC4-93CD-FCE4-D0C8F21715A1}"/>
                  </a:ext>
                </a:extLst>
              </p:cNvPr>
              <p:cNvSpPr/>
              <p:nvPr/>
            </p:nvSpPr>
            <p:spPr bwMode="auto">
              <a:xfrm>
                <a:off x="4127" y="4147"/>
                <a:ext cx="39" cy="39"/>
              </a:xfrm>
              <a:custGeom>
                <a:avLst/>
                <a:gdLst>
                  <a:gd name="T0" fmla="*/ 0 w 80"/>
                  <a:gd name="T1" fmla="*/ 0 h 79"/>
                  <a:gd name="T2" fmla="*/ 0 w 80"/>
                  <a:gd name="T3" fmla="*/ 0 h 79"/>
                  <a:gd name="T4" fmla="*/ 0 w 80"/>
                  <a:gd name="T5" fmla="*/ 0 h 79"/>
                  <a:gd name="T6" fmla="*/ 0 w 80"/>
                  <a:gd name="T7" fmla="*/ 0 h 79"/>
                  <a:gd name="T8" fmla="*/ 0 w 80"/>
                  <a:gd name="T9" fmla="*/ 0 h 79"/>
                  <a:gd name="T10" fmla="*/ 0 w 80"/>
                  <a:gd name="T11" fmla="*/ 0 h 79"/>
                  <a:gd name="T12" fmla="*/ 0 w 80"/>
                  <a:gd name="T13" fmla="*/ 0 h 79"/>
                  <a:gd name="T14" fmla="*/ 0 w 80"/>
                  <a:gd name="T15" fmla="*/ 0 h 79"/>
                  <a:gd name="T16" fmla="*/ 0 w 80"/>
                  <a:gd name="T17" fmla="*/ 0 h 79"/>
                  <a:gd name="T18" fmla="*/ 0 w 80"/>
                  <a:gd name="T19" fmla="*/ 0 h 79"/>
                  <a:gd name="T20" fmla="*/ 0 w 80"/>
                  <a:gd name="T21" fmla="*/ 0 h 79"/>
                  <a:gd name="T22" fmla="*/ 0 w 80"/>
                  <a:gd name="T23" fmla="*/ 0 h 79"/>
                  <a:gd name="T24" fmla="*/ 0 w 80"/>
                  <a:gd name="T25" fmla="*/ 0 h 79"/>
                  <a:gd name="T26" fmla="*/ 0 w 80"/>
                  <a:gd name="T27" fmla="*/ 0 h 79"/>
                  <a:gd name="T28" fmla="*/ 0 w 80"/>
                  <a:gd name="T29" fmla="*/ 0 h 79"/>
                  <a:gd name="T30" fmla="*/ 0 w 80"/>
                  <a:gd name="T31" fmla="*/ 0 h 79"/>
                  <a:gd name="T32" fmla="*/ 0 w 80"/>
                  <a:gd name="T33" fmla="*/ 0 h 79"/>
                  <a:gd name="T34" fmla="*/ 0 w 80"/>
                  <a:gd name="T35" fmla="*/ 0 h 79"/>
                  <a:gd name="T36" fmla="*/ 0 w 80"/>
                  <a:gd name="T37" fmla="*/ 0 h 79"/>
                  <a:gd name="T38" fmla="*/ 0 w 80"/>
                  <a:gd name="T39" fmla="*/ 0 h 79"/>
                  <a:gd name="T40" fmla="*/ 0 w 80"/>
                  <a:gd name="T41" fmla="*/ 0 h 79"/>
                  <a:gd name="T42" fmla="*/ 0 w 80"/>
                  <a:gd name="T43" fmla="*/ 0 h 79"/>
                  <a:gd name="T44" fmla="*/ 0 w 80"/>
                  <a:gd name="T45" fmla="*/ 0 h 79"/>
                  <a:gd name="T46" fmla="*/ 0 w 80"/>
                  <a:gd name="T47" fmla="*/ 0 h 79"/>
                  <a:gd name="T48" fmla="*/ 0 w 80"/>
                  <a:gd name="T49" fmla="*/ 0 h 79"/>
                  <a:gd name="T50" fmla="*/ 0 w 80"/>
                  <a:gd name="T51" fmla="*/ 0 h 79"/>
                  <a:gd name="T52" fmla="*/ 0 w 80"/>
                  <a:gd name="T53" fmla="*/ 0 h 79"/>
                  <a:gd name="T54" fmla="*/ 0 w 80"/>
                  <a:gd name="T55" fmla="*/ 0 h 79"/>
                  <a:gd name="T56" fmla="*/ 0 w 80"/>
                  <a:gd name="T57" fmla="*/ 0 h 79"/>
                  <a:gd name="T58" fmla="*/ 0 w 80"/>
                  <a:gd name="T59" fmla="*/ 0 h 79"/>
                  <a:gd name="T60" fmla="*/ 0 w 80"/>
                  <a:gd name="T61" fmla="*/ 0 h 79"/>
                  <a:gd name="T62" fmla="*/ 0 w 80"/>
                  <a:gd name="T63" fmla="*/ 0 h 79"/>
                  <a:gd name="T64" fmla="*/ 0 w 80"/>
                  <a:gd name="T65" fmla="*/ 0 h 7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9">
                    <a:moveTo>
                      <a:pt x="46" y="0"/>
                    </a:moveTo>
                    <a:lnTo>
                      <a:pt x="38" y="0"/>
                    </a:lnTo>
                    <a:lnTo>
                      <a:pt x="30" y="0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8"/>
                    </a:lnTo>
                    <a:lnTo>
                      <a:pt x="2" y="24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40" y="79"/>
                    </a:lnTo>
                    <a:lnTo>
                      <a:pt x="49" y="79"/>
                    </a:lnTo>
                    <a:lnTo>
                      <a:pt x="55" y="75"/>
                    </a:lnTo>
                    <a:lnTo>
                      <a:pt x="62" y="72"/>
                    </a:lnTo>
                    <a:lnTo>
                      <a:pt x="68" y="67"/>
                    </a:lnTo>
                    <a:lnTo>
                      <a:pt x="73" y="61"/>
                    </a:lnTo>
                    <a:lnTo>
                      <a:pt x="76" y="54"/>
                    </a:lnTo>
                    <a:lnTo>
                      <a:pt x="78" y="46"/>
                    </a:lnTo>
                    <a:lnTo>
                      <a:pt x="80" y="38"/>
                    </a:lnTo>
                    <a:lnTo>
                      <a:pt x="78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2" name="Freeform 55">
                <a:extLst>
                  <a:ext uri="{FF2B5EF4-FFF2-40B4-BE49-F238E27FC236}">
                    <a16:creationId xmlns:a16="http://schemas.microsoft.com/office/drawing/2014/main" id="{C3573BF0-10E2-C789-8C70-5B883CC1BEA2}"/>
                  </a:ext>
                </a:extLst>
              </p:cNvPr>
              <p:cNvSpPr/>
              <p:nvPr/>
            </p:nvSpPr>
            <p:spPr bwMode="auto">
              <a:xfrm>
                <a:off x="4216" y="4162"/>
                <a:ext cx="37" cy="39"/>
              </a:xfrm>
              <a:custGeom>
                <a:avLst/>
                <a:gdLst>
                  <a:gd name="T0" fmla="*/ 1 w 73"/>
                  <a:gd name="T1" fmla="*/ 0 h 79"/>
                  <a:gd name="T2" fmla="*/ 1 w 73"/>
                  <a:gd name="T3" fmla="*/ 0 h 79"/>
                  <a:gd name="T4" fmla="*/ 1 w 73"/>
                  <a:gd name="T5" fmla="*/ 0 h 79"/>
                  <a:gd name="T6" fmla="*/ 1 w 73"/>
                  <a:gd name="T7" fmla="*/ 0 h 79"/>
                  <a:gd name="T8" fmla="*/ 1 w 73"/>
                  <a:gd name="T9" fmla="*/ 0 h 79"/>
                  <a:gd name="T10" fmla="*/ 1 w 73"/>
                  <a:gd name="T11" fmla="*/ 0 h 79"/>
                  <a:gd name="T12" fmla="*/ 1 w 73"/>
                  <a:gd name="T13" fmla="*/ 0 h 79"/>
                  <a:gd name="T14" fmla="*/ 1 w 73"/>
                  <a:gd name="T15" fmla="*/ 0 h 79"/>
                  <a:gd name="T16" fmla="*/ 1 w 73"/>
                  <a:gd name="T17" fmla="*/ 0 h 79"/>
                  <a:gd name="T18" fmla="*/ 1 w 73"/>
                  <a:gd name="T19" fmla="*/ 0 h 79"/>
                  <a:gd name="T20" fmla="*/ 1 w 73"/>
                  <a:gd name="T21" fmla="*/ 0 h 79"/>
                  <a:gd name="T22" fmla="*/ 1 w 73"/>
                  <a:gd name="T23" fmla="*/ 0 h 79"/>
                  <a:gd name="T24" fmla="*/ 0 w 73"/>
                  <a:gd name="T25" fmla="*/ 0 h 79"/>
                  <a:gd name="T26" fmla="*/ 0 w 73"/>
                  <a:gd name="T27" fmla="*/ 0 h 79"/>
                  <a:gd name="T28" fmla="*/ 0 w 73"/>
                  <a:gd name="T29" fmla="*/ 0 h 79"/>
                  <a:gd name="T30" fmla="*/ 1 w 73"/>
                  <a:gd name="T31" fmla="*/ 0 h 79"/>
                  <a:gd name="T32" fmla="*/ 1 w 73"/>
                  <a:gd name="T33" fmla="*/ 0 h 79"/>
                  <a:gd name="T34" fmla="*/ 1 w 73"/>
                  <a:gd name="T35" fmla="*/ 0 h 79"/>
                  <a:gd name="T36" fmla="*/ 1 w 73"/>
                  <a:gd name="T37" fmla="*/ 0 h 79"/>
                  <a:gd name="T38" fmla="*/ 1 w 73"/>
                  <a:gd name="T39" fmla="*/ 0 h 79"/>
                  <a:gd name="T40" fmla="*/ 1 w 73"/>
                  <a:gd name="T41" fmla="*/ 0 h 79"/>
                  <a:gd name="T42" fmla="*/ 1 w 73"/>
                  <a:gd name="T43" fmla="*/ 0 h 79"/>
                  <a:gd name="T44" fmla="*/ 1 w 73"/>
                  <a:gd name="T45" fmla="*/ 0 h 79"/>
                  <a:gd name="T46" fmla="*/ 1 w 73"/>
                  <a:gd name="T47" fmla="*/ 0 h 79"/>
                  <a:gd name="T48" fmla="*/ 1 w 73"/>
                  <a:gd name="T49" fmla="*/ 0 h 79"/>
                  <a:gd name="T50" fmla="*/ 1 w 73"/>
                  <a:gd name="T51" fmla="*/ 0 h 79"/>
                  <a:gd name="T52" fmla="*/ 1 w 73"/>
                  <a:gd name="T53" fmla="*/ 0 h 79"/>
                  <a:gd name="T54" fmla="*/ 1 w 73"/>
                  <a:gd name="T55" fmla="*/ 0 h 79"/>
                  <a:gd name="T56" fmla="*/ 1 w 73"/>
                  <a:gd name="T57" fmla="*/ 0 h 79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73" h="79">
                    <a:moveTo>
                      <a:pt x="73" y="19"/>
                    </a:moveTo>
                    <a:lnTo>
                      <a:pt x="69" y="12"/>
                    </a:lnTo>
                    <a:lnTo>
                      <a:pt x="62" y="7"/>
                    </a:lnTo>
                    <a:lnTo>
                      <a:pt x="54" y="2"/>
                    </a:lnTo>
                    <a:lnTo>
                      <a:pt x="46" y="0"/>
                    </a:lnTo>
                    <a:lnTo>
                      <a:pt x="38" y="0"/>
                    </a:lnTo>
                    <a:lnTo>
                      <a:pt x="30" y="1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0" y="12"/>
                    </a:lnTo>
                    <a:lnTo>
                      <a:pt x="5" y="19"/>
                    </a:lnTo>
                    <a:lnTo>
                      <a:pt x="2" y="25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49"/>
                    </a:lnTo>
                    <a:lnTo>
                      <a:pt x="3" y="55"/>
                    </a:lnTo>
                    <a:lnTo>
                      <a:pt x="7" y="62"/>
                    </a:lnTo>
                    <a:lnTo>
                      <a:pt x="11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35" y="79"/>
                    </a:lnTo>
                    <a:lnTo>
                      <a:pt x="38" y="79"/>
                    </a:lnTo>
                    <a:lnTo>
                      <a:pt x="41" y="79"/>
                    </a:lnTo>
                    <a:lnTo>
                      <a:pt x="43" y="79"/>
                    </a:lnTo>
                    <a:lnTo>
                      <a:pt x="48" y="70"/>
                    </a:lnTo>
                    <a:lnTo>
                      <a:pt x="58" y="52"/>
                    </a:lnTo>
                    <a:lnTo>
                      <a:pt x="69" y="31"/>
                    </a:lnTo>
                    <a:lnTo>
                      <a:pt x="73" y="19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3" name="Freeform 56">
                <a:extLst>
                  <a:ext uri="{FF2B5EF4-FFF2-40B4-BE49-F238E27FC236}">
                    <a16:creationId xmlns:a16="http://schemas.microsoft.com/office/drawing/2014/main" id="{DFD2C84B-66EB-D3F4-4A9A-E6A89C87D42E}"/>
                  </a:ext>
                </a:extLst>
              </p:cNvPr>
              <p:cNvSpPr/>
              <p:nvPr/>
            </p:nvSpPr>
            <p:spPr bwMode="auto">
              <a:xfrm>
                <a:off x="3983" y="4266"/>
                <a:ext cx="31" cy="33"/>
              </a:xfrm>
              <a:custGeom>
                <a:avLst/>
                <a:gdLst>
                  <a:gd name="T0" fmla="*/ 1 w 61"/>
                  <a:gd name="T1" fmla="*/ 1 h 66"/>
                  <a:gd name="T2" fmla="*/ 1 w 61"/>
                  <a:gd name="T3" fmla="*/ 1 h 66"/>
                  <a:gd name="T4" fmla="*/ 1 w 61"/>
                  <a:gd name="T5" fmla="*/ 1 h 66"/>
                  <a:gd name="T6" fmla="*/ 1 w 61"/>
                  <a:gd name="T7" fmla="*/ 1 h 66"/>
                  <a:gd name="T8" fmla="*/ 1 w 61"/>
                  <a:gd name="T9" fmla="*/ 1 h 66"/>
                  <a:gd name="T10" fmla="*/ 1 w 61"/>
                  <a:gd name="T11" fmla="*/ 1 h 66"/>
                  <a:gd name="T12" fmla="*/ 1 w 61"/>
                  <a:gd name="T13" fmla="*/ 1 h 66"/>
                  <a:gd name="T14" fmla="*/ 1 w 61"/>
                  <a:gd name="T15" fmla="*/ 1 h 66"/>
                  <a:gd name="T16" fmla="*/ 1 w 61"/>
                  <a:gd name="T17" fmla="*/ 1 h 66"/>
                  <a:gd name="T18" fmla="*/ 1 w 61"/>
                  <a:gd name="T19" fmla="*/ 1 h 66"/>
                  <a:gd name="T20" fmla="*/ 1 w 61"/>
                  <a:gd name="T21" fmla="*/ 1 h 66"/>
                  <a:gd name="T22" fmla="*/ 1 w 61"/>
                  <a:gd name="T23" fmla="*/ 1 h 66"/>
                  <a:gd name="T24" fmla="*/ 1 w 61"/>
                  <a:gd name="T25" fmla="*/ 1 h 66"/>
                  <a:gd name="T26" fmla="*/ 1 w 61"/>
                  <a:gd name="T27" fmla="*/ 0 h 66"/>
                  <a:gd name="T28" fmla="*/ 1 w 61"/>
                  <a:gd name="T29" fmla="*/ 1 h 66"/>
                  <a:gd name="T30" fmla="*/ 1 w 61"/>
                  <a:gd name="T31" fmla="*/ 1 h 66"/>
                  <a:gd name="T32" fmla="*/ 0 w 61"/>
                  <a:gd name="T33" fmla="*/ 1 h 66"/>
                  <a:gd name="T34" fmla="*/ 1 w 61"/>
                  <a:gd name="T35" fmla="*/ 1 h 66"/>
                  <a:gd name="T36" fmla="*/ 1 w 61"/>
                  <a:gd name="T37" fmla="*/ 1 h 66"/>
                  <a:gd name="T38" fmla="*/ 1 w 61"/>
                  <a:gd name="T39" fmla="*/ 1 h 66"/>
                  <a:gd name="T40" fmla="*/ 1 w 61"/>
                  <a:gd name="T41" fmla="*/ 1 h 66"/>
                  <a:gd name="T42" fmla="*/ 1 w 61"/>
                  <a:gd name="T43" fmla="*/ 1 h 66"/>
                  <a:gd name="T44" fmla="*/ 1 w 61"/>
                  <a:gd name="T45" fmla="*/ 1 h 66"/>
                  <a:gd name="T46" fmla="*/ 1 w 61"/>
                  <a:gd name="T47" fmla="*/ 1 h 66"/>
                  <a:gd name="T48" fmla="*/ 1 w 61"/>
                  <a:gd name="T49" fmla="*/ 1 h 6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61" h="66">
                    <a:moveTo>
                      <a:pt x="53" y="66"/>
                    </a:moveTo>
                    <a:lnTo>
                      <a:pt x="57" y="61"/>
                    </a:lnTo>
                    <a:lnTo>
                      <a:pt x="59" y="56"/>
                    </a:lnTo>
                    <a:lnTo>
                      <a:pt x="60" y="52"/>
                    </a:lnTo>
                    <a:lnTo>
                      <a:pt x="61" y="47"/>
                    </a:lnTo>
                    <a:lnTo>
                      <a:pt x="61" y="39"/>
                    </a:lnTo>
                    <a:lnTo>
                      <a:pt x="60" y="31"/>
                    </a:lnTo>
                    <a:lnTo>
                      <a:pt x="58" y="24"/>
                    </a:lnTo>
                    <a:lnTo>
                      <a:pt x="55" y="17"/>
                    </a:lnTo>
                    <a:lnTo>
                      <a:pt x="50" y="11"/>
                    </a:lnTo>
                    <a:lnTo>
                      <a:pt x="43" y="7"/>
                    </a:lnTo>
                    <a:lnTo>
                      <a:pt x="36" y="3"/>
                    </a:lnTo>
                    <a:lnTo>
                      <a:pt x="29" y="1"/>
                    </a:lnTo>
                    <a:lnTo>
                      <a:pt x="21" y="0"/>
                    </a:lnTo>
                    <a:lnTo>
                      <a:pt x="13" y="1"/>
                    </a:lnTo>
                    <a:lnTo>
                      <a:pt x="6" y="3"/>
                    </a:lnTo>
                    <a:lnTo>
                      <a:pt x="0" y="7"/>
                    </a:lnTo>
                    <a:lnTo>
                      <a:pt x="2" y="9"/>
                    </a:lnTo>
                    <a:lnTo>
                      <a:pt x="5" y="14"/>
                    </a:lnTo>
                    <a:lnTo>
                      <a:pt x="11" y="22"/>
                    </a:lnTo>
                    <a:lnTo>
                      <a:pt x="19" y="31"/>
                    </a:lnTo>
                    <a:lnTo>
                      <a:pt x="27" y="41"/>
                    </a:lnTo>
                    <a:lnTo>
                      <a:pt x="35" y="51"/>
                    </a:lnTo>
                    <a:lnTo>
                      <a:pt x="44" y="59"/>
                    </a:lnTo>
                    <a:lnTo>
                      <a:pt x="53" y="66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4" name="Freeform 57">
                <a:extLst>
                  <a:ext uri="{FF2B5EF4-FFF2-40B4-BE49-F238E27FC236}">
                    <a16:creationId xmlns:a16="http://schemas.microsoft.com/office/drawing/2014/main" id="{0D3C9F92-8F92-1BE3-840E-66853EFDA703}"/>
                  </a:ext>
                </a:extLst>
              </p:cNvPr>
              <p:cNvSpPr/>
              <p:nvPr/>
            </p:nvSpPr>
            <p:spPr bwMode="auto">
              <a:xfrm>
                <a:off x="4852" y="4125"/>
                <a:ext cx="17" cy="17"/>
              </a:xfrm>
              <a:custGeom>
                <a:avLst/>
                <a:gdLst>
                  <a:gd name="T0" fmla="*/ 1 w 34"/>
                  <a:gd name="T1" fmla="*/ 1 h 34"/>
                  <a:gd name="T2" fmla="*/ 1 w 34"/>
                  <a:gd name="T3" fmla="*/ 1 h 34"/>
                  <a:gd name="T4" fmla="*/ 1 w 34"/>
                  <a:gd name="T5" fmla="*/ 1 h 34"/>
                  <a:gd name="T6" fmla="*/ 1 w 34"/>
                  <a:gd name="T7" fmla="*/ 1 h 34"/>
                  <a:gd name="T8" fmla="*/ 1 w 34"/>
                  <a:gd name="T9" fmla="*/ 1 h 34"/>
                  <a:gd name="T10" fmla="*/ 1 w 34"/>
                  <a:gd name="T11" fmla="*/ 1 h 34"/>
                  <a:gd name="T12" fmla="*/ 1 w 34"/>
                  <a:gd name="T13" fmla="*/ 1 h 34"/>
                  <a:gd name="T14" fmla="*/ 1 w 34"/>
                  <a:gd name="T15" fmla="*/ 1 h 34"/>
                  <a:gd name="T16" fmla="*/ 1 w 34"/>
                  <a:gd name="T17" fmla="*/ 1 h 34"/>
                  <a:gd name="T18" fmla="*/ 1 w 34"/>
                  <a:gd name="T19" fmla="*/ 0 h 34"/>
                  <a:gd name="T20" fmla="*/ 1 w 34"/>
                  <a:gd name="T21" fmla="*/ 1 h 34"/>
                  <a:gd name="T22" fmla="*/ 1 w 34"/>
                  <a:gd name="T23" fmla="*/ 1 h 34"/>
                  <a:gd name="T24" fmla="*/ 0 w 34"/>
                  <a:gd name="T25" fmla="*/ 1 h 34"/>
                  <a:gd name="T26" fmla="*/ 0 w 34"/>
                  <a:gd name="T27" fmla="*/ 1 h 34"/>
                  <a:gd name="T28" fmla="*/ 1 w 34"/>
                  <a:gd name="T29" fmla="*/ 1 h 34"/>
                  <a:gd name="T30" fmla="*/ 1 w 34"/>
                  <a:gd name="T31" fmla="*/ 1 h 34"/>
                  <a:gd name="T32" fmla="*/ 1 w 34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4">
                    <a:moveTo>
                      <a:pt x="12" y="34"/>
                    </a:moveTo>
                    <a:lnTo>
                      <a:pt x="19" y="34"/>
                    </a:lnTo>
                    <a:lnTo>
                      <a:pt x="24" y="33"/>
                    </a:lnTo>
                    <a:lnTo>
                      <a:pt x="29" y="28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2" y="10"/>
                    </a:lnTo>
                    <a:lnTo>
                      <a:pt x="28" y="5"/>
                    </a:lnTo>
                    <a:lnTo>
                      <a:pt x="22" y="2"/>
                    </a:lnTo>
                    <a:lnTo>
                      <a:pt x="15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6" y="30"/>
                    </a:lnTo>
                    <a:lnTo>
                      <a:pt x="12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5" name="Freeform 58">
                <a:extLst>
                  <a:ext uri="{FF2B5EF4-FFF2-40B4-BE49-F238E27FC236}">
                    <a16:creationId xmlns:a16="http://schemas.microsoft.com/office/drawing/2014/main" id="{2BDAE566-8211-3BAD-8FCF-16D9BDB1D0F7}"/>
                  </a:ext>
                </a:extLst>
              </p:cNvPr>
              <p:cNvSpPr/>
              <p:nvPr/>
            </p:nvSpPr>
            <p:spPr bwMode="auto">
              <a:xfrm>
                <a:off x="4885" y="4152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0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1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1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8" y="3"/>
                    </a:lnTo>
                    <a:lnTo>
                      <a:pt x="22" y="0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1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6" name="Freeform 59">
                <a:extLst>
                  <a:ext uri="{FF2B5EF4-FFF2-40B4-BE49-F238E27FC236}">
                    <a16:creationId xmlns:a16="http://schemas.microsoft.com/office/drawing/2014/main" id="{27F7540A-04F7-FEF7-0F65-37016542A965}"/>
                  </a:ext>
                </a:extLst>
              </p:cNvPr>
              <p:cNvSpPr/>
              <p:nvPr/>
            </p:nvSpPr>
            <p:spPr bwMode="auto">
              <a:xfrm>
                <a:off x="4701" y="4202"/>
                <a:ext cx="17" cy="17"/>
              </a:xfrm>
              <a:custGeom>
                <a:avLst/>
                <a:gdLst>
                  <a:gd name="T0" fmla="*/ 1 w 34"/>
                  <a:gd name="T1" fmla="*/ 1 h 33"/>
                  <a:gd name="T2" fmla="*/ 1 w 34"/>
                  <a:gd name="T3" fmla="*/ 1 h 33"/>
                  <a:gd name="T4" fmla="*/ 1 w 34"/>
                  <a:gd name="T5" fmla="*/ 1 h 33"/>
                  <a:gd name="T6" fmla="*/ 1 w 34"/>
                  <a:gd name="T7" fmla="*/ 1 h 33"/>
                  <a:gd name="T8" fmla="*/ 1 w 34"/>
                  <a:gd name="T9" fmla="*/ 1 h 33"/>
                  <a:gd name="T10" fmla="*/ 1 w 34"/>
                  <a:gd name="T11" fmla="*/ 1 h 33"/>
                  <a:gd name="T12" fmla="*/ 1 w 34"/>
                  <a:gd name="T13" fmla="*/ 1 h 33"/>
                  <a:gd name="T14" fmla="*/ 1 w 34"/>
                  <a:gd name="T15" fmla="*/ 1 h 33"/>
                  <a:gd name="T16" fmla="*/ 1 w 34"/>
                  <a:gd name="T17" fmla="*/ 1 h 33"/>
                  <a:gd name="T18" fmla="*/ 1 w 34"/>
                  <a:gd name="T19" fmla="*/ 0 h 33"/>
                  <a:gd name="T20" fmla="*/ 1 w 34"/>
                  <a:gd name="T21" fmla="*/ 1 h 33"/>
                  <a:gd name="T22" fmla="*/ 1 w 34"/>
                  <a:gd name="T23" fmla="*/ 1 h 33"/>
                  <a:gd name="T24" fmla="*/ 1 w 34"/>
                  <a:gd name="T25" fmla="*/ 1 h 33"/>
                  <a:gd name="T26" fmla="*/ 0 w 34"/>
                  <a:gd name="T27" fmla="*/ 1 h 33"/>
                  <a:gd name="T28" fmla="*/ 1 w 34"/>
                  <a:gd name="T29" fmla="*/ 1 h 33"/>
                  <a:gd name="T30" fmla="*/ 1 w 34"/>
                  <a:gd name="T31" fmla="*/ 1 h 33"/>
                  <a:gd name="T32" fmla="*/ 1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3"/>
                    </a:moveTo>
                    <a:lnTo>
                      <a:pt x="19" y="33"/>
                    </a:lnTo>
                    <a:lnTo>
                      <a:pt x="25" y="32"/>
                    </a:lnTo>
                    <a:lnTo>
                      <a:pt x="29" y="28"/>
                    </a:lnTo>
                    <a:lnTo>
                      <a:pt x="33" y="22"/>
                    </a:lnTo>
                    <a:lnTo>
                      <a:pt x="34" y="16"/>
                    </a:lnTo>
                    <a:lnTo>
                      <a:pt x="33" y="9"/>
                    </a:lnTo>
                    <a:lnTo>
                      <a:pt x="28" y="5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10" y="2"/>
                    </a:lnTo>
                    <a:lnTo>
                      <a:pt x="5" y="6"/>
                    </a:lnTo>
                    <a:lnTo>
                      <a:pt x="2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30"/>
                    </a:lnTo>
                    <a:lnTo>
                      <a:pt x="12" y="3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" name="Freeform 60">
                <a:extLst>
                  <a:ext uri="{FF2B5EF4-FFF2-40B4-BE49-F238E27FC236}">
                    <a16:creationId xmlns:a16="http://schemas.microsoft.com/office/drawing/2014/main" id="{EDAABF9A-4519-F26B-5836-A4C1E0991DC0}"/>
                  </a:ext>
                </a:extLst>
              </p:cNvPr>
              <p:cNvSpPr/>
              <p:nvPr/>
            </p:nvSpPr>
            <p:spPr bwMode="auto">
              <a:xfrm>
                <a:off x="4742" y="4201"/>
                <a:ext cx="16" cy="17"/>
              </a:xfrm>
              <a:custGeom>
                <a:avLst/>
                <a:gdLst>
                  <a:gd name="T0" fmla="*/ 0 w 34"/>
                  <a:gd name="T1" fmla="*/ 1 h 33"/>
                  <a:gd name="T2" fmla="*/ 0 w 34"/>
                  <a:gd name="T3" fmla="*/ 1 h 33"/>
                  <a:gd name="T4" fmla="*/ 0 w 34"/>
                  <a:gd name="T5" fmla="*/ 1 h 33"/>
                  <a:gd name="T6" fmla="*/ 0 w 34"/>
                  <a:gd name="T7" fmla="*/ 1 h 33"/>
                  <a:gd name="T8" fmla="*/ 0 w 34"/>
                  <a:gd name="T9" fmla="*/ 1 h 33"/>
                  <a:gd name="T10" fmla="*/ 0 w 34"/>
                  <a:gd name="T11" fmla="*/ 1 h 33"/>
                  <a:gd name="T12" fmla="*/ 0 w 34"/>
                  <a:gd name="T13" fmla="*/ 1 h 33"/>
                  <a:gd name="T14" fmla="*/ 0 w 34"/>
                  <a:gd name="T15" fmla="*/ 1 h 33"/>
                  <a:gd name="T16" fmla="*/ 0 w 34"/>
                  <a:gd name="T17" fmla="*/ 1 h 33"/>
                  <a:gd name="T18" fmla="*/ 0 w 34"/>
                  <a:gd name="T19" fmla="*/ 0 h 33"/>
                  <a:gd name="T20" fmla="*/ 0 w 34"/>
                  <a:gd name="T21" fmla="*/ 1 h 33"/>
                  <a:gd name="T22" fmla="*/ 0 w 34"/>
                  <a:gd name="T23" fmla="*/ 1 h 33"/>
                  <a:gd name="T24" fmla="*/ 0 w 34"/>
                  <a:gd name="T25" fmla="*/ 1 h 33"/>
                  <a:gd name="T26" fmla="*/ 0 w 34"/>
                  <a:gd name="T27" fmla="*/ 1 h 33"/>
                  <a:gd name="T28" fmla="*/ 0 w 34"/>
                  <a:gd name="T29" fmla="*/ 1 h 33"/>
                  <a:gd name="T30" fmla="*/ 0 w 34"/>
                  <a:gd name="T31" fmla="*/ 1 h 33"/>
                  <a:gd name="T32" fmla="*/ 0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2"/>
                    </a:moveTo>
                    <a:lnTo>
                      <a:pt x="19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1" y="9"/>
                    </a:lnTo>
                    <a:lnTo>
                      <a:pt x="28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8" name="Freeform 61">
                <a:extLst>
                  <a:ext uri="{FF2B5EF4-FFF2-40B4-BE49-F238E27FC236}">
                    <a16:creationId xmlns:a16="http://schemas.microsoft.com/office/drawing/2014/main" id="{8A90CF1A-76DB-FDE4-C9AB-3C36A2DCC092}"/>
                  </a:ext>
                </a:extLst>
              </p:cNvPr>
              <p:cNvSpPr/>
              <p:nvPr/>
            </p:nvSpPr>
            <p:spPr bwMode="auto">
              <a:xfrm>
                <a:off x="4782" y="4209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1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5" y="29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9" name="Freeform 62">
                <a:extLst>
                  <a:ext uri="{FF2B5EF4-FFF2-40B4-BE49-F238E27FC236}">
                    <a16:creationId xmlns:a16="http://schemas.microsoft.com/office/drawing/2014/main" id="{EFF68BD7-0657-5605-8C16-B57CA3912FC4}"/>
                  </a:ext>
                </a:extLst>
              </p:cNvPr>
              <p:cNvSpPr/>
              <p:nvPr/>
            </p:nvSpPr>
            <p:spPr bwMode="auto">
              <a:xfrm>
                <a:off x="4820" y="4226"/>
                <a:ext cx="17" cy="17"/>
              </a:xfrm>
              <a:custGeom>
                <a:avLst/>
                <a:gdLst>
                  <a:gd name="T0" fmla="*/ 1 w 33"/>
                  <a:gd name="T1" fmla="*/ 1 h 34"/>
                  <a:gd name="T2" fmla="*/ 1 w 33"/>
                  <a:gd name="T3" fmla="*/ 1 h 34"/>
                  <a:gd name="T4" fmla="*/ 1 w 33"/>
                  <a:gd name="T5" fmla="*/ 1 h 34"/>
                  <a:gd name="T6" fmla="*/ 1 w 33"/>
                  <a:gd name="T7" fmla="*/ 1 h 34"/>
                  <a:gd name="T8" fmla="*/ 1 w 33"/>
                  <a:gd name="T9" fmla="*/ 1 h 34"/>
                  <a:gd name="T10" fmla="*/ 1 w 33"/>
                  <a:gd name="T11" fmla="*/ 1 h 34"/>
                  <a:gd name="T12" fmla="*/ 1 w 33"/>
                  <a:gd name="T13" fmla="*/ 1 h 34"/>
                  <a:gd name="T14" fmla="*/ 1 w 33"/>
                  <a:gd name="T15" fmla="*/ 1 h 34"/>
                  <a:gd name="T16" fmla="*/ 1 w 33"/>
                  <a:gd name="T17" fmla="*/ 1 h 34"/>
                  <a:gd name="T18" fmla="*/ 1 w 33"/>
                  <a:gd name="T19" fmla="*/ 0 h 34"/>
                  <a:gd name="T20" fmla="*/ 1 w 33"/>
                  <a:gd name="T21" fmla="*/ 1 h 34"/>
                  <a:gd name="T22" fmla="*/ 1 w 33"/>
                  <a:gd name="T23" fmla="*/ 1 h 34"/>
                  <a:gd name="T24" fmla="*/ 1 w 33"/>
                  <a:gd name="T25" fmla="*/ 1 h 34"/>
                  <a:gd name="T26" fmla="*/ 0 w 33"/>
                  <a:gd name="T27" fmla="*/ 1 h 34"/>
                  <a:gd name="T28" fmla="*/ 1 w 33"/>
                  <a:gd name="T29" fmla="*/ 1 h 34"/>
                  <a:gd name="T30" fmla="*/ 1 w 33"/>
                  <a:gd name="T31" fmla="*/ 1 h 34"/>
                  <a:gd name="T32" fmla="*/ 1 w 33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4">
                    <a:moveTo>
                      <a:pt x="11" y="34"/>
                    </a:moveTo>
                    <a:lnTo>
                      <a:pt x="18" y="34"/>
                    </a:lnTo>
                    <a:lnTo>
                      <a:pt x="24" y="33"/>
                    </a:lnTo>
                    <a:lnTo>
                      <a:pt x="30" y="28"/>
                    </a:lnTo>
                    <a:lnTo>
                      <a:pt x="33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7" y="5"/>
                    </a:lnTo>
                    <a:lnTo>
                      <a:pt x="22" y="1"/>
                    </a:lnTo>
                    <a:lnTo>
                      <a:pt x="16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1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5" y="30"/>
                    </a:lnTo>
                    <a:lnTo>
                      <a:pt x="11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" name="Freeform 63">
                <a:extLst>
                  <a:ext uri="{FF2B5EF4-FFF2-40B4-BE49-F238E27FC236}">
                    <a16:creationId xmlns:a16="http://schemas.microsoft.com/office/drawing/2014/main" id="{E9241785-957A-9DB6-588F-0B00EFF650DD}"/>
                  </a:ext>
                </a:extLst>
              </p:cNvPr>
              <p:cNvSpPr/>
              <p:nvPr/>
            </p:nvSpPr>
            <p:spPr bwMode="auto">
              <a:xfrm>
                <a:off x="4853" y="4250"/>
                <a:ext cx="16" cy="16"/>
              </a:xfrm>
              <a:custGeom>
                <a:avLst/>
                <a:gdLst>
                  <a:gd name="T0" fmla="*/ 0 w 33"/>
                  <a:gd name="T1" fmla="*/ 0 h 33"/>
                  <a:gd name="T2" fmla="*/ 0 w 33"/>
                  <a:gd name="T3" fmla="*/ 0 h 33"/>
                  <a:gd name="T4" fmla="*/ 0 w 33"/>
                  <a:gd name="T5" fmla="*/ 0 h 33"/>
                  <a:gd name="T6" fmla="*/ 0 w 33"/>
                  <a:gd name="T7" fmla="*/ 0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0 h 33"/>
                  <a:gd name="T14" fmla="*/ 0 w 33"/>
                  <a:gd name="T15" fmla="*/ 0 h 33"/>
                  <a:gd name="T16" fmla="*/ 0 w 33"/>
                  <a:gd name="T17" fmla="*/ 0 h 33"/>
                  <a:gd name="T18" fmla="*/ 0 w 33"/>
                  <a:gd name="T19" fmla="*/ 0 h 33"/>
                  <a:gd name="T20" fmla="*/ 0 w 33"/>
                  <a:gd name="T21" fmla="*/ 0 h 33"/>
                  <a:gd name="T22" fmla="*/ 0 w 33"/>
                  <a:gd name="T23" fmla="*/ 0 h 33"/>
                  <a:gd name="T24" fmla="*/ 0 w 33"/>
                  <a:gd name="T25" fmla="*/ 0 h 33"/>
                  <a:gd name="T26" fmla="*/ 0 w 33"/>
                  <a:gd name="T27" fmla="*/ 0 h 33"/>
                  <a:gd name="T28" fmla="*/ 0 w 33"/>
                  <a:gd name="T29" fmla="*/ 0 h 33"/>
                  <a:gd name="T30" fmla="*/ 0 w 33"/>
                  <a:gd name="T31" fmla="*/ 0 h 33"/>
                  <a:gd name="T32" fmla="*/ 0 w 33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2" y="32"/>
                    </a:moveTo>
                    <a:lnTo>
                      <a:pt x="18" y="33"/>
                    </a:lnTo>
                    <a:lnTo>
                      <a:pt x="25" y="32"/>
                    </a:lnTo>
                    <a:lnTo>
                      <a:pt x="29" y="27"/>
                    </a:lnTo>
                    <a:lnTo>
                      <a:pt x="33" y="21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1" y="1"/>
                    </a:lnTo>
                    <a:lnTo>
                      <a:pt x="15" y="0"/>
                    </a:lnTo>
                    <a:lnTo>
                      <a:pt x="8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" name="Freeform 64">
                <a:extLst>
                  <a:ext uri="{FF2B5EF4-FFF2-40B4-BE49-F238E27FC236}">
                    <a16:creationId xmlns:a16="http://schemas.microsoft.com/office/drawing/2014/main" id="{49FE564A-982A-11EA-2AF3-029747577B09}"/>
                  </a:ext>
                </a:extLst>
              </p:cNvPr>
              <p:cNvSpPr/>
              <p:nvPr/>
            </p:nvSpPr>
            <p:spPr bwMode="auto">
              <a:xfrm>
                <a:off x="4680" y="4230"/>
                <a:ext cx="188" cy="72"/>
              </a:xfrm>
              <a:custGeom>
                <a:avLst/>
                <a:gdLst>
                  <a:gd name="T0" fmla="*/ 1 w 376"/>
                  <a:gd name="T1" fmla="*/ 1 h 144"/>
                  <a:gd name="T2" fmla="*/ 1 w 376"/>
                  <a:gd name="T3" fmla="*/ 1 h 144"/>
                  <a:gd name="T4" fmla="*/ 1 w 376"/>
                  <a:gd name="T5" fmla="*/ 1 h 144"/>
                  <a:gd name="T6" fmla="*/ 1 w 376"/>
                  <a:gd name="T7" fmla="*/ 1 h 144"/>
                  <a:gd name="T8" fmla="*/ 1 w 376"/>
                  <a:gd name="T9" fmla="*/ 1 h 144"/>
                  <a:gd name="T10" fmla="*/ 1 w 376"/>
                  <a:gd name="T11" fmla="*/ 1 h 144"/>
                  <a:gd name="T12" fmla="*/ 1 w 376"/>
                  <a:gd name="T13" fmla="*/ 1 h 144"/>
                  <a:gd name="T14" fmla="*/ 1 w 376"/>
                  <a:gd name="T15" fmla="*/ 1 h 144"/>
                  <a:gd name="T16" fmla="*/ 1 w 376"/>
                  <a:gd name="T17" fmla="*/ 1 h 144"/>
                  <a:gd name="T18" fmla="*/ 1 w 376"/>
                  <a:gd name="T19" fmla="*/ 1 h 144"/>
                  <a:gd name="T20" fmla="*/ 1 w 376"/>
                  <a:gd name="T21" fmla="*/ 1 h 144"/>
                  <a:gd name="T22" fmla="*/ 1 w 376"/>
                  <a:gd name="T23" fmla="*/ 1 h 144"/>
                  <a:gd name="T24" fmla="*/ 1 w 376"/>
                  <a:gd name="T25" fmla="*/ 1 h 144"/>
                  <a:gd name="T26" fmla="*/ 1 w 376"/>
                  <a:gd name="T27" fmla="*/ 1 h 144"/>
                  <a:gd name="T28" fmla="*/ 1 w 376"/>
                  <a:gd name="T29" fmla="*/ 1 h 144"/>
                  <a:gd name="T30" fmla="*/ 1 w 376"/>
                  <a:gd name="T31" fmla="*/ 1 h 144"/>
                  <a:gd name="T32" fmla="*/ 1 w 376"/>
                  <a:gd name="T33" fmla="*/ 1 h 144"/>
                  <a:gd name="T34" fmla="*/ 1 w 376"/>
                  <a:gd name="T35" fmla="*/ 1 h 144"/>
                  <a:gd name="T36" fmla="*/ 1 w 376"/>
                  <a:gd name="T37" fmla="*/ 1 h 144"/>
                  <a:gd name="T38" fmla="*/ 1 w 376"/>
                  <a:gd name="T39" fmla="*/ 0 h 144"/>
                  <a:gd name="T40" fmla="*/ 1 w 376"/>
                  <a:gd name="T41" fmla="*/ 1 h 144"/>
                  <a:gd name="T42" fmla="*/ 1 w 376"/>
                  <a:gd name="T43" fmla="*/ 1 h 144"/>
                  <a:gd name="T44" fmla="*/ 1 w 376"/>
                  <a:gd name="T45" fmla="*/ 1 h 144"/>
                  <a:gd name="T46" fmla="*/ 1 w 376"/>
                  <a:gd name="T47" fmla="*/ 1 h 144"/>
                  <a:gd name="T48" fmla="*/ 0 w 376"/>
                  <a:gd name="T49" fmla="*/ 1 h 144"/>
                  <a:gd name="T50" fmla="*/ 1 w 376"/>
                  <a:gd name="T51" fmla="*/ 1 h 144"/>
                  <a:gd name="T52" fmla="*/ 1 w 376"/>
                  <a:gd name="T53" fmla="*/ 1 h 144"/>
                  <a:gd name="T54" fmla="*/ 1 w 376"/>
                  <a:gd name="T55" fmla="*/ 1 h 144"/>
                  <a:gd name="T56" fmla="*/ 1 w 376"/>
                  <a:gd name="T57" fmla="*/ 1 h 144"/>
                  <a:gd name="T58" fmla="*/ 1 w 376"/>
                  <a:gd name="T59" fmla="*/ 1 h 144"/>
                  <a:gd name="T60" fmla="*/ 1 w 376"/>
                  <a:gd name="T61" fmla="*/ 1 h 144"/>
                  <a:gd name="T62" fmla="*/ 1 w 376"/>
                  <a:gd name="T63" fmla="*/ 1 h 144"/>
                  <a:gd name="T64" fmla="*/ 1 w 376"/>
                  <a:gd name="T65" fmla="*/ 1 h 144"/>
                  <a:gd name="T66" fmla="*/ 1 w 376"/>
                  <a:gd name="T67" fmla="*/ 1 h 144"/>
                  <a:gd name="T68" fmla="*/ 1 w 376"/>
                  <a:gd name="T69" fmla="*/ 1 h 144"/>
                  <a:gd name="T70" fmla="*/ 1 w 376"/>
                  <a:gd name="T71" fmla="*/ 1 h 144"/>
                  <a:gd name="T72" fmla="*/ 1 w 376"/>
                  <a:gd name="T73" fmla="*/ 1 h 144"/>
                  <a:gd name="T74" fmla="*/ 1 w 376"/>
                  <a:gd name="T75" fmla="*/ 1 h 144"/>
                  <a:gd name="T76" fmla="*/ 1 w 376"/>
                  <a:gd name="T77" fmla="*/ 1 h 144"/>
                  <a:gd name="T78" fmla="*/ 1 w 376"/>
                  <a:gd name="T79" fmla="*/ 1 h 144"/>
                  <a:gd name="T80" fmla="*/ 1 w 376"/>
                  <a:gd name="T81" fmla="*/ 1 h 144"/>
                  <a:gd name="T82" fmla="*/ 1 w 376"/>
                  <a:gd name="T83" fmla="*/ 1 h 144"/>
                  <a:gd name="T84" fmla="*/ 1 w 376"/>
                  <a:gd name="T85" fmla="*/ 1 h 144"/>
                  <a:gd name="T86" fmla="*/ 1 w 376"/>
                  <a:gd name="T87" fmla="*/ 1 h 144"/>
                  <a:gd name="T88" fmla="*/ 1 w 376"/>
                  <a:gd name="T89" fmla="*/ 1 h 144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376" h="144">
                    <a:moveTo>
                      <a:pt x="340" y="144"/>
                    </a:moveTo>
                    <a:lnTo>
                      <a:pt x="344" y="141"/>
                    </a:lnTo>
                    <a:lnTo>
                      <a:pt x="349" y="137"/>
                    </a:lnTo>
                    <a:lnTo>
                      <a:pt x="353" y="134"/>
                    </a:lnTo>
                    <a:lnTo>
                      <a:pt x="358" y="130"/>
                    </a:lnTo>
                    <a:lnTo>
                      <a:pt x="363" y="127"/>
                    </a:lnTo>
                    <a:lnTo>
                      <a:pt x="367" y="122"/>
                    </a:lnTo>
                    <a:lnTo>
                      <a:pt x="372" y="119"/>
                    </a:lnTo>
                    <a:lnTo>
                      <a:pt x="376" y="114"/>
                    </a:lnTo>
                    <a:lnTo>
                      <a:pt x="358" y="95"/>
                    </a:lnTo>
                    <a:lnTo>
                      <a:pt x="337" y="76"/>
                    </a:lnTo>
                    <a:lnTo>
                      <a:pt x="314" y="60"/>
                    </a:lnTo>
                    <a:lnTo>
                      <a:pt x="291" y="46"/>
                    </a:lnTo>
                    <a:lnTo>
                      <a:pt x="266" y="34"/>
                    </a:lnTo>
                    <a:lnTo>
                      <a:pt x="239" y="23"/>
                    </a:lnTo>
                    <a:lnTo>
                      <a:pt x="213" y="15"/>
                    </a:lnTo>
                    <a:lnTo>
                      <a:pt x="186" y="9"/>
                    </a:lnTo>
                    <a:lnTo>
                      <a:pt x="160" y="5"/>
                    </a:lnTo>
                    <a:lnTo>
                      <a:pt x="133" y="1"/>
                    </a:lnTo>
                    <a:lnTo>
                      <a:pt x="108" y="0"/>
                    </a:lnTo>
                    <a:lnTo>
                      <a:pt x="83" y="1"/>
                    </a:lnTo>
                    <a:lnTo>
                      <a:pt x="60" y="4"/>
                    </a:lnTo>
                    <a:lnTo>
                      <a:pt x="38" y="7"/>
                    </a:lnTo>
                    <a:lnTo>
                      <a:pt x="17" y="13"/>
                    </a:lnTo>
                    <a:lnTo>
                      <a:pt x="0" y="20"/>
                    </a:lnTo>
                    <a:lnTo>
                      <a:pt x="4" y="32"/>
                    </a:lnTo>
                    <a:lnTo>
                      <a:pt x="9" y="45"/>
                    </a:lnTo>
                    <a:lnTo>
                      <a:pt x="15" y="58"/>
                    </a:lnTo>
                    <a:lnTo>
                      <a:pt x="21" y="69"/>
                    </a:lnTo>
                    <a:lnTo>
                      <a:pt x="40" y="60"/>
                    </a:lnTo>
                    <a:lnTo>
                      <a:pt x="61" y="54"/>
                    </a:lnTo>
                    <a:lnTo>
                      <a:pt x="83" y="50"/>
                    </a:lnTo>
                    <a:lnTo>
                      <a:pt x="106" y="47"/>
                    </a:lnTo>
                    <a:lnTo>
                      <a:pt x="128" y="47"/>
                    </a:lnTo>
                    <a:lnTo>
                      <a:pt x="151" y="49"/>
                    </a:lnTo>
                    <a:lnTo>
                      <a:pt x="174" y="52"/>
                    </a:lnTo>
                    <a:lnTo>
                      <a:pt x="197" y="58"/>
                    </a:lnTo>
                    <a:lnTo>
                      <a:pt x="219" y="65"/>
                    </a:lnTo>
                    <a:lnTo>
                      <a:pt x="241" y="73"/>
                    </a:lnTo>
                    <a:lnTo>
                      <a:pt x="261" y="82"/>
                    </a:lnTo>
                    <a:lnTo>
                      <a:pt x="280" y="92"/>
                    </a:lnTo>
                    <a:lnTo>
                      <a:pt x="298" y="104"/>
                    </a:lnTo>
                    <a:lnTo>
                      <a:pt x="314" y="117"/>
                    </a:lnTo>
                    <a:lnTo>
                      <a:pt x="328" y="130"/>
                    </a:lnTo>
                    <a:lnTo>
                      <a:pt x="340" y="144"/>
                    </a:lnTo>
                    <a:close/>
                  </a:path>
                </a:pathLst>
              </a:custGeom>
              <a:solidFill>
                <a:srgbClr val="D100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" name="Freeform 65">
                <a:extLst>
                  <a:ext uri="{FF2B5EF4-FFF2-40B4-BE49-F238E27FC236}">
                    <a16:creationId xmlns:a16="http://schemas.microsoft.com/office/drawing/2014/main" id="{D985334C-1EAE-EE17-6423-765BDB0C601D}"/>
                  </a:ext>
                </a:extLst>
              </p:cNvPr>
              <p:cNvSpPr/>
              <p:nvPr/>
            </p:nvSpPr>
            <p:spPr bwMode="auto">
              <a:xfrm>
                <a:off x="3482" y="4271"/>
                <a:ext cx="1433" cy="69"/>
              </a:xfrm>
              <a:custGeom>
                <a:avLst/>
                <a:gdLst>
                  <a:gd name="T0" fmla="*/ 0 w 2868"/>
                  <a:gd name="T1" fmla="*/ 1 h 137"/>
                  <a:gd name="T2" fmla="*/ 0 w 2868"/>
                  <a:gd name="T3" fmla="*/ 0 h 137"/>
                  <a:gd name="T4" fmla="*/ 0 w 2868"/>
                  <a:gd name="T5" fmla="*/ 0 h 137"/>
                  <a:gd name="T6" fmla="*/ 0 w 2868"/>
                  <a:gd name="T7" fmla="*/ 1 h 137"/>
                  <a:gd name="T8" fmla="*/ 0 w 2868"/>
                  <a:gd name="T9" fmla="*/ 1 h 1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868" h="137">
                    <a:moveTo>
                      <a:pt x="2868" y="134"/>
                    </a:moveTo>
                    <a:lnTo>
                      <a:pt x="2868" y="0"/>
                    </a:lnTo>
                    <a:lnTo>
                      <a:pt x="0" y="0"/>
                    </a:lnTo>
                    <a:lnTo>
                      <a:pt x="7" y="137"/>
                    </a:lnTo>
                    <a:lnTo>
                      <a:pt x="2868" y="134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" name="Freeform 66">
                <a:extLst>
                  <a:ext uri="{FF2B5EF4-FFF2-40B4-BE49-F238E27FC236}">
                    <a16:creationId xmlns:a16="http://schemas.microsoft.com/office/drawing/2014/main" id="{00E50F79-F829-648C-EE1E-7DA5E193A46C}"/>
                  </a:ext>
                </a:extLst>
              </p:cNvPr>
              <p:cNvSpPr/>
              <p:nvPr/>
            </p:nvSpPr>
            <p:spPr bwMode="auto">
              <a:xfrm>
                <a:off x="3452" y="4178"/>
                <a:ext cx="202" cy="140"/>
              </a:xfrm>
              <a:custGeom>
                <a:avLst/>
                <a:gdLst>
                  <a:gd name="T0" fmla="*/ 1 w 404"/>
                  <a:gd name="T1" fmla="*/ 0 h 281"/>
                  <a:gd name="T2" fmla="*/ 1 w 404"/>
                  <a:gd name="T3" fmla="*/ 0 h 281"/>
                  <a:gd name="T4" fmla="*/ 1 w 404"/>
                  <a:gd name="T5" fmla="*/ 0 h 281"/>
                  <a:gd name="T6" fmla="*/ 1 w 404"/>
                  <a:gd name="T7" fmla="*/ 0 h 281"/>
                  <a:gd name="T8" fmla="*/ 1 w 404"/>
                  <a:gd name="T9" fmla="*/ 0 h 281"/>
                  <a:gd name="T10" fmla="*/ 1 w 404"/>
                  <a:gd name="T11" fmla="*/ 0 h 281"/>
                  <a:gd name="T12" fmla="*/ 1 w 404"/>
                  <a:gd name="T13" fmla="*/ 0 h 281"/>
                  <a:gd name="T14" fmla="*/ 1 w 404"/>
                  <a:gd name="T15" fmla="*/ 0 h 281"/>
                  <a:gd name="T16" fmla="*/ 1 w 404"/>
                  <a:gd name="T17" fmla="*/ 0 h 281"/>
                  <a:gd name="T18" fmla="*/ 1 w 404"/>
                  <a:gd name="T19" fmla="*/ 0 h 281"/>
                  <a:gd name="T20" fmla="*/ 1 w 404"/>
                  <a:gd name="T21" fmla="*/ 0 h 281"/>
                  <a:gd name="T22" fmla="*/ 1 w 404"/>
                  <a:gd name="T23" fmla="*/ 0 h 281"/>
                  <a:gd name="T24" fmla="*/ 1 w 404"/>
                  <a:gd name="T25" fmla="*/ 0 h 281"/>
                  <a:gd name="T26" fmla="*/ 1 w 404"/>
                  <a:gd name="T27" fmla="*/ 0 h 281"/>
                  <a:gd name="T28" fmla="*/ 1 w 404"/>
                  <a:gd name="T29" fmla="*/ 0 h 281"/>
                  <a:gd name="T30" fmla="*/ 1 w 404"/>
                  <a:gd name="T31" fmla="*/ 0 h 281"/>
                  <a:gd name="T32" fmla="*/ 1 w 404"/>
                  <a:gd name="T33" fmla="*/ 0 h 281"/>
                  <a:gd name="T34" fmla="*/ 1 w 404"/>
                  <a:gd name="T35" fmla="*/ 0 h 281"/>
                  <a:gd name="T36" fmla="*/ 1 w 404"/>
                  <a:gd name="T37" fmla="*/ 0 h 281"/>
                  <a:gd name="T38" fmla="*/ 1 w 404"/>
                  <a:gd name="T39" fmla="*/ 0 h 281"/>
                  <a:gd name="T40" fmla="*/ 1 w 404"/>
                  <a:gd name="T41" fmla="*/ 0 h 281"/>
                  <a:gd name="T42" fmla="*/ 1 w 404"/>
                  <a:gd name="T43" fmla="*/ 0 h 281"/>
                  <a:gd name="T44" fmla="*/ 1 w 404"/>
                  <a:gd name="T45" fmla="*/ 0 h 281"/>
                  <a:gd name="T46" fmla="*/ 1 w 404"/>
                  <a:gd name="T47" fmla="*/ 0 h 281"/>
                  <a:gd name="T48" fmla="*/ 1 w 404"/>
                  <a:gd name="T49" fmla="*/ 0 h 281"/>
                  <a:gd name="T50" fmla="*/ 1 w 404"/>
                  <a:gd name="T51" fmla="*/ 0 h 281"/>
                  <a:gd name="T52" fmla="*/ 1 w 404"/>
                  <a:gd name="T53" fmla="*/ 0 h 281"/>
                  <a:gd name="T54" fmla="*/ 1 w 404"/>
                  <a:gd name="T55" fmla="*/ 0 h 281"/>
                  <a:gd name="T56" fmla="*/ 1 w 404"/>
                  <a:gd name="T57" fmla="*/ 0 h 281"/>
                  <a:gd name="T58" fmla="*/ 1 w 404"/>
                  <a:gd name="T59" fmla="*/ 0 h 281"/>
                  <a:gd name="T60" fmla="*/ 1 w 404"/>
                  <a:gd name="T61" fmla="*/ 0 h 281"/>
                  <a:gd name="T62" fmla="*/ 1 w 404"/>
                  <a:gd name="T63" fmla="*/ 0 h 281"/>
                  <a:gd name="T64" fmla="*/ 1 w 404"/>
                  <a:gd name="T65" fmla="*/ 0 h 281"/>
                  <a:gd name="T66" fmla="*/ 1 w 404"/>
                  <a:gd name="T67" fmla="*/ 0 h 281"/>
                  <a:gd name="T68" fmla="*/ 1 w 404"/>
                  <a:gd name="T69" fmla="*/ 0 h 281"/>
                  <a:gd name="T70" fmla="*/ 1 w 404"/>
                  <a:gd name="T71" fmla="*/ 0 h 281"/>
                  <a:gd name="T72" fmla="*/ 1 w 404"/>
                  <a:gd name="T73" fmla="*/ 0 h 281"/>
                  <a:gd name="T74" fmla="*/ 1 w 404"/>
                  <a:gd name="T75" fmla="*/ 0 h 281"/>
                  <a:gd name="T76" fmla="*/ 1 w 404"/>
                  <a:gd name="T77" fmla="*/ 0 h 281"/>
                  <a:gd name="T78" fmla="*/ 1 w 404"/>
                  <a:gd name="T79" fmla="*/ 0 h 281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4" h="281">
                    <a:moveTo>
                      <a:pt x="339" y="270"/>
                    </a:moveTo>
                    <a:lnTo>
                      <a:pt x="323" y="270"/>
                    </a:lnTo>
                    <a:lnTo>
                      <a:pt x="306" y="271"/>
                    </a:lnTo>
                    <a:lnTo>
                      <a:pt x="290" y="271"/>
                    </a:lnTo>
                    <a:lnTo>
                      <a:pt x="274" y="271"/>
                    </a:lnTo>
                    <a:lnTo>
                      <a:pt x="258" y="273"/>
                    </a:lnTo>
                    <a:lnTo>
                      <a:pt x="241" y="273"/>
                    </a:lnTo>
                    <a:lnTo>
                      <a:pt x="225" y="274"/>
                    </a:lnTo>
                    <a:lnTo>
                      <a:pt x="209" y="274"/>
                    </a:lnTo>
                    <a:lnTo>
                      <a:pt x="194" y="275"/>
                    </a:lnTo>
                    <a:lnTo>
                      <a:pt x="178" y="276"/>
                    </a:lnTo>
                    <a:lnTo>
                      <a:pt x="163" y="276"/>
                    </a:lnTo>
                    <a:lnTo>
                      <a:pt x="148" y="277"/>
                    </a:lnTo>
                    <a:lnTo>
                      <a:pt x="133" y="278"/>
                    </a:lnTo>
                    <a:lnTo>
                      <a:pt x="118" y="279"/>
                    </a:lnTo>
                    <a:lnTo>
                      <a:pt x="103" y="279"/>
                    </a:lnTo>
                    <a:lnTo>
                      <a:pt x="89" y="281"/>
                    </a:lnTo>
                    <a:lnTo>
                      <a:pt x="86" y="258"/>
                    </a:lnTo>
                    <a:lnTo>
                      <a:pt x="80" y="233"/>
                    </a:lnTo>
                    <a:lnTo>
                      <a:pt x="72" y="209"/>
                    </a:lnTo>
                    <a:lnTo>
                      <a:pt x="62" y="185"/>
                    </a:lnTo>
                    <a:lnTo>
                      <a:pt x="49" y="163"/>
                    </a:lnTo>
                    <a:lnTo>
                      <a:pt x="34" y="142"/>
                    </a:lnTo>
                    <a:lnTo>
                      <a:pt x="18" y="125"/>
                    </a:lnTo>
                    <a:lnTo>
                      <a:pt x="0" y="112"/>
                    </a:lnTo>
                    <a:lnTo>
                      <a:pt x="20" y="118"/>
                    </a:lnTo>
                    <a:lnTo>
                      <a:pt x="40" y="127"/>
                    </a:lnTo>
                    <a:lnTo>
                      <a:pt x="57" y="139"/>
                    </a:lnTo>
                    <a:lnTo>
                      <a:pt x="73" y="155"/>
                    </a:lnTo>
                    <a:lnTo>
                      <a:pt x="89" y="173"/>
                    </a:lnTo>
                    <a:lnTo>
                      <a:pt x="103" y="196"/>
                    </a:lnTo>
                    <a:lnTo>
                      <a:pt x="118" y="223"/>
                    </a:lnTo>
                    <a:lnTo>
                      <a:pt x="133" y="254"/>
                    </a:lnTo>
                    <a:lnTo>
                      <a:pt x="140" y="223"/>
                    </a:lnTo>
                    <a:lnTo>
                      <a:pt x="142" y="188"/>
                    </a:lnTo>
                    <a:lnTo>
                      <a:pt x="142" y="153"/>
                    </a:lnTo>
                    <a:lnTo>
                      <a:pt x="139" y="116"/>
                    </a:lnTo>
                    <a:lnTo>
                      <a:pt x="133" y="81"/>
                    </a:lnTo>
                    <a:lnTo>
                      <a:pt x="125" y="50"/>
                    </a:lnTo>
                    <a:lnTo>
                      <a:pt x="115" y="23"/>
                    </a:lnTo>
                    <a:lnTo>
                      <a:pt x="102" y="5"/>
                    </a:lnTo>
                    <a:lnTo>
                      <a:pt x="121" y="18"/>
                    </a:lnTo>
                    <a:lnTo>
                      <a:pt x="140" y="34"/>
                    </a:lnTo>
                    <a:lnTo>
                      <a:pt x="157" y="53"/>
                    </a:lnTo>
                    <a:lnTo>
                      <a:pt x="174" y="78"/>
                    </a:lnTo>
                    <a:lnTo>
                      <a:pt x="188" y="106"/>
                    </a:lnTo>
                    <a:lnTo>
                      <a:pt x="201" y="141"/>
                    </a:lnTo>
                    <a:lnTo>
                      <a:pt x="212" y="183"/>
                    </a:lnTo>
                    <a:lnTo>
                      <a:pt x="218" y="231"/>
                    </a:lnTo>
                    <a:lnTo>
                      <a:pt x="229" y="208"/>
                    </a:lnTo>
                    <a:lnTo>
                      <a:pt x="237" y="183"/>
                    </a:lnTo>
                    <a:lnTo>
                      <a:pt x="243" y="154"/>
                    </a:lnTo>
                    <a:lnTo>
                      <a:pt x="245" y="124"/>
                    </a:lnTo>
                    <a:lnTo>
                      <a:pt x="245" y="93"/>
                    </a:lnTo>
                    <a:lnTo>
                      <a:pt x="241" y="62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0" y="30"/>
                    </a:lnTo>
                    <a:lnTo>
                      <a:pt x="255" y="57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8" y="128"/>
                    </a:lnTo>
                    <a:lnTo>
                      <a:pt x="294" y="151"/>
                    </a:lnTo>
                    <a:lnTo>
                      <a:pt x="298" y="173"/>
                    </a:lnTo>
                    <a:lnTo>
                      <a:pt x="299" y="195"/>
                    </a:lnTo>
                    <a:lnTo>
                      <a:pt x="312" y="173"/>
                    </a:lnTo>
                    <a:lnTo>
                      <a:pt x="326" y="148"/>
                    </a:lnTo>
                    <a:lnTo>
                      <a:pt x="340" y="121"/>
                    </a:lnTo>
                    <a:lnTo>
                      <a:pt x="354" y="94"/>
                    </a:lnTo>
                    <a:lnTo>
                      <a:pt x="366" y="67"/>
                    </a:lnTo>
                    <a:lnTo>
                      <a:pt x="375" y="42"/>
                    </a:lnTo>
                    <a:lnTo>
                      <a:pt x="382" y="20"/>
                    </a:lnTo>
                    <a:lnTo>
                      <a:pt x="384" y="3"/>
                    </a:lnTo>
                    <a:lnTo>
                      <a:pt x="392" y="27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4" y="112"/>
                    </a:lnTo>
                    <a:lnTo>
                      <a:pt x="398" y="146"/>
                    </a:lnTo>
                    <a:lnTo>
                      <a:pt x="388" y="184"/>
                    </a:lnTo>
                    <a:lnTo>
                      <a:pt x="368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" name="Freeform 67">
                <a:extLst>
                  <a:ext uri="{FF2B5EF4-FFF2-40B4-BE49-F238E27FC236}">
                    <a16:creationId xmlns:a16="http://schemas.microsoft.com/office/drawing/2014/main" id="{3C0C80A4-1660-E52D-3008-8B4E4282C642}"/>
                  </a:ext>
                </a:extLst>
              </p:cNvPr>
              <p:cNvSpPr/>
              <p:nvPr/>
            </p:nvSpPr>
            <p:spPr bwMode="auto">
              <a:xfrm>
                <a:off x="4880" y="4200"/>
                <a:ext cx="51" cy="71"/>
              </a:xfrm>
              <a:custGeom>
                <a:avLst/>
                <a:gdLst>
                  <a:gd name="T0" fmla="*/ 1 w 102"/>
                  <a:gd name="T1" fmla="*/ 1 h 142"/>
                  <a:gd name="T2" fmla="*/ 0 w 102"/>
                  <a:gd name="T3" fmla="*/ 1 h 142"/>
                  <a:gd name="T4" fmla="*/ 1 w 102"/>
                  <a:gd name="T5" fmla="*/ 1 h 142"/>
                  <a:gd name="T6" fmla="*/ 1 w 102"/>
                  <a:gd name="T7" fmla="*/ 1 h 142"/>
                  <a:gd name="T8" fmla="*/ 1 w 102"/>
                  <a:gd name="T9" fmla="*/ 1 h 142"/>
                  <a:gd name="T10" fmla="*/ 1 w 102"/>
                  <a:gd name="T11" fmla="*/ 1 h 142"/>
                  <a:gd name="T12" fmla="*/ 1 w 102"/>
                  <a:gd name="T13" fmla="*/ 1 h 142"/>
                  <a:gd name="T14" fmla="*/ 1 w 102"/>
                  <a:gd name="T15" fmla="*/ 1 h 142"/>
                  <a:gd name="T16" fmla="*/ 1 w 102"/>
                  <a:gd name="T17" fmla="*/ 1 h 142"/>
                  <a:gd name="T18" fmla="*/ 1 w 102"/>
                  <a:gd name="T19" fmla="*/ 0 h 142"/>
                  <a:gd name="T20" fmla="*/ 1 w 102"/>
                  <a:gd name="T21" fmla="*/ 1 h 142"/>
                  <a:gd name="T22" fmla="*/ 1 w 102"/>
                  <a:gd name="T23" fmla="*/ 1 h 142"/>
                  <a:gd name="T24" fmla="*/ 1 w 102"/>
                  <a:gd name="T25" fmla="*/ 1 h 142"/>
                  <a:gd name="T26" fmla="*/ 1 w 102"/>
                  <a:gd name="T27" fmla="*/ 1 h 14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2" h="142">
                    <a:moveTo>
                      <a:pt x="71" y="142"/>
                    </a:moveTo>
                    <a:lnTo>
                      <a:pt x="0" y="142"/>
                    </a:lnTo>
                    <a:lnTo>
                      <a:pt x="6" y="123"/>
                    </a:lnTo>
                    <a:lnTo>
                      <a:pt x="16" y="102"/>
                    </a:lnTo>
                    <a:lnTo>
                      <a:pt x="27" y="82"/>
                    </a:lnTo>
                    <a:lnTo>
                      <a:pt x="41" y="61"/>
                    </a:lnTo>
                    <a:lnTo>
                      <a:pt x="56" y="43"/>
                    </a:lnTo>
                    <a:lnTo>
                      <a:pt x="71" y="26"/>
                    </a:lnTo>
                    <a:lnTo>
                      <a:pt x="87" y="12"/>
                    </a:lnTo>
                    <a:lnTo>
                      <a:pt x="102" y="0"/>
                    </a:lnTo>
                    <a:lnTo>
                      <a:pt x="84" y="41"/>
                    </a:lnTo>
                    <a:lnTo>
                      <a:pt x="74" y="78"/>
                    </a:lnTo>
                    <a:lnTo>
                      <a:pt x="71" y="112"/>
                    </a:lnTo>
                    <a:lnTo>
                      <a:pt x="71" y="14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" name="Freeform 68">
                <a:extLst>
                  <a:ext uri="{FF2B5EF4-FFF2-40B4-BE49-F238E27FC236}">
                    <a16:creationId xmlns:a16="http://schemas.microsoft.com/office/drawing/2014/main" id="{70E516F2-4CD5-340A-F15C-54C512EA6173}"/>
                  </a:ext>
                </a:extLst>
              </p:cNvPr>
              <p:cNvSpPr/>
              <p:nvPr/>
            </p:nvSpPr>
            <p:spPr bwMode="auto">
              <a:xfrm>
                <a:off x="3666" y="4127"/>
                <a:ext cx="558" cy="206"/>
              </a:xfrm>
              <a:custGeom>
                <a:avLst/>
                <a:gdLst>
                  <a:gd name="T0" fmla="*/ 0 w 1117"/>
                  <a:gd name="T1" fmla="*/ 1 h 412"/>
                  <a:gd name="T2" fmla="*/ 0 w 1117"/>
                  <a:gd name="T3" fmla="*/ 1 h 412"/>
                  <a:gd name="T4" fmla="*/ 0 w 1117"/>
                  <a:gd name="T5" fmla="*/ 1 h 412"/>
                  <a:gd name="T6" fmla="*/ 0 w 1117"/>
                  <a:gd name="T7" fmla="*/ 1 h 412"/>
                  <a:gd name="T8" fmla="*/ 0 w 1117"/>
                  <a:gd name="T9" fmla="*/ 1 h 412"/>
                  <a:gd name="T10" fmla="*/ 0 w 1117"/>
                  <a:gd name="T11" fmla="*/ 1 h 412"/>
                  <a:gd name="T12" fmla="*/ 0 w 1117"/>
                  <a:gd name="T13" fmla="*/ 1 h 412"/>
                  <a:gd name="T14" fmla="*/ 0 w 1117"/>
                  <a:gd name="T15" fmla="*/ 1 h 412"/>
                  <a:gd name="T16" fmla="*/ 0 w 1117"/>
                  <a:gd name="T17" fmla="*/ 1 h 412"/>
                  <a:gd name="T18" fmla="*/ 0 w 1117"/>
                  <a:gd name="T19" fmla="*/ 1 h 412"/>
                  <a:gd name="T20" fmla="*/ 0 w 1117"/>
                  <a:gd name="T21" fmla="*/ 1 h 412"/>
                  <a:gd name="T22" fmla="*/ 0 w 1117"/>
                  <a:gd name="T23" fmla="*/ 1 h 412"/>
                  <a:gd name="T24" fmla="*/ 0 w 1117"/>
                  <a:gd name="T25" fmla="*/ 1 h 412"/>
                  <a:gd name="T26" fmla="*/ 0 w 1117"/>
                  <a:gd name="T27" fmla="*/ 1 h 412"/>
                  <a:gd name="T28" fmla="*/ 0 w 1117"/>
                  <a:gd name="T29" fmla="*/ 1 h 412"/>
                  <a:gd name="T30" fmla="*/ 0 w 1117"/>
                  <a:gd name="T31" fmla="*/ 1 h 412"/>
                  <a:gd name="T32" fmla="*/ 0 w 1117"/>
                  <a:gd name="T33" fmla="*/ 1 h 412"/>
                  <a:gd name="T34" fmla="*/ 0 w 1117"/>
                  <a:gd name="T35" fmla="*/ 1 h 412"/>
                  <a:gd name="T36" fmla="*/ 0 w 1117"/>
                  <a:gd name="T37" fmla="*/ 1 h 412"/>
                  <a:gd name="T38" fmla="*/ 0 w 1117"/>
                  <a:gd name="T39" fmla="*/ 1 h 412"/>
                  <a:gd name="T40" fmla="*/ 0 w 1117"/>
                  <a:gd name="T41" fmla="*/ 1 h 412"/>
                  <a:gd name="T42" fmla="*/ 0 w 1117"/>
                  <a:gd name="T43" fmla="*/ 1 h 412"/>
                  <a:gd name="T44" fmla="*/ 0 w 1117"/>
                  <a:gd name="T45" fmla="*/ 1 h 412"/>
                  <a:gd name="T46" fmla="*/ 0 w 1117"/>
                  <a:gd name="T47" fmla="*/ 1 h 412"/>
                  <a:gd name="T48" fmla="*/ 0 w 1117"/>
                  <a:gd name="T49" fmla="*/ 1 h 412"/>
                  <a:gd name="T50" fmla="*/ 0 w 1117"/>
                  <a:gd name="T51" fmla="*/ 1 h 412"/>
                  <a:gd name="T52" fmla="*/ 0 w 1117"/>
                  <a:gd name="T53" fmla="*/ 1 h 412"/>
                  <a:gd name="T54" fmla="*/ 0 w 1117"/>
                  <a:gd name="T55" fmla="*/ 1 h 412"/>
                  <a:gd name="T56" fmla="*/ 0 w 1117"/>
                  <a:gd name="T57" fmla="*/ 1 h 412"/>
                  <a:gd name="T58" fmla="*/ 0 w 1117"/>
                  <a:gd name="T59" fmla="*/ 1 h 412"/>
                  <a:gd name="T60" fmla="*/ 0 w 1117"/>
                  <a:gd name="T61" fmla="*/ 1 h 412"/>
                  <a:gd name="T62" fmla="*/ 0 w 1117"/>
                  <a:gd name="T63" fmla="*/ 1 h 412"/>
                  <a:gd name="T64" fmla="*/ 0 w 1117"/>
                  <a:gd name="T65" fmla="*/ 0 h 412"/>
                  <a:gd name="T66" fmla="*/ 0 w 1117"/>
                  <a:gd name="T67" fmla="*/ 1 h 412"/>
                  <a:gd name="T68" fmla="*/ 0 w 1117"/>
                  <a:gd name="T69" fmla="*/ 1 h 412"/>
                  <a:gd name="T70" fmla="*/ 0 w 1117"/>
                  <a:gd name="T71" fmla="*/ 1 h 412"/>
                  <a:gd name="T72" fmla="*/ 0 w 1117"/>
                  <a:gd name="T73" fmla="*/ 1 h 412"/>
                  <a:gd name="T74" fmla="*/ 0 w 1117"/>
                  <a:gd name="T75" fmla="*/ 1 h 412"/>
                  <a:gd name="T76" fmla="*/ 0 w 1117"/>
                  <a:gd name="T77" fmla="*/ 1 h 412"/>
                  <a:gd name="T78" fmla="*/ 0 w 1117"/>
                  <a:gd name="T79" fmla="*/ 1 h 412"/>
                  <a:gd name="T80" fmla="*/ 0 w 1117"/>
                  <a:gd name="T81" fmla="*/ 1 h 412"/>
                  <a:gd name="T82" fmla="*/ 0 w 1117"/>
                  <a:gd name="T83" fmla="*/ 1 h 412"/>
                  <a:gd name="T84" fmla="*/ 0 w 1117"/>
                  <a:gd name="T85" fmla="*/ 1 h 412"/>
                  <a:gd name="T86" fmla="*/ 0 w 1117"/>
                  <a:gd name="T87" fmla="*/ 1 h 412"/>
                  <a:gd name="T88" fmla="*/ 0 w 1117"/>
                  <a:gd name="T89" fmla="*/ 1 h 412"/>
                  <a:gd name="T90" fmla="*/ 0 w 1117"/>
                  <a:gd name="T91" fmla="*/ 1 h 412"/>
                  <a:gd name="T92" fmla="*/ 0 w 1117"/>
                  <a:gd name="T93" fmla="*/ 1 h 412"/>
                  <a:gd name="T94" fmla="*/ 0 w 1117"/>
                  <a:gd name="T95" fmla="*/ 1 h 412"/>
                  <a:gd name="T96" fmla="*/ 0 w 1117"/>
                  <a:gd name="T97" fmla="*/ 1 h 412"/>
                  <a:gd name="T98" fmla="*/ 0 w 1117"/>
                  <a:gd name="T99" fmla="*/ 1 h 412"/>
                  <a:gd name="T100" fmla="*/ 0 w 1117"/>
                  <a:gd name="T101" fmla="*/ 1 h 412"/>
                  <a:gd name="T102" fmla="*/ 0 w 1117"/>
                  <a:gd name="T103" fmla="*/ 1 h 412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1117" h="412">
                    <a:moveTo>
                      <a:pt x="1093" y="212"/>
                    </a:moveTo>
                    <a:lnTo>
                      <a:pt x="1073" y="229"/>
                    </a:lnTo>
                    <a:lnTo>
                      <a:pt x="1052" y="248"/>
                    </a:lnTo>
                    <a:lnTo>
                      <a:pt x="1032" y="265"/>
                    </a:lnTo>
                    <a:lnTo>
                      <a:pt x="1011" y="284"/>
                    </a:lnTo>
                    <a:lnTo>
                      <a:pt x="990" y="301"/>
                    </a:lnTo>
                    <a:lnTo>
                      <a:pt x="971" y="317"/>
                    </a:lnTo>
                    <a:lnTo>
                      <a:pt x="951" y="334"/>
                    </a:lnTo>
                    <a:lnTo>
                      <a:pt x="934" y="349"/>
                    </a:lnTo>
                    <a:lnTo>
                      <a:pt x="917" y="363"/>
                    </a:lnTo>
                    <a:lnTo>
                      <a:pt x="900" y="376"/>
                    </a:lnTo>
                    <a:lnTo>
                      <a:pt x="888" y="387"/>
                    </a:lnTo>
                    <a:lnTo>
                      <a:pt x="876" y="397"/>
                    </a:lnTo>
                    <a:lnTo>
                      <a:pt x="867" y="403"/>
                    </a:lnTo>
                    <a:lnTo>
                      <a:pt x="860" y="409"/>
                    </a:lnTo>
                    <a:lnTo>
                      <a:pt x="857" y="412"/>
                    </a:lnTo>
                    <a:lnTo>
                      <a:pt x="826" y="410"/>
                    </a:lnTo>
                    <a:lnTo>
                      <a:pt x="791" y="409"/>
                    </a:lnTo>
                    <a:lnTo>
                      <a:pt x="753" y="408"/>
                    </a:lnTo>
                    <a:lnTo>
                      <a:pt x="714" y="406"/>
                    </a:lnTo>
                    <a:lnTo>
                      <a:pt x="672" y="403"/>
                    </a:lnTo>
                    <a:lnTo>
                      <a:pt x="630" y="401"/>
                    </a:lnTo>
                    <a:lnTo>
                      <a:pt x="587" y="399"/>
                    </a:lnTo>
                    <a:lnTo>
                      <a:pt x="542" y="395"/>
                    </a:lnTo>
                    <a:lnTo>
                      <a:pt x="499" y="393"/>
                    </a:lnTo>
                    <a:lnTo>
                      <a:pt x="455" y="391"/>
                    </a:lnTo>
                    <a:lnTo>
                      <a:pt x="412" y="387"/>
                    </a:lnTo>
                    <a:lnTo>
                      <a:pt x="371" y="385"/>
                    </a:lnTo>
                    <a:lnTo>
                      <a:pt x="330" y="383"/>
                    </a:lnTo>
                    <a:lnTo>
                      <a:pt x="292" y="380"/>
                    </a:lnTo>
                    <a:lnTo>
                      <a:pt x="257" y="378"/>
                    </a:lnTo>
                    <a:lnTo>
                      <a:pt x="224" y="377"/>
                    </a:lnTo>
                    <a:lnTo>
                      <a:pt x="209" y="376"/>
                    </a:lnTo>
                    <a:lnTo>
                      <a:pt x="193" y="376"/>
                    </a:lnTo>
                    <a:lnTo>
                      <a:pt x="178" y="375"/>
                    </a:lnTo>
                    <a:lnTo>
                      <a:pt x="162" y="375"/>
                    </a:lnTo>
                    <a:lnTo>
                      <a:pt x="147" y="374"/>
                    </a:lnTo>
                    <a:lnTo>
                      <a:pt x="131" y="374"/>
                    </a:lnTo>
                    <a:lnTo>
                      <a:pt x="116" y="372"/>
                    </a:lnTo>
                    <a:lnTo>
                      <a:pt x="101" y="372"/>
                    </a:lnTo>
                    <a:lnTo>
                      <a:pt x="80" y="334"/>
                    </a:lnTo>
                    <a:lnTo>
                      <a:pt x="63" y="289"/>
                    </a:lnTo>
                    <a:lnTo>
                      <a:pt x="48" y="241"/>
                    </a:lnTo>
                    <a:lnTo>
                      <a:pt x="36" y="190"/>
                    </a:lnTo>
                    <a:lnTo>
                      <a:pt x="24" y="142"/>
                    </a:lnTo>
                    <a:lnTo>
                      <a:pt x="15" y="97"/>
                    </a:lnTo>
                    <a:lnTo>
                      <a:pt x="7" y="58"/>
                    </a:lnTo>
                    <a:lnTo>
                      <a:pt x="0" y="28"/>
                    </a:lnTo>
                    <a:lnTo>
                      <a:pt x="11" y="62"/>
                    </a:lnTo>
                    <a:lnTo>
                      <a:pt x="25" y="100"/>
                    </a:lnTo>
                    <a:lnTo>
                      <a:pt x="41" y="141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4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1" y="284"/>
                    </a:lnTo>
                    <a:lnTo>
                      <a:pt x="138" y="257"/>
                    </a:lnTo>
                    <a:lnTo>
                      <a:pt x="146" y="234"/>
                    </a:lnTo>
                    <a:lnTo>
                      <a:pt x="156" y="211"/>
                    </a:lnTo>
                    <a:lnTo>
                      <a:pt x="169" y="191"/>
                    </a:lnTo>
                    <a:lnTo>
                      <a:pt x="184" y="172"/>
                    </a:lnTo>
                    <a:lnTo>
                      <a:pt x="204" y="153"/>
                    </a:lnTo>
                    <a:lnTo>
                      <a:pt x="227" y="136"/>
                    </a:lnTo>
                    <a:lnTo>
                      <a:pt x="214" y="158"/>
                    </a:lnTo>
                    <a:lnTo>
                      <a:pt x="201" y="184"/>
                    </a:lnTo>
                    <a:lnTo>
                      <a:pt x="191" y="216"/>
                    </a:lnTo>
                    <a:lnTo>
                      <a:pt x="184" y="248"/>
                    </a:lnTo>
                    <a:lnTo>
                      <a:pt x="182" y="281"/>
                    </a:lnTo>
                    <a:lnTo>
                      <a:pt x="188" y="314"/>
                    </a:lnTo>
                    <a:lnTo>
                      <a:pt x="200" y="344"/>
                    </a:lnTo>
                    <a:lnTo>
                      <a:pt x="224" y="370"/>
                    </a:lnTo>
                    <a:lnTo>
                      <a:pt x="250" y="344"/>
                    </a:lnTo>
                    <a:lnTo>
                      <a:pt x="270" y="305"/>
                    </a:lnTo>
                    <a:lnTo>
                      <a:pt x="284" y="261"/>
                    </a:lnTo>
                    <a:lnTo>
                      <a:pt x="291" y="211"/>
                    </a:lnTo>
                    <a:lnTo>
                      <a:pt x="290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7" y="8"/>
                    </a:lnTo>
                    <a:lnTo>
                      <a:pt x="261" y="35"/>
                    </a:lnTo>
                    <a:lnTo>
                      <a:pt x="282" y="63"/>
                    </a:lnTo>
                    <a:lnTo>
                      <a:pt x="299" y="96"/>
                    </a:lnTo>
                    <a:lnTo>
                      <a:pt x="314" y="130"/>
                    </a:lnTo>
                    <a:lnTo>
                      <a:pt x="326" y="168"/>
                    </a:lnTo>
                    <a:lnTo>
                      <a:pt x="334" y="211"/>
                    </a:lnTo>
                    <a:lnTo>
                      <a:pt x="340" y="258"/>
                    </a:lnTo>
                    <a:lnTo>
                      <a:pt x="341" y="309"/>
                    </a:lnTo>
                    <a:lnTo>
                      <a:pt x="355" y="288"/>
                    </a:lnTo>
                    <a:lnTo>
                      <a:pt x="371" y="266"/>
                    </a:lnTo>
                    <a:lnTo>
                      <a:pt x="389" y="244"/>
                    </a:lnTo>
                    <a:lnTo>
                      <a:pt x="409" y="222"/>
                    </a:lnTo>
                    <a:lnTo>
                      <a:pt x="429" y="203"/>
                    </a:lnTo>
                    <a:lnTo>
                      <a:pt x="450" y="184"/>
                    </a:lnTo>
                    <a:lnTo>
                      <a:pt x="471" y="171"/>
                    </a:lnTo>
                    <a:lnTo>
                      <a:pt x="492" y="160"/>
                    </a:lnTo>
                    <a:lnTo>
                      <a:pt x="482" y="180"/>
                    </a:lnTo>
                    <a:lnTo>
                      <a:pt x="469" y="203"/>
                    </a:lnTo>
                    <a:lnTo>
                      <a:pt x="451" y="227"/>
                    </a:lnTo>
                    <a:lnTo>
                      <a:pt x="433" y="251"/>
                    </a:lnTo>
                    <a:lnTo>
                      <a:pt x="416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1" y="334"/>
                    </a:lnTo>
                    <a:lnTo>
                      <a:pt x="388" y="339"/>
                    </a:lnTo>
                    <a:lnTo>
                      <a:pt x="397" y="344"/>
                    </a:lnTo>
                    <a:lnTo>
                      <a:pt x="408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3" y="360"/>
                    </a:lnTo>
                    <a:lnTo>
                      <a:pt x="457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3"/>
                    </a:lnTo>
                    <a:lnTo>
                      <a:pt x="374" y="66"/>
                    </a:lnTo>
                    <a:lnTo>
                      <a:pt x="345" y="36"/>
                    </a:lnTo>
                    <a:lnTo>
                      <a:pt x="374" y="58"/>
                    </a:lnTo>
                    <a:lnTo>
                      <a:pt x="399" y="79"/>
                    </a:lnTo>
                    <a:lnTo>
                      <a:pt x="423" y="103"/>
                    </a:lnTo>
                    <a:lnTo>
                      <a:pt x="443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3" y="10"/>
                    </a:lnTo>
                    <a:lnTo>
                      <a:pt x="489" y="39"/>
                    </a:lnTo>
                    <a:lnTo>
                      <a:pt x="505" y="71"/>
                    </a:lnTo>
                    <a:lnTo>
                      <a:pt x="519" y="106"/>
                    </a:lnTo>
                    <a:lnTo>
                      <a:pt x="531" y="145"/>
                    </a:lnTo>
                    <a:lnTo>
                      <a:pt x="539" y="189"/>
                    </a:lnTo>
                    <a:lnTo>
                      <a:pt x="541" y="236"/>
                    </a:lnTo>
                    <a:lnTo>
                      <a:pt x="538" y="290"/>
                    </a:lnTo>
                    <a:lnTo>
                      <a:pt x="526" y="349"/>
                    </a:lnTo>
                    <a:lnTo>
                      <a:pt x="553" y="322"/>
                    </a:lnTo>
                    <a:lnTo>
                      <a:pt x="576" y="288"/>
                    </a:lnTo>
                    <a:lnTo>
                      <a:pt x="594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2" y="126"/>
                    </a:lnTo>
                    <a:lnTo>
                      <a:pt x="584" y="84"/>
                    </a:lnTo>
                    <a:lnTo>
                      <a:pt x="551" y="44"/>
                    </a:lnTo>
                    <a:lnTo>
                      <a:pt x="566" y="52"/>
                    </a:lnTo>
                    <a:lnTo>
                      <a:pt x="581" y="60"/>
                    </a:lnTo>
                    <a:lnTo>
                      <a:pt x="596" y="69"/>
                    </a:lnTo>
                    <a:lnTo>
                      <a:pt x="610" y="82"/>
                    </a:lnTo>
                    <a:lnTo>
                      <a:pt x="622" y="96"/>
                    </a:lnTo>
                    <a:lnTo>
                      <a:pt x="632" y="113"/>
                    </a:lnTo>
                    <a:lnTo>
                      <a:pt x="641" y="134"/>
                    </a:lnTo>
                    <a:lnTo>
                      <a:pt x="647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8" y="32"/>
                    </a:lnTo>
                    <a:lnTo>
                      <a:pt x="645" y="0"/>
                    </a:lnTo>
                    <a:lnTo>
                      <a:pt x="655" y="38"/>
                    </a:lnTo>
                    <a:lnTo>
                      <a:pt x="661" y="82"/>
                    </a:lnTo>
                    <a:lnTo>
                      <a:pt x="662" y="129"/>
                    </a:lnTo>
                    <a:lnTo>
                      <a:pt x="660" y="179"/>
                    </a:lnTo>
                    <a:lnTo>
                      <a:pt x="652" y="228"/>
                    </a:lnTo>
                    <a:lnTo>
                      <a:pt x="641" y="277"/>
                    </a:lnTo>
                    <a:lnTo>
                      <a:pt x="626" y="320"/>
                    </a:lnTo>
                    <a:lnTo>
                      <a:pt x="609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79" y="255"/>
                    </a:lnTo>
                    <a:lnTo>
                      <a:pt x="697" y="212"/>
                    </a:lnTo>
                    <a:lnTo>
                      <a:pt x="712" y="167"/>
                    </a:lnTo>
                    <a:lnTo>
                      <a:pt x="722" y="122"/>
                    </a:lnTo>
                    <a:lnTo>
                      <a:pt x="730" y="77"/>
                    </a:lnTo>
                    <a:lnTo>
                      <a:pt x="733" y="33"/>
                    </a:lnTo>
                    <a:lnTo>
                      <a:pt x="742" y="88"/>
                    </a:lnTo>
                    <a:lnTo>
                      <a:pt x="746" y="148"/>
                    </a:lnTo>
                    <a:lnTo>
                      <a:pt x="743" y="210"/>
                    </a:lnTo>
                    <a:lnTo>
                      <a:pt x="730" y="269"/>
                    </a:lnTo>
                    <a:lnTo>
                      <a:pt x="743" y="252"/>
                    </a:lnTo>
                    <a:lnTo>
                      <a:pt x="756" y="232"/>
                    </a:lnTo>
                    <a:lnTo>
                      <a:pt x="770" y="206"/>
                    </a:lnTo>
                    <a:lnTo>
                      <a:pt x="784" y="181"/>
                    </a:lnTo>
                    <a:lnTo>
                      <a:pt x="797" y="154"/>
                    </a:lnTo>
                    <a:lnTo>
                      <a:pt x="808" y="130"/>
                    </a:lnTo>
                    <a:lnTo>
                      <a:pt x="816" y="109"/>
                    </a:lnTo>
                    <a:lnTo>
                      <a:pt x="821" y="93"/>
                    </a:lnTo>
                    <a:lnTo>
                      <a:pt x="819" y="118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4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6" y="295"/>
                    </a:lnTo>
                    <a:lnTo>
                      <a:pt x="725" y="324"/>
                    </a:lnTo>
                    <a:lnTo>
                      <a:pt x="752" y="307"/>
                    </a:lnTo>
                    <a:lnTo>
                      <a:pt x="777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69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0" y="166"/>
                    </a:lnTo>
                    <a:lnTo>
                      <a:pt x="882" y="194"/>
                    </a:lnTo>
                    <a:lnTo>
                      <a:pt x="873" y="220"/>
                    </a:lnTo>
                    <a:lnTo>
                      <a:pt x="861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35" y="308"/>
                    </a:lnTo>
                    <a:lnTo>
                      <a:pt x="850" y="297"/>
                    </a:lnTo>
                    <a:lnTo>
                      <a:pt x="866" y="284"/>
                    </a:lnTo>
                    <a:lnTo>
                      <a:pt x="882" y="269"/>
                    </a:lnTo>
                    <a:lnTo>
                      <a:pt x="897" y="252"/>
                    </a:lnTo>
                    <a:lnTo>
                      <a:pt x="912" y="234"/>
                    </a:lnTo>
                    <a:lnTo>
                      <a:pt x="927" y="216"/>
                    </a:lnTo>
                    <a:lnTo>
                      <a:pt x="941" y="195"/>
                    </a:lnTo>
                    <a:lnTo>
                      <a:pt x="955" y="174"/>
                    </a:lnTo>
                    <a:lnTo>
                      <a:pt x="967" y="153"/>
                    </a:lnTo>
                    <a:lnTo>
                      <a:pt x="979" y="133"/>
                    </a:lnTo>
                    <a:lnTo>
                      <a:pt x="990" y="112"/>
                    </a:lnTo>
                    <a:lnTo>
                      <a:pt x="999" y="91"/>
                    </a:lnTo>
                    <a:lnTo>
                      <a:pt x="1008" y="70"/>
                    </a:lnTo>
                    <a:lnTo>
                      <a:pt x="1014" y="52"/>
                    </a:lnTo>
                    <a:lnTo>
                      <a:pt x="1020" y="33"/>
                    </a:lnTo>
                    <a:lnTo>
                      <a:pt x="1012" y="71"/>
                    </a:lnTo>
                    <a:lnTo>
                      <a:pt x="1004" y="107"/>
                    </a:lnTo>
                    <a:lnTo>
                      <a:pt x="994" y="141"/>
                    </a:lnTo>
                    <a:lnTo>
                      <a:pt x="983" y="173"/>
                    </a:lnTo>
                    <a:lnTo>
                      <a:pt x="968" y="206"/>
                    </a:lnTo>
                    <a:lnTo>
                      <a:pt x="950" y="242"/>
                    </a:lnTo>
                    <a:lnTo>
                      <a:pt x="927" y="279"/>
                    </a:lnTo>
                    <a:lnTo>
                      <a:pt x="897" y="322"/>
                    </a:lnTo>
                    <a:lnTo>
                      <a:pt x="910" y="314"/>
                    </a:lnTo>
                    <a:lnTo>
                      <a:pt x="925" y="304"/>
                    </a:lnTo>
                    <a:lnTo>
                      <a:pt x="940" y="294"/>
                    </a:lnTo>
                    <a:lnTo>
                      <a:pt x="956" y="282"/>
                    </a:lnTo>
                    <a:lnTo>
                      <a:pt x="972" y="270"/>
                    </a:lnTo>
                    <a:lnTo>
                      <a:pt x="988" y="257"/>
                    </a:lnTo>
                    <a:lnTo>
                      <a:pt x="1005" y="243"/>
                    </a:lnTo>
                    <a:lnTo>
                      <a:pt x="1021" y="228"/>
                    </a:lnTo>
                    <a:lnTo>
                      <a:pt x="1037" y="213"/>
                    </a:lnTo>
                    <a:lnTo>
                      <a:pt x="1052" y="197"/>
                    </a:lnTo>
                    <a:lnTo>
                      <a:pt x="1067" y="182"/>
                    </a:lnTo>
                    <a:lnTo>
                      <a:pt x="1080" y="166"/>
                    </a:lnTo>
                    <a:lnTo>
                      <a:pt x="1092" y="150"/>
                    </a:lnTo>
                    <a:lnTo>
                      <a:pt x="1102" y="135"/>
                    </a:lnTo>
                    <a:lnTo>
                      <a:pt x="1111" y="119"/>
                    </a:lnTo>
                    <a:lnTo>
                      <a:pt x="1117" y="104"/>
                    </a:lnTo>
                    <a:lnTo>
                      <a:pt x="1110" y="136"/>
                    </a:lnTo>
                    <a:lnTo>
                      <a:pt x="1103" y="166"/>
                    </a:lnTo>
                    <a:lnTo>
                      <a:pt x="1099" y="192"/>
                    </a:lnTo>
                    <a:lnTo>
                      <a:pt x="1093" y="21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6" name="Freeform 69">
                <a:extLst>
                  <a:ext uri="{FF2B5EF4-FFF2-40B4-BE49-F238E27FC236}">
                    <a16:creationId xmlns:a16="http://schemas.microsoft.com/office/drawing/2014/main" id="{79A3E6F8-71E0-76B1-479E-F44AC7C56CAA}"/>
                  </a:ext>
                </a:extLst>
              </p:cNvPr>
              <p:cNvSpPr/>
              <p:nvPr/>
            </p:nvSpPr>
            <p:spPr bwMode="auto">
              <a:xfrm>
                <a:off x="4164" y="4179"/>
                <a:ext cx="202" cy="141"/>
              </a:xfrm>
              <a:custGeom>
                <a:avLst/>
                <a:gdLst>
                  <a:gd name="T0" fmla="*/ 1 w 403"/>
                  <a:gd name="T1" fmla="*/ 1 h 280"/>
                  <a:gd name="T2" fmla="*/ 1 w 403"/>
                  <a:gd name="T3" fmla="*/ 1 h 280"/>
                  <a:gd name="T4" fmla="*/ 1 w 403"/>
                  <a:gd name="T5" fmla="*/ 1 h 280"/>
                  <a:gd name="T6" fmla="*/ 1 w 403"/>
                  <a:gd name="T7" fmla="*/ 1 h 280"/>
                  <a:gd name="T8" fmla="*/ 1 w 403"/>
                  <a:gd name="T9" fmla="*/ 1 h 280"/>
                  <a:gd name="T10" fmla="*/ 1 w 403"/>
                  <a:gd name="T11" fmla="*/ 1 h 280"/>
                  <a:gd name="T12" fmla="*/ 1 w 403"/>
                  <a:gd name="T13" fmla="*/ 1 h 280"/>
                  <a:gd name="T14" fmla="*/ 1 w 403"/>
                  <a:gd name="T15" fmla="*/ 1 h 280"/>
                  <a:gd name="T16" fmla="*/ 1 w 403"/>
                  <a:gd name="T17" fmla="*/ 1 h 280"/>
                  <a:gd name="T18" fmla="*/ 1 w 403"/>
                  <a:gd name="T19" fmla="*/ 1 h 280"/>
                  <a:gd name="T20" fmla="*/ 1 w 403"/>
                  <a:gd name="T21" fmla="*/ 1 h 280"/>
                  <a:gd name="T22" fmla="*/ 1 w 403"/>
                  <a:gd name="T23" fmla="*/ 1 h 280"/>
                  <a:gd name="T24" fmla="*/ 1 w 403"/>
                  <a:gd name="T25" fmla="*/ 1 h 280"/>
                  <a:gd name="T26" fmla="*/ 1 w 403"/>
                  <a:gd name="T27" fmla="*/ 1 h 280"/>
                  <a:gd name="T28" fmla="*/ 1 w 403"/>
                  <a:gd name="T29" fmla="*/ 1 h 280"/>
                  <a:gd name="T30" fmla="*/ 1 w 403"/>
                  <a:gd name="T31" fmla="*/ 1 h 280"/>
                  <a:gd name="T32" fmla="*/ 1 w 403"/>
                  <a:gd name="T33" fmla="*/ 1 h 280"/>
                  <a:gd name="T34" fmla="*/ 1 w 403"/>
                  <a:gd name="T35" fmla="*/ 1 h 280"/>
                  <a:gd name="T36" fmla="*/ 1 w 403"/>
                  <a:gd name="T37" fmla="*/ 1 h 280"/>
                  <a:gd name="T38" fmla="*/ 1 w 403"/>
                  <a:gd name="T39" fmla="*/ 1 h 280"/>
                  <a:gd name="T40" fmla="*/ 1 w 403"/>
                  <a:gd name="T41" fmla="*/ 1 h 280"/>
                  <a:gd name="T42" fmla="*/ 1 w 403"/>
                  <a:gd name="T43" fmla="*/ 1 h 280"/>
                  <a:gd name="T44" fmla="*/ 1 w 403"/>
                  <a:gd name="T45" fmla="*/ 1 h 280"/>
                  <a:gd name="T46" fmla="*/ 1 w 403"/>
                  <a:gd name="T47" fmla="*/ 1 h 280"/>
                  <a:gd name="T48" fmla="*/ 1 w 403"/>
                  <a:gd name="T49" fmla="*/ 1 h 280"/>
                  <a:gd name="T50" fmla="*/ 1 w 403"/>
                  <a:gd name="T51" fmla="*/ 1 h 280"/>
                  <a:gd name="T52" fmla="*/ 1 w 403"/>
                  <a:gd name="T53" fmla="*/ 1 h 280"/>
                  <a:gd name="T54" fmla="*/ 1 w 403"/>
                  <a:gd name="T55" fmla="*/ 1 h 280"/>
                  <a:gd name="T56" fmla="*/ 1 w 403"/>
                  <a:gd name="T57" fmla="*/ 1 h 280"/>
                  <a:gd name="T58" fmla="*/ 1 w 403"/>
                  <a:gd name="T59" fmla="*/ 1 h 280"/>
                  <a:gd name="T60" fmla="*/ 1 w 403"/>
                  <a:gd name="T61" fmla="*/ 1 h 280"/>
                  <a:gd name="T62" fmla="*/ 1 w 403"/>
                  <a:gd name="T63" fmla="*/ 1 h 280"/>
                  <a:gd name="T64" fmla="*/ 1 w 403"/>
                  <a:gd name="T65" fmla="*/ 1 h 280"/>
                  <a:gd name="T66" fmla="*/ 1 w 403"/>
                  <a:gd name="T67" fmla="*/ 1 h 280"/>
                  <a:gd name="T68" fmla="*/ 1 w 403"/>
                  <a:gd name="T69" fmla="*/ 1 h 280"/>
                  <a:gd name="T70" fmla="*/ 1 w 403"/>
                  <a:gd name="T71" fmla="*/ 1 h 280"/>
                  <a:gd name="T72" fmla="*/ 1 w 403"/>
                  <a:gd name="T73" fmla="*/ 1 h 280"/>
                  <a:gd name="T74" fmla="*/ 1 w 403"/>
                  <a:gd name="T75" fmla="*/ 1 h 280"/>
                  <a:gd name="T76" fmla="*/ 1 w 403"/>
                  <a:gd name="T77" fmla="*/ 1 h 280"/>
                  <a:gd name="T78" fmla="*/ 1 w 403"/>
                  <a:gd name="T79" fmla="*/ 1 h 28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3" h="280">
                    <a:moveTo>
                      <a:pt x="339" y="270"/>
                    </a:moveTo>
                    <a:lnTo>
                      <a:pt x="322" y="270"/>
                    </a:lnTo>
                    <a:lnTo>
                      <a:pt x="305" y="271"/>
                    </a:lnTo>
                    <a:lnTo>
                      <a:pt x="289" y="271"/>
                    </a:lnTo>
                    <a:lnTo>
                      <a:pt x="273" y="272"/>
                    </a:lnTo>
                    <a:lnTo>
                      <a:pt x="257" y="272"/>
                    </a:lnTo>
                    <a:lnTo>
                      <a:pt x="241" y="273"/>
                    </a:lnTo>
                    <a:lnTo>
                      <a:pt x="225" y="273"/>
                    </a:lnTo>
                    <a:lnTo>
                      <a:pt x="210" y="274"/>
                    </a:lnTo>
                    <a:lnTo>
                      <a:pt x="194" y="274"/>
                    </a:lnTo>
                    <a:lnTo>
                      <a:pt x="179" y="275"/>
                    </a:lnTo>
                    <a:lnTo>
                      <a:pt x="164" y="277"/>
                    </a:lnTo>
                    <a:lnTo>
                      <a:pt x="149" y="277"/>
                    </a:lnTo>
                    <a:lnTo>
                      <a:pt x="134" y="278"/>
                    </a:lnTo>
                    <a:lnTo>
                      <a:pt x="119" y="279"/>
                    </a:lnTo>
                    <a:lnTo>
                      <a:pt x="104" y="279"/>
                    </a:lnTo>
                    <a:lnTo>
                      <a:pt x="90" y="280"/>
                    </a:lnTo>
                    <a:lnTo>
                      <a:pt x="86" y="257"/>
                    </a:lnTo>
                    <a:lnTo>
                      <a:pt x="81" y="233"/>
                    </a:lnTo>
                    <a:lnTo>
                      <a:pt x="73" y="209"/>
                    </a:lnTo>
                    <a:lnTo>
                      <a:pt x="62" y="184"/>
                    </a:lnTo>
                    <a:lnTo>
                      <a:pt x="50" y="162"/>
                    </a:lnTo>
                    <a:lnTo>
                      <a:pt x="35" y="142"/>
                    </a:lnTo>
                    <a:lnTo>
                      <a:pt x="18" y="124"/>
                    </a:lnTo>
                    <a:lnTo>
                      <a:pt x="0" y="112"/>
                    </a:lnTo>
                    <a:lnTo>
                      <a:pt x="22" y="117"/>
                    </a:lnTo>
                    <a:lnTo>
                      <a:pt x="40" y="127"/>
                    </a:lnTo>
                    <a:lnTo>
                      <a:pt x="58" y="138"/>
                    </a:lnTo>
                    <a:lnTo>
                      <a:pt x="74" y="154"/>
                    </a:lnTo>
                    <a:lnTo>
                      <a:pt x="89" y="173"/>
                    </a:lnTo>
                    <a:lnTo>
                      <a:pt x="104" y="196"/>
                    </a:lnTo>
                    <a:lnTo>
                      <a:pt x="117" y="222"/>
                    </a:lnTo>
                    <a:lnTo>
                      <a:pt x="132" y="254"/>
                    </a:lnTo>
                    <a:lnTo>
                      <a:pt x="139" y="222"/>
                    </a:lnTo>
                    <a:lnTo>
                      <a:pt x="143" y="188"/>
                    </a:lnTo>
                    <a:lnTo>
                      <a:pt x="142" y="152"/>
                    </a:lnTo>
                    <a:lnTo>
                      <a:pt x="139" y="115"/>
                    </a:lnTo>
                    <a:lnTo>
                      <a:pt x="134" y="81"/>
                    </a:lnTo>
                    <a:lnTo>
                      <a:pt x="126" y="49"/>
                    </a:lnTo>
                    <a:lnTo>
                      <a:pt x="115" y="23"/>
                    </a:lnTo>
                    <a:lnTo>
                      <a:pt x="103" y="4"/>
                    </a:lnTo>
                    <a:lnTo>
                      <a:pt x="121" y="17"/>
                    </a:lnTo>
                    <a:lnTo>
                      <a:pt x="139" y="33"/>
                    </a:lnTo>
                    <a:lnTo>
                      <a:pt x="157" y="53"/>
                    </a:lnTo>
                    <a:lnTo>
                      <a:pt x="173" y="77"/>
                    </a:lnTo>
                    <a:lnTo>
                      <a:pt x="188" y="106"/>
                    </a:lnTo>
                    <a:lnTo>
                      <a:pt x="200" y="141"/>
                    </a:lnTo>
                    <a:lnTo>
                      <a:pt x="211" y="182"/>
                    </a:lnTo>
                    <a:lnTo>
                      <a:pt x="218" y="230"/>
                    </a:lnTo>
                    <a:lnTo>
                      <a:pt x="228" y="207"/>
                    </a:lnTo>
                    <a:lnTo>
                      <a:pt x="236" y="182"/>
                    </a:lnTo>
                    <a:lnTo>
                      <a:pt x="242" y="153"/>
                    </a:lnTo>
                    <a:lnTo>
                      <a:pt x="245" y="123"/>
                    </a:lnTo>
                    <a:lnTo>
                      <a:pt x="245" y="92"/>
                    </a:lnTo>
                    <a:lnTo>
                      <a:pt x="242" y="61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1" y="30"/>
                    </a:lnTo>
                    <a:lnTo>
                      <a:pt x="255" y="56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7" y="128"/>
                    </a:lnTo>
                    <a:lnTo>
                      <a:pt x="294" y="151"/>
                    </a:lnTo>
                    <a:lnTo>
                      <a:pt x="297" y="173"/>
                    </a:lnTo>
                    <a:lnTo>
                      <a:pt x="298" y="195"/>
                    </a:lnTo>
                    <a:lnTo>
                      <a:pt x="312" y="173"/>
                    </a:lnTo>
                    <a:lnTo>
                      <a:pt x="326" y="149"/>
                    </a:lnTo>
                    <a:lnTo>
                      <a:pt x="340" y="121"/>
                    </a:lnTo>
                    <a:lnTo>
                      <a:pt x="354" y="93"/>
                    </a:lnTo>
                    <a:lnTo>
                      <a:pt x="366" y="67"/>
                    </a:lnTo>
                    <a:lnTo>
                      <a:pt x="375" y="41"/>
                    </a:lnTo>
                    <a:lnTo>
                      <a:pt x="382" y="19"/>
                    </a:lnTo>
                    <a:lnTo>
                      <a:pt x="385" y="2"/>
                    </a:lnTo>
                    <a:lnTo>
                      <a:pt x="392" y="26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3" y="112"/>
                    </a:lnTo>
                    <a:lnTo>
                      <a:pt x="398" y="145"/>
                    </a:lnTo>
                    <a:lnTo>
                      <a:pt x="387" y="183"/>
                    </a:lnTo>
                    <a:lnTo>
                      <a:pt x="367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7" name="Freeform 70">
                <a:extLst>
                  <a:ext uri="{FF2B5EF4-FFF2-40B4-BE49-F238E27FC236}">
                    <a16:creationId xmlns:a16="http://schemas.microsoft.com/office/drawing/2014/main" id="{E0F8EDCA-335E-99B1-EB41-01A173E93526}"/>
                  </a:ext>
                </a:extLst>
              </p:cNvPr>
              <p:cNvSpPr/>
              <p:nvPr/>
            </p:nvSpPr>
            <p:spPr bwMode="auto">
              <a:xfrm>
                <a:off x="4368" y="4177"/>
                <a:ext cx="123" cy="143"/>
              </a:xfrm>
              <a:custGeom>
                <a:avLst/>
                <a:gdLst>
                  <a:gd name="T0" fmla="*/ 1 w 246"/>
                  <a:gd name="T1" fmla="*/ 1 h 285"/>
                  <a:gd name="T2" fmla="*/ 1 w 246"/>
                  <a:gd name="T3" fmla="*/ 1 h 285"/>
                  <a:gd name="T4" fmla="*/ 1 w 246"/>
                  <a:gd name="T5" fmla="*/ 1 h 285"/>
                  <a:gd name="T6" fmla="*/ 1 w 246"/>
                  <a:gd name="T7" fmla="*/ 1 h 285"/>
                  <a:gd name="T8" fmla="*/ 1 w 246"/>
                  <a:gd name="T9" fmla="*/ 1 h 285"/>
                  <a:gd name="T10" fmla="*/ 1 w 246"/>
                  <a:gd name="T11" fmla="*/ 1 h 285"/>
                  <a:gd name="T12" fmla="*/ 1 w 246"/>
                  <a:gd name="T13" fmla="*/ 1 h 285"/>
                  <a:gd name="T14" fmla="*/ 1 w 246"/>
                  <a:gd name="T15" fmla="*/ 1 h 285"/>
                  <a:gd name="T16" fmla="*/ 0 w 246"/>
                  <a:gd name="T17" fmla="*/ 1 h 285"/>
                  <a:gd name="T18" fmla="*/ 1 w 246"/>
                  <a:gd name="T19" fmla="*/ 1 h 285"/>
                  <a:gd name="T20" fmla="*/ 1 w 246"/>
                  <a:gd name="T21" fmla="*/ 1 h 285"/>
                  <a:gd name="T22" fmla="*/ 1 w 246"/>
                  <a:gd name="T23" fmla="*/ 1 h 285"/>
                  <a:gd name="T24" fmla="*/ 1 w 246"/>
                  <a:gd name="T25" fmla="*/ 1 h 285"/>
                  <a:gd name="T26" fmla="*/ 1 w 246"/>
                  <a:gd name="T27" fmla="*/ 1 h 285"/>
                  <a:gd name="T28" fmla="*/ 1 w 246"/>
                  <a:gd name="T29" fmla="*/ 1 h 285"/>
                  <a:gd name="T30" fmla="*/ 1 w 246"/>
                  <a:gd name="T31" fmla="*/ 1 h 285"/>
                  <a:gd name="T32" fmla="*/ 1 w 246"/>
                  <a:gd name="T33" fmla="*/ 1 h 285"/>
                  <a:gd name="T34" fmla="*/ 1 w 246"/>
                  <a:gd name="T35" fmla="*/ 1 h 285"/>
                  <a:gd name="T36" fmla="*/ 1 w 246"/>
                  <a:gd name="T37" fmla="*/ 1 h 285"/>
                  <a:gd name="T38" fmla="*/ 1 w 246"/>
                  <a:gd name="T39" fmla="*/ 1 h 285"/>
                  <a:gd name="T40" fmla="*/ 1 w 246"/>
                  <a:gd name="T41" fmla="*/ 1 h 285"/>
                  <a:gd name="T42" fmla="*/ 1 w 246"/>
                  <a:gd name="T43" fmla="*/ 1 h 285"/>
                  <a:gd name="T44" fmla="*/ 1 w 246"/>
                  <a:gd name="T45" fmla="*/ 1 h 285"/>
                  <a:gd name="T46" fmla="*/ 1 w 246"/>
                  <a:gd name="T47" fmla="*/ 1 h 285"/>
                  <a:gd name="T48" fmla="*/ 1 w 246"/>
                  <a:gd name="T49" fmla="*/ 0 h 285"/>
                  <a:gd name="T50" fmla="*/ 1 w 246"/>
                  <a:gd name="T51" fmla="*/ 1 h 285"/>
                  <a:gd name="T52" fmla="*/ 1 w 246"/>
                  <a:gd name="T53" fmla="*/ 1 h 285"/>
                  <a:gd name="T54" fmla="*/ 1 w 246"/>
                  <a:gd name="T55" fmla="*/ 1 h 285"/>
                  <a:gd name="T56" fmla="*/ 1 w 246"/>
                  <a:gd name="T57" fmla="*/ 1 h 285"/>
                  <a:gd name="T58" fmla="*/ 1 w 246"/>
                  <a:gd name="T59" fmla="*/ 1 h 285"/>
                  <a:gd name="T60" fmla="*/ 1 w 246"/>
                  <a:gd name="T61" fmla="*/ 1 h 285"/>
                  <a:gd name="T62" fmla="*/ 1 w 246"/>
                  <a:gd name="T63" fmla="*/ 1 h 285"/>
                  <a:gd name="T64" fmla="*/ 1 w 246"/>
                  <a:gd name="T65" fmla="*/ 1 h 2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46" h="285">
                    <a:moveTo>
                      <a:pt x="85" y="285"/>
                    </a:moveTo>
                    <a:lnTo>
                      <a:pt x="75" y="285"/>
                    </a:lnTo>
                    <a:lnTo>
                      <a:pt x="63" y="285"/>
                    </a:lnTo>
                    <a:lnTo>
                      <a:pt x="53" y="285"/>
                    </a:lnTo>
                    <a:lnTo>
                      <a:pt x="42" y="285"/>
                    </a:lnTo>
                    <a:lnTo>
                      <a:pt x="32" y="285"/>
                    </a:lnTo>
                    <a:lnTo>
                      <a:pt x="22" y="285"/>
                    </a:lnTo>
                    <a:lnTo>
                      <a:pt x="10" y="285"/>
                    </a:lnTo>
                    <a:lnTo>
                      <a:pt x="0" y="285"/>
                    </a:lnTo>
                    <a:lnTo>
                      <a:pt x="3" y="270"/>
                    </a:lnTo>
                    <a:lnTo>
                      <a:pt x="8" y="253"/>
                    </a:lnTo>
                    <a:lnTo>
                      <a:pt x="14" y="235"/>
                    </a:lnTo>
                    <a:lnTo>
                      <a:pt x="22" y="217"/>
                    </a:lnTo>
                    <a:lnTo>
                      <a:pt x="30" y="197"/>
                    </a:lnTo>
                    <a:lnTo>
                      <a:pt x="40" y="178"/>
                    </a:lnTo>
                    <a:lnTo>
                      <a:pt x="52" y="157"/>
                    </a:lnTo>
                    <a:lnTo>
                      <a:pt x="64" y="137"/>
                    </a:lnTo>
                    <a:lnTo>
                      <a:pt x="80" y="118"/>
                    </a:lnTo>
                    <a:lnTo>
                      <a:pt x="96" y="98"/>
                    </a:lnTo>
                    <a:lnTo>
                      <a:pt x="116" y="79"/>
                    </a:lnTo>
                    <a:lnTo>
                      <a:pt x="137" y="60"/>
                    </a:lnTo>
                    <a:lnTo>
                      <a:pt x="161" y="43"/>
                    </a:lnTo>
                    <a:lnTo>
                      <a:pt x="186" y="28"/>
                    </a:lnTo>
                    <a:lnTo>
                      <a:pt x="215" y="13"/>
                    </a:lnTo>
                    <a:lnTo>
                      <a:pt x="246" y="0"/>
                    </a:lnTo>
                    <a:lnTo>
                      <a:pt x="215" y="30"/>
                    </a:lnTo>
                    <a:lnTo>
                      <a:pt x="186" y="60"/>
                    </a:lnTo>
                    <a:lnTo>
                      <a:pt x="160" y="91"/>
                    </a:lnTo>
                    <a:lnTo>
                      <a:pt x="136" y="124"/>
                    </a:lnTo>
                    <a:lnTo>
                      <a:pt x="116" y="158"/>
                    </a:lnTo>
                    <a:lnTo>
                      <a:pt x="100" y="196"/>
                    </a:lnTo>
                    <a:lnTo>
                      <a:pt x="90" y="238"/>
                    </a:lnTo>
                    <a:lnTo>
                      <a:pt x="85" y="285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8" name="Freeform 71">
                <a:extLst>
                  <a:ext uri="{FF2B5EF4-FFF2-40B4-BE49-F238E27FC236}">
                    <a16:creationId xmlns:a16="http://schemas.microsoft.com/office/drawing/2014/main" id="{D3CFA2E1-C00B-9361-4C51-A728A41329AC}"/>
                  </a:ext>
                </a:extLst>
              </p:cNvPr>
              <p:cNvSpPr/>
              <p:nvPr/>
            </p:nvSpPr>
            <p:spPr bwMode="auto">
              <a:xfrm>
                <a:off x="4389" y="4134"/>
                <a:ext cx="493" cy="199"/>
              </a:xfrm>
              <a:custGeom>
                <a:avLst/>
                <a:gdLst>
                  <a:gd name="T0" fmla="*/ 1 w 986"/>
                  <a:gd name="T1" fmla="*/ 1 h 398"/>
                  <a:gd name="T2" fmla="*/ 1 w 986"/>
                  <a:gd name="T3" fmla="*/ 1 h 398"/>
                  <a:gd name="T4" fmla="*/ 1 w 986"/>
                  <a:gd name="T5" fmla="*/ 1 h 398"/>
                  <a:gd name="T6" fmla="*/ 1 w 986"/>
                  <a:gd name="T7" fmla="*/ 1 h 398"/>
                  <a:gd name="T8" fmla="*/ 1 w 986"/>
                  <a:gd name="T9" fmla="*/ 1 h 398"/>
                  <a:gd name="T10" fmla="*/ 1 w 986"/>
                  <a:gd name="T11" fmla="*/ 1 h 398"/>
                  <a:gd name="T12" fmla="*/ 1 w 986"/>
                  <a:gd name="T13" fmla="*/ 1 h 398"/>
                  <a:gd name="T14" fmla="*/ 1 w 986"/>
                  <a:gd name="T15" fmla="*/ 1 h 398"/>
                  <a:gd name="T16" fmla="*/ 1 w 986"/>
                  <a:gd name="T17" fmla="*/ 1 h 398"/>
                  <a:gd name="T18" fmla="*/ 1 w 986"/>
                  <a:gd name="T19" fmla="*/ 1 h 398"/>
                  <a:gd name="T20" fmla="*/ 1 w 986"/>
                  <a:gd name="T21" fmla="*/ 1 h 398"/>
                  <a:gd name="T22" fmla="*/ 1 w 986"/>
                  <a:gd name="T23" fmla="*/ 1 h 398"/>
                  <a:gd name="T24" fmla="*/ 1 w 986"/>
                  <a:gd name="T25" fmla="*/ 1 h 398"/>
                  <a:gd name="T26" fmla="*/ 1 w 986"/>
                  <a:gd name="T27" fmla="*/ 1 h 398"/>
                  <a:gd name="T28" fmla="*/ 1 w 986"/>
                  <a:gd name="T29" fmla="*/ 1 h 398"/>
                  <a:gd name="T30" fmla="*/ 1 w 986"/>
                  <a:gd name="T31" fmla="*/ 1 h 398"/>
                  <a:gd name="T32" fmla="*/ 1 w 986"/>
                  <a:gd name="T33" fmla="*/ 1 h 398"/>
                  <a:gd name="T34" fmla="*/ 1 w 986"/>
                  <a:gd name="T35" fmla="*/ 1 h 398"/>
                  <a:gd name="T36" fmla="*/ 1 w 986"/>
                  <a:gd name="T37" fmla="*/ 1 h 398"/>
                  <a:gd name="T38" fmla="*/ 1 w 986"/>
                  <a:gd name="T39" fmla="*/ 1 h 398"/>
                  <a:gd name="T40" fmla="*/ 1 w 986"/>
                  <a:gd name="T41" fmla="*/ 1 h 398"/>
                  <a:gd name="T42" fmla="*/ 1 w 986"/>
                  <a:gd name="T43" fmla="*/ 1 h 398"/>
                  <a:gd name="T44" fmla="*/ 1 w 986"/>
                  <a:gd name="T45" fmla="*/ 1 h 398"/>
                  <a:gd name="T46" fmla="*/ 1 w 986"/>
                  <a:gd name="T47" fmla="*/ 1 h 398"/>
                  <a:gd name="T48" fmla="*/ 1 w 986"/>
                  <a:gd name="T49" fmla="*/ 1 h 398"/>
                  <a:gd name="T50" fmla="*/ 1 w 986"/>
                  <a:gd name="T51" fmla="*/ 1 h 398"/>
                  <a:gd name="T52" fmla="*/ 1 w 986"/>
                  <a:gd name="T53" fmla="*/ 1 h 398"/>
                  <a:gd name="T54" fmla="*/ 1 w 986"/>
                  <a:gd name="T55" fmla="*/ 1 h 398"/>
                  <a:gd name="T56" fmla="*/ 1 w 986"/>
                  <a:gd name="T57" fmla="*/ 1 h 398"/>
                  <a:gd name="T58" fmla="*/ 1 w 986"/>
                  <a:gd name="T59" fmla="*/ 1 h 398"/>
                  <a:gd name="T60" fmla="*/ 1 w 986"/>
                  <a:gd name="T61" fmla="*/ 1 h 398"/>
                  <a:gd name="T62" fmla="*/ 1 w 986"/>
                  <a:gd name="T63" fmla="*/ 1 h 398"/>
                  <a:gd name="T64" fmla="*/ 1 w 986"/>
                  <a:gd name="T65" fmla="*/ 1 h 398"/>
                  <a:gd name="T66" fmla="*/ 1 w 986"/>
                  <a:gd name="T67" fmla="*/ 1 h 398"/>
                  <a:gd name="T68" fmla="*/ 1 w 986"/>
                  <a:gd name="T69" fmla="*/ 1 h 398"/>
                  <a:gd name="T70" fmla="*/ 1 w 986"/>
                  <a:gd name="T71" fmla="*/ 1 h 398"/>
                  <a:gd name="T72" fmla="*/ 1 w 986"/>
                  <a:gd name="T73" fmla="*/ 1 h 398"/>
                  <a:gd name="T74" fmla="*/ 1 w 986"/>
                  <a:gd name="T75" fmla="*/ 1 h 398"/>
                  <a:gd name="T76" fmla="*/ 1 w 986"/>
                  <a:gd name="T77" fmla="*/ 1 h 398"/>
                  <a:gd name="T78" fmla="*/ 1 w 986"/>
                  <a:gd name="T79" fmla="*/ 1 h 398"/>
                  <a:gd name="T80" fmla="*/ 1 w 986"/>
                  <a:gd name="T81" fmla="*/ 1 h 398"/>
                  <a:gd name="T82" fmla="*/ 1 w 986"/>
                  <a:gd name="T83" fmla="*/ 1 h 398"/>
                  <a:gd name="T84" fmla="*/ 1 w 986"/>
                  <a:gd name="T85" fmla="*/ 1 h 398"/>
                  <a:gd name="T86" fmla="*/ 1 w 986"/>
                  <a:gd name="T87" fmla="*/ 1 h 398"/>
                  <a:gd name="T88" fmla="*/ 1 w 986"/>
                  <a:gd name="T89" fmla="*/ 1 h 398"/>
                  <a:gd name="T90" fmla="*/ 1 w 986"/>
                  <a:gd name="T91" fmla="*/ 1 h 398"/>
                  <a:gd name="T92" fmla="*/ 1 w 986"/>
                  <a:gd name="T93" fmla="*/ 1 h 398"/>
                  <a:gd name="T94" fmla="*/ 1 w 986"/>
                  <a:gd name="T95" fmla="*/ 1 h 398"/>
                  <a:gd name="T96" fmla="*/ 1 w 986"/>
                  <a:gd name="T97" fmla="*/ 1 h 398"/>
                  <a:gd name="T98" fmla="*/ 1 w 986"/>
                  <a:gd name="T99" fmla="*/ 1 h 398"/>
                  <a:gd name="T100" fmla="*/ 1 w 986"/>
                  <a:gd name="T101" fmla="*/ 1 h 398"/>
                  <a:gd name="T102" fmla="*/ 1 w 986"/>
                  <a:gd name="T103" fmla="*/ 1 h 398"/>
                  <a:gd name="T104" fmla="*/ 1 w 986"/>
                  <a:gd name="T105" fmla="*/ 1 h 398"/>
                  <a:gd name="T106" fmla="*/ 1 w 986"/>
                  <a:gd name="T107" fmla="*/ 1 h 398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986" h="398">
                    <a:moveTo>
                      <a:pt x="901" y="398"/>
                    </a:moveTo>
                    <a:lnTo>
                      <a:pt x="867" y="398"/>
                    </a:lnTo>
                    <a:lnTo>
                      <a:pt x="829" y="398"/>
                    </a:lnTo>
                    <a:lnTo>
                      <a:pt x="789" y="398"/>
                    </a:lnTo>
                    <a:lnTo>
                      <a:pt x="747" y="396"/>
                    </a:lnTo>
                    <a:lnTo>
                      <a:pt x="702" y="396"/>
                    </a:lnTo>
                    <a:lnTo>
                      <a:pt x="656" y="394"/>
                    </a:lnTo>
                    <a:lnTo>
                      <a:pt x="608" y="393"/>
                    </a:lnTo>
                    <a:lnTo>
                      <a:pt x="561" y="392"/>
                    </a:lnTo>
                    <a:lnTo>
                      <a:pt x="513" y="389"/>
                    </a:lnTo>
                    <a:lnTo>
                      <a:pt x="467" y="388"/>
                    </a:lnTo>
                    <a:lnTo>
                      <a:pt x="421" y="386"/>
                    </a:lnTo>
                    <a:lnTo>
                      <a:pt x="376" y="384"/>
                    </a:lnTo>
                    <a:lnTo>
                      <a:pt x="334" y="383"/>
                    </a:lnTo>
                    <a:lnTo>
                      <a:pt x="294" y="380"/>
                    </a:lnTo>
                    <a:lnTo>
                      <a:pt x="258" y="378"/>
                    </a:lnTo>
                    <a:lnTo>
                      <a:pt x="225" y="377"/>
                    </a:lnTo>
                    <a:lnTo>
                      <a:pt x="210" y="376"/>
                    </a:lnTo>
                    <a:lnTo>
                      <a:pt x="194" y="376"/>
                    </a:lnTo>
                    <a:lnTo>
                      <a:pt x="179" y="374"/>
                    </a:lnTo>
                    <a:lnTo>
                      <a:pt x="163" y="373"/>
                    </a:lnTo>
                    <a:lnTo>
                      <a:pt x="148" y="373"/>
                    </a:lnTo>
                    <a:lnTo>
                      <a:pt x="132" y="372"/>
                    </a:lnTo>
                    <a:lnTo>
                      <a:pt x="117" y="372"/>
                    </a:lnTo>
                    <a:lnTo>
                      <a:pt x="102" y="372"/>
                    </a:lnTo>
                    <a:lnTo>
                      <a:pt x="81" y="334"/>
                    </a:lnTo>
                    <a:lnTo>
                      <a:pt x="64" y="289"/>
                    </a:lnTo>
                    <a:lnTo>
                      <a:pt x="48" y="241"/>
                    </a:lnTo>
                    <a:lnTo>
                      <a:pt x="35" y="190"/>
                    </a:lnTo>
                    <a:lnTo>
                      <a:pt x="23" y="142"/>
                    </a:lnTo>
                    <a:lnTo>
                      <a:pt x="14" y="97"/>
                    </a:lnTo>
                    <a:lnTo>
                      <a:pt x="6" y="57"/>
                    </a:lnTo>
                    <a:lnTo>
                      <a:pt x="0" y="27"/>
                    </a:lnTo>
                    <a:lnTo>
                      <a:pt x="12" y="62"/>
                    </a:lnTo>
                    <a:lnTo>
                      <a:pt x="26" y="100"/>
                    </a:lnTo>
                    <a:lnTo>
                      <a:pt x="42" y="140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5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0" y="283"/>
                    </a:lnTo>
                    <a:lnTo>
                      <a:pt x="139" y="257"/>
                    </a:lnTo>
                    <a:lnTo>
                      <a:pt x="147" y="234"/>
                    </a:lnTo>
                    <a:lnTo>
                      <a:pt x="157" y="211"/>
                    </a:lnTo>
                    <a:lnTo>
                      <a:pt x="170" y="190"/>
                    </a:lnTo>
                    <a:lnTo>
                      <a:pt x="185" y="170"/>
                    </a:lnTo>
                    <a:lnTo>
                      <a:pt x="204" y="152"/>
                    </a:lnTo>
                    <a:lnTo>
                      <a:pt x="227" y="135"/>
                    </a:lnTo>
                    <a:lnTo>
                      <a:pt x="215" y="157"/>
                    </a:lnTo>
                    <a:lnTo>
                      <a:pt x="202" y="184"/>
                    </a:lnTo>
                    <a:lnTo>
                      <a:pt x="191" y="214"/>
                    </a:lnTo>
                    <a:lnTo>
                      <a:pt x="185" y="248"/>
                    </a:lnTo>
                    <a:lnTo>
                      <a:pt x="182" y="281"/>
                    </a:lnTo>
                    <a:lnTo>
                      <a:pt x="188" y="313"/>
                    </a:lnTo>
                    <a:lnTo>
                      <a:pt x="201" y="343"/>
                    </a:lnTo>
                    <a:lnTo>
                      <a:pt x="225" y="370"/>
                    </a:lnTo>
                    <a:lnTo>
                      <a:pt x="250" y="343"/>
                    </a:lnTo>
                    <a:lnTo>
                      <a:pt x="271" y="305"/>
                    </a:lnTo>
                    <a:lnTo>
                      <a:pt x="285" y="260"/>
                    </a:lnTo>
                    <a:lnTo>
                      <a:pt x="292" y="211"/>
                    </a:lnTo>
                    <a:lnTo>
                      <a:pt x="291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8" y="8"/>
                    </a:lnTo>
                    <a:lnTo>
                      <a:pt x="262" y="34"/>
                    </a:lnTo>
                    <a:lnTo>
                      <a:pt x="282" y="63"/>
                    </a:lnTo>
                    <a:lnTo>
                      <a:pt x="300" y="95"/>
                    </a:lnTo>
                    <a:lnTo>
                      <a:pt x="315" y="130"/>
                    </a:lnTo>
                    <a:lnTo>
                      <a:pt x="325" y="168"/>
                    </a:lnTo>
                    <a:lnTo>
                      <a:pt x="333" y="211"/>
                    </a:lnTo>
                    <a:lnTo>
                      <a:pt x="339" y="258"/>
                    </a:lnTo>
                    <a:lnTo>
                      <a:pt x="340" y="309"/>
                    </a:lnTo>
                    <a:lnTo>
                      <a:pt x="354" y="288"/>
                    </a:lnTo>
                    <a:lnTo>
                      <a:pt x="370" y="266"/>
                    </a:lnTo>
                    <a:lnTo>
                      <a:pt x="388" y="244"/>
                    </a:lnTo>
                    <a:lnTo>
                      <a:pt x="409" y="222"/>
                    </a:lnTo>
                    <a:lnTo>
                      <a:pt x="430" y="203"/>
                    </a:lnTo>
                    <a:lnTo>
                      <a:pt x="451" y="184"/>
                    </a:lnTo>
                    <a:lnTo>
                      <a:pt x="471" y="170"/>
                    </a:lnTo>
                    <a:lnTo>
                      <a:pt x="492" y="160"/>
                    </a:lnTo>
                    <a:lnTo>
                      <a:pt x="483" y="180"/>
                    </a:lnTo>
                    <a:lnTo>
                      <a:pt x="469" y="203"/>
                    </a:lnTo>
                    <a:lnTo>
                      <a:pt x="452" y="227"/>
                    </a:lnTo>
                    <a:lnTo>
                      <a:pt x="433" y="251"/>
                    </a:lnTo>
                    <a:lnTo>
                      <a:pt x="415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0" y="334"/>
                    </a:lnTo>
                    <a:lnTo>
                      <a:pt x="388" y="339"/>
                    </a:lnTo>
                    <a:lnTo>
                      <a:pt x="396" y="343"/>
                    </a:lnTo>
                    <a:lnTo>
                      <a:pt x="407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4" y="360"/>
                    </a:lnTo>
                    <a:lnTo>
                      <a:pt x="458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2"/>
                    </a:lnTo>
                    <a:lnTo>
                      <a:pt x="375" y="65"/>
                    </a:lnTo>
                    <a:lnTo>
                      <a:pt x="346" y="36"/>
                    </a:lnTo>
                    <a:lnTo>
                      <a:pt x="375" y="57"/>
                    </a:lnTo>
                    <a:lnTo>
                      <a:pt x="400" y="79"/>
                    </a:lnTo>
                    <a:lnTo>
                      <a:pt x="423" y="102"/>
                    </a:lnTo>
                    <a:lnTo>
                      <a:pt x="444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4" y="10"/>
                    </a:lnTo>
                    <a:lnTo>
                      <a:pt x="490" y="39"/>
                    </a:lnTo>
                    <a:lnTo>
                      <a:pt x="506" y="70"/>
                    </a:lnTo>
                    <a:lnTo>
                      <a:pt x="520" y="106"/>
                    </a:lnTo>
                    <a:lnTo>
                      <a:pt x="531" y="145"/>
                    </a:lnTo>
                    <a:lnTo>
                      <a:pt x="539" y="188"/>
                    </a:lnTo>
                    <a:lnTo>
                      <a:pt x="542" y="236"/>
                    </a:lnTo>
                    <a:lnTo>
                      <a:pt x="538" y="290"/>
                    </a:lnTo>
                    <a:lnTo>
                      <a:pt x="527" y="349"/>
                    </a:lnTo>
                    <a:lnTo>
                      <a:pt x="553" y="321"/>
                    </a:lnTo>
                    <a:lnTo>
                      <a:pt x="576" y="288"/>
                    </a:lnTo>
                    <a:lnTo>
                      <a:pt x="595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3" y="125"/>
                    </a:lnTo>
                    <a:lnTo>
                      <a:pt x="584" y="83"/>
                    </a:lnTo>
                    <a:lnTo>
                      <a:pt x="552" y="42"/>
                    </a:lnTo>
                    <a:lnTo>
                      <a:pt x="567" y="50"/>
                    </a:lnTo>
                    <a:lnTo>
                      <a:pt x="582" y="59"/>
                    </a:lnTo>
                    <a:lnTo>
                      <a:pt x="597" y="69"/>
                    </a:lnTo>
                    <a:lnTo>
                      <a:pt x="611" y="80"/>
                    </a:lnTo>
                    <a:lnTo>
                      <a:pt x="622" y="95"/>
                    </a:lnTo>
                    <a:lnTo>
                      <a:pt x="633" y="113"/>
                    </a:lnTo>
                    <a:lnTo>
                      <a:pt x="642" y="134"/>
                    </a:lnTo>
                    <a:lnTo>
                      <a:pt x="648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9" y="32"/>
                    </a:lnTo>
                    <a:lnTo>
                      <a:pt x="645" y="0"/>
                    </a:lnTo>
                    <a:lnTo>
                      <a:pt x="656" y="38"/>
                    </a:lnTo>
                    <a:lnTo>
                      <a:pt x="661" y="82"/>
                    </a:lnTo>
                    <a:lnTo>
                      <a:pt x="663" y="129"/>
                    </a:lnTo>
                    <a:lnTo>
                      <a:pt x="660" y="178"/>
                    </a:lnTo>
                    <a:lnTo>
                      <a:pt x="652" y="228"/>
                    </a:lnTo>
                    <a:lnTo>
                      <a:pt x="642" y="276"/>
                    </a:lnTo>
                    <a:lnTo>
                      <a:pt x="627" y="320"/>
                    </a:lnTo>
                    <a:lnTo>
                      <a:pt x="610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80" y="255"/>
                    </a:lnTo>
                    <a:lnTo>
                      <a:pt x="697" y="212"/>
                    </a:lnTo>
                    <a:lnTo>
                      <a:pt x="711" y="167"/>
                    </a:lnTo>
                    <a:lnTo>
                      <a:pt x="722" y="122"/>
                    </a:lnTo>
                    <a:lnTo>
                      <a:pt x="729" y="77"/>
                    </a:lnTo>
                    <a:lnTo>
                      <a:pt x="733" y="33"/>
                    </a:lnTo>
                    <a:lnTo>
                      <a:pt x="741" y="87"/>
                    </a:lnTo>
                    <a:lnTo>
                      <a:pt x="745" y="147"/>
                    </a:lnTo>
                    <a:lnTo>
                      <a:pt x="743" y="210"/>
                    </a:lnTo>
                    <a:lnTo>
                      <a:pt x="730" y="268"/>
                    </a:lnTo>
                    <a:lnTo>
                      <a:pt x="743" y="252"/>
                    </a:lnTo>
                    <a:lnTo>
                      <a:pt x="757" y="232"/>
                    </a:lnTo>
                    <a:lnTo>
                      <a:pt x="771" y="206"/>
                    </a:lnTo>
                    <a:lnTo>
                      <a:pt x="785" y="180"/>
                    </a:lnTo>
                    <a:lnTo>
                      <a:pt x="797" y="153"/>
                    </a:lnTo>
                    <a:lnTo>
                      <a:pt x="809" y="129"/>
                    </a:lnTo>
                    <a:lnTo>
                      <a:pt x="817" y="108"/>
                    </a:lnTo>
                    <a:lnTo>
                      <a:pt x="821" y="93"/>
                    </a:lnTo>
                    <a:lnTo>
                      <a:pt x="819" y="117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5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7" y="295"/>
                    </a:lnTo>
                    <a:lnTo>
                      <a:pt x="726" y="324"/>
                    </a:lnTo>
                    <a:lnTo>
                      <a:pt x="752" y="306"/>
                    </a:lnTo>
                    <a:lnTo>
                      <a:pt x="778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70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1" y="166"/>
                    </a:lnTo>
                    <a:lnTo>
                      <a:pt x="882" y="193"/>
                    </a:lnTo>
                    <a:lnTo>
                      <a:pt x="873" y="220"/>
                    </a:lnTo>
                    <a:lnTo>
                      <a:pt x="862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49" y="297"/>
                    </a:lnTo>
                    <a:lnTo>
                      <a:pt x="877" y="271"/>
                    </a:lnTo>
                    <a:lnTo>
                      <a:pt x="902" y="237"/>
                    </a:lnTo>
                    <a:lnTo>
                      <a:pt x="925" y="200"/>
                    </a:lnTo>
                    <a:lnTo>
                      <a:pt x="945" y="161"/>
                    </a:lnTo>
                    <a:lnTo>
                      <a:pt x="962" y="122"/>
                    </a:lnTo>
                    <a:lnTo>
                      <a:pt x="976" y="83"/>
                    </a:lnTo>
                    <a:lnTo>
                      <a:pt x="986" y="46"/>
                    </a:lnTo>
                    <a:lnTo>
                      <a:pt x="980" y="86"/>
                    </a:lnTo>
                    <a:lnTo>
                      <a:pt x="979" y="128"/>
                    </a:lnTo>
                    <a:lnTo>
                      <a:pt x="980" y="169"/>
                    </a:lnTo>
                    <a:lnTo>
                      <a:pt x="984" y="210"/>
                    </a:lnTo>
                    <a:lnTo>
                      <a:pt x="986" y="247"/>
                    </a:lnTo>
                    <a:lnTo>
                      <a:pt x="986" y="282"/>
                    </a:lnTo>
                    <a:lnTo>
                      <a:pt x="983" y="312"/>
                    </a:lnTo>
                    <a:lnTo>
                      <a:pt x="975" y="339"/>
                    </a:lnTo>
                    <a:lnTo>
                      <a:pt x="901" y="398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4" name="Group 72">
              <a:extLst>
                <a:ext uri="{FF2B5EF4-FFF2-40B4-BE49-F238E27FC236}">
                  <a16:creationId xmlns:a16="http://schemas.microsoft.com/office/drawing/2014/main" id="{FE87DE6F-8C3D-D4BA-74B3-ABBDCB89D480}"/>
                </a:ext>
              </a:extLst>
            </p:cNvPr>
            <p:cNvGrpSpPr/>
            <p:nvPr/>
          </p:nvGrpSpPr>
          <p:grpSpPr bwMode="auto">
            <a:xfrm>
              <a:off x="1344" y="4105"/>
              <a:ext cx="1479" cy="215"/>
              <a:chOff x="3452" y="4125"/>
              <a:chExt cx="1479" cy="215"/>
            </a:xfrm>
          </p:grpSpPr>
          <p:sp>
            <p:nvSpPr>
              <p:cNvPr id="93" name="Freeform 73">
                <a:extLst>
                  <a:ext uri="{FF2B5EF4-FFF2-40B4-BE49-F238E27FC236}">
                    <a16:creationId xmlns:a16="http://schemas.microsoft.com/office/drawing/2014/main" id="{6F94C066-7B50-6BC7-F119-86BB137AD1B4}"/>
                  </a:ext>
                </a:extLst>
              </p:cNvPr>
              <p:cNvSpPr/>
              <p:nvPr/>
            </p:nvSpPr>
            <p:spPr bwMode="auto">
              <a:xfrm>
                <a:off x="3592" y="4158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2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9" y="1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0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" name="Freeform 74">
                <a:extLst>
                  <a:ext uri="{FF2B5EF4-FFF2-40B4-BE49-F238E27FC236}">
                    <a16:creationId xmlns:a16="http://schemas.microsoft.com/office/drawing/2014/main" id="{B6D3DAE4-8D92-6288-074C-5BDC4719C01A}"/>
                  </a:ext>
                </a:extLst>
              </p:cNvPr>
              <p:cNvSpPr/>
              <p:nvPr/>
            </p:nvSpPr>
            <p:spPr bwMode="auto">
              <a:xfrm>
                <a:off x="3668" y="4235"/>
                <a:ext cx="16" cy="16"/>
              </a:xfrm>
              <a:custGeom>
                <a:avLst/>
                <a:gdLst>
                  <a:gd name="T0" fmla="*/ 0 w 34"/>
                  <a:gd name="T1" fmla="*/ 1 h 32"/>
                  <a:gd name="T2" fmla="*/ 0 w 34"/>
                  <a:gd name="T3" fmla="*/ 1 h 32"/>
                  <a:gd name="T4" fmla="*/ 0 w 34"/>
                  <a:gd name="T5" fmla="*/ 1 h 32"/>
                  <a:gd name="T6" fmla="*/ 0 w 34"/>
                  <a:gd name="T7" fmla="*/ 1 h 32"/>
                  <a:gd name="T8" fmla="*/ 0 w 34"/>
                  <a:gd name="T9" fmla="*/ 0 h 32"/>
                  <a:gd name="T10" fmla="*/ 0 w 34"/>
                  <a:gd name="T11" fmla="*/ 0 h 32"/>
                  <a:gd name="T12" fmla="*/ 0 w 34"/>
                  <a:gd name="T13" fmla="*/ 1 h 32"/>
                  <a:gd name="T14" fmla="*/ 0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0 w 34"/>
                  <a:gd name="T21" fmla="*/ 1 h 32"/>
                  <a:gd name="T22" fmla="*/ 0 w 34"/>
                  <a:gd name="T23" fmla="*/ 1 h 32"/>
                  <a:gd name="T24" fmla="*/ 0 w 34"/>
                  <a:gd name="T25" fmla="*/ 1 h 32"/>
                  <a:gd name="T26" fmla="*/ 0 w 34"/>
                  <a:gd name="T27" fmla="*/ 1 h 32"/>
                  <a:gd name="T28" fmla="*/ 0 w 34"/>
                  <a:gd name="T29" fmla="*/ 1 h 32"/>
                  <a:gd name="T30" fmla="*/ 0 w 34"/>
                  <a:gd name="T31" fmla="*/ 1 h 32"/>
                  <a:gd name="T32" fmla="*/ 0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3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8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" name="Freeform 75">
                <a:extLst>
                  <a:ext uri="{FF2B5EF4-FFF2-40B4-BE49-F238E27FC236}">
                    <a16:creationId xmlns:a16="http://schemas.microsoft.com/office/drawing/2014/main" id="{FE9DC567-1815-0600-5A57-C5D4CBF7A9C3}"/>
                  </a:ext>
                </a:extLst>
              </p:cNvPr>
              <p:cNvSpPr/>
              <p:nvPr/>
            </p:nvSpPr>
            <p:spPr bwMode="auto">
              <a:xfrm>
                <a:off x="3668" y="4194"/>
                <a:ext cx="16" cy="17"/>
              </a:xfrm>
              <a:custGeom>
                <a:avLst/>
                <a:gdLst>
                  <a:gd name="T0" fmla="*/ 0 w 33"/>
                  <a:gd name="T1" fmla="*/ 1 h 32"/>
                  <a:gd name="T2" fmla="*/ 0 w 33"/>
                  <a:gd name="T3" fmla="*/ 1 h 32"/>
                  <a:gd name="T4" fmla="*/ 0 w 33"/>
                  <a:gd name="T5" fmla="*/ 1 h 32"/>
                  <a:gd name="T6" fmla="*/ 0 w 33"/>
                  <a:gd name="T7" fmla="*/ 1 h 32"/>
                  <a:gd name="T8" fmla="*/ 0 w 33"/>
                  <a:gd name="T9" fmla="*/ 0 h 32"/>
                  <a:gd name="T10" fmla="*/ 0 w 33"/>
                  <a:gd name="T11" fmla="*/ 0 h 32"/>
                  <a:gd name="T12" fmla="*/ 0 w 33"/>
                  <a:gd name="T13" fmla="*/ 1 h 32"/>
                  <a:gd name="T14" fmla="*/ 0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0 w 33"/>
                  <a:gd name="T21" fmla="*/ 1 h 32"/>
                  <a:gd name="T22" fmla="*/ 0 w 33"/>
                  <a:gd name="T23" fmla="*/ 1 h 32"/>
                  <a:gd name="T24" fmla="*/ 0 w 33"/>
                  <a:gd name="T25" fmla="*/ 1 h 32"/>
                  <a:gd name="T26" fmla="*/ 0 w 33"/>
                  <a:gd name="T27" fmla="*/ 1 h 32"/>
                  <a:gd name="T28" fmla="*/ 0 w 33"/>
                  <a:gd name="T29" fmla="*/ 1 h 32"/>
                  <a:gd name="T30" fmla="*/ 0 w 33"/>
                  <a:gd name="T31" fmla="*/ 1 h 32"/>
                  <a:gd name="T32" fmla="*/ 0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19"/>
                    </a:moveTo>
                    <a:lnTo>
                      <a:pt x="33" y="13"/>
                    </a:lnTo>
                    <a:lnTo>
                      <a:pt x="30" y="7"/>
                    </a:lnTo>
                    <a:lnTo>
                      <a:pt x="26" y="2"/>
                    </a:lnTo>
                    <a:lnTo>
                      <a:pt x="20" y="0"/>
                    </a:lnTo>
                    <a:lnTo>
                      <a:pt x="13" y="0"/>
                    </a:lnTo>
                    <a:lnTo>
                      <a:pt x="7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29" y="25"/>
                    </a:lnTo>
                    <a:lnTo>
                      <a:pt x="33" y="1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6" name="Freeform 76">
                <a:extLst>
                  <a:ext uri="{FF2B5EF4-FFF2-40B4-BE49-F238E27FC236}">
                    <a16:creationId xmlns:a16="http://schemas.microsoft.com/office/drawing/2014/main" id="{EB008F27-668A-1668-E04D-C86297CF9684}"/>
                  </a:ext>
                </a:extLst>
              </p:cNvPr>
              <p:cNvSpPr/>
              <p:nvPr/>
            </p:nvSpPr>
            <p:spPr bwMode="auto">
              <a:xfrm>
                <a:off x="3671" y="4153"/>
                <a:ext cx="16" cy="17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6" y="3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4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4" y="30"/>
                    </a:lnTo>
                    <a:lnTo>
                      <a:pt x="29" y="25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7" name="Freeform 77">
                <a:extLst>
                  <a:ext uri="{FF2B5EF4-FFF2-40B4-BE49-F238E27FC236}">
                    <a16:creationId xmlns:a16="http://schemas.microsoft.com/office/drawing/2014/main" id="{A08D6204-DAEB-F4E3-7A1C-3761975C45A3}"/>
                  </a:ext>
                </a:extLst>
              </p:cNvPr>
              <p:cNvSpPr/>
              <p:nvPr/>
            </p:nvSpPr>
            <p:spPr bwMode="auto">
              <a:xfrm>
                <a:off x="3772" y="4256"/>
                <a:ext cx="17" cy="16"/>
              </a:xfrm>
              <a:custGeom>
                <a:avLst/>
                <a:gdLst>
                  <a:gd name="T0" fmla="*/ 1 w 33"/>
                  <a:gd name="T1" fmla="*/ 1 h 32"/>
                  <a:gd name="T2" fmla="*/ 1 w 33"/>
                  <a:gd name="T3" fmla="*/ 1 h 32"/>
                  <a:gd name="T4" fmla="*/ 1 w 33"/>
                  <a:gd name="T5" fmla="*/ 1 h 32"/>
                  <a:gd name="T6" fmla="*/ 1 w 33"/>
                  <a:gd name="T7" fmla="*/ 1 h 32"/>
                  <a:gd name="T8" fmla="*/ 1 w 33"/>
                  <a:gd name="T9" fmla="*/ 0 h 32"/>
                  <a:gd name="T10" fmla="*/ 1 w 33"/>
                  <a:gd name="T11" fmla="*/ 0 h 32"/>
                  <a:gd name="T12" fmla="*/ 1 w 33"/>
                  <a:gd name="T13" fmla="*/ 1 h 32"/>
                  <a:gd name="T14" fmla="*/ 1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1 w 33"/>
                  <a:gd name="T21" fmla="*/ 1 h 32"/>
                  <a:gd name="T22" fmla="*/ 1 w 33"/>
                  <a:gd name="T23" fmla="*/ 1 h 32"/>
                  <a:gd name="T24" fmla="*/ 1 w 33"/>
                  <a:gd name="T25" fmla="*/ 1 h 32"/>
                  <a:gd name="T26" fmla="*/ 1 w 33"/>
                  <a:gd name="T27" fmla="*/ 1 h 32"/>
                  <a:gd name="T28" fmla="*/ 1 w 33"/>
                  <a:gd name="T29" fmla="*/ 1 h 32"/>
                  <a:gd name="T30" fmla="*/ 1 w 33"/>
                  <a:gd name="T31" fmla="*/ 1 h 32"/>
                  <a:gd name="T32" fmla="*/ 1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20"/>
                    </a:moveTo>
                    <a:lnTo>
                      <a:pt x="33" y="14"/>
                    </a:lnTo>
                    <a:lnTo>
                      <a:pt x="31" y="8"/>
                    </a:lnTo>
                    <a:lnTo>
                      <a:pt x="26" y="4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3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7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30" y="26"/>
                    </a:lnTo>
                    <a:lnTo>
                      <a:pt x="33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8" name="Freeform 78">
                <a:extLst>
                  <a:ext uri="{FF2B5EF4-FFF2-40B4-BE49-F238E27FC236}">
                    <a16:creationId xmlns:a16="http://schemas.microsoft.com/office/drawing/2014/main" id="{5D0A5739-4057-E7ED-7785-04F2D9BD0914}"/>
                  </a:ext>
                </a:extLst>
              </p:cNvPr>
              <p:cNvSpPr/>
              <p:nvPr/>
            </p:nvSpPr>
            <p:spPr bwMode="auto">
              <a:xfrm>
                <a:off x="3768" y="4216"/>
                <a:ext cx="17" cy="16"/>
              </a:xfrm>
              <a:custGeom>
                <a:avLst/>
                <a:gdLst>
                  <a:gd name="T0" fmla="*/ 1 w 32"/>
                  <a:gd name="T1" fmla="*/ 0 h 33"/>
                  <a:gd name="T2" fmla="*/ 1 w 32"/>
                  <a:gd name="T3" fmla="*/ 0 h 33"/>
                  <a:gd name="T4" fmla="*/ 1 w 32"/>
                  <a:gd name="T5" fmla="*/ 0 h 33"/>
                  <a:gd name="T6" fmla="*/ 1 w 32"/>
                  <a:gd name="T7" fmla="*/ 0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0 h 33"/>
                  <a:gd name="T14" fmla="*/ 1 w 32"/>
                  <a:gd name="T15" fmla="*/ 0 h 33"/>
                  <a:gd name="T16" fmla="*/ 0 w 32"/>
                  <a:gd name="T17" fmla="*/ 0 h 33"/>
                  <a:gd name="T18" fmla="*/ 0 w 32"/>
                  <a:gd name="T19" fmla="*/ 0 h 33"/>
                  <a:gd name="T20" fmla="*/ 1 w 32"/>
                  <a:gd name="T21" fmla="*/ 0 h 33"/>
                  <a:gd name="T22" fmla="*/ 1 w 32"/>
                  <a:gd name="T23" fmla="*/ 0 h 33"/>
                  <a:gd name="T24" fmla="*/ 1 w 32"/>
                  <a:gd name="T25" fmla="*/ 0 h 33"/>
                  <a:gd name="T26" fmla="*/ 1 w 32"/>
                  <a:gd name="T27" fmla="*/ 0 h 33"/>
                  <a:gd name="T28" fmla="*/ 1 w 32"/>
                  <a:gd name="T29" fmla="*/ 0 h 33"/>
                  <a:gd name="T30" fmla="*/ 1 w 32"/>
                  <a:gd name="T31" fmla="*/ 0 h 33"/>
                  <a:gd name="T32" fmla="*/ 1 w 32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9"/>
                    </a:lnTo>
                    <a:lnTo>
                      <a:pt x="26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3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3"/>
                    </a:ln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" name="Freeform 79">
                <a:extLst>
                  <a:ext uri="{FF2B5EF4-FFF2-40B4-BE49-F238E27FC236}">
                    <a16:creationId xmlns:a16="http://schemas.microsoft.com/office/drawing/2014/main" id="{7CEAE0E0-39EF-9418-BB7A-FE9CBA3E142B}"/>
                  </a:ext>
                </a:extLst>
              </p:cNvPr>
              <p:cNvSpPr/>
              <p:nvPr/>
            </p:nvSpPr>
            <p:spPr bwMode="auto">
              <a:xfrm>
                <a:off x="3774" y="4175"/>
                <a:ext cx="16" cy="17"/>
              </a:xfrm>
              <a:custGeom>
                <a:avLst/>
                <a:gdLst>
                  <a:gd name="T0" fmla="*/ 0 w 33"/>
                  <a:gd name="T1" fmla="*/ 1 h 33"/>
                  <a:gd name="T2" fmla="*/ 0 w 33"/>
                  <a:gd name="T3" fmla="*/ 1 h 33"/>
                  <a:gd name="T4" fmla="*/ 0 w 33"/>
                  <a:gd name="T5" fmla="*/ 1 h 33"/>
                  <a:gd name="T6" fmla="*/ 0 w 33"/>
                  <a:gd name="T7" fmla="*/ 1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1 h 33"/>
                  <a:gd name="T14" fmla="*/ 0 w 33"/>
                  <a:gd name="T15" fmla="*/ 1 h 33"/>
                  <a:gd name="T16" fmla="*/ 0 w 33"/>
                  <a:gd name="T17" fmla="*/ 1 h 33"/>
                  <a:gd name="T18" fmla="*/ 0 w 33"/>
                  <a:gd name="T19" fmla="*/ 1 h 33"/>
                  <a:gd name="T20" fmla="*/ 0 w 33"/>
                  <a:gd name="T21" fmla="*/ 1 h 33"/>
                  <a:gd name="T22" fmla="*/ 0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0 w 33"/>
                  <a:gd name="T29" fmla="*/ 1 h 33"/>
                  <a:gd name="T30" fmla="*/ 0 w 33"/>
                  <a:gd name="T31" fmla="*/ 1 h 33"/>
                  <a:gd name="T32" fmla="*/ 0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33" y="21"/>
                    </a:moveTo>
                    <a:lnTo>
                      <a:pt x="33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5" y="31"/>
                    </a:lnTo>
                    <a:lnTo>
                      <a:pt x="29" y="26"/>
                    </a:lnTo>
                    <a:lnTo>
                      <a:pt x="33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" name="Freeform 80">
                <a:extLst>
                  <a:ext uri="{FF2B5EF4-FFF2-40B4-BE49-F238E27FC236}">
                    <a16:creationId xmlns:a16="http://schemas.microsoft.com/office/drawing/2014/main" id="{211CDD10-1912-19C2-B4E5-A1CD017B80DF}"/>
                  </a:ext>
                </a:extLst>
              </p:cNvPr>
              <p:cNvSpPr/>
              <p:nvPr/>
            </p:nvSpPr>
            <p:spPr bwMode="auto">
              <a:xfrm>
                <a:off x="3789" y="4136"/>
                <a:ext cx="16" cy="17"/>
              </a:xfrm>
              <a:custGeom>
                <a:avLst/>
                <a:gdLst>
                  <a:gd name="T0" fmla="*/ 1 w 32"/>
                  <a:gd name="T1" fmla="*/ 1 h 34"/>
                  <a:gd name="T2" fmla="*/ 1 w 32"/>
                  <a:gd name="T3" fmla="*/ 1 h 34"/>
                  <a:gd name="T4" fmla="*/ 1 w 32"/>
                  <a:gd name="T5" fmla="*/ 1 h 34"/>
                  <a:gd name="T6" fmla="*/ 1 w 32"/>
                  <a:gd name="T7" fmla="*/ 1 h 34"/>
                  <a:gd name="T8" fmla="*/ 1 w 32"/>
                  <a:gd name="T9" fmla="*/ 0 h 34"/>
                  <a:gd name="T10" fmla="*/ 1 w 32"/>
                  <a:gd name="T11" fmla="*/ 0 h 34"/>
                  <a:gd name="T12" fmla="*/ 1 w 32"/>
                  <a:gd name="T13" fmla="*/ 1 h 34"/>
                  <a:gd name="T14" fmla="*/ 1 w 32"/>
                  <a:gd name="T15" fmla="*/ 1 h 34"/>
                  <a:gd name="T16" fmla="*/ 0 w 32"/>
                  <a:gd name="T17" fmla="*/ 1 h 34"/>
                  <a:gd name="T18" fmla="*/ 0 w 32"/>
                  <a:gd name="T19" fmla="*/ 1 h 34"/>
                  <a:gd name="T20" fmla="*/ 1 w 32"/>
                  <a:gd name="T21" fmla="*/ 1 h 34"/>
                  <a:gd name="T22" fmla="*/ 1 w 32"/>
                  <a:gd name="T23" fmla="*/ 1 h 34"/>
                  <a:gd name="T24" fmla="*/ 1 w 32"/>
                  <a:gd name="T25" fmla="*/ 1 h 34"/>
                  <a:gd name="T26" fmla="*/ 1 w 32"/>
                  <a:gd name="T27" fmla="*/ 1 h 34"/>
                  <a:gd name="T28" fmla="*/ 1 w 32"/>
                  <a:gd name="T29" fmla="*/ 1 h 34"/>
                  <a:gd name="T30" fmla="*/ 1 w 32"/>
                  <a:gd name="T31" fmla="*/ 1 h 34"/>
                  <a:gd name="T32" fmla="*/ 1 w 32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4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4"/>
                    </a:lnTo>
                    <a:lnTo>
                      <a:pt x="20" y="34"/>
                    </a:lnTo>
                    <a:lnTo>
                      <a:pt x="25" y="32"/>
                    </a:lnTo>
                    <a:lnTo>
                      <a:pt x="30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" name="Freeform 81">
                <a:extLst>
                  <a:ext uri="{FF2B5EF4-FFF2-40B4-BE49-F238E27FC236}">
                    <a16:creationId xmlns:a16="http://schemas.microsoft.com/office/drawing/2014/main" id="{1B4D8A50-E330-E0F9-EF2F-8A4B08FB6A5B}"/>
                  </a:ext>
                </a:extLst>
              </p:cNvPr>
              <p:cNvSpPr/>
              <p:nvPr/>
            </p:nvSpPr>
            <p:spPr bwMode="auto">
              <a:xfrm>
                <a:off x="3842" y="4235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2" name="Freeform 82">
                <a:extLst>
                  <a:ext uri="{FF2B5EF4-FFF2-40B4-BE49-F238E27FC236}">
                    <a16:creationId xmlns:a16="http://schemas.microsoft.com/office/drawing/2014/main" id="{9704D8A1-E3D5-1537-134C-603A9068E98C}"/>
                  </a:ext>
                </a:extLst>
              </p:cNvPr>
              <p:cNvSpPr/>
              <p:nvPr/>
            </p:nvSpPr>
            <p:spPr bwMode="auto">
              <a:xfrm>
                <a:off x="3857" y="4201"/>
                <a:ext cx="16" cy="16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lnTo>
                      <a:pt x="18" y="32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" name="Freeform 83">
                <a:extLst>
                  <a:ext uri="{FF2B5EF4-FFF2-40B4-BE49-F238E27FC236}">
                    <a16:creationId xmlns:a16="http://schemas.microsoft.com/office/drawing/2014/main" id="{259DC22D-C865-E457-9099-3970CB0AC37F}"/>
                  </a:ext>
                </a:extLst>
              </p:cNvPr>
              <p:cNvSpPr/>
              <p:nvPr/>
            </p:nvSpPr>
            <p:spPr bwMode="auto">
              <a:xfrm>
                <a:off x="3861" y="4164"/>
                <a:ext cx="16" cy="17"/>
              </a:xfrm>
              <a:custGeom>
                <a:avLst/>
                <a:gdLst>
                  <a:gd name="T0" fmla="*/ 1 w 32"/>
                  <a:gd name="T1" fmla="*/ 1 h 33"/>
                  <a:gd name="T2" fmla="*/ 1 w 32"/>
                  <a:gd name="T3" fmla="*/ 1 h 33"/>
                  <a:gd name="T4" fmla="*/ 1 w 32"/>
                  <a:gd name="T5" fmla="*/ 1 h 33"/>
                  <a:gd name="T6" fmla="*/ 1 w 32"/>
                  <a:gd name="T7" fmla="*/ 1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1 h 33"/>
                  <a:gd name="T14" fmla="*/ 1 w 32"/>
                  <a:gd name="T15" fmla="*/ 1 h 33"/>
                  <a:gd name="T16" fmla="*/ 0 w 32"/>
                  <a:gd name="T17" fmla="*/ 1 h 33"/>
                  <a:gd name="T18" fmla="*/ 0 w 32"/>
                  <a:gd name="T19" fmla="*/ 1 h 33"/>
                  <a:gd name="T20" fmla="*/ 1 w 32"/>
                  <a:gd name="T21" fmla="*/ 1 h 33"/>
                  <a:gd name="T22" fmla="*/ 1 w 32"/>
                  <a:gd name="T23" fmla="*/ 1 h 33"/>
                  <a:gd name="T24" fmla="*/ 1 w 32"/>
                  <a:gd name="T25" fmla="*/ 1 h 33"/>
                  <a:gd name="T26" fmla="*/ 1 w 32"/>
                  <a:gd name="T27" fmla="*/ 1 h 33"/>
                  <a:gd name="T28" fmla="*/ 1 w 32"/>
                  <a:gd name="T29" fmla="*/ 1 h 33"/>
                  <a:gd name="T30" fmla="*/ 1 w 32"/>
                  <a:gd name="T31" fmla="*/ 1 h 33"/>
                  <a:gd name="T32" fmla="*/ 1 w 32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" name="Freeform 84">
                <a:extLst>
                  <a:ext uri="{FF2B5EF4-FFF2-40B4-BE49-F238E27FC236}">
                    <a16:creationId xmlns:a16="http://schemas.microsoft.com/office/drawing/2014/main" id="{8106F65A-6A8B-6EE6-13DF-152C5DC7627D}"/>
                  </a:ext>
                </a:extLst>
              </p:cNvPr>
              <p:cNvSpPr/>
              <p:nvPr/>
            </p:nvSpPr>
            <p:spPr bwMode="auto">
              <a:xfrm>
                <a:off x="4066" y="4265"/>
                <a:ext cx="40" cy="40"/>
              </a:xfrm>
              <a:custGeom>
                <a:avLst/>
                <a:gdLst>
                  <a:gd name="T0" fmla="*/ 1 w 80"/>
                  <a:gd name="T1" fmla="*/ 0 h 80"/>
                  <a:gd name="T2" fmla="*/ 1 w 80"/>
                  <a:gd name="T3" fmla="*/ 0 h 80"/>
                  <a:gd name="T4" fmla="*/ 1 w 80"/>
                  <a:gd name="T5" fmla="*/ 1 h 80"/>
                  <a:gd name="T6" fmla="*/ 1 w 80"/>
                  <a:gd name="T7" fmla="*/ 1 h 80"/>
                  <a:gd name="T8" fmla="*/ 1 w 80"/>
                  <a:gd name="T9" fmla="*/ 1 h 80"/>
                  <a:gd name="T10" fmla="*/ 1 w 80"/>
                  <a:gd name="T11" fmla="*/ 1 h 80"/>
                  <a:gd name="T12" fmla="*/ 1 w 80"/>
                  <a:gd name="T13" fmla="*/ 1 h 80"/>
                  <a:gd name="T14" fmla="*/ 1 w 80"/>
                  <a:gd name="T15" fmla="*/ 1 h 80"/>
                  <a:gd name="T16" fmla="*/ 0 w 80"/>
                  <a:gd name="T17" fmla="*/ 1 h 80"/>
                  <a:gd name="T18" fmla="*/ 0 w 80"/>
                  <a:gd name="T19" fmla="*/ 1 h 80"/>
                  <a:gd name="T20" fmla="*/ 0 w 80"/>
                  <a:gd name="T21" fmla="*/ 1 h 80"/>
                  <a:gd name="T22" fmla="*/ 1 w 80"/>
                  <a:gd name="T23" fmla="*/ 1 h 80"/>
                  <a:gd name="T24" fmla="*/ 1 w 80"/>
                  <a:gd name="T25" fmla="*/ 1 h 80"/>
                  <a:gd name="T26" fmla="*/ 1 w 80"/>
                  <a:gd name="T27" fmla="*/ 1 h 80"/>
                  <a:gd name="T28" fmla="*/ 1 w 80"/>
                  <a:gd name="T29" fmla="*/ 1 h 80"/>
                  <a:gd name="T30" fmla="*/ 1 w 80"/>
                  <a:gd name="T31" fmla="*/ 1 h 80"/>
                  <a:gd name="T32" fmla="*/ 1 w 80"/>
                  <a:gd name="T33" fmla="*/ 1 h 80"/>
                  <a:gd name="T34" fmla="*/ 1 w 80"/>
                  <a:gd name="T35" fmla="*/ 1 h 80"/>
                  <a:gd name="T36" fmla="*/ 1 w 80"/>
                  <a:gd name="T37" fmla="*/ 1 h 80"/>
                  <a:gd name="T38" fmla="*/ 1 w 80"/>
                  <a:gd name="T39" fmla="*/ 1 h 80"/>
                  <a:gd name="T40" fmla="*/ 1 w 80"/>
                  <a:gd name="T41" fmla="*/ 1 h 80"/>
                  <a:gd name="T42" fmla="*/ 1 w 80"/>
                  <a:gd name="T43" fmla="*/ 1 h 80"/>
                  <a:gd name="T44" fmla="*/ 1 w 80"/>
                  <a:gd name="T45" fmla="*/ 1 h 80"/>
                  <a:gd name="T46" fmla="*/ 1 w 80"/>
                  <a:gd name="T47" fmla="*/ 1 h 80"/>
                  <a:gd name="T48" fmla="*/ 1 w 80"/>
                  <a:gd name="T49" fmla="*/ 1 h 80"/>
                  <a:gd name="T50" fmla="*/ 1 w 80"/>
                  <a:gd name="T51" fmla="*/ 1 h 80"/>
                  <a:gd name="T52" fmla="*/ 1 w 80"/>
                  <a:gd name="T53" fmla="*/ 1 h 80"/>
                  <a:gd name="T54" fmla="*/ 1 w 80"/>
                  <a:gd name="T55" fmla="*/ 1 h 80"/>
                  <a:gd name="T56" fmla="*/ 1 w 80"/>
                  <a:gd name="T57" fmla="*/ 1 h 80"/>
                  <a:gd name="T58" fmla="*/ 1 w 80"/>
                  <a:gd name="T59" fmla="*/ 1 h 80"/>
                  <a:gd name="T60" fmla="*/ 1 w 80"/>
                  <a:gd name="T61" fmla="*/ 1 h 80"/>
                  <a:gd name="T62" fmla="*/ 1 w 80"/>
                  <a:gd name="T63" fmla="*/ 1 h 80"/>
                  <a:gd name="T64" fmla="*/ 1 w 80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80">
                    <a:moveTo>
                      <a:pt x="46" y="0"/>
                    </a:moveTo>
                    <a:lnTo>
                      <a:pt x="38" y="0"/>
                    </a:lnTo>
                    <a:lnTo>
                      <a:pt x="30" y="2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9"/>
                    </a:lnTo>
                    <a:lnTo>
                      <a:pt x="3" y="26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9"/>
                    </a:lnTo>
                    <a:lnTo>
                      <a:pt x="18" y="74"/>
                    </a:lnTo>
                    <a:lnTo>
                      <a:pt x="24" y="78"/>
                    </a:lnTo>
                    <a:lnTo>
                      <a:pt x="32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7"/>
                    </a:lnTo>
                    <a:lnTo>
                      <a:pt x="62" y="73"/>
                    </a:lnTo>
                    <a:lnTo>
                      <a:pt x="68" y="67"/>
                    </a:lnTo>
                    <a:lnTo>
                      <a:pt x="73" y="62"/>
                    </a:lnTo>
                    <a:lnTo>
                      <a:pt x="76" y="55"/>
                    </a:lnTo>
                    <a:lnTo>
                      <a:pt x="79" y="47"/>
                    </a:lnTo>
                    <a:lnTo>
                      <a:pt x="80" y="39"/>
                    </a:lnTo>
                    <a:lnTo>
                      <a:pt x="79" y="30"/>
                    </a:lnTo>
                    <a:lnTo>
                      <a:pt x="76" y="24"/>
                    </a:lnTo>
                    <a:lnTo>
                      <a:pt x="73" y="17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5" name="Freeform 85">
                <a:extLst>
                  <a:ext uri="{FF2B5EF4-FFF2-40B4-BE49-F238E27FC236}">
                    <a16:creationId xmlns:a16="http://schemas.microsoft.com/office/drawing/2014/main" id="{D9C3F9DC-5C70-BA0D-763E-5321A3F3076E}"/>
                  </a:ext>
                </a:extLst>
              </p:cNvPr>
              <p:cNvSpPr/>
              <p:nvPr/>
            </p:nvSpPr>
            <p:spPr bwMode="auto">
              <a:xfrm>
                <a:off x="4136" y="4223"/>
                <a:ext cx="40" cy="39"/>
              </a:xfrm>
              <a:custGeom>
                <a:avLst/>
                <a:gdLst>
                  <a:gd name="T0" fmla="*/ 1 w 79"/>
                  <a:gd name="T1" fmla="*/ 0 h 80"/>
                  <a:gd name="T2" fmla="*/ 1 w 79"/>
                  <a:gd name="T3" fmla="*/ 0 h 80"/>
                  <a:gd name="T4" fmla="*/ 1 w 79"/>
                  <a:gd name="T5" fmla="*/ 0 h 80"/>
                  <a:gd name="T6" fmla="*/ 1 w 79"/>
                  <a:gd name="T7" fmla="*/ 0 h 80"/>
                  <a:gd name="T8" fmla="*/ 1 w 79"/>
                  <a:gd name="T9" fmla="*/ 0 h 80"/>
                  <a:gd name="T10" fmla="*/ 1 w 79"/>
                  <a:gd name="T11" fmla="*/ 0 h 80"/>
                  <a:gd name="T12" fmla="*/ 1 w 79"/>
                  <a:gd name="T13" fmla="*/ 0 h 80"/>
                  <a:gd name="T14" fmla="*/ 1 w 79"/>
                  <a:gd name="T15" fmla="*/ 0 h 80"/>
                  <a:gd name="T16" fmla="*/ 0 w 79"/>
                  <a:gd name="T17" fmla="*/ 0 h 80"/>
                  <a:gd name="T18" fmla="*/ 0 w 79"/>
                  <a:gd name="T19" fmla="*/ 0 h 80"/>
                  <a:gd name="T20" fmla="*/ 1 w 79"/>
                  <a:gd name="T21" fmla="*/ 0 h 80"/>
                  <a:gd name="T22" fmla="*/ 1 w 79"/>
                  <a:gd name="T23" fmla="*/ 0 h 80"/>
                  <a:gd name="T24" fmla="*/ 1 w 79"/>
                  <a:gd name="T25" fmla="*/ 0 h 80"/>
                  <a:gd name="T26" fmla="*/ 1 w 79"/>
                  <a:gd name="T27" fmla="*/ 0 h 80"/>
                  <a:gd name="T28" fmla="*/ 1 w 79"/>
                  <a:gd name="T29" fmla="*/ 0 h 80"/>
                  <a:gd name="T30" fmla="*/ 1 w 79"/>
                  <a:gd name="T31" fmla="*/ 0 h 80"/>
                  <a:gd name="T32" fmla="*/ 1 w 79"/>
                  <a:gd name="T33" fmla="*/ 0 h 80"/>
                  <a:gd name="T34" fmla="*/ 1 w 79"/>
                  <a:gd name="T35" fmla="*/ 0 h 80"/>
                  <a:gd name="T36" fmla="*/ 1 w 79"/>
                  <a:gd name="T37" fmla="*/ 0 h 80"/>
                  <a:gd name="T38" fmla="*/ 1 w 79"/>
                  <a:gd name="T39" fmla="*/ 0 h 80"/>
                  <a:gd name="T40" fmla="*/ 1 w 79"/>
                  <a:gd name="T41" fmla="*/ 0 h 80"/>
                  <a:gd name="T42" fmla="*/ 1 w 79"/>
                  <a:gd name="T43" fmla="*/ 0 h 80"/>
                  <a:gd name="T44" fmla="*/ 1 w 79"/>
                  <a:gd name="T45" fmla="*/ 0 h 80"/>
                  <a:gd name="T46" fmla="*/ 1 w 79"/>
                  <a:gd name="T47" fmla="*/ 0 h 80"/>
                  <a:gd name="T48" fmla="*/ 1 w 79"/>
                  <a:gd name="T49" fmla="*/ 0 h 80"/>
                  <a:gd name="T50" fmla="*/ 1 w 79"/>
                  <a:gd name="T51" fmla="*/ 0 h 80"/>
                  <a:gd name="T52" fmla="*/ 1 w 79"/>
                  <a:gd name="T53" fmla="*/ 0 h 80"/>
                  <a:gd name="T54" fmla="*/ 1 w 79"/>
                  <a:gd name="T55" fmla="*/ 0 h 80"/>
                  <a:gd name="T56" fmla="*/ 1 w 79"/>
                  <a:gd name="T57" fmla="*/ 0 h 80"/>
                  <a:gd name="T58" fmla="*/ 1 w 79"/>
                  <a:gd name="T59" fmla="*/ 0 h 80"/>
                  <a:gd name="T60" fmla="*/ 1 w 79"/>
                  <a:gd name="T61" fmla="*/ 0 h 80"/>
                  <a:gd name="T62" fmla="*/ 1 w 79"/>
                  <a:gd name="T63" fmla="*/ 0 h 80"/>
                  <a:gd name="T64" fmla="*/ 1 w 79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79" h="80">
                    <a:moveTo>
                      <a:pt x="47" y="0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4"/>
                    </a:lnTo>
                    <a:lnTo>
                      <a:pt x="17" y="7"/>
                    </a:lnTo>
                    <a:lnTo>
                      <a:pt x="11" y="13"/>
                    </a:lnTo>
                    <a:lnTo>
                      <a:pt x="5" y="19"/>
                    </a:lnTo>
                    <a:lnTo>
                      <a:pt x="2" y="26"/>
                    </a:lnTo>
                    <a:lnTo>
                      <a:pt x="0" y="34"/>
                    </a:lnTo>
                    <a:lnTo>
                      <a:pt x="0" y="42"/>
                    </a:lnTo>
                    <a:lnTo>
                      <a:pt x="1" y="49"/>
                    </a:lnTo>
                    <a:lnTo>
                      <a:pt x="3" y="57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8" y="74"/>
                    </a:lnTo>
                    <a:lnTo>
                      <a:pt x="25" y="78"/>
                    </a:lnTo>
                    <a:lnTo>
                      <a:pt x="33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6"/>
                    </a:lnTo>
                    <a:lnTo>
                      <a:pt x="63" y="73"/>
                    </a:lnTo>
                    <a:lnTo>
                      <a:pt x="69" y="67"/>
                    </a:lnTo>
                    <a:lnTo>
                      <a:pt x="73" y="61"/>
                    </a:lnTo>
                    <a:lnTo>
                      <a:pt x="77" y="55"/>
                    </a:lnTo>
                    <a:lnTo>
                      <a:pt x="79" y="46"/>
                    </a:lnTo>
                    <a:lnTo>
                      <a:pt x="79" y="38"/>
                    </a:lnTo>
                    <a:lnTo>
                      <a:pt x="78" y="31"/>
                    </a:lnTo>
                    <a:lnTo>
                      <a:pt x="76" y="23"/>
                    </a:lnTo>
                    <a:lnTo>
                      <a:pt x="72" y="18"/>
                    </a:lnTo>
                    <a:lnTo>
                      <a:pt x="68" y="12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6" name="Freeform 86">
                <a:extLst>
                  <a:ext uri="{FF2B5EF4-FFF2-40B4-BE49-F238E27FC236}">
                    <a16:creationId xmlns:a16="http://schemas.microsoft.com/office/drawing/2014/main" id="{DEFC8126-4011-D055-F7A1-5A45A285ACA6}"/>
                  </a:ext>
                </a:extLst>
              </p:cNvPr>
              <p:cNvSpPr/>
              <p:nvPr/>
            </p:nvSpPr>
            <p:spPr bwMode="auto">
              <a:xfrm>
                <a:off x="4059" y="4190"/>
                <a:ext cx="40" cy="40"/>
              </a:xfrm>
              <a:custGeom>
                <a:avLst/>
                <a:gdLst>
                  <a:gd name="T0" fmla="*/ 1 w 80"/>
                  <a:gd name="T1" fmla="*/ 0 h 78"/>
                  <a:gd name="T2" fmla="*/ 1 w 80"/>
                  <a:gd name="T3" fmla="*/ 0 h 78"/>
                  <a:gd name="T4" fmla="*/ 1 w 80"/>
                  <a:gd name="T5" fmla="*/ 0 h 78"/>
                  <a:gd name="T6" fmla="*/ 1 w 80"/>
                  <a:gd name="T7" fmla="*/ 1 h 78"/>
                  <a:gd name="T8" fmla="*/ 1 w 80"/>
                  <a:gd name="T9" fmla="*/ 1 h 78"/>
                  <a:gd name="T10" fmla="*/ 1 w 80"/>
                  <a:gd name="T11" fmla="*/ 1 h 78"/>
                  <a:gd name="T12" fmla="*/ 1 w 80"/>
                  <a:gd name="T13" fmla="*/ 1 h 78"/>
                  <a:gd name="T14" fmla="*/ 1 w 80"/>
                  <a:gd name="T15" fmla="*/ 1 h 78"/>
                  <a:gd name="T16" fmla="*/ 1 w 80"/>
                  <a:gd name="T17" fmla="*/ 1 h 78"/>
                  <a:gd name="T18" fmla="*/ 0 w 80"/>
                  <a:gd name="T19" fmla="*/ 1 h 78"/>
                  <a:gd name="T20" fmla="*/ 1 w 80"/>
                  <a:gd name="T21" fmla="*/ 1 h 78"/>
                  <a:gd name="T22" fmla="*/ 1 w 80"/>
                  <a:gd name="T23" fmla="*/ 1 h 78"/>
                  <a:gd name="T24" fmla="*/ 1 w 80"/>
                  <a:gd name="T25" fmla="*/ 1 h 78"/>
                  <a:gd name="T26" fmla="*/ 1 w 80"/>
                  <a:gd name="T27" fmla="*/ 1 h 78"/>
                  <a:gd name="T28" fmla="*/ 1 w 80"/>
                  <a:gd name="T29" fmla="*/ 1 h 78"/>
                  <a:gd name="T30" fmla="*/ 1 w 80"/>
                  <a:gd name="T31" fmla="*/ 1 h 78"/>
                  <a:gd name="T32" fmla="*/ 1 w 80"/>
                  <a:gd name="T33" fmla="*/ 1 h 78"/>
                  <a:gd name="T34" fmla="*/ 1 w 80"/>
                  <a:gd name="T35" fmla="*/ 1 h 78"/>
                  <a:gd name="T36" fmla="*/ 1 w 80"/>
                  <a:gd name="T37" fmla="*/ 1 h 78"/>
                  <a:gd name="T38" fmla="*/ 1 w 80"/>
                  <a:gd name="T39" fmla="*/ 1 h 78"/>
                  <a:gd name="T40" fmla="*/ 1 w 80"/>
                  <a:gd name="T41" fmla="*/ 1 h 78"/>
                  <a:gd name="T42" fmla="*/ 1 w 80"/>
                  <a:gd name="T43" fmla="*/ 1 h 78"/>
                  <a:gd name="T44" fmla="*/ 1 w 80"/>
                  <a:gd name="T45" fmla="*/ 1 h 78"/>
                  <a:gd name="T46" fmla="*/ 1 w 80"/>
                  <a:gd name="T47" fmla="*/ 1 h 78"/>
                  <a:gd name="T48" fmla="*/ 1 w 80"/>
                  <a:gd name="T49" fmla="*/ 1 h 78"/>
                  <a:gd name="T50" fmla="*/ 1 w 80"/>
                  <a:gd name="T51" fmla="*/ 1 h 78"/>
                  <a:gd name="T52" fmla="*/ 1 w 80"/>
                  <a:gd name="T53" fmla="*/ 1 h 78"/>
                  <a:gd name="T54" fmla="*/ 1 w 80"/>
                  <a:gd name="T55" fmla="*/ 1 h 78"/>
                  <a:gd name="T56" fmla="*/ 1 w 80"/>
                  <a:gd name="T57" fmla="*/ 1 h 78"/>
                  <a:gd name="T58" fmla="*/ 1 w 80"/>
                  <a:gd name="T59" fmla="*/ 1 h 78"/>
                  <a:gd name="T60" fmla="*/ 1 w 80"/>
                  <a:gd name="T61" fmla="*/ 1 h 78"/>
                  <a:gd name="T62" fmla="*/ 1 w 80"/>
                  <a:gd name="T63" fmla="*/ 1 h 78"/>
                  <a:gd name="T64" fmla="*/ 1 w 80"/>
                  <a:gd name="T65" fmla="*/ 0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8" y="0"/>
                    </a:moveTo>
                    <a:lnTo>
                      <a:pt x="40" y="0"/>
                    </a:lnTo>
                    <a:lnTo>
                      <a:pt x="32" y="0"/>
                    </a:lnTo>
                    <a:lnTo>
                      <a:pt x="25" y="3"/>
                    </a:lnTo>
                    <a:lnTo>
                      <a:pt x="18" y="7"/>
                    </a:lnTo>
                    <a:lnTo>
                      <a:pt x="12" y="11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2" y="32"/>
                    </a:lnTo>
                    <a:lnTo>
                      <a:pt x="0" y="40"/>
                    </a:lnTo>
                    <a:lnTo>
                      <a:pt x="2" y="47"/>
                    </a:lnTo>
                    <a:lnTo>
                      <a:pt x="4" y="55"/>
                    </a:lnTo>
                    <a:lnTo>
                      <a:pt x="7" y="61"/>
                    </a:lnTo>
                    <a:lnTo>
                      <a:pt x="13" y="67"/>
                    </a:lnTo>
                    <a:lnTo>
                      <a:pt x="19" y="72"/>
                    </a:lnTo>
                    <a:lnTo>
                      <a:pt x="26" y="76"/>
                    </a:lnTo>
                    <a:lnTo>
                      <a:pt x="34" y="78"/>
                    </a:lnTo>
                    <a:lnTo>
                      <a:pt x="42" y="78"/>
                    </a:lnTo>
                    <a:lnTo>
                      <a:pt x="50" y="77"/>
                    </a:lnTo>
                    <a:lnTo>
                      <a:pt x="57" y="75"/>
                    </a:lnTo>
                    <a:lnTo>
                      <a:pt x="64" y="71"/>
                    </a:lnTo>
                    <a:lnTo>
                      <a:pt x="70" y="65"/>
                    </a:lnTo>
                    <a:lnTo>
                      <a:pt x="74" y="60"/>
                    </a:lnTo>
                    <a:lnTo>
                      <a:pt x="78" y="53"/>
                    </a:lnTo>
                    <a:lnTo>
                      <a:pt x="80" y="45"/>
                    </a:lnTo>
                    <a:lnTo>
                      <a:pt x="80" y="37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3" y="6"/>
                    </a:lnTo>
                    <a:lnTo>
                      <a:pt x="56" y="2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" name="Freeform 87">
                <a:extLst>
                  <a:ext uri="{FF2B5EF4-FFF2-40B4-BE49-F238E27FC236}">
                    <a16:creationId xmlns:a16="http://schemas.microsoft.com/office/drawing/2014/main" id="{33E31D5F-E1F1-05B1-9646-A9530050868C}"/>
                  </a:ext>
                </a:extLst>
              </p:cNvPr>
              <p:cNvSpPr/>
              <p:nvPr/>
            </p:nvSpPr>
            <p:spPr bwMode="auto">
              <a:xfrm>
                <a:off x="3990" y="4195"/>
                <a:ext cx="39" cy="39"/>
              </a:xfrm>
              <a:custGeom>
                <a:avLst/>
                <a:gdLst>
                  <a:gd name="T0" fmla="*/ 0 w 80"/>
                  <a:gd name="T1" fmla="*/ 1 h 78"/>
                  <a:gd name="T2" fmla="*/ 0 w 80"/>
                  <a:gd name="T3" fmla="*/ 0 h 78"/>
                  <a:gd name="T4" fmla="*/ 0 w 80"/>
                  <a:gd name="T5" fmla="*/ 1 h 78"/>
                  <a:gd name="T6" fmla="*/ 0 w 80"/>
                  <a:gd name="T7" fmla="*/ 1 h 78"/>
                  <a:gd name="T8" fmla="*/ 0 w 80"/>
                  <a:gd name="T9" fmla="*/ 1 h 78"/>
                  <a:gd name="T10" fmla="*/ 0 w 80"/>
                  <a:gd name="T11" fmla="*/ 1 h 78"/>
                  <a:gd name="T12" fmla="*/ 0 w 80"/>
                  <a:gd name="T13" fmla="*/ 1 h 78"/>
                  <a:gd name="T14" fmla="*/ 0 w 80"/>
                  <a:gd name="T15" fmla="*/ 1 h 78"/>
                  <a:gd name="T16" fmla="*/ 0 w 80"/>
                  <a:gd name="T17" fmla="*/ 1 h 78"/>
                  <a:gd name="T18" fmla="*/ 0 w 80"/>
                  <a:gd name="T19" fmla="*/ 1 h 78"/>
                  <a:gd name="T20" fmla="*/ 0 w 80"/>
                  <a:gd name="T21" fmla="*/ 1 h 78"/>
                  <a:gd name="T22" fmla="*/ 0 w 80"/>
                  <a:gd name="T23" fmla="*/ 1 h 78"/>
                  <a:gd name="T24" fmla="*/ 0 w 80"/>
                  <a:gd name="T25" fmla="*/ 1 h 78"/>
                  <a:gd name="T26" fmla="*/ 0 w 80"/>
                  <a:gd name="T27" fmla="*/ 1 h 78"/>
                  <a:gd name="T28" fmla="*/ 0 w 80"/>
                  <a:gd name="T29" fmla="*/ 1 h 78"/>
                  <a:gd name="T30" fmla="*/ 0 w 80"/>
                  <a:gd name="T31" fmla="*/ 1 h 78"/>
                  <a:gd name="T32" fmla="*/ 0 w 80"/>
                  <a:gd name="T33" fmla="*/ 1 h 78"/>
                  <a:gd name="T34" fmla="*/ 0 w 80"/>
                  <a:gd name="T35" fmla="*/ 1 h 78"/>
                  <a:gd name="T36" fmla="*/ 0 w 80"/>
                  <a:gd name="T37" fmla="*/ 1 h 78"/>
                  <a:gd name="T38" fmla="*/ 0 w 80"/>
                  <a:gd name="T39" fmla="*/ 1 h 78"/>
                  <a:gd name="T40" fmla="*/ 0 w 80"/>
                  <a:gd name="T41" fmla="*/ 1 h 78"/>
                  <a:gd name="T42" fmla="*/ 0 w 80"/>
                  <a:gd name="T43" fmla="*/ 1 h 78"/>
                  <a:gd name="T44" fmla="*/ 0 w 80"/>
                  <a:gd name="T45" fmla="*/ 1 h 78"/>
                  <a:gd name="T46" fmla="*/ 0 w 80"/>
                  <a:gd name="T47" fmla="*/ 1 h 78"/>
                  <a:gd name="T48" fmla="*/ 0 w 80"/>
                  <a:gd name="T49" fmla="*/ 1 h 78"/>
                  <a:gd name="T50" fmla="*/ 0 w 80"/>
                  <a:gd name="T51" fmla="*/ 1 h 78"/>
                  <a:gd name="T52" fmla="*/ 0 w 80"/>
                  <a:gd name="T53" fmla="*/ 1 h 78"/>
                  <a:gd name="T54" fmla="*/ 0 w 80"/>
                  <a:gd name="T55" fmla="*/ 1 h 78"/>
                  <a:gd name="T56" fmla="*/ 0 w 80"/>
                  <a:gd name="T57" fmla="*/ 1 h 78"/>
                  <a:gd name="T58" fmla="*/ 0 w 80"/>
                  <a:gd name="T59" fmla="*/ 1 h 78"/>
                  <a:gd name="T60" fmla="*/ 0 w 80"/>
                  <a:gd name="T61" fmla="*/ 1 h 78"/>
                  <a:gd name="T62" fmla="*/ 0 w 80"/>
                  <a:gd name="T63" fmla="*/ 1 h 78"/>
                  <a:gd name="T64" fmla="*/ 0 w 80"/>
                  <a:gd name="T65" fmla="*/ 1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7" y="1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3"/>
                    </a:lnTo>
                    <a:lnTo>
                      <a:pt x="17" y="7"/>
                    </a:lnTo>
                    <a:lnTo>
                      <a:pt x="12" y="12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1" y="32"/>
                    </a:lnTo>
                    <a:lnTo>
                      <a:pt x="0" y="40"/>
                    </a:lnTo>
                    <a:lnTo>
                      <a:pt x="1" y="48"/>
                    </a:lnTo>
                    <a:lnTo>
                      <a:pt x="4" y="55"/>
                    </a:lnTo>
                    <a:lnTo>
                      <a:pt x="7" y="62"/>
                    </a:lnTo>
                    <a:lnTo>
                      <a:pt x="13" y="68"/>
                    </a:lnTo>
                    <a:lnTo>
                      <a:pt x="19" y="73"/>
                    </a:lnTo>
                    <a:lnTo>
                      <a:pt x="25" y="76"/>
                    </a:lnTo>
                    <a:lnTo>
                      <a:pt x="33" y="78"/>
                    </a:lnTo>
                    <a:lnTo>
                      <a:pt x="42" y="78"/>
                    </a:lnTo>
                    <a:lnTo>
                      <a:pt x="50" y="78"/>
                    </a:lnTo>
                    <a:lnTo>
                      <a:pt x="57" y="75"/>
                    </a:lnTo>
                    <a:lnTo>
                      <a:pt x="63" y="71"/>
                    </a:lnTo>
                    <a:lnTo>
                      <a:pt x="69" y="67"/>
                    </a:lnTo>
                    <a:lnTo>
                      <a:pt x="74" y="61"/>
                    </a:lnTo>
                    <a:lnTo>
                      <a:pt x="77" y="54"/>
                    </a:lnTo>
                    <a:lnTo>
                      <a:pt x="80" y="46"/>
                    </a:lnTo>
                    <a:lnTo>
                      <a:pt x="80" y="38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2" y="6"/>
                    </a:lnTo>
                    <a:lnTo>
                      <a:pt x="55" y="2"/>
                    </a:lnTo>
                    <a:lnTo>
                      <a:pt x="47" y="1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8" name="Freeform 88">
                <a:extLst>
                  <a:ext uri="{FF2B5EF4-FFF2-40B4-BE49-F238E27FC236}">
                    <a16:creationId xmlns:a16="http://schemas.microsoft.com/office/drawing/2014/main" id="{9DC2FA8A-87C2-BBB1-D613-50BE737B0AF4}"/>
                  </a:ext>
                </a:extLst>
              </p:cNvPr>
              <p:cNvSpPr/>
              <p:nvPr/>
            </p:nvSpPr>
            <p:spPr bwMode="auto">
              <a:xfrm>
                <a:off x="4127" y="4147"/>
                <a:ext cx="39" cy="39"/>
              </a:xfrm>
              <a:custGeom>
                <a:avLst/>
                <a:gdLst>
                  <a:gd name="T0" fmla="*/ 0 w 80"/>
                  <a:gd name="T1" fmla="*/ 0 h 79"/>
                  <a:gd name="T2" fmla="*/ 0 w 80"/>
                  <a:gd name="T3" fmla="*/ 0 h 79"/>
                  <a:gd name="T4" fmla="*/ 0 w 80"/>
                  <a:gd name="T5" fmla="*/ 0 h 79"/>
                  <a:gd name="T6" fmla="*/ 0 w 80"/>
                  <a:gd name="T7" fmla="*/ 0 h 79"/>
                  <a:gd name="T8" fmla="*/ 0 w 80"/>
                  <a:gd name="T9" fmla="*/ 0 h 79"/>
                  <a:gd name="T10" fmla="*/ 0 w 80"/>
                  <a:gd name="T11" fmla="*/ 0 h 79"/>
                  <a:gd name="T12" fmla="*/ 0 w 80"/>
                  <a:gd name="T13" fmla="*/ 0 h 79"/>
                  <a:gd name="T14" fmla="*/ 0 w 80"/>
                  <a:gd name="T15" fmla="*/ 0 h 79"/>
                  <a:gd name="T16" fmla="*/ 0 w 80"/>
                  <a:gd name="T17" fmla="*/ 0 h 79"/>
                  <a:gd name="T18" fmla="*/ 0 w 80"/>
                  <a:gd name="T19" fmla="*/ 0 h 79"/>
                  <a:gd name="T20" fmla="*/ 0 w 80"/>
                  <a:gd name="T21" fmla="*/ 0 h 79"/>
                  <a:gd name="T22" fmla="*/ 0 w 80"/>
                  <a:gd name="T23" fmla="*/ 0 h 79"/>
                  <a:gd name="T24" fmla="*/ 0 w 80"/>
                  <a:gd name="T25" fmla="*/ 0 h 79"/>
                  <a:gd name="T26" fmla="*/ 0 w 80"/>
                  <a:gd name="T27" fmla="*/ 0 h 79"/>
                  <a:gd name="T28" fmla="*/ 0 w 80"/>
                  <a:gd name="T29" fmla="*/ 0 h 79"/>
                  <a:gd name="T30" fmla="*/ 0 w 80"/>
                  <a:gd name="T31" fmla="*/ 0 h 79"/>
                  <a:gd name="T32" fmla="*/ 0 w 80"/>
                  <a:gd name="T33" fmla="*/ 0 h 79"/>
                  <a:gd name="T34" fmla="*/ 0 w 80"/>
                  <a:gd name="T35" fmla="*/ 0 h 79"/>
                  <a:gd name="T36" fmla="*/ 0 w 80"/>
                  <a:gd name="T37" fmla="*/ 0 h 79"/>
                  <a:gd name="T38" fmla="*/ 0 w 80"/>
                  <a:gd name="T39" fmla="*/ 0 h 79"/>
                  <a:gd name="T40" fmla="*/ 0 w 80"/>
                  <a:gd name="T41" fmla="*/ 0 h 79"/>
                  <a:gd name="T42" fmla="*/ 0 w 80"/>
                  <a:gd name="T43" fmla="*/ 0 h 79"/>
                  <a:gd name="T44" fmla="*/ 0 w 80"/>
                  <a:gd name="T45" fmla="*/ 0 h 79"/>
                  <a:gd name="T46" fmla="*/ 0 w 80"/>
                  <a:gd name="T47" fmla="*/ 0 h 79"/>
                  <a:gd name="T48" fmla="*/ 0 w 80"/>
                  <a:gd name="T49" fmla="*/ 0 h 79"/>
                  <a:gd name="T50" fmla="*/ 0 w 80"/>
                  <a:gd name="T51" fmla="*/ 0 h 79"/>
                  <a:gd name="T52" fmla="*/ 0 w 80"/>
                  <a:gd name="T53" fmla="*/ 0 h 79"/>
                  <a:gd name="T54" fmla="*/ 0 w 80"/>
                  <a:gd name="T55" fmla="*/ 0 h 79"/>
                  <a:gd name="T56" fmla="*/ 0 w 80"/>
                  <a:gd name="T57" fmla="*/ 0 h 79"/>
                  <a:gd name="T58" fmla="*/ 0 w 80"/>
                  <a:gd name="T59" fmla="*/ 0 h 79"/>
                  <a:gd name="T60" fmla="*/ 0 w 80"/>
                  <a:gd name="T61" fmla="*/ 0 h 79"/>
                  <a:gd name="T62" fmla="*/ 0 w 80"/>
                  <a:gd name="T63" fmla="*/ 0 h 79"/>
                  <a:gd name="T64" fmla="*/ 0 w 80"/>
                  <a:gd name="T65" fmla="*/ 0 h 7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9">
                    <a:moveTo>
                      <a:pt x="46" y="0"/>
                    </a:moveTo>
                    <a:lnTo>
                      <a:pt x="38" y="0"/>
                    </a:lnTo>
                    <a:lnTo>
                      <a:pt x="30" y="0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8"/>
                    </a:lnTo>
                    <a:lnTo>
                      <a:pt x="2" y="24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40" y="79"/>
                    </a:lnTo>
                    <a:lnTo>
                      <a:pt x="49" y="79"/>
                    </a:lnTo>
                    <a:lnTo>
                      <a:pt x="55" y="75"/>
                    </a:lnTo>
                    <a:lnTo>
                      <a:pt x="62" y="72"/>
                    </a:lnTo>
                    <a:lnTo>
                      <a:pt x="68" y="67"/>
                    </a:lnTo>
                    <a:lnTo>
                      <a:pt x="73" y="61"/>
                    </a:lnTo>
                    <a:lnTo>
                      <a:pt x="76" y="54"/>
                    </a:lnTo>
                    <a:lnTo>
                      <a:pt x="78" y="46"/>
                    </a:lnTo>
                    <a:lnTo>
                      <a:pt x="80" y="38"/>
                    </a:lnTo>
                    <a:lnTo>
                      <a:pt x="78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" name="Freeform 89">
                <a:extLst>
                  <a:ext uri="{FF2B5EF4-FFF2-40B4-BE49-F238E27FC236}">
                    <a16:creationId xmlns:a16="http://schemas.microsoft.com/office/drawing/2014/main" id="{F24FF27D-8A56-0185-8089-4D373CF7C644}"/>
                  </a:ext>
                </a:extLst>
              </p:cNvPr>
              <p:cNvSpPr/>
              <p:nvPr/>
            </p:nvSpPr>
            <p:spPr bwMode="auto">
              <a:xfrm>
                <a:off x="4216" y="4162"/>
                <a:ext cx="37" cy="39"/>
              </a:xfrm>
              <a:custGeom>
                <a:avLst/>
                <a:gdLst>
                  <a:gd name="T0" fmla="*/ 1 w 73"/>
                  <a:gd name="T1" fmla="*/ 0 h 79"/>
                  <a:gd name="T2" fmla="*/ 1 w 73"/>
                  <a:gd name="T3" fmla="*/ 0 h 79"/>
                  <a:gd name="T4" fmla="*/ 1 w 73"/>
                  <a:gd name="T5" fmla="*/ 0 h 79"/>
                  <a:gd name="T6" fmla="*/ 1 w 73"/>
                  <a:gd name="T7" fmla="*/ 0 h 79"/>
                  <a:gd name="T8" fmla="*/ 1 w 73"/>
                  <a:gd name="T9" fmla="*/ 0 h 79"/>
                  <a:gd name="T10" fmla="*/ 1 w 73"/>
                  <a:gd name="T11" fmla="*/ 0 h 79"/>
                  <a:gd name="T12" fmla="*/ 1 w 73"/>
                  <a:gd name="T13" fmla="*/ 0 h 79"/>
                  <a:gd name="T14" fmla="*/ 1 w 73"/>
                  <a:gd name="T15" fmla="*/ 0 h 79"/>
                  <a:gd name="T16" fmla="*/ 1 w 73"/>
                  <a:gd name="T17" fmla="*/ 0 h 79"/>
                  <a:gd name="T18" fmla="*/ 1 w 73"/>
                  <a:gd name="T19" fmla="*/ 0 h 79"/>
                  <a:gd name="T20" fmla="*/ 1 w 73"/>
                  <a:gd name="T21" fmla="*/ 0 h 79"/>
                  <a:gd name="T22" fmla="*/ 1 w 73"/>
                  <a:gd name="T23" fmla="*/ 0 h 79"/>
                  <a:gd name="T24" fmla="*/ 0 w 73"/>
                  <a:gd name="T25" fmla="*/ 0 h 79"/>
                  <a:gd name="T26" fmla="*/ 0 w 73"/>
                  <a:gd name="T27" fmla="*/ 0 h 79"/>
                  <a:gd name="T28" fmla="*/ 0 w 73"/>
                  <a:gd name="T29" fmla="*/ 0 h 79"/>
                  <a:gd name="T30" fmla="*/ 1 w 73"/>
                  <a:gd name="T31" fmla="*/ 0 h 79"/>
                  <a:gd name="T32" fmla="*/ 1 w 73"/>
                  <a:gd name="T33" fmla="*/ 0 h 79"/>
                  <a:gd name="T34" fmla="*/ 1 w 73"/>
                  <a:gd name="T35" fmla="*/ 0 h 79"/>
                  <a:gd name="T36" fmla="*/ 1 w 73"/>
                  <a:gd name="T37" fmla="*/ 0 h 79"/>
                  <a:gd name="T38" fmla="*/ 1 w 73"/>
                  <a:gd name="T39" fmla="*/ 0 h 79"/>
                  <a:gd name="T40" fmla="*/ 1 w 73"/>
                  <a:gd name="T41" fmla="*/ 0 h 79"/>
                  <a:gd name="T42" fmla="*/ 1 w 73"/>
                  <a:gd name="T43" fmla="*/ 0 h 79"/>
                  <a:gd name="T44" fmla="*/ 1 w 73"/>
                  <a:gd name="T45" fmla="*/ 0 h 79"/>
                  <a:gd name="T46" fmla="*/ 1 w 73"/>
                  <a:gd name="T47" fmla="*/ 0 h 79"/>
                  <a:gd name="T48" fmla="*/ 1 w 73"/>
                  <a:gd name="T49" fmla="*/ 0 h 79"/>
                  <a:gd name="T50" fmla="*/ 1 w 73"/>
                  <a:gd name="T51" fmla="*/ 0 h 79"/>
                  <a:gd name="T52" fmla="*/ 1 w 73"/>
                  <a:gd name="T53" fmla="*/ 0 h 79"/>
                  <a:gd name="T54" fmla="*/ 1 w 73"/>
                  <a:gd name="T55" fmla="*/ 0 h 79"/>
                  <a:gd name="T56" fmla="*/ 1 w 73"/>
                  <a:gd name="T57" fmla="*/ 0 h 79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73" h="79">
                    <a:moveTo>
                      <a:pt x="73" y="19"/>
                    </a:moveTo>
                    <a:lnTo>
                      <a:pt x="69" y="12"/>
                    </a:lnTo>
                    <a:lnTo>
                      <a:pt x="62" y="7"/>
                    </a:lnTo>
                    <a:lnTo>
                      <a:pt x="54" y="2"/>
                    </a:lnTo>
                    <a:lnTo>
                      <a:pt x="46" y="0"/>
                    </a:lnTo>
                    <a:lnTo>
                      <a:pt x="38" y="0"/>
                    </a:lnTo>
                    <a:lnTo>
                      <a:pt x="30" y="1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0" y="12"/>
                    </a:lnTo>
                    <a:lnTo>
                      <a:pt x="5" y="19"/>
                    </a:lnTo>
                    <a:lnTo>
                      <a:pt x="2" y="25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49"/>
                    </a:lnTo>
                    <a:lnTo>
                      <a:pt x="3" y="55"/>
                    </a:lnTo>
                    <a:lnTo>
                      <a:pt x="7" y="62"/>
                    </a:lnTo>
                    <a:lnTo>
                      <a:pt x="11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35" y="79"/>
                    </a:lnTo>
                    <a:lnTo>
                      <a:pt x="38" y="79"/>
                    </a:lnTo>
                    <a:lnTo>
                      <a:pt x="41" y="79"/>
                    </a:lnTo>
                    <a:lnTo>
                      <a:pt x="43" y="79"/>
                    </a:lnTo>
                    <a:lnTo>
                      <a:pt x="48" y="70"/>
                    </a:lnTo>
                    <a:lnTo>
                      <a:pt x="58" y="52"/>
                    </a:lnTo>
                    <a:lnTo>
                      <a:pt x="69" y="31"/>
                    </a:lnTo>
                    <a:lnTo>
                      <a:pt x="73" y="19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0" name="Freeform 90">
                <a:extLst>
                  <a:ext uri="{FF2B5EF4-FFF2-40B4-BE49-F238E27FC236}">
                    <a16:creationId xmlns:a16="http://schemas.microsoft.com/office/drawing/2014/main" id="{0FE00B4E-DA2C-CE0E-A607-7363ABD4C162}"/>
                  </a:ext>
                </a:extLst>
              </p:cNvPr>
              <p:cNvSpPr/>
              <p:nvPr/>
            </p:nvSpPr>
            <p:spPr bwMode="auto">
              <a:xfrm>
                <a:off x="3983" y="4266"/>
                <a:ext cx="31" cy="33"/>
              </a:xfrm>
              <a:custGeom>
                <a:avLst/>
                <a:gdLst>
                  <a:gd name="T0" fmla="*/ 1 w 61"/>
                  <a:gd name="T1" fmla="*/ 1 h 66"/>
                  <a:gd name="T2" fmla="*/ 1 w 61"/>
                  <a:gd name="T3" fmla="*/ 1 h 66"/>
                  <a:gd name="T4" fmla="*/ 1 w 61"/>
                  <a:gd name="T5" fmla="*/ 1 h 66"/>
                  <a:gd name="T6" fmla="*/ 1 w 61"/>
                  <a:gd name="T7" fmla="*/ 1 h 66"/>
                  <a:gd name="T8" fmla="*/ 1 w 61"/>
                  <a:gd name="T9" fmla="*/ 1 h 66"/>
                  <a:gd name="T10" fmla="*/ 1 w 61"/>
                  <a:gd name="T11" fmla="*/ 1 h 66"/>
                  <a:gd name="T12" fmla="*/ 1 w 61"/>
                  <a:gd name="T13" fmla="*/ 1 h 66"/>
                  <a:gd name="T14" fmla="*/ 1 w 61"/>
                  <a:gd name="T15" fmla="*/ 1 h 66"/>
                  <a:gd name="T16" fmla="*/ 1 w 61"/>
                  <a:gd name="T17" fmla="*/ 1 h 66"/>
                  <a:gd name="T18" fmla="*/ 1 w 61"/>
                  <a:gd name="T19" fmla="*/ 1 h 66"/>
                  <a:gd name="T20" fmla="*/ 1 w 61"/>
                  <a:gd name="T21" fmla="*/ 1 h 66"/>
                  <a:gd name="T22" fmla="*/ 1 w 61"/>
                  <a:gd name="T23" fmla="*/ 1 h 66"/>
                  <a:gd name="T24" fmla="*/ 1 w 61"/>
                  <a:gd name="T25" fmla="*/ 1 h 66"/>
                  <a:gd name="T26" fmla="*/ 1 w 61"/>
                  <a:gd name="T27" fmla="*/ 0 h 66"/>
                  <a:gd name="T28" fmla="*/ 1 w 61"/>
                  <a:gd name="T29" fmla="*/ 1 h 66"/>
                  <a:gd name="T30" fmla="*/ 1 w 61"/>
                  <a:gd name="T31" fmla="*/ 1 h 66"/>
                  <a:gd name="T32" fmla="*/ 0 w 61"/>
                  <a:gd name="T33" fmla="*/ 1 h 66"/>
                  <a:gd name="T34" fmla="*/ 1 w 61"/>
                  <a:gd name="T35" fmla="*/ 1 h 66"/>
                  <a:gd name="T36" fmla="*/ 1 w 61"/>
                  <a:gd name="T37" fmla="*/ 1 h 66"/>
                  <a:gd name="T38" fmla="*/ 1 w 61"/>
                  <a:gd name="T39" fmla="*/ 1 h 66"/>
                  <a:gd name="T40" fmla="*/ 1 w 61"/>
                  <a:gd name="T41" fmla="*/ 1 h 66"/>
                  <a:gd name="T42" fmla="*/ 1 w 61"/>
                  <a:gd name="T43" fmla="*/ 1 h 66"/>
                  <a:gd name="T44" fmla="*/ 1 w 61"/>
                  <a:gd name="T45" fmla="*/ 1 h 66"/>
                  <a:gd name="T46" fmla="*/ 1 w 61"/>
                  <a:gd name="T47" fmla="*/ 1 h 66"/>
                  <a:gd name="T48" fmla="*/ 1 w 61"/>
                  <a:gd name="T49" fmla="*/ 1 h 6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61" h="66">
                    <a:moveTo>
                      <a:pt x="53" y="66"/>
                    </a:moveTo>
                    <a:lnTo>
                      <a:pt x="57" y="61"/>
                    </a:lnTo>
                    <a:lnTo>
                      <a:pt x="59" y="56"/>
                    </a:lnTo>
                    <a:lnTo>
                      <a:pt x="60" y="52"/>
                    </a:lnTo>
                    <a:lnTo>
                      <a:pt x="61" y="47"/>
                    </a:lnTo>
                    <a:lnTo>
                      <a:pt x="61" y="39"/>
                    </a:lnTo>
                    <a:lnTo>
                      <a:pt x="60" y="31"/>
                    </a:lnTo>
                    <a:lnTo>
                      <a:pt x="58" y="24"/>
                    </a:lnTo>
                    <a:lnTo>
                      <a:pt x="55" y="17"/>
                    </a:lnTo>
                    <a:lnTo>
                      <a:pt x="50" y="11"/>
                    </a:lnTo>
                    <a:lnTo>
                      <a:pt x="43" y="7"/>
                    </a:lnTo>
                    <a:lnTo>
                      <a:pt x="36" y="3"/>
                    </a:lnTo>
                    <a:lnTo>
                      <a:pt x="29" y="1"/>
                    </a:lnTo>
                    <a:lnTo>
                      <a:pt x="21" y="0"/>
                    </a:lnTo>
                    <a:lnTo>
                      <a:pt x="13" y="1"/>
                    </a:lnTo>
                    <a:lnTo>
                      <a:pt x="6" y="3"/>
                    </a:lnTo>
                    <a:lnTo>
                      <a:pt x="0" y="7"/>
                    </a:lnTo>
                    <a:lnTo>
                      <a:pt x="2" y="9"/>
                    </a:lnTo>
                    <a:lnTo>
                      <a:pt x="5" y="14"/>
                    </a:lnTo>
                    <a:lnTo>
                      <a:pt x="11" y="22"/>
                    </a:lnTo>
                    <a:lnTo>
                      <a:pt x="19" y="31"/>
                    </a:lnTo>
                    <a:lnTo>
                      <a:pt x="27" y="41"/>
                    </a:lnTo>
                    <a:lnTo>
                      <a:pt x="35" y="51"/>
                    </a:lnTo>
                    <a:lnTo>
                      <a:pt x="44" y="59"/>
                    </a:lnTo>
                    <a:lnTo>
                      <a:pt x="53" y="66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1" name="Freeform 91">
                <a:extLst>
                  <a:ext uri="{FF2B5EF4-FFF2-40B4-BE49-F238E27FC236}">
                    <a16:creationId xmlns:a16="http://schemas.microsoft.com/office/drawing/2014/main" id="{0220F3F9-A7DB-55A9-81A8-178C8754975E}"/>
                  </a:ext>
                </a:extLst>
              </p:cNvPr>
              <p:cNvSpPr/>
              <p:nvPr/>
            </p:nvSpPr>
            <p:spPr bwMode="auto">
              <a:xfrm>
                <a:off x="4852" y="4125"/>
                <a:ext cx="17" cy="17"/>
              </a:xfrm>
              <a:custGeom>
                <a:avLst/>
                <a:gdLst>
                  <a:gd name="T0" fmla="*/ 1 w 34"/>
                  <a:gd name="T1" fmla="*/ 1 h 34"/>
                  <a:gd name="T2" fmla="*/ 1 w 34"/>
                  <a:gd name="T3" fmla="*/ 1 h 34"/>
                  <a:gd name="T4" fmla="*/ 1 w 34"/>
                  <a:gd name="T5" fmla="*/ 1 h 34"/>
                  <a:gd name="T6" fmla="*/ 1 w 34"/>
                  <a:gd name="T7" fmla="*/ 1 h 34"/>
                  <a:gd name="T8" fmla="*/ 1 w 34"/>
                  <a:gd name="T9" fmla="*/ 1 h 34"/>
                  <a:gd name="T10" fmla="*/ 1 w 34"/>
                  <a:gd name="T11" fmla="*/ 1 h 34"/>
                  <a:gd name="T12" fmla="*/ 1 w 34"/>
                  <a:gd name="T13" fmla="*/ 1 h 34"/>
                  <a:gd name="T14" fmla="*/ 1 w 34"/>
                  <a:gd name="T15" fmla="*/ 1 h 34"/>
                  <a:gd name="T16" fmla="*/ 1 w 34"/>
                  <a:gd name="T17" fmla="*/ 1 h 34"/>
                  <a:gd name="T18" fmla="*/ 1 w 34"/>
                  <a:gd name="T19" fmla="*/ 0 h 34"/>
                  <a:gd name="T20" fmla="*/ 1 w 34"/>
                  <a:gd name="T21" fmla="*/ 1 h 34"/>
                  <a:gd name="T22" fmla="*/ 1 w 34"/>
                  <a:gd name="T23" fmla="*/ 1 h 34"/>
                  <a:gd name="T24" fmla="*/ 0 w 34"/>
                  <a:gd name="T25" fmla="*/ 1 h 34"/>
                  <a:gd name="T26" fmla="*/ 0 w 34"/>
                  <a:gd name="T27" fmla="*/ 1 h 34"/>
                  <a:gd name="T28" fmla="*/ 1 w 34"/>
                  <a:gd name="T29" fmla="*/ 1 h 34"/>
                  <a:gd name="T30" fmla="*/ 1 w 34"/>
                  <a:gd name="T31" fmla="*/ 1 h 34"/>
                  <a:gd name="T32" fmla="*/ 1 w 34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4">
                    <a:moveTo>
                      <a:pt x="12" y="34"/>
                    </a:moveTo>
                    <a:lnTo>
                      <a:pt x="19" y="34"/>
                    </a:lnTo>
                    <a:lnTo>
                      <a:pt x="24" y="33"/>
                    </a:lnTo>
                    <a:lnTo>
                      <a:pt x="29" y="28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2" y="10"/>
                    </a:lnTo>
                    <a:lnTo>
                      <a:pt x="28" y="5"/>
                    </a:lnTo>
                    <a:lnTo>
                      <a:pt x="22" y="2"/>
                    </a:lnTo>
                    <a:lnTo>
                      <a:pt x="15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6" y="30"/>
                    </a:lnTo>
                    <a:lnTo>
                      <a:pt x="12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2" name="Freeform 92">
                <a:extLst>
                  <a:ext uri="{FF2B5EF4-FFF2-40B4-BE49-F238E27FC236}">
                    <a16:creationId xmlns:a16="http://schemas.microsoft.com/office/drawing/2014/main" id="{A94BDFBA-B7E3-69E9-C64B-E76C5AADA673}"/>
                  </a:ext>
                </a:extLst>
              </p:cNvPr>
              <p:cNvSpPr/>
              <p:nvPr/>
            </p:nvSpPr>
            <p:spPr bwMode="auto">
              <a:xfrm>
                <a:off x="4885" y="4152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0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1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1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8" y="3"/>
                    </a:lnTo>
                    <a:lnTo>
                      <a:pt x="22" y="0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1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3" name="Freeform 93">
                <a:extLst>
                  <a:ext uri="{FF2B5EF4-FFF2-40B4-BE49-F238E27FC236}">
                    <a16:creationId xmlns:a16="http://schemas.microsoft.com/office/drawing/2014/main" id="{D728DDC0-0D23-98F9-F799-75E1D94D3A4B}"/>
                  </a:ext>
                </a:extLst>
              </p:cNvPr>
              <p:cNvSpPr/>
              <p:nvPr/>
            </p:nvSpPr>
            <p:spPr bwMode="auto">
              <a:xfrm>
                <a:off x="4701" y="4202"/>
                <a:ext cx="17" cy="17"/>
              </a:xfrm>
              <a:custGeom>
                <a:avLst/>
                <a:gdLst>
                  <a:gd name="T0" fmla="*/ 1 w 34"/>
                  <a:gd name="T1" fmla="*/ 1 h 33"/>
                  <a:gd name="T2" fmla="*/ 1 w 34"/>
                  <a:gd name="T3" fmla="*/ 1 h 33"/>
                  <a:gd name="T4" fmla="*/ 1 w 34"/>
                  <a:gd name="T5" fmla="*/ 1 h 33"/>
                  <a:gd name="T6" fmla="*/ 1 w 34"/>
                  <a:gd name="T7" fmla="*/ 1 h 33"/>
                  <a:gd name="T8" fmla="*/ 1 w 34"/>
                  <a:gd name="T9" fmla="*/ 1 h 33"/>
                  <a:gd name="T10" fmla="*/ 1 w 34"/>
                  <a:gd name="T11" fmla="*/ 1 h 33"/>
                  <a:gd name="T12" fmla="*/ 1 w 34"/>
                  <a:gd name="T13" fmla="*/ 1 h 33"/>
                  <a:gd name="T14" fmla="*/ 1 w 34"/>
                  <a:gd name="T15" fmla="*/ 1 h 33"/>
                  <a:gd name="T16" fmla="*/ 1 w 34"/>
                  <a:gd name="T17" fmla="*/ 1 h 33"/>
                  <a:gd name="T18" fmla="*/ 1 w 34"/>
                  <a:gd name="T19" fmla="*/ 0 h 33"/>
                  <a:gd name="T20" fmla="*/ 1 w 34"/>
                  <a:gd name="T21" fmla="*/ 1 h 33"/>
                  <a:gd name="T22" fmla="*/ 1 w 34"/>
                  <a:gd name="T23" fmla="*/ 1 h 33"/>
                  <a:gd name="T24" fmla="*/ 1 w 34"/>
                  <a:gd name="T25" fmla="*/ 1 h 33"/>
                  <a:gd name="T26" fmla="*/ 0 w 34"/>
                  <a:gd name="T27" fmla="*/ 1 h 33"/>
                  <a:gd name="T28" fmla="*/ 1 w 34"/>
                  <a:gd name="T29" fmla="*/ 1 h 33"/>
                  <a:gd name="T30" fmla="*/ 1 w 34"/>
                  <a:gd name="T31" fmla="*/ 1 h 33"/>
                  <a:gd name="T32" fmla="*/ 1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3"/>
                    </a:moveTo>
                    <a:lnTo>
                      <a:pt x="19" y="33"/>
                    </a:lnTo>
                    <a:lnTo>
                      <a:pt x="25" y="32"/>
                    </a:lnTo>
                    <a:lnTo>
                      <a:pt x="29" y="28"/>
                    </a:lnTo>
                    <a:lnTo>
                      <a:pt x="33" y="22"/>
                    </a:lnTo>
                    <a:lnTo>
                      <a:pt x="34" y="16"/>
                    </a:lnTo>
                    <a:lnTo>
                      <a:pt x="33" y="9"/>
                    </a:lnTo>
                    <a:lnTo>
                      <a:pt x="28" y="5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10" y="2"/>
                    </a:lnTo>
                    <a:lnTo>
                      <a:pt x="5" y="6"/>
                    </a:lnTo>
                    <a:lnTo>
                      <a:pt x="2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30"/>
                    </a:lnTo>
                    <a:lnTo>
                      <a:pt x="12" y="3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4" name="Freeform 94">
                <a:extLst>
                  <a:ext uri="{FF2B5EF4-FFF2-40B4-BE49-F238E27FC236}">
                    <a16:creationId xmlns:a16="http://schemas.microsoft.com/office/drawing/2014/main" id="{40E4B116-91AB-0378-8E82-C9FB9F45D098}"/>
                  </a:ext>
                </a:extLst>
              </p:cNvPr>
              <p:cNvSpPr/>
              <p:nvPr/>
            </p:nvSpPr>
            <p:spPr bwMode="auto">
              <a:xfrm>
                <a:off x="4742" y="4201"/>
                <a:ext cx="16" cy="17"/>
              </a:xfrm>
              <a:custGeom>
                <a:avLst/>
                <a:gdLst>
                  <a:gd name="T0" fmla="*/ 0 w 34"/>
                  <a:gd name="T1" fmla="*/ 1 h 33"/>
                  <a:gd name="T2" fmla="*/ 0 w 34"/>
                  <a:gd name="T3" fmla="*/ 1 h 33"/>
                  <a:gd name="T4" fmla="*/ 0 w 34"/>
                  <a:gd name="T5" fmla="*/ 1 h 33"/>
                  <a:gd name="T6" fmla="*/ 0 w 34"/>
                  <a:gd name="T7" fmla="*/ 1 h 33"/>
                  <a:gd name="T8" fmla="*/ 0 w 34"/>
                  <a:gd name="T9" fmla="*/ 1 h 33"/>
                  <a:gd name="T10" fmla="*/ 0 w 34"/>
                  <a:gd name="T11" fmla="*/ 1 h 33"/>
                  <a:gd name="T12" fmla="*/ 0 w 34"/>
                  <a:gd name="T13" fmla="*/ 1 h 33"/>
                  <a:gd name="T14" fmla="*/ 0 w 34"/>
                  <a:gd name="T15" fmla="*/ 1 h 33"/>
                  <a:gd name="T16" fmla="*/ 0 w 34"/>
                  <a:gd name="T17" fmla="*/ 1 h 33"/>
                  <a:gd name="T18" fmla="*/ 0 w 34"/>
                  <a:gd name="T19" fmla="*/ 0 h 33"/>
                  <a:gd name="T20" fmla="*/ 0 w 34"/>
                  <a:gd name="T21" fmla="*/ 1 h 33"/>
                  <a:gd name="T22" fmla="*/ 0 w 34"/>
                  <a:gd name="T23" fmla="*/ 1 h 33"/>
                  <a:gd name="T24" fmla="*/ 0 w 34"/>
                  <a:gd name="T25" fmla="*/ 1 h 33"/>
                  <a:gd name="T26" fmla="*/ 0 w 34"/>
                  <a:gd name="T27" fmla="*/ 1 h 33"/>
                  <a:gd name="T28" fmla="*/ 0 w 34"/>
                  <a:gd name="T29" fmla="*/ 1 h 33"/>
                  <a:gd name="T30" fmla="*/ 0 w 34"/>
                  <a:gd name="T31" fmla="*/ 1 h 33"/>
                  <a:gd name="T32" fmla="*/ 0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2"/>
                    </a:moveTo>
                    <a:lnTo>
                      <a:pt x="19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1" y="9"/>
                    </a:lnTo>
                    <a:lnTo>
                      <a:pt x="28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" name="Freeform 95">
                <a:extLst>
                  <a:ext uri="{FF2B5EF4-FFF2-40B4-BE49-F238E27FC236}">
                    <a16:creationId xmlns:a16="http://schemas.microsoft.com/office/drawing/2014/main" id="{48ABE2B7-5507-DE84-48E3-300532F89CC7}"/>
                  </a:ext>
                </a:extLst>
              </p:cNvPr>
              <p:cNvSpPr/>
              <p:nvPr/>
            </p:nvSpPr>
            <p:spPr bwMode="auto">
              <a:xfrm>
                <a:off x="4782" y="4209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1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5" y="29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" name="Freeform 96">
                <a:extLst>
                  <a:ext uri="{FF2B5EF4-FFF2-40B4-BE49-F238E27FC236}">
                    <a16:creationId xmlns:a16="http://schemas.microsoft.com/office/drawing/2014/main" id="{64838668-1CA4-B828-E058-27FBA7D157E5}"/>
                  </a:ext>
                </a:extLst>
              </p:cNvPr>
              <p:cNvSpPr/>
              <p:nvPr/>
            </p:nvSpPr>
            <p:spPr bwMode="auto">
              <a:xfrm>
                <a:off x="4820" y="4226"/>
                <a:ext cx="17" cy="17"/>
              </a:xfrm>
              <a:custGeom>
                <a:avLst/>
                <a:gdLst>
                  <a:gd name="T0" fmla="*/ 1 w 33"/>
                  <a:gd name="T1" fmla="*/ 1 h 34"/>
                  <a:gd name="T2" fmla="*/ 1 w 33"/>
                  <a:gd name="T3" fmla="*/ 1 h 34"/>
                  <a:gd name="T4" fmla="*/ 1 w 33"/>
                  <a:gd name="T5" fmla="*/ 1 h 34"/>
                  <a:gd name="T6" fmla="*/ 1 w 33"/>
                  <a:gd name="T7" fmla="*/ 1 h 34"/>
                  <a:gd name="T8" fmla="*/ 1 w 33"/>
                  <a:gd name="T9" fmla="*/ 1 h 34"/>
                  <a:gd name="T10" fmla="*/ 1 w 33"/>
                  <a:gd name="T11" fmla="*/ 1 h 34"/>
                  <a:gd name="T12" fmla="*/ 1 w 33"/>
                  <a:gd name="T13" fmla="*/ 1 h 34"/>
                  <a:gd name="T14" fmla="*/ 1 w 33"/>
                  <a:gd name="T15" fmla="*/ 1 h 34"/>
                  <a:gd name="T16" fmla="*/ 1 w 33"/>
                  <a:gd name="T17" fmla="*/ 1 h 34"/>
                  <a:gd name="T18" fmla="*/ 1 w 33"/>
                  <a:gd name="T19" fmla="*/ 0 h 34"/>
                  <a:gd name="T20" fmla="*/ 1 w 33"/>
                  <a:gd name="T21" fmla="*/ 1 h 34"/>
                  <a:gd name="T22" fmla="*/ 1 w 33"/>
                  <a:gd name="T23" fmla="*/ 1 h 34"/>
                  <a:gd name="T24" fmla="*/ 1 w 33"/>
                  <a:gd name="T25" fmla="*/ 1 h 34"/>
                  <a:gd name="T26" fmla="*/ 0 w 33"/>
                  <a:gd name="T27" fmla="*/ 1 h 34"/>
                  <a:gd name="T28" fmla="*/ 1 w 33"/>
                  <a:gd name="T29" fmla="*/ 1 h 34"/>
                  <a:gd name="T30" fmla="*/ 1 w 33"/>
                  <a:gd name="T31" fmla="*/ 1 h 34"/>
                  <a:gd name="T32" fmla="*/ 1 w 33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4">
                    <a:moveTo>
                      <a:pt x="11" y="34"/>
                    </a:moveTo>
                    <a:lnTo>
                      <a:pt x="18" y="34"/>
                    </a:lnTo>
                    <a:lnTo>
                      <a:pt x="24" y="33"/>
                    </a:lnTo>
                    <a:lnTo>
                      <a:pt x="30" y="28"/>
                    </a:lnTo>
                    <a:lnTo>
                      <a:pt x="33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7" y="5"/>
                    </a:lnTo>
                    <a:lnTo>
                      <a:pt x="22" y="1"/>
                    </a:lnTo>
                    <a:lnTo>
                      <a:pt x="16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1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5" y="30"/>
                    </a:lnTo>
                    <a:lnTo>
                      <a:pt x="11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" name="Freeform 97">
                <a:extLst>
                  <a:ext uri="{FF2B5EF4-FFF2-40B4-BE49-F238E27FC236}">
                    <a16:creationId xmlns:a16="http://schemas.microsoft.com/office/drawing/2014/main" id="{4B883E6B-C546-BE1B-8A7B-8E3DA331FFD3}"/>
                  </a:ext>
                </a:extLst>
              </p:cNvPr>
              <p:cNvSpPr/>
              <p:nvPr/>
            </p:nvSpPr>
            <p:spPr bwMode="auto">
              <a:xfrm>
                <a:off x="4853" y="4250"/>
                <a:ext cx="16" cy="16"/>
              </a:xfrm>
              <a:custGeom>
                <a:avLst/>
                <a:gdLst>
                  <a:gd name="T0" fmla="*/ 0 w 33"/>
                  <a:gd name="T1" fmla="*/ 0 h 33"/>
                  <a:gd name="T2" fmla="*/ 0 w 33"/>
                  <a:gd name="T3" fmla="*/ 0 h 33"/>
                  <a:gd name="T4" fmla="*/ 0 w 33"/>
                  <a:gd name="T5" fmla="*/ 0 h 33"/>
                  <a:gd name="T6" fmla="*/ 0 w 33"/>
                  <a:gd name="T7" fmla="*/ 0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0 h 33"/>
                  <a:gd name="T14" fmla="*/ 0 w 33"/>
                  <a:gd name="T15" fmla="*/ 0 h 33"/>
                  <a:gd name="T16" fmla="*/ 0 w 33"/>
                  <a:gd name="T17" fmla="*/ 0 h 33"/>
                  <a:gd name="T18" fmla="*/ 0 w 33"/>
                  <a:gd name="T19" fmla="*/ 0 h 33"/>
                  <a:gd name="T20" fmla="*/ 0 w 33"/>
                  <a:gd name="T21" fmla="*/ 0 h 33"/>
                  <a:gd name="T22" fmla="*/ 0 w 33"/>
                  <a:gd name="T23" fmla="*/ 0 h 33"/>
                  <a:gd name="T24" fmla="*/ 0 w 33"/>
                  <a:gd name="T25" fmla="*/ 0 h 33"/>
                  <a:gd name="T26" fmla="*/ 0 w 33"/>
                  <a:gd name="T27" fmla="*/ 0 h 33"/>
                  <a:gd name="T28" fmla="*/ 0 w 33"/>
                  <a:gd name="T29" fmla="*/ 0 h 33"/>
                  <a:gd name="T30" fmla="*/ 0 w 33"/>
                  <a:gd name="T31" fmla="*/ 0 h 33"/>
                  <a:gd name="T32" fmla="*/ 0 w 33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2" y="32"/>
                    </a:moveTo>
                    <a:lnTo>
                      <a:pt x="18" y="33"/>
                    </a:lnTo>
                    <a:lnTo>
                      <a:pt x="25" y="32"/>
                    </a:lnTo>
                    <a:lnTo>
                      <a:pt x="29" y="27"/>
                    </a:lnTo>
                    <a:lnTo>
                      <a:pt x="33" y="21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1" y="1"/>
                    </a:lnTo>
                    <a:lnTo>
                      <a:pt x="15" y="0"/>
                    </a:lnTo>
                    <a:lnTo>
                      <a:pt x="8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8" name="Freeform 98">
                <a:extLst>
                  <a:ext uri="{FF2B5EF4-FFF2-40B4-BE49-F238E27FC236}">
                    <a16:creationId xmlns:a16="http://schemas.microsoft.com/office/drawing/2014/main" id="{6C85C924-34AA-32BD-618D-3B3BFFA7F518}"/>
                  </a:ext>
                </a:extLst>
              </p:cNvPr>
              <p:cNvSpPr/>
              <p:nvPr/>
            </p:nvSpPr>
            <p:spPr bwMode="auto">
              <a:xfrm>
                <a:off x="4680" y="4230"/>
                <a:ext cx="188" cy="72"/>
              </a:xfrm>
              <a:custGeom>
                <a:avLst/>
                <a:gdLst>
                  <a:gd name="T0" fmla="*/ 1 w 376"/>
                  <a:gd name="T1" fmla="*/ 1 h 144"/>
                  <a:gd name="T2" fmla="*/ 1 w 376"/>
                  <a:gd name="T3" fmla="*/ 1 h 144"/>
                  <a:gd name="T4" fmla="*/ 1 w 376"/>
                  <a:gd name="T5" fmla="*/ 1 h 144"/>
                  <a:gd name="T6" fmla="*/ 1 w 376"/>
                  <a:gd name="T7" fmla="*/ 1 h 144"/>
                  <a:gd name="T8" fmla="*/ 1 w 376"/>
                  <a:gd name="T9" fmla="*/ 1 h 144"/>
                  <a:gd name="T10" fmla="*/ 1 w 376"/>
                  <a:gd name="T11" fmla="*/ 1 h 144"/>
                  <a:gd name="T12" fmla="*/ 1 w 376"/>
                  <a:gd name="T13" fmla="*/ 1 h 144"/>
                  <a:gd name="T14" fmla="*/ 1 w 376"/>
                  <a:gd name="T15" fmla="*/ 1 h 144"/>
                  <a:gd name="T16" fmla="*/ 1 w 376"/>
                  <a:gd name="T17" fmla="*/ 1 h 144"/>
                  <a:gd name="T18" fmla="*/ 1 w 376"/>
                  <a:gd name="T19" fmla="*/ 1 h 144"/>
                  <a:gd name="T20" fmla="*/ 1 w 376"/>
                  <a:gd name="T21" fmla="*/ 1 h 144"/>
                  <a:gd name="T22" fmla="*/ 1 w 376"/>
                  <a:gd name="T23" fmla="*/ 1 h 144"/>
                  <a:gd name="T24" fmla="*/ 1 w 376"/>
                  <a:gd name="T25" fmla="*/ 1 h 144"/>
                  <a:gd name="T26" fmla="*/ 1 w 376"/>
                  <a:gd name="T27" fmla="*/ 1 h 144"/>
                  <a:gd name="T28" fmla="*/ 1 w 376"/>
                  <a:gd name="T29" fmla="*/ 1 h 144"/>
                  <a:gd name="T30" fmla="*/ 1 w 376"/>
                  <a:gd name="T31" fmla="*/ 1 h 144"/>
                  <a:gd name="T32" fmla="*/ 1 w 376"/>
                  <a:gd name="T33" fmla="*/ 1 h 144"/>
                  <a:gd name="T34" fmla="*/ 1 w 376"/>
                  <a:gd name="T35" fmla="*/ 1 h 144"/>
                  <a:gd name="T36" fmla="*/ 1 w 376"/>
                  <a:gd name="T37" fmla="*/ 1 h 144"/>
                  <a:gd name="T38" fmla="*/ 1 w 376"/>
                  <a:gd name="T39" fmla="*/ 0 h 144"/>
                  <a:gd name="T40" fmla="*/ 1 w 376"/>
                  <a:gd name="T41" fmla="*/ 1 h 144"/>
                  <a:gd name="T42" fmla="*/ 1 w 376"/>
                  <a:gd name="T43" fmla="*/ 1 h 144"/>
                  <a:gd name="T44" fmla="*/ 1 w 376"/>
                  <a:gd name="T45" fmla="*/ 1 h 144"/>
                  <a:gd name="T46" fmla="*/ 1 w 376"/>
                  <a:gd name="T47" fmla="*/ 1 h 144"/>
                  <a:gd name="T48" fmla="*/ 0 w 376"/>
                  <a:gd name="T49" fmla="*/ 1 h 144"/>
                  <a:gd name="T50" fmla="*/ 1 w 376"/>
                  <a:gd name="T51" fmla="*/ 1 h 144"/>
                  <a:gd name="T52" fmla="*/ 1 w 376"/>
                  <a:gd name="T53" fmla="*/ 1 h 144"/>
                  <a:gd name="T54" fmla="*/ 1 w 376"/>
                  <a:gd name="T55" fmla="*/ 1 h 144"/>
                  <a:gd name="T56" fmla="*/ 1 w 376"/>
                  <a:gd name="T57" fmla="*/ 1 h 144"/>
                  <a:gd name="T58" fmla="*/ 1 w 376"/>
                  <a:gd name="T59" fmla="*/ 1 h 144"/>
                  <a:gd name="T60" fmla="*/ 1 w 376"/>
                  <a:gd name="T61" fmla="*/ 1 h 144"/>
                  <a:gd name="T62" fmla="*/ 1 w 376"/>
                  <a:gd name="T63" fmla="*/ 1 h 144"/>
                  <a:gd name="T64" fmla="*/ 1 w 376"/>
                  <a:gd name="T65" fmla="*/ 1 h 144"/>
                  <a:gd name="T66" fmla="*/ 1 w 376"/>
                  <a:gd name="T67" fmla="*/ 1 h 144"/>
                  <a:gd name="T68" fmla="*/ 1 w 376"/>
                  <a:gd name="T69" fmla="*/ 1 h 144"/>
                  <a:gd name="T70" fmla="*/ 1 w 376"/>
                  <a:gd name="T71" fmla="*/ 1 h 144"/>
                  <a:gd name="T72" fmla="*/ 1 w 376"/>
                  <a:gd name="T73" fmla="*/ 1 h 144"/>
                  <a:gd name="T74" fmla="*/ 1 w 376"/>
                  <a:gd name="T75" fmla="*/ 1 h 144"/>
                  <a:gd name="T76" fmla="*/ 1 w 376"/>
                  <a:gd name="T77" fmla="*/ 1 h 144"/>
                  <a:gd name="T78" fmla="*/ 1 w 376"/>
                  <a:gd name="T79" fmla="*/ 1 h 144"/>
                  <a:gd name="T80" fmla="*/ 1 w 376"/>
                  <a:gd name="T81" fmla="*/ 1 h 144"/>
                  <a:gd name="T82" fmla="*/ 1 w 376"/>
                  <a:gd name="T83" fmla="*/ 1 h 144"/>
                  <a:gd name="T84" fmla="*/ 1 w 376"/>
                  <a:gd name="T85" fmla="*/ 1 h 144"/>
                  <a:gd name="T86" fmla="*/ 1 w 376"/>
                  <a:gd name="T87" fmla="*/ 1 h 144"/>
                  <a:gd name="T88" fmla="*/ 1 w 376"/>
                  <a:gd name="T89" fmla="*/ 1 h 144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376" h="144">
                    <a:moveTo>
                      <a:pt x="340" y="144"/>
                    </a:moveTo>
                    <a:lnTo>
                      <a:pt x="344" y="141"/>
                    </a:lnTo>
                    <a:lnTo>
                      <a:pt x="349" y="137"/>
                    </a:lnTo>
                    <a:lnTo>
                      <a:pt x="353" y="134"/>
                    </a:lnTo>
                    <a:lnTo>
                      <a:pt x="358" y="130"/>
                    </a:lnTo>
                    <a:lnTo>
                      <a:pt x="363" y="127"/>
                    </a:lnTo>
                    <a:lnTo>
                      <a:pt x="367" y="122"/>
                    </a:lnTo>
                    <a:lnTo>
                      <a:pt x="372" y="119"/>
                    </a:lnTo>
                    <a:lnTo>
                      <a:pt x="376" y="114"/>
                    </a:lnTo>
                    <a:lnTo>
                      <a:pt x="358" y="95"/>
                    </a:lnTo>
                    <a:lnTo>
                      <a:pt x="337" y="76"/>
                    </a:lnTo>
                    <a:lnTo>
                      <a:pt x="314" y="60"/>
                    </a:lnTo>
                    <a:lnTo>
                      <a:pt x="291" y="46"/>
                    </a:lnTo>
                    <a:lnTo>
                      <a:pt x="266" y="34"/>
                    </a:lnTo>
                    <a:lnTo>
                      <a:pt x="239" y="23"/>
                    </a:lnTo>
                    <a:lnTo>
                      <a:pt x="213" y="15"/>
                    </a:lnTo>
                    <a:lnTo>
                      <a:pt x="186" y="9"/>
                    </a:lnTo>
                    <a:lnTo>
                      <a:pt x="160" y="5"/>
                    </a:lnTo>
                    <a:lnTo>
                      <a:pt x="133" y="1"/>
                    </a:lnTo>
                    <a:lnTo>
                      <a:pt x="108" y="0"/>
                    </a:lnTo>
                    <a:lnTo>
                      <a:pt x="83" y="1"/>
                    </a:lnTo>
                    <a:lnTo>
                      <a:pt x="60" y="4"/>
                    </a:lnTo>
                    <a:lnTo>
                      <a:pt x="38" y="7"/>
                    </a:lnTo>
                    <a:lnTo>
                      <a:pt x="17" y="13"/>
                    </a:lnTo>
                    <a:lnTo>
                      <a:pt x="0" y="20"/>
                    </a:lnTo>
                    <a:lnTo>
                      <a:pt x="4" y="32"/>
                    </a:lnTo>
                    <a:lnTo>
                      <a:pt x="9" y="45"/>
                    </a:lnTo>
                    <a:lnTo>
                      <a:pt x="15" y="58"/>
                    </a:lnTo>
                    <a:lnTo>
                      <a:pt x="21" y="69"/>
                    </a:lnTo>
                    <a:lnTo>
                      <a:pt x="40" y="60"/>
                    </a:lnTo>
                    <a:lnTo>
                      <a:pt x="61" y="54"/>
                    </a:lnTo>
                    <a:lnTo>
                      <a:pt x="83" y="50"/>
                    </a:lnTo>
                    <a:lnTo>
                      <a:pt x="106" y="47"/>
                    </a:lnTo>
                    <a:lnTo>
                      <a:pt x="128" y="47"/>
                    </a:lnTo>
                    <a:lnTo>
                      <a:pt x="151" y="49"/>
                    </a:lnTo>
                    <a:lnTo>
                      <a:pt x="174" y="52"/>
                    </a:lnTo>
                    <a:lnTo>
                      <a:pt x="197" y="58"/>
                    </a:lnTo>
                    <a:lnTo>
                      <a:pt x="219" y="65"/>
                    </a:lnTo>
                    <a:lnTo>
                      <a:pt x="241" y="73"/>
                    </a:lnTo>
                    <a:lnTo>
                      <a:pt x="261" y="82"/>
                    </a:lnTo>
                    <a:lnTo>
                      <a:pt x="280" y="92"/>
                    </a:lnTo>
                    <a:lnTo>
                      <a:pt x="298" y="104"/>
                    </a:lnTo>
                    <a:lnTo>
                      <a:pt x="314" y="117"/>
                    </a:lnTo>
                    <a:lnTo>
                      <a:pt x="328" y="130"/>
                    </a:lnTo>
                    <a:lnTo>
                      <a:pt x="340" y="144"/>
                    </a:lnTo>
                    <a:close/>
                  </a:path>
                </a:pathLst>
              </a:custGeom>
              <a:solidFill>
                <a:srgbClr val="D100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" name="Freeform 99">
                <a:extLst>
                  <a:ext uri="{FF2B5EF4-FFF2-40B4-BE49-F238E27FC236}">
                    <a16:creationId xmlns:a16="http://schemas.microsoft.com/office/drawing/2014/main" id="{D8836698-46F2-5751-FE3D-700D85C367E5}"/>
                  </a:ext>
                </a:extLst>
              </p:cNvPr>
              <p:cNvSpPr/>
              <p:nvPr/>
            </p:nvSpPr>
            <p:spPr bwMode="auto">
              <a:xfrm>
                <a:off x="3482" y="4271"/>
                <a:ext cx="1433" cy="69"/>
              </a:xfrm>
              <a:custGeom>
                <a:avLst/>
                <a:gdLst>
                  <a:gd name="T0" fmla="*/ 0 w 2868"/>
                  <a:gd name="T1" fmla="*/ 1 h 137"/>
                  <a:gd name="T2" fmla="*/ 0 w 2868"/>
                  <a:gd name="T3" fmla="*/ 0 h 137"/>
                  <a:gd name="T4" fmla="*/ 0 w 2868"/>
                  <a:gd name="T5" fmla="*/ 0 h 137"/>
                  <a:gd name="T6" fmla="*/ 0 w 2868"/>
                  <a:gd name="T7" fmla="*/ 1 h 137"/>
                  <a:gd name="T8" fmla="*/ 0 w 2868"/>
                  <a:gd name="T9" fmla="*/ 1 h 1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868" h="137">
                    <a:moveTo>
                      <a:pt x="2868" y="134"/>
                    </a:moveTo>
                    <a:lnTo>
                      <a:pt x="2868" y="0"/>
                    </a:lnTo>
                    <a:lnTo>
                      <a:pt x="0" y="0"/>
                    </a:lnTo>
                    <a:lnTo>
                      <a:pt x="7" y="137"/>
                    </a:lnTo>
                    <a:lnTo>
                      <a:pt x="2868" y="134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0" name="Freeform 100">
                <a:extLst>
                  <a:ext uri="{FF2B5EF4-FFF2-40B4-BE49-F238E27FC236}">
                    <a16:creationId xmlns:a16="http://schemas.microsoft.com/office/drawing/2014/main" id="{4F0F272F-6BB0-4F60-DCDA-69F81358846A}"/>
                  </a:ext>
                </a:extLst>
              </p:cNvPr>
              <p:cNvSpPr/>
              <p:nvPr/>
            </p:nvSpPr>
            <p:spPr bwMode="auto">
              <a:xfrm>
                <a:off x="3452" y="4178"/>
                <a:ext cx="202" cy="140"/>
              </a:xfrm>
              <a:custGeom>
                <a:avLst/>
                <a:gdLst>
                  <a:gd name="T0" fmla="*/ 1 w 404"/>
                  <a:gd name="T1" fmla="*/ 0 h 281"/>
                  <a:gd name="T2" fmla="*/ 1 w 404"/>
                  <a:gd name="T3" fmla="*/ 0 h 281"/>
                  <a:gd name="T4" fmla="*/ 1 w 404"/>
                  <a:gd name="T5" fmla="*/ 0 h 281"/>
                  <a:gd name="T6" fmla="*/ 1 w 404"/>
                  <a:gd name="T7" fmla="*/ 0 h 281"/>
                  <a:gd name="T8" fmla="*/ 1 w 404"/>
                  <a:gd name="T9" fmla="*/ 0 h 281"/>
                  <a:gd name="T10" fmla="*/ 1 w 404"/>
                  <a:gd name="T11" fmla="*/ 0 h 281"/>
                  <a:gd name="T12" fmla="*/ 1 w 404"/>
                  <a:gd name="T13" fmla="*/ 0 h 281"/>
                  <a:gd name="T14" fmla="*/ 1 w 404"/>
                  <a:gd name="T15" fmla="*/ 0 h 281"/>
                  <a:gd name="T16" fmla="*/ 1 w 404"/>
                  <a:gd name="T17" fmla="*/ 0 h 281"/>
                  <a:gd name="T18" fmla="*/ 1 w 404"/>
                  <a:gd name="T19" fmla="*/ 0 h 281"/>
                  <a:gd name="T20" fmla="*/ 1 w 404"/>
                  <a:gd name="T21" fmla="*/ 0 h 281"/>
                  <a:gd name="T22" fmla="*/ 1 w 404"/>
                  <a:gd name="T23" fmla="*/ 0 h 281"/>
                  <a:gd name="T24" fmla="*/ 1 w 404"/>
                  <a:gd name="T25" fmla="*/ 0 h 281"/>
                  <a:gd name="T26" fmla="*/ 1 w 404"/>
                  <a:gd name="T27" fmla="*/ 0 h 281"/>
                  <a:gd name="T28" fmla="*/ 1 w 404"/>
                  <a:gd name="T29" fmla="*/ 0 h 281"/>
                  <a:gd name="T30" fmla="*/ 1 w 404"/>
                  <a:gd name="T31" fmla="*/ 0 h 281"/>
                  <a:gd name="T32" fmla="*/ 1 w 404"/>
                  <a:gd name="T33" fmla="*/ 0 h 281"/>
                  <a:gd name="T34" fmla="*/ 1 w 404"/>
                  <a:gd name="T35" fmla="*/ 0 h 281"/>
                  <a:gd name="T36" fmla="*/ 1 w 404"/>
                  <a:gd name="T37" fmla="*/ 0 h 281"/>
                  <a:gd name="T38" fmla="*/ 1 w 404"/>
                  <a:gd name="T39" fmla="*/ 0 h 281"/>
                  <a:gd name="T40" fmla="*/ 1 w 404"/>
                  <a:gd name="T41" fmla="*/ 0 h 281"/>
                  <a:gd name="T42" fmla="*/ 1 w 404"/>
                  <a:gd name="T43" fmla="*/ 0 h 281"/>
                  <a:gd name="T44" fmla="*/ 1 w 404"/>
                  <a:gd name="T45" fmla="*/ 0 h 281"/>
                  <a:gd name="T46" fmla="*/ 1 w 404"/>
                  <a:gd name="T47" fmla="*/ 0 h 281"/>
                  <a:gd name="T48" fmla="*/ 1 w 404"/>
                  <a:gd name="T49" fmla="*/ 0 h 281"/>
                  <a:gd name="T50" fmla="*/ 1 w 404"/>
                  <a:gd name="T51" fmla="*/ 0 h 281"/>
                  <a:gd name="T52" fmla="*/ 1 w 404"/>
                  <a:gd name="T53" fmla="*/ 0 h 281"/>
                  <a:gd name="T54" fmla="*/ 1 w 404"/>
                  <a:gd name="T55" fmla="*/ 0 h 281"/>
                  <a:gd name="T56" fmla="*/ 1 w 404"/>
                  <a:gd name="T57" fmla="*/ 0 h 281"/>
                  <a:gd name="T58" fmla="*/ 1 w 404"/>
                  <a:gd name="T59" fmla="*/ 0 h 281"/>
                  <a:gd name="T60" fmla="*/ 1 w 404"/>
                  <a:gd name="T61" fmla="*/ 0 h 281"/>
                  <a:gd name="T62" fmla="*/ 1 w 404"/>
                  <a:gd name="T63" fmla="*/ 0 h 281"/>
                  <a:gd name="T64" fmla="*/ 1 w 404"/>
                  <a:gd name="T65" fmla="*/ 0 h 281"/>
                  <a:gd name="T66" fmla="*/ 1 w 404"/>
                  <a:gd name="T67" fmla="*/ 0 h 281"/>
                  <a:gd name="T68" fmla="*/ 1 w 404"/>
                  <a:gd name="T69" fmla="*/ 0 h 281"/>
                  <a:gd name="T70" fmla="*/ 1 w 404"/>
                  <a:gd name="T71" fmla="*/ 0 h 281"/>
                  <a:gd name="T72" fmla="*/ 1 w 404"/>
                  <a:gd name="T73" fmla="*/ 0 h 281"/>
                  <a:gd name="T74" fmla="*/ 1 w 404"/>
                  <a:gd name="T75" fmla="*/ 0 h 281"/>
                  <a:gd name="T76" fmla="*/ 1 w 404"/>
                  <a:gd name="T77" fmla="*/ 0 h 281"/>
                  <a:gd name="T78" fmla="*/ 1 w 404"/>
                  <a:gd name="T79" fmla="*/ 0 h 281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4" h="281">
                    <a:moveTo>
                      <a:pt x="339" y="270"/>
                    </a:moveTo>
                    <a:lnTo>
                      <a:pt x="323" y="270"/>
                    </a:lnTo>
                    <a:lnTo>
                      <a:pt x="306" y="271"/>
                    </a:lnTo>
                    <a:lnTo>
                      <a:pt x="290" y="271"/>
                    </a:lnTo>
                    <a:lnTo>
                      <a:pt x="274" y="271"/>
                    </a:lnTo>
                    <a:lnTo>
                      <a:pt x="258" y="273"/>
                    </a:lnTo>
                    <a:lnTo>
                      <a:pt x="241" y="273"/>
                    </a:lnTo>
                    <a:lnTo>
                      <a:pt x="225" y="274"/>
                    </a:lnTo>
                    <a:lnTo>
                      <a:pt x="209" y="274"/>
                    </a:lnTo>
                    <a:lnTo>
                      <a:pt x="194" y="275"/>
                    </a:lnTo>
                    <a:lnTo>
                      <a:pt x="178" y="276"/>
                    </a:lnTo>
                    <a:lnTo>
                      <a:pt x="163" y="276"/>
                    </a:lnTo>
                    <a:lnTo>
                      <a:pt x="148" y="277"/>
                    </a:lnTo>
                    <a:lnTo>
                      <a:pt x="133" y="278"/>
                    </a:lnTo>
                    <a:lnTo>
                      <a:pt x="118" y="279"/>
                    </a:lnTo>
                    <a:lnTo>
                      <a:pt x="103" y="279"/>
                    </a:lnTo>
                    <a:lnTo>
                      <a:pt x="89" y="281"/>
                    </a:lnTo>
                    <a:lnTo>
                      <a:pt x="86" y="258"/>
                    </a:lnTo>
                    <a:lnTo>
                      <a:pt x="80" y="233"/>
                    </a:lnTo>
                    <a:lnTo>
                      <a:pt x="72" y="209"/>
                    </a:lnTo>
                    <a:lnTo>
                      <a:pt x="62" y="185"/>
                    </a:lnTo>
                    <a:lnTo>
                      <a:pt x="49" y="163"/>
                    </a:lnTo>
                    <a:lnTo>
                      <a:pt x="34" y="142"/>
                    </a:lnTo>
                    <a:lnTo>
                      <a:pt x="18" y="125"/>
                    </a:lnTo>
                    <a:lnTo>
                      <a:pt x="0" y="112"/>
                    </a:lnTo>
                    <a:lnTo>
                      <a:pt x="20" y="118"/>
                    </a:lnTo>
                    <a:lnTo>
                      <a:pt x="40" y="127"/>
                    </a:lnTo>
                    <a:lnTo>
                      <a:pt x="57" y="139"/>
                    </a:lnTo>
                    <a:lnTo>
                      <a:pt x="73" y="155"/>
                    </a:lnTo>
                    <a:lnTo>
                      <a:pt x="89" y="173"/>
                    </a:lnTo>
                    <a:lnTo>
                      <a:pt x="103" y="196"/>
                    </a:lnTo>
                    <a:lnTo>
                      <a:pt x="118" y="223"/>
                    </a:lnTo>
                    <a:lnTo>
                      <a:pt x="133" y="254"/>
                    </a:lnTo>
                    <a:lnTo>
                      <a:pt x="140" y="223"/>
                    </a:lnTo>
                    <a:lnTo>
                      <a:pt x="142" y="188"/>
                    </a:lnTo>
                    <a:lnTo>
                      <a:pt x="142" y="153"/>
                    </a:lnTo>
                    <a:lnTo>
                      <a:pt x="139" y="116"/>
                    </a:lnTo>
                    <a:lnTo>
                      <a:pt x="133" y="81"/>
                    </a:lnTo>
                    <a:lnTo>
                      <a:pt x="125" y="50"/>
                    </a:lnTo>
                    <a:lnTo>
                      <a:pt x="115" y="23"/>
                    </a:lnTo>
                    <a:lnTo>
                      <a:pt x="102" y="5"/>
                    </a:lnTo>
                    <a:lnTo>
                      <a:pt x="121" y="18"/>
                    </a:lnTo>
                    <a:lnTo>
                      <a:pt x="140" y="34"/>
                    </a:lnTo>
                    <a:lnTo>
                      <a:pt x="157" y="53"/>
                    </a:lnTo>
                    <a:lnTo>
                      <a:pt x="174" y="78"/>
                    </a:lnTo>
                    <a:lnTo>
                      <a:pt x="188" y="106"/>
                    </a:lnTo>
                    <a:lnTo>
                      <a:pt x="201" y="141"/>
                    </a:lnTo>
                    <a:lnTo>
                      <a:pt x="212" y="183"/>
                    </a:lnTo>
                    <a:lnTo>
                      <a:pt x="218" y="231"/>
                    </a:lnTo>
                    <a:lnTo>
                      <a:pt x="229" y="208"/>
                    </a:lnTo>
                    <a:lnTo>
                      <a:pt x="237" y="183"/>
                    </a:lnTo>
                    <a:lnTo>
                      <a:pt x="243" y="154"/>
                    </a:lnTo>
                    <a:lnTo>
                      <a:pt x="245" y="124"/>
                    </a:lnTo>
                    <a:lnTo>
                      <a:pt x="245" y="93"/>
                    </a:lnTo>
                    <a:lnTo>
                      <a:pt x="241" y="62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0" y="30"/>
                    </a:lnTo>
                    <a:lnTo>
                      <a:pt x="255" y="57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8" y="128"/>
                    </a:lnTo>
                    <a:lnTo>
                      <a:pt x="294" y="151"/>
                    </a:lnTo>
                    <a:lnTo>
                      <a:pt x="298" y="173"/>
                    </a:lnTo>
                    <a:lnTo>
                      <a:pt x="299" y="195"/>
                    </a:lnTo>
                    <a:lnTo>
                      <a:pt x="312" y="173"/>
                    </a:lnTo>
                    <a:lnTo>
                      <a:pt x="326" y="148"/>
                    </a:lnTo>
                    <a:lnTo>
                      <a:pt x="340" y="121"/>
                    </a:lnTo>
                    <a:lnTo>
                      <a:pt x="354" y="94"/>
                    </a:lnTo>
                    <a:lnTo>
                      <a:pt x="366" y="67"/>
                    </a:lnTo>
                    <a:lnTo>
                      <a:pt x="375" y="42"/>
                    </a:lnTo>
                    <a:lnTo>
                      <a:pt x="382" y="20"/>
                    </a:lnTo>
                    <a:lnTo>
                      <a:pt x="384" y="3"/>
                    </a:lnTo>
                    <a:lnTo>
                      <a:pt x="392" y="27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4" y="112"/>
                    </a:lnTo>
                    <a:lnTo>
                      <a:pt x="398" y="146"/>
                    </a:lnTo>
                    <a:lnTo>
                      <a:pt x="388" y="184"/>
                    </a:lnTo>
                    <a:lnTo>
                      <a:pt x="368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1" name="Freeform 101">
                <a:extLst>
                  <a:ext uri="{FF2B5EF4-FFF2-40B4-BE49-F238E27FC236}">
                    <a16:creationId xmlns:a16="http://schemas.microsoft.com/office/drawing/2014/main" id="{F9FBB530-9F61-022B-2244-E33C7CF9AA9D}"/>
                  </a:ext>
                </a:extLst>
              </p:cNvPr>
              <p:cNvSpPr/>
              <p:nvPr/>
            </p:nvSpPr>
            <p:spPr bwMode="auto">
              <a:xfrm>
                <a:off x="4880" y="4200"/>
                <a:ext cx="51" cy="71"/>
              </a:xfrm>
              <a:custGeom>
                <a:avLst/>
                <a:gdLst>
                  <a:gd name="T0" fmla="*/ 1 w 102"/>
                  <a:gd name="T1" fmla="*/ 1 h 142"/>
                  <a:gd name="T2" fmla="*/ 0 w 102"/>
                  <a:gd name="T3" fmla="*/ 1 h 142"/>
                  <a:gd name="T4" fmla="*/ 1 w 102"/>
                  <a:gd name="T5" fmla="*/ 1 h 142"/>
                  <a:gd name="T6" fmla="*/ 1 w 102"/>
                  <a:gd name="T7" fmla="*/ 1 h 142"/>
                  <a:gd name="T8" fmla="*/ 1 w 102"/>
                  <a:gd name="T9" fmla="*/ 1 h 142"/>
                  <a:gd name="T10" fmla="*/ 1 w 102"/>
                  <a:gd name="T11" fmla="*/ 1 h 142"/>
                  <a:gd name="T12" fmla="*/ 1 w 102"/>
                  <a:gd name="T13" fmla="*/ 1 h 142"/>
                  <a:gd name="T14" fmla="*/ 1 w 102"/>
                  <a:gd name="T15" fmla="*/ 1 h 142"/>
                  <a:gd name="T16" fmla="*/ 1 w 102"/>
                  <a:gd name="T17" fmla="*/ 1 h 142"/>
                  <a:gd name="T18" fmla="*/ 1 w 102"/>
                  <a:gd name="T19" fmla="*/ 0 h 142"/>
                  <a:gd name="T20" fmla="*/ 1 w 102"/>
                  <a:gd name="T21" fmla="*/ 1 h 142"/>
                  <a:gd name="T22" fmla="*/ 1 w 102"/>
                  <a:gd name="T23" fmla="*/ 1 h 142"/>
                  <a:gd name="T24" fmla="*/ 1 w 102"/>
                  <a:gd name="T25" fmla="*/ 1 h 142"/>
                  <a:gd name="T26" fmla="*/ 1 w 102"/>
                  <a:gd name="T27" fmla="*/ 1 h 14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2" h="142">
                    <a:moveTo>
                      <a:pt x="71" y="142"/>
                    </a:moveTo>
                    <a:lnTo>
                      <a:pt x="0" y="142"/>
                    </a:lnTo>
                    <a:lnTo>
                      <a:pt x="6" y="123"/>
                    </a:lnTo>
                    <a:lnTo>
                      <a:pt x="16" y="102"/>
                    </a:lnTo>
                    <a:lnTo>
                      <a:pt x="27" y="82"/>
                    </a:lnTo>
                    <a:lnTo>
                      <a:pt x="41" y="61"/>
                    </a:lnTo>
                    <a:lnTo>
                      <a:pt x="56" y="43"/>
                    </a:lnTo>
                    <a:lnTo>
                      <a:pt x="71" y="26"/>
                    </a:lnTo>
                    <a:lnTo>
                      <a:pt x="87" y="12"/>
                    </a:lnTo>
                    <a:lnTo>
                      <a:pt x="102" y="0"/>
                    </a:lnTo>
                    <a:lnTo>
                      <a:pt x="84" y="41"/>
                    </a:lnTo>
                    <a:lnTo>
                      <a:pt x="74" y="78"/>
                    </a:lnTo>
                    <a:lnTo>
                      <a:pt x="71" y="112"/>
                    </a:lnTo>
                    <a:lnTo>
                      <a:pt x="71" y="14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2" name="Freeform 102">
                <a:extLst>
                  <a:ext uri="{FF2B5EF4-FFF2-40B4-BE49-F238E27FC236}">
                    <a16:creationId xmlns:a16="http://schemas.microsoft.com/office/drawing/2014/main" id="{FB254472-A262-2740-F521-BC3526784492}"/>
                  </a:ext>
                </a:extLst>
              </p:cNvPr>
              <p:cNvSpPr/>
              <p:nvPr/>
            </p:nvSpPr>
            <p:spPr bwMode="auto">
              <a:xfrm>
                <a:off x="3666" y="4127"/>
                <a:ext cx="558" cy="206"/>
              </a:xfrm>
              <a:custGeom>
                <a:avLst/>
                <a:gdLst>
                  <a:gd name="T0" fmla="*/ 0 w 1117"/>
                  <a:gd name="T1" fmla="*/ 1 h 412"/>
                  <a:gd name="T2" fmla="*/ 0 w 1117"/>
                  <a:gd name="T3" fmla="*/ 1 h 412"/>
                  <a:gd name="T4" fmla="*/ 0 w 1117"/>
                  <a:gd name="T5" fmla="*/ 1 h 412"/>
                  <a:gd name="T6" fmla="*/ 0 w 1117"/>
                  <a:gd name="T7" fmla="*/ 1 h 412"/>
                  <a:gd name="T8" fmla="*/ 0 w 1117"/>
                  <a:gd name="T9" fmla="*/ 1 h 412"/>
                  <a:gd name="T10" fmla="*/ 0 w 1117"/>
                  <a:gd name="T11" fmla="*/ 1 h 412"/>
                  <a:gd name="T12" fmla="*/ 0 w 1117"/>
                  <a:gd name="T13" fmla="*/ 1 h 412"/>
                  <a:gd name="T14" fmla="*/ 0 w 1117"/>
                  <a:gd name="T15" fmla="*/ 1 h 412"/>
                  <a:gd name="T16" fmla="*/ 0 w 1117"/>
                  <a:gd name="T17" fmla="*/ 1 h 412"/>
                  <a:gd name="T18" fmla="*/ 0 w 1117"/>
                  <a:gd name="T19" fmla="*/ 1 h 412"/>
                  <a:gd name="T20" fmla="*/ 0 w 1117"/>
                  <a:gd name="T21" fmla="*/ 1 h 412"/>
                  <a:gd name="T22" fmla="*/ 0 w 1117"/>
                  <a:gd name="T23" fmla="*/ 1 h 412"/>
                  <a:gd name="T24" fmla="*/ 0 w 1117"/>
                  <a:gd name="T25" fmla="*/ 1 h 412"/>
                  <a:gd name="T26" fmla="*/ 0 w 1117"/>
                  <a:gd name="T27" fmla="*/ 1 h 412"/>
                  <a:gd name="T28" fmla="*/ 0 w 1117"/>
                  <a:gd name="T29" fmla="*/ 1 h 412"/>
                  <a:gd name="T30" fmla="*/ 0 w 1117"/>
                  <a:gd name="T31" fmla="*/ 1 h 412"/>
                  <a:gd name="T32" fmla="*/ 0 w 1117"/>
                  <a:gd name="T33" fmla="*/ 1 h 412"/>
                  <a:gd name="T34" fmla="*/ 0 w 1117"/>
                  <a:gd name="T35" fmla="*/ 1 h 412"/>
                  <a:gd name="T36" fmla="*/ 0 w 1117"/>
                  <a:gd name="T37" fmla="*/ 1 h 412"/>
                  <a:gd name="T38" fmla="*/ 0 w 1117"/>
                  <a:gd name="T39" fmla="*/ 1 h 412"/>
                  <a:gd name="T40" fmla="*/ 0 w 1117"/>
                  <a:gd name="T41" fmla="*/ 1 h 412"/>
                  <a:gd name="T42" fmla="*/ 0 w 1117"/>
                  <a:gd name="T43" fmla="*/ 1 h 412"/>
                  <a:gd name="T44" fmla="*/ 0 w 1117"/>
                  <a:gd name="T45" fmla="*/ 1 h 412"/>
                  <a:gd name="T46" fmla="*/ 0 w 1117"/>
                  <a:gd name="T47" fmla="*/ 1 h 412"/>
                  <a:gd name="T48" fmla="*/ 0 w 1117"/>
                  <a:gd name="T49" fmla="*/ 1 h 412"/>
                  <a:gd name="T50" fmla="*/ 0 w 1117"/>
                  <a:gd name="T51" fmla="*/ 1 h 412"/>
                  <a:gd name="T52" fmla="*/ 0 w 1117"/>
                  <a:gd name="T53" fmla="*/ 1 h 412"/>
                  <a:gd name="T54" fmla="*/ 0 w 1117"/>
                  <a:gd name="T55" fmla="*/ 1 h 412"/>
                  <a:gd name="T56" fmla="*/ 0 w 1117"/>
                  <a:gd name="T57" fmla="*/ 1 h 412"/>
                  <a:gd name="T58" fmla="*/ 0 w 1117"/>
                  <a:gd name="T59" fmla="*/ 1 h 412"/>
                  <a:gd name="T60" fmla="*/ 0 w 1117"/>
                  <a:gd name="T61" fmla="*/ 1 h 412"/>
                  <a:gd name="T62" fmla="*/ 0 w 1117"/>
                  <a:gd name="T63" fmla="*/ 1 h 412"/>
                  <a:gd name="T64" fmla="*/ 0 w 1117"/>
                  <a:gd name="T65" fmla="*/ 0 h 412"/>
                  <a:gd name="T66" fmla="*/ 0 w 1117"/>
                  <a:gd name="T67" fmla="*/ 1 h 412"/>
                  <a:gd name="T68" fmla="*/ 0 w 1117"/>
                  <a:gd name="T69" fmla="*/ 1 h 412"/>
                  <a:gd name="T70" fmla="*/ 0 w 1117"/>
                  <a:gd name="T71" fmla="*/ 1 h 412"/>
                  <a:gd name="T72" fmla="*/ 0 w 1117"/>
                  <a:gd name="T73" fmla="*/ 1 h 412"/>
                  <a:gd name="T74" fmla="*/ 0 w 1117"/>
                  <a:gd name="T75" fmla="*/ 1 h 412"/>
                  <a:gd name="T76" fmla="*/ 0 w 1117"/>
                  <a:gd name="T77" fmla="*/ 1 h 412"/>
                  <a:gd name="T78" fmla="*/ 0 w 1117"/>
                  <a:gd name="T79" fmla="*/ 1 h 412"/>
                  <a:gd name="T80" fmla="*/ 0 w 1117"/>
                  <a:gd name="T81" fmla="*/ 1 h 412"/>
                  <a:gd name="T82" fmla="*/ 0 w 1117"/>
                  <a:gd name="T83" fmla="*/ 1 h 412"/>
                  <a:gd name="T84" fmla="*/ 0 w 1117"/>
                  <a:gd name="T85" fmla="*/ 1 h 412"/>
                  <a:gd name="T86" fmla="*/ 0 w 1117"/>
                  <a:gd name="T87" fmla="*/ 1 h 412"/>
                  <a:gd name="T88" fmla="*/ 0 w 1117"/>
                  <a:gd name="T89" fmla="*/ 1 h 412"/>
                  <a:gd name="T90" fmla="*/ 0 w 1117"/>
                  <a:gd name="T91" fmla="*/ 1 h 412"/>
                  <a:gd name="T92" fmla="*/ 0 w 1117"/>
                  <a:gd name="T93" fmla="*/ 1 h 412"/>
                  <a:gd name="T94" fmla="*/ 0 w 1117"/>
                  <a:gd name="T95" fmla="*/ 1 h 412"/>
                  <a:gd name="T96" fmla="*/ 0 w 1117"/>
                  <a:gd name="T97" fmla="*/ 1 h 412"/>
                  <a:gd name="T98" fmla="*/ 0 w 1117"/>
                  <a:gd name="T99" fmla="*/ 1 h 412"/>
                  <a:gd name="T100" fmla="*/ 0 w 1117"/>
                  <a:gd name="T101" fmla="*/ 1 h 412"/>
                  <a:gd name="T102" fmla="*/ 0 w 1117"/>
                  <a:gd name="T103" fmla="*/ 1 h 412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1117" h="412">
                    <a:moveTo>
                      <a:pt x="1093" y="212"/>
                    </a:moveTo>
                    <a:lnTo>
                      <a:pt x="1073" y="229"/>
                    </a:lnTo>
                    <a:lnTo>
                      <a:pt x="1052" y="248"/>
                    </a:lnTo>
                    <a:lnTo>
                      <a:pt x="1032" y="265"/>
                    </a:lnTo>
                    <a:lnTo>
                      <a:pt x="1011" y="284"/>
                    </a:lnTo>
                    <a:lnTo>
                      <a:pt x="990" y="301"/>
                    </a:lnTo>
                    <a:lnTo>
                      <a:pt x="971" y="317"/>
                    </a:lnTo>
                    <a:lnTo>
                      <a:pt x="951" y="334"/>
                    </a:lnTo>
                    <a:lnTo>
                      <a:pt x="934" y="349"/>
                    </a:lnTo>
                    <a:lnTo>
                      <a:pt x="917" y="363"/>
                    </a:lnTo>
                    <a:lnTo>
                      <a:pt x="900" y="376"/>
                    </a:lnTo>
                    <a:lnTo>
                      <a:pt x="888" y="387"/>
                    </a:lnTo>
                    <a:lnTo>
                      <a:pt x="876" y="397"/>
                    </a:lnTo>
                    <a:lnTo>
                      <a:pt x="867" y="403"/>
                    </a:lnTo>
                    <a:lnTo>
                      <a:pt x="860" y="409"/>
                    </a:lnTo>
                    <a:lnTo>
                      <a:pt x="857" y="412"/>
                    </a:lnTo>
                    <a:lnTo>
                      <a:pt x="826" y="410"/>
                    </a:lnTo>
                    <a:lnTo>
                      <a:pt x="791" y="409"/>
                    </a:lnTo>
                    <a:lnTo>
                      <a:pt x="753" y="408"/>
                    </a:lnTo>
                    <a:lnTo>
                      <a:pt x="714" y="406"/>
                    </a:lnTo>
                    <a:lnTo>
                      <a:pt x="672" y="403"/>
                    </a:lnTo>
                    <a:lnTo>
                      <a:pt x="630" y="401"/>
                    </a:lnTo>
                    <a:lnTo>
                      <a:pt x="587" y="399"/>
                    </a:lnTo>
                    <a:lnTo>
                      <a:pt x="542" y="395"/>
                    </a:lnTo>
                    <a:lnTo>
                      <a:pt x="499" y="393"/>
                    </a:lnTo>
                    <a:lnTo>
                      <a:pt x="455" y="391"/>
                    </a:lnTo>
                    <a:lnTo>
                      <a:pt x="412" y="387"/>
                    </a:lnTo>
                    <a:lnTo>
                      <a:pt x="371" y="385"/>
                    </a:lnTo>
                    <a:lnTo>
                      <a:pt x="330" y="383"/>
                    </a:lnTo>
                    <a:lnTo>
                      <a:pt x="292" y="380"/>
                    </a:lnTo>
                    <a:lnTo>
                      <a:pt x="257" y="378"/>
                    </a:lnTo>
                    <a:lnTo>
                      <a:pt x="224" y="377"/>
                    </a:lnTo>
                    <a:lnTo>
                      <a:pt x="209" y="376"/>
                    </a:lnTo>
                    <a:lnTo>
                      <a:pt x="193" y="376"/>
                    </a:lnTo>
                    <a:lnTo>
                      <a:pt x="178" y="375"/>
                    </a:lnTo>
                    <a:lnTo>
                      <a:pt x="162" y="375"/>
                    </a:lnTo>
                    <a:lnTo>
                      <a:pt x="147" y="374"/>
                    </a:lnTo>
                    <a:lnTo>
                      <a:pt x="131" y="374"/>
                    </a:lnTo>
                    <a:lnTo>
                      <a:pt x="116" y="372"/>
                    </a:lnTo>
                    <a:lnTo>
                      <a:pt x="101" y="372"/>
                    </a:lnTo>
                    <a:lnTo>
                      <a:pt x="80" y="334"/>
                    </a:lnTo>
                    <a:lnTo>
                      <a:pt x="63" y="289"/>
                    </a:lnTo>
                    <a:lnTo>
                      <a:pt x="48" y="241"/>
                    </a:lnTo>
                    <a:lnTo>
                      <a:pt x="36" y="190"/>
                    </a:lnTo>
                    <a:lnTo>
                      <a:pt x="24" y="142"/>
                    </a:lnTo>
                    <a:lnTo>
                      <a:pt x="15" y="97"/>
                    </a:lnTo>
                    <a:lnTo>
                      <a:pt x="7" y="58"/>
                    </a:lnTo>
                    <a:lnTo>
                      <a:pt x="0" y="28"/>
                    </a:lnTo>
                    <a:lnTo>
                      <a:pt x="11" y="62"/>
                    </a:lnTo>
                    <a:lnTo>
                      <a:pt x="25" y="100"/>
                    </a:lnTo>
                    <a:lnTo>
                      <a:pt x="41" y="141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4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1" y="284"/>
                    </a:lnTo>
                    <a:lnTo>
                      <a:pt x="138" y="257"/>
                    </a:lnTo>
                    <a:lnTo>
                      <a:pt x="146" y="234"/>
                    </a:lnTo>
                    <a:lnTo>
                      <a:pt x="156" y="211"/>
                    </a:lnTo>
                    <a:lnTo>
                      <a:pt x="169" y="191"/>
                    </a:lnTo>
                    <a:lnTo>
                      <a:pt x="184" y="172"/>
                    </a:lnTo>
                    <a:lnTo>
                      <a:pt x="204" y="153"/>
                    </a:lnTo>
                    <a:lnTo>
                      <a:pt x="227" y="136"/>
                    </a:lnTo>
                    <a:lnTo>
                      <a:pt x="214" y="158"/>
                    </a:lnTo>
                    <a:lnTo>
                      <a:pt x="201" y="184"/>
                    </a:lnTo>
                    <a:lnTo>
                      <a:pt x="191" y="216"/>
                    </a:lnTo>
                    <a:lnTo>
                      <a:pt x="184" y="248"/>
                    </a:lnTo>
                    <a:lnTo>
                      <a:pt x="182" y="281"/>
                    </a:lnTo>
                    <a:lnTo>
                      <a:pt x="188" y="314"/>
                    </a:lnTo>
                    <a:lnTo>
                      <a:pt x="200" y="344"/>
                    </a:lnTo>
                    <a:lnTo>
                      <a:pt x="224" y="370"/>
                    </a:lnTo>
                    <a:lnTo>
                      <a:pt x="250" y="344"/>
                    </a:lnTo>
                    <a:lnTo>
                      <a:pt x="270" y="305"/>
                    </a:lnTo>
                    <a:lnTo>
                      <a:pt x="284" y="261"/>
                    </a:lnTo>
                    <a:lnTo>
                      <a:pt x="291" y="211"/>
                    </a:lnTo>
                    <a:lnTo>
                      <a:pt x="290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7" y="8"/>
                    </a:lnTo>
                    <a:lnTo>
                      <a:pt x="261" y="35"/>
                    </a:lnTo>
                    <a:lnTo>
                      <a:pt x="282" y="63"/>
                    </a:lnTo>
                    <a:lnTo>
                      <a:pt x="299" y="96"/>
                    </a:lnTo>
                    <a:lnTo>
                      <a:pt x="314" y="130"/>
                    </a:lnTo>
                    <a:lnTo>
                      <a:pt x="326" y="168"/>
                    </a:lnTo>
                    <a:lnTo>
                      <a:pt x="334" y="211"/>
                    </a:lnTo>
                    <a:lnTo>
                      <a:pt x="340" y="258"/>
                    </a:lnTo>
                    <a:lnTo>
                      <a:pt x="341" y="309"/>
                    </a:lnTo>
                    <a:lnTo>
                      <a:pt x="355" y="288"/>
                    </a:lnTo>
                    <a:lnTo>
                      <a:pt x="371" y="266"/>
                    </a:lnTo>
                    <a:lnTo>
                      <a:pt x="389" y="244"/>
                    </a:lnTo>
                    <a:lnTo>
                      <a:pt x="409" y="222"/>
                    </a:lnTo>
                    <a:lnTo>
                      <a:pt x="429" y="203"/>
                    </a:lnTo>
                    <a:lnTo>
                      <a:pt x="450" y="184"/>
                    </a:lnTo>
                    <a:lnTo>
                      <a:pt x="471" y="171"/>
                    </a:lnTo>
                    <a:lnTo>
                      <a:pt x="492" y="160"/>
                    </a:lnTo>
                    <a:lnTo>
                      <a:pt x="482" y="180"/>
                    </a:lnTo>
                    <a:lnTo>
                      <a:pt x="469" y="203"/>
                    </a:lnTo>
                    <a:lnTo>
                      <a:pt x="451" y="227"/>
                    </a:lnTo>
                    <a:lnTo>
                      <a:pt x="433" y="251"/>
                    </a:lnTo>
                    <a:lnTo>
                      <a:pt x="416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1" y="334"/>
                    </a:lnTo>
                    <a:lnTo>
                      <a:pt x="388" y="339"/>
                    </a:lnTo>
                    <a:lnTo>
                      <a:pt x="397" y="344"/>
                    </a:lnTo>
                    <a:lnTo>
                      <a:pt x="408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3" y="360"/>
                    </a:lnTo>
                    <a:lnTo>
                      <a:pt x="457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3"/>
                    </a:lnTo>
                    <a:lnTo>
                      <a:pt x="374" y="66"/>
                    </a:lnTo>
                    <a:lnTo>
                      <a:pt x="345" y="36"/>
                    </a:lnTo>
                    <a:lnTo>
                      <a:pt x="374" y="58"/>
                    </a:lnTo>
                    <a:lnTo>
                      <a:pt x="399" y="79"/>
                    </a:lnTo>
                    <a:lnTo>
                      <a:pt x="423" y="103"/>
                    </a:lnTo>
                    <a:lnTo>
                      <a:pt x="443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3" y="10"/>
                    </a:lnTo>
                    <a:lnTo>
                      <a:pt x="489" y="39"/>
                    </a:lnTo>
                    <a:lnTo>
                      <a:pt x="505" y="71"/>
                    </a:lnTo>
                    <a:lnTo>
                      <a:pt x="519" y="106"/>
                    </a:lnTo>
                    <a:lnTo>
                      <a:pt x="531" y="145"/>
                    </a:lnTo>
                    <a:lnTo>
                      <a:pt x="539" y="189"/>
                    </a:lnTo>
                    <a:lnTo>
                      <a:pt x="541" y="236"/>
                    </a:lnTo>
                    <a:lnTo>
                      <a:pt x="538" y="290"/>
                    </a:lnTo>
                    <a:lnTo>
                      <a:pt x="526" y="349"/>
                    </a:lnTo>
                    <a:lnTo>
                      <a:pt x="553" y="322"/>
                    </a:lnTo>
                    <a:lnTo>
                      <a:pt x="576" y="288"/>
                    </a:lnTo>
                    <a:lnTo>
                      <a:pt x="594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2" y="126"/>
                    </a:lnTo>
                    <a:lnTo>
                      <a:pt x="584" y="84"/>
                    </a:lnTo>
                    <a:lnTo>
                      <a:pt x="551" y="44"/>
                    </a:lnTo>
                    <a:lnTo>
                      <a:pt x="566" y="52"/>
                    </a:lnTo>
                    <a:lnTo>
                      <a:pt x="581" y="60"/>
                    </a:lnTo>
                    <a:lnTo>
                      <a:pt x="596" y="69"/>
                    </a:lnTo>
                    <a:lnTo>
                      <a:pt x="610" y="82"/>
                    </a:lnTo>
                    <a:lnTo>
                      <a:pt x="622" y="96"/>
                    </a:lnTo>
                    <a:lnTo>
                      <a:pt x="632" y="113"/>
                    </a:lnTo>
                    <a:lnTo>
                      <a:pt x="641" y="134"/>
                    </a:lnTo>
                    <a:lnTo>
                      <a:pt x="647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8" y="32"/>
                    </a:lnTo>
                    <a:lnTo>
                      <a:pt x="645" y="0"/>
                    </a:lnTo>
                    <a:lnTo>
                      <a:pt x="655" y="38"/>
                    </a:lnTo>
                    <a:lnTo>
                      <a:pt x="661" y="82"/>
                    </a:lnTo>
                    <a:lnTo>
                      <a:pt x="662" y="129"/>
                    </a:lnTo>
                    <a:lnTo>
                      <a:pt x="660" y="179"/>
                    </a:lnTo>
                    <a:lnTo>
                      <a:pt x="652" y="228"/>
                    </a:lnTo>
                    <a:lnTo>
                      <a:pt x="641" y="277"/>
                    </a:lnTo>
                    <a:lnTo>
                      <a:pt x="626" y="320"/>
                    </a:lnTo>
                    <a:lnTo>
                      <a:pt x="609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79" y="255"/>
                    </a:lnTo>
                    <a:lnTo>
                      <a:pt x="697" y="212"/>
                    </a:lnTo>
                    <a:lnTo>
                      <a:pt x="712" y="167"/>
                    </a:lnTo>
                    <a:lnTo>
                      <a:pt x="722" y="122"/>
                    </a:lnTo>
                    <a:lnTo>
                      <a:pt x="730" y="77"/>
                    </a:lnTo>
                    <a:lnTo>
                      <a:pt x="733" y="33"/>
                    </a:lnTo>
                    <a:lnTo>
                      <a:pt x="742" y="88"/>
                    </a:lnTo>
                    <a:lnTo>
                      <a:pt x="746" y="148"/>
                    </a:lnTo>
                    <a:lnTo>
                      <a:pt x="743" y="210"/>
                    </a:lnTo>
                    <a:lnTo>
                      <a:pt x="730" y="269"/>
                    </a:lnTo>
                    <a:lnTo>
                      <a:pt x="743" y="252"/>
                    </a:lnTo>
                    <a:lnTo>
                      <a:pt x="756" y="232"/>
                    </a:lnTo>
                    <a:lnTo>
                      <a:pt x="770" y="206"/>
                    </a:lnTo>
                    <a:lnTo>
                      <a:pt x="784" y="181"/>
                    </a:lnTo>
                    <a:lnTo>
                      <a:pt x="797" y="154"/>
                    </a:lnTo>
                    <a:lnTo>
                      <a:pt x="808" y="130"/>
                    </a:lnTo>
                    <a:lnTo>
                      <a:pt x="816" y="109"/>
                    </a:lnTo>
                    <a:lnTo>
                      <a:pt x="821" y="93"/>
                    </a:lnTo>
                    <a:lnTo>
                      <a:pt x="819" y="118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4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6" y="295"/>
                    </a:lnTo>
                    <a:lnTo>
                      <a:pt x="725" y="324"/>
                    </a:lnTo>
                    <a:lnTo>
                      <a:pt x="752" y="307"/>
                    </a:lnTo>
                    <a:lnTo>
                      <a:pt x="777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69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0" y="166"/>
                    </a:lnTo>
                    <a:lnTo>
                      <a:pt x="882" y="194"/>
                    </a:lnTo>
                    <a:lnTo>
                      <a:pt x="873" y="220"/>
                    </a:lnTo>
                    <a:lnTo>
                      <a:pt x="861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35" y="308"/>
                    </a:lnTo>
                    <a:lnTo>
                      <a:pt x="850" y="297"/>
                    </a:lnTo>
                    <a:lnTo>
                      <a:pt x="866" y="284"/>
                    </a:lnTo>
                    <a:lnTo>
                      <a:pt x="882" y="269"/>
                    </a:lnTo>
                    <a:lnTo>
                      <a:pt x="897" y="252"/>
                    </a:lnTo>
                    <a:lnTo>
                      <a:pt x="912" y="234"/>
                    </a:lnTo>
                    <a:lnTo>
                      <a:pt x="927" y="216"/>
                    </a:lnTo>
                    <a:lnTo>
                      <a:pt x="941" y="195"/>
                    </a:lnTo>
                    <a:lnTo>
                      <a:pt x="955" y="174"/>
                    </a:lnTo>
                    <a:lnTo>
                      <a:pt x="967" y="153"/>
                    </a:lnTo>
                    <a:lnTo>
                      <a:pt x="979" y="133"/>
                    </a:lnTo>
                    <a:lnTo>
                      <a:pt x="990" y="112"/>
                    </a:lnTo>
                    <a:lnTo>
                      <a:pt x="999" y="91"/>
                    </a:lnTo>
                    <a:lnTo>
                      <a:pt x="1008" y="70"/>
                    </a:lnTo>
                    <a:lnTo>
                      <a:pt x="1014" y="52"/>
                    </a:lnTo>
                    <a:lnTo>
                      <a:pt x="1020" y="33"/>
                    </a:lnTo>
                    <a:lnTo>
                      <a:pt x="1012" y="71"/>
                    </a:lnTo>
                    <a:lnTo>
                      <a:pt x="1004" y="107"/>
                    </a:lnTo>
                    <a:lnTo>
                      <a:pt x="994" y="141"/>
                    </a:lnTo>
                    <a:lnTo>
                      <a:pt x="983" y="173"/>
                    </a:lnTo>
                    <a:lnTo>
                      <a:pt x="968" y="206"/>
                    </a:lnTo>
                    <a:lnTo>
                      <a:pt x="950" y="242"/>
                    </a:lnTo>
                    <a:lnTo>
                      <a:pt x="927" y="279"/>
                    </a:lnTo>
                    <a:lnTo>
                      <a:pt x="897" y="322"/>
                    </a:lnTo>
                    <a:lnTo>
                      <a:pt x="910" y="314"/>
                    </a:lnTo>
                    <a:lnTo>
                      <a:pt x="925" y="304"/>
                    </a:lnTo>
                    <a:lnTo>
                      <a:pt x="940" y="294"/>
                    </a:lnTo>
                    <a:lnTo>
                      <a:pt x="956" y="282"/>
                    </a:lnTo>
                    <a:lnTo>
                      <a:pt x="972" y="270"/>
                    </a:lnTo>
                    <a:lnTo>
                      <a:pt x="988" y="257"/>
                    </a:lnTo>
                    <a:lnTo>
                      <a:pt x="1005" y="243"/>
                    </a:lnTo>
                    <a:lnTo>
                      <a:pt x="1021" y="228"/>
                    </a:lnTo>
                    <a:lnTo>
                      <a:pt x="1037" y="213"/>
                    </a:lnTo>
                    <a:lnTo>
                      <a:pt x="1052" y="197"/>
                    </a:lnTo>
                    <a:lnTo>
                      <a:pt x="1067" y="182"/>
                    </a:lnTo>
                    <a:lnTo>
                      <a:pt x="1080" y="166"/>
                    </a:lnTo>
                    <a:lnTo>
                      <a:pt x="1092" y="150"/>
                    </a:lnTo>
                    <a:lnTo>
                      <a:pt x="1102" y="135"/>
                    </a:lnTo>
                    <a:lnTo>
                      <a:pt x="1111" y="119"/>
                    </a:lnTo>
                    <a:lnTo>
                      <a:pt x="1117" y="104"/>
                    </a:lnTo>
                    <a:lnTo>
                      <a:pt x="1110" y="136"/>
                    </a:lnTo>
                    <a:lnTo>
                      <a:pt x="1103" y="166"/>
                    </a:lnTo>
                    <a:lnTo>
                      <a:pt x="1099" y="192"/>
                    </a:lnTo>
                    <a:lnTo>
                      <a:pt x="1093" y="21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3" name="Freeform 103">
                <a:extLst>
                  <a:ext uri="{FF2B5EF4-FFF2-40B4-BE49-F238E27FC236}">
                    <a16:creationId xmlns:a16="http://schemas.microsoft.com/office/drawing/2014/main" id="{7B0856BE-CF27-73C2-B3D3-13C9DDF5FF49}"/>
                  </a:ext>
                </a:extLst>
              </p:cNvPr>
              <p:cNvSpPr/>
              <p:nvPr/>
            </p:nvSpPr>
            <p:spPr bwMode="auto">
              <a:xfrm>
                <a:off x="4164" y="4179"/>
                <a:ext cx="202" cy="141"/>
              </a:xfrm>
              <a:custGeom>
                <a:avLst/>
                <a:gdLst>
                  <a:gd name="T0" fmla="*/ 1 w 403"/>
                  <a:gd name="T1" fmla="*/ 1 h 280"/>
                  <a:gd name="T2" fmla="*/ 1 w 403"/>
                  <a:gd name="T3" fmla="*/ 1 h 280"/>
                  <a:gd name="T4" fmla="*/ 1 w 403"/>
                  <a:gd name="T5" fmla="*/ 1 h 280"/>
                  <a:gd name="T6" fmla="*/ 1 w 403"/>
                  <a:gd name="T7" fmla="*/ 1 h 280"/>
                  <a:gd name="T8" fmla="*/ 1 w 403"/>
                  <a:gd name="T9" fmla="*/ 1 h 280"/>
                  <a:gd name="T10" fmla="*/ 1 w 403"/>
                  <a:gd name="T11" fmla="*/ 1 h 280"/>
                  <a:gd name="T12" fmla="*/ 1 w 403"/>
                  <a:gd name="T13" fmla="*/ 1 h 280"/>
                  <a:gd name="T14" fmla="*/ 1 w 403"/>
                  <a:gd name="T15" fmla="*/ 1 h 280"/>
                  <a:gd name="T16" fmla="*/ 1 w 403"/>
                  <a:gd name="T17" fmla="*/ 1 h 280"/>
                  <a:gd name="T18" fmla="*/ 1 w 403"/>
                  <a:gd name="T19" fmla="*/ 1 h 280"/>
                  <a:gd name="T20" fmla="*/ 1 w 403"/>
                  <a:gd name="T21" fmla="*/ 1 h 280"/>
                  <a:gd name="T22" fmla="*/ 1 w 403"/>
                  <a:gd name="T23" fmla="*/ 1 h 280"/>
                  <a:gd name="T24" fmla="*/ 1 w 403"/>
                  <a:gd name="T25" fmla="*/ 1 h 280"/>
                  <a:gd name="T26" fmla="*/ 1 w 403"/>
                  <a:gd name="T27" fmla="*/ 1 h 280"/>
                  <a:gd name="T28" fmla="*/ 1 w 403"/>
                  <a:gd name="T29" fmla="*/ 1 h 280"/>
                  <a:gd name="T30" fmla="*/ 1 w 403"/>
                  <a:gd name="T31" fmla="*/ 1 h 280"/>
                  <a:gd name="T32" fmla="*/ 1 w 403"/>
                  <a:gd name="T33" fmla="*/ 1 h 280"/>
                  <a:gd name="T34" fmla="*/ 1 w 403"/>
                  <a:gd name="T35" fmla="*/ 1 h 280"/>
                  <a:gd name="T36" fmla="*/ 1 w 403"/>
                  <a:gd name="T37" fmla="*/ 1 h 280"/>
                  <a:gd name="T38" fmla="*/ 1 w 403"/>
                  <a:gd name="T39" fmla="*/ 1 h 280"/>
                  <a:gd name="T40" fmla="*/ 1 w 403"/>
                  <a:gd name="T41" fmla="*/ 1 h 280"/>
                  <a:gd name="T42" fmla="*/ 1 w 403"/>
                  <a:gd name="T43" fmla="*/ 1 h 280"/>
                  <a:gd name="T44" fmla="*/ 1 w 403"/>
                  <a:gd name="T45" fmla="*/ 1 h 280"/>
                  <a:gd name="T46" fmla="*/ 1 w 403"/>
                  <a:gd name="T47" fmla="*/ 1 h 280"/>
                  <a:gd name="T48" fmla="*/ 1 w 403"/>
                  <a:gd name="T49" fmla="*/ 1 h 280"/>
                  <a:gd name="T50" fmla="*/ 1 w 403"/>
                  <a:gd name="T51" fmla="*/ 1 h 280"/>
                  <a:gd name="T52" fmla="*/ 1 w 403"/>
                  <a:gd name="T53" fmla="*/ 1 h 280"/>
                  <a:gd name="T54" fmla="*/ 1 w 403"/>
                  <a:gd name="T55" fmla="*/ 1 h 280"/>
                  <a:gd name="T56" fmla="*/ 1 w 403"/>
                  <a:gd name="T57" fmla="*/ 1 h 280"/>
                  <a:gd name="T58" fmla="*/ 1 w 403"/>
                  <a:gd name="T59" fmla="*/ 1 h 280"/>
                  <a:gd name="T60" fmla="*/ 1 w 403"/>
                  <a:gd name="T61" fmla="*/ 1 h 280"/>
                  <a:gd name="T62" fmla="*/ 1 w 403"/>
                  <a:gd name="T63" fmla="*/ 1 h 280"/>
                  <a:gd name="T64" fmla="*/ 1 w 403"/>
                  <a:gd name="T65" fmla="*/ 1 h 280"/>
                  <a:gd name="T66" fmla="*/ 1 w 403"/>
                  <a:gd name="T67" fmla="*/ 1 h 280"/>
                  <a:gd name="T68" fmla="*/ 1 w 403"/>
                  <a:gd name="T69" fmla="*/ 1 h 280"/>
                  <a:gd name="T70" fmla="*/ 1 w 403"/>
                  <a:gd name="T71" fmla="*/ 1 h 280"/>
                  <a:gd name="T72" fmla="*/ 1 w 403"/>
                  <a:gd name="T73" fmla="*/ 1 h 280"/>
                  <a:gd name="T74" fmla="*/ 1 w 403"/>
                  <a:gd name="T75" fmla="*/ 1 h 280"/>
                  <a:gd name="T76" fmla="*/ 1 w 403"/>
                  <a:gd name="T77" fmla="*/ 1 h 280"/>
                  <a:gd name="T78" fmla="*/ 1 w 403"/>
                  <a:gd name="T79" fmla="*/ 1 h 28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3" h="280">
                    <a:moveTo>
                      <a:pt x="339" y="270"/>
                    </a:moveTo>
                    <a:lnTo>
                      <a:pt x="322" y="270"/>
                    </a:lnTo>
                    <a:lnTo>
                      <a:pt x="305" y="271"/>
                    </a:lnTo>
                    <a:lnTo>
                      <a:pt x="289" y="271"/>
                    </a:lnTo>
                    <a:lnTo>
                      <a:pt x="273" y="272"/>
                    </a:lnTo>
                    <a:lnTo>
                      <a:pt x="257" y="272"/>
                    </a:lnTo>
                    <a:lnTo>
                      <a:pt x="241" y="273"/>
                    </a:lnTo>
                    <a:lnTo>
                      <a:pt x="225" y="273"/>
                    </a:lnTo>
                    <a:lnTo>
                      <a:pt x="210" y="274"/>
                    </a:lnTo>
                    <a:lnTo>
                      <a:pt x="194" y="274"/>
                    </a:lnTo>
                    <a:lnTo>
                      <a:pt x="179" y="275"/>
                    </a:lnTo>
                    <a:lnTo>
                      <a:pt x="164" y="277"/>
                    </a:lnTo>
                    <a:lnTo>
                      <a:pt x="149" y="277"/>
                    </a:lnTo>
                    <a:lnTo>
                      <a:pt x="134" y="278"/>
                    </a:lnTo>
                    <a:lnTo>
                      <a:pt x="119" y="279"/>
                    </a:lnTo>
                    <a:lnTo>
                      <a:pt x="104" y="279"/>
                    </a:lnTo>
                    <a:lnTo>
                      <a:pt x="90" y="280"/>
                    </a:lnTo>
                    <a:lnTo>
                      <a:pt x="86" y="257"/>
                    </a:lnTo>
                    <a:lnTo>
                      <a:pt x="81" y="233"/>
                    </a:lnTo>
                    <a:lnTo>
                      <a:pt x="73" y="209"/>
                    </a:lnTo>
                    <a:lnTo>
                      <a:pt x="62" y="184"/>
                    </a:lnTo>
                    <a:lnTo>
                      <a:pt x="50" y="162"/>
                    </a:lnTo>
                    <a:lnTo>
                      <a:pt x="35" y="142"/>
                    </a:lnTo>
                    <a:lnTo>
                      <a:pt x="18" y="124"/>
                    </a:lnTo>
                    <a:lnTo>
                      <a:pt x="0" y="112"/>
                    </a:lnTo>
                    <a:lnTo>
                      <a:pt x="22" y="117"/>
                    </a:lnTo>
                    <a:lnTo>
                      <a:pt x="40" y="127"/>
                    </a:lnTo>
                    <a:lnTo>
                      <a:pt x="58" y="138"/>
                    </a:lnTo>
                    <a:lnTo>
                      <a:pt x="74" y="154"/>
                    </a:lnTo>
                    <a:lnTo>
                      <a:pt x="89" y="173"/>
                    </a:lnTo>
                    <a:lnTo>
                      <a:pt x="104" y="196"/>
                    </a:lnTo>
                    <a:lnTo>
                      <a:pt x="117" y="222"/>
                    </a:lnTo>
                    <a:lnTo>
                      <a:pt x="132" y="254"/>
                    </a:lnTo>
                    <a:lnTo>
                      <a:pt x="139" y="222"/>
                    </a:lnTo>
                    <a:lnTo>
                      <a:pt x="143" y="188"/>
                    </a:lnTo>
                    <a:lnTo>
                      <a:pt x="142" y="152"/>
                    </a:lnTo>
                    <a:lnTo>
                      <a:pt x="139" y="115"/>
                    </a:lnTo>
                    <a:lnTo>
                      <a:pt x="134" y="81"/>
                    </a:lnTo>
                    <a:lnTo>
                      <a:pt x="126" y="49"/>
                    </a:lnTo>
                    <a:lnTo>
                      <a:pt x="115" y="23"/>
                    </a:lnTo>
                    <a:lnTo>
                      <a:pt x="103" y="4"/>
                    </a:lnTo>
                    <a:lnTo>
                      <a:pt x="121" y="17"/>
                    </a:lnTo>
                    <a:lnTo>
                      <a:pt x="139" y="33"/>
                    </a:lnTo>
                    <a:lnTo>
                      <a:pt x="157" y="53"/>
                    </a:lnTo>
                    <a:lnTo>
                      <a:pt x="173" y="77"/>
                    </a:lnTo>
                    <a:lnTo>
                      <a:pt x="188" y="106"/>
                    </a:lnTo>
                    <a:lnTo>
                      <a:pt x="200" y="141"/>
                    </a:lnTo>
                    <a:lnTo>
                      <a:pt x="211" y="182"/>
                    </a:lnTo>
                    <a:lnTo>
                      <a:pt x="218" y="230"/>
                    </a:lnTo>
                    <a:lnTo>
                      <a:pt x="228" y="207"/>
                    </a:lnTo>
                    <a:lnTo>
                      <a:pt x="236" y="182"/>
                    </a:lnTo>
                    <a:lnTo>
                      <a:pt x="242" y="153"/>
                    </a:lnTo>
                    <a:lnTo>
                      <a:pt x="245" y="123"/>
                    </a:lnTo>
                    <a:lnTo>
                      <a:pt x="245" y="92"/>
                    </a:lnTo>
                    <a:lnTo>
                      <a:pt x="242" y="61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1" y="30"/>
                    </a:lnTo>
                    <a:lnTo>
                      <a:pt x="255" y="56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7" y="128"/>
                    </a:lnTo>
                    <a:lnTo>
                      <a:pt x="294" y="151"/>
                    </a:lnTo>
                    <a:lnTo>
                      <a:pt x="297" y="173"/>
                    </a:lnTo>
                    <a:lnTo>
                      <a:pt x="298" y="195"/>
                    </a:lnTo>
                    <a:lnTo>
                      <a:pt x="312" y="173"/>
                    </a:lnTo>
                    <a:lnTo>
                      <a:pt x="326" y="149"/>
                    </a:lnTo>
                    <a:lnTo>
                      <a:pt x="340" y="121"/>
                    </a:lnTo>
                    <a:lnTo>
                      <a:pt x="354" y="93"/>
                    </a:lnTo>
                    <a:lnTo>
                      <a:pt x="366" y="67"/>
                    </a:lnTo>
                    <a:lnTo>
                      <a:pt x="375" y="41"/>
                    </a:lnTo>
                    <a:lnTo>
                      <a:pt x="382" y="19"/>
                    </a:lnTo>
                    <a:lnTo>
                      <a:pt x="385" y="2"/>
                    </a:lnTo>
                    <a:lnTo>
                      <a:pt x="392" y="26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3" y="112"/>
                    </a:lnTo>
                    <a:lnTo>
                      <a:pt x="398" y="145"/>
                    </a:lnTo>
                    <a:lnTo>
                      <a:pt x="387" y="183"/>
                    </a:lnTo>
                    <a:lnTo>
                      <a:pt x="367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4" name="Freeform 104">
                <a:extLst>
                  <a:ext uri="{FF2B5EF4-FFF2-40B4-BE49-F238E27FC236}">
                    <a16:creationId xmlns:a16="http://schemas.microsoft.com/office/drawing/2014/main" id="{241A3AEC-28E2-2155-7395-CE673E61648A}"/>
                  </a:ext>
                </a:extLst>
              </p:cNvPr>
              <p:cNvSpPr/>
              <p:nvPr/>
            </p:nvSpPr>
            <p:spPr bwMode="auto">
              <a:xfrm>
                <a:off x="4368" y="4177"/>
                <a:ext cx="123" cy="143"/>
              </a:xfrm>
              <a:custGeom>
                <a:avLst/>
                <a:gdLst>
                  <a:gd name="T0" fmla="*/ 1 w 246"/>
                  <a:gd name="T1" fmla="*/ 1 h 285"/>
                  <a:gd name="T2" fmla="*/ 1 w 246"/>
                  <a:gd name="T3" fmla="*/ 1 h 285"/>
                  <a:gd name="T4" fmla="*/ 1 w 246"/>
                  <a:gd name="T5" fmla="*/ 1 h 285"/>
                  <a:gd name="T6" fmla="*/ 1 w 246"/>
                  <a:gd name="T7" fmla="*/ 1 h 285"/>
                  <a:gd name="T8" fmla="*/ 1 w 246"/>
                  <a:gd name="T9" fmla="*/ 1 h 285"/>
                  <a:gd name="T10" fmla="*/ 1 w 246"/>
                  <a:gd name="T11" fmla="*/ 1 h 285"/>
                  <a:gd name="T12" fmla="*/ 1 w 246"/>
                  <a:gd name="T13" fmla="*/ 1 h 285"/>
                  <a:gd name="T14" fmla="*/ 1 w 246"/>
                  <a:gd name="T15" fmla="*/ 1 h 285"/>
                  <a:gd name="T16" fmla="*/ 0 w 246"/>
                  <a:gd name="T17" fmla="*/ 1 h 285"/>
                  <a:gd name="T18" fmla="*/ 1 w 246"/>
                  <a:gd name="T19" fmla="*/ 1 h 285"/>
                  <a:gd name="T20" fmla="*/ 1 w 246"/>
                  <a:gd name="T21" fmla="*/ 1 h 285"/>
                  <a:gd name="T22" fmla="*/ 1 w 246"/>
                  <a:gd name="T23" fmla="*/ 1 h 285"/>
                  <a:gd name="T24" fmla="*/ 1 w 246"/>
                  <a:gd name="T25" fmla="*/ 1 h 285"/>
                  <a:gd name="T26" fmla="*/ 1 w 246"/>
                  <a:gd name="T27" fmla="*/ 1 h 285"/>
                  <a:gd name="T28" fmla="*/ 1 w 246"/>
                  <a:gd name="T29" fmla="*/ 1 h 285"/>
                  <a:gd name="T30" fmla="*/ 1 w 246"/>
                  <a:gd name="T31" fmla="*/ 1 h 285"/>
                  <a:gd name="T32" fmla="*/ 1 w 246"/>
                  <a:gd name="T33" fmla="*/ 1 h 285"/>
                  <a:gd name="T34" fmla="*/ 1 w 246"/>
                  <a:gd name="T35" fmla="*/ 1 h 285"/>
                  <a:gd name="T36" fmla="*/ 1 w 246"/>
                  <a:gd name="T37" fmla="*/ 1 h 285"/>
                  <a:gd name="T38" fmla="*/ 1 w 246"/>
                  <a:gd name="T39" fmla="*/ 1 h 285"/>
                  <a:gd name="T40" fmla="*/ 1 w 246"/>
                  <a:gd name="T41" fmla="*/ 1 h 285"/>
                  <a:gd name="T42" fmla="*/ 1 w 246"/>
                  <a:gd name="T43" fmla="*/ 1 h 285"/>
                  <a:gd name="T44" fmla="*/ 1 w 246"/>
                  <a:gd name="T45" fmla="*/ 1 h 285"/>
                  <a:gd name="T46" fmla="*/ 1 w 246"/>
                  <a:gd name="T47" fmla="*/ 1 h 285"/>
                  <a:gd name="T48" fmla="*/ 1 w 246"/>
                  <a:gd name="T49" fmla="*/ 0 h 285"/>
                  <a:gd name="T50" fmla="*/ 1 w 246"/>
                  <a:gd name="T51" fmla="*/ 1 h 285"/>
                  <a:gd name="T52" fmla="*/ 1 w 246"/>
                  <a:gd name="T53" fmla="*/ 1 h 285"/>
                  <a:gd name="T54" fmla="*/ 1 w 246"/>
                  <a:gd name="T55" fmla="*/ 1 h 285"/>
                  <a:gd name="T56" fmla="*/ 1 w 246"/>
                  <a:gd name="T57" fmla="*/ 1 h 285"/>
                  <a:gd name="T58" fmla="*/ 1 w 246"/>
                  <a:gd name="T59" fmla="*/ 1 h 285"/>
                  <a:gd name="T60" fmla="*/ 1 w 246"/>
                  <a:gd name="T61" fmla="*/ 1 h 285"/>
                  <a:gd name="T62" fmla="*/ 1 w 246"/>
                  <a:gd name="T63" fmla="*/ 1 h 285"/>
                  <a:gd name="T64" fmla="*/ 1 w 246"/>
                  <a:gd name="T65" fmla="*/ 1 h 2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46" h="285">
                    <a:moveTo>
                      <a:pt x="85" y="285"/>
                    </a:moveTo>
                    <a:lnTo>
                      <a:pt x="75" y="285"/>
                    </a:lnTo>
                    <a:lnTo>
                      <a:pt x="63" y="285"/>
                    </a:lnTo>
                    <a:lnTo>
                      <a:pt x="53" y="285"/>
                    </a:lnTo>
                    <a:lnTo>
                      <a:pt x="42" y="285"/>
                    </a:lnTo>
                    <a:lnTo>
                      <a:pt x="32" y="285"/>
                    </a:lnTo>
                    <a:lnTo>
                      <a:pt x="22" y="285"/>
                    </a:lnTo>
                    <a:lnTo>
                      <a:pt x="10" y="285"/>
                    </a:lnTo>
                    <a:lnTo>
                      <a:pt x="0" y="285"/>
                    </a:lnTo>
                    <a:lnTo>
                      <a:pt x="3" y="270"/>
                    </a:lnTo>
                    <a:lnTo>
                      <a:pt x="8" y="253"/>
                    </a:lnTo>
                    <a:lnTo>
                      <a:pt x="14" y="235"/>
                    </a:lnTo>
                    <a:lnTo>
                      <a:pt x="22" y="217"/>
                    </a:lnTo>
                    <a:lnTo>
                      <a:pt x="30" y="197"/>
                    </a:lnTo>
                    <a:lnTo>
                      <a:pt x="40" y="178"/>
                    </a:lnTo>
                    <a:lnTo>
                      <a:pt x="52" y="157"/>
                    </a:lnTo>
                    <a:lnTo>
                      <a:pt x="64" y="137"/>
                    </a:lnTo>
                    <a:lnTo>
                      <a:pt x="80" y="118"/>
                    </a:lnTo>
                    <a:lnTo>
                      <a:pt x="96" y="98"/>
                    </a:lnTo>
                    <a:lnTo>
                      <a:pt x="116" y="79"/>
                    </a:lnTo>
                    <a:lnTo>
                      <a:pt x="137" y="60"/>
                    </a:lnTo>
                    <a:lnTo>
                      <a:pt x="161" y="43"/>
                    </a:lnTo>
                    <a:lnTo>
                      <a:pt x="186" y="28"/>
                    </a:lnTo>
                    <a:lnTo>
                      <a:pt x="215" y="13"/>
                    </a:lnTo>
                    <a:lnTo>
                      <a:pt x="246" y="0"/>
                    </a:lnTo>
                    <a:lnTo>
                      <a:pt x="215" y="30"/>
                    </a:lnTo>
                    <a:lnTo>
                      <a:pt x="186" y="60"/>
                    </a:lnTo>
                    <a:lnTo>
                      <a:pt x="160" y="91"/>
                    </a:lnTo>
                    <a:lnTo>
                      <a:pt x="136" y="124"/>
                    </a:lnTo>
                    <a:lnTo>
                      <a:pt x="116" y="158"/>
                    </a:lnTo>
                    <a:lnTo>
                      <a:pt x="100" y="196"/>
                    </a:lnTo>
                    <a:lnTo>
                      <a:pt x="90" y="238"/>
                    </a:lnTo>
                    <a:lnTo>
                      <a:pt x="85" y="285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" name="Freeform 105">
                <a:extLst>
                  <a:ext uri="{FF2B5EF4-FFF2-40B4-BE49-F238E27FC236}">
                    <a16:creationId xmlns:a16="http://schemas.microsoft.com/office/drawing/2014/main" id="{AD73BE27-F0DA-3B41-A12E-C72150F4511D}"/>
                  </a:ext>
                </a:extLst>
              </p:cNvPr>
              <p:cNvSpPr/>
              <p:nvPr/>
            </p:nvSpPr>
            <p:spPr bwMode="auto">
              <a:xfrm>
                <a:off x="4389" y="4134"/>
                <a:ext cx="493" cy="199"/>
              </a:xfrm>
              <a:custGeom>
                <a:avLst/>
                <a:gdLst>
                  <a:gd name="T0" fmla="*/ 1 w 986"/>
                  <a:gd name="T1" fmla="*/ 1 h 398"/>
                  <a:gd name="T2" fmla="*/ 1 w 986"/>
                  <a:gd name="T3" fmla="*/ 1 h 398"/>
                  <a:gd name="T4" fmla="*/ 1 w 986"/>
                  <a:gd name="T5" fmla="*/ 1 h 398"/>
                  <a:gd name="T6" fmla="*/ 1 w 986"/>
                  <a:gd name="T7" fmla="*/ 1 h 398"/>
                  <a:gd name="T8" fmla="*/ 1 w 986"/>
                  <a:gd name="T9" fmla="*/ 1 h 398"/>
                  <a:gd name="T10" fmla="*/ 1 w 986"/>
                  <a:gd name="T11" fmla="*/ 1 h 398"/>
                  <a:gd name="T12" fmla="*/ 1 w 986"/>
                  <a:gd name="T13" fmla="*/ 1 h 398"/>
                  <a:gd name="T14" fmla="*/ 1 w 986"/>
                  <a:gd name="T15" fmla="*/ 1 h 398"/>
                  <a:gd name="T16" fmla="*/ 1 w 986"/>
                  <a:gd name="T17" fmla="*/ 1 h 398"/>
                  <a:gd name="T18" fmla="*/ 1 w 986"/>
                  <a:gd name="T19" fmla="*/ 1 h 398"/>
                  <a:gd name="T20" fmla="*/ 1 w 986"/>
                  <a:gd name="T21" fmla="*/ 1 h 398"/>
                  <a:gd name="T22" fmla="*/ 1 w 986"/>
                  <a:gd name="T23" fmla="*/ 1 h 398"/>
                  <a:gd name="T24" fmla="*/ 1 w 986"/>
                  <a:gd name="T25" fmla="*/ 1 h 398"/>
                  <a:gd name="T26" fmla="*/ 1 w 986"/>
                  <a:gd name="T27" fmla="*/ 1 h 398"/>
                  <a:gd name="T28" fmla="*/ 1 w 986"/>
                  <a:gd name="T29" fmla="*/ 1 h 398"/>
                  <a:gd name="T30" fmla="*/ 1 w 986"/>
                  <a:gd name="T31" fmla="*/ 1 h 398"/>
                  <a:gd name="T32" fmla="*/ 1 w 986"/>
                  <a:gd name="T33" fmla="*/ 1 h 398"/>
                  <a:gd name="T34" fmla="*/ 1 w 986"/>
                  <a:gd name="T35" fmla="*/ 1 h 398"/>
                  <a:gd name="T36" fmla="*/ 1 w 986"/>
                  <a:gd name="T37" fmla="*/ 1 h 398"/>
                  <a:gd name="T38" fmla="*/ 1 w 986"/>
                  <a:gd name="T39" fmla="*/ 1 h 398"/>
                  <a:gd name="T40" fmla="*/ 1 w 986"/>
                  <a:gd name="T41" fmla="*/ 1 h 398"/>
                  <a:gd name="T42" fmla="*/ 1 w 986"/>
                  <a:gd name="T43" fmla="*/ 1 h 398"/>
                  <a:gd name="T44" fmla="*/ 1 w 986"/>
                  <a:gd name="T45" fmla="*/ 1 h 398"/>
                  <a:gd name="T46" fmla="*/ 1 w 986"/>
                  <a:gd name="T47" fmla="*/ 1 h 398"/>
                  <a:gd name="T48" fmla="*/ 1 w 986"/>
                  <a:gd name="T49" fmla="*/ 1 h 398"/>
                  <a:gd name="T50" fmla="*/ 1 w 986"/>
                  <a:gd name="T51" fmla="*/ 1 h 398"/>
                  <a:gd name="T52" fmla="*/ 1 w 986"/>
                  <a:gd name="T53" fmla="*/ 1 h 398"/>
                  <a:gd name="T54" fmla="*/ 1 w 986"/>
                  <a:gd name="T55" fmla="*/ 1 h 398"/>
                  <a:gd name="T56" fmla="*/ 1 w 986"/>
                  <a:gd name="T57" fmla="*/ 1 h 398"/>
                  <a:gd name="T58" fmla="*/ 1 w 986"/>
                  <a:gd name="T59" fmla="*/ 1 h 398"/>
                  <a:gd name="T60" fmla="*/ 1 w 986"/>
                  <a:gd name="T61" fmla="*/ 1 h 398"/>
                  <a:gd name="T62" fmla="*/ 1 w 986"/>
                  <a:gd name="T63" fmla="*/ 1 h 398"/>
                  <a:gd name="T64" fmla="*/ 1 w 986"/>
                  <a:gd name="T65" fmla="*/ 1 h 398"/>
                  <a:gd name="T66" fmla="*/ 1 w 986"/>
                  <a:gd name="T67" fmla="*/ 1 h 398"/>
                  <a:gd name="T68" fmla="*/ 1 w 986"/>
                  <a:gd name="T69" fmla="*/ 1 h 398"/>
                  <a:gd name="T70" fmla="*/ 1 w 986"/>
                  <a:gd name="T71" fmla="*/ 1 h 398"/>
                  <a:gd name="T72" fmla="*/ 1 w 986"/>
                  <a:gd name="T73" fmla="*/ 1 h 398"/>
                  <a:gd name="T74" fmla="*/ 1 w 986"/>
                  <a:gd name="T75" fmla="*/ 1 h 398"/>
                  <a:gd name="T76" fmla="*/ 1 w 986"/>
                  <a:gd name="T77" fmla="*/ 1 h 398"/>
                  <a:gd name="T78" fmla="*/ 1 w 986"/>
                  <a:gd name="T79" fmla="*/ 1 h 398"/>
                  <a:gd name="T80" fmla="*/ 1 w 986"/>
                  <a:gd name="T81" fmla="*/ 1 h 398"/>
                  <a:gd name="T82" fmla="*/ 1 w 986"/>
                  <a:gd name="T83" fmla="*/ 1 h 398"/>
                  <a:gd name="T84" fmla="*/ 1 w 986"/>
                  <a:gd name="T85" fmla="*/ 1 h 398"/>
                  <a:gd name="T86" fmla="*/ 1 w 986"/>
                  <a:gd name="T87" fmla="*/ 1 h 398"/>
                  <a:gd name="T88" fmla="*/ 1 w 986"/>
                  <a:gd name="T89" fmla="*/ 1 h 398"/>
                  <a:gd name="T90" fmla="*/ 1 w 986"/>
                  <a:gd name="T91" fmla="*/ 1 h 398"/>
                  <a:gd name="T92" fmla="*/ 1 w 986"/>
                  <a:gd name="T93" fmla="*/ 1 h 398"/>
                  <a:gd name="T94" fmla="*/ 1 w 986"/>
                  <a:gd name="T95" fmla="*/ 1 h 398"/>
                  <a:gd name="T96" fmla="*/ 1 w 986"/>
                  <a:gd name="T97" fmla="*/ 1 h 398"/>
                  <a:gd name="T98" fmla="*/ 1 w 986"/>
                  <a:gd name="T99" fmla="*/ 1 h 398"/>
                  <a:gd name="T100" fmla="*/ 1 w 986"/>
                  <a:gd name="T101" fmla="*/ 1 h 398"/>
                  <a:gd name="T102" fmla="*/ 1 w 986"/>
                  <a:gd name="T103" fmla="*/ 1 h 398"/>
                  <a:gd name="T104" fmla="*/ 1 w 986"/>
                  <a:gd name="T105" fmla="*/ 1 h 398"/>
                  <a:gd name="T106" fmla="*/ 1 w 986"/>
                  <a:gd name="T107" fmla="*/ 1 h 398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986" h="398">
                    <a:moveTo>
                      <a:pt x="901" y="398"/>
                    </a:moveTo>
                    <a:lnTo>
                      <a:pt x="867" y="398"/>
                    </a:lnTo>
                    <a:lnTo>
                      <a:pt x="829" y="398"/>
                    </a:lnTo>
                    <a:lnTo>
                      <a:pt x="789" y="398"/>
                    </a:lnTo>
                    <a:lnTo>
                      <a:pt x="747" y="396"/>
                    </a:lnTo>
                    <a:lnTo>
                      <a:pt x="702" y="396"/>
                    </a:lnTo>
                    <a:lnTo>
                      <a:pt x="656" y="394"/>
                    </a:lnTo>
                    <a:lnTo>
                      <a:pt x="608" y="393"/>
                    </a:lnTo>
                    <a:lnTo>
                      <a:pt x="561" y="392"/>
                    </a:lnTo>
                    <a:lnTo>
                      <a:pt x="513" y="389"/>
                    </a:lnTo>
                    <a:lnTo>
                      <a:pt x="467" y="388"/>
                    </a:lnTo>
                    <a:lnTo>
                      <a:pt x="421" y="386"/>
                    </a:lnTo>
                    <a:lnTo>
                      <a:pt x="376" y="384"/>
                    </a:lnTo>
                    <a:lnTo>
                      <a:pt x="334" y="383"/>
                    </a:lnTo>
                    <a:lnTo>
                      <a:pt x="294" y="380"/>
                    </a:lnTo>
                    <a:lnTo>
                      <a:pt x="258" y="378"/>
                    </a:lnTo>
                    <a:lnTo>
                      <a:pt x="225" y="377"/>
                    </a:lnTo>
                    <a:lnTo>
                      <a:pt x="210" y="376"/>
                    </a:lnTo>
                    <a:lnTo>
                      <a:pt x="194" y="376"/>
                    </a:lnTo>
                    <a:lnTo>
                      <a:pt x="179" y="374"/>
                    </a:lnTo>
                    <a:lnTo>
                      <a:pt x="163" y="373"/>
                    </a:lnTo>
                    <a:lnTo>
                      <a:pt x="148" y="373"/>
                    </a:lnTo>
                    <a:lnTo>
                      <a:pt x="132" y="372"/>
                    </a:lnTo>
                    <a:lnTo>
                      <a:pt x="117" y="372"/>
                    </a:lnTo>
                    <a:lnTo>
                      <a:pt x="102" y="372"/>
                    </a:lnTo>
                    <a:lnTo>
                      <a:pt x="81" y="334"/>
                    </a:lnTo>
                    <a:lnTo>
                      <a:pt x="64" y="289"/>
                    </a:lnTo>
                    <a:lnTo>
                      <a:pt x="48" y="241"/>
                    </a:lnTo>
                    <a:lnTo>
                      <a:pt x="35" y="190"/>
                    </a:lnTo>
                    <a:lnTo>
                      <a:pt x="23" y="142"/>
                    </a:lnTo>
                    <a:lnTo>
                      <a:pt x="14" y="97"/>
                    </a:lnTo>
                    <a:lnTo>
                      <a:pt x="6" y="57"/>
                    </a:lnTo>
                    <a:lnTo>
                      <a:pt x="0" y="27"/>
                    </a:lnTo>
                    <a:lnTo>
                      <a:pt x="12" y="62"/>
                    </a:lnTo>
                    <a:lnTo>
                      <a:pt x="26" y="100"/>
                    </a:lnTo>
                    <a:lnTo>
                      <a:pt x="42" y="140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5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0" y="283"/>
                    </a:lnTo>
                    <a:lnTo>
                      <a:pt x="139" y="257"/>
                    </a:lnTo>
                    <a:lnTo>
                      <a:pt x="147" y="234"/>
                    </a:lnTo>
                    <a:lnTo>
                      <a:pt x="157" y="211"/>
                    </a:lnTo>
                    <a:lnTo>
                      <a:pt x="170" y="190"/>
                    </a:lnTo>
                    <a:lnTo>
                      <a:pt x="185" y="170"/>
                    </a:lnTo>
                    <a:lnTo>
                      <a:pt x="204" y="152"/>
                    </a:lnTo>
                    <a:lnTo>
                      <a:pt x="227" y="135"/>
                    </a:lnTo>
                    <a:lnTo>
                      <a:pt x="215" y="157"/>
                    </a:lnTo>
                    <a:lnTo>
                      <a:pt x="202" y="184"/>
                    </a:lnTo>
                    <a:lnTo>
                      <a:pt x="191" y="214"/>
                    </a:lnTo>
                    <a:lnTo>
                      <a:pt x="185" y="248"/>
                    </a:lnTo>
                    <a:lnTo>
                      <a:pt x="182" y="281"/>
                    </a:lnTo>
                    <a:lnTo>
                      <a:pt x="188" y="313"/>
                    </a:lnTo>
                    <a:lnTo>
                      <a:pt x="201" y="343"/>
                    </a:lnTo>
                    <a:lnTo>
                      <a:pt x="225" y="370"/>
                    </a:lnTo>
                    <a:lnTo>
                      <a:pt x="250" y="343"/>
                    </a:lnTo>
                    <a:lnTo>
                      <a:pt x="271" y="305"/>
                    </a:lnTo>
                    <a:lnTo>
                      <a:pt x="285" y="260"/>
                    </a:lnTo>
                    <a:lnTo>
                      <a:pt x="292" y="211"/>
                    </a:lnTo>
                    <a:lnTo>
                      <a:pt x="291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8" y="8"/>
                    </a:lnTo>
                    <a:lnTo>
                      <a:pt x="262" y="34"/>
                    </a:lnTo>
                    <a:lnTo>
                      <a:pt x="282" y="63"/>
                    </a:lnTo>
                    <a:lnTo>
                      <a:pt x="300" y="95"/>
                    </a:lnTo>
                    <a:lnTo>
                      <a:pt x="315" y="130"/>
                    </a:lnTo>
                    <a:lnTo>
                      <a:pt x="325" y="168"/>
                    </a:lnTo>
                    <a:lnTo>
                      <a:pt x="333" y="211"/>
                    </a:lnTo>
                    <a:lnTo>
                      <a:pt x="339" y="258"/>
                    </a:lnTo>
                    <a:lnTo>
                      <a:pt x="340" y="309"/>
                    </a:lnTo>
                    <a:lnTo>
                      <a:pt x="354" y="288"/>
                    </a:lnTo>
                    <a:lnTo>
                      <a:pt x="370" y="266"/>
                    </a:lnTo>
                    <a:lnTo>
                      <a:pt x="388" y="244"/>
                    </a:lnTo>
                    <a:lnTo>
                      <a:pt x="409" y="222"/>
                    </a:lnTo>
                    <a:lnTo>
                      <a:pt x="430" y="203"/>
                    </a:lnTo>
                    <a:lnTo>
                      <a:pt x="451" y="184"/>
                    </a:lnTo>
                    <a:lnTo>
                      <a:pt x="471" y="170"/>
                    </a:lnTo>
                    <a:lnTo>
                      <a:pt x="492" y="160"/>
                    </a:lnTo>
                    <a:lnTo>
                      <a:pt x="483" y="180"/>
                    </a:lnTo>
                    <a:lnTo>
                      <a:pt x="469" y="203"/>
                    </a:lnTo>
                    <a:lnTo>
                      <a:pt x="452" y="227"/>
                    </a:lnTo>
                    <a:lnTo>
                      <a:pt x="433" y="251"/>
                    </a:lnTo>
                    <a:lnTo>
                      <a:pt x="415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0" y="334"/>
                    </a:lnTo>
                    <a:lnTo>
                      <a:pt x="388" y="339"/>
                    </a:lnTo>
                    <a:lnTo>
                      <a:pt x="396" y="343"/>
                    </a:lnTo>
                    <a:lnTo>
                      <a:pt x="407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4" y="360"/>
                    </a:lnTo>
                    <a:lnTo>
                      <a:pt x="458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2"/>
                    </a:lnTo>
                    <a:lnTo>
                      <a:pt x="375" y="65"/>
                    </a:lnTo>
                    <a:lnTo>
                      <a:pt x="346" y="36"/>
                    </a:lnTo>
                    <a:lnTo>
                      <a:pt x="375" y="57"/>
                    </a:lnTo>
                    <a:lnTo>
                      <a:pt x="400" y="79"/>
                    </a:lnTo>
                    <a:lnTo>
                      <a:pt x="423" y="102"/>
                    </a:lnTo>
                    <a:lnTo>
                      <a:pt x="444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4" y="10"/>
                    </a:lnTo>
                    <a:lnTo>
                      <a:pt x="490" y="39"/>
                    </a:lnTo>
                    <a:lnTo>
                      <a:pt x="506" y="70"/>
                    </a:lnTo>
                    <a:lnTo>
                      <a:pt x="520" y="106"/>
                    </a:lnTo>
                    <a:lnTo>
                      <a:pt x="531" y="145"/>
                    </a:lnTo>
                    <a:lnTo>
                      <a:pt x="539" y="188"/>
                    </a:lnTo>
                    <a:lnTo>
                      <a:pt x="542" y="236"/>
                    </a:lnTo>
                    <a:lnTo>
                      <a:pt x="538" y="290"/>
                    </a:lnTo>
                    <a:lnTo>
                      <a:pt x="527" y="349"/>
                    </a:lnTo>
                    <a:lnTo>
                      <a:pt x="553" y="321"/>
                    </a:lnTo>
                    <a:lnTo>
                      <a:pt x="576" y="288"/>
                    </a:lnTo>
                    <a:lnTo>
                      <a:pt x="595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3" y="125"/>
                    </a:lnTo>
                    <a:lnTo>
                      <a:pt x="584" y="83"/>
                    </a:lnTo>
                    <a:lnTo>
                      <a:pt x="552" y="42"/>
                    </a:lnTo>
                    <a:lnTo>
                      <a:pt x="567" y="50"/>
                    </a:lnTo>
                    <a:lnTo>
                      <a:pt x="582" y="59"/>
                    </a:lnTo>
                    <a:lnTo>
                      <a:pt x="597" y="69"/>
                    </a:lnTo>
                    <a:lnTo>
                      <a:pt x="611" y="80"/>
                    </a:lnTo>
                    <a:lnTo>
                      <a:pt x="622" y="95"/>
                    </a:lnTo>
                    <a:lnTo>
                      <a:pt x="633" y="113"/>
                    </a:lnTo>
                    <a:lnTo>
                      <a:pt x="642" y="134"/>
                    </a:lnTo>
                    <a:lnTo>
                      <a:pt x="648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9" y="32"/>
                    </a:lnTo>
                    <a:lnTo>
                      <a:pt x="645" y="0"/>
                    </a:lnTo>
                    <a:lnTo>
                      <a:pt x="656" y="38"/>
                    </a:lnTo>
                    <a:lnTo>
                      <a:pt x="661" y="82"/>
                    </a:lnTo>
                    <a:lnTo>
                      <a:pt x="663" y="129"/>
                    </a:lnTo>
                    <a:lnTo>
                      <a:pt x="660" y="178"/>
                    </a:lnTo>
                    <a:lnTo>
                      <a:pt x="652" y="228"/>
                    </a:lnTo>
                    <a:lnTo>
                      <a:pt x="642" y="276"/>
                    </a:lnTo>
                    <a:lnTo>
                      <a:pt x="627" y="320"/>
                    </a:lnTo>
                    <a:lnTo>
                      <a:pt x="610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80" y="255"/>
                    </a:lnTo>
                    <a:lnTo>
                      <a:pt x="697" y="212"/>
                    </a:lnTo>
                    <a:lnTo>
                      <a:pt x="711" y="167"/>
                    </a:lnTo>
                    <a:lnTo>
                      <a:pt x="722" y="122"/>
                    </a:lnTo>
                    <a:lnTo>
                      <a:pt x="729" y="77"/>
                    </a:lnTo>
                    <a:lnTo>
                      <a:pt x="733" y="33"/>
                    </a:lnTo>
                    <a:lnTo>
                      <a:pt x="741" y="87"/>
                    </a:lnTo>
                    <a:lnTo>
                      <a:pt x="745" y="147"/>
                    </a:lnTo>
                    <a:lnTo>
                      <a:pt x="743" y="210"/>
                    </a:lnTo>
                    <a:lnTo>
                      <a:pt x="730" y="268"/>
                    </a:lnTo>
                    <a:lnTo>
                      <a:pt x="743" y="252"/>
                    </a:lnTo>
                    <a:lnTo>
                      <a:pt x="757" y="232"/>
                    </a:lnTo>
                    <a:lnTo>
                      <a:pt x="771" y="206"/>
                    </a:lnTo>
                    <a:lnTo>
                      <a:pt x="785" y="180"/>
                    </a:lnTo>
                    <a:lnTo>
                      <a:pt x="797" y="153"/>
                    </a:lnTo>
                    <a:lnTo>
                      <a:pt x="809" y="129"/>
                    </a:lnTo>
                    <a:lnTo>
                      <a:pt x="817" y="108"/>
                    </a:lnTo>
                    <a:lnTo>
                      <a:pt x="821" y="93"/>
                    </a:lnTo>
                    <a:lnTo>
                      <a:pt x="819" y="117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5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7" y="295"/>
                    </a:lnTo>
                    <a:lnTo>
                      <a:pt x="726" y="324"/>
                    </a:lnTo>
                    <a:lnTo>
                      <a:pt x="752" y="306"/>
                    </a:lnTo>
                    <a:lnTo>
                      <a:pt x="778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70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1" y="166"/>
                    </a:lnTo>
                    <a:lnTo>
                      <a:pt x="882" y="193"/>
                    </a:lnTo>
                    <a:lnTo>
                      <a:pt x="873" y="220"/>
                    </a:lnTo>
                    <a:lnTo>
                      <a:pt x="862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49" y="297"/>
                    </a:lnTo>
                    <a:lnTo>
                      <a:pt x="877" y="271"/>
                    </a:lnTo>
                    <a:lnTo>
                      <a:pt x="902" y="237"/>
                    </a:lnTo>
                    <a:lnTo>
                      <a:pt x="925" y="200"/>
                    </a:lnTo>
                    <a:lnTo>
                      <a:pt x="945" y="161"/>
                    </a:lnTo>
                    <a:lnTo>
                      <a:pt x="962" y="122"/>
                    </a:lnTo>
                    <a:lnTo>
                      <a:pt x="976" y="83"/>
                    </a:lnTo>
                    <a:lnTo>
                      <a:pt x="986" y="46"/>
                    </a:lnTo>
                    <a:lnTo>
                      <a:pt x="980" y="86"/>
                    </a:lnTo>
                    <a:lnTo>
                      <a:pt x="979" y="128"/>
                    </a:lnTo>
                    <a:lnTo>
                      <a:pt x="980" y="169"/>
                    </a:lnTo>
                    <a:lnTo>
                      <a:pt x="984" y="210"/>
                    </a:lnTo>
                    <a:lnTo>
                      <a:pt x="986" y="247"/>
                    </a:lnTo>
                    <a:lnTo>
                      <a:pt x="986" y="282"/>
                    </a:lnTo>
                    <a:lnTo>
                      <a:pt x="983" y="312"/>
                    </a:lnTo>
                    <a:lnTo>
                      <a:pt x="975" y="339"/>
                    </a:lnTo>
                    <a:lnTo>
                      <a:pt x="901" y="398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5" name="Group 106">
              <a:extLst>
                <a:ext uri="{FF2B5EF4-FFF2-40B4-BE49-F238E27FC236}">
                  <a16:creationId xmlns:a16="http://schemas.microsoft.com/office/drawing/2014/main" id="{B7E88D6D-6913-EA2B-6EEF-43C5D13302EA}"/>
                </a:ext>
              </a:extLst>
            </p:cNvPr>
            <p:cNvGrpSpPr/>
            <p:nvPr/>
          </p:nvGrpSpPr>
          <p:grpSpPr bwMode="auto">
            <a:xfrm>
              <a:off x="2688" y="4105"/>
              <a:ext cx="1479" cy="215"/>
              <a:chOff x="3452" y="4125"/>
              <a:chExt cx="1479" cy="215"/>
            </a:xfrm>
          </p:grpSpPr>
          <p:sp>
            <p:nvSpPr>
              <p:cNvPr id="60" name="Freeform 107">
                <a:extLst>
                  <a:ext uri="{FF2B5EF4-FFF2-40B4-BE49-F238E27FC236}">
                    <a16:creationId xmlns:a16="http://schemas.microsoft.com/office/drawing/2014/main" id="{E2208C87-8F10-4C81-0230-FBD84AF63A85}"/>
                  </a:ext>
                </a:extLst>
              </p:cNvPr>
              <p:cNvSpPr/>
              <p:nvPr/>
            </p:nvSpPr>
            <p:spPr bwMode="auto">
              <a:xfrm>
                <a:off x="3592" y="4158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2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9" y="1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0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" name="Freeform 108">
                <a:extLst>
                  <a:ext uri="{FF2B5EF4-FFF2-40B4-BE49-F238E27FC236}">
                    <a16:creationId xmlns:a16="http://schemas.microsoft.com/office/drawing/2014/main" id="{1199D2BC-B2DA-E57B-96E5-58B3B4EFC248}"/>
                  </a:ext>
                </a:extLst>
              </p:cNvPr>
              <p:cNvSpPr/>
              <p:nvPr/>
            </p:nvSpPr>
            <p:spPr bwMode="auto">
              <a:xfrm>
                <a:off x="3668" y="4235"/>
                <a:ext cx="16" cy="16"/>
              </a:xfrm>
              <a:custGeom>
                <a:avLst/>
                <a:gdLst>
                  <a:gd name="T0" fmla="*/ 0 w 34"/>
                  <a:gd name="T1" fmla="*/ 1 h 32"/>
                  <a:gd name="T2" fmla="*/ 0 w 34"/>
                  <a:gd name="T3" fmla="*/ 1 h 32"/>
                  <a:gd name="T4" fmla="*/ 0 w 34"/>
                  <a:gd name="T5" fmla="*/ 1 h 32"/>
                  <a:gd name="T6" fmla="*/ 0 w 34"/>
                  <a:gd name="T7" fmla="*/ 1 h 32"/>
                  <a:gd name="T8" fmla="*/ 0 w 34"/>
                  <a:gd name="T9" fmla="*/ 0 h 32"/>
                  <a:gd name="T10" fmla="*/ 0 w 34"/>
                  <a:gd name="T11" fmla="*/ 0 h 32"/>
                  <a:gd name="T12" fmla="*/ 0 w 34"/>
                  <a:gd name="T13" fmla="*/ 1 h 32"/>
                  <a:gd name="T14" fmla="*/ 0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0 w 34"/>
                  <a:gd name="T21" fmla="*/ 1 h 32"/>
                  <a:gd name="T22" fmla="*/ 0 w 34"/>
                  <a:gd name="T23" fmla="*/ 1 h 32"/>
                  <a:gd name="T24" fmla="*/ 0 w 34"/>
                  <a:gd name="T25" fmla="*/ 1 h 32"/>
                  <a:gd name="T26" fmla="*/ 0 w 34"/>
                  <a:gd name="T27" fmla="*/ 1 h 32"/>
                  <a:gd name="T28" fmla="*/ 0 w 34"/>
                  <a:gd name="T29" fmla="*/ 1 h 32"/>
                  <a:gd name="T30" fmla="*/ 0 w 34"/>
                  <a:gd name="T31" fmla="*/ 1 h 32"/>
                  <a:gd name="T32" fmla="*/ 0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3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8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" name="Freeform 109">
                <a:extLst>
                  <a:ext uri="{FF2B5EF4-FFF2-40B4-BE49-F238E27FC236}">
                    <a16:creationId xmlns:a16="http://schemas.microsoft.com/office/drawing/2014/main" id="{36C575CC-45D3-D7A5-BF69-107FB1D558F8}"/>
                  </a:ext>
                </a:extLst>
              </p:cNvPr>
              <p:cNvSpPr/>
              <p:nvPr/>
            </p:nvSpPr>
            <p:spPr bwMode="auto">
              <a:xfrm>
                <a:off x="3668" y="4194"/>
                <a:ext cx="16" cy="17"/>
              </a:xfrm>
              <a:custGeom>
                <a:avLst/>
                <a:gdLst>
                  <a:gd name="T0" fmla="*/ 0 w 33"/>
                  <a:gd name="T1" fmla="*/ 1 h 32"/>
                  <a:gd name="T2" fmla="*/ 0 w 33"/>
                  <a:gd name="T3" fmla="*/ 1 h 32"/>
                  <a:gd name="T4" fmla="*/ 0 w 33"/>
                  <a:gd name="T5" fmla="*/ 1 h 32"/>
                  <a:gd name="T6" fmla="*/ 0 w 33"/>
                  <a:gd name="T7" fmla="*/ 1 h 32"/>
                  <a:gd name="T8" fmla="*/ 0 w 33"/>
                  <a:gd name="T9" fmla="*/ 0 h 32"/>
                  <a:gd name="T10" fmla="*/ 0 w 33"/>
                  <a:gd name="T11" fmla="*/ 0 h 32"/>
                  <a:gd name="T12" fmla="*/ 0 w 33"/>
                  <a:gd name="T13" fmla="*/ 1 h 32"/>
                  <a:gd name="T14" fmla="*/ 0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0 w 33"/>
                  <a:gd name="T21" fmla="*/ 1 h 32"/>
                  <a:gd name="T22" fmla="*/ 0 w 33"/>
                  <a:gd name="T23" fmla="*/ 1 h 32"/>
                  <a:gd name="T24" fmla="*/ 0 w 33"/>
                  <a:gd name="T25" fmla="*/ 1 h 32"/>
                  <a:gd name="T26" fmla="*/ 0 w 33"/>
                  <a:gd name="T27" fmla="*/ 1 h 32"/>
                  <a:gd name="T28" fmla="*/ 0 w 33"/>
                  <a:gd name="T29" fmla="*/ 1 h 32"/>
                  <a:gd name="T30" fmla="*/ 0 w 33"/>
                  <a:gd name="T31" fmla="*/ 1 h 32"/>
                  <a:gd name="T32" fmla="*/ 0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19"/>
                    </a:moveTo>
                    <a:lnTo>
                      <a:pt x="33" y="13"/>
                    </a:lnTo>
                    <a:lnTo>
                      <a:pt x="30" y="7"/>
                    </a:lnTo>
                    <a:lnTo>
                      <a:pt x="26" y="2"/>
                    </a:lnTo>
                    <a:lnTo>
                      <a:pt x="20" y="0"/>
                    </a:lnTo>
                    <a:lnTo>
                      <a:pt x="13" y="0"/>
                    </a:lnTo>
                    <a:lnTo>
                      <a:pt x="7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29" y="25"/>
                    </a:lnTo>
                    <a:lnTo>
                      <a:pt x="33" y="1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" name="Freeform 110">
                <a:extLst>
                  <a:ext uri="{FF2B5EF4-FFF2-40B4-BE49-F238E27FC236}">
                    <a16:creationId xmlns:a16="http://schemas.microsoft.com/office/drawing/2014/main" id="{8F3C2B77-7C10-CF61-A857-FD8010A6FDF1}"/>
                  </a:ext>
                </a:extLst>
              </p:cNvPr>
              <p:cNvSpPr/>
              <p:nvPr/>
            </p:nvSpPr>
            <p:spPr bwMode="auto">
              <a:xfrm>
                <a:off x="3671" y="4153"/>
                <a:ext cx="16" cy="17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6" y="3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4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4" y="30"/>
                    </a:lnTo>
                    <a:lnTo>
                      <a:pt x="29" y="25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4" name="Freeform 111">
                <a:extLst>
                  <a:ext uri="{FF2B5EF4-FFF2-40B4-BE49-F238E27FC236}">
                    <a16:creationId xmlns:a16="http://schemas.microsoft.com/office/drawing/2014/main" id="{126E6616-85E6-4619-0503-4966B7190B18}"/>
                  </a:ext>
                </a:extLst>
              </p:cNvPr>
              <p:cNvSpPr/>
              <p:nvPr/>
            </p:nvSpPr>
            <p:spPr bwMode="auto">
              <a:xfrm>
                <a:off x="3772" y="4256"/>
                <a:ext cx="17" cy="16"/>
              </a:xfrm>
              <a:custGeom>
                <a:avLst/>
                <a:gdLst>
                  <a:gd name="T0" fmla="*/ 1 w 33"/>
                  <a:gd name="T1" fmla="*/ 1 h 32"/>
                  <a:gd name="T2" fmla="*/ 1 w 33"/>
                  <a:gd name="T3" fmla="*/ 1 h 32"/>
                  <a:gd name="T4" fmla="*/ 1 w 33"/>
                  <a:gd name="T5" fmla="*/ 1 h 32"/>
                  <a:gd name="T6" fmla="*/ 1 w 33"/>
                  <a:gd name="T7" fmla="*/ 1 h 32"/>
                  <a:gd name="T8" fmla="*/ 1 w 33"/>
                  <a:gd name="T9" fmla="*/ 0 h 32"/>
                  <a:gd name="T10" fmla="*/ 1 w 33"/>
                  <a:gd name="T11" fmla="*/ 0 h 32"/>
                  <a:gd name="T12" fmla="*/ 1 w 33"/>
                  <a:gd name="T13" fmla="*/ 1 h 32"/>
                  <a:gd name="T14" fmla="*/ 1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1 w 33"/>
                  <a:gd name="T21" fmla="*/ 1 h 32"/>
                  <a:gd name="T22" fmla="*/ 1 w 33"/>
                  <a:gd name="T23" fmla="*/ 1 h 32"/>
                  <a:gd name="T24" fmla="*/ 1 w 33"/>
                  <a:gd name="T25" fmla="*/ 1 h 32"/>
                  <a:gd name="T26" fmla="*/ 1 w 33"/>
                  <a:gd name="T27" fmla="*/ 1 h 32"/>
                  <a:gd name="T28" fmla="*/ 1 w 33"/>
                  <a:gd name="T29" fmla="*/ 1 h 32"/>
                  <a:gd name="T30" fmla="*/ 1 w 33"/>
                  <a:gd name="T31" fmla="*/ 1 h 32"/>
                  <a:gd name="T32" fmla="*/ 1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20"/>
                    </a:moveTo>
                    <a:lnTo>
                      <a:pt x="33" y="14"/>
                    </a:lnTo>
                    <a:lnTo>
                      <a:pt x="31" y="8"/>
                    </a:lnTo>
                    <a:lnTo>
                      <a:pt x="26" y="4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3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7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30" y="26"/>
                    </a:lnTo>
                    <a:lnTo>
                      <a:pt x="33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5" name="Freeform 112">
                <a:extLst>
                  <a:ext uri="{FF2B5EF4-FFF2-40B4-BE49-F238E27FC236}">
                    <a16:creationId xmlns:a16="http://schemas.microsoft.com/office/drawing/2014/main" id="{06CFD916-CFBB-A998-827A-04FCE2CE0D9D}"/>
                  </a:ext>
                </a:extLst>
              </p:cNvPr>
              <p:cNvSpPr/>
              <p:nvPr/>
            </p:nvSpPr>
            <p:spPr bwMode="auto">
              <a:xfrm>
                <a:off x="3768" y="4216"/>
                <a:ext cx="17" cy="16"/>
              </a:xfrm>
              <a:custGeom>
                <a:avLst/>
                <a:gdLst>
                  <a:gd name="T0" fmla="*/ 1 w 32"/>
                  <a:gd name="T1" fmla="*/ 0 h 33"/>
                  <a:gd name="T2" fmla="*/ 1 w 32"/>
                  <a:gd name="T3" fmla="*/ 0 h 33"/>
                  <a:gd name="T4" fmla="*/ 1 w 32"/>
                  <a:gd name="T5" fmla="*/ 0 h 33"/>
                  <a:gd name="T6" fmla="*/ 1 w 32"/>
                  <a:gd name="T7" fmla="*/ 0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0 h 33"/>
                  <a:gd name="T14" fmla="*/ 1 w 32"/>
                  <a:gd name="T15" fmla="*/ 0 h 33"/>
                  <a:gd name="T16" fmla="*/ 0 w 32"/>
                  <a:gd name="T17" fmla="*/ 0 h 33"/>
                  <a:gd name="T18" fmla="*/ 0 w 32"/>
                  <a:gd name="T19" fmla="*/ 0 h 33"/>
                  <a:gd name="T20" fmla="*/ 1 w 32"/>
                  <a:gd name="T21" fmla="*/ 0 h 33"/>
                  <a:gd name="T22" fmla="*/ 1 w 32"/>
                  <a:gd name="T23" fmla="*/ 0 h 33"/>
                  <a:gd name="T24" fmla="*/ 1 w 32"/>
                  <a:gd name="T25" fmla="*/ 0 h 33"/>
                  <a:gd name="T26" fmla="*/ 1 w 32"/>
                  <a:gd name="T27" fmla="*/ 0 h 33"/>
                  <a:gd name="T28" fmla="*/ 1 w 32"/>
                  <a:gd name="T29" fmla="*/ 0 h 33"/>
                  <a:gd name="T30" fmla="*/ 1 w 32"/>
                  <a:gd name="T31" fmla="*/ 0 h 33"/>
                  <a:gd name="T32" fmla="*/ 1 w 32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9"/>
                    </a:lnTo>
                    <a:lnTo>
                      <a:pt x="26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3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3"/>
                    </a:ln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" name="Freeform 113">
                <a:extLst>
                  <a:ext uri="{FF2B5EF4-FFF2-40B4-BE49-F238E27FC236}">
                    <a16:creationId xmlns:a16="http://schemas.microsoft.com/office/drawing/2014/main" id="{873F890D-5F7E-AF4A-0D8A-8B39C37355E1}"/>
                  </a:ext>
                </a:extLst>
              </p:cNvPr>
              <p:cNvSpPr/>
              <p:nvPr/>
            </p:nvSpPr>
            <p:spPr bwMode="auto">
              <a:xfrm>
                <a:off x="3774" y="4175"/>
                <a:ext cx="16" cy="17"/>
              </a:xfrm>
              <a:custGeom>
                <a:avLst/>
                <a:gdLst>
                  <a:gd name="T0" fmla="*/ 0 w 33"/>
                  <a:gd name="T1" fmla="*/ 1 h 33"/>
                  <a:gd name="T2" fmla="*/ 0 w 33"/>
                  <a:gd name="T3" fmla="*/ 1 h 33"/>
                  <a:gd name="T4" fmla="*/ 0 w 33"/>
                  <a:gd name="T5" fmla="*/ 1 h 33"/>
                  <a:gd name="T6" fmla="*/ 0 w 33"/>
                  <a:gd name="T7" fmla="*/ 1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1 h 33"/>
                  <a:gd name="T14" fmla="*/ 0 w 33"/>
                  <a:gd name="T15" fmla="*/ 1 h 33"/>
                  <a:gd name="T16" fmla="*/ 0 w 33"/>
                  <a:gd name="T17" fmla="*/ 1 h 33"/>
                  <a:gd name="T18" fmla="*/ 0 w 33"/>
                  <a:gd name="T19" fmla="*/ 1 h 33"/>
                  <a:gd name="T20" fmla="*/ 0 w 33"/>
                  <a:gd name="T21" fmla="*/ 1 h 33"/>
                  <a:gd name="T22" fmla="*/ 0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0 w 33"/>
                  <a:gd name="T29" fmla="*/ 1 h 33"/>
                  <a:gd name="T30" fmla="*/ 0 w 33"/>
                  <a:gd name="T31" fmla="*/ 1 h 33"/>
                  <a:gd name="T32" fmla="*/ 0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33" y="21"/>
                    </a:moveTo>
                    <a:lnTo>
                      <a:pt x="33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5" y="31"/>
                    </a:lnTo>
                    <a:lnTo>
                      <a:pt x="29" y="26"/>
                    </a:lnTo>
                    <a:lnTo>
                      <a:pt x="33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" name="Freeform 114">
                <a:extLst>
                  <a:ext uri="{FF2B5EF4-FFF2-40B4-BE49-F238E27FC236}">
                    <a16:creationId xmlns:a16="http://schemas.microsoft.com/office/drawing/2014/main" id="{BD6A1915-4F07-D83F-322A-BD01E1C2BDA6}"/>
                  </a:ext>
                </a:extLst>
              </p:cNvPr>
              <p:cNvSpPr/>
              <p:nvPr/>
            </p:nvSpPr>
            <p:spPr bwMode="auto">
              <a:xfrm>
                <a:off x="3789" y="4136"/>
                <a:ext cx="16" cy="17"/>
              </a:xfrm>
              <a:custGeom>
                <a:avLst/>
                <a:gdLst>
                  <a:gd name="T0" fmla="*/ 1 w 32"/>
                  <a:gd name="T1" fmla="*/ 1 h 34"/>
                  <a:gd name="T2" fmla="*/ 1 w 32"/>
                  <a:gd name="T3" fmla="*/ 1 h 34"/>
                  <a:gd name="T4" fmla="*/ 1 w 32"/>
                  <a:gd name="T5" fmla="*/ 1 h 34"/>
                  <a:gd name="T6" fmla="*/ 1 w 32"/>
                  <a:gd name="T7" fmla="*/ 1 h 34"/>
                  <a:gd name="T8" fmla="*/ 1 w 32"/>
                  <a:gd name="T9" fmla="*/ 0 h 34"/>
                  <a:gd name="T10" fmla="*/ 1 w 32"/>
                  <a:gd name="T11" fmla="*/ 0 h 34"/>
                  <a:gd name="T12" fmla="*/ 1 w 32"/>
                  <a:gd name="T13" fmla="*/ 1 h 34"/>
                  <a:gd name="T14" fmla="*/ 1 w 32"/>
                  <a:gd name="T15" fmla="*/ 1 h 34"/>
                  <a:gd name="T16" fmla="*/ 0 w 32"/>
                  <a:gd name="T17" fmla="*/ 1 h 34"/>
                  <a:gd name="T18" fmla="*/ 0 w 32"/>
                  <a:gd name="T19" fmla="*/ 1 h 34"/>
                  <a:gd name="T20" fmla="*/ 1 w 32"/>
                  <a:gd name="T21" fmla="*/ 1 h 34"/>
                  <a:gd name="T22" fmla="*/ 1 w 32"/>
                  <a:gd name="T23" fmla="*/ 1 h 34"/>
                  <a:gd name="T24" fmla="*/ 1 w 32"/>
                  <a:gd name="T25" fmla="*/ 1 h 34"/>
                  <a:gd name="T26" fmla="*/ 1 w 32"/>
                  <a:gd name="T27" fmla="*/ 1 h 34"/>
                  <a:gd name="T28" fmla="*/ 1 w 32"/>
                  <a:gd name="T29" fmla="*/ 1 h 34"/>
                  <a:gd name="T30" fmla="*/ 1 w 32"/>
                  <a:gd name="T31" fmla="*/ 1 h 34"/>
                  <a:gd name="T32" fmla="*/ 1 w 32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4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4"/>
                    </a:lnTo>
                    <a:lnTo>
                      <a:pt x="20" y="34"/>
                    </a:lnTo>
                    <a:lnTo>
                      <a:pt x="25" y="32"/>
                    </a:lnTo>
                    <a:lnTo>
                      <a:pt x="30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" name="Freeform 115">
                <a:extLst>
                  <a:ext uri="{FF2B5EF4-FFF2-40B4-BE49-F238E27FC236}">
                    <a16:creationId xmlns:a16="http://schemas.microsoft.com/office/drawing/2014/main" id="{8E15B9C0-314B-E43E-BE95-9BBA81DD3DCD}"/>
                  </a:ext>
                </a:extLst>
              </p:cNvPr>
              <p:cNvSpPr/>
              <p:nvPr/>
            </p:nvSpPr>
            <p:spPr bwMode="auto">
              <a:xfrm>
                <a:off x="3842" y="4235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" name="Freeform 116">
                <a:extLst>
                  <a:ext uri="{FF2B5EF4-FFF2-40B4-BE49-F238E27FC236}">
                    <a16:creationId xmlns:a16="http://schemas.microsoft.com/office/drawing/2014/main" id="{B829BB01-ADF3-607C-3E6E-132EDB8AA281}"/>
                  </a:ext>
                </a:extLst>
              </p:cNvPr>
              <p:cNvSpPr/>
              <p:nvPr/>
            </p:nvSpPr>
            <p:spPr bwMode="auto">
              <a:xfrm>
                <a:off x="3857" y="4201"/>
                <a:ext cx="16" cy="16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lnTo>
                      <a:pt x="18" y="32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" name="Freeform 117">
                <a:extLst>
                  <a:ext uri="{FF2B5EF4-FFF2-40B4-BE49-F238E27FC236}">
                    <a16:creationId xmlns:a16="http://schemas.microsoft.com/office/drawing/2014/main" id="{2B662D86-B81A-BC95-D8E7-843C380B7245}"/>
                  </a:ext>
                </a:extLst>
              </p:cNvPr>
              <p:cNvSpPr/>
              <p:nvPr/>
            </p:nvSpPr>
            <p:spPr bwMode="auto">
              <a:xfrm>
                <a:off x="3861" y="4164"/>
                <a:ext cx="16" cy="17"/>
              </a:xfrm>
              <a:custGeom>
                <a:avLst/>
                <a:gdLst>
                  <a:gd name="T0" fmla="*/ 1 w 32"/>
                  <a:gd name="T1" fmla="*/ 1 h 33"/>
                  <a:gd name="T2" fmla="*/ 1 w 32"/>
                  <a:gd name="T3" fmla="*/ 1 h 33"/>
                  <a:gd name="T4" fmla="*/ 1 w 32"/>
                  <a:gd name="T5" fmla="*/ 1 h 33"/>
                  <a:gd name="T6" fmla="*/ 1 w 32"/>
                  <a:gd name="T7" fmla="*/ 1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1 h 33"/>
                  <a:gd name="T14" fmla="*/ 1 w 32"/>
                  <a:gd name="T15" fmla="*/ 1 h 33"/>
                  <a:gd name="T16" fmla="*/ 0 w 32"/>
                  <a:gd name="T17" fmla="*/ 1 h 33"/>
                  <a:gd name="T18" fmla="*/ 0 w 32"/>
                  <a:gd name="T19" fmla="*/ 1 h 33"/>
                  <a:gd name="T20" fmla="*/ 1 w 32"/>
                  <a:gd name="T21" fmla="*/ 1 h 33"/>
                  <a:gd name="T22" fmla="*/ 1 w 32"/>
                  <a:gd name="T23" fmla="*/ 1 h 33"/>
                  <a:gd name="T24" fmla="*/ 1 w 32"/>
                  <a:gd name="T25" fmla="*/ 1 h 33"/>
                  <a:gd name="T26" fmla="*/ 1 w 32"/>
                  <a:gd name="T27" fmla="*/ 1 h 33"/>
                  <a:gd name="T28" fmla="*/ 1 w 32"/>
                  <a:gd name="T29" fmla="*/ 1 h 33"/>
                  <a:gd name="T30" fmla="*/ 1 w 32"/>
                  <a:gd name="T31" fmla="*/ 1 h 33"/>
                  <a:gd name="T32" fmla="*/ 1 w 32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" name="Freeform 118">
                <a:extLst>
                  <a:ext uri="{FF2B5EF4-FFF2-40B4-BE49-F238E27FC236}">
                    <a16:creationId xmlns:a16="http://schemas.microsoft.com/office/drawing/2014/main" id="{C4000834-5C4A-CCF2-88A9-F6BDC482CD79}"/>
                  </a:ext>
                </a:extLst>
              </p:cNvPr>
              <p:cNvSpPr/>
              <p:nvPr/>
            </p:nvSpPr>
            <p:spPr bwMode="auto">
              <a:xfrm>
                <a:off x="4066" y="4265"/>
                <a:ext cx="40" cy="40"/>
              </a:xfrm>
              <a:custGeom>
                <a:avLst/>
                <a:gdLst>
                  <a:gd name="T0" fmla="*/ 1 w 80"/>
                  <a:gd name="T1" fmla="*/ 0 h 80"/>
                  <a:gd name="T2" fmla="*/ 1 w 80"/>
                  <a:gd name="T3" fmla="*/ 0 h 80"/>
                  <a:gd name="T4" fmla="*/ 1 w 80"/>
                  <a:gd name="T5" fmla="*/ 1 h 80"/>
                  <a:gd name="T6" fmla="*/ 1 w 80"/>
                  <a:gd name="T7" fmla="*/ 1 h 80"/>
                  <a:gd name="T8" fmla="*/ 1 w 80"/>
                  <a:gd name="T9" fmla="*/ 1 h 80"/>
                  <a:gd name="T10" fmla="*/ 1 w 80"/>
                  <a:gd name="T11" fmla="*/ 1 h 80"/>
                  <a:gd name="T12" fmla="*/ 1 w 80"/>
                  <a:gd name="T13" fmla="*/ 1 h 80"/>
                  <a:gd name="T14" fmla="*/ 1 w 80"/>
                  <a:gd name="T15" fmla="*/ 1 h 80"/>
                  <a:gd name="T16" fmla="*/ 0 w 80"/>
                  <a:gd name="T17" fmla="*/ 1 h 80"/>
                  <a:gd name="T18" fmla="*/ 0 w 80"/>
                  <a:gd name="T19" fmla="*/ 1 h 80"/>
                  <a:gd name="T20" fmla="*/ 0 w 80"/>
                  <a:gd name="T21" fmla="*/ 1 h 80"/>
                  <a:gd name="T22" fmla="*/ 1 w 80"/>
                  <a:gd name="T23" fmla="*/ 1 h 80"/>
                  <a:gd name="T24" fmla="*/ 1 w 80"/>
                  <a:gd name="T25" fmla="*/ 1 h 80"/>
                  <a:gd name="T26" fmla="*/ 1 w 80"/>
                  <a:gd name="T27" fmla="*/ 1 h 80"/>
                  <a:gd name="T28" fmla="*/ 1 w 80"/>
                  <a:gd name="T29" fmla="*/ 1 h 80"/>
                  <a:gd name="T30" fmla="*/ 1 w 80"/>
                  <a:gd name="T31" fmla="*/ 1 h 80"/>
                  <a:gd name="T32" fmla="*/ 1 w 80"/>
                  <a:gd name="T33" fmla="*/ 1 h 80"/>
                  <a:gd name="T34" fmla="*/ 1 w 80"/>
                  <a:gd name="T35" fmla="*/ 1 h 80"/>
                  <a:gd name="T36" fmla="*/ 1 w 80"/>
                  <a:gd name="T37" fmla="*/ 1 h 80"/>
                  <a:gd name="T38" fmla="*/ 1 w 80"/>
                  <a:gd name="T39" fmla="*/ 1 h 80"/>
                  <a:gd name="T40" fmla="*/ 1 w 80"/>
                  <a:gd name="T41" fmla="*/ 1 h 80"/>
                  <a:gd name="T42" fmla="*/ 1 w 80"/>
                  <a:gd name="T43" fmla="*/ 1 h 80"/>
                  <a:gd name="T44" fmla="*/ 1 w 80"/>
                  <a:gd name="T45" fmla="*/ 1 h 80"/>
                  <a:gd name="T46" fmla="*/ 1 w 80"/>
                  <a:gd name="T47" fmla="*/ 1 h 80"/>
                  <a:gd name="T48" fmla="*/ 1 w 80"/>
                  <a:gd name="T49" fmla="*/ 1 h 80"/>
                  <a:gd name="T50" fmla="*/ 1 w 80"/>
                  <a:gd name="T51" fmla="*/ 1 h 80"/>
                  <a:gd name="T52" fmla="*/ 1 w 80"/>
                  <a:gd name="T53" fmla="*/ 1 h 80"/>
                  <a:gd name="T54" fmla="*/ 1 w 80"/>
                  <a:gd name="T55" fmla="*/ 1 h 80"/>
                  <a:gd name="T56" fmla="*/ 1 w 80"/>
                  <a:gd name="T57" fmla="*/ 1 h 80"/>
                  <a:gd name="T58" fmla="*/ 1 w 80"/>
                  <a:gd name="T59" fmla="*/ 1 h 80"/>
                  <a:gd name="T60" fmla="*/ 1 w 80"/>
                  <a:gd name="T61" fmla="*/ 1 h 80"/>
                  <a:gd name="T62" fmla="*/ 1 w 80"/>
                  <a:gd name="T63" fmla="*/ 1 h 80"/>
                  <a:gd name="T64" fmla="*/ 1 w 80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80">
                    <a:moveTo>
                      <a:pt x="46" y="0"/>
                    </a:moveTo>
                    <a:lnTo>
                      <a:pt x="38" y="0"/>
                    </a:lnTo>
                    <a:lnTo>
                      <a:pt x="30" y="2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9"/>
                    </a:lnTo>
                    <a:lnTo>
                      <a:pt x="3" y="26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9"/>
                    </a:lnTo>
                    <a:lnTo>
                      <a:pt x="18" y="74"/>
                    </a:lnTo>
                    <a:lnTo>
                      <a:pt x="24" y="78"/>
                    </a:lnTo>
                    <a:lnTo>
                      <a:pt x="32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7"/>
                    </a:lnTo>
                    <a:lnTo>
                      <a:pt x="62" y="73"/>
                    </a:lnTo>
                    <a:lnTo>
                      <a:pt x="68" y="67"/>
                    </a:lnTo>
                    <a:lnTo>
                      <a:pt x="73" y="62"/>
                    </a:lnTo>
                    <a:lnTo>
                      <a:pt x="76" y="55"/>
                    </a:lnTo>
                    <a:lnTo>
                      <a:pt x="79" y="47"/>
                    </a:lnTo>
                    <a:lnTo>
                      <a:pt x="80" y="39"/>
                    </a:lnTo>
                    <a:lnTo>
                      <a:pt x="79" y="30"/>
                    </a:lnTo>
                    <a:lnTo>
                      <a:pt x="76" y="24"/>
                    </a:lnTo>
                    <a:lnTo>
                      <a:pt x="73" y="17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" name="Freeform 119">
                <a:extLst>
                  <a:ext uri="{FF2B5EF4-FFF2-40B4-BE49-F238E27FC236}">
                    <a16:creationId xmlns:a16="http://schemas.microsoft.com/office/drawing/2014/main" id="{9388395C-393B-8E86-34E5-AA9BEE17E6C0}"/>
                  </a:ext>
                </a:extLst>
              </p:cNvPr>
              <p:cNvSpPr/>
              <p:nvPr/>
            </p:nvSpPr>
            <p:spPr bwMode="auto">
              <a:xfrm>
                <a:off x="4136" y="4223"/>
                <a:ext cx="40" cy="39"/>
              </a:xfrm>
              <a:custGeom>
                <a:avLst/>
                <a:gdLst>
                  <a:gd name="T0" fmla="*/ 1 w 79"/>
                  <a:gd name="T1" fmla="*/ 0 h 80"/>
                  <a:gd name="T2" fmla="*/ 1 w 79"/>
                  <a:gd name="T3" fmla="*/ 0 h 80"/>
                  <a:gd name="T4" fmla="*/ 1 w 79"/>
                  <a:gd name="T5" fmla="*/ 0 h 80"/>
                  <a:gd name="T6" fmla="*/ 1 w 79"/>
                  <a:gd name="T7" fmla="*/ 0 h 80"/>
                  <a:gd name="T8" fmla="*/ 1 w 79"/>
                  <a:gd name="T9" fmla="*/ 0 h 80"/>
                  <a:gd name="T10" fmla="*/ 1 w 79"/>
                  <a:gd name="T11" fmla="*/ 0 h 80"/>
                  <a:gd name="T12" fmla="*/ 1 w 79"/>
                  <a:gd name="T13" fmla="*/ 0 h 80"/>
                  <a:gd name="T14" fmla="*/ 1 w 79"/>
                  <a:gd name="T15" fmla="*/ 0 h 80"/>
                  <a:gd name="T16" fmla="*/ 0 w 79"/>
                  <a:gd name="T17" fmla="*/ 0 h 80"/>
                  <a:gd name="T18" fmla="*/ 0 w 79"/>
                  <a:gd name="T19" fmla="*/ 0 h 80"/>
                  <a:gd name="T20" fmla="*/ 1 w 79"/>
                  <a:gd name="T21" fmla="*/ 0 h 80"/>
                  <a:gd name="T22" fmla="*/ 1 w 79"/>
                  <a:gd name="T23" fmla="*/ 0 h 80"/>
                  <a:gd name="T24" fmla="*/ 1 w 79"/>
                  <a:gd name="T25" fmla="*/ 0 h 80"/>
                  <a:gd name="T26" fmla="*/ 1 w 79"/>
                  <a:gd name="T27" fmla="*/ 0 h 80"/>
                  <a:gd name="T28" fmla="*/ 1 w 79"/>
                  <a:gd name="T29" fmla="*/ 0 h 80"/>
                  <a:gd name="T30" fmla="*/ 1 w 79"/>
                  <a:gd name="T31" fmla="*/ 0 h 80"/>
                  <a:gd name="T32" fmla="*/ 1 w 79"/>
                  <a:gd name="T33" fmla="*/ 0 h 80"/>
                  <a:gd name="T34" fmla="*/ 1 w 79"/>
                  <a:gd name="T35" fmla="*/ 0 h 80"/>
                  <a:gd name="T36" fmla="*/ 1 w 79"/>
                  <a:gd name="T37" fmla="*/ 0 h 80"/>
                  <a:gd name="T38" fmla="*/ 1 w 79"/>
                  <a:gd name="T39" fmla="*/ 0 h 80"/>
                  <a:gd name="T40" fmla="*/ 1 w 79"/>
                  <a:gd name="T41" fmla="*/ 0 h 80"/>
                  <a:gd name="T42" fmla="*/ 1 w 79"/>
                  <a:gd name="T43" fmla="*/ 0 h 80"/>
                  <a:gd name="T44" fmla="*/ 1 w 79"/>
                  <a:gd name="T45" fmla="*/ 0 h 80"/>
                  <a:gd name="T46" fmla="*/ 1 w 79"/>
                  <a:gd name="T47" fmla="*/ 0 h 80"/>
                  <a:gd name="T48" fmla="*/ 1 w 79"/>
                  <a:gd name="T49" fmla="*/ 0 h 80"/>
                  <a:gd name="T50" fmla="*/ 1 w 79"/>
                  <a:gd name="T51" fmla="*/ 0 h 80"/>
                  <a:gd name="T52" fmla="*/ 1 w 79"/>
                  <a:gd name="T53" fmla="*/ 0 h 80"/>
                  <a:gd name="T54" fmla="*/ 1 w 79"/>
                  <a:gd name="T55" fmla="*/ 0 h 80"/>
                  <a:gd name="T56" fmla="*/ 1 w 79"/>
                  <a:gd name="T57" fmla="*/ 0 h 80"/>
                  <a:gd name="T58" fmla="*/ 1 w 79"/>
                  <a:gd name="T59" fmla="*/ 0 h 80"/>
                  <a:gd name="T60" fmla="*/ 1 w 79"/>
                  <a:gd name="T61" fmla="*/ 0 h 80"/>
                  <a:gd name="T62" fmla="*/ 1 w 79"/>
                  <a:gd name="T63" fmla="*/ 0 h 80"/>
                  <a:gd name="T64" fmla="*/ 1 w 79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79" h="80">
                    <a:moveTo>
                      <a:pt x="47" y="0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4"/>
                    </a:lnTo>
                    <a:lnTo>
                      <a:pt x="17" y="7"/>
                    </a:lnTo>
                    <a:lnTo>
                      <a:pt x="11" y="13"/>
                    </a:lnTo>
                    <a:lnTo>
                      <a:pt x="5" y="19"/>
                    </a:lnTo>
                    <a:lnTo>
                      <a:pt x="2" y="26"/>
                    </a:lnTo>
                    <a:lnTo>
                      <a:pt x="0" y="34"/>
                    </a:lnTo>
                    <a:lnTo>
                      <a:pt x="0" y="42"/>
                    </a:lnTo>
                    <a:lnTo>
                      <a:pt x="1" y="49"/>
                    </a:lnTo>
                    <a:lnTo>
                      <a:pt x="3" y="57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8" y="74"/>
                    </a:lnTo>
                    <a:lnTo>
                      <a:pt x="25" y="78"/>
                    </a:lnTo>
                    <a:lnTo>
                      <a:pt x="33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6"/>
                    </a:lnTo>
                    <a:lnTo>
                      <a:pt x="63" y="73"/>
                    </a:lnTo>
                    <a:lnTo>
                      <a:pt x="69" y="67"/>
                    </a:lnTo>
                    <a:lnTo>
                      <a:pt x="73" y="61"/>
                    </a:lnTo>
                    <a:lnTo>
                      <a:pt x="77" y="55"/>
                    </a:lnTo>
                    <a:lnTo>
                      <a:pt x="79" y="46"/>
                    </a:lnTo>
                    <a:lnTo>
                      <a:pt x="79" y="38"/>
                    </a:lnTo>
                    <a:lnTo>
                      <a:pt x="78" y="31"/>
                    </a:lnTo>
                    <a:lnTo>
                      <a:pt x="76" y="23"/>
                    </a:lnTo>
                    <a:lnTo>
                      <a:pt x="72" y="18"/>
                    </a:lnTo>
                    <a:lnTo>
                      <a:pt x="68" y="12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" name="Freeform 120">
                <a:extLst>
                  <a:ext uri="{FF2B5EF4-FFF2-40B4-BE49-F238E27FC236}">
                    <a16:creationId xmlns:a16="http://schemas.microsoft.com/office/drawing/2014/main" id="{C517FC08-7D84-9D18-842A-F58423752321}"/>
                  </a:ext>
                </a:extLst>
              </p:cNvPr>
              <p:cNvSpPr/>
              <p:nvPr/>
            </p:nvSpPr>
            <p:spPr bwMode="auto">
              <a:xfrm>
                <a:off x="4059" y="4190"/>
                <a:ext cx="40" cy="40"/>
              </a:xfrm>
              <a:custGeom>
                <a:avLst/>
                <a:gdLst>
                  <a:gd name="T0" fmla="*/ 1 w 80"/>
                  <a:gd name="T1" fmla="*/ 0 h 78"/>
                  <a:gd name="T2" fmla="*/ 1 w 80"/>
                  <a:gd name="T3" fmla="*/ 0 h 78"/>
                  <a:gd name="T4" fmla="*/ 1 w 80"/>
                  <a:gd name="T5" fmla="*/ 0 h 78"/>
                  <a:gd name="T6" fmla="*/ 1 w 80"/>
                  <a:gd name="T7" fmla="*/ 1 h 78"/>
                  <a:gd name="T8" fmla="*/ 1 w 80"/>
                  <a:gd name="T9" fmla="*/ 1 h 78"/>
                  <a:gd name="T10" fmla="*/ 1 w 80"/>
                  <a:gd name="T11" fmla="*/ 1 h 78"/>
                  <a:gd name="T12" fmla="*/ 1 w 80"/>
                  <a:gd name="T13" fmla="*/ 1 h 78"/>
                  <a:gd name="T14" fmla="*/ 1 w 80"/>
                  <a:gd name="T15" fmla="*/ 1 h 78"/>
                  <a:gd name="T16" fmla="*/ 1 w 80"/>
                  <a:gd name="T17" fmla="*/ 1 h 78"/>
                  <a:gd name="T18" fmla="*/ 0 w 80"/>
                  <a:gd name="T19" fmla="*/ 1 h 78"/>
                  <a:gd name="T20" fmla="*/ 1 w 80"/>
                  <a:gd name="T21" fmla="*/ 1 h 78"/>
                  <a:gd name="T22" fmla="*/ 1 w 80"/>
                  <a:gd name="T23" fmla="*/ 1 h 78"/>
                  <a:gd name="T24" fmla="*/ 1 w 80"/>
                  <a:gd name="T25" fmla="*/ 1 h 78"/>
                  <a:gd name="T26" fmla="*/ 1 w 80"/>
                  <a:gd name="T27" fmla="*/ 1 h 78"/>
                  <a:gd name="T28" fmla="*/ 1 w 80"/>
                  <a:gd name="T29" fmla="*/ 1 h 78"/>
                  <a:gd name="T30" fmla="*/ 1 w 80"/>
                  <a:gd name="T31" fmla="*/ 1 h 78"/>
                  <a:gd name="T32" fmla="*/ 1 w 80"/>
                  <a:gd name="T33" fmla="*/ 1 h 78"/>
                  <a:gd name="T34" fmla="*/ 1 w 80"/>
                  <a:gd name="T35" fmla="*/ 1 h 78"/>
                  <a:gd name="T36" fmla="*/ 1 w 80"/>
                  <a:gd name="T37" fmla="*/ 1 h 78"/>
                  <a:gd name="T38" fmla="*/ 1 w 80"/>
                  <a:gd name="T39" fmla="*/ 1 h 78"/>
                  <a:gd name="T40" fmla="*/ 1 w 80"/>
                  <a:gd name="T41" fmla="*/ 1 h 78"/>
                  <a:gd name="T42" fmla="*/ 1 w 80"/>
                  <a:gd name="T43" fmla="*/ 1 h 78"/>
                  <a:gd name="T44" fmla="*/ 1 w 80"/>
                  <a:gd name="T45" fmla="*/ 1 h 78"/>
                  <a:gd name="T46" fmla="*/ 1 w 80"/>
                  <a:gd name="T47" fmla="*/ 1 h 78"/>
                  <a:gd name="T48" fmla="*/ 1 w 80"/>
                  <a:gd name="T49" fmla="*/ 1 h 78"/>
                  <a:gd name="T50" fmla="*/ 1 w 80"/>
                  <a:gd name="T51" fmla="*/ 1 h 78"/>
                  <a:gd name="T52" fmla="*/ 1 w 80"/>
                  <a:gd name="T53" fmla="*/ 1 h 78"/>
                  <a:gd name="T54" fmla="*/ 1 w 80"/>
                  <a:gd name="T55" fmla="*/ 1 h 78"/>
                  <a:gd name="T56" fmla="*/ 1 w 80"/>
                  <a:gd name="T57" fmla="*/ 1 h 78"/>
                  <a:gd name="T58" fmla="*/ 1 w 80"/>
                  <a:gd name="T59" fmla="*/ 1 h 78"/>
                  <a:gd name="T60" fmla="*/ 1 w 80"/>
                  <a:gd name="T61" fmla="*/ 1 h 78"/>
                  <a:gd name="T62" fmla="*/ 1 w 80"/>
                  <a:gd name="T63" fmla="*/ 1 h 78"/>
                  <a:gd name="T64" fmla="*/ 1 w 80"/>
                  <a:gd name="T65" fmla="*/ 0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8" y="0"/>
                    </a:moveTo>
                    <a:lnTo>
                      <a:pt x="40" y="0"/>
                    </a:lnTo>
                    <a:lnTo>
                      <a:pt x="32" y="0"/>
                    </a:lnTo>
                    <a:lnTo>
                      <a:pt x="25" y="3"/>
                    </a:lnTo>
                    <a:lnTo>
                      <a:pt x="18" y="7"/>
                    </a:lnTo>
                    <a:lnTo>
                      <a:pt x="12" y="11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2" y="32"/>
                    </a:lnTo>
                    <a:lnTo>
                      <a:pt x="0" y="40"/>
                    </a:lnTo>
                    <a:lnTo>
                      <a:pt x="2" y="47"/>
                    </a:lnTo>
                    <a:lnTo>
                      <a:pt x="4" y="55"/>
                    </a:lnTo>
                    <a:lnTo>
                      <a:pt x="7" y="61"/>
                    </a:lnTo>
                    <a:lnTo>
                      <a:pt x="13" y="67"/>
                    </a:lnTo>
                    <a:lnTo>
                      <a:pt x="19" y="72"/>
                    </a:lnTo>
                    <a:lnTo>
                      <a:pt x="26" y="76"/>
                    </a:lnTo>
                    <a:lnTo>
                      <a:pt x="34" y="78"/>
                    </a:lnTo>
                    <a:lnTo>
                      <a:pt x="42" y="78"/>
                    </a:lnTo>
                    <a:lnTo>
                      <a:pt x="50" y="77"/>
                    </a:lnTo>
                    <a:lnTo>
                      <a:pt x="57" y="75"/>
                    </a:lnTo>
                    <a:lnTo>
                      <a:pt x="64" y="71"/>
                    </a:lnTo>
                    <a:lnTo>
                      <a:pt x="70" y="65"/>
                    </a:lnTo>
                    <a:lnTo>
                      <a:pt x="74" y="60"/>
                    </a:lnTo>
                    <a:lnTo>
                      <a:pt x="78" y="53"/>
                    </a:lnTo>
                    <a:lnTo>
                      <a:pt x="80" y="45"/>
                    </a:lnTo>
                    <a:lnTo>
                      <a:pt x="80" y="37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3" y="6"/>
                    </a:lnTo>
                    <a:lnTo>
                      <a:pt x="56" y="2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" name="Freeform 121">
                <a:extLst>
                  <a:ext uri="{FF2B5EF4-FFF2-40B4-BE49-F238E27FC236}">
                    <a16:creationId xmlns:a16="http://schemas.microsoft.com/office/drawing/2014/main" id="{97886EC3-6F8E-305B-B93C-C522A88B03A5}"/>
                  </a:ext>
                </a:extLst>
              </p:cNvPr>
              <p:cNvSpPr/>
              <p:nvPr/>
            </p:nvSpPr>
            <p:spPr bwMode="auto">
              <a:xfrm>
                <a:off x="3990" y="4195"/>
                <a:ext cx="39" cy="39"/>
              </a:xfrm>
              <a:custGeom>
                <a:avLst/>
                <a:gdLst>
                  <a:gd name="T0" fmla="*/ 0 w 80"/>
                  <a:gd name="T1" fmla="*/ 1 h 78"/>
                  <a:gd name="T2" fmla="*/ 0 w 80"/>
                  <a:gd name="T3" fmla="*/ 0 h 78"/>
                  <a:gd name="T4" fmla="*/ 0 w 80"/>
                  <a:gd name="T5" fmla="*/ 1 h 78"/>
                  <a:gd name="T6" fmla="*/ 0 w 80"/>
                  <a:gd name="T7" fmla="*/ 1 h 78"/>
                  <a:gd name="T8" fmla="*/ 0 w 80"/>
                  <a:gd name="T9" fmla="*/ 1 h 78"/>
                  <a:gd name="T10" fmla="*/ 0 w 80"/>
                  <a:gd name="T11" fmla="*/ 1 h 78"/>
                  <a:gd name="T12" fmla="*/ 0 w 80"/>
                  <a:gd name="T13" fmla="*/ 1 h 78"/>
                  <a:gd name="T14" fmla="*/ 0 w 80"/>
                  <a:gd name="T15" fmla="*/ 1 h 78"/>
                  <a:gd name="T16" fmla="*/ 0 w 80"/>
                  <a:gd name="T17" fmla="*/ 1 h 78"/>
                  <a:gd name="T18" fmla="*/ 0 w 80"/>
                  <a:gd name="T19" fmla="*/ 1 h 78"/>
                  <a:gd name="T20" fmla="*/ 0 w 80"/>
                  <a:gd name="T21" fmla="*/ 1 h 78"/>
                  <a:gd name="T22" fmla="*/ 0 w 80"/>
                  <a:gd name="T23" fmla="*/ 1 h 78"/>
                  <a:gd name="T24" fmla="*/ 0 w 80"/>
                  <a:gd name="T25" fmla="*/ 1 h 78"/>
                  <a:gd name="T26" fmla="*/ 0 w 80"/>
                  <a:gd name="T27" fmla="*/ 1 h 78"/>
                  <a:gd name="T28" fmla="*/ 0 w 80"/>
                  <a:gd name="T29" fmla="*/ 1 h 78"/>
                  <a:gd name="T30" fmla="*/ 0 w 80"/>
                  <a:gd name="T31" fmla="*/ 1 h 78"/>
                  <a:gd name="T32" fmla="*/ 0 w 80"/>
                  <a:gd name="T33" fmla="*/ 1 h 78"/>
                  <a:gd name="T34" fmla="*/ 0 w 80"/>
                  <a:gd name="T35" fmla="*/ 1 h 78"/>
                  <a:gd name="T36" fmla="*/ 0 w 80"/>
                  <a:gd name="T37" fmla="*/ 1 h 78"/>
                  <a:gd name="T38" fmla="*/ 0 w 80"/>
                  <a:gd name="T39" fmla="*/ 1 h 78"/>
                  <a:gd name="T40" fmla="*/ 0 w 80"/>
                  <a:gd name="T41" fmla="*/ 1 h 78"/>
                  <a:gd name="T42" fmla="*/ 0 w 80"/>
                  <a:gd name="T43" fmla="*/ 1 h 78"/>
                  <a:gd name="T44" fmla="*/ 0 w 80"/>
                  <a:gd name="T45" fmla="*/ 1 h 78"/>
                  <a:gd name="T46" fmla="*/ 0 w 80"/>
                  <a:gd name="T47" fmla="*/ 1 h 78"/>
                  <a:gd name="T48" fmla="*/ 0 w 80"/>
                  <a:gd name="T49" fmla="*/ 1 h 78"/>
                  <a:gd name="T50" fmla="*/ 0 w 80"/>
                  <a:gd name="T51" fmla="*/ 1 h 78"/>
                  <a:gd name="T52" fmla="*/ 0 w 80"/>
                  <a:gd name="T53" fmla="*/ 1 h 78"/>
                  <a:gd name="T54" fmla="*/ 0 w 80"/>
                  <a:gd name="T55" fmla="*/ 1 h 78"/>
                  <a:gd name="T56" fmla="*/ 0 w 80"/>
                  <a:gd name="T57" fmla="*/ 1 h 78"/>
                  <a:gd name="T58" fmla="*/ 0 w 80"/>
                  <a:gd name="T59" fmla="*/ 1 h 78"/>
                  <a:gd name="T60" fmla="*/ 0 w 80"/>
                  <a:gd name="T61" fmla="*/ 1 h 78"/>
                  <a:gd name="T62" fmla="*/ 0 w 80"/>
                  <a:gd name="T63" fmla="*/ 1 h 78"/>
                  <a:gd name="T64" fmla="*/ 0 w 80"/>
                  <a:gd name="T65" fmla="*/ 1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7" y="1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3"/>
                    </a:lnTo>
                    <a:lnTo>
                      <a:pt x="17" y="7"/>
                    </a:lnTo>
                    <a:lnTo>
                      <a:pt x="12" y="12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1" y="32"/>
                    </a:lnTo>
                    <a:lnTo>
                      <a:pt x="0" y="40"/>
                    </a:lnTo>
                    <a:lnTo>
                      <a:pt x="1" y="48"/>
                    </a:lnTo>
                    <a:lnTo>
                      <a:pt x="4" y="55"/>
                    </a:lnTo>
                    <a:lnTo>
                      <a:pt x="7" y="62"/>
                    </a:lnTo>
                    <a:lnTo>
                      <a:pt x="13" y="68"/>
                    </a:lnTo>
                    <a:lnTo>
                      <a:pt x="19" y="73"/>
                    </a:lnTo>
                    <a:lnTo>
                      <a:pt x="25" y="76"/>
                    </a:lnTo>
                    <a:lnTo>
                      <a:pt x="33" y="78"/>
                    </a:lnTo>
                    <a:lnTo>
                      <a:pt x="42" y="78"/>
                    </a:lnTo>
                    <a:lnTo>
                      <a:pt x="50" y="78"/>
                    </a:lnTo>
                    <a:lnTo>
                      <a:pt x="57" y="75"/>
                    </a:lnTo>
                    <a:lnTo>
                      <a:pt x="63" y="71"/>
                    </a:lnTo>
                    <a:lnTo>
                      <a:pt x="69" y="67"/>
                    </a:lnTo>
                    <a:lnTo>
                      <a:pt x="74" y="61"/>
                    </a:lnTo>
                    <a:lnTo>
                      <a:pt x="77" y="54"/>
                    </a:lnTo>
                    <a:lnTo>
                      <a:pt x="80" y="46"/>
                    </a:lnTo>
                    <a:lnTo>
                      <a:pt x="80" y="38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2" y="6"/>
                    </a:lnTo>
                    <a:lnTo>
                      <a:pt x="55" y="2"/>
                    </a:lnTo>
                    <a:lnTo>
                      <a:pt x="47" y="1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5" name="Freeform 122">
                <a:extLst>
                  <a:ext uri="{FF2B5EF4-FFF2-40B4-BE49-F238E27FC236}">
                    <a16:creationId xmlns:a16="http://schemas.microsoft.com/office/drawing/2014/main" id="{A7DC89E1-6215-D5A5-60E1-376497524368}"/>
                  </a:ext>
                </a:extLst>
              </p:cNvPr>
              <p:cNvSpPr/>
              <p:nvPr/>
            </p:nvSpPr>
            <p:spPr bwMode="auto">
              <a:xfrm>
                <a:off x="4127" y="4147"/>
                <a:ext cx="39" cy="39"/>
              </a:xfrm>
              <a:custGeom>
                <a:avLst/>
                <a:gdLst>
                  <a:gd name="T0" fmla="*/ 0 w 80"/>
                  <a:gd name="T1" fmla="*/ 0 h 79"/>
                  <a:gd name="T2" fmla="*/ 0 w 80"/>
                  <a:gd name="T3" fmla="*/ 0 h 79"/>
                  <a:gd name="T4" fmla="*/ 0 w 80"/>
                  <a:gd name="T5" fmla="*/ 0 h 79"/>
                  <a:gd name="T6" fmla="*/ 0 w 80"/>
                  <a:gd name="T7" fmla="*/ 0 h 79"/>
                  <a:gd name="T8" fmla="*/ 0 w 80"/>
                  <a:gd name="T9" fmla="*/ 0 h 79"/>
                  <a:gd name="T10" fmla="*/ 0 w 80"/>
                  <a:gd name="T11" fmla="*/ 0 h 79"/>
                  <a:gd name="T12" fmla="*/ 0 w 80"/>
                  <a:gd name="T13" fmla="*/ 0 h 79"/>
                  <a:gd name="T14" fmla="*/ 0 w 80"/>
                  <a:gd name="T15" fmla="*/ 0 h 79"/>
                  <a:gd name="T16" fmla="*/ 0 w 80"/>
                  <a:gd name="T17" fmla="*/ 0 h 79"/>
                  <a:gd name="T18" fmla="*/ 0 w 80"/>
                  <a:gd name="T19" fmla="*/ 0 h 79"/>
                  <a:gd name="T20" fmla="*/ 0 w 80"/>
                  <a:gd name="T21" fmla="*/ 0 h 79"/>
                  <a:gd name="T22" fmla="*/ 0 w 80"/>
                  <a:gd name="T23" fmla="*/ 0 h 79"/>
                  <a:gd name="T24" fmla="*/ 0 w 80"/>
                  <a:gd name="T25" fmla="*/ 0 h 79"/>
                  <a:gd name="T26" fmla="*/ 0 w 80"/>
                  <a:gd name="T27" fmla="*/ 0 h 79"/>
                  <a:gd name="T28" fmla="*/ 0 w 80"/>
                  <a:gd name="T29" fmla="*/ 0 h 79"/>
                  <a:gd name="T30" fmla="*/ 0 w 80"/>
                  <a:gd name="T31" fmla="*/ 0 h 79"/>
                  <a:gd name="T32" fmla="*/ 0 w 80"/>
                  <a:gd name="T33" fmla="*/ 0 h 79"/>
                  <a:gd name="T34" fmla="*/ 0 w 80"/>
                  <a:gd name="T35" fmla="*/ 0 h 79"/>
                  <a:gd name="T36" fmla="*/ 0 w 80"/>
                  <a:gd name="T37" fmla="*/ 0 h 79"/>
                  <a:gd name="T38" fmla="*/ 0 w 80"/>
                  <a:gd name="T39" fmla="*/ 0 h 79"/>
                  <a:gd name="T40" fmla="*/ 0 w 80"/>
                  <a:gd name="T41" fmla="*/ 0 h 79"/>
                  <a:gd name="T42" fmla="*/ 0 w 80"/>
                  <a:gd name="T43" fmla="*/ 0 h 79"/>
                  <a:gd name="T44" fmla="*/ 0 w 80"/>
                  <a:gd name="T45" fmla="*/ 0 h 79"/>
                  <a:gd name="T46" fmla="*/ 0 w 80"/>
                  <a:gd name="T47" fmla="*/ 0 h 79"/>
                  <a:gd name="T48" fmla="*/ 0 w 80"/>
                  <a:gd name="T49" fmla="*/ 0 h 79"/>
                  <a:gd name="T50" fmla="*/ 0 w 80"/>
                  <a:gd name="T51" fmla="*/ 0 h 79"/>
                  <a:gd name="T52" fmla="*/ 0 w 80"/>
                  <a:gd name="T53" fmla="*/ 0 h 79"/>
                  <a:gd name="T54" fmla="*/ 0 w 80"/>
                  <a:gd name="T55" fmla="*/ 0 h 79"/>
                  <a:gd name="T56" fmla="*/ 0 w 80"/>
                  <a:gd name="T57" fmla="*/ 0 h 79"/>
                  <a:gd name="T58" fmla="*/ 0 w 80"/>
                  <a:gd name="T59" fmla="*/ 0 h 79"/>
                  <a:gd name="T60" fmla="*/ 0 w 80"/>
                  <a:gd name="T61" fmla="*/ 0 h 79"/>
                  <a:gd name="T62" fmla="*/ 0 w 80"/>
                  <a:gd name="T63" fmla="*/ 0 h 79"/>
                  <a:gd name="T64" fmla="*/ 0 w 80"/>
                  <a:gd name="T65" fmla="*/ 0 h 7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9">
                    <a:moveTo>
                      <a:pt x="46" y="0"/>
                    </a:moveTo>
                    <a:lnTo>
                      <a:pt x="38" y="0"/>
                    </a:lnTo>
                    <a:lnTo>
                      <a:pt x="30" y="0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8"/>
                    </a:lnTo>
                    <a:lnTo>
                      <a:pt x="2" y="24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40" y="79"/>
                    </a:lnTo>
                    <a:lnTo>
                      <a:pt x="49" y="79"/>
                    </a:lnTo>
                    <a:lnTo>
                      <a:pt x="55" y="75"/>
                    </a:lnTo>
                    <a:lnTo>
                      <a:pt x="62" y="72"/>
                    </a:lnTo>
                    <a:lnTo>
                      <a:pt x="68" y="67"/>
                    </a:lnTo>
                    <a:lnTo>
                      <a:pt x="73" y="61"/>
                    </a:lnTo>
                    <a:lnTo>
                      <a:pt x="76" y="54"/>
                    </a:lnTo>
                    <a:lnTo>
                      <a:pt x="78" y="46"/>
                    </a:lnTo>
                    <a:lnTo>
                      <a:pt x="80" y="38"/>
                    </a:lnTo>
                    <a:lnTo>
                      <a:pt x="78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" name="Freeform 123">
                <a:extLst>
                  <a:ext uri="{FF2B5EF4-FFF2-40B4-BE49-F238E27FC236}">
                    <a16:creationId xmlns:a16="http://schemas.microsoft.com/office/drawing/2014/main" id="{25D36635-C122-174E-7B6C-422952F8A12C}"/>
                  </a:ext>
                </a:extLst>
              </p:cNvPr>
              <p:cNvSpPr/>
              <p:nvPr/>
            </p:nvSpPr>
            <p:spPr bwMode="auto">
              <a:xfrm>
                <a:off x="4216" y="4162"/>
                <a:ext cx="37" cy="39"/>
              </a:xfrm>
              <a:custGeom>
                <a:avLst/>
                <a:gdLst>
                  <a:gd name="T0" fmla="*/ 1 w 73"/>
                  <a:gd name="T1" fmla="*/ 0 h 79"/>
                  <a:gd name="T2" fmla="*/ 1 w 73"/>
                  <a:gd name="T3" fmla="*/ 0 h 79"/>
                  <a:gd name="T4" fmla="*/ 1 w 73"/>
                  <a:gd name="T5" fmla="*/ 0 h 79"/>
                  <a:gd name="T6" fmla="*/ 1 w 73"/>
                  <a:gd name="T7" fmla="*/ 0 h 79"/>
                  <a:gd name="T8" fmla="*/ 1 w 73"/>
                  <a:gd name="T9" fmla="*/ 0 h 79"/>
                  <a:gd name="T10" fmla="*/ 1 w 73"/>
                  <a:gd name="T11" fmla="*/ 0 h 79"/>
                  <a:gd name="T12" fmla="*/ 1 w 73"/>
                  <a:gd name="T13" fmla="*/ 0 h 79"/>
                  <a:gd name="T14" fmla="*/ 1 w 73"/>
                  <a:gd name="T15" fmla="*/ 0 h 79"/>
                  <a:gd name="T16" fmla="*/ 1 w 73"/>
                  <a:gd name="T17" fmla="*/ 0 h 79"/>
                  <a:gd name="T18" fmla="*/ 1 w 73"/>
                  <a:gd name="T19" fmla="*/ 0 h 79"/>
                  <a:gd name="T20" fmla="*/ 1 w 73"/>
                  <a:gd name="T21" fmla="*/ 0 h 79"/>
                  <a:gd name="T22" fmla="*/ 1 w 73"/>
                  <a:gd name="T23" fmla="*/ 0 h 79"/>
                  <a:gd name="T24" fmla="*/ 0 w 73"/>
                  <a:gd name="T25" fmla="*/ 0 h 79"/>
                  <a:gd name="T26" fmla="*/ 0 w 73"/>
                  <a:gd name="T27" fmla="*/ 0 h 79"/>
                  <a:gd name="T28" fmla="*/ 0 w 73"/>
                  <a:gd name="T29" fmla="*/ 0 h 79"/>
                  <a:gd name="T30" fmla="*/ 1 w 73"/>
                  <a:gd name="T31" fmla="*/ 0 h 79"/>
                  <a:gd name="T32" fmla="*/ 1 w 73"/>
                  <a:gd name="T33" fmla="*/ 0 h 79"/>
                  <a:gd name="T34" fmla="*/ 1 w 73"/>
                  <a:gd name="T35" fmla="*/ 0 h 79"/>
                  <a:gd name="T36" fmla="*/ 1 w 73"/>
                  <a:gd name="T37" fmla="*/ 0 h 79"/>
                  <a:gd name="T38" fmla="*/ 1 w 73"/>
                  <a:gd name="T39" fmla="*/ 0 h 79"/>
                  <a:gd name="T40" fmla="*/ 1 w 73"/>
                  <a:gd name="T41" fmla="*/ 0 h 79"/>
                  <a:gd name="T42" fmla="*/ 1 w 73"/>
                  <a:gd name="T43" fmla="*/ 0 h 79"/>
                  <a:gd name="T44" fmla="*/ 1 w 73"/>
                  <a:gd name="T45" fmla="*/ 0 h 79"/>
                  <a:gd name="T46" fmla="*/ 1 w 73"/>
                  <a:gd name="T47" fmla="*/ 0 h 79"/>
                  <a:gd name="T48" fmla="*/ 1 w 73"/>
                  <a:gd name="T49" fmla="*/ 0 h 79"/>
                  <a:gd name="T50" fmla="*/ 1 w 73"/>
                  <a:gd name="T51" fmla="*/ 0 h 79"/>
                  <a:gd name="T52" fmla="*/ 1 w 73"/>
                  <a:gd name="T53" fmla="*/ 0 h 79"/>
                  <a:gd name="T54" fmla="*/ 1 w 73"/>
                  <a:gd name="T55" fmla="*/ 0 h 79"/>
                  <a:gd name="T56" fmla="*/ 1 w 73"/>
                  <a:gd name="T57" fmla="*/ 0 h 79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73" h="79">
                    <a:moveTo>
                      <a:pt x="73" y="19"/>
                    </a:moveTo>
                    <a:lnTo>
                      <a:pt x="69" y="12"/>
                    </a:lnTo>
                    <a:lnTo>
                      <a:pt x="62" y="7"/>
                    </a:lnTo>
                    <a:lnTo>
                      <a:pt x="54" y="2"/>
                    </a:lnTo>
                    <a:lnTo>
                      <a:pt x="46" y="0"/>
                    </a:lnTo>
                    <a:lnTo>
                      <a:pt x="38" y="0"/>
                    </a:lnTo>
                    <a:lnTo>
                      <a:pt x="30" y="1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0" y="12"/>
                    </a:lnTo>
                    <a:lnTo>
                      <a:pt x="5" y="19"/>
                    </a:lnTo>
                    <a:lnTo>
                      <a:pt x="2" y="25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49"/>
                    </a:lnTo>
                    <a:lnTo>
                      <a:pt x="3" y="55"/>
                    </a:lnTo>
                    <a:lnTo>
                      <a:pt x="7" y="62"/>
                    </a:lnTo>
                    <a:lnTo>
                      <a:pt x="11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35" y="79"/>
                    </a:lnTo>
                    <a:lnTo>
                      <a:pt x="38" y="79"/>
                    </a:lnTo>
                    <a:lnTo>
                      <a:pt x="41" y="79"/>
                    </a:lnTo>
                    <a:lnTo>
                      <a:pt x="43" y="79"/>
                    </a:lnTo>
                    <a:lnTo>
                      <a:pt x="48" y="70"/>
                    </a:lnTo>
                    <a:lnTo>
                      <a:pt x="58" y="52"/>
                    </a:lnTo>
                    <a:lnTo>
                      <a:pt x="69" y="31"/>
                    </a:lnTo>
                    <a:lnTo>
                      <a:pt x="73" y="19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" name="Freeform 124">
                <a:extLst>
                  <a:ext uri="{FF2B5EF4-FFF2-40B4-BE49-F238E27FC236}">
                    <a16:creationId xmlns:a16="http://schemas.microsoft.com/office/drawing/2014/main" id="{8FEF9774-5BB5-13BD-09E6-4205A14069EE}"/>
                  </a:ext>
                </a:extLst>
              </p:cNvPr>
              <p:cNvSpPr/>
              <p:nvPr/>
            </p:nvSpPr>
            <p:spPr bwMode="auto">
              <a:xfrm>
                <a:off x="3983" y="4266"/>
                <a:ext cx="31" cy="33"/>
              </a:xfrm>
              <a:custGeom>
                <a:avLst/>
                <a:gdLst>
                  <a:gd name="T0" fmla="*/ 1 w 61"/>
                  <a:gd name="T1" fmla="*/ 1 h 66"/>
                  <a:gd name="T2" fmla="*/ 1 w 61"/>
                  <a:gd name="T3" fmla="*/ 1 h 66"/>
                  <a:gd name="T4" fmla="*/ 1 w 61"/>
                  <a:gd name="T5" fmla="*/ 1 h 66"/>
                  <a:gd name="T6" fmla="*/ 1 w 61"/>
                  <a:gd name="T7" fmla="*/ 1 h 66"/>
                  <a:gd name="T8" fmla="*/ 1 w 61"/>
                  <a:gd name="T9" fmla="*/ 1 h 66"/>
                  <a:gd name="T10" fmla="*/ 1 w 61"/>
                  <a:gd name="T11" fmla="*/ 1 h 66"/>
                  <a:gd name="T12" fmla="*/ 1 w 61"/>
                  <a:gd name="T13" fmla="*/ 1 h 66"/>
                  <a:gd name="T14" fmla="*/ 1 w 61"/>
                  <a:gd name="T15" fmla="*/ 1 h 66"/>
                  <a:gd name="T16" fmla="*/ 1 w 61"/>
                  <a:gd name="T17" fmla="*/ 1 h 66"/>
                  <a:gd name="T18" fmla="*/ 1 w 61"/>
                  <a:gd name="T19" fmla="*/ 1 h 66"/>
                  <a:gd name="T20" fmla="*/ 1 w 61"/>
                  <a:gd name="T21" fmla="*/ 1 h 66"/>
                  <a:gd name="T22" fmla="*/ 1 w 61"/>
                  <a:gd name="T23" fmla="*/ 1 h 66"/>
                  <a:gd name="T24" fmla="*/ 1 w 61"/>
                  <a:gd name="T25" fmla="*/ 1 h 66"/>
                  <a:gd name="T26" fmla="*/ 1 w 61"/>
                  <a:gd name="T27" fmla="*/ 0 h 66"/>
                  <a:gd name="T28" fmla="*/ 1 w 61"/>
                  <a:gd name="T29" fmla="*/ 1 h 66"/>
                  <a:gd name="T30" fmla="*/ 1 w 61"/>
                  <a:gd name="T31" fmla="*/ 1 h 66"/>
                  <a:gd name="T32" fmla="*/ 0 w 61"/>
                  <a:gd name="T33" fmla="*/ 1 h 66"/>
                  <a:gd name="T34" fmla="*/ 1 w 61"/>
                  <a:gd name="T35" fmla="*/ 1 h 66"/>
                  <a:gd name="T36" fmla="*/ 1 w 61"/>
                  <a:gd name="T37" fmla="*/ 1 h 66"/>
                  <a:gd name="T38" fmla="*/ 1 w 61"/>
                  <a:gd name="T39" fmla="*/ 1 h 66"/>
                  <a:gd name="T40" fmla="*/ 1 w 61"/>
                  <a:gd name="T41" fmla="*/ 1 h 66"/>
                  <a:gd name="T42" fmla="*/ 1 w 61"/>
                  <a:gd name="T43" fmla="*/ 1 h 66"/>
                  <a:gd name="T44" fmla="*/ 1 w 61"/>
                  <a:gd name="T45" fmla="*/ 1 h 66"/>
                  <a:gd name="T46" fmla="*/ 1 w 61"/>
                  <a:gd name="T47" fmla="*/ 1 h 66"/>
                  <a:gd name="T48" fmla="*/ 1 w 61"/>
                  <a:gd name="T49" fmla="*/ 1 h 6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61" h="66">
                    <a:moveTo>
                      <a:pt x="53" y="66"/>
                    </a:moveTo>
                    <a:lnTo>
                      <a:pt x="57" y="61"/>
                    </a:lnTo>
                    <a:lnTo>
                      <a:pt x="59" y="56"/>
                    </a:lnTo>
                    <a:lnTo>
                      <a:pt x="60" y="52"/>
                    </a:lnTo>
                    <a:lnTo>
                      <a:pt x="61" y="47"/>
                    </a:lnTo>
                    <a:lnTo>
                      <a:pt x="61" y="39"/>
                    </a:lnTo>
                    <a:lnTo>
                      <a:pt x="60" y="31"/>
                    </a:lnTo>
                    <a:lnTo>
                      <a:pt x="58" y="24"/>
                    </a:lnTo>
                    <a:lnTo>
                      <a:pt x="55" y="17"/>
                    </a:lnTo>
                    <a:lnTo>
                      <a:pt x="50" y="11"/>
                    </a:lnTo>
                    <a:lnTo>
                      <a:pt x="43" y="7"/>
                    </a:lnTo>
                    <a:lnTo>
                      <a:pt x="36" y="3"/>
                    </a:lnTo>
                    <a:lnTo>
                      <a:pt x="29" y="1"/>
                    </a:lnTo>
                    <a:lnTo>
                      <a:pt x="21" y="0"/>
                    </a:lnTo>
                    <a:lnTo>
                      <a:pt x="13" y="1"/>
                    </a:lnTo>
                    <a:lnTo>
                      <a:pt x="6" y="3"/>
                    </a:lnTo>
                    <a:lnTo>
                      <a:pt x="0" y="7"/>
                    </a:lnTo>
                    <a:lnTo>
                      <a:pt x="2" y="9"/>
                    </a:lnTo>
                    <a:lnTo>
                      <a:pt x="5" y="14"/>
                    </a:lnTo>
                    <a:lnTo>
                      <a:pt x="11" y="22"/>
                    </a:lnTo>
                    <a:lnTo>
                      <a:pt x="19" y="31"/>
                    </a:lnTo>
                    <a:lnTo>
                      <a:pt x="27" y="41"/>
                    </a:lnTo>
                    <a:lnTo>
                      <a:pt x="35" y="51"/>
                    </a:lnTo>
                    <a:lnTo>
                      <a:pt x="44" y="59"/>
                    </a:lnTo>
                    <a:lnTo>
                      <a:pt x="53" y="66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8" name="Freeform 125">
                <a:extLst>
                  <a:ext uri="{FF2B5EF4-FFF2-40B4-BE49-F238E27FC236}">
                    <a16:creationId xmlns:a16="http://schemas.microsoft.com/office/drawing/2014/main" id="{BA347999-ADB2-8603-5170-03560866C6E6}"/>
                  </a:ext>
                </a:extLst>
              </p:cNvPr>
              <p:cNvSpPr/>
              <p:nvPr/>
            </p:nvSpPr>
            <p:spPr bwMode="auto">
              <a:xfrm>
                <a:off x="4852" y="4125"/>
                <a:ext cx="17" cy="17"/>
              </a:xfrm>
              <a:custGeom>
                <a:avLst/>
                <a:gdLst>
                  <a:gd name="T0" fmla="*/ 1 w 34"/>
                  <a:gd name="T1" fmla="*/ 1 h 34"/>
                  <a:gd name="T2" fmla="*/ 1 w 34"/>
                  <a:gd name="T3" fmla="*/ 1 h 34"/>
                  <a:gd name="T4" fmla="*/ 1 w 34"/>
                  <a:gd name="T5" fmla="*/ 1 h 34"/>
                  <a:gd name="T6" fmla="*/ 1 w 34"/>
                  <a:gd name="T7" fmla="*/ 1 h 34"/>
                  <a:gd name="T8" fmla="*/ 1 w 34"/>
                  <a:gd name="T9" fmla="*/ 1 h 34"/>
                  <a:gd name="T10" fmla="*/ 1 w 34"/>
                  <a:gd name="T11" fmla="*/ 1 h 34"/>
                  <a:gd name="T12" fmla="*/ 1 w 34"/>
                  <a:gd name="T13" fmla="*/ 1 h 34"/>
                  <a:gd name="T14" fmla="*/ 1 w 34"/>
                  <a:gd name="T15" fmla="*/ 1 h 34"/>
                  <a:gd name="T16" fmla="*/ 1 w 34"/>
                  <a:gd name="T17" fmla="*/ 1 h 34"/>
                  <a:gd name="T18" fmla="*/ 1 w 34"/>
                  <a:gd name="T19" fmla="*/ 0 h 34"/>
                  <a:gd name="T20" fmla="*/ 1 w 34"/>
                  <a:gd name="T21" fmla="*/ 1 h 34"/>
                  <a:gd name="T22" fmla="*/ 1 w 34"/>
                  <a:gd name="T23" fmla="*/ 1 h 34"/>
                  <a:gd name="T24" fmla="*/ 0 w 34"/>
                  <a:gd name="T25" fmla="*/ 1 h 34"/>
                  <a:gd name="T26" fmla="*/ 0 w 34"/>
                  <a:gd name="T27" fmla="*/ 1 h 34"/>
                  <a:gd name="T28" fmla="*/ 1 w 34"/>
                  <a:gd name="T29" fmla="*/ 1 h 34"/>
                  <a:gd name="T30" fmla="*/ 1 w 34"/>
                  <a:gd name="T31" fmla="*/ 1 h 34"/>
                  <a:gd name="T32" fmla="*/ 1 w 34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4">
                    <a:moveTo>
                      <a:pt x="12" y="34"/>
                    </a:moveTo>
                    <a:lnTo>
                      <a:pt x="19" y="34"/>
                    </a:lnTo>
                    <a:lnTo>
                      <a:pt x="24" y="33"/>
                    </a:lnTo>
                    <a:lnTo>
                      <a:pt x="29" y="28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2" y="10"/>
                    </a:lnTo>
                    <a:lnTo>
                      <a:pt x="28" y="5"/>
                    </a:lnTo>
                    <a:lnTo>
                      <a:pt x="22" y="2"/>
                    </a:lnTo>
                    <a:lnTo>
                      <a:pt x="15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6" y="30"/>
                    </a:lnTo>
                    <a:lnTo>
                      <a:pt x="12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9" name="Freeform 126">
                <a:extLst>
                  <a:ext uri="{FF2B5EF4-FFF2-40B4-BE49-F238E27FC236}">
                    <a16:creationId xmlns:a16="http://schemas.microsoft.com/office/drawing/2014/main" id="{E2FDEADF-20D0-040A-B127-6267241D9F3B}"/>
                  </a:ext>
                </a:extLst>
              </p:cNvPr>
              <p:cNvSpPr/>
              <p:nvPr/>
            </p:nvSpPr>
            <p:spPr bwMode="auto">
              <a:xfrm>
                <a:off x="4885" y="4152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0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1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1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8" y="3"/>
                    </a:lnTo>
                    <a:lnTo>
                      <a:pt x="22" y="0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1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0" name="Freeform 127">
                <a:extLst>
                  <a:ext uri="{FF2B5EF4-FFF2-40B4-BE49-F238E27FC236}">
                    <a16:creationId xmlns:a16="http://schemas.microsoft.com/office/drawing/2014/main" id="{B78DB66D-8F90-1993-1F22-9DF4E0E346BB}"/>
                  </a:ext>
                </a:extLst>
              </p:cNvPr>
              <p:cNvSpPr/>
              <p:nvPr/>
            </p:nvSpPr>
            <p:spPr bwMode="auto">
              <a:xfrm>
                <a:off x="4701" y="4202"/>
                <a:ext cx="17" cy="17"/>
              </a:xfrm>
              <a:custGeom>
                <a:avLst/>
                <a:gdLst>
                  <a:gd name="T0" fmla="*/ 1 w 34"/>
                  <a:gd name="T1" fmla="*/ 1 h 33"/>
                  <a:gd name="T2" fmla="*/ 1 w 34"/>
                  <a:gd name="T3" fmla="*/ 1 h 33"/>
                  <a:gd name="T4" fmla="*/ 1 w 34"/>
                  <a:gd name="T5" fmla="*/ 1 h 33"/>
                  <a:gd name="T6" fmla="*/ 1 w 34"/>
                  <a:gd name="T7" fmla="*/ 1 h 33"/>
                  <a:gd name="T8" fmla="*/ 1 w 34"/>
                  <a:gd name="T9" fmla="*/ 1 h 33"/>
                  <a:gd name="T10" fmla="*/ 1 w 34"/>
                  <a:gd name="T11" fmla="*/ 1 h 33"/>
                  <a:gd name="T12" fmla="*/ 1 w 34"/>
                  <a:gd name="T13" fmla="*/ 1 h 33"/>
                  <a:gd name="T14" fmla="*/ 1 w 34"/>
                  <a:gd name="T15" fmla="*/ 1 h 33"/>
                  <a:gd name="T16" fmla="*/ 1 w 34"/>
                  <a:gd name="T17" fmla="*/ 1 h 33"/>
                  <a:gd name="T18" fmla="*/ 1 w 34"/>
                  <a:gd name="T19" fmla="*/ 0 h 33"/>
                  <a:gd name="T20" fmla="*/ 1 w 34"/>
                  <a:gd name="T21" fmla="*/ 1 h 33"/>
                  <a:gd name="T22" fmla="*/ 1 w 34"/>
                  <a:gd name="T23" fmla="*/ 1 h 33"/>
                  <a:gd name="T24" fmla="*/ 1 w 34"/>
                  <a:gd name="T25" fmla="*/ 1 h 33"/>
                  <a:gd name="T26" fmla="*/ 0 w 34"/>
                  <a:gd name="T27" fmla="*/ 1 h 33"/>
                  <a:gd name="T28" fmla="*/ 1 w 34"/>
                  <a:gd name="T29" fmla="*/ 1 h 33"/>
                  <a:gd name="T30" fmla="*/ 1 w 34"/>
                  <a:gd name="T31" fmla="*/ 1 h 33"/>
                  <a:gd name="T32" fmla="*/ 1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3"/>
                    </a:moveTo>
                    <a:lnTo>
                      <a:pt x="19" y="33"/>
                    </a:lnTo>
                    <a:lnTo>
                      <a:pt x="25" y="32"/>
                    </a:lnTo>
                    <a:lnTo>
                      <a:pt x="29" y="28"/>
                    </a:lnTo>
                    <a:lnTo>
                      <a:pt x="33" y="22"/>
                    </a:lnTo>
                    <a:lnTo>
                      <a:pt x="34" y="16"/>
                    </a:lnTo>
                    <a:lnTo>
                      <a:pt x="33" y="9"/>
                    </a:lnTo>
                    <a:lnTo>
                      <a:pt x="28" y="5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10" y="2"/>
                    </a:lnTo>
                    <a:lnTo>
                      <a:pt x="5" y="6"/>
                    </a:lnTo>
                    <a:lnTo>
                      <a:pt x="2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30"/>
                    </a:lnTo>
                    <a:lnTo>
                      <a:pt x="12" y="3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1" name="Freeform 128">
                <a:extLst>
                  <a:ext uri="{FF2B5EF4-FFF2-40B4-BE49-F238E27FC236}">
                    <a16:creationId xmlns:a16="http://schemas.microsoft.com/office/drawing/2014/main" id="{6B5597FC-E5D5-8BDB-8E76-3694FD5808B7}"/>
                  </a:ext>
                </a:extLst>
              </p:cNvPr>
              <p:cNvSpPr/>
              <p:nvPr/>
            </p:nvSpPr>
            <p:spPr bwMode="auto">
              <a:xfrm>
                <a:off x="4742" y="4201"/>
                <a:ext cx="16" cy="17"/>
              </a:xfrm>
              <a:custGeom>
                <a:avLst/>
                <a:gdLst>
                  <a:gd name="T0" fmla="*/ 0 w 34"/>
                  <a:gd name="T1" fmla="*/ 1 h 33"/>
                  <a:gd name="T2" fmla="*/ 0 w 34"/>
                  <a:gd name="T3" fmla="*/ 1 h 33"/>
                  <a:gd name="T4" fmla="*/ 0 w 34"/>
                  <a:gd name="T5" fmla="*/ 1 h 33"/>
                  <a:gd name="T6" fmla="*/ 0 w 34"/>
                  <a:gd name="T7" fmla="*/ 1 h 33"/>
                  <a:gd name="T8" fmla="*/ 0 w 34"/>
                  <a:gd name="T9" fmla="*/ 1 h 33"/>
                  <a:gd name="T10" fmla="*/ 0 w 34"/>
                  <a:gd name="T11" fmla="*/ 1 h 33"/>
                  <a:gd name="T12" fmla="*/ 0 w 34"/>
                  <a:gd name="T13" fmla="*/ 1 h 33"/>
                  <a:gd name="T14" fmla="*/ 0 w 34"/>
                  <a:gd name="T15" fmla="*/ 1 h 33"/>
                  <a:gd name="T16" fmla="*/ 0 w 34"/>
                  <a:gd name="T17" fmla="*/ 1 h 33"/>
                  <a:gd name="T18" fmla="*/ 0 w 34"/>
                  <a:gd name="T19" fmla="*/ 0 h 33"/>
                  <a:gd name="T20" fmla="*/ 0 w 34"/>
                  <a:gd name="T21" fmla="*/ 1 h 33"/>
                  <a:gd name="T22" fmla="*/ 0 w 34"/>
                  <a:gd name="T23" fmla="*/ 1 h 33"/>
                  <a:gd name="T24" fmla="*/ 0 w 34"/>
                  <a:gd name="T25" fmla="*/ 1 h 33"/>
                  <a:gd name="T26" fmla="*/ 0 w 34"/>
                  <a:gd name="T27" fmla="*/ 1 h 33"/>
                  <a:gd name="T28" fmla="*/ 0 w 34"/>
                  <a:gd name="T29" fmla="*/ 1 h 33"/>
                  <a:gd name="T30" fmla="*/ 0 w 34"/>
                  <a:gd name="T31" fmla="*/ 1 h 33"/>
                  <a:gd name="T32" fmla="*/ 0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2"/>
                    </a:moveTo>
                    <a:lnTo>
                      <a:pt x="19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1" y="9"/>
                    </a:lnTo>
                    <a:lnTo>
                      <a:pt x="28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2" name="Freeform 129">
                <a:extLst>
                  <a:ext uri="{FF2B5EF4-FFF2-40B4-BE49-F238E27FC236}">
                    <a16:creationId xmlns:a16="http://schemas.microsoft.com/office/drawing/2014/main" id="{9928FC5E-1D01-2CAE-4D7F-06EDE34EBBB4}"/>
                  </a:ext>
                </a:extLst>
              </p:cNvPr>
              <p:cNvSpPr/>
              <p:nvPr/>
            </p:nvSpPr>
            <p:spPr bwMode="auto">
              <a:xfrm>
                <a:off x="4782" y="4209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1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5" y="29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" name="Freeform 130">
                <a:extLst>
                  <a:ext uri="{FF2B5EF4-FFF2-40B4-BE49-F238E27FC236}">
                    <a16:creationId xmlns:a16="http://schemas.microsoft.com/office/drawing/2014/main" id="{E412B1AB-5A0A-3E8A-CC44-0D3DABFCC670}"/>
                  </a:ext>
                </a:extLst>
              </p:cNvPr>
              <p:cNvSpPr/>
              <p:nvPr/>
            </p:nvSpPr>
            <p:spPr bwMode="auto">
              <a:xfrm>
                <a:off x="4820" y="4226"/>
                <a:ext cx="17" cy="17"/>
              </a:xfrm>
              <a:custGeom>
                <a:avLst/>
                <a:gdLst>
                  <a:gd name="T0" fmla="*/ 1 w 33"/>
                  <a:gd name="T1" fmla="*/ 1 h 34"/>
                  <a:gd name="T2" fmla="*/ 1 w 33"/>
                  <a:gd name="T3" fmla="*/ 1 h 34"/>
                  <a:gd name="T4" fmla="*/ 1 w 33"/>
                  <a:gd name="T5" fmla="*/ 1 h 34"/>
                  <a:gd name="T6" fmla="*/ 1 w 33"/>
                  <a:gd name="T7" fmla="*/ 1 h 34"/>
                  <a:gd name="T8" fmla="*/ 1 w 33"/>
                  <a:gd name="T9" fmla="*/ 1 h 34"/>
                  <a:gd name="T10" fmla="*/ 1 w 33"/>
                  <a:gd name="T11" fmla="*/ 1 h 34"/>
                  <a:gd name="T12" fmla="*/ 1 w 33"/>
                  <a:gd name="T13" fmla="*/ 1 h 34"/>
                  <a:gd name="T14" fmla="*/ 1 w 33"/>
                  <a:gd name="T15" fmla="*/ 1 h 34"/>
                  <a:gd name="T16" fmla="*/ 1 w 33"/>
                  <a:gd name="T17" fmla="*/ 1 h 34"/>
                  <a:gd name="T18" fmla="*/ 1 w 33"/>
                  <a:gd name="T19" fmla="*/ 0 h 34"/>
                  <a:gd name="T20" fmla="*/ 1 w 33"/>
                  <a:gd name="T21" fmla="*/ 1 h 34"/>
                  <a:gd name="T22" fmla="*/ 1 w 33"/>
                  <a:gd name="T23" fmla="*/ 1 h 34"/>
                  <a:gd name="T24" fmla="*/ 1 w 33"/>
                  <a:gd name="T25" fmla="*/ 1 h 34"/>
                  <a:gd name="T26" fmla="*/ 0 w 33"/>
                  <a:gd name="T27" fmla="*/ 1 h 34"/>
                  <a:gd name="T28" fmla="*/ 1 w 33"/>
                  <a:gd name="T29" fmla="*/ 1 h 34"/>
                  <a:gd name="T30" fmla="*/ 1 w 33"/>
                  <a:gd name="T31" fmla="*/ 1 h 34"/>
                  <a:gd name="T32" fmla="*/ 1 w 33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4">
                    <a:moveTo>
                      <a:pt x="11" y="34"/>
                    </a:moveTo>
                    <a:lnTo>
                      <a:pt x="18" y="34"/>
                    </a:lnTo>
                    <a:lnTo>
                      <a:pt x="24" y="33"/>
                    </a:lnTo>
                    <a:lnTo>
                      <a:pt x="30" y="28"/>
                    </a:lnTo>
                    <a:lnTo>
                      <a:pt x="33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7" y="5"/>
                    </a:lnTo>
                    <a:lnTo>
                      <a:pt x="22" y="1"/>
                    </a:lnTo>
                    <a:lnTo>
                      <a:pt x="16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1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5" y="30"/>
                    </a:lnTo>
                    <a:lnTo>
                      <a:pt x="11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4" name="Freeform 131">
                <a:extLst>
                  <a:ext uri="{FF2B5EF4-FFF2-40B4-BE49-F238E27FC236}">
                    <a16:creationId xmlns:a16="http://schemas.microsoft.com/office/drawing/2014/main" id="{458A292E-5B15-ECA9-EF79-7A046D7C7527}"/>
                  </a:ext>
                </a:extLst>
              </p:cNvPr>
              <p:cNvSpPr/>
              <p:nvPr/>
            </p:nvSpPr>
            <p:spPr bwMode="auto">
              <a:xfrm>
                <a:off x="4853" y="4250"/>
                <a:ext cx="16" cy="16"/>
              </a:xfrm>
              <a:custGeom>
                <a:avLst/>
                <a:gdLst>
                  <a:gd name="T0" fmla="*/ 0 w 33"/>
                  <a:gd name="T1" fmla="*/ 0 h 33"/>
                  <a:gd name="T2" fmla="*/ 0 w 33"/>
                  <a:gd name="T3" fmla="*/ 0 h 33"/>
                  <a:gd name="T4" fmla="*/ 0 w 33"/>
                  <a:gd name="T5" fmla="*/ 0 h 33"/>
                  <a:gd name="T6" fmla="*/ 0 w 33"/>
                  <a:gd name="T7" fmla="*/ 0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0 h 33"/>
                  <a:gd name="T14" fmla="*/ 0 w 33"/>
                  <a:gd name="T15" fmla="*/ 0 h 33"/>
                  <a:gd name="T16" fmla="*/ 0 w 33"/>
                  <a:gd name="T17" fmla="*/ 0 h 33"/>
                  <a:gd name="T18" fmla="*/ 0 w 33"/>
                  <a:gd name="T19" fmla="*/ 0 h 33"/>
                  <a:gd name="T20" fmla="*/ 0 w 33"/>
                  <a:gd name="T21" fmla="*/ 0 h 33"/>
                  <a:gd name="T22" fmla="*/ 0 w 33"/>
                  <a:gd name="T23" fmla="*/ 0 h 33"/>
                  <a:gd name="T24" fmla="*/ 0 w 33"/>
                  <a:gd name="T25" fmla="*/ 0 h 33"/>
                  <a:gd name="T26" fmla="*/ 0 w 33"/>
                  <a:gd name="T27" fmla="*/ 0 h 33"/>
                  <a:gd name="T28" fmla="*/ 0 w 33"/>
                  <a:gd name="T29" fmla="*/ 0 h 33"/>
                  <a:gd name="T30" fmla="*/ 0 w 33"/>
                  <a:gd name="T31" fmla="*/ 0 h 33"/>
                  <a:gd name="T32" fmla="*/ 0 w 33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2" y="32"/>
                    </a:moveTo>
                    <a:lnTo>
                      <a:pt x="18" y="33"/>
                    </a:lnTo>
                    <a:lnTo>
                      <a:pt x="25" y="32"/>
                    </a:lnTo>
                    <a:lnTo>
                      <a:pt x="29" y="27"/>
                    </a:lnTo>
                    <a:lnTo>
                      <a:pt x="33" y="21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1" y="1"/>
                    </a:lnTo>
                    <a:lnTo>
                      <a:pt x="15" y="0"/>
                    </a:lnTo>
                    <a:lnTo>
                      <a:pt x="8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" name="Freeform 132">
                <a:extLst>
                  <a:ext uri="{FF2B5EF4-FFF2-40B4-BE49-F238E27FC236}">
                    <a16:creationId xmlns:a16="http://schemas.microsoft.com/office/drawing/2014/main" id="{BA95D9D2-9F77-482A-52EC-9CE82FEF9EAA}"/>
                  </a:ext>
                </a:extLst>
              </p:cNvPr>
              <p:cNvSpPr/>
              <p:nvPr/>
            </p:nvSpPr>
            <p:spPr bwMode="auto">
              <a:xfrm>
                <a:off x="4680" y="4230"/>
                <a:ext cx="188" cy="72"/>
              </a:xfrm>
              <a:custGeom>
                <a:avLst/>
                <a:gdLst>
                  <a:gd name="T0" fmla="*/ 1 w 376"/>
                  <a:gd name="T1" fmla="*/ 1 h 144"/>
                  <a:gd name="T2" fmla="*/ 1 w 376"/>
                  <a:gd name="T3" fmla="*/ 1 h 144"/>
                  <a:gd name="T4" fmla="*/ 1 w 376"/>
                  <a:gd name="T5" fmla="*/ 1 h 144"/>
                  <a:gd name="T6" fmla="*/ 1 w 376"/>
                  <a:gd name="T7" fmla="*/ 1 h 144"/>
                  <a:gd name="T8" fmla="*/ 1 w 376"/>
                  <a:gd name="T9" fmla="*/ 1 h 144"/>
                  <a:gd name="T10" fmla="*/ 1 w 376"/>
                  <a:gd name="T11" fmla="*/ 1 h 144"/>
                  <a:gd name="T12" fmla="*/ 1 w 376"/>
                  <a:gd name="T13" fmla="*/ 1 h 144"/>
                  <a:gd name="T14" fmla="*/ 1 w 376"/>
                  <a:gd name="T15" fmla="*/ 1 h 144"/>
                  <a:gd name="T16" fmla="*/ 1 w 376"/>
                  <a:gd name="T17" fmla="*/ 1 h 144"/>
                  <a:gd name="T18" fmla="*/ 1 w 376"/>
                  <a:gd name="T19" fmla="*/ 1 h 144"/>
                  <a:gd name="T20" fmla="*/ 1 w 376"/>
                  <a:gd name="T21" fmla="*/ 1 h 144"/>
                  <a:gd name="T22" fmla="*/ 1 w 376"/>
                  <a:gd name="T23" fmla="*/ 1 h 144"/>
                  <a:gd name="T24" fmla="*/ 1 w 376"/>
                  <a:gd name="T25" fmla="*/ 1 h 144"/>
                  <a:gd name="T26" fmla="*/ 1 w 376"/>
                  <a:gd name="T27" fmla="*/ 1 h 144"/>
                  <a:gd name="T28" fmla="*/ 1 w 376"/>
                  <a:gd name="T29" fmla="*/ 1 h 144"/>
                  <a:gd name="T30" fmla="*/ 1 w 376"/>
                  <a:gd name="T31" fmla="*/ 1 h 144"/>
                  <a:gd name="T32" fmla="*/ 1 w 376"/>
                  <a:gd name="T33" fmla="*/ 1 h 144"/>
                  <a:gd name="T34" fmla="*/ 1 w 376"/>
                  <a:gd name="T35" fmla="*/ 1 h 144"/>
                  <a:gd name="T36" fmla="*/ 1 w 376"/>
                  <a:gd name="T37" fmla="*/ 1 h 144"/>
                  <a:gd name="T38" fmla="*/ 1 w 376"/>
                  <a:gd name="T39" fmla="*/ 0 h 144"/>
                  <a:gd name="T40" fmla="*/ 1 w 376"/>
                  <a:gd name="T41" fmla="*/ 1 h 144"/>
                  <a:gd name="T42" fmla="*/ 1 w 376"/>
                  <a:gd name="T43" fmla="*/ 1 h 144"/>
                  <a:gd name="T44" fmla="*/ 1 w 376"/>
                  <a:gd name="T45" fmla="*/ 1 h 144"/>
                  <a:gd name="T46" fmla="*/ 1 w 376"/>
                  <a:gd name="T47" fmla="*/ 1 h 144"/>
                  <a:gd name="T48" fmla="*/ 0 w 376"/>
                  <a:gd name="T49" fmla="*/ 1 h 144"/>
                  <a:gd name="T50" fmla="*/ 1 w 376"/>
                  <a:gd name="T51" fmla="*/ 1 h 144"/>
                  <a:gd name="T52" fmla="*/ 1 w 376"/>
                  <a:gd name="T53" fmla="*/ 1 h 144"/>
                  <a:gd name="T54" fmla="*/ 1 w 376"/>
                  <a:gd name="T55" fmla="*/ 1 h 144"/>
                  <a:gd name="T56" fmla="*/ 1 w 376"/>
                  <a:gd name="T57" fmla="*/ 1 h 144"/>
                  <a:gd name="T58" fmla="*/ 1 w 376"/>
                  <a:gd name="T59" fmla="*/ 1 h 144"/>
                  <a:gd name="T60" fmla="*/ 1 w 376"/>
                  <a:gd name="T61" fmla="*/ 1 h 144"/>
                  <a:gd name="T62" fmla="*/ 1 w 376"/>
                  <a:gd name="T63" fmla="*/ 1 h 144"/>
                  <a:gd name="T64" fmla="*/ 1 w 376"/>
                  <a:gd name="T65" fmla="*/ 1 h 144"/>
                  <a:gd name="T66" fmla="*/ 1 w 376"/>
                  <a:gd name="T67" fmla="*/ 1 h 144"/>
                  <a:gd name="T68" fmla="*/ 1 w 376"/>
                  <a:gd name="T69" fmla="*/ 1 h 144"/>
                  <a:gd name="T70" fmla="*/ 1 w 376"/>
                  <a:gd name="T71" fmla="*/ 1 h 144"/>
                  <a:gd name="T72" fmla="*/ 1 w 376"/>
                  <a:gd name="T73" fmla="*/ 1 h 144"/>
                  <a:gd name="T74" fmla="*/ 1 w 376"/>
                  <a:gd name="T75" fmla="*/ 1 h 144"/>
                  <a:gd name="T76" fmla="*/ 1 w 376"/>
                  <a:gd name="T77" fmla="*/ 1 h 144"/>
                  <a:gd name="T78" fmla="*/ 1 w 376"/>
                  <a:gd name="T79" fmla="*/ 1 h 144"/>
                  <a:gd name="T80" fmla="*/ 1 w 376"/>
                  <a:gd name="T81" fmla="*/ 1 h 144"/>
                  <a:gd name="T82" fmla="*/ 1 w 376"/>
                  <a:gd name="T83" fmla="*/ 1 h 144"/>
                  <a:gd name="T84" fmla="*/ 1 w 376"/>
                  <a:gd name="T85" fmla="*/ 1 h 144"/>
                  <a:gd name="T86" fmla="*/ 1 w 376"/>
                  <a:gd name="T87" fmla="*/ 1 h 144"/>
                  <a:gd name="T88" fmla="*/ 1 w 376"/>
                  <a:gd name="T89" fmla="*/ 1 h 144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376" h="144">
                    <a:moveTo>
                      <a:pt x="340" y="144"/>
                    </a:moveTo>
                    <a:lnTo>
                      <a:pt x="344" y="141"/>
                    </a:lnTo>
                    <a:lnTo>
                      <a:pt x="349" y="137"/>
                    </a:lnTo>
                    <a:lnTo>
                      <a:pt x="353" y="134"/>
                    </a:lnTo>
                    <a:lnTo>
                      <a:pt x="358" y="130"/>
                    </a:lnTo>
                    <a:lnTo>
                      <a:pt x="363" y="127"/>
                    </a:lnTo>
                    <a:lnTo>
                      <a:pt x="367" y="122"/>
                    </a:lnTo>
                    <a:lnTo>
                      <a:pt x="372" y="119"/>
                    </a:lnTo>
                    <a:lnTo>
                      <a:pt x="376" y="114"/>
                    </a:lnTo>
                    <a:lnTo>
                      <a:pt x="358" y="95"/>
                    </a:lnTo>
                    <a:lnTo>
                      <a:pt x="337" y="76"/>
                    </a:lnTo>
                    <a:lnTo>
                      <a:pt x="314" y="60"/>
                    </a:lnTo>
                    <a:lnTo>
                      <a:pt x="291" y="46"/>
                    </a:lnTo>
                    <a:lnTo>
                      <a:pt x="266" y="34"/>
                    </a:lnTo>
                    <a:lnTo>
                      <a:pt x="239" y="23"/>
                    </a:lnTo>
                    <a:lnTo>
                      <a:pt x="213" y="15"/>
                    </a:lnTo>
                    <a:lnTo>
                      <a:pt x="186" y="9"/>
                    </a:lnTo>
                    <a:lnTo>
                      <a:pt x="160" y="5"/>
                    </a:lnTo>
                    <a:lnTo>
                      <a:pt x="133" y="1"/>
                    </a:lnTo>
                    <a:lnTo>
                      <a:pt x="108" y="0"/>
                    </a:lnTo>
                    <a:lnTo>
                      <a:pt x="83" y="1"/>
                    </a:lnTo>
                    <a:lnTo>
                      <a:pt x="60" y="4"/>
                    </a:lnTo>
                    <a:lnTo>
                      <a:pt x="38" y="7"/>
                    </a:lnTo>
                    <a:lnTo>
                      <a:pt x="17" y="13"/>
                    </a:lnTo>
                    <a:lnTo>
                      <a:pt x="0" y="20"/>
                    </a:lnTo>
                    <a:lnTo>
                      <a:pt x="4" y="32"/>
                    </a:lnTo>
                    <a:lnTo>
                      <a:pt x="9" y="45"/>
                    </a:lnTo>
                    <a:lnTo>
                      <a:pt x="15" y="58"/>
                    </a:lnTo>
                    <a:lnTo>
                      <a:pt x="21" y="69"/>
                    </a:lnTo>
                    <a:lnTo>
                      <a:pt x="40" y="60"/>
                    </a:lnTo>
                    <a:lnTo>
                      <a:pt x="61" y="54"/>
                    </a:lnTo>
                    <a:lnTo>
                      <a:pt x="83" y="50"/>
                    </a:lnTo>
                    <a:lnTo>
                      <a:pt x="106" y="47"/>
                    </a:lnTo>
                    <a:lnTo>
                      <a:pt x="128" y="47"/>
                    </a:lnTo>
                    <a:lnTo>
                      <a:pt x="151" y="49"/>
                    </a:lnTo>
                    <a:lnTo>
                      <a:pt x="174" y="52"/>
                    </a:lnTo>
                    <a:lnTo>
                      <a:pt x="197" y="58"/>
                    </a:lnTo>
                    <a:lnTo>
                      <a:pt x="219" y="65"/>
                    </a:lnTo>
                    <a:lnTo>
                      <a:pt x="241" y="73"/>
                    </a:lnTo>
                    <a:lnTo>
                      <a:pt x="261" y="82"/>
                    </a:lnTo>
                    <a:lnTo>
                      <a:pt x="280" y="92"/>
                    </a:lnTo>
                    <a:lnTo>
                      <a:pt x="298" y="104"/>
                    </a:lnTo>
                    <a:lnTo>
                      <a:pt x="314" y="117"/>
                    </a:lnTo>
                    <a:lnTo>
                      <a:pt x="328" y="130"/>
                    </a:lnTo>
                    <a:lnTo>
                      <a:pt x="340" y="144"/>
                    </a:lnTo>
                    <a:close/>
                  </a:path>
                </a:pathLst>
              </a:custGeom>
              <a:solidFill>
                <a:srgbClr val="D100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" name="Freeform 133">
                <a:extLst>
                  <a:ext uri="{FF2B5EF4-FFF2-40B4-BE49-F238E27FC236}">
                    <a16:creationId xmlns:a16="http://schemas.microsoft.com/office/drawing/2014/main" id="{02AB07FB-790E-A333-6BC6-D1CFE4E261ED}"/>
                  </a:ext>
                </a:extLst>
              </p:cNvPr>
              <p:cNvSpPr/>
              <p:nvPr/>
            </p:nvSpPr>
            <p:spPr bwMode="auto">
              <a:xfrm>
                <a:off x="3482" y="4271"/>
                <a:ext cx="1433" cy="69"/>
              </a:xfrm>
              <a:custGeom>
                <a:avLst/>
                <a:gdLst>
                  <a:gd name="T0" fmla="*/ 0 w 2868"/>
                  <a:gd name="T1" fmla="*/ 1 h 137"/>
                  <a:gd name="T2" fmla="*/ 0 w 2868"/>
                  <a:gd name="T3" fmla="*/ 0 h 137"/>
                  <a:gd name="T4" fmla="*/ 0 w 2868"/>
                  <a:gd name="T5" fmla="*/ 0 h 137"/>
                  <a:gd name="T6" fmla="*/ 0 w 2868"/>
                  <a:gd name="T7" fmla="*/ 1 h 137"/>
                  <a:gd name="T8" fmla="*/ 0 w 2868"/>
                  <a:gd name="T9" fmla="*/ 1 h 1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868" h="137">
                    <a:moveTo>
                      <a:pt x="2868" y="134"/>
                    </a:moveTo>
                    <a:lnTo>
                      <a:pt x="2868" y="0"/>
                    </a:lnTo>
                    <a:lnTo>
                      <a:pt x="0" y="0"/>
                    </a:lnTo>
                    <a:lnTo>
                      <a:pt x="7" y="137"/>
                    </a:lnTo>
                    <a:lnTo>
                      <a:pt x="2868" y="134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" name="Freeform 134">
                <a:extLst>
                  <a:ext uri="{FF2B5EF4-FFF2-40B4-BE49-F238E27FC236}">
                    <a16:creationId xmlns:a16="http://schemas.microsoft.com/office/drawing/2014/main" id="{A1BB30FA-7405-F204-6F07-C895D3E765C1}"/>
                  </a:ext>
                </a:extLst>
              </p:cNvPr>
              <p:cNvSpPr/>
              <p:nvPr/>
            </p:nvSpPr>
            <p:spPr bwMode="auto">
              <a:xfrm>
                <a:off x="3452" y="4178"/>
                <a:ext cx="202" cy="140"/>
              </a:xfrm>
              <a:custGeom>
                <a:avLst/>
                <a:gdLst>
                  <a:gd name="T0" fmla="*/ 1 w 404"/>
                  <a:gd name="T1" fmla="*/ 0 h 281"/>
                  <a:gd name="T2" fmla="*/ 1 w 404"/>
                  <a:gd name="T3" fmla="*/ 0 h 281"/>
                  <a:gd name="T4" fmla="*/ 1 w 404"/>
                  <a:gd name="T5" fmla="*/ 0 h 281"/>
                  <a:gd name="T6" fmla="*/ 1 w 404"/>
                  <a:gd name="T7" fmla="*/ 0 h 281"/>
                  <a:gd name="T8" fmla="*/ 1 w 404"/>
                  <a:gd name="T9" fmla="*/ 0 h 281"/>
                  <a:gd name="T10" fmla="*/ 1 w 404"/>
                  <a:gd name="T11" fmla="*/ 0 h 281"/>
                  <a:gd name="T12" fmla="*/ 1 w 404"/>
                  <a:gd name="T13" fmla="*/ 0 h 281"/>
                  <a:gd name="T14" fmla="*/ 1 w 404"/>
                  <a:gd name="T15" fmla="*/ 0 h 281"/>
                  <a:gd name="T16" fmla="*/ 1 w 404"/>
                  <a:gd name="T17" fmla="*/ 0 h 281"/>
                  <a:gd name="T18" fmla="*/ 1 w 404"/>
                  <a:gd name="T19" fmla="*/ 0 h 281"/>
                  <a:gd name="T20" fmla="*/ 1 w 404"/>
                  <a:gd name="T21" fmla="*/ 0 h 281"/>
                  <a:gd name="T22" fmla="*/ 1 w 404"/>
                  <a:gd name="T23" fmla="*/ 0 h 281"/>
                  <a:gd name="T24" fmla="*/ 1 w 404"/>
                  <a:gd name="T25" fmla="*/ 0 h 281"/>
                  <a:gd name="T26" fmla="*/ 1 w 404"/>
                  <a:gd name="T27" fmla="*/ 0 h 281"/>
                  <a:gd name="T28" fmla="*/ 1 w 404"/>
                  <a:gd name="T29" fmla="*/ 0 h 281"/>
                  <a:gd name="T30" fmla="*/ 1 w 404"/>
                  <a:gd name="T31" fmla="*/ 0 h 281"/>
                  <a:gd name="T32" fmla="*/ 1 w 404"/>
                  <a:gd name="T33" fmla="*/ 0 h 281"/>
                  <a:gd name="T34" fmla="*/ 1 w 404"/>
                  <a:gd name="T35" fmla="*/ 0 h 281"/>
                  <a:gd name="T36" fmla="*/ 1 w 404"/>
                  <a:gd name="T37" fmla="*/ 0 h 281"/>
                  <a:gd name="T38" fmla="*/ 1 w 404"/>
                  <a:gd name="T39" fmla="*/ 0 h 281"/>
                  <a:gd name="T40" fmla="*/ 1 w 404"/>
                  <a:gd name="T41" fmla="*/ 0 h 281"/>
                  <a:gd name="T42" fmla="*/ 1 w 404"/>
                  <a:gd name="T43" fmla="*/ 0 h 281"/>
                  <a:gd name="T44" fmla="*/ 1 w 404"/>
                  <a:gd name="T45" fmla="*/ 0 h 281"/>
                  <a:gd name="T46" fmla="*/ 1 w 404"/>
                  <a:gd name="T47" fmla="*/ 0 h 281"/>
                  <a:gd name="T48" fmla="*/ 1 w 404"/>
                  <a:gd name="T49" fmla="*/ 0 h 281"/>
                  <a:gd name="T50" fmla="*/ 1 w 404"/>
                  <a:gd name="T51" fmla="*/ 0 h 281"/>
                  <a:gd name="T52" fmla="*/ 1 w 404"/>
                  <a:gd name="T53" fmla="*/ 0 h 281"/>
                  <a:gd name="T54" fmla="*/ 1 w 404"/>
                  <a:gd name="T55" fmla="*/ 0 h 281"/>
                  <a:gd name="T56" fmla="*/ 1 w 404"/>
                  <a:gd name="T57" fmla="*/ 0 h 281"/>
                  <a:gd name="T58" fmla="*/ 1 w 404"/>
                  <a:gd name="T59" fmla="*/ 0 h 281"/>
                  <a:gd name="T60" fmla="*/ 1 w 404"/>
                  <a:gd name="T61" fmla="*/ 0 h 281"/>
                  <a:gd name="T62" fmla="*/ 1 w 404"/>
                  <a:gd name="T63" fmla="*/ 0 h 281"/>
                  <a:gd name="T64" fmla="*/ 1 w 404"/>
                  <a:gd name="T65" fmla="*/ 0 h 281"/>
                  <a:gd name="T66" fmla="*/ 1 w 404"/>
                  <a:gd name="T67" fmla="*/ 0 h 281"/>
                  <a:gd name="T68" fmla="*/ 1 w 404"/>
                  <a:gd name="T69" fmla="*/ 0 h 281"/>
                  <a:gd name="T70" fmla="*/ 1 w 404"/>
                  <a:gd name="T71" fmla="*/ 0 h 281"/>
                  <a:gd name="T72" fmla="*/ 1 w 404"/>
                  <a:gd name="T73" fmla="*/ 0 h 281"/>
                  <a:gd name="T74" fmla="*/ 1 w 404"/>
                  <a:gd name="T75" fmla="*/ 0 h 281"/>
                  <a:gd name="T76" fmla="*/ 1 w 404"/>
                  <a:gd name="T77" fmla="*/ 0 h 281"/>
                  <a:gd name="T78" fmla="*/ 1 w 404"/>
                  <a:gd name="T79" fmla="*/ 0 h 281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4" h="281">
                    <a:moveTo>
                      <a:pt x="339" y="270"/>
                    </a:moveTo>
                    <a:lnTo>
                      <a:pt x="323" y="270"/>
                    </a:lnTo>
                    <a:lnTo>
                      <a:pt x="306" y="271"/>
                    </a:lnTo>
                    <a:lnTo>
                      <a:pt x="290" y="271"/>
                    </a:lnTo>
                    <a:lnTo>
                      <a:pt x="274" y="271"/>
                    </a:lnTo>
                    <a:lnTo>
                      <a:pt x="258" y="273"/>
                    </a:lnTo>
                    <a:lnTo>
                      <a:pt x="241" y="273"/>
                    </a:lnTo>
                    <a:lnTo>
                      <a:pt x="225" y="274"/>
                    </a:lnTo>
                    <a:lnTo>
                      <a:pt x="209" y="274"/>
                    </a:lnTo>
                    <a:lnTo>
                      <a:pt x="194" y="275"/>
                    </a:lnTo>
                    <a:lnTo>
                      <a:pt x="178" y="276"/>
                    </a:lnTo>
                    <a:lnTo>
                      <a:pt x="163" y="276"/>
                    </a:lnTo>
                    <a:lnTo>
                      <a:pt x="148" y="277"/>
                    </a:lnTo>
                    <a:lnTo>
                      <a:pt x="133" y="278"/>
                    </a:lnTo>
                    <a:lnTo>
                      <a:pt x="118" y="279"/>
                    </a:lnTo>
                    <a:lnTo>
                      <a:pt x="103" y="279"/>
                    </a:lnTo>
                    <a:lnTo>
                      <a:pt x="89" y="281"/>
                    </a:lnTo>
                    <a:lnTo>
                      <a:pt x="86" y="258"/>
                    </a:lnTo>
                    <a:lnTo>
                      <a:pt x="80" y="233"/>
                    </a:lnTo>
                    <a:lnTo>
                      <a:pt x="72" y="209"/>
                    </a:lnTo>
                    <a:lnTo>
                      <a:pt x="62" y="185"/>
                    </a:lnTo>
                    <a:lnTo>
                      <a:pt x="49" y="163"/>
                    </a:lnTo>
                    <a:lnTo>
                      <a:pt x="34" y="142"/>
                    </a:lnTo>
                    <a:lnTo>
                      <a:pt x="18" y="125"/>
                    </a:lnTo>
                    <a:lnTo>
                      <a:pt x="0" y="112"/>
                    </a:lnTo>
                    <a:lnTo>
                      <a:pt x="20" y="118"/>
                    </a:lnTo>
                    <a:lnTo>
                      <a:pt x="40" y="127"/>
                    </a:lnTo>
                    <a:lnTo>
                      <a:pt x="57" y="139"/>
                    </a:lnTo>
                    <a:lnTo>
                      <a:pt x="73" y="155"/>
                    </a:lnTo>
                    <a:lnTo>
                      <a:pt x="89" y="173"/>
                    </a:lnTo>
                    <a:lnTo>
                      <a:pt x="103" y="196"/>
                    </a:lnTo>
                    <a:lnTo>
                      <a:pt x="118" y="223"/>
                    </a:lnTo>
                    <a:lnTo>
                      <a:pt x="133" y="254"/>
                    </a:lnTo>
                    <a:lnTo>
                      <a:pt x="140" y="223"/>
                    </a:lnTo>
                    <a:lnTo>
                      <a:pt x="142" y="188"/>
                    </a:lnTo>
                    <a:lnTo>
                      <a:pt x="142" y="153"/>
                    </a:lnTo>
                    <a:lnTo>
                      <a:pt x="139" y="116"/>
                    </a:lnTo>
                    <a:lnTo>
                      <a:pt x="133" y="81"/>
                    </a:lnTo>
                    <a:lnTo>
                      <a:pt x="125" y="50"/>
                    </a:lnTo>
                    <a:lnTo>
                      <a:pt x="115" y="23"/>
                    </a:lnTo>
                    <a:lnTo>
                      <a:pt x="102" y="5"/>
                    </a:lnTo>
                    <a:lnTo>
                      <a:pt x="121" y="18"/>
                    </a:lnTo>
                    <a:lnTo>
                      <a:pt x="140" y="34"/>
                    </a:lnTo>
                    <a:lnTo>
                      <a:pt x="157" y="53"/>
                    </a:lnTo>
                    <a:lnTo>
                      <a:pt x="174" y="78"/>
                    </a:lnTo>
                    <a:lnTo>
                      <a:pt x="188" y="106"/>
                    </a:lnTo>
                    <a:lnTo>
                      <a:pt x="201" y="141"/>
                    </a:lnTo>
                    <a:lnTo>
                      <a:pt x="212" y="183"/>
                    </a:lnTo>
                    <a:lnTo>
                      <a:pt x="218" y="231"/>
                    </a:lnTo>
                    <a:lnTo>
                      <a:pt x="229" y="208"/>
                    </a:lnTo>
                    <a:lnTo>
                      <a:pt x="237" y="183"/>
                    </a:lnTo>
                    <a:lnTo>
                      <a:pt x="243" y="154"/>
                    </a:lnTo>
                    <a:lnTo>
                      <a:pt x="245" y="124"/>
                    </a:lnTo>
                    <a:lnTo>
                      <a:pt x="245" y="93"/>
                    </a:lnTo>
                    <a:lnTo>
                      <a:pt x="241" y="62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0" y="30"/>
                    </a:lnTo>
                    <a:lnTo>
                      <a:pt x="255" y="57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8" y="128"/>
                    </a:lnTo>
                    <a:lnTo>
                      <a:pt x="294" y="151"/>
                    </a:lnTo>
                    <a:lnTo>
                      <a:pt x="298" y="173"/>
                    </a:lnTo>
                    <a:lnTo>
                      <a:pt x="299" y="195"/>
                    </a:lnTo>
                    <a:lnTo>
                      <a:pt x="312" y="173"/>
                    </a:lnTo>
                    <a:lnTo>
                      <a:pt x="326" y="148"/>
                    </a:lnTo>
                    <a:lnTo>
                      <a:pt x="340" y="121"/>
                    </a:lnTo>
                    <a:lnTo>
                      <a:pt x="354" y="94"/>
                    </a:lnTo>
                    <a:lnTo>
                      <a:pt x="366" y="67"/>
                    </a:lnTo>
                    <a:lnTo>
                      <a:pt x="375" y="42"/>
                    </a:lnTo>
                    <a:lnTo>
                      <a:pt x="382" y="20"/>
                    </a:lnTo>
                    <a:lnTo>
                      <a:pt x="384" y="3"/>
                    </a:lnTo>
                    <a:lnTo>
                      <a:pt x="392" y="27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4" y="112"/>
                    </a:lnTo>
                    <a:lnTo>
                      <a:pt x="398" y="146"/>
                    </a:lnTo>
                    <a:lnTo>
                      <a:pt x="388" y="184"/>
                    </a:lnTo>
                    <a:lnTo>
                      <a:pt x="368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" name="Freeform 135">
                <a:extLst>
                  <a:ext uri="{FF2B5EF4-FFF2-40B4-BE49-F238E27FC236}">
                    <a16:creationId xmlns:a16="http://schemas.microsoft.com/office/drawing/2014/main" id="{AEF2ECD3-51B1-38AA-D9AA-1705151ADD1A}"/>
                  </a:ext>
                </a:extLst>
              </p:cNvPr>
              <p:cNvSpPr/>
              <p:nvPr/>
            </p:nvSpPr>
            <p:spPr bwMode="auto">
              <a:xfrm>
                <a:off x="4880" y="4200"/>
                <a:ext cx="51" cy="71"/>
              </a:xfrm>
              <a:custGeom>
                <a:avLst/>
                <a:gdLst>
                  <a:gd name="T0" fmla="*/ 1 w 102"/>
                  <a:gd name="T1" fmla="*/ 1 h 142"/>
                  <a:gd name="T2" fmla="*/ 0 w 102"/>
                  <a:gd name="T3" fmla="*/ 1 h 142"/>
                  <a:gd name="T4" fmla="*/ 1 w 102"/>
                  <a:gd name="T5" fmla="*/ 1 h 142"/>
                  <a:gd name="T6" fmla="*/ 1 w 102"/>
                  <a:gd name="T7" fmla="*/ 1 h 142"/>
                  <a:gd name="T8" fmla="*/ 1 w 102"/>
                  <a:gd name="T9" fmla="*/ 1 h 142"/>
                  <a:gd name="T10" fmla="*/ 1 w 102"/>
                  <a:gd name="T11" fmla="*/ 1 h 142"/>
                  <a:gd name="T12" fmla="*/ 1 w 102"/>
                  <a:gd name="T13" fmla="*/ 1 h 142"/>
                  <a:gd name="T14" fmla="*/ 1 w 102"/>
                  <a:gd name="T15" fmla="*/ 1 h 142"/>
                  <a:gd name="T16" fmla="*/ 1 w 102"/>
                  <a:gd name="T17" fmla="*/ 1 h 142"/>
                  <a:gd name="T18" fmla="*/ 1 w 102"/>
                  <a:gd name="T19" fmla="*/ 0 h 142"/>
                  <a:gd name="T20" fmla="*/ 1 w 102"/>
                  <a:gd name="T21" fmla="*/ 1 h 142"/>
                  <a:gd name="T22" fmla="*/ 1 w 102"/>
                  <a:gd name="T23" fmla="*/ 1 h 142"/>
                  <a:gd name="T24" fmla="*/ 1 w 102"/>
                  <a:gd name="T25" fmla="*/ 1 h 142"/>
                  <a:gd name="T26" fmla="*/ 1 w 102"/>
                  <a:gd name="T27" fmla="*/ 1 h 14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2" h="142">
                    <a:moveTo>
                      <a:pt x="71" y="142"/>
                    </a:moveTo>
                    <a:lnTo>
                      <a:pt x="0" y="142"/>
                    </a:lnTo>
                    <a:lnTo>
                      <a:pt x="6" y="123"/>
                    </a:lnTo>
                    <a:lnTo>
                      <a:pt x="16" y="102"/>
                    </a:lnTo>
                    <a:lnTo>
                      <a:pt x="27" y="82"/>
                    </a:lnTo>
                    <a:lnTo>
                      <a:pt x="41" y="61"/>
                    </a:lnTo>
                    <a:lnTo>
                      <a:pt x="56" y="43"/>
                    </a:lnTo>
                    <a:lnTo>
                      <a:pt x="71" y="26"/>
                    </a:lnTo>
                    <a:lnTo>
                      <a:pt x="87" y="12"/>
                    </a:lnTo>
                    <a:lnTo>
                      <a:pt x="102" y="0"/>
                    </a:lnTo>
                    <a:lnTo>
                      <a:pt x="84" y="41"/>
                    </a:lnTo>
                    <a:lnTo>
                      <a:pt x="74" y="78"/>
                    </a:lnTo>
                    <a:lnTo>
                      <a:pt x="71" y="112"/>
                    </a:lnTo>
                    <a:lnTo>
                      <a:pt x="71" y="14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9" name="Freeform 136">
                <a:extLst>
                  <a:ext uri="{FF2B5EF4-FFF2-40B4-BE49-F238E27FC236}">
                    <a16:creationId xmlns:a16="http://schemas.microsoft.com/office/drawing/2014/main" id="{953FB2F0-CCB4-A88B-861B-C466DBCCD1AF}"/>
                  </a:ext>
                </a:extLst>
              </p:cNvPr>
              <p:cNvSpPr/>
              <p:nvPr/>
            </p:nvSpPr>
            <p:spPr bwMode="auto">
              <a:xfrm>
                <a:off x="3666" y="4127"/>
                <a:ext cx="558" cy="206"/>
              </a:xfrm>
              <a:custGeom>
                <a:avLst/>
                <a:gdLst>
                  <a:gd name="T0" fmla="*/ 0 w 1117"/>
                  <a:gd name="T1" fmla="*/ 1 h 412"/>
                  <a:gd name="T2" fmla="*/ 0 w 1117"/>
                  <a:gd name="T3" fmla="*/ 1 h 412"/>
                  <a:gd name="T4" fmla="*/ 0 w 1117"/>
                  <a:gd name="T5" fmla="*/ 1 h 412"/>
                  <a:gd name="T6" fmla="*/ 0 w 1117"/>
                  <a:gd name="T7" fmla="*/ 1 h 412"/>
                  <a:gd name="T8" fmla="*/ 0 w 1117"/>
                  <a:gd name="T9" fmla="*/ 1 h 412"/>
                  <a:gd name="T10" fmla="*/ 0 w 1117"/>
                  <a:gd name="T11" fmla="*/ 1 h 412"/>
                  <a:gd name="T12" fmla="*/ 0 w 1117"/>
                  <a:gd name="T13" fmla="*/ 1 h 412"/>
                  <a:gd name="T14" fmla="*/ 0 w 1117"/>
                  <a:gd name="T15" fmla="*/ 1 h 412"/>
                  <a:gd name="T16" fmla="*/ 0 w 1117"/>
                  <a:gd name="T17" fmla="*/ 1 h 412"/>
                  <a:gd name="T18" fmla="*/ 0 w 1117"/>
                  <a:gd name="T19" fmla="*/ 1 h 412"/>
                  <a:gd name="T20" fmla="*/ 0 w 1117"/>
                  <a:gd name="T21" fmla="*/ 1 h 412"/>
                  <a:gd name="T22" fmla="*/ 0 w 1117"/>
                  <a:gd name="T23" fmla="*/ 1 h 412"/>
                  <a:gd name="T24" fmla="*/ 0 w 1117"/>
                  <a:gd name="T25" fmla="*/ 1 h 412"/>
                  <a:gd name="T26" fmla="*/ 0 w 1117"/>
                  <a:gd name="T27" fmla="*/ 1 h 412"/>
                  <a:gd name="T28" fmla="*/ 0 w 1117"/>
                  <a:gd name="T29" fmla="*/ 1 h 412"/>
                  <a:gd name="T30" fmla="*/ 0 w 1117"/>
                  <a:gd name="T31" fmla="*/ 1 h 412"/>
                  <a:gd name="T32" fmla="*/ 0 w 1117"/>
                  <a:gd name="T33" fmla="*/ 1 h 412"/>
                  <a:gd name="T34" fmla="*/ 0 w 1117"/>
                  <a:gd name="T35" fmla="*/ 1 h 412"/>
                  <a:gd name="T36" fmla="*/ 0 w 1117"/>
                  <a:gd name="T37" fmla="*/ 1 h 412"/>
                  <a:gd name="T38" fmla="*/ 0 w 1117"/>
                  <a:gd name="T39" fmla="*/ 1 h 412"/>
                  <a:gd name="T40" fmla="*/ 0 w 1117"/>
                  <a:gd name="T41" fmla="*/ 1 h 412"/>
                  <a:gd name="T42" fmla="*/ 0 w 1117"/>
                  <a:gd name="T43" fmla="*/ 1 h 412"/>
                  <a:gd name="T44" fmla="*/ 0 w 1117"/>
                  <a:gd name="T45" fmla="*/ 1 h 412"/>
                  <a:gd name="T46" fmla="*/ 0 w 1117"/>
                  <a:gd name="T47" fmla="*/ 1 h 412"/>
                  <a:gd name="T48" fmla="*/ 0 w 1117"/>
                  <a:gd name="T49" fmla="*/ 1 h 412"/>
                  <a:gd name="T50" fmla="*/ 0 w 1117"/>
                  <a:gd name="T51" fmla="*/ 1 h 412"/>
                  <a:gd name="T52" fmla="*/ 0 w 1117"/>
                  <a:gd name="T53" fmla="*/ 1 h 412"/>
                  <a:gd name="T54" fmla="*/ 0 w 1117"/>
                  <a:gd name="T55" fmla="*/ 1 h 412"/>
                  <a:gd name="T56" fmla="*/ 0 w 1117"/>
                  <a:gd name="T57" fmla="*/ 1 h 412"/>
                  <a:gd name="T58" fmla="*/ 0 w 1117"/>
                  <a:gd name="T59" fmla="*/ 1 h 412"/>
                  <a:gd name="T60" fmla="*/ 0 w 1117"/>
                  <a:gd name="T61" fmla="*/ 1 h 412"/>
                  <a:gd name="T62" fmla="*/ 0 w 1117"/>
                  <a:gd name="T63" fmla="*/ 1 h 412"/>
                  <a:gd name="T64" fmla="*/ 0 w 1117"/>
                  <a:gd name="T65" fmla="*/ 0 h 412"/>
                  <a:gd name="T66" fmla="*/ 0 w 1117"/>
                  <a:gd name="T67" fmla="*/ 1 h 412"/>
                  <a:gd name="T68" fmla="*/ 0 w 1117"/>
                  <a:gd name="T69" fmla="*/ 1 h 412"/>
                  <a:gd name="T70" fmla="*/ 0 w 1117"/>
                  <a:gd name="T71" fmla="*/ 1 h 412"/>
                  <a:gd name="T72" fmla="*/ 0 w 1117"/>
                  <a:gd name="T73" fmla="*/ 1 h 412"/>
                  <a:gd name="T74" fmla="*/ 0 w 1117"/>
                  <a:gd name="T75" fmla="*/ 1 h 412"/>
                  <a:gd name="T76" fmla="*/ 0 w 1117"/>
                  <a:gd name="T77" fmla="*/ 1 h 412"/>
                  <a:gd name="T78" fmla="*/ 0 w 1117"/>
                  <a:gd name="T79" fmla="*/ 1 h 412"/>
                  <a:gd name="T80" fmla="*/ 0 w 1117"/>
                  <a:gd name="T81" fmla="*/ 1 h 412"/>
                  <a:gd name="T82" fmla="*/ 0 w 1117"/>
                  <a:gd name="T83" fmla="*/ 1 h 412"/>
                  <a:gd name="T84" fmla="*/ 0 w 1117"/>
                  <a:gd name="T85" fmla="*/ 1 h 412"/>
                  <a:gd name="T86" fmla="*/ 0 w 1117"/>
                  <a:gd name="T87" fmla="*/ 1 h 412"/>
                  <a:gd name="T88" fmla="*/ 0 w 1117"/>
                  <a:gd name="T89" fmla="*/ 1 h 412"/>
                  <a:gd name="T90" fmla="*/ 0 w 1117"/>
                  <a:gd name="T91" fmla="*/ 1 h 412"/>
                  <a:gd name="T92" fmla="*/ 0 w 1117"/>
                  <a:gd name="T93" fmla="*/ 1 h 412"/>
                  <a:gd name="T94" fmla="*/ 0 w 1117"/>
                  <a:gd name="T95" fmla="*/ 1 h 412"/>
                  <a:gd name="T96" fmla="*/ 0 w 1117"/>
                  <a:gd name="T97" fmla="*/ 1 h 412"/>
                  <a:gd name="T98" fmla="*/ 0 w 1117"/>
                  <a:gd name="T99" fmla="*/ 1 h 412"/>
                  <a:gd name="T100" fmla="*/ 0 w 1117"/>
                  <a:gd name="T101" fmla="*/ 1 h 412"/>
                  <a:gd name="T102" fmla="*/ 0 w 1117"/>
                  <a:gd name="T103" fmla="*/ 1 h 412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1117" h="412">
                    <a:moveTo>
                      <a:pt x="1093" y="212"/>
                    </a:moveTo>
                    <a:lnTo>
                      <a:pt x="1073" y="229"/>
                    </a:lnTo>
                    <a:lnTo>
                      <a:pt x="1052" y="248"/>
                    </a:lnTo>
                    <a:lnTo>
                      <a:pt x="1032" y="265"/>
                    </a:lnTo>
                    <a:lnTo>
                      <a:pt x="1011" y="284"/>
                    </a:lnTo>
                    <a:lnTo>
                      <a:pt x="990" y="301"/>
                    </a:lnTo>
                    <a:lnTo>
                      <a:pt x="971" y="317"/>
                    </a:lnTo>
                    <a:lnTo>
                      <a:pt x="951" y="334"/>
                    </a:lnTo>
                    <a:lnTo>
                      <a:pt x="934" y="349"/>
                    </a:lnTo>
                    <a:lnTo>
                      <a:pt x="917" y="363"/>
                    </a:lnTo>
                    <a:lnTo>
                      <a:pt x="900" y="376"/>
                    </a:lnTo>
                    <a:lnTo>
                      <a:pt x="888" y="387"/>
                    </a:lnTo>
                    <a:lnTo>
                      <a:pt x="876" y="397"/>
                    </a:lnTo>
                    <a:lnTo>
                      <a:pt x="867" y="403"/>
                    </a:lnTo>
                    <a:lnTo>
                      <a:pt x="860" y="409"/>
                    </a:lnTo>
                    <a:lnTo>
                      <a:pt x="857" y="412"/>
                    </a:lnTo>
                    <a:lnTo>
                      <a:pt x="826" y="410"/>
                    </a:lnTo>
                    <a:lnTo>
                      <a:pt x="791" y="409"/>
                    </a:lnTo>
                    <a:lnTo>
                      <a:pt x="753" y="408"/>
                    </a:lnTo>
                    <a:lnTo>
                      <a:pt x="714" y="406"/>
                    </a:lnTo>
                    <a:lnTo>
                      <a:pt x="672" y="403"/>
                    </a:lnTo>
                    <a:lnTo>
                      <a:pt x="630" y="401"/>
                    </a:lnTo>
                    <a:lnTo>
                      <a:pt x="587" y="399"/>
                    </a:lnTo>
                    <a:lnTo>
                      <a:pt x="542" y="395"/>
                    </a:lnTo>
                    <a:lnTo>
                      <a:pt x="499" y="393"/>
                    </a:lnTo>
                    <a:lnTo>
                      <a:pt x="455" y="391"/>
                    </a:lnTo>
                    <a:lnTo>
                      <a:pt x="412" y="387"/>
                    </a:lnTo>
                    <a:lnTo>
                      <a:pt x="371" y="385"/>
                    </a:lnTo>
                    <a:lnTo>
                      <a:pt x="330" y="383"/>
                    </a:lnTo>
                    <a:lnTo>
                      <a:pt x="292" y="380"/>
                    </a:lnTo>
                    <a:lnTo>
                      <a:pt x="257" y="378"/>
                    </a:lnTo>
                    <a:lnTo>
                      <a:pt x="224" y="377"/>
                    </a:lnTo>
                    <a:lnTo>
                      <a:pt x="209" y="376"/>
                    </a:lnTo>
                    <a:lnTo>
                      <a:pt x="193" y="376"/>
                    </a:lnTo>
                    <a:lnTo>
                      <a:pt x="178" y="375"/>
                    </a:lnTo>
                    <a:lnTo>
                      <a:pt x="162" y="375"/>
                    </a:lnTo>
                    <a:lnTo>
                      <a:pt x="147" y="374"/>
                    </a:lnTo>
                    <a:lnTo>
                      <a:pt x="131" y="374"/>
                    </a:lnTo>
                    <a:lnTo>
                      <a:pt x="116" y="372"/>
                    </a:lnTo>
                    <a:lnTo>
                      <a:pt x="101" y="372"/>
                    </a:lnTo>
                    <a:lnTo>
                      <a:pt x="80" y="334"/>
                    </a:lnTo>
                    <a:lnTo>
                      <a:pt x="63" y="289"/>
                    </a:lnTo>
                    <a:lnTo>
                      <a:pt x="48" y="241"/>
                    </a:lnTo>
                    <a:lnTo>
                      <a:pt x="36" y="190"/>
                    </a:lnTo>
                    <a:lnTo>
                      <a:pt x="24" y="142"/>
                    </a:lnTo>
                    <a:lnTo>
                      <a:pt x="15" y="97"/>
                    </a:lnTo>
                    <a:lnTo>
                      <a:pt x="7" y="58"/>
                    </a:lnTo>
                    <a:lnTo>
                      <a:pt x="0" y="28"/>
                    </a:lnTo>
                    <a:lnTo>
                      <a:pt x="11" y="62"/>
                    </a:lnTo>
                    <a:lnTo>
                      <a:pt x="25" y="100"/>
                    </a:lnTo>
                    <a:lnTo>
                      <a:pt x="41" y="141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4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1" y="284"/>
                    </a:lnTo>
                    <a:lnTo>
                      <a:pt x="138" y="257"/>
                    </a:lnTo>
                    <a:lnTo>
                      <a:pt x="146" y="234"/>
                    </a:lnTo>
                    <a:lnTo>
                      <a:pt x="156" y="211"/>
                    </a:lnTo>
                    <a:lnTo>
                      <a:pt x="169" y="191"/>
                    </a:lnTo>
                    <a:lnTo>
                      <a:pt x="184" y="172"/>
                    </a:lnTo>
                    <a:lnTo>
                      <a:pt x="204" y="153"/>
                    </a:lnTo>
                    <a:lnTo>
                      <a:pt x="227" y="136"/>
                    </a:lnTo>
                    <a:lnTo>
                      <a:pt x="214" y="158"/>
                    </a:lnTo>
                    <a:lnTo>
                      <a:pt x="201" y="184"/>
                    </a:lnTo>
                    <a:lnTo>
                      <a:pt x="191" y="216"/>
                    </a:lnTo>
                    <a:lnTo>
                      <a:pt x="184" y="248"/>
                    </a:lnTo>
                    <a:lnTo>
                      <a:pt x="182" y="281"/>
                    </a:lnTo>
                    <a:lnTo>
                      <a:pt x="188" y="314"/>
                    </a:lnTo>
                    <a:lnTo>
                      <a:pt x="200" y="344"/>
                    </a:lnTo>
                    <a:lnTo>
                      <a:pt x="224" y="370"/>
                    </a:lnTo>
                    <a:lnTo>
                      <a:pt x="250" y="344"/>
                    </a:lnTo>
                    <a:lnTo>
                      <a:pt x="270" y="305"/>
                    </a:lnTo>
                    <a:lnTo>
                      <a:pt x="284" y="261"/>
                    </a:lnTo>
                    <a:lnTo>
                      <a:pt x="291" y="211"/>
                    </a:lnTo>
                    <a:lnTo>
                      <a:pt x="290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7" y="8"/>
                    </a:lnTo>
                    <a:lnTo>
                      <a:pt x="261" y="35"/>
                    </a:lnTo>
                    <a:lnTo>
                      <a:pt x="282" y="63"/>
                    </a:lnTo>
                    <a:lnTo>
                      <a:pt x="299" y="96"/>
                    </a:lnTo>
                    <a:lnTo>
                      <a:pt x="314" y="130"/>
                    </a:lnTo>
                    <a:lnTo>
                      <a:pt x="326" y="168"/>
                    </a:lnTo>
                    <a:lnTo>
                      <a:pt x="334" y="211"/>
                    </a:lnTo>
                    <a:lnTo>
                      <a:pt x="340" y="258"/>
                    </a:lnTo>
                    <a:lnTo>
                      <a:pt x="341" y="309"/>
                    </a:lnTo>
                    <a:lnTo>
                      <a:pt x="355" y="288"/>
                    </a:lnTo>
                    <a:lnTo>
                      <a:pt x="371" y="266"/>
                    </a:lnTo>
                    <a:lnTo>
                      <a:pt x="389" y="244"/>
                    </a:lnTo>
                    <a:lnTo>
                      <a:pt x="409" y="222"/>
                    </a:lnTo>
                    <a:lnTo>
                      <a:pt x="429" y="203"/>
                    </a:lnTo>
                    <a:lnTo>
                      <a:pt x="450" y="184"/>
                    </a:lnTo>
                    <a:lnTo>
                      <a:pt x="471" y="171"/>
                    </a:lnTo>
                    <a:lnTo>
                      <a:pt x="492" y="160"/>
                    </a:lnTo>
                    <a:lnTo>
                      <a:pt x="482" y="180"/>
                    </a:lnTo>
                    <a:lnTo>
                      <a:pt x="469" y="203"/>
                    </a:lnTo>
                    <a:lnTo>
                      <a:pt x="451" y="227"/>
                    </a:lnTo>
                    <a:lnTo>
                      <a:pt x="433" y="251"/>
                    </a:lnTo>
                    <a:lnTo>
                      <a:pt x="416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1" y="334"/>
                    </a:lnTo>
                    <a:lnTo>
                      <a:pt x="388" y="339"/>
                    </a:lnTo>
                    <a:lnTo>
                      <a:pt x="397" y="344"/>
                    </a:lnTo>
                    <a:lnTo>
                      <a:pt x="408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3" y="360"/>
                    </a:lnTo>
                    <a:lnTo>
                      <a:pt x="457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3"/>
                    </a:lnTo>
                    <a:lnTo>
                      <a:pt x="374" y="66"/>
                    </a:lnTo>
                    <a:lnTo>
                      <a:pt x="345" y="36"/>
                    </a:lnTo>
                    <a:lnTo>
                      <a:pt x="374" y="58"/>
                    </a:lnTo>
                    <a:lnTo>
                      <a:pt x="399" y="79"/>
                    </a:lnTo>
                    <a:lnTo>
                      <a:pt x="423" y="103"/>
                    </a:lnTo>
                    <a:lnTo>
                      <a:pt x="443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3" y="10"/>
                    </a:lnTo>
                    <a:lnTo>
                      <a:pt x="489" y="39"/>
                    </a:lnTo>
                    <a:lnTo>
                      <a:pt x="505" y="71"/>
                    </a:lnTo>
                    <a:lnTo>
                      <a:pt x="519" y="106"/>
                    </a:lnTo>
                    <a:lnTo>
                      <a:pt x="531" y="145"/>
                    </a:lnTo>
                    <a:lnTo>
                      <a:pt x="539" y="189"/>
                    </a:lnTo>
                    <a:lnTo>
                      <a:pt x="541" y="236"/>
                    </a:lnTo>
                    <a:lnTo>
                      <a:pt x="538" y="290"/>
                    </a:lnTo>
                    <a:lnTo>
                      <a:pt x="526" y="349"/>
                    </a:lnTo>
                    <a:lnTo>
                      <a:pt x="553" y="322"/>
                    </a:lnTo>
                    <a:lnTo>
                      <a:pt x="576" y="288"/>
                    </a:lnTo>
                    <a:lnTo>
                      <a:pt x="594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2" y="126"/>
                    </a:lnTo>
                    <a:lnTo>
                      <a:pt x="584" y="84"/>
                    </a:lnTo>
                    <a:lnTo>
                      <a:pt x="551" y="44"/>
                    </a:lnTo>
                    <a:lnTo>
                      <a:pt x="566" y="52"/>
                    </a:lnTo>
                    <a:lnTo>
                      <a:pt x="581" y="60"/>
                    </a:lnTo>
                    <a:lnTo>
                      <a:pt x="596" y="69"/>
                    </a:lnTo>
                    <a:lnTo>
                      <a:pt x="610" y="82"/>
                    </a:lnTo>
                    <a:lnTo>
                      <a:pt x="622" y="96"/>
                    </a:lnTo>
                    <a:lnTo>
                      <a:pt x="632" y="113"/>
                    </a:lnTo>
                    <a:lnTo>
                      <a:pt x="641" y="134"/>
                    </a:lnTo>
                    <a:lnTo>
                      <a:pt x="647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8" y="32"/>
                    </a:lnTo>
                    <a:lnTo>
                      <a:pt x="645" y="0"/>
                    </a:lnTo>
                    <a:lnTo>
                      <a:pt x="655" y="38"/>
                    </a:lnTo>
                    <a:lnTo>
                      <a:pt x="661" y="82"/>
                    </a:lnTo>
                    <a:lnTo>
                      <a:pt x="662" y="129"/>
                    </a:lnTo>
                    <a:lnTo>
                      <a:pt x="660" y="179"/>
                    </a:lnTo>
                    <a:lnTo>
                      <a:pt x="652" y="228"/>
                    </a:lnTo>
                    <a:lnTo>
                      <a:pt x="641" y="277"/>
                    </a:lnTo>
                    <a:lnTo>
                      <a:pt x="626" y="320"/>
                    </a:lnTo>
                    <a:lnTo>
                      <a:pt x="609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79" y="255"/>
                    </a:lnTo>
                    <a:lnTo>
                      <a:pt x="697" y="212"/>
                    </a:lnTo>
                    <a:lnTo>
                      <a:pt x="712" y="167"/>
                    </a:lnTo>
                    <a:lnTo>
                      <a:pt x="722" y="122"/>
                    </a:lnTo>
                    <a:lnTo>
                      <a:pt x="730" y="77"/>
                    </a:lnTo>
                    <a:lnTo>
                      <a:pt x="733" y="33"/>
                    </a:lnTo>
                    <a:lnTo>
                      <a:pt x="742" y="88"/>
                    </a:lnTo>
                    <a:lnTo>
                      <a:pt x="746" y="148"/>
                    </a:lnTo>
                    <a:lnTo>
                      <a:pt x="743" y="210"/>
                    </a:lnTo>
                    <a:lnTo>
                      <a:pt x="730" y="269"/>
                    </a:lnTo>
                    <a:lnTo>
                      <a:pt x="743" y="252"/>
                    </a:lnTo>
                    <a:lnTo>
                      <a:pt x="756" y="232"/>
                    </a:lnTo>
                    <a:lnTo>
                      <a:pt x="770" y="206"/>
                    </a:lnTo>
                    <a:lnTo>
                      <a:pt x="784" y="181"/>
                    </a:lnTo>
                    <a:lnTo>
                      <a:pt x="797" y="154"/>
                    </a:lnTo>
                    <a:lnTo>
                      <a:pt x="808" y="130"/>
                    </a:lnTo>
                    <a:lnTo>
                      <a:pt x="816" y="109"/>
                    </a:lnTo>
                    <a:lnTo>
                      <a:pt x="821" y="93"/>
                    </a:lnTo>
                    <a:lnTo>
                      <a:pt x="819" y="118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4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6" y="295"/>
                    </a:lnTo>
                    <a:lnTo>
                      <a:pt x="725" y="324"/>
                    </a:lnTo>
                    <a:lnTo>
                      <a:pt x="752" y="307"/>
                    </a:lnTo>
                    <a:lnTo>
                      <a:pt x="777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69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0" y="166"/>
                    </a:lnTo>
                    <a:lnTo>
                      <a:pt x="882" y="194"/>
                    </a:lnTo>
                    <a:lnTo>
                      <a:pt x="873" y="220"/>
                    </a:lnTo>
                    <a:lnTo>
                      <a:pt x="861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35" y="308"/>
                    </a:lnTo>
                    <a:lnTo>
                      <a:pt x="850" y="297"/>
                    </a:lnTo>
                    <a:lnTo>
                      <a:pt x="866" y="284"/>
                    </a:lnTo>
                    <a:lnTo>
                      <a:pt x="882" y="269"/>
                    </a:lnTo>
                    <a:lnTo>
                      <a:pt x="897" y="252"/>
                    </a:lnTo>
                    <a:lnTo>
                      <a:pt x="912" y="234"/>
                    </a:lnTo>
                    <a:lnTo>
                      <a:pt x="927" y="216"/>
                    </a:lnTo>
                    <a:lnTo>
                      <a:pt x="941" y="195"/>
                    </a:lnTo>
                    <a:lnTo>
                      <a:pt x="955" y="174"/>
                    </a:lnTo>
                    <a:lnTo>
                      <a:pt x="967" y="153"/>
                    </a:lnTo>
                    <a:lnTo>
                      <a:pt x="979" y="133"/>
                    </a:lnTo>
                    <a:lnTo>
                      <a:pt x="990" y="112"/>
                    </a:lnTo>
                    <a:lnTo>
                      <a:pt x="999" y="91"/>
                    </a:lnTo>
                    <a:lnTo>
                      <a:pt x="1008" y="70"/>
                    </a:lnTo>
                    <a:lnTo>
                      <a:pt x="1014" y="52"/>
                    </a:lnTo>
                    <a:lnTo>
                      <a:pt x="1020" y="33"/>
                    </a:lnTo>
                    <a:lnTo>
                      <a:pt x="1012" y="71"/>
                    </a:lnTo>
                    <a:lnTo>
                      <a:pt x="1004" y="107"/>
                    </a:lnTo>
                    <a:lnTo>
                      <a:pt x="994" y="141"/>
                    </a:lnTo>
                    <a:lnTo>
                      <a:pt x="983" y="173"/>
                    </a:lnTo>
                    <a:lnTo>
                      <a:pt x="968" y="206"/>
                    </a:lnTo>
                    <a:lnTo>
                      <a:pt x="950" y="242"/>
                    </a:lnTo>
                    <a:lnTo>
                      <a:pt x="927" y="279"/>
                    </a:lnTo>
                    <a:lnTo>
                      <a:pt x="897" y="322"/>
                    </a:lnTo>
                    <a:lnTo>
                      <a:pt x="910" y="314"/>
                    </a:lnTo>
                    <a:lnTo>
                      <a:pt x="925" y="304"/>
                    </a:lnTo>
                    <a:lnTo>
                      <a:pt x="940" y="294"/>
                    </a:lnTo>
                    <a:lnTo>
                      <a:pt x="956" y="282"/>
                    </a:lnTo>
                    <a:lnTo>
                      <a:pt x="972" y="270"/>
                    </a:lnTo>
                    <a:lnTo>
                      <a:pt x="988" y="257"/>
                    </a:lnTo>
                    <a:lnTo>
                      <a:pt x="1005" y="243"/>
                    </a:lnTo>
                    <a:lnTo>
                      <a:pt x="1021" y="228"/>
                    </a:lnTo>
                    <a:lnTo>
                      <a:pt x="1037" y="213"/>
                    </a:lnTo>
                    <a:lnTo>
                      <a:pt x="1052" y="197"/>
                    </a:lnTo>
                    <a:lnTo>
                      <a:pt x="1067" y="182"/>
                    </a:lnTo>
                    <a:lnTo>
                      <a:pt x="1080" y="166"/>
                    </a:lnTo>
                    <a:lnTo>
                      <a:pt x="1092" y="150"/>
                    </a:lnTo>
                    <a:lnTo>
                      <a:pt x="1102" y="135"/>
                    </a:lnTo>
                    <a:lnTo>
                      <a:pt x="1111" y="119"/>
                    </a:lnTo>
                    <a:lnTo>
                      <a:pt x="1117" y="104"/>
                    </a:lnTo>
                    <a:lnTo>
                      <a:pt x="1110" y="136"/>
                    </a:lnTo>
                    <a:lnTo>
                      <a:pt x="1103" y="166"/>
                    </a:lnTo>
                    <a:lnTo>
                      <a:pt x="1099" y="192"/>
                    </a:lnTo>
                    <a:lnTo>
                      <a:pt x="1093" y="21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" name="Freeform 137">
                <a:extLst>
                  <a:ext uri="{FF2B5EF4-FFF2-40B4-BE49-F238E27FC236}">
                    <a16:creationId xmlns:a16="http://schemas.microsoft.com/office/drawing/2014/main" id="{2804C3A6-04D6-447A-59F5-9A8254382F9C}"/>
                  </a:ext>
                </a:extLst>
              </p:cNvPr>
              <p:cNvSpPr/>
              <p:nvPr/>
            </p:nvSpPr>
            <p:spPr bwMode="auto">
              <a:xfrm>
                <a:off x="4164" y="4179"/>
                <a:ext cx="202" cy="141"/>
              </a:xfrm>
              <a:custGeom>
                <a:avLst/>
                <a:gdLst>
                  <a:gd name="T0" fmla="*/ 1 w 403"/>
                  <a:gd name="T1" fmla="*/ 1 h 280"/>
                  <a:gd name="T2" fmla="*/ 1 w 403"/>
                  <a:gd name="T3" fmla="*/ 1 h 280"/>
                  <a:gd name="T4" fmla="*/ 1 w 403"/>
                  <a:gd name="T5" fmla="*/ 1 h 280"/>
                  <a:gd name="T6" fmla="*/ 1 w 403"/>
                  <a:gd name="T7" fmla="*/ 1 h 280"/>
                  <a:gd name="T8" fmla="*/ 1 w 403"/>
                  <a:gd name="T9" fmla="*/ 1 h 280"/>
                  <a:gd name="T10" fmla="*/ 1 w 403"/>
                  <a:gd name="T11" fmla="*/ 1 h 280"/>
                  <a:gd name="T12" fmla="*/ 1 w 403"/>
                  <a:gd name="T13" fmla="*/ 1 h 280"/>
                  <a:gd name="T14" fmla="*/ 1 w 403"/>
                  <a:gd name="T15" fmla="*/ 1 h 280"/>
                  <a:gd name="T16" fmla="*/ 1 w 403"/>
                  <a:gd name="T17" fmla="*/ 1 h 280"/>
                  <a:gd name="T18" fmla="*/ 1 w 403"/>
                  <a:gd name="T19" fmla="*/ 1 h 280"/>
                  <a:gd name="T20" fmla="*/ 1 w 403"/>
                  <a:gd name="T21" fmla="*/ 1 h 280"/>
                  <a:gd name="T22" fmla="*/ 1 w 403"/>
                  <a:gd name="T23" fmla="*/ 1 h 280"/>
                  <a:gd name="T24" fmla="*/ 1 w 403"/>
                  <a:gd name="T25" fmla="*/ 1 h 280"/>
                  <a:gd name="T26" fmla="*/ 1 w 403"/>
                  <a:gd name="T27" fmla="*/ 1 h 280"/>
                  <a:gd name="T28" fmla="*/ 1 w 403"/>
                  <a:gd name="T29" fmla="*/ 1 h 280"/>
                  <a:gd name="T30" fmla="*/ 1 w 403"/>
                  <a:gd name="T31" fmla="*/ 1 h 280"/>
                  <a:gd name="T32" fmla="*/ 1 w 403"/>
                  <a:gd name="T33" fmla="*/ 1 h 280"/>
                  <a:gd name="T34" fmla="*/ 1 w 403"/>
                  <a:gd name="T35" fmla="*/ 1 h 280"/>
                  <a:gd name="T36" fmla="*/ 1 w 403"/>
                  <a:gd name="T37" fmla="*/ 1 h 280"/>
                  <a:gd name="T38" fmla="*/ 1 w 403"/>
                  <a:gd name="T39" fmla="*/ 1 h 280"/>
                  <a:gd name="T40" fmla="*/ 1 w 403"/>
                  <a:gd name="T41" fmla="*/ 1 h 280"/>
                  <a:gd name="T42" fmla="*/ 1 w 403"/>
                  <a:gd name="T43" fmla="*/ 1 h 280"/>
                  <a:gd name="T44" fmla="*/ 1 w 403"/>
                  <a:gd name="T45" fmla="*/ 1 h 280"/>
                  <a:gd name="T46" fmla="*/ 1 w 403"/>
                  <a:gd name="T47" fmla="*/ 1 h 280"/>
                  <a:gd name="T48" fmla="*/ 1 w 403"/>
                  <a:gd name="T49" fmla="*/ 1 h 280"/>
                  <a:gd name="T50" fmla="*/ 1 w 403"/>
                  <a:gd name="T51" fmla="*/ 1 h 280"/>
                  <a:gd name="T52" fmla="*/ 1 w 403"/>
                  <a:gd name="T53" fmla="*/ 1 h 280"/>
                  <a:gd name="T54" fmla="*/ 1 w 403"/>
                  <a:gd name="T55" fmla="*/ 1 h 280"/>
                  <a:gd name="T56" fmla="*/ 1 w 403"/>
                  <a:gd name="T57" fmla="*/ 1 h 280"/>
                  <a:gd name="T58" fmla="*/ 1 w 403"/>
                  <a:gd name="T59" fmla="*/ 1 h 280"/>
                  <a:gd name="T60" fmla="*/ 1 w 403"/>
                  <a:gd name="T61" fmla="*/ 1 h 280"/>
                  <a:gd name="T62" fmla="*/ 1 w 403"/>
                  <a:gd name="T63" fmla="*/ 1 h 280"/>
                  <a:gd name="T64" fmla="*/ 1 w 403"/>
                  <a:gd name="T65" fmla="*/ 1 h 280"/>
                  <a:gd name="T66" fmla="*/ 1 w 403"/>
                  <a:gd name="T67" fmla="*/ 1 h 280"/>
                  <a:gd name="T68" fmla="*/ 1 w 403"/>
                  <a:gd name="T69" fmla="*/ 1 h 280"/>
                  <a:gd name="T70" fmla="*/ 1 w 403"/>
                  <a:gd name="T71" fmla="*/ 1 h 280"/>
                  <a:gd name="T72" fmla="*/ 1 w 403"/>
                  <a:gd name="T73" fmla="*/ 1 h 280"/>
                  <a:gd name="T74" fmla="*/ 1 w 403"/>
                  <a:gd name="T75" fmla="*/ 1 h 280"/>
                  <a:gd name="T76" fmla="*/ 1 w 403"/>
                  <a:gd name="T77" fmla="*/ 1 h 280"/>
                  <a:gd name="T78" fmla="*/ 1 w 403"/>
                  <a:gd name="T79" fmla="*/ 1 h 28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3" h="280">
                    <a:moveTo>
                      <a:pt x="339" y="270"/>
                    </a:moveTo>
                    <a:lnTo>
                      <a:pt x="322" y="270"/>
                    </a:lnTo>
                    <a:lnTo>
                      <a:pt x="305" y="271"/>
                    </a:lnTo>
                    <a:lnTo>
                      <a:pt x="289" y="271"/>
                    </a:lnTo>
                    <a:lnTo>
                      <a:pt x="273" y="272"/>
                    </a:lnTo>
                    <a:lnTo>
                      <a:pt x="257" y="272"/>
                    </a:lnTo>
                    <a:lnTo>
                      <a:pt x="241" y="273"/>
                    </a:lnTo>
                    <a:lnTo>
                      <a:pt x="225" y="273"/>
                    </a:lnTo>
                    <a:lnTo>
                      <a:pt x="210" y="274"/>
                    </a:lnTo>
                    <a:lnTo>
                      <a:pt x="194" y="274"/>
                    </a:lnTo>
                    <a:lnTo>
                      <a:pt x="179" y="275"/>
                    </a:lnTo>
                    <a:lnTo>
                      <a:pt x="164" y="277"/>
                    </a:lnTo>
                    <a:lnTo>
                      <a:pt x="149" y="277"/>
                    </a:lnTo>
                    <a:lnTo>
                      <a:pt x="134" y="278"/>
                    </a:lnTo>
                    <a:lnTo>
                      <a:pt x="119" y="279"/>
                    </a:lnTo>
                    <a:lnTo>
                      <a:pt x="104" y="279"/>
                    </a:lnTo>
                    <a:lnTo>
                      <a:pt x="90" y="280"/>
                    </a:lnTo>
                    <a:lnTo>
                      <a:pt x="86" y="257"/>
                    </a:lnTo>
                    <a:lnTo>
                      <a:pt x="81" y="233"/>
                    </a:lnTo>
                    <a:lnTo>
                      <a:pt x="73" y="209"/>
                    </a:lnTo>
                    <a:lnTo>
                      <a:pt x="62" y="184"/>
                    </a:lnTo>
                    <a:lnTo>
                      <a:pt x="50" y="162"/>
                    </a:lnTo>
                    <a:lnTo>
                      <a:pt x="35" y="142"/>
                    </a:lnTo>
                    <a:lnTo>
                      <a:pt x="18" y="124"/>
                    </a:lnTo>
                    <a:lnTo>
                      <a:pt x="0" y="112"/>
                    </a:lnTo>
                    <a:lnTo>
                      <a:pt x="22" y="117"/>
                    </a:lnTo>
                    <a:lnTo>
                      <a:pt x="40" y="127"/>
                    </a:lnTo>
                    <a:lnTo>
                      <a:pt x="58" y="138"/>
                    </a:lnTo>
                    <a:lnTo>
                      <a:pt x="74" y="154"/>
                    </a:lnTo>
                    <a:lnTo>
                      <a:pt x="89" y="173"/>
                    </a:lnTo>
                    <a:lnTo>
                      <a:pt x="104" y="196"/>
                    </a:lnTo>
                    <a:lnTo>
                      <a:pt x="117" y="222"/>
                    </a:lnTo>
                    <a:lnTo>
                      <a:pt x="132" y="254"/>
                    </a:lnTo>
                    <a:lnTo>
                      <a:pt x="139" y="222"/>
                    </a:lnTo>
                    <a:lnTo>
                      <a:pt x="143" y="188"/>
                    </a:lnTo>
                    <a:lnTo>
                      <a:pt x="142" y="152"/>
                    </a:lnTo>
                    <a:lnTo>
                      <a:pt x="139" y="115"/>
                    </a:lnTo>
                    <a:lnTo>
                      <a:pt x="134" y="81"/>
                    </a:lnTo>
                    <a:lnTo>
                      <a:pt x="126" y="49"/>
                    </a:lnTo>
                    <a:lnTo>
                      <a:pt x="115" y="23"/>
                    </a:lnTo>
                    <a:lnTo>
                      <a:pt x="103" y="4"/>
                    </a:lnTo>
                    <a:lnTo>
                      <a:pt x="121" y="17"/>
                    </a:lnTo>
                    <a:lnTo>
                      <a:pt x="139" y="33"/>
                    </a:lnTo>
                    <a:lnTo>
                      <a:pt x="157" y="53"/>
                    </a:lnTo>
                    <a:lnTo>
                      <a:pt x="173" y="77"/>
                    </a:lnTo>
                    <a:lnTo>
                      <a:pt x="188" y="106"/>
                    </a:lnTo>
                    <a:lnTo>
                      <a:pt x="200" y="141"/>
                    </a:lnTo>
                    <a:lnTo>
                      <a:pt x="211" y="182"/>
                    </a:lnTo>
                    <a:lnTo>
                      <a:pt x="218" y="230"/>
                    </a:lnTo>
                    <a:lnTo>
                      <a:pt x="228" y="207"/>
                    </a:lnTo>
                    <a:lnTo>
                      <a:pt x="236" y="182"/>
                    </a:lnTo>
                    <a:lnTo>
                      <a:pt x="242" y="153"/>
                    </a:lnTo>
                    <a:lnTo>
                      <a:pt x="245" y="123"/>
                    </a:lnTo>
                    <a:lnTo>
                      <a:pt x="245" y="92"/>
                    </a:lnTo>
                    <a:lnTo>
                      <a:pt x="242" y="61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1" y="30"/>
                    </a:lnTo>
                    <a:lnTo>
                      <a:pt x="255" y="56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7" y="128"/>
                    </a:lnTo>
                    <a:lnTo>
                      <a:pt x="294" y="151"/>
                    </a:lnTo>
                    <a:lnTo>
                      <a:pt x="297" y="173"/>
                    </a:lnTo>
                    <a:lnTo>
                      <a:pt x="298" y="195"/>
                    </a:lnTo>
                    <a:lnTo>
                      <a:pt x="312" y="173"/>
                    </a:lnTo>
                    <a:lnTo>
                      <a:pt x="326" y="149"/>
                    </a:lnTo>
                    <a:lnTo>
                      <a:pt x="340" y="121"/>
                    </a:lnTo>
                    <a:lnTo>
                      <a:pt x="354" y="93"/>
                    </a:lnTo>
                    <a:lnTo>
                      <a:pt x="366" y="67"/>
                    </a:lnTo>
                    <a:lnTo>
                      <a:pt x="375" y="41"/>
                    </a:lnTo>
                    <a:lnTo>
                      <a:pt x="382" y="19"/>
                    </a:lnTo>
                    <a:lnTo>
                      <a:pt x="385" y="2"/>
                    </a:lnTo>
                    <a:lnTo>
                      <a:pt x="392" y="26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3" y="112"/>
                    </a:lnTo>
                    <a:lnTo>
                      <a:pt x="398" y="145"/>
                    </a:lnTo>
                    <a:lnTo>
                      <a:pt x="387" y="183"/>
                    </a:lnTo>
                    <a:lnTo>
                      <a:pt x="367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" name="Freeform 138">
                <a:extLst>
                  <a:ext uri="{FF2B5EF4-FFF2-40B4-BE49-F238E27FC236}">
                    <a16:creationId xmlns:a16="http://schemas.microsoft.com/office/drawing/2014/main" id="{70D7C556-0BC9-BD0B-CFDB-F8D14DA1BF79}"/>
                  </a:ext>
                </a:extLst>
              </p:cNvPr>
              <p:cNvSpPr/>
              <p:nvPr/>
            </p:nvSpPr>
            <p:spPr bwMode="auto">
              <a:xfrm>
                <a:off x="4368" y="4177"/>
                <a:ext cx="123" cy="143"/>
              </a:xfrm>
              <a:custGeom>
                <a:avLst/>
                <a:gdLst>
                  <a:gd name="T0" fmla="*/ 1 w 246"/>
                  <a:gd name="T1" fmla="*/ 1 h 285"/>
                  <a:gd name="T2" fmla="*/ 1 w 246"/>
                  <a:gd name="T3" fmla="*/ 1 h 285"/>
                  <a:gd name="T4" fmla="*/ 1 w 246"/>
                  <a:gd name="T5" fmla="*/ 1 h 285"/>
                  <a:gd name="T6" fmla="*/ 1 w 246"/>
                  <a:gd name="T7" fmla="*/ 1 h 285"/>
                  <a:gd name="T8" fmla="*/ 1 w 246"/>
                  <a:gd name="T9" fmla="*/ 1 h 285"/>
                  <a:gd name="T10" fmla="*/ 1 w 246"/>
                  <a:gd name="T11" fmla="*/ 1 h 285"/>
                  <a:gd name="T12" fmla="*/ 1 w 246"/>
                  <a:gd name="T13" fmla="*/ 1 h 285"/>
                  <a:gd name="T14" fmla="*/ 1 w 246"/>
                  <a:gd name="T15" fmla="*/ 1 h 285"/>
                  <a:gd name="T16" fmla="*/ 0 w 246"/>
                  <a:gd name="T17" fmla="*/ 1 h 285"/>
                  <a:gd name="T18" fmla="*/ 1 w 246"/>
                  <a:gd name="T19" fmla="*/ 1 h 285"/>
                  <a:gd name="T20" fmla="*/ 1 w 246"/>
                  <a:gd name="T21" fmla="*/ 1 h 285"/>
                  <a:gd name="T22" fmla="*/ 1 w 246"/>
                  <a:gd name="T23" fmla="*/ 1 h 285"/>
                  <a:gd name="T24" fmla="*/ 1 w 246"/>
                  <a:gd name="T25" fmla="*/ 1 h 285"/>
                  <a:gd name="T26" fmla="*/ 1 w 246"/>
                  <a:gd name="T27" fmla="*/ 1 h 285"/>
                  <a:gd name="T28" fmla="*/ 1 w 246"/>
                  <a:gd name="T29" fmla="*/ 1 h 285"/>
                  <a:gd name="T30" fmla="*/ 1 w 246"/>
                  <a:gd name="T31" fmla="*/ 1 h 285"/>
                  <a:gd name="T32" fmla="*/ 1 w 246"/>
                  <a:gd name="T33" fmla="*/ 1 h 285"/>
                  <a:gd name="T34" fmla="*/ 1 w 246"/>
                  <a:gd name="T35" fmla="*/ 1 h 285"/>
                  <a:gd name="T36" fmla="*/ 1 w 246"/>
                  <a:gd name="T37" fmla="*/ 1 h 285"/>
                  <a:gd name="T38" fmla="*/ 1 w 246"/>
                  <a:gd name="T39" fmla="*/ 1 h 285"/>
                  <a:gd name="T40" fmla="*/ 1 w 246"/>
                  <a:gd name="T41" fmla="*/ 1 h 285"/>
                  <a:gd name="T42" fmla="*/ 1 w 246"/>
                  <a:gd name="T43" fmla="*/ 1 h 285"/>
                  <a:gd name="T44" fmla="*/ 1 w 246"/>
                  <a:gd name="T45" fmla="*/ 1 h 285"/>
                  <a:gd name="T46" fmla="*/ 1 w 246"/>
                  <a:gd name="T47" fmla="*/ 1 h 285"/>
                  <a:gd name="T48" fmla="*/ 1 w 246"/>
                  <a:gd name="T49" fmla="*/ 0 h 285"/>
                  <a:gd name="T50" fmla="*/ 1 w 246"/>
                  <a:gd name="T51" fmla="*/ 1 h 285"/>
                  <a:gd name="T52" fmla="*/ 1 w 246"/>
                  <a:gd name="T53" fmla="*/ 1 h 285"/>
                  <a:gd name="T54" fmla="*/ 1 w 246"/>
                  <a:gd name="T55" fmla="*/ 1 h 285"/>
                  <a:gd name="T56" fmla="*/ 1 w 246"/>
                  <a:gd name="T57" fmla="*/ 1 h 285"/>
                  <a:gd name="T58" fmla="*/ 1 w 246"/>
                  <a:gd name="T59" fmla="*/ 1 h 285"/>
                  <a:gd name="T60" fmla="*/ 1 w 246"/>
                  <a:gd name="T61" fmla="*/ 1 h 285"/>
                  <a:gd name="T62" fmla="*/ 1 w 246"/>
                  <a:gd name="T63" fmla="*/ 1 h 285"/>
                  <a:gd name="T64" fmla="*/ 1 w 246"/>
                  <a:gd name="T65" fmla="*/ 1 h 2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46" h="285">
                    <a:moveTo>
                      <a:pt x="85" y="285"/>
                    </a:moveTo>
                    <a:lnTo>
                      <a:pt x="75" y="285"/>
                    </a:lnTo>
                    <a:lnTo>
                      <a:pt x="63" y="285"/>
                    </a:lnTo>
                    <a:lnTo>
                      <a:pt x="53" y="285"/>
                    </a:lnTo>
                    <a:lnTo>
                      <a:pt x="42" y="285"/>
                    </a:lnTo>
                    <a:lnTo>
                      <a:pt x="32" y="285"/>
                    </a:lnTo>
                    <a:lnTo>
                      <a:pt x="22" y="285"/>
                    </a:lnTo>
                    <a:lnTo>
                      <a:pt x="10" y="285"/>
                    </a:lnTo>
                    <a:lnTo>
                      <a:pt x="0" y="285"/>
                    </a:lnTo>
                    <a:lnTo>
                      <a:pt x="3" y="270"/>
                    </a:lnTo>
                    <a:lnTo>
                      <a:pt x="8" y="253"/>
                    </a:lnTo>
                    <a:lnTo>
                      <a:pt x="14" y="235"/>
                    </a:lnTo>
                    <a:lnTo>
                      <a:pt x="22" y="217"/>
                    </a:lnTo>
                    <a:lnTo>
                      <a:pt x="30" y="197"/>
                    </a:lnTo>
                    <a:lnTo>
                      <a:pt x="40" y="178"/>
                    </a:lnTo>
                    <a:lnTo>
                      <a:pt x="52" y="157"/>
                    </a:lnTo>
                    <a:lnTo>
                      <a:pt x="64" y="137"/>
                    </a:lnTo>
                    <a:lnTo>
                      <a:pt x="80" y="118"/>
                    </a:lnTo>
                    <a:lnTo>
                      <a:pt x="96" y="98"/>
                    </a:lnTo>
                    <a:lnTo>
                      <a:pt x="116" y="79"/>
                    </a:lnTo>
                    <a:lnTo>
                      <a:pt x="137" y="60"/>
                    </a:lnTo>
                    <a:lnTo>
                      <a:pt x="161" y="43"/>
                    </a:lnTo>
                    <a:lnTo>
                      <a:pt x="186" y="28"/>
                    </a:lnTo>
                    <a:lnTo>
                      <a:pt x="215" y="13"/>
                    </a:lnTo>
                    <a:lnTo>
                      <a:pt x="246" y="0"/>
                    </a:lnTo>
                    <a:lnTo>
                      <a:pt x="215" y="30"/>
                    </a:lnTo>
                    <a:lnTo>
                      <a:pt x="186" y="60"/>
                    </a:lnTo>
                    <a:lnTo>
                      <a:pt x="160" y="91"/>
                    </a:lnTo>
                    <a:lnTo>
                      <a:pt x="136" y="124"/>
                    </a:lnTo>
                    <a:lnTo>
                      <a:pt x="116" y="158"/>
                    </a:lnTo>
                    <a:lnTo>
                      <a:pt x="100" y="196"/>
                    </a:lnTo>
                    <a:lnTo>
                      <a:pt x="90" y="238"/>
                    </a:lnTo>
                    <a:lnTo>
                      <a:pt x="85" y="285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" name="Freeform 139">
                <a:extLst>
                  <a:ext uri="{FF2B5EF4-FFF2-40B4-BE49-F238E27FC236}">
                    <a16:creationId xmlns:a16="http://schemas.microsoft.com/office/drawing/2014/main" id="{C31E608E-F41A-A9D0-F5F6-CBA93F5136E3}"/>
                  </a:ext>
                </a:extLst>
              </p:cNvPr>
              <p:cNvSpPr/>
              <p:nvPr/>
            </p:nvSpPr>
            <p:spPr bwMode="auto">
              <a:xfrm>
                <a:off x="4389" y="4134"/>
                <a:ext cx="493" cy="199"/>
              </a:xfrm>
              <a:custGeom>
                <a:avLst/>
                <a:gdLst>
                  <a:gd name="T0" fmla="*/ 1 w 986"/>
                  <a:gd name="T1" fmla="*/ 1 h 398"/>
                  <a:gd name="T2" fmla="*/ 1 w 986"/>
                  <a:gd name="T3" fmla="*/ 1 h 398"/>
                  <a:gd name="T4" fmla="*/ 1 w 986"/>
                  <a:gd name="T5" fmla="*/ 1 h 398"/>
                  <a:gd name="T6" fmla="*/ 1 w 986"/>
                  <a:gd name="T7" fmla="*/ 1 h 398"/>
                  <a:gd name="T8" fmla="*/ 1 w 986"/>
                  <a:gd name="T9" fmla="*/ 1 h 398"/>
                  <a:gd name="T10" fmla="*/ 1 w 986"/>
                  <a:gd name="T11" fmla="*/ 1 h 398"/>
                  <a:gd name="T12" fmla="*/ 1 w 986"/>
                  <a:gd name="T13" fmla="*/ 1 h 398"/>
                  <a:gd name="T14" fmla="*/ 1 w 986"/>
                  <a:gd name="T15" fmla="*/ 1 h 398"/>
                  <a:gd name="T16" fmla="*/ 1 w 986"/>
                  <a:gd name="T17" fmla="*/ 1 h 398"/>
                  <a:gd name="T18" fmla="*/ 1 w 986"/>
                  <a:gd name="T19" fmla="*/ 1 h 398"/>
                  <a:gd name="T20" fmla="*/ 1 w 986"/>
                  <a:gd name="T21" fmla="*/ 1 h 398"/>
                  <a:gd name="T22" fmla="*/ 1 w 986"/>
                  <a:gd name="T23" fmla="*/ 1 h 398"/>
                  <a:gd name="T24" fmla="*/ 1 w 986"/>
                  <a:gd name="T25" fmla="*/ 1 h 398"/>
                  <a:gd name="T26" fmla="*/ 1 w 986"/>
                  <a:gd name="T27" fmla="*/ 1 h 398"/>
                  <a:gd name="T28" fmla="*/ 1 w 986"/>
                  <a:gd name="T29" fmla="*/ 1 h 398"/>
                  <a:gd name="T30" fmla="*/ 1 w 986"/>
                  <a:gd name="T31" fmla="*/ 1 h 398"/>
                  <a:gd name="T32" fmla="*/ 1 w 986"/>
                  <a:gd name="T33" fmla="*/ 1 h 398"/>
                  <a:gd name="T34" fmla="*/ 1 w 986"/>
                  <a:gd name="T35" fmla="*/ 1 h 398"/>
                  <a:gd name="T36" fmla="*/ 1 w 986"/>
                  <a:gd name="T37" fmla="*/ 1 h 398"/>
                  <a:gd name="T38" fmla="*/ 1 w 986"/>
                  <a:gd name="T39" fmla="*/ 1 h 398"/>
                  <a:gd name="T40" fmla="*/ 1 w 986"/>
                  <a:gd name="T41" fmla="*/ 1 h 398"/>
                  <a:gd name="T42" fmla="*/ 1 w 986"/>
                  <a:gd name="T43" fmla="*/ 1 h 398"/>
                  <a:gd name="T44" fmla="*/ 1 w 986"/>
                  <a:gd name="T45" fmla="*/ 1 h 398"/>
                  <a:gd name="T46" fmla="*/ 1 w 986"/>
                  <a:gd name="T47" fmla="*/ 1 h 398"/>
                  <a:gd name="T48" fmla="*/ 1 w 986"/>
                  <a:gd name="T49" fmla="*/ 1 h 398"/>
                  <a:gd name="T50" fmla="*/ 1 w 986"/>
                  <a:gd name="T51" fmla="*/ 1 h 398"/>
                  <a:gd name="T52" fmla="*/ 1 w 986"/>
                  <a:gd name="T53" fmla="*/ 1 h 398"/>
                  <a:gd name="T54" fmla="*/ 1 w 986"/>
                  <a:gd name="T55" fmla="*/ 1 h 398"/>
                  <a:gd name="T56" fmla="*/ 1 w 986"/>
                  <a:gd name="T57" fmla="*/ 1 h 398"/>
                  <a:gd name="T58" fmla="*/ 1 w 986"/>
                  <a:gd name="T59" fmla="*/ 1 h 398"/>
                  <a:gd name="T60" fmla="*/ 1 w 986"/>
                  <a:gd name="T61" fmla="*/ 1 h 398"/>
                  <a:gd name="T62" fmla="*/ 1 w 986"/>
                  <a:gd name="T63" fmla="*/ 1 h 398"/>
                  <a:gd name="T64" fmla="*/ 1 w 986"/>
                  <a:gd name="T65" fmla="*/ 1 h 398"/>
                  <a:gd name="T66" fmla="*/ 1 w 986"/>
                  <a:gd name="T67" fmla="*/ 1 h 398"/>
                  <a:gd name="T68" fmla="*/ 1 w 986"/>
                  <a:gd name="T69" fmla="*/ 1 h 398"/>
                  <a:gd name="T70" fmla="*/ 1 w 986"/>
                  <a:gd name="T71" fmla="*/ 1 h 398"/>
                  <a:gd name="T72" fmla="*/ 1 w 986"/>
                  <a:gd name="T73" fmla="*/ 1 h 398"/>
                  <a:gd name="T74" fmla="*/ 1 w 986"/>
                  <a:gd name="T75" fmla="*/ 1 h 398"/>
                  <a:gd name="T76" fmla="*/ 1 w 986"/>
                  <a:gd name="T77" fmla="*/ 1 h 398"/>
                  <a:gd name="T78" fmla="*/ 1 w 986"/>
                  <a:gd name="T79" fmla="*/ 1 h 398"/>
                  <a:gd name="T80" fmla="*/ 1 w 986"/>
                  <a:gd name="T81" fmla="*/ 1 h 398"/>
                  <a:gd name="T82" fmla="*/ 1 w 986"/>
                  <a:gd name="T83" fmla="*/ 1 h 398"/>
                  <a:gd name="T84" fmla="*/ 1 w 986"/>
                  <a:gd name="T85" fmla="*/ 1 h 398"/>
                  <a:gd name="T86" fmla="*/ 1 w 986"/>
                  <a:gd name="T87" fmla="*/ 1 h 398"/>
                  <a:gd name="T88" fmla="*/ 1 w 986"/>
                  <a:gd name="T89" fmla="*/ 1 h 398"/>
                  <a:gd name="T90" fmla="*/ 1 w 986"/>
                  <a:gd name="T91" fmla="*/ 1 h 398"/>
                  <a:gd name="T92" fmla="*/ 1 w 986"/>
                  <a:gd name="T93" fmla="*/ 1 h 398"/>
                  <a:gd name="T94" fmla="*/ 1 w 986"/>
                  <a:gd name="T95" fmla="*/ 1 h 398"/>
                  <a:gd name="T96" fmla="*/ 1 w 986"/>
                  <a:gd name="T97" fmla="*/ 1 h 398"/>
                  <a:gd name="T98" fmla="*/ 1 w 986"/>
                  <a:gd name="T99" fmla="*/ 1 h 398"/>
                  <a:gd name="T100" fmla="*/ 1 w 986"/>
                  <a:gd name="T101" fmla="*/ 1 h 398"/>
                  <a:gd name="T102" fmla="*/ 1 w 986"/>
                  <a:gd name="T103" fmla="*/ 1 h 398"/>
                  <a:gd name="T104" fmla="*/ 1 w 986"/>
                  <a:gd name="T105" fmla="*/ 1 h 398"/>
                  <a:gd name="T106" fmla="*/ 1 w 986"/>
                  <a:gd name="T107" fmla="*/ 1 h 398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986" h="398">
                    <a:moveTo>
                      <a:pt x="901" y="398"/>
                    </a:moveTo>
                    <a:lnTo>
                      <a:pt x="867" y="398"/>
                    </a:lnTo>
                    <a:lnTo>
                      <a:pt x="829" y="398"/>
                    </a:lnTo>
                    <a:lnTo>
                      <a:pt x="789" y="398"/>
                    </a:lnTo>
                    <a:lnTo>
                      <a:pt x="747" y="396"/>
                    </a:lnTo>
                    <a:lnTo>
                      <a:pt x="702" y="396"/>
                    </a:lnTo>
                    <a:lnTo>
                      <a:pt x="656" y="394"/>
                    </a:lnTo>
                    <a:lnTo>
                      <a:pt x="608" y="393"/>
                    </a:lnTo>
                    <a:lnTo>
                      <a:pt x="561" y="392"/>
                    </a:lnTo>
                    <a:lnTo>
                      <a:pt x="513" y="389"/>
                    </a:lnTo>
                    <a:lnTo>
                      <a:pt x="467" y="388"/>
                    </a:lnTo>
                    <a:lnTo>
                      <a:pt x="421" y="386"/>
                    </a:lnTo>
                    <a:lnTo>
                      <a:pt x="376" y="384"/>
                    </a:lnTo>
                    <a:lnTo>
                      <a:pt x="334" y="383"/>
                    </a:lnTo>
                    <a:lnTo>
                      <a:pt x="294" y="380"/>
                    </a:lnTo>
                    <a:lnTo>
                      <a:pt x="258" y="378"/>
                    </a:lnTo>
                    <a:lnTo>
                      <a:pt x="225" y="377"/>
                    </a:lnTo>
                    <a:lnTo>
                      <a:pt x="210" y="376"/>
                    </a:lnTo>
                    <a:lnTo>
                      <a:pt x="194" y="376"/>
                    </a:lnTo>
                    <a:lnTo>
                      <a:pt x="179" y="374"/>
                    </a:lnTo>
                    <a:lnTo>
                      <a:pt x="163" y="373"/>
                    </a:lnTo>
                    <a:lnTo>
                      <a:pt x="148" y="373"/>
                    </a:lnTo>
                    <a:lnTo>
                      <a:pt x="132" y="372"/>
                    </a:lnTo>
                    <a:lnTo>
                      <a:pt x="117" y="372"/>
                    </a:lnTo>
                    <a:lnTo>
                      <a:pt x="102" y="372"/>
                    </a:lnTo>
                    <a:lnTo>
                      <a:pt x="81" y="334"/>
                    </a:lnTo>
                    <a:lnTo>
                      <a:pt x="64" y="289"/>
                    </a:lnTo>
                    <a:lnTo>
                      <a:pt x="48" y="241"/>
                    </a:lnTo>
                    <a:lnTo>
                      <a:pt x="35" y="190"/>
                    </a:lnTo>
                    <a:lnTo>
                      <a:pt x="23" y="142"/>
                    </a:lnTo>
                    <a:lnTo>
                      <a:pt x="14" y="97"/>
                    </a:lnTo>
                    <a:lnTo>
                      <a:pt x="6" y="57"/>
                    </a:lnTo>
                    <a:lnTo>
                      <a:pt x="0" y="27"/>
                    </a:lnTo>
                    <a:lnTo>
                      <a:pt x="12" y="62"/>
                    </a:lnTo>
                    <a:lnTo>
                      <a:pt x="26" y="100"/>
                    </a:lnTo>
                    <a:lnTo>
                      <a:pt x="42" y="140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5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0" y="283"/>
                    </a:lnTo>
                    <a:lnTo>
                      <a:pt x="139" y="257"/>
                    </a:lnTo>
                    <a:lnTo>
                      <a:pt x="147" y="234"/>
                    </a:lnTo>
                    <a:lnTo>
                      <a:pt x="157" y="211"/>
                    </a:lnTo>
                    <a:lnTo>
                      <a:pt x="170" y="190"/>
                    </a:lnTo>
                    <a:lnTo>
                      <a:pt x="185" y="170"/>
                    </a:lnTo>
                    <a:lnTo>
                      <a:pt x="204" y="152"/>
                    </a:lnTo>
                    <a:lnTo>
                      <a:pt x="227" y="135"/>
                    </a:lnTo>
                    <a:lnTo>
                      <a:pt x="215" y="157"/>
                    </a:lnTo>
                    <a:lnTo>
                      <a:pt x="202" y="184"/>
                    </a:lnTo>
                    <a:lnTo>
                      <a:pt x="191" y="214"/>
                    </a:lnTo>
                    <a:lnTo>
                      <a:pt x="185" y="248"/>
                    </a:lnTo>
                    <a:lnTo>
                      <a:pt x="182" y="281"/>
                    </a:lnTo>
                    <a:lnTo>
                      <a:pt x="188" y="313"/>
                    </a:lnTo>
                    <a:lnTo>
                      <a:pt x="201" y="343"/>
                    </a:lnTo>
                    <a:lnTo>
                      <a:pt x="225" y="370"/>
                    </a:lnTo>
                    <a:lnTo>
                      <a:pt x="250" y="343"/>
                    </a:lnTo>
                    <a:lnTo>
                      <a:pt x="271" y="305"/>
                    </a:lnTo>
                    <a:lnTo>
                      <a:pt x="285" y="260"/>
                    </a:lnTo>
                    <a:lnTo>
                      <a:pt x="292" y="211"/>
                    </a:lnTo>
                    <a:lnTo>
                      <a:pt x="291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8" y="8"/>
                    </a:lnTo>
                    <a:lnTo>
                      <a:pt x="262" y="34"/>
                    </a:lnTo>
                    <a:lnTo>
                      <a:pt x="282" y="63"/>
                    </a:lnTo>
                    <a:lnTo>
                      <a:pt x="300" y="95"/>
                    </a:lnTo>
                    <a:lnTo>
                      <a:pt x="315" y="130"/>
                    </a:lnTo>
                    <a:lnTo>
                      <a:pt x="325" y="168"/>
                    </a:lnTo>
                    <a:lnTo>
                      <a:pt x="333" y="211"/>
                    </a:lnTo>
                    <a:lnTo>
                      <a:pt x="339" y="258"/>
                    </a:lnTo>
                    <a:lnTo>
                      <a:pt x="340" y="309"/>
                    </a:lnTo>
                    <a:lnTo>
                      <a:pt x="354" y="288"/>
                    </a:lnTo>
                    <a:lnTo>
                      <a:pt x="370" y="266"/>
                    </a:lnTo>
                    <a:lnTo>
                      <a:pt x="388" y="244"/>
                    </a:lnTo>
                    <a:lnTo>
                      <a:pt x="409" y="222"/>
                    </a:lnTo>
                    <a:lnTo>
                      <a:pt x="430" y="203"/>
                    </a:lnTo>
                    <a:lnTo>
                      <a:pt x="451" y="184"/>
                    </a:lnTo>
                    <a:lnTo>
                      <a:pt x="471" y="170"/>
                    </a:lnTo>
                    <a:lnTo>
                      <a:pt x="492" y="160"/>
                    </a:lnTo>
                    <a:lnTo>
                      <a:pt x="483" y="180"/>
                    </a:lnTo>
                    <a:lnTo>
                      <a:pt x="469" y="203"/>
                    </a:lnTo>
                    <a:lnTo>
                      <a:pt x="452" y="227"/>
                    </a:lnTo>
                    <a:lnTo>
                      <a:pt x="433" y="251"/>
                    </a:lnTo>
                    <a:lnTo>
                      <a:pt x="415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0" y="334"/>
                    </a:lnTo>
                    <a:lnTo>
                      <a:pt x="388" y="339"/>
                    </a:lnTo>
                    <a:lnTo>
                      <a:pt x="396" y="343"/>
                    </a:lnTo>
                    <a:lnTo>
                      <a:pt x="407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4" y="360"/>
                    </a:lnTo>
                    <a:lnTo>
                      <a:pt x="458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2"/>
                    </a:lnTo>
                    <a:lnTo>
                      <a:pt x="375" y="65"/>
                    </a:lnTo>
                    <a:lnTo>
                      <a:pt x="346" y="36"/>
                    </a:lnTo>
                    <a:lnTo>
                      <a:pt x="375" y="57"/>
                    </a:lnTo>
                    <a:lnTo>
                      <a:pt x="400" y="79"/>
                    </a:lnTo>
                    <a:lnTo>
                      <a:pt x="423" y="102"/>
                    </a:lnTo>
                    <a:lnTo>
                      <a:pt x="444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4" y="10"/>
                    </a:lnTo>
                    <a:lnTo>
                      <a:pt x="490" y="39"/>
                    </a:lnTo>
                    <a:lnTo>
                      <a:pt x="506" y="70"/>
                    </a:lnTo>
                    <a:lnTo>
                      <a:pt x="520" y="106"/>
                    </a:lnTo>
                    <a:lnTo>
                      <a:pt x="531" y="145"/>
                    </a:lnTo>
                    <a:lnTo>
                      <a:pt x="539" y="188"/>
                    </a:lnTo>
                    <a:lnTo>
                      <a:pt x="542" y="236"/>
                    </a:lnTo>
                    <a:lnTo>
                      <a:pt x="538" y="290"/>
                    </a:lnTo>
                    <a:lnTo>
                      <a:pt x="527" y="349"/>
                    </a:lnTo>
                    <a:lnTo>
                      <a:pt x="553" y="321"/>
                    </a:lnTo>
                    <a:lnTo>
                      <a:pt x="576" y="288"/>
                    </a:lnTo>
                    <a:lnTo>
                      <a:pt x="595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3" y="125"/>
                    </a:lnTo>
                    <a:lnTo>
                      <a:pt x="584" y="83"/>
                    </a:lnTo>
                    <a:lnTo>
                      <a:pt x="552" y="42"/>
                    </a:lnTo>
                    <a:lnTo>
                      <a:pt x="567" y="50"/>
                    </a:lnTo>
                    <a:lnTo>
                      <a:pt x="582" y="59"/>
                    </a:lnTo>
                    <a:lnTo>
                      <a:pt x="597" y="69"/>
                    </a:lnTo>
                    <a:lnTo>
                      <a:pt x="611" y="80"/>
                    </a:lnTo>
                    <a:lnTo>
                      <a:pt x="622" y="95"/>
                    </a:lnTo>
                    <a:lnTo>
                      <a:pt x="633" y="113"/>
                    </a:lnTo>
                    <a:lnTo>
                      <a:pt x="642" y="134"/>
                    </a:lnTo>
                    <a:lnTo>
                      <a:pt x="648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9" y="32"/>
                    </a:lnTo>
                    <a:lnTo>
                      <a:pt x="645" y="0"/>
                    </a:lnTo>
                    <a:lnTo>
                      <a:pt x="656" y="38"/>
                    </a:lnTo>
                    <a:lnTo>
                      <a:pt x="661" y="82"/>
                    </a:lnTo>
                    <a:lnTo>
                      <a:pt x="663" y="129"/>
                    </a:lnTo>
                    <a:lnTo>
                      <a:pt x="660" y="178"/>
                    </a:lnTo>
                    <a:lnTo>
                      <a:pt x="652" y="228"/>
                    </a:lnTo>
                    <a:lnTo>
                      <a:pt x="642" y="276"/>
                    </a:lnTo>
                    <a:lnTo>
                      <a:pt x="627" y="320"/>
                    </a:lnTo>
                    <a:lnTo>
                      <a:pt x="610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80" y="255"/>
                    </a:lnTo>
                    <a:lnTo>
                      <a:pt x="697" y="212"/>
                    </a:lnTo>
                    <a:lnTo>
                      <a:pt x="711" y="167"/>
                    </a:lnTo>
                    <a:lnTo>
                      <a:pt x="722" y="122"/>
                    </a:lnTo>
                    <a:lnTo>
                      <a:pt x="729" y="77"/>
                    </a:lnTo>
                    <a:lnTo>
                      <a:pt x="733" y="33"/>
                    </a:lnTo>
                    <a:lnTo>
                      <a:pt x="741" y="87"/>
                    </a:lnTo>
                    <a:lnTo>
                      <a:pt x="745" y="147"/>
                    </a:lnTo>
                    <a:lnTo>
                      <a:pt x="743" y="210"/>
                    </a:lnTo>
                    <a:lnTo>
                      <a:pt x="730" y="268"/>
                    </a:lnTo>
                    <a:lnTo>
                      <a:pt x="743" y="252"/>
                    </a:lnTo>
                    <a:lnTo>
                      <a:pt x="757" y="232"/>
                    </a:lnTo>
                    <a:lnTo>
                      <a:pt x="771" y="206"/>
                    </a:lnTo>
                    <a:lnTo>
                      <a:pt x="785" y="180"/>
                    </a:lnTo>
                    <a:lnTo>
                      <a:pt x="797" y="153"/>
                    </a:lnTo>
                    <a:lnTo>
                      <a:pt x="809" y="129"/>
                    </a:lnTo>
                    <a:lnTo>
                      <a:pt x="817" y="108"/>
                    </a:lnTo>
                    <a:lnTo>
                      <a:pt x="821" y="93"/>
                    </a:lnTo>
                    <a:lnTo>
                      <a:pt x="819" y="117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5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7" y="295"/>
                    </a:lnTo>
                    <a:lnTo>
                      <a:pt x="726" y="324"/>
                    </a:lnTo>
                    <a:lnTo>
                      <a:pt x="752" y="306"/>
                    </a:lnTo>
                    <a:lnTo>
                      <a:pt x="778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70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1" y="166"/>
                    </a:lnTo>
                    <a:lnTo>
                      <a:pt x="882" y="193"/>
                    </a:lnTo>
                    <a:lnTo>
                      <a:pt x="873" y="220"/>
                    </a:lnTo>
                    <a:lnTo>
                      <a:pt x="862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49" y="297"/>
                    </a:lnTo>
                    <a:lnTo>
                      <a:pt x="877" y="271"/>
                    </a:lnTo>
                    <a:lnTo>
                      <a:pt x="902" y="237"/>
                    </a:lnTo>
                    <a:lnTo>
                      <a:pt x="925" y="200"/>
                    </a:lnTo>
                    <a:lnTo>
                      <a:pt x="945" y="161"/>
                    </a:lnTo>
                    <a:lnTo>
                      <a:pt x="962" y="122"/>
                    </a:lnTo>
                    <a:lnTo>
                      <a:pt x="976" y="83"/>
                    </a:lnTo>
                    <a:lnTo>
                      <a:pt x="986" y="46"/>
                    </a:lnTo>
                    <a:lnTo>
                      <a:pt x="980" y="86"/>
                    </a:lnTo>
                    <a:lnTo>
                      <a:pt x="979" y="128"/>
                    </a:lnTo>
                    <a:lnTo>
                      <a:pt x="980" y="169"/>
                    </a:lnTo>
                    <a:lnTo>
                      <a:pt x="984" y="210"/>
                    </a:lnTo>
                    <a:lnTo>
                      <a:pt x="986" y="247"/>
                    </a:lnTo>
                    <a:lnTo>
                      <a:pt x="986" y="282"/>
                    </a:lnTo>
                    <a:lnTo>
                      <a:pt x="983" y="312"/>
                    </a:lnTo>
                    <a:lnTo>
                      <a:pt x="975" y="339"/>
                    </a:lnTo>
                    <a:lnTo>
                      <a:pt x="901" y="398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6" name="Group 140">
              <a:extLst>
                <a:ext uri="{FF2B5EF4-FFF2-40B4-BE49-F238E27FC236}">
                  <a16:creationId xmlns:a16="http://schemas.microsoft.com/office/drawing/2014/main" id="{A13D52B2-1A8B-87A9-8179-A0C0235520D5}"/>
                </a:ext>
              </a:extLst>
            </p:cNvPr>
            <p:cNvGrpSpPr/>
            <p:nvPr/>
          </p:nvGrpSpPr>
          <p:grpSpPr bwMode="auto">
            <a:xfrm>
              <a:off x="4032" y="4105"/>
              <a:ext cx="1479" cy="215"/>
              <a:chOff x="3452" y="4125"/>
              <a:chExt cx="1479" cy="215"/>
            </a:xfrm>
          </p:grpSpPr>
          <p:sp>
            <p:nvSpPr>
              <p:cNvPr id="27" name="Freeform 141">
                <a:extLst>
                  <a:ext uri="{FF2B5EF4-FFF2-40B4-BE49-F238E27FC236}">
                    <a16:creationId xmlns:a16="http://schemas.microsoft.com/office/drawing/2014/main" id="{6E8EEF79-4D84-71EE-54B2-1C70965A575A}"/>
                  </a:ext>
                </a:extLst>
              </p:cNvPr>
              <p:cNvSpPr/>
              <p:nvPr/>
            </p:nvSpPr>
            <p:spPr bwMode="auto">
              <a:xfrm>
                <a:off x="3592" y="4158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2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9" y="1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0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" name="Freeform 142">
                <a:extLst>
                  <a:ext uri="{FF2B5EF4-FFF2-40B4-BE49-F238E27FC236}">
                    <a16:creationId xmlns:a16="http://schemas.microsoft.com/office/drawing/2014/main" id="{3B1F588C-093F-8B09-233B-9E9B46343C27}"/>
                  </a:ext>
                </a:extLst>
              </p:cNvPr>
              <p:cNvSpPr/>
              <p:nvPr/>
            </p:nvSpPr>
            <p:spPr bwMode="auto">
              <a:xfrm>
                <a:off x="3668" y="4235"/>
                <a:ext cx="16" cy="16"/>
              </a:xfrm>
              <a:custGeom>
                <a:avLst/>
                <a:gdLst>
                  <a:gd name="T0" fmla="*/ 0 w 34"/>
                  <a:gd name="T1" fmla="*/ 1 h 32"/>
                  <a:gd name="T2" fmla="*/ 0 w 34"/>
                  <a:gd name="T3" fmla="*/ 1 h 32"/>
                  <a:gd name="T4" fmla="*/ 0 w 34"/>
                  <a:gd name="T5" fmla="*/ 1 h 32"/>
                  <a:gd name="T6" fmla="*/ 0 w 34"/>
                  <a:gd name="T7" fmla="*/ 1 h 32"/>
                  <a:gd name="T8" fmla="*/ 0 w 34"/>
                  <a:gd name="T9" fmla="*/ 0 h 32"/>
                  <a:gd name="T10" fmla="*/ 0 w 34"/>
                  <a:gd name="T11" fmla="*/ 0 h 32"/>
                  <a:gd name="T12" fmla="*/ 0 w 34"/>
                  <a:gd name="T13" fmla="*/ 1 h 32"/>
                  <a:gd name="T14" fmla="*/ 0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0 w 34"/>
                  <a:gd name="T21" fmla="*/ 1 h 32"/>
                  <a:gd name="T22" fmla="*/ 0 w 34"/>
                  <a:gd name="T23" fmla="*/ 1 h 32"/>
                  <a:gd name="T24" fmla="*/ 0 w 34"/>
                  <a:gd name="T25" fmla="*/ 1 h 32"/>
                  <a:gd name="T26" fmla="*/ 0 w 34"/>
                  <a:gd name="T27" fmla="*/ 1 h 32"/>
                  <a:gd name="T28" fmla="*/ 0 w 34"/>
                  <a:gd name="T29" fmla="*/ 1 h 32"/>
                  <a:gd name="T30" fmla="*/ 0 w 34"/>
                  <a:gd name="T31" fmla="*/ 1 h 32"/>
                  <a:gd name="T32" fmla="*/ 0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3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8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" name="Freeform 143">
                <a:extLst>
                  <a:ext uri="{FF2B5EF4-FFF2-40B4-BE49-F238E27FC236}">
                    <a16:creationId xmlns:a16="http://schemas.microsoft.com/office/drawing/2014/main" id="{F88FF115-FBEC-9D07-A389-C3A1F9CADCDE}"/>
                  </a:ext>
                </a:extLst>
              </p:cNvPr>
              <p:cNvSpPr/>
              <p:nvPr/>
            </p:nvSpPr>
            <p:spPr bwMode="auto">
              <a:xfrm>
                <a:off x="3668" y="4194"/>
                <a:ext cx="16" cy="17"/>
              </a:xfrm>
              <a:custGeom>
                <a:avLst/>
                <a:gdLst>
                  <a:gd name="T0" fmla="*/ 0 w 33"/>
                  <a:gd name="T1" fmla="*/ 1 h 32"/>
                  <a:gd name="T2" fmla="*/ 0 w 33"/>
                  <a:gd name="T3" fmla="*/ 1 h 32"/>
                  <a:gd name="T4" fmla="*/ 0 w 33"/>
                  <a:gd name="T5" fmla="*/ 1 h 32"/>
                  <a:gd name="T6" fmla="*/ 0 w 33"/>
                  <a:gd name="T7" fmla="*/ 1 h 32"/>
                  <a:gd name="T8" fmla="*/ 0 w 33"/>
                  <a:gd name="T9" fmla="*/ 0 h 32"/>
                  <a:gd name="T10" fmla="*/ 0 w 33"/>
                  <a:gd name="T11" fmla="*/ 0 h 32"/>
                  <a:gd name="T12" fmla="*/ 0 w 33"/>
                  <a:gd name="T13" fmla="*/ 1 h 32"/>
                  <a:gd name="T14" fmla="*/ 0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0 w 33"/>
                  <a:gd name="T21" fmla="*/ 1 h 32"/>
                  <a:gd name="T22" fmla="*/ 0 w 33"/>
                  <a:gd name="T23" fmla="*/ 1 h 32"/>
                  <a:gd name="T24" fmla="*/ 0 w 33"/>
                  <a:gd name="T25" fmla="*/ 1 h 32"/>
                  <a:gd name="T26" fmla="*/ 0 w 33"/>
                  <a:gd name="T27" fmla="*/ 1 h 32"/>
                  <a:gd name="T28" fmla="*/ 0 w 33"/>
                  <a:gd name="T29" fmla="*/ 1 h 32"/>
                  <a:gd name="T30" fmla="*/ 0 w 33"/>
                  <a:gd name="T31" fmla="*/ 1 h 32"/>
                  <a:gd name="T32" fmla="*/ 0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19"/>
                    </a:moveTo>
                    <a:lnTo>
                      <a:pt x="33" y="13"/>
                    </a:lnTo>
                    <a:lnTo>
                      <a:pt x="30" y="7"/>
                    </a:lnTo>
                    <a:lnTo>
                      <a:pt x="26" y="2"/>
                    </a:lnTo>
                    <a:lnTo>
                      <a:pt x="20" y="0"/>
                    </a:lnTo>
                    <a:lnTo>
                      <a:pt x="13" y="0"/>
                    </a:lnTo>
                    <a:lnTo>
                      <a:pt x="7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29" y="25"/>
                    </a:lnTo>
                    <a:lnTo>
                      <a:pt x="33" y="1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" name="Freeform 144">
                <a:extLst>
                  <a:ext uri="{FF2B5EF4-FFF2-40B4-BE49-F238E27FC236}">
                    <a16:creationId xmlns:a16="http://schemas.microsoft.com/office/drawing/2014/main" id="{DBF7B306-7B3E-1E7E-1413-8703F3D309EE}"/>
                  </a:ext>
                </a:extLst>
              </p:cNvPr>
              <p:cNvSpPr/>
              <p:nvPr/>
            </p:nvSpPr>
            <p:spPr bwMode="auto">
              <a:xfrm>
                <a:off x="3671" y="4153"/>
                <a:ext cx="16" cy="17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6" y="3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4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4" y="30"/>
                    </a:lnTo>
                    <a:lnTo>
                      <a:pt x="29" y="25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" name="Freeform 145">
                <a:extLst>
                  <a:ext uri="{FF2B5EF4-FFF2-40B4-BE49-F238E27FC236}">
                    <a16:creationId xmlns:a16="http://schemas.microsoft.com/office/drawing/2014/main" id="{1ED97FA9-9A22-08BE-FD20-5D939637D852}"/>
                  </a:ext>
                </a:extLst>
              </p:cNvPr>
              <p:cNvSpPr/>
              <p:nvPr/>
            </p:nvSpPr>
            <p:spPr bwMode="auto">
              <a:xfrm>
                <a:off x="3772" y="4256"/>
                <a:ext cx="17" cy="16"/>
              </a:xfrm>
              <a:custGeom>
                <a:avLst/>
                <a:gdLst>
                  <a:gd name="T0" fmla="*/ 1 w 33"/>
                  <a:gd name="T1" fmla="*/ 1 h 32"/>
                  <a:gd name="T2" fmla="*/ 1 w 33"/>
                  <a:gd name="T3" fmla="*/ 1 h 32"/>
                  <a:gd name="T4" fmla="*/ 1 w 33"/>
                  <a:gd name="T5" fmla="*/ 1 h 32"/>
                  <a:gd name="T6" fmla="*/ 1 w 33"/>
                  <a:gd name="T7" fmla="*/ 1 h 32"/>
                  <a:gd name="T8" fmla="*/ 1 w 33"/>
                  <a:gd name="T9" fmla="*/ 0 h 32"/>
                  <a:gd name="T10" fmla="*/ 1 w 33"/>
                  <a:gd name="T11" fmla="*/ 0 h 32"/>
                  <a:gd name="T12" fmla="*/ 1 w 33"/>
                  <a:gd name="T13" fmla="*/ 1 h 32"/>
                  <a:gd name="T14" fmla="*/ 1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1 w 33"/>
                  <a:gd name="T21" fmla="*/ 1 h 32"/>
                  <a:gd name="T22" fmla="*/ 1 w 33"/>
                  <a:gd name="T23" fmla="*/ 1 h 32"/>
                  <a:gd name="T24" fmla="*/ 1 w 33"/>
                  <a:gd name="T25" fmla="*/ 1 h 32"/>
                  <a:gd name="T26" fmla="*/ 1 w 33"/>
                  <a:gd name="T27" fmla="*/ 1 h 32"/>
                  <a:gd name="T28" fmla="*/ 1 w 33"/>
                  <a:gd name="T29" fmla="*/ 1 h 32"/>
                  <a:gd name="T30" fmla="*/ 1 w 33"/>
                  <a:gd name="T31" fmla="*/ 1 h 32"/>
                  <a:gd name="T32" fmla="*/ 1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20"/>
                    </a:moveTo>
                    <a:lnTo>
                      <a:pt x="33" y="14"/>
                    </a:lnTo>
                    <a:lnTo>
                      <a:pt x="31" y="8"/>
                    </a:lnTo>
                    <a:lnTo>
                      <a:pt x="26" y="4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3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7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30" y="26"/>
                    </a:lnTo>
                    <a:lnTo>
                      <a:pt x="33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" name="Freeform 146">
                <a:extLst>
                  <a:ext uri="{FF2B5EF4-FFF2-40B4-BE49-F238E27FC236}">
                    <a16:creationId xmlns:a16="http://schemas.microsoft.com/office/drawing/2014/main" id="{B1C12ABC-CDE6-57F0-6E3D-554D9F53B4A9}"/>
                  </a:ext>
                </a:extLst>
              </p:cNvPr>
              <p:cNvSpPr/>
              <p:nvPr/>
            </p:nvSpPr>
            <p:spPr bwMode="auto">
              <a:xfrm>
                <a:off x="3768" y="4216"/>
                <a:ext cx="17" cy="16"/>
              </a:xfrm>
              <a:custGeom>
                <a:avLst/>
                <a:gdLst>
                  <a:gd name="T0" fmla="*/ 1 w 32"/>
                  <a:gd name="T1" fmla="*/ 0 h 33"/>
                  <a:gd name="T2" fmla="*/ 1 w 32"/>
                  <a:gd name="T3" fmla="*/ 0 h 33"/>
                  <a:gd name="T4" fmla="*/ 1 w 32"/>
                  <a:gd name="T5" fmla="*/ 0 h 33"/>
                  <a:gd name="T6" fmla="*/ 1 w 32"/>
                  <a:gd name="T7" fmla="*/ 0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0 h 33"/>
                  <a:gd name="T14" fmla="*/ 1 w 32"/>
                  <a:gd name="T15" fmla="*/ 0 h 33"/>
                  <a:gd name="T16" fmla="*/ 0 w 32"/>
                  <a:gd name="T17" fmla="*/ 0 h 33"/>
                  <a:gd name="T18" fmla="*/ 0 w 32"/>
                  <a:gd name="T19" fmla="*/ 0 h 33"/>
                  <a:gd name="T20" fmla="*/ 1 w 32"/>
                  <a:gd name="T21" fmla="*/ 0 h 33"/>
                  <a:gd name="T22" fmla="*/ 1 w 32"/>
                  <a:gd name="T23" fmla="*/ 0 h 33"/>
                  <a:gd name="T24" fmla="*/ 1 w 32"/>
                  <a:gd name="T25" fmla="*/ 0 h 33"/>
                  <a:gd name="T26" fmla="*/ 1 w 32"/>
                  <a:gd name="T27" fmla="*/ 0 h 33"/>
                  <a:gd name="T28" fmla="*/ 1 w 32"/>
                  <a:gd name="T29" fmla="*/ 0 h 33"/>
                  <a:gd name="T30" fmla="*/ 1 w 32"/>
                  <a:gd name="T31" fmla="*/ 0 h 33"/>
                  <a:gd name="T32" fmla="*/ 1 w 32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9"/>
                    </a:lnTo>
                    <a:lnTo>
                      <a:pt x="26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3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3"/>
                    </a:ln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" name="Freeform 147">
                <a:extLst>
                  <a:ext uri="{FF2B5EF4-FFF2-40B4-BE49-F238E27FC236}">
                    <a16:creationId xmlns:a16="http://schemas.microsoft.com/office/drawing/2014/main" id="{334381BA-C244-3010-939A-6BEA5522360A}"/>
                  </a:ext>
                </a:extLst>
              </p:cNvPr>
              <p:cNvSpPr/>
              <p:nvPr/>
            </p:nvSpPr>
            <p:spPr bwMode="auto">
              <a:xfrm>
                <a:off x="3774" y="4175"/>
                <a:ext cx="16" cy="17"/>
              </a:xfrm>
              <a:custGeom>
                <a:avLst/>
                <a:gdLst>
                  <a:gd name="T0" fmla="*/ 0 w 33"/>
                  <a:gd name="T1" fmla="*/ 1 h 33"/>
                  <a:gd name="T2" fmla="*/ 0 w 33"/>
                  <a:gd name="T3" fmla="*/ 1 h 33"/>
                  <a:gd name="T4" fmla="*/ 0 w 33"/>
                  <a:gd name="T5" fmla="*/ 1 h 33"/>
                  <a:gd name="T6" fmla="*/ 0 w 33"/>
                  <a:gd name="T7" fmla="*/ 1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1 h 33"/>
                  <a:gd name="T14" fmla="*/ 0 w 33"/>
                  <a:gd name="T15" fmla="*/ 1 h 33"/>
                  <a:gd name="T16" fmla="*/ 0 w 33"/>
                  <a:gd name="T17" fmla="*/ 1 h 33"/>
                  <a:gd name="T18" fmla="*/ 0 w 33"/>
                  <a:gd name="T19" fmla="*/ 1 h 33"/>
                  <a:gd name="T20" fmla="*/ 0 w 33"/>
                  <a:gd name="T21" fmla="*/ 1 h 33"/>
                  <a:gd name="T22" fmla="*/ 0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0 w 33"/>
                  <a:gd name="T29" fmla="*/ 1 h 33"/>
                  <a:gd name="T30" fmla="*/ 0 w 33"/>
                  <a:gd name="T31" fmla="*/ 1 h 33"/>
                  <a:gd name="T32" fmla="*/ 0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33" y="21"/>
                    </a:moveTo>
                    <a:lnTo>
                      <a:pt x="33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5" y="31"/>
                    </a:lnTo>
                    <a:lnTo>
                      <a:pt x="29" y="26"/>
                    </a:lnTo>
                    <a:lnTo>
                      <a:pt x="33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" name="Freeform 148">
                <a:extLst>
                  <a:ext uri="{FF2B5EF4-FFF2-40B4-BE49-F238E27FC236}">
                    <a16:creationId xmlns:a16="http://schemas.microsoft.com/office/drawing/2014/main" id="{997BC6AC-084C-5E24-8FEA-798AEBC8B4DE}"/>
                  </a:ext>
                </a:extLst>
              </p:cNvPr>
              <p:cNvSpPr/>
              <p:nvPr/>
            </p:nvSpPr>
            <p:spPr bwMode="auto">
              <a:xfrm>
                <a:off x="3789" y="4136"/>
                <a:ext cx="16" cy="17"/>
              </a:xfrm>
              <a:custGeom>
                <a:avLst/>
                <a:gdLst>
                  <a:gd name="T0" fmla="*/ 1 w 32"/>
                  <a:gd name="T1" fmla="*/ 1 h 34"/>
                  <a:gd name="T2" fmla="*/ 1 w 32"/>
                  <a:gd name="T3" fmla="*/ 1 h 34"/>
                  <a:gd name="T4" fmla="*/ 1 w 32"/>
                  <a:gd name="T5" fmla="*/ 1 h 34"/>
                  <a:gd name="T6" fmla="*/ 1 w 32"/>
                  <a:gd name="T7" fmla="*/ 1 h 34"/>
                  <a:gd name="T8" fmla="*/ 1 w 32"/>
                  <a:gd name="T9" fmla="*/ 0 h 34"/>
                  <a:gd name="T10" fmla="*/ 1 w 32"/>
                  <a:gd name="T11" fmla="*/ 0 h 34"/>
                  <a:gd name="T12" fmla="*/ 1 w 32"/>
                  <a:gd name="T13" fmla="*/ 1 h 34"/>
                  <a:gd name="T14" fmla="*/ 1 w 32"/>
                  <a:gd name="T15" fmla="*/ 1 h 34"/>
                  <a:gd name="T16" fmla="*/ 0 w 32"/>
                  <a:gd name="T17" fmla="*/ 1 h 34"/>
                  <a:gd name="T18" fmla="*/ 0 w 32"/>
                  <a:gd name="T19" fmla="*/ 1 h 34"/>
                  <a:gd name="T20" fmla="*/ 1 w 32"/>
                  <a:gd name="T21" fmla="*/ 1 h 34"/>
                  <a:gd name="T22" fmla="*/ 1 w 32"/>
                  <a:gd name="T23" fmla="*/ 1 h 34"/>
                  <a:gd name="T24" fmla="*/ 1 w 32"/>
                  <a:gd name="T25" fmla="*/ 1 h 34"/>
                  <a:gd name="T26" fmla="*/ 1 w 32"/>
                  <a:gd name="T27" fmla="*/ 1 h 34"/>
                  <a:gd name="T28" fmla="*/ 1 w 32"/>
                  <a:gd name="T29" fmla="*/ 1 h 34"/>
                  <a:gd name="T30" fmla="*/ 1 w 32"/>
                  <a:gd name="T31" fmla="*/ 1 h 34"/>
                  <a:gd name="T32" fmla="*/ 1 w 32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4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4"/>
                    </a:lnTo>
                    <a:lnTo>
                      <a:pt x="20" y="34"/>
                    </a:lnTo>
                    <a:lnTo>
                      <a:pt x="25" y="32"/>
                    </a:lnTo>
                    <a:lnTo>
                      <a:pt x="30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" name="Freeform 149">
                <a:extLst>
                  <a:ext uri="{FF2B5EF4-FFF2-40B4-BE49-F238E27FC236}">
                    <a16:creationId xmlns:a16="http://schemas.microsoft.com/office/drawing/2014/main" id="{700083DB-3310-67AF-83C0-74C4E1E051E6}"/>
                  </a:ext>
                </a:extLst>
              </p:cNvPr>
              <p:cNvSpPr/>
              <p:nvPr/>
            </p:nvSpPr>
            <p:spPr bwMode="auto">
              <a:xfrm>
                <a:off x="3842" y="4235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" name="Freeform 150">
                <a:extLst>
                  <a:ext uri="{FF2B5EF4-FFF2-40B4-BE49-F238E27FC236}">
                    <a16:creationId xmlns:a16="http://schemas.microsoft.com/office/drawing/2014/main" id="{30AAED4A-8173-6CC5-9C5E-750B5D19676D}"/>
                  </a:ext>
                </a:extLst>
              </p:cNvPr>
              <p:cNvSpPr/>
              <p:nvPr/>
            </p:nvSpPr>
            <p:spPr bwMode="auto">
              <a:xfrm>
                <a:off x="3857" y="4201"/>
                <a:ext cx="16" cy="16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lnTo>
                      <a:pt x="18" y="32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" name="Freeform 151">
                <a:extLst>
                  <a:ext uri="{FF2B5EF4-FFF2-40B4-BE49-F238E27FC236}">
                    <a16:creationId xmlns:a16="http://schemas.microsoft.com/office/drawing/2014/main" id="{3C0199A2-5454-FA48-5F88-70C7C0E03390}"/>
                  </a:ext>
                </a:extLst>
              </p:cNvPr>
              <p:cNvSpPr/>
              <p:nvPr/>
            </p:nvSpPr>
            <p:spPr bwMode="auto">
              <a:xfrm>
                <a:off x="3861" y="4164"/>
                <a:ext cx="16" cy="17"/>
              </a:xfrm>
              <a:custGeom>
                <a:avLst/>
                <a:gdLst>
                  <a:gd name="T0" fmla="*/ 1 w 32"/>
                  <a:gd name="T1" fmla="*/ 1 h 33"/>
                  <a:gd name="T2" fmla="*/ 1 w 32"/>
                  <a:gd name="T3" fmla="*/ 1 h 33"/>
                  <a:gd name="T4" fmla="*/ 1 w 32"/>
                  <a:gd name="T5" fmla="*/ 1 h 33"/>
                  <a:gd name="T6" fmla="*/ 1 w 32"/>
                  <a:gd name="T7" fmla="*/ 1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1 h 33"/>
                  <a:gd name="T14" fmla="*/ 1 w 32"/>
                  <a:gd name="T15" fmla="*/ 1 h 33"/>
                  <a:gd name="T16" fmla="*/ 0 w 32"/>
                  <a:gd name="T17" fmla="*/ 1 h 33"/>
                  <a:gd name="T18" fmla="*/ 0 w 32"/>
                  <a:gd name="T19" fmla="*/ 1 h 33"/>
                  <a:gd name="T20" fmla="*/ 1 w 32"/>
                  <a:gd name="T21" fmla="*/ 1 h 33"/>
                  <a:gd name="T22" fmla="*/ 1 w 32"/>
                  <a:gd name="T23" fmla="*/ 1 h 33"/>
                  <a:gd name="T24" fmla="*/ 1 w 32"/>
                  <a:gd name="T25" fmla="*/ 1 h 33"/>
                  <a:gd name="T26" fmla="*/ 1 w 32"/>
                  <a:gd name="T27" fmla="*/ 1 h 33"/>
                  <a:gd name="T28" fmla="*/ 1 w 32"/>
                  <a:gd name="T29" fmla="*/ 1 h 33"/>
                  <a:gd name="T30" fmla="*/ 1 w 32"/>
                  <a:gd name="T31" fmla="*/ 1 h 33"/>
                  <a:gd name="T32" fmla="*/ 1 w 32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" name="Freeform 152">
                <a:extLst>
                  <a:ext uri="{FF2B5EF4-FFF2-40B4-BE49-F238E27FC236}">
                    <a16:creationId xmlns:a16="http://schemas.microsoft.com/office/drawing/2014/main" id="{DDA4DB1F-B01B-E66A-8F0D-15C5C1E0A72B}"/>
                  </a:ext>
                </a:extLst>
              </p:cNvPr>
              <p:cNvSpPr/>
              <p:nvPr/>
            </p:nvSpPr>
            <p:spPr bwMode="auto">
              <a:xfrm>
                <a:off x="4066" y="4265"/>
                <a:ext cx="40" cy="40"/>
              </a:xfrm>
              <a:custGeom>
                <a:avLst/>
                <a:gdLst>
                  <a:gd name="T0" fmla="*/ 1 w 80"/>
                  <a:gd name="T1" fmla="*/ 0 h 80"/>
                  <a:gd name="T2" fmla="*/ 1 w 80"/>
                  <a:gd name="T3" fmla="*/ 0 h 80"/>
                  <a:gd name="T4" fmla="*/ 1 w 80"/>
                  <a:gd name="T5" fmla="*/ 1 h 80"/>
                  <a:gd name="T6" fmla="*/ 1 w 80"/>
                  <a:gd name="T7" fmla="*/ 1 h 80"/>
                  <a:gd name="T8" fmla="*/ 1 w 80"/>
                  <a:gd name="T9" fmla="*/ 1 h 80"/>
                  <a:gd name="T10" fmla="*/ 1 w 80"/>
                  <a:gd name="T11" fmla="*/ 1 h 80"/>
                  <a:gd name="T12" fmla="*/ 1 w 80"/>
                  <a:gd name="T13" fmla="*/ 1 h 80"/>
                  <a:gd name="T14" fmla="*/ 1 w 80"/>
                  <a:gd name="T15" fmla="*/ 1 h 80"/>
                  <a:gd name="T16" fmla="*/ 0 w 80"/>
                  <a:gd name="T17" fmla="*/ 1 h 80"/>
                  <a:gd name="T18" fmla="*/ 0 w 80"/>
                  <a:gd name="T19" fmla="*/ 1 h 80"/>
                  <a:gd name="T20" fmla="*/ 0 w 80"/>
                  <a:gd name="T21" fmla="*/ 1 h 80"/>
                  <a:gd name="T22" fmla="*/ 1 w 80"/>
                  <a:gd name="T23" fmla="*/ 1 h 80"/>
                  <a:gd name="T24" fmla="*/ 1 w 80"/>
                  <a:gd name="T25" fmla="*/ 1 h 80"/>
                  <a:gd name="T26" fmla="*/ 1 w 80"/>
                  <a:gd name="T27" fmla="*/ 1 h 80"/>
                  <a:gd name="T28" fmla="*/ 1 w 80"/>
                  <a:gd name="T29" fmla="*/ 1 h 80"/>
                  <a:gd name="T30" fmla="*/ 1 w 80"/>
                  <a:gd name="T31" fmla="*/ 1 h 80"/>
                  <a:gd name="T32" fmla="*/ 1 w 80"/>
                  <a:gd name="T33" fmla="*/ 1 h 80"/>
                  <a:gd name="T34" fmla="*/ 1 w 80"/>
                  <a:gd name="T35" fmla="*/ 1 h 80"/>
                  <a:gd name="T36" fmla="*/ 1 w 80"/>
                  <a:gd name="T37" fmla="*/ 1 h 80"/>
                  <a:gd name="T38" fmla="*/ 1 w 80"/>
                  <a:gd name="T39" fmla="*/ 1 h 80"/>
                  <a:gd name="T40" fmla="*/ 1 w 80"/>
                  <a:gd name="T41" fmla="*/ 1 h 80"/>
                  <a:gd name="T42" fmla="*/ 1 w 80"/>
                  <a:gd name="T43" fmla="*/ 1 h 80"/>
                  <a:gd name="T44" fmla="*/ 1 w 80"/>
                  <a:gd name="T45" fmla="*/ 1 h 80"/>
                  <a:gd name="T46" fmla="*/ 1 w 80"/>
                  <a:gd name="T47" fmla="*/ 1 h 80"/>
                  <a:gd name="T48" fmla="*/ 1 w 80"/>
                  <a:gd name="T49" fmla="*/ 1 h 80"/>
                  <a:gd name="T50" fmla="*/ 1 w 80"/>
                  <a:gd name="T51" fmla="*/ 1 h 80"/>
                  <a:gd name="T52" fmla="*/ 1 w 80"/>
                  <a:gd name="T53" fmla="*/ 1 h 80"/>
                  <a:gd name="T54" fmla="*/ 1 w 80"/>
                  <a:gd name="T55" fmla="*/ 1 h 80"/>
                  <a:gd name="T56" fmla="*/ 1 w 80"/>
                  <a:gd name="T57" fmla="*/ 1 h 80"/>
                  <a:gd name="T58" fmla="*/ 1 w 80"/>
                  <a:gd name="T59" fmla="*/ 1 h 80"/>
                  <a:gd name="T60" fmla="*/ 1 w 80"/>
                  <a:gd name="T61" fmla="*/ 1 h 80"/>
                  <a:gd name="T62" fmla="*/ 1 w 80"/>
                  <a:gd name="T63" fmla="*/ 1 h 80"/>
                  <a:gd name="T64" fmla="*/ 1 w 80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80">
                    <a:moveTo>
                      <a:pt x="46" y="0"/>
                    </a:moveTo>
                    <a:lnTo>
                      <a:pt x="38" y="0"/>
                    </a:lnTo>
                    <a:lnTo>
                      <a:pt x="30" y="2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9"/>
                    </a:lnTo>
                    <a:lnTo>
                      <a:pt x="3" y="26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9"/>
                    </a:lnTo>
                    <a:lnTo>
                      <a:pt x="18" y="74"/>
                    </a:lnTo>
                    <a:lnTo>
                      <a:pt x="24" y="78"/>
                    </a:lnTo>
                    <a:lnTo>
                      <a:pt x="32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7"/>
                    </a:lnTo>
                    <a:lnTo>
                      <a:pt x="62" y="73"/>
                    </a:lnTo>
                    <a:lnTo>
                      <a:pt x="68" y="67"/>
                    </a:lnTo>
                    <a:lnTo>
                      <a:pt x="73" y="62"/>
                    </a:lnTo>
                    <a:lnTo>
                      <a:pt x="76" y="55"/>
                    </a:lnTo>
                    <a:lnTo>
                      <a:pt x="79" y="47"/>
                    </a:lnTo>
                    <a:lnTo>
                      <a:pt x="80" y="39"/>
                    </a:lnTo>
                    <a:lnTo>
                      <a:pt x="79" y="30"/>
                    </a:lnTo>
                    <a:lnTo>
                      <a:pt x="76" y="24"/>
                    </a:lnTo>
                    <a:lnTo>
                      <a:pt x="73" y="17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" name="Freeform 153">
                <a:extLst>
                  <a:ext uri="{FF2B5EF4-FFF2-40B4-BE49-F238E27FC236}">
                    <a16:creationId xmlns:a16="http://schemas.microsoft.com/office/drawing/2014/main" id="{57986474-4E88-34E2-D5C9-9474AAEAC687}"/>
                  </a:ext>
                </a:extLst>
              </p:cNvPr>
              <p:cNvSpPr/>
              <p:nvPr/>
            </p:nvSpPr>
            <p:spPr bwMode="auto">
              <a:xfrm>
                <a:off x="4136" y="4223"/>
                <a:ext cx="40" cy="39"/>
              </a:xfrm>
              <a:custGeom>
                <a:avLst/>
                <a:gdLst>
                  <a:gd name="T0" fmla="*/ 1 w 79"/>
                  <a:gd name="T1" fmla="*/ 0 h 80"/>
                  <a:gd name="T2" fmla="*/ 1 w 79"/>
                  <a:gd name="T3" fmla="*/ 0 h 80"/>
                  <a:gd name="T4" fmla="*/ 1 w 79"/>
                  <a:gd name="T5" fmla="*/ 0 h 80"/>
                  <a:gd name="T6" fmla="*/ 1 w 79"/>
                  <a:gd name="T7" fmla="*/ 0 h 80"/>
                  <a:gd name="T8" fmla="*/ 1 w 79"/>
                  <a:gd name="T9" fmla="*/ 0 h 80"/>
                  <a:gd name="T10" fmla="*/ 1 w 79"/>
                  <a:gd name="T11" fmla="*/ 0 h 80"/>
                  <a:gd name="T12" fmla="*/ 1 w 79"/>
                  <a:gd name="T13" fmla="*/ 0 h 80"/>
                  <a:gd name="T14" fmla="*/ 1 w 79"/>
                  <a:gd name="T15" fmla="*/ 0 h 80"/>
                  <a:gd name="T16" fmla="*/ 0 w 79"/>
                  <a:gd name="T17" fmla="*/ 0 h 80"/>
                  <a:gd name="T18" fmla="*/ 0 w 79"/>
                  <a:gd name="T19" fmla="*/ 0 h 80"/>
                  <a:gd name="T20" fmla="*/ 1 w 79"/>
                  <a:gd name="T21" fmla="*/ 0 h 80"/>
                  <a:gd name="T22" fmla="*/ 1 w 79"/>
                  <a:gd name="T23" fmla="*/ 0 h 80"/>
                  <a:gd name="T24" fmla="*/ 1 w 79"/>
                  <a:gd name="T25" fmla="*/ 0 h 80"/>
                  <a:gd name="T26" fmla="*/ 1 w 79"/>
                  <a:gd name="T27" fmla="*/ 0 h 80"/>
                  <a:gd name="T28" fmla="*/ 1 w 79"/>
                  <a:gd name="T29" fmla="*/ 0 h 80"/>
                  <a:gd name="T30" fmla="*/ 1 w 79"/>
                  <a:gd name="T31" fmla="*/ 0 h 80"/>
                  <a:gd name="T32" fmla="*/ 1 w 79"/>
                  <a:gd name="T33" fmla="*/ 0 h 80"/>
                  <a:gd name="T34" fmla="*/ 1 w 79"/>
                  <a:gd name="T35" fmla="*/ 0 h 80"/>
                  <a:gd name="T36" fmla="*/ 1 w 79"/>
                  <a:gd name="T37" fmla="*/ 0 h 80"/>
                  <a:gd name="T38" fmla="*/ 1 w 79"/>
                  <a:gd name="T39" fmla="*/ 0 h 80"/>
                  <a:gd name="T40" fmla="*/ 1 w 79"/>
                  <a:gd name="T41" fmla="*/ 0 h 80"/>
                  <a:gd name="T42" fmla="*/ 1 w 79"/>
                  <a:gd name="T43" fmla="*/ 0 h 80"/>
                  <a:gd name="T44" fmla="*/ 1 w 79"/>
                  <a:gd name="T45" fmla="*/ 0 h 80"/>
                  <a:gd name="T46" fmla="*/ 1 w 79"/>
                  <a:gd name="T47" fmla="*/ 0 h 80"/>
                  <a:gd name="T48" fmla="*/ 1 w 79"/>
                  <a:gd name="T49" fmla="*/ 0 h 80"/>
                  <a:gd name="T50" fmla="*/ 1 w 79"/>
                  <a:gd name="T51" fmla="*/ 0 h 80"/>
                  <a:gd name="T52" fmla="*/ 1 w 79"/>
                  <a:gd name="T53" fmla="*/ 0 h 80"/>
                  <a:gd name="T54" fmla="*/ 1 w 79"/>
                  <a:gd name="T55" fmla="*/ 0 h 80"/>
                  <a:gd name="T56" fmla="*/ 1 w 79"/>
                  <a:gd name="T57" fmla="*/ 0 h 80"/>
                  <a:gd name="T58" fmla="*/ 1 w 79"/>
                  <a:gd name="T59" fmla="*/ 0 h 80"/>
                  <a:gd name="T60" fmla="*/ 1 w 79"/>
                  <a:gd name="T61" fmla="*/ 0 h 80"/>
                  <a:gd name="T62" fmla="*/ 1 w 79"/>
                  <a:gd name="T63" fmla="*/ 0 h 80"/>
                  <a:gd name="T64" fmla="*/ 1 w 79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79" h="80">
                    <a:moveTo>
                      <a:pt x="47" y="0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4"/>
                    </a:lnTo>
                    <a:lnTo>
                      <a:pt x="17" y="7"/>
                    </a:lnTo>
                    <a:lnTo>
                      <a:pt x="11" y="13"/>
                    </a:lnTo>
                    <a:lnTo>
                      <a:pt x="5" y="19"/>
                    </a:lnTo>
                    <a:lnTo>
                      <a:pt x="2" y="26"/>
                    </a:lnTo>
                    <a:lnTo>
                      <a:pt x="0" y="34"/>
                    </a:lnTo>
                    <a:lnTo>
                      <a:pt x="0" y="42"/>
                    </a:lnTo>
                    <a:lnTo>
                      <a:pt x="1" y="49"/>
                    </a:lnTo>
                    <a:lnTo>
                      <a:pt x="3" y="57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8" y="74"/>
                    </a:lnTo>
                    <a:lnTo>
                      <a:pt x="25" y="78"/>
                    </a:lnTo>
                    <a:lnTo>
                      <a:pt x="33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6"/>
                    </a:lnTo>
                    <a:lnTo>
                      <a:pt x="63" y="73"/>
                    </a:lnTo>
                    <a:lnTo>
                      <a:pt x="69" y="67"/>
                    </a:lnTo>
                    <a:lnTo>
                      <a:pt x="73" y="61"/>
                    </a:lnTo>
                    <a:lnTo>
                      <a:pt x="77" y="55"/>
                    </a:lnTo>
                    <a:lnTo>
                      <a:pt x="79" y="46"/>
                    </a:lnTo>
                    <a:lnTo>
                      <a:pt x="79" y="38"/>
                    </a:lnTo>
                    <a:lnTo>
                      <a:pt x="78" y="31"/>
                    </a:lnTo>
                    <a:lnTo>
                      <a:pt x="76" y="23"/>
                    </a:lnTo>
                    <a:lnTo>
                      <a:pt x="72" y="18"/>
                    </a:lnTo>
                    <a:lnTo>
                      <a:pt x="68" y="12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" name="Freeform 154">
                <a:extLst>
                  <a:ext uri="{FF2B5EF4-FFF2-40B4-BE49-F238E27FC236}">
                    <a16:creationId xmlns:a16="http://schemas.microsoft.com/office/drawing/2014/main" id="{9976DBC3-226E-3943-2800-313706CD7AD9}"/>
                  </a:ext>
                </a:extLst>
              </p:cNvPr>
              <p:cNvSpPr/>
              <p:nvPr/>
            </p:nvSpPr>
            <p:spPr bwMode="auto">
              <a:xfrm>
                <a:off x="4059" y="4190"/>
                <a:ext cx="40" cy="40"/>
              </a:xfrm>
              <a:custGeom>
                <a:avLst/>
                <a:gdLst>
                  <a:gd name="T0" fmla="*/ 1 w 80"/>
                  <a:gd name="T1" fmla="*/ 0 h 78"/>
                  <a:gd name="T2" fmla="*/ 1 w 80"/>
                  <a:gd name="T3" fmla="*/ 0 h 78"/>
                  <a:gd name="T4" fmla="*/ 1 w 80"/>
                  <a:gd name="T5" fmla="*/ 0 h 78"/>
                  <a:gd name="T6" fmla="*/ 1 w 80"/>
                  <a:gd name="T7" fmla="*/ 1 h 78"/>
                  <a:gd name="T8" fmla="*/ 1 w 80"/>
                  <a:gd name="T9" fmla="*/ 1 h 78"/>
                  <a:gd name="T10" fmla="*/ 1 w 80"/>
                  <a:gd name="T11" fmla="*/ 1 h 78"/>
                  <a:gd name="T12" fmla="*/ 1 w 80"/>
                  <a:gd name="T13" fmla="*/ 1 h 78"/>
                  <a:gd name="T14" fmla="*/ 1 w 80"/>
                  <a:gd name="T15" fmla="*/ 1 h 78"/>
                  <a:gd name="T16" fmla="*/ 1 w 80"/>
                  <a:gd name="T17" fmla="*/ 1 h 78"/>
                  <a:gd name="T18" fmla="*/ 0 w 80"/>
                  <a:gd name="T19" fmla="*/ 1 h 78"/>
                  <a:gd name="T20" fmla="*/ 1 w 80"/>
                  <a:gd name="T21" fmla="*/ 1 h 78"/>
                  <a:gd name="T22" fmla="*/ 1 w 80"/>
                  <a:gd name="T23" fmla="*/ 1 h 78"/>
                  <a:gd name="T24" fmla="*/ 1 w 80"/>
                  <a:gd name="T25" fmla="*/ 1 h 78"/>
                  <a:gd name="T26" fmla="*/ 1 w 80"/>
                  <a:gd name="T27" fmla="*/ 1 h 78"/>
                  <a:gd name="T28" fmla="*/ 1 w 80"/>
                  <a:gd name="T29" fmla="*/ 1 h 78"/>
                  <a:gd name="T30" fmla="*/ 1 w 80"/>
                  <a:gd name="T31" fmla="*/ 1 h 78"/>
                  <a:gd name="T32" fmla="*/ 1 w 80"/>
                  <a:gd name="T33" fmla="*/ 1 h 78"/>
                  <a:gd name="T34" fmla="*/ 1 w 80"/>
                  <a:gd name="T35" fmla="*/ 1 h 78"/>
                  <a:gd name="T36" fmla="*/ 1 w 80"/>
                  <a:gd name="T37" fmla="*/ 1 h 78"/>
                  <a:gd name="T38" fmla="*/ 1 w 80"/>
                  <a:gd name="T39" fmla="*/ 1 h 78"/>
                  <a:gd name="T40" fmla="*/ 1 w 80"/>
                  <a:gd name="T41" fmla="*/ 1 h 78"/>
                  <a:gd name="T42" fmla="*/ 1 w 80"/>
                  <a:gd name="T43" fmla="*/ 1 h 78"/>
                  <a:gd name="T44" fmla="*/ 1 w 80"/>
                  <a:gd name="T45" fmla="*/ 1 h 78"/>
                  <a:gd name="T46" fmla="*/ 1 w 80"/>
                  <a:gd name="T47" fmla="*/ 1 h 78"/>
                  <a:gd name="T48" fmla="*/ 1 w 80"/>
                  <a:gd name="T49" fmla="*/ 1 h 78"/>
                  <a:gd name="T50" fmla="*/ 1 w 80"/>
                  <a:gd name="T51" fmla="*/ 1 h 78"/>
                  <a:gd name="T52" fmla="*/ 1 w 80"/>
                  <a:gd name="T53" fmla="*/ 1 h 78"/>
                  <a:gd name="T54" fmla="*/ 1 w 80"/>
                  <a:gd name="T55" fmla="*/ 1 h 78"/>
                  <a:gd name="T56" fmla="*/ 1 w 80"/>
                  <a:gd name="T57" fmla="*/ 1 h 78"/>
                  <a:gd name="T58" fmla="*/ 1 w 80"/>
                  <a:gd name="T59" fmla="*/ 1 h 78"/>
                  <a:gd name="T60" fmla="*/ 1 w 80"/>
                  <a:gd name="T61" fmla="*/ 1 h 78"/>
                  <a:gd name="T62" fmla="*/ 1 w 80"/>
                  <a:gd name="T63" fmla="*/ 1 h 78"/>
                  <a:gd name="T64" fmla="*/ 1 w 80"/>
                  <a:gd name="T65" fmla="*/ 0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8" y="0"/>
                    </a:moveTo>
                    <a:lnTo>
                      <a:pt x="40" y="0"/>
                    </a:lnTo>
                    <a:lnTo>
                      <a:pt x="32" y="0"/>
                    </a:lnTo>
                    <a:lnTo>
                      <a:pt x="25" y="3"/>
                    </a:lnTo>
                    <a:lnTo>
                      <a:pt x="18" y="7"/>
                    </a:lnTo>
                    <a:lnTo>
                      <a:pt x="12" y="11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2" y="32"/>
                    </a:lnTo>
                    <a:lnTo>
                      <a:pt x="0" y="40"/>
                    </a:lnTo>
                    <a:lnTo>
                      <a:pt x="2" y="47"/>
                    </a:lnTo>
                    <a:lnTo>
                      <a:pt x="4" y="55"/>
                    </a:lnTo>
                    <a:lnTo>
                      <a:pt x="7" y="61"/>
                    </a:lnTo>
                    <a:lnTo>
                      <a:pt x="13" y="67"/>
                    </a:lnTo>
                    <a:lnTo>
                      <a:pt x="19" y="72"/>
                    </a:lnTo>
                    <a:lnTo>
                      <a:pt x="26" y="76"/>
                    </a:lnTo>
                    <a:lnTo>
                      <a:pt x="34" y="78"/>
                    </a:lnTo>
                    <a:lnTo>
                      <a:pt x="42" y="78"/>
                    </a:lnTo>
                    <a:lnTo>
                      <a:pt x="50" y="77"/>
                    </a:lnTo>
                    <a:lnTo>
                      <a:pt x="57" y="75"/>
                    </a:lnTo>
                    <a:lnTo>
                      <a:pt x="64" y="71"/>
                    </a:lnTo>
                    <a:lnTo>
                      <a:pt x="70" y="65"/>
                    </a:lnTo>
                    <a:lnTo>
                      <a:pt x="74" y="60"/>
                    </a:lnTo>
                    <a:lnTo>
                      <a:pt x="78" y="53"/>
                    </a:lnTo>
                    <a:lnTo>
                      <a:pt x="80" y="45"/>
                    </a:lnTo>
                    <a:lnTo>
                      <a:pt x="80" y="37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3" y="6"/>
                    </a:lnTo>
                    <a:lnTo>
                      <a:pt x="56" y="2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" name="Freeform 155">
                <a:extLst>
                  <a:ext uri="{FF2B5EF4-FFF2-40B4-BE49-F238E27FC236}">
                    <a16:creationId xmlns:a16="http://schemas.microsoft.com/office/drawing/2014/main" id="{D12CB224-CA4E-D8D3-4814-1D3C2771B407}"/>
                  </a:ext>
                </a:extLst>
              </p:cNvPr>
              <p:cNvSpPr/>
              <p:nvPr/>
            </p:nvSpPr>
            <p:spPr bwMode="auto">
              <a:xfrm>
                <a:off x="3990" y="4195"/>
                <a:ext cx="39" cy="39"/>
              </a:xfrm>
              <a:custGeom>
                <a:avLst/>
                <a:gdLst>
                  <a:gd name="T0" fmla="*/ 0 w 80"/>
                  <a:gd name="T1" fmla="*/ 1 h 78"/>
                  <a:gd name="T2" fmla="*/ 0 w 80"/>
                  <a:gd name="T3" fmla="*/ 0 h 78"/>
                  <a:gd name="T4" fmla="*/ 0 w 80"/>
                  <a:gd name="T5" fmla="*/ 1 h 78"/>
                  <a:gd name="T6" fmla="*/ 0 w 80"/>
                  <a:gd name="T7" fmla="*/ 1 h 78"/>
                  <a:gd name="T8" fmla="*/ 0 w 80"/>
                  <a:gd name="T9" fmla="*/ 1 h 78"/>
                  <a:gd name="T10" fmla="*/ 0 w 80"/>
                  <a:gd name="T11" fmla="*/ 1 h 78"/>
                  <a:gd name="T12" fmla="*/ 0 w 80"/>
                  <a:gd name="T13" fmla="*/ 1 h 78"/>
                  <a:gd name="T14" fmla="*/ 0 w 80"/>
                  <a:gd name="T15" fmla="*/ 1 h 78"/>
                  <a:gd name="T16" fmla="*/ 0 w 80"/>
                  <a:gd name="T17" fmla="*/ 1 h 78"/>
                  <a:gd name="T18" fmla="*/ 0 w 80"/>
                  <a:gd name="T19" fmla="*/ 1 h 78"/>
                  <a:gd name="T20" fmla="*/ 0 w 80"/>
                  <a:gd name="T21" fmla="*/ 1 h 78"/>
                  <a:gd name="T22" fmla="*/ 0 w 80"/>
                  <a:gd name="T23" fmla="*/ 1 h 78"/>
                  <a:gd name="T24" fmla="*/ 0 w 80"/>
                  <a:gd name="T25" fmla="*/ 1 h 78"/>
                  <a:gd name="T26" fmla="*/ 0 w 80"/>
                  <a:gd name="T27" fmla="*/ 1 h 78"/>
                  <a:gd name="T28" fmla="*/ 0 w 80"/>
                  <a:gd name="T29" fmla="*/ 1 h 78"/>
                  <a:gd name="T30" fmla="*/ 0 w 80"/>
                  <a:gd name="T31" fmla="*/ 1 h 78"/>
                  <a:gd name="T32" fmla="*/ 0 w 80"/>
                  <a:gd name="T33" fmla="*/ 1 h 78"/>
                  <a:gd name="T34" fmla="*/ 0 w 80"/>
                  <a:gd name="T35" fmla="*/ 1 h 78"/>
                  <a:gd name="T36" fmla="*/ 0 w 80"/>
                  <a:gd name="T37" fmla="*/ 1 h 78"/>
                  <a:gd name="T38" fmla="*/ 0 w 80"/>
                  <a:gd name="T39" fmla="*/ 1 h 78"/>
                  <a:gd name="T40" fmla="*/ 0 w 80"/>
                  <a:gd name="T41" fmla="*/ 1 h 78"/>
                  <a:gd name="T42" fmla="*/ 0 w 80"/>
                  <a:gd name="T43" fmla="*/ 1 h 78"/>
                  <a:gd name="T44" fmla="*/ 0 w 80"/>
                  <a:gd name="T45" fmla="*/ 1 h 78"/>
                  <a:gd name="T46" fmla="*/ 0 w 80"/>
                  <a:gd name="T47" fmla="*/ 1 h 78"/>
                  <a:gd name="T48" fmla="*/ 0 w 80"/>
                  <a:gd name="T49" fmla="*/ 1 h 78"/>
                  <a:gd name="T50" fmla="*/ 0 w 80"/>
                  <a:gd name="T51" fmla="*/ 1 h 78"/>
                  <a:gd name="T52" fmla="*/ 0 w 80"/>
                  <a:gd name="T53" fmla="*/ 1 h 78"/>
                  <a:gd name="T54" fmla="*/ 0 w 80"/>
                  <a:gd name="T55" fmla="*/ 1 h 78"/>
                  <a:gd name="T56" fmla="*/ 0 w 80"/>
                  <a:gd name="T57" fmla="*/ 1 h 78"/>
                  <a:gd name="T58" fmla="*/ 0 w 80"/>
                  <a:gd name="T59" fmla="*/ 1 h 78"/>
                  <a:gd name="T60" fmla="*/ 0 w 80"/>
                  <a:gd name="T61" fmla="*/ 1 h 78"/>
                  <a:gd name="T62" fmla="*/ 0 w 80"/>
                  <a:gd name="T63" fmla="*/ 1 h 78"/>
                  <a:gd name="T64" fmla="*/ 0 w 80"/>
                  <a:gd name="T65" fmla="*/ 1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7" y="1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3"/>
                    </a:lnTo>
                    <a:lnTo>
                      <a:pt x="17" y="7"/>
                    </a:lnTo>
                    <a:lnTo>
                      <a:pt x="12" y="12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1" y="32"/>
                    </a:lnTo>
                    <a:lnTo>
                      <a:pt x="0" y="40"/>
                    </a:lnTo>
                    <a:lnTo>
                      <a:pt x="1" y="48"/>
                    </a:lnTo>
                    <a:lnTo>
                      <a:pt x="4" y="55"/>
                    </a:lnTo>
                    <a:lnTo>
                      <a:pt x="7" y="62"/>
                    </a:lnTo>
                    <a:lnTo>
                      <a:pt x="13" y="68"/>
                    </a:lnTo>
                    <a:lnTo>
                      <a:pt x="19" y="73"/>
                    </a:lnTo>
                    <a:lnTo>
                      <a:pt x="25" y="76"/>
                    </a:lnTo>
                    <a:lnTo>
                      <a:pt x="33" y="78"/>
                    </a:lnTo>
                    <a:lnTo>
                      <a:pt x="42" y="78"/>
                    </a:lnTo>
                    <a:lnTo>
                      <a:pt x="50" y="78"/>
                    </a:lnTo>
                    <a:lnTo>
                      <a:pt x="57" y="75"/>
                    </a:lnTo>
                    <a:lnTo>
                      <a:pt x="63" y="71"/>
                    </a:lnTo>
                    <a:lnTo>
                      <a:pt x="69" y="67"/>
                    </a:lnTo>
                    <a:lnTo>
                      <a:pt x="74" y="61"/>
                    </a:lnTo>
                    <a:lnTo>
                      <a:pt x="77" y="54"/>
                    </a:lnTo>
                    <a:lnTo>
                      <a:pt x="80" y="46"/>
                    </a:lnTo>
                    <a:lnTo>
                      <a:pt x="80" y="38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2" y="6"/>
                    </a:lnTo>
                    <a:lnTo>
                      <a:pt x="55" y="2"/>
                    </a:lnTo>
                    <a:lnTo>
                      <a:pt x="47" y="1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" name="Freeform 156">
                <a:extLst>
                  <a:ext uri="{FF2B5EF4-FFF2-40B4-BE49-F238E27FC236}">
                    <a16:creationId xmlns:a16="http://schemas.microsoft.com/office/drawing/2014/main" id="{FCF06523-BDD3-D808-517E-F02FD0E2C583}"/>
                  </a:ext>
                </a:extLst>
              </p:cNvPr>
              <p:cNvSpPr/>
              <p:nvPr/>
            </p:nvSpPr>
            <p:spPr bwMode="auto">
              <a:xfrm>
                <a:off x="4127" y="4147"/>
                <a:ext cx="39" cy="39"/>
              </a:xfrm>
              <a:custGeom>
                <a:avLst/>
                <a:gdLst>
                  <a:gd name="T0" fmla="*/ 0 w 80"/>
                  <a:gd name="T1" fmla="*/ 0 h 79"/>
                  <a:gd name="T2" fmla="*/ 0 w 80"/>
                  <a:gd name="T3" fmla="*/ 0 h 79"/>
                  <a:gd name="T4" fmla="*/ 0 w 80"/>
                  <a:gd name="T5" fmla="*/ 0 h 79"/>
                  <a:gd name="T6" fmla="*/ 0 w 80"/>
                  <a:gd name="T7" fmla="*/ 0 h 79"/>
                  <a:gd name="T8" fmla="*/ 0 w 80"/>
                  <a:gd name="T9" fmla="*/ 0 h 79"/>
                  <a:gd name="T10" fmla="*/ 0 w 80"/>
                  <a:gd name="T11" fmla="*/ 0 h 79"/>
                  <a:gd name="T12" fmla="*/ 0 w 80"/>
                  <a:gd name="T13" fmla="*/ 0 h 79"/>
                  <a:gd name="T14" fmla="*/ 0 w 80"/>
                  <a:gd name="T15" fmla="*/ 0 h 79"/>
                  <a:gd name="T16" fmla="*/ 0 w 80"/>
                  <a:gd name="T17" fmla="*/ 0 h 79"/>
                  <a:gd name="T18" fmla="*/ 0 w 80"/>
                  <a:gd name="T19" fmla="*/ 0 h 79"/>
                  <a:gd name="T20" fmla="*/ 0 w 80"/>
                  <a:gd name="T21" fmla="*/ 0 h 79"/>
                  <a:gd name="T22" fmla="*/ 0 w 80"/>
                  <a:gd name="T23" fmla="*/ 0 h 79"/>
                  <a:gd name="T24" fmla="*/ 0 w 80"/>
                  <a:gd name="T25" fmla="*/ 0 h 79"/>
                  <a:gd name="T26" fmla="*/ 0 w 80"/>
                  <a:gd name="T27" fmla="*/ 0 h 79"/>
                  <a:gd name="T28" fmla="*/ 0 w 80"/>
                  <a:gd name="T29" fmla="*/ 0 h 79"/>
                  <a:gd name="T30" fmla="*/ 0 w 80"/>
                  <a:gd name="T31" fmla="*/ 0 h 79"/>
                  <a:gd name="T32" fmla="*/ 0 w 80"/>
                  <a:gd name="T33" fmla="*/ 0 h 79"/>
                  <a:gd name="T34" fmla="*/ 0 w 80"/>
                  <a:gd name="T35" fmla="*/ 0 h 79"/>
                  <a:gd name="T36" fmla="*/ 0 w 80"/>
                  <a:gd name="T37" fmla="*/ 0 h 79"/>
                  <a:gd name="T38" fmla="*/ 0 w 80"/>
                  <a:gd name="T39" fmla="*/ 0 h 79"/>
                  <a:gd name="T40" fmla="*/ 0 w 80"/>
                  <a:gd name="T41" fmla="*/ 0 h 79"/>
                  <a:gd name="T42" fmla="*/ 0 w 80"/>
                  <a:gd name="T43" fmla="*/ 0 h 79"/>
                  <a:gd name="T44" fmla="*/ 0 w 80"/>
                  <a:gd name="T45" fmla="*/ 0 h 79"/>
                  <a:gd name="T46" fmla="*/ 0 w 80"/>
                  <a:gd name="T47" fmla="*/ 0 h 79"/>
                  <a:gd name="T48" fmla="*/ 0 w 80"/>
                  <a:gd name="T49" fmla="*/ 0 h 79"/>
                  <a:gd name="T50" fmla="*/ 0 w 80"/>
                  <a:gd name="T51" fmla="*/ 0 h 79"/>
                  <a:gd name="T52" fmla="*/ 0 w 80"/>
                  <a:gd name="T53" fmla="*/ 0 h 79"/>
                  <a:gd name="T54" fmla="*/ 0 w 80"/>
                  <a:gd name="T55" fmla="*/ 0 h 79"/>
                  <a:gd name="T56" fmla="*/ 0 w 80"/>
                  <a:gd name="T57" fmla="*/ 0 h 79"/>
                  <a:gd name="T58" fmla="*/ 0 w 80"/>
                  <a:gd name="T59" fmla="*/ 0 h 79"/>
                  <a:gd name="T60" fmla="*/ 0 w 80"/>
                  <a:gd name="T61" fmla="*/ 0 h 79"/>
                  <a:gd name="T62" fmla="*/ 0 w 80"/>
                  <a:gd name="T63" fmla="*/ 0 h 79"/>
                  <a:gd name="T64" fmla="*/ 0 w 80"/>
                  <a:gd name="T65" fmla="*/ 0 h 7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9">
                    <a:moveTo>
                      <a:pt x="46" y="0"/>
                    </a:moveTo>
                    <a:lnTo>
                      <a:pt x="38" y="0"/>
                    </a:lnTo>
                    <a:lnTo>
                      <a:pt x="30" y="0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8"/>
                    </a:lnTo>
                    <a:lnTo>
                      <a:pt x="2" y="24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40" y="79"/>
                    </a:lnTo>
                    <a:lnTo>
                      <a:pt x="49" y="79"/>
                    </a:lnTo>
                    <a:lnTo>
                      <a:pt x="55" y="75"/>
                    </a:lnTo>
                    <a:lnTo>
                      <a:pt x="62" y="72"/>
                    </a:lnTo>
                    <a:lnTo>
                      <a:pt x="68" y="67"/>
                    </a:lnTo>
                    <a:lnTo>
                      <a:pt x="73" y="61"/>
                    </a:lnTo>
                    <a:lnTo>
                      <a:pt x="76" y="54"/>
                    </a:lnTo>
                    <a:lnTo>
                      <a:pt x="78" y="46"/>
                    </a:lnTo>
                    <a:lnTo>
                      <a:pt x="80" y="38"/>
                    </a:lnTo>
                    <a:lnTo>
                      <a:pt x="78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" name="Freeform 157">
                <a:extLst>
                  <a:ext uri="{FF2B5EF4-FFF2-40B4-BE49-F238E27FC236}">
                    <a16:creationId xmlns:a16="http://schemas.microsoft.com/office/drawing/2014/main" id="{20E9D3F3-4609-9E50-57EB-ED9D05990859}"/>
                  </a:ext>
                </a:extLst>
              </p:cNvPr>
              <p:cNvSpPr/>
              <p:nvPr/>
            </p:nvSpPr>
            <p:spPr bwMode="auto">
              <a:xfrm>
                <a:off x="4216" y="4162"/>
                <a:ext cx="37" cy="39"/>
              </a:xfrm>
              <a:custGeom>
                <a:avLst/>
                <a:gdLst>
                  <a:gd name="T0" fmla="*/ 1 w 73"/>
                  <a:gd name="T1" fmla="*/ 0 h 79"/>
                  <a:gd name="T2" fmla="*/ 1 w 73"/>
                  <a:gd name="T3" fmla="*/ 0 h 79"/>
                  <a:gd name="T4" fmla="*/ 1 w 73"/>
                  <a:gd name="T5" fmla="*/ 0 h 79"/>
                  <a:gd name="T6" fmla="*/ 1 w 73"/>
                  <a:gd name="T7" fmla="*/ 0 h 79"/>
                  <a:gd name="T8" fmla="*/ 1 w 73"/>
                  <a:gd name="T9" fmla="*/ 0 h 79"/>
                  <a:gd name="T10" fmla="*/ 1 w 73"/>
                  <a:gd name="T11" fmla="*/ 0 h 79"/>
                  <a:gd name="T12" fmla="*/ 1 w 73"/>
                  <a:gd name="T13" fmla="*/ 0 h 79"/>
                  <a:gd name="T14" fmla="*/ 1 w 73"/>
                  <a:gd name="T15" fmla="*/ 0 h 79"/>
                  <a:gd name="T16" fmla="*/ 1 w 73"/>
                  <a:gd name="T17" fmla="*/ 0 h 79"/>
                  <a:gd name="T18" fmla="*/ 1 w 73"/>
                  <a:gd name="T19" fmla="*/ 0 h 79"/>
                  <a:gd name="T20" fmla="*/ 1 w 73"/>
                  <a:gd name="T21" fmla="*/ 0 h 79"/>
                  <a:gd name="T22" fmla="*/ 1 w 73"/>
                  <a:gd name="T23" fmla="*/ 0 h 79"/>
                  <a:gd name="T24" fmla="*/ 0 w 73"/>
                  <a:gd name="T25" fmla="*/ 0 h 79"/>
                  <a:gd name="T26" fmla="*/ 0 w 73"/>
                  <a:gd name="T27" fmla="*/ 0 h 79"/>
                  <a:gd name="T28" fmla="*/ 0 w 73"/>
                  <a:gd name="T29" fmla="*/ 0 h 79"/>
                  <a:gd name="T30" fmla="*/ 1 w 73"/>
                  <a:gd name="T31" fmla="*/ 0 h 79"/>
                  <a:gd name="T32" fmla="*/ 1 w 73"/>
                  <a:gd name="T33" fmla="*/ 0 h 79"/>
                  <a:gd name="T34" fmla="*/ 1 w 73"/>
                  <a:gd name="T35" fmla="*/ 0 h 79"/>
                  <a:gd name="T36" fmla="*/ 1 w 73"/>
                  <a:gd name="T37" fmla="*/ 0 h 79"/>
                  <a:gd name="T38" fmla="*/ 1 w 73"/>
                  <a:gd name="T39" fmla="*/ 0 h 79"/>
                  <a:gd name="T40" fmla="*/ 1 w 73"/>
                  <a:gd name="T41" fmla="*/ 0 h 79"/>
                  <a:gd name="T42" fmla="*/ 1 w 73"/>
                  <a:gd name="T43" fmla="*/ 0 h 79"/>
                  <a:gd name="T44" fmla="*/ 1 w 73"/>
                  <a:gd name="T45" fmla="*/ 0 h 79"/>
                  <a:gd name="T46" fmla="*/ 1 w 73"/>
                  <a:gd name="T47" fmla="*/ 0 h 79"/>
                  <a:gd name="T48" fmla="*/ 1 w 73"/>
                  <a:gd name="T49" fmla="*/ 0 h 79"/>
                  <a:gd name="T50" fmla="*/ 1 w 73"/>
                  <a:gd name="T51" fmla="*/ 0 h 79"/>
                  <a:gd name="T52" fmla="*/ 1 w 73"/>
                  <a:gd name="T53" fmla="*/ 0 h 79"/>
                  <a:gd name="T54" fmla="*/ 1 w 73"/>
                  <a:gd name="T55" fmla="*/ 0 h 79"/>
                  <a:gd name="T56" fmla="*/ 1 w 73"/>
                  <a:gd name="T57" fmla="*/ 0 h 79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73" h="79">
                    <a:moveTo>
                      <a:pt x="73" y="19"/>
                    </a:moveTo>
                    <a:lnTo>
                      <a:pt x="69" y="12"/>
                    </a:lnTo>
                    <a:lnTo>
                      <a:pt x="62" y="7"/>
                    </a:lnTo>
                    <a:lnTo>
                      <a:pt x="54" y="2"/>
                    </a:lnTo>
                    <a:lnTo>
                      <a:pt x="46" y="0"/>
                    </a:lnTo>
                    <a:lnTo>
                      <a:pt x="38" y="0"/>
                    </a:lnTo>
                    <a:lnTo>
                      <a:pt x="30" y="1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0" y="12"/>
                    </a:lnTo>
                    <a:lnTo>
                      <a:pt x="5" y="19"/>
                    </a:lnTo>
                    <a:lnTo>
                      <a:pt x="2" y="25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49"/>
                    </a:lnTo>
                    <a:lnTo>
                      <a:pt x="3" y="55"/>
                    </a:lnTo>
                    <a:lnTo>
                      <a:pt x="7" y="62"/>
                    </a:lnTo>
                    <a:lnTo>
                      <a:pt x="11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35" y="79"/>
                    </a:lnTo>
                    <a:lnTo>
                      <a:pt x="38" y="79"/>
                    </a:lnTo>
                    <a:lnTo>
                      <a:pt x="41" y="79"/>
                    </a:lnTo>
                    <a:lnTo>
                      <a:pt x="43" y="79"/>
                    </a:lnTo>
                    <a:lnTo>
                      <a:pt x="48" y="70"/>
                    </a:lnTo>
                    <a:lnTo>
                      <a:pt x="58" y="52"/>
                    </a:lnTo>
                    <a:lnTo>
                      <a:pt x="69" y="31"/>
                    </a:lnTo>
                    <a:lnTo>
                      <a:pt x="73" y="19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" name="Freeform 158">
                <a:extLst>
                  <a:ext uri="{FF2B5EF4-FFF2-40B4-BE49-F238E27FC236}">
                    <a16:creationId xmlns:a16="http://schemas.microsoft.com/office/drawing/2014/main" id="{F4A14FE7-6D6E-C6AB-223D-8B6BB218D85B}"/>
                  </a:ext>
                </a:extLst>
              </p:cNvPr>
              <p:cNvSpPr/>
              <p:nvPr/>
            </p:nvSpPr>
            <p:spPr bwMode="auto">
              <a:xfrm>
                <a:off x="3983" y="4266"/>
                <a:ext cx="31" cy="33"/>
              </a:xfrm>
              <a:custGeom>
                <a:avLst/>
                <a:gdLst>
                  <a:gd name="T0" fmla="*/ 1 w 61"/>
                  <a:gd name="T1" fmla="*/ 1 h 66"/>
                  <a:gd name="T2" fmla="*/ 1 w 61"/>
                  <a:gd name="T3" fmla="*/ 1 h 66"/>
                  <a:gd name="T4" fmla="*/ 1 w 61"/>
                  <a:gd name="T5" fmla="*/ 1 h 66"/>
                  <a:gd name="T6" fmla="*/ 1 w 61"/>
                  <a:gd name="T7" fmla="*/ 1 h 66"/>
                  <a:gd name="T8" fmla="*/ 1 w 61"/>
                  <a:gd name="T9" fmla="*/ 1 h 66"/>
                  <a:gd name="T10" fmla="*/ 1 w 61"/>
                  <a:gd name="T11" fmla="*/ 1 h 66"/>
                  <a:gd name="T12" fmla="*/ 1 w 61"/>
                  <a:gd name="T13" fmla="*/ 1 h 66"/>
                  <a:gd name="T14" fmla="*/ 1 w 61"/>
                  <a:gd name="T15" fmla="*/ 1 h 66"/>
                  <a:gd name="T16" fmla="*/ 1 w 61"/>
                  <a:gd name="T17" fmla="*/ 1 h 66"/>
                  <a:gd name="T18" fmla="*/ 1 w 61"/>
                  <a:gd name="T19" fmla="*/ 1 h 66"/>
                  <a:gd name="T20" fmla="*/ 1 w 61"/>
                  <a:gd name="T21" fmla="*/ 1 h 66"/>
                  <a:gd name="T22" fmla="*/ 1 w 61"/>
                  <a:gd name="T23" fmla="*/ 1 h 66"/>
                  <a:gd name="T24" fmla="*/ 1 w 61"/>
                  <a:gd name="T25" fmla="*/ 1 h 66"/>
                  <a:gd name="T26" fmla="*/ 1 w 61"/>
                  <a:gd name="T27" fmla="*/ 0 h 66"/>
                  <a:gd name="T28" fmla="*/ 1 w 61"/>
                  <a:gd name="T29" fmla="*/ 1 h 66"/>
                  <a:gd name="T30" fmla="*/ 1 w 61"/>
                  <a:gd name="T31" fmla="*/ 1 h 66"/>
                  <a:gd name="T32" fmla="*/ 0 w 61"/>
                  <a:gd name="T33" fmla="*/ 1 h 66"/>
                  <a:gd name="T34" fmla="*/ 1 w 61"/>
                  <a:gd name="T35" fmla="*/ 1 h 66"/>
                  <a:gd name="T36" fmla="*/ 1 w 61"/>
                  <a:gd name="T37" fmla="*/ 1 h 66"/>
                  <a:gd name="T38" fmla="*/ 1 w 61"/>
                  <a:gd name="T39" fmla="*/ 1 h 66"/>
                  <a:gd name="T40" fmla="*/ 1 w 61"/>
                  <a:gd name="T41" fmla="*/ 1 h 66"/>
                  <a:gd name="T42" fmla="*/ 1 w 61"/>
                  <a:gd name="T43" fmla="*/ 1 h 66"/>
                  <a:gd name="T44" fmla="*/ 1 w 61"/>
                  <a:gd name="T45" fmla="*/ 1 h 66"/>
                  <a:gd name="T46" fmla="*/ 1 w 61"/>
                  <a:gd name="T47" fmla="*/ 1 h 66"/>
                  <a:gd name="T48" fmla="*/ 1 w 61"/>
                  <a:gd name="T49" fmla="*/ 1 h 6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61" h="66">
                    <a:moveTo>
                      <a:pt x="53" y="66"/>
                    </a:moveTo>
                    <a:lnTo>
                      <a:pt x="57" y="61"/>
                    </a:lnTo>
                    <a:lnTo>
                      <a:pt x="59" y="56"/>
                    </a:lnTo>
                    <a:lnTo>
                      <a:pt x="60" y="52"/>
                    </a:lnTo>
                    <a:lnTo>
                      <a:pt x="61" y="47"/>
                    </a:lnTo>
                    <a:lnTo>
                      <a:pt x="61" y="39"/>
                    </a:lnTo>
                    <a:lnTo>
                      <a:pt x="60" y="31"/>
                    </a:lnTo>
                    <a:lnTo>
                      <a:pt x="58" y="24"/>
                    </a:lnTo>
                    <a:lnTo>
                      <a:pt x="55" y="17"/>
                    </a:lnTo>
                    <a:lnTo>
                      <a:pt x="50" y="11"/>
                    </a:lnTo>
                    <a:lnTo>
                      <a:pt x="43" y="7"/>
                    </a:lnTo>
                    <a:lnTo>
                      <a:pt x="36" y="3"/>
                    </a:lnTo>
                    <a:lnTo>
                      <a:pt x="29" y="1"/>
                    </a:lnTo>
                    <a:lnTo>
                      <a:pt x="21" y="0"/>
                    </a:lnTo>
                    <a:lnTo>
                      <a:pt x="13" y="1"/>
                    </a:lnTo>
                    <a:lnTo>
                      <a:pt x="6" y="3"/>
                    </a:lnTo>
                    <a:lnTo>
                      <a:pt x="0" y="7"/>
                    </a:lnTo>
                    <a:lnTo>
                      <a:pt x="2" y="9"/>
                    </a:lnTo>
                    <a:lnTo>
                      <a:pt x="5" y="14"/>
                    </a:lnTo>
                    <a:lnTo>
                      <a:pt x="11" y="22"/>
                    </a:lnTo>
                    <a:lnTo>
                      <a:pt x="19" y="31"/>
                    </a:lnTo>
                    <a:lnTo>
                      <a:pt x="27" y="41"/>
                    </a:lnTo>
                    <a:lnTo>
                      <a:pt x="35" y="51"/>
                    </a:lnTo>
                    <a:lnTo>
                      <a:pt x="44" y="59"/>
                    </a:lnTo>
                    <a:lnTo>
                      <a:pt x="53" y="66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" name="Freeform 159">
                <a:extLst>
                  <a:ext uri="{FF2B5EF4-FFF2-40B4-BE49-F238E27FC236}">
                    <a16:creationId xmlns:a16="http://schemas.microsoft.com/office/drawing/2014/main" id="{DE7FE8B4-95A1-E4B3-3DBC-775FC14CCD76}"/>
                  </a:ext>
                </a:extLst>
              </p:cNvPr>
              <p:cNvSpPr/>
              <p:nvPr/>
            </p:nvSpPr>
            <p:spPr bwMode="auto">
              <a:xfrm>
                <a:off x="4852" y="4125"/>
                <a:ext cx="17" cy="17"/>
              </a:xfrm>
              <a:custGeom>
                <a:avLst/>
                <a:gdLst>
                  <a:gd name="T0" fmla="*/ 1 w 34"/>
                  <a:gd name="T1" fmla="*/ 1 h 34"/>
                  <a:gd name="T2" fmla="*/ 1 w 34"/>
                  <a:gd name="T3" fmla="*/ 1 h 34"/>
                  <a:gd name="T4" fmla="*/ 1 w 34"/>
                  <a:gd name="T5" fmla="*/ 1 h 34"/>
                  <a:gd name="T6" fmla="*/ 1 w 34"/>
                  <a:gd name="T7" fmla="*/ 1 h 34"/>
                  <a:gd name="T8" fmla="*/ 1 w 34"/>
                  <a:gd name="T9" fmla="*/ 1 h 34"/>
                  <a:gd name="T10" fmla="*/ 1 w 34"/>
                  <a:gd name="T11" fmla="*/ 1 h 34"/>
                  <a:gd name="T12" fmla="*/ 1 w 34"/>
                  <a:gd name="T13" fmla="*/ 1 h 34"/>
                  <a:gd name="T14" fmla="*/ 1 w 34"/>
                  <a:gd name="T15" fmla="*/ 1 h 34"/>
                  <a:gd name="T16" fmla="*/ 1 w 34"/>
                  <a:gd name="T17" fmla="*/ 1 h 34"/>
                  <a:gd name="T18" fmla="*/ 1 w 34"/>
                  <a:gd name="T19" fmla="*/ 0 h 34"/>
                  <a:gd name="T20" fmla="*/ 1 w 34"/>
                  <a:gd name="T21" fmla="*/ 1 h 34"/>
                  <a:gd name="T22" fmla="*/ 1 w 34"/>
                  <a:gd name="T23" fmla="*/ 1 h 34"/>
                  <a:gd name="T24" fmla="*/ 0 w 34"/>
                  <a:gd name="T25" fmla="*/ 1 h 34"/>
                  <a:gd name="T26" fmla="*/ 0 w 34"/>
                  <a:gd name="T27" fmla="*/ 1 h 34"/>
                  <a:gd name="T28" fmla="*/ 1 w 34"/>
                  <a:gd name="T29" fmla="*/ 1 h 34"/>
                  <a:gd name="T30" fmla="*/ 1 w 34"/>
                  <a:gd name="T31" fmla="*/ 1 h 34"/>
                  <a:gd name="T32" fmla="*/ 1 w 34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4">
                    <a:moveTo>
                      <a:pt x="12" y="34"/>
                    </a:moveTo>
                    <a:lnTo>
                      <a:pt x="19" y="34"/>
                    </a:lnTo>
                    <a:lnTo>
                      <a:pt x="24" y="33"/>
                    </a:lnTo>
                    <a:lnTo>
                      <a:pt x="29" y="28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2" y="10"/>
                    </a:lnTo>
                    <a:lnTo>
                      <a:pt x="28" y="5"/>
                    </a:lnTo>
                    <a:lnTo>
                      <a:pt x="22" y="2"/>
                    </a:lnTo>
                    <a:lnTo>
                      <a:pt x="15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6" y="30"/>
                    </a:lnTo>
                    <a:lnTo>
                      <a:pt x="12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" name="Freeform 160">
                <a:extLst>
                  <a:ext uri="{FF2B5EF4-FFF2-40B4-BE49-F238E27FC236}">
                    <a16:creationId xmlns:a16="http://schemas.microsoft.com/office/drawing/2014/main" id="{A376154D-96DE-052A-7DFA-7E306F069653}"/>
                  </a:ext>
                </a:extLst>
              </p:cNvPr>
              <p:cNvSpPr/>
              <p:nvPr/>
            </p:nvSpPr>
            <p:spPr bwMode="auto">
              <a:xfrm>
                <a:off x="4885" y="4152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0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1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1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8" y="3"/>
                    </a:lnTo>
                    <a:lnTo>
                      <a:pt x="22" y="0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1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" name="Freeform 161">
                <a:extLst>
                  <a:ext uri="{FF2B5EF4-FFF2-40B4-BE49-F238E27FC236}">
                    <a16:creationId xmlns:a16="http://schemas.microsoft.com/office/drawing/2014/main" id="{0998BDC3-1EFE-3845-645B-D9347DE4F3CF}"/>
                  </a:ext>
                </a:extLst>
              </p:cNvPr>
              <p:cNvSpPr/>
              <p:nvPr/>
            </p:nvSpPr>
            <p:spPr bwMode="auto">
              <a:xfrm>
                <a:off x="4701" y="4202"/>
                <a:ext cx="17" cy="17"/>
              </a:xfrm>
              <a:custGeom>
                <a:avLst/>
                <a:gdLst>
                  <a:gd name="T0" fmla="*/ 1 w 34"/>
                  <a:gd name="T1" fmla="*/ 1 h 33"/>
                  <a:gd name="T2" fmla="*/ 1 w 34"/>
                  <a:gd name="T3" fmla="*/ 1 h 33"/>
                  <a:gd name="T4" fmla="*/ 1 w 34"/>
                  <a:gd name="T5" fmla="*/ 1 h 33"/>
                  <a:gd name="T6" fmla="*/ 1 w 34"/>
                  <a:gd name="T7" fmla="*/ 1 h 33"/>
                  <a:gd name="T8" fmla="*/ 1 w 34"/>
                  <a:gd name="T9" fmla="*/ 1 h 33"/>
                  <a:gd name="T10" fmla="*/ 1 w 34"/>
                  <a:gd name="T11" fmla="*/ 1 h 33"/>
                  <a:gd name="T12" fmla="*/ 1 w 34"/>
                  <a:gd name="T13" fmla="*/ 1 h 33"/>
                  <a:gd name="T14" fmla="*/ 1 w 34"/>
                  <a:gd name="T15" fmla="*/ 1 h 33"/>
                  <a:gd name="T16" fmla="*/ 1 w 34"/>
                  <a:gd name="T17" fmla="*/ 1 h 33"/>
                  <a:gd name="T18" fmla="*/ 1 w 34"/>
                  <a:gd name="T19" fmla="*/ 0 h 33"/>
                  <a:gd name="T20" fmla="*/ 1 w 34"/>
                  <a:gd name="T21" fmla="*/ 1 h 33"/>
                  <a:gd name="T22" fmla="*/ 1 w 34"/>
                  <a:gd name="T23" fmla="*/ 1 h 33"/>
                  <a:gd name="T24" fmla="*/ 1 w 34"/>
                  <a:gd name="T25" fmla="*/ 1 h 33"/>
                  <a:gd name="T26" fmla="*/ 0 w 34"/>
                  <a:gd name="T27" fmla="*/ 1 h 33"/>
                  <a:gd name="T28" fmla="*/ 1 w 34"/>
                  <a:gd name="T29" fmla="*/ 1 h 33"/>
                  <a:gd name="T30" fmla="*/ 1 w 34"/>
                  <a:gd name="T31" fmla="*/ 1 h 33"/>
                  <a:gd name="T32" fmla="*/ 1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3"/>
                    </a:moveTo>
                    <a:lnTo>
                      <a:pt x="19" y="33"/>
                    </a:lnTo>
                    <a:lnTo>
                      <a:pt x="25" y="32"/>
                    </a:lnTo>
                    <a:lnTo>
                      <a:pt x="29" y="28"/>
                    </a:lnTo>
                    <a:lnTo>
                      <a:pt x="33" y="22"/>
                    </a:lnTo>
                    <a:lnTo>
                      <a:pt x="34" y="16"/>
                    </a:lnTo>
                    <a:lnTo>
                      <a:pt x="33" y="9"/>
                    </a:lnTo>
                    <a:lnTo>
                      <a:pt x="28" y="5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10" y="2"/>
                    </a:lnTo>
                    <a:lnTo>
                      <a:pt x="5" y="6"/>
                    </a:lnTo>
                    <a:lnTo>
                      <a:pt x="2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30"/>
                    </a:lnTo>
                    <a:lnTo>
                      <a:pt x="12" y="3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" name="Freeform 162">
                <a:extLst>
                  <a:ext uri="{FF2B5EF4-FFF2-40B4-BE49-F238E27FC236}">
                    <a16:creationId xmlns:a16="http://schemas.microsoft.com/office/drawing/2014/main" id="{74B78651-E2AA-174F-9197-0E207AB6BD23}"/>
                  </a:ext>
                </a:extLst>
              </p:cNvPr>
              <p:cNvSpPr/>
              <p:nvPr/>
            </p:nvSpPr>
            <p:spPr bwMode="auto">
              <a:xfrm>
                <a:off x="4742" y="4201"/>
                <a:ext cx="16" cy="17"/>
              </a:xfrm>
              <a:custGeom>
                <a:avLst/>
                <a:gdLst>
                  <a:gd name="T0" fmla="*/ 0 w 34"/>
                  <a:gd name="T1" fmla="*/ 1 h 33"/>
                  <a:gd name="T2" fmla="*/ 0 w 34"/>
                  <a:gd name="T3" fmla="*/ 1 h 33"/>
                  <a:gd name="T4" fmla="*/ 0 w 34"/>
                  <a:gd name="T5" fmla="*/ 1 h 33"/>
                  <a:gd name="T6" fmla="*/ 0 w 34"/>
                  <a:gd name="T7" fmla="*/ 1 h 33"/>
                  <a:gd name="T8" fmla="*/ 0 w 34"/>
                  <a:gd name="T9" fmla="*/ 1 h 33"/>
                  <a:gd name="T10" fmla="*/ 0 w 34"/>
                  <a:gd name="T11" fmla="*/ 1 h 33"/>
                  <a:gd name="T12" fmla="*/ 0 w 34"/>
                  <a:gd name="T13" fmla="*/ 1 h 33"/>
                  <a:gd name="T14" fmla="*/ 0 w 34"/>
                  <a:gd name="T15" fmla="*/ 1 h 33"/>
                  <a:gd name="T16" fmla="*/ 0 w 34"/>
                  <a:gd name="T17" fmla="*/ 1 h 33"/>
                  <a:gd name="T18" fmla="*/ 0 w 34"/>
                  <a:gd name="T19" fmla="*/ 0 h 33"/>
                  <a:gd name="T20" fmla="*/ 0 w 34"/>
                  <a:gd name="T21" fmla="*/ 1 h 33"/>
                  <a:gd name="T22" fmla="*/ 0 w 34"/>
                  <a:gd name="T23" fmla="*/ 1 h 33"/>
                  <a:gd name="T24" fmla="*/ 0 w 34"/>
                  <a:gd name="T25" fmla="*/ 1 h 33"/>
                  <a:gd name="T26" fmla="*/ 0 w 34"/>
                  <a:gd name="T27" fmla="*/ 1 h 33"/>
                  <a:gd name="T28" fmla="*/ 0 w 34"/>
                  <a:gd name="T29" fmla="*/ 1 h 33"/>
                  <a:gd name="T30" fmla="*/ 0 w 34"/>
                  <a:gd name="T31" fmla="*/ 1 h 33"/>
                  <a:gd name="T32" fmla="*/ 0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2"/>
                    </a:moveTo>
                    <a:lnTo>
                      <a:pt x="19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1" y="9"/>
                    </a:lnTo>
                    <a:lnTo>
                      <a:pt x="28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" name="Freeform 163">
                <a:extLst>
                  <a:ext uri="{FF2B5EF4-FFF2-40B4-BE49-F238E27FC236}">
                    <a16:creationId xmlns:a16="http://schemas.microsoft.com/office/drawing/2014/main" id="{7B8256A3-C00B-1C02-B705-60E8DCEB5565}"/>
                  </a:ext>
                </a:extLst>
              </p:cNvPr>
              <p:cNvSpPr/>
              <p:nvPr/>
            </p:nvSpPr>
            <p:spPr bwMode="auto">
              <a:xfrm>
                <a:off x="4782" y="4209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1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5" y="29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" name="Freeform 164">
                <a:extLst>
                  <a:ext uri="{FF2B5EF4-FFF2-40B4-BE49-F238E27FC236}">
                    <a16:creationId xmlns:a16="http://schemas.microsoft.com/office/drawing/2014/main" id="{A0AD27A1-697B-A3F8-A461-A5F95FCC97C2}"/>
                  </a:ext>
                </a:extLst>
              </p:cNvPr>
              <p:cNvSpPr/>
              <p:nvPr/>
            </p:nvSpPr>
            <p:spPr bwMode="auto">
              <a:xfrm>
                <a:off x="4820" y="4226"/>
                <a:ext cx="17" cy="17"/>
              </a:xfrm>
              <a:custGeom>
                <a:avLst/>
                <a:gdLst>
                  <a:gd name="T0" fmla="*/ 1 w 33"/>
                  <a:gd name="T1" fmla="*/ 1 h 34"/>
                  <a:gd name="T2" fmla="*/ 1 w 33"/>
                  <a:gd name="T3" fmla="*/ 1 h 34"/>
                  <a:gd name="T4" fmla="*/ 1 w 33"/>
                  <a:gd name="T5" fmla="*/ 1 h 34"/>
                  <a:gd name="T6" fmla="*/ 1 w 33"/>
                  <a:gd name="T7" fmla="*/ 1 h 34"/>
                  <a:gd name="T8" fmla="*/ 1 w 33"/>
                  <a:gd name="T9" fmla="*/ 1 h 34"/>
                  <a:gd name="T10" fmla="*/ 1 w 33"/>
                  <a:gd name="T11" fmla="*/ 1 h 34"/>
                  <a:gd name="T12" fmla="*/ 1 w 33"/>
                  <a:gd name="T13" fmla="*/ 1 h 34"/>
                  <a:gd name="T14" fmla="*/ 1 w 33"/>
                  <a:gd name="T15" fmla="*/ 1 h 34"/>
                  <a:gd name="T16" fmla="*/ 1 w 33"/>
                  <a:gd name="T17" fmla="*/ 1 h 34"/>
                  <a:gd name="T18" fmla="*/ 1 w 33"/>
                  <a:gd name="T19" fmla="*/ 0 h 34"/>
                  <a:gd name="T20" fmla="*/ 1 w 33"/>
                  <a:gd name="T21" fmla="*/ 1 h 34"/>
                  <a:gd name="T22" fmla="*/ 1 w 33"/>
                  <a:gd name="T23" fmla="*/ 1 h 34"/>
                  <a:gd name="T24" fmla="*/ 1 w 33"/>
                  <a:gd name="T25" fmla="*/ 1 h 34"/>
                  <a:gd name="T26" fmla="*/ 0 w 33"/>
                  <a:gd name="T27" fmla="*/ 1 h 34"/>
                  <a:gd name="T28" fmla="*/ 1 w 33"/>
                  <a:gd name="T29" fmla="*/ 1 h 34"/>
                  <a:gd name="T30" fmla="*/ 1 w 33"/>
                  <a:gd name="T31" fmla="*/ 1 h 34"/>
                  <a:gd name="T32" fmla="*/ 1 w 33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4">
                    <a:moveTo>
                      <a:pt x="11" y="34"/>
                    </a:moveTo>
                    <a:lnTo>
                      <a:pt x="18" y="34"/>
                    </a:lnTo>
                    <a:lnTo>
                      <a:pt x="24" y="33"/>
                    </a:lnTo>
                    <a:lnTo>
                      <a:pt x="30" y="28"/>
                    </a:lnTo>
                    <a:lnTo>
                      <a:pt x="33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7" y="5"/>
                    </a:lnTo>
                    <a:lnTo>
                      <a:pt x="22" y="1"/>
                    </a:lnTo>
                    <a:lnTo>
                      <a:pt x="16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1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5" y="30"/>
                    </a:lnTo>
                    <a:lnTo>
                      <a:pt x="11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" name="Freeform 165">
                <a:extLst>
                  <a:ext uri="{FF2B5EF4-FFF2-40B4-BE49-F238E27FC236}">
                    <a16:creationId xmlns:a16="http://schemas.microsoft.com/office/drawing/2014/main" id="{F9317224-A090-2DA5-CB0C-7BF0A215B7BE}"/>
                  </a:ext>
                </a:extLst>
              </p:cNvPr>
              <p:cNvSpPr/>
              <p:nvPr/>
            </p:nvSpPr>
            <p:spPr bwMode="auto">
              <a:xfrm>
                <a:off x="4853" y="4250"/>
                <a:ext cx="16" cy="16"/>
              </a:xfrm>
              <a:custGeom>
                <a:avLst/>
                <a:gdLst>
                  <a:gd name="T0" fmla="*/ 0 w 33"/>
                  <a:gd name="T1" fmla="*/ 0 h 33"/>
                  <a:gd name="T2" fmla="*/ 0 w 33"/>
                  <a:gd name="T3" fmla="*/ 0 h 33"/>
                  <a:gd name="T4" fmla="*/ 0 w 33"/>
                  <a:gd name="T5" fmla="*/ 0 h 33"/>
                  <a:gd name="T6" fmla="*/ 0 w 33"/>
                  <a:gd name="T7" fmla="*/ 0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0 h 33"/>
                  <a:gd name="T14" fmla="*/ 0 w 33"/>
                  <a:gd name="T15" fmla="*/ 0 h 33"/>
                  <a:gd name="T16" fmla="*/ 0 w 33"/>
                  <a:gd name="T17" fmla="*/ 0 h 33"/>
                  <a:gd name="T18" fmla="*/ 0 w 33"/>
                  <a:gd name="T19" fmla="*/ 0 h 33"/>
                  <a:gd name="T20" fmla="*/ 0 w 33"/>
                  <a:gd name="T21" fmla="*/ 0 h 33"/>
                  <a:gd name="T22" fmla="*/ 0 w 33"/>
                  <a:gd name="T23" fmla="*/ 0 h 33"/>
                  <a:gd name="T24" fmla="*/ 0 w 33"/>
                  <a:gd name="T25" fmla="*/ 0 h 33"/>
                  <a:gd name="T26" fmla="*/ 0 w 33"/>
                  <a:gd name="T27" fmla="*/ 0 h 33"/>
                  <a:gd name="T28" fmla="*/ 0 w 33"/>
                  <a:gd name="T29" fmla="*/ 0 h 33"/>
                  <a:gd name="T30" fmla="*/ 0 w 33"/>
                  <a:gd name="T31" fmla="*/ 0 h 33"/>
                  <a:gd name="T32" fmla="*/ 0 w 33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2" y="32"/>
                    </a:moveTo>
                    <a:lnTo>
                      <a:pt x="18" y="33"/>
                    </a:lnTo>
                    <a:lnTo>
                      <a:pt x="25" y="32"/>
                    </a:lnTo>
                    <a:lnTo>
                      <a:pt x="29" y="27"/>
                    </a:lnTo>
                    <a:lnTo>
                      <a:pt x="33" y="21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1" y="1"/>
                    </a:lnTo>
                    <a:lnTo>
                      <a:pt x="15" y="0"/>
                    </a:lnTo>
                    <a:lnTo>
                      <a:pt x="8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" name="Freeform 166">
                <a:extLst>
                  <a:ext uri="{FF2B5EF4-FFF2-40B4-BE49-F238E27FC236}">
                    <a16:creationId xmlns:a16="http://schemas.microsoft.com/office/drawing/2014/main" id="{46ECB0A6-C1A6-1CB4-BAD7-821FC2C16DC1}"/>
                  </a:ext>
                </a:extLst>
              </p:cNvPr>
              <p:cNvSpPr/>
              <p:nvPr/>
            </p:nvSpPr>
            <p:spPr bwMode="auto">
              <a:xfrm>
                <a:off x="4680" y="4230"/>
                <a:ext cx="188" cy="72"/>
              </a:xfrm>
              <a:custGeom>
                <a:avLst/>
                <a:gdLst>
                  <a:gd name="T0" fmla="*/ 1 w 376"/>
                  <a:gd name="T1" fmla="*/ 1 h 144"/>
                  <a:gd name="T2" fmla="*/ 1 w 376"/>
                  <a:gd name="T3" fmla="*/ 1 h 144"/>
                  <a:gd name="T4" fmla="*/ 1 w 376"/>
                  <a:gd name="T5" fmla="*/ 1 h 144"/>
                  <a:gd name="T6" fmla="*/ 1 w 376"/>
                  <a:gd name="T7" fmla="*/ 1 h 144"/>
                  <a:gd name="T8" fmla="*/ 1 w 376"/>
                  <a:gd name="T9" fmla="*/ 1 h 144"/>
                  <a:gd name="T10" fmla="*/ 1 w 376"/>
                  <a:gd name="T11" fmla="*/ 1 h 144"/>
                  <a:gd name="T12" fmla="*/ 1 w 376"/>
                  <a:gd name="T13" fmla="*/ 1 h 144"/>
                  <a:gd name="T14" fmla="*/ 1 w 376"/>
                  <a:gd name="T15" fmla="*/ 1 h 144"/>
                  <a:gd name="T16" fmla="*/ 1 w 376"/>
                  <a:gd name="T17" fmla="*/ 1 h 144"/>
                  <a:gd name="T18" fmla="*/ 1 w 376"/>
                  <a:gd name="T19" fmla="*/ 1 h 144"/>
                  <a:gd name="T20" fmla="*/ 1 w 376"/>
                  <a:gd name="T21" fmla="*/ 1 h 144"/>
                  <a:gd name="T22" fmla="*/ 1 w 376"/>
                  <a:gd name="T23" fmla="*/ 1 h 144"/>
                  <a:gd name="T24" fmla="*/ 1 w 376"/>
                  <a:gd name="T25" fmla="*/ 1 h 144"/>
                  <a:gd name="T26" fmla="*/ 1 w 376"/>
                  <a:gd name="T27" fmla="*/ 1 h 144"/>
                  <a:gd name="T28" fmla="*/ 1 w 376"/>
                  <a:gd name="T29" fmla="*/ 1 h 144"/>
                  <a:gd name="T30" fmla="*/ 1 w 376"/>
                  <a:gd name="T31" fmla="*/ 1 h 144"/>
                  <a:gd name="T32" fmla="*/ 1 w 376"/>
                  <a:gd name="T33" fmla="*/ 1 h 144"/>
                  <a:gd name="T34" fmla="*/ 1 w 376"/>
                  <a:gd name="T35" fmla="*/ 1 h 144"/>
                  <a:gd name="T36" fmla="*/ 1 w 376"/>
                  <a:gd name="T37" fmla="*/ 1 h 144"/>
                  <a:gd name="T38" fmla="*/ 1 w 376"/>
                  <a:gd name="T39" fmla="*/ 0 h 144"/>
                  <a:gd name="T40" fmla="*/ 1 w 376"/>
                  <a:gd name="T41" fmla="*/ 1 h 144"/>
                  <a:gd name="T42" fmla="*/ 1 w 376"/>
                  <a:gd name="T43" fmla="*/ 1 h 144"/>
                  <a:gd name="T44" fmla="*/ 1 w 376"/>
                  <a:gd name="T45" fmla="*/ 1 h 144"/>
                  <a:gd name="T46" fmla="*/ 1 w 376"/>
                  <a:gd name="T47" fmla="*/ 1 h 144"/>
                  <a:gd name="T48" fmla="*/ 0 w 376"/>
                  <a:gd name="T49" fmla="*/ 1 h 144"/>
                  <a:gd name="T50" fmla="*/ 1 w 376"/>
                  <a:gd name="T51" fmla="*/ 1 h 144"/>
                  <a:gd name="T52" fmla="*/ 1 w 376"/>
                  <a:gd name="T53" fmla="*/ 1 h 144"/>
                  <a:gd name="T54" fmla="*/ 1 w 376"/>
                  <a:gd name="T55" fmla="*/ 1 h 144"/>
                  <a:gd name="T56" fmla="*/ 1 w 376"/>
                  <a:gd name="T57" fmla="*/ 1 h 144"/>
                  <a:gd name="T58" fmla="*/ 1 w 376"/>
                  <a:gd name="T59" fmla="*/ 1 h 144"/>
                  <a:gd name="T60" fmla="*/ 1 w 376"/>
                  <a:gd name="T61" fmla="*/ 1 h 144"/>
                  <a:gd name="T62" fmla="*/ 1 w 376"/>
                  <a:gd name="T63" fmla="*/ 1 h 144"/>
                  <a:gd name="T64" fmla="*/ 1 w 376"/>
                  <a:gd name="T65" fmla="*/ 1 h 144"/>
                  <a:gd name="T66" fmla="*/ 1 w 376"/>
                  <a:gd name="T67" fmla="*/ 1 h 144"/>
                  <a:gd name="T68" fmla="*/ 1 w 376"/>
                  <a:gd name="T69" fmla="*/ 1 h 144"/>
                  <a:gd name="T70" fmla="*/ 1 w 376"/>
                  <a:gd name="T71" fmla="*/ 1 h 144"/>
                  <a:gd name="T72" fmla="*/ 1 w 376"/>
                  <a:gd name="T73" fmla="*/ 1 h 144"/>
                  <a:gd name="T74" fmla="*/ 1 w 376"/>
                  <a:gd name="T75" fmla="*/ 1 h 144"/>
                  <a:gd name="T76" fmla="*/ 1 w 376"/>
                  <a:gd name="T77" fmla="*/ 1 h 144"/>
                  <a:gd name="T78" fmla="*/ 1 w 376"/>
                  <a:gd name="T79" fmla="*/ 1 h 144"/>
                  <a:gd name="T80" fmla="*/ 1 w 376"/>
                  <a:gd name="T81" fmla="*/ 1 h 144"/>
                  <a:gd name="T82" fmla="*/ 1 w 376"/>
                  <a:gd name="T83" fmla="*/ 1 h 144"/>
                  <a:gd name="T84" fmla="*/ 1 w 376"/>
                  <a:gd name="T85" fmla="*/ 1 h 144"/>
                  <a:gd name="T86" fmla="*/ 1 w 376"/>
                  <a:gd name="T87" fmla="*/ 1 h 144"/>
                  <a:gd name="T88" fmla="*/ 1 w 376"/>
                  <a:gd name="T89" fmla="*/ 1 h 144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376" h="144">
                    <a:moveTo>
                      <a:pt x="340" y="144"/>
                    </a:moveTo>
                    <a:lnTo>
                      <a:pt x="344" y="141"/>
                    </a:lnTo>
                    <a:lnTo>
                      <a:pt x="349" y="137"/>
                    </a:lnTo>
                    <a:lnTo>
                      <a:pt x="353" y="134"/>
                    </a:lnTo>
                    <a:lnTo>
                      <a:pt x="358" y="130"/>
                    </a:lnTo>
                    <a:lnTo>
                      <a:pt x="363" y="127"/>
                    </a:lnTo>
                    <a:lnTo>
                      <a:pt x="367" y="122"/>
                    </a:lnTo>
                    <a:lnTo>
                      <a:pt x="372" y="119"/>
                    </a:lnTo>
                    <a:lnTo>
                      <a:pt x="376" y="114"/>
                    </a:lnTo>
                    <a:lnTo>
                      <a:pt x="358" y="95"/>
                    </a:lnTo>
                    <a:lnTo>
                      <a:pt x="337" y="76"/>
                    </a:lnTo>
                    <a:lnTo>
                      <a:pt x="314" y="60"/>
                    </a:lnTo>
                    <a:lnTo>
                      <a:pt x="291" y="46"/>
                    </a:lnTo>
                    <a:lnTo>
                      <a:pt x="266" y="34"/>
                    </a:lnTo>
                    <a:lnTo>
                      <a:pt x="239" y="23"/>
                    </a:lnTo>
                    <a:lnTo>
                      <a:pt x="213" y="15"/>
                    </a:lnTo>
                    <a:lnTo>
                      <a:pt x="186" y="9"/>
                    </a:lnTo>
                    <a:lnTo>
                      <a:pt x="160" y="5"/>
                    </a:lnTo>
                    <a:lnTo>
                      <a:pt x="133" y="1"/>
                    </a:lnTo>
                    <a:lnTo>
                      <a:pt x="108" y="0"/>
                    </a:lnTo>
                    <a:lnTo>
                      <a:pt x="83" y="1"/>
                    </a:lnTo>
                    <a:lnTo>
                      <a:pt x="60" y="4"/>
                    </a:lnTo>
                    <a:lnTo>
                      <a:pt x="38" y="7"/>
                    </a:lnTo>
                    <a:lnTo>
                      <a:pt x="17" y="13"/>
                    </a:lnTo>
                    <a:lnTo>
                      <a:pt x="0" y="20"/>
                    </a:lnTo>
                    <a:lnTo>
                      <a:pt x="4" y="32"/>
                    </a:lnTo>
                    <a:lnTo>
                      <a:pt x="9" y="45"/>
                    </a:lnTo>
                    <a:lnTo>
                      <a:pt x="15" y="58"/>
                    </a:lnTo>
                    <a:lnTo>
                      <a:pt x="21" y="69"/>
                    </a:lnTo>
                    <a:lnTo>
                      <a:pt x="40" y="60"/>
                    </a:lnTo>
                    <a:lnTo>
                      <a:pt x="61" y="54"/>
                    </a:lnTo>
                    <a:lnTo>
                      <a:pt x="83" y="50"/>
                    </a:lnTo>
                    <a:lnTo>
                      <a:pt x="106" y="47"/>
                    </a:lnTo>
                    <a:lnTo>
                      <a:pt x="128" y="47"/>
                    </a:lnTo>
                    <a:lnTo>
                      <a:pt x="151" y="49"/>
                    </a:lnTo>
                    <a:lnTo>
                      <a:pt x="174" y="52"/>
                    </a:lnTo>
                    <a:lnTo>
                      <a:pt x="197" y="58"/>
                    </a:lnTo>
                    <a:lnTo>
                      <a:pt x="219" y="65"/>
                    </a:lnTo>
                    <a:lnTo>
                      <a:pt x="241" y="73"/>
                    </a:lnTo>
                    <a:lnTo>
                      <a:pt x="261" y="82"/>
                    </a:lnTo>
                    <a:lnTo>
                      <a:pt x="280" y="92"/>
                    </a:lnTo>
                    <a:lnTo>
                      <a:pt x="298" y="104"/>
                    </a:lnTo>
                    <a:lnTo>
                      <a:pt x="314" y="117"/>
                    </a:lnTo>
                    <a:lnTo>
                      <a:pt x="328" y="130"/>
                    </a:lnTo>
                    <a:lnTo>
                      <a:pt x="340" y="144"/>
                    </a:lnTo>
                    <a:close/>
                  </a:path>
                </a:pathLst>
              </a:custGeom>
              <a:solidFill>
                <a:srgbClr val="D100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" name="Freeform 167">
                <a:extLst>
                  <a:ext uri="{FF2B5EF4-FFF2-40B4-BE49-F238E27FC236}">
                    <a16:creationId xmlns:a16="http://schemas.microsoft.com/office/drawing/2014/main" id="{ED66C254-7558-3006-4B63-F66E91370ABD}"/>
                  </a:ext>
                </a:extLst>
              </p:cNvPr>
              <p:cNvSpPr/>
              <p:nvPr/>
            </p:nvSpPr>
            <p:spPr bwMode="auto">
              <a:xfrm>
                <a:off x="3482" y="4271"/>
                <a:ext cx="1433" cy="69"/>
              </a:xfrm>
              <a:custGeom>
                <a:avLst/>
                <a:gdLst>
                  <a:gd name="T0" fmla="*/ 0 w 2868"/>
                  <a:gd name="T1" fmla="*/ 1 h 137"/>
                  <a:gd name="T2" fmla="*/ 0 w 2868"/>
                  <a:gd name="T3" fmla="*/ 0 h 137"/>
                  <a:gd name="T4" fmla="*/ 0 w 2868"/>
                  <a:gd name="T5" fmla="*/ 0 h 137"/>
                  <a:gd name="T6" fmla="*/ 0 w 2868"/>
                  <a:gd name="T7" fmla="*/ 1 h 137"/>
                  <a:gd name="T8" fmla="*/ 0 w 2868"/>
                  <a:gd name="T9" fmla="*/ 1 h 1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868" h="137">
                    <a:moveTo>
                      <a:pt x="2868" y="134"/>
                    </a:moveTo>
                    <a:lnTo>
                      <a:pt x="2868" y="0"/>
                    </a:lnTo>
                    <a:lnTo>
                      <a:pt x="0" y="0"/>
                    </a:lnTo>
                    <a:lnTo>
                      <a:pt x="7" y="137"/>
                    </a:lnTo>
                    <a:lnTo>
                      <a:pt x="2868" y="134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" name="Freeform 168">
                <a:extLst>
                  <a:ext uri="{FF2B5EF4-FFF2-40B4-BE49-F238E27FC236}">
                    <a16:creationId xmlns:a16="http://schemas.microsoft.com/office/drawing/2014/main" id="{F0810D89-CC7F-A5A7-F647-7870AFC91465}"/>
                  </a:ext>
                </a:extLst>
              </p:cNvPr>
              <p:cNvSpPr/>
              <p:nvPr/>
            </p:nvSpPr>
            <p:spPr bwMode="auto">
              <a:xfrm>
                <a:off x="3452" y="4178"/>
                <a:ext cx="202" cy="140"/>
              </a:xfrm>
              <a:custGeom>
                <a:avLst/>
                <a:gdLst>
                  <a:gd name="T0" fmla="*/ 1 w 404"/>
                  <a:gd name="T1" fmla="*/ 0 h 281"/>
                  <a:gd name="T2" fmla="*/ 1 w 404"/>
                  <a:gd name="T3" fmla="*/ 0 h 281"/>
                  <a:gd name="T4" fmla="*/ 1 w 404"/>
                  <a:gd name="T5" fmla="*/ 0 h 281"/>
                  <a:gd name="T6" fmla="*/ 1 w 404"/>
                  <a:gd name="T7" fmla="*/ 0 h 281"/>
                  <a:gd name="T8" fmla="*/ 1 w 404"/>
                  <a:gd name="T9" fmla="*/ 0 h 281"/>
                  <a:gd name="T10" fmla="*/ 1 w 404"/>
                  <a:gd name="T11" fmla="*/ 0 h 281"/>
                  <a:gd name="T12" fmla="*/ 1 w 404"/>
                  <a:gd name="T13" fmla="*/ 0 h 281"/>
                  <a:gd name="T14" fmla="*/ 1 w 404"/>
                  <a:gd name="T15" fmla="*/ 0 h 281"/>
                  <a:gd name="T16" fmla="*/ 1 w 404"/>
                  <a:gd name="T17" fmla="*/ 0 h 281"/>
                  <a:gd name="T18" fmla="*/ 1 w 404"/>
                  <a:gd name="T19" fmla="*/ 0 h 281"/>
                  <a:gd name="T20" fmla="*/ 1 w 404"/>
                  <a:gd name="T21" fmla="*/ 0 h 281"/>
                  <a:gd name="T22" fmla="*/ 1 w 404"/>
                  <a:gd name="T23" fmla="*/ 0 h 281"/>
                  <a:gd name="T24" fmla="*/ 1 w 404"/>
                  <a:gd name="T25" fmla="*/ 0 h 281"/>
                  <a:gd name="T26" fmla="*/ 1 w 404"/>
                  <a:gd name="T27" fmla="*/ 0 h 281"/>
                  <a:gd name="T28" fmla="*/ 1 w 404"/>
                  <a:gd name="T29" fmla="*/ 0 h 281"/>
                  <a:gd name="T30" fmla="*/ 1 w 404"/>
                  <a:gd name="T31" fmla="*/ 0 h 281"/>
                  <a:gd name="T32" fmla="*/ 1 w 404"/>
                  <a:gd name="T33" fmla="*/ 0 h 281"/>
                  <a:gd name="T34" fmla="*/ 1 w 404"/>
                  <a:gd name="T35" fmla="*/ 0 h 281"/>
                  <a:gd name="T36" fmla="*/ 1 w 404"/>
                  <a:gd name="T37" fmla="*/ 0 h 281"/>
                  <a:gd name="T38" fmla="*/ 1 w 404"/>
                  <a:gd name="T39" fmla="*/ 0 h 281"/>
                  <a:gd name="T40" fmla="*/ 1 w 404"/>
                  <a:gd name="T41" fmla="*/ 0 h 281"/>
                  <a:gd name="T42" fmla="*/ 1 w 404"/>
                  <a:gd name="T43" fmla="*/ 0 h 281"/>
                  <a:gd name="T44" fmla="*/ 1 w 404"/>
                  <a:gd name="T45" fmla="*/ 0 h 281"/>
                  <a:gd name="T46" fmla="*/ 1 w 404"/>
                  <a:gd name="T47" fmla="*/ 0 h 281"/>
                  <a:gd name="T48" fmla="*/ 1 w 404"/>
                  <a:gd name="T49" fmla="*/ 0 h 281"/>
                  <a:gd name="T50" fmla="*/ 1 w 404"/>
                  <a:gd name="T51" fmla="*/ 0 h 281"/>
                  <a:gd name="T52" fmla="*/ 1 w 404"/>
                  <a:gd name="T53" fmla="*/ 0 h 281"/>
                  <a:gd name="T54" fmla="*/ 1 w 404"/>
                  <a:gd name="T55" fmla="*/ 0 h 281"/>
                  <a:gd name="T56" fmla="*/ 1 w 404"/>
                  <a:gd name="T57" fmla="*/ 0 h 281"/>
                  <a:gd name="T58" fmla="*/ 1 w 404"/>
                  <a:gd name="T59" fmla="*/ 0 h 281"/>
                  <a:gd name="T60" fmla="*/ 1 w 404"/>
                  <a:gd name="T61" fmla="*/ 0 h 281"/>
                  <a:gd name="T62" fmla="*/ 1 w 404"/>
                  <a:gd name="T63" fmla="*/ 0 h 281"/>
                  <a:gd name="T64" fmla="*/ 1 w 404"/>
                  <a:gd name="T65" fmla="*/ 0 h 281"/>
                  <a:gd name="T66" fmla="*/ 1 w 404"/>
                  <a:gd name="T67" fmla="*/ 0 h 281"/>
                  <a:gd name="T68" fmla="*/ 1 w 404"/>
                  <a:gd name="T69" fmla="*/ 0 h 281"/>
                  <a:gd name="T70" fmla="*/ 1 w 404"/>
                  <a:gd name="T71" fmla="*/ 0 h 281"/>
                  <a:gd name="T72" fmla="*/ 1 w 404"/>
                  <a:gd name="T73" fmla="*/ 0 h 281"/>
                  <a:gd name="T74" fmla="*/ 1 w 404"/>
                  <a:gd name="T75" fmla="*/ 0 h 281"/>
                  <a:gd name="T76" fmla="*/ 1 w 404"/>
                  <a:gd name="T77" fmla="*/ 0 h 281"/>
                  <a:gd name="T78" fmla="*/ 1 w 404"/>
                  <a:gd name="T79" fmla="*/ 0 h 281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4" h="281">
                    <a:moveTo>
                      <a:pt x="339" y="270"/>
                    </a:moveTo>
                    <a:lnTo>
                      <a:pt x="323" y="270"/>
                    </a:lnTo>
                    <a:lnTo>
                      <a:pt x="306" y="271"/>
                    </a:lnTo>
                    <a:lnTo>
                      <a:pt x="290" y="271"/>
                    </a:lnTo>
                    <a:lnTo>
                      <a:pt x="274" y="271"/>
                    </a:lnTo>
                    <a:lnTo>
                      <a:pt x="258" y="273"/>
                    </a:lnTo>
                    <a:lnTo>
                      <a:pt x="241" y="273"/>
                    </a:lnTo>
                    <a:lnTo>
                      <a:pt x="225" y="274"/>
                    </a:lnTo>
                    <a:lnTo>
                      <a:pt x="209" y="274"/>
                    </a:lnTo>
                    <a:lnTo>
                      <a:pt x="194" y="275"/>
                    </a:lnTo>
                    <a:lnTo>
                      <a:pt x="178" y="276"/>
                    </a:lnTo>
                    <a:lnTo>
                      <a:pt x="163" y="276"/>
                    </a:lnTo>
                    <a:lnTo>
                      <a:pt x="148" y="277"/>
                    </a:lnTo>
                    <a:lnTo>
                      <a:pt x="133" y="278"/>
                    </a:lnTo>
                    <a:lnTo>
                      <a:pt x="118" y="279"/>
                    </a:lnTo>
                    <a:lnTo>
                      <a:pt x="103" y="279"/>
                    </a:lnTo>
                    <a:lnTo>
                      <a:pt x="89" y="281"/>
                    </a:lnTo>
                    <a:lnTo>
                      <a:pt x="86" y="258"/>
                    </a:lnTo>
                    <a:lnTo>
                      <a:pt x="80" y="233"/>
                    </a:lnTo>
                    <a:lnTo>
                      <a:pt x="72" y="209"/>
                    </a:lnTo>
                    <a:lnTo>
                      <a:pt x="62" y="185"/>
                    </a:lnTo>
                    <a:lnTo>
                      <a:pt x="49" y="163"/>
                    </a:lnTo>
                    <a:lnTo>
                      <a:pt x="34" y="142"/>
                    </a:lnTo>
                    <a:lnTo>
                      <a:pt x="18" y="125"/>
                    </a:lnTo>
                    <a:lnTo>
                      <a:pt x="0" y="112"/>
                    </a:lnTo>
                    <a:lnTo>
                      <a:pt x="20" y="118"/>
                    </a:lnTo>
                    <a:lnTo>
                      <a:pt x="40" y="127"/>
                    </a:lnTo>
                    <a:lnTo>
                      <a:pt x="57" y="139"/>
                    </a:lnTo>
                    <a:lnTo>
                      <a:pt x="73" y="155"/>
                    </a:lnTo>
                    <a:lnTo>
                      <a:pt x="89" y="173"/>
                    </a:lnTo>
                    <a:lnTo>
                      <a:pt x="103" y="196"/>
                    </a:lnTo>
                    <a:lnTo>
                      <a:pt x="118" y="223"/>
                    </a:lnTo>
                    <a:lnTo>
                      <a:pt x="133" y="254"/>
                    </a:lnTo>
                    <a:lnTo>
                      <a:pt x="140" y="223"/>
                    </a:lnTo>
                    <a:lnTo>
                      <a:pt x="142" y="188"/>
                    </a:lnTo>
                    <a:lnTo>
                      <a:pt x="142" y="153"/>
                    </a:lnTo>
                    <a:lnTo>
                      <a:pt x="139" y="116"/>
                    </a:lnTo>
                    <a:lnTo>
                      <a:pt x="133" y="81"/>
                    </a:lnTo>
                    <a:lnTo>
                      <a:pt x="125" y="50"/>
                    </a:lnTo>
                    <a:lnTo>
                      <a:pt x="115" y="23"/>
                    </a:lnTo>
                    <a:lnTo>
                      <a:pt x="102" y="5"/>
                    </a:lnTo>
                    <a:lnTo>
                      <a:pt x="121" y="18"/>
                    </a:lnTo>
                    <a:lnTo>
                      <a:pt x="140" y="34"/>
                    </a:lnTo>
                    <a:lnTo>
                      <a:pt x="157" y="53"/>
                    </a:lnTo>
                    <a:lnTo>
                      <a:pt x="174" y="78"/>
                    </a:lnTo>
                    <a:lnTo>
                      <a:pt x="188" y="106"/>
                    </a:lnTo>
                    <a:lnTo>
                      <a:pt x="201" y="141"/>
                    </a:lnTo>
                    <a:lnTo>
                      <a:pt x="212" y="183"/>
                    </a:lnTo>
                    <a:lnTo>
                      <a:pt x="218" y="231"/>
                    </a:lnTo>
                    <a:lnTo>
                      <a:pt x="229" y="208"/>
                    </a:lnTo>
                    <a:lnTo>
                      <a:pt x="237" y="183"/>
                    </a:lnTo>
                    <a:lnTo>
                      <a:pt x="243" y="154"/>
                    </a:lnTo>
                    <a:lnTo>
                      <a:pt x="245" y="124"/>
                    </a:lnTo>
                    <a:lnTo>
                      <a:pt x="245" y="93"/>
                    </a:lnTo>
                    <a:lnTo>
                      <a:pt x="241" y="62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0" y="30"/>
                    </a:lnTo>
                    <a:lnTo>
                      <a:pt x="255" y="57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8" y="128"/>
                    </a:lnTo>
                    <a:lnTo>
                      <a:pt x="294" y="151"/>
                    </a:lnTo>
                    <a:lnTo>
                      <a:pt x="298" y="173"/>
                    </a:lnTo>
                    <a:lnTo>
                      <a:pt x="299" y="195"/>
                    </a:lnTo>
                    <a:lnTo>
                      <a:pt x="312" y="173"/>
                    </a:lnTo>
                    <a:lnTo>
                      <a:pt x="326" y="148"/>
                    </a:lnTo>
                    <a:lnTo>
                      <a:pt x="340" y="121"/>
                    </a:lnTo>
                    <a:lnTo>
                      <a:pt x="354" y="94"/>
                    </a:lnTo>
                    <a:lnTo>
                      <a:pt x="366" y="67"/>
                    </a:lnTo>
                    <a:lnTo>
                      <a:pt x="375" y="42"/>
                    </a:lnTo>
                    <a:lnTo>
                      <a:pt x="382" y="20"/>
                    </a:lnTo>
                    <a:lnTo>
                      <a:pt x="384" y="3"/>
                    </a:lnTo>
                    <a:lnTo>
                      <a:pt x="392" y="27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4" y="112"/>
                    </a:lnTo>
                    <a:lnTo>
                      <a:pt x="398" y="146"/>
                    </a:lnTo>
                    <a:lnTo>
                      <a:pt x="388" y="184"/>
                    </a:lnTo>
                    <a:lnTo>
                      <a:pt x="368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" name="Freeform 169">
                <a:extLst>
                  <a:ext uri="{FF2B5EF4-FFF2-40B4-BE49-F238E27FC236}">
                    <a16:creationId xmlns:a16="http://schemas.microsoft.com/office/drawing/2014/main" id="{4E09B5E5-2C0A-D31F-F160-8EFF9DD12B8E}"/>
                  </a:ext>
                </a:extLst>
              </p:cNvPr>
              <p:cNvSpPr/>
              <p:nvPr/>
            </p:nvSpPr>
            <p:spPr bwMode="auto">
              <a:xfrm>
                <a:off x="4880" y="4200"/>
                <a:ext cx="51" cy="71"/>
              </a:xfrm>
              <a:custGeom>
                <a:avLst/>
                <a:gdLst>
                  <a:gd name="T0" fmla="*/ 1 w 102"/>
                  <a:gd name="T1" fmla="*/ 1 h 142"/>
                  <a:gd name="T2" fmla="*/ 0 w 102"/>
                  <a:gd name="T3" fmla="*/ 1 h 142"/>
                  <a:gd name="T4" fmla="*/ 1 w 102"/>
                  <a:gd name="T5" fmla="*/ 1 h 142"/>
                  <a:gd name="T6" fmla="*/ 1 w 102"/>
                  <a:gd name="T7" fmla="*/ 1 h 142"/>
                  <a:gd name="T8" fmla="*/ 1 w 102"/>
                  <a:gd name="T9" fmla="*/ 1 h 142"/>
                  <a:gd name="T10" fmla="*/ 1 w 102"/>
                  <a:gd name="T11" fmla="*/ 1 h 142"/>
                  <a:gd name="T12" fmla="*/ 1 w 102"/>
                  <a:gd name="T13" fmla="*/ 1 h 142"/>
                  <a:gd name="T14" fmla="*/ 1 w 102"/>
                  <a:gd name="T15" fmla="*/ 1 h 142"/>
                  <a:gd name="T16" fmla="*/ 1 w 102"/>
                  <a:gd name="T17" fmla="*/ 1 h 142"/>
                  <a:gd name="T18" fmla="*/ 1 w 102"/>
                  <a:gd name="T19" fmla="*/ 0 h 142"/>
                  <a:gd name="T20" fmla="*/ 1 w 102"/>
                  <a:gd name="T21" fmla="*/ 1 h 142"/>
                  <a:gd name="T22" fmla="*/ 1 w 102"/>
                  <a:gd name="T23" fmla="*/ 1 h 142"/>
                  <a:gd name="T24" fmla="*/ 1 w 102"/>
                  <a:gd name="T25" fmla="*/ 1 h 142"/>
                  <a:gd name="T26" fmla="*/ 1 w 102"/>
                  <a:gd name="T27" fmla="*/ 1 h 14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2" h="142">
                    <a:moveTo>
                      <a:pt x="71" y="142"/>
                    </a:moveTo>
                    <a:lnTo>
                      <a:pt x="0" y="142"/>
                    </a:lnTo>
                    <a:lnTo>
                      <a:pt x="6" y="123"/>
                    </a:lnTo>
                    <a:lnTo>
                      <a:pt x="16" y="102"/>
                    </a:lnTo>
                    <a:lnTo>
                      <a:pt x="27" y="82"/>
                    </a:lnTo>
                    <a:lnTo>
                      <a:pt x="41" y="61"/>
                    </a:lnTo>
                    <a:lnTo>
                      <a:pt x="56" y="43"/>
                    </a:lnTo>
                    <a:lnTo>
                      <a:pt x="71" y="26"/>
                    </a:lnTo>
                    <a:lnTo>
                      <a:pt x="87" y="12"/>
                    </a:lnTo>
                    <a:lnTo>
                      <a:pt x="102" y="0"/>
                    </a:lnTo>
                    <a:lnTo>
                      <a:pt x="84" y="41"/>
                    </a:lnTo>
                    <a:lnTo>
                      <a:pt x="74" y="78"/>
                    </a:lnTo>
                    <a:lnTo>
                      <a:pt x="71" y="112"/>
                    </a:lnTo>
                    <a:lnTo>
                      <a:pt x="71" y="14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" name="Freeform 170">
                <a:extLst>
                  <a:ext uri="{FF2B5EF4-FFF2-40B4-BE49-F238E27FC236}">
                    <a16:creationId xmlns:a16="http://schemas.microsoft.com/office/drawing/2014/main" id="{1130B553-81E7-EF46-B3B8-FA93DEB8273E}"/>
                  </a:ext>
                </a:extLst>
              </p:cNvPr>
              <p:cNvSpPr/>
              <p:nvPr/>
            </p:nvSpPr>
            <p:spPr bwMode="auto">
              <a:xfrm>
                <a:off x="3666" y="4127"/>
                <a:ext cx="558" cy="206"/>
              </a:xfrm>
              <a:custGeom>
                <a:avLst/>
                <a:gdLst>
                  <a:gd name="T0" fmla="*/ 0 w 1117"/>
                  <a:gd name="T1" fmla="*/ 1 h 412"/>
                  <a:gd name="T2" fmla="*/ 0 w 1117"/>
                  <a:gd name="T3" fmla="*/ 1 h 412"/>
                  <a:gd name="T4" fmla="*/ 0 w 1117"/>
                  <a:gd name="T5" fmla="*/ 1 h 412"/>
                  <a:gd name="T6" fmla="*/ 0 w 1117"/>
                  <a:gd name="T7" fmla="*/ 1 h 412"/>
                  <a:gd name="T8" fmla="*/ 0 w 1117"/>
                  <a:gd name="T9" fmla="*/ 1 h 412"/>
                  <a:gd name="T10" fmla="*/ 0 w 1117"/>
                  <a:gd name="T11" fmla="*/ 1 h 412"/>
                  <a:gd name="T12" fmla="*/ 0 w 1117"/>
                  <a:gd name="T13" fmla="*/ 1 h 412"/>
                  <a:gd name="T14" fmla="*/ 0 w 1117"/>
                  <a:gd name="T15" fmla="*/ 1 h 412"/>
                  <a:gd name="T16" fmla="*/ 0 w 1117"/>
                  <a:gd name="T17" fmla="*/ 1 h 412"/>
                  <a:gd name="T18" fmla="*/ 0 w 1117"/>
                  <a:gd name="T19" fmla="*/ 1 h 412"/>
                  <a:gd name="T20" fmla="*/ 0 w 1117"/>
                  <a:gd name="T21" fmla="*/ 1 h 412"/>
                  <a:gd name="T22" fmla="*/ 0 w 1117"/>
                  <a:gd name="T23" fmla="*/ 1 h 412"/>
                  <a:gd name="T24" fmla="*/ 0 w 1117"/>
                  <a:gd name="T25" fmla="*/ 1 h 412"/>
                  <a:gd name="T26" fmla="*/ 0 w 1117"/>
                  <a:gd name="T27" fmla="*/ 1 h 412"/>
                  <a:gd name="T28" fmla="*/ 0 w 1117"/>
                  <a:gd name="T29" fmla="*/ 1 h 412"/>
                  <a:gd name="T30" fmla="*/ 0 w 1117"/>
                  <a:gd name="T31" fmla="*/ 1 h 412"/>
                  <a:gd name="T32" fmla="*/ 0 w 1117"/>
                  <a:gd name="T33" fmla="*/ 1 h 412"/>
                  <a:gd name="T34" fmla="*/ 0 w 1117"/>
                  <a:gd name="T35" fmla="*/ 1 h 412"/>
                  <a:gd name="T36" fmla="*/ 0 w 1117"/>
                  <a:gd name="T37" fmla="*/ 1 h 412"/>
                  <a:gd name="T38" fmla="*/ 0 w 1117"/>
                  <a:gd name="T39" fmla="*/ 1 h 412"/>
                  <a:gd name="T40" fmla="*/ 0 w 1117"/>
                  <a:gd name="T41" fmla="*/ 1 h 412"/>
                  <a:gd name="T42" fmla="*/ 0 w 1117"/>
                  <a:gd name="T43" fmla="*/ 1 h 412"/>
                  <a:gd name="T44" fmla="*/ 0 w 1117"/>
                  <a:gd name="T45" fmla="*/ 1 h 412"/>
                  <a:gd name="T46" fmla="*/ 0 w 1117"/>
                  <a:gd name="T47" fmla="*/ 1 h 412"/>
                  <a:gd name="T48" fmla="*/ 0 w 1117"/>
                  <a:gd name="T49" fmla="*/ 1 h 412"/>
                  <a:gd name="T50" fmla="*/ 0 w 1117"/>
                  <a:gd name="T51" fmla="*/ 1 h 412"/>
                  <a:gd name="T52" fmla="*/ 0 w 1117"/>
                  <a:gd name="T53" fmla="*/ 1 h 412"/>
                  <a:gd name="T54" fmla="*/ 0 w 1117"/>
                  <a:gd name="T55" fmla="*/ 1 h 412"/>
                  <a:gd name="T56" fmla="*/ 0 w 1117"/>
                  <a:gd name="T57" fmla="*/ 1 h 412"/>
                  <a:gd name="T58" fmla="*/ 0 w 1117"/>
                  <a:gd name="T59" fmla="*/ 1 h 412"/>
                  <a:gd name="T60" fmla="*/ 0 w 1117"/>
                  <a:gd name="T61" fmla="*/ 1 h 412"/>
                  <a:gd name="T62" fmla="*/ 0 w 1117"/>
                  <a:gd name="T63" fmla="*/ 1 h 412"/>
                  <a:gd name="T64" fmla="*/ 0 w 1117"/>
                  <a:gd name="T65" fmla="*/ 0 h 412"/>
                  <a:gd name="T66" fmla="*/ 0 w 1117"/>
                  <a:gd name="T67" fmla="*/ 1 h 412"/>
                  <a:gd name="T68" fmla="*/ 0 w 1117"/>
                  <a:gd name="T69" fmla="*/ 1 h 412"/>
                  <a:gd name="T70" fmla="*/ 0 w 1117"/>
                  <a:gd name="T71" fmla="*/ 1 h 412"/>
                  <a:gd name="T72" fmla="*/ 0 w 1117"/>
                  <a:gd name="T73" fmla="*/ 1 h 412"/>
                  <a:gd name="T74" fmla="*/ 0 w 1117"/>
                  <a:gd name="T75" fmla="*/ 1 h 412"/>
                  <a:gd name="T76" fmla="*/ 0 w 1117"/>
                  <a:gd name="T77" fmla="*/ 1 h 412"/>
                  <a:gd name="T78" fmla="*/ 0 w 1117"/>
                  <a:gd name="T79" fmla="*/ 1 h 412"/>
                  <a:gd name="T80" fmla="*/ 0 w 1117"/>
                  <a:gd name="T81" fmla="*/ 1 h 412"/>
                  <a:gd name="T82" fmla="*/ 0 w 1117"/>
                  <a:gd name="T83" fmla="*/ 1 h 412"/>
                  <a:gd name="T84" fmla="*/ 0 w 1117"/>
                  <a:gd name="T85" fmla="*/ 1 h 412"/>
                  <a:gd name="T86" fmla="*/ 0 w 1117"/>
                  <a:gd name="T87" fmla="*/ 1 h 412"/>
                  <a:gd name="T88" fmla="*/ 0 w 1117"/>
                  <a:gd name="T89" fmla="*/ 1 h 412"/>
                  <a:gd name="T90" fmla="*/ 0 w 1117"/>
                  <a:gd name="T91" fmla="*/ 1 h 412"/>
                  <a:gd name="T92" fmla="*/ 0 w 1117"/>
                  <a:gd name="T93" fmla="*/ 1 h 412"/>
                  <a:gd name="T94" fmla="*/ 0 w 1117"/>
                  <a:gd name="T95" fmla="*/ 1 h 412"/>
                  <a:gd name="T96" fmla="*/ 0 w 1117"/>
                  <a:gd name="T97" fmla="*/ 1 h 412"/>
                  <a:gd name="T98" fmla="*/ 0 w 1117"/>
                  <a:gd name="T99" fmla="*/ 1 h 412"/>
                  <a:gd name="T100" fmla="*/ 0 w 1117"/>
                  <a:gd name="T101" fmla="*/ 1 h 412"/>
                  <a:gd name="T102" fmla="*/ 0 w 1117"/>
                  <a:gd name="T103" fmla="*/ 1 h 412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1117" h="412">
                    <a:moveTo>
                      <a:pt x="1093" y="212"/>
                    </a:moveTo>
                    <a:lnTo>
                      <a:pt x="1073" y="229"/>
                    </a:lnTo>
                    <a:lnTo>
                      <a:pt x="1052" y="248"/>
                    </a:lnTo>
                    <a:lnTo>
                      <a:pt x="1032" y="265"/>
                    </a:lnTo>
                    <a:lnTo>
                      <a:pt x="1011" y="284"/>
                    </a:lnTo>
                    <a:lnTo>
                      <a:pt x="990" y="301"/>
                    </a:lnTo>
                    <a:lnTo>
                      <a:pt x="971" y="317"/>
                    </a:lnTo>
                    <a:lnTo>
                      <a:pt x="951" y="334"/>
                    </a:lnTo>
                    <a:lnTo>
                      <a:pt x="934" y="349"/>
                    </a:lnTo>
                    <a:lnTo>
                      <a:pt x="917" y="363"/>
                    </a:lnTo>
                    <a:lnTo>
                      <a:pt x="900" y="376"/>
                    </a:lnTo>
                    <a:lnTo>
                      <a:pt x="888" y="387"/>
                    </a:lnTo>
                    <a:lnTo>
                      <a:pt x="876" y="397"/>
                    </a:lnTo>
                    <a:lnTo>
                      <a:pt x="867" y="403"/>
                    </a:lnTo>
                    <a:lnTo>
                      <a:pt x="860" y="409"/>
                    </a:lnTo>
                    <a:lnTo>
                      <a:pt x="857" y="412"/>
                    </a:lnTo>
                    <a:lnTo>
                      <a:pt x="826" y="410"/>
                    </a:lnTo>
                    <a:lnTo>
                      <a:pt x="791" y="409"/>
                    </a:lnTo>
                    <a:lnTo>
                      <a:pt x="753" y="408"/>
                    </a:lnTo>
                    <a:lnTo>
                      <a:pt x="714" y="406"/>
                    </a:lnTo>
                    <a:lnTo>
                      <a:pt x="672" y="403"/>
                    </a:lnTo>
                    <a:lnTo>
                      <a:pt x="630" y="401"/>
                    </a:lnTo>
                    <a:lnTo>
                      <a:pt x="587" y="399"/>
                    </a:lnTo>
                    <a:lnTo>
                      <a:pt x="542" y="395"/>
                    </a:lnTo>
                    <a:lnTo>
                      <a:pt x="499" y="393"/>
                    </a:lnTo>
                    <a:lnTo>
                      <a:pt x="455" y="391"/>
                    </a:lnTo>
                    <a:lnTo>
                      <a:pt x="412" y="387"/>
                    </a:lnTo>
                    <a:lnTo>
                      <a:pt x="371" y="385"/>
                    </a:lnTo>
                    <a:lnTo>
                      <a:pt x="330" y="383"/>
                    </a:lnTo>
                    <a:lnTo>
                      <a:pt x="292" y="380"/>
                    </a:lnTo>
                    <a:lnTo>
                      <a:pt x="257" y="378"/>
                    </a:lnTo>
                    <a:lnTo>
                      <a:pt x="224" y="377"/>
                    </a:lnTo>
                    <a:lnTo>
                      <a:pt x="209" y="376"/>
                    </a:lnTo>
                    <a:lnTo>
                      <a:pt x="193" y="376"/>
                    </a:lnTo>
                    <a:lnTo>
                      <a:pt x="178" y="375"/>
                    </a:lnTo>
                    <a:lnTo>
                      <a:pt x="162" y="375"/>
                    </a:lnTo>
                    <a:lnTo>
                      <a:pt x="147" y="374"/>
                    </a:lnTo>
                    <a:lnTo>
                      <a:pt x="131" y="374"/>
                    </a:lnTo>
                    <a:lnTo>
                      <a:pt x="116" y="372"/>
                    </a:lnTo>
                    <a:lnTo>
                      <a:pt x="101" y="372"/>
                    </a:lnTo>
                    <a:lnTo>
                      <a:pt x="80" y="334"/>
                    </a:lnTo>
                    <a:lnTo>
                      <a:pt x="63" y="289"/>
                    </a:lnTo>
                    <a:lnTo>
                      <a:pt x="48" y="241"/>
                    </a:lnTo>
                    <a:lnTo>
                      <a:pt x="36" y="190"/>
                    </a:lnTo>
                    <a:lnTo>
                      <a:pt x="24" y="142"/>
                    </a:lnTo>
                    <a:lnTo>
                      <a:pt x="15" y="97"/>
                    </a:lnTo>
                    <a:lnTo>
                      <a:pt x="7" y="58"/>
                    </a:lnTo>
                    <a:lnTo>
                      <a:pt x="0" y="28"/>
                    </a:lnTo>
                    <a:lnTo>
                      <a:pt x="11" y="62"/>
                    </a:lnTo>
                    <a:lnTo>
                      <a:pt x="25" y="100"/>
                    </a:lnTo>
                    <a:lnTo>
                      <a:pt x="41" y="141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4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1" y="284"/>
                    </a:lnTo>
                    <a:lnTo>
                      <a:pt x="138" y="257"/>
                    </a:lnTo>
                    <a:lnTo>
                      <a:pt x="146" y="234"/>
                    </a:lnTo>
                    <a:lnTo>
                      <a:pt x="156" y="211"/>
                    </a:lnTo>
                    <a:lnTo>
                      <a:pt x="169" y="191"/>
                    </a:lnTo>
                    <a:lnTo>
                      <a:pt x="184" y="172"/>
                    </a:lnTo>
                    <a:lnTo>
                      <a:pt x="204" y="153"/>
                    </a:lnTo>
                    <a:lnTo>
                      <a:pt x="227" y="136"/>
                    </a:lnTo>
                    <a:lnTo>
                      <a:pt x="214" y="158"/>
                    </a:lnTo>
                    <a:lnTo>
                      <a:pt x="201" y="184"/>
                    </a:lnTo>
                    <a:lnTo>
                      <a:pt x="191" y="216"/>
                    </a:lnTo>
                    <a:lnTo>
                      <a:pt x="184" y="248"/>
                    </a:lnTo>
                    <a:lnTo>
                      <a:pt x="182" y="281"/>
                    </a:lnTo>
                    <a:lnTo>
                      <a:pt x="188" y="314"/>
                    </a:lnTo>
                    <a:lnTo>
                      <a:pt x="200" y="344"/>
                    </a:lnTo>
                    <a:lnTo>
                      <a:pt x="224" y="370"/>
                    </a:lnTo>
                    <a:lnTo>
                      <a:pt x="250" y="344"/>
                    </a:lnTo>
                    <a:lnTo>
                      <a:pt x="270" y="305"/>
                    </a:lnTo>
                    <a:lnTo>
                      <a:pt x="284" y="261"/>
                    </a:lnTo>
                    <a:lnTo>
                      <a:pt x="291" y="211"/>
                    </a:lnTo>
                    <a:lnTo>
                      <a:pt x="290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7" y="8"/>
                    </a:lnTo>
                    <a:lnTo>
                      <a:pt x="261" y="35"/>
                    </a:lnTo>
                    <a:lnTo>
                      <a:pt x="282" y="63"/>
                    </a:lnTo>
                    <a:lnTo>
                      <a:pt x="299" y="96"/>
                    </a:lnTo>
                    <a:lnTo>
                      <a:pt x="314" y="130"/>
                    </a:lnTo>
                    <a:lnTo>
                      <a:pt x="326" y="168"/>
                    </a:lnTo>
                    <a:lnTo>
                      <a:pt x="334" y="211"/>
                    </a:lnTo>
                    <a:lnTo>
                      <a:pt x="340" y="258"/>
                    </a:lnTo>
                    <a:lnTo>
                      <a:pt x="341" y="309"/>
                    </a:lnTo>
                    <a:lnTo>
                      <a:pt x="355" y="288"/>
                    </a:lnTo>
                    <a:lnTo>
                      <a:pt x="371" y="266"/>
                    </a:lnTo>
                    <a:lnTo>
                      <a:pt x="389" y="244"/>
                    </a:lnTo>
                    <a:lnTo>
                      <a:pt x="409" y="222"/>
                    </a:lnTo>
                    <a:lnTo>
                      <a:pt x="429" y="203"/>
                    </a:lnTo>
                    <a:lnTo>
                      <a:pt x="450" y="184"/>
                    </a:lnTo>
                    <a:lnTo>
                      <a:pt x="471" y="171"/>
                    </a:lnTo>
                    <a:lnTo>
                      <a:pt x="492" y="160"/>
                    </a:lnTo>
                    <a:lnTo>
                      <a:pt x="482" y="180"/>
                    </a:lnTo>
                    <a:lnTo>
                      <a:pt x="469" y="203"/>
                    </a:lnTo>
                    <a:lnTo>
                      <a:pt x="451" y="227"/>
                    </a:lnTo>
                    <a:lnTo>
                      <a:pt x="433" y="251"/>
                    </a:lnTo>
                    <a:lnTo>
                      <a:pt x="416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1" y="334"/>
                    </a:lnTo>
                    <a:lnTo>
                      <a:pt x="388" y="339"/>
                    </a:lnTo>
                    <a:lnTo>
                      <a:pt x="397" y="344"/>
                    </a:lnTo>
                    <a:lnTo>
                      <a:pt x="408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3" y="360"/>
                    </a:lnTo>
                    <a:lnTo>
                      <a:pt x="457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3"/>
                    </a:lnTo>
                    <a:lnTo>
                      <a:pt x="374" y="66"/>
                    </a:lnTo>
                    <a:lnTo>
                      <a:pt x="345" y="36"/>
                    </a:lnTo>
                    <a:lnTo>
                      <a:pt x="374" y="58"/>
                    </a:lnTo>
                    <a:lnTo>
                      <a:pt x="399" y="79"/>
                    </a:lnTo>
                    <a:lnTo>
                      <a:pt x="423" y="103"/>
                    </a:lnTo>
                    <a:lnTo>
                      <a:pt x="443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3" y="10"/>
                    </a:lnTo>
                    <a:lnTo>
                      <a:pt x="489" y="39"/>
                    </a:lnTo>
                    <a:lnTo>
                      <a:pt x="505" y="71"/>
                    </a:lnTo>
                    <a:lnTo>
                      <a:pt x="519" y="106"/>
                    </a:lnTo>
                    <a:lnTo>
                      <a:pt x="531" y="145"/>
                    </a:lnTo>
                    <a:lnTo>
                      <a:pt x="539" y="189"/>
                    </a:lnTo>
                    <a:lnTo>
                      <a:pt x="541" y="236"/>
                    </a:lnTo>
                    <a:lnTo>
                      <a:pt x="538" y="290"/>
                    </a:lnTo>
                    <a:lnTo>
                      <a:pt x="526" y="349"/>
                    </a:lnTo>
                    <a:lnTo>
                      <a:pt x="553" y="322"/>
                    </a:lnTo>
                    <a:lnTo>
                      <a:pt x="576" y="288"/>
                    </a:lnTo>
                    <a:lnTo>
                      <a:pt x="594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2" y="126"/>
                    </a:lnTo>
                    <a:lnTo>
                      <a:pt x="584" y="84"/>
                    </a:lnTo>
                    <a:lnTo>
                      <a:pt x="551" y="44"/>
                    </a:lnTo>
                    <a:lnTo>
                      <a:pt x="566" y="52"/>
                    </a:lnTo>
                    <a:lnTo>
                      <a:pt x="581" y="60"/>
                    </a:lnTo>
                    <a:lnTo>
                      <a:pt x="596" y="69"/>
                    </a:lnTo>
                    <a:lnTo>
                      <a:pt x="610" y="82"/>
                    </a:lnTo>
                    <a:lnTo>
                      <a:pt x="622" y="96"/>
                    </a:lnTo>
                    <a:lnTo>
                      <a:pt x="632" y="113"/>
                    </a:lnTo>
                    <a:lnTo>
                      <a:pt x="641" y="134"/>
                    </a:lnTo>
                    <a:lnTo>
                      <a:pt x="647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8" y="32"/>
                    </a:lnTo>
                    <a:lnTo>
                      <a:pt x="645" y="0"/>
                    </a:lnTo>
                    <a:lnTo>
                      <a:pt x="655" y="38"/>
                    </a:lnTo>
                    <a:lnTo>
                      <a:pt x="661" y="82"/>
                    </a:lnTo>
                    <a:lnTo>
                      <a:pt x="662" y="129"/>
                    </a:lnTo>
                    <a:lnTo>
                      <a:pt x="660" y="179"/>
                    </a:lnTo>
                    <a:lnTo>
                      <a:pt x="652" y="228"/>
                    </a:lnTo>
                    <a:lnTo>
                      <a:pt x="641" y="277"/>
                    </a:lnTo>
                    <a:lnTo>
                      <a:pt x="626" y="320"/>
                    </a:lnTo>
                    <a:lnTo>
                      <a:pt x="609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79" y="255"/>
                    </a:lnTo>
                    <a:lnTo>
                      <a:pt x="697" y="212"/>
                    </a:lnTo>
                    <a:lnTo>
                      <a:pt x="712" y="167"/>
                    </a:lnTo>
                    <a:lnTo>
                      <a:pt x="722" y="122"/>
                    </a:lnTo>
                    <a:lnTo>
                      <a:pt x="730" y="77"/>
                    </a:lnTo>
                    <a:lnTo>
                      <a:pt x="733" y="33"/>
                    </a:lnTo>
                    <a:lnTo>
                      <a:pt x="742" y="88"/>
                    </a:lnTo>
                    <a:lnTo>
                      <a:pt x="746" y="148"/>
                    </a:lnTo>
                    <a:lnTo>
                      <a:pt x="743" y="210"/>
                    </a:lnTo>
                    <a:lnTo>
                      <a:pt x="730" y="269"/>
                    </a:lnTo>
                    <a:lnTo>
                      <a:pt x="743" y="252"/>
                    </a:lnTo>
                    <a:lnTo>
                      <a:pt x="756" y="232"/>
                    </a:lnTo>
                    <a:lnTo>
                      <a:pt x="770" y="206"/>
                    </a:lnTo>
                    <a:lnTo>
                      <a:pt x="784" y="181"/>
                    </a:lnTo>
                    <a:lnTo>
                      <a:pt x="797" y="154"/>
                    </a:lnTo>
                    <a:lnTo>
                      <a:pt x="808" y="130"/>
                    </a:lnTo>
                    <a:lnTo>
                      <a:pt x="816" y="109"/>
                    </a:lnTo>
                    <a:lnTo>
                      <a:pt x="821" y="93"/>
                    </a:lnTo>
                    <a:lnTo>
                      <a:pt x="819" y="118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4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6" y="295"/>
                    </a:lnTo>
                    <a:lnTo>
                      <a:pt x="725" y="324"/>
                    </a:lnTo>
                    <a:lnTo>
                      <a:pt x="752" y="307"/>
                    </a:lnTo>
                    <a:lnTo>
                      <a:pt x="777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69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0" y="166"/>
                    </a:lnTo>
                    <a:lnTo>
                      <a:pt x="882" y="194"/>
                    </a:lnTo>
                    <a:lnTo>
                      <a:pt x="873" y="220"/>
                    </a:lnTo>
                    <a:lnTo>
                      <a:pt x="861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35" y="308"/>
                    </a:lnTo>
                    <a:lnTo>
                      <a:pt x="850" y="297"/>
                    </a:lnTo>
                    <a:lnTo>
                      <a:pt x="866" y="284"/>
                    </a:lnTo>
                    <a:lnTo>
                      <a:pt x="882" y="269"/>
                    </a:lnTo>
                    <a:lnTo>
                      <a:pt x="897" y="252"/>
                    </a:lnTo>
                    <a:lnTo>
                      <a:pt x="912" y="234"/>
                    </a:lnTo>
                    <a:lnTo>
                      <a:pt x="927" y="216"/>
                    </a:lnTo>
                    <a:lnTo>
                      <a:pt x="941" y="195"/>
                    </a:lnTo>
                    <a:lnTo>
                      <a:pt x="955" y="174"/>
                    </a:lnTo>
                    <a:lnTo>
                      <a:pt x="967" y="153"/>
                    </a:lnTo>
                    <a:lnTo>
                      <a:pt x="979" y="133"/>
                    </a:lnTo>
                    <a:lnTo>
                      <a:pt x="990" y="112"/>
                    </a:lnTo>
                    <a:lnTo>
                      <a:pt x="999" y="91"/>
                    </a:lnTo>
                    <a:lnTo>
                      <a:pt x="1008" y="70"/>
                    </a:lnTo>
                    <a:lnTo>
                      <a:pt x="1014" y="52"/>
                    </a:lnTo>
                    <a:lnTo>
                      <a:pt x="1020" y="33"/>
                    </a:lnTo>
                    <a:lnTo>
                      <a:pt x="1012" y="71"/>
                    </a:lnTo>
                    <a:lnTo>
                      <a:pt x="1004" y="107"/>
                    </a:lnTo>
                    <a:lnTo>
                      <a:pt x="994" y="141"/>
                    </a:lnTo>
                    <a:lnTo>
                      <a:pt x="983" y="173"/>
                    </a:lnTo>
                    <a:lnTo>
                      <a:pt x="968" y="206"/>
                    </a:lnTo>
                    <a:lnTo>
                      <a:pt x="950" y="242"/>
                    </a:lnTo>
                    <a:lnTo>
                      <a:pt x="927" y="279"/>
                    </a:lnTo>
                    <a:lnTo>
                      <a:pt x="897" y="322"/>
                    </a:lnTo>
                    <a:lnTo>
                      <a:pt x="910" y="314"/>
                    </a:lnTo>
                    <a:lnTo>
                      <a:pt x="925" y="304"/>
                    </a:lnTo>
                    <a:lnTo>
                      <a:pt x="940" y="294"/>
                    </a:lnTo>
                    <a:lnTo>
                      <a:pt x="956" y="282"/>
                    </a:lnTo>
                    <a:lnTo>
                      <a:pt x="972" y="270"/>
                    </a:lnTo>
                    <a:lnTo>
                      <a:pt x="988" y="257"/>
                    </a:lnTo>
                    <a:lnTo>
                      <a:pt x="1005" y="243"/>
                    </a:lnTo>
                    <a:lnTo>
                      <a:pt x="1021" y="228"/>
                    </a:lnTo>
                    <a:lnTo>
                      <a:pt x="1037" y="213"/>
                    </a:lnTo>
                    <a:lnTo>
                      <a:pt x="1052" y="197"/>
                    </a:lnTo>
                    <a:lnTo>
                      <a:pt x="1067" y="182"/>
                    </a:lnTo>
                    <a:lnTo>
                      <a:pt x="1080" y="166"/>
                    </a:lnTo>
                    <a:lnTo>
                      <a:pt x="1092" y="150"/>
                    </a:lnTo>
                    <a:lnTo>
                      <a:pt x="1102" y="135"/>
                    </a:lnTo>
                    <a:lnTo>
                      <a:pt x="1111" y="119"/>
                    </a:lnTo>
                    <a:lnTo>
                      <a:pt x="1117" y="104"/>
                    </a:lnTo>
                    <a:lnTo>
                      <a:pt x="1110" y="136"/>
                    </a:lnTo>
                    <a:lnTo>
                      <a:pt x="1103" y="166"/>
                    </a:lnTo>
                    <a:lnTo>
                      <a:pt x="1099" y="192"/>
                    </a:lnTo>
                    <a:lnTo>
                      <a:pt x="1093" y="21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" name="Freeform 171">
                <a:extLst>
                  <a:ext uri="{FF2B5EF4-FFF2-40B4-BE49-F238E27FC236}">
                    <a16:creationId xmlns:a16="http://schemas.microsoft.com/office/drawing/2014/main" id="{927499E5-46E1-F932-C3BE-7F5C37A8F686}"/>
                  </a:ext>
                </a:extLst>
              </p:cNvPr>
              <p:cNvSpPr/>
              <p:nvPr/>
            </p:nvSpPr>
            <p:spPr bwMode="auto">
              <a:xfrm>
                <a:off x="4164" y="4179"/>
                <a:ext cx="202" cy="141"/>
              </a:xfrm>
              <a:custGeom>
                <a:avLst/>
                <a:gdLst>
                  <a:gd name="T0" fmla="*/ 1 w 403"/>
                  <a:gd name="T1" fmla="*/ 1 h 280"/>
                  <a:gd name="T2" fmla="*/ 1 w 403"/>
                  <a:gd name="T3" fmla="*/ 1 h 280"/>
                  <a:gd name="T4" fmla="*/ 1 w 403"/>
                  <a:gd name="T5" fmla="*/ 1 h 280"/>
                  <a:gd name="T6" fmla="*/ 1 w 403"/>
                  <a:gd name="T7" fmla="*/ 1 h 280"/>
                  <a:gd name="T8" fmla="*/ 1 w 403"/>
                  <a:gd name="T9" fmla="*/ 1 h 280"/>
                  <a:gd name="T10" fmla="*/ 1 w 403"/>
                  <a:gd name="T11" fmla="*/ 1 h 280"/>
                  <a:gd name="T12" fmla="*/ 1 w 403"/>
                  <a:gd name="T13" fmla="*/ 1 h 280"/>
                  <a:gd name="T14" fmla="*/ 1 w 403"/>
                  <a:gd name="T15" fmla="*/ 1 h 280"/>
                  <a:gd name="T16" fmla="*/ 1 w 403"/>
                  <a:gd name="T17" fmla="*/ 1 h 280"/>
                  <a:gd name="T18" fmla="*/ 1 w 403"/>
                  <a:gd name="T19" fmla="*/ 1 h 280"/>
                  <a:gd name="T20" fmla="*/ 1 w 403"/>
                  <a:gd name="T21" fmla="*/ 1 h 280"/>
                  <a:gd name="T22" fmla="*/ 1 w 403"/>
                  <a:gd name="T23" fmla="*/ 1 h 280"/>
                  <a:gd name="T24" fmla="*/ 1 w 403"/>
                  <a:gd name="T25" fmla="*/ 1 h 280"/>
                  <a:gd name="T26" fmla="*/ 1 w 403"/>
                  <a:gd name="T27" fmla="*/ 1 h 280"/>
                  <a:gd name="T28" fmla="*/ 1 w 403"/>
                  <a:gd name="T29" fmla="*/ 1 h 280"/>
                  <a:gd name="T30" fmla="*/ 1 w 403"/>
                  <a:gd name="T31" fmla="*/ 1 h 280"/>
                  <a:gd name="T32" fmla="*/ 1 w 403"/>
                  <a:gd name="T33" fmla="*/ 1 h 280"/>
                  <a:gd name="T34" fmla="*/ 1 w 403"/>
                  <a:gd name="T35" fmla="*/ 1 h 280"/>
                  <a:gd name="T36" fmla="*/ 1 w 403"/>
                  <a:gd name="T37" fmla="*/ 1 h 280"/>
                  <a:gd name="T38" fmla="*/ 1 w 403"/>
                  <a:gd name="T39" fmla="*/ 1 h 280"/>
                  <a:gd name="T40" fmla="*/ 1 w 403"/>
                  <a:gd name="T41" fmla="*/ 1 h 280"/>
                  <a:gd name="T42" fmla="*/ 1 w 403"/>
                  <a:gd name="T43" fmla="*/ 1 h 280"/>
                  <a:gd name="T44" fmla="*/ 1 w 403"/>
                  <a:gd name="T45" fmla="*/ 1 h 280"/>
                  <a:gd name="T46" fmla="*/ 1 w 403"/>
                  <a:gd name="T47" fmla="*/ 1 h 280"/>
                  <a:gd name="T48" fmla="*/ 1 w 403"/>
                  <a:gd name="T49" fmla="*/ 1 h 280"/>
                  <a:gd name="T50" fmla="*/ 1 w 403"/>
                  <a:gd name="T51" fmla="*/ 1 h 280"/>
                  <a:gd name="T52" fmla="*/ 1 w 403"/>
                  <a:gd name="T53" fmla="*/ 1 h 280"/>
                  <a:gd name="T54" fmla="*/ 1 w 403"/>
                  <a:gd name="T55" fmla="*/ 1 h 280"/>
                  <a:gd name="T56" fmla="*/ 1 w 403"/>
                  <a:gd name="T57" fmla="*/ 1 h 280"/>
                  <a:gd name="T58" fmla="*/ 1 w 403"/>
                  <a:gd name="T59" fmla="*/ 1 h 280"/>
                  <a:gd name="T60" fmla="*/ 1 w 403"/>
                  <a:gd name="T61" fmla="*/ 1 h 280"/>
                  <a:gd name="T62" fmla="*/ 1 w 403"/>
                  <a:gd name="T63" fmla="*/ 1 h 280"/>
                  <a:gd name="T64" fmla="*/ 1 w 403"/>
                  <a:gd name="T65" fmla="*/ 1 h 280"/>
                  <a:gd name="T66" fmla="*/ 1 w 403"/>
                  <a:gd name="T67" fmla="*/ 1 h 280"/>
                  <a:gd name="T68" fmla="*/ 1 w 403"/>
                  <a:gd name="T69" fmla="*/ 1 h 280"/>
                  <a:gd name="T70" fmla="*/ 1 w 403"/>
                  <a:gd name="T71" fmla="*/ 1 h 280"/>
                  <a:gd name="T72" fmla="*/ 1 w 403"/>
                  <a:gd name="T73" fmla="*/ 1 h 280"/>
                  <a:gd name="T74" fmla="*/ 1 w 403"/>
                  <a:gd name="T75" fmla="*/ 1 h 280"/>
                  <a:gd name="T76" fmla="*/ 1 w 403"/>
                  <a:gd name="T77" fmla="*/ 1 h 280"/>
                  <a:gd name="T78" fmla="*/ 1 w 403"/>
                  <a:gd name="T79" fmla="*/ 1 h 28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3" h="280">
                    <a:moveTo>
                      <a:pt x="339" y="270"/>
                    </a:moveTo>
                    <a:lnTo>
                      <a:pt x="322" y="270"/>
                    </a:lnTo>
                    <a:lnTo>
                      <a:pt x="305" y="271"/>
                    </a:lnTo>
                    <a:lnTo>
                      <a:pt x="289" y="271"/>
                    </a:lnTo>
                    <a:lnTo>
                      <a:pt x="273" y="272"/>
                    </a:lnTo>
                    <a:lnTo>
                      <a:pt x="257" y="272"/>
                    </a:lnTo>
                    <a:lnTo>
                      <a:pt x="241" y="273"/>
                    </a:lnTo>
                    <a:lnTo>
                      <a:pt x="225" y="273"/>
                    </a:lnTo>
                    <a:lnTo>
                      <a:pt x="210" y="274"/>
                    </a:lnTo>
                    <a:lnTo>
                      <a:pt x="194" y="274"/>
                    </a:lnTo>
                    <a:lnTo>
                      <a:pt x="179" y="275"/>
                    </a:lnTo>
                    <a:lnTo>
                      <a:pt x="164" y="277"/>
                    </a:lnTo>
                    <a:lnTo>
                      <a:pt x="149" y="277"/>
                    </a:lnTo>
                    <a:lnTo>
                      <a:pt x="134" y="278"/>
                    </a:lnTo>
                    <a:lnTo>
                      <a:pt x="119" y="279"/>
                    </a:lnTo>
                    <a:lnTo>
                      <a:pt x="104" y="279"/>
                    </a:lnTo>
                    <a:lnTo>
                      <a:pt x="90" y="280"/>
                    </a:lnTo>
                    <a:lnTo>
                      <a:pt x="86" y="257"/>
                    </a:lnTo>
                    <a:lnTo>
                      <a:pt x="81" y="233"/>
                    </a:lnTo>
                    <a:lnTo>
                      <a:pt x="73" y="209"/>
                    </a:lnTo>
                    <a:lnTo>
                      <a:pt x="62" y="184"/>
                    </a:lnTo>
                    <a:lnTo>
                      <a:pt x="50" y="162"/>
                    </a:lnTo>
                    <a:lnTo>
                      <a:pt x="35" y="142"/>
                    </a:lnTo>
                    <a:lnTo>
                      <a:pt x="18" y="124"/>
                    </a:lnTo>
                    <a:lnTo>
                      <a:pt x="0" y="112"/>
                    </a:lnTo>
                    <a:lnTo>
                      <a:pt x="22" y="117"/>
                    </a:lnTo>
                    <a:lnTo>
                      <a:pt x="40" y="127"/>
                    </a:lnTo>
                    <a:lnTo>
                      <a:pt x="58" y="138"/>
                    </a:lnTo>
                    <a:lnTo>
                      <a:pt x="74" y="154"/>
                    </a:lnTo>
                    <a:lnTo>
                      <a:pt x="89" y="173"/>
                    </a:lnTo>
                    <a:lnTo>
                      <a:pt x="104" y="196"/>
                    </a:lnTo>
                    <a:lnTo>
                      <a:pt x="117" y="222"/>
                    </a:lnTo>
                    <a:lnTo>
                      <a:pt x="132" y="254"/>
                    </a:lnTo>
                    <a:lnTo>
                      <a:pt x="139" y="222"/>
                    </a:lnTo>
                    <a:lnTo>
                      <a:pt x="143" y="188"/>
                    </a:lnTo>
                    <a:lnTo>
                      <a:pt x="142" y="152"/>
                    </a:lnTo>
                    <a:lnTo>
                      <a:pt x="139" y="115"/>
                    </a:lnTo>
                    <a:lnTo>
                      <a:pt x="134" y="81"/>
                    </a:lnTo>
                    <a:lnTo>
                      <a:pt x="126" y="49"/>
                    </a:lnTo>
                    <a:lnTo>
                      <a:pt x="115" y="23"/>
                    </a:lnTo>
                    <a:lnTo>
                      <a:pt x="103" y="4"/>
                    </a:lnTo>
                    <a:lnTo>
                      <a:pt x="121" y="17"/>
                    </a:lnTo>
                    <a:lnTo>
                      <a:pt x="139" y="33"/>
                    </a:lnTo>
                    <a:lnTo>
                      <a:pt x="157" y="53"/>
                    </a:lnTo>
                    <a:lnTo>
                      <a:pt x="173" y="77"/>
                    </a:lnTo>
                    <a:lnTo>
                      <a:pt x="188" y="106"/>
                    </a:lnTo>
                    <a:lnTo>
                      <a:pt x="200" y="141"/>
                    </a:lnTo>
                    <a:lnTo>
                      <a:pt x="211" y="182"/>
                    </a:lnTo>
                    <a:lnTo>
                      <a:pt x="218" y="230"/>
                    </a:lnTo>
                    <a:lnTo>
                      <a:pt x="228" y="207"/>
                    </a:lnTo>
                    <a:lnTo>
                      <a:pt x="236" y="182"/>
                    </a:lnTo>
                    <a:lnTo>
                      <a:pt x="242" y="153"/>
                    </a:lnTo>
                    <a:lnTo>
                      <a:pt x="245" y="123"/>
                    </a:lnTo>
                    <a:lnTo>
                      <a:pt x="245" y="92"/>
                    </a:lnTo>
                    <a:lnTo>
                      <a:pt x="242" y="61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1" y="30"/>
                    </a:lnTo>
                    <a:lnTo>
                      <a:pt x="255" y="56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7" y="128"/>
                    </a:lnTo>
                    <a:lnTo>
                      <a:pt x="294" y="151"/>
                    </a:lnTo>
                    <a:lnTo>
                      <a:pt x="297" y="173"/>
                    </a:lnTo>
                    <a:lnTo>
                      <a:pt x="298" y="195"/>
                    </a:lnTo>
                    <a:lnTo>
                      <a:pt x="312" y="173"/>
                    </a:lnTo>
                    <a:lnTo>
                      <a:pt x="326" y="149"/>
                    </a:lnTo>
                    <a:lnTo>
                      <a:pt x="340" y="121"/>
                    </a:lnTo>
                    <a:lnTo>
                      <a:pt x="354" y="93"/>
                    </a:lnTo>
                    <a:lnTo>
                      <a:pt x="366" y="67"/>
                    </a:lnTo>
                    <a:lnTo>
                      <a:pt x="375" y="41"/>
                    </a:lnTo>
                    <a:lnTo>
                      <a:pt x="382" y="19"/>
                    </a:lnTo>
                    <a:lnTo>
                      <a:pt x="385" y="2"/>
                    </a:lnTo>
                    <a:lnTo>
                      <a:pt x="392" y="26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3" y="112"/>
                    </a:lnTo>
                    <a:lnTo>
                      <a:pt x="398" y="145"/>
                    </a:lnTo>
                    <a:lnTo>
                      <a:pt x="387" y="183"/>
                    </a:lnTo>
                    <a:lnTo>
                      <a:pt x="367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" name="Freeform 172">
                <a:extLst>
                  <a:ext uri="{FF2B5EF4-FFF2-40B4-BE49-F238E27FC236}">
                    <a16:creationId xmlns:a16="http://schemas.microsoft.com/office/drawing/2014/main" id="{A060E317-4FFF-C47A-BE2F-D77E8332D28F}"/>
                  </a:ext>
                </a:extLst>
              </p:cNvPr>
              <p:cNvSpPr/>
              <p:nvPr/>
            </p:nvSpPr>
            <p:spPr bwMode="auto">
              <a:xfrm>
                <a:off x="4368" y="4177"/>
                <a:ext cx="123" cy="143"/>
              </a:xfrm>
              <a:custGeom>
                <a:avLst/>
                <a:gdLst>
                  <a:gd name="T0" fmla="*/ 1 w 246"/>
                  <a:gd name="T1" fmla="*/ 1 h 285"/>
                  <a:gd name="T2" fmla="*/ 1 w 246"/>
                  <a:gd name="T3" fmla="*/ 1 h 285"/>
                  <a:gd name="T4" fmla="*/ 1 w 246"/>
                  <a:gd name="T5" fmla="*/ 1 h 285"/>
                  <a:gd name="T6" fmla="*/ 1 w 246"/>
                  <a:gd name="T7" fmla="*/ 1 h 285"/>
                  <a:gd name="T8" fmla="*/ 1 w 246"/>
                  <a:gd name="T9" fmla="*/ 1 h 285"/>
                  <a:gd name="T10" fmla="*/ 1 w 246"/>
                  <a:gd name="T11" fmla="*/ 1 h 285"/>
                  <a:gd name="T12" fmla="*/ 1 w 246"/>
                  <a:gd name="T13" fmla="*/ 1 h 285"/>
                  <a:gd name="T14" fmla="*/ 1 w 246"/>
                  <a:gd name="T15" fmla="*/ 1 h 285"/>
                  <a:gd name="T16" fmla="*/ 0 w 246"/>
                  <a:gd name="T17" fmla="*/ 1 h 285"/>
                  <a:gd name="T18" fmla="*/ 1 w 246"/>
                  <a:gd name="T19" fmla="*/ 1 h 285"/>
                  <a:gd name="T20" fmla="*/ 1 w 246"/>
                  <a:gd name="T21" fmla="*/ 1 h 285"/>
                  <a:gd name="T22" fmla="*/ 1 w 246"/>
                  <a:gd name="T23" fmla="*/ 1 h 285"/>
                  <a:gd name="T24" fmla="*/ 1 w 246"/>
                  <a:gd name="T25" fmla="*/ 1 h 285"/>
                  <a:gd name="T26" fmla="*/ 1 w 246"/>
                  <a:gd name="T27" fmla="*/ 1 h 285"/>
                  <a:gd name="T28" fmla="*/ 1 w 246"/>
                  <a:gd name="T29" fmla="*/ 1 h 285"/>
                  <a:gd name="T30" fmla="*/ 1 w 246"/>
                  <a:gd name="T31" fmla="*/ 1 h 285"/>
                  <a:gd name="T32" fmla="*/ 1 w 246"/>
                  <a:gd name="T33" fmla="*/ 1 h 285"/>
                  <a:gd name="T34" fmla="*/ 1 w 246"/>
                  <a:gd name="T35" fmla="*/ 1 h 285"/>
                  <a:gd name="T36" fmla="*/ 1 w 246"/>
                  <a:gd name="T37" fmla="*/ 1 h 285"/>
                  <a:gd name="T38" fmla="*/ 1 w 246"/>
                  <a:gd name="T39" fmla="*/ 1 h 285"/>
                  <a:gd name="T40" fmla="*/ 1 w 246"/>
                  <a:gd name="T41" fmla="*/ 1 h 285"/>
                  <a:gd name="T42" fmla="*/ 1 w 246"/>
                  <a:gd name="T43" fmla="*/ 1 h 285"/>
                  <a:gd name="T44" fmla="*/ 1 w 246"/>
                  <a:gd name="T45" fmla="*/ 1 h 285"/>
                  <a:gd name="T46" fmla="*/ 1 w 246"/>
                  <a:gd name="T47" fmla="*/ 1 h 285"/>
                  <a:gd name="T48" fmla="*/ 1 w 246"/>
                  <a:gd name="T49" fmla="*/ 0 h 285"/>
                  <a:gd name="T50" fmla="*/ 1 w 246"/>
                  <a:gd name="T51" fmla="*/ 1 h 285"/>
                  <a:gd name="T52" fmla="*/ 1 w 246"/>
                  <a:gd name="T53" fmla="*/ 1 h 285"/>
                  <a:gd name="T54" fmla="*/ 1 w 246"/>
                  <a:gd name="T55" fmla="*/ 1 h 285"/>
                  <a:gd name="T56" fmla="*/ 1 w 246"/>
                  <a:gd name="T57" fmla="*/ 1 h 285"/>
                  <a:gd name="T58" fmla="*/ 1 w 246"/>
                  <a:gd name="T59" fmla="*/ 1 h 285"/>
                  <a:gd name="T60" fmla="*/ 1 w 246"/>
                  <a:gd name="T61" fmla="*/ 1 h 285"/>
                  <a:gd name="T62" fmla="*/ 1 w 246"/>
                  <a:gd name="T63" fmla="*/ 1 h 285"/>
                  <a:gd name="T64" fmla="*/ 1 w 246"/>
                  <a:gd name="T65" fmla="*/ 1 h 2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46" h="285">
                    <a:moveTo>
                      <a:pt x="85" y="285"/>
                    </a:moveTo>
                    <a:lnTo>
                      <a:pt x="75" y="285"/>
                    </a:lnTo>
                    <a:lnTo>
                      <a:pt x="63" y="285"/>
                    </a:lnTo>
                    <a:lnTo>
                      <a:pt x="53" y="285"/>
                    </a:lnTo>
                    <a:lnTo>
                      <a:pt x="42" y="285"/>
                    </a:lnTo>
                    <a:lnTo>
                      <a:pt x="32" y="285"/>
                    </a:lnTo>
                    <a:lnTo>
                      <a:pt x="22" y="285"/>
                    </a:lnTo>
                    <a:lnTo>
                      <a:pt x="10" y="285"/>
                    </a:lnTo>
                    <a:lnTo>
                      <a:pt x="0" y="285"/>
                    </a:lnTo>
                    <a:lnTo>
                      <a:pt x="3" y="270"/>
                    </a:lnTo>
                    <a:lnTo>
                      <a:pt x="8" y="253"/>
                    </a:lnTo>
                    <a:lnTo>
                      <a:pt x="14" y="235"/>
                    </a:lnTo>
                    <a:lnTo>
                      <a:pt x="22" y="217"/>
                    </a:lnTo>
                    <a:lnTo>
                      <a:pt x="30" y="197"/>
                    </a:lnTo>
                    <a:lnTo>
                      <a:pt x="40" y="178"/>
                    </a:lnTo>
                    <a:lnTo>
                      <a:pt x="52" y="157"/>
                    </a:lnTo>
                    <a:lnTo>
                      <a:pt x="64" y="137"/>
                    </a:lnTo>
                    <a:lnTo>
                      <a:pt x="80" y="118"/>
                    </a:lnTo>
                    <a:lnTo>
                      <a:pt x="96" y="98"/>
                    </a:lnTo>
                    <a:lnTo>
                      <a:pt x="116" y="79"/>
                    </a:lnTo>
                    <a:lnTo>
                      <a:pt x="137" y="60"/>
                    </a:lnTo>
                    <a:lnTo>
                      <a:pt x="161" y="43"/>
                    </a:lnTo>
                    <a:lnTo>
                      <a:pt x="186" y="28"/>
                    </a:lnTo>
                    <a:lnTo>
                      <a:pt x="215" y="13"/>
                    </a:lnTo>
                    <a:lnTo>
                      <a:pt x="246" y="0"/>
                    </a:lnTo>
                    <a:lnTo>
                      <a:pt x="215" y="30"/>
                    </a:lnTo>
                    <a:lnTo>
                      <a:pt x="186" y="60"/>
                    </a:lnTo>
                    <a:lnTo>
                      <a:pt x="160" y="91"/>
                    </a:lnTo>
                    <a:lnTo>
                      <a:pt x="136" y="124"/>
                    </a:lnTo>
                    <a:lnTo>
                      <a:pt x="116" y="158"/>
                    </a:lnTo>
                    <a:lnTo>
                      <a:pt x="100" y="196"/>
                    </a:lnTo>
                    <a:lnTo>
                      <a:pt x="90" y="238"/>
                    </a:lnTo>
                    <a:lnTo>
                      <a:pt x="85" y="285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" name="Freeform 173">
                <a:extLst>
                  <a:ext uri="{FF2B5EF4-FFF2-40B4-BE49-F238E27FC236}">
                    <a16:creationId xmlns:a16="http://schemas.microsoft.com/office/drawing/2014/main" id="{2DA1846E-8A75-CE37-1283-D586B757F727}"/>
                  </a:ext>
                </a:extLst>
              </p:cNvPr>
              <p:cNvSpPr/>
              <p:nvPr/>
            </p:nvSpPr>
            <p:spPr bwMode="auto">
              <a:xfrm>
                <a:off x="4389" y="4134"/>
                <a:ext cx="493" cy="199"/>
              </a:xfrm>
              <a:custGeom>
                <a:avLst/>
                <a:gdLst>
                  <a:gd name="T0" fmla="*/ 1 w 986"/>
                  <a:gd name="T1" fmla="*/ 1 h 398"/>
                  <a:gd name="T2" fmla="*/ 1 w 986"/>
                  <a:gd name="T3" fmla="*/ 1 h 398"/>
                  <a:gd name="T4" fmla="*/ 1 w 986"/>
                  <a:gd name="T5" fmla="*/ 1 h 398"/>
                  <a:gd name="T6" fmla="*/ 1 w 986"/>
                  <a:gd name="T7" fmla="*/ 1 h 398"/>
                  <a:gd name="T8" fmla="*/ 1 w 986"/>
                  <a:gd name="T9" fmla="*/ 1 h 398"/>
                  <a:gd name="T10" fmla="*/ 1 w 986"/>
                  <a:gd name="T11" fmla="*/ 1 h 398"/>
                  <a:gd name="T12" fmla="*/ 1 w 986"/>
                  <a:gd name="T13" fmla="*/ 1 h 398"/>
                  <a:gd name="T14" fmla="*/ 1 w 986"/>
                  <a:gd name="T15" fmla="*/ 1 h 398"/>
                  <a:gd name="T16" fmla="*/ 1 w 986"/>
                  <a:gd name="T17" fmla="*/ 1 h 398"/>
                  <a:gd name="T18" fmla="*/ 1 w 986"/>
                  <a:gd name="T19" fmla="*/ 1 h 398"/>
                  <a:gd name="T20" fmla="*/ 1 w 986"/>
                  <a:gd name="T21" fmla="*/ 1 h 398"/>
                  <a:gd name="T22" fmla="*/ 1 w 986"/>
                  <a:gd name="T23" fmla="*/ 1 h 398"/>
                  <a:gd name="T24" fmla="*/ 1 w 986"/>
                  <a:gd name="T25" fmla="*/ 1 h 398"/>
                  <a:gd name="T26" fmla="*/ 1 w 986"/>
                  <a:gd name="T27" fmla="*/ 1 h 398"/>
                  <a:gd name="T28" fmla="*/ 1 w 986"/>
                  <a:gd name="T29" fmla="*/ 1 h 398"/>
                  <a:gd name="T30" fmla="*/ 1 w 986"/>
                  <a:gd name="T31" fmla="*/ 1 h 398"/>
                  <a:gd name="T32" fmla="*/ 1 w 986"/>
                  <a:gd name="T33" fmla="*/ 1 h 398"/>
                  <a:gd name="T34" fmla="*/ 1 w 986"/>
                  <a:gd name="T35" fmla="*/ 1 h 398"/>
                  <a:gd name="T36" fmla="*/ 1 w 986"/>
                  <a:gd name="T37" fmla="*/ 1 h 398"/>
                  <a:gd name="T38" fmla="*/ 1 w 986"/>
                  <a:gd name="T39" fmla="*/ 1 h 398"/>
                  <a:gd name="T40" fmla="*/ 1 w 986"/>
                  <a:gd name="T41" fmla="*/ 1 h 398"/>
                  <a:gd name="T42" fmla="*/ 1 w 986"/>
                  <a:gd name="T43" fmla="*/ 1 h 398"/>
                  <a:gd name="T44" fmla="*/ 1 w 986"/>
                  <a:gd name="T45" fmla="*/ 1 h 398"/>
                  <a:gd name="T46" fmla="*/ 1 w 986"/>
                  <a:gd name="T47" fmla="*/ 1 h 398"/>
                  <a:gd name="T48" fmla="*/ 1 w 986"/>
                  <a:gd name="T49" fmla="*/ 1 h 398"/>
                  <a:gd name="T50" fmla="*/ 1 w 986"/>
                  <a:gd name="T51" fmla="*/ 1 h 398"/>
                  <a:gd name="T52" fmla="*/ 1 w 986"/>
                  <a:gd name="T53" fmla="*/ 1 h 398"/>
                  <a:gd name="T54" fmla="*/ 1 w 986"/>
                  <a:gd name="T55" fmla="*/ 1 h 398"/>
                  <a:gd name="T56" fmla="*/ 1 w 986"/>
                  <a:gd name="T57" fmla="*/ 1 h 398"/>
                  <a:gd name="T58" fmla="*/ 1 w 986"/>
                  <a:gd name="T59" fmla="*/ 1 h 398"/>
                  <a:gd name="T60" fmla="*/ 1 w 986"/>
                  <a:gd name="T61" fmla="*/ 1 h 398"/>
                  <a:gd name="T62" fmla="*/ 1 w 986"/>
                  <a:gd name="T63" fmla="*/ 1 h 398"/>
                  <a:gd name="T64" fmla="*/ 1 w 986"/>
                  <a:gd name="T65" fmla="*/ 1 h 398"/>
                  <a:gd name="T66" fmla="*/ 1 w 986"/>
                  <a:gd name="T67" fmla="*/ 1 h 398"/>
                  <a:gd name="T68" fmla="*/ 1 w 986"/>
                  <a:gd name="T69" fmla="*/ 1 h 398"/>
                  <a:gd name="T70" fmla="*/ 1 w 986"/>
                  <a:gd name="T71" fmla="*/ 1 h 398"/>
                  <a:gd name="T72" fmla="*/ 1 w 986"/>
                  <a:gd name="T73" fmla="*/ 1 h 398"/>
                  <a:gd name="T74" fmla="*/ 1 w 986"/>
                  <a:gd name="T75" fmla="*/ 1 h 398"/>
                  <a:gd name="T76" fmla="*/ 1 w 986"/>
                  <a:gd name="T77" fmla="*/ 1 h 398"/>
                  <a:gd name="T78" fmla="*/ 1 w 986"/>
                  <a:gd name="T79" fmla="*/ 1 h 398"/>
                  <a:gd name="T80" fmla="*/ 1 w 986"/>
                  <a:gd name="T81" fmla="*/ 1 h 398"/>
                  <a:gd name="T82" fmla="*/ 1 w 986"/>
                  <a:gd name="T83" fmla="*/ 1 h 398"/>
                  <a:gd name="T84" fmla="*/ 1 w 986"/>
                  <a:gd name="T85" fmla="*/ 1 h 398"/>
                  <a:gd name="T86" fmla="*/ 1 w 986"/>
                  <a:gd name="T87" fmla="*/ 1 h 398"/>
                  <a:gd name="T88" fmla="*/ 1 w 986"/>
                  <a:gd name="T89" fmla="*/ 1 h 398"/>
                  <a:gd name="T90" fmla="*/ 1 w 986"/>
                  <a:gd name="T91" fmla="*/ 1 h 398"/>
                  <a:gd name="T92" fmla="*/ 1 w 986"/>
                  <a:gd name="T93" fmla="*/ 1 h 398"/>
                  <a:gd name="T94" fmla="*/ 1 w 986"/>
                  <a:gd name="T95" fmla="*/ 1 h 398"/>
                  <a:gd name="T96" fmla="*/ 1 w 986"/>
                  <a:gd name="T97" fmla="*/ 1 h 398"/>
                  <a:gd name="T98" fmla="*/ 1 w 986"/>
                  <a:gd name="T99" fmla="*/ 1 h 398"/>
                  <a:gd name="T100" fmla="*/ 1 w 986"/>
                  <a:gd name="T101" fmla="*/ 1 h 398"/>
                  <a:gd name="T102" fmla="*/ 1 w 986"/>
                  <a:gd name="T103" fmla="*/ 1 h 398"/>
                  <a:gd name="T104" fmla="*/ 1 w 986"/>
                  <a:gd name="T105" fmla="*/ 1 h 398"/>
                  <a:gd name="T106" fmla="*/ 1 w 986"/>
                  <a:gd name="T107" fmla="*/ 1 h 398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986" h="398">
                    <a:moveTo>
                      <a:pt x="901" y="398"/>
                    </a:moveTo>
                    <a:lnTo>
                      <a:pt x="867" y="398"/>
                    </a:lnTo>
                    <a:lnTo>
                      <a:pt x="829" y="398"/>
                    </a:lnTo>
                    <a:lnTo>
                      <a:pt x="789" y="398"/>
                    </a:lnTo>
                    <a:lnTo>
                      <a:pt x="747" y="396"/>
                    </a:lnTo>
                    <a:lnTo>
                      <a:pt x="702" y="396"/>
                    </a:lnTo>
                    <a:lnTo>
                      <a:pt x="656" y="394"/>
                    </a:lnTo>
                    <a:lnTo>
                      <a:pt x="608" y="393"/>
                    </a:lnTo>
                    <a:lnTo>
                      <a:pt x="561" y="392"/>
                    </a:lnTo>
                    <a:lnTo>
                      <a:pt x="513" y="389"/>
                    </a:lnTo>
                    <a:lnTo>
                      <a:pt x="467" y="388"/>
                    </a:lnTo>
                    <a:lnTo>
                      <a:pt x="421" y="386"/>
                    </a:lnTo>
                    <a:lnTo>
                      <a:pt x="376" y="384"/>
                    </a:lnTo>
                    <a:lnTo>
                      <a:pt x="334" y="383"/>
                    </a:lnTo>
                    <a:lnTo>
                      <a:pt x="294" y="380"/>
                    </a:lnTo>
                    <a:lnTo>
                      <a:pt x="258" y="378"/>
                    </a:lnTo>
                    <a:lnTo>
                      <a:pt x="225" y="377"/>
                    </a:lnTo>
                    <a:lnTo>
                      <a:pt x="210" y="376"/>
                    </a:lnTo>
                    <a:lnTo>
                      <a:pt x="194" y="376"/>
                    </a:lnTo>
                    <a:lnTo>
                      <a:pt x="179" y="374"/>
                    </a:lnTo>
                    <a:lnTo>
                      <a:pt x="163" y="373"/>
                    </a:lnTo>
                    <a:lnTo>
                      <a:pt x="148" y="373"/>
                    </a:lnTo>
                    <a:lnTo>
                      <a:pt x="132" y="372"/>
                    </a:lnTo>
                    <a:lnTo>
                      <a:pt x="117" y="372"/>
                    </a:lnTo>
                    <a:lnTo>
                      <a:pt x="102" y="372"/>
                    </a:lnTo>
                    <a:lnTo>
                      <a:pt x="81" y="334"/>
                    </a:lnTo>
                    <a:lnTo>
                      <a:pt x="64" y="289"/>
                    </a:lnTo>
                    <a:lnTo>
                      <a:pt x="48" y="241"/>
                    </a:lnTo>
                    <a:lnTo>
                      <a:pt x="35" y="190"/>
                    </a:lnTo>
                    <a:lnTo>
                      <a:pt x="23" y="142"/>
                    </a:lnTo>
                    <a:lnTo>
                      <a:pt x="14" y="97"/>
                    </a:lnTo>
                    <a:lnTo>
                      <a:pt x="6" y="57"/>
                    </a:lnTo>
                    <a:lnTo>
                      <a:pt x="0" y="27"/>
                    </a:lnTo>
                    <a:lnTo>
                      <a:pt x="12" y="62"/>
                    </a:lnTo>
                    <a:lnTo>
                      <a:pt x="26" y="100"/>
                    </a:lnTo>
                    <a:lnTo>
                      <a:pt x="42" y="140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5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0" y="283"/>
                    </a:lnTo>
                    <a:lnTo>
                      <a:pt x="139" y="257"/>
                    </a:lnTo>
                    <a:lnTo>
                      <a:pt x="147" y="234"/>
                    </a:lnTo>
                    <a:lnTo>
                      <a:pt x="157" y="211"/>
                    </a:lnTo>
                    <a:lnTo>
                      <a:pt x="170" y="190"/>
                    </a:lnTo>
                    <a:lnTo>
                      <a:pt x="185" y="170"/>
                    </a:lnTo>
                    <a:lnTo>
                      <a:pt x="204" y="152"/>
                    </a:lnTo>
                    <a:lnTo>
                      <a:pt x="227" y="135"/>
                    </a:lnTo>
                    <a:lnTo>
                      <a:pt x="215" y="157"/>
                    </a:lnTo>
                    <a:lnTo>
                      <a:pt x="202" y="184"/>
                    </a:lnTo>
                    <a:lnTo>
                      <a:pt x="191" y="214"/>
                    </a:lnTo>
                    <a:lnTo>
                      <a:pt x="185" y="248"/>
                    </a:lnTo>
                    <a:lnTo>
                      <a:pt x="182" y="281"/>
                    </a:lnTo>
                    <a:lnTo>
                      <a:pt x="188" y="313"/>
                    </a:lnTo>
                    <a:lnTo>
                      <a:pt x="201" y="343"/>
                    </a:lnTo>
                    <a:lnTo>
                      <a:pt x="225" y="370"/>
                    </a:lnTo>
                    <a:lnTo>
                      <a:pt x="250" y="343"/>
                    </a:lnTo>
                    <a:lnTo>
                      <a:pt x="271" y="305"/>
                    </a:lnTo>
                    <a:lnTo>
                      <a:pt x="285" y="260"/>
                    </a:lnTo>
                    <a:lnTo>
                      <a:pt x="292" y="211"/>
                    </a:lnTo>
                    <a:lnTo>
                      <a:pt x="291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8" y="8"/>
                    </a:lnTo>
                    <a:lnTo>
                      <a:pt x="262" y="34"/>
                    </a:lnTo>
                    <a:lnTo>
                      <a:pt x="282" y="63"/>
                    </a:lnTo>
                    <a:lnTo>
                      <a:pt x="300" y="95"/>
                    </a:lnTo>
                    <a:lnTo>
                      <a:pt x="315" y="130"/>
                    </a:lnTo>
                    <a:lnTo>
                      <a:pt x="325" y="168"/>
                    </a:lnTo>
                    <a:lnTo>
                      <a:pt x="333" y="211"/>
                    </a:lnTo>
                    <a:lnTo>
                      <a:pt x="339" y="258"/>
                    </a:lnTo>
                    <a:lnTo>
                      <a:pt x="340" y="309"/>
                    </a:lnTo>
                    <a:lnTo>
                      <a:pt x="354" y="288"/>
                    </a:lnTo>
                    <a:lnTo>
                      <a:pt x="370" y="266"/>
                    </a:lnTo>
                    <a:lnTo>
                      <a:pt x="388" y="244"/>
                    </a:lnTo>
                    <a:lnTo>
                      <a:pt x="409" y="222"/>
                    </a:lnTo>
                    <a:lnTo>
                      <a:pt x="430" y="203"/>
                    </a:lnTo>
                    <a:lnTo>
                      <a:pt x="451" y="184"/>
                    </a:lnTo>
                    <a:lnTo>
                      <a:pt x="471" y="170"/>
                    </a:lnTo>
                    <a:lnTo>
                      <a:pt x="492" y="160"/>
                    </a:lnTo>
                    <a:lnTo>
                      <a:pt x="483" y="180"/>
                    </a:lnTo>
                    <a:lnTo>
                      <a:pt x="469" y="203"/>
                    </a:lnTo>
                    <a:lnTo>
                      <a:pt x="452" y="227"/>
                    </a:lnTo>
                    <a:lnTo>
                      <a:pt x="433" y="251"/>
                    </a:lnTo>
                    <a:lnTo>
                      <a:pt x="415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0" y="334"/>
                    </a:lnTo>
                    <a:lnTo>
                      <a:pt x="388" y="339"/>
                    </a:lnTo>
                    <a:lnTo>
                      <a:pt x="396" y="343"/>
                    </a:lnTo>
                    <a:lnTo>
                      <a:pt x="407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4" y="360"/>
                    </a:lnTo>
                    <a:lnTo>
                      <a:pt x="458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2"/>
                    </a:lnTo>
                    <a:lnTo>
                      <a:pt x="375" y="65"/>
                    </a:lnTo>
                    <a:lnTo>
                      <a:pt x="346" y="36"/>
                    </a:lnTo>
                    <a:lnTo>
                      <a:pt x="375" y="57"/>
                    </a:lnTo>
                    <a:lnTo>
                      <a:pt x="400" y="79"/>
                    </a:lnTo>
                    <a:lnTo>
                      <a:pt x="423" y="102"/>
                    </a:lnTo>
                    <a:lnTo>
                      <a:pt x="444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4" y="10"/>
                    </a:lnTo>
                    <a:lnTo>
                      <a:pt x="490" y="39"/>
                    </a:lnTo>
                    <a:lnTo>
                      <a:pt x="506" y="70"/>
                    </a:lnTo>
                    <a:lnTo>
                      <a:pt x="520" y="106"/>
                    </a:lnTo>
                    <a:lnTo>
                      <a:pt x="531" y="145"/>
                    </a:lnTo>
                    <a:lnTo>
                      <a:pt x="539" y="188"/>
                    </a:lnTo>
                    <a:lnTo>
                      <a:pt x="542" y="236"/>
                    </a:lnTo>
                    <a:lnTo>
                      <a:pt x="538" y="290"/>
                    </a:lnTo>
                    <a:lnTo>
                      <a:pt x="527" y="349"/>
                    </a:lnTo>
                    <a:lnTo>
                      <a:pt x="553" y="321"/>
                    </a:lnTo>
                    <a:lnTo>
                      <a:pt x="576" y="288"/>
                    </a:lnTo>
                    <a:lnTo>
                      <a:pt x="595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3" y="125"/>
                    </a:lnTo>
                    <a:lnTo>
                      <a:pt x="584" y="83"/>
                    </a:lnTo>
                    <a:lnTo>
                      <a:pt x="552" y="42"/>
                    </a:lnTo>
                    <a:lnTo>
                      <a:pt x="567" y="50"/>
                    </a:lnTo>
                    <a:lnTo>
                      <a:pt x="582" y="59"/>
                    </a:lnTo>
                    <a:lnTo>
                      <a:pt x="597" y="69"/>
                    </a:lnTo>
                    <a:lnTo>
                      <a:pt x="611" y="80"/>
                    </a:lnTo>
                    <a:lnTo>
                      <a:pt x="622" y="95"/>
                    </a:lnTo>
                    <a:lnTo>
                      <a:pt x="633" y="113"/>
                    </a:lnTo>
                    <a:lnTo>
                      <a:pt x="642" y="134"/>
                    </a:lnTo>
                    <a:lnTo>
                      <a:pt x="648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9" y="32"/>
                    </a:lnTo>
                    <a:lnTo>
                      <a:pt x="645" y="0"/>
                    </a:lnTo>
                    <a:lnTo>
                      <a:pt x="656" y="38"/>
                    </a:lnTo>
                    <a:lnTo>
                      <a:pt x="661" y="82"/>
                    </a:lnTo>
                    <a:lnTo>
                      <a:pt x="663" y="129"/>
                    </a:lnTo>
                    <a:lnTo>
                      <a:pt x="660" y="178"/>
                    </a:lnTo>
                    <a:lnTo>
                      <a:pt x="652" y="228"/>
                    </a:lnTo>
                    <a:lnTo>
                      <a:pt x="642" y="276"/>
                    </a:lnTo>
                    <a:lnTo>
                      <a:pt x="627" y="320"/>
                    </a:lnTo>
                    <a:lnTo>
                      <a:pt x="610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80" y="255"/>
                    </a:lnTo>
                    <a:lnTo>
                      <a:pt x="697" y="212"/>
                    </a:lnTo>
                    <a:lnTo>
                      <a:pt x="711" y="167"/>
                    </a:lnTo>
                    <a:lnTo>
                      <a:pt x="722" y="122"/>
                    </a:lnTo>
                    <a:lnTo>
                      <a:pt x="729" y="77"/>
                    </a:lnTo>
                    <a:lnTo>
                      <a:pt x="733" y="33"/>
                    </a:lnTo>
                    <a:lnTo>
                      <a:pt x="741" y="87"/>
                    </a:lnTo>
                    <a:lnTo>
                      <a:pt x="745" y="147"/>
                    </a:lnTo>
                    <a:lnTo>
                      <a:pt x="743" y="210"/>
                    </a:lnTo>
                    <a:lnTo>
                      <a:pt x="730" y="268"/>
                    </a:lnTo>
                    <a:lnTo>
                      <a:pt x="743" y="252"/>
                    </a:lnTo>
                    <a:lnTo>
                      <a:pt x="757" y="232"/>
                    </a:lnTo>
                    <a:lnTo>
                      <a:pt x="771" y="206"/>
                    </a:lnTo>
                    <a:lnTo>
                      <a:pt x="785" y="180"/>
                    </a:lnTo>
                    <a:lnTo>
                      <a:pt x="797" y="153"/>
                    </a:lnTo>
                    <a:lnTo>
                      <a:pt x="809" y="129"/>
                    </a:lnTo>
                    <a:lnTo>
                      <a:pt x="817" y="108"/>
                    </a:lnTo>
                    <a:lnTo>
                      <a:pt x="821" y="93"/>
                    </a:lnTo>
                    <a:lnTo>
                      <a:pt x="819" y="117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5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7" y="295"/>
                    </a:lnTo>
                    <a:lnTo>
                      <a:pt x="726" y="324"/>
                    </a:lnTo>
                    <a:lnTo>
                      <a:pt x="752" y="306"/>
                    </a:lnTo>
                    <a:lnTo>
                      <a:pt x="778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70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1" y="166"/>
                    </a:lnTo>
                    <a:lnTo>
                      <a:pt x="882" y="193"/>
                    </a:lnTo>
                    <a:lnTo>
                      <a:pt x="873" y="220"/>
                    </a:lnTo>
                    <a:lnTo>
                      <a:pt x="862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49" y="297"/>
                    </a:lnTo>
                    <a:lnTo>
                      <a:pt x="877" y="271"/>
                    </a:lnTo>
                    <a:lnTo>
                      <a:pt x="902" y="237"/>
                    </a:lnTo>
                    <a:lnTo>
                      <a:pt x="925" y="200"/>
                    </a:lnTo>
                    <a:lnTo>
                      <a:pt x="945" y="161"/>
                    </a:lnTo>
                    <a:lnTo>
                      <a:pt x="962" y="122"/>
                    </a:lnTo>
                    <a:lnTo>
                      <a:pt x="976" y="83"/>
                    </a:lnTo>
                    <a:lnTo>
                      <a:pt x="986" y="46"/>
                    </a:lnTo>
                    <a:lnTo>
                      <a:pt x="980" y="86"/>
                    </a:lnTo>
                    <a:lnTo>
                      <a:pt x="979" y="128"/>
                    </a:lnTo>
                    <a:lnTo>
                      <a:pt x="980" y="169"/>
                    </a:lnTo>
                    <a:lnTo>
                      <a:pt x="984" y="210"/>
                    </a:lnTo>
                    <a:lnTo>
                      <a:pt x="986" y="247"/>
                    </a:lnTo>
                    <a:lnTo>
                      <a:pt x="986" y="282"/>
                    </a:lnTo>
                    <a:lnTo>
                      <a:pt x="983" y="312"/>
                    </a:lnTo>
                    <a:lnTo>
                      <a:pt x="975" y="339"/>
                    </a:lnTo>
                    <a:lnTo>
                      <a:pt x="901" y="398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pic>
        <p:nvPicPr>
          <p:cNvPr id="159" name="phach cb">
            <a:hlinkClick r:id="" action="ppaction://media"/>
            <a:extLst>
              <a:ext uri="{FF2B5EF4-FFF2-40B4-BE49-F238E27FC236}">
                <a16:creationId xmlns:a16="http://schemas.microsoft.com/office/drawing/2014/main" id="{51B29329-622B-8D74-37F1-4D650D83D7B0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7"/>
          <a:stretch>
            <a:fillRect/>
          </a:stretch>
        </p:blipFill>
        <p:spPr>
          <a:xfrm>
            <a:off x="3456280" y="-3956"/>
            <a:ext cx="609600" cy="6096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7607148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2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26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plus(in)">
                                      <p:cBhvr>
                                        <p:cTn id="31" dur="2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2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38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39" restart="whenNotActive" fill="hold" evtFilter="cancelBubble" nodeType="interactiveSeq">
                <p:stCondLst>
                  <p:cond evt="onClick" delay="0">
                    <p:tgtEl>
                      <p:spTgt spid="15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0" fill="hold">
                      <p:stCondLst>
                        <p:cond delay="0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43" dur="46654" fill="hold"/>
                                        <p:tgtEl>
                                          <p:spTgt spid="15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9"/>
                  </p:tgtEl>
                </p:cond>
              </p:nextCondLst>
            </p:seq>
            <p:audio>
              <p:cMediaNode vol="80000">
                <p:cTn id="44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59"/>
                </p:tgtEl>
              </p:cMediaNode>
            </p:audio>
          </p:childTnLst>
        </p:cTn>
      </p:par>
    </p:tnLst>
    <p:bldLst>
      <p:bldP spid="6" grpId="0"/>
      <p:bldP spid="7" grpId="0"/>
      <p:bldP spid="8" grpId="0"/>
      <p:bldP spid="9" grpId="0"/>
      <p:bldP spid="12" grpId="0"/>
      <p:bldP spid="14" grpId="0"/>
      <p:bldP spid="14" grpId="1"/>
      <p:bldP spid="15" grpId="0"/>
      <p:bldP spid="15" grpId="1"/>
      <p:bldP spid="16" grpId="0"/>
      <p:bldP spid="16" grpId="1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Hình ảnh 4">
            <a:extLst>
              <a:ext uri="{FF2B5EF4-FFF2-40B4-BE49-F238E27FC236}">
                <a16:creationId xmlns:a16="http://schemas.microsoft.com/office/drawing/2014/main" id="{79381F9F-A650-782D-4B69-678AD0066421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86492" y="365854"/>
            <a:ext cx="11553951" cy="6159123"/>
          </a:xfrm>
          <a:prstGeom prst="rect">
            <a:avLst/>
          </a:prstGeom>
        </p:spPr>
      </p:pic>
      <p:sp>
        <p:nvSpPr>
          <p:cNvPr id="6" name="Hộp Văn bản 5">
            <a:extLst>
              <a:ext uri="{FF2B5EF4-FFF2-40B4-BE49-F238E27FC236}">
                <a16:creationId xmlns:a16="http://schemas.microsoft.com/office/drawing/2014/main" id="{73F423EE-18F0-F217-79A7-22EF9605669A}"/>
              </a:ext>
            </a:extLst>
          </p:cNvPr>
          <p:cNvSpPr txBox="1"/>
          <p:nvPr/>
        </p:nvSpPr>
        <p:spPr>
          <a:xfrm>
            <a:off x="2248077" y="1111696"/>
            <a:ext cx="8858683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vi-VN" sz="18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vi-VN" sz="1800" b="1" dirty="0">
                <a:solidFill>
                  <a:srgbClr val="0070C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Tết   </a:t>
            </a:r>
            <a:r>
              <a:rPr lang="vi-VN" sz="1800" b="1" dirty="0" err="1">
                <a:solidFill>
                  <a:srgbClr val="0070C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tết</a:t>
            </a:r>
            <a:r>
              <a:rPr lang="vi-VN" sz="1800" b="1" dirty="0">
                <a:solidFill>
                  <a:srgbClr val="0070C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  </a:t>
            </a:r>
            <a:r>
              <a:rPr lang="vi-VN" sz="1800" b="1" dirty="0" err="1">
                <a:solidFill>
                  <a:srgbClr val="0070C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tết</a:t>
            </a:r>
            <a:r>
              <a:rPr lang="vi-VN" sz="1800" b="1" dirty="0">
                <a:solidFill>
                  <a:srgbClr val="0070C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  là            tết     là     tết</a:t>
            </a:r>
            <a:r>
              <a:rPr lang="en-US" sz="1800" b="1" dirty="0">
                <a:solidFill>
                  <a:srgbClr val="0070C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</a:t>
            </a:r>
            <a:r>
              <a:rPr lang="vi-VN" sz="1800" b="1" dirty="0">
                <a:solidFill>
                  <a:srgbClr val="0070C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              tết      vừa  đến đây  dưới      mái hiên nhà</a:t>
            </a:r>
            <a:r>
              <a:rPr lang="en-US" sz="1800" b="1" dirty="0">
                <a:solidFill>
                  <a:srgbClr val="0070C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</a:p>
        </p:txBody>
      </p:sp>
      <p:sp>
        <p:nvSpPr>
          <p:cNvPr id="7" name="Hộp Văn bản 6">
            <a:extLst>
              <a:ext uri="{FF2B5EF4-FFF2-40B4-BE49-F238E27FC236}">
                <a16:creationId xmlns:a16="http://schemas.microsoft.com/office/drawing/2014/main" id="{49CF8ECC-261D-0F70-F367-E44AE07D45AE}"/>
              </a:ext>
            </a:extLst>
          </p:cNvPr>
          <p:cNvSpPr txBox="1"/>
          <p:nvPr/>
        </p:nvSpPr>
        <p:spPr>
          <a:xfrm>
            <a:off x="1196373" y="1905652"/>
            <a:ext cx="9799254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vi-VN" sz="1800" b="1" dirty="0">
                <a:solidFill>
                  <a:srgbClr val="0070C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Tết       </a:t>
            </a:r>
            <a:r>
              <a:rPr lang="vi-VN" sz="1800" b="1" dirty="0" err="1">
                <a:solidFill>
                  <a:srgbClr val="0070C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tết</a:t>
            </a:r>
            <a:r>
              <a:rPr lang="vi-VN" sz="1800" b="1" dirty="0">
                <a:solidFill>
                  <a:srgbClr val="0070C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    </a:t>
            </a:r>
            <a:r>
              <a:rPr lang="vi-VN" sz="1800" b="1" dirty="0" err="1">
                <a:solidFill>
                  <a:srgbClr val="0070C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tết</a:t>
            </a:r>
            <a:r>
              <a:rPr lang="vi-VN" sz="1800" b="1" dirty="0">
                <a:solidFill>
                  <a:srgbClr val="0070C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      là          tết       là     tết</a:t>
            </a:r>
            <a:r>
              <a:rPr lang="en-US" sz="1800" b="1" dirty="0">
                <a:solidFill>
                  <a:srgbClr val="0070C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</a:t>
            </a:r>
            <a:r>
              <a:rPr lang="vi-VN" sz="1800" b="1" dirty="0">
                <a:solidFill>
                  <a:srgbClr val="0070C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            tết    vừa ghé qua    trong       nhà  dưới   phố</a:t>
            </a:r>
            <a:r>
              <a:rPr lang="en-US" sz="1800" b="1" dirty="0">
                <a:solidFill>
                  <a:srgbClr val="0070C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</a:p>
        </p:txBody>
      </p:sp>
      <p:sp>
        <p:nvSpPr>
          <p:cNvPr id="8" name="Hộp Văn bản 7">
            <a:extLst>
              <a:ext uri="{FF2B5EF4-FFF2-40B4-BE49-F238E27FC236}">
                <a16:creationId xmlns:a16="http://schemas.microsoft.com/office/drawing/2014/main" id="{4EE687CC-736A-930B-2454-1008343DC5A1}"/>
              </a:ext>
            </a:extLst>
          </p:cNvPr>
          <p:cNvSpPr txBox="1"/>
          <p:nvPr/>
        </p:nvSpPr>
        <p:spPr>
          <a:xfrm>
            <a:off x="963873" y="2836160"/>
            <a:ext cx="9799254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vi-VN" sz="1800" b="1" dirty="0">
                <a:solidFill>
                  <a:srgbClr val="0070C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    Tết     </a:t>
            </a:r>
            <a:r>
              <a:rPr lang="vi-VN" sz="1800" b="1" dirty="0" err="1">
                <a:solidFill>
                  <a:srgbClr val="0070C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tết</a:t>
            </a:r>
            <a:r>
              <a:rPr lang="vi-VN" sz="1800" b="1" dirty="0">
                <a:solidFill>
                  <a:srgbClr val="0070C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   </a:t>
            </a:r>
            <a:r>
              <a:rPr lang="vi-VN" sz="1800" b="1" dirty="0" err="1">
                <a:solidFill>
                  <a:srgbClr val="0070C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tết</a:t>
            </a:r>
            <a:r>
              <a:rPr lang="vi-VN" sz="1800" b="1" dirty="0">
                <a:solidFill>
                  <a:srgbClr val="0070C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      là        tết       là      tết</a:t>
            </a:r>
            <a:r>
              <a:rPr lang="en-US" sz="1800" b="1" dirty="0">
                <a:solidFill>
                  <a:srgbClr val="0070C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</a:t>
            </a:r>
            <a:r>
              <a:rPr lang="vi-VN" sz="1800" b="1" dirty="0">
                <a:solidFill>
                  <a:srgbClr val="0070C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           cho     người ở     xa       về           đây  sum   vầy</a:t>
            </a:r>
            <a:r>
              <a:rPr lang="en-US" sz="1800" b="1" dirty="0">
                <a:solidFill>
                  <a:srgbClr val="0070C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</a:p>
        </p:txBody>
      </p:sp>
      <p:sp>
        <p:nvSpPr>
          <p:cNvPr id="9" name="Hộp Văn bản 8">
            <a:extLst>
              <a:ext uri="{FF2B5EF4-FFF2-40B4-BE49-F238E27FC236}">
                <a16:creationId xmlns:a16="http://schemas.microsoft.com/office/drawing/2014/main" id="{C83C38DB-0F33-4650-1FDD-2C3561D25D2B}"/>
              </a:ext>
            </a:extLst>
          </p:cNvPr>
          <p:cNvSpPr txBox="1"/>
          <p:nvPr/>
        </p:nvSpPr>
        <p:spPr>
          <a:xfrm>
            <a:off x="1196373" y="3668356"/>
            <a:ext cx="9381048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vi-VN" sz="1800" b="1" dirty="0">
                <a:solidFill>
                  <a:srgbClr val="0070C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Tết     </a:t>
            </a:r>
            <a:r>
              <a:rPr lang="vi-VN" sz="1800" b="1" dirty="0" err="1">
                <a:solidFill>
                  <a:srgbClr val="0070C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tết</a:t>
            </a:r>
            <a:r>
              <a:rPr lang="vi-VN" sz="1800" b="1" dirty="0">
                <a:solidFill>
                  <a:srgbClr val="0070C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    </a:t>
            </a:r>
            <a:r>
              <a:rPr lang="vi-VN" sz="1800" b="1" dirty="0" err="1">
                <a:solidFill>
                  <a:srgbClr val="0070C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tết</a:t>
            </a:r>
            <a:r>
              <a:rPr lang="vi-VN" sz="1800" b="1" dirty="0">
                <a:solidFill>
                  <a:srgbClr val="0070C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    là        tết      là    tết</a:t>
            </a:r>
            <a:r>
              <a:rPr lang="en-US" sz="1800" b="1" dirty="0">
                <a:solidFill>
                  <a:srgbClr val="0070C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</a:t>
            </a:r>
            <a:r>
              <a:rPr lang="vi-VN" sz="1800" b="1" dirty="0">
                <a:solidFill>
                  <a:srgbClr val="0070C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        con  cháu ông bà   quây quần  bên nhau</a:t>
            </a:r>
            <a:r>
              <a:rPr lang="en-US" sz="1800" b="1" dirty="0">
                <a:solidFill>
                  <a:srgbClr val="0070C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</a:p>
        </p:txBody>
      </p:sp>
      <p:sp>
        <p:nvSpPr>
          <p:cNvPr id="12" name="Hộp Văn bản 11">
            <a:extLst>
              <a:ext uri="{FF2B5EF4-FFF2-40B4-BE49-F238E27FC236}">
                <a16:creationId xmlns:a16="http://schemas.microsoft.com/office/drawing/2014/main" id="{3E2B7164-1926-AB40-3292-A2DCAE032D5C}"/>
              </a:ext>
            </a:extLst>
          </p:cNvPr>
          <p:cNvSpPr txBox="1"/>
          <p:nvPr/>
        </p:nvSpPr>
        <p:spPr>
          <a:xfrm>
            <a:off x="1196373" y="4500552"/>
            <a:ext cx="9674827" cy="120032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vi-VN" sz="1800" b="1" dirty="0">
                <a:solidFill>
                  <a:srgbClr val="0070C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Cho   bầy trẻ   thơ    cùng      khoe  áo      mới</a:t>
            </a:r>
            <a:r>
              <a:rPr lang="en-US" sz="1800" b="1" dirty="0">
                <a:solidFill>
                  <a:srgbClr val="0070C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  <a:r>
              <a:rPr lang="vi-VN" sz="1800" b="1" dirty="0">
                <a:solidFill>
                  <a:srgbClr val="0070C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        Cho những người lớn lì          xì      trẻ    con</a:t>
            </a:r>
            <a:r>
              <a:rPr lang="en-US" sz="1800" b="1" dirty="0">
                <a:solidFill>
                  <a:srgbClr val="0070C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</a:p>
          <a:p>
            <a:endParaRPr lang="en-US" sz="1800" b="1" dirty="0">
              <a:solidFill>
                <a:srgbClr val="0070C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endParaRPr lang="en-US" sz="1800" b="1" dirty="0">
              <a:solidFill>
                <a:srgbClr val="0070C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vi-VN" sz="1800" b="1" dirty="0">
                <a:solidFill>
                  <a:srgbClr val="0070C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Tết   </a:t>
            </a:r>
            <a:r>
              <a:rPr lang="vi-VN" sz="1800" b="1" dirty="0" err="1">
                <a:solidFill>
                  <a:srgbClr val="0070C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tết</a:t>
            </a:r>
            <a:r>
              <a:rPr lang="vi-VN" sz="1800" b="1" dirty="0">
                <a:solidFill>
                  <a:srgbClr val="0070C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muôn người  hân     hoan  chúc nhau</a:t>
            </a:r>
            <a:r>
              <a:rPr lang="en-US" sz="1800" b="1" dirty="0">
                <a:solidFill>
                  <a:srgbClr val="0070C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  <a:r>
              <a:rPr lang="vi-VN" sz="1800" b="1" dirty="0">
                <a:solidFill>
                  <a:srgbClr val="0070C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      Chúc   nhau một năm     an      lành   yên   vui</a:t>
            </a:r>
            <a:r>
              <a:rPr lang="en-US" sz="1800" b="1" dirty="0">
                <a:solidFill>
                  <a:srgbClr val="0070C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  <a:r>
              <a:rPr lang="vi-VN" sz="1800" b="1" dirty="0">
                <a:solidFill>
                  <a:srgbClr val="0070C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endParaRPr lang="en-US" sz="1800" b="1" dirty="0">
              <a:solidFill>
                <a:srgbClr val="0070C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" name="Hộp Văn bản 12">
            <a:extLst>
              <a:ext uri="{FF2B5EF4-FFF2-40B4-BE49-F238E27FC236}">
                <a16:creationId xmlns:a16="http://schemas.microsoft.com/office/drawing/2014/main" id="{02243D5C-BDDC-43CF-023E-B1E6AEF7F1B0}"/>
              </a:ext>
            </a:extLst>
          </p:cNvPr>
          <p:cNvSpPr txBox="1"/>
          <p:nvPr/>
        </p:nvSpPr>
        <p:spPr>
          <a:xfrm>
            <a:off x="1550382" y="6111252"/>
            <a:ext cx="920636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vi-VN" sz="2000" i="1" dirty="0">
                <a:solidFill>
                  <a:srgbClr val="0070C0"/>
                </a:solidFill>
                <a:latin typeface="+mj-lt"/>
              </a:rPr>
              <a:t>Cho  bầy trẻ thơ cùng     khoe áo    mới.      Cho những người lớn lì     xì    trẻ  con.</a:t>
            </a:r>
          </a:p>
          <a:p>
            <a:r>
              <a:rPr lang="vi-VN" sz="2000" i="1" dirty="0">
                <a:solidFill>
                  <a:srgbClr val="0070C0"/>
                </a:solidFill>
                <a:latin typeface="+mj-lt"/>
              </a:rPr>
              <a:t>Tết   </a:t>
            </a:r>
            <a:r>
              <a:rPr lang="vi-VN" sz="2000" i="1" dirty="0" err="1">
                <a:solidFill>
                  <a:srgbClr val="0070C0"/>
                </a:solidFill>
                <a:latin typeface="+mj-lt"/>
              </a:rPr>
              <a:t>tết</a:t>
            </a:r>
            <a:r>
              <a:rPr lang="vi-VN" sz="2000" i="1" dirty="0">
                <a:solidFill>
                  <a:srgbClr val="0070C0"/>
                </a:solidFill>
                <a:latin typeface="+mj-lt"/>
              </a:rPr>
              <a:t>  muôn người hân hoan chúc nhau.   Chúc nhau một năm an lành yên vui. </a:t>
            </a:r>
          </a:p>
        </p:txBody>
      </p:sp>
      <p:sp>
        <p:nvSpPr>
          <p:cNvPr id="14" name="Rectangle 5">
            <a:extLst>
              <a:ext uri="{FF2B5EF4-FFF2-40B4-BE49-F238E27FC236}">
                <a16:creationId xmlns:a16="http://schemas.microsoft.com/office/drawing/2014/main" id="{D6EEE2AA-174F-A5E1-42C7-9C7BAA3C4394}"/>
              </a:ext>
            </a:extLst>
          </p:cNvPr>
          <p:cNvSpPr/>
          <p:nvPr/>
        </p:nvSpPr>
        <p:spPr>
          <a:xfrm>
            <a:off x="4920206" y="22222"/>
            <a:ext cx="1757212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schemeClr val="accent2">
                    <a:lumMod val="75000"/>
                  </a:schemeClr>
                </a:solidFill>
                <a:effectLst/>
                <a:uLnTx/>
                <a:uFillTx/>
                <a:latin typeface="Times New Roman" panose="02020603050405020304"/>
                <a:ea typeface="Times New Roman" panose="02020603050405020304"/>
                <a:cs typeface="+mn-cs"/>
              </a:rPr>
              <a:t>Tết</a:t>
            </a:r>
            <a:r>
              <a:rPr kumimoji="0" lang="en-US" sz="3200" b="1" i="0" u="none" strike="noStrike" kern="1200" cap="none" spc="0" normalizeH="0" noProof="0" dirty="0">
                <a:ln>
                  <a:noFill/>
                </a:ln>
                <a:solidFill>
                  <a:schemeClr val="accent2">
                    <a:lumMod val="75000"/>
                  </a:schemeClr>
                </a:solidFill>
                <a:effectLst/>
                <a:uLnTx/>
                <a:uFillTx/>
                <a:latin typeface="Times New Roman" panose="02020603050405020304"/>
                <a:ea typeface="Times New Roman" panose="02020603050405020304"/>
                <a:cs typeface="+mn-cs"/>
              </a:rPr>
              <a:t> </a:t>
            </a:r>
            <a:r>
              <a:rPr kumimoji="0" lang="en-US" sz="3200" b="1" i="0" u="none" strike="noStrike" kern="1200" cap="none" spc="0" normalizeH="0" noProof="0" dirty="0" err="1">
                <a:ln>
                  <a:noFill/>
                </a:ln>
                <a:solidFill>
                  <a:schemeClr val="accent2">
                    <a:lumMod val="75000"/>
                  </a:schemeClr>
                </a:solidFill>
                <a:effectLst/>
                <a:uLnTx/>
                <a:uFillTx/>
                <a:latin typeface="Times New Roman" panose="02020603050405020304"/>
                <a:ea typeface="Times New Roman" panose="02020603050405020304"/>
                <a:cs typeface="+mn-cs"/>
              </a:rPr>
              <a:t>là</a:t>
            </a:r>
            <a:r>
              <a:rPr kumimoji="0" lang="en-US" sz="3200" b="1" i="0" u="none" strike="noStrike" kern="1200" cap="none" spc="0" normalizeH="0" noProof="0" dirty="0">
                <a:ln>
                  <a:noFill/>
                </a:ln>
                <a:solidFill>
                  <a:schemeClr val="accent2">
                    <a:lumMod val="75000"/>
                  </a:schemeClr>
                </a:solidFill>
                <a:effectLst/>
                <a:uLnTx/>
                <a:uFillTx/>
                <a:latin typeface="Times New Roman" panose="02020603050405020304"/>
                <a:ea typeface="Times New Roman" panose="02020603050405020304"/>
                <a:cs typeface="+mn-cs"/>
              </a:rPr>
              <a:t> </a:t>
            </a:r>
            <a:r>
              <a:rPr kumimoji="0" lang="en-US" sz="3200" b="1" i="0" u="none" strike="noStrike" kern="1200" cap="none" spc="0" normalizeH="0" noProof="0" dirty="0" err="1">
                <a:ln>
                  <a:noFill/>
                </a:ln>
                <a:solidFill>
                  <a:schemeClr val="accent2">
                    <a:lumMod val="75000"/>
                  </a:schemeClr>
                </a:solidFill>
                <a:effectLst/>
                <a:uLnTx/>
                <a:uFillTx/>
                <a:latin typeface="Times New Roman" panose="02020603050405020304"/>
                <a:ea typeface="Times New Roman" panose="02020603050405020304"/>
                <a:cs typeface="+mn-cs"/>
              </a:rPr>
              <a:t>tết</a:t>
            </a:r>
            <a:endParaRPr kumimoji="0" lang="en-US" sz="3200" b="0" i="0" u="none" strike="noStrike" kern="1200" cap="none" spc="0" normalizeH="0" baseline="0" noProof="0" dirty="0">
              <a:ln>
                <a:noFill/>
              </a:ln>
              <a:solidFill>
                <a:schemeClr val="accent2">
                  <a:lumMod val="75000"/>
                </a:schemeClr>
              </a:solidFill>
              <a:effectLst/>
              <a:uLnTx/>
              <a:uFillTx/>
              <a:latin typeface="Times New Roman" panose="02020603050405020304"/>
              <a:ea typeface="Times New Roman" panose="02020603050405020304"/>
              <a:cs typeface="+mn-cs"/>
            </a:endParaRPr>
          </a:p>
        </p:txBody>
      </p:sp>
      <p:sp>
        <p:nvSpPr>
          <p:cNvPr id="15" name="Rectangle 6">
            <a:extLst>
              <a:ext uri="{FF2B5EF4-FFF2-40B4-BE49-F238E27FC236}">
                <a16:creationId xmlns:a16="http://schemas.microsoft.com/office/drawing/2014/main" id="{FC772743-9628-545A-15E6-36B8F35F0E3E}"/>
              </a:ext>
            </a:extLst>
          </p:cNvPr>
          <p:cNvSpPr/>
          <p:nvPr/>
        </p:nvSpPr>
        <p:spPr>
          <a:xfrm>
            <a:off x="6395033" y="166062"/>
            <a:ext cx="5345410" cy="41787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000" b="0" i="1" u="none" strike="noStrike" kern="1200" cap="none" spc="0" normalizeH="0" baseline="0" noProof="0" dirty="0" err="1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Times New Roman" panose="02020603050405020304"/>
                <a:ea typeface="Times New Roman" panose="02020603050405020304"/>
                <a:cs typeface="+mn-cs"/>
              </a:rPr>
              <a:t>Nhạc</a:t>
            </a:r>
            <a:r>
              <a:rPr kumimoji="0" lang="fr-FR" sz="2000" b="0" i="1" u="none" strike="noStrike" kern="1200" cap="none" spc="0" normalizeH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Times New Roman" panose="02020603050405020304"/>
                <a:ea typeface="Times New Roman" panose="02020603050405020304"/>
                <a:cs typeface="+mn-cs"/>
              </a:rPr>
              <a:t> </a:t>
            </a:r>
            <a:r>
              <a:rPr kumimoji="0" lang="fr-FR" sz="2000" b="0" i="1" u="none" strike="noStrike" kern="1200" cap="none" spc="0" normalizeH="0" noProof="0" dirty="0" err="1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Times New Roman" panose="02020603050405020304"/>
                <a:ea typeface="Times New Roman" panose="02020603050405020304"/>
                <a:cs typeface="+mn-cs"/>
              </a:rPr>
              <a:t>và</a:t>
            </a:r>
            <a:r>
              <a:rPr kumimoji="0" lang="fr-FR" sz="2000" b="0" i="1" u="none" strike="noStrike" kern="1200" cap="none" spc="0" normalizeH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Times New Roman" panose="02020603050405020304"/>
                <a:ea typeface="Times New Roman" panose="02020603050405020304"/>
                <a:cs typeface="+mn-cs"/>
              </a:rPr>
              <a:t> </a:t>
            </a:r>
            <a:r>
              <a:rPr kumimoji="0" lang="fr-FR" sz="2000" b="0" i="1" u="none" strike="noStrike" kern="1200" cap="none" spc="0" normalizeH="0" noProof="0" dirty="0" err="1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Times New Roman" panose="02020603050405020304"/>
                <a:ea typeface="Times New Roman" panose="02020603050405020304"/>
                <a:cs typeface="+mn-cs"/>
              </a:rPr>
              <a:t>lời</a:t>
            </a:r>
            <a:r>
              <a:rPr kumimoji="0" lang="fr-FR" sz="2000" b="0" i="1" u="none" strike="noStrike" kern="1200" cap="none" spc="0" normalizeH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Times New Roman" panose="02020603050405020304"/>
                <a:ea typeface="Times New Roman" panose="02020603050405020304"/>
                <a:cs typeface="+mn-cs"/>
              </a:rPr>
              <a:t>: </a:t>
            </a:r>
            <a:r>
              <a:rPr kumimoji="0" lang="fr-FR" sz="2000" b="0" i="1" u="none" strike="noStrike" kern="1200" cap="none" spc="0" normalizeH="0" noProof="0" dirty="0" err="1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Times New Roman" panose="02020603050405020304"/>
                <a:ea typeface="Times New Roman" panose="02020603050405020304"/>
                <a:cs typeface="+mn-cs"/>
              </a:rPr>
              <a:t>Nhất</a:t>
            </a:r>
            <a:r>
              <a:rPr kumimoji="0" lang="fr-FR" sz="2000" b="0" i="1" u="none" strike="noStrike" kern="1200" cap="none" spc="0" normalizeH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Times New Roman" panose="02020603050405020304"/>
                <a:ea typeface="Times New Roman" panose="02020603050405020304"/>
                <a:cs typeface="+mn-cs"/>
              </a:rPr>
              <a:t> Trung</a:t>
            </a:r>
            <a:endParaRPr kumimoji="0" lang="fr-FR" sz="2000" b="0" i="1" u="none" strike="noStrike" kern="1200" cap="none" spc="0" normalizeH="0" baseline="0" noProof="0" dirty="0">
              <a:ln>
                <a:noFill/>
              </a:ln>
              <a:solidFill>
                <a:schemeClr val="tx2"/>
              </a:solidFill>
              <a:effectLst/>
              <a:uLnTx/>
              <a:uFillTx/>
              <a:latin typeface="Times New Roman" panose="02020603050405020304"/>
              <a:ea typeface="Calibri" panose="020F0502020204030204"/>
              <a:cs typeface="+mn-cs"/>
            </a:endParaRPr>
          </a:p>
        </p:txBody>
      </p:sp>
      <p:sp>
        <p:nvSpPr>
          <p:cNvPr id="16" name="Rectangle 5">
            <a:extLst>
              <a:ext uri="{FF2B5EF4-FFF2-40B4-BE49-F238E27FC236}">
                <a16:creationId xmlns:a16="http://schemas.microsoft.com/office/drawing/2014/main" id="{A5D931FF-BD8F-1ED5-75F1-54A533CD0447}"/>
              </a:ext>
            </a:extLst>
          </p:cNvPr>
          <p:cNvSpPr/>
          <p:nvPr/>
        </p:nvSpPr>
        <p:spPr>
          <a:xfrm>
            <a:off x="-47308" y="40170"/>
            <a:ext cx="3619902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strike="noStrike" kern="1200" cap="none" spc="0" normalizeH="0" baseline="0" noProof="0" dirty="0">
                <a:ln>
                  <a:noFill/>
                </a:ln>
                <a:solidFill>
                  <a:schemeClr val="accent6">
                    <a:lumMod val="50000"/>
                  </a:schemeClr>
                </a:solidFill>
                <a:effectLst/>
                <a:uLnTx/>
                <a:uFillTx/>
                <a:latin typeface="Times New Roman" panose="02020603050405020304"/>
                <a:ea typeface="Times New Roman" panose="02020603050405020304"/>
                <a:cs typeface="+mn-cs"/>
              </a:rPr>
              <a:t> </a:t>
            </a:r>
            <a:r>
              <a:rPr kumimoji="0" lang="en-US" sz="2800" b="1" i="0" strike="noStrike" kern="1200" cap="none" spc="0" normalizeH="0" baseline="0" noProof="0" dirty="0" err="1">
                <a:ln>
                  <a:noFill/>
                </a:ln>
                <a:solidFill>
                  <a:schemeClr val="accent6">
                    <a:lumMod val="50000"/>
                  </a:schemeClr>
                </a:solidFill>
                <a:effectLst/>
                <a:uLnTx/>
                <a:uFillTx/>
                <a:latin typeface="Times New Roman" panose="02020603050405020304"/>
                <a:ea typeface="Times New Roman" panose="02020603050405020304"/>
                <a:cs typeface="+mn-cs"/>
              </a:rPr>
              <a:t>Ghép</a:t>
            </a:r>
            <a:r>
              <a:rPr kumimoji="0" lang="en-US" sz="2800" b="1" i="0" strike="noStrike" kern="1200" cap="none" spc="0" normalizeH="0" noProof="0" dirty="0">
                <a:ln>
                  <a:noFill/>
                </a:ln>
                <a:solidFill>
                  <a:schemeClr val="accent6">
                    <a:lumMod val="50000"/>
                  </a:schemeClr>
                </a:solidFill>
                <a:effectLst/>
                <a:uLnTx/>
                <a:uFillTx/>
                <a:latin typeface="Times New Roman" panose="02020603050405020304"/>
                <a:ea typeface="Times New Roman" panose="02020603050405020304"/>
                <a:cs typeface="+mn-cs"/>
              </a:rPr>
              <a:t> </a:t>
            </a:r>
            <a:r>
              <a:rPr lang="en-US" sz="2800" b="1" baseline="0" dirty="0" err="1">
                <a:solidFill>
                  <a:schemeClr val="accent6">
                    <a:lumMod val="50000"/>
                  </a:schemeClr>
                </a:solidFill>
                <a:latin typeface="Times New Roman" panose="02020603050405020304"/>
                <a:ea typeface="Times New Roman" panose="02020603050405020304"/>
              </a:rPr>
              <a:t>Cùng</a:t>
            </a:r>
            <a:r>
              <a:rPr lang="en-US" sz="2800" b="1" dirty="0">
                <a:solidFill>
                  <a:schemeClr val="accent6">
                    <a:lumMod val="50000"/>
                  </a:schemeClr>
                </a:solidFill>
                <a:latin typeface="Times New Roman" panose="02020603050405020304"/>
                <a:ea typeface="Times New Roman" panose="02020603050405020304"/>
              </a:rPr>
              <a:t> </a:t>
            </a:r>
            <a:r>
              <a:rPr lang="en-US" sz="2800" b="1" dirty="0" err="1">
                <a:solidFill>
                  <a:schemeClr val="accent6">
                    <a:lumMod val="50000"/>
                  </a:schemeClr>
                </a:solidFill>
                <a:latin typeface="Times New Roman" panose="02020603050405020304"/>
                <a:ea typeface="Times New Roman" panose="02020603050405020304"/>
              </a:rPr>
              <a:t>nhạc</a:t>
            </a:r>
            <a:r>
              <a:rPr lang="en-US" sz="2800" b="1" dirty="0">
                <a:solidFill>
                  <a:schemeClr val="accent6">
                    <a:lumMod val="50000"/>
                  </a:schemeClr>
                </a:solidFill>
                <a:latin typeface="Times New Roman" panose="02020603050405020304"/>
                <a:ea typeface="Times New Roman" panose="02020603050405020304"/>
              </a:rPr>
              <a:t> </a:t>
            </a:r>
            <a:r>
              <a:rPr lang="en-US" sz="2800" b="1" dirty="0" err="1">
                <a:solidFill>
                  <a:schemeClr val="accent6">
                    <a:lumMod val="50000"/>
                  </a:schemeClr>
                </a:solidFill>
                <a:latin typeface="Times New Roman" panose="02020603050405020304"/>
                <a:ea typeface="Times New Roman" panose="02020603050405020304"/>
              </a:rPr>
              <a:t>đệm</a:t>
            </a:r>
            <a:endParaRPr kumimoji="0" lang="en-US" sz="2800" b="0" i="0" strike="noStrike" kern="1200" cap="none" spc="0" normalizeH="0" baseline="0" noProof="0" dirty="0">
              <a:ln>
                <a:noFill/>
              </a:ln>
              <a:solidFill>
                <a:schemeClr val="accent6">
                  <a:lumMod val="50000"/>
                </a:schemeClr>
              </a:solidFill>
              <a:effectLst/>
              <a:uLnTx/>
              <a:uFillTx/>
              <a:latin typeface="Times New Roman" panose="02020603050405020304"/>
              <a:ea typeface="Times New Roman" panose="02020603050405020304"/>
              <a:cs typeface="+mn-cs"/>
            </a:endParaRPr>
          </a:p>
        </p:txBody>
      </p:sp>
      <p:pic>
        <p:nvPicPr>
          <p:cNvPr id="17" name="Picture 4">
            <a:extLst>
              <a:ext uri="{FF2B5EF4-FFF2-40B4-BE49-F238E27FC236}">
                <a16:creationId xmlns:a16="http://schemas.microsoft.com/office/drawing/2014/main" id="{4F101C4F-B9A4-F941-90DD-183F9186208A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rcRect/>
          <a:stretch>
            <a:fillRect/>
          </a:stretch>
        </p:blipFill>
        <p:spPr>
          <a:xfrm>
            <a:off x="-903111" y="777506"/>
            <a:ext cx="1683497" cy="5714640"/>
          </a:xfrm>
          <a:prstGeom prst="rect">
            <a:avLst/>
          </a:prstGeom>
        </p:spPr>
      </p:pic>
      <p:pic>
        <p:nvPicPr>
          <p:cNvPr id="18" name="Picture 4">
            <a:extLst>
              <a:ext uri="{FF2B5EF4-FFF2-40B4-BE49-F238E27FC236}">
                <a16:creationId xmlns:a16="http://schemas.microsoft.com/office/drawing/2014/main" id="{47283633-A1A0-745C-FE2B-EB42B837897B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rcRect/>
          <a:stretch>
            <a:fillRect/>
          </a:stretch>
        </p:blipFill>
        <p:spPr>
          <a:xfrm rot="209126" flipH="1">
            <a:off x="11398387" y="649498"/>
            <a:ext cx="1559980" cy="5318071"/>
          </a:xfrm>
          <a:prstGeom prst="rect">
            <a:avLst/>
          </a:prstGeom>
        </p:spPr>
      </p:pic>
      <p:grpSp>
        <p:nvGrpSpPr>
          <p:cNvPr id="19" name="Group 34">
            <a:extLst>
              <a:ext uri="{FF2B5EF4-FFF2-40B4-BE49-F238E27FC236}">
                <a16:creationId xmlns:a16="http://schemas.microsoft.com/office/drawing/2014/main" id="{5CD5BC55-263D-B599-A1D2-2A39A55B51BA}"/>
              </a:ext>
            </a:extLst>
          </p:cNvPr>
          <p:cNvGrpSpPr/>
          <p:nvPr/>
        </p:nvGrpSpPr>
        <p:grpSpPr bwMode="auto">
          <a:xfrm>
            <a:off x="-115295" y="6691937"/>
            <a:ext cx="12489180" cy="176925"/>
            <a:chOff x="0" y="4105"/>
            <a:chExt cx="5511" cy="215"/>
          </a:xfrm>
        </p:grpSpPr>
        <p:sp>
          <p:nvSpPr>
            <p:cNvPr id="22" name="Freeform 37">
              <a:extLst>
                <a:ext uri="{FF2B5EF4-FFF2-40B4-BE49-F238E27FC236}">
                  <a16:creationId xmlns:a16="http://schemas.microsoft.com/office/drawing/2014/main" id="{1B6EFE2F-0091-FD8C-522F-8A7291ECF5E2}"/>
                </a:ext>
              </a:extLst>
            </p:cNvPr>
            <p:cNvSpPr/>
            <p:nvPr/>
          </p:nvSpPr>
          <p:spPr bwMode="auto">
            <a:xfrm>
              <a:off x="1050" y="4238"/>
              <a:ext cx="236" cy="75"/>
            </a:xfrm>
            <a:custGeom>
              <a:avLst/>
              <a:gdLst>
                <a:gd name="T0" fmla="*/ 102 w 236"/>
                <a:gd name="T1" fmla="*/ 2 h 75"/>
                <a:gd name="T2" fmla="*/ 78 w 236"/>
                <a:gd name="T3" fmla="*/ 0 h 75"/>
                <a:gd name="T4" fmla="*/ 57 w 236"/>
                <a:gd name="T5" fmla="*/ 3 h 75"/>
                <a:gd name="T6" fmla="*/ 37 w 236"/>
                <a:gd name="T7" fmla="*/ 6 h 75"/>
                <a:gd name="T8" fmla="*/ 20 w 236"/>
                <a:gd name="T9" fmla="*/ 13 h 75"/>
                <a:gd name="T10" fmla="*/ 8 w 236"/>
                <a:gd name="T11" fmla="*/ 22 h 75"/>
                <a:gd name="T12" fmla="*/ 0 w 236"/>
                <a:gd name="T13" fmla="*/ 32 h 75"/>
                <a:gd name="T14" fmla="*/ 0 w 236"/>
                <a:gd name="T15" fmla="*/ 45 h 75"/>
                <a:gd name="T16" fmla="*/ 6 w 236"/>
                <a:gd name="T17" fmla="*/ 61 h 75"/>
                <a:gd name="T18" fmla="*/ 40 w 236"/>
                <a:gd name="T19" fmla="*/ 68 h 75"/>
                <a:gd name="T20" fmla="*/ 69 w 236"/>
                <a:gd name="T21" fmla="*/ 73 h 75"/>
                <a:gd name="T22" fmla="*/ 95 w 236"/>
                <a:gd name="T23" fmla="*/ 75 h 75"/>
                <a:gd name="T24" fmla="*/ 116 w 236"/>
                <a:gd name="T25" fmla="*/ 75 h 75"/>
                <a:gd name="T26" fmla="*/ 136 w 236"/>
                <a:gd name="T27" fmla="*/ 75 h 75"/>
                <a:gd name="T28" fmla="*/ 156 w 236"/>
                <a:gd name="T29" fmla="*/ 73 h 75"/>
                <a:gd name="T30" fmla="*/ 175 w 236"/>
                <a:gd name="T31" fmla="*/ 69 h 75"/>
                <a:gd name="T32" fmla="*/ 195 w 236"/>
                <a:gd name="T33" fmla="*/ 65 h 75"/>
                <a:gd name="T34" fmla="*/ 214 w 236"/>
                <a:gd name="T35" fmla="*/ 60 h 75"/>
                <a:gd name="T36" fmla="*/ 226 w 236"/>
                <a:gd name="T37" fmla="*/ 54 h 75"/>
                <a:gd name="T38" fmla="*/ 232 w 236"/>
                <a:gd name="T39" fmla="*/ 47 h 75"/>
                <a:gd name="T40" fmla="*/ 236 w 236"/>
                <a:gd name="T41" fmla="*/ 38 h 75"/>
                <a:gd name="T42" fmla="*/ 236 w 236"/>
                <a:gd name="T43" fmla="*/ 31 h 75"/>
                <a:gd name="T44" fmla="*/ 233 w 236"/>
                <a:gd name="T45" fmla="*/ 24 h 75"/>
                <a:gd name="T46" fmla="*/ 230 w 236"/>
                <a:gd name="T47" fmla="*/ 17 h 75"/>
                <a:gd name="T48" fmla="*/ 224 w 236"/>
                <a:gd name="T49" fmla="*/ 12 h 75"/>
                <a:gd name="T50" fmla="*/ 217 w 236"/>
                <a:gd name="T51" fmla="*/ 9 h 75"/>
                <a:gd name="T52" fmla="*/ 209 w 236"/>
                <a:gd name="T53" fmla="*/ 6 h 75"/>
                <a:gd name="T54" fmla="*/ 200 w 236"/>
                <a:gd name="T55" fmla="*/ 5 h 75"/>
                <a:gd name="T56" fmla="*/ 189 w 236"/>
                <a:gd name="T57" fmla="*/ 5 h 75"/>
                <a:gd name="T58" fmla="*/ 180 w 236"/>
                <a:gd name="T59" fmla="*/ 8 h 75"/>
                <a:gd name="T60" fmla="*/ 171 w 236"/>
                <a:gd name="T61" fmla="*/ 9 h 75"/>
                <a:gd name="T62" fmla="*/ 163 w 236"/>
                <a:gd name="T63" fmla="*/ 11 h 75"/>
                <a:gd name="T64" fmla="*/ 157 w 236"/>
                <a:gd name="T65" fmla="*/ 13 h 75"/>
                <a:gd name="T66" fmla="*/ 153 w 236"/>
                <a:gd name="T67" fmla="*/ 15 h 75"/>
                <a:gd name="T68" fmla="*/ 146 w 236"/>
                <a:gd name="T69" fmla="*/ 15 h 75"/>
                <a:gd name="T70" fmla="*/ 140 w 236"/>
                <a:gd name="T71" fmla="*/ 13 h 75"/>
                <a:gd name="T72" fmla="*/ 134 w 236"/>
                <a:gd name="T73" fmla="*/ 11 h 75"/>
                <a:gd name="T74" fmla="*/ 127 w 236"/>
                <a:gd name="T75" fmla="*/ 9 h 75"/>
                <a:gd name="T76" fmla="*/ 119 w 236"/>
                <a:gd name="T77" fmla="*/ 5 h 75"/>
                <a:gd name="T78" fmla="*/ 111 w 236"/>
                <a:gd name="T79" fmla="*/ 3 h 75"/>
                <a:gd name="T80" fmla="*/ 102 w 236"/>
                <a:gd name="T81" fmla="*/ 2 h 7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236" h="75">
                  <a:moveTo>
                    <a:pt x="102" y="2"/>
                  </a:moveTo>
                  <a:lnTo>
                    <a:pt x="78" y="0"/>
                  </a:lnTo>
                  <a:lnTo>
                    <a:pt x="57" y="3"/>
                  </a:lnTo>
                  <a:lnTo>
                    <a:pt x="37" y="6"/>
                  </a:lnTo>
                  <a:lnTo>
                    <a:pt x="20" y="13"/>
                  </a:lnTo>
                  <a:lnTo>
                    <a:pt x="8" y="22"/>
                  </a:lnTo>
                  <a:lnTo>
                    <a:pt x="0" y="32"/>
                  </a:lnTo>
                  <a:lnTo>
                    <a:pt x="0" y="45"/>
                  </a:lnTo>
                  <a:lnTo>
                    <a:pt x="6" y="61"/>
                  </a:lnTo>
                  <a:lnTo>
                    <a:pt x="40" y="68"/>
                  </a:lnTo>
                  <a:lnTo>
                    <a:pt x="69" y="73"/>
                  </a:lnTo>
                  <a:lnTo>
                    <a:pt x="95" y="75"/>
                  </a:lnTo>
                  <a:lnTo>
                    <a:pt x="116" y="75"/>
                  </a:lnTo>
                  <a:lnTo>
                    <a:pt x="136" y="75"/>
                  </a:lnTo>
                  <a:lnTo>
                    <a:pt x="156" y="73"/>
                  </a:lnTo>
                  <a:lnTo>
                    <a:pt x="175" y="69"/>
                  </a:lnTo>
                  <a:lnTo>
                    <a:pt x="195" y="65"/>
                  </a:lnTo>
                  <a:lnTo>
                    <a:pt x="214" y="60"/>
                  </a:lnTo>
                  <a:lnTo>
                    <a:pt x="226" y="54"/>
                  </a:lnTo>
                  <a:lnTo>
                    <a:pt x="232" y="47"/>
                  </a:lnTo>
                  <a:lnTo>
                    <a:pt x="236" y="38"/>
                  </a:lnTo>
                  <a:lnTo>
                    <a:pt x="236" y="31"/>
                  </a:lnTo>
                  <a:lnTo>
                    <a:pt x="233" y="24"/>
                  </a:lnTo>
                  <a:lnTo>
                    <a:pt x="230" y="17"/>
                  </a:lnTo>
                  <a:lnTo>
                    <a:pt x="224" y="12"/>
                  </a:lnTo>
                  <a:lnTo>
                    <a:pt x="217" y="9"/>
                  </a:lnTo>
                  <a:lnTo>
                    <a:pt x="209" y="6"/>
                  </a:lnTo>
                  <a:lnTo>
                    <a:pt x="200" y="5"/>
                  </a:lnTo>
                  <a:lnTo>
                    <a:pt x="189" y="5"/>
                  </a:lnTo>
                  <a:lnTo>
                    <a:pt x="180" y="8"/>
                  </a:lnTo>
                  <a:lnTo>
                    <a:pt x="171" y="9"/>
                  </a:lnTo>
                  <a:lnTo>
                    <a:pt x="163" y="11"/>
                  </a:lnTo>
                  <a:lnTo>
                    <a:pt x="157" y="13"/>
                  </a:lnTo>
                  <a:lnTo>
                    <a:pt x="153" y="15"/>
                  </a:lnTo>
                  <a:lnTo>
                    <a:pt x="146" y="15"/>
                  </a:lnTo>
                  <a:lnTo>
                    <a:pt x="140" y="13"/>
                  </a:lnTo>
                  <a:lnTo>
                    <a:pt x="134" y="11"/>
                  </a:lnTo>
                  <a:lnTo>
                    <a:pt x="127" y="9"/>
                  </a:lnTo>
                  <a:lnTo>
                    <a:pt x="119" y="5"/>
                  </a:lnTo>
                  <a:lnTo>
                    <a:pt x="111" y="3"/>
                  </a:lnTo>
                  <a:lnTo>
                    <a:pt x="102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3" name="Group 38">
              <a:extLst>
                <a:ext uri="{FF2B5EF4-FFF2-40B4-BE49-F238E27FC236}">
                  <a16:creationId xmlns:a16="http://schemas.microsoft.com/office/drawing/2014/main" id="{17FBCD6F-BA83-019F-138A-2244CA6AEFA6}"/>
                </a:ext>
              </a:extLst>
            </p:cNvPr>
            <p:cNvGrpSpPr/>
            <p:nvPr/>
          </p:nvGrpSpPr>
          <p:grpSpPr bwMode="auto">
            <a:xfrm>
              <a:off x="0" y="4105"/>
              <a:ext cx="1479" cy="215"/>
              <a:chOff x="3452" y="4125"/>
              <a:chExt cx="1479" cy="215"/>
            </a:xfrm>
          </p:grpSpPr>
          <p:sp>
            <p:nvSpPr>
              <p:cNvPr id="126" name="Freeform 39">
                <a:extLst>
                  <a:ext uri="{FF2B5EF4-FFF2-40B4-BE49-F238E27FC236}">
                    <a16:creationId xmlns:a16="http://schemas.microsoft.com/office/drawing/2014/main" id="{1F62F887-1DA5-A4F6-948B-7F20A8A57F8F}"/>
                  </a:ext>
                </a:extLst>
              </p:cNvPr>
              <p:cNvSpPr/>
              <p:nvPr/>
            </p:nvSpPr>
            <p:spPr bwMode="auto">
              <a:xfrm>
                <a:off x="3592" y="4158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2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9" y="1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0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7" name="Freeform 40">
                <a:extLst>
                  <a:ext uri="{FF2B5EF4-FFF2-40B4-BE49-F238E27FC236}">
                    <a16:creationId xmlns:a16="http://schemas.microsoft.com/office/drawing/2014/main" id="{987A6FA8-D999-AE5F-1D0B-9EFCAB3AFD8B}"/>
                  </a:ext>
                </a:extLst>
              </p:cNvPr>
              <p:cNvSpPr/>
              <p:nvPr/>
            </p:nvSpPr>
            <p:spPr bwMode="auto">
              <a:xfrm>
                <a:off x="3668" y="4235"/>
                <a:ext cx="16" cy="16"/>
              </a:xfrm>
              <a:custGeom>
                <a:avLst/>
                <a:gdLst>
                  <a:gd name="T0" fmla="*/ 0 w 34"/>
                  <a:gd name="T1" fmla="*/ 1 h 32"/>
                  <a:gd name="T2" fmla="*/ 0 w 34"/>
                  <a:gd name="T3" fmla="*/ 1 h 32"/>
                  <a:gd name="T4" fmla="*/ 0 w 34"/>
                  <a:gd name="T5" fmla="*/ 1 h 32"/>
                  <a:gd name="T6" fmla="*/ 0 w 34"/>
                  <a:gd name="T7" fmla="*/ 1 h 32"/>
                  <a:gd name="T8" fmla="*/ 0 w 34"/>
                  <a:gd name="T9" fmla="*/ 0 h 32"/>
                  <a:gd name="T10" fmla="*/ 0 w 34"/>
                  <a:gd name="T11" fmla="*/ 0 h 32"/>
                  <a:gd name="T12" fmla="*/ 0 w 34"/>
                  <a:gd name="T13" fmla="*/ 1 h 32"/>
                  <a:gd name="T14" fmla="*/ 0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0 w 34"/>
                  <a:gd name="T21" fmla="*/ 1 h 32"/>
                  <a:gd name="T22" fmla="*/ 0 w 34"/>
                  <a:gd name="T23" fmla="*/ 1 h 32"/>
                  <a:gd name="T24" fmla="*/ 0 w 34"/>
                  <a:gd name="T25" fmla="*/ 1 h 32"/>
                  <a:gd name="T26" fmla="*/ 0 w 34"/>
                  <a:gd name="T27" fmla="*/ 1 h 32"/>
                  <a:gd name="T28" fmla="*/ 0 w 34"/>
                  <a:gd name="T29" fmla="*/ 1 h 32"/>
                  <a:gd name="T30" fmla="*/ 0 w 34"/>
                  <a:gd name="T31" fmla="*/ 1 h 32"/>
                  <a:gd name="T32" fmla="*/ 0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3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8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8" name="Freeform 41">
                <a:extLst>
                  <a:ext uri="{FF2B5EF4-FFF2-40B4-BE49-F238E27FC236}">
                    <a16:creationId xmlns:a16="http://schemas.microsoft.com/office/drawing/2014/main" id="{A9C0C292-675E-46D0-98CC-EE3D1710FF1C}"/>
                  </a:ext>
                </a:extLst>
              </p:cNvPr>
              <p:cNvSpPr/>
              <p:nvPr/>
            </p:nvSpPr>
            <p:spPr bwMode="auto">
              <a:xfrm>
                <a:off x="3668" y="4194"/>
                <a:ext cx="16" cy="17"/>
              </a:xfrm>
              <a:custGeom>
                <a:avLst/>
                <a:gdLst>
                  <a:gd name="T0" fmla="*/ 0 w 33"/>
                  <a:gd name="T1" fmla="*/ 1 h 32"/>
                  <a:gd name="T2" fmla="*/ 0 w 33"/>
                  <a:gd name="T3" fmla="*/ 1 h 32"/>
                  <a:gd name="T4" fmla="*/ 0 w 33"/>
                  <a:gd name="T5" fmla="*/ 1 h 32"/>
                  <a:gd name="T6" fmla="*/ 0 w 33"/>
                  <a:gd name="T7" fmla="*/ 1 h 32"/>
                  <a:gd name="T8" fmla="*/ 0 w 33"/>
                  <a:gd name="T9" fmla="*/ 0 h 32"/>
                  <a:gd name="T10" fmla="*/ 0 w 33"/>
                  <a:gd name="T11" fmla="*/ 0 h 32"/>
                  <a:gd name="T12" fmla="*/ 0 w 33"/>
                  <a:gd name="T13" fmla="*/ 1 h 32"/>
                  <a:gd name="T14" fmla="*/ 0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0 w 33"/>
                  <a:gd name="T21" fmla="*/ 1 h 32"/>
                  <a:gd name="T22" fmla="*/ 0 w 33"/>
                  <a:gd name="T23" fmla="*/ 1 h 32"/>
                  <a:gd name="T24" fmla="*/ 0 w 33"/>
                  <a:gd name="T25" fmla="*/ 1 h 32"/>
                  <a:gd name="T26" fmla="*/ 0 w 33"/>
                  <a:gd name="T27" fmla="*/ 1 h 32"/>
                  <a:gd name="T28" fmla="*/ 0 w 33"/>
                  <a:gd name="T29" fmla="*/ 1 h 32"/>
                  <a:gd name="T30" fmla="*/ 0 w 33"/>
                  <a:gd name="T31" fmla="*/ 1 h 32"/>
                  <a:gd name="T32" fmla="*/ 0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19"/>
                    </a:moveTo>
                    <a:lnTo>
                      <a:pt x="33" y="13"/>
                    </a:lnTo>
                    <a:lnTo>
                      <a:pt x="30" y="7"/>
                    </a:lnTo>
                    <a:lnTo>
                      <a:pt x="26" y="2"/>
                    </a:lnTo>
                    <a:lnTo>
                      <a:pt x="20" y="0"/>
                    </a:lnTo>
                    <a:lnTo>
                      <a:pt x="13" y="0"/>
                    </a:lnTo>
                    <a:lnTo>
                      <a:pt x="7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29" y="25"/>
                    </a:lnTo>
                    <a:lnTo>
                      <a:pt x="33" y="1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9" name="Freeform 42">
                <a:extLst>
                  <a:ext uri="{FF2B5EF4-FFF2-40B4-BE49-F238E27FC236}">
                    <a16:creationId xmlns:a16="http://schemas.microsoft.com/office/drawing/2014/main" id="{8627945B-4C48-F9D0-AE1D-6808B575C429}"/>
                  </a:ext>
                </a:extLst>
              </p:cNvPr>
              <p:cNvSpPr/>
              <p:nvPr/>
            </p:nvSpPr>
            <p:spPr bwMode="auto">
              <a:xfrm>
                <a:off x="3671" y="4153"/>
                <a:ext cx="16" cy="17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6" y="3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4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4" y="30"/>
                    </a:lnTo>
                    <a:lnTo>
                      <a:pt x="29" y="25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0" name="Freeform 43">
                <a:extLst>
                  <a:ext uri="{FF2B5EF4-FFF2-40B4-BE49-F238E27FC236}">
                    <a16:creationId xmlns:a16="http://schemas.microsoft.com/office/drawing/2014/main" id="{9BACD554-B550-7E4E-A98F-FE9507B052AB}"/>
                  </a:ext>
                </a:extLst>
              </p:cNvPr>
              <p:cNvSpPr/>
              <p:nvPr/>
            </p:nvSpPr>
            <p:spPr bwMode="auto">
              <a:xfrm>
                <a:off x="3772" y="4256"/>
                <a:ext cx="17" cy="16"/>
              </a:xfrm>
              <a:custGeom>
                <a:avLst/>
                <a:gdLst>
                  <a:gd name="T0" fmla="*/ 1 w 33"/>
                  <a:gd name="T1" fmla="*/ 1 h 32"/>
                  <a:gd name="T2" fmla="*/ 1 w 33"/>
                  <a:gd name="T3" fmla="*/ 1 h 32"/>
                  <a:gd name="T4" fmla="*/ 1 w 33"/>
                  <a:gd name="T5" fmla="*/ 1 h 32"/>
                  <a:gd name="T6" fmla="*/ 1 w 33"/>
                  <a:gd name="T7" fmla="*/ 1 h 32"/>
                  <a:gd name="T8" fmla="*/ 1 w 33"/>
                  <a:gd name="T9" fmla="*/ 0 h 32"/>
                  <a:gd name="T10" fmla="*/ 1 w 33"/>
                  <a:gd name="T11" fmla="*/ 0 h 32"/>
                  <a:gd name="T12" fmla="*/ 1 w 33"/>
                  <a:gd name="T13" fmla="*/ 1 h 32"/>
                  <a:gd name="T14" fmla="*/ 1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1 w 33"/>
                  <a:gd name="T21" fmla="*/ 1 h 32"/>
                  <a:gd name="T22" fmla="*/ 1 w 33"/>
                  <a:gd name="T23" fmla="*/ 1 h 32"/>
                  <a:gd name="T24" fmla="*/ 1 w 33"/>
                  <a:gd name="T25" fmla="*/ 1 h 32"/>
                  <a:gd name="T26" fmla="*/ 1 w 33"/>
                  <a:gd name="T27" fmla="*/ 1 h 32"/>
                  <a:gd name="T28" fmla="*/ 1 w 33"/>
                  <a:gd name="T29" fmla="*/ 1 h 32"/>
                  <a:gd name="T30" fmla="*/ 1 w 33"/>
                  <a:gd name="T31" fmla="*/ 1 h 32"/>
                  <a:gd name="T32" fmla="*/ 1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20"/>
                    </a:moveTo>
                    <a:lnTo>
                      <a:pt x="33" y="14"/>
                    </a:lnTo>
                    <a:lnTo>
                      <a:pt x="31" y="8"/>
                    </a:lnTo>
                    <a:lnTo>
                      <a:pt x="26" y="4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3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7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30" y="26"/>
                    </a:lnTo>
                    <a:lnTo>
                      <a:pt x="33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1" name="Freeform 44">
                <a:extLst>
                  <a:ext uri="{FF2B5EF4-FFF2-40B4-BE49-F238E27FC236}">
                    <a16:creationId xmlns:a16="http://schemas.microsoft.com/office/drawing/2014/main" id="{D3704922-9AEE-991E-4267-19B276789B81}"/>
                  </a:ext>
                </a:extLst>
              </p:cNvPr>
              <p:cNvSpPr/>
              <p:nvPr/>
            </p:nvSpPr>
            <p:spPr bwMode="auto">
              <a:xfrm>
                <a:off x="3768" y="4216"/>
                <a:ext cx="17" cy="16"/>
              </a:xfrm>
              <a:custGeom>
                <a:avLst/>
                <a:gdLst>
                  <a:gd name="T0" fmla="*/ 1 w 32"/>
                  <a:gd name="T1" fmla="*/ 0 h 33"/>
                  <a:gd name="T2" fmla="*/ 1 w 32"/>
                  <a:gd name="T3" fmla="*/ 0 h 33"/>
                  <a:gd name="T4" fmla="*/ 1 w 32"/>
                  <a:gd name="T5" fmla="*/ 0 h 33"/>
                  <a:gd name="T6" fmla="*/ 1 w 32"/>
                  <a:gd name="T7" fmla="*/ 0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0 h 33"/>
                  <a:gd name="T14" fmla="*/ 1 w 32"/>
                  <a:gd name="T15" fmla="*/ 0 h 33"/>
                  <a:gd name="T16" fmla="*/ 0 w 32"/>
                  <a:gd name="T17" fmla="*/ 0 h 33"/>
                  <a:gd name="T18" fmla="*/ 0 w 32"/>
                  <a:gd name="T19" fmla="*/ 0 h 33"/>
                  <a:gd name="T20" fmla="*/ 1 w 32"/>
                  <a:gd name="T21" fmla="*/ 0 h 33"/>
                  <a:gd name="T22" fmla="*/ 1 w 32"/>
                  <a:gd name="T23" fmla="*/ 0 h 33"/>
                  <a:gd name="T24" fmla="*/ 1 w 32"/>
                  <a:gd name="T25" fmla="*/ 0 h 33"/>
                  <a:gd name="T26" fmla="*/ 1 w 32"/>
                  <a:gd name="T27" fmla="*/ 0 h 33"/>
                  <a:gd name="T28" fmla="*/ 1 w 32"/>
                  <a:gd name="T29" fmla="*/ 0 h 33"/>
                  <a:gd name="T30" fmla="*/ 1 w 32"/>
                  <a:gd name="T31" fmla="*/ 0 h 33"/>
                  <a:gd name="T32" fmla="*/ 1 w 32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9"/>
                    </a:lnTo>
                    <a:lnTo>
                      <a:pt x="26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3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3"/>
                    </a:ln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2" name="Freeform 45">
                <a:extLst>
                  <a:ext uri="{FF2B5EF4-FFF2-40B4-BE49-F238E27FC236}">
                    <a16:creationId xmlns:a16="http://schemas.microsoft.com/office/drawing/2014/main" id="{061F2D9C-68A8-8E80-CC29-BE11019AD7E8}"/>
                  </a:ext>
                </a:extLst>
              </p:cNvPr>
              <p:cNvSpPr/>
              <p:nvPr/>
            </p:nvSpPr>
            <p:spPr bwMode="auto">
              <a:xfrm>
                <a:off x="3774" y="4175"/>
                <a:ext cx="16" cy="17"/>
              </a:xfrm>
              <a:custGeom>
                <a:avLst/>
                <a:gdLst>
                  <a:gd name="T0" fmla="*/ 0 w 33"/>
                  <a:gd name="T1" fmla="*/ 1 h 33"/>
                  <a:gd name="T2" fmla="*/ 0 w 33"/>
                  <a:gd name="T3" fmla="*/ 1 h 33"/>
                  <a:gd name="T4" fmla="*/ 0 w 33"/>
                  <a:gd name="T5" fmla="*/ 1 h 33"/>
                  <a:gd name="T6" fmla="*/ 0 w 33"/>
                  <a:gd name="T7" fmla="*/ 1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1 h 33"/>
                  <a:gd name="T14" fmla="*/ 0 w 33"/>
                  <a:gd name="T15" fmla="*/ 1 h 33"/>
                  <a:gd name="T16" fmla="*/ 0 w 33"/>
                  <a:gd name="T17" fmla="*/ 1 h 33"/>
                  <a:gd name="T18" fmla="*/ 0 w 33"/>
                  <a:gd name="T19" fmla="*/ 1 h 33"/>
                  <a:gd name="T20" fmla="*/ 0 w 33"/>
                  <a:gd name="T21" fmla="*/ 1 h 33"/>
                  <a:gd name="T22" fmla="*/ 0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0 w 33"/>
                  <a:gd name="T29" fmla="*/ 1 h 33"/>
                  <a:gd name="T30" fmla="*/ 0 w 33"/>
                  <a:gd name="T31" fmla="*/ 1 h 33"/>
                  <a:gd name="T32" fmla="*/ 0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33" y="21"/>
                    </a:moveTo>
                    <a:lnTo>
                      <a:pt x="33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5" y="31"/>
                    </a:lnTo>
                    <a:lnTo>
                      <a:pt x="29" y="26"/>
                    </a:lnTo>
                    <a:lnTo>
                      <a:pt x="33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3" name="Freeform 46">
                <a:extLst>
                  <a:ext uri="{FF2B5EF4-FFF2-40B4-BE49-F238E27FC236}">
                    <a16:creationId xmlns:a16="http://schemas.microsoft.com/office/drawing/2014/main" id="{5BDB974E-29FD-F061-E88E-4222F2599475}"/>
                  </a:ext>
                </a:extLst>
              </p:cNvPr>
              <p:cNvSpPr/>
              <p:nvPr/>
            </p:nvSpPr>
            <p:spPr bwMode="auto">
              <a:xfrm>
                <a:off x="3789" y="4136"/>
                <a:ext cx="16" cy="17"/>
              </a:xfrm>
              <a:custGeom>
                <a:avLst/>
                <a:gdLst>
                  <a:gd name="T0" fmla="*/ 1 w 32"/>
                  <a:gd name="T1" fmla="*/ 1 h 34"/>
                  <a:gd name="T2" fmla="*/ 1 w 32"/>
                  <a:gd name="T3" fmla="*/ 1 h 34"/>
                  <a:gd name="T4" fmla="*/ 1 w 32"/>
                  <a:gd name="T5" fmla="*/ 1 h 34"/>
                  <a:gd name="T6" fmla="*/ 1 w 32"/>
                  <a:gd name="T7" fmla="*/ 1 h 34"/>
                  <a:gd name="T8" fmla="*/ 1 w 32"/>
                  <a:gd name="T9" fmla="*/ 0 h 34"/>
                  <a:gd name="T10" fmla="*/ 1 w 32"/>
                  <a:gd name="T11" fmla="*/ 0 h 34"/>
                  <a:gd name="T12" fmla="*/ 1 w 32"/>
                  <a:gd name="T13" fmla="*/ 1 h 34"/>
                  <a:gd name="T14" fmla="*/ 1 w 32"/>
                  <a:gd name="T15" fmla="*/ 1 h 34"/>
                  <a:gd name="T16" fmla="*/ 0 w 32"/>
                  <a:gd name="T17" fmla="*/ 1 h 34"/>
                  <a:gd name="T18" fmla="*/ 0 w 32"/>
                  <a:gd name="T19" fmla="*/ 1 h 34"/>
                  <a:gd name="T20" fmla="*/ 1 w 32"/>
                  <a:gd name="T21" fmla="*/ 1 h 34"/>
                  <a:gd name="T22" fmla="*/ 1 w 32"/>
                  <a:gd name="T23" fmla="*/ 1 h 34"/>
                  <a:gd name="T24" fmla="*/ 1 w 32"/>
                  <a:gd name="T25" fmla="*/ 1 h 34"/>
                  <a:gd name="T26" fmla="*/ 1 w 32"/>
                  <a:gd name="T27" fmla="*/ 1 h 34"/>
                  <a:gd name="T28" fmla="*/ 1 w 32"/>
                  <a:gd name="T29" fmla="*/ 1 h 34"/>
                  <a:gd name="T30" fmla="*/ 1 w 32"/>
                  <a:gd name="T31" fmla="*/ 1 h 34"/>
                  <a:gd name="T32" fmla="*/ 1 w 32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4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4"/>
                    </a:lnTo>
                    <a:lnTo>
                      <a:pt x="20" y="34"/>
                    </a:lnTo>
                    <a:lnTo>
                      <a:pt x="25" y="32"/>
                    </a:lnTo>
                    <a:lnTo>
                      <a:pt x="30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" name="Freeform 47">
                <a:extLst>
                  <a:ext uri="{FF2B5EF4-FFF2-40B4-BE49-F238E27FC236}">
                    <a16:creationId xmlns:a16="http://schemas.microsoft.com/office/drawing/2014/main" id="{5D927B9F-79B9-5374-6895-519C5084FE35}"/>
                  </a:ext>
                </a:extLst>
              </p:cNvPr>
              <p:cNvSpPr/>
              <p:nvPr/>
            </p:nvSpPr>
            <p:spPr bwMode="auto">
              <a:xfrm>
                <a:off x="3842" y="4235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" name="Freeform 48">
                <a:extLst>
                  <a:ext uri="{FF2B5EF4-FFF2-40B4-BE49-F238E27FC236}">
                    <a16:creationId xmlns:a16="http://schemas.microsoft.com/office/drawing/2014/main" id="{3114AA4E-F892-95A1-D9EE-9FFB98E7568D}"/>
                  </a:ext>
                </a:extLst>
              </p:cNvPr>
              <p:cNvSpPr/>
              <p:nvPr/>
            </p:nvSpPr>
            <p:spPr bwMode="auto">
              <a:xfrm>
                <a:off x="3857" y="4201"/>
                <a:ext cx="16" cy="16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lnTo>
                      <a:pt x="18" y="32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6" name="Freeform 49">
                <a:extLst>
                  <a:ext uri="{FF2B5EF4-FFF2-40B4-BE49-F238E27FC236}">
                    <a16:creationId xmlns:a16="http://schemas.microsoft.com/office/drawing/2014/main" id="{FF4FCB58-8A34-B226-AFD3-90A4C564F48F}"/>
                  </a:ext>
                </a:extLst>
              </p:cNvPr>
              <p:cNvSpPr/>
              <p:nvPr/>
            </p:nvSpPr>
            <p:spPr bwMode="auto">
              <a:xfrm>
                <a:off x="3861" y="4164"/>
                <a:ext cx="16" cy="17"/>
              </a:xfrm>
              <a:custGeom>
                <a:avLst/>
                <a:gdLst>
                  <a:gd name="T0" fmla="*/ 1 w 32"/>
                  <a:gd name="T1" fmla="*/ 1 h 33"/>
                  <a:gd name="T2" fmla="*/ 1 w 32"/>
                  <a:gd name="T3" fmla="*/ 1 h 33"/>
                  <a:gd name="T4" fmla="*/ 1 w 32"/>
                  <a:gd name="T5" fmla="*/ 1 h 33"/>
                  <a:gd name="T6" fmla="*/ 1 w 32"/>
                  <a:gd name="T7" fmla="*/ 1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1 h 33"/>
                  <a:gd name="T14" fmla="*/ 1 w 32"/>
                  <a:gd name="T15" fmla="*/ 1 h 33"/>
                  <a:gd name="T16" fmla="*/ 0 w 32"/>
                  <a:gd name="T17" fmla="*/ 1 h 33"/>
                  <a:gd name="T18" fmla="*/ 0 w 32"/>
                  <a:gd name="T19" fmla="*/ 1 h 33"/>
                  <a:gd name="T20" fmla="*/ 1 w 32"/>
                  <a:gd name="T21" fmla="*/ 1 h 33"/>
                  <a:gd name="T22" fmla="*/ 1 w 32"/>
                  <a:gd name="T23" fmla="*/ 1 h 33"/>
                  <a:gd name="T24" fmla="*/ 1 w 32"/>
                  <a:gd name="T25" fmla="*/ 1 h 33"/>
                  <a:gd name="T26" fmla="*/ 1 w 32"/>
                  <a:gd name="T27" fmla="*/ 1 h 33"/>
                  <a:gd name="T28" fmla="*/ 1 w 32"/>
                  <a:gd name="T29" fmla="*/ 1 h 33"/>
                  <a:gd name="T30" fmla="*/ 1 w 32"/>
                  <a:gd name="T31" fmla="*/ 1 h 33"/>
                  <a:gd name="T32" fmla="*/ 1 w 32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" name="Freeform 50">
                <a:extLst>
                  <a:ext uri="{FF2B5EF4-FFF2-40B4-BE49-F238E27FC236}">
                    <a16:creationId xmlns:a16="http://schemas.microsoft.com/office/drawing/2014/main" id="{DC163244-EC16-748C-1957-70F4C57CE940}"/>
                  </a:ext>
                </a:extLst>
              </p:cNvPr>
              <p:cNvSpPr/>
              <p:nvPr/>
            </p:nvSpPr>
            <p:spPr bwMode="auto">
              <a:xfrm>
                <a:off x="4066" y="4265"/>
                <a:ext cx="40" cy="40"/>
              </a:xfrm>
              <a:custGeom>
                <a:avLst/>
                <a:gdLst>
                  <a:gd name="T0" fmla="*/ 1 w 80"/>
                  <a:gd name="T1" fmla="*/ 0 h 80"/>
                  <a:gd name="T2" fmla="*/ 1 w 80"/>
                  <a:gd name="T3" fmla="*/ 0 h 80"/>
                  <a:gd name="T4" fmla="*/ 1 w 80"/>
                  <a:gd name="T5" fmla="*/ 1 h 80"/>
                  <a:gd name="T6" fmla="*/ 1 w 80"/>
                  <a:gd name="T7" fmla="*/ 1 h 80"/>
                  <a:gd name="T8" fmla="*/ 1 w 80"/>
                  <a:gd name="T9" fmla="*/ 1 h 80"/>
                  <a:gd name="T10" fmla="*/ 1 w 80"/>
                  <a:gd name="T11" fmla="*/ 1 h 80"/>
                  <a:gd name="T12" fmla="*/ 1 w 80"/>
                  <a:gd name="T13" fmla="*/ 1 h 80"/>
                  <a:gd name="T14" fmla="*/ 1 w 80"/>
                  <a:gd name="T15" fmla="*/ 1 h 80"/>
                  <a:gd name="T16" fmla="*/ 0 w 80"/>
                  <a:gd name="T17" fmla="*/ 1 h 80"/>
                  <a:gd name="T18" fmla="*/ 0 w 80"/>
                  <a:gd name="T19" fmla="*/ 1 h 80"/>
                  <a:gd name="T20" fmla="*/ 0 w 80"/>
                  <a:gd name="T21" fmla="*/ 1 h 80"/>
                  <a:gd name="T22" fmla="*/ 1 w 80"/>
                  <a:gd name="T23" fmla="*/ 1 h 80"/>
                  <a:gd name="T24" fmla="*/ 1 w 80"/>
                  <a:gd name="T25" fmla="*/ 1 h 80"/>
                  <a:gd name="T26" fmla="*/ 1 w 80"/>
                  <a:gd name="T27" fmla="*/ 1 h 80"/>
                  <a:gd name="T28" fmla="*/ 1 w 80"/>
                  <a:gd name="T29" fmla="*/ 1 h 80"/>
                  <a:gd name="T30" fmla="*/ 1 w 80"/>
                  <a:gd name="T31" fmla="*/ 1 h 80"/>
                  <a:gd name="T32" fmla="*/ 1 w 80"/>
                  <a:gd name="T33" fmla="*/ 1 h 80"/>
                  <a:gd name="T34" fmla="*/ 1 w 80"/>
                  <a:gd name="T35" fmla="*/ 1 h 80"/>
                  <a:gd name="T36" fmla="*/ 1 w 80"/>
                  <a:gd name="T37" fmla="*/ 1 h 80"/>
                  <a:gd name="T38" fmla="*/ 1 w 80"/>
                  <a:gd name="T39" fmla="*/ 1 h 80"/>
                  <a:gd name="T40" fmla="*/ 1 w 80"/>
                  <a:gd name="T41" fmla="*/ 1 h 80"/>
                  <a:gd name="T42" fmla="*/ 1 w 80"/>
                  <a:gd name="T43" fmla="*/ 1 h 80"/>
                  <a:gd name="T44" fmla="*/ 1 w 80"/>
                  <a:gd name="T45" fmla="*/ 1 h 80"/>
                  <a:gd name="T46" fmla="*/ 1 w 80"/>
                  <a:gd name="T47" fmla="*/ 1 h 80"/>
                  <a:gd name="T48" fmla="*/ 1 w 80"/>
                  <a:gd name="T49" fmla="*/ 1 h 80"/>
                  <a:gd name="T50" fmla="*/ 1 w 80"/>
                  <a:gd name="T51" fmla="*/ 1 h 80"/>
                  <a:gd name="T52" fmla="*/ 1 w 80"/>
                  <a:gd name="T53" fmla="*/ 1 h 80"/>
                  <a:gd name="T54" fmla="*/ 1 w 80"/>
                  <a:gd name="T55" fmla="*/ 1 h 80"/>
                  <a:gd name="T56" fmla="*/ 1 w 80"/>
                  <a:gd name="T57" fmla="*/ 1 h 80"/>
                  <a:gd name="T58" fmla="*/ 1 w 80"/>
                  <a:gd name="T59" fmla="*/ 1 h 80"/>
                  <a:gd name="T60" fmla="*/ 1 w 80"/>
                  <a:gd name="T61" fmla="*/ 1 h 80"/>
                  <a:gd name="T62" fmla="*/ 1 w 80"/>
                  <a:gd name="T63" fmla="*/ 1 h 80"/>
                  <a:gd name="T64" fmla="*/ 1 w 80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80">
                    <a:moveTo>
                      <a:pt x="46" y="0"/>
                    </a:moveTo>
                    <a:lnTo>
                      <a:pt x="38" y="0"/>
                    </a:lnTo>
                    <a:lnTo>
                      <a:pt x="30" y="2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9"/>
                    </a:lnTo>
                    <a:lnTo>
                      <a:pt x="3" y="26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9"/>
                    </a:lnTo>
                    <a:lnTo>
                      <a:pt x="18" y="74"/>
                    </a:lnTo>
                    <a:lnTo>
                      <a:pt x="24" y="78"/>
                    </a:lnTo>
                    <a:lnTo>
                      <a:pt x="32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7"/>
                    </a:lnTo>
                    <a:lnTo>
                      <a:pt x="62" y="73"/>
                    </a:lnTo>
                    <a:lnTo>
                      <a:pt x="68" y="67"/>
                    </a:lnTo>
                    <a:lnTo>
                      <a:pt x="73" y="62"/>
                    </a:lnTo>
                    <a:lnTo>
                      <a:pt x="76" y="55"/>
                    </a:lnTo>
                    <a:lnTo>
                      <a:pt x="79" y="47"/>
                    </a:lnTo>
                    <a:lnTo>
                      <a:pt x="80" y="39"/>
                    </a:lnTo>
                    <a:lnTo>
                      <a:pt x="79" y="30"/>
                    </a:lnTo>
                    <a:lnTo>
                      <a:pt x="76" y="24"/>
                    </a:lnTo>
                    <a:lnTo>
                      <a:pt x="73" y="17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8" name="Freeform 51">
                <a:extLst>
                  <a:ext uri="{FF2B5EF4-FFF2-40B4-BE49-F238E27FC236}">
                    <a16:creationId xmlns:a16="http://schemas.microsoft.com/office/drawing/2014/main" id="{A913AEF8-5AD6-E635-143D-605806D1494E}"/>
                  </a:ext>
                </a:extLst>
              </p:cNvPr>
              <p:cNvSpPr/>
              <p:nvPr/>
            </p:nvSpPr>
            <p:spPr bwMode="auto">
              <a:xfrm>
                <a:off x="4136" y="4223"/>
                <a:ext cx="40" cy="39"/>
              </a:xfrm>
              <a:custGeom>
                <a:avLst/>
                <a:gdLst>
                  <a:gd name="T0" fmla="*/ 1 w 79"/>
                  <a:gd name="T1" fmla="*/ 0 h 80"/>
                  <a:gd name="T2" fmla="*/ 1 w 79"/>
                  <a:gd name="T3" fmla="*/ 0 h 80"/>
                  <a:gd name="T4" fmla="*/ 1 w 79"/>
                  <a:gd name="T5" fmla="*/ 0 h 80"/>
                  <a:gd name="T6" fmla="*/ 1 w 79"/>
                  <a:gd name="T7" fmla="*/ 0 h 80"/>
                  <a:gd name="T8" fmla="*/ 1 w 79"/>
                  <a:gd name="T9" fmla="*/ 0 h 80"/>
                  <a:gd name="T10" fmla="*/ 1 w 79"/>
                  <a:gd name="T11" fmla="*/ 0 h 80"/>
                  <a:gd name="T12" fmla="*/ 1 w 79"/>
                  <a:gd name="T13" fmla="*/ 0 h 80"/>
                  <a:gd name="T14" fmla="*/ 1 w 79"/>
                  <a:gd name="T15" fmla="*/ 0 h 80"/>
                  <a:gd name="T16" fmla="*/ 0 w 79"/>
                  <a:gd name="T17" fmla="*/ 0 h 80"/>
                  <a:gd name="T18" fmla="*/ 0 w 79"/>
                  <a:gd name="T19" fmla="*/ 0 h 80"/>
                  <a:gd name="T20" fmla="*/ 1 w 79"/>
                  <a:gd name="T21" fmla="*/ 0 h 80"/>
                  <a:gd name="T22" fmla="*/ 1 w 79"/>
                  <a:gd name="T23" fmla="*/ 0 h 80"/>
                  <a:gd name="T24" fmla="*/ 1 w 79"/>
                  <a:gd name="T25" fmla="*/ 0 h 80"/>
                  <a:gd name="T26" fmla="*/ 1 w 79"/>
                  <a:gd name="T27" fmla="*/ 0 h 80"/>
                  <a:gd name="T28" fmla="*/ 1 w 79"/>
                  <a:gd name="T29" fmla="*/ 0 h 80"/>
                  <a:gd name="T30" fmla="*/ 1 w 79"/>
                  <a:gd name="T31" fmla="*/ 0 h 80"/>
                  <a:gd name="T32" fmla="*/ 1 w 79"/>
                  <a:gd name="T33" fmla="*/ 0 h 80"/>
                  <a:gd name="T34" fmla="*/ 1 w 79"/>
                  <a:gd name="T35" fmla="*/ 0 h 80"/>
                  <a:gd name="T36" fmla="*/ 1 w 79"/>
                  <a:gd name="T37" fmla="*/ 0 h 80"/>
                  <a:gd name="T38" fmla="*/ 1 w 79"/>
                  <a:gd name="T39" fmla="*/ 0 h 80"/>
                  <a:gd name="T40" fmla="*/ 1 w 79"/>
                  <a:gd name="T41" fmla="*/ 0 h 80"/>
                  <a:gd name="T42" fmla="*/ 1 w 79"/>
                  <a:gd name="T43" fmla="*/ 0 h 80"/>
                  <a:gd name="T44" fmla="*/ 1 w 79"/>
                  <a:gd name="T45" fmla="*/ 0 h 80"/>
                  <a:gd name="T46" fmla="*/ 1 w 79"/>
                  <a:gd name="T47" fmla="*/ 0 h 80"/>
                  <a:gd name="T48" fmla="*/ 1 w 79"/>
                  <a:gd name="T49" fmla="*/ 0 h 80"/>
                  <a:gd name="T50" fmla="*/ 1 w 79"/>
                  <a:gd name="T51" fmla="*/ 0 h 80"/>
                  <a:gd name="T52" fmla="*/ 1 w 79"/>
                  <a:gd name="T53" fmla="*/ 0 h 80"/>
                  <a:gd name="T54" fmla="*/ 1 w 79"/>
                  <a:gd name="T55" fmla="*/ 0 h 80"/>
                  <a:gd name="T56" fmla="*/ 1 w 79"/>
                  <a:gd name="T57" fmla="*/ 0 h 80"/>
                  <a:gd name="T58" fmla="*/ 1 w 79"/>
                  <a:gd name="T59" fmla="*/ 0 h 80"/>
                  <a:gd name="T60" fmla="*/ 1 w 79"/>
                  <a:gd name="T61" fmla="*/ 0 h 80"/>
                  <a:gd name="T62" fmla="*/ 1 w 79"/>
                  <a:gd name="T63" fmla="*/ 0 h 80"/>
                  <a:gd name="T64" fmla="*/ 1 w 79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79" h="80">
                    <a:moveTo>
                      <a:pt x="47" y="0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4"/>
                    </a:lnTo>
                    <a:lnTo>
                      <a:pt x="17" y="7"/>
                    </a:lnTo>
                    <a:lnTo>
                      <a:pt x="11" y="13"/>
                    </a:lnTo>
                    <a:lnTo>
                      <a:pt x="5" y="19"/>
                    </a:lnTo>
                    <a:lnTo>
                      <a:pt x="2" y="26"/>
                    </a:lnTo>
                    <a:lnTo>
                      <a:pt x="0" y="34"/>
                    </a:lnTo>
                    <a:lnTo>
                      <a:pt x="0" y="42"/>
                    </a:lnTo>
                    <a:lnTo>
                      <a:pt x="1" y="49"/>
                    </a:lnTo>
                    <a:lnTo>
                      <a:pt x="3" y="57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8" y="74"/>
                    </a:lnTo>
                    <a:lnTo>
                      <a:pt x="25" y="78"/>
                    </a:lnTo>
                    <a:lnTo>
                      <a:pt x="33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6"/>
                    </a:lnTo>
                    <a:lnTo>
                      <a:pt x="63" y="73"/>
                    </a:lnTo>
                    <a:lnTo>
                      <a:pt x="69" y="67"/>
                    </a:lnTo>
                    <a:lnTo>
                      <a:pt x="73" y="61"/>
                    </a:lnTo>
                    <a:lnTo>
                      <a:pt x="77" y="55"/>
                    </a:lnTo>
                    <a:lnTo>
                      <a:pt x="79" y="46"/>
                    </a:lnTo>
                    <a:lnTo>
                      <a:pt x="79" y="38"/>
                    </a:lnTo>
                    <a:lnTo>
                      <a:pt x="78" y="31"/>
                    </a:lnTo>
                    <a:lnTo>
                      <a:pt x="76" y="23"/>
                    </a:lnTo>
                    <a:lnTo>
                      <a:pt x="72" y="18"/>
                    </a:lnTo>
                    <a:lnTo>
                      <a:pt x="68" y="12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" name="Freeform 52">
                <a:extLst>
                  <a:ext uri="{FF2B5EF4-FFF2-40B4-BE49-F238E27FC236}">
                    <a16:creationId xmlns:a16="http://schemas.microsoft.com/office/drawing/2014/main" id="{88041E1C-7709-AADE-DEDA-629F243C3DAF}"/>
                  </a:ext>
                </a:extLst>
              </p:cNvPr>
              <p:cNvSpPr/>
              <p:nvPr/>
            </p:nvSpPr>
            <p:spPr bwMode="auto">
              <a:xfrm>
                <a:off x="4059" y="4190"/>
                <a:ext cx="40" cy="40"/>
              </a:xfrm>
              <a:custGeom>
                <a:avLst/>
                <a:gdLst>
                  <a:gd name="T0" fmla="*/ 1 w 80"/>
                  <a:gd name="T1" fmla="*/ 0 h 78"/>
                  <a:gd name="T2" fmla="*/ 1 w 80"/>
                  <a:gd name="T3" fmla="*/ 0 h 78"/>
                  <a:gd name="T4" fmla="*/ 1 w 80"/>
                  <a:gd name="T5" fmla="*/ 0 h 78"/>
                  <a:gd name="T6" fmla="*/ 1 w 80"/>
                  <a:gd name="T7" fmla="*/ 1 h 78"/>
                  <a:gd name="T8" fmla="*/ 1 w 80"/>
                  <a:gd name="T9" fmla="*/ 1 h 78"/>
                  <a:gd name="T10" fmla="*/ 1 w 80"/>
                  <a:gd name="T11" fmla="*/ 1 h 78"/>
                  <a:gd name="T12" fmla="*/ 1 w 80"/>
                  <a:gd name="T13" fmla="*/ 1 h 78"/>
                  <a:gd name="T14" fmla="*/ 1 w 80"/>
                  <a:gd name="T15" fmla="*/ 1 h 78"/>
                  <a:gd name="T16" fmla="*/ 1 w 80"/>
                  <a:gd name="T17" fmla="*/ 1 h 78"/>
                  <a:gd name="T18" fmla="*/ 0 w 80"/>
                  <a:gd name="T19" fmla="*/ 1 h 78"/>
                  <a:gd name="T20" fmla="*/ 1 w 80"/>
                  <a:gd name="T21" fmla="*/ 1 h 78"/>
                  <a:gd name="T22" fmla="*/ 1 w 80"/>
                  <a:gd name="T23" fmla="*/ 1 h 78"/>
                  <a:gd name="T24" fmla="*/ 1 w 80"/>
                  <a:gd name="T25" fmla="*/ 1 h 78"/>
                  <a:gd name="T26" fmla="*/ 1 w 80"/>
                  <a:gd name="T27" fmla="*/ 1 h 78"/>
                  <a:gd name="T28" fmla="*/ 1 w 80"/>
                  <a:gd name="T29" fmla="*/ 1 h 78"/>
                  <a:gd name="T30" fmla="*/ 1 w 80"/>
                  <a:gd name="T31" fmla="*/ 1 h 78"/>
                  <a:gd name="T32" fmla="*/ 1 w 80"/>
                  <a:gd name="T33" fmla="*/ 1 h 78"/>
                  <a:gd name="T34" fmla="*/ 1 w 80"/>
                  <a:gd name="T35" fmla="*/ 1 h 78"/>
                  <a:gd name="T36" fmla="*/ 1 w 80"/>
                  <a:gd name="T37" fmla="*/ 1 h 78"/>
                  <a:gd name="T38" fmla="*/ 1 w 80"/>
                  <a:gd name="T39" fmla="*/ 1 h 78"/>
                  <a:gd name="T40" fmla="*/ 1 w 80"/>
                  <a:gd name="T41" fmla="*/ 1 h 78"/>
                  <a:gd name="T42" fmla="*/ 1 w 80"/>
                  <a:gd name="T43" fmla="*/ 1 h 78"/>
                  <a:gd name="T44" fmla="*/ 1 w 80"/>
                  <a:gd name="T45" fmla="*/ 1 h 78"/>
                  <a:gd name="T46" fmla="*/ 1 w 80"/>
                  <a:gd name="T47" fmla="*/ 1 h 78"/>
                  <a:gd name="T48" fmla="*/ 1 w 80"/>
                  <a:gd name="T49" fmla="*/ 1 h 78"/>
                  <a:gd name="T50" fmla="*/ 1 w 80"/>
                  <a:gd name="T51" fmla="*/ 1 h 78"/>
                  <a:gd name="T52" fmla="*/ 1 w 80"/>
                  <a:gd name="T53" fmla="*/ 1 h 78"/>
                  <a:gd name="T54" fmla="*/ 1 w 80"/>
                  <a:gd name="T55" fmla="*/ 1 h 78"/>
                  <a:gd name="T56" fmla="*/ 1 w 80"/>
                  <a:gd name="T57" fmla="*/ 1 h 78"/>
                  <a:gd name="T58" fmla="*/ 1 w 80"/>
                  <a:gd name="T59" fmla="*/ 1 h 78"/>
                  <a:gd name="T60" fmla="*/ 1 w 80"/>
                  <a:gd name="T61" fmla="*/ 1 h 78"/>
                  <a:gd name="T62" fmla="*/ 1 w 80"/>
                  <a:gd name="T63" fmla="*/ 1 h 78"/>
                  <a:gd name="T64" fmla="*/ 1 w 80"/>
                  <a:gd name="T65" fmla="*/ 0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8" y="0"/>
                    </a:moveTo>
                    <a:lnTo>
                      <a:pt x="40" y="0"/>
                    </a:lnTo>
                    <a:lnTo>
                      <a:pt x="32" y="0"/>
                    </a:lnTo>
                    <a:lnTo>
                      <a:pt x="25" y="3"/>
                    </a:lnTo>
                    <a:lnTo>
                      <a:pt x="18" y="7"/>
                    </a:lnTo>
                    <a:lnTo>
                      <a:pt x="12" y="11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2" y="32"/>
                    </a:lnTo>
                    <a:lnTo>
                      <a:pt x="0" y="40"/>
                    </a:lnTo>
                    <a:lnTo>
                      <a:pt x="2" y="47"/>
                    </a:lnTo>
                    <a:lnTo>
                      <a:pt x="4" y="55"/>
                    </a:lnTo>
                    <a:lnTo>
                      <a:pt x="7" y="61"/>
                    </a:lnTo>
                    <a:lnTo>
                      <a:pt x="13" y="67"/>
                    </a:lnTo>
                    <a:lnTo>
                      <a:pt x="19" y="72"/>
                    </a:lnTo>
                    <a:lnTo>
                      <a:pt x="26" y="76"/>
                    </a:lnTo>
                    <a:lnTo>
                      <a:pt x="34" y="78"/>
                    </a:lnTo>
                    <a:lnTo>
                      <a:pt x="42" y="78"/>
                    </a:lnTo>
                    <a:lnTo>
                      <a:pt x="50" y="77"/>
                    </a:lnTo>
                    <a:lnTo>
                      <a:pt x="57" y="75"/>
                    </a:lnTo>
                    <a:lnTo>
                      <a:pt x="64" y="71"/>
                    </a:lnTo>
                    <a:lnTo>
                      <a:pt x="70" y="65"/>
                    </a:lnTo>
                    <a:lnTo>
                      <a:pt x="74" y="60"/>
                    </a:lnTo>
                    <a:lnTo>
                      <a:pt x="78" y="53"/>
                    </a:lnTo>
                    <a:lnTo>
                      <a:pt x="80" y="45"/>
                    </a:lnTo>
                    <a:lnTo>
                      <a:pt x="80" y="37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3" y="6"/>
                    </a:lnTo>
                    <a:lnTo>
                      <a:pt x="56" y="2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0" name="Freeform 53">
                <a:extLst>
                  <a:ext uri="{FF2B5EF4-FFF2-40B4-BE49-F238E27FC236}">
                    <a16:creationId xmlns:a16="http://schemas.microsoft.com/office/drawing/2014/main" id="{05468F0B-E2C1-13A1-A4BA-67B8003B0502}"/>
                  </a:ext>
                </a:extLst>
              </p:cNvPr>
              <p:cNvSpPr/>
              <p:nvPr/>
            </p:nvSpPr>
            <p:spPr bwMode="auto">
              <a:xfrm>
                <a:off x="3990" y="4195"/>
                <a:ext cx="39" cy="39"/>
              </a:xfrm>
              <a:custGeom>
                <a:avLst/>
                <a:gdLst>
                  <a:gd name="T0" fmla="*/ 0 w 80"/>
                  <a:gd name="T1" fmla="*/ 1 h 78"/>
                  <a:gd name="T2" fmla="*/ 0 w 80"/>
                  <a:gd name="T3" fmla="*/ 0 h 78"/>
                  <a:gd name="T4" fmla="*/ 0 w 80"/>
                  <a:gd name="T5" fmla="*/ 1 h 78"/>
                  <a:gd name="T6" fmla="*/ 0 w 80"/>
                  <a:gd name="T7" fmla="*/ 1 h 78"/>
                  <a:gd name="T8" fmla="*/ 0 w 80"/>
                  <a:gd name="T9" fmla="*/ 1 h 78"/>
                  <a:gd name="T10" fmla="*/ 0 w 80"/>
                  <a:gd name="T11" fmla="*/ 1 h 78"/>
                  <a:gd name="T12" fmla="*/ 0 w 80"/>
                  <a:gd name="T13" fmla="*/ 1 h 78"/>
                  <a:gd name="T14" fmla="*/ 0 w 80"/>
                  <a:gd name="T15" fmla="*/ 1 h 78"/>
                  <a:gd name="T16" fmla="*/ 0 w 80"/>
                  <a:gd name="T17" fmla="*/ 1 h 78"/>
                  <a:gd name="T18" fmla="*/ 0 w 80"/>
                  <a:gd name="T19" fmla="*/ 1 h 78"/>
                  <a:gd name="T20" fmla="*/ 0 w 80"/>
                  <a:gd name="T21" fmla="*/ 1 h 78"/>
                  <a:gd name="T22" fmla="*/ 0 w 80"/>
                  <a:gd name="T23" fmla="*/ 1 h 78"/>
                  <a:gd name="T24" fmla="*/ 0 w 80"/>
                  <a:gd name="T25" fmla="*/ 1 h 78"/>
                  <a:gd name="T26" fmla="*/ 0 w 80"/>
                  <a:gd name="T27" fmla="*/ 1 h 78"/>
                  <a:gd name="T28" fmla="*/ 0 w 80"/>
                  <a:gd name="T29" fmla="*/ 1 h 78"/>
                  <a:gd name="T30" fmla="*/ 0 w 80"/>
                  <a:gd name="T31" fmla="*/ 1 h 78"/>
                  <a:gd name="T32" fmla="*/ 0 w 80"/>
                  <a:gd name="T33" fmla="*/ 1 h 78"/>
                  <a:gd name="T34" fmla="*/ 0 w 80"/>
                  <a:gd name="T35" fmla="*/ 1 h 78"/>
                  <a:gd name="T36" fmla="*/ 0 w 80"/>
                  <a:gd name="T37" fmla="*/ 1 h 78"/>
                  <a:gd name="T38" fmla="*/ 0 w 80"/>
                  <a:gd name="T39" fmla="*/ 1 h 78"/>
                  <a:gd name="T40" fmla="*/ 0 w 80"/>
                  <a:gd name="T41" fmla="*/ 1 h 78"/>
                  <a:gd name="T42" fmla="*/ 0 w 80"/>
                  <a:gd name="T43" fmla="*/ 1 h 78"/>
                  <a:gd name="T44" fmla="*/ 0 w 80"/>
                  <a:gd name="T45" fmla="*/ 1 h 78"/>
                  <a:gd name="T46" fmla="*/ 0 w 80"/>
                  <a:gd name="T47" fmla="*/ 1 h 78"/>
                  <a:gd name="T48" fmla="*/ 0 w 80"/>
                  <a:gd name="T49" fmla="*/ 1 h 78"/>
                  <a:gd name="T50" fmla="*/ 0 w 80"/>
                  <a:gd name="T51" fmla="*/ 1 h 78"/>
                  <a:gd name="T52" fmla="*/ 0 w 80"/>
                  <a:gd name="T53" fmla="*/ 1 h 78"/>
                  <a:gd name="T54" fmla="*/ 0 w 80"/>
                  <a:gd name="T55" fmla="*/ 1 h 78"/>
                  <a:gd name="T56" fmla="*/ 0 w 80"/>
                  <a:gd name="T57" fmla="*/ 1 h 78"/>
                  <a:gd name="T58" fmla="*/ 0 w 80"/>
                  <a:gd name="T59" fmla="*/ 1 h 78"/>
                  <a:gd name="T60" fmla="*/ 0 w 80"/>
                  <a:gd name="T61" fmla="*/ 1 h 78"/>
                  <a:gd name="T62" fmla="*/ 0 w 80"/>
                  <a:gd name="T63" fmla="*/ 1 h 78"/>
                  <a:gd name="T64" fmla="*/ 0 w 80"/>
                  <a:gd name="T65" fmla="*/ 1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7" y="1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3"/>
                    </a:lnTo>
                    <a:lnTo>
                      <a:pt x="17" y="7"/>
                    </a:lnTo>
                    <a:lnTo>
                      <a:pt x="12" y="12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1" y="32"/>
                    </a:lnTo>
                    <a:lnTo>
                      <a:pt x="0" y="40"/>
                    </a:lnTo>
                    <a:lnTo>
                      <a:pt x="1" y="48"/>
                    </a:lnTo>
                    <a:lnTo>
                      <a:pt x="4" y="55"/>
                    </a:lnTo>
                    <a:lnTo>
                      <a:pt x="7" y="62"/>
                    </a:lnTo>
                    <a:lnTo>
                      <a:pt x="13" y="68"/>
                    </a:lnTo>
                    <a:lnTo>
                      <a:pt x="19" y="73"/>
                    </a:lnTo>
                    <a:lnTo>
                      <a:pt x="25" y="76"/>
                    </a:lnTo>
                    <a:lnTo>
                      <a:pt x="33" y="78"/>
                    </a:lnTo>
                    <a:lnTo>
                      <a:pt x="42" y="78"/>
                    </a:lnTo>
                    <a:lnTo>
                      <a:pt x="50" y="78"/>
                    </a:lnTo>
                    <a:lnTo>
                      <a:pt x="57" y="75"/>
                    </a:lnTo>
                    <a:lnTo>
                      <a:pt x="63" y="71"/>
                    </a:lnTo>
                    <a:lnTo>
                      <a:pt x="69" y="67"/>
                    </a:lnTo>
                    <a:lnTo>
                      <a:pt x="74" y="61"/>
                    </a:lnTo>
                    <a:lnTo>
                      <a:pt x="77" y="54"/>
                    </a:lnTo>
                    <a:lnTo>
                      <a:pt x="80" y="46"/>
                    </a:lnTo>
                    <a:lnTo>
                      <a:pt x="80" y="38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2" y="6"/>
                    </a:lnTo>
                    <a:lnTo>
                      <a:pt x="55" y="2"/>
                    </a:lnTo>
                    <a:lnTo>
                      <a:pt x="47" y="1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1" name="Freeform 54">
                <a:extLst>
                  <a:ext uri="{FF2B5EF4-FFF2-40B4-BE49-F238E27FC236}">
                    <a16:creationId xmlns:a16="http://schemas.microsoft.com/office/drawing/2014/main" id="{4656E976-2EC4-93CD-FCE4-D0C8F21715A1}"/>
                  </a:ext>
                </a:extLst>
              </p:cNvPr>
              <p:cNvSpPr/>
              <p:nvPr/>
            </p:nvSpPr>
            <p:spPr bwMode="auto">
              <a:xfrm>
                <a:off x="4127" y="4147"/>
                <a:ext cx="39" cy="39"/>
              </a:xfrm>
              <a:custGeom>
                <a:avLst/>
                <a:gdLst>
                  <a:gd name="T0" fmla="*/ 0 w 80"/>
                  <a:gd name="T1" fmla="*/ 0 h 79"/>
                  <a:gd name="T2" fmla="*/ 0 w 80"/>
                  <a:gd name="T3" fmla="*/ 0 h 79"/>
                  <a:gd name="T4" fmla="*/ 0 w 80"/>
                  <a:gd name="T5" fmla="*/ 0 h 79"/>
                  <a:gd name="T6" fmla="*/ 0 w 80"/>
                  <a:gd name="T7" fmla="*/ 0 h 79"/>
                  <a:gd name="T8" fmla="*/ 0 w 80"/>
                  <a:gd name="T9" fmla="*/ 0 h 79"/>
                  <a:gd name="T10" fmla="*/ 0 w 80"/>
                  <a:gd name="T11" fmla="*/ 0 h 79"/>
                  <a:gd name="T12" fmla="*/ 0 w 80"/>
                  <a:gd name="T13" fmla="*/ 0 h 79"/>
                  <a:gd name="T14" fmla="*/ 0 w 80"/>
                  <a:gd name="T15" fmla="*/ 0 h 79"/>
                  <a:gd name="T16" fmla="*/ 0 w 80"/>
                  <a:gd name="T17" fmla="*/ 0 h 79"/>
                  <a:gd name="T18" fmla="*/ 0 w 80"/>
                  <a:gd name="T19" fmla="*/ 0 h 79"/>
                  <a:gd name="T20" fmla="*/ 0 w 80"/>
                  <a:gd name="T21" fmla="*/ 0 h 79"/>
                  <a:gd name="T22" fmla="*/ 0 w 80"/>
                  <a:gd name="T23" fmla="*/ 0 h 79"/>
                  <a:gd name="T24" fmla="*/ 0 w 80"/>
                  <a:gd name="T25" fmla="*/ 0 h 79"/>
                  <a:gd name="T26" fmla="*/ 0 w 80"/>
                  <a:gd name="T27" fmla="*/ 0 h 79"/>
                  <a:gd name="T28" fmla="*/ 0 w 80"/>
                  <a:gd name="T29" fmla="*/ 0 h 79"/>
                  <a:gd name="T30" fmla="*/ 0 w 80"/>
                  <a:gd name="T31" fmla="*/ 0 h 79"/>
                  <a:gd name="T32" fmla="*/ 0 w 80"/>
                  <a:gd name="T33" fmla="*/ 0 h 79"/>
                  <a:gd name="T34" fmla="*/ 0 w 80"/>
                  <a:gd name="T35" fmla="*/ 0 h 79"/>
                  <a:gd name="T36" fmla="*/ 0 w 80"/>
                  <a:gd name="T37" fmla="*/ 0 h 79"/>
                  <a:gd name="T38" fmla="*/ 0 w 80"/>
                  <a:gd name="T39" fmla="*/ 0 h 79"/>
                  <a:gd name="T40" fmla="*/ 0 w 80"/>
                  <a:gd name="T41" fmla="*/ 0 h 79"/>
                  <a:gd name="T42" fmla="*/ 0 w 80"/>
                  <a:gd name="T43" fmla="*/ 0 h 79"/>
                  <a:gd name="T44" fmla="*/ 0 w 80"/>
                  <a:gd name="T45" fmla="*/ 0 h 79"/>
                  <a:gd name="T46" fmla="*/ 0 w 80"/>
                  <a:gd name="T47" fmla="*/ 0 h 79"/>
                  <a:gd name="T48" fmla="*/ 0 w 80"/>
                  <a:gd name="T49" fmla="*/ 0 h 79"/>
                  <a:gd name="T50" fmla="*/ 0 w 80"/>
                  <a:gd name="T51" fmla="*/ 0 h 79"/>
                  <a:gd name="T52" fmla="*/ 0 w 80"/>
                  <a:gd name="T53" fmla="*/ 0 h 79"/>
                  <a:gd name="T54" fmla="*/ 0 w 80"/>
                  <a:gd name="T55" fmla="*/ 0 h 79"/>
                  <a:gd name="T56" fmla="*/ 0 w 80"/>
                  <a:gd name="T57" fmla="*/ 0 h 79"/>
                  <a:gd name="T58" fmla="*/ 0 w 80"/>
                  <a:gd name="T59" fmla="*/ 0 h 79"/>
                  <a:gd name="T60" fmla="*/ 0 w 80"/>
                  <a:gd name="T61" fmla="*/ 0 h 79"/>
                  <a:gd name="T62" fmla="*/ 0 w 80"/>
                  <a:gd name="T63" fmla="*/ 0 h 79"/>
                  <a:gd name="T64" fmla="*/ 0 w 80"/>
                  <a:gd name="T65" fmla="*/ 0 h 7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9">
                    <a:moveTo>
                      <a:pt x="46" y="0"/>
                    </a:moveTo>
                    <a:lnTo>
                      <a:pt x="38" y="0"/>
                    </a:lnTo>
                    <a:lnTo>
                      <a:pt x="30" y="0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8"/>
                    </a:lnTo>
                    <a:lnTo>
                      <a:pt x="2" y="24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40" y="79"/>
                    </a:lnTo>
                    <a:lnTo>
                      <a:pt x="49" y="79"/>
                    </a:lnTo>
                    <a:lnTo>
                      <a:pt x="55" y="75"/>
                    </a:lnTo>
                    <a:lnTo>
                      <a:pt x="62" y="72"/>
                    </a:lnTo>
                    <a:lnTo>
                      <a:pt x="68" y="67"/>
                    </a:lnTo>
                    <a:lnTo>
                      <a:pt x="73" y="61"/>
                    </a:lnTo>
                    <a:lnTo>
                      <a:pt x="76" y="54"/>
                    </a:lnTo>
                    <a:lnTo>
                      <a:pt x="78" y="46"/>
                    </a:lnTo>
                    <a:lnTo>
                      <a:pt x="80" y="38"/>
                    </a:lnTo>
                    <a:lnTo>
                      <a:pt x="78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2" name="Freeform 55">
                <a:extLst>
                  <a:ext uri="{FF2B5EF4-FFF2-40B4-BE49-F238E27FC236}">
                    <a16:creationId xmlns:a16="http://schemas.microsoft.com/office/drawing/2014/main" id="{C3573BF0-10E2-C789-8C70-5B883CC1BEA2}"/>
                  </a:ext>
                </a:extLst>
              </p:cNvPr>
              <p:cNvSpPr/>
              <p:nvPr/>
            </p:nvSpPr>
            <p:spPr bwMode="auto">
              <a:xfrm>
                <a:off x="4216" y="4162"/>
                <a:ext cx="37" cy="39"/>
              </a:xfrm>
              <a:custGeom>
                <a:avLst/>
                <a:gdLst>
                  <a:gd name="T0" fmla="*/ 1 w 73"/>
                  <a:gd name="T1" fmla="*/ 0 h 79"/>
                  <a:gd name="T2" fmla="*/ 1 w 73"/>
                  <a:gd name="T3" fmla="*/ 0 h 79"/>
                  <a:gd name="T4" fmla="*/ 1 w 73"/>
                  <a:gd name="T5" fmla="*/ 0 h 79"/>
                  <a:gd name="T6" fmla="*/ 1 w 73"/>
                  <a:gd name="T7" fmla="*/ 0 h 79"/>
                  <a:gd name="T8" fmla="*/ 1 w 73"/>
                  <a:gd name="T9" fmla="*/ 0 h 79"/>
                  <a:gd name="T10" fmla="*/ 1 w 73"/>
                  <a:gd name="T11" fmla="*/ 0 h 79"/>
                  <a:gd name="T12" fmla="*/ 1 w 73"/>
                  <a:gd name="T13" fmla="*/ 0 h 79"/>
                  <a:gd name="T14" fmla="*/ 1 w 73"/>
                  <a:gd name="T15" fmla="*/ 0 h 79"/>
                  <a:gd name="T16" fmla="*/ 1 w 73"/>
                  <a:gd name="T17" fmla="*/ 0 h 79"/>
                  <a:gd name="T18" fmla="*/ 1 w 73"/>
                  <a:gd name="T19" fmla="*/ 0 h 79"/>
                  <a:gd name="T20" fmla="*/ 1 w 73"/>
                  <a:gd name="T21" fmla="*/ 0 h 79"/>
                  <a:gd name="T22" fmla="*/ 1 w 73"/>
                  <a:gd name="T23" fmla="*/ 0 h 79"/>
                  <a:gd name="T24" fmla="*/ 0 w 73"/>
                  <a:gd name="T25" fmla="*/ 0 h 79"/>
                  <a:gd name="T26" fmla="*/ 0 w 73"/>
                  <a:gd name="T27" fmla="*/ 0 h 79"/>
                  <a:gd name="T28" fmla="*/ 0 w 73"/>
                  <a:gd name="T29" fmla="*/ 0 h 79"/>
                  <a:gd name="T30" fmla="*/ 1 w 73"/>
                  <a:gd name="T31" fmla="*/ 0 h 79"/>
                  <a:gd name="T32" fmla="*/ 1 w 73"/>
                  <a:gd name="T33" fmla="*/ 0 h 79"/>
                  <a:gd name="T34" fmla="*/ 1 w 73"/>
                  <a:gd name="T35" fmla="*/ 0 h 79"/>
                  <a:gd name="T36" fmla="*/ 1 w 73"/>
                  <a:gd name="T37" fmla="*/ 0 h 79"/>
                  <a:gd name="T38" fmla="*/ 1 w 73"/>
                  <a:gd name="T39" fmla="*/ 0 h 79"/>
                  <a:gd name="T40" fmla="*/ 1 w 73"/>
                  <a:gd name="T41" fmla="*/ 0 h 79"/>
                  <a:gd name="T42" fmla="*/ 1 w 73"/>
                  <a:gd name="T43" fmla="*/ 0 h 79"/>
                  <a:gd name="T44" fmla="*/ 1 w 73"/>
                  <a:gd name="T45" fmla="*/ 0 h 79"/>
                  <a:gd name="T46" fmla="*/ 1 w 73"/>
                  <a:gd name="T47" fmla="*/ 0 h 79"/>
                  <a:gd name="T48" fmla="*/ 1 w 73"/>
                  <a:gd name="T49" fmla="*/ 0 h 79"/>
                  <a:gd name="T50" fmla="*/ 1 w 73"/>
                  <a:gd name="T51" fmla="*/ 0 h 79"/>
                  <a:gd name="T52" fmla="*/ 1 w 73"/>
                  <a:gd name="T53" fmla="*/ 0 h 79"/>
                  <a:gd name="T54" fmla="*/ 1 w 73"/>
                  <a:gd name="T55" fmla="*/ 0 h 79"/>
                  <a:gd name="T56" fmla="*/ 1 w 73"/>
                  <a:gd name="T57" fmla="*/ 0 h 79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73" h="79">
                    <a:moveTo>
                      <a:pt x="73" y="19"/>
                    </a:moveTo>
                    <a:lnTo>
                      <a:pt x="69" y="12"/>
                    </a:lnTo>
                    <a:lnTo>
                      <a:pt x="62" y="7"/>
                    </a:lnTo>
                    <a:lnTo>
                      <a:pt x="54" y="2"/>
                    </a:lnTo>
                    <a:lnTo>
                      <a:pt x="46" y="0"/>
                    </a:lnTo>
                    <a:lnTo>
                      <a:pt x="38" y="0"/>
                    </a:lnTo>
                    <a:lnTo>
                      <a:pt x="30" y="1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0" y="12"/>
                    </a:lnTo>
                    <a:lnTo>
                      <a:pt x="5" y="19"/>
                    </a:lnTo>
                    <a:lnTo>
                      <a:pt x="2" y="25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49"/>
                    </a:lnTo>
                    <a:lnTo>
                      <a:pt x="3" y="55"/>
                    </a:lnTo>
                    <a:lnTo>
                      <a:pt x="7" y="62"/>
                    </a:lnTo>
                    <a:lnTo>
                      <a:pt x="11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35" y="79"/>
                    </a:lnTo>
                    <a:lnTo>
                      <a:pt x="38" y="79"/>
                    </a:lnTo>
                    <a:lnTo>
                      <a:pt x="41" y="79"/>
                    </a:lnTo>
                    <a:lnTo>
                      <a:pt x="43" y="79"/>
                    </a:lnTo>
                    <a:lnTo>
                      <a:pt x="48" y="70"/>
                    </a:lnTo>
                    <a:lnTo>
                      <a:pt x="58" y="52"/>
                    </a:lnTo>
                    <a:lnTo>
                      <a:pt x="69" y="31"/>
                    </a:lnTo>
                    <a:lnTo>
                      <a:pt x="73" y="19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3" name="Freeform 56">
                <a:extLst>
                  <a:ext uri="{FF2B5EF4-FFF2-40B4-BE49-F238E27FC236}">
                    <a16:creationId xmlns:a16="http://schemas.microsoft.com/office/drawing/2014/main" id="{DFD2C84B-66EB-D3F4-4A9A-E6A89C87D42E}"/>
                  </a:ext>
                </a:extLst>
              </p:cNvPr>
              <p:cNvSpPr/>
              <p:nvPr/>
            </p:nvSpPr>
            <p:spPr bwMode="auto">
              <a:xfrm>
                <a:off x="3983" y="4266"/>
                <a:ext cx="31" cy="33"/>
              </a:xfrm>
              <a:custGeom>
                <a:avLst/>
                <a:gdLst>
                  <a:gd name="T0" fmla="*/ 1 w 61"/>
                  <a:gd name="T1" fmla="*/ 1 h 66"/>
                  <a:gd name="T2" fmla="*/ 1 w 61"/>
                  <a:gd name="T3" fmla="*/ 1 h 66"/>
                  <a:gd name="T4" fmla="*/ 1 w 61"/>
                  <a:gd name="T5" fmla="*/ 1 h 66"/>
                  <a:gd name="T6" fmla="*/ 1 w 61"/>
                  <a:gd name="T7" fmla="*/ 1 h 66"/>
                  <a:gd name="T8" fmla="*/ 1 w 61"/>
                  <a:gd name="T9" fmla="*/ 1 h 66"/>
                  <a:gd name="T10" fmla="*/ 1 w 61"/>
                  <a:gd name="T11" fmla="*/ 1 h 66"/>
                  <a:gd name="T12" fmla="*/ 1 w 61"/>
                  <a:gd name="T13" fmla="*/ 1 h 66"/>
                  <a:gd name="T14" fmla="*/ 1 w 61"/>
                  <a:gd name="T15" fmla="*/ 1 h 66"/>
                  <a:gd name="T16" fmla="*/ 1 w 61"/>
                  <a:gd name="T17" fmla="*/ 1 h 66"/>
                  <a:gd name="T18" fmla="*/ 1 w 61"/>
                  <a:gd name="T19" fmla="*/ 1 h 66"/>
                  <a:gd name="T20" fmla="*/ 1 w 61"/>
                  <a:gd name="T21" fmla="*/ 1 h 66"/>
                  <a:gd name="T22" fmla="*/ 1 w 61"/>
                  <a:gd name="T23" fmla="*/ 1 h 66"/>
                  <a:gd name="T24" fmla="*/ 1 w 61"/>
                  <a:gd name="T25" fmla="*/ 1 h 66"/>
                  <a:gd name="T26" fmla="*/ 1 w 61"/>
                  <a:gd name="T27" fmla="*/ 0 h 66"/>
                  <a:gd name="T28" fmla="*/ 1 w 61"/>
                  <a:gd name="T29" fmla="*/ 1 h 66"/>
                  <a:gd name="T30" fmla="*/ 1 w 61"/>
                  <a:gd name="T31" fmla="*/ 1 h 66"/>
                  <a:gd name="T32" fmla="*/ 0 w 61"/>
                  <a:gd name="T33" fmla="*/ 1 h 66"/>
                  <a:gd name="T34" fmla="*/ 1 w 61"/>
                  <a:gd name="T35" fmla="*/ 1 h 66"/>
                  <a:gd name="T36" fmla="*/ 1 w 61"/>
                  <a:gd name="T37" fmla="*/ 1 h 66"/>
                  <a:gd name="T38" fmla="*/ 1 w 61"/>
                  <a:gd name="T39" fmla="*/ 1 h 66"/>
                  <a:gd name="T40" fmla="*/ 1 w 61"/>
                  <a:gd name="T41" fmla="*/ 1 h 66"/>
                  <a:gd name="T42" fmla="*/ 1 w 61"/>
                  <a:gd name="T43" fmla="*/ 1 h 66"/>
                  <a:gd name="T44" fmla="*/ 1 w 61"/>
                  <a:gd name="T45" fmla="*/ 1 h 66"/>
                  <a:gd name="T46" fmla="*/ 1 w 61"/>
                  <a:gd name="T47" fmla="*/ 1 h 66"/>
                  <a:gd name="T48" fmla="*/ 1 w 61"/>
                  <a:gd name="T49" fmla="*/ 1 h 6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61" h="66">
                    <a:moveTo>
                      <a:pt x="53" y="66"/>
                    </a:moveTo>
                    <a:lnTo>
                      <a:pt x="57" y="61"/>
                    </a:lnTo>
                    <a:lnTo>
                      <a:pt x="59" y="56"/>
                    </a:lnTo>
                    <a:lnTo>
                      <a:pt x="60" y="52"/>
                    </a:lnTo>
                    <a:lnTo>
                      <a:pt x="61" y="47"/>
                    </a:lnTo>
                    <a:lnTo>
                      <a:pt x="61" y="39"/>
                    </a:lnTo>
                    <a:lnTo>
                      <a:pt x="60" y="31"/>
                    </a:lnTo>
                    <a:lnTo>
                      <a:pt x="58" y="24"/>
                    </a:lnTo>
                    <a:lnTo>
                      <a:pt x="55" y="17"/>
                    </a:lnTo>
                    <a:lnTo>
                      <a:pt x="50" y="11"/>
                    </a:lnTo>
                    <a:lnTo>
                      <a:pt x="43" y="7"/>
                    </a:lnTo>
                    <a:lnTo>
                      <a:pt x="36" y="3"/>
                    </a:lnTo>
                    <a:lnTo>
                      <a:pt x="29" y="1"/>
                    </a:lnTo>
                    <a:lnTo>
                      <a:pt x="21" y="0"/>
                    </a:lnTo>
                    <a:lnTo>
                      <a:pt x="13" y="1"/>
                    </a:lnTo>
                    <a:lnTo>
                      <a:pt x="6" y="3"/>
                    </a:lnTo>
                    <a:lnTo>
                      <a:pt x="0" y="7"/>
                    </a:lnTo>
                    <a:lnTo>
                      <a:pt x="2" y="9"/>
                    </a:lnTo>
                    <a:lnTo>
                      <a:pt x="5" y="14"/>
                    </a:lnTo>
                    <a:lnTo>
                      <a:pt x="11" y="22"/>
                    </a:lnTo>
                    <a:lnTo>
                      <a:pt x="19" y="31"/>
                    </a:lnTo>
                    <a:lnTo>
                      <a:pt x="27" y="41"/>
                    </a:lnTo>
                    <a:lnTo>
                      <a:pt x="35" y="51"/>
                    </a:lnTo>
                    <a:lnTo>
                      <a:pt x="44" y="59"/>
                    </a:lnTo>
                    <a:lnTo>
                      <a:pt x="53" y="66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4" name="Freeform 57">
                <a:extLst>
                  <a:ext uri="{FF2B5EF4-FFF2-40B4-BE49-F238E27FC236}">
                    <a16:creationId xmlns:a16="http://schemas.microsoft.com/office/drawing/2014/main" id="{0D3C9F92-8F92-1BE3-840E-66853EFDA703}"/>
                  </a:ext>
                </a:extLst>
              </p:cNvPr>
              <p:cNvSpPr/>
              <p:nvPr/>
            </p:nvSpPr>
            <p:spPr bwMode="auto">
              <a:xfrm>
                <a:off x="4852" y="4125"/>
                <a:ext cx="17" cy="17"/>
              </a:xfrm>
              <a:custGeom>
                <a:avLst/>
                <a:gdLst>
                  <a:gd name="T0" fmla="*/ 1 w 34"/>
                  <a:gd name="T1" fmla="*/ 1 h 34"/>
                  <a:gd name="T2" fmla="*/ 1 w 34"/>
                  <a:gd name="T3" fmla="*/ 1 h 34"/>
                  <a:gd name="T4" fmla="*/ 1 w 34"/>
                  <a:gd name="T5" fmla="*/ 1 h 34"/>
                  <a:gd name="T6" fmla="*/ 1 w 34"/>
                  <a:gd name="T7" fmla="*/ 1 h 34"/>
                  <a:gd name="T8" fmla="*/ 1 w 34"/>
                  <a:gd name="T9" fmla="*/ 1 h 34"/>
                  <a:gd name="T10" fmla="*/ 1 w 34"/>
                  <a:gd name="T11" fmla="*/ 1 h 34"/>
                  <a:gd name="T12" fmla="*/ 1 w 34"/>
                  <a:gd name="T13" fmla="*/ 1 h 34"/>
                  <a:gd name="T14" fmla="*/ 1 w 34"/>
                  <a:gd name="T15" fmla="*/ 1 h 34"/>
                  <a:gd name="T16" fmla="*/ 1 w 34"/>
                  <a:gd name="T17" fmla="*/ 1 h 34"/>
                  <a:gd name="T18" fmla="*/ 1 w 34"/>
                  <a:gd name="T19" fmla="*/ 0 h 34"/>
                  <a:gd name="T20" fmla="*/ 1 w 34"/>
                  <a:gd name="T21" fmla="*/ 1 h 34"/>
                  <a:gd name="T22" fmla="*/ 1 w 34"/>
                  <a:gd name="T23" fmla="*/ 1 h 34"/>
                  <a:gd name="T24" fmla="*/ 0 w 34"/>
                  <a:gd name="T25" fmla="*/ 1 h 34"/>
                  <a:gd name="T26" fmla="*/ 0 w 34"/>
                  <a:gd name="T27" fmla="*/ 1 h 34"/>
                  <a:gd name="T28" fmla="*/ 1 w 34"/>
                  <a:gd name="T29" fmla="*/ 1 h 34"/>
                  <a:gd name="T30" fmla="*/ 1 w 34"/>
                  <a:gd name="T31" fmla="*/ 1 h 34"/>
                  <a:gd name="T32" fmla="*/ 1 w 34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4">
                    <a:moveTo>
                      <a:pt x="12" y="34"/>
                    </a:moveTo>
                    <a:lnTo>
                      <a:pt x="19" y="34"/>
                    </a:lnTo>
                    <a:lnTo>
                      <a:pt x="24" y="33"/>
                    </a:lnTo>
                    <a:lnTo>
                      <a:pt x="29" y="28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2" y="10"/>
                    </a:lnTo>
                    <a:lnTo>
                      <a:pt x="28" y="5"/>
                    </a:lnTo>
                    <a:lnTo>
                      <a:pt x="22" y="2"/>
                    </a:lnTo>
                    <a:lnTo>
                      <a:pt x="15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6" y="30"/>
                    </a:lnTo>
                    <a:lnTo>
                      <a:pt x="12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5" name="Freeform 58">
                <a:extLst>
                  <a:ext uri="{FF2B5EF4-FFF2-40B4-BE49-F238E27FC236}">
                    <a16:creationId xmlns:a16="http://schemas.microsoft.com/office/drawing/2014/main" id="{2BDAE566-8211-3BAD-8FCF-16D9BDB1D0F7}"/>
                  </a:ext>
                </a:extLst>
              </p:cNvPr>
              <p:cNvSpPr/>
              <p:nvPr/>
            </p:nvSpPr>
            <p:spPr bwMode="auto">
              <a:xfrm>
                <a:off x="4885" y="4152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0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1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1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8" y="3"/>
                    </a:lnTo>
                    <a:lnTo>
                      <a:pt x="22" y="0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1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6" name="Freeform 59">
                <a:extLst>
                  <a:ext uri="{FF2B5EF4-FFF2-40B4-BE49-F238E27FC236}">
                    <a16:creationId xmlns:a16="http://schemas.microsoft.com/office/drawing/2014/main" id="{27F7540A-04F7-FEF7-0F65-37016542A965}"/>
                  </a:ext>
                </a:extLst>
              </p:cNvPr>
              <p:cNvSpPr/>
              <p:nvPr/>
            </p:nvSpPr>
            <p:spPr bwMode="auto">
              <a:xfrm>
                <a:off x="4701" y="4202"/>
                <a:ext cx="17" cy="17"/>
              </a:xfrm>
              <a:custGeom>
                <a:avLst/>
                <a:gdLst>
                  <a:gd name="T0" fmla="*/ 1 w 34"/>
                  <a:gd name="T1" fmla="*/ 1 h 33"/>
                  <a:gd name="T2" fmla="*/ 1 w 34"/>
                  <a:gd name="T3" fmla="*/ 1 h 33"/>
                  <a:gd name="T4" fmla="*/ 1 w 34"/>
                  <a:gd name="T5" fmla="*/ 1 h 33"/>
                  <a:gd name="T6" fmla="*/ 1 w 34"/>
                  <a:gd name="T7" fmla="*/ 1 h 33"/>
                  <a:gd name="T8" fmla="*/ 1 w 34"/>
                  <a:gd name="T9" fmla="*/ 1 h 33"/>
                  <a:gd name="T10" fmla="*/ 1 w 34"/>
                  <a:gd name="T11" fmla="*/ 1 h 33"/>
                  <a:gd name="T12" fmla="*/ 1 w 34"/>
                  <a:gd name="T13" fmla="*/ 1 h 33"/>
                  <a:gd name="T14" fmla="*/ 1 w 34"/>
                  <a:gd name="T15" fmla="*/ 1 h 33"/>
                  <a:gd name="T16" fmla="*/ 1 w 34"/>
                  <a:gd name="T17" fmla="*/ 1 h 33"/>
                  <a:gd name="T18" fmla="*/ 1 w 34"/>
                  <a:gd name="T19" fmla="*/ 0 h 33"/>
                  <a:gd name="T20" fmla="*/ 1 w 34"/>
                  <a:gd name="T21" fmla="*/ 1 h 33"/>
                  <a:gd name="T22" fmla="*/ 1 w 34"/>
                  <a:gd name="T23" fmla="*/ 1 h 33"/>
                  <a:gd name="T24" fmla="*/ 1 w 34"/>
                  <a:gd name="T25" fmla="*/ 1 h 33"/>
                  <a:gd name="T26" fmla="*/ 0 w 34"/>
                  <a:gd name="T27" fmla="*/ 1 h 33"/>
                  <a:gd name="T28" fmla="*/ 1 w 34"/>
                  <a:gd name="T29" fmla="*/ 1 h 33"/>
                  <a:gd name="T30" fmla="*/ 1 w 34"/>
                  <a:gd name="T31" fmla="*/ 1 h 33"/>
                  <a:gd name="T32" fmla="*/ 1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3"/>
                    </a:moveTo>
                    <a:lnTo>
                      <a:pt x="19" y="33"/>
                    </a:lnTo>
                    <a:lnTo>
                      <a:pt x="25" y="32"/>
                    </a:lnTo>
                    <a:lnTo>
                      <a:pt x="29" y="28"/>
                    </a:lnTo>
                    <a:lnTo>
                      <a:pt x="33" y="22"/>
                    </a:lnTo>
                    <a:lnTo>
                      <a:pt x="34" y="16"/>
                    </a:lnTo>
                    <a:lnTo>
                      <a:pt x="33" y="9"/>
                    </a:lnTo>
                    <a:lnTo>
                      <a:pt x="28" y="5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10" y="2"/>
                    </a:lnTo>
                    <a:lnTo>
                      <a:pt x="5" y="6"/>
                    </a:lnTo>
                    <a:lnTo>
                      <a:pt x="2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30"/>
                    </a:lnTo>
                    <a:lnTo>
                      <a:pt x="12" y="3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" name="Freeform 60">
                <a:extLst>
                  <a:ext uri="{FF2B5EF4-FFF2-40B4-BE49-F238E27FC236}">
                    <a16:creationId xmlns:a16="http://schemas.microsoft.com/office/drawing/2014/main" id="{EDAABF9A-4519-F26B-5836-A4C1E0991DC0}"/>
                  </a:ext>
                </a:extLst>
              </p:cNvPr>
              <p:cNvSpPr/>
              <p:nvPr/>
            </p:nvSpPr>
            <p:spPr bwMode="auto">
              <a:xfrm>
                <a:off x="4742" y="4201"/>
                <a:ext cx="16" cy="17"/>
              </a:xfrm>
              <a:custGeom>
                <a:avLst/>
                <a:gdLst>
                  <a:gd name="T0" fmla="*/ 0 w 34"/>
                  <a:gd name="T1" fmla="*/ 1 h 33"/>
                  <a:gd name="T2" fmla="*/ 0 w 34"/>
                  <a:gd name="T3" fmla="*/ 1 h 33"/>
                  <a:gd name="T4" fmla="*/ 0 w 34"/>
                  <a:gd name="T5" fmla="*/ 1 h 33"/>
                  <a:gd name="T6" fmla="*/ 0 w 34"/>
                  <a:gd name="T7" fmla="*/ 1 h 33"/>
                  <a:gd name="T8" fmla="*/ 0 w 34"/>
                  <a:gd name="T9" fmla="*/ 1 h 33"/>
                  <a:gd name="T10" fmla="*/ 0 w 34"/>
                  <a:gd name="T11" fmla="*/ 1 h 33"/>
                  <a:gd name="T12" fmla="*/ 0 w 34"/>
                  <a:gd name="T13" fmla="*/ 1 h 33"/>
                  <a:gd name="T14" fmla="*/ 0 w 34"/>
                  <a:gd name="T15" fmla="*/ 1 h 33"/>
                  <a:gd name="T16" fmla="*/ 0 w 34"/>
                  <a:gd name="T17" fmla="*/ 1 h 33"/>
                  <a:gd name="T18" fmla="*/ 0 w 34"/>
                  <a:gd name="T19" fmla="*/ 0 h 33"/>
                  <a:gd name="T20" fmla="*/ 0 w 34"/>
                  <a:gd name="T21" fmla="*/ 1 h 33"/>
                  <a:gd name="T22" fmla="*/ 0 w 34"/>
                  <a:gd name="T23" fmla="*/ 1 h 33"/>
                  <a:gd name="T24" fmla="*/ 0 w 34"/>
                  <a:gd name="T25" fmla="*/ 1 h 33"/>
                  <a:gd name="T26" fmla="*/ 0 w 34"/>
                  <a:gd name="T27" fmla="*/ 1 h 33"/>
                  <a:gd name="T28" fmla="*/ 0 w 34"/>
                  <a:gd name="T29" fmla="*/ 1 h 33"/>
                  <a:gd name="T30" fmla="*/ 0 w 34"/>
                  <a:gd name="T31" fmla="*/ 1 h 33"/>
                  <a:gd name="T32" fmla="*/ 0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2"/>
                    </a:moveTo>
                    <a:lnTo>
                      <a:pt x="19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1" y="9"/>
                    </a:lnTo>
                    <a:lnTo>
                      <a:pt x="28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8" name="Freeform 61">
                <a:extLst>
                  <a:ext uri="{FF2B5EF4-FFF2-40B4-BE49-F238E27FC236}">
                    <a16:creationId xmlns:a16="http://schemas.microsoft.com/office/drawing/2014/main" id="{8A90CF1A-76DB-FDE4-C9AB-3C36A2DCC092}"/>
                  </a:ext>
                </a:extLst>
              </p:cNvPr>
              <p:cNvSpPr/>
              <p:nvPr/>
            </p:nvSpPr>
            <p:spPr bwMode="auto">
              <a:xfrm>
                <a:off x="4782" y="4209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1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5" y="29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9" name="Freeform 62">
                <a:extLst>
                  <a:ext uri="{FF2B5EF4-FFF2-40B4-BE49-F238E27FC236}">
                    <a16:creationId xmlns:a16="http://schemas.microsoft.com/office/drawing/2014/main" id="{EFF68BD7-0657-5605-8C16-B57CA3912FC4}"/>
                  </a:ext>
                </a:extLst>
              </p:cNvPr>
              <p:cNvSpPr/>
              <p:nvPr/>
            </p:nvSpPr>
            <p:spPr bwMode="auto">
              <a:xfrm>
                <a:off x="4820" y="4226"/>
                <a:ext cx="17" cy="17"/>
              </a:xfrm>
              <a:custGeom>
                <a:avLst/>
                <a:gdLst>
                  <a:gd name="T0" fmla="*/ 1 w 33"/>
                  <a:gd name="T1" fmla="*/ 1 h 34"/>
                  <a:gd name="T2" fmla="*/ 1 w 33"/>
                  <a:gd name="T3" fmla="*/ 1 h 34"/>
                  <a:gd name="T4" fmla="*/ 1 w 33"/>
                  <a:gd name="T5" fmla="*/ 1 h 34"/>
                  <a:gd name="T6" fmla="*/ 1 w 33"/>
                  <a:gd name="T7" fmla="*/ 1 h 34"/>
                  <a:gd name="T8" fmla="*/ 1 w 33"/>
                  <a:gd name="T9" fmla="*/ 1 h 34"/>
                  <a:gd name="T10" fmla="*/ 1 w 33"/>
                  <a:gd name="T11" fmla="*/ 1 h 34"/>
                  <a:gd name="T12" fmla="*/ 1 w 33"/>
                  <a:gd name="T13" fmla="*/ 1 h 34"/>
                  <a:gd name="T14" fmla="*/ 1 w 33"/>
                  <a:gd name="T15" fmla="*/ 1 h 34"/>
                  <a:gd name="T16" fmla="*/ 1 w 33"/>
                  <a:gd name="T17" fmla="*/ 1 h 34"/>
                  <a:gd name="T18" fmla="*/ 1 w 33"/>
                  <a:gd name="T19" fmla="*/ 0 h 34"/>
                  <a:gd name="T20" fmla="*/ 1 w 33"/>
                  <a:gd name="T21" fmla="*/ 1 h 34"/>
                  <a:gd name="T22" fmla="*/ 1 w 33"/>
                  <a:gd name="T23" fmla="*/ 1 h 34"/>
                  <a:gd name="T24" fmla="*/ 1 w 33"/>
                  <a:gd name="T25" fmla="*/ 1 h 34"/>
                  <a:gd name="T26" fmla="*/ 0 w 33"/>
                  <a:gd name="T27" fmla="*/ 1 h 34"/>
                  <a:gd name="T28" fmla="*/ 1 w 33"/>
                  <a:gd name="T29" fmla="*/ 1 h 34"/>
                  <a:gd name="T30" fmla="*/ 1 w 33"/>
                  <a:gd name="T31" fmla="*/ 1 h 34"/>
                  <a:gd name="T32" fmla="*/ 1 w 33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4">
                    <a:moveTo>
                      <a:pt x="11" y="34"/>
                    </a:moveTo>
                    <a:lnTo>
                      <a:pt x="18" y="34"/>
                    </a:lnTo>
                    <a:lnTo>
                      <a:pt x="24" y="33"/>
                    </a:lnTo>
                    <a:lnTo>
                      <a:pt x="30" y="28"/>
                    </a:lnTo>
                    <a:lnTo>
                      <a:pt x="33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7" y="5"/>
                    </a:lnTo>
                    <a:lnTo>
                      <a:pt x="22" y="1"/>
                    </a:lnTo>
                    <a:lnTo>
                      <a:pt x="16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1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5" y="30"/>
                    </a:lnTo>
                    <a:lnTo>
                      <a:pt x="11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" name="Freeform 63">
                <a:extLst>
                  <a:ext uri="{FF2B5EF4-FFF2-40B4-BE49-F238E27FC236}">
                    <a16:creationId xmlns:a16="http://schemas.microsoft.com/office/drawing/2014/main" id="{E9241785-957A-9DB6-588F-0B00EFF650DD}"/>
                  </a:ext>
                </a:extLst>
              </p:cNvPr>
              <p:cNvSpPr/>
              <p:nvPr/>
            </p:nvSpPr>
            <p:spPr bwMode="auto">
              <a:xfrm>
                <a:off x="4853" y="4250"/>
                <a:ext cx="16" cy="16"/>
              </a:xfrm>
              <a:custGeom>
                <a:avLst/>
                <a:gdLst>
                  <a:gd name="T0" fmla="*/ 0 w 33"/>
                  <a:gd name="T1" fmla="*/ 0 h 33"/>
                  <a:gd name="T2" fmla="*/ 0 w 33"/>
                  <a:gd name="T3" fmla="*/ 0 h 33"/>
                  <a:gd name="T4" fmla="*/ 0 w 33"/>
                  <a:gd name="T5" fmla="*/ 0 h 33"/>
                  <a:gd name="T6" fmla="*/ 0 w 33"/>
                  <a:gd name="T7" fmla="*/ 0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0 h 33"/>
                  <a:gd name="T14" fmla="*/ 0 w 33"/>
                  <a:gd name="T15" fmla="*/ 0 h 33"/>
                  <a:gd name="T16" fmla="*/ 0 w 33"/>
                  <a:gd name="T17" fmla="*/ 0 h 33"/>
                  <a:gd name="T18" fmla="*/ 0 w 33"/>
                  <a:gd name="T19" fmla="*/ 0 h 33"/>
                  <a:gd name="T20" fmla="*/ 0 w 33"/>
                  <a:gd name="T21" fmla="*/ 0 h 33"/>
                  <a:gd name="T22" fmla="*/ 0 w 33"/>
                  <a:gd name="T23" fmla="*/ 0 h 33"/>
                  <a:gd name="T24" fmla="*/ 0 w 33"/>
                  <a:gd name="T25" fmla="*/ 0 h 33"/>
                  <a:gd name="T26" fmla="*/ 0 w 33"/>
                  <a:gd name="T27" fmla="*/ 0 h 33"/>
                  <a:gd name="T28" fmla="*/ 0 w 33"/>
                  <a:gd name="T29" fmla="*/ 0 h 33"/>
                  <a:gd name="T30" fmla="*/ 0 w 33"/>
                  <a:gd name="T31" fmla="*/ 0 h 33"/>
                  <a:gd name="T32" fmla="*/ 0 w 33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2" y="32"/>
                    </a:moveTo>
                    <a:lnTo>
                      <a:pt x="18" y="33"/>
                    </a:lnTo>
                    <a:lnTo>
                      <a:pt x="25" y="32"/>
                    </a:lnTo>
                    <a:lnTo>
                      <a:pt x="29" y="27"/>
                    </a:lnTo>
                    <a:lnTo>
                      <a:pt x="33" y="21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1" y="1"/>
                    </a:lnTo>
                    <a:lnTo>
                      <a:pt x="15" y="0"/>
                    </a:lnTo>
                    <a:lnTo>
                      <a:pt x="8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" name="Freeform 64">
                <a:extLst>
                  <a:ext uri="{FF2B5EF4-FFF2-40B4-BE49-F238E27FC236}">
                    <a16:creationId xmlns:a16="http://schemas.microsoft.com/office/drawing/2014/main" id="{49FE564A-982A-11EA-2AF3-029747577B09}"/>
                  </a:ext>
                </a:extLst>
              </p:cNvPr>
              <p:cNvSpPr/>
              <p:nvPr/>
            </p:nvSpPr>
            <p:spPr bwMode="auto">
              <a:xfrm>
                <a:off x="4680" y="4230"/>
                <a:ext cx="188" cy="72"/>
              </a:xfrm>
              <a:custGeom>
                <a:avLst/>
                <a:gdLst>
                  <a:gd name="T0" fmla="*/ 1 w 376"/>
                  <a:gd name="T1" fmla="*/ 1 h 144"/>
                  <a:gd name="T2" fmla="*/ 1 w 376"/>
                  <a:gd name="T3" fmla="*/ 1 h 144"/>
                  <a:gd name="T4" fmla="*/ 1 w 376"/>
                  <a:gd name="T5" fmla="*/ 1 h 144"/>
                  <a:gd name="T6" fmla="*/ 1 w 376"/>
                  <a:gd name="T7" fmla="*/ 1 h 144"/>
                  <a:gd name="T8" fmla="*/ 1 w 376"/>
                  <a:gd name="T9" fmla="*/ 1 h 144"/>
                  <a:gd name="T10" fmla="*/ 1 w 376"/>
                  <a:gd name="T11" fmla="*/ 1 h 144"/>
                  <a:gd name="T12" fmla="*/ 1 w 376"/>
                  <a:gd name="T13" fmla="*/ 1 h 144"/>
                  <a:gd name="T14" fmla="*/ 1 w 376"/>
                  <a:gd name="T15" fmla="*/ 1 h 144"/>
                  <a:gd name="T16" fmla="*/ 1 w 376"/>
                  <a:gd name="T17" fmla="*/ 1 h 144"/>
                  <a:gd name="T18" fmla="*/ 1 w 376"/>
                  <a:gd name="T19" fmla="*/ 1 h 144"/>
                  <a:gd name="T20" fmla="*/ 1 w 376"/>
                  <a:gd name="T21" fmla="*/ 1 h 144"/>
                  <a:gd name="T22" fmla="*/ 1 w 376"/>
                  <a:gd name="T23" fmla="*/ 1 h 144"/>
                  <a:gd name="T24" fmla="*/ 1 w 376"/>
                  <a:gd name="T25" fmla="*/ 1 h 144"/>
                  <a:gd name="T26" fmla="*/ 1 w 376"/>
                  <a:gd name="T27" fmla="*/ 1 h 144"/>
                  <a:gd name="T28" fmla="*/ 1 w 376"/>
                  <a:gd name="T29" fmla="*/ 1 h 144"/>
                  <a:gd name="T30" fmla="*/ 1 w 376"/>
                  <a:gd name="T31" fmla="*/ 1 h 144"/>
                  <a:gd name="T32" fmla="*/ 1 w 376"/>
                  <a:gd name="T33" fmla="*/ 1 h 144"/>
                  <a:gd name="T34" fmla="*/ 1 w 376"/>
                  <a:gd name="T35" fmla="*/ 1 h 144"/>
                  <a:gd name="T36" fmla="*/ 1 w 376"/>
                  <a:gd name="T37" fmla="*/ 1 h 144"/>
                  <a:gd name="T38" fmla="*/ 1 w 376"/>
                  <a:gd name="T39" fmla="*/ 0 h 144"/>
                  <a:gd name="T40" fmla="*/ 1 w 376"/>
                  <a:gd name="T41" fmla="*/ 1 h 144"/>
                  <a:gd name="T42" fmla="*/ 1 w 376"/>
                  <a:gd name="T43" fmla="*/ 1 h 144"/>
                  <a:gd name="T44" fmla="*/ 1 w 376"/>
                  <a:gd name="T45" fmla="*/ 1 h 144"/>
                  <a:gd name="T46" fmla="*/ 1 w 376"/>
                  <a:gd name="T47" fmla="*/ 1 h 144"/>
                  <a:gd name="T48" fmla="*/ 0 w 376"/>
                  <a:gd name="T49" fmla="*/ 1 h 144"/>
                  <a:gd name="T50" fmla="*/ 1 w 376"/>
                  <a:gd name="T51" fmla="*/ 1 h 144"/>
                  <a:gd name="T52" fmla="*/ 1 w 376"/>
                  <a:gd name="T53" fmla="*/ 1 h 144"/>
                  <a:gd name="T54" fmla="*/ 1 w 376"/>
                  <a:gd name="T55" fmla="*/ 1 h 144"/>
                  <a:gd name="T56" fmla="*/ 1 w 376"/>
                  <a:gd name="T57" fmla="*/ 1 h 144"/>
                  <a:gd name="T58" fmla="*/ 1 w 376"/>
                  <a:gd name="T59" fmla="*/ 1 h 144"/>
                  <a:gd name="T60" fmla="*/ 1 w 376"/>
                  <a:gd name="T61" fmla="*/ 1 h 144"/>
                  <a:gd name="T62" fmla="*/ 1 w 376"/>
                  <a:gd name="T63" fmla="*/ 1 h 144"/>
                  <a:gd name="T64" fmla="*/ 1 w 376"/>
                  <a:gd name="T65" fmla="*/ 1 h 144"/>
                  <a:gd name="T66" fmla="*/ 1 w 376"/>
                  <a:gd name="T67" fmla="*/ 1 h 144"/>
                  <a:gd name="T68" fmla="*/ 1 w 376"/>
                  <a:gd name="T69" fmla="*/ 1 h 144"/>
                  <a:gd name="T70" fmla="*/ 1 w 376"/>
                  <a:gd name="T71" fmla="*/ 1 h 144"/>
                  <a:gd name="T72" fmla="*/ 1 w 376"/>
                  <a:gd name="T73" fmla="*/ 1 h 144"/>
                  <a:gd name="T74" fmla="*/ 1 w 376"/>
                  <a:gd name="T75" fmla="*/ 1 h 144"/>
                  <a:gd name="T76" fmla="*/ 1 w 376"/>
                  <a:gd name="T77" fmla="*/ 1 h 144"/>
                  <a:gd name="T78" fmla="*/ 1 w 376"/>
                  <a:gd name="T79" fmla="*/ 1 h 144"/>
                  <a:gd name="T80" fmla="*/ 1 w 376"/>
                  <a:gd name="T81" fmla="*/ 1 h 144"/>
                  <a:gd name="T82" fmla="*/ 1 w 376"/>
                  <a:gd name="T83" fmla="*/ 1 h 144"/>
                  <a:gd name="T84" fmla="*/ 1 w 376"/>
                  <a:gd name="T85" fmla="*/ 1 h 144"/>
                  <a:gd name="T86" fmla="*/ 1 w 376"/>
                  <a:gd name="T87" fmla="*/ 1 h 144"/>
                  <a:gd name="T88" fmla="*/ 1 w 376"/>
                  <a:gd name="T89" fmla="*/ 1 h 144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376" h="144">
                    <a:moveTo>
                      <a:pt x="340" y="144"/>
                    </a:moveTo>
                    <a:lnTo>
                      <a:pt x="344" y="141"/>
                    </a:lnTo>
                    <a:lnTo>
                      <a:pt x="349" y="137"/>
                    </a:lnTo>
                    <a:lnTo>
                      <a:pt x="353" y="134"/>
                    </a:lnTo>
                    <a:lnTo>
                      <a:pt x="358" y="130"/>
                    </a:lnTo>
                    <a:lnTo>
                      <a:pt x="363" y="127"/>
                    </a:lnTo>
                    <a:lnTo>
                      <a:pt x="367" y="122"/>
                    </a:lnTo>
                    <a:lnTo>
                      <a:pt x="372" y="119"/>
                    </a:lnTo>
                    <a:lnTo>
                      <a:pt x="376" y="114"/>
                    </a:lnTo>
                    <a:lnTo>
                      <a:pt x="358" y="95"/>
                    </a:lnTo>
                    <a:lnTo>
                      <a:pt x="337" y="76"/>
                    </a:lnTo>
                    <a:lnTo>
                      <a:pt x="314" y="60"/>
                    </a:lnTo>
                    <a:lnTo>
                      <a:pt x="291" y="46"/>
                    </a:lnTo>
                    <a:lnTo>
                      <a:pt x="266" y="34"/>
                    </a:lnTo>
                    <a:lnTo>
                      <a:pt x="239" y="23"/>
                    </a:lnTo>
                    <a:lnTo>
                      <a:pt x="213" y="15"/>
                    </a:lnTo>
                    <a:lnTo>
                      <a:pt x="186" y="9"/>
                    </a:lnTo>
                    <a:lnTo>
                      <a:pt x="160" y="5"/>
                    </a:lnTo>
                    <a:lnTo>
                      <a:pt x="133" y="1"/>
                    </a:lnTo>
                    <a:lnTo>
                      <a:pt x="108" y="0"/>
                    </a:lnTo>
                    <a:lnTo>
                      <a:pt x="83" y="1"/>
                    </a:lnTo>
                    <a:lnTo>
                      <a:pt x="60" y="4"/>
                    </a:lnTo>
                    <a:lnTo>
                      <a:pt x="38" y="7"/>
                    </a:lnTo>
                    <a:lnTo>
                      <a:pt x="17" y="13"/>
                    </a:lnTo>
                    <a:lnTo>
                      <a:pt x="0" y="20"/>
                    </a:lnTo>
                    <a:lnTo>
                      <a:pt x="4" y="32"/>
                    </a:lnTo>
                    <a:lnTo>
                      <a:pt x="9" y="45"/>
                    </a:lnTo>
                    <a:lnTo>
                      <a:pt x="15" y="58"/>
                    </a:lnTo>
                    <a:lnTo>
                      <a:pt x="21" y="69"/>
                    </a:lnTo>
                    <a:lnTo>
                      <a:pt x="40" y="60"/>
                    </a:lnTo>
                    <a:lnTo>
                      <a:pt x="61" y="54"/>
                    </a:lnTo>
                    <a:lnTo>
                      <a:pt x="83" y="50"/>
                    </a:lnTo>
                    <a:lnTo>
                      <a:pt x="106" y="47"/>
                    </a:lnTo>
                    <a:lnTo>
                      <a:pt x="128" y="47"/>
                    </a:lnTo>
                    <a:lnTo>
                      <a:pt x="151" y="49"/>
                    </a:lnTo>
                    <a:lnTo>
                      <a:pt x="174" y="52"/>
                    </a:lnTo>
                    <a:lnTo>
                      <a:pt x="197" y="58"/>
                    </a:lnTo>
                    <a:lnTo>
                      <a:pt x="219" y="65"/>
                    </a:lnTo>
                    <a:lnTo>
                      <a:pt x="241" y="73"/>
                    </a:lnTo>
                    <a:lnTo>
                      <a:pt x="261" y="82"/>
                    </a:lnTo>
                    <a:lnTo>
                      <a:pt x="280" y="92"/>
                    </a:lnTo>
                    <a:lnTo>
                      <a:pt x="298" y="104"/>
                    </a:lnTo>
                    <a:lnTo>
                      <a:pt x="314" y="117"/>
                    </a:lnTo>
                    <a:lnTo>
                      <a:pt x="328" y="130"/>
                    </a:lnTo>
                    <a:lnTo>
                      <a:pt x="340" y="144"/>
                    </a:lnTo>
                    <a:close/>
                  </a:path>
                </a:pathLst>
              </a:custGeom>
              <a:solidFill>
                <a:srgbClr val="D100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" name="Freeform 65">
                <a:extLst>
                  <a:ext uri="{FF2B5EF4-FFF2-40B4-BE49-F238E27FC236}">
                    <a16:creationId xmlns:a16="http://schemas.microsoft.com/office/drawing/2014/main" id="{D985334C-1EAE-EE17-6423-765BDB0C601D}"/>
                  </a:ext>
                </a:extLst>
              </p:cNvPr>
              <p:cNvSpPr/>
              <p:nvPr/>
            </p:nvSpPr>
            <p:spPr bwMode="auto">
              <a:xfrm>
                <a:off x="3482" y="4271"/>
                <a:ext cx="1433" cy="69"/>
              </a:xfrm>
              <a:custGeom>
                <a:avLst/>
                <a:gdLst>
                  <a:gd name="T0" fmla="*/ 0 w 2868"/>
                  <a:gd name="T1" fmla="*/ 1 h 137"/>
                  <a:gd name="T2" fmla="*/ 0 w 2868"/>
                  <a:gd name="T3" fmla="*/ 0 h 137"/>
                  <a:gd name="T4" fmla="*/ 0 w 2868"/>
                  <a:gd name="T5" fmla="*/ 0 h 137"/>
                  <a:gd name="T6" fmla="*/ 0 w 2868"/>
                  <a:gd name="T7" fmla="*/ 1 h 137"/>
                  <a:gd name="T8" fmla="*/ 0 w 2868"/>
                  <a:gd name="T9" fmla="*/ 1 h 1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868" h="137">
                    <a:moveTo>
                      <a:pt x="2868" y="134"/>
                    </a:moveTo>
                    <a:lnTo>
                      <a:pt x="2868" y="0"/>
                    </a:lnTo>
                    <a:lnTo>
                      <a:pt x="0" y="0"/>
                    </a:lnTo>
                    <a:lnTo>
                      <a:pt x="7" y="137"/>
                    </a:lnTo>
                    <a:lnTo>
                      <a:pt x="2868" y="134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" name="Freeform 66">
                <a:extLst>
                  <a:ext uri="{FF2B5EF4-FFF2-40B4-BE49-F238E27FC236}">
                    <a16:creationId xmlns:a16="http://schemas.microsoft.com/office/drawing/2014/main" id="{00E50F79-F829-648C-EE1E-7DA5E193A46C}"/>
                  </a:ext>
                </a:extLst>
              </p:cNvPr>
              <p:cNvSpPr/>
              <p:nvPr/>
            </p:nvSpPr>
            <p:spPr bwMode="auto">
              <a:xfrm>
                <a:off x="3452" y="4178"/>
                <a:ext cx="202" cy="140"/>
              </a:xfrm>
              <a:custGeom>
                <a:avLst/>
                <a:gdLst>
                  <a:gd name="T0" fmla="*/ 1 w 404"/>
                  <a:gd name="T1" fmla="*/ 0 h 281"/>
                  <a:gd name="T2" fmla="*/ 1 w 404"/>
                  <a:gd name="T3" fmla="*/ 0 h 281"/>
                  <a:gd name="T4" fmla="*/ 1 w 404"/>
                  <a:gd name="T5" fmla="*/ 0 h 281"/>
                  <a:gd name="T6" fmla="*/ 1 w 404"/>
                  <a:gd name="T7" fmla="*/ 0 h 281"/>
                  <a:gd name="T8" fmla="*/ 1 w 404"/>
                  <a:gd name="T9" fmla="*/ 0 h 281"/>
                  <a:gd name="T10" fmla="*/ 1 w 404"/>
                  <a:gd name="T11" fmla="*/ 0 h 281"/>
                  <a:gd name="T12" fmla="*/ 1 w 404"/>
                  <a:gd name="T13" fmla="*/ 0 h 281"/>
                  <a:gd name="T14" fmla="*/ 1 w 404"/>
                  <a:gd name="T15" fmla="*/ 0 h 281"/>
                  <a:gd name="T16" fmla="*/ 1 w 404"/>
                  <a:gd name="T17" fmla="*/ 0 h 281"/>
                  <a:gd name="T18" fmla="*/ 1 w 404"/>
                  <a:gd name="T19" fmla="*/ 0 h 281"/>
                  <a:gd name="T20" fmla="*/ 1 w 404"/>
                  <a:gd name="T21" fmla="*/ 0 h 281"/>
                  <a:gd name="T22" fmla="*/ 1 w 404"/>
                  <a:gd name="T23" fmla="*/ 0 h 281"/>
                  <a:gd name="T24" fmla="*/ 1 w 404"/>
                  <a:gd name="T25" fmla="*/ 0 h 281"/>
                  <a:gd name="T26" fmla="*/ 1 w 404"/>
                  <a:gd name="T27" fmla="*/ 0 h 281"/>
                  <a:gd name="T28" fmla="*/ 1 w 404"/>
                  <a:gd name="T29" fmla="*/ 0 h 281"/>
                  <a:gd name="T30" fmla="*/ 1 w 404"/>
                  <a:gd name="T31" fmla="*/ 0 h 281"/>
                  <a:gd name="T32" fmla="*/ 1 w 404"/>
                  <a:gd name="T33" fmla="*/ 0 h 281"/>
                  <a:gd name="T34" fmla="*/ 1 w 404"/>
                  <a:gd name="T35" fmla="*/ 0 h 281"/>
                  <a:gd name="T36" fmla="*/ 1 w 404"/>
                  <a:gd name="T37" fmla="*/ 0 h 281"/>
                  <a:gd name="T38" fmla="*/ 1 w 404"/>
                  <a:gd name="T39" fmla="*/ 0 h 281"/>
                  <a:gd name="T40" fmla="*/ 1 w 404"/>
                  <a:gd name="T41" fmla="*/ 0 h 281"/>
                  <a:gd name="T42" fmla="*/ 1 w 404"/>
                  <a:gd name="T43" fmla="*/ 0 h 281"/>
                  <a:gd name="T44" fmla="*/ 1 w 404"/>
                  <a:gd name="T45" fmla="*/ 0 h 281"/>
                  <a:gd name="T46" fmla="*/ 1 w 404"/>
                  <a:gd name="T47" fmla="*/ 0 h 281"/>
                  <a:gd name="T48" fmla="*/ 1 w 404"/>
                  <a:gd name="T49" fmla="*/ 0 h 281"/>
                  <a:gd name="T50" fmla="*/ 1 w 404"/>
                  <a:gd name="T51" fmla="*/ 0 h 281"/>
                  <a:gd name="T52" fmla="*/ 1 w 404"/>
                  <a:gd name="T53" fmla="*/ 0 h 281"/>
                  <a:gd name="T54" fmla="*/ 1 w 404"/>
                  <a:gd name="T55" fmla="*/ 0 h 281"/>
                  <a:gd name="T56" fmla="*/ 1 w 404"/>
                  <a:gd name="T57" fmla="*/ 0 h 281"/>
                  <a:gd name="T58" fmla="*/ 1 w 404"/>
                  <a:gd name="T59" fmla="*/ 0 h 281"/>
                  <a:gd name="T60" fmla="*/ 1 w 404"/>
                  <a:gd name="T61" fmla="*/ 0 h 281"/>
                  <a:gd name="T62" fmla="*/ 1 w 404"/>
                  <a:gd name="T63" fmla="*/ 0 h 281"/>
                  <a:gd name="T64" fmla="*/ 1 w 404"/>
                  <a:gd name="T65" fmla="*/ 0 h 281"/>
                  <a:gd name="T66" fmla="*/ 1 w 404"/>
                  <a:gd name="T67" fmla="*/ 0 h 281"/>
                  <a:gd name="T68" fmla="*/ 1 w 404"/>
                  <a:gd name="T69" fmla="*/ 0 h 281"/>
                  <a:gd name="T70" fmla="*/ 1 w 404"/>
                  <a:gd name="T71" fmla="*/ 0 h 281"/>
                  <a:gd name="T72" fmla="*/ 1 w 404"/>
                  <a:gd name="T73" fmla="*/ 0 h 281"/>
                  <a:gd name="T74" fmla="*/ 1 w 404"/>
                  <a:gd name="T75" fmla="*/ 0 h 281"/>
                  <a:gd name="T76" fmla="*/ 1 w 404"/>
                  <a:gd name="T77" fmla="*/ 0 h 281"/>
                  <a:gd name="T78" fmla="*/ 1 w 404"/>
                  <a:gd name="T79" fmla="*/ 0 h 281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4" h="281">
                    <a:moveTo>
                      <a:pt x="339" y="270"/>
                    </a:moveTo>
                    <a:lnTo>
                      <a:pt x="323" y="270"/>
                    </a:lnTo>
                    <a:lnTo>
                      <a:pt x="306" y="271"/>
                    </a:lnTo>
                    <a:lnTo>
                      <a:pt x="290" y="271"/>
                    </a:lnTo>
                    <a:lnTo>
                      <a:pt x="274" y="271"/>
                    </a:lnTo>
                    <a:lnTo>
                      <a:pt x="258" y="273"/>
                    </a:lnTo>
                    <a:lnTo>
                      <a:pt x="241" y="273"/>
                    </a:lnTo>
                    <a:lnTo>
                      <a:pt x="225" y="274"/>
                    </a:lnTo>
                    <a:lnTo>
                      <a:pt x="209" y="274"/>
                    </a:lnTo>
                    <a:lnTo>
                      <a:pt x="194" y="275"/>
                    </a:lnTo>
                    <a:lnTo>
                      <a:pt x="178" y="276"/>
                    </a:lnTo>
                    <a:lnTo>
                      <a:pt x="163" y="276"/>
                    </a:lnTo>
                    <a:lnTo>
                      <a:pt x="148" y="277"/>
                    </a:lnTo>
                    <a:lnTo>
                      <a:pt x="133" y="278"/>
                    </a:lnTo>
                    <a:lnTo>
                      <a:pt x="118" y="279"/>
                    </a:lnTo>
                    <a:lnTo>
                      <a:pt x="103" y="279"/>
                    </a:lnTo>
                    <a:lnTo>
                      <a:pt x="89" y="281"/>
                    </a:lnTo>
                    <a:lnTo>
                      <a:pt x="86" y="258"/>
                    </a:lnTo>
                    <a:lnTo>
                      <a:pt x="80" y="233"/>
                    </a:lnTo>
                    <a:lnTo>
                      <a:pt x="72" y="209"/>
                    </a:lnTo>
                    <a:lnTo>
                      <a:pt x="62" y="185"/>
                    </a:lnTo>
                    <a:lnTo>
                      <a:pt x="49" y="163"/>
                    </a:lnTo>
                    <a:lnTo>
                      <a:pt x="34" y="142"/>
                    </a:lnTo>
                    <a:lnTo>
                      <a:pt x="18" y="125"/>
                    </a:lnTo>
                    <a:lnTo>
                      <a:pt x="0" y="112"/>
                    </a:lnTo>
                    <a:lnTo>
                      <a:pt x="20" y="118"/>
                    </a:lnTo>
                    <a:lnTo>
                      <a:pt x="40" y="127"/>
                    </a:lnTo>
                    <a:lnTo>
                      <a:pt x="57" y="139"/>
                    </a:lnTo>
                    <a:lnTo>
                      <a:pt x="73" y="155"/>
                    </a:lnTo>
                    <a:lnTo>
                      <a:pt x="89" y="173"/>
                    </a:lnTo>
                    <a:lnTo>
                      <a:pt x="103" y="196"/>
                    </a:lnTo>
                    <a:lnTo>
                      <a:pt x="118" y="223"/>
                    </a:lnTo>
                    <a:lnTo>
                      <a:pt x="133" y="254"/>
                    </a:lnTo>
                    <a:lnTo>
                      <a:pt x="140" y="223"/>
                    </a:lnTo>
                    <a:lnTo>
                      <a:pt x="142" y="188"/>
                    </a:lnTo>
                    <a:lnTo>
                      <a:pt x="142" y="153"/>
                    </a:lnTo>
                    <a:lnTo>
                      <a:pt x="139" y="116"/>
                    </a:lnTo>
                    <a:lnTo>
                      <a:pt x="133" y="81"/>
                    </a:lnTo>
                    <a:lnTo>
                      <a:pt x="125" y="50"/>
                    </a:lnTo>
                    <a:lnTo>
                      <a:pt x="115" y="23"/>
                    </a:lnTo>
                    <a:lnTo>
                      <a:pt x="102" y="5"/>
                    </a:lnTo>
                    <a:lnTo>
                      <a:pt x="121" y="18"/>
                    </a:lnTo>
                    <a:lnTo>
                      <a:pt x="140" y="34"/>
                    </a:lnTo>
                    <a:lnTo>
                      <a:pt x="157" y="53"/>
                    </a:lnTo>
                    <a:lnTo>
                      <a:pt x="174" y="78"/>
                    </a:lnTo>
                    <a:lnTo>
                      <a:pt x="188" y="106"/>
                    </a:lnTo>
                    <a:lnTo>
                      <a:pt x="201" y="141"/>
                    </a:lnTo>
                    <a:lnTo>
                      <a:pt x="212" y="183"/>
                    </a:lnTo>
                    <a:lnTo>
                      <a:pt x="218" y="231"/>
                    </a:lnTo>
                    <a:lnTo>
                      <a:pt x="229" y="208"/>
                    </a:lnTo>
                    <a:lnTo>
                      <a:pt x="237" y="183"/>
                    </a:lnTo>
                    <a:lnTo>
                      <a:pt x="243" y="154"/>
                    </a:lnTo>
                    <a:lnTo>
                      <a:pt x="245" y="124"/>
                    </a:lnTo>
                    <a:lnTo>
                      <a:pt x="245" y="93"/>
                    </a:lnTo>
                    <a:lnTo>
                      <a:pt x="241" y="62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0" y="30"/>
                    </a:lnTo>
                    <a:lnTo>
                      <a:pt x="255" y="57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8" y="128"/>
                    </a:lnTo>
                    <a:lnTo>
                      <a:pt x="294" y="151"/>
                    </a:lnTo>
                    <a:lnTo>
                      <a:pt x="298" y="173"/>
                    </a:lnTo>
                    <a:lnTo>
                      <a:pt x="299" y="195"/>
                    </a:lnTo>
                    <a:lnTo>
                      <a:pt x="312" y="173"/>
                    </a:lnTo>
                    <a:lnTo>
                      <a:pt x="326" y="148"/>
                    </a:lnTo>
                    <a:lnTo>
                      <a:pt x="340" y="121"/>
                    </a:lnTo>
                    <a:lnTo>
                      <a:pt x="354" y="94"/>
                    </a:lnTo>
                    <a:lnTo>
                      <a:pt x="366" y="67"/>
                    </a:lnTo>
                    <a:lnTo>
                      <a:pt x="375" y="42"/>
                    </a:lnTo>
                    <a:lnTo>
                      <a:pt x="382" y="20"/>
                    </a:lnTo>
                    <a:lnTo>
                      <a:pt x="384" y="3"/>
                    </a:lnTo>
                    <a:lnTo>
                      <a:pt x="392" y="27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4" y="112"/>
                    </a:lnTo>
                    <a:lnTo>
                      <a:pt x="398" y="146"/>
                    </a:lnTo>
                    <a:lnTo>
                      <a:pt x="388" y="184"/>
                    </a:lnTo>
                    <a:lnTo>
                      <a:pt x="368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" name="Freeform 67">
                <a:extLst>
                  <a:ext uri="{FF2B5EF4-FFF2-40B4-BE49-F238E27FC236}">
                    <a16:creationId xmlns:a16="http://schemas.microsoft.com/office/drawing/2014/main" id="{3C0C80A4-1660-E52D-3008-8B4E4282C642}"/>
                  </a:ext>
                </a:extLst>
              </p:cNvPr>
              <p:cNvSpPr/>
              <p:nvPr/>
            </p:nvSpPr>
            <p:spPr bwMode="auto">
              <a:xfrm>
                <a:off x="4880" y="4200"/>
                <a:ext cx="51" cy="71"/>
              </a:xfrm>
              <a:custGeom>
                <a:avLst/>
                <a:gdLst>
                  <a:gd name="T0" fmla="*/ 1 w 102"/>
                  <a:gd name="T1" fmla="*/ 1 h 142"/>
                  <a:gd name="T2" fmla="*/ 0 w 102"/>
                  <a:gd name="T3" fmla="*/ 1 h 142"/>
                  <a:gd name="T4" fmla="*/ 1 w 102"/>
                  <a:gd name="T5" fmla="*/ 1 h 142"/>
                  <a:gd name="T6" fmla="*/ 1 w 102"/>
                  <a:gd name="T7" fmla="*/ 1 h 142"/>
                  <a:gd name="T8" fmla="*/ 1 w 102"/>
                  <a:gd name="T9" fmla="*/ 1 h 142"/>
                  <a:gd name="T10" fmla="*/ 1 w 102"/>
                  <a:gd name="T11" fmla="*/ 1 h 142"/>
                  <a:gd name="T12" fmla="*/ 1 w 102"/>
                  <a:gd name="T13" fmla="*/ 1 h 142"/>
                  <a:gd name="T14" fmla="*/ 1 w 102"/>
                  <a:gd name="T15" fmla="*/ 1 h 142"/>
                  <a:gd name="T16" fmla="*/ 1 w 102"/>
                  <a:gd name="T17" fmla="*/ 1 h 142"/>
                  <a:gd name="T18" fmla="*/ 1 w 102"/>
                  <a:gd name="T19" fmla="*/ 0 h 142"/>
                  <a:gd name="T20" fmla="*/ 1 w 102"/>
                  <a:gd name="T21" fmla="*/ 1 h 142"/>
                  <a:gd name="T22" fmla="*/ 1 w 102"/>
                  <a:gd name="T23" fmla="*/ 1 h 142"/>
                  <a:gd name="T24" fmla="*/ 1 w 102"/>
                  <a:gd name="T25" fmla="*/ 1 h 142"/>
                  <a:gd name="T26" fmla="*/ 1 w 102"/>
                  <a:gd name="T27" fmla="*/ 1 h 14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2" h="142">
                    <a:moveTo>
                      <a:pt x="71" y="142"/>
                    </a:moveTo>
                    <a:lnTo>
                      <a:pt x="0" y="142"/>
                    </a:lnTo>
                    <a:lnTo>
                      <a:pt x="6" y="123"/>
                    </a:lnTo>
                    <a:lnTo>
                      <a:pt x="16" y="102"/>
                    </a:lnTo>
                    <a:lnTo>
                      <a:pt x="27" y="82"/>
                    </a:lnTo>
                    <a:lnTo>
                      <a:pt x="41" y="61"/>
                    </a:lnTo>
                    <a:lnTo>
                      <a:pt x="56" y="43"/>
                    </a:lnTo>
                    <a:lnTo>
                      <a:pt x="71" y="26"/>
                    </a:lnTo>
                    <a:lnTo>
                      <a:pt x="87" y="12"/>
                    </a:lnTo>
                    <a:lnTo>
                      <a:pt x="102" y="0"/>
                    </a:lnTo>
                    <a:lnTo>
                      <a:pt x="84" y="41"/>
                    </a:lnTo>
                    <a:lnTo>
                      <a:pt x="74" y="78"/>
                    </a:lnTo>
                    <a:lnTo>
                      <a:pt x="71" y="112"/>
                    </a:lnTo>
                    <a:lnTo>
                      <a:pt x="71" y="14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" name="Freeform 68">
                <a:extLst>
                  <a:ext uri="{FF2B5EF4-FFF2-40B4-BE49-F238E27FC236}">
                    <a16:creationId xmlns:a16="http://schemas.microsoft.com/office/drawing/2014/main" id="{70E516F2-4CD5-340A-F15C-54C512EA6173}"/>
                  </a:ext>
                </a:extLst>
              </p:cNvPr>
              <p:cNvSpPr/>
              <p:nvPr/>
            </p:nvSpPr>
            <p:spPr bwMode="auto">
              <a:xfrm>
                <a:off x="3666" y="4127"/>
                <a:ext cx="558" cy="206"/>
              </a:xfrm>
              <a:custGeom>
                <a:avLst/>
                <a:gdLst>
                  <a:gd name="T0" fmla="*/ 0 w 1117"/>
                  <a:gd name="T1" fmla="*/ 1 h 412"/>
                  <a:gd name="T2" fmla="*/ 0 w 1117"/>
                  <a:gd name="T3" fmla="*/ 1 h 412"/>
                  <a:gd name="T4" fmla="*/ 0 w 1117"/>
                  <a:gd name="T5" fmla="*/ 1 h 412"/>
                  <a:gd name="T6" fmla="*/ 0 w 1117"/>
                  <a:gd name="T7" fmla="*/ 1 h 412"/>
                  <a:gd name="T8" fmla="*/ 0 w 1117"/>
                  <a:gd name="T9" fmla="*/ 1 h 412"/>
                  <a:gd name="T10" fmla="*/ 0 w 1117"/>
                  <a:gd name="T11" fmla="*/ 1 h 412"/>
                  <a:gd name="T12" fmla="*/ 0 w 1117"/>
                  <a:gd name="T13" fmla="*/ 1 h 412"/>
                  <a:gd name="T14" fmla="*/ 0 w 1117"/>
                  <a:gd name="T15" fmla="*/ 1 h 412"/>
                  <a:gd name="T16" fmla="*/ 0 w 1117"/>
                  <a:gd name="T17" fmla="*/ 1 h 412"/>
                  <a:gd name="T18" fmla="*/ 0 w 1117"/>
                  <a:gd name="T19" fmla="*/ 1 h 412"/>
                  <a:gd name="T20" fmla="*/ 0 w 1117"/>
                  <a:gd name="T21" fmla="*/ 1 h 412"/>
                  <a:gd name="T22" fmla="*/ 0 w 1117"/>
                  <a:gd name="T23" fmla="*/ 1 h 412"/>
                  <a:gd name="T24" fmla="*/ 0 w 1117"/>
                  <a:gd name="T25" fmla="*/ 1 h 412"/>
                  <a:gd name="T26" fmla="*/ 0 w 1117"/>
                  <a:gd name="T27" fmla="*/ 1 h 412"/>
                  <a:gd name="T28" fmla="*/ 0 w 1117"/>
                  <a:gd name="T29" fmla="*/ 1 h 412"/>
                  <a:gd name="T30" fmla="*/ 0 w 1117"/>
                  <a:gd name="T31" fmla="*/ 1 h 412"/>
                  <a:gd name="T32" fmla="*/ 0 w 1117"/>
                  <a:gd name="T33" fmla="*/ 1 h 412"/>
                  <a:gd name="T34" fmla="*/ 0 w 1117"/>
                  <a:gd name="T35" fmla="*/ 1 h 412"/>
                  <a:gd name="T36" fmla="*/ 0 w 1117"/>
                  <a:gd name="T37" fmla="*/ 1 h 412"/>
                  <a:gd name="T38" fmla="*/ 0 w 1117"/>
                  <a:gd name="T39" fmla="*/ 1 h 412"/>
                  <a:gd name="T40" fmla="*/ 0 w 1117"/>
                  <a:gd name="T41" fmla="*/ 1 h 412"/>
                  <a:gd name="T42" fmla="*/ 0 w 1117"/>
                  <a:gd name="T43" fmla="*/ 1 h 412"/>
                  <a:gd name="T44" fmla="*/ 0 w 1117"/>
                  <a:gd name="T45" fmla="*/ 1 h 412"/>
                  <a:gd name="T46" fmla="*/ 0 w 1117"/>
                  <a:gd name="T47" fmla="*/ 1 h 412"/>
                  <a:gd name="T48" fmla="*/ 0 w 1117"/>
                  <a:gd name="T49" fmla="*/ 1 h 412"/>
                  <a:gd name="T50" fmla="*/ 0 w 1117"/>
                  <a:gd name="T51" fmla="*/ 1 h 412"/>
                  <a:gd name="T52" fmla="*/ 0 w 1117"/>
                  <a:gd name="T53" fmla="*/ 1 h 412"/>
                  <a:gd name="T54" fmla="*/ 0 w 1117"/>
                  <a:gd name="T55" fmla="*/ 1 h 412"/>
                  <a:gd name="T56" fmla="*/ 0 w 1117"/>
                  <a:gd name="T57" fmla="*/ 1 h 412"/>
                  <a:gd name="T58" fmla="*/ 0 w 1117"/>
                  <a:gd name="T59" fmla="*/ 1 h 412"/>
                  <a:gd name="T60" fmla="*/ 0 w 1117"/>
                  <a:gd name="T61" fmla="*/ 1 h 412"/>
                  <a:gd name="T62" fmla="*/ 0 w 1117"/>
                  <a:gd name="T63" fmla="*/ 1 h 412"/>
                  <a:gd name="T64" fmla="*/ 0 w 1117"/>
                  <a:gd name="T65" fmla="*/ 0 h 412"/>
                  <a:gd name="T66" fmla="*/ 0 w 1117"/>
                  <a:gd name="T67" fmla="*/ 1 h 412"/>
                  <a:gd name="T68" fmla="*/ 0 w 1117"/>
                  <a:gd name="T69" fmla="*/ 1 h 412"/>
                  <a:gd name="T70" fmla="*/ 0 w 1117"/>
                  <a:gd name="T71" fmla="*/ 1 h 412"/>
                  <a:gd name="T72" fmla="*/ 0 w 1117"/>
                  <a:gd name="T73" fmla="*/ 1 h 412"/>
                  <a:gd name="T74" fmla="*/ 0 w 1117"/>
                  <a:gd name="T75" fmla="*/ 1 h 412"/>
                  <a:gd name="T76" fmla="*/ 0 w 1117"/>
                  <a:gd name="T77" fmla="*/ 1 h 412"/>
                  <a:gd name="T78" fmla="*/ 0 w 1117"/>
                  <a:gd name="T79" fmla="*/ 1 h 412"/>
                  <a:gd name="T80" fmla="*/ 0 w 1117"/>
                  <a:gd name="T81" fmla="*/ 1 h 412"/>
                  <a:gd name="T82" fmla="*/ 0 w 1117"/>
                  <a:gd name="T83" fmla="*/ 1 h 412"/>
                  <a:gd name="T84" fmla="*/ 0 w 1117"/>
                  <a:gd name="T85" fmla="*/ 1 h 412"/>
                  <a:gd name="T86" fmla="*/ 0 w 1117"/>
                  <a:gd name="T87" fmla="*/ 1 h 412"/>
                  <a:gd name="T88" fmla="*/ 0 w 1117"/>
                  <a:gd name="T89" fmla="*/ 1 h 412"/>
                  <a:gd name="T90" fmla="*/ 0 w 1117"/>
                  <a:gd name="T91" fmla="*/ 1 h 412"/>
                  <a:gd name="T92" fmla="*/ 0 w 1117"/>
                  <a:gd name="T93" fmla="*/ 1 h 412"/>
                  <a:gd name="T94" fmla="*/ 0 w 1117"/>
                  <a:gd name="T95" fmla="*/ 1 h 412"/>
                  <a:gd name="T96" fmla="*/ 0 w 1117"/>
                  <a:gd name="T97" fmla="*/ 1 h 412"/>
                  <a:gd name="T98" fmla="*/ 0 w 1117"/>
                  <a:gd name="T99" fmla="*/ 1 h 412"/>
                  <a:gd name="T100" fmla="*/ 0 w 1117"/>
                  <a:gd name="T101" fmla="*/ 1 h 412"/>
                  <a:gd name="T102" fmla="*/ 0 w 1117"/>
                  <a:gd name="T103" fmla="*/ 1 h 412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1117" h="412">
                    <a:moveTo>
                      <a:pt x="1093" y="212"/>
                    </a:moveTo>
                    <a:lnTo>
                      <a:pt x="1073" y="229"/>
                    </a:lnTo>
                    <a:lnTo>
                      <a:pt x="1052" y="248"/>
                    </a:lnTo>
                    <a:lnTo>
                      <a:pt x="1032" y="265"/>
                    </a:lnTo>
                    <a:lnTo>
                      <a:pt x="1011" y="284"/>
                    </a:lnTo>
                    <a:lnTo>
                      <a:pt x="990" y="301"/>
                    </a:lnTo>
                    <a:lnTo>
                      <a:pt x="971" y="317"/>
                    </a:lnTo>
                    <a:lnTo>
                      <a:pt x="951" y="334"/>
                    </a:lnTo>
                    <a:lnTo>
                      <a:pt x="934" y="349"/>
                    </a:lnTo>
                    <a:lnTo>
                      <a:pt x="917" y="363"/>
                    </a:lnTo>
                    <a:lnTo>
                      <a:pt x="900" y="376"/>
                    </a:lnTo>
                    <a:lnTo>
                      <a:pt x="888" y="387"/>
                    </a:lnTo>
                    <a:lnTo>
                      <a:pt x="876" y="397"/>
                    </a:lnTo>
                    <a:lnTo>
                      <a:pt x="867" y="403"/>
                    </a:lnTo>
                    <a:lnTo>
                      <a:pt x="860" y="409"/>
                    </a:lnTo>
                    <a:lnTo>
                      <a:pt x="857" y="412"/>
                    </a:lnTo>
                    <a:lnTo>
                      <a:pt x="826" y="410"/>
                    </a:lnTo>
                    <a:lnTo>
                      <a:pt x="791" y="409"/>
                    </a:lnTo>
                    <a:lnTo>
                      <a:pt x="753" y="408"/>
                    </a:lnTo>
                    <a:lnTo>
                      <a:pt x="714" y="406"/>
                    </a:lnTo>
                    <a:lnTo>
                      <a:pt x="672" y="403"/>
                    </a:lnTo>
                    <a:lnTo>
                      <a:pt x="630" y="401"/>
                    </a:lnTo>
                    <a:lnTo>
                      <a:pt x="587" y="399"/>
                    </a:lnTo>
                    <a:lnTo>
                      <a:pt x="542" y="395"/>
                    </a:lnTo>
                    <a:lnTo>
                      <a:pt x="499" y="393"/>
                    </a:lnTo>
                    <a:lnTo>
                      <a:pt x="455" y="391"/>
                    </a:lnTo>
                    <a:lnTo>
                      <a:pt x="412" y="387"/>
                    </a:lnTo>
                    <a:lnTo>
                      <a:pt x="371" y="385"/>
                    </a:lnTo>
                    <a:lnTo>
                      <a:pt x="330" y="383"/>
                    </a:lnTo>
                    <a:lnTo>
                      <a:pt x="292" y="380"/>
                    </a:lnTo>
                    <a:lnTo>
                      <a:pt x="257" y="378"/>
                    </a:lnTo>
                    <a:lnTo>
                      <a:pt x="224" y="377"/>
                    </a:lnTo>
                    <a:lnTo>
                      <a:pt x="209" y="376"/>
                    </a:lnTo>
                    <a:lnTo>
                      <a:pt x="193" y="376"/>
                    </a:lnTo>
                    <a:lnTo>
                      <a:pt x="178" y="375"/>
                    </a:lnTo>
                    <a:lnTo>
                      <a:pt x="162" y="375"/>
                    </a:lnTo>
                    <a:lnTo>
                      <a:pt x="147" y="374"/>
                    </a:lnTo>
                    <a:lnTo>
                      <a:pt x="131" y="374"/>
                    </a:lnTo>
                    <a:lnTo>
                      <a:pt x="116" y="372"/>
                    </a:lnTo>
                    <a:lnTo>
                      <a:pt x="101" y="372"/>
                    </a:lnTo>
                    <a:lnTo>
                      <a:pt x="80" y="334"/>
                    </a:lnTo>
                    <a:lnTo>
                      <a:pt x="63" y="289"/>
                    </a:lnTo>
                    <a:lnTo>
                      <a:pt x="48" y="241"/>
                    </a:lnTo>
                    <a:lnTo>
                      <a:pt x="36" y="190"/>
                    </a:lnTo>
                    <a:lnTo>
                      <a:pt x="24" y="142"/>
                    </a:lnTo>
                    <a:lnTo>
                      <a:pt x="15" y="97"/>
                    </a:lnTo>
                    <a:lnTo>
                      <a:pt x="7" y="58"/>
                    </a:lnTo>
                    <a:lnTo>
                      <a:pt x="0" y="28"/>
                    </a:lnTo>
                    <a:lnTo>
                      <a:pt x="11" y="62"/>
                    </a:lnTo>
                    <a:lnTo>
                      <a:pt x="25" y="100"/>
                    </a:lnTo>
                    <a:lnTo>
                      <a:pt x="41" y="141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4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1" y="284"/>
                    </a:lnTo>
                    <a:lnTo>
                      <a:pt x="138" y="257"/>
                    </a:lnTo>
                    <a:lnTo>
                      <a:pt x="146" y="234"/>
                    </a:lnTo>
                    <a:lnTo>
                      <a:pt x="156" y="211"/>
                    </a:lnTo>
                    <a:lnTo>
                      <a:pt x="169" y="191"/>
                    </a:lnTo>
                    <a:lnTo>
                      <a:pt x="184" y="172"/>
                    </a:lnTo>
                    <a:lnTo>
                      <a:pt x="204" y="153"/>
                    </a:lnTo>
                    <a:lnTo>
                      <a:pt x="227" y="136"/>
                    </a:lnTo>
                    <a:lnTo>
                      <a:pt x="214" y="158"/>
                    </a:lnTo>
                    <a:lnTo>
                      <a:pt x="201" y="184"/>
                    </a:lnTo>
                    <a:lnTo>
                      <a:pt x="191" y="216"/>
                    </a:lnTo>
                    <a:lnTo>
                      <a:pt x="184" y="248"/>
                    </a:lnTo>
                    <a:lnTo>
                      <a:pt x="182" y="281"/>
                    </a:lnTo>
                    <a:lnTo>
                      <a:pt x="188" y="314"/>
                    </a:lnTo>
                    <a:lnTo>
                      <a:pt x="200" y="344"/>
                    </a:lnTo>
                    <a:lnTo>
                      <a:pt x="224" y="370"/>
                    </a:lnTo>
                    <a:lnTo>
                      <a:pt x="250" y="344"/>
                    </a:lnTo>
                    <a:lnTo>
                      <a:pt x="270" y="305"/>
                    </a:lnTo>
                    <a:lnTo>
                      <a:pt x="284" y="261"/>
                    </a:lnTo>
                    <a:lnTo>
                      <a:pt x="291" y="211"/>
                    </a:lnTo>
                    <a:lnTo>
                      <a:pt x="290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7" y="8"/>
                    </a:lnTo>
                    <a:lnTo>
                      <a:pt x="261" y="35"/>
                    </a:lnTo>
                    <a:lnTo>
                      <a:pt x="282" y="63"/>
                    </a:lnTo>
                    <a:lnTo>
                      <a:pt x="299" y="96"/>
                    </a:lnTo>
                    <a:lnTo>
                      <a:pt x="314" y="130"/>
                    </a:lnTo>
                    <a:lnTo>
                      <a:pt x="326" y="168"/>
                    </a:lnTo>
                    <a:lnTo>
                      <a:pt x="334" y="211"/>
                    </a:lnTo>
                    <a:lnTo>
                      <a:pt x="340" y="258"/>
                    </a:lnTo>
                    <a:lnTo>
                      <a:pt x="341" y="309"/>
                    </a:lnTo>
                    <a:lnTo>
                      <a:pt x="355" y="288"/>
                    </a:lnTo>
                    <a:lnTo>
                      <a:pt x="371" y="266"/>
                    </a:lnTo>
                    <a:lnTo>
                      <a:pt x="389" y="244"/>
                    </a:lnTo>
                    <a:lnTo>
                      <a:pt x="409" y="222"/>
                    </a:lnTo>
                    <a:lnTo>
                      <a:pt x="429" y="203"/>
                    </a:lnTo>
                    <a:lnTo>
                      <a:pt x="450" y="184"/>
                    </a:lnTo>
                    <a:lnTo>
                      <a:pt x="471" y="171"/>
                    </a:lnTo>
                    <a:lnTo>
                      <a:pt x="492" y="160"/>
                    </a:lnTo>
                    <a:lnTo>
                      <a:pt x="482" y="180"/>
                    </a:lnTo>
                    <a:lnTo>
                      <a:pt x="469" y="203"/>
                    </a:lnTo>
                    <a:lnTo>
                      <a:pt x="451" y="227"/>
                    </a:lnTo>
                    <a:lnTo>
                      <a:pt x="433" y="251"/>
                    </a:lnTo>
                    <a:lnTo>
                      <a:pt x="416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1" y="334"/>
                    </a:lnTo>
                    <a:lnTo>
                      <a:pt x="388" y="339"/>
                    </a:lnTo>
                    <a:lnTo>
                      <a:pt x="397" y="344"/>
                    </a:lnTo>
                    <a:lnTo>
                      <a:pt x="408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3" y="360"/>
                    </a:lnTo>
                    <a:lnTo>
                      <a:pt x="457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3"/>
                    </a:lnTo>
                    <a:lnTo>
                      <a:pt x="374" y="66"/>
                    </a:lnTo>
                    <a:lnTo>
                      <a:pt x="345" y="36"/>
                    </a:lnTo>
                    <a:lnTo>
                      <a:pt x="374" y="58"/>
                    </a:lnTo>
                    <a:lnTo>
                      <a:pt x="399" y="79"/>
                    </a:lnTo>
                    <a:lnTo>
                      <a:pt x="423" y="103"/>
                    </a:lnTo>
                    <a:lnTo>
                      <a:pt x="443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3" y="10"/>
                    </a:lnTo>
                    <a:lnTo>
                      <a:pt x="489" y="39"/>
                    </a:lnTo>
                    <a:lnTo>
                      <a:pt x="505" y="71"/>
                    </a:lnTo>
                    <a:lnTo>
                      <a:pt x="519" y="106"/>
                    </a:lnTo>
                    <a:lnTo>
                      <a:pt x="531" y="145"/>
                    </a:lnTo>
                    <a:lnTo>
                      <a:pt x="539" y="189"/>
                    </a:lnTo>
                    <a:lnTo>
                      <a:pt x="541" y="236"/>
                    </a:lnTo>
                    <a:lnTo>
                      <a:pt x="538" y="290"/>
                    </a:lnTo>
                    <a:lnTo>
                      <a:pt x="526" y="349"/>
                    </a:lnTo>
                    <a:lnTo>
                      <a:pt x="553" y="322"/>
                    </a:lnTo>
                    <a:lnTo>
                      <a:pt x="576" y="288"/>
                    </a:lnTo>
                    <a:lnTo>
                      <a:pt x="594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2" y="126"/>
                    </a:lnTo>
                    <a:lnTo>
                      <a:pt x="584" y="84"/>
                    </a:lnTo>
                    <a:lnTo>
                      <a:pt x="551" y="44"/>
                    </a:lnTo>
                    <a:lnTo>
                      <a:pt x="566" y="52"/>
                    </a:lnTo>
                    <a:lnTo>
                      <a:pt x="581" y="60"/>
                    </a:lnTo>
                    <a:lnTo>
                      <a:pt x="596" y="69"/>
                    </a:lnTo>
                    <a:lnTo>
                      <a:pt x="610" y="82"/>
                    </a:lnTo>
                    <a:lnTo>
                      <a:pt x="622" y="96"/>
                    </a:lnTo>
                    <a:lnTo>
                      <a:pt x="632" y="113"/>
                    </a:lnTo>
                    <a:lnTo>
                      <a:pt x="641" y="134"/>
                    </a:lnTo>
                    <a:lnTo>
                      <a:pt x="647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8" y="32"/>
                    </a:lnTo>
                    <a:lnTo>
                      <a:pt x="645" y="0"/>
                    </a:lnTo>
                    <a:lnTo>
                      <a:pt x="655" y="38"/>
                    </a:lnTo>
                    <a:lnTo>
                      <a:pt x="661" y="82"/>
                    </a:lnTo>
                    <a:lnTo>
                      <a:pt x="662" y="129"/>
                    </a:lnTo>
                    <a:lnTo>
                      <a:pt x="660" y="179"/>
                    </a:lnTo>
                    <a:lnTo>
                      <a:pt x="652" y="228"/>
                    </a:lnTo>
                    <a:lnTo>
                      <a:pt x="641" y="277"/>
                    </a:lnTo>
                    <a:lnTo>
                      <a:pt x="626" y="320"/>
                    </a:lnTo>
                    <a:lnTo>
                      <a:pt x="609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79" y="255"/>
                    </a:lnTo>
                    <a:lnTo>
                      <a:pt x="697" y="212"/>
                    </a:lnTo>
                    <a:lnTo>
                      <a:pt x="712" y="167"/>
                    </a:lnTo>
                    <a:lnTo>
                      <a:pt x="722" y="122"/>
                    </a:lnTo>
                    <a:lnTo>
                      <a:pt x="730" y="77"/>
                    </a:lnTo>
                    <a:lnTo>
                      <a:pt x="733" y="33"/>
                    </a:lnTo>
                    <a:lnTo>
                      <a:pt x="742" y="88"/>
                    </a:lnTo>
                    <a:lnTo>
                      <a:pt x="746" y="148"/>
                    </a:lnTo>
                    <a:lnTo>
                      <a:pt x="743" y="210"/>
                    </a:lnTo>
                    <a:lnTo>
                      <a:pt x="730" y="269"/>
                    </a:lnTo>
                    <a:lnTo>
                      <a:pt x="743" y="252"/>
                    </a:lnTo>
                    <a:lnTo>
                      <a:pt x="756" y="232"/>
                    </a:lnTo>
                    <a:lnTo>
                      <a:pt x="770" y="206"/>
                    </a:lnTo>
                    <a:lnTo>
                      <a:pt x="784" y="181"/>
                    </a:lnTo>
                    <a:lnTo>
                      <a:pt x="797" y="154"/>
                    </a:lnTo>
                    <a:lnTo>
                      <a:pt x="808" y="130"/>
                    </a:lnTo>
                    <a:lnTo>
                      <a:pt x="816" y="109"/>
                    </a:lnTo>
                    <a:lnTo>
                      <a:pt x="821" y="93"/>
                    </a:lnTo>
                    <a:lnTo>
                      <a:pt x="819" y="118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4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6" y="295"/>
                    </a:lnTo>
                    <a:lnTo>
                      <a:pt x="725" y="324"/>
                    </a:lnTo>
                    <a:lnTo>
                      <a:pt x="752" y="307"/>
                    </a:lnTo>
                    <a:lnTo>
                      <a:pt x="777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69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0" y="166"/>
                    </a:lnTo>
                    <a:lnTo>
                      <a:pt x="882" y="194"/>
                    </a:lnTo>
                    <a:lnTo>
                      <a:pt x="873" y="220"/>
                    </a:lnTo>
                    <a:lnTo>
                      <a:pt x="861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35" y="308"/>
                    </a:lnTo>
                    <a:lnTo>
                      <a:pt x="850" y="297"/>
                    </a:lnTo>
                    <a:lnTo>
                      <a:pt x="866" y="284"/>
                    </a:lnTo>
                    <a:lnTo>
                      <a:pt x="882" y="269"/>
                    </a:lnTo>
                    <a:lnTo>
                      <a:pt x="897" y="252"/>
                    </a:lnTo>
                    <a:lnTo>
                      <a:pt x="912" y="234"/>
                    </a:lnTo>
                    <a:lnTo>
                      <a:pt x="927" y="216"/>
                    </a:lnTo>
                    <a:lnTo>
                      <a:pt x="941" y="195"/>
                    </a:lnTo>
                    <a:lnTo>
                      <a:pt x="955" y="174"/>
                    </a:lnTo>
                    <a:lnTo>
                      <a:pt x="967" y="153"/>
                    </a:lnTo>
                    <a:lnTo>
                      <a:pt x="979" y="133"/>
                    </a:lnTo>
                    <a:lnTo>
                      <a:pt x="990" y="112"/>
                    </a:lnTo>
                    <a:lnTo>
                      <a:pt x="999" y="91"/>
                    </a:lnTo>
                    <a:lnTo>
                      <a:pt x="1008" y="70"/>
                    </a:lnTo>
                    <a:lnTo>
                      <a:pt x="1014" y="52"/>
                    </a:lnTo>
                    <a:lnTo>
                      <a:pt x="1020" y="33"/>
                    </a:lnTo>
                    <a:lnTo>
                      <a:pt x="1012" y="71"/>
                    </a:lnTo>
                    <a:lnTo>
                      <a:pt x="1004" y="107"/>
                    </a:lnTo>
                    <a:lnTo>
                      <a:pt x="994" y="141"/>
                    </a:lnTo>
                    <a:lnTo>
                      <a:pt x="983" y="173"/>
                    </a:lnTo>
                    <a:lnTo>
                      <a:pt x="968" y="206"/>
                    </a:lnTo>
                    <a:lnTo>
                      <a:pt x="950" y="242"/>
                    </a:lnTo>
                    <a:lnTo>
                      <a:pt x="927" y="279"/>
                    </a:lnTo>
                    <a:lnTo>
                      <a:pt x="897" y="322"/>
                    </a:lnTo>
                    <a:lnTo>
                      <a:pt x="910" y="314"/>
                    </a:lnTo>
                    <a:lnTo>
                      <a:pt x="925" y="304"/>
                    </a:lnTo>
                    <a:lnTo>
                      <a:pt x="940" y="294"/>
                    </a:lnTo>
                    <a:lnTo>
                      <a:pt x="956" y="282"/>
                    </a:lnTo>
                    <a:lnTo>
                      <a:pt x="972" y="270"/>
                    </a:lnTo>
                    <a:lnTo>
                      <a:pt x="988" y="257"/>
                    </a:lnTo>
                    <a:lnTo>
                      <a:pt x="1005" y="243"/>
                    </a:lnTo>
                    <a:lnTo>
                      <a:pt x="1021" y="228"/>
                    </a:lnTo>
                    <a:lnTo>
                      <a:pt x="1037" y="213"/>
                    </a:lnTo>
                    <a:lnTo>
                      <a:pt x="1052" y="197"/>
                    </a:lnTo>
                    <a:lnTo>
                      <a:pt x="1067" y="182"/>
                    </a:lnTo>
                    <a:lnTo>
                      <a:pt x="1080" y="166"/>
                    </a:lnTo>
                    <a:lnTo>
                      <a:pt x="1092" y="150"/>
                    </a:lnTo>
                    <a:lnTo>
                      <a:pt x="1102" y="135"/>
                    </a:lnTo>
                    <a:lnTo>
                      <a:pt x="1111" y="119"/>
                    </a:lnTo>
                    <a:lnTo>
                      <a:pt x="1117" y="104"/>
                    </a:lnTo>
                    <a:lnTo>
                      <a:pt x="1110" y="136"/>
                    </a:lnTo>
                    <a:lnTo>
                      <a:pt x="1103" y="166"/>
                    </a:lnTo>
                    <a:lnTo>
                      <a:pt x="1099" y="192"/>
                    </a:lnTo>
                    <a:lnTo>
                      <a:pt x="1093" y="21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6" name="Freeform 69">
                <a:extLst>
                  <a:ext uri="{FF2B5EF4-FFF2-40B4-BE49-F238E27FC236}">
                    <a16:creationId xmlns:a16="http://schemas.microsoft.com/office/drawing/2014/main" id="{79A3E6F8-71E0-76B1-479E-F44AC7C56CAA}"/>
                  </a:ext>
                </a:extLst>
              </p:cNvPr>
              <p:cNvSpPr/>
              <p:nvPr/>
            </p:nvSpPr>
            <p:spPr bwMode="auto">
              <a:xfrm>
                <a:off x="4164" y="4179"/>
                <a:ext cx="202" cy="141"/>
              </a:xfrm>
              <a:custGeom>
                <a:avLst/>
                <a:gdLst>
                  <a:gd name="T0" fmla="*/ 1 w 403"/>
                  <a:gd name="T1" fmla="*/ 1 h 280"/>
                  <a:gd name="T2" fmla="*/ 1 w 403"/>
                  <a:gd name="T3" fmla="*/ 1 h 280"/>
                  <a:gd name="T4" fmla="*/ 1 w 403"/>
                  <a:gd name="T5" fmla="*/ 1 h 280"/>
                  <a:gd name="T6" fmla="*/ 1 w 403"/>
                  <a:gd name="T7" fmla="*/ 1 h 280"/>
                  <a:gd name="T8" fmla="*/ 1 w 403"/>
                  <a:gd name="T9" fmla="*/ 1 h 280"/>
                  <a:gd name="T10" fmla="*/ 1 w 403"/>
                  <a:gd name="T11" fmla="*/ 1 h 280"/>
                  <a:gd name="T12" fmla="*/ 1 w 403"/>
                  <a:gd name="T13" fmla="*/ 1 h 280"/>
                  <a:gd name="T14" fmla="*/ 1 w 403"/>
                  <a:gd name="T15" fmla="*/ 1 h 280"/>
                  <a:gd name="T16" fmla="*/ 1 w 403"/>
                  <a:gd name="T17" fmla="*/ 1 h 280"/>
                  <a:gd name="T18" fmla="*/ 1 w 403"/>
                  <a:gd name="T19" fmla="*/ 1 h 280"/>
                  <a:gd name="T20" fmla="*/ 1 w 403"/>
                  <a:gd name="T21" fmla="*/ 1 h 280"/>
                  <a:gd name="T22" fmla="*/ 1 w 403"/>
                  <a:gd name="T23" fmla="*/ 1 h 280"/>
                  <a:gd name="T24" fmla="*/ 1 w 403"/>
                  <a:gd name="T25" fmla="*/ 1 h 280"/>
                  <a:gd name="T26" fmla="*/ 1 w 403"/>
                  <a:gd name="T27" fmla="*/ 1 h 280"/>
                  <a:gd name="T28" fmla="*/ 1 w 403"/>
                  <a:gd name="T29" fmla="*/ 1 h 280"/>
                  <a:gd name="T30" fmla="*/ 1 w 403"/>
                  <a:gd name="T31" fmla="*/ 1 h 280"/>
                  <a:gd name="T32" fmla="*/ 1 w 403"/>
                  <a:gd name="T33" fmla="*/ 1 h 280"/>
                  <a:gd name="T34" fmla="*/ 1 w 403"/>
                  <a:gd name="T35" fmla="*/ 1 h 280"/>
                  <a:gd name="T36" fmla="*/ 1 w 403"/>
                  <a:gd name="T37" fmla="*/ 1 h 280"/>
                  <a:gd name="T38" fmla="*/ 1 w 403"/>
                  <a:gd name="T39" fmla="*/ 1 h 280"/>
                  <a:gd name="T40" fmla="*/ 1 w 403"/>
                  <a:gd name="T41" fmla="*/ 1 h 280"/>
                  <a:gd name="T42" fmla="*/ 1 w 403"/>
                  <a:gd name="T43" fmla="*/ 1 h 280"/>
                  <a:gd name="T44" fmla="*/ 1 w 403"/>
                  <a:gd name="T45" fmla="*/ 1 h 280"/>
                  <a:gd name="T46" fmla="*/ 1 w 403"/>
                  <a:gd name="T47" fmla="*/ 1 h 280"/>
                  <a:gd name="T48" fmla="*/ 1 w 403"/>
                  <a:gd name="T49" fmla="*/ 1 h 280"/>
                  <a:gd name="T50" fmla="*/ 1 w 403"/>
                  <a:gd name="T51" fmla="*/ 1 h 280"/>
                  <a:gd name="T52" fmla="*/ 1 w 403"/>
                  <a:gd name="T53" fmla="*/ 1 h 280"/>
                  <a:gd name="T54" fmla="*/ 1 w 403"/>
                  <a:gd name="T55" fmla="*/ 1 h 280"/>
                  <a:gd name="T56" fmla="*/ 1 w 403"/>
                  <a:gd name="T57" fmla="*/ 1 h 280"/>
                  <a:gd name="T58" fmla="*/ 1 w 403"/>
                  <a:gd name="T59" fmla="*/ 1 h 280"/>
                  <a:gd name="T60" fmla="*/ 1 w 403"/>
                  <a:gd name="T61" fmla="*/ 1 h 280"/>
                  <a:gd name="T62" fmla="*/ 1 w 403"/>
                  <a:gd name="T63" fmla="*/ 1 h 280"/>
                  <a:gd name="T64" fmla="*/ 1 w 403"/>
                  <a:gd name="T65" fmla="*/ 1 h 280"/>
                  <a:gd name="T66" fmla="*/ 1 w 403"/>
                  <a:gd name="T67" fmla="*/ 1 h 280"/>
                  <a:gd name="T68" fmla="*/ 1 w 403"/>
                  <a:gd name="T69" fmla="*/ 1 h 280"/>
                  <a:gd name="T70" fmla="*/ 1 w 403"/>
                  <a:gd name="T71" fmla="*/ 1 h 280"/>
                  <a:gd name="T72" fmla="*/ 1 w 403"/>
                  <a:gd name="T73" fmla="*/ 1 h 280"/>
                  <a:gd name="T74" fmla="*/ 1 w 403"/>
                  <a:gd name="T75" fmla="*/ 1 h 280"/>
                  <a:gd name="T76" fmla="*/ 1 w 403"/>
                  <a:gd name="T77" fmla="*/ 1 h 280"/>
                  <a:gd name="T78" fmla="*/ 1 w 403"/>
                  <a:gd name="T79" fmla="*/ 1 h 28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3" h="280">
                    <a:moveTo>
                      <a:pt x="339" y="270"/>
                    </a:moveTo>
                    <a:lnTo>
                      <a:pt x="322" y="270"/>
                    </a:lnTo>
                    <a:lnTo>
                      <a:pt x="305" y="271"/>
                    </a:lnTo>
                    <a:lnTo>
                      <a:pt x="289" y="271"/>
                    </a:lnTo>
                    <a:lnTo>
                      <a:pt x="273" y="272"/>
                    </a:lnTo>
                    <a:lnTo>
                      <a:pt x="257" y="272"/>
                    </a:lnTo>
                    <a:lnTo>
                      <a:pt x="241" y="273"/>
                    </a:lnTo>
                    <a:lnTo>
                      <a:pt x="225" y="273"/>
                    </a:lnTo>
                    <a:lnTo>
                      <a:pt x="210" y="274"/>
                    </a:lnTo>
                    <a:lnTo>
                      <a:pt x="194" y="274"/>
                    </a:lnTo>
                    <a:lnTo>
                      <a:pt x="179" y="275"/>
                    </a:lnTo>
                    <a:lnTo>
                      <a:pt x="164" y="277"/>
                    </a:lnTo>
                    <a:lnTo>
                      <a:pt x="149" y="277"/>
                    </a:lnTo>
                    <a:lnTo>
                      <a:pt x="134" y="278"/>
                    </a:lnTo>
                    <a:lnTo>
                      <a:pt x="119" y="279"/>
                    </a:lnTo>
                    <a:lnTo>
                      <a:pt x="104" y="279"/>
                    </a:lnTo>
                    <a:lnTo>
                      <a:pt x="90" y="280"/>
                    </a:lnTo>
                    <a:lnTo>
                      <a:pt x="86" y="257"/>
                    </a:lnTo>
                    <a:lnTo>
                      <a:pt x="81" y="233"/>
                    </a:lnTo>
                    <a:lnTo>
                      <a:pt x="73" y="209"/>
                    </a:lnTo>
                    <a:lnTo>
                      <a:pt x="62" y="184"/>
                    </a:lnTo>
                    <a:lnTo>
                      <a:pt x="50" y="162"/>
                    </a:lnTo>
                    <a:lnTo>
                      <a:pt x="35" y="142"/>
                    </a:lnTo>
                    <a:lnTo>
                      <a:pt x="18" y="124"/>
                    </a:lnTo>
                    <a:lnTo>
                      <a:pt x="0" y="112"/>
                    </a:lnTo>
                    <a:lnTo>
                      <a:pt x="22" y="117"/>
                    </a:lnTo>
                    <a:lnTo>
                      <a:pt x="40" y="127"/>
                    </a:lnTo>
                    <a:lnTo>
                      <a:pt x="58" y="138"/>
                    </a:lnTo>
                    <a:lnTo>
                      <a:pt x="74" y="154"/>
                    </a:lnTo>
                    <a:lnTo>
                      <a:pt x="89" y="173"/>
                    </a:lnTo>
                    <a:lnTo>
                      <a:pt x="104" y="196"/>
                    </a:lnTo>
                    <a:lnTo>
                      <a:pt x="117" y="222"/>
                    </a:lnTo>
                    <a:lnTo>
                      <a:pt x="132" y="254"/>
                    </a:lnTo>
                    <a:lnTo>
                      <a:pt x="139" y="222"/>
                    </a:lnTo>
                    <a:lnTo>
                      <a:pt x="143" y="188"/>
                    </a:lnTo>
                    <a:lnTo>
                      <a:pt x="142" y="152"/>
                    </a:lnTo>
                    <a:lnTo>
                      <a:pt x="139" y="115"/>
                    </a:lnTo>
                    <a:lnTo>
                      <a:pt x="134" y="81"/>
                    </a:lnTo>
                    <a:lnTo>
                      <a:pt x="126" y="49"/>
                    </a:lnTo>
                    <a:lnTo>
                      <a:pt x="115" y="23"/>
                    </a:lnTo>
                    <a:lnTo>
                      <a:pt x="103" y="4"/>
                    </a:lnTo>
                    <a:lnTo>
                      <a:pt x="121" y="17"/>
                    </a:lnTo>
                    <a:lnTo>
                      <a:pt x="139" y="33"/>
                    </a:lnTo>
                    <a:lnTo>
                      <a:pt x="157" y="53"/>
                    </a:lnTo>
                    <a:lnTo>
                      <a:pt x="173" y="77"/>
                    </a:lnTo>
                    <a:lnTo>
                      <a:pt x="188" y="106"/>
                    </a:lnTo>
                    <a:lnTo>
                      <a:pt x="200" y="141"/>
                    </a:lnTo>
                    <a:lnTo>
                      <a:pt x="211" y="182"/>
                    </a:lnTo>
                    <a:lnTo>
                      <a:pt x="218" y="230"/>
                    </a:lnTo>
                    <a:lnTo>
                      <a:pt x="228" y="207"/>
                    </a:lnTo>
                    <a:lnTo>
                      <a:pt x="236" y="182"/>
                    </a:lnTo>
                    <a:lnTo>
                      <a:pt x="242" y="153"/>
                    </a:lnTo>
                    <a:lnTo>
                      <a:pt x="245" y="123"/>
                    </a:lnTo>
                    <a:lnTo>
                      <a:pt x="245" y="92"/>
                    </a:lnTo>
                    <a:lnTo>
                      <a:pt x="242" y="61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1" y="30"/>
                    </a:lnTo>
                    <a:lnTo>
                      <a:pt x="255" y="56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7" y="128"/>
                    </a:lnTo>
                    <a:lnTo>
                      <a:pt x="294" y="151"/>
                    </a:lnTo>
                    <a:lnTo>
                      <a:pt x="297" y="173"/>
                    </a:lnTo>
                    <a:lnTo>
                      <a:pt x="298" y="195"/>
                    </a:lnTo>
                    <a:lnTo>
                      <a:pt x="312" y="173"/>
                    </a:lnTo>
                    <a:lnTo>
                      <a:pt x="326" y="149"/>
                    </a:lnTo>
                    <a:lnTo>
                      <a:pt x="340" y="121"/>
                    </a:lnTo>
                    <a:lnTo>
                      <a:pt x="354" y="93"/>
                    </a:lnTo>
                    <a:lnTo>
                      <a:pt x="366" y="67"/>
                    </a:lnTo>
                    <a:lnTo>
                      <a:pt x="375" y="41"/>
                    </a:lnTo>
                    <a:lnTo>
                      <a:pt x="382" y="19"/>
                    </a:lnTo>
                    <a:lnTo>
                      <a:pt x="385" y="2"/>
                    </a:lnTo>
                    <a:lnTo>
                      <a:pt x="392" y="26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3" y="112"/>
                    </a:lnTo>
                    <a:lnTo>
                      <a:pt x="398" y="145"/>
                    </a:lnTo>
                    <a:lnTo>
                      <a:pt x="387" y="183"/>
                    </a:lnTo>
                    <a:lnTo>
                      <a:pt x="367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7" name="Freeform 70">
                <a:extLst>
                  <a:ext uri="{FF2B5EF4-FFF2-40B4-BE49-F238E27FC236}">
                    <a16:creationId xmlns:a16="http://schemas.microsoft.com/office/drawing/2014/main" id="{E0F8EDCA-335E-99B1-EB41-01A173E93526}"/>
                  </a:ext>
                </a:extLst>
              </p:cNvPr>
              <p:cNvSpPr/>
              <p:nvPr/>
            </p:nvSpPr>
            <p:spPr bwMode="auto">
              <a:xfrm>
                <a:off x="4368" y="4177"/>
                <a:ext cx="123" cy="143"/>
              </a:xfrm>
              <a:custGeom>
                <a:avLst/>
                <a:gdLst>
                  <a:gd name="T0" fmla="*/ 1 w 246"/>
                  <a:gd name="T1" fmla="*/ 1 h 285"/>
                  <a:gd name="T2" fmla="*/ 1 w 246"/>
                  <a:gd name="T3" fmla="*/ 1 h 285"/>
                  <a:gd name="T4" fmla="*/ 1 w 246"/>
                  <a:gd name="T5" fmla="*/ 1 h 285"/>
                  <a:gd name="T6" fmla="*/ 1 w 246"/>
                  <a:gd name="T7" fmla="*/ 1 h 285"/>
                  <a:gd name="T8" fmla="*/ 1 w 246"/>
                  <a:gd name="T9" fmla="*/ 1 h 285"/>
                  <a:gd name="T10" fmla="*/ 1 w 246"/>
                  <a:gd name="T11" fmla="*/ 1 h 285"/>
                  <a:gd name="T12" fmla="*/ 1 w 246"/>
                  <a:gd name="T13" fmla="*/ 1 h 285"/>
                  <a:gd name="T14" fmla="*/ 1 w 246"/>
                  <a:gd name="T15" fmla="*/ 1 h 285"/>
                  <a:gd name="T16" fmla="*/ 0 w 246"/>
                  <a:gd name="T17" fmla="*/ 1 h 285"/>
                  <a:gd name="T18" fmla="*/ 1 w 246"/>
                  <a:gd name="T19" fmla="*/ 1 h 285"/>
                  <a:gd name="T20" fmla="*/ 1 w 246"/>
                  <a:gd name="T21" fmla="*/ 1 h 285"/>
                  <a:gd name="T22" fmla="*/ 1 w 246"/>
                  <a:gd name="T23" fmla="*/ 1 h 285"/>
                  <a:gd name="T24" fmla="*/ 1 w 246"/>
                  <a:gd name="T25" fmla="*/ 1 h 285"/>
                  <a:gd name="T26" fmla="*/ 1 w 246"/>
                  <a:gd name="T27" fmla="*/ 1 h 285"/>
                  <a:gd name="T28" fmla="*/ 1 w 246"/>
                  <a:gd name="T29" fmla="*/ 1 h 285"/>
                  <a:gd name="T30" fmla="*/ 1 w 246"/>
                  <a:gd name="T31" fmla="*/ 1 h 285"/>
                  <a:gd name="T32" fmla="*/ 1 w 246"/>
                  <a:gd name="T33" fmla="*/ 1 h 285"/>
                  <a:gd name="T34" fmla="*/ 1 w 246"/>
                  <a:gd name="T35" fmla="*/ 1 h 285"/>
                  <a:gd name="T36" fmla="*/ 1 w 246"/>
                  <a:gd name="T37" fmla="*/ 1 h 285"/>
                  <a:gd name="T38" fmla="*/ 1 w 246"/>
                  <a:gd name="T39" fmla="*/ 1 h 285"/>
                  <a:gd name="T40" fmla="*/ 1 w 246"/>
                  <a:gd name="T41" fmla="*/ 1 h 285"/>
                  <a:gd name="T42" fmla="*/ 1 w 246"/>
                  <a:gd name="T43" fmla="*/ 1 h 285"/>
                  <a:gd name="T44" fmla="*/ 1 w 246"/>
                  <a:gd name="T45" fmla="*/ 1 h 285"/>
                  <a:gd name="T46" fmla="*/ 1 w 246"/>
                  <a:gd name="T47" fmla="*/ 1 h 285"/>
                  <a:gd name="T48" fmla="*/ 1 w 246"/>
                  <a:gd name="T49" fmla="*/ 0 h 285"/>
                  <a:gd name="T50" fmla="*/ 1 w 246"/>
                  <a:gd name="T51" fmla="*/ 1 h 285"/>
                  <a:gd name="T52" fmla="*/ 1 w 246"/>
                  <a:gd name="T53" fmla="*/ 1 h 285"/>
                  <a:gd name="T54" fmla="*/ 1 w 246"/>
                  <a:gd name="T55" fmla="*/ 1 h 285"/>
                  <a:gd name="T56" fmla="*/ 1 w 246"/>
                  <a:gd name="T57" fmla="*/ 1 h 285"/>
                  <a:gd name="T58" fmla="*/ 1 w 246"/>
                  <a:gd name="T59" fmla="*/ 1 h 285"/>
                  <a:gd name="T60" fmla="*/ 1 w 246"/>
                  <a:gd name="T61" fmla="*/ 1 h 285"/>
                  <a:gd name="T62" fmla="*/ 1 w 246"/>
                  <a:gd name="T63" fmla="*/ 1 h 285"/>
                  <a:gd name="T64" fmla="*/ 1 w 246"/>
                  <a:gd name="T65" fmla="*/ 1 h 2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46" h="285">
                    <a:moveTo>
                      <a:pt x="85" y="285"/>
                    </a:moveTo>
                    <a:lnTo>
                      <a:pt x="75" y="285"/>
                    </a:lnTo>
                    <a:lnTo>
                      <a:pt x="63" y="285"/>
                    </a:lnTo>
                    <a:lnTo>
                      <a:pt x="53" y="285"/>
                    </a:lnTo>
                    <a:lnTo>
                      <a:pt x="42" y="285"/>
                    </a:lnTo>
                    <a:lnTo>
                      <a:pt x="32" y="285"/>
                    </a:lnTo>
                    <a:lnTo>
                      <a:pt x="22" y="285"/>
                    </a:lnTo>
                    <a:lnTo>
                      <a:pt x="10" y="285"/>
                    </a:lnTo>
                    <a:lnTo>
                      <a:pt x="0" y="285"/>
                    </a:lnTo>
                    <a:lnTo>
                      <a:pt x="3" y="270"/>
                    </a:lnTo>
                    <a:lnTo>
                      <a:pt x="8" y="253"/>
                    </a:lnTo>
                    <a:lnTo>
                      <a:pt x="14" y="235"/>
                    </a:lnTo>
                    <a:lnTo>
                      <a:pt x="22" y="217"/>
                    </a:lnTo>
                    <a:lnTo>
                      <a:pt x="30" y="197"/>
                    </a:lnTo>
                    <a:lnTo>
                      <a:pt x="40" y="178"/>
                    </a:lnTo>
                    <a:lnTo>
                      <a:pt x="52" y="157"/>
                    </a:lnTo>
                    <a:lnTo>
                      <a:pt x="64" y="137"/>
                    </a:lnTo>
                    <a:lnTo>
                      <a:pt x="80" y="118"/>
                    </a:lnTo>
                    <a:lnTo>
                      <a:pt x="96" y="98"/>
                    </a:lnTo>
                    <a:lnTo>
                      <a:pt x="116" y="79"/>
                    </a:lnTo>
                    <a:lnTo>
                      <a:pt x="137" y="60"/>
                    </a:lnTo>
                    <a:lnTo>
                      <a:pt x="161" y="43"/>
                    </a:lnTo>
                    <a:lnTo>
                      <a:pt x="186" y="28"/>
                    </a:lnTo>
                    <a:lnTo>
                      <a:pt x="215" y="13"/>
                    </a:lnTo>
                    <a:lnTo>
                      <a:pt x="246" y="0"/>
                    </a:lnTo>
                    <a:lnTo>
                      <a:pt x="215" y="30"/>
                    </a:lnTo>
                    <a:lnTo>
                      <a:pt x="186" y="60"/>
                    </a:lnTo>
                    <a:lnTo>
                      <a:pt x="160" y="91"/>
                    </a:lnTo>
                    <a:lnTo>
                      <a:pt x="136" y="124"/>
                    </a:lnTo>
                    <a:lnTo>
                      <a:pt x="116" y="158"/>
                    </a:lnTo>
                    <a:lnTo>
                      <a:pt x="100" y="196"/>
                    </a:lnTo>
                    <a:lnTo>
                      <a:pt x="90" y="238"/>
                    </a:lnTo>
                    <a:lnTo>
                      <a:pt x="85" y="285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8" name="Freeform 71">
                <a:extLst>
                  <a:ext uri="{FF2B5EF4-FFF2-40B4-BE49-F238E27FC236}">
                    <a16:creationId xmlns:a16="http://schemas.microsoft.com/office/drawing/2014/main" id="{D3CFA2E1-C00B-9361-4C51-A728A41329AC}"/>
                  </a:ext>
                </a:extLst>
              </p:cNvPr>
              <p:cNvSpPr/>
              <p:nvPr/>
            </p:nvSpPr>
            <p:spPr bwMode="auto">
              <a:xfrm>
                <a:off x="4389" y="4134"/>
                <a:ext cx="493" cy="199"/>
              </a:xfrm>
              <a:custGeom>
                <a:avLst/>
                <a:gdLst>
                  <a:gd name="T0" fmla="*/ 1 w 986"/>
                  <a:gd name="T1" fmla="*/ 1 h 398"/>
                  <a:gd name="T2" fmla="*/ 1 w 986"/>
                  <a:gd name="T3" fmla="*/ 1 h 398"/>
                  <a:gd name="T4" fmla="*/ 1 w 986"/>
                  <a:gd name="T5" fmla="*/ 1 h 398"/>
                  <a:gd name="T6" fmla="*/ 1 w 986"/>
                  <a:gd name="T7" fmla="*/ 1 h 398"/>
                  <a:gd name="T8" fmla="*/ 1 w 986"/>
                  <a:gd name="T9" fmla="*/ 1 h 398"/>
                  <a:gd name="T10" fmla="*/ 1 w 986"/>
                  <a:gd name="T11" fmla="*/ 1 h 398"/>
                  <a:gd name="T12" fmla="*/ 1 w 986"/>
                  <a:gd name="T13" fmla="*/ 1 h 398"/>
                  <a:gd name="T14" fmla="*/ 1 w 986"/>
                  <a:gd name="T15" fmla="*/ 1 h 398"/>
                  <a:gd name="T16" fmla="*/ 1 w 986"/>
                  <a:gd name="T17" fmla="*/ 1 h 398"/>
                  <a:gd name="T18" fmla="*/ 1 w 986"/>
                  <a:gd name="T19" fmla="*/ 1 h 398"/>
                  <a:gd name="T20" fmla="*/ 1 w 986"/>
                  <a:gd name="T21" fmla="*/ 1 h 398"/>
                  <a:gd name="T22" fmla="*/ 1 w 986"/>
                  <a:gd name="T23" fmla="*/ 1 h 398"/>
                  <a:gd name="T24" fmla="*/ 1 w 986"/>
                  <a:gd name="T25" fmla="*/ 1 h 398"/>
                  <a:gd name="T26" fmla="*/ 1 w 986"/>
                  <a:gd name="T27" fmla="*/ 1 h 398"/>
                  <a:gd name="T28" fmla="*/ 1 w 986"/>
                  <a:gd name="T29" fmla="*/ 1 h 398"/>
                  <a:gd name="T30" fmla="*/ 1 w 986"/>
                  <a:gd name="T31" fmla="*/ 1 h 398"/>
                  <a:gd name="T32" fmla="*/ 1 w 986"/>
                  <a:gd name="T33" fmla="*/ 1 h 398"/>
                  <a:gd name="T34" fmla="*/ 1 w 986"/>
                  <a:gd name="T35" fmla="*/ 1 h 398"/>
                  <a:gd name="T36" fmla="*/ 1 w 986"/>
                  <a:gd name="T37" fmla="*/ 1 h 398"/>
                  <a:gd name="T38" fmla="*/ 1 w 986"/>
                  <a:gd name="T39" fmla="*/ 1 h 398"/>
                  <a:gd name="T40" fmla="*/ 1 w 986"/>
                  <a:gd name="T41" fmla="*/ 1 h 398"/>
                  <a:gd name="T42" fmla="*/ 1 w 986"/>
                  <a:gd name="T43" fmla="*/ 1 h 398"/>
                  <a:gd name="T44" fmla="*/ 1 w 986"/>
                  <a:gd name="T45" fmla="*/ 1 h 398"/>
                  <a:gd name="T46" fmla="*/ 1 w 986"/>
                  <a:gd name="T47" fmla="*/ 1 h 398"/>
                  <a:gd name="T48" fmla="*/ 1 w 986"/>
                  <a:gd name="T49" fmla="*/ 1 h 398"/>
                  <a:gd name="T50" fmla="*/ 1 w 986"/>
                  <a:gd name="T51" fmla="*/ 1 h 398"/>
                  <a:gd name="T52" fmla="*/ 1 w 986"/>
                  <a:gd name="T53" fmla="*/ 1 h 398"/>
                  <a:gd name="T54" fmla="*/ 1 w 986"/>
                  <a:gd name="T55" fmla="*/ 1 h 398"/>
                  <a:gd name="T56" fmla="*/ 1 w 986"/>
                  <a:gd name="T57" fmla="*/ 1 h 398"/>
                  <a:gd name="T58" fmla="*/ 1 w 986"/>
                  <a:gd name="T59" fmla="*/ 1 h 398"/>
                  <a:gd name="T60" fmla="*/ 1 w 986"/>
                  <a:gd name="T61" fmla="*/ 1 h 398"/>
                  <a:gd name="T62" fmla="*/ 1 w 986"/>
                  <a:gd name="T63" fmla="*/ 1 h 398"/>
                  <a:gd name="T64" fmla="*/ 1 w 986"/>
                  <a:gd name="T65" fmla="*/ 1 h 398"/>
                  <a:gd name="T66" fmla="*/ 1 w 986"/>
                  <a:gd name="T67" fmla="*/ 1 h 398"/>
                  <a:gd name="T68" fmla="*/ 1 w 986"/>
                  <a:gd name="T69" fmla="*/ 1 h 398"/>
                  <a:gd name="T70" fmla="*/ 1 w 986"/>
                  <a:gd name="T71" fmla="*/ 1 h 398"/>
                  <a:gd name="T72" fmla="*/ 1 w 986"/>
                  <a:gd name="T73" fmla="*/ 1 h 398"/>
                  <a:gd name="T74" fmla="*/ 1 w 986"/>
                  <a:gd name="T75" fmla="*/ 1 h 398"/>
                  <a:gd name="T76" fmla="*/ 1 w 986"/>
                  <a:gd name="T77" fmla="*/ 1 h 398"/>
                  <a:gd name="T78" fmla="*/ 1 w 986"/>
                  <a:gd name="T79" fmla="*/ 1 h 398"/>
                  <a:gd name="T80" fmla="*/ 1 w 986"/>
                  <a:gd name="T81" fmla="*/ 1 h 398"/>
                  <a:gd name="T82" fmla="*/ 1 w 986"/>
                  <a:gd name="T83" fmla="*/ 1 h 398"/>
                  <a:gd name="T84" fmla="*/ 1 w 986"/>
                  <a:gd name="T85" fmla="*/ 1 h 398"/>
                  <a:gd name="T86" fmla="*/ 1 w 986"/>
                  <a:gd name="T87" fmla="*/ 1 h 398"/>
                  <a:gd name="T88" fmla="*/ 1 w 986"/>
                  <a:gd name="T89" fmla="*/ 1 h 398"/>
                  <a:gd name="T90" fmla="*/ 1 w 986"/>
                  <a:gd name="T91" fmla="*/ 1 h 398"/>
                  <a:gd name="T92" fmla="*/ 1 w 986"/>
                  <a:gd name="T93" fmla="*/ 1 h 398"/>
                  <a:gd name="T94" fmla="*/ 1 w 986"/>
                  <a:gd name="T95" fmla="*/ 1 h 398"/>
                  <a:gd name="T96" fmla="*/ 1 w 986"/>
                  <a:gd name="T97" fmla="*/ 1 h 398"/>
                  <a:gd name="T98" fmla="*/ 1 w 986"/>
                  <a:gd name="T99" fmla="*/ 1 h 398"/>
                  <a:gd name="T100" fmla="*/ 1 w 986"/>
                  <a:gd name="T101" fmla="*/ 1 h 398"/>
                  <a:gd name="T102" fmla="*/ 1 w 986"/>
                  <a:gd name="T103" fmla="*/ 1 h 398"/>
                  <a:gd name="T104" fmla="*/ 1 w 986"/>
                  <a:gd name="T105" fmla="*/ 1 h 398"/>
                  <a:gd name="T106" fmla="*/ 1 w 986"/>
                  <a:gd name="T107" fmla="*/ 1 h 398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986" h="398">
                    <a:moveTo>
                      <a:pt x="901" y="398"/>
                    </a:moveTo>
                    <a:lnTo>
                      <a:pt x="867" y="398"/>
                    </a:lnTo>
                    <a:lnTo>
                      <a:pt x="829" y="398"/>
                    </a:lnTo>
                    <a:lnTo>
                      <a:pt x="789" y="398"/>
                    </a:lnTo>
                    <a:lnTo>
                      <a:pt x="747" y="396"/>
                    </a:lnTo>
                    <a:lnTo>
                      <a:pt x="702" y="396"/>
                    </a:lnTo>
                    <a:lnTo>
                      <a:pt x="656" y="394"/>
                    </a:lnTo>
                    <a:lnTo>
                      <a:pt x="608" y="393"/>
                    </a:lnTo>
                    <a:lnTo>
                      <a:pt x="561" y="392"/>
                    </a:lnTo>
                    <a:lnTo>
                      <a:pt x="513" y="389"/>
                    </a:lnTo>
                    <a:lnTo>
                      <a:pt x="467" y="388"/>
                    </a:lnTo>
                    <a:lnTo>
                      <a:pt x="421" y="386"/>
                    </a:lnTo>
                    <a:lnTo>
                      <a:pt x="376" y="384"/>
                    </a:lnTo>
                    <a:lnTo>
                      <a:pt x="334" y="383"/>
                    </a:lnTo>
                    <a:lnTo>
                      <a:pt x="294" y="380"/>
                    </a:lnTo>
                    <a:lnTo>
                      <a:pt x="258" y="378"/>
                    </a:lnTo>
                    <a:lnTo>
                      <a:pt x="225" y="377"/>
                    </a:lnTo>
                    <a:lnTo>
                      <a:pt x="210" y="376"/>
                    </a:lnTo>
                    <a:lnTo>
                      <a:pt x="194" y="376"/>
                    </a:lnTo>
                    <a:lnTo>
                      <a:pt x="179" y="374"/>
                    </a:lnTo>
                    <a:lnTo>
                      <a:pt x="163" y="373"/>
                    </a:lnTo>
                    <a:lnTo>
                      <a:pt x="148" y="373"/>
                    </a:lnTo>
                    <a:lnTo>
                      <a:pt x="132" y="372"/>
                    </a:lnTo>
                    <a:lnTo>
                      <a:pt x="117" y="372"/>
                    </a:lnTo>
                    <a:lnTo>
                      <a:pt x="102" y="372"/>
                    </a:lnTo>
                    <a:lnTo>
                      <a:pt x="81" y="334"/>
                    </a:lnTo>
                    <a:lnTo>
                      <a:pt x="64" y="289"/>
                    </a:lnTo>
                    <a:lnTo>
                      <a:pt x="48" y="241"/>
                    </a:lnTo>
                    <a:lnTo>
                      <a:pt x="35" y="190"/>
                    </a:lnTo>
                    <a:lnTo>
                      <a:pt x="23" y="142"/>
                    </a:lnTo>
                    <a:lnTo>
                      <a:pt x="14" y="97"/>
                    </a:lnTo>
                    <a:lnTo>
                      <a:pt x="6" y="57"/>
                    </a:lnTo>
                    <a:lnTo>
                      <a:pt x="0" y="27"/>
                    </a:lnTo>
                    <a:lnTo>
                      <a:pt x="12" y="62"/>
                    </a:lnTo>
                    <a:lnTo>
                      <a:pt x="26" y="100"/>
                    </a:lnTo>
                    <a:lnTo>
                      <a:pt x="42" y="140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5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0" y="283"/>
                    </a:lnTo>
                    <a:lnTo>
                      <a:pt x="139" y="257"/>
                    </a:lnTo>
                    <a:lnTo>
                      <a:pt x="147" y="234"/>
                    </a:lnTo>
                    <a:lnTo>
                      <a:pt x="157" y="211"/>
                    </a:lnTo>
                    <a:lnTo>
                      <a:pt x="170" y="190"/>
                    </a:lnTo>
                    <a:lnTo>
                      <a:pt x="185" y="170"/>
                    </a:lnTo>
                    <a:lnTo>
                      <a:pt x="204" y="152"/>
                    </a:lnTo>
                    <a:lnTo>
                      <a:pt x="227" y="135"/>
                    </a:lnTo>
                    <a:lnTo>
                      <a:pt x="215" y="157"/>
                    </a:lnTo>
                    <a:lnTo>
                      <a:pt x="202" y="184"/>
                    </a:lnTo>
                    <a:lnTo>
                      <a:pt x="191" y="214"/>
                    </a:lnTo>
                    <a:lnTo>
                      <a:pt x="185" y="248"/>
                    </a:lnTo>
                    <a:lnTo>
                      <a:pt x="182" y="281"/>
                    </a:lnTo>
                    <a:lnTo>
                      <a:pt x="188" y="313"/>
                    </a:lnTo>
                    <a:lnTo>
                      <a:pt x="201" y="343"/>
                    </a:lnTo>
                    <a:lnTo>
                      <a:pt x="225" y="370"/>
                    </a:lnTo>
                    <a:lnTo>
                      <a:pt x="250" y="343"/>
                    </a:lnTo>
                    <a:lnTo>
                      <a:pt x="271" y="305"/>
                    </a:lnTo>
                    <a:lnTo>
                      <a:pt x="285" y="260"/>
                    </a:lnTo>
                    <a:lnTo>
                      <a:pt x="292" y="211"/>
                    </a:lnTo>
                    <a:lnTo>
                      <a:pt x="291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8" y="8"/>
                    </a:lnTo>
                    <a:lnTo>
                      <a:pt x="262" y="34"/>
                    </a:lnTo>
                    <a:lnTo>
                      <a:pt x="282" y="63"/>
                    </a:lnTo>
                    <a:lnTo>
                      <a:pt x="300" y="95"/>
                    </a:lnTo>
                    <a:lnTo>
                      <a:pt x="315" y="130"/>
                    </a:lnTo>
                    <a:lnTo>
                      <a:pt x="325" y="168"/>
                    </a:lnTo>
                    <a:lnTo>
                      <a:pt x="333" y="211"/>
                    </a:lnTo>
                    <a:lnTo>
                      <a:pt x="339" y="258"/>
                    </a:lnTo>
                    <a:lnTo>
                      <a:pt x="340" y="309"/>
                    </a:lnTo>
                    <a:lnTo>
                      <a:pt x="354" y="288"/>
                    </a:lnTo>
                    <a:lnTo>
                      <a:pt x="370" y="266"/>
                    </a:lnTo>
                    <a:lnTo>
                      <a:pt x="388" y="244"/>
                    </a:lnTo>
                    <a:lnTo>
                      <a:pt x="409" y="222"/>
                    </a:lnTo>
                    <a:lnTo>
                      <a:pt x="430" y="203"/>
                    </a:lnTo>
                    <a:lnTo>
                      <a:pt x="451" y="184"/>
                    </a:lnTo>
                    <a:lnTo>
                      <a:pt x="471" y="170"/>
                    </a:lnTo>
                    <a:lnTo>
                      <a:pt x="492" y="160"/>
                    </a:lnTo>
                    <a:lnTo>
                      <a:pt x="483" y="180"/>
                    </a:lnTo>
                    <a:lnTo>
                      <a:pt x="469" y="203"/>
                    </a:lnTo>
                    <a:lnTo>
                      <a:pt x="452" y="227"/>
                    </a:lnTo>
                    <a:lnTo>
                      <a:pt x="433" y="251"/>
                    </a:lnTo>
                    <a:lnTo>
                      <a:pt x="415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0" y="334"/>
                    </a:lnTo>
                    <a:lnTo>
                      <a:pt x="388" y="339"/>
                    </a:lnTo>
                    <a:lnTo>
                      <a:pt x="396" y="343"/>
                    </a:lnTo>
                    <a:lnTo>
                      <a:pt x="407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4" y="360"/>
                    </a:lnTo>
                    <a:lnTo>
                      <a:pt x="458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2"/>
                    </a:lnTo>
                    <a:lnTo>
                      <a:pt x="375" y="65"/>
                    </a:lnTo>
                    <a:lnTo>
                      <a:pt x="346" y="36"/>
                    </a:lnTo>
                    <a:lnTo>
                      <a:pt x="375" y="57"/>
                    </a:lnTo>
                    <a:lnTo>
                      <a:pt x="400" y="79"/>
                    </a:lnTo>
                    <a:lnTo>
                      <a:pt x="423" y="102"/>
                    </a:lnTo>
                    <a:lnTo>
                      <a:pt x="444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4" y="10"/>
                    </a:lnTo>
                    <a:lnTo>
                      <a:pt x="490" y="39"/>
                    </a:lnTo>
                    <a:lnTo>
                      <a:pt x="506" y="70"/>
                    </a:lnTo>
                    <a:lnTo>
                      <a:pt x="520" y="106"/>
                    </a:lnTo>
                    <a:lnTo>
                      <a:pt x="531" y="145"/>
                    </a:lnTo>
                    <a:lnTo>
                      <a:pt x="539" y="188"/>
                    </a:lnTo>
                    <a:lnTo>
                      <a:pt x="542" y="236"/>
                    </a:lnTo>
                    <a:lnTo>
                      <a:pt x="538" y="290"/>
                    </a:lnTo>
                    <a:lnTo>
                      <a:pt x="527" y="349"/>
                    </a:lnTo>
                    <a:lnTo>
                      <a:pt x="553" y="321"/>
                    </a:lnTo>
                    <a:lnTo>
                      <a:pt x="576" y="288"/>
                    </a:lnTo>
                    <a:lnTo>
                      <a:pt x="595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3" y="125"/>
                    </a:lnTo>
                    <a:lnTo>
                      <a:pt x="584" y="83"/>
                    </a:lnTo>
                    <a:lnTo>
                      <a:pt x="552" y="42"/>
                    </a:lnTo>
                    <a:lnTo>
                      <a:pt x="567" y="50"/>
                    </a:lnTo>
                    <a:lnTo>
                      <a:pt x="582" y="59"/>
                    </a:lnTo>
                    <a:lnTo>
                      <a:pt x="597" y="69"/>
                    </a:lnTo>
                    <a:lnTo>
                      <a:pt x="611" y="80"/>
                    </a:lnTo>
                    <a:lnTo>
                      <a:pt x="622" y="95"/>
                    </a:lnTo>
                    <a:lnTo>
                      <a:pt x="633" y="113"/>
                    </a:lnTo>
                    <a:lnTo>
                      <a:pt x="642" y="134"/>
                    </a:lnTo>
                    <a:lnTo>
                      <a:pt x="648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9" y="32"/>
                    </a:lnTo>
                    <a:lnTo>
                      <a:pt x="645" y="0"/>
                    </a:lnTo>
                    <a:lnTo>
                      <a:pt x="656" y="38"/>
                    </a:lnTo>
                    <a:lnTo>
                      <a:pt x="661" y="82"/>
                    </a:lnTo>
                    <a:lnTo>
                      <a:pt x="663" y="129"/>
                    </a:lnTo>
                    <a:lnTo>
                      <a:pt x="660" y="178"/>
                    </a:lnTo>
                    <a:lnTo>
                      <a:pt x="652" y="228"/>
                    </a:lnTo>
                    <a:lnTo>
                      <a:pt x="642" y="276"/>
                    </a:lnTo>
                    <a:lnTo>
                      <a:pt x="627" y="320"/>
                    </a:lnTo>
                    <a:lnTo>
                      <a:pt x="610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80" y="255"/>
                    </a:lnTo>
                    <a:lnTo>
                      <a:pt x="697" y="212"/>
                    </a:lnTo>
                    <a:lnTo>
                      <a:pt x="711" y="167"/>
                    </a:lnTo>
                    <a:lnTo>
                      <a:pt x="722" y="122"/>
                    </a:lnTo>
                    <a:lnTo>
                      <a:pt x="729" y="77"/>
                    </a:lnTo>
                    <a:lnTo>
                      <a:pt x="733" y="33"/>
                    </a:lnTo>
                    <a:lnTo>
                      <a:pt x="741" y="87"/>
                    </a:lnTo>
                    <a:lnTo>
                      <a:pt x="745" y="147"/>
                    </a:lnTo>
                    <a:lnTo>
                      <a:pt x="743" y="210"/>
                    </a:lnTo>
                    <a:lnTo>
                      <a:pt x="730" y="268"/>
                    </a:lnTo>
                    <a:lnTo>
                      <a:pt x="743" y="252"/>
                    </a:lnTo>
                    <a:lnTo>
                      <a:pt x="757" y="232"/>
                    </a:lnTo>
                    <a:lnTo>
                      <a:pt x="771" y="206"/>
                    </a:lnTo>
                    <a:lnTo>
                      <a:pt x="785" y="180"/>
                    </a:lnTo>
                    <a:lnTo>
                      <a:pt x="797" y="153"/>
                    </a:lnTo>
                    <a:lnTo>
                      <a:pt x="809" y="129"/>
                    </a:lnTo>
                    <a:lnTo>
                      <a:pt x="817" y="108"/>
                    </a:lnTo>
                    <a:lnTo>
                      <a:pt x="821" y="93"/>
                    </a:lnTo>
                    <a:lnTo>
                      <a:pt x="819" y="117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5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7" y="295"/>
                    </a:lnTo>
                    <a:lnTo>
                      <a:pt x="726" y="324"/>
                    </a:lnTo>
                    <a:lnTo>
                      <a:pt x="752" y="306"/>
                    </a:lnTo>
                    <a:lnTo>
                      <a:pt x="778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70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1" y="166"/>
                    </a:lnTo>
                    <a:lnTo>
                      <a:pt x="882" y="193"/>
                    </a:lnTo>
                    <a:lnTo>
                      <a:pt x="873" y="220"/>
                    </a:lnTo>
                    <a:lnTo>
                      <a:pt x="862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49" y="297"/>
                    </a:lnTo>
                    <a:lnTo>
                      <a:pt x="877" y="271"/>
                    </a:lnTo>
                    <a:lnTo>
                      <a:pt x="902" y="237"/>
                    </a:lnTo>
                    <a:lnTo>
                      <a:pt x="925" y="200"/>
                    </a:lnTo>
                    <a:lnTo>
                      <a:pt x="945" y="161"/>
                    </a:lnTo>
                    <a:lnTo>
                      <a:pt x="962" y="122"/>
                    </a:lnTo>
                    <a:lnTo>
                      <a:pt x="976" y="83"/>
                    </a:lnTo>
                    <a:lnTo>
                      <a:pt x="986" y="46"/>
                    </a:lnTo>
                    <a:lnTo>
                      <a:pt x="980" y="86"/>
                    </a:lnTo>
                    <a:lnTo>
                      <a:pt x="979" y="128"/>
                    </a:lnTo>
                    <a:lnTo>
                      <a:pt x="980" y="169"/>
                    </a:lnTo>
                    <a:lnTo>
                      <a:pt x="984" y="210"/>
                    </a:lnTo>
                    <a:lnTo>
                      <a:pt x="986" y="247"/>
                    </a:lnTo>
                    <a:lnTo>
                      <a:pt x="986" y="282"/>
                    </a:lnTo>
                    <a:lnTo>
                      <a:pt x="983" y="312"/>
                    </a:lnTo>
                    <a:lnTo>
                      <a:pt x="975" y="339"/>
                    </a:lnTo>
                    <a:lnTo>
                      <a:pt x="901" y="398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4" name="Group 72">
              <a:extLst>
                <a:ext uri="{FF2B5EF4-FFF2-40B4-BE49-F238E27FC236}">
                  <a16:creationId xmlns:a16="http://schemas.microsoft.com/office/drawing/2014/main" id="{FE87DE6F-8C3D-D4BA-74B3-ABBDCB89D480}"/>
                </a:ext>
              </a:extLst>
            </p:cNvPr>
            <p:cNvGrpSpPr/>
            <p:nvPr/>
          </p:nvGrpSpPr>
          <p:grpSpPr bwMode="auto">
            <a:xfrm>
              <a:off x="1344" y="4105"/>
              <a:ext cx="1479" cy="215"/>
              <a:chOff x="3452" y="4125"/>
              <a:chExt cx="1479" cy="215"/>
            </a:xfrm>
          </p:grpSpPr>
          <p:sp>
            <p:nvSpPr>
              <p:cNvPr id="93" name="Freeform 73">
                <a:extLst>
                  <a:ext uri="{FF2B5EF4-FFF2-40B4-BE49-F238E27FC236}">
                    <a16:creationId xmlns:a16="http://schemas.microsoft.com/office/drawing/2014/main" id="{6F94C066-7B50-6BC7-F119-86BB137AD1B4}"/>
                  </a:ext>
                </a:extLst>
              </p:cNvPr>
              <p:cNvSpPr/>
              <p:nvPr/>
            </p:nvSpPr>
            <p:spPr bwMode="auto">
              <a:xfrm>
                <a:off x="3592" y="4158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2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9" y="1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0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" name="Freeform 74">
                <a:extLst>
                  <a:ext uri="{FF2B5EF4-FFF2-40B4-BE49-F238E27FC236}">
                    <a16:creationId xmlns:a16="http://schemas.microsoft.com/office/drawing/2014/main" id="{B6D3DAE4-8D92-6288-074C-5BDC4719C01A}"/>
                  </a:ext>
                </a:extLst>
              </p:cNvPr>
              <p:cNvSpPr/>
              <p:nvPr/>
            </p:nvSpPr>
            <p:spPr bwMode="auto">
              <a:xfrm>
                <a:off x="3668" y="4235"/>
                <a:ext cx="16" cy="16"/>
              </a:xfrm>
              <a:custGeom>
                <a:avLst/>
                <a:gdLst>
                  <a:gd name="T0" fmla="*/ 0 w 34"/>
                  <a:gd name="T1" fmla="*/ 1 h 32"/>
                  <a:gd name="T2" fmla="*/ 0 w 34"/>
                  <a:gd name="T3" fmla="*/ 1 h 32"/>
                  <a:gd name="T4" fmla="*/ 0 w 34"/>
                  <a:gd name="T5" fmla="*/ 1 h 32"/>
                  <a:gd name="T6" fmla="*/ 0 w 34"/>
                  <a:gd name="T7" fmla="*/ 1 h 32"/>
                  <a:gd name="T8" fmla="*/ 0 w 34"/>
                  <a:gd name="T9" fmla="*/ 0 h 32"/>
                  <a:gd name="T10" fmla="*/ 0 w 34"/>
                  <a:gd name="T11" fmla="*/ 0 h 32"/>
                  <a:gd name="T12" fmla="*/ 0 w 34"/>
                  <a:gd name="T13" fmla="*/ 1 h 32"/>
                  <a:gd name="T14" fmla="*/ 0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0 w 34"/>
                  <a:gd name="T21" fmla="*/ 1 h 32"/>
                  <a:gd name="T22" fmla="*/ 0 w 34"/>
                  <a:gd name="T23" fmla="*/ 1 h 32"/>
                  <a:gd name="T24" fmla="*/ 0 w 34"/>
                  <a:gd name="T25" fmla="*/ 1 h 32"/>
                  <a:gd name="T26" fmla="*/ 0 w 34"/>
                  <a:gd name="T27" fmla="*/ 1 h 32"/>
                  <a:gd name="T28" fmla="*/ 0 w 34"/>
                  <a:gd name="T29" fmla="*/ 1 h 32"/>
                  <a:gd name="T30" fmla="*/ 0 w 34"/>
                  <a:gd name="T31" fmla="*/ 1 h 32"/>
                  <a:gd name="T32" fmla="*/ 0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3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8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" name="Freeform 75">
                <a:extLst>
                  <a:ext uri="{FF2B5EF4-FFF2-40B4-BE49-F238E27FC236}">
                    <a16:creationId xmlns:a16="http://schemas.microsoft.com/office/drawing/2014/main" id="{FE9DC567-1815-0600-5A57-C5D4CBF7A9C3}"/>
                  </a:ext>
                </a:extLst>
              </p:cNvPr>
              <p:cNvSpPr/>
              <p:nvPr/>
            </p:nvSpPr>
            <p:spPr bwMode="auto">
              <a:xfrm>
                <a:off x="3668" y="4194"/>
                <a:ext cx="16" cy="17"/>
              </a:xfrm>
              <a:custGeom>
                <a:avLst/>
                <a:gdLst>
                  <a:gd name="T0" fmla="*/ 0 w 33"/>
                  <a:gd name="T1" fmla="*/ 1 h 32"/>
                  <a:gd name="T2" fmla="*/ 0 w 33"/>
                  <a:gd name="T3" fmla="*/ 1 h 32"/>
                  <a:gd name="T4" fmla="*/ 0 w 33"/>
                  <a:gd name="T5" fmla="*/ 1 h 32"/>
                  <a:gd name="T6" fmla="*/ 0 w 33"/>
                  <a:gd name="T7" fmla="*/ 1 h 32"/>
                  <a:gd name="T8" fmla="*/ 0 w 33"/>
                  <a:gd name="T9" fmla="*/ 0 h 32"/>
                  <a:gd name="T10" fmla="*/ 0 w 33"/>
                  <a:gd name="T11" fmla="*/ 0 h 32"/>
                  <a:gd name="T12" fmla="*/ 0 w 33"/>
                  <a:gd name="T13" fmla="*/ 1 h 32"/>
                  <a:gd name="T14" fmla="*/ 0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0 w 33"/>
                  <a:gd name="T21" fmla="*/ 1 h 32"/>
                  <a:gd name="T22" fmla="*/ 0 w 33"/>
                  <a:gd name="T23" fmla="*/ 1 h 32"/>
                  <a:gd name="T24" fmla="*/ 0 w 33"/>
                  <a:gd name="T25" fmla="*/ 1 h 32"/>
                  <a:gd name="T26" fmla="*/ 0 w 33"/>
                  <a:gd name="T27" fmla="*/ 1 h 32"/>
                  <a:gd name="T28" fmla="*/ 0 w 33"/>
                  <a:gd name="T29" fmla="*/ 1 h 32"/>
                  <a:gd name="T30" fmla="*/ 0 w 33"/>
                  <a:gd name="T31" fmla="*/ 1 h 32"/>
                  <a:gd name="T32" fmla="*/ 0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19"/>
                    </a:moveTo>
                    <a:lnTo>
                      <a:pt x="33" y="13"/>
                    </a:lnTo>
                    <a:lnTo>
                      <a:pt x="30" y="7"/>
                    </a:lnTo>
                    <a:lnTo>
                      <a:pt x="26" y="2"/>
                    </a:lnTo>
                    <a:lnTo>
                      <a:pt x="20" y="0"/>
                    </a:lnTo>
                    <a:lnTo>
                      <a:pt x="13" y="0"/>
                    </a:lnTo>
                    <a:lnTo>
                      <a:pt x="7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29" y="25"/>
                    </a:lnTo>
                    <a:lnTo>
                      <a:pt x="33" y="1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6" name="Freeform 76">
                <a:extLst>
                  <a:ext uri="{FF2B5EF4-FFF2-40B4-BE49-F238E27FC236}">
                    <a16:creationId xmlns:a16="http://schemas.microsoft.com/office/drawing/2014/main" id="{EB008F27-668A-1668-E04D-C86297CF9684}"/>
                  </a:ext>
                </a:extLst>
              </p:cNvPr>
              <p:cNvSpPr/>
              <p:nvPr/>
            </p:nvSpPr>
            <p:spPr bwMode="auto">
              <a:xfrm>
                <a:off x="3671" y="4153"/>
                <a:ext cx="16" cy="17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6" y="3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4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4" y="30"/>
                    </a:lnTo>
                    <a:lnTo>
                      <a:pt x="29" y="25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7" name="Freeform 77">
                <a:extLst>
                  <a:ext uri="{FF2B5EF4-FFF2-40B4-BE49-F238E27FC236}">
                    <a16:creationId xmlns:a16="http://schemas.microsoft.com/office/drawing/2014/main" id="{A08D6204-DAEB-F4E3-7A1C-3761975C45A3}"/>
                  </a:ext>
                </a:extLst>
              </p:cNvPr>
              <p:cNvSpPr/>
              <p:nvPr/>
            </p:nvSpPr>
            <p:spPr bwMode="auto">
              <a:xfrm>
                <a:off x="3772" y="4256"/>
                <a:ext cx="17" cy="16"/>
              </a:xfrm>
              <a:custGeom>
                <a:avLst/>
                <a:gdLst>
                  <a:gd name="T0" fmla="*/ 1 w 33"/>
                  <a:gd name="T1" fmla="*/ 1 h 32"/>
                  <a:gd name="T2" fmla="*/ 1 w 33"/>
                  <a:gd name="T3" fmla="*/ 1 h 32"/>
                  <a:gd name="T4" fmla="*/ 1 w 33"/>
                  <a:gd name="T5" fmla="*/ 1 h 32"/>
                  <a:gd name="T6" fmla="*/ 1 w 33"/>
                  <a:gd name="T7" fmla="*/ 1 h 32"/>
                  <a:gd name="T8" fmla="*/ 1 w 33"/>
                  <a:gd name="T9" fmla="*/ 0 h 32"/>
                  <a:gd name="T10" fmla="*/ 1 w 33"/>
                  <a:gd name="T11" fmla="*/ 0 h 32"/>
                  <a:gd name="T12" fmla="*/ 1 w 33"/>
                  <a:gd name="T13" fmla="*/ 1 h 32"/>
                  <a:gd name="T14" fmla="*/ 1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1 w 33"/>
                  <a:gd name="T21" fmla="*/ 1 h 32"/>
                  <a:gd name="T22" fmla="*/ 1 w 33"/>
                  <a:gd name="T23" fmla="*/ 1 h 32"/>
                  <a:gd name="T24" fmla="*/ 1 w 33"/>
                  <a:gd name="T25" fmla="*/ 1 h 32"/>
                  <a:gd name="T26" fmla="*/ 1 w 33"/>
                  <a:gd name="T27" fmla="*/ 1 h 32"/>
                  <a:gd name="T28" fmla="*/ 1 w 33"/>
                  <a:gd name="T29" fmla="*/ 1 h 32"/>
                  <a:gd name="T30" fmla="*/ 1 w 33"/>
                  <a:gd name="T31" fmla="*/ 1 h 32"/>
                  <a:gd name="T32" fmla="*/ 1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20"/>
                    </a:moveTo>
                    <a:lnTo>
                      <a:pt x="33" y="14"/>
                    </a:lnTo>
                    <a:lnTo>
                      <a:pt x="31" y="8"/>
                    </a:lnTo>
                    <a:lnTo>
                      <a:pt x="26" y="4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3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7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30" y="26"/>
                    </a:lnTo>
                    <a:lnTo>
                      <a:pt x="33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8" name="Freeform 78">
                <a:extLst>
                  <a:ext uri="{FF2B5EF4-FFF2-40B4-BE49-F238E27FC236}">
                    <a16:creationId xmlns:a16="http://schemas.microsoft.com/office/drawing/2014/main" id="{5D0A5739-4057-E7ED-7785-04F2D9BD0914}"/>
                  </a:ext>
                </a:extLst>
              </p:cNvPr>
              <p:cNvSpPr/>
              <p:nvPr/>
            </p:nvSpPr>
            <p:spPr bwMode="auto">
              <a:xfrm>
                <a:off x="3768" y="4216"/>
                <a:ext cx="17" cy="16"/>
              </a:xfrm>
              <a:custGeom>
                <a:avLst/>
                <a:gdLst>
                  <a:gd name="T0" fmla="*/ 1 w 32"/>
                  <a:gd name="T1" fmla="*/ 0 h 33"/>
                  <a:gd name="T2" fmla="*/ 1 w 32"/>
                  <a:gd name="T3" fmla="*/ 0 h 33"/>
                  <a:gd name="T4" fmla="*/ 1 w 32"/>
                  <a:gd name="T5" fmla="*/ 0 h 33"/>
                  <a:gd name="T6" fmla="*/ 1 w 32"/>
                  <a:gd name="T7" fmla="*/ 0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0 h 33"/>
                  <a:gd name="T14" fmla="*/ 1 w 32"/>
                  <a:gd name="T15" fmla="*/ 0 h 33"/>
                  <a:gd name="T16" fmla="*/ 0 w 32"/>
                  <a:gd name="T17" fmla="*/ 0 h 33"/>
                  <a:gd name="T18" fmla="*/ 0 w 32"/>
                  <a:gd name="T19" fmla="*/ 0 h 33"/>
                  <a:gd name="T20" fmla="*/ 1 w 32"/>
                  <a:gd name="T21" fmla="*/ 0 h 33"/>
                  <a:gd name="T22" fmla="*/ 1 w 32"/>
                  <a:gd name="T23" fmla="*/ 0 h 33"/>
                  <a:gd name="T24" fmla="*/ 1 w 32"/>
                  <a:gd name="T25" fmla="*/ 0 h 33"/>
                  <a:gd name="T26" fmla="*/ 1 w 32"/>
                  <a:gd name="T27" fmla="*/ 0 h 33"/>
                  <a:gd name="T28" fmla="*/ 1 w 32"/>
                  <a:gd name="T29" fmla="*/ 0 h 33"/>
                  <a:gd name="T30" fmla="*/ 1 w 32"/>
                  <a:gd name="T31" fmla="*/ 0 h 33"/>
                  <a:gd name="T32" fmla="*/ 1 w 32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9"/>
                    </a:lnTo>
                    <a:lnTo>
                      <a:pt x="26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3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3"/>
                    </a:ln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" name="Freeform 79">
                <a:extLst>
                  <a:ext uri="{FF2B5EF4-FFF2-40B4-BE49-F238E27FC236}">
                    <a16:creationId xmlns:a16="http://schemas.microsoft.com/office/drawing/2014/main" id="{7CEAE0E0-39EF-9418-BB7A-FE9CBA3E142B}"/>
                  </a:ext>
                </a:extLst>
              </p:cNvPr>
              <p:cNvSpPr/>
              <p:nvPr/>
            </p:nvSpPr>
            <p:spPr bwMode="auto">
              <a:xfrm>
                <a:off x="3774" y="4175"/>
                <a:ext cx="16" cy="17"/>
              </a:xfrm>
              <a:custGeom>
                <a:avLst/>
                <a:gdLst>
                  <a:gd name="T0" fmla="*/ 0 w 33"/>
                  <a:gd name="T1" fmla="*/ 1 h 33"/>
                  <a:gd name="T2" fmla="*/ 0 w 33"/>
                  <a:gd name="T3" fmla="*/ 1 h 33"/>
                  <a:gd name="T4" fmla="*/ 0 w 33"/>
                  <a:gd name="T5" fmla="*/ 1 h 33"/>
                  <a:gd name="T6" fmla="*/ 0 w 33"/>
                  <a:gd name="T7" fmla="*/ 1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1 h 33"/>
                  <a:gd name="T14" fmla="*/ 0 w 33"/>
                  <a:gd name="T15" fmla="*/ 1 h 33"/>
                  <a:gd name="T16" fmla="*/ 0 w 33"/>
                  <a:gd name="T17" fmla="*/ 1 h 33"/>
                  <a:gd name="T18" fmla="*/ 0 w 33"/>
                  <a:gd name="T19" fmla="*/ 1 h 33"/>
                  <a:gd name="T20" fmla="*/ 0 w 33"/>
                  <a:gd name="T21" fmla="*/ 1 h 33"/>
                  <a:gd name="T22" fmla="*/ 0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0 w 33"/>
                  <a:gd name="T29" fmla="*/ 1 h 33"/>
                  <a:gd name="T30" fmla="*/ 0 w 33"/>
                  <a:gd name="T31" fmla="*/ 1 h 33"/>
                  <a:gd name="T32" fmla="*/ 0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33" y="21"/>
                    </a:moveTo>
                    <a:lnTo>
                      <a:pt x="33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5" y="31"/>
                    </a:lnTo>
                    <a:lnTo>
                      <a:pt x="29" y="26"/>
                    </a:lnTo>
                    <a:lnTo>
                      <a:pt x="33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" name="Freeform 80">
                <a:extLst>
                  <a:ext uri="{FF2B5EF4-FFF2-40B4-BE49-F238E27FC236}">
                    <a16:creationId xmlns:a16="http://schemas.microsoft.com/office/drawing/2014/main" id="{211CDD10-1912-19C2-B4E5-A1CD017B80DF}"/>
                  </a:ext>
                </a:extLst>
              </p:cNvPr>
              <p:cNvSpPr/>
              <p:nvPr/>
            </p:nvSpPr>
            <p:spPr bwMode="auto">
              <a:xfrm>
                <a:off x="3789" y="4136"/>
                <a:ext cx="16" cy="17"/>
              </a:xfrm>
              <a:custGeom>
                <a:avLst/>
                <a:gdLst>
                  <a:gd name="T0" fmla="*/ 1 w 32"/>
                  <a:gd name="T1" fmla="*/ 1 h 34"/>
                  <a:gd name="T2" fmla="*/ 1 w 32"/>
                  <a:gd name="T3" fmla="*/ 1 h 34"/>
                  <a:gd name="T4" fmla="*/ 1 w 32"/>
                  <a:gd name="T5" fmla="*/ 1 h 34"/>
                  <a:gd name="T6" fmla="*/ 1 w 32"/>
                  <a:gd name="T7" fmla="*/ 1 h 34"/>
                  <a:gd name="T8" fmla="*/ 1 w 32"/>
                  <a:gd name="T9" fmla="*/ 0 h 34"/>
                  <a:gd name="T10" fmla="*/ 1 w 32"/>
                  <a:gd name="T11" fmla="*/ 0 h 34"/>
                  <a:gd name="T12" fmla="*/ 1 w 32"/>
                  <a:gd name="T13" fmla="*/ 1 h 34"/>
                  <a:gd name="T14" fmla="*/ 1 w 32"/>
                  <a:gd name="T15" fmla="*/ 1 h 34"/>
                  <a:gd name="T16" fmla="*/ 0 w 32"/>
                  <a:gd name="T17" fmla="*/ 1 h 34"/>
                  <a:gd name="T18" fmla="*/ 0 w 32"/>
                  <a:gd name="T19" fmla="*/ 1 h 34"/>
                  <a:gd name="T20" fmla="*/ 1 w 32"/>
                  <a:gd name="T21" fmla="*/ 1 h 34"/>
                  <a:gd name="T22" fmla="*/ 1 w 32"/>
                  <a:gd name="T23" fmla="*/ 1 h 34"/>
                  <a:gd name="T24" fmla="*/ 1 w 32"/>
                  <a:gd name="T25" fmla="*/ 1 h 34"/>
                  <a:gd name="T26" fmla="*/ 1 w 32"/>
                  <a:gd name="T27" fmla="*/ 1 h 34"/>
                  <a:gd name="T28" fmla="*/ 1 w 32"/>
                  <a:gd name="T29" fmla="*/ 1 h 34"/>
                  <a:gd name="T30" fmla="*/ 1 w 32"/>
                  <a:gd name="T31" fmla="*/ 1 h 34"/>
                  <a:gd name="T32" fmla="*/ 1 w 32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4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4"/>
                    </a:lnTo>
                    <a:lnTo>
                      <a:pt x="20" y="34"/>
                    </a:lnTo>
                    <a:lnTo>
                      <a:pt x="25" y="32"/>
                    </a:lnTo>
                    <a:lnTo>
                      <a:pt x="30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" name="Freeform 81">
                <a:extLst>
                  <a:ext uri="{FF2B5EF4-FFF2-40B4-BE49-F238E27FC236}">
                    <a16:creationId xmlns:a16="http://schemas.microsoft.com/office/drawing/2014/main" id="{1B4D8A50-E330-E0F9-EF2F-8A4B08FB6A5B}"/>
                  </a:ext>
                </a:extLst>
              </p:cNvPr>
              <p:cNvSpPr/>
              <p:nvPr/>
            </p:nvSpPr>
            <p:spPr bwMode="auto">
              <a:xfrm>
                <a:off x="3842" y="4235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2" name="Freeform 82">
                <a:extLst>
                  <a:ext uri="{FF2B5EF4-FFF2-40B4-BE49-F238E27FC236}">
                    <a16:creationId xmlns:a16="http://schemas.microsoft.com/office/drawing/2014/main" id="{9704D8A1-E3D5-1537-134C-603A9068E98C}"/>
                  </a:ext>
                </a:extLst>
              </p:cNvPr>
              <p:cNvSpPr/>
              <p:nvPr/>
            </p:nvSpPr>
            <p:spPr bwMode="auto">
              <a:xfrm>
                <a:off x="3857" y="4201"/>
                <a:ext cx="16" cy="16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lnTo>
                      <a:pt x="18" y="32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" name="Freeform 83">
                <a:extLst>
                  <a:ext uri="{FF2B5EF4-FFF2-40B4-BE49-F238E27FC236}">
                    <a16:creationId xmlns:a16="http://schemas.microsoft.com/office/drawing/2014/main" id="{259DC22D-C865-E457-9099-3970CB0AC37F}"/>
                  </a:ext>
                </a:extLst>
              </p:cNvPr>
              <p:cNvSpPr/>
              <p:nvPr/>
            </p:nvSpPr>
            <p:spPr bwMode="auto">
              <a:xfrm>
                <a:off x="3861" y="4164"/>
                <a:ext cx="16" cy="17"/>
              </a:xfrm>
              <a:custGeom>
                <a:avLst/>
                <a:gdLst>
                  <a:gd name="T0" fmla="*/ 1 w 32"/>
                  <a:gd name="T1" fmla="*/ 1 h 33"/>
                  <a:gd name="T2" fmla="*/ 1 w 32"/>
                  <a:gd name="T3" fmla="*/ 1 h 33"/>
                  <a:gd name="T4" fmla="*/ 1 w 32"/>
                  <a:gd name="T5" fmla="*/ 1 h 33"/>
                  <a:gd name="T6" fmla="*/ 1 w 32"/>
                  <a:gd name="T7" fmla="*/ 1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1 h 33"/>
                  <a:gd name="T14" fmla="*/ 1 w 32"/>
                  <a:gd name="T15" fmla="*/ 1 h 33"/>
                  <a:gd name="T16" fmla="*/ 0 w 32"/>
                  <a:gd name="T17" fmla="*/ 1 h 33"/>
                  <a:gd name="T18" fmla="*/ 0 w 32"/>
                  <a:gd name="T19" fmla="*/ 1 h 33"/>
                  <a:gd name="T20" fmla="*/ 1 w 32"/>
                  <a:gd name="T21" fmla="*/ 1 h 33"/>
                  <a:gd name="T22" fmla="*/ 1 w 32"/>
                  <a:gd name="T23" fmla="*/ 1 h 33"/>
                  <a:gd name="T24" fmla="*/ 1 w 32"/>
                  <a:gd name="T25" fmla="*/ 1 h 33"/>
                  <a:gd name="T26" fmla="*/ 1 w 32"/>
                  <a:gd name="T27" fmla="*/ 1 h 33"/>
                  <a:gd name="T28" fmla="*/ 1 w 32"/>
                  <a:gd name="T29" fmla="*/ 1 h 33"/>
                  <a:gd name="T30" fmla="*/ 1 w 32"/>
                  <a:gd name="T31" fmla="*/ 1 h 33"/>
                  <a:gd name="T32" fmla="*/ 1 w 32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" name="Freeform 84">
                <a:extLst>
                  <a:ext uri="{FF2B5EF4-FFF2-40B4-BE49-F238E27FC236}">
                    <a16:creationId xmlns:a16="http://schemas.microsoft.com/office/drawing/2014/main" id="{8106F65A-6A8B-6EE6-13DF-152C5DC7627D}"/>
                  </a:ext>
                </a:extLst>
              </p:cNvPr>
              <p:cNvSpPr/>
              <p:nvPr/>
            </p:nvSpPr>
            <p:spPr bwMode="auto">
              <a:xfrm>
                <a:off x="4066" y="4265"/>
                <a:ext cx="40" cy="40"/>
              </a:xfrm>
              <a:custGeom>
                <a:avLst/>
                <a:gdLst>
                  <a:gd name="T0" fmla="*/ 1 w 80"/>
                  <a:gd name="T1" fmla="*/ 0 h 80"/>
                  <a:gd name="T2" fmla="*/ 1 w 80"/>
                  <a:gd name="T3" fmla="*/ 0 h 80"/>
                  <a:gd name="T4" fmla="*/ 1 w 80"/>
                  <a:gd name="T5" fmla="*/ 1 h 80"/>
                  <a:gd name="T6" fmla="*/ 1 w 80"/>
                  <a:gd name="T7" fmla="*/ 1 h 80"/>
                  <a:gd name="T8" fmla="*/ 1 w 80"/>
                  <a:gd name="T9" fmla="*/ 1 h 80"/>
                  <a:gd name="T10" fmla="*/ 1 w 80"/>
                  <a:gd name="T11" fmla="*/ 1 h 80"/>
                  <a:gd name="T12" fmla="*/ 1 w 80"/>
                  <a:gd name="T13" fmla="*/ 1 h 80"/>
                  <a:gd name="T14" fmla="*/ 1 w 80"/>
                  <a:gd name="T15" fmla="*/ 1 h 80"/>
                  <a:gd name="T16" fmla="*/ 0 w 80"/>
                  <a:gd name="T17" fmla="*/ 1 h 80"/>
                  <a:gd name="T18" fmla="*/ 0 w 80"/>
                  <a:gd name="T19" fmla="*/ 1 h 80"/>
                  <a:gd name="T20" fmla="*/ 0 w 80"/>
                  <a:gd name="T21" fmla="*/ 1 h 80"/>
                  <a:gd name="T22" fmla="*/ 1 w 80"/>
                  <a:gd name="T23" fmla="*/ 1 h 80"/>
                  <a:gd name="T24" fmla="*/ 1 w 80"/>
                  <a:gd name="T25" fmla="*/ 1 h 80"/>
                  <a:gd name="T26" fmla="*/ 1 w 80"/>
                  <a:gd name="T27" fmla="*/ 1 h 80"/>
                  <a:gd name="T28" fmla="*/ 1 w 80"/>
                  <a:gd name="T29" fmla="*/ 1 h 80"/>
                  <a:gd name="T30" fmla="*/ 1 w 80"/>
                  <a:gd name="T31" fmla="*/ 1 h 80"/>
                  <a:gd name="T32" fmla="*/ 1 w 80"/>
                  <a:gd name="T33" fmla="*/ 1 h 80"/>
                  <a:gd name="T34" fmla="*/ 1 w 80"/>
                  <a:gd name="T35" fmla="*/ 1 h 80"/>
                  <a:gd name="T36" fmla="*/ 1 w 80"/>
                  <a:gd name="T37" fmla="*/ 1 h 80"/>
                  <a:gd name="T38" fmla="*/ 1 w 80"/>
                  <a:gd name="T39" fmla="*/ 1 h 80"/>
                  <a:gd name="T40" fmla="*/ 1 w 80"/>
                  <a:gd name="T41" fmla="*/ 1 h 80"/>
                  <a:gd name="T42" fmla="*/ 1 w 80"/>
                  <a:gd name="T43" fmla="*/ 1 h 80"/>
                  <a:gd name="T44" fmla="*/ 1 w 80"/>
                  <a:gd name="T45" fmla="*/ 1 h 80"/>
                  <a:gd name="T46" fmla="*/ 1 w 80"/>
                  <a:gd name="T47" fmla="*/ 1 h 80"/>
                  <a:gd name="T48" fmla="*/ 1 w 80"/>
                  <a:gd name="T49" fmla="*/ 1 h 80"/>
                  <a:gd name="T50" fmla="*/ 1 w 80"/>
                  <a:gd name="T51" fmla="*/ 1 h 80"/>
                  <a:gd name="T52" fmla="*/ 1 w 80"/>
                  <a:gd name="T53" fmla="*/ 1 h 80"/>
                  <a:gd name="T54" fmla="*/ 1 w 80"/>
                  <a:gd name="T55" fmla="*/ 1 h 80"/>
                  <a:gd name="T56" fmla="*/ 1 w 80"/>
                  <a:gd name="T57" fmla="*/ 1 h 80"/>
                  <a:gd name="T58" fmla="*/ 1 w 80"/>
                  <a:gd name="T59" fmla="*/ 1 h 80"/>
                  <a:gd name="T60" fmla="*/ 1 w 80"/>
                  <a:gd name="T61" fmla="*/ 1 h 80"/>
                  <a:gd name="T62" fmla="*/ 1 w 80"/>
                  <a:gd name="T63" fmla="*/ 1 h 80"/>
                  <a:gd name="T64" fmla="*/ 1 w 80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80">
                    <a:moveTo>
                      <a:pt x="46" y="0"/>
                    </a:moveTo>
                    <a:lnTo>
                      <a:pt x="38" y="0"/>
                    </a:lnTo>
                    <a:lnTo>
                      <a:pt x="30" y="2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9"/>
                    </a:lnTo>
                    <a:lnTo>
                      <a:pt x="3" y="26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9"/>
                    </a:lnTo>
                    <a:lnTo>
                      <a:pt x="18" y="74"/>
                    </a:lnTo>
                    <a:lnTo>
                      <a:pt x="24" y="78"/>
                    </a:lnTo>
                    <a:lnTo>
                      <a:pt x="32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7"/>
                    </a:lnTo>
                    <a:lnTo>
                      <a:pt x="62" y="73"/>
                    </a:lnTo>
                    <a:lnTo>
                      <a:pt x="68" y="67"/>
                    </a:lnTo>
                    <a:lnTo>
                      <a:pt x="73" y="62"/>
                    </a:lnTo>
                    <a:lnTo>
                      <a:pt x="76" y="55"/>
                    </a:lnTo>
                    <a:lnTo>
                      <a:pt x="79" y="47"/>
                    </a:lnTo>
                    <a:lnTo>
                      <a:pt x="80" y="39"/>
                    </a:lnTo>
                    <a:lnTo>
                      <a:pt x="79" y="30"/>
                    </a:lnTo>
                    <a:lnTo>
                      <a:pt x="76" y="24"/>
                    </a:lnTo>
                    <a:lnTo>
                      <a:pt x="73" y="17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5" name="Freeform 85">
                <a:extLst>
                  <a:ext uri="{FF2B5EF4-FFF2-40B4-BE49-F238E27FC236}">
                    <a16:creationId xmlns:a16="http://schemas.microsoft.com/office/drawing/2014/main" id="{D9C3F9DC-5C70-BA0D-763E-5321A3F3076E}"/>
                  </a:ext>
                </a:extLst>
              </p:cNvPr>
              <p:cNvSpPr/>
              <p:nvPr/>
            </p:nvSpPr>
            <p:spPr bwMode="auto">
              <a:xfrm>
                <a:off x="4136" y="4223"/>
                <a:ext cx="40" cy="39"/>
              </a:xfrm>
              <a:custGeom>
                <a:avLst/>
                <a:gdLst>
                  <a:gd name="T0" fmla="*/ 1 w 79"/>
                  <a:gd name="T1" fmla="*/ 0 h 80"/>
                  <a:gd name="T2" fmla="*/ 1 w 79"/>
                  <a:gd name="T3" fmla="*/ 0 h 80"/>
                  <a:gd name="T4" fmla="*/ 1 w 79"/>
                  <a:gd name="T5" fmla="*/ 0 h 80"/>
                  <a:gd name="T6" fmla="*/ 1 w 79"/>
                  <a:gd name="T7" fmla="*/ 0 h 80"/>
                  <a:gd name="T8" fmla="*/ 1 w 79"/>
                  <a:gd name="T9" fmla="*/ 0 h 80"/>
                  <a:gd name="T10" fmla="*/ 1 w 79"/>
                  <a:gd name="T11" fmla="*/ 0 h 80"/>
                  <a:gd name="T12" fmla="*/ 1 w 79"/>
                  <a:gd name="T13" fmla="*/ 0 h 80"/>
                  <a:gd name="T14" fmla="*/ 1 w 79"/>
                  <a:gd name="T15" fmla="*/ 0 h 80"/>
                  <a:gd name="T16" fmla="*/ 0 w 79"/>
                  <a:gd name="T17" fmla="*/ 0 h 80"/>
                  <a:gd name="T18" fmla="*/ 0 w 79"/>
                  <a:gd name="T19" fmla="*/ 0 h 80"/>
                  <a:gd name="T20" fmla="*/ 1 w 79"/>
                  <a:gd name="T21" fmla="*/ 0 h 80"/>
                  <a:gd name="T22" fmla="*/ 1 w 79"/>
                  <a:gd name="T23" fmla="*/ 0 h 80"/>
                  <a:gd name="T24" fmla="*/ 1 w 79"/>
                  <a:gd name="T25" fmla="*/ 0 h 80"/>
                  <a:gd name="T26" fmla="*/ 1 w 79"/>
                  <a:gd name="T27" fmla="*/ 0 h 80"/>
                  <a:gd name="T28" fmla="*/ 1 w 79"/>
                  <a:gd name="T29" fmla="*/ 0 h 80"/>
                  <a:gd name="T30" fmla="*/ 1 w 79"/>
                  <a:gd name="T31" fmla="*/ 0 h 80"/>
                  <a:gd name="T32" fmla="*/ 1 w 79"/>
                  <a:gd name="T33" fmla="*/ 0 h 80"/>
                  <a:gd name="T34" fmla="*/ 1 w 79"/>
                  <a:gd name="T35" fmla="*/ 0 h 80"/>
                  <a:gd name="T36" fmla="*/ 1 w 79"/>
                  <a:gd name="T37" fmla="*/ 0 h 80"/>
                  <a:gd name="T38" fmla="*/ 1 w 79"/>
                  <a:gd name="T39" fmla="*/ 0 h 80"/>
                  <a:gd name="T40" fmla="*/ 1 w 79"/>
                  <a:gd name="T41" fmla="*/ 0 h 80"/>
                  <a:gd name="T42" fmla="*/ 1 w 79"/>
                  <a:gd name="T43" fmla="*/ 0 h 80"/>
                  <a:gd name="T44" fmla="*/ 1 w 79"/>
                  <a:gd name="T45" fmla="*/ 0 h 80"/>
                  <a:gd name="T46" fmla="*/ 1 w 79"/>
                  <a:gd name="T47" fmla="*/ 0 h 80"/>
                  <a:gd name="T48" fmla="*/ 1 w 79"/>
                  <a:gd name="T49" fmla="*/ 0 h 80"/>
                  <a:gd name="T50" fmla="*/ 1 w 79"/>
                  <a:gd name="T51" fmla="*/ 0 h 80"/>
                  <a:gd name="T52" fmla="*/ 1 w 79"/>
                  <a:gd name="T53" fmla="*/ 0 h 80"/>
                  <a:gd name="T54" fmla="*/ 1 w 79"/>
                  <a:gd name="T55" fmla="*/ 0 h 80"/>
                  <a:gd name="T56" fmla="*/ 1 w 79"/>
                  <a:gd name="T57" fmla="*/ 0 h 80"/>
                  <a:gd name="T58" fmla="*/ 1 w 79"/>
                  <a:gd name="T59" fmla="*/ 0 h 80"/>
                  <a:gd name="T60" fmla="*/ 1 w 79"/>
                  <a:gd name="T61" fmla="*/ 0 h 80"/>
                  <a:gd name="T62" fmla="*/ 1 w 79"/>
                  <a:gd name="T63" fmla="*/ 0 h 80"/>
                  <a:gd name="T64" fmla="*/ 1 w 79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79" h="80">
                    <a:moveTo>
                      <a:pt x="47" y="0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4"/>
                    </a:lnTo>
                    <a:lnTo>
                      <a:pt x="17" y="7"/>
                    </a:lnTo>
                    <a:lnTo>
                      <a:pt x="11" y="13"/>
                    </a:lnTo>
                    <a:lnTo>
                      <a:pt x="5" y="19"/>
                    </a:lnTo>
                    <a:lnTo>
                      <a:pt x="2" y="26"/>
                    </a:lnTo>
                    <a:lnTo>
                      <a:pt x="0" y="34"/>
                    </a:lnTo>
                    <a:lnTo>
                      <a:pt x="0" y="42"/>
                    </a:lnTo>
                    <a:lnTo>
                      <a:pt x="1" y="49"/>
                    </a:lnTo>
                    <a:lnTo>
                      <a:pt x="3" y="57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8" y="74"/>
                    </a:lnTo>
                    <a:lnTo>
                      <a:pt x="25" y="78"/>
                    </a:lnTo>
                    <a:lnTo>
                      <a:pt x="33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6"/>
                    </a:lnTo>
                    <a:lnTo>
                      <a:pt x="63" y="73"/>
                    </a:lnTo>
                    <a:lnTo>
                      <a:pt x="69" y="67"/>
                    </a:lnTo>
                    <a:lnTo>
                      <a:pt x="73" y="61"/>
                    </a:lnTo>
                    <a:lnTo>
                      <a:pt x="77" y="55"/>
                    </a:lnTo>
                    <a:lnTo>
                      <a:pt x="79" y="46"/>
                    </a:lnTo>
                    <a:lnTo>
                      <a:pt x="79" y="38"/>
                    </a:lnTo>
                    <a:lnTo>
                      <a:pt x="78" y="31"/>
                    </a:lnTo>
                    <a:lnTo>
                      <a:pt x="76" y="23"/>
                    </a:lnTo>
                    <a:lnTo>
                      <a:pt x="72" y="18"/>
                    </a:lnTo>
                    <a:lnTo>
                      <a:pt x="68" y="12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6" name="Freeform 86">
                <a:extLst>
                  <a:ext uri="{FF2B5EF4-FFF2-40B4-BE49-F238E27FC236}">
                    <a16:creationId xmlns:a16="http://schemas.microsoft.com/office/drawing/2014/main" id="{DEFC8126-4011-D055-F7A1-5A45A285ACA6}"/>
                  </a:ext>
                </a:extLst>
              </p:cNvPr>
              <p:cNvSpPr/>
              <p:nvPr/>
            </p:nvSpPr>
            <p:spPr bwMode="auto">
              <a:xfrm>
                <a:off x="4059" y="4190"/>
                <a:ext cx="40" cy="40"/>
              </a:xfrm>
              <a:custGeom>
                <a:avLst/>
                <a:gdLst>
                  <a:gd name="T0" fmla="*/ 1 w 80"/>
                  <a:gd name="T1" fmla="*/ 0 h 78"/>
                  <a:gd name="T2" fmla="*/ 1 w 80"/>
                  <a:gd name="T3" fmla="*/ 0 h 78"/>
                  <a:gd name="T4" fmla="*/ 1 w 80"/>
                  <a:gd name="T5" fmla="*/ 0 h 78"/>
                  <a:gd name="T6" fmla="*/ 1 w 80"/>
                  <a:gd name="T7" fmla="*/ 1 h 78"/>
                  <a:gd name="T8" fmla="*/ 1 w 80"/>
                  <a:gd name="T9" fmla="*/ 1 h 78"/>
                  <a:gd name="T10" fmla="*/ 1 w 80"/>
                  <a:gd name="T11" fmla="*/ 1 h 78"/>
                  <a:gd name="T12" fmla="*/ 1 w 80"/>
                  <a:gd name="T13" fmla="*/ 1 h 78"/>
                  <a:gd name="T14" fmla="*/ 1 w 80"/>
                  <a:gd name="T15" fmla="*/ 1 h 78"/>
                  <a:gd name="T16" fmla="*/ 1 w 80"/>
                  <a:gd name="T17" fmla="*/ 1 h 78"/>
                  <a:gd name="T18" fmla="*/ 0 w 80"/>
                  <a:gd name="T19" fmla="*/ 1 h 78"/>
                  <a:gd name="T20" fmla="*/ 1 w 80"/>
                  <a:gd name="T21" fmla="*/ 1 h 78"/>
                  <a:gd name="T22" fmla="*/ 1 w 80"/>
                  <a:gd name="T23" fmla="*/ 1 h 78"/>
                  <a:gd name="T24" fmla="*/ 1 w 80"/>
                  <a:gd name="T25" fmla="*/ 1 h 78"/>
                  <a:gd name="T26" fmla="*/ 1 w 80"/>
                  <a:gd name="T27" fmla="*/ 1 h 78"/>
                  <a:gd name="T28" fmla="*/ 1 w 80"/>
                  <a:gd name="T29" fmla="*/ 1 h 78"/>
                  <a:gd name="T30" fmla="*/ 1 w 80"/>
                  <a:gd name="T31" fmla="*/ 1 h 78"/>
                  <a:gd name="T32" fmla="*/ 1 w 80"/>
                  <a:gd name="T33" fmla="*/ 1 h 78"/>
                  <a:gd name="T34" fmla="*/ 1 w 80"/>
                  <a:gd name="T35" fmla="*/ 1 h 78"/>
                  <a:gd name="T36" fmla="*/ 1 w 80"/>
                  <a:gd name="T37" fmla="*/ 1 h 78"/>
                  <a:gd name="T38" fmla="*/ 1 w 80"/>
                  <a:gd name="T39" fmla="*/ 1 h 78"/>
                  <a:gd name="T40" fmla="*/ 1 w 80"/>
                  <a:gd name="T41" fmla="*/ 1 h 78"/>
                  <a:gd name="T42" fmla="*/ 1 w 80"/>
                  <a:gd name="T43" fmla="*/ 1 h 78"/>
                  <a:gd name="T44" fmla="*/ 1 w 80"/>
                  <a:gd name="T45" fmla="*/ 1 h 78"/>
                  <a:gd name="T46" fmla="*/ 1 w 80"/>
                  <a:gd name="T47" fmla="*/ 1 h 78"/>
                  <a:gd name="T48" fmla="*/ 1 w 80"/>
                  <a:gd name="T49" fmla="*/ 1 h 78"/>
                  <a:gd name="T50" fmla="*/ 1 w 80"/>
                  <a:gd name="T51" fmla="*/ 1 h 78"/>
                  <a:gd name="T52" fmla="*/ 1 w 80"/>
                  <a:gd name="T53" fmla="*/ 1 h 78"/>
                  <a:gd name="T54" fmla="*/ 1 w 80"/>
                  <a:gd name="T55" fmla="*/ 1 h 78"/>
                  <a:gd name="T56" fmla="*/ 1 w 80"/>
                  <a:gd name="T57" fmla="*/ 1 h 78"/>
                  <a:gd name="T58" fmla="*/ 1 w 80"/>
                  <a:gd name="T59" fmla="*/ 1 h 78"/>
                  <a:gd name="T60" fmla="*/ 1 w 80"/>
                  <a:gd name="T61" fmla="*/ 1 h 78"/>
                  <a:gd name="T62" fmla="*/ 1 w 80"/>
                  <a:gd name="T63" fmla="*/ 1 h 78"/>
                  <a:gd name="T64" fmla="*/ 1 w 80"/>
                  <a:gd name="T65" fmla="*/ 0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8" y="0"/>
                    </a:moveTo>
                    <a:lnTo>
                      <a:pt x="40" y="0"/>
                    </a:lnTo>
                    <a:lnTo>
                      <a:pt x="32" y="0"/>
                    </a:lnTo>
                    <a:lnTo>
                      <a:pt x="25" y="3"/>
                    </a:lnTo>
                    <a:lnTo>
                      <a:pt x="18" y="7"/>
                    </a:lnTo>
                    <a:lnTo>
                      <a:pt x="12" y="11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2" y="32"/>
                    </a:lnTo>
                    <a:lnTo>
                      <a:pt x="0" y="40"/>
                    </a:lnTo>
                    <a:lnTo>
                      <a:pt x="2" y="47"/>
                    </a:lnTo>
                    <a:lnTo>
                      <a:pt x="4" y="55"/>
                    </a:lnTo>
                    <a:lnTo>
                      <a:pt x="7" y="61"/>
                    </a:lnTo>
                    <a:lnTo>
                      <a:pt x="13" y="67"/>
                    </a:lnTo>
                    <a:lnTo>
                      <a:pt x="19" y="72"/>
                    </a:lnTo>
                    <a:lnTo>
                      <a:pt x="26" y="76"/>
                    </a:lnTo>
                    <a:lnTo>
                      <a:pt x="34" y="78"/>
                    </a:lnTo>
                    <a:lnTo>
                      <a:pt x="42" y="78"/>
                    </a:lnTo>
                    <a:lnTo>
                      <a:pt x="50" y="77"/>
                    </a:lnTo>
                    <a:lnTo>
                      <a:pt x="57" y="75"/>
                    </a:lnTo>
                    <a:lnTo>
                      <a:pt x="64" y="71"/>
                    </a:lnTo>
                    <a:lnTo>
                      <a:pt x="70" y="65"/>
                    </a:lnTo>
                    <a:lnTo>
                      <a:pt x="74" y="60"/>
                    </a:lnTo>
                    <a:lnTo>
                      <a:pt x="78" y="53"/>
                    </a:lnTo>
                    <a:lnTo>
                      <a:pt x="80" y="45"/>
                    </a:lnTo>
                    <a:lnTo>
                      <a:pt x="80" y="37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3" y="6"/>
                    </a:lnTo>
                    <a:lnTo>
                      <a:pt x="56" y="2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" name="Freeform 87">
                <a:extLst>
                  <a:ext uri="{FF2B5EF4-FFF2-40B4-BE49-F238E27FC236}">
                    <a16:creationId xmlns:a16="http://schemas.microsoft.com/office/drawing/2014/main" id="{33E31D5F-E1F1-05B1-9646-A9530050868C}"/>
                  </a:ext>
                </a:extLst>
              </p:cNvPr>
              <p:cNvSpPr/>
              <p:nvPr/>
            </p:nvSpPr>
            <p:spPr bwMode="auto">
              <a:xfrm>
                <a:off x="3990" y="4195"/>
                <a:ext cx="39" cy="39"/>
              </a:xfrm>
              <a:custGeom>
                <a:avLst/>
                <a:gdLst>
                  <a:gd name="T0" fmla="*/ 0 w 80"/>
                  <a:gd name="T1" fmla="*/ 1 h 78"/>
                  <a:gd name="T2" fmla="*/ 0 w 80"/>
                  <a:gd name="T3" fmla="*/ 0 h 78"/>
                  <a:gd name="T4" fmla="*/ 0 w 80"/>
                  <a:gd name="T5" fmla="*/ 1 h 78"/>
                  <a:gd name="T6" fmla="*/ 0 w 80"/>
                  <a:gd name="T7" fmla="*/ 1 h 78"/>
                  <a:gd name="T8" fmla="*/ 0 w 80"/>
                  <a:gd name="T9" fmla="*/ 1 h 78"/>
                  <a:gd name="T10" fmla="*/ 0 w 80"/>
                  <a:gd name="T11" fmla="*/ 1 h 78"/>
                  <a:gd name="T12" fmla="*/ 0 w 80"/>
                  <a:gd name="T13" fmla="*/ 1 h 78"/>
                  <a:gd name="T14" fmla="*/ 0 w 80"/>
                  <a:gd name="T15" fmla="*/ 1 h 78"/>
                  <a:gd name="T16" fmla="*/ 0 w 80"/>
                  <a:gd name="T17" fmla="*/ 1 h 78"/>
                  <a:gd name="T18" fmla="*/ 0 w 80"/>
                  <a:gd name="T19" fmla="*/ 1 h 78"/>
                  <a:gd name="T20" fmla="*/ 0 w 80"/>
                  <a:gd name="T21" fmla="*/ 1 h 78"/>
                  <a:gd name="T22" fmla="*/ 0 w 80"/>
                  <a:gd name="T23" fmla="*/ 1 h 78"/>
                  <a:gd name="T24" fmla="*/ 0 w 80"/>
                  <a:gd name="T25" fmla="*/ 1 h 78"/>
                  <a:gd name="T26" fmla="*/ 0 w 80"/>
                  <a:gd name="T27" fmla="*/ 1 h 78"/>
                  <a:gd name="T28" fmla="*/ 0 w 80"/>
                  <a:gd name="T29" fmla="*/ 1 h 78"/>
                  <a:gd name="T30" fmla="*/ 0 w 80"/>
                  <a:gd name="T31" fmla="*/ 1 h 78"/>
                  <a:gd name="T32" fmla="*/ 0 w 80"/>
                  <a:gd name="T33" fmla="*/ 1 h 78"/>
                  <a:gd name="T34" fmla="*/ 0 w 80"/>
                  <a:gd name="T35" fmla="*/ 1 h 78"/>
                  <a:gd name="T36" fmla="*/ 0 w 80"/>
                  <a:gd name="T37" fmla="*/ 1 h 78"/>
                  <a:gd name="T38" fmla="*/ 0 w 80"/>
                  <a:gd name="T39" fmla="*/ 1 h 78"/>
                  <a:gd name="T40" fmla="*/ 0 w 80"/>
                  <a:gd name="T41" fmla="*/ 1 h 78"/>
                  <a:gd name="T42" fmla="*/ 0 w 80"/>
                  <a:gd name="T43" fmla="*/ 1 h 78"/>
                  <a:gd name="T44" fmla="*/ 0 w 80"/>
                  <a:gd name="T45" fmla="*/ 1 h 78"/>
                  <a:gd name="T46" fmla="*/ 0 w 80"/>
                  <a:gd name="T47" fmla="*/ 1 h 78"/>
                  <a:gd name="T48" fmla="*/ 0 w 80"/>
                  <a:gd name="T49" fmla="*/ 1 h 78"/>
                  <a:gd name="T50" fmla="*/ 0 w 80"/>
                  <a:gd name="T51" fmla="*/ 1 h 78"/>
                  <a:gd name="T52" fmla="*/ 0 w 80"/>
                  <a:gd name="T53" fmla="*/ 1 h 78"/>
                  <a:gd name="T54" fmla="*/ 0 w 80"/>
                  <a:gd name="T55" fmla="*/ 1 h 78"/>
                  <a:gd name="T56" fmla="*/ 0 w 80"/>
                  <a:gd name="T57" fmla="*/ 1 h 78"/>
                  <a:gd name="T58" fmla="*/ 0 w 80"/>
                  <a:gd name="T59" fmla="*/ 1 h 78"/>
                  <a:gd name="T60" fmla="*/ 0 w 80"/>
                  <a:gd name="T61" fmla="*/ 1 h 78"/>
                  <a:gd name="T62" fmla="*/ 0 w 80"/>
                  <a:gd name="T63" fmla="*/ 1 h 78"/>
                  <a:gd name="T64" fmla="*/ 0 w 80"/>
                  <a:gd name="T65" fmla="*/ 1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7" y="1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3"/>
                    </a:lnTo>
                    <a:lnTo>
                      <a:pt x="17" y="7"/>
                    </a:lnTo>
                    <a:lnTo>
                      <a:pt x="12" y="12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1" y="32"/>
                    </a:lnTo>
                    <a:lnTo>
                      <a:pt x="0" y="40"/>
                    </a:lnTo>
                    <a:lnTo>
                      <a:pt x="1" y="48"/>
                    </a:lnTo>
                    <a:lnTo>
                      <a:pt x="4" y="55"/>
                    </a:lnTo>
                    <a:lnTo>
                      <a:pt x="7" y="62"/>
                    </a:lnTo>
                    <a:lnTo>
                      <a:pt x="13" y="68"/>
                    </a:lnTo>
                    <a:lnTo>
                      <a:pt x="19" y="73"/>
                    </a:lnTo>
                    <a:lnTo>
                      <a:pt x="25" y="76"/>
                    </a:lnTo>
                    <a:lnTo>
                      <a:pt x="33" y="78"/>
                    </a:lnTo>
                    <a:lnTo>
                      <a:pt x="42" y="78"/>
                    </a:lnTo>
                    <a:lnTo>
                      <a:pt x="50" y="78"/>
                    </a:lnTo>
                    <a:lnTo>
                      <a:pt x="57" y="75"/>
                    </a:lnTo>
                    <a:lnTo>
                      <a:pt x="63" y="71"/>
                    </a:lnTo>
                    <a:lnTo>
                      <a:pt x="69" y="67"/>
                    </a:lnTo>
                    <a:lnTo>
                      <a:pt x="74" y="61"/>
                    </a:lnTo>
                    <a:lnTo>
                      <a:pt x="77" y="54"/>
                    </a:lnTo>
                    <a:lnTo>
                      <a:pt x="80" y="46"/>
                    </a:lnTo>
                    <a:lnTo>
                      <a:pt x="80" y="38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2" y="6"/>
                    </a:lnTo>
                    <a:lnTo>
                      <a:pt x="55" y="2"/>
                    </a:lnTo>
                    <a:lnTo>
                      <a:pt x="47" y="1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8" name="Freeform 88">
                <a:extLst>
                  <a:ext uri="{FF2B5EF4-FFF2-40B4-BE49-F238E27FC236}">
                    <a16:creationId xmlns:a16="http://schemas.microsoft.com/office/drawing/2014/main" id="{9DC2FA8A-87C2-BBB1-D613-50BE737B0AF4}"/>
                  </a:ext>
                </a:extLst>
              </p:cNvPr>
              <p:cNvSpPr/>
              <p:nvPr/>
            </p:nvSpPr>
            <p:spPr bwMode="auto">
              <a:xfrm>
                <a:off x="4127" y="4147"/>
                <a:ext cx="39" cy="39"/>
              </a:xfrm>
              <a:custGeom>
                <a:avLst/>
                <a:gdLst>
                  <a:gd name="T0" fmla="*/ 0 w 80"/>
                  <a:gd name="T1" fmla="*/ 0 h 79"/>
                  <a:gd name="T2" fmla="*/ 0 w 80"/>
                  <a:gd name="T3" fmla="*/ 0 h 79"/>
                  <a:gd name="T4" fmla="*/ 0 w 80"/>
                  <a:gd name="T5" fmla="*/ 0 h 79"/>
                  <a:gd name="T6" fmla="*/ 0 w 80"/>
                  <a:gd name="T7" fmla="*/ 0 h 79"/>
                  <a:gd name="T8" fmla="*/ 0 w 80"/>
                  <a:gd name="T9" fmla="*/ 0 h 79"/>
                  <a:gd name="T10" fmla="*/ 0 w 80"/>
                  <a:gd name="T11" fmla="*/ 0 h 79"/>
                  <a:gd name="T12" fmla="*/ 0 w 80"/>
                  <a:gd name="T13" fmla="*/ 0 h 79"/>
                  <a:gd name="T14" fmla="*/ 0 w 80"/>
                  <a:gd name="T15" fmla="*/ 0 h 79"/>
                  <a:gd name="T16" fmla="*/ 0 w 80"/>
                  <a:gd name="T17" fmla="*/ 0 h 79"/>
                  <a:gd name="T18" fmla="*/ 0 w 80"/>
                  <a:gd name="T19" fmla="*/ 0 h 79"/>
                  <a:gd name="T20" fmla="*/ 0 w 80"/>
                  <a:gd name="T21" fmla="*/ 0 h 79"/>
                  <a:gd name="T22" fmla="*/ 0 w 80"/>
                  <a:gd name="T23" fmla="*/ 0 h 79"/>
                  <a:gd name="T24" fmla="*/ 0 w 80"/>
                  <a:gd name="T25" fmla="*/ 0 h 79"/>
                  <a:gd name="T26" fmla="*/ 0 w 80"/>
                  <a:gd name="T27" fmla="*/ 0 h 79"/>
                  <a:gd name="T28" fmla="*/ 0 w 80"/>
                  <a:gd name="T29" fmla="*/ 0 h 79"/>
                  <a:gd name="T30" fmla="*/ 0 w 80"/>
                  <a:gd name="T31" fmla="*/ 0 h 79"/>
                  <a:gd name="T32" fmla="*/ 0 w 80"/>
                  <a:gd name="T33" fmla="*/ 0 h 79"/>
                  <a:gd name="T34" fmla="*/ 0 w 80"/>
                  <a:gd name="T35" fmla="*/ 0 h 79"/>
                  <a:gd name="T36" fmla="*/ 0 w 80"/>
                  <a:gd name="T37" fmla="*/ 0 h 79"/>
                  <a:gd name="T38" fmla="*/ 0 w 80"/>
                  <a:gd name="T39" fmla="*/ 0 h 79"/>
                  <a:gd name="T40" fmla="*/ 0 w 80"/>
                  <a:gd name="T41" fmla="*/ 0 h 79"/>
                  <a:gd name="T42" fmla="*/ 0 w 80"/>
                  <a:gd name="T43" fmla="*/ 0 h 79"/>
                  <a:gd name="T44" fmla="*/ 0 w 80"/>
                  <a:gd name="T45" fmla="*/ 0 h 79"/>
                  <a:gd name="T46" fmla="*/ 0 w 80"/>
                  <a:gd name="T47" fmla="*/ 0 h 79"/>
                  <a:gd name="T48" fmla="*/ 0 w 80"/>
                  <a:gd name="T49" fmla="*/ 0 h 79"/>
                  <a:gd name="T50" fmla="*/ 0 w 80"/>
                  <a:gd name="T51" fmla="*/ 0 h 79"/>
                  <a:gd name="T52" fmla="*/ 0 w 80"/>
                  <a:gd name="T53" fmla="*/ 0 h 79"/>
                  <a:gd name="T54" fmla="*/ 0 w 80"/>
                  <a:gd name="T55" fmla="*/ 0 h 79"/>
                  <a:gd name="T56" fmla="*/ 0 w 80"/>
                  <a:gd name="T57" fmla="*/ 0 h 79"/>
                  <a:gd name="T58" fmla="*/ 0 w 80"/>
                  <a:gd name="T59" fmla="*/ 0 h 79"/>
                  <a:gd name="T60" fmla="*/ 0 w 80"/>
                  <a:gd name="T61" fmla="*/ 0 h 79"/>
                  <a:gd name="T62" fmla="*/ 0 w 80"/>
                  <a:gd name="T63" fmla="*/ 0 h 79"/>
                  <a:gd name="T64" fmla="*/ 0 w 80"/>
                  <a:gd name="T65" fmla="*/ 0 h 7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9">
                    <a:moveTo>
                      <a:pt x="46" y="0"/>
                    </a:moveTo>
                    <a:lnTo>
                      <a:pt x="38" y="0"/>
                    </a:lnTo>
                    <a:lnTo>
                      <a:pt x="30" y="0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8"/>
                    </a:lnTo>
                    <a:lnTo>
                      <a:pt x="2" y="24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40" y="79"/>
                    </a:lnTo>
                    <a:lnTo>
                      <a:pt x="49" y="79"/>
                    </a:lnTo>
                    <a:lnTo>
                      <a:pt x="55" y="75"/>
                    </a:lnTo>
                    <a:lnTo>
                      <a:pt x="62" y="72"/>
                    </a:lnTo>
                    <a:lnTo>
                      <a:pt x="68" y="67"/>
                    </a:lnTo>
                    <a:lnTo>
                      <a:pt x="73" y="61"/>
                    </a:lnTo>
                    <a:lnTo>
                      <a:pt x="76" y="54"/>
                    </a:lnTo>
                    <a:lnTo>
                      <a:pt x="78" y="46"/>
                    </a:lnTo>
                    <a:lnTo>
                      <a:pt x="80" y="38"/>
                    </a:lnTo>
                    <a:lnTo>
                      <a:pt x="78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" name="Freeform 89">
                <a:extLst>
                  <a:ext uri="{FF2B5EF4-FFF2-40B4-BE49-F238E27FC236}">
                    <a16:creationId xmlns:a16="http://schemas.microsoft.com/office/drawing/2014/main" id="{F24FF27D-8A56-0185-8089-4D373CF7C644}"/>
                  </a:ext>
                </a:extLst>
              </p:cNvPr>
              <p:cNvSpPr/>
              <p:nvPr/>
            </p:nvSpPr>
            <p:spPr bwMode="auto">
              <a:xfrm>
                <a:off x="4216" y="4162"/>
                <a:ext cx="37" cy="39"/>
              </a:xfrm>
              <a:custGeom>
                <a:avLst/>
                <a:gdLst>
                  <a:gd name="T0" fmla="*/ 1 w 73"/>
                  <a:gd name="T1" fmla="*/ 0 h 79"/>
                  <a:gd name="T2" fmla="*/ 1 w 73"/>
                  <a:gd name="T3" fmla="*/ 0 h 79"/>
                  <a:gd name="T4" fmla="*/ 1 w 73"/>
                  <a:gd name="T5" fmla="*/ 0 h 79"/>
                  <a:gd name="T6" fmla="*/ 1 w 73"/>
                  <a:gd name="T7" fmla="*/ 0 h 79"/>
                  <a:gd name="T8" fmla="*/ 1 w 73"/>
                  <a:gd name="T9" fmla="*/ 0 h 79"/>
                  <a:gd name="T10" fmla="*/ 1 w 73"/>
                  <a:gd name="T11" fmla="*/ 0 h 79"/>
                  <a:gd name="T12" fmla="*/ 1 w 73"/>
                  <a:gd name="T13" fmla="*/ 0 h 79"/>
                  <a:gd name="T14" fmla="*/ 1 w 73"/>
                  <a:gd name="T15" fmla="*/ 0 h 79"/>
                  <a:gd name="T16" fmla="*/ 1 w 73"/>
                  <a:gd name="T17" fmla="*/ 0 h 79"/>
                  <a:gd name="T18" fmla="*/ 1 w 73"/>
                  <a:gd name="T19" fmla="*/ 0 h 79"/>
                  <a:gd name="T20" fmla="*/ 1 w 73"/>
                  <a:gd name="T21" fmla="*/ 0 h 79"/>
                  <a:gd name="T22" fmla="*/ 1 w 73"/>
                  <a:gd name="T23" fmla="*/ 0 h 79"/>
                  <a:gd name="T24" fmla="*/ 0 w 73"/>
                  <a:gd name="T25" fmla="*/ 0 h 79"/>
                  <a:gd name="T26" fmla="*/ 0 w 73"/>
                  <a:gd name="T27" fmla="*/ 0 h 79"/>
                  <a:gd name="T28" fmla="*/ 0 w 73"/>
                  <a:gd name="T29" fmla="*/ 0 h 79"/>
                  <a:gd name="T30" fmla="*/ 1 w 73"/>
                  <a:gd name="T31" fmla="*/ 0 h 79"/>
                  <a:gd name="T32" fmla="*/ 1 w 73"/>
                  <a:gd name="T33" fmla="*/ 0 h 79"/>
                  <a:gd name="T34" fmla="*/ 1 w 73"/>
                  <a:gd name="T35" fmla="*/ 0 h 79"/>
                  <a:gd name="T36" fmla="*/ 1 w 73"/>
                  <a:gd name="T37" fmla="*/ 0 h 79"/>
                  <a:gd name="T38" fmla="*/ 1 w 73"/>
                  <a:gd name="T39" fmla="*/ 0 h 79"/>
                  <a:gd name="T40" fmla="*/ 1 w 73"/>
                  <a:gd name="T41" fmla="*/ 0 h 79"/>
                  <a:gd name="T42" fmla="*/ 1 w 73"/>
                  <a:gd name="T43" fmla="*/ 0 h 79"/>
                  <a:gd name="T44" fmla="*/ 1 w 73"/>
                  <a:gd name="T45" fmla="*/ 0 h 79"/>
                  <a:gd name="T46" fmla="*/ 1 w 73"/>
                  <a:gd name="T47" fmla="*/ 0 h 79"/>
                  <a:gd name="T48" fmla="*/ 1 w 73"/>
                  <a:gd name="T49" fmla="*/ 0 h 79"/>
                  <a:gd name="T50" fmla="*/ 1 w 73"/>
                  <a:gd name="T51" fmla="*/ 0 h 79"/>
                  <a:gd name="T52" fmla="*/ 1 w 73"/>
                  <a:gd name="T53" fmla="*/ 0 h 79"/>
                  <a:gd name="T54" fmla="*/ 1 w 73"/>
                  <a:gd name="T55" fmla="*/ 0 h 79"/>
                  <a:gd name="T56" fmla="*/ 1 w 73"/>
                  <a:gd name="T57" fmla="*/ 0 h 79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73" h="79">
                    <a:moveTo>
                      <a:pt x="73" y="19"/>
                    </a:moveTo>
                    <a:lnTo>
                      <a:pt x="69" y="12"/>
                    </a:lnTo>
                    <a:lnTo>
                      <a:pt x="62" y="7"/>
                    </a:lnTo>
                    <a:lnTo>
                      <a:pt x="54" y="2"/>
                    </a:lnTo>
                    <a:lnTo>
                      <a:pt x="46" y="0"/>
                    </a:lnTo>
                    <a:lnTo>
                      <a:pt x="38" y="0"/>
                    </a:lnTo>
                    <a:lnTo>
                      <a:pt x="30" y="1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0" y="12"/>
                    </a:lnTo>
                    <a:lnTo>
                      <a:pt x="5" y="19"/>
                    </a:lnTo>
                    <a:lnTo>
                      <a:pt x="2" y="25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49"/>
                    </a:lnTo>
                    <a:lnTo>
                      <a:pt x="3" y="55"/>
                    </a:lnTo>
                    <a:lnTo>
                      <a:pt x="7" y="62"/>
                    </a:lnTo>
                    <a:lnTo>
                      <a:pt x="11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35" y="79"/>
                    </a:lnTo>
                    <a:lnTo>
                      <a:pt x="38" y="79"/>
                    </a:lnTo>
                    <a:lnTo>
                      <a:pt x="41" y="79"/>
                    </a:lnTo>
                    <a:lnTo>
                      <a:pt x="43" y="79"/>
                    </a:lnTo>
                    <a:lnTo>
                      <a:pt x="48" y="70"/>
                    </a:lnTo>
                    <a:lnTo>
                      <a:pt x="58" y="52"/>
                    </a:lnTo>
                    <a:lnTo>
                      <a:pt x="69" y="31"/>
                    </a:lnTo>
                    <a:lnTo>
                      <a:pt x="73" y="19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0" name="Freeform 90">
                <a:extLst>
                  <a:ext uri="{FF2B5EF4-FFF2-40B4-BE49-F238E27FC236}">
                    <a16:creationId xmlns:a16="http://schemas.microsoft.com/office/drawing/2014/main" id="{0FE00B4E-DA2C-CE0E-A607-7363ABD4C162}"/>
                  </a:ext>
                </a:extLst>
              </p:cNvPr>
              <p:cNvSpPr/>
              <p:nvPr/>
            </p:nvSpPr>
            <p:spPr bwMode="auto">
              <a:xfrm>
                <a:off x="3983" y="4266"/>
                <a:ext cx="31" cy="33"/>
              </a:xfrm>
              <a:custGeom>
                <a:avLst/>
                <a:gdLst>
                  <a:gd name="T0" fmla="*/ 1 w 61"/>
                  <a:gd name="T1" fmla="*/ 1 h 66"/>
                  <a:gd name="T2" fmla="*/ 1 w 61"/>
                  <a:gd name="T3" fmla="*/ 1 h 66"/>
                  <a:gd name="T4" fmla="*/ 1 w 61"/>
                  <a:gd name="T5" fmla="*/ 1 h 66"/>
                  <a:gd name="T6" fmla="*/ 1 w 61"/>
                  <a:gd name="T7" fmla="*/ 1 h 66"/>
                  <a:gd name="T8" fmla="*/ 1 w 61"/>
                  <a:gd name="T9" fmla="*/ 1 h 66"/>
                  <a:gd name="T10" fmla="*/ 1 w 61"/>
                  <a:gd name="T11" fmla="*/ 1 h 66"/>
                  <a:gd name="T12" fmla="*/ 1 w 61"/>
                  <a:gd name="T13" fmla="*/ 1 h 66"/>
                  <a:gd name="T14" fmla="*/ 1 w 61"/>
                  <a:gd name="T15" fmla="*/ 1 h 66"/>
                  <a:gd name="T16" fmla="*/ 1 w 61"/>
                  <a:gd name="T17" fmla="*/ 1 h 66"/>
                  <a:gd name="T18" fmla="*/ 1 w 61"/>
                  <a:gd name="T19" fmla="*/ 1 h 66"/>
                  <a:gd name="T20" fmla="*/ 1 w 61"/>
                  <a:gd name="T21" fmla="*/ 1 h 66"/>
                  <a:gd name="T22" fmla="*/ 1 w 61"/>
                  <a:gd name="T23" fmla="*/ 1 h 66"/>
                  <a:gd name="T24" fmla="*/ 1 w 61"/>
                  <a:gd name="T25" fmla="*/ 1 h 66"/>
                  <a:gd name="T26" fmla="*/ 1 w 61"/>
                  <a:gd name="T27" fmla="*/ 0 h 66"/>
                  <a:gd name="T28" fmla="*/ 1 w 61"/>
                  <a:gd name="T29" fmla="*/ 1 h 66"/>
                  <a:gd name="T30" fmla="*/ 1 w 61"/>
                  <a:gd name="T31" fmla="*/ 1 h 66"/>
                  <a:gd name="T32" fmla="*/ 0 w 61"/>
                  <a:gd name="T33" fmla="*/ 1 h 66"/>
                  <a:gd name="T34" fmla="*/ 1 w 61"/>
                  <a:gd name="T35" fmla="*/ 1 h 66"/>
                  <a:gd name="T36" fmla="*/ 1 w 61"/>
                  <a:gd name="T37" fmla="*/ 1 h 66"/>
                  <a:gd name="T38" fmla="*/ 1 w 61"/>
                  <a:gd name="T39" fmla="*/ 1 h 66"/>
                  <a:gd name="T40" fmla="*/ 1 w 61"/>
                  <a:gd name="T41" fmla="*/ 1 h 66"/>
                  <a:gd name="T42" fmla="*/ 1 w 61"/>
                  <a:gd name="T43" fmla="*/ 1 h 66"/>
                  <a:gd name="T44" fmla="*/ 1 w 61"/>
                  <a:gd name="T45" fmla="*/ 1 h 66"/>
                  <a:gd name="T46" fmla="*/ 1 w 61"/>
                  <a:gd name="T47" fmla="*/ 1 h 66"/>
                  <a:gd name="T48" fmla="*/ 1 w 61"/>
                  <a:gd name="T49" fmla="*/ 1 h 6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61" h="66">
                    <a:moveTo>
                      <a:pt x="53" y="66"/>
                    </a:moveTo>
                    <a:lnTo>
                      <a:pt x="57" y="61"/>
                    </a:lnTo>
                    <a:lnTo>
                      <a:pt x="59" y="56"/>
                    </a:lnTo>
                    <a:lnTo>
                      <a:pt x="60" y="52"/>
                    </a:lnTo>
                    <a:lnTo>
                      <a:pt x="61" y="47"/>
                    </a:lnTo>
                    <a:lnTo>
                      <a:pt x="61" y="39"/>
                    </a:lnTo>
                    <a:lnTo>
                      <a:pt x="60" y="31"/>
                    </a:lnTo>
                    <a:lnTo>
                      <a:pt x="58" y="24"/>
                    </a:lnTo>
                    <a:lnTo>
                      <a:pt x="55" y="17"/>
                    </a:lnTo>
                    <a:lnTo>
                      <a:pt x="50" y="11"/>
                    </a:lnTo>
                    <a:lnTo>
                      <a:pt x="43" y="7"/>
                    </a:lnTo>
                    <a:lnTo>
                      <a:pt x="36" y="3"/>
                    </a:lnTo>
                    <a:lnTo>
                      <a:pt x="29" y="1"/>
                    </a:lnTo>
                    <a:lnTo>
                      <a:pt x="21" y="0"/>
                    </a:lnTo>
                    <a:lnTo>
                      <a:pt x="13" y="1"/>
                    </a:lnTo>
                    <a:lnTo>
                      <a:pt x="6" y="3"/>
                    </a:lnTo>
                    <a:lnTo>
                      <a:pt x="0" y="7"/>
                    </a:lnTo>
                    <a:lnTo>
                      <a:pt x="2" y="9"/>
                    </a:lnTo>
                    <a:lnTo>
                      <a:pt x="5" y="14"/>
                    </a:lnTo>
                    <a:lnTo>
                      <a:pt x="11" y="22"/>
                    </a:lnTo>
                    <a:lnTo>
                      <a:pt x="19" y="31"/>
                    </a:lnTo>
                    <a:lnTo>
                      <a:pt x="27" y="41"/>
                    </a:lnTo>
                    <a:lnTo>
                      <a:pt x="35" y="51"/>
                    </a:lnTo>
                    <a:lnTo>
                      <a:pt x="44" y="59"/>
                    </a:lnTo>
                    <a:lnTo>
                      <a:pt x="53" y="66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1" name="Freeform 91">
                <a:extLst>
                  <a:ext uri="{FF2B5EF4-FFF2-40B4-BE49-F238E27FC236}">
                    <a16:creationId xmlns:a16="http://schemas.microsoft.com/office/drawing/2014/main" id="{0220F3F9-A7DB-55A9-81A8-178C8754975E}"/>
                  </a:ext>
                </a:extLst>
              </p:cNvPr>
              <p:cNvSpPr/>
              <p:nvPr/>
            </p:nvSpPr>
            <p:spPr bwMode="auto">
              <a:xfrm>
                <a:off x="4852" y="4125"/>
                <a:ext cx="17" cy="17"/>
              </a:xfrm>
              <a:custGeom>
                <a:avLst/>
                <a:gdLst>
                  <a:gd name="T0" fmla="*/ 1 w 34"/>
                  <a:gd name="T1" fmla="*/ 1 h 34"/>
                  <a:gd name="T2" fmla="*/ 1 w 34"/>
                  <a:gd name="T3" fmla="*/ 1 h 34"/>
                  <a:gd name="T4" fmla="*/ 1 w 34"/>
                  <a:gd name="T5" fmla="*/ 1 h 34"/>
                  <a:gd name="T6" fmla="*/ 1 w 34"/>
                  <a:gd name="T7" fmla="*/ 1 h 34"/>
                  <a:gd name="T8" fmla="*/ 1 w 34"/>
                  <a:gd name="T9" fmla="*/ 1 h 34"/>
                  <a:gd name="T10" fmla="*/ 1 w 34"/>
                  <a:gd name="T11" fmla="*/ 1 h 34"/>
                  <a:gd name="T12" fmla="*/ 1 w 34"/>
                  <a:gd name="T13" fmla="*/ 1 h 34"/>
                  <a:gd name="T14" fmla="*/ 1 w 34"/>
                  <a:gd name="T15" fmla="*/ 1 h 34"/>
                  <a:gd name="T16" fmla="*/ 1 w 34"/>
                  <a:gd name="T17" fmla="*/ 1 h 34"/>
                  <a:gd name="T18" fmla="*/ 1 w 34"/>
                  <a:gd name="T19" fmla="*/ 0 h 34"/>
                  <a:gd name="T20" fmla="*/ 1 w 34"/>
                  <a:gd name="T21" fmla="*/ 1 h 34"/>
                  <a:gd name="T22" fmla="*/ 1 w 34"/>
                  <a:gd name="T23" fmla="*/ 1 h 34"/>
                  <a:gd name="T24" fmla="*/ 0 w 34"/>
                  <a:gd name="T25" fmla="*/ 1 h 34"/>
                  <a:gd name="T26" fmla="*/ 0 w 34"/>
                  <a:gd name="T27" fmla="*/ 1 h 34"/>
                  <a:gd name="T28" fmla="*/ 1 w 34"/>
                  <a:gd name="T29" fmla="*/ 1 h 34"/>
                  <a:gd name="T30" fmla="*/ 1 w 34"/>
                  <a:gd name="T31" fmla="*/ 1 h 34"/>
                  <a:gd name="T32" fmla="*/ 1 w 34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4">
                    <a:moveTo>
                      <a:pt x="12" y="34"/>
                    </a:moveTo>
                    <a:lnTo>
                      <a:pt x="19" y="34"/>
                    </a:lnTo>
                    <a:lnTo>
                      <a:pt x="24" y="33"/>
                    </a:lnTo>
                    <a:lnTo>
                      <a:pt x="29" y="28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2" y="10"/>
                    </a:lnTo>
                    <a:lnTo>
                      <a:pt x="28" y="5"/>
                    </a:lnTo>
                    <a:lnTo>
                      <a:pt x="22" y="2"/>
                    </a:lnTo>
                    <a:lnTo>
                      <a:pt x="15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6" y="30"/>
                    </a:lnTo>
                    <a:lnTo>
                      <a:pt x="12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2" name="Freeform 92">
                <a:extLst>
                  <a:ext uri="{FF2B5EF4-FFF2-40B4-BE49-F238E27FC236}">
                    <a16:creationId xmlns:a16="http://schemas.microsoft.com/office/drawing/2014/main" id="{A94BDFBA-B7E3-69E9-C64B-E76C5AADA673}"/>
                  </a:ext>
                </a:extLst>
              </p:cNvPr>
              <p:cNvSpPr/>
              <p:nvPr/>
            </p:nvSpPr>
            <p:spPr bwMode="auto">
              <a:xfrm>
                <a:off x="4885" y="4152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0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1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1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8" y="3"/>
                    </a:lnTo>
                    <a:lnTo>
                      <a:pt x="22" y="0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1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3" name="Freeform 93">
                <a:extLst>
                  <a:ext uri="{FF2B5EF4-FFF2-40B4-BE49-F238E27FC236}">
                    <a16:creationId xmlns:a16="http://schemas.microsoft.com/office/drawing/2014/main" id="{D728DDC0-0D23-98F9-F799-75E1D94D3A4B}"/>
                  </a:ext>
                </a:extLst>
              </p:cNvPr>
              <p:cNvSpPr/>
              <p:nvPr/>
            </p:nvSpPr>
            <p:spPr bwMode="auto">
              <a:xfrm>
                <a:off x="4701" y="4202"/>
                <a:ext cx="17" cy="17"/>
              </a:xfrm>
              <a:custGeom>
                <a:avLst/>
                <a:gdLst>
                  <a:gd name="T0" fmla="*/ 1 w 34"/>
                  <a:gd name="T1" fmla="*/ 1 h 33"/>
                  <a:gd name="T2" fmla="*/ 1 w 34"/>
                  <a:gd name="T3" fmla="*/ 1 h 33"/>
                  <a:gd name="T4" fmla="*/ 1 w 34"/>
                  <a:gd name="T5" fmla="*/ 1 h 33"/>
                  <a:gd name="T6" fmla="*/ 1 w 34"/>
                  <a:gd name="T7" fmla="*/ 1 h 33"/>
                  <a:gd name="T8" fmla="*/ 1 w 34"/>
                  <a:gd name="T9" fmla="*/ 1 h 33"/>
                  <a:gd name="T10" fmla="*/ 1 w 34"/>
                  <a:gd name="T11" fmla="*/ 1 h 33"/>
                  <a:gd name="T12" fmla="*/ 1 w 34"/>
                  <a:gd name="T13" fmla="*/ 1 h 33"/>
                  <a:gd name="T14" fmla="*/ 1 w 34"/>
                  <a:gd name="T15" fmla="*/ 1 h 33"/>
                  <a:gd name="T16" fmla="*/ 1 w 34"/>
                  <a:gd name="T17" fmla="*/ 1 h 33"/>
                  <a:gd name="T18" fmla="*/ 1 w 34"/>
                  <a:gd name="T19" fmla="*/ 0 h 33"/>
                  <a:gd name="T20" fmla="*/ 1 w 34"/>
                  <a:gd name="T21" fmla="*/ 1 h 33"/>
                  <a:gd name="T22" fmla="*/ 1 w 34"/>
                  <a:gd name="T23" fmla="*/ 1 h 33"/>
                  <a:gd name="T24" fmla="*/ 1 w 34"/>
                  <a:gd name="T25" fmla="*/ 1 h 33"/>
                  <a:gd name="T26" fmla="*/ 0 w 34"/>
                  <a:gd name="T27" fmla="*/ 1 h 33"/>
                  <a:gd name="T28" fmla="*/ 1 w 34"/>
                  <a:gd name="T29" fmla="*/ 1 h 33"/>
                  <a:gd name="T30" fmla="*/ 1 w 34"/>
                  <a:gd name="T31" fmla="*/ 1 h 33"/>
                  <a:gd name="T32" fmla="*/ 1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3"/>
                    </a:moveTo>
                    <a:lnTo>
                      <a:pt x="19" y="33"/>
                    </a:lnTo>
                    <a:lnTo>
                      <a:pt x="25" y="32"/>
                    </a:lnTo>
                    <a:lnTo>
                      <a:pt x="29" y="28"/>
                    </a:lnTo>
                    <a:lnTo>
                      <a:pt x="33" y="22"/>
                    </a:lnTo>
                    <a:lnTo>
                      <a:pt x="34" y="16"/>
                    </a:lnTo>
                    <a:lnTo>
                      <a:pt x="33" y="9"/>
                    </a:lnTo>
                    <a:lnTo>
                      <a:pt x="28" y="5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10" y="2"/>
                    </a:lnTo>
                    <a:lnTo>
                      <a:pt x="5" y="6"/>
                    </a:lnTo>
                    <a:lnTo>
                      <a:pt x="2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30"/>
                    </a:lnTo>
                    <a:lnTo>
                      <a:pt x="12" y="3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4" name="Freeform 94">
                <a:extLst>
                  <a:ext uri="{FF2B5EF4-FFF2-40B4-BE49-F238E27FC236}">
                    <a16:creationId xmlns:a16="http://schemas.microsoft.com/office/drawing/2014/main" id="{40E4B116-91AB-0378-8E82-C9FB9F45D098}"/>
                  </a:ext>
                </a:extLst>
              </p:cNvPr>
              <p:cNvSpPr/>
              <p:nvPr/>
            </p:nvSpPr>
            <p:spPr bwMode="auto">
              <a:xfrm>
                <a:off x="4742" y="4201"/>
                <a:ext cx="16" cy="17"/>
              </a:xfrm>
              <a:custGeom>
                <a:avLst/>
                <a:gdLst>
                  <a:gd name="T0" fmla="*/ 0 w 34"/>
                  <a:gd name="T1" fmla="*/ 1 h 33"/>
                  <a:gd name="T2" fmla="*/ 0 w 34"/>
                  <a:gd name="T3" fmla="*/ 1 h 33"/>
                  <a:gd name="T4" fmla="*/ 0 w 34"/>
                  <a:gd name="T5" fmla="*/ 1 h 33"/>
                  <a:gd name="T6" fmla="*/ 0 w 34"/>
                  <a:gd name="T7" fmla="*/ 1 h 33"/>
                  <a:gd name="T8" fmla="*/ 0 w 34"/>
                  <a:gd name="T9" fmla="*/ 1 h 33"/>
                  <a:gd name="T10" fmla="*/ 0 w 34"/>
                  <a:gd name="T11" fmla="*/ 1 h 33"/>
                  <a:gd name="T12" fmla="*/ 0 w 34"/>
                  <a:gd name="T13" fmla="*/ 1 h 33"/>
                  <a:gd name="T14" fmla="*/ 0 w 34"/>
                  <a:gd name="T15" fmla="*/ 1 h 33"/>
                  <a:gd name="T16" fmla="*/ 0 w 34"/>
                  <a:gd name="T17" fmla="*/ 1 h 33"/>
                  <a:gd name="T18" fmla="*/ 0 w 34"/>
                  <a:gd name="T19" fmla="*/ 0 h 33"/>
                  <a:gd name="T20" fmla="*/ 0 w 34"/>
                  <a:gd name="T21" fmla="*/ 1 h 33"/>
                  <a:gd name="T22" fmla="*/ 0 w 34"/>
                  <a:gd name="T23" fmla="*/ 1 h 33"/>
                  <a:gd name="T24" fmla="*/ 0 w 34"/>
                  <a:gd name="T25" fmla="*/ 1 h 33"/>
                  <a:gd name="T26" fmla="*/ 0 w 34"/>
                  <a:gd name="T27" fmla="*/ 1 h 33"/>
                  <a:gd name="T28" fmla="*/ 0 w 34"/>
                  <a:gd name="T29" fmla="*/ 1 h 33"/>
                  <a:gd name="T30" fmla="*/ 0 w 34"/>
                  <a:gd name="T31" fmla="*/ 1 h 33"/>
                  <a:gd name="T32" fmla="*/ 0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2"/>
                    </a:moveTo>
                    <a:lnTo>
                      <a:pt x="19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1" y="9"/>
                    </a:lnTo>
                    <a:lnTo>
                      <a:pt x="28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" name="Freeform 95">
                <a:extLst>
                  <a:ext uri="{FF2B5EF4-FFF2-40B4-BE49-F238E27FC236}">
                    <a16:creationId xmlns:a16="http://schemas.microsoft.com/office/drawing/2014/main" id="{48ABE2B7-5507-DE84-48E3-300532F89CC7}"/>
                  </a:ext>
                </a:extLst>
              </p:cNvPr>
              <p:cNvSpPr/>
              <p:nvPr/>
            </p:nvSpPr>
            <p:spPr bwMode="auto">
              <a:xfrm>
                <a:off x="4782" y="4209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1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5" y="29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" name="Freeform 96">
                <a:extLst>
                  <a:ext uri="{FF2B5EF4-FFF2-40B4-BE49-F238E27FC236}">
                    <a16:creationId xmlns:a16="http://schemas.microsoft.com/office/drawing/2014/main" id="{64838668-1CA4-B828-E058-27FBA7D157E5}"/>
                  </a:ext>
                </a:extLst>
              </p:cNvPr>
              <p:cNvSpPr/>
              <p:nvPr/>
            </p:nvSpPr>
            <p:spPr bwMode="auto">
              <a:xfrm>
                <a:off x="4820" y="4226"/>
                <a:ext cx="17" cy="17"/>
              </a:xfrm>
              <a:custGeom>
                <a:avLst/>
                <a:gdLst>
                  <a:gd name="T0" fmla="*/ 1 w 33"/>
                  <a:gd name="T1" fmla="*/ 1 h 34"/>
                  <a:gd name="T2" fmla="*/ 1 w 33"/>
                  <a:gd name="T3" fmla="*/ 1 h 34"/>
                  <a:gd name="T4" fmla="*/ 1 w 33"/>
                  <a:gd name="T5" fmla="*/ 1 h 34"/>
                  <a:gd name="T6" fmla="*/ 1 w 33"/>
                  <a:gd name="T7" fmla="*/ 1 h 34"/>
                  <a:gd name="T8" fmla="*/ 1 w 33"/>
                  <a:gd name="T9" fmla="*/ 1 h 34"/>
                  <a:gd name="T10" fmla="*/ 1 w 33"/>
                  <a:gd name="T11" fmla="*/ 1 h 34"/>
                  <a:gd name="T12" fmla="*/ 1 w 33"/>
                  <a:gd name="T13" fmla="*/ 1 h 34"/>
                  <a:gd name="T14" fmla="*/ 1 w 33"/>
                  <a:gd name="T15" fmla="*/ 1 h 34"/>
                  <a:gd name="T16" fmla="*/ 1 w 33"/>
                  <a:gd name="T17" fmla="*/ 1 h 34"/>
                  <a:gd name="T18" fmla="*/ 1 w 33"/>
                  <a:gd name="T19" fmla="*/ 0 h 34"/>
                  <a:gd name="T20" fmla="*/ 1 w 33"/>
                  <a:gd name="T21" fmla="*/ 1 h 34"/>
                  <a:gd name="T22" fmla="*/ 1 w 33"/>
                  <a:gd name="T23" fmla="*/ 1 h 34"/>
                  <a:gd name="T24" fmla="*/ 1 w 33"/>
                  <a:gd name="T25" fmla="*/ 1 h 34"/>
                  <a:gd name="T26" fmla="*/ 0 w 33"/>
                  <a:gd name="T27" fmla="*/ 1 h 34"/>
                  <a:gd name="T28" fmla="*/ 1 w 33"/>
                  <a:gd name="T29" fmla="*/ 1 h 34"/>
                  <a:gd name="T30" fmla="*/ 1 w 33"/>
                  <a:gd name="T31" fmla="*/ 1 h 34"/>
                  <a:gd name="T32" fmla="*/ 1 w 33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4">
                    <a:moveTo>
                      <a:pt x="11" y="34"/>
                    </a:moveTo>
                    <a:lnTo>
                      <a:pt x="18" y="34"/>
                    </a:lnTo>
                    <a:lnTo>
                      <a:pt x="24" y="33"/>
                    </a:lnTo>
                    <a:lnTo>
                      <a:pt x="30" y="28"/>
                    </a:lnTo>
                    <a:lnTo>
                      <a:pt x="33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7" y="5"/>
                    </a:lnTo>
                    <a:lnTo>
                      <a:pt x="22" y="1"/>
                    </a:lnTo>
                    <a:lnTo>
                      <a:pt x="16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1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5" y="30"/>
                    </a:lnTo>
                    <a:lnTo>
                      <a:pt x="11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" name="Freeform 97">
                <a:extLst>
                  <a:ext uri="{FF2B5EF4-FFF2-40B4-BE49-F238E27FC236}">
                    <a16:creationId xmlns:a16="http://schemas.microsoft.com/office/drawing/2014/main" id="{4B883E6B-C546-BE1B-8A7B-8E3DA331FFD3}"/>
                  </a:ext>
                </a:extLst>
              </p:cNvPr>
              <p:cNvSpPr/>
              <p:nvPr/>
            </p:nvSpPr>
            <p:spPr bwMode="auto">
              <a:xfrm>
                <a:off x="4853" y="4250"/>
                <a:ext cx="16" cy="16"/>
              </a:xfrm>
              <a:custGeom>
                <a:avLst/>
                <a:gdLst>
                  <a:gd name="T0" fmla="*/ 0 w 33"/>
                  <a:gd name="T1" fmla="*/ 0 h 33"/>
                  <a:gd name="T2" fmla="*/ 0 w 33"/>
                  <a:gd name="T3" fmla="*/ 0 h 33"/>
                  <a:gd name="T4" fmla="*/ 0 w 33"/>
                  <a:gd name="T5" fmla="*/ 0 h 33"/>
                  <a:gd name="T6" fmla="*/ 0 w 33"/>
                  <a:gd name="T7" fmla="*/ 0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0 h 33"/>
                  <a:gd name="T14" fmla="*/ 0 w 33"/>
                  <a:gd name="T15" fmla="*/ 0 h 33"/>
                  <a:gd name="T16" fmla="*/ 0 w 33"/>
                  <a:gd name="T17" fmla="*/ 0 h 33"/>
                  <a:gd name="T18" fmla="*/ 0 w 33"/>
                  <a:gd name="T19" fmla="*/ 0 h 33"/>
                  <a:gd name="T20" fmla="*/ 0 w 33"/>
                  <a:gd name="T21" fmla="*/ 0 h 33"/>
                  <a:gd name="T22" fmla="*/ 0 w 33"/>
                  <a:gd name="T23" fmla="*/ 0 h 33"/>
                  <a:gd name="T24" fmla="*/ 0 w 33"/>
                  <a:gd name="T25" fmla="*/ 0 h 33"/>
                  <a:gd name="T26" fmla="*/ 0 w 33"/>
                  <a:gd name="T27" fmla="*/ 0 h 33"/>
                  <a:gd name="T28" fmla="*/ 0 w 33"/>
                  <a:gd name="T29" fmla="*/ 0 h 33"/>
                  <a:gd name="T30" fmla="*/ 0 w 33"/>
                  <a:gd name="T31" fmla="*/ 0 h 33"/>
                  <a:gd name="T32" fmla="*/ 0 w 33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2" y="32"/>
                    </a:moveTo>
                    <a:lnTo>
                      <a:pt x="18" y="33"/>
                    </a:lnTo>
                    <a:lnTo>
                      <a:pt x="25" y="32"/>
                    </a:lnTo>
                    <a:lnTo>
                      <a:pt x="29" y="27"/>
                    </a:lnTo>
                    <a:lnTo>
                      <a:pt x="33" y="21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1" y="1"/>
                    </a:lnTo>
                    <a:lnTo>
                      <a:pt x="15" y="0"/>
                    </a:lnTo>
                    <a:lnTo>
                      <a:pt x="8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8" name="Freeform 98">
                <a:extLst>
                  <a:ext uri="{FF2B5EF4-FFF2-40B4-BE49-F238E27FC236}">
                    <a16:creationId xmlns:a16="http://schemas.microsoft.com/office/drawing/2014/main" id="{6C85C924-34AA-32BD-618D-3B3BFFA7F518}"/>
                  </a:ext>
                </a:extLst>
              </p:cNvPr>
              <p:cNvSpPr/>
              <p:nvPr/>
            </p:nvSpPr>
            <p:spPr bwMode="auto">
              <a:xfrm>
                <a:off x="4680" y="4230"/>
                <a:ext cx="188" cy="72"/>
              </a:xfrm>
              <a:custGeom>
                <a:avLst/>
                <a:gdLst>
                  <a:gd name="T0" fmla="*/ 1 w 376"/>
                  <a:gd name="T1" fmla="*/ 1 h 144"/>
                  <a:gd name="T2" fmla="*/ 1 w 376"/>
                  <a:gd name="T3" fmla="*/ 1 h 144"/>
                  <a:gd name="T4" fmla="*/ 1 w 376"/>
                  <a:gd name="T5" fmla="*/ 1 h 144"/>
                  <a:gd name="T6" fmla="*/ 1 w 376"/>
                  <a:gd name="T7" fmla="*/ 1 h 144"/>
                  <a:gd name="T8" fmla="*/ 1 w 376"/>
                  <a:gd name="T9" fmla="*/ 1 h 144"/>
                  <a:gd name="T10" fmla="*/ 1 w 376"/>
                  <a:gd name="T11" fmla="*/ 1 h 144"/>
                  <a:gd name="T12" fmla="*/ 1 w 376"/>
                  <a:gd name="T13" fmla="*/ 1 h 144"/>
                  <a:gd name="T14" fmla="*/ 1 w 376"/>
                  <a:gd name="T15" fmla="*/ 1 h 144"/>
                  <a:gd name="T16" fmla="*/ 1 w 376"/>
                  <a:gd name="T17" fmla="*/ 1 h 144"/>
                  <a:gd name="T18" fmla="*/ 1 w 376"/>
                  <a:gd name="T19" fmla="*/ 1 h 144"/>
                  <a:gd name="T20" fmla="*/ 1 w 376"/>
                  <a:gd name="T21" fmla="*/ 1 h 144"/>
                  <a:gd name="T22" fmla="*/ 1 w 376"/>
                  <a:gd name="T23" fmla="*/ 1 h 144"/>
                  <a:gd name="T24" fmla="*/ 1 w 376"/>
                  <a:gd name="T25" fmla="*/ 1 h 144"/>
                  <a:gd name="T26" fmla="*/ 1 w 376"/>
                  <a:gd name="T27" fmla="*/ 1 h 144"/>
                  <a:gd name="T28" fmla="*/ 1 w 376"/>
                  <a:gd name="T29" fmla="*/ 1 h 144"/>
                  <a:gd name="T30" fmla="*/ 1 w 376"/>
                  <a:gd name="T31" fmla="*/ 1 h 144"/>
                  <a:gd name="T32" fmla="*/ 1 w 376"/>
                  <a:gd name="T33" fmla="*/ 1 h 144"/>
                  <a:gd name="T34" fmla="*/ 1 w 376"/>
                  <a:gd name="T35" fmla="*/ 1 h 144"/>
                  <a:gd name="T36" fmla="*/ 1 w 376"/>
                  <a:gd name="T37" fmla="*/ 1 h 144"/>
                  <a:gd name="T38" fmla="*/ 1 w 376"/>
                  <a:gd name="T39" fmla="*/ 0 h 144"/>
                  <a:gd name="T40" fmla="*/ 1 w 376"/>
                  <a:gd name="T41" fmla="*/ 1 h 144"/>
                  <a:gd name="T42" fmla="*/ 1 w 376"/>
                  <a:gd name="T43" fmla="*/ 1 h 144"/>
                  <a:gd name="T44" fmla="*/ 1 w 376"/>
                  <a:gd name="T45" fmla="*/ 1 h 144"/>
                  <a:gd name="T46" fmla="*/ 1 w 376"/>
                  <a:gd name="T47" fmla="*/ 1 h 144"/>
                  <a:gd name="T48" fmla="*/ 0 w 376"/>
                  <a:gd name="T49" fmla="*/ 1 h 144"/>
                  <a:gd name="T50" fmla="*/ 1 w 376"/>
                  <a:gd name="T51" fmla="*/ 1 h 144"/>
                  <a:gd name="T52" fmla="*/ 1 w 376"/>
                  <a:gd name="T53" fmla="*/ 1 h 144"/>
                  <a:gd name="T54" fmla="*/ 1 w 376"/>
                  <a:gd name="T55" fmla="*/ 1 h 144"/>
                  <a:gd name="T56" fmla="*/ 1 w 376"/>
                  <a:gd name="T57" fmla="*/ 1 h 144"/>
                  <a:gd name="T58" fmla="*/ 1 w 376"/>
                  <a:gd name="T59" fmla="*/ 1 h 144"/>
                  <a:gd name="T60" fmla="*/ 1 w 376"/>
                  <a:gd name="T61" fmla="*/ 1 h 144"/>
                  <a:gd name="T62" fmla="*/ 1 w 376"/>
                  <a:gd name="T63" fmla="*/ 1 h 144"/>
                  <a:gd name="T64" fmla="*/ 1 w 376"/>
                  <a:gd name="T65" fmla="*/ 1 h 144"/>
                  <a:gd name="T66" fmla="*/ 1 w 376"/>
                  <a:gd name="T67" fmla="*/ 1 h 144"/>
                  <a:gd name="T68" fmla="*/ 1 w 376"/>
                  <a:gd name="T69" fmla="*/ 1 h 144"/>
                  <a:gd name="T70" fmla="*/ 1 w 376"/>
                  <a:gd name="T71" fmla="*/ 1 h 144"/>
                  <a:gd name="T72" fmla="*/ 1 w 376"/>
                  <a:gd name="T73" fmla="*/ 1 h 144"/>
                  <a:gd name="T74" fmla="*/ 1 w 376"/>
                  <a:gd name="T75" fmla="*/ 1 h 144"/>
                  <a:gd name="T76" fmla="*/ 1 w 376"/>
                  <a:gd name="T77" fmla="*/ 1 h 144"/>
                  <a:gd name="T78" fmla="*/ 1 w 376"/>
                  <a:gd name="T79" fmla="*/ 1 h 144"/>
                  <a:gd name="T80" fmla="*/ 1 w 376"/>
                  <a:gd name="T81" fmla="*/ 1 h 144"/>
                  <a:gd name="T82" fmla="*/ 1 w 376"/>
                  <a:gd name="T83" fmla="*/ 1 h 144"/>
                  <a:gd name="T84" fmla="*/ 1 w 376"/>
                  <a:gd name="T85" fmla="*/ 1 h 144"/>
                  <a:gd name="T86" fmla="*/ 1 w 376"/>
                  <a:gd name="T87" fmla="*/ 1 h 144"/>
                  <a:gd name="T88" fmla="*/ 1 w 376"/>
                  <a:gd name="T89" fmla="*/ 1 h 144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376" h="144">
                    <a:moveTo>
                      <a:pt x="340" y="144"/>
                    </a:moveTo>
                    <a:lnTo>
                      <a:pt x="344" y="141"/>
                    </a:lnTo>
                    <a:lnTo>
                      <a:pt x="349" y="137"/>
                    </a:lnTo>
                    <a:lnTo>
                      <a:pt x="353" y="134"/>
                    </a:lnTo>
                    <a:lnTo>
                      <a:pt x="358" y="130"/>
                    </a:lnTo>
                    <a:lnTo>
                      <a:pt x="363" y="127"/>
                    </a:lnTo>
                    <a:lnTo>
                      <a:pt x="367" y="122"/>
                    </a:lnTo>
                    <a:lnTo>
                      <a:pt x="372" y="119"/>
                    </a:lnTo>
                    <a:lnTo>
                      <a:pt x="376" y="114"/>
                    </a:lnTo>
                    <a:lnTo>
                      <a:pt x="358" y="95"/>
                    </a:lnTo>
                    <a:lnTo>
                      <a:pt x="337" y="76"/>
                    </a:lnTo>
                    <a:lnTo>
                      <a:pt x="314" y="60"/>
                    </a:lnTo>
                    <a:lnTo>
                      <a:pt x="291" y="46"/>
                    </a:lnTo>
                    <a:lnTo>
                      <a:pt x="266" y="34"/>
                    </a:lnTo>
                    <a:lnTo>
                      <a:pt x="239" y="23"/>
                    </a:lnTo>
                    <a:lnTo>
                      <a:pt x="213" y="15"/>
                    </a:lnTo>
                    <a:lnTo>
                      <a:pt x="186" y="9"/>
                    </a:lnTo>
                    <a:lnTo>
                      <a:pt x="160" y="5"/>
                    </a:lnTo>
                    <a:lnTo>
                      <a:pt x="133" y="1"/>
                    </a:lnTo>
                    <a:lnTo>
                      <a:pt x="108" y="0"/>
                    </a:lnTo>
                    <a:lnTo>
                      <a:pt x="83" y="1"/>
                    </a:lnTo>
                    <a:lnTo>
                      <a:pt x="60" y="4"/>
                    </a:lnTo>
                    <a:lnTo>
                      <a:pt x="38" y="7"/>
                    </a:lnTo>
                    <a:lnTo>
                      <a:pt x="17" y="13"/>
                    </a:lnTo>
                    <a:lnTo>
                      <a:pt x="0" y="20"/>
                    </a:lnTo>
                    <a:lnTo>
                      <a:pt x="4" y="32"/>
                    </a:lnTo>
                    <a:lnTo>
                      <a:pt x="9" y="45"/>
                    </a:lnTo>
                    <a:lnTo>
                      <a:pt x="15" y="58"/>
                    </a:lnTo>
                    <a:lnTo>
                      <a:pt x="21" y="69"/>
                    </a:lnTo>
                    <a:lnTo>
                      <a:pt x="40" y="60"/>
                    </a:lnTo>
                    <a:lnTo>
                      <a:pt x="61" y="54"/>
                    </a:lnTo>
                    <a:lnTo>
                      <a:pt x="83" y="50"/>
                    </a:lnTo>
                    <a:lnTo>
                      <a:pt x="106" y="47"/>
                    </a:lnTo>
                    <a:lnTo>
                      <a:pt x="128" y="47"/>
                    </a:lnTo>
                    <a:lnTo>
                      <a:pt x="151" y="49"/>
                    </a:lnTo>
                    <a:lnTo>
                      <a:pt x="174" y="52"/>
                    </a:lnTo>
                    <a:lnTo>
                      <a:pt x="197" y="58"/>
                    </a:lnTo>
                    <a:lnTo>
                      <a:pt x="219" y="65"/>
                    </a:lnTo>
                    <a:lnTo>
                      <a:pt x="241" y="73"/>
                    </a:lnTo>
                    <a:lnTo>
                      <a:pt x="261" y="82"/>
                    </a:lnTo>
                    <a:lnTo>
                      <a:pt x="280" y="92"/>
                    </a:lnTo>
                    <a:lnTo>
                      <a:pt x="298" y="104"/>
                    </a:lnTo>
                    <a:lnTo>
                      <a:pt x="314" y="117"/>
                    </a:lnTo>
                    <a:lnTo>
                      <a:pt x="328" y="130"/>
                    </a:lnTo>
                    <a:lnTo>
                      <a:pt x="340" y="144"/>
                    </a:lnTo>
                    <a:close/>
                  </a:path>
                </a:pathLst>
              </a:custGeom>
              <a:solidFill>
                <a:srgbClr val="D100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" name="Freeform 99">
                <a:extLst>
                  <a:ext uri="{FF2B5EF4-FFF2-40B4-BE49-F238E27FC236}">
                    <a16:creationId xmlns:a16="http://schemas.microsoft.com/office/drawing/2014/main" id="{D8836698-46F2-5751-FE3D-700D85C367E5}"/>
                  </a:ext>
                </a:extLst>
              </p:cNvPr>
              <p:cNvSpPr/>
              <p:nvPr/>
            </p:nvSpPr>
            <p:spPr bwMode="auto">
              <a:xfrm>
                <a:off x="3482" y="4271"/>
                <a:ext cx="1433" cy="69"/>
              </a:xfrm>
              <a:custGeom>
                <a:avLst/>
                <a:gdLst>
                  <a:gd name="T0" fmla="*/ 0 w 2868"/>
                  <a:gd name="T1" fmla="*/ 1 h 137"/>
                  <a:gd name="T2" fmla="*/ 0 w 2868"/>
                  <a:gd name="T3" fmla="*/ 0 h 137"/>
                  <a:gd name="T4" fmla="*/ 0 w 2868"/>
                  <a:gd name="T5" fmla="*/ 0 h 137"/>
                  <a:gd name="T6" fmla="*/ 0 w 2868"/>
                  <a:gd name="T7" fmla="*/ 1 h 137"/>
                  <a:gd name="T8" fmla="*/ 0 w 2868"/>
                  <a:gd name="T9" fmla="*/ 1 h 1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868" h="137">
                    <a:moveTo>
                      <a:pt x="2868" y="134"/>
                    </a:moveTo>
                    <a:lnTo>
                      <a:pt x="2868" y="0"/>
                    </a:lnTo>
                    <a:lnTo>
                      <a:pt x="0" y="0"/>
                    </a:lnTo>
                    <a:lnTo>
                      <a:pt x="7" y="137"/>
                    </a:lnTo>
                    <a:lnTo>
                      <a:pt x="2868" y="134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0" name="Freeform 100">
                <a:extLst>
                  <a:ext uri="{FF2B5EF4-FFF2-40B4-BE49-F238E27FC236}">
                    <a16:creationId xmlns:a16="http://schemas.microsoft.com/office/drawing/2014/main" id="{4F0F272F-6BB0-4F60-DCDA-69F81358846A}"/>
                  </a:ext>
                </a:extLst>
              </p:cNvPr>
              <p:cNvSpPr/>
              <p:nvPr/>
            </p:nvSpPr>
            <p:spPr bwMode="auto">
              <a:xfrm>
                <a:off x="3452" y="4178"/>
                <a:ext cx="202" cy="140"/>
              </a:xfrm>
              <a:custGeom>
                <a:avLst/>
                <a:gdLst>
                  <a:gd name="T0" fmla="*/ 1 w 404"/>
                  <a:gd name="T1" fmla="*/ 0 h 281"/>
                  <a:gd name="T2" fmla="*/ 1 w 404"/>
                  <a:gd name="T3" fmla="*/ 0 h 281"/>
                  <a:gd name="T4" fmla="*/ 1 w 404"/>
                  <a:gd name="T5" fmla="*/ 0 h 281"/>
                  <a:gd name="T6" fmla="*/ 1 w 404"/>
                  <a:gd name="T7" fmla="*/ 0 h 281"/>
                  <a:gd name="T8" fmla="*/ 1 w 404"/>
                  <a:gd name="T9" fmla="*/ 0 h 281"/>
                  <a:gd name="T10" fmla="*/ 1 w 404"/>
                  <a:gd name="T11" fmla="*/ 0 h 281"/>
                  <a:gd name="T12" fmla="*/ 1 w 404"/>
                  <a:gd name="T13" fmla="*/ 0 h 281"/>
                  <a:gd name="T14" fmla="*/ 1 w 404"/>
                  <a:gd name="T15" fmla="*/ 0 h 281"/>
                  <a:gd name="T16" fmla="*/ 1 w 404"/>
                  <a:gd name="T17" fmla="*/ 0 h 281"/>
                  <a:gd name="T18" fmla="*/ 1 w 404"/>
                  <a:gd name="T19" fmla="*/ 0 h 281"/>
                  <a:gd name="T20" fmla="*/ 1 w 404"/>
                  <a:gd name="T21" fmla="*/ 0 h 281"/>
                  <a:gd name="T22" fmla="*/ 1 w 404"/>
                  <a:gd name="T23" fmla="*/ 0 h 281"/>
                  <a:gd name="T24" fmla="*/ 1 w 404"/>
                  <a:gd name="T25" fmla="*/ 0 h 281"/>
                  <a:gd name="T26" fmla="*/ 1 w 404"/>
                  <a:gd name="T27" fmla="*/ 0 h 281"/>
                  <a:gd name="T28" fmla="*/ 1 w 404"/>
                  <a:gd name="T29" fmla="*/ 0 h 281"/>
                  <a:gd name="T30" fmla="*/ 1 w 404"/>
                  <a:gd name="T31" fmla="*/ 0 h 281"/>
                  <a:gd name="T32" fmla="*/ 1 w 404"/>
                  <a:gd name="T33" fmla="*/ 0 h 281"/>
                  <a:gd name="T34" fmla="*/ 1 w 404"/>
                  <a:gd name="T35" fmla="*/ 0 h 281"/>
                  <a:gd name="T36" fmla="*/ 1 w 404"/>
                  <a:gd name="T37" fmla="*/ 0 h 281"/>
                  <a:gd name="T38" fmla="*/ 1 w 404"/>
                  <a:gd name="T39" fmla="*/ 0 h 281"/>
                  <a:gd name="T40" fmla="*/ 1 w 404"/>
                  <a:gd name="T41" fmla="*/ 0 h 281"/>
                  <a:gd name="T42" fmla="*/ 1 w 404"/>
                  <a:gd name="T43" fmla="*/ 0 h 281"/>
                  <a:gd name="T44" fmla="*/ 1 w 404"/>
                  <a:gd name="T45" fmla="*/ 0 h 281"/>
                  <a:gd name="T46" fmla="*/ 1 w 404"/>
                  <a:gd name="T47" fmla="*/ 0 h 281"/>
                  <a:gd name="T48" fmla="*/ 1 w 404"/>
                  <a:gd name="T49" fmla="*/ 0 h 281"/>
                  <a:gd name="T50" fmla="*/ 1 w 404"/>
                  <a:gd name="T51" fmla="*/ 0 h 281"/>
                  <a:gd name="T52" fmla="*/ 1 w 404"/>
                  <a:gd name="T53" fmla="*/ 0 h 281"/>
                  <a:gd name="T54" fmla="*/ 1 w 404"/>
                  <a:gd name="T55" fmla="*/ 0 h 281"/>
                  <a:gd name="T56" fmla="*/ 1 w 404"/>
                  <a:gd name="T57" fmla="*/ 0 h 281"/>
                  <a:gd name="T58" fmla="*/ 1 w 404"/>
                  <a:gd name="T59" fmla="*/ 0 h 281"/>
                  <a:gd name="T60" fmla="*/ 1 w 404"/>
                  <a:gd name="T61" fmla="*/ 0 h 281"/>
                  <a:gd name="T62" fmla="*/ 1 w 404"/>
                  <a:gd name="T63" fmla="*/ 0 h 281"/>
                  <a:gd name="T64" fmla="*/ 1 w 404"/>
                  <a:gd name="T65" fmla="*/ 0 h 281"/>
                  <a:gd name="T66" fmla="*/ 1 w 404"/>
                  <a:gd name="T67" fmla="*/ 0 h 281"/>
                  <a:gd name="T68" fmla="*/ 1 w 404"/>
                  <a:gd name="T69" fmla="*/ 0 h 281"/>
                  <a:gd name="T70" fmla="*/ 1 w 404"/>
                  <a:gd name="T71" fmla="*/ 0 h 281"/>
                  <a:gd name="T72" fmla="*/ 1 w 404"/>
                  <a:gd name="T73" fmla="*/ 0 h 281"/>
                  <a:gd name="T74" fmla="*/ 1 w 404"/>
                  <a:gd name="T75" fmla="*/ 0 h 281"/>
                  <a:gd name="T76" fmla="*/ 1 w 404"/>
                  <a:gd name="T77" fmla="*/ 0 h 281"/>
                  <a:gd name="T78" fmla="*/ 1 w 404"/>
                  <a:gd name="T79" fmla="*/ 0 h 281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4" h="281">
                    <a:moveTo>
                      <a:pt x="339" y="270"/>
                    </a:moveTo>
                    <a:lnTo>
                      <a:pt x="323" y="270"/>
                    </a:lnTo>
                    <a:lnTo>
                      <a:pt x="306" y="271"/>
                    </a:lnTo>
                    <a:lnTo>
                      <a:pt x="290" y="271"/>
                    </a:lnTo>
                    <a:lnTo>
                      <a:pt x="274" y="271"/>
                    </a:lnTo>
                    <a:lnTo>
                      <a:pt x="258" y="273"/>
                    </a:lnTo>
                    <a:lnTo>
                      <a:pt x="241" y="273"/>
                    </a:lnTo>
                    <a:lnTo>
                      <a:pt x="225" y="274"/>
                    </a:lnTo>
                    <a:lnTo>
                      <a:pt x="209" y="274"/>
                    </a:lnTo>
                    <a:lnTo>
                      <a:pt x="194" y="275"/>
                    </a:lnTo>
                    <a:lnTo>
                      <a:pt x="178" y="276"/>
                    </a:lnTo>
                    <a:lnTo>
                      <a:pt x="163" y="276"/>
                    </a:lnTo>
                    <a:lnTo>
                      <a:pt x="148" y="277"/>
                    </a:lnTo>
                    <a:lnTo>
                      <a:pt x="133" y="278"/>
                    </a:lnTo>
                    <a:lnTo>
                      <a:pt x="118" y="279"/>
                    </a:lnTo>
                    <a:lnTo>
                      <a:pt x="103" y="279"/>
                    </a:lnTo>
                    <a:lnTo>
                      <a:pt x="89" y="281"/>
                    </a:lnTo>
                    <a:lnTo>
                      <a:pt x="86" y="258"/>
                    </a:lnTo>
                    <a:lnTo>
                      <a:pt x="80" y="233"/>
                    </a:lnTo>
                    <a:lnTo>
                      <a:pt x="72" y="209"/>
                    </a:lnTo>
                    <a:lnTo>
                      <a:pt x="62" y="185"/>
                    </a:lnTo>
                    <a:lnTo>
                      <a:pt x="49" y="163"/>
                    </a:lnTo>
                    <a:lnTo>
                      <a:pt x="34" y="142"/>
                    </a:lnTo>
                    <a:lnTo>
                      <a:pt x="18" y="125"/>
                    </a:lnTo>
                    <a:lnTo>
                      <a:pt x="0" y="112"/>
                    </a:lnTo>
                    <a:lnTo>
                      <a:pt x="20" y="118"/>
                    </a:lnTo>
                    <a:lnTo>
                      <a:pt x="40" y="127"/>
                    </a:lnTo>
                    <a:lnTo>
                      <a:pt x="57" y="139"/>
                    </a:lnTo>
                    <a:lnTo>
                      <a:pt x="73" y="155"/>
                    </a:lnTo>
                    <a:lnTo>
                      <a:pt x="89" y="173"/>
                    </a:lnTo>
                    <a:lnTo>
                      <a:pt x="103" y="196"/>
                    </a:lnTo>
                    <a:lnTo>
                      <a:pt x="118" y="223"/>
                    </a:lnTo>
                    <a:lnTo>
                      <a:pt x="133" y="254"/>
                    </a:lnTo>
                    <a:lnTo>
                      <a:pt x="140" y="223"/>
                    </a:lnTo>
                    <a:lnTo>
                      <a:pt x="142" y="188"/>
                    </a:lnTo>
                    <a:lnTo>
                      <a:pt x="142" y="153"/>
                    </a:lnTo>
                    <a:lnTo>
                      <a:pt x="139" y="116"/>
                    </a:lnTo>
                    <a:lnTo>
                      <a:pt x="133" y="81"/>
                    </a:lnTo>
                    <a:lnTo>
                      <a:pt x="125" y="50"/>
                    </a:lnTo>
                    <a:lnTo>
                      <a:pt x="115" y="23"/>
                    </a:lnTo>
                    <a:lnTo>
                      <a:pt x="102" y="5"/>
                    </a:lnTo>
                    <a:lnTo>
                      <a:pt x="121" y="18"/>
                    </a:lnTo>
                    <a:lnTo>
                      <a:pt x="140" y="34"/>
                    </a:lnTo>
                    <a:lnTo>
                      <a:pt x="157" y="53"/>
                    </a:lnTo>
                    <a:lnTo>
                      <a:pt x="174" y="78"/>
                    </a:lnTo>
                    <a:lnTo>
                      <a:pt x="188" y="106"/>
                    </a:lnTo>
                    <a:lnTo>
                      <a:pt x="201" y="141"/>
                    </a:lnTo>
                    <a:lnTo>
                      <a:pt x="212" y="183"/>
                    </a:lnTo>
                    <a:lnTo>
                      <a:pt x="218" y="231"/>
                    </a:lnTo>
                    <a:lnTo>
                      <a:pt x="229" y="208"/>
                    </a:lnTo>
                    <a:lnTo>
                      <a:pt x="237" y="183"/>
                    </a:lnTo>
                    <a:lnTo>
                      <a:pt x="243" y="154"/>
                    </a:lnTo>
                    <a:lnTo>
                      <a:pt x="245" y="124"/>
                    </a:lnTo>
                    <a:lnTo>
                      <a:pt x="245" y="93"/>
                    </a:lnTo>
                    <a:lnTo>
                      <a:pt x="241" y="62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0" y="30"/>
                    </a:lnTo>
                    <a:lnTo>
                      <a:pt x="255" y="57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8" y="128"/>
                    </a:lnTo>
                    <a:lnTo>
                      <a:pt x="294" y="151"/>
                    </a:lnTo>
                    <a:lnTo>
                      <a:pt x="298" y="173"/>
                    </a:lnTo>
                    <a:lnTo>
                      <a:pt x="299" y="195"/>
                    </a:lnTo>
                    <a:lnTo>
                      <a:pt x="312" y="173"/>
                    </a:lnTo>
                    <a:lnTo>
                      <a:pt x="326" y="148"/>
                    </a:lnTo>
                    <a:lnTo>
                      <a:pt x="340" y="121"/>
                    </a:lnTo>
                    <a:lnTo>
                      <a:pt x="354" y="94"/>
                    </a:lnTo>
                    <a:lnTo>
                      <a:pt x="366" y="67"/>
                    </a:lnTo>
                    <a:lnTo>
                      <a:pt x="375" y="42"/>
                    </a:lnTo>
                    <a:lnTo>
                      <a:pt x="382" y="20"/>
                    </a:lnTo>
                    <a:lnTo>
                      <a:pt x="384" y="3"/>
                    </a:lnTo>
                    <a:lnTo>
                      <a:pt x="392" y="27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4" y="112"/>
                    </a:lnTo>
                    <a:lnTo>
                      <a:pt x="398" y="146"/>
                    </a:lnTo>
                    <a:lnTo>
                      <a:pt x="388" y="184"/>
                    </a:lnTo>
                    <a:lnTo>
                      <a:pt x="368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1" name="Freeform 101">
                <a:extLst>
                  <a:ext uri="{FF2B5EF4-FFF2-40B4-BE49-F238E27FC236}">
                    <a16:creationId xmlns:a16="http://schemas.microsoft.com/office/drawing/2014/main" id="{F9FBB530-9F61-022B-2244-E33C7CF9AA9D}"/>
                  </a:ext>
                </a:extLst>
              </p:cNvPr>
              <p:cNvSpPr/>
              <p:nvPr/>
            </p:nvSpPr>
            <p:spPr bwMode="auto">
              <a:xfrm>
                <a:off x="4880" y="4200"/>
                <a:ext cx="51" cy="71"/>
              </a:xfrm>
              <a:custGeom>
                <a:avLst/>
                <a:gdLst>
                  <a:gd name="T0" fmla="*/ 1 w 102"/>
                  <a:gd name="T1" fmla="*/ 1 h 142"/>
                  <a:gd name="T2" fmla="*/ 0 w 102"/>
                  <a:gd name="T3" fmla="*/ 1 h 142"/>
                  <a:gd name="T4" fmla="*/ 1 w 102"/>
                  <a:gd name="T5" fmla="*/ 1 h 142"/>
                  <a:gd name="T6" fmla="*/ 1 w 102"/>
                  <a:gd name="T7" fmla="*/ 1 h 142"/>
                  <a:gd name="T8" fmla="*/ 1 w 102"/>
                  <a:gd name="T9" fmla="*/ 1 h 142"/>
                  <a:gd name="T10" fmla="*/ 1 w 102"/>
                  <a:gd name="T11" fmla="*/ 1 h 142"/>
                  <a:gd name="T12" fmla="*/ 1 w 102"/>
                  <a:gd name="T13" fmla="*/ 1 h 142"/>
                  <a:gd name="T14" fmla="*/ 1 w 102"/>
                  <a:gd name="T15" fmla="*/ 1 h 142"/>
                  <a:gd name="T16" fmla="*/ 1 w 102"/>
                  <a:gd name="T17" fmla="*/ 1 h 142"/>
                  <a:gd name="T18" fmla="*/ 1 w 102"/>
                  <a:gd name="T19" fmla="*/ 0 h 142"/>
                  <a:gd name="T20" fmla="*/ 1 w 102"/>
                  <a:gd name="T21" fmla="*/ 1 h 142"/>
                  <a:gd name="T22" fmla="*/ 1 w 102"/>
                  <a:gd name="T23" fmla="*/ 1 h 142"/>
                  <a:gd name="T24" fmla="*/ 1 w 102"/>
                  <a:gd name="T25" fmla="*/ 1 h 142"/>
                  <a:gd name="T26" fmla="*/ 1 w 102"/>
                  <a:gd name="T27" fmla="*/ 1 h 14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2" h="142">
                    <a:moveTo>
                      <a:pt x="71" y="142"/>
                    </a:moveTo>
                    <a:lnTo>
                      <a:pt x="0" y="142"/>
                    </a:lnTo>
                    <a:lnTo>
                      <a:pt x="6" y="123"/>
                    </a:lnTo>
                    <a:lnTo>
                      <a:pt x="16" y="102"/>
                    </a:lnTo>
                    <a:lnTo>
                      <a:pt x="27" y="82"/>
                    </a:lnTo>
                    <a:lnTo>
                      <a:pt x="41" y="61"/>
                    </a:lnTo>
                    <a:lnTo>
                      <a:pt x="56" y="43"/>
                    </a:lnTo>
                    <a:lnTo>
                      <a:pt x="71" y="26"/>
                    </a:lnTo>
                    <a:lnTo>
                      <a:pt x="87" y="12"/>
                    </a:lnTo>
                    <a:lnTo>
                      <a:pt x="102" y="0"/>
                    </a:lnTo>
                    <a:lnTo>
                      <a:pt x="84" y="41"/>
                    </a:lnTo>
                    <a:lnTo>
                      <a:pt x="74" y="78"/>
                    </a:lnTo>
                    <a:lnTo>
                      <a:pt x="71" y="112"/>
                    </a:lnTo>
                    <a:lnTo>
                      <a:pt x="71" y="14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2" name="Freeform 102">
                <a:extLst>
                  <a:ext uri="{FF2B5EF4-FFF2-40B4-BE49-F238E27FC236}">
                    <a16:creationId xmlns:a16="http://schemas.microsoft.com/office/drawing/2014/main" id="{FB254472-A262-2740-F521-BC3526784492}"/>
                  </a:ext>
                </a:extLst>
              </p:cNvPr>
              <p:cNvSpPr/>
              <p:nvPr/>
            </p:nvSpPr>
            <p:spPr bwMode="auto">
              <a:xfrm>
                <a:off x="3666" y="4127"/>
                <a:ext cx="558" cy="206"/>
              </a:xfrm>
              <a:custGeom>
                <a:avLst/>
                <a:gdLst>
                  <a:gd name="T0" fmla="*/ 0 w 1117"/>
                  <a:gd name="T1" fmla="*/ 1 h 412"/>
                  <a:gd name="T2" fmla="*/ 0 w 1117"/>
                  <a:gd name="T3" fmla="*/ 1 h 412"/>
                  <a:gd name="T4" fmla="*/ 0 w 1117"/>
                  <a:gd name="T5" fmla="*/ 1 h 412"/>
                  <a:gd name="T6" fmla="*/ 0 w 1117"/>
                  <a:gd name="T7" fmla="*/ 1 h 412"/>
                  <a:gd name="T8" fmla="*/ 0 w 1117"/>
                  <a:gd name="T9" fmla="*/ 1 h 412"/>
                  <a:gd name="T10" fmla="*/ 0 w 1117"/>
                  <a:gd name="T11" fmla="*/ 1 h 412"/>
                  <a:gd name="T12" fmla="*/ 0 w 1117"/>
                  <a:gd name="T13" fmla="*/ 1 h 412"/>
                  <a:gd name="T14" fmla="*/ 0 w 1117"/>
                  <a:gd name="T15" fmla="*/ 1 h 412"/>
                  <a:gd name="T16" fmla="*/ 0 w 1117"/>
                  <a:gd name="T17" fmla="*/ 1 h 412"/>
                  <a:gd name="T18" fmla="*/ 0 w 1117"/>
                  <a:gd name="T19" fmla="*/ 1 h 412"/>
                  <a:gd name="T20" fmla="*/ 0 w 1117"/>
                  <a:gd name="T21" fmla="*/ 1 h 412"/>
                  <a:gd name="T22" fmla="*/ 0 w 1117"/>
                  <a:gd name="T23" fmla="*/ 1 h 412"/>
                  <a:gd name="T24" fmla="*/ 0 w 1117"/>
                  <a:gd name="T25" fmla="*/ 1 h 412"/>
                  <a:gd name="T26" fmla="*/ 0 w 1117"/>
                  <a:gd name="T27" fmla="*/ 1 h 412"/>
                  <a:gd name="T28" fmla="*/ 0 w 1117"/>
                  <a:gd name="T29" fmla="*/ 1 h 412"/>
                  <a:gd name="T30" fmla="*/ 0 w 1117"/>
                  <a:gd name="T31" fmla="*/ 1 h 412"/>
                  <a:gd name="T32" fmla="*/ 0 w 1117"/>
                  <a:gd name="T33" fmla="*/ 1 h 412"/>
                  <a:gd name="T34" fmla="*/ 0 w 1117"/>
                  <a:gd name="T35" fmla="*/ 1 h 412"/>
                  <a:gd name="T36" fmla="*/ 0 w 1117"/>
                  <a:gd name="T37" fmla="*/ 1 h 412"/>
                  <a:gd name="T38" fmla="*/ 0 w 1117"/>
                  <a:gd name="T39" fmla="*/ 1 h 412"/>
                  <a:gd name="T40" fmla="*/ 0 w 1117"/>
                  <a:gd name="T41" fmla="*/ 1 h 412"/>
                  <a:gd name="T42" fmla="*/ 0 w 1117"/>
                  <a:gd name="T43" fmla="*/ 1 h 412"/>
                  <a:gd name="T44" fmla="*/ 0 w 1117"/>
                  <a:gd name="T45" fmla="*/ 1 h 412"/>
                  <a:gd name="T46" fmla="*/ 0 w 1117"/>
                  <a:gd name="T47" fmla="*/ 1 h 412"/>
                  <a:gd name="T48" fmla="*/ 0 w 1117"/>
                  <a:gd name="T49" fmla="*/ 1 h 412"/>
                  <a:gd name="T50" fmla="*/ 0 w 1117"/>
                  <a:gd name="T51" fmla="*/ 1 h 412"/>
                  <a:gd name="T52" fmla="*/ 0 w 1117"/>
                  <a:gd name="T53" fmla="*/ 1 h 412"/>
                  <a:gd name="T54" fmla="*/ 0 w 1117"/>
                  <a:gd name="T55" fmla="*/ 1 h 412"/>
                  <a:gd name="T56" fmla="*/ 0 w 1117"/>
                  <a:gd name="T57" fmla="*/ 1 h 412"/>
                  <a:gd name="T58" fmla="*/ 0 w 1117"/>
                  <a:gd name="T59" fmla="*/ 1 h 412"/>
                  <a:gd name="T60" fmla="*/ 0 w 1117"/>
                  <a:gd name="T61" fmla="*/ 1 h 412"/>
                  <a:gd name="T62" fmla="*/ 0 w 1117"/>
                  <a:gd name="T63" fmla="*/ 1 h 412"/>
                  <a:gd name="T64" fmla="*/ 0 w 1117"/>
                  <a:gd name="T65" fmla="*/ 0 h 412"/>
                  <a:gd name="T66" fmla="*/ 0 w 1117"/>
                  <a:gd name="T67" fmla="*/ 1 h 412"/>
                  <a:gd name="T68" fmla="*/ 0 w 1117"/>
                  <a:gd name="T69" fmla="*/ 1 h 412"/>
                  <a:gd name="T70" fmla="*/ 0 w 1117"/>
                  <a:gd name="T71" fmla="*/ 1 h 412"/>
                  <a:gd name="T72" fmla="*/ 0 w 1117"/>
                  <a:gd name="T73" fmla="*/ 1 h 412"/>
                  <a:gd name="T74" fmla="*/ 0 w 1117"/>
                  <a:gd name="T75" fmla="*/ 1 h 412"/>
                  <a:gd name="T76" fmla="*/ 0 w 1117"/>
                  <a:gd name="T77" fmla="*/ 1 h 412"/>
                  <a:gd name="T78" fmla="*/ 0 w 1117"/>
                  <a:gd name="T79" fmla="*/ 1 h 412"/>
                  <a:gd name="T80" fmla="*/ 0 w 1117"/>
                  <a:gd name="T81" fmla="*/ 1 h 412"/>
                  <a:gd name="T82" fmla="*/ 0 w 1117"/>
                  <a:gd name="T83" fmla="*/ 1 h 412"/>
                  <a:gd name="T84" fmla="*/ 0 w 1117"/>
                  <a:gd name="T85" fmla="*/ 1 h 412"/>
                  <a:gd name="T86" fmla="*/ 0 w 1117"/>
                  <a:gd name="T87" fmla="*/ 1 h 412"/>
                  <a:gd name="T88" fmla="*/ 0 w 1117"/>
                  <a:gd name="T89" fmla="*/ 1 h 412"/>
                  <a:gd name="T90" fmla="*/ 0 w 1117"/>
                  <a:gd name="T91" fmla="*/ 1 h 412"/>
                  <a:gd name="T92" fmla="*/ 0 w 1117"/>
                  <a:gd name="T93" fmla="*/ 1 h 412"/>
                  <a:gd name="T94" fmla="*/ 0 w 1117"/>
                  <a:gd name="T95" fmla="*/ 1 h 412"/>
                  <a:gd name="T96" fmla="*/ 0 w 1117"/>
                  <a:gd name="T97" fmla="*/ 1 h 412"/>
                  <a:gd name="T98" fmla="*/ 0 w 1117"/>
                  <a:gd name="T99" fmla="*/ 1 h 412"/>
                  <a:gd name="T100" fmla="*/ 0 w 1117"/>
                  <a:gd name="T101" fmla="*/ 1 h 412"/>
                  <a:gd name="T102" fmla="*/ 0 w 1117"/>
                  <a:gd name="T103" fmla="*/ 1 h 412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1117" h="412">
                    <a:moveTo>
                      <a:pt x="1093" y="212"/>
                    </a:moveTo>
                    <a:lnTo>
                      <a:pt x="1073" y="229"/>
                    </a:lnTo>
                    <a:lnTo>
                      <a:pt x="1052" y="248"/>
                    </a:lnTo>
                    <a:lnTo>
                      <a:pt x="1032" y="265"/>
                    </a:lnTo>
                    <a:lnTo>
                      <a:pt x="1011" y="284"/>
                    </a:lnTo>
                    <a:lnTo>
                      <a:pt x="990" y="301"/>
                    </a:lnTo>
                    <a:lnTo>
                      <a:pt x="971" y="317"/>
                    </a:lnTo>
                    <a:lnTo>
                      <a:pt x="951" y="334"/>
                    </a:lnTo>
                    <a:lnTo>
                      <a:pt x="934" y="349"/>
                    </a:lnTo>
                    <a:lnTo>
                      <a:pt x="917" y="363"/>
                    </a:lnTo>
                    <a:lnTo>
                      <a:pt x="900" y="376"/>
                    </a:lnTo>
                    <a:lnTo>
                      <a:pt x="888" y="387"/>
                    </a:lnTo>
                    <a:lnTo>
                      <a:pt x="876" y="397"/>
                    </a:lnTo>
                    <a:lnTo>
                      <a:pt x="867" y="403"/>
                    </a:lnTo>
                    <a:lnTo>
                      <a:pt x="860" y="409"/>
                    </a:lnTo>
                    <a:lnTo>
                      <a:pt x="857" y="412"/>
                    </a:lnTo>
                    <a:lnTo>
                      <a:pt x="826" y="410"/>
                    </a:lnTo>
                    <a:lnTo>
                      <a:pt x="791" y="409"/>
                    </a:lnTo>
                    <a:lnTo>
                      <a:pt x="753" y="408"/>
                    </a:lnTo>
                    <a:lnTo>
                      <a:pt x="714" y="406"/>
                    </a:lnTo>
                    <a:lnTo>
                      <a:pt x="672" y="403"/>
                    </a:lnTo>
                    <a:lnTo>
                      <a:pt x="630" y="401"/>
                    </a:lnTo>
                    <a:lnTo>
                      <a:pt x="587" y="399"/>
                    </a:lnTo>
                    <a:lnTo>
                      <a:pt x="542" y="395"/>
                    </a:lnTo>
                    <a:lnTo>
                      <a:pt x="499" y="393"/>
                    </a:lnTo>
                    <a:lnTo>
                      <a:pt x="455" y="391"/>
                    </a:lnTo>
                    <a:lnTo>
                      <a:pt x="412" y="387"/>
                    </a:lnTo>
                    <a:lnTo>
                      <a:pt x="371" y="385"/>
                    </a:lnTo>
                    <a:lnTo>
                      <a:pt x="330" y="383"/>
                    </a:lnTo>
                    <a:lnTo>
                      <a:pt x="292" y="380"/>
                    </a:lnTo>
                    <a:lnTo>
                      <a:pt x="257" y="378"/>
                    </a:lnTo>
                    <a:lnTo>
                      <a:pt x="224" y="377"/>
                    </a:lnTo>
                    <a:lnTo>
                      <a:pt x="209" y="376"/>
                    </a:lnTo>
                    <a:lnTo>
                      <a:pt x="193" y="376"/>
                    </a:lnTo>
                    <a:lnTo>
                      <a:pt x="178" y="375"/>
                    </a:lnTo>
                    <a:lnTo>
                      <a:pt x="162" y="375"/>
                    </a:lnTo>
                    <a:lnTo>
                      <a:pt x="147" y="374"/>
                    </a:lnTo>
                    <a:lnTo>
                      <a:pt x="131" y="374"/>
                    </a:lnTo>
                    <a:lnTo>
                      <a:pt x="116" y="372"/>
                    </a:lnTo>
                    <a:lnTo>
                      <a:pt x="101" y="372"/>
                    </a:lnTo>
                    <a:lnTo>
                      <a:pt x="80" y="334"/>
                    </a:lnTo>
                    <a:lnTo>
                      <a:pt x="63" y="289"/>
                    </a:lnTo>
                    <a:lnTo>
                      <a:pt x="48" y="241"/>
                    </a:lnTo>
                    <a:lnTo>
                      <a:pt x="36" y="190"/>
                    </a:lnTo>
                    <a:lnTo>
                      <a:pt x="24" y="142"/>
                    </a:lnTo>
                    <a:lnTo>
                      <a:pt x="15" y="97"/>
                    </a:lnTo>
                    <a:lnTo>
                      <a:pt x="7" y="58"/>
                    </a:lnTo>
                    <a:lnTo>
                      <a:pt x="0" y="28"/>
                    </a:lnTo>
                    <a:lnTo>
                      <a:pt x="11" y="62"/>
                    </a:lnTo>
                    <a:lnTo>
                      <a:pt x="25" y="100"/>
                    </a:lnTo>
                    <a:lnTo>
                      <a:pt x="41" y="141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4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1" y="284"/>
                    </a:lnTo>
                    <a:lnTo>
                      <a:pt x="138" y="257"/>
                    </a:lnTo>
                    <a:lnTo>
                      <a:pt x="146" y="234"/>
                    </a:lnTo>
                    <a:lnTo>
                      <a:pt x="156" y="211"/>
                    </a:lnTo>
                    <a:lnTo>
                      <a:pt x="169" y="191"/>
                    </a:lnTo>
                    <a:lnTo>
                      <a:pt x="184" y="172"/>
                    </a:lnTo>
                    <a:lnTo>
                      <a:pt x="204" y="153"/>
                    </a:lnTo>
                    <a:lnTo>
                      <a:pt x="227" y="136"/>
                    </a:lnTo>
                    <a:lnTo>
                      <a:pt x="214" y="158"/>
                    </a:lnTo>
                    <a:lnTo>
                      <a:pt x="201" y="184"/>
                    </a:lnTo>
                    <a:lnTo>
                      <a:pt x="191" y="216"/>
                    </a:lnTo>
                    <a:lnTo>
                      <a:pt x="184" y="248"/>
                    </a:lnTo>
                    <a:lnTo>
                      <a:pt x="182" y="281"/>
                    </a:lnTo>
                    <a:lnTo>
                      <a:pt x="188" y="314"/>
                    </a:lnTo>
                    <a:lnTo>
                      <a:pt x="200" y="344"/>
                    </a:lnTo>
                    <a:lnTo>
                      <a:pt x="224" y="370"/>
                    </a:lnTo>
                    <a:lnTo>
                      <a:pt x="250" y="344"/>
                    </a:lnTo>
                    <a:lnTo>
                      <a:pt x="270" y="305"/>
                    </a:lnTo>
                    <a:lnTo>
                      <a:pt x="284" y="261"/>
                    </a:lnTo>
                    <a:lnTo>
                      <a:pt x="291" y="211"/>
                    </a:lnTo>
                    <a:lnTo>
                      <a:pt x="290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7" y="8"/>
                    </a:lnTo>
                    <a:lnTo>
                      <a:pt x="261" y="35"/>
                    </a:lnTo>
                    <a:lnTo>
                      <a:pt x="282" y="63"/>
                    </a:lnTo>
                    <a:lnTo>
                      <a:pt x="299" y="96"/>
                    </a:lnTo>
                    <a:lnTo>
                      <a:pt x="314" y="130"/>
                    </a:lnTo>
                    <a:lnTo>
                      <a:pt x="326" y="168"/>
                    </a:lnTo>
                    <a:lnTo>
                      <a:pt x="334" y="211"/>
                    </a:lnTo>
                    <a:lnTo>
                      <a:pt x="340" y="258"/>
                    </a:lnTo>
                    <a:lnTo>
                      <a:pt x="341" y="309"/>
                    </a:lnTo>
                    <a:lnTo>
                      <a:pt x="355" y="288"/>
                    </a:lnTo>
                    <a:lnTo>
                      <a:pt x="371" y="266"/>
                    </a:lnTo>
                    <a:lnTo>
                      <a:pt x="389" y="244"/>
                    </a:lnTo>
                    <a:lnTo>
                      <a:pt x="409" y="222"/>
                    </a:lnTo>
                    <a:lnTo>
                      <a:pt x="429" y="203"/>
                    </a:lnTo>
                    <a:lnTo>
                      <a:pt x="450" y="184"/>
                    </a:lnTo>
                    <a:lnTo>
                      <a:pt x="471" y="171"/>
                    </a:lnTo>
                    <a:lnTo>
                      <a:pt x="492" y="160"/>
                    </a:lnTo>
                    <a:lnTo>
                      <a:pt x="482" y="180"/>
                    </a:lnTo>
                    <a:lnTo>
                      <a:pt x="469" y="203"/>
                    </a:lnTo>
                    <a:lnTo>
                      <a:pt x="451" y="227"/>
                    </a:lnTo>
                    <a:lnTo>
                      <a:pt x="433" y="251"/>
                    </a:lnTo>
                    <a:lnTo>
                      <a:pt x="416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1" y="334"/>
                    </a:lnTo>
                    <a:lnTo>
                      <a:pt x="388" y="339"/>
                    </a:lnTo>
                    <a:lnTo>
                      <a:pt x="397" y="344"/>
                    </a:lnTo>
                    <a:lnTo>
                      <a:pt x="408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3" y="360"/>
                    </a:lnTo>
                    <a:lnTo>
                      <a:pt x="457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3"/>
                    </a:lnTo>
                    <a:lnTo>
                      <a:pt x="374" y="66"/>
                    </a:lnTo>
                    <a:lnTo>
                      <a:pt x="345" y="36"/>
                    </a:lnTo>
                    <a:lnTo>
                      <a:pt x="374" y="58"/>
                    </a:lnTo>
                    <a:lnTo>
                      <a:pt x="399" y="79"/>
                    </a:lnTo>
                    <a:lnTo>
                      <a:pt x="423" y="103"/>
                    </a:lnTo>
                    <a:lnTo>
                      <a:pt x="443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3" y="10"/>
                    </a:lnTo>
                    <a:lnTo>
                      <a:pt x="489" y="39"/>
                    </a:lnTo>
                    <a:lnTo>
                      <a:pt x="505" y="71"/>
                    </a:lnTo>
                    <a:lnTo>
                      <a:pt x="519" y="106"/>
                    </a:lnTo>
                    <a:lnTo>
                      <a:pt x="531" y="145"/>
                    </a:lnTo>
                    <a:lnTo>
                      <a:pt x="539" y="189"/>
                    </a:lnTo>
                    <a:lnTo>
                      <a:pt x="541" y="236"/>
                    </a:lnTo>
                    <a:lnTo>
                      <a:pt x="538" y="290"/>
                    </a:lnTo>
                    <a:lnTo>
                      <a:pt x="526" y="349"/>
                    </a:lnTo>
                    <a:lnTo>
                      <a:pt x="553" y="322"/>
                    </a:lnTo>
                    <a:lnTo>
                      <a:pt x="576" y="288"/>
                    </a:lnTo>
                    <a:lnTo>
                      <a:pt x="594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2" y="126"/>
                    </a:lnTo>
                    <a:lnTo>
                      <a:pt x="584" y="84"/>
                    </a:lnTo>
                    <a:lnTo>
                      <a:pt x="551" y="44"/>
                    </a:lnTo>
                    <a:lnTo>
                      <a:pt x="566" y="52"/>
                    </a:lnTo>
                    <a:lnTo>
                      <a:pt x="581" y="60"/>
                    </a:lnTo>
                    <a:lnTo>
                      <a:pt x="596" y="69"/>
                    </a:lnTo>
                    <a:lnTo>
                      <a:pt x="610" y="82"/>
                    </a:lnTo>
                    <a:lnTo>
                      <a:pt x="622" y="96"/>
                    </a:lnTo>
                    <a:lnTo>
                      <a:pt x="632" y="113"/>
                    </a:lnTo>
                    <a:lnTo>
                      <a:pt x="641" y="134"/>
                    </a:lnTo>
                    <a:lnTo>
                      <a:pt x="647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8" y="32"/>
                    </a:lnTo>
                    <a:lnTo>
                      <a:pt x="645" y="0"/>
                    </a:lnTo>
                    <a:lnTo>
                      <a:pt x="655" y="38"/>
                    </a:lnTo>
                    <a:lnTo>
                      <a:pt x="661" y="82"/>
                    </a:lnTo>
                    <a:lnTo>
                      <a:pt x="662" y="129"/>
                    </a:lnTo>
                    <a:lnTo>
                      <a:pt x="660" y="179"/>
                    </a:lnTo>
                    <a:lnTo>
                      <a:pt x="652" y="228"/>
                    </a:lnTo>
                    <a:lnTo>
                      <a:pt x="641" y="277"/>
                    </a:lnTo>
                    <a:lnTo>
                      <a:pt x="626" y="320"/>
                    </a:lnTo>
                    <a:lnTo>
                      <a:pt x="609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79" y="255"/>
                    </a:lnTo>
                    <a:lnTo>
                      <a:pt x="697" y="212"/>
                    </a:lnTo>
                    <a:lnTo>
                      <a:pt x="712" y="167"/>
                    </a:lnTo>
                    <a:lnTo>
                      <a:pt x="722" y="122"/>
                    </a:lnTo>
                    <a:lnTo>
                      <a:pt x="730" y="77"/>
                    </a:lnTo>
                    <a:lnTo>
                      <a:pt x="733" y="33"/>
                    </a:lnTo>
                    <a:lnTo>
                      <a:pt x="742" y="88"/>
                    </a:lnTo>
                    <a:lnTo>
                      <a:pt x="746" y="148"/>
                    </a:lnTo>
                    <a:lnTo>
                      <a:pt x="743" y="210"/>
                    </a:lnTo>
                    <a:lnTo>
                      <a:pt x="730" y="269"/>
                    </a:lnTo>
                    <a:lnTo>
                      <a:pt x="743" y="252"/>
                    </a:lnTo>
                    <a:lnTo>
                      <a:pt x="756" y="232"/>
                    </a:lnTo>
                    <a:lnTo>
                      <a:pt x="770" y="206"/>
                    </a:lnTo>
                    <a:lnTo>
                      <a:pt x="784" y="181"/>
                    </a:lnTo>
                    <a:lnTo>
                      <a:pt x="797" y="154"/>
                    </a:lnTo>
                    <a:lnTo>
                      <a:pt x="808" y="130"/>
                    </a:lnTo>
                    <a:lnTo>
                      <a:pt x="816" y="109"/>
                    </a:lnTo>
                    <a:lnTo>
                      <a:pt x="821" y="93"/>
                    </a:lnTo>
                    <a:lnTo>
                      <a:pt x="819" y="118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4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6" y="295"/>
                    </a:lnTo>
                    <a:lnTo>
                      <a:pt x="725" y="324"/>
                    </a:lnTo>
                    <a:lnTo>
                      <a:pt x="752" y="307"/>
                    </a:lnTo>
                    <a:lnTo>
                      <a:pt x="777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69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0" y="166"/>
                    </a:lnTo>
                    <a:lnTo>
                      <a:pt x="882" y="194"/>
                    </a:lnTo>
                    <a:lnTo>
                      <a:pt x="873" y="220"/>
                    </a:lnTo>
                    <a:lnTo>
                      <a:pt x="861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35" y="308"/>
                    </a:lnTo>
                    <a:lnTo>
                      <a:pt x="850" y="297"/>
                    </a:lnTo>
                    <a:lnTo>
                      <a:pt x="866" y="284"/>
                    </a:lnTo>
                    <a:lnTo>
                      <a:pt x="882" y="269"/>
                    </a:lnTo>
                    <a:lnTo>
                      <a:pt x="897" y="252"/>
                    </a:lnTo>
                    <a:lnTo>
                      <a:pt x="912" y="234"/>
                    </a:lnTo>
                    <a:lnTo>
                      <a:pt x="927" y="216"/>
                    </a:lnTo>
                    <a:lnTo>
                      <a:pt x="941" y="195"/>
                    </a:lnTo>
                    <a:lnTo>
                      <a:pt x="955" y="174"/>
                    </a:lnTo>
                    <a:lnTo>
                      <a:pt x="967" y="153"/>
                    </a:lnTo>
                    <a:lnTo>
                      <a:pt x="979" y="133"/>
                    </a:lnTo>
                    <a:lnTo>
                      <a:pt x="990" y="112"/>
                    </a:lnTo>
                    <a:lnTo>
                      <a:pt x="999" y="91"/>
                    </a:lnTo>
                    <a:lnTo>
                      <a:pt x="1008" y="70"/>
                    </a:lnTo>
                    <a:lnTo>
                      <a:pt x="1014" y="52"/>
                    </a:lnTo>
                    <a:lnTo>
                      <a:pt x="1020" y="33"/>
                    </a:lnTo>
                    <a:lnTo>
                      <a:pt x="1012" y="71"/>
                    </a:lnTo>
                    <a:lnTo>
                      <a:pt x="1004" y="107"/>
                    </a:lnTo>
                    <a:lnTo>
                      <a:pt x="994" y="141"/>
                    </a:lnTo>
                    <a:lnTo>
                      <a:pt x="983" y="173"/>
                    </a:lnTo>
                    <a:lnTo>
                      <a:pt x="968" y="206"/>
                    </a:lnTo>
                    <a:lnTo>
                      <a:pt x="950" y="242"/>
                    </a:lnTo>
                    <a:lnTo>
                      <a:pt x="927" y="279"/>
                    </a:lnTo>
                    <a:lnTo>
                      <a:pt x="897" y="322"/>
                    </a:lnTo>
                    <a:lnTo>
                      <a:pt x="910" y="314"/>
                    </a:lnTo>
                    <a:lnTo>
                      <a:pt x="925" y="304"/>
                    </a:lnTo>
                    <a:lnTo>
                      <a:pt x="940" y="294"/>
                    </a:lnTo>
                    <a:lnTo>
                      <a:pt x="956" y="282"/>
                    </a:lnTo>
                    <a:lnTo>
                      <a:pt x="972" y="270"/>
                    </a:lnTo>
                    <a:lnTo>
                      <a:pt x="988" y="257"/>
                    </a:lnTo>
                    <a:lnTo>
                      <a:pt x="1005" y="243"/>
                    </a:lnTo>
                    <a:lnTo>
                      <a:pt x="1021" y="228"/>
                    </a:lnTo>
                    <a:lnTo>
                      <a:pt x="1037" y="213"/>
                    </a:lnTo>
                    <a:lnTo>
                      <a:pt x="1052" y="197"/>
                    </a:lnTo>
                    <a:lnTo>
                      <a:pt x="1067" y="182"/>
                    </a:lnTo>
                    <a:lnTo>
                      <a:pt x="1080" y="166"/>
                    </a:lnTo>
                    <a:lnTo>
                      <a:pt x="1092" y="150"/>
                    </a:lnTo>
                    <a:lnTo>
                      <a:pt x="1102" y="135"/>
                    </a:lnTo>
                    <a:lnTo>
                      <a:pt x="1111" y="119"/>
                    </a:lnTo>
                    <a:lnTo>
                      <a:pt x="1117" y="104"/>
                    </a:lnTo>
                    <a:lnTo>
                      <a:pt x="1110" y="136"/>
                    </a:lnTo>
                    <a:lnTo>
                      <a:pt x="1103" y="166"/>
                    </a:lnTo>
                    <a:lnTo>
                      <a:pt x="1099" y="192"/>
                    </a:lnTo>
                    <a:lnTo>
                      <a:pt x="1093" y="21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3" name="Freeform 103">
                <a:extLst>
                  <a:ext uri="{FF2B5EF4-FFF2-40B4-BE49-F238E27FC236}">
                    <a16:creationId xmlns:a16="http://schemas.microsoft.com/office/drawing/2014/main" id="{7B0856BE-CF27-73C2-B3D3-13C9DDF5FF49}"/>
                  </a:ext>
                </a:extLst>
              </p:cNvPr>
              <p:cNvSpPr/>
              <p:nvPr/>
            </p:nvSpPr>
            <p:spPr bwMode="auto">
              <a:xfrm>
                <a:off x="4164" y="4179"/>
                <a:ext cx="202" cy="141"/>
              </a:xfrm>
              <a:custGeom>
                <a:avLst/>
                <a:gdLst>
                  <a:gd name="T0" fmla="*/ 1 w 403"/>
                  <a:gd name="T1" fmla="*/ 1 h 280"/>
                  <a:gd name="T2" fmla="*/ 1 w 403"/>
                  <a:gd name="T3" fmla="*/ 1 h 280"/>
                  <a:gd name="T4" fmla="*/ 1 w 403"/>
                  <a:gd name="T5" fmla="*/ 1 h 280"/>
                  <a:gd name="T6" fmla="*/ 1 w 403"/>
                  <a:gd name="T7" fmla="*/ 1 h 280"/>
                  <a:gd name="T8" fmla="*/ 1 w 403"/>
                  <a:gd name="T9" fmla="*/ 1 h 280"/>
                  <a:gd name="T10" fmla="*/ 1 w 403"/>
                  <a:gd name="T11" fmla="*/ 1 h 280"/>
                  <a:gd name="T12" fmla="*/ 1 w 403"/>
                  <a:gd name="T13" fmla="*/ 1 h 280"/>
                  <a:gd name="T14" fmla="*/ 1 w 403"/>
                  <a:gd name="T15" fmla="*/ 1 h 280"/>
                  <a:gd name="T16" fmla="*/ 1 w 403"/>
                  <a:gd name="T17" fmla="*/ 1 h 280"/>
                  <a:gd name="T18" fmla="*/ 1 w 403"/>
                  <a:gd name="T19" fmla="*/ 1 h 280"/>
                  <a:gd name="T20" fmla="*/ 1 w 403"/>
                  <a:gd name="T21" fmla="*/ 1 h 280"/>
                  <a:gd name="T22" fmla="*/ 1 w 403"/>
                  <a:gd name="T23" fmla="*/ 1 h 280"/>
                  <a:gd name="T24" fmla="*/ 1 w 403"/>
                  <a:gd name="T25" fmla="*/ 1 h 280"/>
                  <a:gd name="T26" fmla="*/ 1 w 403"/>
                  <a:gd name="T27" fmla="*/ 1 h 280"/>
                  <a:gd name="T28" fmla="*/ 1 w 403"/>
                  <a:gd name="T29" fmla="*/ 1 h 280"/>
                  <a:gd name="T30" fmla="*/ 1 w 403"/>
                  <a:gd name="T31" fmla="*/ 1 h 280"/>
                  <a:gd name="T32" fmla="*/ 1 w 403"/>
                  <a:gd name="T33" fmla="*/ 1 h 280"/>
                  <a:gd name="T34" fmla="*/ 1 w 403"/>
                  <a:gd name="T35" fmla="*/ 1 h 280"/>
                  <a:gd name="T36" fmla="*/ 1 w 403"/>
                  <a:gd name="T37" fmla="*/ 1 h 280"/>
                  <a:gd name="T38" fmla="*/ 1 w 403"/>
                  <a:gd name="T39" fmla="*/ 1 h 280"/>
                  <a:gd name="T40" fmla="*/ 1 w 403"/>
                  <a:gd name="T41" fmla="*/ 1 h 280"/>
                  <a:gd name="T42" fmla="*/ 1 w 403"/>
                  <a:gd name="T43" fmla="*/ 1 h 280"/>
                  <a:gd name="T44" fmla="*/ 1 w 403"/>
                  <a:gd name="T45" fmla="*/ 1 h 280"/>
                  <a:gd name="T46" fmla="*/ 1 w 403"/>
                  <a:gd name="T47" fmla="*/ 1 h 280"/>
                  <a:gd name="T48" fmla="*/ 1 w 403"/>
                  <a:gd name="T49" fmla="*/ 1 h 280"/>
                  <a:gd name="T50" fmla="*/ 1 w 403"/>
                  <a:gd name="T51" fmla="*/ 1 h 280"/>
                  <a:gd name="T52" fmla="*/ 1 w 403"/>
                  <a:gd name="T53" fmla="*/ 1 h 280"/>
                  <a:gd name="T54" fmla="*/ 1 w 403"/>
                  <a:gd name="T55" fmla="*/ 1 h 280"/>
                  <a:gd name="T56" fmla="*/ 1 w 403"/>
                  <a:gd name="T57" fmla="*/ 1 h 280"/>
                  <a:gd name="T58" fmla="*/ 1 w 403"/>
                  <a:gd name="T59" fmla="*/ 1 h 280"/>
                  <a:gd name="T60" fmla="*/ 1 w 403"/>
                  <a:gd name="T61" fmla="*/ 1 h 280"/>
                  <a:gd name="T62" fmla="*/ 1 w 403"/>
                  <a:gd name="T63" fmla="*/ 1 h 280"/>
                  <a:gd name="T64" fmla="*/ 1 w 403"/>
                  <a:gd name="T65" fmla="*/ 1 h 280"/>
                  <a:gd name="T66" fmla="*/ 1 w 403"/>
                  <a:gd name="T67" fmla="*/ 1 h 280"/>
                  <a:gd name="T68" fmla="*/ 1 w 403"/>
                  <a:gd name="T69" fmla="*/ 1 h 280"/>
                  <a:gd name="T70" fmla="*/ 1 w 403"/>
                  <a:gd name="T71" fmla="*/ 1 h 280"/>
                  <a:gd name="T72" fmla="*/ 1 w 403"/>
                  <a:gd name="T73" fmla="*/ 1 h 280"/>
                  <a:gd name="T74" fmla="*/ 1 w 403"/>
                  <a:gd name="T75" fmla="*/ 1 h 280"/>
                  <a:gd name="T76" fmla="*/ 1 w 403"/>
                  <a:gd name="T77" fmla="*/ 1 h 280"/>
                  <a:gd name="T78" fmla="*/ 1 w 403"/>
                  <a:gd name="T79" fmla="*/ 1 h 28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3" h="280">
                    <a:moveTo>
                      <a:pt x="339" y="270"/>
                    </a:moveTo>
                    <a:lnTo>
                      <a:pt x="322" y="270"/>
                    </a:lnTo>
                    <a:lnTo>
                      <a:pt x="305" y="271"/>
                    </a:lnTo>
                    <a:lnTo>
                      <a:pt x="289" y="271"/>
                    </a:lnTo>
                    <a:lnTo>
                      <a:pt x="273" y="272"/>
                    </a:lnTo>
                    <a:lnTo>
                      <a:pt x="257" y="272"/>
                    </a:lnTo>
                    <a:lnTo>
                      <a:pt x="241" y="273"/>
                    </a:lnTo>
                    <a:lnTo>
                      <a:pt x="225" y="273"/>
                    </a:lnTo>
                    <a:lnTo>
                      <a:pt x="210" y="274"/>
                    </a:lnTo>
                    <a:lnTo>
                      <a:pt x="194" y="274"/>
                    </a:lnTo>
                    <a:lnTo>
                      <a:pt x="179" y="275"/>
                    </a:lnTo>
                    <a:lnTo>
                      <a:pt x="164" y="277"/>
                    </a:lnTo>
                    <a:lnTo>
                      <a:pt x="149" y="277"/>
                    </a:lnTo>
                    <a:lnTo>
                      <a:pt x="134" y="278"/>
                    </a:lnTo>
                    <a:lnTo>
                      <a:pt x="119" y="279"/>
                    </a:lnTo>
                    <a:lnTo>
                      <a:pt x="104" y="279"/>
                    </a:lnTo>
                    <a:lnTo>
                      <a:pt x="90" y="280"/>
                    </a:lnTo>
                    <a:lnTo>
                      <a:pt x="86" y="257"/>
                    </a:lnTo>
                    <a:lnTo>
                      <a:pt x="81" y="233"/>
                    </a:lnTo>
                    <a:lnTo>
                      <a:pt x="73" y="209"/>
                    </a:lnTo>
                    <a:lnTo>
                      <a:pt x="62" y="184"/>
                    </a:lnTo>
                    <a:lnTo>
                      <a:pt x="50" y="162"/>
                    </a:lnTo>
                    <a:lnTo>
                      <a:pt x="35" y="142"/>
                    </a:lnTo>
                    <a:lnTo>
                      <a:pt x="18" y="124"/>
                    </a:lnTo>
                    <a:lnTo>
                      <a:pt x="0" y="112"/>
                    </a:lnTo>
                    <a:lnTo>
                      <a:pt x="22" y="117"/>
                    </a:lnTo>
                    <a:lnTo>
                      <a:pt x="40" y="127"/>
                    </a:lnTo>
                    <a:lnTo>
                      <a:pt x="58" y="138"/>
                    </a:lnTo>
                    <a:lnTo>
                      <a:pt x="74" y="154"/>
                    </a:lnTo>
                    <a:lnTo>
                      <a:pt x="89" y="173"/>
                    </a:lnTo>
                    <a:lnTo>
                      <a:pt x="104" y="196"/>
                    </a:lnTo>
                    <a:lnTo>
                      <a:pt x="117" y="222"/>
                    </a:lnTo>
                    <a:lnTo>
                      <a:pt x="132" y="254"/>
                    </a:lnTo>
                    <a:lnTo>
                      <a:pt x="139" y="222"/>
                    </a:lnTo>
                    <a:lnTo>
                      <a:pt x="143" y="188"/>
                    </a:lnTo>
                    <a:lnTo>
                      <a:pt x="142" y="152"/>
                    </a:lnTo>
                    <a:lnTo>
                      <a:pt x="139" y="115"/>
                    </a:lnTo>
                    <a:lnTo>
                      <a:pt x="134" y="81"/>
                    </a:lnTo>
                    <a:lnTo>
                      <a:pt x="126" y="49"/>
                    </a:lnTo>
                    <a:lnTo>
                      <a:pt x="115" y="23"/>
                    </a:lnTo>
                    <a:lnTo>
                      <a:pt x="103" y="4"/>
                    </a:lnTo>
                    <a:lnTo>
                      <a:pt x="121" y="17"/>
                    </a:lnTo>
                    <a:lnTo>
                      <a:pt x="139" y="33"/>
                    </a:lnTo>
                    <a:lnTo>
                      <a:pt x="157" y="53"/>
                    </a:lnTo>
                    <a:lnTo>
                      <a:pt x="173" y="77"/>
                    </a:lnTo>
                    <a:lnTo>
                      <a:pt x="188" y="106"/>
                    </a:lnTo>
                    <a:lnTo>
                      <a:pt x="200" y="141"/>
                    </a:lnTo>
                    <a:lnTo>
                      <a:pt x="211" y="182"/>
                    </a:lnTo>
                    <a:lnTo>
                      <a:pt x="218" y="230"/>
                    </a:lnTo>
                    <a:lnTo>
                      <a:pt x="228" y="207"/>
                    </a:lnTo>
                    <a:lnTo>
                      <a:pt x="236" y="182"/>
                    </a:lnTo>
                    <a:lnTo>
                      <a:pt x="242" y="153"/>
                    </a:lnTo>
                    <a:lnTo>
                      <a:pt x="245" y="123"/>
                    </a:lnTo>
                    <a:lnTo>
                      <a:pt x="245" y="92"/>
                    </a:lnTo>
                    <a:lnTo>
                      <a:pt x="242" y="61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1" y="30"/>
                    </a:lnTo>
                    <a:lnTo>
                      <a:pt x="255" y="56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7" y="128"/>
                    </a:lnTo>
                    <a:lnTo>
                      <a:pt x="294" y="151"/>
                    </a:lnTo>
                    <a:lnTo>
                      <a:pt x="297" y="173"/>
                    </a:lnTo>
                    <a:lnTo>
                      <a:pt x="298" y="195"/>
                    </a:lnTo>
                    <a:lnTo>
                      <a:pt x="312" y="173"/>
                    </a:lnTo>
                    <a:lnTo>
                      <a:pt x="326" y="149"/>
                    </a:lnTo>
                    <a:lnTo>
                      <a:pt x="340" y="121"/>
                    </a:lnTo>
                    <a:lnTo>
                      <a:pt x="354" y="93"/>
                    </a:lnTo>
                    <a:lnTo>
                      <a:pt x="366" y="67"/>
                    </a:lnTo>
                    <a:lnTo>
                      <a:pt x="375" y="41"/>
                    </a:lnTo>
                    <a:lnTo>
                      <a:pt x="382" y="19"/>
                    </a:lnTo>
                    <a:lnTo>
                      <a:pt x="385" y="2"/>
                    </a:lnTo>
                    <a:lnTo>
                      <a:pt x="392" y="26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3" y="112"/>
                    </a:lnTo>
                    <a:lnTo>
                      <a:pt x="398" y="145"/>
                    </a:lnTo>
                    <a:lnTo>
                      <a:pt x="387" y="183"/>
                    </a:lnTo>
                    <a:lnTo>
                      <a:pt x="367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4" name="Freeform 104">
                <a:extLst>
                  <a:ext uri="{FF2B5EF4-FFF2-40B4-BE49-F238E27FC236}">
                    <a16:creationId xmlns:a16="http://schemas.microsoft.com/office/drawing/2014/main" id="{241A3AEC-28E2-2155-7395-CE673E61648A}"/>
                  </a:ext>
                </a:extLst>
              </p:cNvPr>
              <p:cNvSpPr/>
              <p:nvPr/>
            </p:nvSpPr>
            <p:spPr bwMode="auto">
              <a:xfrm>
                <a:off x="4368" y="4177"/>
                <a:ext cx="123" cy="143"/>
              </a:xfrm>
              <a:custGeom>
                <a:avLst/>
                <a:gdLst>
                  <a:gd name="T0" fmla="*/ 1 w 246"/>
                  <a:gd name="T1" fmla="*/ 1 h 285"/>
                  <a:gd name="T2" fmla="*/ 1 w 246"/>
                  <a:gd name="T3" fmla="*/ 1 h 285"/>
                  <a:gd name="T4" fmla="*/ 1 w 246"/>
                  <a:gd name="T5" fmla="*/ 1 h 285"/>
                  <a:gd name="T6" fmla="*/ 1 w 246"/>
                  <a:gd name="T7" fmla="*/ 1 h 285"/>
                  <a:gd name="T8" fmla="*/ 1 w 246"/>
                  <a:gd name="T9" fmla="*/ 1 h 285"/>
                  <a:gd name="T10" fmla="*/ 1 w 246"/>
                  <a:gd name="T11" fmla="*/ 1 h 285"/>
                  <a:gd name="T12" fmla="*/ 1 w 246"/>
                  <a:gd name="T13" fmla="*/ 1 h 285"/>
                  <a:gd name="T14" fmla="*/ 1 w 246"/>
                  <a:gd name="T15" fmla="*/ 1 h 285"/>
                  <a:gd name="T16" fmla="*/ 0 w 246"/>
                  <a:gd name="T17" fmla="*/ 1 h 285"/>
                  <a:gd name="T18" fmla="*/ 1 w 246"/>
                  <a:gd name="T19" fmla="*/ 1 h 285"/>
                  <a:gd name="T20" fmla="*/ 1 w 246"/>
                  <a:gd name="T21" fmla="*/ 1 h 285"/>
                  <a:gd name="T22" fmla="*/ 1 w 246"/>
                  <a:gd name="T23" fmla="*/ 1 h 285"/>
                  <a:gd name="T24" fmla="*/ 1 w 246"/>
                  <a:gd name="T25" fmla="*/ 1 h 285"/>
                  <a:gd name="T26" fmla="*/ 1 w 246"/>
                  <a:gd name="T27" fmla="*/ 1 h 285"/>
                  <a:gd name="T28" fmla="*/ 1 w 246"/>
                  <a:gd name="T29" fmla="*/ 1 h 285"/>
                  <a:gd name="T30" fmla="*/ 1 w 246"/>
                  <a:gd name="T31" fmla="*/ 1 h 285"/>
                  <a:gd name="T32" fmla="*/ 1 w 246"/>
                  <a:gd name="T33" fmla="*/ 1 h 285"/>
                  <a:gd name="T34" fmla="*/ 1 w 246"/>
                  <a:gd name="T35" fmla="*/ 1 h 285"/>
                  <a:gd name="T36" fmla="*/ 1 w 246"/>
                  <a:gd name="T37" fmla="*/ 1 h 285"/>
                  <a:gd name="T38" fmla="*/ 1 w 246"/>
                  <a:gd name="T39" fmla="*/ 1 h 285"/>
                  <a:gd name="T40" fmla="*/ 1 w 246"/>
                  <a:gd name="T41" fmla="*/ 1 h 285"/>
                  <a:gd name="T42" fmla="*/ 1 w 246"/>
                  <a:gd name="T43" fmla="*/ 1 h 285"/>
                  <a:gd name="T44" fmla="*/ 1 w 246"/>
                  <a:gd name="T45" fmla="*/ 1 h 285"/>
                  <a:gd name="T46" fmla="*/ 1 w 246"/>
                  <a:gd name="T47" fmla="*/ 1 h 285"/>
                  <a:gd name="T48" fmla="*/ 1 w 246"/>
                  <a:gd name="T49" fmla="*/ 0 h 285"/>
                  <a:gd name="T50" fmla="*/ 1 w 246"/>
                  <a:gd name="T51" fmla="*/ 1 h 285"/>
                  <a:gd name="T52" fmla="*/ 1 w 246"/>
                  <a:gd name="T53" fmla="*/ 1 h 285"/>
                  <a:gd name="T54" fmla="*/ 1 w 246"/>
                  <a:gd name="T55" fmla="*/ 1 h 285"/>
                  <a:gd name="T56" fmla="*/ 1 w 246"/>
                  <a:gd name="T57" fmla="*/ 1 h 285"/>
                  <a:gd name="T58" fmla="*/ 1 w 246"/>
                  <a:gd name="T59" fmla="*/ 1 h 285"/>
                  <a:gd name="T60" fmla="*/ 1 w 246"/>
                  <a:gd name="T61" fmla="*/ 1 h 285"/>
                  <a:gd name="T62" fmla="*/ 1 w 246"/>
                  <a:gd name="T63" fmla="*/ 1 h 285"/>
                  <a:gd name="T64" fmla="*/ 1 w 246"/>
                  <a:gd name="T65" fmla="*/ 1 h 2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46" h="285">
                    <a:moveTo>
                      <a:pt x="85" y="285"/>
                    </a:moveTo>
                    <a:lnTo>
                      <a:pt x="75" y="285"/>
                    </a:lnTo>
                    <a:lnTo>
                      <a:pt x="63" y="285"/>
                    </a:lnTo>
                    <a:lnTo>
                      <a:pt x="53" y="285"/>
                    </a:lnTo>
                    <a:lnTo>
                      <a:pt x="42" y="285"/>
                    </a:lnTo>
                    <a:lnTo>
                      <a:pt x="32" y="285"/>
                    </a:lnTo>
                    <a:lnTo>
                      <a:pt x="22" y="285"/>
                    </a:lnTo>
                    <a:lnTo>
                      <a:pt x="10" y="285"/>
                    </a:lnTo>
                    <a:lnTo>
                      <a:pt x="0" y="285"/>
                    </a:lnTo>
                    <a:lnTo>
                      <a:pt x="3" y="270"/>
                    </a:lnTo>
                    <a:lnTo>
                      <a:pt x="8" y="253"/>
                    </a:lnTo>
                    <a:lnTo>
                      <a:pt x="14" y="235"/>
                    </a:lnTo>
                    <a:lnTo>
                      <a:pt x="22" y="217"/>
                    </a:lnTo>
                    <a:lnTo>
                      <a:pt x="30" y="197"/>
                    </a:lnTo>
                    <a:lnTo>
                      <a:pt x="40" y="178"/>
                    </a:lnTo>
                    <a:lnTo>
                      <a:pt x="52" y="157"/>
                    </a:lnTo>
                    <a:lnTo>
                      <a:pt x="64" y="137"/>
                    </a:lnTo>
                    <a:lnTo>
                      <a:pt x="80" y="118"/>
                    </a:lnTo>
                    <a:lnTo>
                      <a:pt x="96" y="98"/>
                    </a:lnTo>
                    <a:lnTo>
                      <a:pt x="116" y="79"/>
                    </a:lnTo>
                    <a:lnTo>
                      <a:pt x="137" y="60"/>
                    </a:lnTo>
                    <a:lnTo>
                      <a:pt x="161" y="43"/>
                    </a:lnTo>
                    <a:lnTo>
                      <a:pt x="186" y="28"/>
                    </a:lnTo>
                    <a:lnTo>
                      <a:pt x="215" y="13"/>
                    </a:lnTo>
                    <a:lnTo>
                      <a:pt x="246" y="0"/>
                    </a:lnTo>
                    <a:lnTo>
                      <a:pt x="215" y="30"/>
                    </a:lnTo>
                    <a:lnTo>
                      <a:pt x="186" y="60"/>
                    </a:lnTo>
                    <a:lnTo>
                      <a:pt x="160" y="91"/>
                    </a:lnTo>
                    <a:lnTo>
                      <a:pt x="136" y="124"/>
                    </a:lnTo>
                    <a:lnTo>
                      <a:pt x="116" y="158"/>
                    </a:lnTo>
                    <a:lnTo>
                      <a:pt x="100" y="196"/>
                    </a:lnTo>
                    <a:lnTo>
                      <a:pt x="90" y="238"/>
                    </a:lnTo>
                    <a:lnTo>
                      <a:pt x="85" y="285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" name="Freeform 105">
                <a:extLst>
                  <a:ext uri="{FF2B5EF4-FFF2-40B4-BE49-F238E27FC236}">
                    <a16:creationId xmlns:a16="http://schemas.microsoft.com/office/drawing/2014/main" id="{AD73BE27-F0DA-3B41-A12E-C72150F4511D}"/>
                  </a:ext>
                </a:extLst>
              </p:cNvPr>
              <p:cNvSpPr/>
              <p:nvPr/>
            </p:nvSpPr>
            <p:spPr bwMode="auto">
              <a:xfrm>
                <a:off x="4389" y="4134"/>
                <a:ext cx="493" cy="199"/>
              </a:xfrm>
              <a:custGeom>
                <a:avLst/>
                <a:gdLst>
                  <a:gd name="T0" fmla="*/ 1 w 986"/>
                  <a:gd name="T1" fmla="*/ 1 h 398"/>
                  <a:gd name="T2" fmla="*/ 1 w 986"/>
                  <a:gd name="T3" fmla="*/ 1 h 398"/>
                  <a:gd name="T4" fmla="*/ 1 w 986"/>
                  <a:gd name="T5" fmla="*/ 1 h 398"/>
                  <a:gd name="T6" fmla="*/ 1 w 986"/>
                  <a:gd name="T7" fmla="*/ 1 h 398"/>
                  <a:gd name="T8" fmla="*/ 1 w 986"/>
                  <a:gd name="T9" fmla="*/ 1 h 398"/>
                  <a:gd name="T10" fmla="*/ 1 w 986"/>
                  <a:gd name="T11" fmla="*/ 1 h 398"/>
                  <a:gd name="T12" fmla="*/ 1 w 986"/>
                  <a:gd name="T13" fmla="*/ 1 h 398"/>
                  <a:gd name="T14" fmla="*/ 1 w 986"/>
                  <a:gd name="T15" fmla="*/ 1 h 398"/>
                  <a:gd name="T16" fmla="*/ 1 w 986"/>
                  <a:gd name="T17" fmla="*/ 1 h 398"/>
                  <a:gd name="T18" fmla="*/ 1 w 986"/>
                  <a:gd name="T19" fmla="*/ 1 h 398"/>
                  <a:gd name="T20" fmla="*/ 1 w 986"/>
                  <a:gd name="T21" fmla="*/ 1 h 398"/>
                  <a:gd name="T22" fmla="*/ 1 w 986"/>
                  <a:gd name="T23" fmla="*/ 1 h 398"/>
                  <a:gd name="T24" fmla="*/ 1 w 986"/>
                  <a:gd name="T25" fmla="*/ 1 h 398"/>
                  <a:gd name="T26" fmla="*/ 1 w 986"/>
                  <a:gd name="T27" fmla="*/ 1 h 398"/>
                  <a:gd name="T28" fmla="*/ 1 w 986"/>
                  <a:gd name="T29" fmla="*/ 1 h 398"/>
                  <a:gd name="T30" fmla="*/ 1 w 986"/>
                  <a:gd name="T31" fmla="*/ 1 h 398"/>
                  <a:gd name="T32" fmla="*/ 1 w 986"/>
                  <a:gd name="T33" fmla="*/ 1 h 398"/>
                  <a:gd name="T34" fmla="*/ 1 w 986"/>
                  <a:gd name="T35" fmla="*/ 1 h 398"/>
                  <a:gd name="T36" fmla="*/ 1 w 986"/>
                  <a:gd name="T37" fmla="*/ 1 h 398"/>
                  <a:gd name="T38" fmla="*/ 1 w 986"/>
                  <a:gd name="T39" fmla="*/ 1 h 398"/>
                  <a:gd name="T40" fmla="*/ 1 w 986"/>
                  <a:gd name="T41" fmla="*/ 1 h 398"/>
                  <a:gd name="T42" fmla="*/ 1 w 986"/>
                  <a:gd name="T43" fmla="*/ 1 h 398"/>
                  <a:gd name="T44" fmla="*/ 1 w 986"/>
                  <a:gd name="T45" fmla="*/ 1 h 398"/>
                  <a:gd name="T46" fmla="*/ 1 w 986"/>
                  <a:gd name="T47" fmla="*/ 1 h 398"/>
                  <a:gd name="T48" fmla="*/ 1 w 986"/>
                  <a:gd name="T49" fmla="*/ 1 h 398"/>
                  <a:gd name="T50" fmla="*/ 1 w 986"/>
                  <a:gd name="T51" fmla="*/ 1 h 398"/>
                  <a:gd name="T52" fmla="*/ 1 w 986"/>
                  <a:gd name="T53" fmla="*/ 1 h 398"/>
                  <a:gd name="T54" fmla="*/ 1 w 986"/>
                  <a:gd name="T55" fmla="*/ 1 h 398"/>
                  <a:gd name="T56" fmla="*/ 1 w 986"/>
                  <a:gd name="T57" fmla="*/ 1 h 398"/>
                  <a:gd name="T58" fmla="*/ 1 w 986"/>
                  <a:gd name="T59" fmla="*/ 1 h 398"/>
                  <a:gd name="T60" fmla="*/ 1 w 986"/>
                  <a:gd name="T61" fmla="*/ 1 h 398"/>
                  <a:gd name="T62" fmla="*/ 1 w 986"/>
                  <a:gd name="T63" fmla="*/ 1 h 398"/>
                  <a:gd name="T64" fmla="*/ 1 w 986"/>
                  <a:gd name="T65" fmla="*/ 1 h 398"/>
                  <a:gd name="T66" fmla="*/ 1 w 986"/>
                  <a:gd name="T67" fmla="*/ 1 h 398"/>
                  <a:gd name="T68" fmla="*/ 1 w 986"/>
                  <a:gd name="T69" fmla="*/ 1 h 398"/>
                  <a:gd name="T70" fmla="*/ 1 w 986"/>
                  <a:gd name="T71" fmla="*/ 1 h 398"/>
                  <a:gd name="T72" fmla="*/ 1 w 986"/>
                  <a:gd name="T73" fmla="*/ 1 h 398"/>
                  <a:gd name="T74" fmla="*/ 1 w 986"/>
                  <a:gd name="T75" fmla="*/ 1 h 398"/>
                  <a:gd name="T76" fmla="*/ 1 w 986"/>
                  <a:gd name="T77" fmla="*/ 1 h 398"/>
                  <a:gd name="T78" fmla="*/ 1 w 986"/>
                  <a:gd name="T79" fmla="*/ 1 h 398"/>
                  <a:gd name="T80" fmla="*/ 1 w 986"/>
                  <a:gd name="T81" fmla="*/ 1 h 398"/>
                  <a:gd name="T82" fmla="*/ 1 w 986"/>
                  <a:gd name="T83" fmla="*/ 1 h 398"/>
                  <a:gd name="T84" fmla="*/ 1 w 986"/>
                  <a:gd name="T85" fmla="*/ 1 h 398"/>
                  <a:gd name="T86" fmla="*/ 1 w 986"/>
                  <a:gd name="T87" fmla="*/ 1 h 398"/>
                  <a:gd name="T88" fmla="*/ 1 w 986"/>
                  <a:gd name="T89" fmla="*/ 1 h 398"/>
                  <a:gd name="T90" fmla="*/ 1 w 986"/>
                  <a:gd name="T91" fmla="*/ 1 h 398"/>
                  <a:gd name="T92" fmla="*/ 1 w 986"/>
                  <a:gd name="T93" fmla="*/ 1 h 398"/>
                  <a:gd name="T94" fmla="*/ 1 w 986"/>
                  <a:gd name="T95" fmla="*/ 1 h 398"/>
                  <a:gd name="T96" fmla="*/ 1 w 986"/>
                  <a:gd name="T97" fmla="*/ 1 h 398"/>
                  <a:gd name="T98" fmla="*/ 1 w 986"/>
                  <a:gd name="T99" fmla="*/ 1 h 398"/>
                  <a:gd name="T100" fmla="*/ 1 w 986"/>
                  <a:gd name="T101" fmla="*/ 1 h 398"/>
                  <a:gd name="T102" fmla="*/ 1 w 986"/>
                  <a:gd name="T103" fmla="*/ 1 h 398"/>
                  <a:gd name="T104" fmla="*/ 1 w 986"/>
                  <a:gd name="T105" fmla="*/ 1 h 398"/>
                  <a:gd name="T106" fmla="*/ 1 w 986"/>
                  <a:gd name="T107" fmla="*/ 1 h 398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986" h="398">
                    <a:moveTo>
                      <a:pt x="901" y="398"/>
                    </a:moveTo>
                    <a:lnTo>
                      <a:pt x="867" y="398"/>
                    </a:lnTo>
                    <a:lnTo>
                      <a:pt x="829" y="398"/>
                    </a:lnTo>
                    <a:lnTo>
                      <a:pt x="789" y="398"/>
                    </a:lnTo>
                    <a:lnTo>
                      <a:pt x="747" y="396"/>
                    </a:lnTo>
                    <a:lnTo>
                      <a:pt x="702" y="396"/>
                    </a:lnTo>
                    <a:lnTo>
                      <a:pt x="656" y="394"/>
                    </a:lnTo>
                    <a:lnTo>
                      <a:pt x="608" y="393"/>
                    </a:lnTo>
                    <a:lnTo>
                      <a:pt x="561" y="392"/>
                    </a:lnTo>
                    <a:lnTo>
                      <a:pt x="513" y="389"/>
                    </a:lnTo>
                    <a:lnTo>
                      <a:pt x="467" y="388"/>
                    </a:lnTo>
                    <a:lnTo>
                      <a:pt x="421" y="386"/>
                    </a:lnTo>
                    <a:lnTo>
                      <a:pt x="376" y="384"/>
                    </a:lnTo>
                    <a:lnTo>
                      <a:pt x="334" y="383"/>
                    </a:lnTo>
                    <a:lnTo>
                      <a:pt x="294" y="380"/>
                    </a:lnTo>
                    <a:lnTo>
                      <a:pt x="258" y="378"/>
                    </a:lnTo>
                    <a:lnTo>
                      <a:pt x="225" y="377"/>
                    </a:lnTo>
                    <a:lnTo>
                      <a:pt x="210" y="376"/>
                    </a:lnTo>
                    <a:lnTo>
                      <a:pt x="194" y="376"/>
                    </a:lnTo>
                    <a:lnTo>
                      <a:pt x="179" y="374"/>
                    </a:lnTo>
                    <a:lnTo>
                      <a:pt x="163" y="373"/>
                    </a:lnTo>
                    <a:lnTo>
                      <a:pt x="148" y="373"/>
                    </a:lnTo>
                    <a:lnTo>
                      <a:pt x="132" y="372"/>
                    </a:lnTo>
                    <a:lnTo>
                      <a:pt x="117" y="372"/>
                    </a:lnTo>
                    <a:lnTo>
                      <a:pt x="102" y="372"/>
                    </a:lnTo>
                    <a:lnTo>
                      <a:pt x="81" y="334"/>
                    </a:lnTo>
                    <a:lnTo>
                      <a:pt x="64" y="289"/>
                    </a:lnTo>
                    <a:lnTo>
                      <a:pt x="48" y="241"/>
                    </a:lnTo>
                    <a:lnTo>
                      <a:pt x="35" y="190"/>
                    </a:lnTo>
                    <a:lnTo>
                      <a:pt x="23" y="142"/>
                    </a:lnTo>
                    <a:lnTo>
                      <a:pt x="14" y="97"/>
                    </a:lnTo>
                    <a:lnTo>
                      <a:pt x="6" y="57"/>
                    </a:lnTo>
                    <a:lnTo>
                      <a:pt x="0" y="27"/>
                    </a:lnTo>
                    <a:lnTo>
                      <a:pt x="12" y="62"/>
                    </a:lnTo>
                    <a:lnTo>
                      <a:pt x="26" y="100"/>
                    </a:lnTo>
                    <a:lnTo>
                      <a:pt x="42" y="140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5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0" y="283"/>
                    </a:lnTo>
                    <a:lnTo>
                      <a:pt x="139" y="257"/>
                    </a:lnTo>
                    <a:lnTo>
                      <a:pt x="147" y="234"/>
                    </a:lnTo>
                    <a:lnTo>
                      <a:pt x="157" y="211"/>
                    </a:lnTo>
                    <a:lnTo>
                      <a:pt x="170" y="190"/>
                    </a:lnTo>
                    <a:lnTo>
                      <a:pt x="185" y="170"/>
                    </a:lnTo>
                    <a:lnTo>
                      <a:pt x="204" y="152"/>
                    </a:lnTo>
                    <a:lnTo>
                      <a:pt x="227" y="135"/>
                    </a:lnTo>
                    <a:lnTo>
                      <a:pt x="215" y="157"/>
                    </a:lnTo>
                    <a:lnTo>
                      <a:pt x="202" y="184"/>
                    </a:lnTo>
                    <a:lnTo>
                      <a:pt x="191" y="214"/>
                    </a:lnTo>
                    <a:lnTo>
                      <a:pt x="185" y="248"/>
                    </a:lnTo>
                    <a:lnTo>
                      <a:pt x="182" y="281"/>
                    </a:lnTo>
                    <a:lnTo>
                      <a:pt x="188" y="313"/>
                    </a:lnTo>
                    <a:lnTo>
                      <a:pt x="201" y="343"/>
                    </a:lnTo>
                    <a:lnTo>
                      <a:pt x="225" y="370"/>
                    </a:lnTo>
                    <a:lnTo>
                      <a:pt x="250" y="343"/>
                    </a:lnTo>
                    <a:lnTo>
                      <a:pt x="271" y="305"/>
                    </a:lnTo>
                    <a:lnTo>
                      <a:pt x="285" y="260"/>
                    </a:lnTo>
                    <a:lnTo>
                      <a:pt x="292" y="211"/>
                    </a:lnTo>
                    <a:lnTo>
                      <a:pt x="291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8" y="8"/>
                    </a:lnTo>
                    <a:lnTo>
                      <a:pt x="262" y="34"/>
                    </a:lnTo>
                    <a:lnTo>
                      <a:pt x="282" y="63"/>
                    </a:lnTo>
                    <a:lnTo>
                      <a:pt x="300" y="95"/>
                    </a:lnTo>
                    <a:lnTo>
                      <a:pt x="315" y="130"/>
                    </a:lnTo>
                    <a:lnTo>
                      <a:pt x="325" y="168"/>
                    </a:lnTo>
                    <a:lnTo>
                      <a:pt x="333" y="211"/>
                    </a:lnTo>
                    <a:lnTo>
                      <a:pt x="339" y="258"/>
                    </a:lnTo>
                    <a:lnTo>
                      <a:pt x="340" y="309"/>
                    </a:lnTo>
                    <a:lnTo>
                      <a:pt x="354" y="288"/>
                    </a:lnTo>
                    <a:lnTo>
                      <a:pt x="370" y="266"/>
                    </a:lnTo>
                    <a:lnTo>
                      <a:pt x="388" y="244"/>
                    </a:lnTo>
                    <a:lnTo>
                      <a:pt x="409" y="222"/>
                    </a:lnTo>
                    <a:lnTo>
                      <a:pt x="430" y="203"/>
                    </a:lnTo>
                    <a:lnTo>
                      <a:pt x="451" y="184"/>
                    </a:lnTo>
                    <a:lnTo>
                      <a:pt x="471" y="170"/>
                    </a:lnTo>
                    <a:lnTo>
                      <a:pt x="492" y="160"/>
                    </a:lnTo>
                    <a:lnTo>
                      <a:pt x="483" y="180"/>
                    </a:lnTo>
                    <a:lnTo>
                      <a:pt x="469" y="203"/>
                    </a:lnTo>
                    <a:lnTo>
                      <a:pt x="452" y="227"/>
                    </a:lnTo>
                    <a:lnTo>
                      <a:pt x="433" y="251"/>
                    </a:lnTo>
                    <a:lnTo>
                      <a:pt x="415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0" y="334"/>
                    </a:lnTo>
                    <a:lnTo>
                      <a:pt x="388" y="339"/>
                    </a:lnTo>
                    <a:lnTo>
                      <a:pt x="396" y="343"/>
                    </a:lnTo>
                    <a:lnTo>
                      <a:pt x="407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4" y="360"/>
                    </a:lnTo>
                    <a:lnTo>
                      <a:pt x="458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2"/>
                    </a:lnTo>
                    <a:lnTo>
                      <a:pt x="375" y="65"/>
                    </a:lnTo>
                    <a:lnTo>
                      <a:pt x="346" y="36"/>
                    </a:lnTo>
                    <a:lnTo>
                      <a:pt x="375" y="57"/>
                    </a:lnTo>
                    <a:lnTo>
                      <a:pt x="400" y="79"/>
                    </a:lnTo>
                    <a:lnTo>
                      <a:pt x="423" y="102"/>
                    </a:lnTo>
                    <a:lnTo>
                      <a:pt x="444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4" y="10"/>
                    </a:lnTo>
                    <a:lnTo>
                      <a:pt x="490" y="39"/>
                    </a:lnTo>
                    <a:lnTo>
                      <a:pt x="506" y="70"/>
                    </a:lnTo>
                    <a:lnTo>
                      <a:pt x="520" y="106"/>
                    </a:lnTo>
                    <a:lnTo>
                      <a:pt x="531" y="145"/>
                    </a:lnTo>
                    <a:lnTo>
                      <a:pt x="539" y="188"/>
                    </a:lnTo>
                    <a:lnTo>
                      <a:pt x="542" y="236"/>
                    </a:lnTo>
                    <a:lnTo>
                      <a:pt x="538" y="290"/>
                    </a:lnTo>
                    <a:lnTo>
                      <a:pt x="527" y="349"/>
                    </a:lnTo>
                    <a:lnTo>
                      <a:pt x="553" y="321"/>
                    </a:lnTo>
                    <a:lnTo>
                      <a:pt x="576" y="288"/>
                    </a:lnTo>
                    <a:lnTo>
                      <a:pt x="595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3" y="125"/>
                    </a:lnTo>
                    <a:lnTo>
                      <a:pt x="584" y="83"/>
                    </a:lnTo>
                    <a:lnTo>
                      <a:pt x="552" y="42"/>
                    </a:lnTo>
                    <a:lnTo>
                      <a:pt x="567" y="50"/>
                    </a:lnTo>
                    <a:lnTo>
                      <a:pt x="582" y="59"/>
                    </a:lnTo>
                    <a:lnTo>
                      <a:pt x="597" y="69"/>
                    </a:lnTo>
                    <a:lnTo>
                      <a:pt x="611" y="80"/>
                    </a:lnTo>
                    <a:lnTo>
                      <a:pt x="622" y="95"/>
                    </a:lnTo>
                    <a:lnTo>
                      <a:pt x="633" y="113"/>
                    </a:lnTo>
                    <a:lnTo>
                      <a:pt x="642" y="134"/>
                    </a:lnTo>
                    <a:lnTo>
                      <a:pt x="648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9" y="32"/>
                    </a:lnTo>
                    <a:lnTo>
                      <a:pt x="645" y="0"/>
                    </a:lnTo>
                    <a:lnTo>
                      <a:pt x="656" y="38"/>
                    </a:lnTo>
                    <a:lnTo>
                      <a:pt x="661" y="82"/>
                    </a:lnTo>
                    <a:lnTo>
                      <a:pt x="663" y="129"/>
                    </a:lnTo>
                    <a:lnTo>
                      <a:pt x="660" y="178"/>
                    </a:lnTo>
                    <a:lnTo>
                      <a:pt x="652" y="228"/>
                    </a:lnTo>
                    <a:lnTo>
                      <a:pt x="642" y="276"/>
                    </a:lnTo>
                    <a:lnTo>
                      <a:pt x="627" y="320"/>
                    </a:lnTo>
                    <a:lnTo>
                      <a:pt x="610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80" y="255"/>
                    </a:lnTo>
                    <a:lnTo>
                      <a:pt x="697" y="212"/>
                    </a:lnTo>
                    <a:lnTo>
                      <a:pt x="711" y="167"/>
                    </a:lnTo>
                    <a:lnTo>
                      <a:pt x="722" y="122"/>
                    </a:lnTo>
                    <a:lnTo>
                      <a:pt x="729" y="77"/>
                    </a:lnTo>
                    <a:lnTo>
                      <a:pt x="733" y="33"/>
                    </a:lnTo>
                    <a:lnTo>
                      <a:pt x="741" y="87"/>
                    </a:lnTo>
                    <a:lnTo>
                      <a:pt x="745" y="147"/>
                    </a:lnTo>
                    <a:lnTo>
                      <a:pt x="743" y="210"/>
                    </a:lnTo>
                    <a:lnTo>
                      <a:pt x="730" y="268"/>
                    </a:lnTo>
                    <a:lnTo>
                      <a:pt x="743" y="252"/>
                    </a:lnTo>
                    <a:lnTo>
                      <a:pt x="757" y="232"/>
                    </a:lnTo>
                    <a:lnTo>
                      <a:pt x="771" y="206"/>
                    </a:lnTo>
                    <a:lnTo>
                      <a:pt x="785" y="180"/>
                    </a:lnTo>
                    <a:lnTo>
                      <a:pt x="797" y="153"/>
                    </a:lnTo>
                    <a:lnTo>
                      <a:pt x="809" y="129"/>
                    </a:lnTo>
                    <a:lnTo>
                      <a:pt x="817" y="108"/>
                    </a:lnTo>
                    <a:lnTo>
                      <a:pt x="821" y="93"/>
                    </a:lnTo>
                    <a:lnTo>
                      <a:pt x="819" y="117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5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7" y="295"/>
                    </a:lnTo>
                    <a:lnTo>
                      <a:pt x="726" y="324"/>
                    </a:lnTo>
                    <a:lnTo>
                      <a:pt x="752" y="306"/>
                    </a:lnTo>
                    <a:lnTo>
                      <a:pt x="778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70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1" y="166"/>
                    </a:lnTo>
                    <a:lnTo>
                      <a:pt x="882" y="193"/>
                    </a:lnTo>
                    <a:lnTo>
                      <a:pt x="873" y="220"/>
                    </a:lnTo>
                    <a:lnTo>
                      <a:pt x="862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49" y="297"/>
                    </a:lnTo>
                    <a:lnTo>
                      <a:pt x="877" y="271"/>
                    </a:lnTo>
                    <a:lnTo>
                      <a:pt x="902" y="237"/>
                    </a:lnTo>
                    <a:lnTo>
                      <a:pt x="925" y="200"/>
                    </a:lnTo>
                    <a:lnTo>
                      <a:pt x="945" y="161"/>
                    </a:lnTo>
                    <a:lnTo>
                      <a:pt x="962" y="122"/>
                    </a:lnTo>
                    <a:lnTo>
                      <a:pt x="976" y="83"/>
                    </a:lnTo>
                    <a:lnTo>
                      <a:pt x="986" y="46"/>
                    </a:lnTo>
                    <a:lnTo>
                      <a:pt x="980" y="86"/>
                    </a:lnTo>
                    <a:lnTo>
                      <a:pt x="979" y="128"/>
                    </a:lnTo>
                    <a:lnTo>
                      <a:pt x="980" y="169"/>
                    </a:lnTo>
                    <a:lnTo>
                      <a:pt x="984" y="210"/>
                    </a:lnTo>
                    <a:lnTo>
                      <a:pt x="986" y="247"/>
                    </a:lnTo>
                    <a:lnTo>
                      <a:pt x="986" y="282"/>
                    </a:lnTo>
                    <a:lnTo>
                      <a:pt x="983" y="312"/>
                    </a:lnTo>
                    <a:lnTo>
                      <a:pt x="975" y="339"/>
                    </a:lnTo>
                    <a:lnTo>
                      <a:pt x="901" y="398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5" name="Group 106">
              <a:extLst>
                <a:ext uri="{FF2B5EF4-FFF2-40B4-BE49-F238E27FC236}">
                  <a16:creationId xmlns:a16="http://schemas.microsoft.com/office/drawing/2014/main" id="{B7E88D6D-6913-EA2B-6EEF-43C5D13302EA}"/>
                </a:ext>
              </a:extLst>
            </p:cNvPr>
            <p:cNvGrpSpPr/>
            <p:nvPr/>
          </p:nvGrpSpPr>
          <p:grpSpPr bwMode="auto">
            <a:xfrm>
              <a:off x="2688" y="4105"/>
              <a:ext cx="1479" cy="215"/>
              <a:chOff x="3452" y="4125"/>
              <a:chExt cx="1479" cy="215"/>
            </a:xfrm>
          </p:grpSpPr>
          <p:sp>
            <p:nvSpPr>
              <p:cNvPr id="60" name="Freeform 107">
                <a:extLst>
                  <a:ext uri="{FF2B5EF4-FFF2-40B4-BE49-F238E27FC236}">
                    <a16:creationId xmlns:a16="http://schemas.microsoft.com/office/drawing/2014/main" id="{E2208C87-8F10-4C81-0230-FBD84AF63A85}"/>
                  </a:ext>
                </a:extLst>
              </p:cNvPr>
              <p:cNvSpPr/>
              <p:nvPr/>
            </p:nvSpPr>
            <p:spPr bwMode="auto">
              <a:xfrm>
                <a:off x="3592" y="4158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2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9" y="1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0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" name="Freeform 108">
                <a:extLst>
                  <a:ext uri="{FF2B5EF4-FFF2-40B4-BE49-F238E27FC236}">
                    <a16:creationId xmlns:a16="http://schemas.microsoft.com/office/drawing/2014/main" id="{1199D2BC-B2DA-E57B-96E5-58B3B4EFC248}"/>
                  </a:ext>
                </a:extLst>
              </p:cNvPr>
              <p:cNvSpPr/>
              <p:nvPr/>
            </p:nvSpPr>
            <p:spPr bwMode="auto">
              <a:xfrm>
                <a:off x="3668" y="4235"/>
                <a:ext cx="16" cy="16"/>
              </a:xfrm>
              <a:custGeom>
                <a:avLst/>
                <a:gdLst>
                  <a:gd name="T0" fmla="*/ 0 w 34"/>
                  <a:gd name="T1" fmla="*/ 1 h 32"/>
                  <a:gd name="T2" fmla="*/ 0 w 34"/>
                  <a:gd name="T3" fmla="*/ 1 h 32"/>
                  <a:gd name="T4" fmla="*/ 0 w 34"/>
                  <a:gd name="T5" fmla="*/ 1 h 32"/>
                  <a:gd name="T6" fmla="*/ 0 w 34"/>
                  <a:gd name="T7" fmla="*/ 1 h 32"/>
                  <a:gd name="T8" fmla="*/ 0 w 34"/>
                  <a:gd name="T9" fmla="*/ 0 h 32"/>
                  <a:gd name="T10" fmla="*/ 0 w 34"/>
                  <a:gd name="T11" fmla="*/ 0 h 32"/>
                  <a:gd name="T12" fmla="*/ 0 w 34"/>
                  <a:gd name="T13" fmla="*/ 1 h 32"/>
                  <a:gd name="T14" fmla="*/ 0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0 w 34"/>
                  <a:gd name="T21" fmla="*/ 1 h 32"/>
                  <a:gd name="T22" fmla="*/ 0 w 34"/>
                  <a:gd name="T23" fmla="*/ 1 h 32"/>
                  <a:gd name="T24" fmla="*/ 0 w 34"/>
                  <a:gd name="T25" fmla="*/ 1 h 32"/>
                  <a:gd name="T26" fmla="*/ 0 w 34"/>
                  <a:gd name="T27" fmla="*/ 1 h 32"/>
                  <a:gd name="T28" fmla="*/ 0 w 34"/>
                  <a:gd name="T29" fmla="*/ 1 h 32"/>
                  <a:gd name="T30" fmla="*/ 0 w 34"/>
                  <a:gd name="T31" fmla="*/ 1 h 32"/>
                  <a:gd name="T32" fmla="*/ 0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3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8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" name="Freeform 109">
                <a:extLst>
                  <a:ext uri="{FF2B5EF4-FFF2-40B4-BE49-F238E27FC236}">
                    <a16:creationId xmlns:a16="http://schemas.microsoft.com/office/drawing/2014/main" id="{36C575CC-45D3-D7A5-BF69-107FB1D558F8}"/>
                  </a:ext>
                </a:extLst>
              </p:cNvPr>
              <p:cNvSpPr/>
              <p:nvPr/>
            </p:nvSpPr>
            <p:spPr bwMode="auto">
              <a:xfrm>
                <a:off x="3668" y="4194"/>
                <a:ext cx="16" cy="17"/>
              </a:xfrm>
              <a:custGeom>
                <a:avLst/>
                <a:gdLst>
                  <a:gd name="T0" fmla="*/ 0 w 33"/>
                  <a:gd name="T1" fmla="*/ 1 h 32"/>
                  <a:gd name="T2" fmla="*/ 0 w 33"/>
                  <a:gd name="T3" fmla="*/ 1 h 32"/>
                  <a:gd name="T4" fmla="*/ 0 w 33"/>
                  <a:gd name="T5" fmla="*/ 1 h 32"/>
                  <a:gd name="T6" fmla="*/ 0 w 33"/>
                  <a:gd name="T7" fmla="*/ 1 h 32"/>
                  <a:gd name="T8" fmla="*/ 0 w 33"/>
                  <a:gd name="T9" fmla="*/ 0 h 32"/>
                  <a:gd name="T10" fmla="*/ 0 w 33"/>
                  <a:gd name="T11" fmla="*/ 0 h 32"/>
                  <a:gd name="T12" fmla="*/ 0 w 33"/>
                  <a:gd name="T13" fmla="*/ 1 h 32"/>
                  <a:gd name="T14" fmla="*/ 0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0 w 33"/>
                  <a:gd name="T21" fmla="*/ 1 h 32"/>
                  <a:gd name="T22" fmla="*/ 0 w 33"/>
                  <a:gd name="T23" fmla="*/ 1 h 32"/>
                  <a:gd name="T24" fmla="*/ 0 w 33"/>
                  <a:gd name="T25" fmla="*/ 1 h 32"/>
                  <a:gd name="T26" fmla="*/ 0 w 33"/>
                  <a:gd name="T27" fmla="*/ 1 h 32"/>
                  <a:gd name="T28" fmla="*/ 0 w 33"/>
                  <a:gd name="T29" fmla="*/ 1 h 32"/>
                  <a:gd name="T30" fmla="*/ 0 w 33"/>
                  <a:gd name="T31" fmla="*/ 1 h 32"/>
                  <a:gd name="T32" fmla="*/ 0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19"/>
                    </a:moveTo>
                    <a:lnTo>
                      <a:pt x="33" y="13"/>
                    </a:lnTo>
                    <a:lnTo>
                      <a:pt x="30" y="7"/>
                    </a:lnTo>
                    <a:lnTo>
                      <a:pt x="26" y="2"/>
                    </a:lnTo>
                    <a:lnTo>
                      <a:pt x="20" y="0"/>
                    </a:lnTo>
                    <a:lnTo>
                      <a:pt x="13" y="0"/>
                    </a:lnTo>
                    <a:lnTo>
                      <a:pt x="7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29" y="25"/>
                    </a:lnTo>
                    <a:lnTo>
                      <a:pt x="33" y="1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" name="Freeform 110">
                <a:extLst>
                  <a:ext uri="{FF2B5EF4-FFF2-40B4-BE49-F238E27FC236}">
                    <a16:creationId xmlns:a16="http://schemas.microsoft.com/office/drawing/2014/main" id="{8F3C2B77-7C10-CF61-A857-FD8010A6FDF1}"/>
                  </a:ext>
                </a:extLst>
              </p:cNvPr>
              <p:cNvSpPr/>
              <p:nvPr/>
            </p:nvSpPr>
            <p:spPr bwMode="auto">
              <a:xfrm>
                <a:off x="3671" y="4153"/>
                <a:ext cx="16" cy="17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6" y="3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4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4" y="30"/>
                    </a:lnTo>
                    <a:lnTo>
                      <a:pt x="29" y="25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4" name="Freeform 111">
                <a:extLst>
                  <a:ext uri="{FF2B5EF4-FFF2-40B4-BE49-F238E27FC236}">
                    <a16:creationId xmlns:a16="http://schemas.microsoft.com/office/drawing/2014/main" id="{126E6616-85E6-4619-0503-4966B7190B18}"/>
                  </a:ext>
                </a:extLst>
              </p:cNvPr>
              <p:cNvSpPr/>
              <p:nvPr/>
            </p:nvSpPr>
            <p:spPr bwMode="auto">
              <a:xfrm>
                <a:off x="3772" y="4256"/>
                <a:ext cx="17" cy="16"/>
              </a:xfrm>
              <a:custGeom>
                <a:avLst/>
                <a:gdLst>
                  <a:gd name="T0" fmla="*/ 1 w 33"/>
                  <a:gd name="T1" fmla="*/ 1 h 32"/>
                  <a:gd name="T2" fmla="*/ 1 w 33"/>
                  <a:gd name="T3" fmla="*/ 1 h 32"/>
                  <a:gd name="T4" fmla="*/ 1 w 33"/>
                  <a:gd name="T5" fmla="*/ 1 h 32"/>
                  <a:gd name="T6" fmla="*/ 1 w 33"/>
                  <a:gd name="T7" fmla="*/ 1 h 32"/>
                  <a:gd name="T8" fmla="*/ 1 w 33"/>
                  <a:gd name="T9" fmla="*/ 0 h 32"/>
                  <a:gd name="T10" fmla="*/ 1 w 33"/>
                  <a:gd name="T11" fmla="*/ 0 h 32"/>
                  <a:gd name="T12" fmla="*/ 1 w 33"/>
                  <a:gd name="T13" fmla="*/ 1 h 32"/>
                  <a:gd name="T14" fmla="*/ 1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1 w 33"/>
                  <a:gd name="T21" fmla="*/ 1 h 32"/>
                  <a:gd name="T22" fmla="*/ 1 w 33"/>
                  <a:gd name="T23" fmla="*/ 1 h 32"/>
                  <a:gd name="T24" fmla="*/ 1 w 33"/>
                  <a:gd name="T25" fmla="*/ 1 h 32"/>
                  <a:gd name="T26" fmla="*/ 1 w 33"/>
                  <a:gd name="T27" fmla="*/ 1 h 32"/>
                  <a:gd name="T28" fmla="*/ 1 w 33"/>
                  <a:gd name="T29" fmla="*/ 1 h 32"/>
                  <a:gd name="T30" fmla="*/ 1 w 33"/>
                  <a:gd name="T31" fmla="*/ 1 h 32"/>
                  <a:gd name="T32" fmla="*/ 1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20"/>
                    </a:moveTo>
                    <a:lnTo>
                      <a:pt x="33" y="14"/>
                    </a:lnTo>
                    <a:lnTo>
                      <a:pt x="31" y="8"/>
                    </a:lnTo>
                    <a:lnTo>
                      <a:pt x="26" y="4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3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7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30" y="26"/>
                    </a:lnTo>
                    <a:lnTo>
                      <a:pt x="33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5" name="Freeform 112">
                <a:extLst>
                  <a:ext uri="{FF2B5EF4-FFF2-40B4-BE49-F238E27FC236}">
                    <a16:creationId xmlns:a16="http://schemas.microsoft.com/office/drawing/2014/main" id="{06CFD916-CFBB-A998-827A-04FCE2CE0D9D}"/>
                  </a:ext>
                </a:extLst>
              </p:cNvPr>
              <p:cNvSpPr/>
              <p:nvPr/>
            </p:nvSpPr>
            <p:spPr bwMode="auto">
              <a:xfrm>
                <a:off x="3768" y="4216"/>
                <a:ext cx="17" cy="16"/>
              </a:xfrm>
              <a:custGeom>
                <a:avLst/>
                <a:gdLst>
                  <a:gd name="T0" fmla="*/ 1 w 32"/>
                  <a:gd name="T1" fmla="*/ 0 h 33"/>
                  <a:gd name="T2" fmla="*/ 1 w 32"/>
                  <a:gd name="T3" fmla="*/ 0 h 33"/>
                  <a:gd name="T4" fmla="*/ 1 w 32"/>
                  <a:gd name="T5" fmla="*/ 0 h 33"/>
                  <a:gd name="T6" fmla="*/ 1 w 32"/>
                  <a:gd name="T7" fmla="*/ 0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0 h 33"/>
                  <a:gd name="T14" fmla="*/ 1 w 32"/>
                  <a:gd name="T15" fmla="*/ 0 h 33"/>
                  <a:gd name="T16" fmla="*/ 0 w 32"/>
                  <a:gd name="T17" fmla="*/ 0 h 33"/>
                  <a:gd name="T18" fmla="*/ 0 w 32"/>
                  <a:gd name="T19" fmla="*/ 0 h 33"/>
                  <a:gd name="T20" fmla="*/ 1 w 32"/>
                  <a:gd name="T21" fmla="*/ 0 h 33"/>
                  <a:gd name="T22" fmla="*/ 1 w 32"/>
                  <a:gd name="T23" fmla="*/ 0 h 33"/>
                  <a:gd name="T24" fmla="*/ 1 w 32"/>
                  <a:gd name="T25" fmla="*/ 0 h 33"/>
                  <a:gd name="T26" fmla="*/ 1 w 32"/>
                  <a:gd name="T27" fmla="*/ 0 h 33"/>
                  <a:gd name="T28" fmla="*/ 1 w 32"/>
                  <a:gd name="T29" fmla="*/ 0 h 33"/>
                  <a:gd name="T30" fmla="*/ 1 w 32"/>
                  <a:gd name="T31" fmla="*/ 0 h 33"/>
                  <a:gd name="T32" fmla="*/ 1 w 32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9"/>
                    </a:lnTo>
                    <a:lnTo>
                      <a:pt x="26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3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3"/>
                    </a:ln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" name="Freeform 113">
                <a:extLst>
                  <a:ext uri="{FF2B5EF4-FFF2-40B4-BE49-F238E27FC236}">
                    <a16:creationId xmlns:a16="http://schemas.microsoft.com/office/drawing/2014/main" id="{873F890D-5F7E-AF4A-0D8A-8B39C37355E1}"/>
                  </a:ext>
                </a:extLst>
              </p:cNvPr>
              <p:cNvSpPr/>
              <p:nvPr/>
            </p:nvSpPr>
            <p:spPr bwMode="auto">
              <a:xfrm>
                <a:off x="3774" y="4175"/>
                <a:ext cx="16" cy="17"/>
              </a:xfrm>
              <a:custGeom>
                <a:avLst/>
                <a:gdLst>
                  <a:gd name="T0" fmla="*/ 0 w 33"/>
                  <a:gd name="T1" fmla="*/ 1 h 33"/>
                  <a:gd name="T2" fmla="*/ 0 w 33"/>
                  <a:gd name="T3" fmla="*/ 1 h 33"/>
                  <a:gd name="T4" fmla="*/ 0 w 33"/>
                  <a:gd name="T5" fmla="*/ 1 h 33"/>
                  <a:gd name="T6" fmla="*/ 0 w 33"/>
                  <a:gd name="T7" fmla="*/ 1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1 h 33"/>
                  <a:gd name="T14" fmla="*/ 0 w 33"/>
                  <a:gd name="T15" fmla="*/ 1 h 33"/>
                  <a:gd name="T16" fmla="*/ 0 w 33"/>
                  <a:gd name="T17" fmla="*/ 1 h 33"/>
                  <a:gd name="T18" fmla="*/ 0 w 33"/>
                  <a:gd name="T19" fmla="*/ 1 h 33"/>
                  <a:gd name="T20" fmla="*/ 0 w 33"/>
                  <a:gd name="T21" fmla="*/ 1 h 33"/>
                  <a:gd name="T22" fmla="*/ 0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0 w 33"/>
                  <a:gd name="T29" fmla="*/ 1 h 33"/>
                  <a:gd name="T30" fmla="*/ 0 w 33"/>
                  <a:gd name="T31" fmla="*/ 1 h 33"/>
                  <a:gd name="T32" fmla="*/ 0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33" y="21"/>
                    </a:moveTo>
                    <a:lnTo>
                      <a:pt x="33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5" y="31"/>
                    </a:lnTo>
                    <a:lnTo>
                      <a:pt x="29" y="26"/>
                    </a:lnTo>
                    <a:lnTo>
                      <a:pt x="33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" name="Freeform 114">
                <a:extLst>
                  <a:ext uri="{FF2B5EF4-FFF2-40B4-BE49-F238E27FC236}">
                    <a16:creationId xmlns:a16="http://schemas.microsoft.com/office/drawing/2014/main" id="{BD6A1915-4F07-D83F-322A-BD01E1C2BDA6}"/>
                  </a:ext>
                </a:extLst>
              </p:cNvPr>
              <p:cNvSpPr/>
              <p:nvPr/>
            </p:nvSpPr>
            <p:spPr bwMode="auto">
              <a:xfrm>
                <a:off x="3789" y="4136"/>
                <a:ext cx="16" cy="17"/>
              </a:xfrm>
              <a:custGeom>
                <a:avLst/>
                <a:gdLst>
                  <a:gd name="T0" fmla="*/ 1 w 32"/>
                  <a:gd name="T1" fmla="*/ 1 h 34"/>
                  <a:gd name="T2" fmla="*/ 1 w 32"/>
                  <a:gd name="T3" fmla="*/ 1 h 34"/>
                  <a:gd name="T4" fmla="*/ 1 w 32"/>
                  <a:gd name="T5" fmla="*/ 1 h 34"/>
                  <a:gd name="T6" fmla="*/ 1 w 32"/>
                  <a:gd name="T7" fmla="*/ 1 h 34"/>
                  <a:gd name="T8" fmla="*/ 1 w 32"/>
                  <a:gd name="T9" fmla="*/ 0 h 34"/>
                  <a:gd name="T10" fmla="*/ 1 w 32"/>
                  <a:gd name="T11" fmla="*/ 0 h 34"/>
                  <a:gd name="T12" fmla="*/ 1 w 32"/>
                  <a:gd name="T13" fmla="*/ 1 h 34"/>
                  <a:gd name="T14" fmla="*/ 1 w 32"/>
                  <a:gd name="T15" fmla="*/ 1 h 34"/>
                  <a:gd name="T16" fmla="*/ 0 w 32"/>
                  <a:gd name="T17" fmla="*/ 1 h 34"/>
                  <a:gd name="T18" fmla="*/ 0 w 32"/>
                  <a:gd name="T19" fmla="*/ 1 h 34"/>
                  <a:gd name="T20" fmla="*/ 1 w 32"/>
                  <a:gd name="T21" fmla="*/ 1 h 34"/>
                  <a:gd name="T22" fmla="*/ 1 w 32"/>
                  <a:gd name="T23" fmla="*/ 1 h 34"/>
                  <a:gd name="T24" fmla="*/ 1 w 32"/>
                  <a:gd name="T25" fmla="*/ 1 h 34"/>
                  <a:gd name="T26" fmla="*/ 1 w 32"/>
                  <a:gd name="T27" fmla="*/ 1 h 34"/>
                  <a:gd name="T28" fmla="*/ 1 w 32"/>
                  <a:gd name="T29" fmla="*/ 1 h 34"/>
                  <a:gd name="T30" fmla="*/ 1 w 32"/>
                  <a:gd name="T31" fmla="*/ 1 h 34"/>
                  <a:gd name="T32" fmla="*/ 1 w 32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4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4"/>
                    </a:lnTo>
                    <a:lnTo>
                      <a:pt x="20" y="34"/>
                    </a:lnTo>
                    <a:lnTo>
                      <a:pt x="25" y="32"/>
                    </a:lnTo>
                    <a:lnTo>
                      <a:pt x="30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" name="Freeform 115">
                <a:extLst>
                  <a:ext uri="{FF2B5EF4-FFF2-40B4-BE49-F238E27FC236}">
                    <a16:creationId xmlns:a16="http://schemas.microsoft.com/office/drawing/2014/main" id="{8E15B9C0-314B-E43E-BE95-9BBA81DD3DCD}"/>
                  </a:ext>
                </a:extLst>
              </p:cNvPr>
              <p:cNvSpPr/>
              <p:nvPr/>
            </p:nvSpPr>
            <p:spPr bwMode="auto">
              <a:xfrm>
                <a:off x="3842" y="4235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" name="Freeform 116">
                <a:extLst>
                  <a:ext uri="{FF2B5EF4-FFF2-40B4-BE49-F238E27FC236}">
                    <a16:creationId xmlns:a16="http://schemas.microsoft.com/office/drawing/2014/main" id="{B829BB01-ADF3-607C-3E6E-132EDB8AA281}"/>
                  </a:ext>
                </a:extLst>
              </p:cNvPr>
              <p:cNvSpPr/>
              <p:nvPr/>
            </p:nvSpPr>
            <p:spPr bwMode="auto">
              <a:xfrm>
                <a:off x="3857" y="4201"/>
                <a:ext cx="16" cy="16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lnTo>
                      <a:pt x="18" y="32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" name="Freeform 117">
                <a:extLst>
                  <a:ext uri="{FF2B5EF4-FFF2-40B4-BE49-F238E27FC236}">
                    <a16:creationId xmlns:a16="http://schemas.microsoft.com/office/drawing/2014/main" id="{2B662D86-B81A-BC95-D8E7-843C380B7245}"/>
                  </a:ext>
                </a:extLst>
              </p:cNvPr>
              <p:cNvSpPr/>
              <p:nvPr/>
            </p:nvSpPr>
            <p:spPr bwMode="auto">
              <a:xfrm>
                <a:off x="3861" y="4164"/>
                <a:ext cx="16" cy="17"/>
              </a:xfrm>
              <a:custGeom>
                <a:avLst/>
                <a:gdLst>
                  <a:gd name="T0" fmla="*/ 1 w 32"/>
                  <a:gd name="T1" fmla="*/ 1 h 33"/>
                  <a:gd name="T2" fmla="*/ 1 w 32"/>
                  <a:gd name="T3" fmla="*/ 1 h 33"/>
                  <a:gd name="T4" fmla="*/ 1 w 32"/>
                  <a:gd name="T5" fmla="*/ 1 h 33"/>
                  <a:gd name="T6" fmla="*/ 1 w 32"/>
                  <a:gd name="T7" fmla="*/ 1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1 h 33"/>
                  <a:gd name="T14" fmla="*/ 1 w 32"/>
                  <a:gd name="T15" fmla="*/ 1 h 33"/>
                  <a:gd name="T16" fmla="*/ 0 w 32"/>
                  <a:gd name="T17" fmla="*/ 1 h 33"/>
                  <a:gd name="T18" fmla="*/ 0 w 32"/>
                  <a:gd name="T19" fmla="*/ 1 h 33"/>
                  <a:gd name="T20" fmla="*/ 1 w 32"/>
                  <a:gd name="T21" fmla="*/ 1 h 33"/>
                  <a:gd name="T22" fmla="*/ 1 w 32"/>
                  <a:gd name="T23" fmla="*/ 1 h 33"/>
                  <a:gd name="T24" fmla="*/ 1 w 32"/>
                  <a:gd name="T25" fmla="*/ 1 h 33"/>
                  <a:gd name="T26" fmla="*/ 1 w 32"/>
                  <a:gd name="T27" fmla="*/ 1 h 33"/>
                  <a:gd name="T28" fmla="*/ 1 w 32"/>
                  <a:gd name="T29" fmla="*/ 1 h 33"/>
                  <a:gd name="T30" fmla="*/ 1 w 32"/>
                  <a:gd name="T31" fmla="*/ 1 h 33"/>
                  <a:gd name="T32" fmla="*/ 1 w 32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" name="Freeform 118">
                <a:extLst>
                  <a:ext uri="{FF2B5EF4-FFF2-40B4-BE49-F238E27FC236}">
                    <a16:creationId xmlns:a16="http://schemas.microsoft.com/office/drawing/2014/main" id="{C4000834-5C4A-CCF2-88A9-F6BDC482CD79}"/>
                  </a:ext>
                </a:extLst>
              </p:cNvPr>
              <p:cNvSpPr/>
              <p:nvPr/>
            </p:nvSpPr>
            <p:spPr bwMode="auto">
              <a:xfrm>
                <a:off x="4066" y="4265"/>
                <a:ext cx="40" cy="40"/>
              </a:xfrm>
              <a:custGeom>
                <a:avLst/>
                <a:gdLst>
                  <a:gd name="T0" fmla="*/ 1 w 80"/>
                  <a:gd name="T1" fmla="*/ 0 h 80"/>
                  <a:gd name="T2" fmla="*/ 1 w 80"/>
                  <a:gd name="T3" fmla="*/ 0 h 80"/>
                  <a:gd name="T4" fmla="*/ 1 w 80"/>
                  <a:gd name="T5" fmla="*/ 1 h 80"/>
                  <a:gd name="T6" fmla="*/ 1 w 80"/>
                  <a:gd name="T7" fmla="*/ 1 h 80"/>
                  <a:gd name="T8" fmla="*/ 1 w 80"/>
                  <a:gd name="T9" fmla="*/ 1 h 80"/>
                  <a:gd name="T10" fmla="*/ 1 w 80"/>
                  <a:gd name="T11" fmla="*/ 1 h 80"/>
                  <a:gd name="T12" fmla="*/ 1 w 80"/>
                  <a:gd name="T13" fmla="*/ 1 h 80"/>
                  <a:gd name="T14" fmla="*/ 1 w 80"/>
                  <a:gd name="T15" fmla="*/ 1 h 80"/>
                  <a:gd name="T16" fmla="*/ 0 w 80"/>
                  <a:gd name="T17" fmla="*/ 1 h 80"/>
                  <a:gd name="T18" fmla="*/ 0 w 80"/>
                  <a:gd name="T19" fmla="*/ 1 h 80"/>
                  <a:gd name="T20" fmla="*/ 0 w 80"/>
                  <a:gd name="T21" fmla="*/ 1 h 80"/>
                  <a:gd name="T22" fmla="*/ 1 w 80"/>
                  <a:gd name="T23" fmla="*/ 1 h 80"/>
                  <a:gd name="T24" fmla="*/ 1 w 80"/>
                  <a:gd name="T25" fmla="*/ 1 h 80"/>
                  <a:gd name="T26" fmla="*/ 1 w 80"/>
                  <a:gd name="T27" fmla="*/ 1 h 80"/>
                  <a:gd name="T28" fmla="*/ 1 w 80"/>
                  <a:gd name="T29" fmla="*/ 1 h 80"/>
                  <a:gd name="T30" fmla="*/ 1 w 80"/>
                  <a:gd name="T31" fmla="*/ 1 h 80"/>
                  <a:gd name="T32" fmla="*/ 1 w 80"/>
                  <a:gd name="T33" fmla="*/ 1 h 80"/>
                  <a:gd name="T34" fmla="*/ 1 w 80"/>
                  <a:gd name="T35" fmla="*/ 1 h 80"/>
                  <a:gd name="T36" fmla="*/ 1 w 80"/>
                  <a:gd name="T37" fmla="*/ 1 h 80"/>
                  <a:gd name="T38" fmla="*/ 1 w 80"/>
                  <a:gd name="T39" fmla="*/ 1 h 80"/>
                  <a:gd name="T40" fmla="*/ 1 w 80"/>
                  <a:gd name="T41" fmla="*/ 1 h 80"/>
                  <a:gd name="T42" fmla="*/ 1 w 80"/>
                  <a:gd name="T43" fmla="*/ 1 h 80"/>
                  <a:gd name="T44" fmla="*/ 1 w 80"/>
                  <a:gd name="T45" fmla="*/ 1 h 80"/>
                  <a:gd name="T46" fmla="*/ 1 w 80"/>
                  <a:gd name="T47" fmla="*/ 1 h 80"/>
                  <a:gd name="T48" fmla="*/ 1 w 80"/>
                  <a:gd name="T49" fmla="*/ 1 h 80"/>
                  <a:gd name="T50" fmla="*/ 1 w 80"/>
                  <a:gd name="T51" fmla="*/ 1 h 80"/>
                  <a:gd name="T52" fmla="*/ 1 w 80"/>
                  <a:gd name="T53" fmla="*/ 1 h 80"/>
                  <a:gd name="T54" fmla="*/ 1 w 80"/>
                  <a:gd name="T55" fmla="*/ 1 h 80"/>
                  <a:gd name="T56" fmla="*/ 1 w 80"/>
                  <a:gd name="T57" fmla="*/ 1 h 80"/>
                  <a:gd name="T58" fmla="*/ 1 w 80"/>
                  <a:gd name="T59" fmla="*/ 1 h 80"/>
                  <a:gd name="T60" fmla="*/ 1 w 80"/>
                  <a:gd name="T61" fmla="*/ 1 h 80"/>
                  <a:gd name="T62" fmla="*/ 1 w 80"/>
                  <a:gd name="T63" fmla="*/ 1 h 80"/>
                  <a:gd name="T64" fmla="*/ 1 w 80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80">
                    <a:moveTo>
                      <a:pt x="46" y="0"/>
                    </a:moveTo>
                    <a:lnTo>
                      <a:pt x="38" y="0"/>
                    </a:lnTo>
                    <a:lnTo>
                      <a:pt x="30" y="2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9"/>
                    </a:lnTo>
                    <a:lnTo>
                      <a:pt x="3" y="26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9"/>
                    </a:lnTo>
                    <a:lnTo>
                      <a:pt x="18" y="74"/>
                    </a:lnTo>
                    <a:lnTo>
                      <a:pt x="24" y="78"/>
                    </a:lnTo>
                    <a:lnTo>
                      <a:pt x="32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7"/>
                    </a:lnTo>
                    <a:lnTo>
                      <a:pt x="62" y="73"/>
                    </a:lnTo>
                    <a:lnTo>
                      <a:pt x="68" y="67"/>
                    </a:lnTo>
                    <a:lnTo>
                      <a:pt x="73" y="62"/>
                    </a:lnTo>
                    <a:lnTo>
                      <a:pt x="76" y="55"/>
                    </a:lnTo>
                    <a:lnTo>
                      <a:pt x="79" y="47"/>
                    </a:lnTo>
                    <a:lnTo>
                      <a:pt x="80" y="39"/>
                    </a:lnTo>
                    <a:lnTo>
                      <a:pt x="79" y="30"/>
                    </a:lnTo>
                    <a:lnTo>
                      <a:pt x="76" y="24"/>
                    </a:lnTo>
                    <a:lnTo>
                      <a:pt x="73" y="17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" name="Freeform 119">
                <a:extLst>
                  <a:ext uri="{FF2B5EF4-FFF2-40B4-BE49-F238E27FC236}">
                    <a16:creationId xmlns:a16="http://schemas.microsoft.com/office/drawing/2014/main" id="{9388395C-393B-8E86-34E5-AA9BEE17E6C0}"/>
                  </a:ext>
                </a:extLst>
              </p:cNvPr>
              <p:cNvSpPr/>
              <p:nvPr/>
            </p:nvSpPr>
            <p:spPr bwMode="auto">
              <a:xfrm>
                <a:off x="4136" y="4223"/>
                <a:ext cx="40" cy="39"/>
              </a:xfrm>
              <a:custGeom>
                <a:avLst/>
                <a:gdLst>
                  <a:gd name="T0" fmla="*/ 1 w 79"/>
                  <a:gd name="T1" fmla="*/ 0 h 80"/>
                  <a:gd name="T2" fmla="*/ 1 w 79"/>
                  <a:gd name="T3" fmla="*/ 0 h 80"/>
                  <a:gd name="T4" fmla="*/ 1 w 79"/>
                  <a:gd name="T5" fmla="*/ 0 h 80"/>
                  <a:gd name="T6" fmla="*/ 1 w 79"/>
                  <a:gd name="T7" fmla="*/ 0 h 80"/>
                  <a:gd name="T8" fmla="*/ 1 w 79"/>
                  <a:gd name="T9" fmla="*/ 0 h 80"/>
                  <a:gd name="T10" fmla="*/ 1 w 79"/>
                  <a:gd name="T11" fmla="*/ 0 h 80"/>
                  <a:gd name="T12" fmla="*/ 1 w 79"/>
                  <a:gd name="T13" fmla="*/ 0 h 80"/>
                  <a:gd name="T14" fmla="*/ 1 w 79"/>
                  <a:gd name="T15" fmla="*/ 0 h 80"/>
                  <a:gd name="T16" fmla="*/ 0 w 79"/>
                  <a:gd name="T17" fmla="*/ 0 h 80"/>
                  <a:gd name="T18" fmla="*/ 0 w 79"/>
                  <a:gd name="T19" fmla="*/ 0 h 80"/>
                  <a:gd name="T20" fmla="*/ 1 w 79"/>
                  <a:gd name="T21" fmla="*/ 0 h 80"/>
                  <a:gd name="T22" fmla="*/ 1 w 79"/>
                  <a:gd name="T23" fmla="*/ 0 h 80"/>
                  <a:gd name="T24" fmla="*/ 1 w 79"/>
                  <a:gd name="T25" fmla="*/ 0 h 80"/>
                  <a:gd name="T26" fmla="*/ 1 w 79"/>
                  <a:gd name="T27" fmla="*/ 0 h 80"/>
                  <a:gd name="T28" fmla="*/ 1 w 79"/>
                  <a:gd name="T29" fmla="*/ 0 h 80"/>
                  <a:gd name="T30" fmla="*/ 1 w 79"/>
                  <a:gd name="T31" fmla="*/ 0 h 80"/>
                  <a:gd name="T32" fmla="*/ 1 w 79"/>
                  <a:gd name="T33" fmla="*/ 0 h 80"/>
                  <a:gd name="T34" fmla="*/ 1 w 79"/>
                  <a:gd name="T35" fmla="*/ 0 h 80"/>
                  <a:gd name="T36" fmla="*/ 1 w 79"/>
                  <a:gd name="T37" fmla="*/ 0 h 80"/>
                  <a:gd name="T38" fmla="*/ 1 w 79"/>
                  <a:gd name="T39" fmla="*/ 0 h 80"/>
                  <a:gd name="T40" fmla="*/ 1 w 79"/>
                  <a:gd name="T41" fmla="*/ 0 h 80"/>
                  <a:gd name="T42" fmla="*/ 1 w 79"/>
                  <a:gd name="T43" fmla="*/ 0 h 80"/>
                  <a:gd name="T44" fmla="*/ 1 w 79"/>
                  <a:gd name="T45" fmla="*/ 0 h 80"/>
                  <a:gd name="T46" fmla="*/ 1 w 79"/>
                  <a:gd name="T47" fmla="*/ 0 h 80"/>
                  <a:gd name="T48" fmla="*/ 1 w 79"/>
                  <a:gd name="T49" fmla="*/ 0 h 80"/>
                  <a:gd name="T50" fmla="*/ 1 w 79"/>
                  <a:gd name="T51" fmla="*/ 0 h 80"/>
                  <a:gd name="T52" fmla="*/ 1 w 79"/>
                  <a:gd name="T53" fmla="*/ 0 h 80"/>
                  <a:gd name="T54" fmla="*/ 1 w 79"/>
                  <a:gd name="T55" fmla="*/ 0 h 80"/>
                  <a:gd name="T56" fmla="*/ 1 w 79"/>
                  <a:gd name="T57" fmla="*/ 0 h 80"/>
                  <a:gd name="T58" fmla="*/ 1 w 79"/>
                  <a:gd name="T59" fmla="*/ 0 h 80"/>
                  <a:gd name="T60" fmla="*/ 1 w 79"/>
                  <a:gd name="T61" fmla="*/ 0 h 80"/>
                  <a:gd name="T62" fmla="*/ 1 w 79"/>
                  <a:gd name="T63" fmla="*/ 0 h 80"/>
                  <a:gd name="T64" fmla="*/ 1 w 79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79" h="80">
                    <a:moveTo>
                      <a:pt x="47" y="0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4"/>
                    </a:lnTo>
                    <a:lnTo>
                      <a:pt x="17" y="7"/>
                    </a:lnTo>
                    <a:lnTo>
                      <a:pt x="11" y="13"/>
                    </a:lnTo>
                    <a:lnTo>
                      <a:pt x="5" y="19"/>
                    </a:lnTo>
                    <a:lnTo>
                      <a:pt x="2" y="26"/>
                    </a:lnTo>
                    <a:lnTo>
                      <a:pt x="0" y="34"/>
                    </a:lnTo>
                    <a:lnTo>
                      <a:pt x="0" y="42"/>
                    </a:lnTo>
                    <a:lnTo>
                      <a:pt x="1" y="49"/>
                    </a:lnTo>
                    <a:lnTo>
                      <a:pt x="3" y="57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8" y="74"/>
                    </a:lnTo>
                    <a:lnTo>
                      <a:pt x="25" y="78"/>
                    </a:lnTo>
                    <a:lnTo>
                      <a:pt x="33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6"/>
                    </a:lnTo>
                    <a:lnTo>
                      <a:pt x="63" y="73"/>
                    </a:lnTo>
                    <a:lnTo>
                      <a:pt x="69" y="67"/>
                    </a:lnTo>
                    <a:lnTo>
                      <a:pt x="73" y="61"/>
                    </a:lnTo>
                    <a:lnTo>
                      <a:pt x="77" y="55"/>
                    </a:lnTo>
                    <a:lnTo>
                      <a:pt x="79" y="46"/>
                    </a:lnTo>
                    <a:lnTo>
                      <a:pt x="79" y="38"/>
                    </a:lnTo>
                    <a:lnTo>
                      <a:pt x="78" y="31"/>
                    </a:lnTo>
                    <a:lnTo>
                      <a:pt x="76" y="23"/>
                    </a:lnTo>
                    <a:lnTo>
                      <a:pt x="72" y="18"/>
                    </a:lnTo>
                    <a:lnTo>
                      <a:pt x="68" y="12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" name="Freeform 120">
                <a:extLst>
                  <a:ext uri="{FF2B5EF4-FFF2-40B4-BE49-F238E27FC236}">
                    <a16:creationId xmlns:a16="http://schemas.microsoft.com/office/drawing/2014/main" id="{C517FC08-7D84-9D18-842A-F58423752321}"/>
                  </a:ext>
                </a:extLst>
              </p:cNvPr>
              <p:cNvSpPr/>
              <p:nvPr/>
            </p:nvSpPr>
            <p:spPr bwMode="auto">
              <a:xfrm>
                <a:off x="4059" y="4190"/>
                <a:ext cx="40" cy="40"/>
              </a:xfrm>
              <a:custGeom>
                <a:avLst/>
                <a:gdLst>
                  <a:gd name="T0" fmla="*/ 1 w 80"/>
                  <a:gd name="T1" fmla="*/ 0 h 78"/>
                  <a:gd name="T2" fmla="*/ 1 w 80"/>
                  <a:gd name="T3" fmla="*/ 0 h 78"/>
                  <a:gd name="T4" fmla="*/ 1 w 80"/>
                  <a:gd name="T5" fmla="*/ 0 h 78"/>
                  <a:gd name="T6" fmla="*/ 1 w 80"/>
                  <a:gd name="T7" fmla="*/ 1 h 78"/>
                  <a:gd name="T8" fmla="*/ 1 w 80"/>
                  <a:gd name="T9" fmla="*/ 1 h 78"/>
                  <a:gd name="T10" fmla="*/ 1 w 80"/>
                  <a:gd name="T11" fmla="*/ 1 h 78"/>
                  <a:gd name="T12" fmla="*/ 1 w 80"/>
                  <a:gd name="T13" fmla="*/ 1 h 78"/>
                  <a:gd name="T14" fmla="*/ 1 w 80"/>
                  <a:gd name="T15" fmla="*/ 1 h 78"/>
                  <a:gd name="T16" fmla="*/ 1 w 80"/>
                  <a:gd name="T17" fmla="*/ 1 h 78"/>
                  <a:gd name="T18" fmla="*/ 0 w 80"/>
                  <a:gd name="T19" fmla="*/ 1 h 78"/>
                  <a:gd name="T20" fmla="*/ 1 w 80"/>
                  <a:gd name="T21" fmla="*/ 1 h 78"/>
                  <a:gd name="T22" fmla="*/ 1 w 80"/>
                  <a:gd name="T23" fmla="*/ 1 h 78"/>
                  <a:gd name="T24" fmla="*/ 1 w 80"/>
                  <a:gd name="T25" fmla="*/ 1 h 78"/>
                  <a:gd name="T26" fmla="*/ 1 w 80"/>
                  <a:gd name="T27" fmla="*/ 1 h 78"/>
                  <a:gd name="T28" fmla="*/ 1 w 80"/>
                  <a:gd name="T29" fmla="*/ 1 h 78"/>
                  <a:gd name="T30" fmla="*/ 1 w 80"/>
                  <a:gd name="T31" fmla="*/ 1 h 78"/>
                  <a:gd name="T32" fmla="*/ 1 w 80"/>
                  <a:gd name="T33" fmla="*/ 1 h 78"/>
                  <a:gd name="T34" fmla="*/ 1 w 80"/>
                  <a:gd name="T35" fmla="*/ 1 h 78"/>
                  <a:gd name="T36" fmla="*/ 1 w 80"/>
                  <a:gd name="T37" fmla="*/ 1 h 78"/>
                  <a:gd name="T38" fmla="*/ 1 w 80"/>
                  <a:gd name="T39" fmla="*/ 1 h 78"/>
                  <a:gd name="T40" fmla="*/ 1 w 80"/>
                  <a:gd name="T41" fmla="*/ 1 h 78"/>
                  <a:gd name="T42" fmla="*/ 1 w 80"/>
                  <a:gd name="T43" fmla="*/ 1 h 78"/>
                  <a:gd name="T44" fmla="*/ 1 w 80"/>
                  <a:gd name="T45" fmla="*/ 1 h 78"/>
                  <a:gd name="T46" fmla="*/ 1 w 80"/>
                  <a:gd name="T47" fmla="*/ 1 h 78"/>
                  <a:gd name="T48" fmla="*/ 1 w 80"/>
                  <a:gd name="T49" fmla="*/ 1 h 78"/>
                  <a:gd name="T50" fmla="*/ 1 w 80"/>
                  <a:gd name="T51" fmla="*/ 1 h 78"/>
                  <a:gd name="T52" fmla="*/ 1 w 80"/>
                  <a:gd name="T53" fmla="*/ 1 h 78"/>
                  <a:gd name="T54" fmla="*/ 1 w 80"/>
                  <a:gd name="T55" fmla="*/ 1 h 78"/>
                  <a:gd name="T56" fmla="*/ 1 w 80"/>
                  <a:gd name="T57" fmla="*/ 1 h 78"/>
                  <a:gd name="T58" fmla="*/ 1 w 80"/>
                  <a:gd name="T59" fmla="*/ 1 h 78"/>
                  <a:gd name="T60" fmla="*/ 1 w 80"/>
                  <a:gd name="T61" fmla="*/ 1 h 78"/>
                  <a:gd name="T62" fmla="*/ 1 w 80"/>
                  <a:gd name="T63" fmla="*/ 1 h 78"/>
                  <a:gd name="T64" fmla="*/ 1 w 80"/>
                  <a:gd name="T65" fmla="*/ 0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8" y="0"/>
                    </a:moveTo>
                    <a:lnTo>
                      <a:pt x="40" y="0"/>
                    </a:lnTo>
                    <a:lnTo>
                      <a:pt x="32" y="0"/>
                    </a:lnTo>
                    <a:lnTo>
                      <a:pt x="25" y="3"/>
                    </a:lnTo>
                    <a:lnTo>
                      <a:pt x="18" y="7"/>
                    </a:lnTo>
                    <a:lnTo>
                      <a:pt x="12" y="11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2" y="32"/>
                    </a:lnTo>
                    <a:lnTo>
                      <a:pt x="0" y="40"/>
                    </a:lnTo>
                    <a:lnTo>
                      <a:pt x="2" y="47"/>
                    </a:lnTo>
                    <a:lnTo>
                      <a:pt x="4" y="55"/>
                    </a:lnTo>
                    <a:lnTo>
                      <a:pt x="7" y="61"/>
                    </a:lnTo>
                    <a:lnTo>
                      <a:pt x="13" y="67"/>
                    </a:lnTo>
                    <a:lnTo>
                      <a:pt x="19" y="72"/>
                    </a:lnTo>
                    <a:lnTo>
                      <a:pt x="26" y="76"/>
                    </a:lnTo>
                    <a:lnTo>
                      <a:pt x="34" y="78"/>
                    </a:lnTo>
                    <a:lnTo>
                      <a:pt x="42" y="78"/>
                    </a:lnTo>
                    <a:lnTo>
                      <a:pt x="50" y="77"/>
                    </a:lnTo>
                    <a:lnTo>
                      <a:pt x="57" y="75"/>
                    </a:lnTo>
                    <a:lnTo>
                      <a:pt x="64" y="71"/>
                    </a:lnTo>
                    <a:lnTo>
                      <a:pt x="70" y="65"/>
                    </a:lnTo>
                    <a:lnTo>
                      <a:pt x="74" y="60"/>
                    </a:lnTo>
                    <a:lnTo>
                      <a:pt x="78" y="53"/>
                    </a:lnTo>
                    <a:lnTo>
                      <a:pt x="80" y="45"/>
                    </a:lnTo>
                    <a:lnTo>
                      <a:pt x="80" y="37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3" y="6"/>
                    </a:lnTo>
                    <a:lnTo>
                      <a:pt x="56" y="2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" name="Freeform 121">
                <a:extLst>
                  <a:ext uri="{FF2B5EF4-FFF2-40B4-BE49-F238E27FC236}">
                    <a16:creationId xmlns:a16="http://schemas.microsoft.com/office/drawing/2014/main" id="{97886EC3-6F8E-305B-B93C-C522A88B03A5}"/>
                  </a:ext>
                </a:extLst>
              </p:cNvPr>
              <p:cNvSpPr/>
              <p:nvPr/>
            </p:nvSpPr>
            <p:spPr bwMode="auto">
              <a:xfrm>
                <a:off x="3990" y="4195"/>
                <a:ext cx="39" cy="39"/>
              </a:xfrm>
              <a:custGeom>
                <a:avLst/>
                <a:gdLst>
                  <a:gd name="T0" fmla="*/ 0 w 80"/>
                  <a:gd name="T1" fmla="*/ 1 h 78"/>
                  <a:gd name="T2" fmla="*/ 0 w 80"/>
                  <a:gd name="T3" fmla="*/ 0 h 78"/>
                  <a:gd name="T4" fmla="*/ 0 w 80"/>
                  <a:gd name="T5" fmla="*/ 1 h 78"/>
                  <a:gd name="T6" fmla="*/ 0 w 80"/>
                  <a:gd name="T7" fmla="*/ 1 h 78"/>
                  <a:gd name="T8" fmla="*/ 0 w 80"/>
                  <a:gd name="T9" fmla="*/ 1 h 78"/>
                  <a:gd name="T10" fmla="*/ 0 w 80"/>
                  <a:gd name="T11" fmla="*/ 1 h 78"/>
                  <a:gd name="T12" fmla="*/ 0 w 80"/>
                  <a:gd name="T13" fmla="*/ 1 h 78"/>
                  <a:gd name="T14" fmla="*/ 0 w 80"/>
                  <a:gd name="T15" fmla="*/ 1 h 78"/>
                  <a:gd name="T16" fmla="*/ 0 w 80"/>
                  <a:gd name="T17" fmla="*/ 1 h 78"/>
                  <a:gd name="T18" fmla="*/ 0 w 80"/>
                  <a:gd name="T19" fmla="*/ 1 h 78"/>
                  <a:gd name="T20" fmla="*/ 0 w 80"/>
                  <a:gd name="T21" fmla="*/ 1 h 78"/>
                  <a:gd name="T22" fmla="*/ 0 w 80"/>
                  <a:gd name="T23" fmla="*/ 1 h 78"/>
                  <a:gd name="T24" fmla="*/ 0 w 80"/>
                  <a:gd name="T25" fmla="*/ 1 h 78"/>
                  <a:gd name="T26" fmla="*/ 0 w 80"/>
                  <a:gd name="T27" fmla="*/ 1 h 78"/>
                  <a:gd name="T28" fmla="*/ 0 w 80"/>
                  <a:gd name="T29" fmla="*/ 1 h 78"/>
                  <a:gd name="T30" fmla="*/ 0 w 80"/>
                  <a:gd name="T31" fmla="*/ 1 h 78"/>
                  <a:gd name="T32" fmla="*/ 0 w 80"/>
                  <a:gd name="T33" fmla="*/ 1 h 78"/>
                  <a:gd name="T34" fmla="*/ 0 w 80"/>
                  <a:gd name="T35" fmla="*/ 1 h 78"/>
                  <a:gd name="T36" fmla="*/ 0 w 80"/>
                  <a:gd name="T37" fmla="*/ 1 h 78"/>
                  <a:gd name="T38" fmla="*/ 0 w 80"/>
                  <a:gd name="T39" fmla="*/ 1 h 78"/>
                  <a:gd name="T40" fmla="*/ 0 w 80"/>
                  <a:gd name="T41" fmla="*/ 1 h 78"/>
                  <a:gd name="T42" fmla="*/ 0 w 80"/>
                  <a:gd name="T43" fmla="*/ 1 h 78"/>
                  <a:gd name="T44" fmla="*/ 0 w 80"/>
                  <a:gd name="T45" fmla="*/ 1 h 78"/>
                  <a:gd name="T46" fmla="*/ 0 w 80"/>
                  <a:gd name="T47" fmla="*/ 1 h 78"/>
                  <a:gd name="T48" fmla="*/ 0 w 80"/>
                  <a:gd name="T49" fmla="*/ 1 h 78"/>
                  <a:gd name="T50" fmla="*/ 0 w 80"/>
                  <a:gd name="T51" fmla="*/ 1 h 78"/>
                  <a:gd name="T52" fmla="*/ 0 w 80"/>
                  <a:gd name="T53" fmla="*/ 1 h 78"/>
                  <a:gd name="T54" fmla="*/ 0 w 80"/>
                  <a:gd name="T55" fmla="*/ 1 h 78"/>
                  <a:gd name="T56" fmla="*/ 0 w 80"/>
                  <a:gd name="T57" fmla="*/ 1 h 78"/>
                  <a:gd name="T58" fmla="*/ 0 w 80"/>
                  <a:gd name="T59" fmla="*/ 1 h 78"/>
                  <a:gd name="T60" fmla="*/ 0 w 80"/>
                  <a:gd name="T61" fmla="*/ 1 h 78"/>
                  <a:gd name="T62" fmla="*/ 0 w 80"/>
                  <a:gd name="T63" fmla="*/ 1 h 78"/>
                  <a:gd name="T64" fmla="*/ 0 w 80"/>
                  <a:gd name="T65" fmla="*/ 1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7" y="1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3"/>
                    </a:lnTo>
                    <a:lnTo>
                      <a:pt x="17" y="7"/>
                    </a:lnTo>
                    <a:lnTo>
                      <a:pt x="12" y="12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1" y="32"/>
                    </a:lnTo>
                    <a:lnTo>
                      <a:pt x="0" y="40"/>
                    </a:lnTo>
                    <a:lnTo>
                      <a:pt x="1" y="48"/>
                    </a:lnTo>
                    <a:lnTo>
                      <a:pt x="4" y="55"/>
                    </a:lnTo>
                    <a:lnTo>
                      <a:pt x="7" y="62"/>
                    </a:lnTo>
                    <a:lnTo>
                      <a:pt x="13" y="68"/>
                    </a:lnTo>
                    <a:lnTo>
                      <a:pt x="19" y="73"/>
                    </a:lnTo>
                    <a:lnTo>
                      <a:pt x="25" y="76"/>
                    </a:lnTo>
                    <a:lnTo>
                      <a:pt x="33" y="78"/>
                    </a:lnTo>
                    <a:lnTo>
                      <a:pt x="42" y="78"/>
                    </a:lnTo>
                    <a:lnTo>
                      <a:pt x="50" y="78"/>
                    </a:lnTo>
                    <a:lnTo>
                      <a:pt x="57" y="75"/>
                    </a:lnTo>
                    <a:lnTo>
                      <a:pt x="63" y="71"/>
                    </a:lnTo>
                    <a:lnTo>
                      <a:pt x="69" y="67"/>
                    </a:lnTo>
                    <a:lnTo>
                      <a:pt x="74" y="61"/>
                    </a:lnTo>
                    <a:lnTo>
                      <a:pt x="77" y="54"/>
                    </a:lnTo>
                    <a:lnTo>
                      <a:pt x="80" y="46"/>
                    </a:lnTo>
                    <a:lnTo>
                      <a:pt x="80" y="38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2" y="6"/>
                    </a:lnTo>
                    <a:lnTo>
                      <a:pt x="55" y="2"/>
                    </a:lnTo>
                    <a:lnTo>
                      <a:pt x="47" y="1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5" name="Freeform 122">
                <a:extLst>
                  <a:ext uri="{FF2B5EF4-FFF2-40B4-BE49-F238E27FC236}">
                    <a16:creationId xmlns:a16="http://schemas.microsoft.com/office/drawing/2014/main" id="{A7DC89E1-6215-D5A5-60E1-376497524368}"/>
                  </a:ext>
                </a:extLst>
              </p:cNvPr>
              <p:cNvSpPr/>
              <p:nvPr/>
            </p:nvSpPr>
            <p:spPr bwMode="auto">
              <a:xfrm>
                <a:off x="4127" y="4147"/>
                <a:ext cx="39" cy="39"/>
              </a:xfrm>
              <a:custGeom>
                <a:avLst/>
                <a:gdLst>
                  <a:gd name="T0" fmla="*/ 0 w 80"/>
                  <a:gd name="T1" fmla="*/ 0 h 79"/>
                  <a:gd name="T2" fmla="*/ 0 w 80"/>
                  <a:gd name="T3" fmla="*/ 0 h 79"/>
                  <a:gd name="T4" fmla="*/ 0 w 80"/>
                  <a:gd name="T5" fmla="*/ 0 h 79"/>
                  <a:gd name="T6" fmla="*/ 0 w 80"/>
                  <a:gd name="T7" fmla="*/ 0 h 79"/>
                  <a:gd name="T8" fmla="*/ 0 w 80"/>
                  <a:gd name="T9" fmla="*/ 0 h 79"/>
                  <a:gd name="T10" fmla="*/ 0 w 80"/>
                  <a:gd name="T11" fmla="*/ 0 h 79"/>
                  <a:gd name="T12" fmla="*/ 0 w 80"/>
                  <a:gd name="T13" fmla="*/ 0 h 79"/>
                  <a:gd name="T14" fmla="*/ 0 w 80"/>
                  <a:gd name="T15" fmla="*/ 0 h 79"/>
                  <a:gd name="T16" fmla="*/ 0 w 80"/>
                  <a:gd name="T17" fmla="*/ 0 h 79"/>
                  <a:gd name="T18" fmla="*/ 0 w 80"/>
                  <a:gd name="T19" fmla="*/ 0 h 79"/>
                  <a:gd name="T20" fmla="*/ 0 w 80"/>
                  <a:gd name="T21" fmla="*/ 0 h 79"/>
                  <a:gd name="T22" fmla="*/ 0 w 80"/>
                  <a:gd name="T23" fmla="*/ 0 h 79"/>
                  <a:gd name="T24" fmla="*/ 0 w 80"/>
                  <a:gd name="T25" fmla="*/ 0 h 79"/>
                  <a:gd name="T26" fmla="*/ 0 w 80"/>
                  <a:gd name="T27" fmla="*/ 0 h 79"/>
                  <a:gd name="T28" fmla="*/ 0 w 80"/>
                  <a:gd name="T29" fmla="*/ 0 h 79"/>
                  <a:gd name="T30" fmla="*/ 0 w 80"/>
                  <a:gd name="T31" fmla="*/ 0 h 79"/>
                  <a:gd name="T32" fmla="*/ 0 w 80"/>
                  <a:gd name="T33" fmla="*/ 0 h 79"/>
                  <a:gd name="T34" fmla="*/ 0 w 80"/>
                  <a:gd name="T35" fmla="*/ 0 h 79"/>
                  <a:gd name="T36" fmla="*/ 0 w 80"/>
                  <a:gd name="T37" fmla="*/ 0 h 79"/>
                  <a:gd name="T38" fmla="*/ 0 w 80"/>
                  <a:gd name="T39" fmla="*/ 0 h 79"/>
                  <a:gd name="T40" fmla="*/ 0 w 80"/>
                  <a:gd name="T41" fmla="*/ 0 h 79"/>
                  <a:gd name="T42" fmla="*/ 0 w 80"/>
                  <a:gd name="T43" fmla="*/ 0 h 79"/>
                  <a:gd name="T44" fmla="*/ 0 w 80"/>
                  <a:gd name="T45" fmla="*/ 0 h 79"/>
                  <a:gd name="T46" fmla="*/ 0 w 80"/>
                  <a:gd name="T47" fmla="*/ 0 h 79"/>
                  <a:gd name="T48" fmla="*/ 0 w 80"/>
                  <a:gd name="T49" fmla="*/ 0 h 79"/>
                  <a:gd name="T50" fmla="*/ 0 w 80"/>
                  <a:gd name="T51" fmla="*/ 0 h 79"/>
                  <a:gd name="T52" fmla="*/ 0 w 80"/>
                  <a:gd name="T53" fmla="*/ 0 h 79"/>
                  <a:gd name="T54" fmla="*/ 0 w 80"/>
                  <a:gd name="T55" fmla="*/ 0 h 79"/>
                  <a:gd name="T56" fmla="*/ 0 w 80"/>
                  <a:gd name="T57" fmla="*/ 0 h 79"/>
                  <a:gd name="T58" fmla="*/ 0 w 80"/>
                  <a:gd name="T59" fmla="*/ 0 h 79"/>
                  <a:gd name="T60" fmla="*/ 0 w 80"/>
                  <a:gd name="T61" fmla="*/ 0 h 79"/>
                  <a:gd name="T62" fmla="*/ 0 w 80"/>
                  <a:gd name="T63" fmla="*/ 0 h 79"/>
                  <a:gd name="T64" fmla="*/ 0 w 80"/>
                  <a:gd name="T65" fmla="*/ 0 h 7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9">
                    <a:moveTo>
                      <a:pt x="46" y="0"/>
                    </a:moveTo>
                    <a:lnTo>
                      <a:pt x="38" y="0"/>
                    </a:lnTo>
                    <a:lnTo>
                      <a:pt x="30" y="0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8"/>
                    </a:lnTo>
                    <a:lnTo>
                      <a:pt x="2" y="24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40" y="79"/>
                    </a:lnTo>
                    <a:lnTo>
                      <a:pt x="49" y="79"/>
                    </a:lnTo>
                    <a:lnTo>
                      <a:pt x="55" y="75"/>
                    </a:lnTo>
                    <a:lnTo>
                      <a:pt x="62" y="72"/>
                    </a:lnTo>
                    <a:lnTo>
                      <a:pt x="68" y="67"/>
                    </a:lnTo>
                    <a:lnTo>
                      <a:pt x="73" y="61"/>
                    </a:lnTo>
                    <a:lnTo>
                      <a:pt x="76" y="54"/>
                    </a:lnTo>
                    <a:lnTo>
                      <a:pt x="78" y="46"/>
                    </a:lnTo>
                    <a:lnTo>
                      <a:pt x="80" y="38"/>
                    </a:lnTo>
                    <a:lnTo>
                      <a:pt x="78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" name="Freeform 123">
                <a:extLst>
                  <a:ext uri="{FF2B5EF4-FFF2-40B4-BE49-F238E27FC236}">
                    <a16:creationId xmlns:a16="http://schemas.microsoft.com/office/drawing/2014/main" id="{25D36635-C122-174E-7B6C-422952F8A12C}"/>
                  </a:ext>
                </a:extLst>
              </p:cNvPr>
              <p:cNvSpPr/>
              <p:nvPr/>
            </p:nvSpPr>
            <p:spPr bwMode="auto">
              <a:xfrm>
                <a:off x="4216" y="4162"/>
                <a:ext cx="37" cy="39"/>
              </a:xfrm>
              <a:custGeom>
                <a:avLst/>
                <a:gdLst>
                  <a:gd name="T0" fmla="*/ 1 w 73"/>
                  <a:gd name="T1" fmla="*/ 0 h 79"/>
                  <a:gd name="T2" fmla="*/ 1 w 73"/>
                  <a:gd name="T3" fmla="*/ 0 h 79"/>
                  <a:gd name="T4" fmla="*/ 1 w 73"/>
                  <a:gd name="T5" fmla="*/ 0 h 79"/>
                  <a:gd name="T6" fmla="*/ 1 w 73"/>
                  <a:gd name="T7" fmla="*/ 0 h 79"/>
                  <a:gd name="T8" fmla="*/ 1 w 73"/>
                  <a:gd name="T9" fmla="*/ 0 h 79"/>
                  <a:gd name="T10" fmla="*/ 1 w 73"/>
                  <a:gd name="T11" fmla="*/ 0 h 79"/>
                  <a:gd name="T12" fmla="*/ 1 w 73"/>
                  <a:gd name="T13" fmla="*/ 0 h 79"/>
                  <a:gd name="T14" fmla="*/ 1 w 73"/>
                  <a:gd name="T15" fmla="*/ 0 h 79"/>
                  <a:gd name="T16" fmla="*/ 1 w 73"/>
                  <a:gd name="T17" fmla="*/ 0 h 79"/>
                  <a:gd name="T18" fmla="*/ 1 w 73"/>
                  <a:gd name="T19" fmla="*/ 0 h 79"/>
                  <a:gd name="T20" fmla="*/ 1 w 73"/>
                  <a:gd name="T21" fmla="*/ 0 h 79"/>
                  <a:gd name="T22" fmla="*/ 1 w 73"/>
                  <a:gd name="T23" fmla="*/ 0 h 79"/>
                  <a:gd name="T24" fmla="*/ 0 w 73"/>
                  <a:gd name="T25" fmla="*/ 0 h 79"/>
                  <a:gd name="T26" fmla="*/ 0 w 73"/>
                  <a:gd name="T27" fmla="*/ 0 h 79"/>
                  <a:gd name="T28" fmla="*/ 0 w 73"/>
                  <a:gd name="T29" fmla="*/ 0 h 79"/>
                  <a:gd name="T30" fmla="*/ 1 w 73"/>
                  <a:gd name="T31" fmla="*/ 0 h 79"/>
                  <a:gd name="T32" fmla="*/ 1 w 73"/>
                  <a:gd name="T33" fmla="*/ 0 h 79"/>
                  <a:gd name="T34" fmla="*/ 1 w 73"/>
                  <a:gd name="T35" fmla="*/ 0 h 79"/>
                  <a:gd name="T36" fmla="*/ 1 w 73"/>
                  <a:gd name="T37" fmla="*/ 0 h 79"/>
                  <a:gd name="T38" fmla="*/ 1 w 73"/>
                  <a:gd name="T39" fmla="*/ 0 h 79"/>
                  <a:gd name="T40" fmla="*/ 1 w 73"/>
                  <a:gd name="T41" fmla="*/ 0 h 79"/>
                  <a:gd name="T42" fmla="*/ 1 w 73"/>
                  <a:gd name="T43" fmla="*/ 0 h 79"/>
                  <a:gd name="T44" fmla="*/ 1 w 73"/>
                  <a:gd name="T45" fmla="*/ 0 h 79"/>
                  <a:gd name="T46" fmla="*/ 1 w 73"/>
                  <a:gd name="T47" fmla="*/ 0 h 79"/>
                  <a:gd name="T48" fmla="*/ 1 w 73"/>
                  <a:gd name="T49" fmla="*/ 0 h 79"/>
                  <a:gd name="T50" fmla="*/ 1 w 73"/>
                  <a:gd name="T51" fmla="*/ 0 h 79"/>
                  <a:gd name="T52" fmla="*/ 1 w 73"/>
                  <a:gd name="T53" fmla="*/ 0 h 79"/>
                  <a:gd name="T54" fmla="*/ 1 w 73"/>
                  <a:gd name="T55" fmla="*/ 0 h 79"/>
                  <a:gd name="T56" fmla="*/ 1 w 73"/>
                  <a:gd name="T57" fmla="*/ 0 h 79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73" h="79">
                    <a:moveTo>
                      <a:pt x="73" y="19"/>
                    </a:moveTo>
                    <a:lnTo>
                      <a:pt x="69" y="12"/>
                    </a:lnTo>
                    <a:lnTo>
                      <a:pt x="62" y="7"/>
                    </a:lnTo>
                    <a:lnTo>
                      <a:pt x="54" y="2"/>
                    </a:lnTo>
                    <a:lnTo>
                      <a:pt x="46" y="0"/>
                    </a:lnTo>
                    <a:lnTo>
                      <a:pt x="38" y="0"/>
                    </a:lnTo>
                    <a:lnTo>
                      <a:pt x="30" y="1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0" y="12"/>
                    </a:lnTo>
                    <a:lnTo>
                      <a:pt x="5" y="19"/>
                    </a:lnTo>
                    <a:lnTo>
                      <a:pt x="2" y="25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49"/>
                    </a:lnTo>
                    <a:lnTo>
                      <a:pt x="3" y="55"/>
                    </a:lnTo>
                    <a:lnTo>
                      <a:pt x="7" y="62"/>
                    </a:lnTo>
                    <a:lnTo>
                      <a:pt x="11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35" y="79"/>
                    </a:lnTo>
                    <a:lnTo>
                      <a:pt x="38" y="79"/>
                    </a:lnTo>
                    <a:lnTo>
                      <a:pt x="41" y="79"/>
                    </a:lnTo>
                    <a:lnTo>
                      <a:pt x="43" y="79"/>
                    </a:lnTo>
                    <a:lnTo>
                      <a:pt x="48" y="70"/>
                    </a:lnTo>
                    <a:lnTo>
                      <a:pt x="58" y="52"/>
                    </a:lnTo>
                    <a:lnTo>
                      <a:pt x="69" y="31"/>
                    </a:lnTo>
                    <a:lnTo>
                      <a:pt x="73" y="19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" name="Freeform 124">
                <a:extLst>
                  <a:ext uri="{FF2B5EF4-FFF2-40B4-BE49-F238E27FC236}">
                    <a16:creationId xmlns:a16="http://schemas.microsoft.com/office/drawing/2014/main" id="{8FEF9774-5BB5-13BD-09E6-4205A14069EE}"/>
                  </a:ext>
                </a:extLst>
              </p:cNvPr>
              <p:cNvSpPr/>
              <p:nvPr/>
            </p:nvSpPr>
            <p:spPr bwMode="auto">
              <a:xfrm>
                <a:off x="3983" y="4266"/>
                <a:ext cx="31" cy="33"/>
              </a:xfrm>
              <a:custGeom>
                <a:avLst/>
                <a:gdLst>
                  <a:gd name="T0" fmla="*/ 1 w 61"/>
                  <a:gd name="T1" fmla="*/ 1 h 66"/>
                  <a:gd name="T2" fmla="*/ 1 w 61"/>
                  <a:gd name="T3" fmla="*/ 1 h 66"/>
                  <a:gd name="T4" fmla="*/ 1 w 61"/>
                  <a:gd name="T5" fmla="*/ 1 h 66"/>
                  <a:gd name="T6" fmla="*/ 1 w 61"/>
                  <a:gd name="T7" fmla="*/ 1 h 66"/>
                  <a:gd name="T8" fmla="*/ 1 w 61"/>
                  <a:gd name="T9" fmla="*/ 1 h 66"/>
                  <a:gd name="T10" fmla="*/ 1 w 61"/>
                  <a:gd name="T11" fmla="*/ 1 h 66"/>
                  <a:gd name="T12" fmla="*/ 1 w 61"/>
                  <a:gd name="T13" fmla="*/ 1 h 66"/>
                  <a:gd name="T14" fmla="*/ 1 w 61"/>
                  <a:gd name="T15" fmla="*/ 1 h 66"/>
                  <a:gd name="T16" fmla="*/ 1 w 61"/>
                  <a:gd name="T17" fmla="*/ 1 h 66"/>
                  <a:gd name="T18" fmla="*/ 1 w 61"/>
                  <a:gd name="T19" fmla="*/ 1 h 66"/>
                  <a:gd name="T20" fmla="*/ 1 w 61"/>
                  <a:gd name="T21" fmla="*/ 1 h 66"/>
                  <a:gd name="T22" fmla="*/ 1 w 61"/>
                  <a:gd name="T23" fmla="*/ 1 h 66"/>
                  <a:gd name="T24" fmla="*/ 1 w 61"/>
                  <a:gd name="T25" fmla="*/ 1 h 66"/>
                  <a:gd name="T26" fmla="*/ 1 w 61"/>
                  <a:gd name="T27" fmla="*/ 0 h 66"/>
                  <a:gd name="T28" fmla="*/ 1 w 61"/>
                  <a:gd name="T29" fmla="*/ 1 h 66"/>
                  <a:gd name="T30" fmla="*/ 1 w 61"/>
                  <a:gd name="T31" fmla="*/ 1 h 66"/>
                  <a:gd name="T32" fmla="*/ 0 w 61"/>
                  <a:gd name="T33" fmla="*/ 1 h 66"/>
                  <a:gd name="T34" fmla="*/ 1 w 61"/>
                  <a:gd name="T35" fmla="*/ 1 h 66"/>
                  <a:gd name="T36" fmla="*/ 1 w 61"/>
                  <a:gd name="T37" fmla="*/ 1 h 66"/>
                  <a:gd name="T38" fmla="*/ 1 w 61"/>
                  <a:gd name="T39" fmla="*/ 1 h 66"/>
                  <a:gd name="T40" fmla="*/ 1 w 61"/>
                  <a:gd name="T41" fmla="*/ 1 h 66"/>
                  <a:gd name="T42" fmla="*/ 1 w 61"/>
                  <a:gd name="T43" fmla="*/ 1 h 66"/>
                  <a:gd name="T44" fmla="*/ 1 w 61"/>
                  <a:gd name="T45" fmla="*/ 1 h 66"/>
                  <a:gd name="T46" fmla="*/ 1 w 61"/>
                  <a:gd name="T47" fmla="*/ 1 h 66"/>
                  <a:gd name="T48" fmla="*/ 1 w 61"/>
                  <a:gd name="T49" fmla="*/ 1 h 6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61" h="66">
                    <a:moveTo>
                      <a:pt x="53" y="66"/>
                    </a:moveTo>
                    <a:lnTo>
                      <a:pt x="57" y="61"/>
                    </a:lnTo>
                    <a:lnTo>
                      <a:pt x="59" y="56"/>
                    </a:lnTo>
                    <a:lnTo>
                      <a:pt x="60" y="52"/>
                    </a:lnTo>
                    <a:lnTo>
                      <a:pt x="61" y="47"/>
                    </a:lnTo>
                    <a:lnTo>
                      <a:pt x="61" y="39"/>
                    </a:lnTo>
                    <a:lnTo>
                      <a:pt x="60" y="31"/>
                    </a:lnTo>
                    <a:lnTo>
                      <a:pt x="58" y="24"/>
                    </a:lnTo>
                    <a:lnTo>
                      <a:pt x="55" y="17"/>
                    </a:lnTo>
                    <a:lnTo>
                      <a:pt x="50" y="11"/>
                    </a:lnTo>
                    <a:lnTo>
                      <a:pt x="43" y="7"/>
                    </a:lnTo>
                    <a:lnTo>
                      <a:pt x="36" y="3"/>
                    </a:lnTo>
                    <a:lnTo>
                      <a:pt x="29" y="1"/>
                    </a:lnTo>
                    <a:lnTo>
                      <a:pt x="21" y="0"/>
                    </a:lnTo>
                    <a:lnTo>
                      <a:pt x="13" y="1"/>
                    </a:lnTo>
                    <a:lnTo>
                      <a:pt x="6" y="3"/>
                    </a:lnTo>
                    <a:lnTo>
                      <a:pt x="0" y="7"/>
                    </a:lnTo>
                    <a:lnTo>
                      <a:pt x="2" y="9"/>
                    </a:lnTo>
                    <a:lnTo>
                      <a:pt x="5" y="14"/>
                    </a:lnTo>
                    <a:lnTo>
                      <a:pt x="11" y="22"/>
                    </a:lnTo>
                    <a:lnTo>
                      <a:pt x="19" y="31"/>
                    </a:lnTo>
                    <a:lnTo>
                      <a:pt x="27" y="41"/>
                    </a:lnTo>
                    <a:lnTo>
                      <a:pt x="35" y="51"/>
                    </a:lnTo>
                    <a:lnTo>
                      <a:pt x="44" y="59"/>
                    </a:lnTo>
                    <a:lnTo>
                      <a:pt x="53" y="66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8" name="Freeform 125">
                <a:extLst>
                  <a:ext uri="{FF2B5EF4-FFF2-40B4-BE49-F238E27FC236}">
                    <a16:creationId xmlns:a16="http://schemas.microsoft.com/office/drawing/2014/main" id="{BA347999-ADB2-8603-5170-03560866C6E6}"/>
                  </a:ext>
                </a:extLst>
              </p:cNvPr>
              <p:cNvSpPr/>
              <p:nvPr/>
            </p:nvSpPr>
            <p:spPr bwMode="auto">
              <a:xfrm>
                <a:off x="4852" y="4125"/>
                <a:ext cx="17" cy="17"/>
              </a:xfrm>
              <a:custGeom>
                <a:avLst/>
                <a:gdLst>
                  <a:gd name="T0" fmla="*/ 1 w 34"/>
                  <a:gd name="T1" fmla="*/ 1 h 34"/>
                  <a:gd name="T2" fmla="*/ 1 w 34"/>
                  <a:gd name="T3" fmla="*/ 1 h 34"/>
                  <a:gd name="T4" fmla="*/ 1 w 34"/>
                  <a:gd name="T5" fmla="*/ 1 h 34"/>
                  <a:gd name="T6" fmla="*/ 1 w 34"/>
                  <a:gd name="T7" fmla="*/ 1 h 34"/>
                  <a:gd name="T8" fmla="*/ 1 w 34"/>
                  <a:gd name="T9" fmla="*/ 1 h 34"/>
                  <a:gd name="T10" fmla="*/ 1 w 34"/>
                  <a:gd name="T11" fmla="*/ 1 h 34"/>
                  <a:gd name="T12" fmla="*/ 1 w 34"/>
                  <a:gd name="T13" fmla="*/ 1 h 34"/>
                  <a:gd name="T14" fmla="*/ 1 w 34"/>
                  <a:gd name="T15" fmla="*/ 1 h 34"/>
                  <a:gd name="T16" fmla="*/ 1 w 34"/>
                  <a:gd name="T17" fmla="*/ 1 h 34"/>
                  <a:gd name="T18" fmla="*/ 1 w 34"/>
                  <a:gd name="T19" fmla="*/ 0 h 34"/>
                  <a:gd name="T20" fmla="*/ 1 w 34"/>
                  <a:gd name="T21" fmla="*/ 1 h 34"/>
                  <a:gd name="T22" fmla="*/ 1 w 34"/>
                  <a:gd name="T23" fmla="*/ 1 h 34"/>
                  <a:gd name="T24" fmla="*/ 0 w 34"/>
                  <a:gd name="T25" fmla="*/ 1 h 34"/>
                  <a:gd name="T26" fmla="*/ 0 w 34"/>
                  <a:gd name="T27" fmla="*/ 1 h 34"/>
                  <a:gd name="T28" fmla="*/ 1 w 34"/>
                  <a:gd name="T29" fmla="*/ 1 h 34"/>
                  <a:gd name="T30" fmla="*/ 1 w 34"/>
                  <a:gd name="T31" fmla="*/ 1 h 34"/>
                  <a:gd name="T32" fmla="*/ 1 w 34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4">
                    <a:moveTo>
                      <a:pt x="12" y="34"/>
                    </a:moveTo>
                    <a:lnTo>
                      <a:pt x="19" y="34"/>
                    </a:lnTo>
                    <a:lnTo>
                      <a:pt x="24" y="33"/>
                    </a:lnTo>
                    <a:lnTo>
                      <a:pt x="29" y="28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2" y="10"/>
                    </a:lnTo>
                    <a:lnTo>
                      <a:pt x="28" y="5"/>
                    </a:lnTo>
                    <a:lnTo>
                      <a:pt x="22" y="2"/>
                    </a:lnTo>
                    <a:lnTo>
                      <a:pt x="15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6" y="30"/>
                    </a:lnTo>
                    <a:lnTo>
                      <a:pt x="12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9" name="Freeform 126">
                <a:extLst>
                  <a:ext uri="{FF2B5EF4-FFF2-40B4-BE49-F238E27FC236}">
                    <a16:creationId xmlns:a16="http://schemas.microsoft.com/office/drawing/2014/main" id="{E2FDEADF-20D0-040A-B127-6267241D9F3B}"/>
                  </a:ext>
                </a:extLst>
              </p:cNvPr>
              <p:cNvSpPr/>
              <p:nvPr/>
            </p:nvSpPr>
            <p:spPr bwMode="auto">
              <a:xfrm>
                <a:off x="4885" y="4152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0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1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1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8" y="3"/>
                    </a:lnTo>
                    <a:lnTo>
                      <a:pt x="22" y="0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1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0" name="Freeform 127">
                <a:extLst>
                  <a:ext uri="{FF2B5EF4-FFF2-40B4-BE49-F238E27FC236}">
                    <a16:creationId xmlns:a16="http://schemas.microsoft.com/office/drawing/2014/main" id="{B78DB66D-8F90-1993-1F22-9DF4E0E346BB}"/>
                  </a:ext>
                </a:extLst>
              </p:cNvPr>
              <p:cNvSpPr/>
              <p:nvPr/>
            </p:nvSpPr>
            <p:spPr bwMode="auto">
              <a:xfrm>
                <a:off x="4701" y="4202"/>
                <a:ext cx="17" cy="17"/>
              </a:xfrm>
              <a:custGeom>
                <a:avLst/>
                <a:gdLst>
                  <a:gd name="T0" fmla="*/ 1 w 34"/>
                  <a:gd name="T1" fmla="*/ 1 h 33"/>
                  <a:gd name="T2" fmla="*/ 1 w 34"/>
                  <a:gd name="T3" fmla="*/ 1 h 33"/>
                  <a:gd name="T4" fmla="*/ 1 w 34"/>
                  <a:gd name="T5" fmla="*/ 1 h 33"/>
                  <a:gd name="T6" fmla="*/ 1 w 34"/>
                  <a:gd name="T7" fmla="*/ 1 h 33"/>
                  <a:gd name="T8" fmla="*/ 1 w 34"/>
                  <a:gd name="T9" fmla="*/ 1 h 33"/>
                  <a:gd name="T10" fmla="*/ 1 w 34"/>
                  <a:gd name="T11" fmla="*/ 1 h 33"/>
                  <a:gd name="T12" fmla="*/ 1 w 34"/>
                  <a:gd name="T13" fmla="*/ 1 h 33"/>
                  <a:gd name="T14" fmla="*/ 1 w 34"/>
                  <a:gd name="T15" fmla="*/ 1 h 33"/>
                  <a:gd name="T16" fmla="*/ 1 w 34"/>
                  <a:gd name="T17" fmla="*/ 1 h 33"/>
                  <a:gd name="T18" fmla="*/ 1 w 34"/>
                  <a:gd name="T19" fmla="*/ 0 h 33"/>
                  <a:gd name="T20" fmla="*/ 1 w 34"/>
                  <a:gd name="T21" fmla="*/ 1 h 33"/>
                  <a:gd name="T22" fmla="*/ 1 w 34"/>
                  <a:gd name="T23" fmla="*/ 1 h 33"/>
                  <a:gd name="T24" fmla="*/ 1 w 34"/>
                  <a:gd name="T25" fmla="*/ 1 h 33"/>
                  <a:gd name="T26" fmla="*/ 0 w 34"/>
                  <a:gd name="T27" fmla="*/ 1 h 33"/>
                  <a:gd name="T28" fmla="*/ 1 w 34"/>
                  <a:gd name="T29" fmla="*/ 1 h 33"/>
                  <a:gd name="T30" fmla="*/ 1 w 34"/>
                  <a:gd name="T31" fmla="*/ 1 h 33"/>
                  <a:gd name="T32" fmla="*/ 1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3"/>
                    </a:moveTo>
                    <a:lnTo>
                      <a:pt x="19" y="33"/>
                    </a:lnTo>
                    <a:lnTo>
                      <a:pt x="25" y="32"/>
                    </a:lnTo>
                    <a:lnTo>
                      <a:pt x="29" y="28"/>
                    </a:lnTo>
                    <a:lnTo>
                      <a:pt x="33" y="22"/>
                    </a:lnTo>
                    <a:lnTo>
                      <a:pt x="34" y="16"/>
                    </a:lnTo>
                    <a:lnTo>
                      <a:pt x="33" y="9"/>
                    </a:lnTo>
                    <a:lnTo>
                      <a:pt x="28" y="5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10" y="2"/>
                    </a:lnTo>
                    <a:lnTo>
                      <a:pt x="5" y="6"/>
                    </a:lnTo>
                    <a:lnTo>
                      <a:pt x="2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30"/>
                    </a:lnTo>
                    <a:lnTo>
                      <a:pt x="12" y="3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1" name="Freeform 128">
                <a:extLst>
                  <a:ext uri="{FF2B5EF4-FFF2-40B4-BE49-F238E27FC236}">
                    <a16:creationId xmlns:a16="http://schemas.microsoft.com/office/drawing/2014/main" id="{6B5597FC-E5D5-8BDB-8E76-3694FD5808B7}"/>
                  </a:ext>
                </a:extLst>
              </p:cNvPr>
              <p:cNvSpPr/>
              <p:nvPr/>
            </p:nvSpPr>
            <p:spPr bwMode="auto">
              <a:xfrm>
                <a:off x="4742" y="4201"/>
                <a:ext cx="16" cy="17"/>
              </a:xfrm>
              <a:custGeom>
                <a:avLst/>
                <a:gdLst>
                  <a:gd name="T0" fmla="*/ 0 w 34"/>
                  <a:gd name="T1" fmla="*/ 1 h 33"/>
                  <a:gd name="T2" fmla="*/ 0 w 34"/>
                  <a:gd name="T3" fmla="*/ 1 h 33"/>
                  <a:gd name="T4" fmla="*/ 0 w 34"/>
                  <a:gd name="T5" fmla="*/ 1 h 33"/>
                  <a:gd name="T6" fmla="*/ 0 w 34"/>
                  <a:gd name="T7" fmla="*/ 1 h 33"/>
                  <a:gd name="T8" fmla="*/ 0 w 34"/>
                  <a:gd name="T9" fmla="*/ 1 h 33"/>
                  <a:gd name="T10" fmla="*/ 0 w 34"/>
                  <a:gd name="T11" fmla="*/ 1 h 33"/>
                  <a:gd name="T12" fmla="*/ 0 w 34"/>
                  <a:gd name="T13" fmla="*/ 1 h 33"/>
                  <a:gd name="T14" fmla="*/ 0 w 34"/>
                  <a:gd name="T15" fmla="*/ 1 h 33"/>
                  <a:gd name="T16" fmla="*/ 0 w 34"/>
                  <a:gd name="T17" fmla="*/ 1 h 33"/>
                  <a:gd name="T18" fmla="*/ 0 w 34"/>
                  <a:gd name="T19" fmla="*/ 0 h 33"/>
                  <a:gd name="T20" fmla="*/ 0 w 34"/>
                  <a:gd name="T21" fmla="*/ 1 h 33"/>
                  <a:gd name="T22" fmla="*/ 0 w 34"/>
                  <a:gd name="T23" fmla="*/ 1 h 33"/>
                  <a:gd name="T24" fmla="*/ 0 w 34"/>
                  <a:gd name="T25" fmla="*/ 1 h 33"/>
                  <a:gd name="T26" fmla="*/ 0 w 34"/>
                  <a:gd name="T27" fmla="*/ 1 h 33"/>
                  <a:gd name="T28" fmla="*/ 0 w 34"/>
                  <a:gd name="T29" fmla="*/ 1 h 33"/>
                  <a:gd name="T30" fmla="*/ 0 w 34"/>
                  <a:gd name="T31" fmla="*/ 1 h 33"/>
                  <a:gd name="T32" fmla="*/ 0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2"/>
                    </a:moveTo>
                    <a:lnTo>
                      <a:pt x="19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1" y="9"/>
                    </a:lnTo>
                    <a:lnTo>
                      <a:pt x="28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2" name="Freeform 129">
                <a:extLst>
                  <a:ext uri="{FF2B5EF4-FFF2-40B4-BE49-F238E27FC236}">
                    <a16:creationId xmlns:a16="http://schemas.microsoft.com/office/drawing/2014/main" id="{9928FC5E-1D01-2CAE-4D7F-06EDE34EBBB4}"/>
                  </a:ext>
                </a:extLst>
              </p:cNvPr>
              <p:cNvSpPr/>
              <p:nvPr/>
            </p:nvSpPr>
            <p:spPr bwMode="auto">
              <a:xfrm>
                <a:off x="4782" y="4209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1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5" y="29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" name="Freeform 130">
                <a:extLst>
                  <a:ext uri="{FF2B5EF4-FFF2-40B4-BE49-F238E27FC236}">
                    <a16:creationId xmlns:a16="http://schemas.microsoft.com/office/drawing/2014/main" id="{E412B1AB-5A0A-3E8A-CC44-0D3DABFCC670}"/>
                  </a:ext>
                </a:extLst>
              </p:cNvPr>
              <p:cNvSpPr/>
              <p:nvPr/>
            </p:nvSpPr>
            <p:spPr bwMode="auto">
              <a:xfrm>
                <a:off x="4820" y="4226"/>
                <a:ext cx="17" cy="17"/>
              </a:xfrm>
              <a:custGeom>
                <a:avLst/>
                <a:gdLst>
                  <a:gd name="T0" fmla="*/ 1 w 33"/>
                  <a:gd name="T1" fmla="*/ 1 h 34"/>
                  <a:gd name="T2" fmla="*/ 1 w 33"/>
                  <a:gd name="T3" fmla="*/ 1 h 34"/>
                  <a:gd name="T4" fmla="*/ 1 w 33"/>
                  <a:gd name="T5" fmla="*/ 1 h 34"/>
                  <a:gd name="T6" fmla="*/ 1 w 33"/>
                  <a:gd name="T7" fmla="*/ 1 h 34"/>
                  <a:gd name="T8" fmla="*/ 1 w 33"/>
                  <a:gd name="T9" fmla="*/ 1 h 34"/>
                  <a:gd name="T10" fmla="*/ 1 w 33"/>
                  <a:gd name="T11" fmla="*/ 1 h 34"/>
                  <a:gd name="T12" fmla="*/ 1 w 33"/>
                  <a:gd name="T13" fmla="*/ 1 h 34"/>
                  <a:gd name="T14" fmla="*/ 1 w 33"/>
                  <a:gd name="T15" fmla="*/ 1 h 34"/>
                  <a:gd name="T16" fmla="*/ 1 w 33"/>
                  <a:gd name="T17" fmla="*/ 1 h 34"/>
                  <a:gd name="T18" fmla="*/ 1 w 33"/>
                  <a:gd name="T19" fmla="*/ 0 h 34"/>
                  <a:gd name="T20" fmla="*/ 1 w 33"/>
                  <a:gd name="T21" fmla="*/ 1 h 34"/>
                  <a:gd name="T22" fmla="*/ 1 w 33"/>
                  <a:gd name="T23" fmla="*/ 1 h 34"/>
                  <a:gd name="T24" fmla="*/ 1 w 33"/>
                  <a:gd name="T25" fmla="*/ 1 h 34"/>
                  <a:gd name="T26" fmla="*/ 0 w 33"/>
                  <a:gd name="T27" fmla="*/ 1 h 34"/>
                  <a:gd name="T28" fmla="*/ 1 w 33"/>
                  <a:gd name="T29" fmla="*/ 1 h 34"/>
                  <a:gd name="T30" fmla="*/ 1 w 33"/>
                  <a:gd name="T31" fmla="*/ 1 h 34"/>
                  <a:gd name="T32" fmla="*/ 1 w 33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4">
                    <a:moveTo>
                      <a:pt x="11" y="34"/>
                    </a:moveTo>
                    <a:lnTo>
                      <a:pt x="18" y="34"/>
                    </a:lnTo>
                    <a:lnTo>
                      <a:pt x="24" y="33"/>
                    </a:lnTo>
                    <a:lnTo>
                      <a:pt x="30" y="28"/>
                    </a:lnTo>
                    <a:lnTo>
                      <a:pt x="33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7" y="5"/>
                    </a:lnTo>
                    <a:lnTo>
                      <a:pt x="22" y="1"/>
                    </a:lnTo>
                    <a:lnTo>
                      <a:pt x="16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1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5" y="30"/>
                    </a:lnTo>
                    <a:lnTo>
                      <a:pt x="11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4" name="Freeform 131">
                <a:extLst>
                  <a:ext uri="{FF2B5EF4-FFF2-40B4-BE49-F238E27FC236}">
                    <a16:creationId xmlns:a16="http://schemas.microsoft.com/office/drawing/2014/main" id="{458A292E-5B15-ECA9-EF79-7A046D7C7527}"/>
                  </a:ext>
                </a:extLst>
              </p:cNvPr>
              <p:cNvSpPr/>
              <p:nvPr/>
            </p:nvSpPr>
            <p:spPr bwMode="auto">
              <a:xfrm>
                <a:off x="4853" y="4250"/>
                <a:ext cx="16" cy="16"/>
              </a:xfrm>
              <a:custGeom>
                <a:avLst/>
                <a:gdLst>
                  <a:gd name="T0" fmla="*/ 0 w 33"/>
                  <a:gd name="T1" fmla="*/ 0 h 33"/>
                  <a:gd name="T2" fmla="*/ 0 w 33"/>
                  <a:gd name="T3" fmla="*/ 0 h 33"/>
                  <a:gd name="T4" fmla="*/ 0 w 33"/>
                  <a:gd name="T5" fmla="*/ 0 h 33"/>
                  <a:gd name="T6" fmla="*/ 0 w 33"/>
                  <a:gd name="T7" fmla="*/ 0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0 h 33"/>
                  <a:gd name="T14" fmla="*/ 0 w 33"/>
                  <a:gd name="T15" fmla="*/ 0 h 33"/>
                  <a:gd name="T16" fmla="*/ 0 w 33"/>
                  <a:gd name="T17" fmla="*/ 0 h 33"/>
                  <a:gd name="T18" fmla="*/ 0 w 33"/>
                  <a:gd name="T19" fmla="*/ 0 h 33"/>
                  <a:gd name="T20" fmla="*/ 0 w 33"/>
                  <a:gd name="T21" fmla="*/ 0 h 33"/>
                  <a:gd name="T22" fmla="*/ 0 w 33"/>
                  <a:gd name="T23" fmla="*/ 0 h 33"/>
                  <a:gd name="T24" fmla="*/ 0 w 33"/>
                  <a:gd name="T25" fmla="*/ 0 h 33"/>
                  <a:gd name="T26" fmla="*/ 0 w 33"/>
                  <a:gd name="T27" fmla="*/ 0 h 33"/>
                  <a:gd name="T28" fmla="*/ 0 w 33"/>
                  <a:gd name="T29" fmla="*/ 0 h 33"/>
                  <a:gd name="T30" fmla="*/ 0 w 33"/>
                  <a:gd name="T31" fmla="*/ 0 h 33"/>
                  <a:gd name="T32" fmla="*/ 0 w 33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2" y="32"/>
                    </a:moveTo>
                    <a:lnTo>
                      <a:pt x="18" y="33"/>
                    </a:lnTo>
                    <a:lnTo>
                      <a:pt x="25" y="32"/>
                    </a:lnTo>
                    <a:lnTo>
                      <a:pt x="29" y="27"/>
                    </a:lnTo>
                    <a:lnTo>
                      <a:pt x="33" y="21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1" y="1"/>
                    </a:lnTo>
                    <a:lnTo>
                      <a:pt x="15" y="0"/>
                    </a:lnTo>
                    <a:lnTo>
                      <a:pt x="8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" name="Freeform 132">
                <a:extLst>
                  <a:ext uri="{FF2B5EF4-FFF2-40B4-BE49-F238E27FC236}">
                    <a16:creationId xmlns:a16="http://schemas.microsoft.com/office/drawing/2014/main" id="{BA95D9D2-9F77-482A-52EC-9CE82FEF9EAA}"/>
                  </a:ext>
                </a:extLst>
              </p:cNvPr>
              <p:cNvSpPr/>
              <p:nvPr/>
            </p:nvSpPr>
            <p:spPr bwMode="auto">
              <a:xfrm>
                <a:off x="4680" y="4230"/>
                <a:ext cx="188" cy="72"/>
              </a:xfrm>
              <a:custGeom>
                <a:avLst/>
                <a:gdLst>
                  <a:gd name="T0" fmla="*/ 1 w 376"/>
                  <a:gd name="T1" fmla="*/ 1 h 144"/>
                  <a:gd name="T2" fmla="*/ 1 w 376"/>
                  <a:gd name="T3" fmla="*/ 1 h 144"/>
                  <a:gd name="T4" fmla="*/ 1 w 376"/>
                  <a:gd name="T5" fmla="*/ 1 h 144"/>
                  <a:gd name="T6" fmla="*/ 1 w 376"/>
                  <a:gd name="T7" fmla="*/ 1 h 144"/>
                  <a:gd name="T8" fmla="*/ 1 w 376"/>
                  <a:gd name="T9" fmla="*/ 1 h 144"/>
                  <a:gd name="T10" fmla="*/ 1 w 376"/>
                  <a:gd name="T11" fmla="*/ 1 h 144"/>
                  <a:gd name="T12" fmla="*/ 1 w 376"/>
                  <a:gd name="T13" fmla="*/ 1 h 144"/>
                  <a:gd name="T14" fmla="*/ 1 w 376"/>
                  <a:gd name="T15" fmla="*/ 1 h 144"/>
                  <a:gd name="T16" fmla="*/ 1 w 376"/>
                  <a:gd name="T17" fmla="*/ 1 h 144"/>
                  <a:gd name="T18" fmla="*/ 1 w 376"/>
                  <a:gd name="T19" fmla="*/ 1 h 144"/>
                  <a:gd name="T20" fmla="*/ 1 w 376"/>
                  <a:gd name="T21" fmla="*/ 1 h 144"/>
                  <a:gd name="T22" fmla="*/ 1 w 376"/>
                  <a:gd name="T23" fmla="*/ 1 h 144"/>
                  <a:gd name="T24" fmla="*/ 1 w 376"/>
                  <a:gd name="T25" fmla="*/ 1 h 144"/>
                  <a:gd name="T26" fmla="*/ 1 w 376"/>
                  <a:gd name="T27" fmla="*/ 1 h 144"/>
                  <a:gd name="T28" fmla="*/ 1 w 376"/>
                  <a:gd name="T29" fmla="*/ 1 h 144"/>
                  <a:gd name="T30" fmla="*/ 1 w 376"/>
                  <a:gd name="T31" fmla="*/ 1 h 144"/>
                  <a:gd name="T32" fmla="*/ 1 w 376"/>
                  <a:gd name="T33" fmla="*/ 1 h 144"/>
                  <a:gd name="T34" fmla="*/ 1 w 376"/>
                  <a:gd name="T35" fmla="*/ 1 h 144"/>
                  <a:gd name="T36" fmla="*/ 1 w 376"/>
                  <a:gd name="T37" fmla="*/ 1 h 144"/>
                  <a:gd name="T38" fmla="*/ 1 w 376"/>
                  <a:gd name="T39" fmla="*/ 0 h 144"/>
                  <a:gd name="T40" fmla="*/ 1 w 376"/>
                  <a:gd name="T41" fmla="*/ 1 h 144"/>
                  <a:gd name="T42" fmla="*/ 1 w 376"/>
                  <a:gd name="T43" fmla="*/ 1 h 144"/>
                  <a:gd name="T44" fmla="*/ 1 w 376"/>
                  <a:gd name="T45" fmla="*/ 1 h 144"/>
                  <a:gd name="T46" fmla="*/ 1 w 376"/>
                  <a:gd name="T47" fmla="*/ 1 h 144"/>
                  <a:gd name="T48" fmla="*/ 0 w 376"/>
                  <a:gd name="T49" fmla="*/ 1 h 144"/>
                  <a:gd name="T50" fmla="*/ 1 w 376"/>
                  <a:gd name="T51" fmla="*/ 1 h 144"/>
                  <a:gd name="T52" fmla="*/ 1 w 376"/>
                  <a:gd name="T53" fmla="*/ 1 h 144"/>
                  <a:gd name="T54" fmla="*/ 1 w 376"/>
                  <a:gd name="T55" fmla="*/ 1 h 144"/>
                  <a:gd name="T56" fmla="*/ 1 w 376"/>
                  <a:gd name="T57" fmla="*/ 1 h 144"/>
                  <a:gd name="T58" fmla="*/ 1 w 376"/>
                  <a:gd name="T59" fmla="*/ 1 h 144"/>
                  <a:gd name="T60" fmla="*/ 1 w 376"/>
                  <a:gd name="T61" fmla="*/ 1 h 144"/>
                  <a:gd name="T62" fmla="*/ 1 w 376"/>
                  <a:gd name="T63" fmla="*/ 1 h 144"/>
                  <a:gd name="T64" fmla="*/ 1 w 376"/>
                  <a:gd name="T65" fmla="*/ 1 h 144"/>
                  <a:gd name="T66" fmla="*/ 1 w 376"/>
                  <a:gd name="T67" fmla="*/ 1 h 144"/>
                  <a:gd name="T68" fmla="*/ 1 w 376"/>
                  <a:gd name="T69" fmla="*/ 1 h 144"/>
                  <a:gd name="T70" fmla="*/ 1 w 376"/>
                  <a:gd name="T71" fmla="*/ 1 h 144"/>
                  <a:gd name="T72" fmla="*/ 1 w 376"/>
                  <a:gd name="T73" fmla="*/ 1 h 144"/>
                  <a:gd name="T74" fmla="*/ 1 w 376"/>
                  <a:gd name="T75" fmla="*/ 1 h 144"/>
                  <a:gd name="T76" fmla="*/ 1 w 376"/>
                  <a:gd name="T77" fmla="*/ 1 h 144"/>
                  <a:gd name="T78" fmla="*/ 1 w 376"/>
                  <a:gd name="T79" fmla="*/ 1 h 144"/>
                  <a:gd name="T80" fmla="*/ 1 w 376"/>
                  <a:gd name="T81" fmla="*/ 1 h 144"/>
                  <a:gd name="T82" fmla="*/ 1 w 376"/>
                  <a:gd name="T83" fmla="*/ 1 h 144"/>
                  <a:gd name="T84" fmla="*/ 1 w 376"/>
                  <a:gd name="T85" fmla="*/ 1 h 144"/>
                  <a:gd name="T86" fmla="*/ 1 w 376"/>
                  <a:gd name="T87" fmla="*/ 1 h 144"/>
                  <a:gd name="T88" fmla="*/ 1 w 376"/>
                  <a:gd name="T89" fmla="*/ 1 h 144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376" h="144">
                    <a:moveTo>
                      <a:pt x="340" y="144"/>
                    </a:moveTo>
                    <a:lnTo>
                      <a:pt x="344" y="141"/>
                    </a:lnTo>
                    <a:lnTo>
                      <a:pt x="349" y="137"/>
                    </a:lnTo>
                    <a:lnTo>
                      <a:pt x="353" y="134"/>
                    </a:lnTo>
                    <a:lnTo>
                      <a:pt x="358" y="130"/>
                    </a:lnTo>
                    <a:lnTo>
                      <a:pt x="363" y="127"/>
                    </a:lnTo>
                    <a:lnTo>
                      <a:pt x="367" y="122"/>
                    </a:lnTo>
                    <a:lnTo>
                      <a:pt x="372" y="119"/>
                    </a:lnTo>
                    <a:lnTo>
                      <a:pt x="376" y="114"/>
                    </a:lnTo>
                    <a:lnTo>
                      <a:pt x="358" y="95"/>
                    </a:lnTo>
                    <a:lnTo>
                      <a:pt x="337" y="76"/>
                    </a:lnTo>
                    <a:lnTo>
                      <a:pt x="314" y="60"/>
                    </a:lnTo>
                    <a:lnTo>
                      <a:pt x="291" y="46"/>
                    </a:lnTo>
                    <a:lnTo>
                      <a:pt x="266" y="34"/>
                    </a:lnTo>
                    <a:lnTo>
                      <a:pt x="239" y="23"/>
                    </a:lnTo>
                    <a:lnTo>
                      <a:pt x="213" y="15"/>
                    </a:lnTo>
                    <a:lnTo>
                      <a:pt x="186" y="9"/>
                    </a:lnTo>
                    <a:lnTo>
                      <a:pt x="160" y="5"/>
                    </a:lnTo>
                    <a:lnTo>
                      <a:pt x="133" y="1"/>
                    </a:lnTo>
                    <a:lnTo>
                      <a:pt x="108" y="0"/>
                    </a:lnTo>
                    <a:lnTo>
                      <a:pt x="83" y="1"/>
                    </a:lnTo>
                    <a:lnTo>
                      <a:pt x="60" y="4"/>
                    </a:lnTo>
                    <a:lnTo>
                      <a:pt x="38" y="7"/>
                    </a:lnTo>
                    <a:lnTo>
                      <a:pt x="17" y="13"/>
                    </a:lnTo>
                    <a:lnTo>
                      <a:pt x="0" y="20"/>
                    </a:lnTo>
                    <a:lnTo>
                      <a:pt x="4" y="32"/>
                    </a:lnTo>
                    <a:lnTo>
                      <a:pt x="9" y="45"/>
                    </a:lnTo>
                    <a:lnTo>
                      <a:pt x="15" y="58"/>
                    </a:lnTo>
                    <a:lnTo>
                      <a:pt x="21" y="69"/>
                    </a:lnTo>
                    <a:lnTo>
                      <a:pt x="40" y="60"/>
                    </a:lnTo>
                    <a:lnTo>
                      <a:pt x="61" y="54"/>
                    </a:lnTo>
                    <a:lnTo>
                      <a:pt x="83" y="50"/>
                    </a:lnTo>
                    <a:lnTo>
                      <a:pt x="106" y="47"/>
                    </a:lnTo>
                    <a:lnTo>
                      <a:pt x="128" y="47"/>
                    </a:lnTo>
                    <a:lnTo>
                      <a:pt x="151" y="49"/>
                    </a:lnTo>
                    <a:lnTo>
                      <a:pt x="174" y="52"/>
                    </a:lnTo>
                    <a:lnTo>
                      <a:pt x="197" y="58"/>
                    </a:lnTo>
                    <a:lnTo>
                      <a:pt x="219" y="65"/>
                    </a:lnTo>
                    <a:lnTo>
                      <a:pt x="241" y="73"/>
                    </a:lnTo>
                    <a:lnTo>
                      <a:pt x="261" y="82"/>
                    </a:lnTo>
                    <a:lnTo>
                      <a:pt x="280" y="92"/>
                    </a:lnTo>
                    <a:lnTo>
                      <a:pt x="298" y="104"/>
                    </a:lnTo>
                    <a:lnTo>
                      <a:pt x="314" y="117"/>
                    </a:lnTo>
                    <a:lnTo>
                      <a:pt x="328" y="130"/>
                    </a:lnTo>
                    <a:lnTo>
                      <a:pt x="340" y="144"/>
                    </a:lnTo>
                    <a:close/>
                  </a:path>
                </a:pathLst>
              </a:custGeom>
              <a:solidFill>
                <a:srgbClr val="D100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" name="Freeform 133">
                <a:extLst>
                  <a:ext uri="{FF2B5EF4-FFF2-40B4-BE49-F238E27FC236}">
                    <a16:creationId xmlns:a16="http://schemas.microsoft.com/office/drawing/2014/main" id="{02AB07FB-790E-A333-6BC6-D1CFE4E261ED}"/>
                  </a:ext>
                </a:extLst>
              </p:cNvPr>
              <p:cNvSpPr/>
              <p:nvPr/>
            </p:nvSpPr>
            <p:spPr bwMode="auto">
              <a:xfrm>
                <a:off x="3482" y="4271"/>
                <a:ext cx="1433" cy="69"/>
              </a:xfrm>
              <a:custGeom>
                <a:avLst/>
                <a:gdLst>
                  <a:gd name="T0" fmla="*/ 0 w 2868"/>
                  <a:gd name="T1" fmla="*/ 1 h 137"/>
                  <a:gd name="T2" fmla="*/ 0 w 2868"/>
                  <a:gd name="T3" fmla="*/ 0 h 137"/>
                  <a:gd name="T4" fmla="*/ 0 w 2868"/>
                  <a:gd name="T5" fmla="*/ 0 h 137"/>
                  <a:gd name="T6" fmla="*/ 0 w 2868"/>
                  <a:gd name="T7" fmla="*/ 1 h 137"/>
                  <a:gd name="T8" fmla="*/ 0 w 2868"/>
                  <a:gd name="T9" fmla="*/ 1 h 1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868" h="137">
                    <a:moveTo>
                      <a:pt x="2868" y="134"/>
                    </a:moveTo>
                    <a:lnTo>
                      <a:pt x="2868" y="0"/>
                    </a:lnTo>
                    <a:lnTo>
                      <a:pt x="0" y="0"/>
                    </a:lnTo>
                    <a:lnTo>
                      <a:pt x="7" y="137"/>
                    </a:lnTo>
                    <a:lnTo>
                      <a:pt x="2868" y="134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" name="Freeform 134">
                <a:extLst>
                  <a:ext uri="{FF2B5EF4-FFF2-40B4-BE49-F238E27FC236}">
                    <a16:creationId xmlns:a16="http://schemas.microsoft.com/office/drawing/2014/main" id="{A1BB30FA-7405-F204-6F07-C895D3E765C1}"/>
                  </a:ext>
                </a:extLst>
              </p:cNvPr>
              <p:cNvSpPr/>
              <p:nvPr/>
            </p:nvSpPr>
            <p:spPr bwMode="auto">
              <a:xfrm>
                <a:off x="3452" y="4178"/>
                <a:ext cx="202" cy="140"/>
              </a:xfrm>
              <a:custGeom>
                <a:avLst/>
                <a:gdLst>
                  <a:gd name="T0" fmla="*/ 1 w 404"/>
                  <a:gd name="T1" fmla="*/ 0 h 281"/>
                  <a:gd name="T2" fmla="*/ 1 w 404"/>
                  <a:gd name="T3" fmla="*/ 0 h 281"/>
                  <a:gd name="T4" fmla="*/ 1 w 404"/>
                  <a:gd name="T5" fmla="*/ 0 h 281"/>
                  <a:gd name="T6" fmla="*/ 1 w 404"/>
                  <a:gd name="T7" fmla="*/ 0 h 281"/>
                  <a:gd name="T8" fmla="*/ 1 w 404"/>
                  <a:gd name="T9" fmla="*/ 0 h 281"/>
                  <a:gd name="T10" fmla="*/ 1 w 404"/>
                  <a:gd name="T11" fmla="*/ 0 h 281"/>
                  <a:gd name="T12" fmla="*/ 1 w 404"/>
                  <a:gd name="T13" fmla="*/ 0 h 281"/>
                  <a:gd name="T14" fmla="*/ 1 w 404"/>
                  <a:gd name="T15" fmla="*/ 0 h 281"/>
                  <a:gd name="T16" fmla="*/ 1 w 404"/>
                  <a:gd name="T17" fmla="*/ 0 h 281"/>
                  <a:gd name="T18" fmla="*/ 1 w 404"/>
                  <a:gd name="T19" fmla="*/ 0 h 281"/>
                  <a:gd name="T20" fmla="*/ 1 w 404"/>
                  <a:gd name="T21" fmla="*/ 0 h 281"/>
                  <a:gd name="T22" fmla="*/ 1 w 404"/>
                  <a:gd name="T23" fmla="*/ 0 h 281"/>
                  <a:gd name="T24" fmla="*/ 1 w 404"/>
                  <a:gd name="T25" fmla="*/ 0 h 281"/>
                  <a:gd name="T26" fmla="*/ 1 w 404"/>
                  <a:gd name="T27" fmla="*/ 0 h 281"/>
                  <a:gd name="T28" fmla="*/ 1 w 404"/>
                  <a:gd name="T29" fmla="*/ 0 h 281"/>
                  <a:gd name="T30" fmla="*/ 1 w 404"/>
                  <a:gd name="T31" fmla="*/ 0 h 281"/>
                  <a:gd name="T32" fmla="*/ 1 w 404"/>
                  <a:gd name="T33" fmla="*/ 0 h 281"/>
                  <a:gd name="T34" fmla="*/ 1 w 404"/>
                  <a:gd name="T35" fmla="*/ 0 h 281"/>
                  <a:gd name="T36" fmla="*/ 1 w 404"/>
                  <a:gd name="T37" fmla="*/ 0 h 281"/>
                  <a:gd name="T38" fmla="*/ 1 w 404"/>
                  <a:gd name="T39" fmla="*/ 0 h 281"/>
                  <a:gd name="T40" fmla="*/ 1 w 404"/>
                  <a:gd name="T41" fmla="*/ 0 h 281"/>
                  <a:gd name="T42" fmla="*/ 1 w 404"/>
                  <a:gd name="T43" fmla="*/ 0 h 281"/>
                  <a:gd name="T44" fmla="*/ 1 w 404"/>
                  <a:gd name="T45" fmla="*/ 0 h 281"/>
                  <a:gd name="T46" fmla="*/ 1 w 404"/>
                  <a:gd name="T47" fmla="*/ 0 h 281"/>
                  <a:gd name="T48" fmla="*/ 1 w 404"/>
                  <a:gd name="T49" fmla="*/ 0 h 281"/>
                  <a:gd name="T50" fmla="*/ 1 w 404"/>
                  <a:gd name="T51" fmla="*/ 0 h 281"/>
                  <a:gd name="T52" fmla="*/ 1 w 404"/>
                  <a:gd name="T53" fmla="*/ 0 h 281"/>
                  <a:gd name="T54" fmla="*/ 1 w 404"/>
                  <a:gd name="T55" fmla="*/ 0 h 281"/>
                  <a:gd name="T56" fmla="*/ 1 w 404"/>
                  <a:gd name="T57" fmla="*/ 0 h 281"/>
                  <a:gd name="T58" fmla="*/ 1 w 404"/>
                  <a:gd name="T59" fmla="*/ 0 h 281"/>
                  <a:gd name="T60" fmla="*/ 1 w 404"/>
                  <a:gd name="T61" fmla="*/ 0 h 281"/>
                  <a:gd name="T62" fmla="*/ 1 w 404"/>
                  <a:gd name="T63" fmla="*/ 0 h 281"/>
                  <a:gd name="T64" fmla="*/ 1 w 404"/>
                  <a:gd name="T65" fmla="*/ 0 h 281"/>
                  <a:gd name="T66" fmla="*/ 1 w 404"/>
                  <a:gd name="T67" fmla="*/ 0 h 281"/>
                  <a:gd name="T68" fmla="*/ 1 w 404"/>
                  <a:gd name="T69" fmla="*/ 0 h 281"/>
                  <a:gd name="T70" fmla="*/ 1 w 404"/>
                  <a:gd name="T71" fmla="*/ 0 h 281"/>
                  <a:gd name="T72" fmla="*/ 1 w 404"/>
                  <a:gd name="T73" fmla="*/ 0 h 281"/>
                  <a:gd name="T74" fmla="*/ 1 w 404"/>
                  <a:gd name="T75" fmla="*/ 0 h 281"/>
                  <a:gd name="T76" fmla="*/ 1 w 404"/>
                  <a:gd name="T77" fmla="*/ 0 h 281"/>
                  <a:gd name="T78" fmla="*/ 1 w 404"/>
                  <a:gd name="T79" fmla="*/ 0 h 281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4" h="281">
                    <a:moveTo>
                      <a:pt x="339" y="270"/>
                    </a:moveTo>
                    <a:lnTo>
                      <a:pt x="323" y="270"/>
                    </a:lnTo>
                    <a:lnTo>
                      <a:pt x="306" y="271"/>
                    </a:lnTo>
                    <a:lnTo>
                      <a:pt x="290" y="271"/>
                    </a:lnTo>
                    <a:lnTo>
                      <a:pt x="274" y="271"/>
                    </a:lnTo>
                    <a:lnTo>
                      <a:pt x="258" y="273"/>
                    </a:lnTo>
                    <a:lnTo>
                      <a:pt x="241" y="273"/>
                    </a:lnTo>
                    <a:lnTo>
                      <a:pt x="225" y="274"/>
                    </a:lnTo>
                    <a:lnTo>
                      <a:pt x="209" y="274"/>
                    </a:lnTo>
                    <a:lnTo>
                      <a:pt x="194" y="275"/>
                    </a:lnTo>
                    <a:lnTo>
                      <a:pt x="178" y="276"/>
                    </a:lnTo>
                    <a:lnTo>
                      <a:pt x="163" y="276"/>
                    </a:lnTo>
                    <a:lnTo>
                      <a:pt x="148" y="277"/>
                    </a:lnTo>
                    <a:lnTo>
                      <a:pt x="133" y="278"/>
                    </a:lnTo>
                    <a:lnTo>
                      <a:pt x="118" y="279"/>
                    </a:lnTo>
                    <a:lnTo>
                      <a:pt x="103" y="279"/>
                    </a:lnTo>
                    <a:lnTo>
                      <a:pt x="89" y="281"/>
                    </a:lnTo>
                    <a:lnTo>
                      <a:pt x="86" y="258"/>
                    </a:lnTo>
                    <a:lnTo>
                      <a:pt x="80" y="233"/>
                    </a:lnTo>
                    <a:lnTo>
                      <a:pt x="72" y="209"/>
                    </a:lnTo>
                    <a:lnTo>
                      <a:pt x="62" y="185"/>
                    </a:lnTo>
                    <a:lnTo>
                      <a:pt x="49" y="163"/>
                    </a:lnTo>
                    <a:lnTo>
                      <a:pt x="34" y="142"/>
                    </a:lnTo>
                    <a:lnTo>
                      <a:pt x="18" y="125"/>
                    </a:lnTo>
                    <a:lnTo>
                      <a:pt x="0" y="112"/>
                    </a:lnTo>
                    <a:lnTo>
                      <a:pt x="20" y="118"/>
                    </a:lnTo>
                    <a:lnTo>
                      <a:pt x="40" y="127"/>
                    </a:lnTo>
                    <a:lnTo>
                      <a:pt x="57" y="139"/>
                    </a:lnTo>
                    <a:lnTo>
                      <a:pt x="73" y="155"/>
                    </a:lnTo>
                    <a:lnTo>
                      <a:pt x="89" y="173"/>
                    </a:lnTo>
                    <a:lnTo>
                      <a:pt x="103" y="196"/>
                    </a:lnTo>
                    <a:lnTo>
                      <a:pt x="118" y="223"/>
                    </a:lnTo>
                    <a:lnTo>
                      <a:pt x="133" y="254"/>
                    </a:lnTo>
                    <a:lnTo>
                      <a:pt x="140" y="223"/>
                    </a:lnTo>
                    <a:lnTo>
                      <a:pt x="142" y="188"/>
                    </a:lnTo>
                    <a:lnTo>
                      <a:pt x="142" y="153"/>
                    </a:lnTo>
                    <a:lnTo>
                      <a:pt x="139" y="116"/>
                    </a:lnTo>
                    <a:lnTo>
                      <a:pt x="133" y="81"/>
                    </a:lnTo>
                    <a:lnTo>
                      <a:pt x="125" y="50"/>
                    </a:lnTo>
                    <a:lnTo>
                      <a:pt x="115" y="23"/>
                    </a:lnTo>
                    <a:lnTo>
                      <a:pt x="102" y="5"/>
                    </a:lnTo>
                    <a:lnTo>
                      <a:pt x="121" y="18"/>
                    </a:lnTo>
                    <a:lnTo>
                      <a:pt x="140" y="34"/>
                    </a:lnTo>
                    <a:lnTo>
                      <a:pt x="157" y="53"/>
                    </a:lnTo>
                    <a:lnTo>
                      <a:pt x="174" y="78"/>
                    </a:lnTo>
                    <a:lnTo>
                      <a:pt x="188" y="106"/>
                    </a:lnTo>
                    <a:lnTo>
                      <a:pt x="201" y="141"/>
                    </a:lnTo>
                    <a:lnTo>
                      <a:pt x="212" y="183"/>
                    </a:lnTo>
                    <a:lnTo>
                      <a:pt x="218" y="231"/>
                    </a:lnTo>
                    <a:lnTo>
                      <a:pt x="229" y="208"/>
                    </a:lnTo>
                    <a:lnTo>
                      <a:pt x="237" y="183"/>
                    </a:lnTo>
                    <a:lnTo>
                      <a:pt x="243" y="154"/>
                    </a:lnTo>
                    <a:lnTo>
                      <a:pt x="245" y="124"/>
                    </a:lnTo>
                    <a:lnTo>
                      <a:pt x="245" y="93"/>
                    </a:lnTo>
                    <a:lnTo>
                      <a:pt x="241" y="62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0" y="30"/>
                    </a:lnTo>
                    <a:lnTo>
                      <a:pt x="255" y="57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8" y="128"/>
                    </a:lnTo>
                    <a:lnTo>
                      <a:pt x="294" y="151"/>
                    </a:lnTo>
                    <a:lnTo>
                      <a:pt x="298" y="173"/>
                    </a:lnTo>
                    <a:lnTo>
                      <a:pt x="299" y="195"/>
                    </a:lnTo>
                    <a:lnTo>
                      <a:pt x="312" y="173"/>
                    </a:lnTo>
                    <a:lnTo>
                      <a:pt x="326" y="148"/>
                    </a:lnTo>
                    <a:lnTo>
                      <a:pt x="340" y="121"/>
                    </a:lnTo>
                    <a:lnTo>
                      <a:pt x="354" y="94"/>
                    </a:lnTo>
                    <a:lnTo>
                      <a:pt x="366" y="67"/>
                    </a:lnTo>
                    <a:lnTo>
                      <a:pt x="375" y="42"/>
                    </a:lnTo>
                    <a:lnTo>
                      <a:pt x="382" y="20"/>
                    </a:lnTo>
                    <a:lnTo>
                      <a:pt x="384" y="3"/>
                    </a:lnTo>
                    <a:lnTo>
                      <a:pt x="392" y="27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4" y="112"/>
                    </a:lnTo>
                    <a:lnTo>
                      <a:pt x="398" y="146"/>
                    </a:lnTo>
                    <a:lnTo>
                      <a:pt x="388" y="184"/>
                    </a:lnTo>
                    <a:lnTo>
                      <a:pt x="368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" name="Freeform 135">
                <a:extLst>
                  <a:ext uri="{FF2B5EF4-FFF2-40B4-BE49-F238E27FC236}">
                    <a16:creationId xmlns:a16="http://schemas.microsoft.com/office/drawing/2014/main" id="{AEF2ECD3-51B1-38AA-D9AA-1705151ADD1A}"/>
                  </a:ext>
                </a:extLst>
              </p:cNvPr>
              <p:cNvSpPr/>
              <p:nvPr/>
            </p:nvSpPr>
            <p:spPr bwMode="auto">
              <a:xfrm>
                <a:off x="4880" y="4200"/>
                <a:ext cx="51" cy="71"/>
              </a:xfrm>
              <a:custGeom>
                <a:avLst/>
                <a:gdLst>
                  <a:gd name="T0" fmla="*/ 1 w 102"/>
                  <a:gd name="T1" fmla="*/ 1 h 142"/>
                  <a:gd name="T2" fmla="*/ 0 w 102"/>
                  <a:gd name="T3" fmla="*/ 1 h 142"/>
                  <a:gd name="T4" fmla="*/ 1 w 102"/>
                  <a:gd name="T5" fmla="*/ 1 h 142"/>
                  <a:gd name="T6" fmla="*/ 1 w 102"/>
                  <a:gd name="T7" fmla="*/ 1 h 142"/>
                  <a:gd name="T8" fmla="*/ 1 w 102"/>
                  <a:gd name="T9" fmla="*/ 1 h 142"/>
                  <a:gd name="T10" fmla="*/ 1 w 102"/>
                  <a:gd name="T11" fmla="*/ 1 h 142"/>
                  <a:gd name="T12" fmla="*/ 1 w 102"/>
                  <a:gd name="T13" fmla="*/ 1 h 142"/>
                  <a:gd name="T14" fmla="*/ 1 w 102"/>
                  <a:gd name="T15" fmla="*/ 1 h 142"/>
                  <a:gd name="T16" fmla="*/ 1 w 102"/>
                  <a:gd name="T17" fmla="*/ 1 h 142"/>
                  <a:gd name="T18" fmla="*/ 1 w 102"/>
                  <a:gd name="T19" fmla="*/ 0 h 142"/>
                  <a:gd name="T20" fmla="*/ 1 w 102"/>
                  <a:gd name="T21" fmla="*/ 1 h 142"/>
                  <a:gd name="T22" fmla="*/ 1 w 102"/>
                  <a:gd name="T23" fmla="*/ 1 h 142"/>
                  <a:gd name="T24" fmla="*/ 1 w 102"/>
                  <a:gd name="T25" fmla="*/ 1 h 142"/>
                  <a:gd name="T26" fmla="*/ 1 w 102"/>
                  <a:gd name="T27" fmla="*/ 1 h 14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2" h="142">
                    <a:moveTo>
                      <a:pt x="71" y="142"/>
                    </a:moveTo>
                    <a:lnTo>
                      <a:pt x="0" y="142"/>
                    </a:lnTo>
                    <a:lnTo>
                      <a:pt x="6" y="123"/>
                    </a:lnTo>
                    <a:lnTo>
                      <a:pt x="16" y="102"/>
                    </a:lnTo>
                    <a:lnTo>
                      <a:pt x="27" y="82"/>
                    </a:lnTo>
                    <a:lnTo>
                      <a:pt x="41" y="61"/>
                    </a:lnTo>
                    <a:lnTo>
                      <a:pt x="56" y="43"/>
                    </a:lnTo>
                    <a:lnTo>
                      <a:pt x="71" y="26"/>
                    </a:lnTo>
                    <a:lnTo>
                      <a:pt x="87" y="12"/>
                    </a:lnTo>
                    <a:lnTo>
                      <a:pt x="102" y="0"/>
                    </a:lnTo>
                    <a:lnTo>
                      <a:pt x="84" y="41"/>
                    </a:lnTo>
                    <a:lnTo>
                      <a:pt x="74" y="78"/>
                    </a:lnTo>
                    <a:lnTo>
                      <a:pt x="71" y="112"/>
                    </a:lnTo>
                    <a:lnTo>
                      <a:pt x="71" y="14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9" name="Freeform 136">
                <a:extLst>
                  <a:ext uri="{FF2B5EF4-FFF2-40B4-BE49-F238E27FC236}">
                    <a16:creationId xmlns:a16="http://schemas.microsoft.com/office/drawing/2014/main" id="{953FB2F0-CCB4-A88B-861B-C466DBCCD1AF}"/>
                  </a:ext>
                </a:extLst>
              </p:cNvPr>
              <p:cNvSpPr/>
              <p:nvPr/>
            </p:nvSpPr>
            <p:spPr bwMode="auto">
              <a:xfrm>
                <a:off x="3666" y="4127"/>
                <a:ext cx="558" cy="206"/>
              </a:xfrm>
              <a:custGeom>
                <a:avLst/>
                <a:gdLst>
                  <a:gd name="T0" fmla="*/ 0 w 1117"/>
                  <a:gd name="T1" fmla="*/ 1 h 412"/>
                  <a:gd name="T2" fmla="*/ 0 w 1117"/>
                  <a:gd name="T3" fmla="*/ 1 h 412"/>
                  <a:gd name="T4" fmla="*/ 0 w 1117"/>
                  <a:gd name="T5" fmla="*/ 1 h 412"/>
                  <a:gd name="T6" fmla="*/ 0 w 1117"/>
                  <a:gd name="T7" fmla="*/ 1 h 412"/>
                  <a:gd name="T8" fmla="*/ 0 w 1117"/>
                  <a:gd name="T9" fmla="*/ 1 h 412"/>
                  <a:gd name="T10" fmla="*/ 0 w 1117"/>
                  <a:gd name="T11" fmla="*/ 1 h 412"/>
                  <a:gd name="T12" fmla="*/ 0 w 1117"/>
                  <a:gd name="T13" fmla="*/ 1 h 412"/>
                  <a:gd name="T14" fmla="*/ 0 w 1117"/>
                  <a:gd name="T15" fmla="*/ 1 h 412"/>
                  <a:gd name="T16" fmla="*/ 0 w 1117"/>
                  <a:gd name="T17" fmla="*/ 1 h 412"/>
                  <a:gd name="T18" fmla="*/ 0 w 1117"/>
                  <a:gd name="T19" fmla="*/ 1 h 412"/>
                  <a:gd name="T20" fmla="*/ 0 w 1117"/>
                  <a:gd name="T21" fmla="*/ 1 h 412"/>
                  <a:gd name="T22" fmla="*/ 0 w 1117"/>
                  <a:gd name="T23" fmla="*/ 1 h 412"/>
                  <a:gd name="T24" fmla="*/ 0 w 1117"/>
                  <a:gd name="T25" fmla="*/ 1 h 412"/>
                  <a:gd name="T26" fmla="*/ 0 w 1117"/>
                  <a:gd name="T27" fmla="*/ 1 h 412"/>
                  <a:gd name="T28" fmla="*/ 0 w 1117"/>
                  <a:gd name="T29" fmla="*/ 1 h 412"/>
                  <a:gd name="T30" fmla="*/ 0 w 1117"/>
                  <a:gd name="T31" fmla="*/ 1 h 412"/>
                  <a:gd name="T32" fmla="*/ 0 w 1117"/>
                  <a:gd name="T33" fmla="*/ 1 h 412"/>
                  <a:gd name="T34" fmla="*/ 0 w 1117"/>
                  <a:gd name="T35" fmla="*/ 1 h 412"/>
                  <a:gd name="T36" fmla="*/ 0 w 1117"/>
                  <a:gd name="T37" fmla="*/ 1 h 412"/>
                  <a:gd name="T38" fmla="*/ 0 w 1117"/>
                  <a:gd name="T39" fmla="*/ 1 h 412"/>
                  <a:gd name="T40" fmla="*/ 0 w 1117"/>
                  <a:gd name="T41" fmla="*/ 1 h 412"/>
                  <a:gd name="T42" fmla="*/ 0 w 1117"/>
                  <a:gd name="T43" fmla="*/ 1 h 412"/>
                  <a:gd name="T44" fmla="*/ 0 w 1117"/>
                  <a:gd name="T45" fmla="*/ 1 h 412"/>
                  <a:gd name="T46" fmla="*/ 0 w 1117"/>
                  <a:gd name="T47" fmla="*/ 1 h 412"/>
                  <a:gd name="T48" fmla="*/ 0 w 1117"/>
                  <a:gd name="T49" fmla="*/ 1 h 412"/>
                  <a:gd name="T50" fmla="*/ 0 w 1117"/>
                  <a:gd name="T51" fmla="*/ 1 h 412"/>
                  <a:gd name="T52" fmla="*/ 0 w 1117"/>
                  <a:gd name="T53" fmla="*/ 1 h 412"/>
                  <a:gd name="T54" fmla="*/ 0 w 1117"/>
                  <a:gd name="T55" fmla="*/ 1 h 412"/>
                  <a:gd name="T56" fmla="*/ 0 w 1117"/>
                  <a:gd name="T57" fmla="*/ 1 h 412"/>
                  <a:gd name="T58" fmla="*/ 0 w 1117"/>
                  <a:gd name="T59" fmla="*/ 1 h 412"/>
                  <a:gd name="T60" fmla="*/ 0 w 1117"/>
                  <a:gd name="T61" fmla="*/ 1 h 412"/>
                  <a:gd name="T62" fmla="*/ 0 w 1117"/>
                  <a:gd name="T63" fmla="*/ 1 h 412"/>
                  <a:gd name="T64" fmla="*/ 0 w 1117"/>
                  <a:gd name="T65" fmla="*/ 0 h 412"/>
                  <a:gd name="T66" fmla="*/ 0 w 1117"/>
                  <a:gd name="T67" fmla="*/ 1 h 412"/>
                  <a:gd name="T68" fmla="*/ 0 w 1117"/>
                  <a:gd name="T69" fmla="*/ 1 h 412"/>
                  <a:gd name="T70" fmla="*/ 0 w 1117"/>
                  <a:gd name="T71" fmla="*/ 1 h 412"/>
                  <a:gd name="T72" fmla="*/ 0 w 1117"/>
                  <a:gd name="T73" fmla="*/ 1 h 412"/>
                  <a:gd name="T74" fmla="*/ 0 w 1117"/>
                  <a:gd name="T75" fmla="*/ 1 h 412"/>
                  <a:gd name="T76" fmla="*/ 0 w 1117"/>
                  <a:gd name="T77" fmla="*/ 1 h 412"/>
                  <a:gd name="T78" fmla="*/ 0 w 1117"/>
                  <a:gd name="T79" fmla="*/ 1 h 412"/>
                  <a:gd name="T80" fmla="*/ 0 w 1117"/>
                  <a:gd name="T81" fmla="*/ 1 h 412"/>
                  <a:gd name="T82" fmla="*/ 0 w 1117"/>
                  <a:gd name="T83" fmla="*/ 1 h 412"/>
                  <a:gd name="T84" fmla="*/ 0 w 1117"/>
                  <a:gd name="T85" fmla="*/ 1 h 412"/>
                  <a:gd name="T86" fmla="*/ 0 w 1117"/>
                  <a:gd name="T87" fmla="*/ 1 h 412"/>
                  <a:gd name="T88" fmla="*/ 0 w 1117"/>
                  <a:gd name="T89" fmla="*/ 1 h 412"/>
                  <a:gd name="T90" fmla="*/ 0 w 1117"/>
                  <a:gd name="T91" fmla="*/ 1 h 412"/>
                  <a:gd name="T92" fmla="*/ 0 w 1117"/>
                  <a:gd name="T93" fmla="*/ 1 h 412"/>
                  <a:gd name="T94" fmla="*/ 0 w 1117"/>
                  <a:gd name="T95" fmla="*/ 1 h 412"/>
                  <a:gd name="T96" fmla="*/ 0 w 1117"/>
                  <a:gd name="T97" fmla="*/ 1 h 412"/>
                  <a:gd name="T98" fmla="*/ 0 w 1117"/>
                  <a:gd name="T99" fmla="*/ 1 h 412"/>
                  <a:gd name="T100" fmla="*/ 0 w 1117"/>
                  <a:gd name="T101" fmla="*/ 1 h 412"/>
                  <a:gd name="T102" fmla="*/ 0 w 1117"/>
                  <a:gd name="T103" fmla="*/ 1 h 412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1117" h="412">
                    <a:moveTo>
                      <a:pt x="1093" y="212"/>
                    </a:moveTo>
                    <a:lnTo>
                      <a:pt x="1073" y="229"/>
                    </a:lnTo>
                    <a:lnTo>
                      <a:pt x="1052" y="248"/>
                    </a:lnTo>
                    <a:lnTo>
                      <a:pt x="1032" y="265"/>
                    </a:lnTo>
                    <a:lnTo>
                      <a:pt x="1011" y="284"/>
                    </a:lnTo>
                    <a:lnTo>
                      <a:pt x="990" y="301"/>
                    </a:lnTo>
                    <a:lnTo>
                      <a:pt x="971" y="317"/>
                    </a:lnTo>
                    <a:lnTo>
                      <a:pt x="951" y="334"/>
                    </a:lnTo>
                    <a:lnTo>
                      <a:pt x="934" y="349"/>
                    </a:lnTo>
                    <a:lnTo>
                      <a:pt x="917" y="363"/>
                    </a:lnTo>
                    <a:lnTo>
                      <a:pt x="900" y="376"/>
                    </a:lnTo>
                    <a:lnTo>
                      <a:pt x="888" y="387"/>
                    </a:lnTo>
                    <a:lnTo>
                      <a:pt x="876" y="397"/>
                    </a:lnTo>
                    <a:lnTo>
                      <a:pt x="867" y="403"/>
                    </a:lnTo>
                    <a:lnTo>
                      <a:pt x="860" y="409"/>
                    </a:lnTo>
                    <a:lnTo>
                      <a:pt x="857" y="412"/>
                    </a:lnTo>
                    <a:lnTo>
                      <a:pt x="826" y="410"/>
                    </a:lnTo>
                    <a:lnTo>
                      <a:pt x="791" y="409"/>
                    </a:lnTo>
                    <a:lnTo>
                      <a:pt x="753" y="408"/>
                    </a:lnTo>
                    <a:lnTo>
                      <a:pt x="714" y="406"/>
                    </a:lnTo>
                    <a:lnTo>
                      <a:pt x="672" y="403"/>
                    </a:lnTo>
                    <a:lnTo>
                      <a:pt x="630" y="401"/>
                    </a:lnTo>
                    <a:lnTo>
                      <a:pt x="587" y="399"/>
                    </a:lnTo>
                    <a:lnTo>
                      <a:pt x="542" y="395"/>
                    </a:lnTo>
                    <a:lnTo>
                      <a:pt x="499" y="393"/>
                    </a:lnTo>
                    <a:lnTo>
                      <a:pt x="455" y="391"/>
                    </a:lnTo>
                    <a:lnTo>
                      <a:pt x="412" y="387"/>
                    </a:lnTo>
                    <a:lnTo>
                      <a:pt x="371" y="385"/>
                    </a:lnTo>
                    <a:lnTo>
                      <a:pt x="330" y="383"/>
                    </a:lnTo>
                    <a:lnTo>
                      <a:pt x="292" y="380"/>
                    </a:lnTo>
                    <a:lnTo>
                      <a:pt x="257" y="378"/>
                    </a:lnTo>
                    <a:lnTo>
                      <a:pt x="224" y="377"/>
                    </a:lnTo>
                    <a:lnTo>
                      <a:pt x="209" y="376"/>
                    </a:lnTo>
                    <a:lnTo>
                      <a:pt x="193" y="376"/>
                    </a:lnTo>
                    <a:lnTo>
                      <a:pt x="178" y="375"/>
                    </a:lnTo>
                    <a:lnTo>
                      <a:pt x="162" y="375"/>
                    </a:lnTo>
                    <a:lnTo>
                      <a:pt x="147" y="374"/>
                    </a:lnTo>
                    <a:lnTo>
                      <a:pt x="131" y="374"/>
                    </a:lnTo>
                    <a:lnTo>
                      <a:pt x="116" y="372"/>
                    </a:lnTo>
                    <a:lnTo>
                      <a:pt x="101" y="372"/>
                    </a:lnTo>
                    <a:lnTo>
                      <a:pt x="80" y="334"/>
                    </a:lnTo>
                    <a:lnTo>
                      <a:pt x="63" y="289"/>
                    </a:lnTo>
                    <a:lnTo>
                      <a:pt x="48" y="241"/>
                    </a:lnTo>
                    <a:lnTo>
                      <a:pt x="36" y="190"/>
                    </a:lnTo>
                    <a:lnTo>
                      <a:pt x="24" y="142"/>
                    </a:lnTo>
                    <a:lnTo>
                      <a:pt x="15" y="97"/>
                    </a:lnTo>
                    <a:lnTo>
                      <a:pt x="7" y="58"/>
                    </a:lnTo>
                    <a:lnTo>
                      <a:pt x="0" y="28"/>
                    </a:lnTo>
                    <a:lnTo>
                      <a:pt x="11" y="62"/>
                    </a:lnTo>
                    <a:lnTo>
                      <a:pt x="25" y="100"/>
                    </a:lnTo>
                    <a:lnTo>
                      <a:pt x="41" y="141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4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1" y="284"/>
                    </a:lnTo>
                    <a:lnTo>
                      <a:pt x="138" y="257"/>
                    </a:lnTo>
                    <a:lnTo>
                      <a:pt x="146" y="234"/>
                    </a:lnTo>
                    <a:lnTo>
                      <a:pt x="156" y="211"/>
                    </a:lnTo>
                    <a:lnTo>
                      <a:pt x="169" y="191"/>
                    </a:lnTo>
                    <a:lnTo>
                      <a:pt x="184" y="172"/>
                    </a:lnTo>
                    <a:lnTo>
                      <a:pt x="204" y="153"/>
                    </a:lnTo>
                    <a:lnTo>
                      <a:pt x="227" y="136"/>
                    </a:lnTo>
                    <a:lnTo>
                      <a:pt x="214" y="158"/>
                    </a:lnTo>
                    <a:lnTo>
                      <a:pt x="201" y="184"/>
                    </a:lnTo>
                    <a:lnTo>
                      <a:pt x="191" y="216"/>
                    </a:lnTo>
                    <a:lnTo>
                      <a:pt x="184" y="248"/>
                    </a:lnTo>
                    <a:lnTo>
                      <a:pt x="182" y="281"/>
                    </a:lnTo>
                    <a:lnTo>
                      <a:pt x="188" y="314"/>
                    </a:lnTo>
                    <a:lnTo>
                      <a:pt x="200" y="344"/>
                    </a:lnTo>
                    <a:lnTo>
                      <a:pt x="224" y="370"/>
                    </a:lnTo>
                    <a:lnTo>
                      <a:pt x="250" y="344"/>
                    </a:lnTo>
                    <a:lnTo>
                      <a:pt x="270" y="305"/>
                    </a:lnTo>
                    <a:lnTo>
                      <a:pt x="284" y="261"/>
                    </a:lnTo>
                    <a:lnTo>
                      <a:pt x="291" y="211"/>
                    </a:lnTo>
                    <a:lnTo>
                      <a:pt x="290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7" y="8"/>
                    </a:lnTo>
                    <a:lnTo>
                      <a:pt x="261" y="35"/>
                    </a:lnTo>
                    <a:lnTo>
                      <a:pt x="282" y="63"/>
                    </a:lnTo>
                    <a:lnTo>
                      <a:pt x="299" y="96"/>
                    </a:lnTo>
                    <a:lnTo>
                      <a:pt x="314" y="130"/>
                    </a:lnTo>
                    <a:lnTo>
                      <a:pt x="326" y="168"/>
                    </a:lnTo>
                    <a:lnTo>
                      <a:pt x="334" y="211"/>
                    </a:lnTo>
                    <a:lnTo>
                      <a:pt x="340" y="258"/>
                    </a:lnTo>
                    <a:lnTo>
                      <a:pt x="341" y="309"/>
                    </a:lnTo>
                    <a:lnTo>
                      <a:pt x="355" y="288"/>
                    </a:lnTo>
                    <a:lnTo>
                      <a:pt x="371" y="266"/>
                    </a:lnTo>
                    <a:lnTo>
                      <a:pt x="389" y="244"/>
                    </a:lnTo>
                    <a:lnTo>
                      <a:pt x="409" y="222"/>
                    </a:lnTo>
                    <a:lnTo>
                      <a:pt x="429" y="203"/>
                    </a:lnTo>
                    <a:lnTo>
                      <a:pt x="450" y="184"/>
                    </a:lnTo>
                    <a:lnTo>
                      <a:pt x="471" y="171"/>
                    </a:lnTo>
                    <a:lnTo>
                      <a:pt x="492" y="160"/>
                    </a:lnTo>
                    <a:lnTo>
                      <a:pt x="482" y="180"/>
                    </a:lnTo>
                    <a:lnTo>
                      <a:pt x="469" y="203"/>
                    </a:lnTo>
                    <a:lnTo>
                      <a:pt x="451" y="227"/>
                    </a:lnTo>
                    <a:lnTo>
                      <a:pt x="433" y="251"/>
                    </a:lnTo>
                    <a:lnTo>
                      <a:pt x="416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1" y="334"/>
                    </a:lnTo>
                    <a:lnTo>
                      <a:pt x="388" y="339"/>
                    </a:lnTo>
                    <a:lnTo>
                      <a:pt x="397" y="344"/>
                    </a:lnTo>
                    <a:lnTo>
                      <a:pt x="408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3" y="360"/>
                    </a:lnTo>
                    <a:lnTo>
                      <a:pt x="457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3"/>
                    </a:lnTo>
                    <a:lnTo>
                      <a:pt x="374" y="66"/>
                    </a:lnTo>
                    <a:lnTo>
                      <a:pt x="345" y="36"/>
                    </a:lnTo>
                    <a:lnTo>
                      <a:pt x="374" y="58"/>
                    </a:lnTo>
                    <a:lnTo>
                      <a:pt x="399" y="79"/>
                    </a:lnTo>
                    <a:lnTo>
                      <a:pt x="423" y="103"/>
                    </a:lnTo>
                    <a:lnTo>
                      <a:pt x="443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3" y="10"/>
                    </a:lnTo>
                    <a:lnTo>
                      <a:pt x="489" y="39"/>
                    </a:lnTo>
                    <a:lnTo>
                      <a:pt x="505" y="71"/>
                    </a:lnTo>
                    <a:lnTo>
                      <a:pt x="519" y="106"/>
                    </a:lnTo>
                    <a:lnTo>
                      <a:pt x="531" y="145"/>
                    </a:lnTo>
                    <a:lnTo>
                      <a:pt x="539" y="189"/>
                    </a:lnTo>
                    <a:lnTo>
                      <a:pt x="541" y="236"/>
                    </a:lnTo>
                    <a:lnTo>
                      <a:pt x="538" y="290"/>
                    </a:lnTo>
                    <a:lnTo>
                      <a:pt x="526" y="349"/>
                    </a:lnTo>
                    <a:lnTo>
                      <a:pt x="553" y="322"/>
                    </a:lnTo>
                    <a:lnTo>
                      <a:pt x="576" y="288"/>
                    </a:lnTo>
                    <a:lnTo>
                      <a:pt x="594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2" y="126"/>
                    </a:lnTo>
                    <a:lnTo>
                      <a:pt x="584" y="84"/>
                    </a:lnTo>
                    <a:lnTo>
                      <a:pt x="551" y="44"/>
                    </a:lnTo>
                    <a:lnTo>
                      <a:pt x="566" y="52"/>
                    </a:lnTo>
                    <a:lnTo>
                      <a:pt x="581" y="60"/>
                    </a:lnTo>
                    <a:lnTo>
                      <a:pt x="596" y="69"/>
                    </a:lnTo>
                    <a:lnTo>
                      <a:pt x="610" y="82"/>
                    </a:lnTo>
                    <a:lnTo>
                      <a:pt x="622" y="96"/>
                    </a:lnTo>
                    <a:lnTo>
                      <a:pt x="632" y="113"/>
                    </a:lnTo>
                    <a:lnTo>
                      <a:pt x="641" y="134"/>
                    </a:lnTo>
                    <a:lnTo>
                      <a:pt x="647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8" y="32"/>
                    </a:lnTo>
                    <a:lnTo>
                      <a:pt x="645" y="0"/>
                    </a:lnTo>
                    <a:lnTo>
                      <a:pt x="655" y="38"/>
                    </a:lnTo>
                    <a:lnTo>
                      <a:pt x="661" y="82"/>
                    </a:lnTo>
                    <a:lnTo>
                      <a:pt x="662" y="129"/>
                    </a:lnTo>
                    <a:lnTo>
                      <a:pt x="660" y="179"/>
                    </a:lnTo>
                    <a:lnTo>
                      <a:pt x="652" y="228"/>
                    </a:lnTo>
                    <a:lnTo>
                      <a:pt x="641" y="277"/>
                    </a:lnTo>
                    <a:lnTo>
                      <a:pt x="626" y="320"/>
                    </a:lnTo>
                    <a:lnTo>
                      <a:pt x="609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79" y="255"/>
                    </a:lnTo>
                    <a:lnTo>
                      <a:pt x="697" y="212"/>
                    </a:lnTo>
                    <a:lnTo>
                      <a:pt x="712" y="167"/>
                    </a:lnTo>
                    <a:lnTo>
                      <a:pt x="722" y="122"/>
                    </a:lnTo>
                    <a:lnTo>
                      <a:pt x="730" y="77"/>
                    </a:lnTo>
                    <a:lnTo>
                      <a:pt x="733" y="33"/>
                    </a:lnTo>
                    <a:lnTo>
                      <a:pt x="742" y="88"/>
                    </a:lnTo>
                    <a:lnTo>
                      <a:pt x="746" y="148"/>
                    </a:lnTo>
                    <a:lnTo>
                      <a:pt x="743" y="210"/>
                    </a:lnTo>
                    <a:lnTo>
                      <a:pt x="730" y="269"/>
                    </a:lnTo>
                    <a:lnTo>
                      <a:pt x="743" y="252"/>
                    </a:lnTo>
                    <a:lnTo>
                      <a:pt x="756" y="232"/>
                    </a:lnTo>
                    <a:lnTo>
                      <a:pt x="770" y="206"/>
                    </a:lnTo>
                    <a:lnTo>
                      <a:pt x="784" y="181"/>
                    </a:lnTo>
                    <a:lnTo>
                      <a:pt x="797" y="154"/>
                    </a:lnTo>
                    <a:lnTo>
                      <a:pt x="808" y="130"/>
                    </a:lnTo>
                    <a:lnTo>
                      <a:pt x="816" y="109"/>
                    </a:lnTo>
                    <a:lnTo>
                      <a:pt x="821" y="93"/>
                    </a:lnTo>
                    <a:lnTo>
                      <a:pt x="819" y="118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4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6" y="295"/>
                    </a:lnTo>
                    <a:lnTo>
                      <a:pt x="725" y="324"/>
                    </a:lnTo>
                    <a:lnTo>
                      <a:pt x="752" y="307"/>
                    </a:lnTo>
                    <a:lnTo>
                      <a:pt x="777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69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0" y="166"/>
                    </a:lnTo>
                    <a:lnTo>
                      <a:pt x="882" y="194"/>
                    </a:lnTo>
                    <a:lnTo>
                      <a:pt x="873" y="220"/>
                    </a:lnTo>
                    <a:lnTo>
                      <a:pt x="861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35" y="308"/>
                    </a:lnTo>
                    <a:lnTo>
                      <a:pt x="850" y="297"/>
                    </a:lnTo>
                    <a:lnTo>
                      <a:pt x="866" y="284"/>
                    </a:lnTo>
                    <a:lnTo>
                      <a:pt x="882" y="269"/>
                    </a:lnTo>
                    <a:lnTo>
                      <a:pt x="897" y="252"/>
                    </a:lnTo>
                    <a:lnTo>
                      <a:pt x="912" y="234"/>
                    </a:lnTo>
                    <a:lnTo>
                      <a:pt x="927" y="216"/>
                    </a:lnTo>
                    <a:lnTo>
                      <a:pt x="941" y="195"/>
                    </a:lnTo>
                    <a:lnTo>
                      <a:pt x="955" y="174"/>
                    </a:lnTo>
                    <a:lnTo>
                      <a:pt x="967" y="153"/>
                    </a:lnTo>
                    <a:lnTo>
                      <a:pt x="979" y="133"/>
                    </a:lnTo>
                    <a:lnTo>
                      <a:pt x="990" y="112"/>
                    </a:lnTo>
                    <a:lnTo>
                      <a:pt x="999" y="91"/>
                    </a:lnTo>
                    <a:lnTo>
                      <a:pt x="1008" y="70"/>
                    </a:lnTo>
                    <a:lnTo>
                      <a:pt x="1014" y="52"/>
                    </a:lnTo>
                    <a:lnTo>
                      <a:pt x="1020" y="33"/>
                    </a:lnTo>
                    <a:lnTo>
                      <a:pt x="1012" y="71"/>
                    </a:lnTo>
                    <a:lnTo>
                      <a:pt x="1004" y="107"/>
                    </a:lnTo>
                    <a:lnTo>
                      <a:pt x="994" y="141"/>
                    </a:lnTo>
                    <a:lnTo>
                      <a:pt x="983" y="173"/>
                    </a:lnTo>
                    <a:lnTo>
                      <a:pt x="968" y="206"/>
                    </a:lnTo>
                    <a:lnTo>
                      <a:pt x="950" y="242"/>
                    </a:lnTo>
                    <a:lnTo>
                      <a:pt x="927" y="279"/>
                    </a:lnTo>
                    <a:lnTo>
                      <a:pt x="897" y="322"/>
                    </a:lnTo>
                    <a:lnTo>
                      <a:pt x="910" y="314"/>
                    </a:lnTo>
                    <a:lnTo>
                      <a:pt x="925" y="304"/>
                    </a:lnTo>
                    <a:lnTo>
                      <a:pt x="940" y="294"/>
                    </a:lnTo>
                    <a:lnTo>
                      <a:pt x="956" y="282"/>
                    </a:lnTo>
                    <a:lnTo>
                      <a:pt x="972" y="270"/>
                    </a:lnTo>
                    <a:lnTo>
                      <a:pt x="988" y="257"/>
                    </a:lnTo>
                    <a:lnTo>
                      <a:pt x="1005" y="243"/>
                    </a:lnTo>
                    <a:lnTo>
                      <a:pt x="1021" y="228"/>
                    </a:lnTo>
                    <a:lnTo>
                      <a:pt x="1037" y="213"/>
                    </a:lnTo>
                    <a:lnTo>
                      <a:pt x="1052" y="197"/>
                    </a:lnTo>
                    <a:lnTo>
                      <a:pt x="1067" y="182"/>
                    </a:lnTo>
                    <a:lnTo>
                      <a:pt x="1080" y="166"/>
                    </a:lnTo>
                    <a:lnTo>
                      <a:pt x="1092" y="150"/>
                    </a:lnTo>
                    <a:lnTo>
                      <a:pt x="1102" y="135"/>
                    </a:lnTo>
                    <a:lnTo>
                      <a:pt x="1111" y="119"/>
                    </a:lnTo>
                    <a:lnTo>
                      <a:pt x="1117" y="104"/>
                    </a:lnTo>
                    <a:lnTo>
                      <a:pt x="1110" y="136"/>
                    </a:lnTo>
                    <a:lnTo>
                      <a:pt x="1103" y="166"/>
                    </a:lnTo>
                    <a:lnTo>
                      <a:pt x="1099" y="192"/>
                    </a:lnTo>
                    <a:lnTo>
                      <a:pt x="1093" y="21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" name="Freeform 137">
                <a:extLst>
                  <a:ext uri="{FF2B5EF4-FFF2-40B4-BE49-F238E27FC236}">
                    <a16:creationId xmlns:a16="http://schemas.microsoft.com/office/drawing/2014/main" id="{2804C3A6-04D6-447A-59F5-9A8254382F9C}"/>
                  </a:ext>
                </a:extLst>
              </p:cNvPr>
              <p:cNvSpPr/>
              <p:nvPr/>
            </p:nvSpPr>
            <p:spPr bwMode="auto">
              <a:xfrm>
                <a:off x="4164" y="4179"/>
                <a:ext cx="202" cy="141"/>
              </a:xfrm>
              <a:custGeom>
                <a:avLst/>
                <a:gdLst>
                  <a:gd name="T0" fmla="*/ 1 w 403"/>
                  <a:gd name="T1" fmla="*/ 1 h 280"/>
                  <a:gd name="T2" fmla="*/ 1 w 403"/>
                  <a:gd name="T3" fmla="*/ 1 h 280"/>
                  <a:gd name="T4" fmla="*/ 1 w 403"/>
                  <a:gd name="T5" fmla="*/ 1 h 280"/>
                  <a:gd name="T6" fmla="*/ 1 w 403"/>
                  <a:gd name="T7" fmla="*/ 1 h 280"/>
                  <a:gd name="T8" fmla="*/ 1 w 403"/>
                  <a:gd name="T9" fmla="*/ 1 h 280"/>
                  <a:gd name="T10" fmla="*/ 1 w 403"/>
                  <a:gd name="T11" fmla="*/ 1 h 280"/>
                  <a:gd name="T12" fmla="*/ 1 w 403"/>
                  <a:gd name="T13" fmla="*/ 1 h 280"/>
                  <a:gd name="T14" fmla="*/ 1 w 403"/>
                  <a:gd name="T15" fmla="*/ 1 h 280"/>
                  <a:gd name="T16" fmla="*/ 1 w 403"/>
                  <a:gd name="T17" fmla="*/ 1 h 280"/>
                  <a:gd name="T18" fmla="*/ 1 w 403"/>
                  <a:gd name="T19" fmla="*/ 1 h 280"/>
                  <a:gd name="T20" fmla="*/ 1 w 403"/>
                  <a:gd name="T21" fmla="*/ 1 h 280"/>
                  <a:gd name="T22" fmla="*/ 1 w 403"/>
                  <a:gd name="T23" fmla="*/ 1 h 280"/>
                  <a:gd name="T24" fmla="*/ 1 w 403"/>
                  <a:gd name="T25" fmla="*/ 1 h 280"/>
                  <a:gd name="T26" fmla="*/ 1 w 403"/>
                  <a:gd name="T27" fmla="*/ 1 h 280"/>
                  <a:gd name="T28" fmla="*/ 1 w 403"/>
                  <a:gd name="T29" fmla="*/ 1 h 280"/>
                  <a:gd name="T30" fmla="*/ 1 w 403"/>
                  <a:gd name="T31" fmla="*/ 1 h 280"/>
                  <a:gd name="T32" fmla="*/ 1 w 403"/>
                  <a:gd name="T33" fmla="*/ 1 h 280"/>
                  <a:gd name="T34" fmla="*/ 1 w 403"/>
                  <a:gd name="T35" fmla="*/ 1 h 280"/>
                  <a:gd name="T36" fmla="*/ 1 w 403"/>
                  <a:gd name="T37" fmla="*/ 1 h 280"/>
                  <a:gd name="T38" fmla="*/ 1 w 403"/>
                  <a:gd name="T39" fmla="*/ 1 h 280"/>
                  <a:gd name="T40" fmla="*/ 1 w 403"/>
                  <a:gd name="T41" fmla="*/ 1 h 280"/>
                  <a:gd name="T42" fmla="*/ 1 w 403"/>
                  <a:gd name="T43" fmla="*/ 1 h 280"/>
                  <a:gd name="T44" fmla="*/ 1 w 403"/>
                  <a:gd name="T45" fmla="*/ 1 h 280"/>
                  <a:gd name="T46" fmla="*/ 1 w 403"/>
                  <a:gd name="T47" fmla="*/ 1 h 280"/>
                  <a:gd name="T48" fmla="*/ 1 w 403"/>
                  <a:gd name="T49" fmla="*/ 1 h 280"/>
                  <a:gd name="T50" fmla="*/ 1 w 403"/>
                  <a:gd name="T51" fmla="*/ 1 h 280"/>
                  <a:gd name="T52" fmla="*/ 1 w 403"/>
                  <a:gd name="T53" fmla="*/ 1 h 280"/>
                  <a:gd name="T54" fmla="*/ 1 w 403"/>
                  <a:gd name="T55" fmla="*/ 1 h 280"/>
                  <a:gd name="T56" fmla="*/ 1 w 403"/>
                  <a:gd name="T57" fmla="*/ 1 h 280"/>
                  <a:gd name="T58" fmla="*/ 1 w 403"/>
                  <a:gd name="T59" fmla="*/ 1 h 280"/>
                  <a:gd name="T60" fmla="*/ 1 w 403"/>
                  <a:gd name="T61" fmla="*/ 1 h 280"/>
                  <a:gd name="T62" fmla="*/ 1 w 403"/>
                  <a:gd name="T63" fmla="*/ 1 h 280"/>
                  <a:gd name="T64" fmla="*/ 1 w 403"/>
                  <a:gd name="T65" fmla="*/ 1 h 280"/>
                  <a:gd name="T66" fmla="*/ 1 w 403"/>
                  <a:gd name="T67" fmla="*/ 1 h 280"/>
                  <a:gd name="T68" fmla="*/ 1 w 403"/>
                  <a:gd name="T69" fmla="*/ 1 h 280"/>
                  <a:gd name="T70" fmla="*/ 1 w 403"/>
                  <a:gd name="T71" fmla="*/ 1 h 280"/>
                  <a:gd name="T72" fmla="*/ 1 w 403"/>
                  <a:gd name="T73" fmla="*/ 1 h 280"/>
                  <a:gd name="T74" fmla="*/ 1 w 403"/>
                  <a:gd name="T75" fmla="*/ 1 h 280"/>
                  <a:gd name="T76" fmla="*/ 1 w 403"/>
                  <a:gd name="T77" fmla="*/ 1 h 280"/>
                  <a:gd name="T78" fmla="*/ 1 w 403"/>
                  <a:gd name="T79" fmla="*/ 1 h 28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3" h="280">
                    <a:moveTo>
                      <a:pt x="339" y="270"/>
                    </a:moveTo>
                    <a:lnTo>
                      <a:pt x="322" y="270"/>
                    </a:lnTo>
                    <a:lnTo>
                      <a:pt x="305" y="271"/>
                    </a:lnTo>
                    <a:lnTo>
                      <a:pt x="289" y="271"/>
                    </a:lnTo>
                    <a:lnTo>
                      <a:pt x="273" y="272"/>
                    </a:lnTo>
                    <a:lnTo>
                      <a:pt x="257" y="272"/>
                    </a:lnTo>
                    <a:lnTo>
                      <a:pt x="241" y="273"/>
                    </a:lnTo>
                    <a:lnTo>
                      <a:pt x="225" y="273"/>
                    </a:lnTo>
                    <a:lnTo>
                      <a:pt x="210" y="274"/>
                    </a:lnTo>
                    <a:lnTo>
                      <a:pt x="194" y="274"/>
                    </a:lnTo>
                    <a:lnTo>
                      <a:pt x="179" y="275"/>
                    </a:lnTo>
                    <a:lnTo>
                      <a:pt x="164" y="277"/>
                    </a:lnTo>
                    <a:lnTo>
                      <a:pt x="149" y="277"/>
                    </a:lnTo>
                    <a:lnTo>
                      <a:pt x="134" y="278"/>
                    </a:lnTo>
                    <a:lnTo>
                      <a:pt x="119" y="279"/>
                    </a:lnTo>
                    <a:lnTo>
                      <a:pt x="104" y="279"/>
                    </a:lnTo>
                    <a:lnTo>
                      <a:pt x="90" y="280"/>
                    </a:lnTo>
                    <a:lnTo>
                      <a:pt x="86" y="257"/>
                    </a:lnTo>
                    <a:lnTo>
                      <a:pt x="81" y="233"/>
                    </a:lnTo>
                    <a:lnTo>
                      <a:pt x="73" y="209"/>
                    </a:lnTo>
                    <a:lnTo>
                      <a:pt x="62" y="184"/>
                    </a:lnTo>
                    <a:lnTo>
                      <a:pt x="50" y="162"/>
                    </a:lnTo>
                    <a:lnTo>
                      <a:pt x="35" y="142"/>
                    </a:lnTo>
                    <a:lnTo>
                      <a:pt x="18" y="124"/>
                    </a:lnTo>
                    <a:lnTo>
                      <a:pt x="0" y="112"/>
                    </a:lnTo>
                    <a:lnTo>
                      <a:pt x="22" y="117"/>
                    </a:lnTo>
                    <a:lnTo>
                      <a:pt x="40" y="127"/>
                    </a:lnTo>
                    <a:lnTo>
                      <a:pt x="58" y="138"/>
                    </a:lnTo>
                    <a:lnTo>
                      <a:pt x="74" y="154"/>
                    </a:lnTo>
                    <a:lnTo>
                      <a:pt x="89" y="173"/>
                    </a:lnTo>
                    <a:lnTo>
                      <a:pt x="104" y="196"/>
                    </a:lnTo>
                    <a:lnTo>
                      <a:pt x="117" y="222"/>
                    </a:lnTo>
                    <a:lnTo>
                      <a:pt x="132" y="254"/>
                    </a:lnTo>
                    <a:lnTo>
                      <a:pt x="139" y="222"/>
                    </a:lnTo>
                    <a:lnTo>
                      <a:pt x="143" y="188"/>
                    </a:lnTo>
                    <a:lnTo>
                      <a:pt x="142" y="152"/>
                    </a:lnTo>
                    <a:lnTo>
                      <a:pt x="139" y="115"/>
                    </a:lnTo>
                    <a:lnTo>
                      <a:pt x="134" y="81"/>
                    </a:lnTo>
                    <a:lnTo>
                      <a:pt x="126" y="49"/>
                    </a:lnTo>
                    <a:lnTo>
                      <a:pt x="115" y="23"/>
                    </a:lnTo>
                    <a:lnTo>
                      <a:pt x="103" y="4"/>
                    </a:lnTo>
                    <a:lnTo>
                      <a:pt x="121" y="17"/>
                    </a:lnTo>
                    <a:lnTo>
                      <a:pt x="139" y="33"/>
                    </a:lnTo>
                    <a:lnTo>
                      <a:pt x="157" y="53"/>
                    </a:lnTo>
                    <a:lnTo>
                      <a:pt x="173" y="77"/>
                    </a:lnTo>
                    <a:lnTo>
                      <a:pt x="188" y="106"/>
                    </a:lnTo>
                    <a:lnTo>
                      <a:pt x="200" y="141"/>
                    </a:lnTo>
                    <a:lnTo>
                      <a:pt x="211" y="182"/>
                    </a:lnTo>
                    <a:lnTo>
                      <a:pt x="218" y="230"/>
                    </a:lnTo>
                    <a:lnTo>
                      <a:pt x="228" y="207"/>
                    </a:lnTo>
                    <a:lnTo>
                      <a:pt x="236" y="182"/>
                    </a:lnTo>
                    <a:lnTo>
                      <a:pt x="242" y="153"/>
                    </a:lnTo>
                    <a:lnTo>
                      <a:pt x="245" y="123"/>
                    </a:lnTo>
                    <a:lnTo>
                      <a:pt x="245" y="92"/>
                    </a:lnTo>
                    <a:lnTo>
                      <a:pt x="242" y="61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1" y="30"/>
                    </a:lnTo>
                    <a:lnTo>
                      <a:pt x="255" y="56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7" y="128"/>
                    </a:lnTo>
                    <a:lnTo>
                      <a:pt x="294" y="151"/>
                    </a:lnTo>
                    <a:lnTo>
                      <a:pt x="297" y="173"/>
                    </a:lnTo>
                    <a:lnTo>
                      <a:pt x="298" y="195"/>
                    </a:lnTo>
                    <a:lnTo>
                      <a:pt x="312" y="173"/>
                    </a:lnTo>
                    <a:lnTo>
                      <a:pt x="326" y="149"/>
                    </a:lnTo>
                    <a:lnTo>
                      <a:pt x="340" y="121"/>
                    </a:lnTo>
                    <a:lnTo>
                      <a:pt x="354" y="93"/>
                    </a:lnTo>
                    <a:lnTo>
                      <a:pt x="366" y="67"/>
                    </a:lnTo>
                    <a:lnTo>
                      <a:pt x="375" y="41"/>
                    </a:lnTo>
                    <a:lnTo>
                      <a:pt x="382" y="19"/>
                    </a:lnTo>
                    <a:lnTo>
                      <a:pt x="385" y="2"/>
                    </a:lnTo>
                    <a:lnTo>
                      <a:pt x="392" y="26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3" y="112"/>
                    </a:lnTo>
                    <a:lnTo>
                      <a:pt x="398" y="145"/>
                    </a:lnTo>
                    <a:lnTo>
                      <a:pt x="387" y="183"/>
                    </a:lnTo>
                    <a:lnTo>
                      <a:pt x="367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" name="Freeform 138">
                <a:extLst>
                  <a:ext uri="{FF2B5EF4-FFF2-40B4-BE49-F238E27FC236}">
                    <a16:creationId xmlns:a16="http://schemas.microsoft.com/office/drawing/2014/main" id="{70D7C556-0BC9-BD0B-CFDB-F8D14DA1BF79}"/>
                  </a:ext>
                </a:extLst>
              </p:cNvPr>
              <p:cNvSpPr/>
              <p:nvPr/>
            </p:nvSpPr>
            <p:spPr bwMode="auto">
              <a:xfrm>
                <a:off x="4368" y="4177"/>
                <a:ext cx="123" cy="143"/>
              </a:xfrm>
              <a:custGeom>
                <a:avLst/>
                <a:gdLst>
                  <a:gd name="T0" fmla="*/ 1 w 246"/>
                  <a:gd name="T1" fmla="*/ 1 h 285"/>
                  <a:gd name="T2" fmla="*/ 1 w 246"/>
                  <a:gd name="T3" fmla="*/ 1 h 285"/>
                  <a:gd name="T4" fmla="*/ 1 w 246"/>
                  <a:gd name="T5" fmla="*/ 1 h 285"/>
                  <a:gd name="T6" fmla="*/ 1 w 246"/>
                  <a:gd name="T7" fmla="*/ 1 h 285"/>
                  <a:gd name="T8" fmla="*/ 1 w 246"/>
                  <a:gd name="T9" fmla="*/ 1 h 285"/>
                  <a:gd name="T10" fmla="*/ 1 w 246"/>
                  <a:gd name="T11" fmla="*/ 1 h 285"/>
                  <a:gd name="T12" fmla="*/ 1 w 246"/>
                  <a:gd name="T13" fmla="*/ 1 h 285"/>
                  <a:gd name="T14" fmla="*/ 1 w 246"/>
                  <a:gd name="T15" fmla="*/ 1 h 285"/>
                  <a:gd name="T16" fmla="*/ 0 w 246"/>
                  <a:gd name="T17" fmla="*/ 1 h 285"/>
                  <a:gd name="T18" fmla="*/ 1 w 246"/>
                  <a:gd name="T19" fmla="*/ 1 h 285"/>
                  <a:gd name="T20" fmla="*/ 1 w 246"/>
                  <a:gd name="T21" fmla="*/ 1 h 285"/>
                  <a:gd name="T22" fmla="*/ 1 w 246"/>
                  <a:gd name="T23" fmla="*/ 1 h 285"/>
                  <a:gd name="T24" fmla="*/ 1 w 246"/>
                  <a:gd name="T25" fmla="*/ 1 h 285"/>
                  <a:gd name="T26" fmla="*/ 1 w 246"/>
                  <a:gd name="T27" fmla="*/ 1 h 285"/>
                  <a:gd name="T28" fmla="*/ 1 w 246"/>
                  <a:gd name="T29" fmla="*/ 1 h 285"/>
                  <a:gd name="T30" fmla="*/ 1 w 246"/>
                  <a:gd name="T31" fmla="*/ 1 h 285"/>
                  <a:gd name="T32" fmla="*/ 1 w 246"/>
                  <a:gd name="T33" fmla="*/ 1 h 285"/>
                  <a:gd name="T34" fmla="*/ 1 w 246"/>
                  <a:gd name="T35" fmla="*/ 1 h 285"/>
                  <a:gd name="T36" fmla="*/ 1 w 246"/>
                  <a:gd name="T37" fmla="*/ 1 h 285"/>
                  <a:gd name="T38" fmla="*/ 1 w 246"/>
                  <a:gd name="T39" fmla="*/ 1 h 285"/>
                  <a:gd name="T40" fmla="*/ 1 w 246"/>
                  <a:gd name="T41" fmla="*/ 1 h 285"/>
                  <a:gd name="T42" fmla="*/ 1 w 246"/>
                  <a:gd name="T43" fmla="*/ 1 h 285"/>
                  <a:gd name="T44" fmla="*/ 1 w 246"/>
                  <a:gd name="T45" fmla="*/ 1 h 285"/>
                  <a:gd name="T46" fmla="*/ 1 w 246"/>
                  <a:gd name="T47" fmla="*/ 1 h 285"/>
                  <a:gd name="T48" fmla="*/ 1 w 246"/>
                  <a:gd name="T49" fmla="*/ 0 h 285"/>
                  <a:gd name="T50" fmla="*/ 1 w 246"/>
                  <a:gd name="T51" fmla="*/ 1 h 285"/>
                  <a:gd name="T52" fmla="*/ 1 w 246"/>
                  <a:gd name="T53" fmla="*/ 1 h 285"/>
                  <a:gd name="T54" fmla="*/ 1 w 246"/>
                  <a:gd name="T55" fmla="*/ 1 h 285"/>
                  <a:gd name="T56" fmla="*/ 1 w 246"/>
                  <a:gd name="T57" fmla="*/ 1 h 285"/>
                  <a:gd name="T58" fmla="*/ 1 w 246"/>
                  <a:gd name="T59" fmla="*/ 1 h 285"/>
                  <a:gd name="T60" fmla="*/ 1 w 246"/>
                  <a:gd name="T61" fmla="*/ 1 h 285"/>
                  <a:gd name="T62" fmla="*/ 1 w 246"/>
                  <a:gd name="T63" fmla="*/ 1 h 285"/>
                  <a:gd name="T64" fmla="*/ 1 w 246"/>
                  <a:gd name="T65" fmla="*/ 1 h 2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46" h="285">
                    <a:moveTo>
                      <a:pt x="85" y="285"/>
                    </a:moveTo>
                    <a:lnTo>
                      <a:pt x="75" y="285"/>
                    </a:lnTo>
                    <a:lnTo>
                      <a:pt x="63" y="285"/>
                    </a:lnTo>
                    <a:lnTo>
                      <a:pt x="53" y="285"/>
                    </a:lnTo>
                    <a:lnTo>
                      <a:pt x="42" y="285"/>
                    </a:lnTo>
                    <a:lnTo>
                      <a:pt x="32" y="285"/>
                    </a:lnTo>
                    <a:lnTo>
                      <a:pt x="22" y="285"/>
                    </a:lnTo>
                    <a:lnTo>
                      <a:pt x="10" y="285"/>
                    </a:lnTo>
                    <a:lnTo>
                      <a:pt x="0" y="285"/>
                    </a:lnTo>
                    <a:lnTo>
                      <a:pt x="3" y="270"/>
                    </a:lnTo>
                    <a:lnTo>
                      <a:pt x="8" y="253"/>
                    </a:lnTo>
                    <a:lnTo>
                      <a:pt x="14" y="235"/>
                    </a:lnTo>
                    <a:lnTo>
                      <a:pt x="22" y="217"/>
                    </a:lnTo>
                    <a:lnTo>
                      <a:pt x="30" y="197"/>
                    </a:lnTo>
                    <a:lnTo>
                      <a:pt x="40" y="178"/>
                    </a:lnTo>
                    <a:lnTo>
                      <a:pt x="52" y="157"/>
                    </a:lnTo>
                    <a:lnTo>
                      <a:pt x="64" y="137"/>
                    </a:lnTo>
                    <a:lnTo>
                      <a:pt x="80" y="118"/>
                    </a:lnTo>
                    <a:lnTo>
                      <a:pt x="96" y="98"/>
                    </a:lnTo>
                    <a:lnTo>
                      <a:pt x="116" y="79"/>
                    </a:lnTo>
                    <a:lnTo>
                      <a:pt x="137" y="60"/>
                    </a:lnTo>
                    <a:lnTo>
                      <a:pt x="161" y="43"/>
                    </a:lnTo>
                    <a:lnTo>
                      <a:pt x="186" y="28"/>
                    </a:lnTo>
                    <a:lnTo>
                      <a:pt x="215" y="13"/>
                    </a:lnTo>
                    <a:lnTo>
                      <a:pt x="246" y="0"/>
                    </a:lnTo>
                    <a:lnTo>
                      <a:pt x="215" y="30"/>
                    </a:lnTo>
                    <a:lnTo>
                      <a:pt x="186" y="60"/>
                    </a:lnTo>
                    <a:lnTo>
                      <a:pt x="160" y="91"/>
                    </a:lnTo>
                    <a:lnTo>
                      <a:pt x="136" y="124"/>
                    </a:lnTo>
                    <a:lnTo>
                      <a:pt x="116" y="158"/>
                    </a:lnTo>
                    <a:lnTo>
                      <a:pt x="100" y="196"/>
                    </a:lnTo>
                    <a:lnTo>
                      <a:pt x="90" y="238"/>
                    </a:lnTo>
                    <a:lnTo>
                      <a:pt x="85" y="285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" name="Freeform 139">
                <a:extLst>
                  <a:ext uri="{FF2B5EF4-FFF2-40B4-BE49-F238E27FC236}">
                    <a16:creationId xmlns:a16="http://schemas.microsoft.com/office/drawing/2014/main" id="{C31E608E-F41A-A9D0-F5F6-CBA93F5136E3}"/>
                  </a:ext>
                </a:extLst>
              </p:cNvPr>
              <p:cNvSpPr/>
              <p:nvPr/>
            </p:nvSpPr>
            <p:spPr bwMode="auto">
              <a:xfrm>
                <a:off x="4389" y="4134"/>
                <a:ext cx="493" cy="199"/>
              </a:xfrm>
              <a:custGeom>
                <a:avLst/>
                <a:gdLst>
                  <a:gd name="T0" fmla="*/ 1 w 986"/>
                  <a:gd name="T1" fmla="*/ 1 h 398"/>
                  <a:gd name="T2" fmla="*/ 1 w 986"/>
                  <a:gd name="T3" fmla="*/ 1 h 398"/>
                  <a:gd name="T4" fmla="*/ 1 w 986"/>
                  <a:gd name="T5" fmla="*/ 1 h 398"/>
                  <a:gd name="T6" fmla="*/ 1 w 986"/>
                  <a:gd name="T7" fmla="*/ 1 h 398"/>
                  <a:gd name="T8" fmla="*/ 1 w 986"/>
                  <a:gd name="T9" fmla="*/ 1 h 398"/>
                  <a:gd name="T10" fmla="*/ 1 w 986"/>
                  <a:gd name="T11" fmla="*/ 1 h 398"/>
                  <a:gd name="T12" fmla="*/ 1 w 986"/>
                  <a:gd name="T13" fmla="*/ 1 h 398"/>
                  <a:gd name="T14" fmla="*/ 1 w 986"/>
                  <a:gd name="T15" fmla="*/ 1 h 398"/>
                  <a:gd name="T16" fmla="*/ 1 w 986"/>
                  <a:gd name="T17" fmla="*/ 1 h 398"/>
                  <a:gd name="T18" fmla="*/ 1 w 986"/>
                  <a:gd name="T19" fmla="*/ 1 h 398"/>
                  <a:gd name="T20" fmla="*/ 1 w 986"/>
                  <a:gd name="T21" fmla="*/ 1 h 398"/>
                  <a:gd name="T22" fmla="*/ 1 w 986"/>
                  <a:gd name="T23" fmla="*/ 1 h 398"/>
                  <a:gd name="T24" fmla="*/ 1 w 986"/>
                  <a:gd name="T25" fmla="*/ 1 h 398"/>
                  <a:gd name="T26" fmla="*/ 1 w 986"/>
                  <a:gd name="T27" fmla="*/ 1 h 398"/>
                  <a:gd name="T28" fmla="*/ 1 w 986"/>
                  <a:gd name="T29" fmla="*/ 1 h 398"/>
                  <a:gd name="T30" fmla="*/ 1 w 986"/>
                  <a:gd name="T31" fmla="*/ 1 h 398"/>
                  <a:gd name="T32" fmla="*/ 1 w 986"/>
                  <a:gd name="T33" fmla="*/ 1 h 398"/>
                  <a:gd name="T34" fmla="*/ 1 w 986"/>
                  <a:gd name="T35" fmla="*/ 1 h 398"/>
                  <a:gd name="T36" fmla="*/ 1 w 986"/>
                  <a:gd name="T37" fmla="*/ 1 h 398"/>
                  <a:gd name="T38" fmla="*/ 1 w 986"/>
                  <a:gd name="T39" fmla="*/ 1 h 398"/>
                  <a:gd name="T40" fmla="*/ 1 w 986"/>
                  <a:gd name="T41" fmla="*/ 1 h 398"/>
                  <a:gd name="T42" fmla="*/ 1 w 986"/>
                  <a:gd name="T43" fmla="*/ 1 h 398"/>
                  <a:gd name="T44" fmla="*/ 1 w 986"/>
                  <a:gd name="T45" fmla="*/ 1 h 398"/>
                  <a:gd name="T46" fmla="*/ 1 w 986"/>
                  <a:gd name="T47" fmla="*/ 1 h 398"/>
                  <a:gd name="T48" fmla="*/ 1 w 986"/>
                  <a:gd name="T49" fmla="*/ 1 h 398"/>
                  <a:gd name="T50" fmla="*/ 1 w 986"/>
                  <a:gd name="T51" fmla="*/ 1 h 398"/>
                  <a:gd name="T52" fmla="*/ 1 w 986"/>
                  <a:gd name="T53" fmla="*/ 1 h 398"/>
                  <a:gd name="T54" fmla="*/ 1 w 986"/>
                  <a:gd name="T55" fmla="*/ 1 h 398"/>
                  <a:gd name="T56" fmla="*/ 1 w 986"/>
                  <a:gd name="T57" fmla="*/ 1 h 398"/>
                  <a:gd name="T58" fmla="*/ 1 w 986"/>
                  <a:gd name="T59" fmla="*/ 1 h 398"/>
                  <a:gd name="T60" fmla="*/ 1 w 986"/>
                  <a:gd name="T61" fmla="*/ 1 h 398"/>
                  <a:gd name="T62" fmla="*/ 1 w 986"/>
                  <a:gd name="T63" fmla="*/ 1 h 398"/>
                  <a:gd name="T64" fmla="*/ 1 w 986"/>
                  <a:gd name="T65" fmla="*/ 1 h 398"/>
                  <a:gd name="T66" fmla="*/ 1 w 986"/>
                  <a:gd name="T67" fmla="*/ 1 h 398"/>
                  <a:gd name="T68" fmla="*/ 1 w 986"/>
                  <a:gd name="T69" fmla="*/ 1 h 398"/>
                  <a:gd name="T70" fmla="*/ 1 w 986"/>
                  <a:gd name="T71" fmla="*/ 1 h 398"/>
                  <a:gd name="T72" fmla="*/ 1 w 986"/>
                  <a:gd name="T73" fmla="*/ 1 h 398"/>
                  <a:gd name="T74" fmla="*/ 1 w 986"/>
                  <a:gd name="T75" fmla="*/ 1 h 398"/>
                  <a:gd name="T76" fmla="*/ 1 w 986"/>
                  <a:gd name="T77" fmla="*/ 1 h 398"/>
                  <a:gd name="T78" fmla="*/ 1 w 986"/>
                  <a:gd name="T79" fmla="*/ 1 h 398"/>
                  <a:gd name="T80" fmla="*/ 1 w 986"/>
                  <a:gd name="T81" fmla="*/ 1 h 398"/>
                  <a:gd name="T82" fmla="*/ 1 w 986"/>
                  <a:gd name="T83" fmla="*/ 1 h 398"/>
                  <a:gd name="T84" fmla="*/ 1 w 986"/>
                  <a:gd name="T85" fmla="*/ 1 h 398"/>
                  <a:gd name="T86" fmla="*/ 1 w 986"/>
                  <a:gd name="T87" fmla="*/ 1 h 398"/>
                  <a:gd name="T88" fmla="*/ 1 w 986"/>
                  <a:gd name="T89" fmla="*/ 1 h 398"/>
                  <a:gd name="T90" fmla="*/ 1 w 986"/>
                  <a:gd name="T91" fmla="*/ 1 h 398"/>
                  <a:gd name="T92" fmla="*/ 1 w 986"/>
                  <a:gd name="T93" fmla="*/ 1 h 398"/>
                  <a:gd name="T94" fmla="*/ 1 w 986"/>
                  <a:gd name="T95" fmla="*/ 1 h 398"/>
                  <a:gd name="T96" fmla="*/ 1 w 986"/>
                  <a:gd name="T97" fmla="*/ 1 h 398"/>
                  <a:gd name="T98" fmla="*/ 1 w 986"/>
                  <a:gd name="T99" fmla="*/ 1 h 398"/>
                  <a:gd name="T100" fmla="*/ 1 w 986"/>
                  <a:gd name="T101" fmla="*/ 1 h 398"/>
                  <a:gd name="T102" fmla="*/ 1 w 986"/>
                  <a:gd name="T103" fmla="*/ 1 h 398"/>
                  <a:gd name="T104" fmla="*/ 1 w 986"/>
                  <a:gd name="T105" fmla="*/ 1 h 398"/>
                  <a:gd name="T106" fmla="*/ 1 w 986"/>
                  <a:gd name="T107" fmla="*/ 1 h 398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986" h="398">
                    <a:moveTo>
                      <a:pt x="901" y="398"/>
                    </a:moveTo>
                    <a:lnTo>
                      <a:pt x="867" y="398"/>
                    </a:lnTo>
                    <a:lnTo>
                      <a:pt x="829" y="398"/>
                    </a:lnTo>
                    <a:lnTo>
                      <a:pt x="789" y="398"/>
                    </a:lnTo>
                    <a:lnTo>
                      <a:pt x="747" y="396"/>
                    </a:lnTo>
                    <a:lnTo>
                      <a:pt x="702" y="396"/>
                    </a:lnTo>
                    <a:lnTo>
                      <a:pt x="656" y="394"/>
                    </a:lnTo>
                    <a:lnTo>
                      <a:pt x="608" y="393"/>
                    </a:lnTo>
                    <a:lnTo>
                      <a:pt x="561" y="392"/>
                    </a:lnTo>
                    <a:lnTo>
                      <a:pt x="513" y="389"/>
                    </a:lnTo>
                    <a:lnTo>
                      <a:pt x="467" y="388"/>
                    </a:lnTo>
                    <a:lnTo>
                      <a:pt x="421" y="386"/>
                    </a:lnTo>
                    <a:lnTo>
                      <a:pt x="376" y="384"/>
                    </a:lnTo>
                    <a:lnTo>
                      <a:pt x="334" y="383"/>
                    </a:lnTo>
                    <a:lnTo>
                      <a:pt x="294" y="380"/>
                    </a:lnTo>
                    <a:lnTo>
                      <a:pt x="258" y="378"/>
                    </a:lnTo>
                    <a:lnTo>
                      <a:pt x="225" y="377"/>
                    </a:lnTo>
                    <a:lnTo>
                      <a:pt x="210" y="376"/>
                    </a:lnTo>
                    <a:lnTo>
                      <a:pt x="194" y="376"/>
                    </a:lnTo>
                    <a:lnTo>
                      <a:pt x="179" y="374"/>
                    </a:lnTo>
                    <a:lnTo>
                      <a:pt x="163" y="373"/>
                    </a:lnTo>
                    <a:lnTo>
                      <a:pt x="148" y="373"/>
                    </a:lnTo>
                    <a:lnTo>
                      <a:pt x="132" y="372"/>
                    </a:lnTo>
                    <a:lnTo>
                      <a:pt x="117" y="372"/>
                    </a:lnTo>
                    <a:lnTo>
                      <a:pt x="102" y="372"/>
                    </a:lnTo>
                    <a:lnTo>
                      <a:pt x="81" y="334"/>
                    </a:lnTo>
                    <a:lnTo>
                      <a:pt x="64" y="289"/>
                    </a:lnTo>
                    <a:lnTo>
                      <a:pt x="48" y="241"/>
                    </a:lnTo>
                    <a:lnTo>
                      <a:pt x="35" y="190"/>
                    </a:lnTo>
                    <a:lnTo>
                      <a:pt x="23" y="142"/>
                    </a:lnTo>
                    <a:lnTo>
                      <a:pt x="14" y="97"/>
                    </a:lnTo>
                    <a:lnTo>
                      <a:pt x="6" y="57"/>
                    </a:lnTo>
                    <a:lnTo>
                      <a:pt x="0" y="27"/>
                    </a:lnTo>
                    <a:lnTo>
                      <a:pt x="12" y="62"/>
                    </a:lnTo>
                    <a:lnTo>
                      <a:pt x="26" y="100"/>
                    </a:lnTo>
                    <a:lnTo>
                      <a:pt x="42" y="140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5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0" y="283"/>
                    </a:lnTo>
                    <a:lnTo>
                      <a:pt x="139" y="257"/>
                    </a:lnTo>
                    <a:lnTo>
                      <a:pt x="147" y="234"/>
                    </a:lnTo>
                    <a:lnTo>
                      <a:pt x="157" y="211"/>
                    </a:lnTo>
                    <a:lnTo>
                      <a:pt x="170" y="190"/>
                    </a:lnTo>
                    <a:lnTo>
                      <a:pt x="185" y="170"/>
                    </a:lnTo>
                    <a:lnTo>
                      <a:pt x="204" y="152"/>
                    </a:lnTo>
                    <a:lnTo>
                      <a:pt x="227" y="135"/>
                    </a:lnTo>
                    <a:lnTo>
                      <a:pt x="215" y="157"/>
                    </a:lnTo>
                    <a:lnTo>
                      <a:pt x="202" y="184"/>
                    </a:lnTo>
                    <a:lnTo>
                      <a:pt x="191" y="214"/>
                    </a:lnTo>
                    <a:lnTo>
                      <a:pt x="185" y="248"/>
                    </a:lnTo>
                    <a:lnTo>
                      <a:pt x="182" y="281"/>
                    </a:lnTo>
                    <a:lnTo>
                      <a:pt x="188" y="313"/>
                    </a:lnTo>
                    <a:lnTo>
                      <a:pt x="201" y="343"/>
                    </a:lnTo>
                    <a:lnTo>
                      <a:pt x="225" y="370"/>
                    </a:lnTo>
                    <a:lnTo>
                      <a:pt x="250" y="343"/>
                    </a:lnTo>
                    <a:lnTo>
                      <a:pt x="271" y="305"/>
                    </a:lnTo>
                    <a:lnTo>
                      <a:pt x="285" y="260"/>
                    </a:lnTo>
                    <a:lnTo>
                      <a:pt x="292" y="211"/>
                    </a:lnTo>
                    <a:lnTo>
                      <a:pt x="291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8" y="8"/>
                    </a:lnTo>
                    <a:lnTo>
                      <a:pt x="262" y="34"/>
                    </a:lnTo>
                    <a:lnTo>
                      <a:pt x="282" y="63"/>
                    </a:lnTo>
                    <a:lnTo>
                      <a:pt x="300" y="95"/>
                    </a:lnTo>
                    <a:lnTo>
                      <a:pt x="315" y="130"/>
                    </a:lnTo>
                    <a:lnTo>
                      <a:pt x="325" y="168"/>
                    </a:lnTo>
                    <a:lnTo>
                      <a:pt x="333" y="211"/>
                    </a:lnTo>
                    <a:lnTo>
                      <a:pt x="339" y="258"/>
                    </a:lnTo>
                    <a:lnTo>
                      <a:pt x="340" y="309"/>
                    </a:lnTo>
                    <a:lnTo>
                      <a:pt x="354" y="288"/>
                    </a:lnTo>
                    <a:lnTo>
                      <a:pt x="370" y="266"/>
                    </a:lnTo>
                    <a:lnTo>
                      <a:pt x="388" y="244"/>
                    </a:lnTo>
                    <a:lnTo>
                      <a:pt x="409" y="222"/>
                    </a:lnTo>
                    <a:lnTo>
                      <a:pt x="430" y="203"/>
                    </a:lnTo>
                    <a:lnTo>
                      <a:pt x="451" y="184"/>
                    </a:lnTo>
                    <a:lnTo>
                      <a:pt x="471" y="170"/>
                    </a:lnTo>
                    <a:lnTo>
                      <a:pt x="492" y="160"/>
                    </a:lnTo>
                    <a:lnTo>
                      <a:pt x="483" y="180"/>
                    </a:lnTo>
                    <a:lnTo>
                      <a:pt x="469" y="203"/>
                    </a:lnTo>
                    <a:lnTo>
                      <a:pt x="452" y="227"/>
                    </a:lnTo>
                    <a:lnTo>
                      <a:pt x="433" y="251"/>
                    </a:lnTo>
                    <a:lnTo>
                      <a:pt x="415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0" y="334"/>
                    </a:lnTo>
                    <a:lnTo>
                      <a:pt x="388" y="339"/>
                    </a:lnTo>
                    <a:lnTo>
                      <a:pt x="396" y="343"/>
                    </a:lnTo>
                    <a:lnTo>
                      <a:pt x="407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4" y="360"/>
                    </a:lnTo>
                    <a:lnTo>
                      <a:pt x="458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2"/>
                    </a:lnTo>
                    <a:lnTo>
                      <a:pt x="375" y="65"/>
                    </a:lnTo>
                    <a:lnTo>
                      <a:pt x="346" y="36"/>
                    </a:lnTo>
                    <a:lnTo>
                      <a:pt x="375" y="57"/>
                    </a:lnTo>
                    <a:lnTo>
                      <a:pt x="400" y="79"/>
                    </a:lnTo>
                    <a:lnTo>
                      <a:pt x="423" y="102"/>
                    </a:lnTo>
                    <a:lnTo>
                      <a:pt x="444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4" y="10"/>
                    </a:lnTo>
                    <a:lnTo>
                      <a:pt x="490" y="39"/>
                    </a:lnTo>
                    <a:lnTo>
                      <a:pt x="506" y="70"/>
                    </a:lnTo>
                    <a:lnTo>
                      <a:pt x="520" y="106"/>
                    </a:lnTo>
                    <a:lnTo>
                      <a:pt x="531" y="145"/>
                    </a:lnTo>
                    <a:lnTo>
                      <a:pt x="539" y="188"/>
                    </a:lnTo>
                    <a:lnTo>
                      <a:pt x="542" y="236"/>
                    </a:lnTo>
                    <a:lnTo>
                      <a:pt x="538" y="290"/>
                    </a:lnTo>
                    <a:lnTo>
                      <a:pt x="527" y="349"/>
                    </a:lnTo>
                    <a:lnTo>
                      <a:pt x="553" y="321"/>
                    </a:lnTo>
                    <a:lnTo>
                      <a:pt x="576" y="288"/>
                    </a:lnTo>
                    <a:lnTo>
                      <a:pt x="595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3" y="125"/>
                    </a:lnTo>
                    <a:lnTo>
                      <a:pt x="584" y="83"/>
                    </a:lnTo>
                    <a:lnTo>
                      <a:pt x="552" y="42"/>
                    </a:lnTo>
                    <a:lnTo>
                      <a:pt x="567" y="50"/>
                    </a:lnTo>
                    <a:lnTo>
                      <a:pt x="582" y="59"/>
                    </a:lnTo>
                    <a:lnTo>
                      <a:pt x="597" y="69"/>
                    </a:lnTo>
                    <a:lnTo>
                      <a:pt x="611" y="80"/>
                    </a:lnTo>
                    <a:lnTo>
                      <a:pt x="622" y="95"/>
                    </a:lnTo>
                    <a:lnTo>
                      <a:pt x="633" y="113"/>
                    </a:lnTo>
                    <a:lnTo>
                      <a:pt x="642" y="134"/>
                    </a:lnTo>
                    <a:lnTo>
                      <a:pt x="648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9" y="32"/>
                    </a:lnTo>
                    <a:lnTo>
                      <a:pt x="645" y="0"/>
                    </a:lnTo>
                    <a:lnTo>
                      <a:pt x="656" y="38"/>
                    </a:lnTo>
                    <a:lnTo>
                      <a:pt x="661" y="82"/>
                    </a:lnTo>
                    <a:lnTo>
                      <a:pt x="663" y="129"/>
                    </a:lnTo>
                    <a:lnTo>
                      <a:pt x="660" y="178"/>
                    </a:lnTo>
                    <a:lnTo>
                      <a:pt x="652" y="228"/>
                    </a:lnTo>
                    <a:lnTo>
                      <a:pt x="642" y="276"/>
                    </a:lnTo>
                    <a:lnTo>
                      <a:pt x="627" y="320"/>
                    </a:lnTo>
                    <a:lnTo>
                      <a:pt x="610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80" y="255"/>
                    </a:lnTo>
                    <a:lnTo>
                      <a:pt x="697" y="212"/>
                    </a:lnTo>
                    <a:lnTo>
                      <a:pt x="711" y="167"/>
                    </a:lnTo>
                    <a:lnTo>
                      <a:pt x="722" y="122"/>
                    </a:lnTo>
                    <a:lnTo>
                      <a:pt x="729" y="77"/>
                    </a:lnTo>
                    <a:lnTo>
                      <a:pt x="733" y="33"/>
                    </a:lnTo>
                    <a:lnTo>
                      <a:pt x="741" y="87"/>
                    </a:lnTo>
                    <a:lnTo>
                      <a:pt x="745" y="147"/>
                    </a:lnTo>
                    <a:lnTo>
                      <a:pt x="743" y="210"/>
                    </a:lnTo>
                    <a:lnTo>
                      <a:pt x="730" y="268"/>
                    </a:lnTo>
                    <a:lnTo>
                      <a:pt x="743" y="252"/>
                    </a:lnTo>
                    <a:lnTo>
                      <a:pt x="757" y="232"/>
                    </a:lnTo>
                    <a:lnTo>
                      <a:pt x="771" y="206"/>
                    </a:lnTo>
                    <a:lnTo>
                      <a:pt x="785" y="180"/>
                    </a:lnTo>
                    <a:lnTo>
                      <a:pt x="797" y="153"/>
                    </a:lnTo>
                    <a:lnTo>
                      <a:pt x="809" y="129"/>
                    </a:lnTo>
                    <a:lnTo>
                      <a:pt x="817" y="108"/>
                    </a:lnTo>
                    <a:lnTo>
                      <a:pt x="821" y="93"/>
                    </a:lnTo>
                    <a:lnTo>
                      <a:pt x="819" y="117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5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7" y="295"/>
                    </a:lnTo>
                    <a:lnTo>
                      <a:pt x="726" y="324"/>
                    </a:lnTo>
                    <a:lnTo>
                      <a:pt x="752" y="306"/>
                    </a:lnTo>
                    <a:lnTo>
                      <a:pt x="778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70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1" y="166"/>
                    </a:lnTo>
                    <a:lnTo>
                      <a:pt x="882" y="193"/>
                    </a:lnTo>
                    <a:lnTo>
                      <a:pt x="873" y="220"/>
                    </a:lnTo>
                    <a:lnTo>
                      <a:pt x="862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49" y="297"/>
                    </a:lnTo>
                    <a:lnTo>
                      <a:pt x="877" y="271"/>
                    </a:lnTo>
                    <a:lnTo>
                      <a:pt x="902" y="237"/>
                    </a:lnTo>
                    <a:lnTo>
                      <a:pt x="925" y="200"/>
                    </a:lnTo>
                    <a:lnTo>
                      <a:pt x="945" y="161"/>
                    </a:lnTo>
                    <a:lnTo>
                      <a:pt x="962" y="122"/>
                    </a:lnTo>
                    <a:lnTo>
                      <a:pt x="976" y="83"/>
                    </a:lnTo>
                    <a:lnTo>
                      <a:pt x="986" y="46"/>
                    </a:lnTo>
                    <a:lnTo>
                      <a:pt x="980" y="86"/>
                    </a:lnTo>
                    <a:lnTo>
                      <a:pt x="979" y="128"/>
                    </a:lnTo>
                    <a:lnTo>
                      <a:pt x="980" y="169"/>
                    </a:lnTo>
                    <a:lnTo>
                      <a:pt x="984" y="210"/>
                    </a:lnTo>
                    <a:lnTo>
                      <a:pt x="986" y="247"/>
                    </a:lnTo>
                    <a:lnTo>
                      <a:pt x="986" y="282"/>
                    </a:lnTo>
                    <a:lnTo>
                      <a:pt x="983" y="312"/>
                    </a:lnTo>
                    <a:lnTo>
                      <a:pt x="975" y="339"/>
                    </a:lnTo>
                    <a:lnTo>
                      <a:pt x="901" y="398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6" name="Group 140">
              <a:extLst>
                <a:ext uri="{FF2B5EF4-FFF2-40B4-BE49-F238E27FC236}">
                  <a16:creationId xmlns:a16="http://schemas.microsoft.com/office/drawing/2014/main" id="{A13D52B2-1A8B-87A9-8179-A0C0235520D5}"/>
                </a:ext>
              </a:extLst>
            </p:cNvPr>
            <p:cNvGrpSpPr/>
            <p:nvPr/>
          </p:nvGrpSpPr>
          <p:grpSpPr bwMode="auto">
            <a:xfrm>
              <a:off x="4032" y="4105"/>
              <a:ext cx="1479" cy="215"/>
              <a:chOff x="3452" y="4125"/>
              <a:chExt cx="1479" cy="215"/>
            </a:xfrm>
          </p:grpSpPr>
          <p:sp>
            <p:nvSpPr>
              <p:cNvPr id="27" name="Freeform 141">
                <a:extLst>
                  <a:ext uri="{FF2B5EF4-FFF2-40B4-BE49-F238E27FC236}">
                    <a16:creationId xmlns:a16="http://schemas.microsoft.com/office/drawing/2014/main" id="{6E8EEF79-4D84-71EE-54B2-1C70965A575A}"/>
                  </a:ext>
                </a:extLst>
              </p:cNvPr>
              <p:cNvSpPr/>
              <p:nvPr/>
            </p:nvSpPr>
            <p:spPr bwMode="auto">
              <a:xfrm>
                <a:off x="3592" y="4158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2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9" y="1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0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" name="Freeform 142">
                <a:extLst>
                  <a:ext uri="{FF2B5EF4-FFF2-40B4-BE49-F238E27FC236}">
                    <a16:creationId xmlns:a16="http://schemas.microsoft.com/office/drawing/2014/main" id="{3B1F588C-093F-8B09-233B-9E9B46343C27}"/>
                  </a:ext>
                </a:extLst>
              </p:cNvPr>
              <p:cNvSpPr/>
              <p:nvPr/>
            </p:nvSpPr>
            <p:spPr bwMode="auto">
              <a:xfrm>
                <a:off x="3668" y="4235"/>
                <a:ext cx="16" cy="16"/>
              </a:xfrm>
              <a:custGeom>
                <a:avLst/>
                <a:gdLst>
                  <a:gd name="T0" fmla="*/ 0 w 34"/>
                  <a:gd name="T1" fmla="*/ 1 h 32"/>
                  <a:gd name="T2" fmla="*/ 0 w 34"/>
                  <a:gd name="T3" fmla="*/ 1 h 32"/>
                  <a:gd name="T4" fmla="*/ 0 w 34"/>
                  <a:gd name="T5" fmla="*/ 1 h 32"/>
                  <a:gd name="T6" fmla="*/ 0 w 34"/>
                  <a:gd name="T7" fmla="*/ 1 h 32"/>
                  <a:gd name="T8" fmla="*/ 0 w 34"/>
                  <a:gd name="T9" fmla="*/ 0 h 32"/>
                  <a:gd name="T10" fmla="*/ 0 w 34"/>
                  <a:gd name="T11" fmla="*/ 0 h 32"/>
                  <a:gd name="T12" fmla="*/ 0 w 34"/>
                  <a:gd name="T13" fmla="*/ 1 h 32"/>
                  <a:gd name="T14" fmla="*/ 0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0 w 34"/>
                  <a:gd name="T21" fmla="*/ 1 h 32"/>
                  <a:gd name="T22" fmla="*/ 0 w 34"/>
                  <a:gd name="T23" fmla="*/ 1 h 32"/>
                  <a:gd name="T24" fmla="*/ 0 w 34"/>
                  <a:gd name="T25" fmla="*/ 1 h 32"/>
                  <a:gd name="T26" fmla="*/ 0 w 34"/>
                  <a:gd name="T27" fmla="*/ 1 h 32"/>
                  <a:gd name="T28" fmla="*/ 0 w 34"/>
                  <a:gd name="T29" fmla="*/ 1 h 32"/>
                  <a:gd name="T30" fmla="*/ 0 w 34"/>
                  <a:gd name="T31" fmla="*/ 1 h 32"/>
                  <a:gd name="T32" fmla="*/ 0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3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8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" name="Freeform 143">
                <a:extLst>
                  <a:ext uri="{FF2B5EF4-FFF2-40B4-BE49-F238E27FC236}">
                    <a16:creationId xmlns:a16="http://schemas.microsoft.com/office/drawing/2014/main" id="{F88FF115-FBEC-9D07-A389-C3A1F9CADCDE}"/>
                  </a:ext>
                </a:extLst>
              </p:cNvPr>
              <p:cNvSpPr/>
              <p:nvPr/>
            </p:nvSpPr>
            <p:spPr bwMode="auto">
              <a:xfrm>
                <a:off x="3668" y="4194"/>
                <a:ext cx="16" cy="17"/>
              </a:xfrm>
              <a:custGeom>
                <a:avLst/>
                <a:gdLst>
                  <a:gd name="T0" fmla="*/ 0 w 33"/>
                  <a:gd name="T1" fmla="*/ 1 h 32"/>
                  <a:gd name="T2" fmla="*/ 0 w 33"/>
                  <a:gd name="T3" fmla="*/ 1 h 32"/>
                  <a:gd name="T4" fmla="*/ 0 w 33"/>
                  <a:gd name="T5" fmla="*/ 1 h 32"/>
                  <a:gd name="T6" fmla="*/ 0 w 33"/>
                  <a:gd name="T7" fmla="*/ 1 h 32"/>
                  <a:gd name="T8" fmla="*/ 0 w 33"/>
                  <a:gd name="T9" fmla="*/ 0 h 32"/>
                  <a:gd name="T10" fmla="*/ 0 w 33"/>
                  <a:gd name="T11" fmla="*/ 0 h 32"/>
                  <a:gd name="T12" fmla="*/ 0 w 33"/>
                  <a:gd name="T13" fmla="*/ 1 h 32"/>
                  <a:gd name="T14" fmla="*/ 0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0 w 33"/>
                  <a:gd name="T21" fmla="*/ 1 h 32"/>
                  <a:gd name="T22" fmla="*/ 0 w 33"/>
                  <a:gd name="T23" fmla="*/ 1 h 32"/>
                  <a:gd name="T24" fmla="*/ 0 w 33"/>
                  <a:gd name="T25" fmla="*/ 1 h 32"/>
                  <a:gd name="T26" fmla="*/ 0 w 33"/>
                  <a:gd name="T27" fmla="*/ 1 h 32"/>
                  <a:gd name="T28" fmla="*/ 0 w 33"/>
                  <a:gd name="T29" fmla="*/ 1 h 32"/>
                  <a:gd name="T30" fmla="*/ 0 w 33"/>
                  <a:gd name="T31" fmla="*/ 1 h 32"/>
                  <a:gd name="T32" fmla="*/ 0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19"/>
                    </a:moveTo>
                    <a:lnTo>
                      <a:pt x="33" y="13"/>
                    </a:lnTo>
                    <a:lnTo>
                      <a:pt x="30" y="7"/>
                    </a:lnTo>
                    <a:lnTo>
                      <a:pt x="26" y="2"/>
                    </a:lnTo>
                    <a:lnTo>
                      <a:pt x="20" y="0"/>
                    </a:lnTo>
                    <a:lnTo>
                      <a:pt x="13" y="0"/>
                    </a:lnTo>
                    <a:lnTo>
                      <a:pt x="7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29" y="25"/>
                    </a:lnTo>
                    <a:lnTo>
                      <a:pt x="33" y="1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" name="Freeform 144">
                <a:extLst>
                  <a:ext uri="{FF2B5EF4-FFF2-40B4-BE49-F238E27FC236}">
                    <a16:creationId xmlns:a16="http://schemas.microsoft.com/office/drawing/2014/main" id="{DBF7B306-7B3E-1E7E-1413-8703F3D309EE}"/>
                  </a:ext>
                </a:extLst>
              </p:cNvPr>
              <p:cNvSpPr/>
              <p:nvPr/>
            </p:nvSpPr>
            <p:spPr bwMode="auto">
              <a:xfrm>
                <a:off x="3671" y="4153"/>
                <a:ext cx="16" cy="17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6" y="3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4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4" y="30"/>
                    </a:lnTo>
                    <a:lnTo>
                      <a:pt x="29" y="25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" name="Freeform 145">
                <a:extLst>
                  <a:ext uri="{FF2B5EF4-FFF2-40B4-BE49-F238E27FC236}">
                    <a16:creationId xmlns:a16="http://schemas.microsoft.com/office/drawing/2014/main" id="{1ED97FA9-9A22-08BE-FD20-5D939637D852}"/>
                  </a:ext>
                </a:extLst>
              </p:cNvPr>
              <p:cNvSpPr/>
              <p:nvPr/>
            </p:nvSpPr>
            <p:spPr bwMode="auto">
              <a:xfrm>
                <a:off x="3772" y="4256"/>
                <a:ext cx="17" cy="16"/>
              </a:xfrm>
              <a:custGeom>
                <a:avLst/>
                <a:gdLst>
                  <a:gd name="T0" fmla="*/ 1 w 33"/>
                  <a:gd name="T1" fmla="*/ 1 h 32"/>
                  <a:gd name="T2" fmla="*/ 1 w 33"/>
                  <a:gd name="T3" fmla="*/ 1 h 32"/>
                  <a:gd name="T4" fmla="*/ 1 w 33"/>
                  <a:gd name="T5" fmla="*/ 1 h 32"/>
                  <a:gd name="T6" fmla="*/ 1 w 33"/>
                  <a:gd name="T7" fmla="*/ 1 h 32"/>
                  <a:gd name="T8" fmla="*/ 1 w 33"/>
                  <a:gd name="T9" fmla="*/ 0 h 32"/>
                  <a:gd name="T10" fmla="*/ 1 w 33"/>
                  <a:gd name="T11" fmla="*/ 0 h 32"/>
                  <a:gd name="T12" fmla="*/ 1 w 33"/>
                  <a:gd name="T13" fmla="*/ 1 h 32"/>
                  <a:gd name="T14" fmla="*/ 1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1 w 33"/>
                  <a:gd name="T21" fmla="*/ 1 h 32"/>
                  <a:gd name="T22" fmla="*/ 1 w 33"/>
                  <a:gd name="T23" fmla="*/ 1 h 32"/>
                  <a:gd name="T24" fmla="*/ 1 w 33"/>
                  <a:gd name="T25" fmla="*/ 1 h 32"/>
                  <a:gd name="T26" fmla="*/ 1 w 33"/>
                  <a:gd name="T27" fmla="*/ 1 h 32"/>
                  <a:gd name="T28" fmla="*/ 1 w 33"/>
                  <a:gd name="T29" fmla="*/ 1 h 32"/>
                  <a:gd name="T30" fmla="*/ 1 w 33"/>
                  <a:gd name="T31" fmla="*/ 1 h 32"/>
                  <a:gd name="T32" fmla="*/ 1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20"/>
                    </a:moveTo>
                    <a:lnTo>
                      <a:pt x="33" y="14"/>
                    </a:lnTo>
                    <a:lnTo>
                      <a:pt x="31" y="8"/>
                    </a:lnTo>
                    <a:lnTo>
                      <a:pt x="26" y="4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3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7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30" y="26"/>
                    </a:lnTo>
                    <a:lnTo>
                      <a:pt x="33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" name="Freeform 146">
                <a:extLst>
                  <a:ext uri="{FF2B5EF4-FFF2-40B4-BE49-F238E27FC236}">
                    <a16:creationId xmlns:a16="http://schemas.microsoft.com/office/drawing/2014/main" id="{B1C12ABC-CDE6-57F0-6E3D-554D9F53B4A9}"/>
                  </a:ext>
                </a:extLst>
              </p:cNvPr>
              <p:cNvSpPr/>
              <p:nvPr/>
            </p:nvSpPr>
            <p:spPr bwMode="auto">
              <a:xfrm>
                <a:off x="3768" y="4216"/>
                <a:ext cx="17" cy="16"/>
              </a:xfrm>
              <a:custGeom>
                <a:avLst/>
                <a:gdLst>
                  <a:gd name="T0" fmla="*/ 1 w 32"/>
                  <a:gd name="T1" fmla="*/ 0 h 33"/>
                  <a:gd name="T2" fmla="*/ 1 w 32"/>
                  <a:gd name="T3" fmla="*/ 0 h 33"/>
                  <a:gd name="T4" fmla="*/ 1 w 32"/>
                  <a:gd name="T5" fmla="*/ 0 h 33"/>
                  <a:gd name="T6" fmla="*/ 1 w 32"/>
                  <a:gd name="T7" fmla="*/ 0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0 h 33"/>
                  <a:gd name="T14" fmla="*/ 1 w 32"/>
                  <a:gd name="T15" fmla="*/ 0 h 33"/>
                  <a:gd name="T16" fmla="*/ 0 w 32"/>
                  <a:gd name="T17" fmla="*/ 0 h 33"/>
                  <a:gd name="T18" fmla="*/ 0 w 32"/>
                  <a:gd name="T19" fmla="*/ 0 h 33"/>
                  <a:gd name="T20" fmla="*/ 1 w 32"/>
                  <a:gd name="T21" fmla="*/ 0 h 33"/>
                  <a:gd name="T22" fmla="*/ 1 w 32"/>
                  <a:gd name="T23" fmla="*/ 0 h 33"/>
                  <a:gd name="T24" fmla="*/ 1 w 32"/>
                  <a:gd name="T25" fmla="*/ 0 h 33"/>
                  <a:gd name="T26" fmla="*/ 1 w 32"/>
                  <a:gd name="T27" fmla="*/ 0 h 33"/>
                  <a:gd name="T28" fmla="*/ 1 w 32"/>
                  <a:gd name="T29" fmla="*/ 0 h 33"/>
                  <a:gd name="T30" fmla="*/ 1 w 32"/>
                  <a:gd name="T31" fmla="*/ 0 h 33"/>
                  <a:gd name="T32" fmla="*/ 1 w 32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9"/>
                    </a:lnTo>
                    <a:lnTo>
                      <a:pt x="26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3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3"/>
                    </a:ln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" name="Freeform 147">
                <a:extLst>
                  <a:ext uri="{FF2B5EF4-FFF2-40B4-BE49-F238E27FC236}">
                    <a16:creationId xmlns:a16="http://schemas.microsoft.com/office/drawing/2014/main" id="{334381BA-C244-3010-939A-6BEA5522360A}"/>
                  </a:ext>
                </a:extLst>
              </p:cNvPr>
              <p:cNvSpPr/>
              <p:nvPr/>
            </p:nvSpPr>
            <p:spPr bwMode="auto">
              <a:xfrm>
                <a:off x="3774" y="4175"/>
                <a:ext cx="16" cy="17"/>
              </a:xfrm>
              <a:custGeom>
                <a:avLst/>
                <a:gdLst>
                  <a:gd name="T0" fmla="*/ 0 w 33"/>
                  <a:gd name="T1" fmla="*/ 1 h 33"/>
                  <a:gd name="T2" fmla="*/ 0 w 33"/>
                  <a:gd name="T3" fmla="*/ 1 h 33"/>
                  <a:gd name="T4" fmla="*/ 0 w 33"/>
                  <a:gd name="T5" fmla="*/ 1 h 33"/>
                  <a:gd name="T6" fmla="*/ 0 w 33"/>
                  <a:gd name="T7" fmla="*/ 1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1 h 33"/>
                  <a:gd name="T14" fmla="*/ 0 w 33"/>
                  <a:gd name="T15" fmla="*/ 1 h 33"/>
                  <a:gd name="T16" fmla="*/ 0 w 33"/>
                  <a:gd name="T17" fmla="*/ 1 h 33"/>
                  <a:gd name="T18" fmla="*/ 0 w 33"/>
                  <a:gd name="T19" fmla="*/ 1 h 33"/>
                  <a:gd name="T20" fmla="*/ 0 w 33"/>
                  <a:gd name="T21" fmla="*/ 1 h 33"/>
                  <a:gd name="T22" fmla="*/ 0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0 w 33"/>
                  <a:gd name="T29" fmla="*/ 1 h 33"/>
                  <a:gd name="T30" fmla="*/ 0 w 33"/>
                  <a:gd name="T31" fmla="*/ 1 h 33"/>
                  <a:gd name="T32" fmla="*/ 0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33" y="21"/>
                    </a:moveTo>
                    <a:lnTo>
                      <a:pt x="33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5" y="31"/>
                    </a:lnTo>
                    <a:lnTo>
                      <a:pt x="29" y="26"/>
                    </a:lnTo>
                    <a:lnTo>
                      <a:pt x="33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" name="Freeform 148">
                <a:extLst>
                  <a:ext uri="{FF2B5EF4-FFF2-40B4-BE49-F238E27FC236}">
                    <a16:creationId xmlns:a16="http://schemas.microsoft.com/office/drawing/2014/main" id="{997BC6AC-084C-5E24-8FEA-798AEBC8B4DE}"/>
                  </a:ext>
                </a:extLst>
              </p:cNvPr>
              <p:cNvSpPr/>
              <p:nvPr/>
            </p:nvSpPr>
            <p:spPr bwMode="auto">
              <a:xfrm>
                <a:off x="3789" y="4136"/>
                <a:ext cx="16" cy="17"/>
              </a:xfrm>
              <a:custGeom>
                <a:avLst/>
                <a:gdLst>
                  <a:gd name="T0" fmla="*/ 1 w 32"/>
                  <a:gd name="T1" fmla="*/ 1 h 34"/>
                  <a:gd name="T2" fmla="*/ 1 w 32"/>
                  <a:gd name="T3" fmla="*/ 1 h 34"/>
                  <a:gd name="T4" fmla="*/ 1 w 32"/>
                  <a:gd name="T5" fmla="*/ 1 h 34"/>
                  <a:gd name="T6" fmla="*/ 1 w 32"/>
                  <a:gd name="T7" fmla="*/ 1 h 34"/>
                  <a:gd name="T8" fmla="*/ 1 w 32"/>
                  <a:gd name="T9" fmla="*/ 0 h 34"/>
                  <a:gd name="T10" fmla="*/ 1 w 32"/>
                  <a:gd name="T11" fmla="*/ 0 h 34"/>
                  <a:gd name="T12" fmla="*/ 1 w 32"/>
                  <a:gd name="T13" fmla="*/ 1 h 34"/>
                  <a:gd name="T14" fmla="*/ 1 w 32"/>
                  <a:gd name="T15" fmla="*/ 1 h 34"/>
                  <a:gd name="T16" fmla="*/ 0 w 32"/>
                  <a:gd name="T17" fmla="*/ 1 h 34"/>
                  <a:gd name="T18" fmla="*/ 0 w 32"/>
                  <a:gd name="T19" fmla="*/ 1 h 34"/>
                  <a:gd name="T20" fmla="*/ 1 w 32"/>
                  <a:gd name="T21" fmla="*/ 1 h 34"/>
                  <a:gd name="T22" fmla="*/ 1 w 32"/>
                  <a:gd name="T23" fmla="*/ 1 h 34"/>
                  <a:gd name="T24" fmla="*/ 1 w 32"/>
                  <a:gd name="T25" fmla="*/ 1 h 34"/>
                  <a:gd name="T26" fmla="*/ 1 w 32"/>
                  <a:gd name="T27" fmla="*/ 1 h 34"/>
                  <a:gd name="T28" fmla="*/ 1 w 32"/>
                  <a:gd name="T29" fmla="*/ 1 h 34"/>
                  <a:gd name="T30" fmla="*/ 1 w 32"/>
                  <a:gd name="T31" fmla="*/ 1 h 34"/>
                  <a:gd name="T32" fmla="*/ 1 w 32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4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4"/>
                    </a:lnTo>
                    <a:lnTo>
                      <a:pt x="20" y="34"/>
                    </a:lnTo>
                    <a:lnTo>
                      <a:pt x="25" y="32"/>
                    </a:lnTo>
                    <a:lnTo>
                      <a:pt x="30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" name="Freeform 149">
                <a:extLst>
                  <a:ext uri="{FF2B5EF4-FFF2-40B4-BE49-F238E27FC236}">
                    <a16:creationId xmlns:a16="http://schemas.microsoft.com/office/drawing/2014/main" id="{700083DB-3310-67AF-83C0-74C4E1E051E6}"/>
                  </a:ext>
                </a:extLst>
              </p:cNvPr>
              <p:cNvSpPr/>
              <p:nvPr/>
            </p:nvSpPr>
            <p:spPr bwMode="auto">
              <a:xfrm>
                <a:off x="3842" y="4235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" name="Freeform 150">
                <a:extLst>
                  <a:ext uri="{FF2B5EF4-FFF2-40B4-BE49-F238E27FC236}">
                    <a16:creationId xmlns:a16="http://schemas.microsoft.com/office/drawing/2014/main" id="{30AAED4A-8173-6CC5-9C5E-750B5D19676D}"/>
                  </a:ext>
                </a:extLst>
              </p:cNvPr>
              <p:cNvSpPr/>
              <p:nvPr/>
            </p:nvSpPr>
            <p:spPr bwMode="auto">
              <a:xfrm>
                <a:off x="3857" y="4201"/>
                <a:ext cx="16" cy="16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lnTo>
                      <a:pt x="18" y="32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" name="Freeform 151">
                <a:extLst>
                  <a:ext uri="{FF2B5EF4-FFF2-40B4-BE49-F238E27FC236}">
                    <a16:creationId xmlns:a16="http://schemas.microsoft.com/office/drawing/2014/main" id="{3C0199A2-5454-FA48-5F88-70C7C0E03390}"/>
                  </a:ext>
                </a:extLst>
              </p:cNvPr>
              <p:cNvSpPr/>
              <p:nvPr/>
            </p:nvSpPr>
            <p:spPr bwMode="auto">
              <a:xfrm>
                <a:off x="3861" y="4164"/>
                <a:ext cx="16" cy="17"/>
              </a:xfrm>
              <a:custGeom>
                <a:avLst/>
                <a:gdLst>
                  <a:gd name="T0" fmla="*/ 1 w 32"/>
                  <a:gd name="T1" fmla="*/ 1 h 33"/>
                  <a:gd name="T2" fmla="*/ 1 w 32"/>
                  <a:gd name="T3" fmla="*/ 1 h 33"/>
                  <a:gd name="T4" fmla="*/ 1 w 32"/>
                  <a:gd name="T5" fmla="*/ 1 h 33"/>
                  <a:gd name="T6" fmla="*/ 1 w 32"/>
                  <a:gd name="T7" fmla="*/ 1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1 h 33"/>
                  <a:gd name="T14" fmla="*/ 1 w 32"/>
                  <a:gd name="T15" fmla="*/ 1 h 33"/>
                  <a:gd name="T16" fmla="*/ 0 w 32"/>
                  <a:gd name="T17" fmla="*/ 1 h 33"/>
                  <a:gd name="T18" fmla="*/ 0 w 32"/>
                  <a:gd name="T19" fmla="*/ 1 h 33"/>
                  <a:gd name="T20" fmla="*/ 1 w 32"/>
                  <a:gd name="T21" fmla="*/ 1 h 33"/>
                  <a:gd name="T22" fmla="*/ 1 w 32"/>
                  <a:gd name="T23" fmla="*/ 1 h 33"/>
                  <a:gd name="T24" fmla="*/ 1 w 32"/>
                  <a:gd name="T25" fmla="*/ 1 h 33"/>
                  <a:gd name="T26" fmla="*/ 1 w 32"/>
                  <a:gd name="T27" fmla="*/ 1 h 33"/>
                  <a:gd name="T28" fmla="*/ 1 w 32"/>
                  <a:gd name="T29" fmla="*/ 1 h 33"/>
                  <a:gd name="T30" fmla="*/ 1 w 32"/>
                  <a:gd name="T31" fmla="*/ 1 h 33"/>
                  <a:gd name="T32" fmla="*/ 1 w 32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" name="Freeform 152">
                <a:extLst>
                  <a:ext uri="{FF2B5EF4-FFF2-40B4-BE49-F238E27FC236}">
                    <a16:creationId xmlns:a16="http://schemas.microsoft.com/office/drawing/2014/main" id="{DDA4DB1F-B01B-E66A-8F0D-15C5C1E0A72B}"/>
                  </a:ext>
                </a:extLst>
              </p:cNvPr>
              <p:cNvSpPr/>
              <p:nvPr/>
            </p:nvSpPr>
            <p:spPr bwMode="auto">
              <a:xfrm>
                <a:off x="4066" y="4265"/>
                <a:ext cx="40" cy="40"/>
              </a:xfrm>
              <a:custGeom>
                <a:avLst/>
                <a:gdLst>
                  <a:gd name="T0" fmla="*/ 1 w 80"/>
                  <a:gd name="T1" fmla="*/ 0 h 80"/>
                  <a:gd name="T2" fmla="*/ 1 w 80"/>
                  <a:gd name="T3" fmla="*/ 0 h 80"/>
                  <a:gd name="T4" fmla="*/ 1 w 80"/>
                  <a:gd name="T5" fmla="*/ 1 h 80"/>
                  <a:gd name="T6" fmla="*/ 1 w 80"/>
                  <a:gd name="T7" fmla="*/ 1 h 80"/>
                  <a:gd name="T8" fmla="*/ 1 w 80"/>
                  <a:gd name="T9" fmla="*/ 1 h 80"/>
                  <a:gd name="T10" fmla="*/ 1 w 80"/>
                  <a:gd name="T11" fmla="*/ 1 h 80"/>
                  <a:gd name="T12" fmla="*/ 1 w 80"/>
                  <a:gd name="T13" fmla="*/ 1 h 80"/>
                  <a:gd name="T14" fmla="*/ 1 w 80"/>
                  <a:gd name="T15" fmla="*/ 1 h 80"/>
                  <a:gd name="T16" fmla="*/ 0 w 80"/>
                  <a:gd name="T17" fmla="*/ 1 h 80"/>
                  <a:gd name="T18" fmla="*/ 0 w 80"/>
                  <a:gd name="T19" fmla="*/ 1 h 80"/>
                  <a:gd name="T20" fmla="*/ 0 w 80"/>
                  <a:gd name="T21" fmla="*/ 1 h 80"/>
                  <a:gd name="T22" fmla="*/ 1 w 80"/>
                  <a:gd name="T23" fmla="*/ 1 h 80"/>
                  <a:gd name="T24" fmla="*/ 1 w 80"/>
                  <a:gd name="T25" fmla="*/ 1 h 80"/>
                  <a:gd name="T26" fmla="*/ 1 w 80"/>
                  <a:gd name="T27" fmla="*/ 1 h 80"/>
                  <a:gd name="T28" fmla="*/ 1 w 80"/>
                  <a:gd name="T29" fmla="*/ 1 h 80"/>
                  <a:gd name="T30" fmla="*/ 1 w 80"/>
                  <a:gd name="T31" fmla="*/ 1 h 80"/>
                  <a:gd name="T32" fmla="*/ 1 w 80"/>
                  <a:gd name="T33" fmla="*/ 1 h 80"/>
                  <a:gd name="T34" fmla="*/ 1 w 80"/>
                  <a:gd name="T35" fmla="*/ 1 h 80"/>
                  <a:gd name="T36" fmla="*/ 1 w 80"/>
                  <a:gd name="T37" fmla="*/ 1 h 80"/>
                  <a:gd name="T38" fmla="*/ 1 w 80"/>
                  <a:gd name="T39" fmla="*/ 1 h 80"/>
                  <a:gd name="T40" fmla="*/ 1 w 80"/>
                  <a:gd name="T41" fmla="*/ 1 h 80"/>
                  <a:gd name="T42" fmla="*/ 1 w 80"/>
                  <a:gd name="T43" fmla="*/ 1 h 80"/>
                  <a:gd name="T44" fmla="*/ 1 w 80"/>
                  <a:gd name="T45" fmla="*/ 1 h 80"/>
                  <a:gd name="T46" fmla="*/ 1 w 80"/>
                  <a:gd name="T47" fmla="*/ 1 h 80"/>
                  <a:gd name="T48" fmla="*/ 1 w 80"/>
                  <a:gd name="T49" fmla="*/ 1 h 80"/>
                  <a:gd name="T50" fmla="*/ 1 w 80"/>
                  <a:gd name="T51" fmla="*/ 1 h 80"/>
                  <a:gd name="T52" fmla="*/ 1 w 80"/>
                  <a:gd name="T53" fmla="*/ 1 h 80"/>
                  <a:gd name="T54" fmla="*/ 1 w 80"/>
                  <a:gd name="T55" fmla="*/ 1 h 80"/>
                  <a:gd name="T56" fmla="*/ 1 w 80"/>
                  <a:gd name="T57" fmla="*/ 1 h 80"/>
                  <a:gd name="T58" fmla="*/ 1 w 80"/>
                  <a:gd name="T59" fmla="*/ 1 h 80"/>
                  <a:gd name="T60" fmla="*/ 1 w 80"/>
                  <a:gd name="T61" fmla="*/ 1 h 80"/>
                  <a:gd name="T62" fmla="*/ 1 w 80"/>
                  <a:gd name="T63" fmla="*/ 1 h 80"/>
                  <a:gd name="T64" fmla="*/ 1 w 80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80">
                    <a:moveTo>
                      <a:pt x="46" y="0"/>
                    </a:moveTo>
                    <a:lnTo>
                      <a:pt x="38" y="0"/>
                    </a:lnTo>
                    <a:lnTo>
                      <a:pt x="30" y="2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9"/>
                    </a:lnTo>
                    <a:lnTo>
                      <a:pt x="3" y="26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9"/>
                    </a:lnTo>
                    <a:lnTo>
                      <a:pt x="18" y="74"/>
                    </a:lnTo>
                    <a:lnTo>
                      <a:pt x="24" y="78"/>
                    </a:lnTo>
                    <a:lnTo>
                      <a:pt x="32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7"/>
                    </a:lnTo>
                    <a:lnTo>
                      <a:pt x="62" y="73"/>
                    </a:lnTo>
                    <a:lnTo>
                      <a:pt x="68" y="67"/>
                    </a:lnTo>
                    <a:lnTo>
                      <a:pt x="73" y="62"/>
                    </a:lnTo>
                    <a:lnTo>
                      <a:pt x="76" y="55"/>
                    </a:lnTo>
                    <a:lnTo>
                      <a:pt x="79" y="47"/>
                    </a:lnTo>
                    <a:lnTo>
                      <a:pt x="80" y="39"/>
                    </a:lnTo>
                    <a:lnTo>
                      <a:pt x="79" y="30"/>
                    </a:lnTo>
                    <a:lnTo>
                      <a:pt x="76" y="24"/>
                    </a:lnTo>
                    <a:lnTo>
                      <a:pt x="73" y="17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" name="Freeform 153">
                <a:extLst>
                  <a:ext uri="{FF2B5EF4-FFF2-40B4-BE49-F238E27FC236}">
                    <a16:creationId xmlns:a16="http://schemas.microsoft.com/office/drawing/2014/main" id="{57986474-4E88-34E2-D5C9-9474AAEAC687}"/>
                  </a:ext>
                </a:extLst>
              </p:cNvPr>
              <p:cNvSpPr/>
              <p:nvPr/>
            </p:nvSpPr>
            <p:spPr bwMode="auto">
              <a:xfrm>
                <a:off x="4136" y="4223"/>
                <a:ext cx="40" cy="39"/>
              </a:xfrm>
              <a:custGeom>
                <a:avLst/>
                <a:gdLst>
                  <a:gd name="T0" fmla="*/ 1 w 79"/>
                  <a:gd name="T1" fmla="*/ 0 h 80"/>
                  <a:gd name="T2" fmla="*/ 1 w 79"/>
                  <a:gd name="T3" fmla="*/ 0 h 80"/>
                  <a:gd name="T4" fmla="*/ 1 w 79"/>
                  <a:gd name="T5" fmla="*/ 0 h 80"/>
                  <a:gd name="T6" fmla="*/ 1 w 79"/>
                  <a:gd name="T7" fmla="*/ 0 h 80"/>
                  <a:gd name="T8" fmla="*/ 1 w 79"/>
                  <a:gd name="T9" fmla="*/ 0 h 80"/>
                  <a:gd name="T10" fmla="*/ 1 w 79"/>
                  <a:gd name="T11" fmla="*/ 0 h 80"/>
                  <a:gd name="T12" fmla="*/ 1 w 79"/>
                  <a:gd name="T13" fmla="*/ 0 h 80"/>
                  <a:gd name="T14" fmla="*/ 1 w 79"/>
                  <a:gd name="T15" fmla="*/ 0 h 80"/>
                  <a:gd name="T16" fmla="*/ 0 w 79"/>
                  <a:gd name="T17" fmla="*/ 0 h 80"/>
                  <a:gd name="T18" fmla="*/ 0 w 79"/>
                  <a:gd name="T19" fmla="*/ 0 h 80"/>
                  <a:gd name="T20" fmla="*/ 1 w 79"/>
                  <a:gd name="T21" fmla="*/ 0 h 80"/>
                  <a:gd name="T22" fmla="*/ 1 w 79"/>
                  <a:gd name="T23" fmla="*/ 0 h 80"/>
                  <a:gd name="T24" fmla="*/ 1 w 79"/>
                  <a:gd name="T25" fmla="*/ 0 h 80"/>
                  <a:gd name="T26" fmla="*/ 1 w 79"/>
                  <a:gd name="T27" fmla="*/ 0 h 80"/>
                  <a:gd name="T28" fmla="*/ 1 w 79"/>
                  <a:gd name="T29" fmla="*/ 0 h 80"/>
                  <a:gd name="T30" fmla="*/ 1 w 79"/>
                  <a:gd name="T31" fmla="*/ 0 h 80"/>
                  <a:gd name="T32" fmla="*/ 1 w 79"/>
                  <a:gd name="T33" fmla="*/ 0 h 80"/>
                  <a:gd name="T34" fmla="*/ 1 w 79"/>
                  <a:gd name="T35" fmla="*/ 0 h 80"/>
                  <a:gd name="T36" fmla="*/ 1 w 79"/>
                  <a:gd name="T37" fmla="*/ 0 h 80"/>
                  <a:gd name="T38" fmla="*/ 1 w 79"/>
                  <a:gd name="T39" fmla="*/ 0 h 80"/>
                  <a:gd name="T40" fmla="*/ 1 w 79"/>
                  <a:gd name="T41" fmla="*/ 0 h 80"/>
                  <a:gd name="T42" fmla="*/ 1 w 79"/>
                  <a:gd name="T43" fmla="*/ 0 h 80"/>
                  <a:gd name="T44" fmla="*/ 1 w 79"/>
                  <a:gd name="T45" fmla="*/ 0 h 80"/>
                  <a:gd name="T46" fmla="*/ 1 w 79"/>
                  <a:gd name="T47" fmla="*/ 0 h 80"/>
                  <a:gd name="T48" fmla="*/ 1 w 79"/>
                  <a:gd name="T49" fmla="*/ 0 h 80"/>
                  <a:gd name="T50" fmla="*/ 1 w 79"/>
                  <a:gd name="T51" fmla="*/ 0 h 80"/>
                  <a:gd name="T52" fmla="*/ 1 w 79"/>
                  <a:gd name="T53" fmla="*/ 0 h 80"/>
                  <a:gd name="T54" fmla="*/ 1 w 79"/>
                  <a:gd name="T55" fmla="*/ 0 h 80"/>
                  <a:gd name="T56" fmla="*/ 1 w 79"/>
                  <a:gd name="T57" fmla="*/ 0 h 80"/>
                  <a:gd name="T58" fmla="*/ 1 w 79"/>
                  <a:gd name="T59" fmla="*/ 0 h 80"/>
                  <a:gd name="T60" fmla="*/ 1 w 79"/>
                  <a:gd name="T61" fmla="*/ 0 h 80"/>
                  <a:gd name="T62" fmla="*/ 1 w 79"/>
                  <a:gd name="T63" fmla="*/ 0 h 80"/>
                  <a:gd name="T64" fmla="*/ 1 w 79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79" h="80">
                    <a:moveTo>
                      <a:pt x="47" y="0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4"/>
                    </a:lnTo>
                    <a:lnTo>
                      <a:pt x="17" y="7"/>
                    </a:lnTo>
                    <a:lnTo>
                      <a:pt x="11" y="13"/>
                    </a:lnTo>
                    <a:lnTo>
                      <a:pt x="5" y="19"/>
                    </a:lnTo>
                    <a:lnTo>
                      <a:pt x="2" y="26"/>
                    </a:lnTo>
                    <a:lnTo>
                      <a:pt x="0" y="34"/>
                    </a:lnTo>
                    <a:lnTo>
                      <a:pt x="0" y="42"/>
                    </a:lnTo>
                    <a:lnTo>
                      <a:pt x="1" y="49"/>
                    </a:lnTo>
                    <a:lnTo>
                      <a:pt x="3" y="57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8" y="74"/>
                    </a:lnTo>
                    <a:lnTo>
                      <a:pt x="25" y="78"/>
                    </a:lnTo>
                    <a:lnTo>
                      <a:pt x="33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6"/>
                    </a:lnTo>
                    <a:lnTo>
                      <a:pt x="63" y="73"/>
                    </a:lnTo>
                    <a:lnTo>
                      <a:pt x="69" y="67"/>
                    </a:lnTo>
                    <a:lnTo>
                      <a:pt x="73" y="61"/>
                    </a:lnTo>
                    <a:lnTo>
                      <a:pt x="77" y="55"/>
                    </a:lnTo>
                    <a:lnTo>
                      <a:pt x="79" y="46"/>
                    </a:lnTo>
                    <a:lnTo>
                      <a:pt x="79" y="38"/>
                    </a:lnTo>
                    <a:lnTo>
                      <a:pt x="78" y="31"/>
                    </a:lnTo>
                    <a:lnTo>
                      <a:pt x="76" y="23"/>
                    </a:lnTo>
                    <a:lnTo>
                      <a:pt x="72" y="18"/>
                    </a:lnTo>
                    <a:lnTo>
                      <a:pt x="68" y="12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" name="Freeform 154">
                <a:extLst>
                  <a:ext uri="{FF2B5EF4-FFF2-40B4-BE49-F238E27FC236}">
                    <a16:creationId xmlns:a16="http://schemas.microsoft.com/office/drawing/2014/main" id="{9976DBC3-226E-3943-2800-313706CD7AD9}"/>
                  </a:ext>
                </a:extLst>
              </p:cNvPr>
              <p:cNvSpPr/>
              <p:nvPr/>
            </p:nvSpPr>
            <p:spPr bwMode="auto">
              <a:xfrm>
                <a:off x="4059" y="4190"/>
                <a:ext cx="40" cy="40"/>
              </a:xfrm>
              <a:custGeom>
                <a:avLst/>
                <a:gdLst>
                  <a:gd name="T0" fmla="*/ 1 w 80"/>
                  <a:gd name="T1" fmla="*/ 0 h 78"/>
                  <a:gd name="T2" fmla="*/ 1 w 80"/>
                  <a:gd name="T3" fmla="*/ 0 h 78"/>
                  <a:gd name="T4" fmla="*/ 1 w 80"/>
                  <a:gd name="T5" fmla="*/ 0 h 78"/>
                  <a:gd name="T6" fmla="*/ 1 w 80"/>
                  <a:gd name="T7" fmla="*/ 1 h 78"/>
                  <a:gd name="T8" fmla="*/ 1 w 80"/>
                  <a:gd name="T9" fmla="*/ 1 h 78"/>
                  <a:gd name="T10" fmla="*/ 1 w 80"/>
                  <a:gd name="T11" fmla="*/ 1 h 78"/>
                  <a:gd name="T12" fmla="*/ 1 w 80"/>
                  <a:gd name="T13" fmla="*/ 1 h 78"/>
                  <a:gd name="T14" fmla="*/ 1 w 80"/>
                  <a:gd name="T15" fmla="*/ 1 h 78"/>
                  <a:gd name="T16" fmla="*/ 1 w 80"/>
                  <a:gd name="T17" fmla="*/ 1 h 78"/>
                  <a:gd name="T18" fmla="*/ 0 w 80"/>
                  <a:gd name="T19" fmla="*/ 1 h 78"/>
                  <a:gd name="T20" fmla="*/ 1 w 80"/>
                  <a:gd name="T21" fmla="*/ 1 h 78"/>
                  <a:gd name="T22" fmla="*/ 1 w 80"/>
                  <a:gd name="T23" fmla="*/ 1 h 78"/>
                  <a:gd name="T24" fmla="*/ 1 w 80"/>
                  <a:gd name="T25" fmla="*/ 1 h 78"/>
                  <a:gd name="T26" fmla="*/ 1 w 80"/>
                  <a:gd name="T27" fmla="*/ 1 h 78"/>
                  <a:gd name="T28" fmla="*/ 1 w 80"/>
                  <a:gd name="T29" fmla="*/ 1 h 78"/>
                  <a:gd name="T30" fmla="*/ 1 w 80"/>
                  <a:gd name="T31" fmla="*/ 1 h 78"/>
                  <a:gd name="T32" fmla="*/ 1 w 80"/>
                  <a:gd name="T33" fmla="*/ 1 h 78"/>
                  <a:gd name="T34" fmla="*/ 1 w 80"/>
                  <a:gd name="T35" fmla="*/ 1 h 78"/>
                  <a:gd name="T36" fmla="*/ 1 w 80"/>
                  <a:gd name="T37" fmla="*/ 1 h 78"/>
                  <a:gd name="T38" fmla="*/ 1 w 80"/>
                  <a:gd name="T39" fmla="*/ 1 h 78"/>
                  <a:gd name="T40" fmla="*/ 1 w 80"/>
                  <a:gd name="T41" fmla="*/ 1 h 78"/>
                  <a:gd name="T42" fmla="*/ 1 w 80"/>
                  <a:gd name="T43" fmla="*/ 1 h 78"/>
                  <a:gd name="T44" fmla="*/ 1 w 80"/>
                  <a:gd name="T45" fmla="*/ 1 h 78"/>
                  <a:gd name="T46" fmla="*/ 1 w 80"/>
                  <a:gd name="T47" fmla="*/ 1 h 78"/>
                  <a:gd name="T48" fmla="*/ 1 w 80"/>
                  <a:gd name="T49" fmla="*/ 1 h 78"/>
                  <a:gd name="T50" fmla="*/ 1 w 80"/>
                  <a:gd name="T51" fmla="*/ 1 h 78"/>
                  <a:gd name="T52" fmla="*/ 1 w 80"/>
                  <a:gd name="T53" fmla="*/ 1 h 78"/>
                  <a:gd name="T54" fmla="*/ 1 w 80"/>
                  <a:gd name="T55" fmla="*/ 1 h 78"/>
                  <a:gd name="T56" fmla="*/ 1 w 80"/>
                  <a:gd name="T57" fmla="*/ 1 h 78"/>
                  <a:gd name="T58" fmla="*/ 1 w 80"/>
                  <a:gd name="T59" fmla="*/ 1 h 78"/>
                  <a:gd name="T60" fmla="*/ 1 w 80"/>
                  <a:gd name="T61" fmla="*/ 1 h 78"/>
                  <a:gd name="T62" fmla="*/ 1 w 80"/>
                  <a:gd name="T63" fmla="*/ 1 h 78"/>
                  <a:gd name="T64" fmla="*/ 1 w 80"/>
                  <a:gd name="T65" fmla="*/ 0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8" y="0"/>
                    </a:moveTo>
                    <a:lnTo>
                      <a:pt x="40" y="0"/>
                    </a:lnTo>
                    <a:lnTo>
                      <a:pt x="32" y="0"/>
                    </a:lnTo>
                    <a:lnTo>
                      <a:pt x="25" y="3"/>
                    </a:lnTo>
                    <a:lnTo>
                      <a:pt x="18" y="7"/>
                    </a:lnTo>
                    <a:lnTo>
                      <a:pt x="12" y="11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2" y="32"/>
                    </a:lnTo>
                    <a:lnTo>
                      <a:pt x="0" y="40"/>
                    </a:lnTo>
                    <a:lnTo>
                      <a:pt x="2" y="47"/>
                    </a:lnTo>
                    <a:lnTo>
                      <a:pt x="4" y="55"/>
                    </a:lnTo>
                    <a:lnTo>
                      <a:pt x="7" y="61"/>
                    </a:lnTo>
                    <a:lnTo>
                      <a:pt x="13" y="67"/>
                    </a:lnTo>
                    <a:lnTo>
                      <a:pt x="19" y="72"/>
                    </a:lnTo>
                    <a:lnTo>
                      <a:pt x="26" y="76"/>
                    </a:lnTo>
                    <a:lnTo>
                      <a:pt x="34" y="78"/>
                    </a:lnTo>
                    <a:lnTo>
                      <a:pt x="42" y="78"/>
                    </a:lnTo>
                    <a:lnTo>
                      <a:pt x="50" y="77"/>
                    </a:lnTo>
                    <a:lnTo>
                      <a:pt x="57" y="75"/>
                    </a:lnTo>
                    <a:lnTo>
                      <a:pt x="64" y="71"/>
                    </a:lnTo>
                    <a:lnTo>
                      <a:pt x="70" y="65"/>
                    </a:lnTo>
                    <a:lnTo>
                      <a:pt x="74" y="60"/>
                    </a:lnTo>
                    <a:lnTo>
                      <a:pt x="78" y="53"/>
                    </a:lnTo>
                    <a:lnTo>
                      <a:pt x="80" y="45"/>
                    </a:lnTo>
                    <a:lnTo>
                      <a:pt x="80" y="37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3" y="6"/>
                    </a:lnTo>
                    <a:lnTo>
                      <a:pt x="56" y="2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" name="Freeform 155">
                <a:extLst>
                  <a:ext uri="{FF2B5EF4-FFF2-40B4-BE49-F238E27FC236}">
                    <a16:creationId xmlns:a16="http://schemas.microsoft.com/office/drawing/2014/main" id="{D12CB224-CA4E-D8D3-4814-1D3C2771B407}"/>
                  </a:ext>
                </a:extLst>
              </p:cNvPr>
              <p:cNvSpPr/>
              <p:nvPr/>
            </p:nvSpPr>
            <p:spPr bwMode="auto">
              <a:xfrm>
                <a:off x="3990" y="4195"/>
                <a:ext cx="39" cy="39"/>
              </a:xfrm>
              <a:custGeom>
                <a:avLst/>
                <a:gdLst>
                  <a:gd name="T0" fmla="*/ 0 w 80"/>
                  <a:gd name="T1" fmla="*/ 1 h 78"/>
                  <a:gd name="T2" fmla="*/ 0 w 80"/>
                  <a:gd name="T3" fmla="*/ 0 h 78"/>
                  <a:gd name="T4" fmla="*/ 0 w 80"/>
                  <a:gd name="T5" fmla="*/ 1 h 78"/>
                  <a:gd name="T6" fmla="*/ 0 w 80"/>
                  <a:gd name="T7" fmla="*/ 1 h 78"/>
                  <a:gd name="T8" fmla="*/ 0 w 80"/>
                  <a:gd name="T9" fmla="*/ 1 h 78"/>
                  <a:gd name="T10" fmla="*/ 0 w 80"/>
                  <a:gd name="T11" fmla="*/ 1 h 78"/>
                  <a:gd name="T12" fmla="*/ 0 w 80"/>
                  <a:gd name="T13" fmla="*/ 1 h 78"/>
                  <a:gd name="T14" fmla="*/ 0 w 80"/>
                  <a:gd name="T15" fmla="*/ 1 h 78"/>
                  <a:gd name="T16" fmla="*/ 0 w 80"/>
                  <a:gd name="T17" fmla="*/ 1 h 78"/>
                  <a:gd name="T18" fmla="*/ 0 w 80"/>
                  <a:gd name="T19" fmla="*/ 1 h 78"/>
                  <a:gd name="T20" fmla="*/ 0 w 80"/>
                  <a:gd name="T21" fmla="*/ 1 h 78"/>
                  <a:gd name="T22" fmla="*/ 0 w 80"/>
                  <a:gd name="T23" fmla="*/ 1 h 78"/>
                  <a:gd name="T24" fmla="*/ 0 w 80"/>
                  <a:gd name="T25" fmla="*/ 1 h 78"/>
                  <a:gd name="T26" fmla="*/ 0 w 80"/>
                  <a:gd name="T27" fmla="*/ 1 h 78"/>
                  <a:gd name="T28" fmla="*/ 0 w 80"/>
                  <a:gd name="T29" fmla="*/ 1 h 78"/>
                  <a:gd name="T30" fmla="*/ 0 w 80"/>
                  <a:gd name="T31" fmla="*/ 1 h 78"/>
                  <a:gd name="T32" fmla="*/ 0 w 80"/>
                  <a:gd name="T33" fmla="*/ 1 h 78"/>
                  <a:gd name="T34" fmla="*/ 0 w 80"/>
                  <a:gd name="T35" fmla="*/ 1 h 78"/>
                  <a:gd name="T36" fmla="*/ 0 w 80"/>
                  <a:gd name="T37" fmla="*/ 1 h 78"/>
                  <a:gd name="T38" fmla="*/ 0 w 80"/>
                  <a:gd name="T39" fmla="*/ 1 h 78"/>
                  <a:gd name="T40" fmla="*/ 0 w 80"/>
                  <a:gd name="T41" fmla="*/ 1 h 78"/>
                  <a:gd name="T42" fmla="*/ 0 w 80"/>
                  <a:gd name="T43" fmla="*/ 1 h 78"/>
                  <a:gd name="T44" fmla="*/ 0 w 80"/>
                  <a:gd name="T45" fmla="*/ 1 h 78"/>
                  <a:gd name="T46" fmla="*/ 0 w 80"/>
                  <a:gd name="T47" fmla="*/ 1 h 78"/>
                  <a:gd name="T48" fmla="*/ 0 w 80"/>
                  <a:gd name="T49" fmla="*/ 1 h 78"/>
                  <a:gd name="T50" fmla="*/ 0 w 80"/>
                  <a:gd name="T51" fmla="*/ 1 h 78"/>
                  <a:gd name="T52" fmla="*/ 0 w 80"/>
                  <a:gd name="T53" fmla="*/ 1 h 78"/>
                  <a:gd name="T54" fmla="*/ 0 w 80"/>
                  <a:gd name="T55" fmla="*/ 1 h 78"/>
                  <a:gd name="T56" fmla="*/ 0 w 80"/>
                  <a:gd name="T57" fmla="*/ 1 h 78"/>
                  <a:gd name="T58" fmla="*/ 0 w 80"/>
                  <a:gd name="T59" fmla="*/ 1 h 78"/>
                  <a:gd name="T60" fmla="*/ 0 w 80"/>
                  <a:gd name="T61" fmla="*/ 1 h 78"/>
                  <a:gd name="T62" fmla="*/ 0 w 80"/>
                  <a:gd name="T63" fmla="*/ 1 h 78"/>
                  <a:gd name="T64" fmla="*/ 0 w 80"/>
                  <a:gd name="T65" fmla="*/ 1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7" y="1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3"/>
                    </a:lnTo>
                    <a:lnTo>
                      <a:pt x="17" y="7"/>
                    </a:lnTo>
                    <a:lnTo>
                      <a:pt x="12" y="12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1" y="32"/>
                    </a:lnTo>
                    <a:lnTo>
                      <a:pt x="0" y="40"/>
                    </a:lnTo>
                    <a:lnTo>
                      <a:pt x="1" y="48"/>
                    </a:lnTo>
                    <a:lnTo>
                      <a:pt x="4" y="55"/>
                    </a:lnTo>
                    <a:lnTo>
                      <a:pt x="7" y="62"/>
                    </a:lnTo>
                    <a:lnTo>
                      <a:pt x="13" y="68"/>
                    </a:lnTo>
                    <a:lnTo>
                      <a:pt x="19" y="73"/>
                    </a:lnTo>
                    <a:lnTo>
                      <a:pt x="25" y="76"/>
                    </a:lnTo>
                    <a:lnTo>
                      <a:pt x="33" y="78"/>
                    </a:lnTo>
                    <a:lnTo>
                      <a:pt x="42" y="78"/>
                    </a:lnTo>
                    <a:lnTo>
                      <a:pt x="50" y="78"/>
                    </a:lnTo>
                    <a:lnTo>
                      <a:pt x="57" y="75"/>
                    </a:lnTo>
                    <a:lnTo>
                      <a:pt x="63" y="71"/>
                    </a:lnTo>
                    <a:lnTo>
                      <a:pt x="69" y="67"/>
                    </a:lnTo>
                    <a:lnTo>
                      <a:pt x="74" y="61"/>
                    </a:lnTo>
                    <a:lnTo>
                      <a:pt x="77" y="54"/>
                    </a:lnTo>
                    <a:lnTo>
                      <a:pt x="80" y="46"/>
                    </a:lnTo>
                    <a:lnTo>
                      <a:pt x="80" y="38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2" y="6"/>
                    </a:lnTo>
                    <a:lnTo>
                      <a:pt x="55" y="2"/>
                    </a:lnTo>
                    <a:lnTo>
                      <a:pt x="47" y="1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" name="Freeform 156">
                <a:extLst>
                  <a:ext uri="{FF2B5EF4-FFF2-40B4-BE49-F238E27FC236}">
                    <a16:creationId xmlns:a16="http://schemas.microsoft.com/office/drawing/2014/main" id="{FCF06523-BDD3-D808-517E-F02FD0E2C583}"/>
                  </a:ext>
                </a:extLst>
              </p:cNvPr>
              <p:cNvSpPr/>
              <p:nvPr/>
            </p:nvSpPr>
            <p:spPr bwMode="auto">
              <a:xfrm>
                <a:off x="4127" y="4147"/>
                <a:ext cx="39" cy="39"/>
              </a:xfrm>
              <a:custGeom>
                <a:avLst/>
                <a:gdLst>
                  <a:gd name="T0" fmla="*/ 0 w 80"/>
                  <a:gd name="T1" fmla="*/ 0 h 79"/>
                  <a:gd name="T2" fmla="*/ 0 w 80"/>
                  <a:gd name="T3" fmla="*/ 0 h 79"/>
                  <a:gd name="T4" fmla="*/ 0 w 80"/>
                  <a:gd name="T5" fmla="*/ 0 h 79"/>
                  <a:gd name="T6" fmla="*/ 0 w 80"/>
                  <a:gd name="T7" fmla="*/ 0 h 79"/>
                  <a:gd name="T8" fmla="*/ 0 w 80"/>
                  <a:gd name="T9" fmla="*/ 0 h 79"/>
                  <a:gd name="T10" fmla="*/ 0 w 80"/>
                  <a:gd name="T11" fmla="*/ 0 h 79"/>
                  <a:gd name="T12" fmla="*/ 0 w 80"/>
                  <a:gd name="T13" fmla="*/ 0 h 79"/>
                  <a:gd name="T14" fmla="*/ 0 w 80"/>
                  <a:gd name="T15" fmla="*/ 0 h 79"/>
                  <a:gd name="T16" fmla="*/ 0 w 80"/>
                  <a:gd name="T17" fmla="*/ 0 h 79"/>
                  <a:gd name="T18" fmla="*/ 0 w 80"/>
                  <a:gd name="T19" fmla="*/ 0 h 79"/>
                  <a:gd name="T20" fmla="*/ 0 w 80"/>
                  <a:gd name="T21" fmla="*/ 0 h 79"/>
                  <a:gd name="T22" fmla="*/ 0 w 80"/>
                  <a:gd name="T23" fmla="*/ 0 h 79"/>
                  <a:gd name="T24" fmla="*/ 0 w 80"/>
                  <a:gd name="T25" fmla="*/ 0 h 79"/>
                  <a:gd name="T26" fmla="*/ 0 w 80"/>
                  <a:gd name="T27" fmla="*/ 0 h 79"/>
                  <a:gd name="T28" fmla="*/ 0 w 80"/>
                  <a:gd name="T29" fmla="*/ 0 h 79"/>
                  <a:gd name="T30" fmla="*/ 0 w 80"/>
                  <a:gd name="T31" fmla="*/ 0 h 79"/>
                  <a:gd name="T32" fmla="*/ 0 w 80"/>
                  <a:gd name="T33" fmla="*/ 0 h 79"/>
                  <a:gd name="T34" fmla="*/ 0 w 80"/>
                  <a:gd name="T35" fmla="*/ 0 h 79"/>
                  <a:gd name="T36" fmla="*/ 0 w 80"/>
                  <a:gd name="T37" fmla="*/ 0 h 79"/>
                  <a:gd name="T38" fmla="*/ 0 w 80"/>
                  <a:gd name="T39" fmla="*/ 0 h 79"/>
                  <a:gd name="T40" fmla="*/ 0 w 80"/>
                  <a:gd name="T41" fmla="*/ 0 h 79"/>
                  <a:gd name="T42" fmla="*/ 0 w 80"/>
                  <a:gd name="T43" fmla="*/ 0 h 79"/>
                  <a:gd name="T44" fmla="*/ 0 w 80"/>
                  <a:gd name="T45" fmla="*/ 0 h 79"/>
                  <a:gd name="T46" fmla="*/ 0 w 80"/>
                  <a:gd name="T47" fmla="*/ 0 h 79"/>
                  <a:gd name="T48" fmla="*/ 0 w 80"/>
                  <a:gd name="T49" fmla="*/ 0 h 79"/>
                  <a:gd name="T50" fmla="*/ 0 w 80"/>
                  <a:gd name="T51" fmla="*/ 0 h 79"/>
                  <a:gd name="T52" fmla="*/ 0 w 80"/>
                  <a:gd name="T53" fmla="*/ 0 h 79"/>
                  <a:gd name="T54" fmla="*/ 0 w 80"/>
                  <a:gd name="T55" fmla="*/ 0 h 79"/>
                  <a:gd name="T56" fmla="*/ 0 w 80"/>
                  <a:gd name="T57" fmla="*/ 0 h 79"/>
                  <a:gd name="T58" fmla="*/ 0 w 80"/>
                  <a:gd name="T59" fmla="*/ 0 h 79"/>
                  <a:gd name="T60" fmla="*/ 0 w 80"/>
                  <a:gd name="T61" fmla="*/ 0 h 79"/>
                  <a:gd name="T62" fmla="*/ 0 w 80"/>
                  <a:gd name="T63" fmla="*/ 0 h 79"/>
                  <a:gd name="T64" fmla="*/ 0 w 80"/>
                  <a:gd name="T65" fmla="*/ 0 h 7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9">
                    <a:moveTo>
                      <a:pt x="46" y="0"/>
                    </a:moveTo>
                    <a:lnTo>
                      <a:pt x="38" y="0"/>
                    </a:lnTo>
                    <a:lnTo>
                      <a:pt x="30" y="0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8"/>
                    </a:lnTo>
                    <a:lnTo>
                      <a:pt x="2" y="24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40" y="79"/>
                    </a:lnTo>
                    <a:lnTo>
                      <a:pt x="49" y="79"/>
                    </a:lnTo>
                    <a:lnTo>
                      <a:pt x="55" y="75"/>
                    </a:lnTo>
                    <a:lnTo>
                      <a:pt x="62" y="72"/>
                    </a:lnTo>
                    <a:lnTo>
                      <a:pt x="68" y="67"/>
                    </a:lnTo>
                    <a:lnTo>
                      <a:pt x="73" y="61"/>
                    </a:lnTo>
                    <a:lnTo>
                      <a:pt x="76" y="54"/>
                    </a:lnTo>
                    <a:lnTo>
                      <a:pt x="78" y="46"/>
                    </a:lnTo>
                    <a:lnTo>
                      <a:pt x="80" y="38"/>
                    </a:lnTo>
                    <a:lnTo>
                      <a:pt x="78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" name="Freeform 157">
                <a:extLst>
                  <a:ext uri="{FF2B5EF4-FFF2-40B4-BE49-F238E27FC236}">
                    <a16:creationId xmlns:a16="http://schemas.microsoft.com/office/drawing/2014/main" id="{20E9D3F3-4609-9E50-57EB-ED9D05990859}"/>
                  </a:ext>
                </a:extLst>
              </p:cNvPr>
              <p:cNvSpPr/>
              <p:nvPr/>
            </p:nvSpPr>
            <p:spPr bwMode="auto">
              <a:xfrm>
                <a:off x="4216" y="4162"/>
                <a:ext cx="37" cy="39"/>
              </a:xfrm>
              <a:custGeom>
                <a:avLst/>
                <a:gdLst>
                  <a:gd name="T0" fmla="*/ 1 w 73"/>
                  <a:gd name="T1" fmla="*/ 0 h 79"/>
                  <a:gd name="T2" fmla="*/ 1 w 73"/>
                  <a:gd name="T3" fmla="*/ 0 h 79"/>
                  <a:gd name="T4" fmla="*/ 1 w 73"/>
                  <a:gd name="T5" fmla="*/ 0 h 79"/>
                  <a:gd name="T6" fmla="*/ 1 w 73"/>
                  <a:gd name="T7" fmla="*/ 0 h 79"/>
                  <a:gd name="T8" fmla="*/ 1 w 73"/>
                  <a:gd name="T9" fmla="*/ 0 h 79"/>
                  <a:gd name="T10" fmla="*/ 1 w 73"/>
                  <a:gd name="T11" fmla="*/ 0 h 79"/>
                  <a:gd name="T12" fmla="*/ 1 w 73"/>
                  <a:gd name="T13" fmla="*/ 0 h 79"/>
                  <a:gd name="T14" fmla="*/ 1 w 73"/>
                  <a:gd name="T15" fmla="*/ 0 h 79"/>
                  <a:gd name="T16" fmla="*/ 1 w 73"/>
                  <a:gd name="T17" fmla="*/ 0 h 79"/>
                  <a:gd name="T18" fmla="*/ 1 w 73"/>
                  <a:gd name="T19" fmla="*/ 0 h 79"/>
                  <a:gd name="T20" fmla="*/ 1 w 73"/>
                  <a:gd name="T21" fmla="*/ 0 h 79"/>
                  <a:gd name="T22" fmla="*/ 1 w 73"/>
                  <a:gd name="T23" fmla="*/ 0 h 79"/>
                  <a:gd name="T24" fmla="*/ 0 w 73"/>
                  <a:gd name="T25" fmla="*/ 0 h 79"/>
                  <a:gd name="T26" fmla="*/ 0 w 73"/>
                  <a:gd name="T27" fmla="*/ 0 h 79"/>
                  <a:gd name="T28" fmla="*/ 0 w 73"/>
                  <a:gd name="T29" fmla="*/ 0 h 79"/>
                  <a:gd name="T30" fmla="*/ 1 w 73"/>
                  <a:gd name="T31" fmla="*/ 0 h 79"/>
                  <a:gd name="T32" fmla="*/ 1 w 73"/>
                  <a:gd name="T33" fmla="*/ 0 h 79"/>
                  <a:gd name="T34" fmla="*/ 1 w 73"/>
                  <a:gd name="T35" fmla="*/ 0 h 79"/>
                  <a:gd name="T36" fmla="*/ 1 w 73"/>
                  <a:gd name="T37" fmla="*/ 0 h 79"/>
                  <a:gd name="T38" fmla="*/ 1 w 73"/>
                  <a:gd name="T39" fmla="*/ 0 h 79"/>
                  <a:gd name="T40" fmla="*/ 1 w 73"/>
                  <a:gd name="T41" fmla="*/ 0 h 79"/>
                  <a:gd name="T42" fmla="*/ 1 w 73"/>
                  <a:gd name="T43" fmla="*/ 0 h 79"/>
                  <a:gd name="T44" fmla="*/ 1 w 73"/>
                  <a:gd name="T45" fmla="*/ 0 h 79"/>
                  <a:gd name="T46" fmla="*/ 1 w 73"/>
                  <a:gd name="T47" fmla="*/ 0 h 79"/>
                  <a:gd name="T48" fmla="*/ 1 w 73"/>
                  <a:gd name="T49" fmla="*/ 0 h 79"/>
                  <a:gd name="T50" fmla="*/ 1 w 73"/>
                  <a:gd name="T51" fmla="*/ 0 h 79"/>
                  <a:gd name="T52" fmla="*/ 1 w 73"/>
                  <a:gd name="T53" fmla="*/ 0 h 79"/>
                  <a:gd name="T54" fmla="*/ 1 w 73"/>
                  <a:gd name="T55" fmla="*/ 0 h 79"/>
                  <a:gd name="T56" fmla="*/ 1 w 73"/>
                  <a:gd name="T57" fmla="*/ 0 h 79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73" h="79">
                    <a:moveTo>
                      <a:pt x="73" y="19"/>
                    </a:moveTo>
                    <a:lnTo>
                      <a:pt x="69" y="12"/>
                    </a:lnTo>
                    <a:lnTo>
                      <a:pt x="62" y="7"/>
                    </a:lnTo>
                    <a:lnTo>
                      <a:pt x="54" y="2"/>
                    </a:lnTo>
                    <a:lnTo>
                      <a:pt x="46" y="0"/>
                    </a:lnTo>
                    <a:lnTo>
                      <a:pt x="38" y="0"/>
                    </a:lnTo>
                    <a:lnTo>
                      <a:pt x="30" y="1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0" y="12"/>
                    </a:lnTo>
                    <a:lnTo>
                      <a:pt x="5" y="19"/>
                    </a:lnTo>
                    <a:lnTo>
                      <a:pt x="2" y="25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49"/>
                    </a:lnTo>
                    <a:lnTo>
                      <a:pt x="3" y="55"/>
                    </a:lnTo>
                    <a:lnTo>
                      <a:pt x="7" y="62"/>
                    </a:lnTo>
                    <a:lnTo>
                      <a:pt x="11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35" y="79"/>
                    </a:lnTo>
                    <a:lnTo>
                      <a:pt x="38" y="79"/>
                    </a:lnTo>
                    <a:lnTo>
                      <a:pt x="41" y="79"/>
                    </a:lnTo>
                    <a:lnTo>
                      <a:pt x="43" y="79"/>
                    </a:lnTo>
                    <a:lnTo>
                      <a:pt x="48" y="70"/>
                    </a:lnTo>
                    <a:lnTo>
                      <a:pt x="58" y="52"/>
                    </a:lnTo>
                    <a:lnTo>
                      <a:pt x="69" y="31"/>
                    </a:lnTo>
                    <a:lnTo>
                      <a:pt x="73" y="19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" name="Freeform 158">
                <a:extLst>
                  <a:ext uri="{FF2B5EF4-FFF2-40B4-BE49-F238E27FC236}">
                    <a16:creationId xmlns:a16="http://schemas.microsoft.com/office/drawing/2014/main" id="{F4A14FE7-6D6E-C6AB-223D-8B6BB218D85B}"/>
                  </a:ext>
                </a:extLst>
              </p:cNvPr>
              <p:cNvSpPr/>
              <p:nvPr/>
            </p:nvSpPr>
            <p:spPr bwMode="auto">
              <a:xfrm>
                <a:off x="3983" y="4266"/>
                <a:ext cx="31" cy="33"/>
              </a:xfrm>
              <a:custGeom>
                <a:avLst/>
                <a:gdLst>
                  <a:gd name="T0" fmla="*/ 1 w 61"/>
                  <a:gd name="T1" fmla="*/ 1 h 66"/>
                  <a:gd name="T2" fmla="*/ 1 w 61"/>
                  <a:gd name="T3" fmla="*/ 1 h 66"/>
                  <a:gd name="T4" fmla="*/ 1 w 61"/>
                  <a:gd name="T5" fmla="*/ 1 h 66"/>
                  <a:gd name="T6" fmla="*/ 1 w 61"/>
                  <a:gd name="T7" fmla="*/ 1 h 66"/>
                  <a:gd name="T8" fmla="*/ 1 w 61"/>
                  <a:gd name="T9" fmla="*/ 1 h 66"/>
                  <a:gd name="T10" fmla="*/ 1 w 61"/>
                  <a:gd name="T11" fmla="*/ 1 h 66"/>
                  <a:gd name="T12" fmla="*/ 1 w 61"/>
                  <a:gd name="T13" fmla="*/ 1 h 66"/>
                  <a:gd name="T14" fmla="*/ 1 w 61"/>
                  <a:gd name="T15" fmla="*/ 1 h 66"/>
                  <a:gd name="T16" fmla="*/ 1 w 61"/>
                  <a:gd name="T17" fmla="*/ 1 h 66"/>
                  <a:gd name="T18" fmla="*/ 1 w 61"/>
                  <a:gd name="T19" fmla="*/ 1 h 66"/>
                  <a:gd name="T20" fmla="*/ 1 w 61"/>
                  <a:gd name="T21" fmla="*/ 1 h 66"/>
                  <a:gd name="T22" fmla="*/ 1 w 61"/>
                  <a:gd name="T23" fmla="*/ 1 h 66"/>
                  <a:gd name="T24" fmla="*/ 1 w 61"/>
                  <a:gd name="T25" fmla="*/ 1 h 66"/>
                  <a:gd name="T26" fmla="*/ 1 w 61"/>
                  <a:gd name="T27" fmla="*/ 0 h 66"/>
                  <a:gd name="T28" fmla="*/ 1 w 61"/>
                  <a:gd name="T29" fmla="*/ 1 h 66"/>
                  <a:gd name="T30" fmla="*/ 1 w 61"/>
                  <a:gd name="T31" fmla="*/ 1 h 66"/>
                  <a:gd name="T32" fmla="*/ 0 w 61"/>
                  <a:gd name="T33" fmla="*/ 1 h 66"/>
                  <a:gd name="T34" fmla="*/ 1 w 61"/>
                  <a:gd name="T35" fmla="*/ 1 h 66"/>
                  <a:gd name="T36" fmla="*/ 1 w 61"/>
                  <a:gd name="T37" fmla="*/ 1 h 66"/>
                  <a:gd name="T38" fmla="*/ 1 w 61"/>
                  <a:gd name="T39" fmla="*/ 1 h 66"/>
                  <a:gd name="T40" fmla="*/ 1 w 61"/>
                  <a:gd name="T41" fmla="*/ 1 h 66"/>
                  <a:gd name="T42" fmla="*/ 1 w 61"/>
                  <a:gd name="T43" fmla="*/ 1 h 66"/>
                  <a:gd name="T44" fmla="*/ 1 w 61"/>
                  <a:gd name="T45" fmla="*/ 1 h 66"/>
                  <a:gd name="T46" fmla="*/ 1 w 61"/>
                  <a:gd name="T47" fmla="*/ 1 h 66"/>
                  <a:gd name="T48" fmla="*/ 1 w 61"/>
                  <a:gd name="T49" fmla="*/ 1 h 6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61" h="66">
                    <a:moveTo>
                      <a:pt x="53" y="66"/>
                    </a:moveTo>
                    <a:lnTo>
                      <a:pt x="57" y="61"/>
                    </a:lnTo>
                    <a:lnTo>
                      <a:pt x="59" y="56"/>
                    </a:lnTo>
                    <a:lnTo>
                      <a:pt x="60" y="52"/>
                    </a:lnTo>
                    <a:lnTo>
                      <a:pt x="61" y="47"/>
                    </a:lnTo>
                    <a:lnTo>
                      <a:pt x="61" y="39"/>
                    </a:lnTo>
                    <a:lnTo>
                      <a:pt x="60" y="31"/>
                    </a:lnTo>
                    <a:lnTo>
                      <a:pt x="58" y="24"/>
                    </a:lnTo>
                    <a:lnTo>
                      <a:pt x="55" y="17"/>
                    </a:lnTo>
                    <a:lnTo>
                      <a:pt x="50" y="11"/>
                    </a:lnTo>
                    <a:lnTo>
                      <a:pt x="43" y="7"/>
                    </a:lnTo>
                    <a:lnTo>
                      <a:pt x="36" y="3"/>
                    </a:lnTo>
                    <a:lnTo>
                      <a:pt x="29" y="1"/>
                    </a:lnTo>
                    <a:lnTo>
                      <a:pt x="21" y="0"/>
                    </a:lnTo>
                    <a:lnTo>
                      <a:pt x="13" y="1"/>
                    </a:lnTo>
                    <a:lnTo>
                      <a:pt x="6" y="3"/>
                    </a:lnTo>
                    <a:lnTo>
                      <a:pt x="0" y="7"/>
                    </a:lnTo>
                    <a:lnTo>
                      <a:pt x="2" y="9"/>
                    </a:lnTo>
                    <a:lnTo>
                      <a:pt x="5" y="14"/>
                    </a:lnTo>
                    <a:lnTo>
                      <a:pt x="11" y="22"/>
                    </a:lnTo>
                    <a:lnTo>
                      <a:pt x="19" y="31"/>
                    </a:lnTo>
                    <a:lnTo>
                      <a:pt x="27" y="41"/>
                    </a:lnTo>
                    <a:lnTo>
                      <a:pt x="35" y="51"/>
                    </a:lnTo>
                    <a:lnTo>
                      <a:pt x="44" y="59"/>
                    </a:lnTo>
                    <a:lnTo>
                      <a:pt x="53" y="66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" name="Freeform 159">
                <a:extLst>
                  <a:ext uri="{FF2B5EF4-FFF2-40B4-BE49-F238E27FC236}">
                    <a16:creationId xmlns:a16="http://schemas.microsoft.com/office/drawing/2014/main" id="{DE7FE8B4-95A1-E4B3-3DBC-775FC14CCD76}"/>
                  </a:ext>
                </a:extLst>
              </p:cNvPr>
              <p:cNvSpPr/>
              <p:nvPr/>
            </p:nvSpPr>
            <p:spPr bwMode="auto">
              <a:xfrm>
                <a:off x="4852" y="4125"/>
                <a:ext cx="17" cy="17"/>
              </a:xfrm>
              <a:custGeom>
                <a:avLst/>
                <a:gdLst>
                  <a:gd name="T0" fmla="*/ 1 w 34"/>
                  <a:gd name="T1" fmla="*/ 1 h 34"/>
                  <a:gd name="T2" fmla="*/ 1 w 34"/>
                  <a:gd name="T3" fmla="*/ 1 h 34"/>
                  <a:gd name="T4" fmla="*/ 1 w 34"/>
                  <a:gd name="T5" fmla="*/ 1 h 34"/>
                  <a:gd name="T6" fmla="*/ 1 w 34"/>
                  <a:gd name="T7" fmla="*/ 1 h 34"/>
                  <a:gd name="T8" fmla="*/ 1 w 34"/>
                  <a:gd name="T9" fmla="*/ 1 h 34"/>
                  <a:gd name="T10" fmla="*/ 1 w 34"/>
                  <a:gd name="T11" fmla="*/ 1 h 34"/>
                  <a:gd name="T12" fmla="*/ 1 w 34"/>
                  <a:gd name="T13" fmla="*/ 1 h 34"/>
                  <a:gd name="T14" fmla="*/ 1 w 34"/>
                  <a:gd name="T15" fmla="*/ 1 h 34"/>
                  <a:gd name="T16" fmla="*/ 1 w 34"/>
                  <a:gd name="T17" fmla="*/ 1 h 34"/>
                  <a:gd name="T18" fmla="*/ 1 w 34"/>
                  <a:gd name="T19" fmla="*/ 0 h 34"/>
                  <a:gd name="T20" fmla="*/ 1 w 34"/>
                  <a:gd name="T21" fmla="*/ 1 h 34"/>
                  <a:gd name="T22" fmla="*/ 1 w 34"/>
                  <a:gd name="T23" fmla="*/ 1 h 34"/>
                  <a:gd name="T24" fmla="*/ 0 w 34"/>
                  <a:gd name="T25" fmla="*/ 1 h 34"/>
                  <a:gd name="T26" fmla="*/ 0 w 34"/>
                  <a:gd name="T27" fmla="*/ 1 h 34"/>
                  <a:gd name="T28" fmla="*/ 1 w 34"/>
                  <a:gd name="T29" fmla="*/ 1 h 34"/>
                  <a:gd name="T30" fmla="*/ 1 w 34"/>
                  <a:gd name="T31" fmla="*/ 1 h 34"/>
                  <a:gd name="T32" fmla="*/ 1 w 34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4">
                    <a:moveTo>
                      <a:pt x="12" y="34"/>
                    </a:moveTo>
                    <a:lnTo>
                      <a:pt x="19" y="34"/>
                    </a:lnTo>
                    <a:lnTo>
                      <a:pt x="24" y="33"/>
                    </a:lnTo>
                    <a:lnTo>
                      <a:pt x="29" y="28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2" y="10"/>
                    </a:lnTo>
                    <a:lnTo>
                      <a:pt x="28" y="5"/>
                    </a:lnTo>
                    <a:lnTo>
                      <a:pt x="22" y="2"/>
                    </a:lnTo>
                    <a:lnTo>
                      <a:pt x="15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6" y="30"/>
                    </a:lnTo>
                    <a:lnTo>
                      <a:pt x="12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" name="Freeform 160">
                <a:extLst>
                  <a:ext uri="{FF2B5EF4-FFF2-40B4-BE49-F238E27FC236}">
                    <a16:creationId xmlns:a16="http://schemas.microsoft.com/office/drawing/2014/main" id="{A376154D-96DE-052A-7DFA-7E306F069653}"/>
                  </a:ext>
                </a:extLst>
              </p:cNvPr>
              <p:cNvSpPr/>
              <p:nvPr/>
            </p:nvSpPr>
            <p:spPr bwMode="auto">
              <a:xfrm>
                <a:off x="4885" y="4152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0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1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1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8" y="3"/>
                    </a:lnTo>
                    <a:lnTo>
                      <a:pt x="22" y="0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1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" name="Freeform 161">
                <a:extLst>
                  <a:ext uri="{FF2B5EF4-FFF2-40B4-BE49-F238E27FC236}">
                    <a16:creationId xmlns:a16="http://schemas.microsoft.com/office/drawing/2014/main" id="{0998BDC3-1EFE-3845-645B-D9347DE4F3CF}"/>
                  </a:ext>
                </a:extLst>
              </p:cNvPr>
              <p:cNvSpPr/>
              <p:nvPr/>
            </p:nvSpPr>
            <p:spPr bwMode="auto">
              <a:xfrm>
                <a:off x="4701" y="4202"/>
                <a:ext cx="17" cy="17"/>
              </a:xfrm>
              <a:custGeom>
                <a:avLst/>
                <a:gdLst>
                  <a:gd name="T0" fmla="*/ 1 w 34"/>
                  <a:gd name="T1" fmla="*/ 1 h 33"/>
                  <a:gd name="T2" fmla="*/ 1 w 34"/>
                  <a:gd name="T3" fmla="*/ 1 h 33"/>
                  <a:gd name="T4" fmla="*/ 1 w 34"/>
                  <a:gd name="T5" fmla="*/ 1 h 33"/>
                  <a:gd name="T6" fmla="*/ 1 w 34"/>
                  <a:gd name="T7" fmla="*/ 1 h 33"/>
                  <a:gd name="T8" fmla="*/ 1 w 34"/>
                  <a:gd name="T9" fmla="*/ 1 h 33"/>
                  <a:gd name="T10" fmla="*/ 1 w 34"/>
                  <a:gd name="T11" fmla="*/ 1 h 33"/>
                  <a:gd name="T12" fmla="*/ 1 w 34"/>
                  <a:gd name="T13" fmla="*/ 1 h 33"/>
                  <a:gd name="T14" fmla="*/ 1 w 34"/>
                  <a:gd name="T15" fmla="*/ 1 h 33"/>
                  <a:gd name="T16" fmla="*/ 1 w 34"/>
                  <a:gd name="T17" fmla="*/ 1 h 33"/>
                  <a:gd name="T18" fmla="*/ 1 w 34"/>
                  <a:gd name="T19" fmla="*/ 0 h 33"/>
                  <a:gd name="T20" fmla="*/ 1 w 34"/>
                  <a:gd name="T21" fmla="*/ 1 h 33"/>
                  <a:gd name="T22" fmla="*/ 1 w 34"/>
                  <a:gd name="T23" fmla="*/ 1 h 33"/>
                  <a:gd name="T24" fmla="*/ 1 w 34"/>
                  <a:gd name="T25" fmla="*/ 1 h 33"/>
                  <a:gd name="T26" fmla="*/ 0 w 34"/>
                  <a:gd name="T27" fmla="*/ 1 h 33"/>
                  <a:gd name="T28" fmla="*/ 1 w 34"/>
                  <a:gd name="T29" fmla="*/ 1 h 33"/>
                  <a:gd name="T30" fmla="*/ 1 w 34"/>
                  <a:gd name="T31" fmla="*/ 1 h 33"/>
                  <a:gd name="T32" fmla="*/ 1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3"/>
                    </a:moveTo>
                    <a:lnTo>
                      <a:pt x="19" y="33"/>
                    </a:lnTo>
                    <a:lnTo>
                      <a:pt x="25" y="32"/>
                    </a:lnTo>
                    <a:lnTo>
                      <a:pt x="29" y="28"/>
                    </a:lnTo>
                    <a:lnTo>
                      <a:pt x="33" y="22"/>
                    </a:lnTo>
                    <a:lnTo>
                      <a:pt x="34" y="16"/>
                    </a:lnTo>
                    <a:lnTo>
                      <a:pt x="33" y="9"/>
                    </a:lnTo>
                    <a:lnTo>
                      <a:pt x="28" y="5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10" y="2"/>
                    </a:lnTo>
                    <a:lnTo>
                      <a:pt x="5" y="6"/>
                    </a:lnTo>
                    <a:lnTo>
                      <a:pt x="2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30"/>
                    </a:lnTo>
                    <a:lnTo>
                      <a:pt x="12" y="3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" name="Freeform 162">
                <a:extLst>
                  <a:ext uri="{FF2B5EF4-FFF2-40B4-BE49-F238E27FC236}">
                    <a16:creationId xmlns:a16="http://schemas.microsoft.com/office/drawing/2014/main" id="{74B78651-E2AA-174F-9197-0E207AB6BD23}"/>
                  </a:ext>
                </a:extLst>
              </p:cNvPr>
              <p:cNvSpPr/>
              <p:nvPr/>
            </p:nvSpPr>
            <p:spPr bwMode="auto">
              <a:xfrm>
                <a:off x="4742" y="4201"/>
                <a:ext cx="16" cy="17"/>
              </a:xfrm>
              <a:custGeom>
                <a:avLst/>
                <a:gdLst>
                  <a:gd name="T0" fmla="*/ 0 w 34"/>
                  <a:gd name="T1" fmla="*/ 1 h 33"/>
                  <a:gd name="T2" fmla="*/ 0 w 34"/>
                  <a:gd name="T3" fmla="*/ 1 h 33"/>
                  <a:gd name="T4" fmla="*/ 0 w 34"/>
                  <a:gd name="T5" fmla="*/ 1 h 33"/>
                  <a:gd name="T6" fmla="*/ 0 w 34"/>
                  <a:gd name="T7" fmla="*/ 1 h 33"/>
                  <a:gd name="T8" fmla="*/ 0 w 34"/>
                  <a:gd name="T9" fmla="*/ 1 h 33"/>
                  <a:gd name="T10" fmla="*/ 0 w 34"/>
                  <a:gd name="T11" fmla="*/ 1 h 33"/>
                  <a:gd name="T12" fmla="*/ 0 w 34"/>
                  <a:gd name="T13" fmla="*/ 1 h 33"/>
                  <a:gd name="T14" fmla="*/ 0 w 34"/>
                  <a:gd name="T15" fmla="*/ 1 h 33"/>
                  <a:gd name="T16" fmla="*/ 0 w 34"/>
                  <a:gd name="T17" fmla="*/ 1 h 33"/>
                  <a:gd name="T18" fmla="*/ 0 w 34"/>
                  <a:gd name="T19" fmla="*/ 0 h 33"/>
                  <a:gd name="T20" fmla="*/ 0 w 34"/>
                  <a:gd name="T21" fmla="*/ 1 h 33"/>
                  <a:gd name="T22" fmla="*/ 0 w 34"/>
                  <a:gd name="T23" fmla="*/ 1 h 33"/>
                  <a:gd name="T24" fmla="*/ 0 w 34"/>
                  <a:gd name="T25" fmla="*/ 1 h 33"/>
                  <a:gd name="T26" fmla="*/ 0 w 34"/>
                  <a:gd name="T27" fmla="*/ 1 h 33"/>
                  <a:gd name="T28" fmla="*/ 0 w 34"/>
                  <a:gd name="T29" fmla="*/ 1 h 33"/>
                  <a:gd name="T30" fmla="*/ 0 w 34"/>
                  <a:gd name="T31" fmla="*/ 1 h 33"/>
                  <a:gd name="T32" fmla="*/ 0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2"/>
                    </a:moveTo>
                    <a:lnTo>
                      <a:pt x="19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1" y="9"/>
                    </a:lnTo>
                    <a:lnTo>
                      <a:pt x="28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" name="Freeform 163">
                <a:extLst>
                  <a:ext uri="{FF2B5EF4-FFF2-40B4-BE49-F238E27FC236}">
                    <a16:creationId xmlns:a16="http://schemas.microsoft.com/office/drawing/2014/main" id="{7B8256A3-C00B-1C02-B705-60E8DCEB5565}"/>
                  </a:ext>
                </a:extLst>
              </p:cNvPr>
              <p:cNvSpPr/>
              <p:nvPr/>
            </p:nvSpPr>
            <p:spPr bwMode="auto">
              <a:xfrm>
                <a:off x="4782" y="4209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1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5" y="29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" name="Freeform 164">
                <a:extLst>
                  <a:ext uri="{FF2B5EF4-FFF2-40B4-BE49-F238E27FC236}">
                    <a16:creationId xmlns:a16="http://schemas.microsoft.com/office/drawing/2014/main" id="{A0AD27A1-697B-A3F8-A461-A5F95FCC97C2}"/>
                  </a:ext>
                </a:extLst>
              </p:cNvPr>
              <p:cNvSpPr/>
              <p:nvPr/>
            </p:nvSpPr>
            <p:spPr bwMode="auto">
              <a:xfrm>
                <a:off x="4820" y="4226"/>
                <a:ext cx="17" cy="17"/>
              </a:xfrm>
              <a:custGeom>
                <a:avLst/>
                <a:gdLst>
                  <a:gd name="T0" fmla="*/ 1 w 33"/>
                  <a:gd name="T1" fmla="*/ 1 h 34"/>
                  <a:gd name="T2" fmla="*/ 1 w 33"/>
                  <a:gd name="T3" fmla="*/ 1 h 34"/>
                  <a:gd name="T4" fmla="*/ 1 w 33"/>
                  <a:gd name="T5" fmla="*/ 1 h 34"/>
                  <a:gd name="T6" fmla="*/ 1 w 33"/>
                  <a:gd name="T7" fmla="*/ 1 h 34"/>
                  <a:gd name="T8" fmla="*/ 1 w 33"/>
                  <a:gd name="T9" fmla="*/ 1 h 34"/>
                  <a:gd name="T10" fmla="*/ 1 w 33"/>
                  <a:gd name="T11" fmla="*/ 1 h 34"/>
                  <a:gd name="T12" fmla="*/ 1 w 33"/>
                  <a:gd name="T13" fmla="*/ 1 h 34"/>
                  <a:gd name="T14" fmla="*/ 1 w 33"/>
                  <a:gd name="T15" fmla="*/ 1 h 34"/>
                  <a:gd name="T16" fmla="*/ 1 w 33"/>
                  <a:gd name="T17" fmla="*/ 1 h 34"/>
                  <a:gd name="T18" fmla="*/ 1 w 33"/>
                  <a:gd name="T19" fmla="*/ 0 h 34"/>
                  <a:gd name="T20" fmla="*/ 1 w 33"/>
                  <a:gd name="T21" fmla="*/ 1 h 34"/>
                  <a:gd name="T22" fmla="*/ 1 w 33"/>
                  <a:gd name="T23" fmla="*/ 1 h 34"/>
                  <a:gd name="T24" fmla="*/ 1 w 33"/>
                  <a:gd name="T25" fmla="*/ 1 h 34"/>
                  <a:gd name="T26" fmla="*/ 0 w 33"/>
                  <a:gd name="T27" fmla="*/ 1 h 34"/>
                  <a:gd name="T28" fmla="*/ 1 w 33"/>
                  <a:gd name="T29" fmla="*/ 1 h 34"/>
                  <a:gd name="T30" fmla="*/ 1 w 33"/>
                  <a:gd name="T31" fmla="*/ 1 h 34"/>
                  <a:gd name="T32" fmla="*/ 1 w 33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4">
                    <a:moveTo>
                      <a:pt x="11" y="34"/>
                    </a:moveTo>
                    <a:lnTo>
                      <a:pt x="18" y="34"/>
                    </a:lnTo>
                    <a:lnTo>
                      <a:pt x="24" y="33"/>
                    </a:lnTo>
                    <a:lnTo>
                      <a:pt x="30" y="28"/>
                    </a:lnTo>
                    <a:lnTo>
                      <a:pt x="33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7" y="5"/>
                    </a:lnTo>
                    <a:lnTo>
                      <a:pt x="22" y="1"/>
                    </a:lnTo>
                    <a:lnTo>
                      <a:pt x="16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1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5" y="30"/>
                    </a:lnTo>
                    <a:lnTo>
                      <a:pt x="11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" name="Freeform 165">
                <a:extLst>
                  <a:ext uri="{FF2B5EF4-FFF2-40B4-BE49-F238E27FC236}">
                    <a16:creationId xmlns:a16="http://schemas.microsoft.com/office/drawing/2014/main" id="{F9317224-A090-2DA5-CB0C-7BF0A215B7BE}"/>
                  </a:ext>
                </a:extLst>
              </p:cNvPr>
              <p:cNvSpPr/>
              <p:nvPr/>
            </p:nvSpPr>
            <p:spPr bwMode="auto">
              <a:xfrm>
                <a:off x="4853" y="4250"/>
                <a:ext cx="16" cy="16"/>
              </a:xfrm>
              <a:custGeom>
                <a:avLst/>
                <a:gdLst>
                  <a:gd name="T0" fmla="*/ 0 w 33"/>
                  <a:gd name="T1" fmla="*/ 0 h 33"/>
                  <a:gd name="T2" fmla="*/ 0 w 33"/>
                  <a:gd name="T3" fmla="*/ 0 h 33"/>
                  <a:gd name="T4" fmla="*/ 0 w 33"/>
                  <a:gd name="T5" fmla="*/ 0 h 33"/>
                  <a:gd name="T6" fmla="*/ 0 w 33"/>
                  <a:gd name="T7" fmla="*/ 0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0 h 33"/>
                  <a:gd name="T14" fmla="*/ 0 w 33"/>
                  <a:gd name="T15" fmla="*/ 0 h 33"/>
                  <a:gd name="T16" fmla="*/ 0 w 33"/>
                  <a:gd name="T17" fmla="*/ 0 h 33"/>
                  <a:gd name="T18" fmla="*/ 0 w 33"/>
                  <a:gd name="T19" fmla="*/ 0 h 33"/>
                  <a:gd name="T20" fmla="*/ 0 w 33"/>
                  <a:gd name="T21" fmla="*/ 0 h 33"/>
                  <a:gd name="T22" fmla="*/ 0 w 33"/>
                  <a:gd name="T23" fmla="*/ 0 h 33"/>
                  <a:gd name="T24" fmla="*/ 0 w 33"/>
                  <a:gd name="T25" fmla="*/ 0 h 33"/>
                  <a:gd name="T26" fmla="*/ 0 w 33"/>
                  <a:gd name="T27" fmla="*/ 0 h 33"/>
                  <a:gd name="T28" fmla="*/ 0 w 33"/>
                  <a:gd name="T29" fmla="*/ 0 h 33"/>
                  <a:gd name="T30" fmla="*/ 0 w 33"/>
                  <a:gd name="T31" fmla="*/ 0 h 33"/>
                  <a:gd name="T32" fmla="*/ 0 w 33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2" y="32"/>
                    </a:moveTo>
                    <a:lnTo>
                      <a:pt x="18" y="33"/>
                    </a:lnTo>
                    <a:lnTo>
                      <a:pt x="25" y="32"/>
                    </a:lnTo>
                    <a:lnTo>
                      <a:pt x="29" y="27"/>
                    </a:lnTo>
                    <a:lnTo>
                      <a:pt x="33" y="21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1" y="1"/>
                    </a:lnTo>
                    <a:lnTo>
                      <a:pt x="15" y="0"/>
                    </a:lnTo>
                    <a:lnTo>
                      <a:pt x="8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" name="Freeform 166">
                <a:extLst>
                  <a:ext uri="{FF2B5EF4-FFF2-40B4-BE49-F238E27FC236}">
                    <a16:creationId xmlns:a16="http://schemas.microsoft.com/office/drawing/2014/main" id="{46ECB0A6-C1A6-1CB4-BAD7-821FC2C16DC1}"/>
                  </a:ext>
                </a:extLst>
              </p:cNvPr>
              <p:cNvSpPr/>
              <p:nvPr/>
            </p:nvSpPr>
            <p:spPr bwMode="auto">
              <a:xfrm>
                <a:off x="4680" y="4230"/>
                <a:ext cx="188" cy="72"/>
              </a:xfrm>
              <a:custGeom>
                <a:avLst/>
                <a:gdLst>
                  <a:gd name="T0" fmla="*/ 1 w 376"/>
                  <a:gd name="T1" fmla="*/ 1 h 144"/>
                  <a:gd name="T2" fmla="*/ 1 w 376"/>
                  <a:gd name="T3" fmla="*/ 1 h 144"/>
                  <a:gd name="T4" fmla="*/ 1 w 376"/>
                  <a:gd name="T5" fmla="*/ 1 h 144"/>
                  <a:gd name="T6" fmla="*/ 1 w 376"/>
                  <a:gd name="T7" fmla="*/ 1 h 144"/>
                  <a:gd name="T8" fmla="*/ 1 w 376"/>
                  <a:gd name="T9" fmla="*/ 1 h 144"/>
                  <a:gd name="T10" fmla="*/ 1 w 376"/>
                  <a:gd name="T11" fmla="*/ 1 h 144"/>
                  <a:gd name="T12" fmla="*/ 1 w 376"/>
                  <a:gd name="T13" fmla="*/ 1 h 144"/>
                  <a:gd name="T14" fmla="*/ 1 w 376"/>
                  <a:gd name="T15" fmla="*/ 1 h 144"/>
                  <a:gd name="T16" fmla="*/ 1 w 376"/>
                  <a:gd name="T17" fmla="*/ 1 h 144"/>
                  <a:gd name="T18" fmla="*/ 1 w 376"/>
                  <a:gd name="T19" fmla="*/ 1 h 144"/>
                  <a:gd name="T20" fmla="*/ 1 w 376"/>
                  <a:gd name="T21" fmla="*/ 1 h 144"/>
                  <a:gd name="T22" fmla="*/ 1 w 376"/>
                  <a:gd name="T23" fmla="*/ 1 h 144"/>
                  <a:gd name="T24" fmla="*/ 1 w 376"/>
                  <a:gd name="T25" fmla="*/ 1 h 144"/>
                  <a:gd name="T26" fmla="*/ 1 w 376"/>
                  <a:gd name="T27" fmla="*/ 1 h 144"/>
                  <a:gd name="T28" fmla="*/ 1 w 376"/>
                  <a:gd name="T29" fmla="*/ 1 h 144"/>
                  <a:gd name="T30" fmla="*/ 1 w 376"/>
                  <a:gd name="T31" fmla="*/ 1 h 144"/>
                  <a:gd name="T32" fmla="*/ 1 w 376"/>
                  <a:gd name="T33" fmla="*/ 1 h 144"/>
                  <a:gd name="T34" fmla="*/ 1 w 376"/>
                  <a:gd name="T35" fmla="*/ 1 h 144"/>
                  <a:gd name="T36" fmla="*/ 1 w 376"/>
                  <a:gd name="T37" fmla="*/ 1 h 144"/>
                  <a:gd name="T38" fmla="*/ 1 w 376"/>
                  <a:gd name="T39" fmla="*/ 0 h 144"/>
                  <a:gd name="T40" fmla="*/ 1 w 376"/>
                  <a:gd name="T41" fmla="*/ 1 h 144"/>
                  <a:gd name="T42" fmla="*/ 1 w 376"/>
                  <a:gd name="T43" fmla="*/ 1 h 144"/>
                  <a:gd name="T44" fmla="*/ 1 w 376"/>
                  <a:gd name="T45" fmla="*/ 1 h 144"/>
                  <a:gd name="T46" fmla="*/ 1 w 376"/>
                  <a:gd name="T47" fmla="*/ 1 h 144"/>
                  <a:gd name="T48" fmla="*/ 0 w 376"/>
                  <a:gd name="T49" fmla="*/ 1 h 144"/>
                  <a:gd name="T50" fmla="*/ 1 w 376"/>
                  <a:gd name="T51" fmla="*/ 1 h 144"/>
                  <a:gd name="T52" fmla="*/ 1 w 376"/>
                  <a:gd name="T53" fmla="*/ 1 h 144"/>
                  <a:gd name="T54" fmla="*/ 1 w 376"/>
                  <a:gd name="T55" fmla="*/ 1 h 144"/>
                  <a:gd name="T56" fmla="*/ 1 w 376"/>
                  <a:gd name="T57" fmla="*/ 1 h 144"/>
                  <a:gd name="T58" fmla="*/ 1 w 376"/>
                  <a:gd name="T59" fmla="*/ 1 h 144"/>
                  <a:gd name="T60" fmla="*/ 1 w 376"/>
                  <a:gd name="T61" fmla="*/ 1 h 144"/>
                  <a:gd name="T62" fmla="*/ 1 w 376"/>
                  <a:gd name="T63" fmla="*/ 1 h 144"/>
                  <a:gd name="T64" fmla="*/ 1 w 376"/>
                  <a:gd name="T65" fmla="*/ 1 h 144"/>
                  <a:gd name="T66" fmla="*/ 1 w 376"/>
                  <a:gd name="T67" fmla="*/ 1 h 144"/>
                  <a:gd name="T68" fmla="*/ 1 w 376"/>
                  <a:gd name="T69" fmla="*/ 1 h 144"/>
                  <a:gd name="T70" fmla="*/ 1 w 376"/>
                  <a:gd name="T71" fmla="*/ 1 h 144"/>
                  <a:gd name="T72" fmla="*/ 1 w 376"/>
                  <a:gd name="T73" fmla="*/ 1 h 144"/>
                  <a:gd name="T74" fmla="*/ 1 w 376"/>
                  <a:gd name="T75" fmla="*/ 1 h 144"/>
                  <a:gd name="T76" fmla="*/ 1 w 376"/>
                  <a:gd name="T77" fmla="*/ 1 h 144"/>
                  <a:gd name="T78" fmla="*/ 1 w 376"/>
                  <a:gd name="T79" fmla="*/ 1 h 144"/>
                  <a:gd name="T80" fmla="*/ 1 w 376"/>
                  <a:gd name="T81" fmla="*/ 1 h 144"/>
                  <a:gd name="T82" fmla="*/ 1 w 376"/>
                  <a:gd name="T83" fmla="*/ 1 h 144"/>
                  <a:gd name="T84" fmla="*/ 1 w 376"/>
                  <a:gd name="T85" fmla="*/ 1 h 144"/>
                  <a:gd name="T86" fmla="*/ 1 w 376"/>
                  <a:gd name="T87" fmla="*/ 1 h 144"/>
                  <a:gd name="T88" fmla="*/ 1 w 376"/>
                  <a:gd name="T89" fmla="*/ 1 h 144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376" h="144">
                    <a:moveTo>
                      <a:pt x="340" y="144"/>
                    </a:moveTo>
                    <a:lnTo>
                      <a:pt x="344" y="141"/>
                    </a:lnTo>
                    <a:lnTo>
                      <a:pt x="349" y="137"/>
                    </a:lnTo>
                    <a:lnTo>
                      <a:pt x="353" y="134"/>
                    </a:lnTo>
                    <a:lnTo>
                      <a:pt x="358" y="130"/>
                    </a:lnTo>
                    <a:lnTo>
                      <a:pt x="363" y="127"/>
                    </a:lnTo>
                    <a:lnTo>
                      <a:pt x="367" y="122"/>
                    </a:lnTo>
                    <a:lnTo>
                      <a:pt x="372" y="119"/>
                    </a:lnTo>
                    <a:lnTo>
                      <a:pt x="376" y="114"/>
                    </a:lnTo>
                    <a:lnTo>
                      <a:pt x="358" y="95"/>
                    </a:lnTo>
                    <a:lnTo>
                      <a:pt x="337" y="76"/>
                    </a:lnTo>
                    <a:lnTo>
                      <a:pt x="314" y="60"/>
                    </a:lnTo>
                    <a:lnTo>
                      <a:pt x="291" y="46"/>
                    </a:lnTo>
                    <a:lnTo>
                      <a:pt x="266" y="34"/>
                    </a:lnTo>
                    <a:lnTo>
                      <a:pt x="239" y="23"/>
                    </a:lnTo>
                    <a:lnTo>
                      <a:pt x="213" y="15"/>
                    </a:lnTo>
                    <a:lnTo>
                      <a:pt x="186" y="9"/>
                    </a:lnTo>
                    <a:lnTo>
                      <a:pt x="160" y="5"/>
                    </a:lnTo>
                    <a:lnTo>
                      <a:pt x="133" y="1"/>
                    </a:lnTo>
                    <a:lnTo>
                      <a:pt x="108" y="0"/>
                    </a:lnTo>
                    <a:lnTo>
                      <a:pt x="83" y="1"/>
                    </a:lnTo>
                    <a:lnTo>
                      <a:pt x="60" y="4"/>
                    </a:lnTo>
                    <a:lnTo>
                      <a:pt x="38" y="7"/>
                    </a:lnTo>
                    <a:lnTo>
                      <a:pt x="17" y="13"/>
                    </a:lnTo>
                    <a:lnTo>
                      <a:pt x="0" y="20"/>
                    </a:lnTo>
                    <a:lnTo>
                      <a:pt x="4" y="32"/>
                    </a:lnTo>
                    <a:lnTo>
                      <a:pt x="9" y="45"/>
                    </a:lnTo>
                    <a:lnTo>
                      <a:pt x="15" y="58"/>
                    </a:lnTo>
                    <a:lnTo>
                      <a:pt x="21" y="69"/>
                    </a:lnTo>
                    <a:lnTo>
                      <a:pt x="40" y="60"/>
                    </a:lnTo>
                    <a:lnTo>
                      <a:pt x="61" y="54"/>
                    </a:lnTo>
                    <a:lnTo>
                      <a:pt x="83" y="50"/>
                    </a:lnTo>
                    <a:lnTo>
                      <a:pt x="106" y="47"/>
                    </a:lnTo>
                    <a:lnTo>
                      <a:pt x="128" y="47"/>
                    </a:lnTo>
                    <a:lnTo>
                      <a:pt x="151" y="49"/>
                    </a:lnTo>
                    <a:lnTo>
                      <a:pt x="174" y="52"/>
                    </a:lnTo>
                    <a:lnTo>
                      <a:pt x="197" y="58"/>
                    </a:lnTo>
                    <a:lnTo>
                      <a:pt x="219" y="65"/>
                    </a:lnTo>
                    <a:lnTo>
                      <a:pt x="241" y="73"/>
                    </a:lnTo>
                    <a:lnTo>
                      <a:pt x="261" y="82"/>
                    </a:lnTo>
                    <a:lnTo>
                      <a:pt x="280" y="92"/>
                    </a:lnTo>
                    <a:lnTo>
                      <a:pt x="298" y="104"/>
                    </a:lnTo>
                    <a:lnTo>
                      <a:pt x="314" y="117"/>
                    </a:lnTo>
                    <a:lnTo>
                      <a:pt x="328" y="130"/>
                    </a:lnTo>
                    <a:lnTo>
                      <a:pt x="340" y="144"/>
                    </a:lnTo>
                    <a:close/>
                  </a:path>
                </a:pathLst>
              </a:custGeom>
              <a:solidFill>
                <a:srgbClr val="D100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" name="Freeform 167">
                <a:extLst>
                  <a:ext uri="{FF2B5EF4-FFF2-40B4-BE49-F238E27FC236}">
                    <a16:creationId xmlns:a16="http://schemas.microsoft.com/office/drawing/2014/main" id="{ED66C254-7558-3006-4B63-F66E91370ABD}"/>
                  </a:ext>
                </a:extLst>
              </p:cNvPr>
              <p:cNvSpPr/>
              <p:nvPr/>
            </p:nvSpPr>
            <p:spPr bwMode="auto">
              <a:xfrm>
                <a:off x="3482" y="4271"/>
                <a:ext cx="1433" cy="69"/>
              </a:xfrm>
              <a:custGeom>
                <a:avLst/>
                <a:gdLst>
                  <a:gd name="T0" fmla="*/ 0 w 2868"/>
                  <a:gd name="T1" fmla="*/ 1 h 137"/>
                  <a:gd name="T2" fmla="*/ 0 w 2868"/>
                  <a:gd name="T3" fmla="*/ 0 h 137"/>
                  <a:gd name="T4" fmla="*/ 0 w 2868"/>
                  <a:gd name="T5" fmla="*/ 0 h 137"/>
                  <a:gd name="T6" fmla="*/ 0 w 2868"/>
                  <a:gd name="T7" fmla="*/ 1 h 137"/>
                  <a:gd name="T8" fmla="*/ 0 w 2868"/>
                  <a:gd name="T9" fmla="*/ 1 h 1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868" h="137">
                    <a:moveTo>
                      <a:pt x="2868" y="134"/>
                    </a:moveTo>
                    <a:lnTo>
                      <a:pt x="2868" y="0"/>
                    </a:lnTo>
                    <a:lnTo>
                      <a:pt x="0" y="0"/>
                    </a:lnTo>
                    <a:lnTo>
                      <a:pt x="7" y="137"/>
                    </a:lnTo>
                    <a:lnTo>
                      <a:pt x="2868" y="134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" name="Freeform 168">
                <a:extLst>
                  <a:ext uri="{FF2B5EF4-FFF2-40B4-BE49-F238E27FC236}">
                    <a16:creationId xmlns:a16="http://schemas.microsoft.com/office/drawing/2014/main" id="{F0810D89-CC7F-A5A7-F647-7870AFC91465}"/>
                  </a:ext>
                </a:extLst>
              </p:cNvPr>
              <p:cNvSpPr/>
              <p:nvPr/>
            </p:nvSpPr>
            <p:spPr bwMode="auto">
              <a:xfrm>
                <a:off x="3452" y="4178"/>
                <a:ext cx="202" cy="140"/>
              </a:xfrm>
              <a:custGeom>
                <a:avLst/>
                <a:gdLst>
                  <a:gd name="T0" fmla="*/ 1 w 404"/>
                  <a:gd name="T1" fmla="*/ 0 h 281"/>
                  <a:gd name="T2" fmla="*/ 1 w 404"/>
                  <a:gd name="T3" fmla="*/ 0 h 281"/>
                  <a:gd name="T4" fmla="*/ 1 w 404"/>
                  <a:gd name="T5" fmla="*/ 0 h 281"/>
                  <a:gd name="T6" fmla="*/ 1 w 404"/>
                  <a:gd name="T7" fmla="*/ 0 h 281"/>
                  <a:gd name="T8" fmla="*/ 1 w 404"/>
                  <a:gd name="T9" fmla="*/ 0 h 281"/>
                  <a:gd name="T10" fmla="*/ 1 w 404"/>
                  <a:gd name="T11" fmla="*/ 0 h 281"/>
                  <a:gd name="T12" fmla="*/ 1 w 404"/>
                  <a:gd name="T13" fmla="*/ 0 h 281"/>
                  <a:gd name="T14" fmla="*/ 1 w 404"/>
                  <a:gd name="T15" fmla="*/ 0 h 281"/>
                  <a:gd name="T16" fmla="*/ 1 w 404"/>
                  <a:gd name="T17" fmla="*/ 0 h 281"/>
                  <a:gd name="T18" fmla="*/ 1 w 404"/>
                  <a:gd name="T19" fmla="*/ 0 h 281"/>
                  <a:gd name="T20" fmla="*/ 1 w 404"/>
                  <a:gd name="T21" fmla="*/ 0 h 281"/>
                  <a:gd name="T22" fmla="*/ 1 w 404"/>
                  <a:gd name="T23" fmla="*/ 0 h 281"/>
                  <a:gd name="T24" fmla="*/ 1 w 404"/>
                  <a:gd name="T25" fmla="*/ 0 h 281"/>
                  <a:gd name="T26" fmla="*/ 1 w 404"/>
                  <a:gd name="T27" fmla="*/ 0 h 281"/>
                  <a:gd name="T28" fmla="*/ 1 w 404"/>
                  <a:gd name="T29" fmla="*/ 0 h 281"/>
                  <a:gd name="T30" fmla="*/ 1 w 404"/>
                  <a:gd name="T31" fmla="*/ 0 h 281"/>
                  <a:gd name="T32" fmla="*/ 1 w 404"/>
                  <a:gd name="T33" fmla="*/ 0 h 281"/>
                  <a:gd name="T34" fmla="*/ 1 w 404"/>
                  <a:gd name="T35" fmla="*/ 0 h 281"/>
                  <a:gd name="T36" fmla="*/ 1 w 404"/>
                  <a:gd name="T37" fmla="*/ 0 h 281"/>
                  <a:gd name="T38" fmla="*/ 1 w 404"/>
                  <a:gd name="T39" fmla="*/ 0 h 281"/>
                  <a:gd name="T40" fmla="*/ 1 w 404"/>
                  <a:gd name="T41" fmla="*/ 0 h 281"/>
                  <a:gd name="T42" fmla="*/ 1 w 404"/>
                  <a:gd name="T43" fmla="*/ 0 h 281"/>
                  <a:gd name="T44" fmla="*/ 1 w 404"/>
                  <a:gd name="T45" fmla="*/ 0 h 281"/>
                  <a:gd name="T46" fmla="*/ 1 w 404"/>
                  <a:gd name="T47" fmla="*/ 0 h 281"/>
                  <a:gd name="T48" fmla="*/ 1 w 404"/>
                  <a:gd name="T49" fmla="*/ 0 h 281"/>
                  <a:gd name="T50" fmla="*/ 1 w 404"/>
                  <a:gd name="T51" fmla="*/ 0 h 281"/>
                  <a:gd name="T52" fmla="*/ 1 w 404"/>
                  <a:gd name="T53" fmla="*/ 0 h 281"/>
                  <a:gd name="T54" fmla="*/ 1 w 404"/>
                  <a:gd name="T55" fmla="*/ 0 h 281"/>
                  <a:gd name="T56" fmla="*/ 1 w 404"/>
                  <a:gd name="T57" fmla="*/ 0 h 281"/>
                  <a:gd name="T58" fmla="*/ 1 w 404"/>
                  <a:gd name="T59" fmla="*/ 0 h 281"/>
                  <a:gd name="T60" fmla="*/ 1 w 404"/>
                  <a:gd name="T61" fmla="*/ 0 h 281"/>
                  <a:gd name="T62" fmla="*/ 1 w 404"/>
                  <a:gd name="T63" fmla="*/ 0 h 281"/>
                  <a:gd name="T64" fmla="*/ 1 w 404"/>
                  <a:gd name="T65" fmla="*/ 0 h 281"/>
                  <a:gd name="T66" fmla="*/ 1 w 404"/>
                  <a:gd name="T67" fmla="*/ 0 h 281"/>
                  <a:gd name="T68" fmla="*/ 1 w 404"/>
                  <a:gd name="T69" fmla="*/ 0 h 281"/>
                  <a:gd name="T70" fmla="*/ 1 w 404"/>
                  <a:gd name="T71" fmla="*/ 0 h 281"/>
                  <a:gd name="T72" fmla="*/ 1 w 404"/>
                  <a:gd name="T73" fmla="*/ 0 h 281"/>
                  <a:gd name="T74" fmla="*/ 1 w 404"/>
                  <a:gd name="T75" fmla="*/ 0 h 281"/>
                  <a:gd name="T76" fmla="*/ 1 w 404"/>
                  <a:gd name="T77" fmla="*/ 0 h 281"/>
                  <a:gd name="T78" fmla="*/ 1 w 404"/>
                  <a:gd name="T79" fmla="*/ 0 h 281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4" h="281">
                    <a:moveTo>
                      <a:pt x="339" y="270"/>
                    </a:moveTo>
                    <a:lnTo>
                      <a:pt x="323" y="270"/>
                    </a:lnTo>
                    <a:lnTo>
                      <a:pt x="306" y="271"/>
                    </a:lnTo>
                    <a:lnTo>
                      <a:pt x="290" y="271"/>
                    </a:lnTo>
                    <a:lnTo>
                      <a:pt x="274" y="271"/>
                    </a:lnTo>
                    <a:lnTo>
                      <a:pt x="258" y="273"/>
                    </a:lnTo>
                    <a:lnTo>
                      <a:pt x="241" y="273"/>
                    </a:lnTo>
                    <a:lnTo>
                      <a:pt x="225" y="274"/>
                    </a:lnTo>
                    <a:lnTo>
                      <a:pt x="209" y="274"/>
                    </a:lnTo>
                    <a:lnTo>
                      <a:pt x="194" y="275"/>
                    </a:lnTo>
                    <a:lnTo>
                      <a:pt x="178" y="276"/>
                    </a:lnTo>
                    <a:lnTo>
                      <a:pt x="163" y="276"/>
                    </a:lnTo>
                    <a:lnTo>
                      <a:pt x="148" y="277"/>
                    </a:lnTo>
                    <a:lnTo>
                      <a:pt x="133" y="278"/>
                    </a:lnTo>
                    <a:lnTo>
                      <a:pt x="118" y="279"/>
                    </a:lnTo>
                    <a:lnTo>
                      <a:pt x="103" y="279"/>
                    </a:lnTo>
                    <a:lnTo>
                      <a:pt x="89" y="281"/>
                    </a:lnTo>
                    <a:lnTo>
                      <a:pt x="86" y="258"/>
                    </a:lnTo>
                    <a:lnTo>
                      <a:pt x="80" y="233"/>
                    </a:lnTo>
                    <a:lnTo>
                      <a:pt x="72" y="209"/>
                    </a:lnTo>
                    <a:lnTo>
                      <a:pt x="62" y="185"/>
                    </a:lnTo>
                    <a:lnTo>
                      <a:pt x="49" y="163"/>
                    </a:lnTo>
                    <a:lnTo>
                      <a:pt x="34" y="142"/>
                    </a:lnTo>
                    <a:lnTo>
                      <a:pt x="18" y="125"/>
                    </a:lnTo>
                    <a:lnTo>
                      <a:pt x="0" y="112"/>
                    </a:lnTo>
                    <a:lnTo>
                      <a:pt x="20" y="118"/>
                    </a:lnTo>
                    <a:lnTo>
                      <a:pt x="40" y="127"/>
                    </a:lnTo>
                    <a:lnTo>
                      <a:pt x="57" y="139"/>
                    </a:lnTo>
                    <a:lnTo>
                      <a:pt x="73" y="155"/>
                    </a:lnTo>
                    <a:lnTo>
                      <a:pt x="89" y="173"/>
                    </a:lnTo>
                    <a:lnTo>
                      <a:pt x="103" y="196"/>
                    </a:lnTo>
                    <a:lnTo>
                      <a:pt x="118" y="223"/>
                    </a:lnTo>
                    <a:lnTo>
                      <a:pt x="133" y="254"/>
                    </a:lnTo>
                    <a:lnTo>
                      <a:pt x="140" y="223"/>
                    </a:lnTo>
                    <a:lnTo>
                      <a:pt x="142" y="188"/>
                    </a:lnTo>
                    <a:lnTo>
                      <a:pt x="142" y="153"/>
                    </a:lnTo>
                    <a:lnTo>
                      <a:pt x="139" y="116"/>
                    </a:lnTo>
                    <a:lnTo>
                      <a:pt x="133" y="81"/>
                    </a:lnTo>
                    <a:lnTo>
                      <a:pt x="125" y="50"/>
                    </a:lnTo>
                    <a:lnTo>
                      <a:pt x="115" y="23"/>
                    </a:lnTo>
                    <a:lnTo>
                      <a:pt x="102" y="5"/>
                    </a:lnTo>
                    <a:lnTo>
                      <a:pt x="121" y="18"/>
                    </a:lnTo>
                    <a:lnTo>
                      <a:pt x="140" y="34"/>
                    </a:lnTo>
                    <a:lnTo>
                      <a:pt x="157" y="53"/>
                    </a:lnTo>
                    <a:lnTo>
                      <a:pt x="174" y="78"/>
                    </a:lnTo>
                    <a:lnTo>
                      <a:pt x="188" y="106"/>
                    </a:lnTo>
                    <a:lnTo>
                      <a:pt x="201" y="141"/>
                    </a:lnTo>
                    <a:lnTo>
                      <a:pt x="212" y="183"/>
                    </a:lnTo>
                    <a:lnTo>
                      <a:pt x="218" y="231"/>
                    </a:lnTo>
                    <a:lnTo>
                      <a:pt x="229" y="208"/>
                    </a:lnTo>
                    <a:lnTo>
                      <a:pt x="237" y="183"/>
                    </a:lnTo>
                    <a:lnTo>
                      <a:pt x="243" y="154"/>
                    </a:lnTo>
                    <a:lnTo>
                      <a:pt x="245" y="124"/>
                    </a:lnTo>
                    <a:lnTo>
                      <a:pt x="245" y="93"/>
                    </a:lnTo>
                    <a:lnTo>
                      <a:pt x="241" y="62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0" y="30"/>
                    </a:lnTo>
                    <a:lnTo>
                      <a:pt x="255" y="57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8" y="128"/>
                    </a:lnTo>
                    <a:lnTo>
                      <a:pt x="294" y="151"/>
                    </a:lnTo>
                    <a:lnTo>
                      <a:pt x="298" y="173"/>
                    </a:lnTo>
                    <a:lnTo>
                      <a:pt x="299" y="195"/>
                    </a:lnTo>
                    <a:lnTo>
                      <a:pt x="312" y="173"/>
                    </a:lnTo>
                    <a:lnTo>
                      <a:pt x="326" y="148"/>
                    </a:lnTo>
                    <a:lnTo>
                      <a:pt x="340" y="121"/>
                    </a:lnTo>
                    <a:lnTo>
                      <a:pt x="354" y="94"/>
                    </a:lnTo>
                    <a:lnTo>
                      <a:pt x="366" y="67"/>
                    </a:lnTo>
                    <a:lnTo>
                      <a:pt x="375" y="42"/>
                    </a:lnTo>
                    <a:lnTo>
                      <a:pt x="382" y="20"/>
                    </a:lnTo>
                    <a:lnTo>
                      <a:pt x="384" y="3"/>
                    </a:lnTo>
                    <a:lnTo>
                      <a:pt x="392" y="27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4" y="112"/>
                    </a:lnTo>
                    <a:lnTo>
                      <a:pt x="398" y="146"/>
                    </a:lnTo>
                    <a:lnTo>
                      <a:pt x="388" y="184"/>
                    </a:lnTo>
                    <a:lnTo>
                      <a:pt x="368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" name="Freeform 169">
                <a:extLst>
                  <a:ext uri="{FF2B5EF4-FFF2-40B4-BE49-F238E27FC236}">
                    <a16:creationId xmlns:a16="http://schemas.microsoft.com/office/drawing/2014/main" id="{4E09B5E5-2C0A-D31F-F160-8EFF9DD12B8E}"/>
                  </a:ext>
                </a:extLst>
              </p:cNvPr>
              <p:cNvSpPr/>
              <p:nvPr/>
            </p:nvSpPr>
            <p:spPr bwMode="auto">
              <a:xfrm>
                <a:off x="4880" y="4200"/>
                <a:ext cx="51" cy="71"/>
              </a:xfrm>
              <a:custGeom>
                <a:avLst/>
                <a:gdLst>
                  <a:gd name="T0" fmla="*/ 1 w 102"/>
                  <a:gd name="T1" fmla="*/ 1 h 142"/>
                  <a:gd name="T2" fmla="*/ 0 w 102"/>
                  <a:gd name="T3" fmla="*/ 1 h 142"/>
                  <a:gd name="T4" fmla="*/ 1 w 102"/>
                  <a:gd name="T5" fmla="*/ 1 h 142"/>
                  <a:gd name="T6" fmla="*/ 1 w 102"/>
                  <a:gd name="T7" fmla="*/ 1 h 142"/>
                  <a:gd name="T8" fmla="*/ 1 w 102"/>
                  <a:gd name="T9" fmla="*/ 1 h 142"/>
                  <a:gd name="T10" fmla="*/ 1 w 102"/>
                  <a:gd name="T11" fmla="*/ 1 h 142"/>
                  <a:gd name="T12" fmla="*/ 1 w 102"/>
                  <a:gd name="T13" fmla="*/ 1 h 142"/>
                  <a:gd name="T14" fmla="*/ 1 w 102"/>
                  <a:gd name="T15" fmla="*/ 1 h 142"/>
                  <a:gd name="T16" fmla="*/ 1 w 102"/>
                  <a:gd name="T17" fmla="*/ 1 h 142"/>
                  <a:gd name="T18" fmla="*/ 1 w 102"/>
                  <a:gd name="T19" fmla="*/ 0 h 142"/>
                  <a:gd name="T20" fmla="*/ 1 w 102"/>
                  <a:gd name="T21" fmla="*/ 1 h 142"/>
                  <a:gd name="T22" fmla="*/ 1 w 102"/>
                  <a:gd name="T23" fmla="*/ 1 h 142"/>
                  <a:gd name="T24" fmla="*/ 1 w 102"/>
                  <a:gd name="T25" fmla="*/ 1 h 142"/>
                  <a:gd name="T26" fmla="*/ 1 w 102"/>
                  <a:gd name="T27" fmla="*/ 1 h 14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2" h="142">
                    <a:moveTo>
                      <a:pt x="71" y="142"/>
                    </a:moveTo>
                    <a:lnTo>
                      <a:pt x="0" y="142"/>
                    </a:lnTo>
                    <a:lnTo>
                      <a:pt x="6" y="123"/>
                    </a:lnTo>
                    <a:lnTo>
                      <a:pt x="16" y="102"/>
                    </a:lnTo>
                    <a:lnTo>
                      <a:pt x="27" y="82"/>
                    </a:lnTo>
                    <a:lnTo>
                      <a:pt x="41" y="61"/>
                    </a:lnTo>
                    <a:lnTo>
                      <a:pt x="56" y="43"/>
                    </a:lnTo>
                    <a:lnTo>
                      <a:pt x="71" y="26"/>
                    </a:lnTo>
                    <a:lnTo>
                      <a:pt x="87" y="12"/>
                    </a:lnTo>
                    <a:lnTo>
                      <a:pt x="102" y="0"/>
                    </a:lnTo>
                    <a:lnTo>
                      <a:pt x="84" y="41"/>
                    </a:lnTo>
                    <a:lnTo>
                      <a:pt x="74" y="78"/>
                    </a:lnTo>
                    <a:lnTo>
                      <a:pt x="71" y="112"/>
                    </a:lnTo>
                    <a:lnTo>
                      <a:pt x="71" y="14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" name="Freeform 170">
                <a:extLst>
                  <a:ext uri="{FF2B5EF4-FFF2-40B4-BE49-F238E27FC236}">
                    <a16:creationId xmlns:a16="http://schemas.microsoft.com/office/drawing/2014/main" id="{1130B553-81E7-EF46-B3B8-FA93DEB8273E}"/>
                  </a:ext>
                </a:extLst>
              </p:cNvPr>
              <p:cNvSpPr/>
              <p:nvPr/>
            </p:nvSpPr>
            <p:spPr bwMode="auto">
              <a:xfrm>
                <a:off x="3666" y="4127"/>
                <a:ext cx="558" cy="206"/>
              </a:xfrm>
              <a:custGeom>
                <a:avLst/>
                <a:gdLst>
                  <a:gd name="T0" fmla="*/ 0 w 1117"/>
                  <a:gd name="T1" fmla="*/ 1 h 412"/>
                  <a:gd name="T2" fmla="*/ 0 w 1117"/>
                  <a:gd name="T3" fmla="*/ 1 h 412"/>
                  <a:gd name="T4" fmla="*/ 0 w 1117"/>
                  <a:gd name="T5" fmla="*/ 1 h 412"/>
                  <a:gd name="T6" fmla="*/ 0 w 1117"/>
                  <a:gd name="T7" fmla="*/ 1 h 412"/>
                  <a:gd name="T8" fmla="*/ 0 w 1117"/>
                  <a:gd name="T9" fmla="*/ 1 h 412"/>
                  <a:gd name="T10" fmla="*/ 0 w 1117"/>
                  <a:gd name="T11" fmla="*/ 1 h 412"/>
                  <a:gd name="T12" fmla="*/ 0 w 1117"/>
                  <a:gd name="T13" fmla="*/ 1 h 412"/>
                  <a:gd name="T14" fmla="*/ 0 w 1117"/>
                  <a:gd name="T15" fmla="*/ 1 h 412"/>
                  <a:gd name="T16" fmla="*/ 0 w 1117"/>
                  <a:gd name="T17" fmla="*/ 1 h 412"/>
                  <a:gd name="T18" fmla="*/ 0 w 1117"/>
                  <a:gd name="T19" fmla="*/ 1 h 412"/>
                  <a:gd name="T20" fmla="*/ 0 w 1117"/>
                  <a:gd name="T21" fmla="*/ 1 h 412"/>
                  <a:gd name="T22" fmla="*/ 0 w 1117"/>
                  <a:gd name="T23" fmla="*/ 1 h 412"/>
                  <a:gd name="T24" fmla="*/ 0 w 1117"/>
                  <a:gd name="T25" fmla="*/ 1 h 412"/>
                  <a:gd name="T26" fmla="*/ 0 w 1117"/>
                  <a:gd name="T27" fmla="*/ 1 h 412"/>
                  <a:gd name="T28" fmla="*/ 0 w 1117"/>
                  <a:gd name="T29" fmla="*/ 1 h 412"/>
                  <a:gd name="T30" fmla="*/ 0 w 1117"/>
                  <a:gd name="T31" fmla="*/ 1 h 412"/>
                  <a:gd name="T32" fmla="*/ 0 w 1117"/>
                  <a:gd name="T33" fmla="*/ 1 h 412"/>
                  <a:gd name="T34" fmla="*/ 0 w 1117"/>
                  <a:gd name="T35" fmla="*/ 1 h 412"/>
                  <a:gd name="T36" fmla="*/ 0 w 1117"/>
                  <a:gd name="T37" fmla="*/ 1 h 412"/>
                  <a:gd name="T38" fmla="*/ 0 w 1117"/>
                  <a:gd name="T39" fmla="*/ 1 h 412"/>
                  <a:gd name="T40" fmla="*/ 0 w 1117"/>
                  <a:gd name="T41" fmla="*/ 1 h 412"/>
                  <a:gd name="T42" fmla="*/ 0 w 1117"/>
                  <a:gd name="T43" fmla="*/ 1 h 412"/>
                  <a:gd name="T44" fmla="*/ 0 w 1117"/>
                  <a:gd name="T45" fmla="*/ 1 h 412"/>
                  <a:gd name="T46" fmla="*/ 0 w 1117"/>
                  <a:gd name="T47" fmla="*/ 1 h 412"/>
                  <a:gd name="T48" fmla="*/ 0 w 1117"/>
                  <a:gd name="T49" fmla="*/ 1 h 412"/>
                  <a:gd name="T50" fmla="*/ 0 w 1117"/>
                  <a:gd name="T51" fmla="*/ 1 h 412"/>
                  <a:gd name="T52" fmla="*/ 0 w 1117"/>
                  <a:gd name="T53" fmla="*/ 1 h 412"/>
                  <a:gd name="T54" fmla="*/ 0 w 1117"/>
                  <a:gd name="T55" fmla="*/ 1 h 412"/>
                  <a:gd name="T56" fmla="*/ 0 w 1117"/>
                  <a:gd name="T57" fmla="*/ 1 h 412"/>
                  <a:gd name="T58" fmla="*/ 0 w 1117"/>
                  <a:gd name="T59" fmla="*/ 1 h 412"/>
                  <a:gd name="T60" fmla="*/ 0 w 1117"/>
                  <a:gd name="T61" fmla="*/ 1 h 412"/>
                  <a:gd name="T62" fmla="*/ 0 w 1117"/>
                  <a:gd name="T63" fmla="*/ 1 h 412"/>
                  <a:gd name="T64" fmla="*/ 0 w 1117"/>
                  <a:gd name="T65" fmla="*/ 0 h 412"/>
                  <a:gd name="T66" fmla="*/ 0 w 1117"/>
                  <a:gd name="T67" fmla="*/ 1 h 412"/>
                  <a:gd name="T68" fmla="*/ 0 w 1117"/>
                  <a:gd name="T69" fmla="*/ 1 h 412"/>
                  <a:gd name="T70" fmla="*/ 0 w 1117"/>
                  <a:gd name="T71" fmla="*/ 1 h 412"/>
                  <a:gd name="T72" fmla="*/ 0 w 1117"/>
                  <a:gd name="T73" fmla="*/ 1 h 412"/>
                  <a:gd name="T74" fmla="*/ 0 w 1117"/>
                  <a:gd name="T75" fmla="*/ 1 h 412"/>
                  <a:gd name="T76" fmla="*/ 0 w 1117"/>
                  <a:gd name="T77" fmla="*/ 1 h 412"/>
                  <a:gd name="T78" fmla="*/ 0 w 1117"/>
                  <a:gd name="T79" fmla="*/ 1 h 412"/>
                  <a:gd name="T80" fmla="*/ 0 w 1117"/>
                  <a:gd name="T81" fmla="*/ 1 h 412"/>
                  <a:gd name="T82" fmla="*/ 0 w 1117"/>
                  <a:gd name="T83" fmla="*/ 1 h 412"/>
                  <a:gd name="T84" fmla="*/ 0 w 1117"/>
                  <a:gd name="T85" fmla="*/ 1 h 412"/>
                  <a:gd name="T86" fmla="*/ 0 w 1117"/>
                  <a:gd name="T87" fmla="*/ 1 h 412"/>
                  <a:gd name="T88" fmla="*/ 0 w 1117"/>
                  <a:gd name="T89" fmla="*/ 1 h 412"/>
                  <a:gd name="T90" fmla="*/ 0 w 1117"/>
                  <a:gd name="T91" fmla="*/ 1 h 412"/>
                  <a:gd name="T92" fmla="*/ 0 w 1117"/>
                  <a:gd name="T93" fmla="*/ 1 h 412"/>
                  <a:gd name="T94" fmla="*/ 0 w 1117"/>
                  <a:gd name="T95" fmla="*/ 1 h 412"/>
                  <a:gd name="T96" fmla="*/ 0 w 1117"/>
                  <a:gd name="T97" fmla="*/ 1 h 412"/>
                  <a:gd name="T98" fmla="*/ 0 w 1117"/>
                  <a:gd name="T99" fmla="*/ 1 h 412"/>
                  <a:gd name="T100" fmla="*/ 0 w 1117"/>
                  <a:gd name="T101" fmla="*/ 1 h 412"/>
                  <a:gd name="T102" fmla="*/ 0 w 1117"/>
                  <a:gd name="T103" fmla="*/ 1 h 412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1117" h="412">
                    <a:moveTo>
                      <a:pt x="1093" y="212"/>
                    </a:moveTo>
                    <a:lnTo>
                      <a:pt x="1073" y="229"/>
                    </a:lnTo>
                    <a:lnTo>
                      <a:pt x="1052" y="248"/>
                    </a:lnTo>
                    <a:lnTo>
                      <a:pt x="1032" y="265"/>
                    </a:lnTo>
                    <a:lnTo>
                      <a:pt x="1011" y="284"/>
                    </a:lnTo>
                    <a:lnTo>
                      <a:pt x="990" y="301"/>
                    </a:lnTo>
                    <a:lnTo>
                      <a:pt x="971" y="317"/>
                    </a:lnTo>
                    <a:lnTo>
                      <a:pt x="951" y="334"/>
                    </a:lnTo>
                    <a:lnTo>
                      <a:pt x="934" y="349"/>
                    </a:lnTo>
                    <a:lnTo>
                      <a:pt x="917" y="363"/>
                    </a:lnTo>
                    <a:lnTo>
                      <a:pt x="900" y="376"/>
                    </a:lnTo>
                    <a:lnTo>
                      <a:pt x="888" y="387"/>
                    </a:lnTo>
                    <a:lnTo>
                      <a:pt x="876" y="397"/>
                    </a:lnTo>
                    <a:lnTo>
                      <a:pt x="867" y="403"/>
                    </a:lnTo>
                    <a:lnTo>
                      <a:pt x="860" y="409"/>
                    </a:lnTo>
                    <a:lnTo>
                      <a:pt x="857" y="412"/>
                    </a:lnTo>
                    <a:lnTo>
                      <a:pt x="826" y="410"/>
                    </a:lnTo>
                    <a:lnTo>
                      <a:pt x="791" y="409"/>
                    </a:lnTo>
                    <a:lnTo>
                      <a:pt x="753" y="408"/>
                    </a:lnTo>
                    <a:lnTo>
                      <a:pt x="714" y="406"/>
                    </a:lnTo>
                    <a:lnTo>
                      <a:pt x="672" y="403"/>
                    </a:lnTo>
                    <a:lnTo>
                      <a:pt x="630" y="401"/>
                    </a:lnTo>
                    <a:lnTo>
                      <a:pt x="587" y="399"/>
                    </a:lnTo>
                    <a:lnTo>
                      <a:pt x="542" y="395"/>
                    </a:lnTo>
                    <a:lnTo>
                      <a:pt x="499" y="393"/>
                    </a:lnTo>
                    <a:lnTo>
                      <a:pt x="455" y="391"/>
                    </a:lnTo>
                    <a:lnTo>
                      <a:pt x="412" y="387"/>
                    </a:lnTo>
                    <a:lnTo>
                      <a:pt x="371" y="385"/>
                    </a:lnTo>
                    <a:lnTo>
                      <a:pt x="330" y="383"/>
                    </a:lnTo>
                    <a:lnTo>
                      <a:pt x="292" y="380"/>
                    </a:lnTo>
                    <a:lnTo>
                      <a:pt x="257" y="378"/>
                    </a:lnTo>
                    <a:lnTo>
                      <a:pt x="224" y="377"/>
                    </a:lnTo>
                    <a:lnTo>
                      <a:pt x="209" y="376"/>
                    </a:lnTo>
                    <a:lnTo>
                      <a:pt x="193" y="376"/>
                    </a:lnTo>
                    <a:lnTo>
                      <a:pt x="178" y="375"/>
                    </a:lnTo>
                    <a:lnTo>
                      <a:pt x="162" y="375"/>
                    </a:lnTo>
                    <a:lnTo>
                      <a:pt x="147" y="374"/>
                    </a:lnTo>
                    <a:lnTo>
                      <a:pt x="131" y="374"/>
                    </a:lnTo>
                    <a:lnTo>
                      <a:pt x="116" y="372"/>
                    </a:lnTo>
                    <a:lnTo>
                      <a:pt x="101" y="372"/>
                    </a:lnTo>
                    <a:lnTo>
                      <a:pt x="80" y="334"/>
                    </a:lnTo>
                    <a:lnTo>
                      <a:pt x="63" y="289"/>
                    </a:lnTo>
                    <a:lnTo>
                      <a:pt x="48" y="241"/>
                    </a:lnTo>
                    <a:lnTo>
                      <a:pt x="36" y="190"/>
                    </a:lnTo>
                    <a:lnTo>
                      <a:pt x="24" y="142"/>
                    </a:lnTo>
                    <a:lnTo>
                      <a:pt x="15" y="97"/>
                    </a:lnTo>
                    <a:lnTo>
                      <a:pt x="7" y="58"/>
                    </a:lnTo>
                    <a:lnTo>
                      <a:pt x="0" y="28"/>
                    </a:lnTo>
                    <a:lnTo>
                      <a:pt x="11" y="62"/>
                    </a:lnTo>
                    <a:lnTo>
                      <a:pt x="25" y="100"/>
                    </a:lnTo>
                    <a:lnTo>
                      <a:pt x="41" y="141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4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1" y="284"/>
                    </a:lnTo>
                    <a:lnTo>
                      <a:pt x="138" y="257"/>
                    </a:lnTo>
                    <a:lnTo>
                      <a:pt x="146" y="234"/>
                    </a:lnTo>
                    <a:lnTo>
                      <a:pt x="156" y="211"/>
                    </a:lnTo>
                    <a:lnTo>
                      <a:pt x="169" y="191"/>
                    </a:lnTo>
                    <a:lnTo>
                      <a:pt x="184" y="172"/>
                    </a:lnTo>
                    <a:lnTo>
                      <a:pt x="204" y="153"/>
                    </a:lnTo>
                    <a:lnTo>
                      <a:pt x="227" y="136"/>
                    </a:lnTo>
                    <a:lnTo>
                      <a:pt x="214" y="158"/>
                    </a:lnTo>
                    <a:lnTo>
                      <a:pt x="201" y="184"/>
                    </a:lnTo>
                    <a:lnTo>
                      <a:pt x="191" y="216"/>
                    </a:lnTo>
                    <a:lnTo>
                      <a:pt x="184" y="248"/>
                    </a:lnTo>
                    <a:lnTo>
                      <a:pt x="182" y="281"/>
                    </a:lnTo>
                    <a:lnTo>
                      <a:pt x="188" y="314"/>
                    </a:lnTo>
                    <a:lnTo>
                      <a:pt x="200" y="344"/>
                    </a:lnTo>
                    <a:lnTo>
                      <a:pt x="224" y="370"/>
                    </a:lnTo>
                    <a:lnTo>
                      <a:pt x="250" y="344"/>
                    </a:lnTo>
                    <a:lnTo>
                      <a:pt x="270" y="305"/>
                    </a:lnTo>
                    <a:lnTo>
                      <a:pt x="284" y="261"/>
                    </a:lnTo>
                    <a:lnTo>
                      <a:pt x="291" y="211"/>
                    </a:lnTo>
                    <a:lnTo>
                      <a:pt x="290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7" y="8"/>
                    </a:lnTo>
                    <a:lnTo>
                      <a:pt x="261" y="35"/>
                    </a:lnTo>
                    <a:lnTo>
                      <a:pt x="282" y="63"/>
                    </a:lnTo>
                    <a:lnTo>
                      <a:pt x="299" y="96"/>
                    </a:lnTo>
                    <a:lnTo>
                      <a:pt x="314" y="130"/>
                    </a:lnTo>
                    <a:lnTo>
                      <a:pt x="326" y="168"/>
                    </a:lnTo>
                    <a:lnTo>
                      <a:pt x="334" y="211"/>
                    </a:lnTo>
                    <a:lnTo>
                      <a:pt x="340" y="258"/>
                    </a:lnTo>
                    <a:lnTo>
                      <a:pt x="341" y="309"/>
                    </a:lnTo>
                    <a:lnTo>
                      <a:pt x="355" y="288"/>
                    </a:lnTo>
                    <a:lnTo>
                      <a:pt x="371" y="266"/>
                    </a:lnTo>
                    <a:lnTo>
                      <a:pt x="389" y="244"/>
                    </a:lnTo>
                    <a:lnTo>
                      <a:pt x="409" y="222"/>
                    </a:lnTo>
                    <a:lnTo>
                      <a:pt x="429" y="203"/>
                    </a:lnTo>
                    <a:lnTo>
                      <a:pt x="450" y="184"/>
                    </a:lnTo>
                    <a:lnTo>
                      <a:pt x="471" y="171"/>
                    </a:lnTo>
                    <a:lnTo>
                      <a:pt x="492" y="160"/>
                    </a:lnTo>
                    <a:lnTo>
                      <a:pt x="482" y="180"/>
                    </a:lnTo>
                    <a:lnTo>
                      <a:pt x="469" y="203"/>
                    </a:lnTo>
                    <a:lnTo>
                      <a:pt x="451" y="227"/>
                    </a:lnTo>
                    <a:lnTo>
                      <a:pt x="433" y="251"/>
                    </a:lnTo>
                    <a:lnTo>
                      <a:pt x="416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1" y="334"/>
                    </a:lnTo>
                    <a:lnTo>
                      <a:pt x="388" y="339"/>
                    </a:lnTo>
                    <a:lnTo>
                      <a:pt x="397" y="344"/>
                    </a:lnTo>
                    <a:lnTo>
                      <a:pt x="408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3" y="360"/>
                    </a:lnTo>
                    <a:lnTo>
                      <a:pt x="457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3"/>
                    </a:lnTo>
                    <a:lnTo>
                      <a:pt x="374" y="66"/>
                    </a:lnTo>
                    <a:lnTo>
                      <a:pt x="345" y="36"/>
                    </a:lnTo>
                    <a:lnTo>
                      <a:pt x="374" y="58"/>
                    </a:lnTo>
                    <a:lnTo>
                      <a:pt x="399" y="79"/>
                    </a:lnTo>
                    <a:lnTo>
                      <a:pt x="423" y="103"/>
                    </a:lnTo>
                    <a:lnTo>
                      <a:pt x="443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3" y="10"/>
                    </a:lnTo>
                    <a:lnTo>
                      <a:pt x="489" y="39"/>
                    </a:lnTo>
                    <a:lnTo>
                      <a:pt x="505" y="71"/>
                    </a:lnTo>
                    <a:lnTo>
                      <a:pt x="519" y="106"/>
                    </a:lnTo>
                    <a:lnTo>
                      <a:pt x="531" y="145"/>
                    </a:lnTo>
                    <a:lnTo>
                      <a:pt x="539" y="189"/>
                    </a:lnTo>
                    <a:lnTo>
                      <a:pt x="541" y="236"/>
                    </a:lnTo>
                    <a:lnTo>
                      <a:pt x="538" y="290"/>
                    </a:lnTo>
                    <a:lnTo>
                      <a:pt x="526" y="349"/>
                    </a:lnTo>
                    <a:lnTo>
                      <a:pt x="553" y="322"/>
                    </a:lnTo>
                    <a:lnTo>
                      <a:pt x="576" y="288"/>
                    </a:lnTo>
                    <a:lnTo>
                      <a:pt x="594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2" y="126"/>
                    </a:lnTo>
                    <a:lnTo>
                      <a:pt x="584" y="84"/>
                    </a:lnTo>
                    <a:lnTo>
                      <a:pt x="551" y="44"/>
                    </a:lnTo>
                    <a:lnTo>
                      <a:pt x="566" y="52"/>
                    </a:lnTo>
                    <a:lnTo>
                      <a:pt x="581" y="60"/>
                    </a:lnTo>
                    <a:lnTo>
                      <a:pt x="596" y="69"/>
                    </a:lnTo>
                    <a:lnTo>
                      <a:pt x="610" y="82"/>
                    </a:lnTo>
                    <a:lnTo>
                      <a:pt x="622" y="96"/>
                    </a:lnTo>
                    <a:lnTo>
                      <a:pt x="632" y="113"/>
                    </a:lnTo>
                    <a:lnTo>
                      <a:pt x="641" y="134"/>
                    </a:lnTo>
                    <a:lnTo>
                      <a:pt x="647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8" y="32"/>
                    </a:lnTo>
                    <a:lnTo>
                      <a:pt x="645" y="0"/>
                    </a:lnTo>
                    <a:lnTo>
                      <a:pt x="655" y="38"/>
                    </a:lnTo>
                    <a:lnTo>
                      <a:pt x="661" y="82"/>
                    </a:lnTo>
                    <a:lnTo>
                      <a:pt x="662" y="129"/>
                    </a:lnTo>
                    <a:lnTo>
                      <a:pt x="660" y="179"/>
                    </a:lnTo>
                    <a:lnTo>
                      <a:pt x="652" y="228"/>
                    </a:lnTo>
                    <a:lnTo>
                      <a:pt x="641" y="277"/>
                    </a:lnTo>
                    <a:lnTo>
                      <a:pt x="626" y="320"/>
                    </a:lnTo>
                    <a:lnTo>
                      <a:pt x="609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79" y="255"/>
                    </a:lnTo>
                    <a:lnTo>
                      <a:pt x="697" y="212"/>
                    </a:lnTo>
                    <a:lnTo>
                      <a:pt x="712" y="167"/>
                    </a:lnTo>
                    <a:lnTo>
                      <a:pt x="722" y="122"/>
                    </a:lnTo>
                    <a:lnTo>
                      <a:pt x="730" y="77"/>
                    </a:lnTo>
                    <a:lnTo>
                      <a:pt x="733" y="33"/>
                    </a:lnTo>
                    <a:lnTo>
                      <a:pt x="742" y="88"/>
                    </a:lnTo>
                    <a:lnTo>
                      <a:pt x="746" y="148"/>
                    </a:lnTo>
                    <a:lnTo>
                      <a:pt x="743" y="210"/>
                    </a:lnTo>
                    <a:lnTo>
                      <a:pt x="730" y="269"/>
                    </a:lnTo>
                    <a:lnTo>
                      <a:pt x="743" y="252"/>
                    </a:lnTo>
                    <a:lnTo>
                      <a:pt x="756" y="232"/>
                    </a:lnTo>
                    <a:lnTo>
                      <a:pt x="770" y="206"/>
                    </a:lnTo>
                    <a:lnTo>
                      <a:pt x="784" y="181"/>
                    </a:lnTo>
                    <a:lnTo>
                      <a:pt x="797" y="154"/>
                    </a:lnTo>
                    <a:lnTo>
                      <a:pt x="808" y="130"/>
                    </a:lnTo>
                    <a:lnTo>
                      <a:pt x="816" y="109"/>
                    </a:lnTo>
                    <a:lnTo>
                      <a:pt x="821" y="93"/>
                    </a:lnTo>
                    <a:lnTo>
                      <a:pt x="819" y="118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4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6" y="295"/>
                    </a:lnTo>
                    <a:lnTo>
                      <a:pt x="725" y="324"/>
                    </a:lnTo>
                    <a:lnTo>
                      <a:pt x="752" y="307"/>
                    </a:lnTo>
                    <a:lnTo>
                      <a:pt x="777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69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0" y="166"/>
                    </a:lnTo>
                    <a:lnTo>
                      <a:pt x="882" y="194"/>
                    </a:lnTo>
                    <a:lnTo>
                      <a:pt x="873" y="220"/>
                    </a:lnTo>
                    <a:lnTo>
                      <a:pt x="861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35" y="308"/>
                    </a:lnTo>
                    <a:lnTo>
                      <a:pt x="850" y="297"/>
                    </a:lnTo>
                    <a:lnTo>
                      <a:pt x="866" y="284"/>
                    </a:lnTo>
                    <a:lnTo>
                      <a:pt x="882" y="269"/>
                    </a:lnTo>
                    <a:lnTo>
                      <a:pt x="897" y="252"/>
                    </a:lnTo>
                    <a:lnTo>
                      <a:pt x="912" y="234"/>
                    </a:lnTo>
                    <a:lnTo>
                      <a:pt x="927" y="216"/>
                    </a:lnTo>
                    <a:lnTo>
                      <a:pt x="941" y="195"/>
                    </a:lnTo>
                    <a:lnTo>
                      <a:pt x="955" y="174"/>
                    </a:lnTo>
                    <a:lnTo>
                      <a:pt x="967" y="153"/>
                    </a:lnTo>
                    <a:lnTo>
                      <a:pt x="979" y="133"/>
                    </a:lnTo>
                    <a:lnTo>
                      <a:pt x="990" y="112"/>
                    </a:lnTo>
                    <a:lnTo>
                      <a:pt x="999" y="91"/>
                    </a:lnTo>
                    <a:lnTo>
                      <a:pt x="1008" y="70"/>
                    </a:lnTo>
                    <a:lnTo>
                      <a:pt x="1014" y="52"/>
                    </a:lnTo>
                    <a:lnTo>
                      <a:pt x="1020" y="33"/>
                    </a:lnTo>
                    <a:lnTo>
                      <a:pt x="1012" y="71"/>
                    </a:lnTo>
                    <a:lnTo>
                      <a:pt x="1004" y="107"/>
                    </a:lnTo>
                    <a:lnTo>
                      <a:pt x="994" y="141"/>
                    </a:lnTo>
                    <a:lnTo>
                      <a:pt x="983" y="173"/>
                    </a:lnTo>
                    <a:lnTo>
                      <a:pt x="968" y="206"/>
                    </a:lnTo>
                    <a:lnTo>
                      <a:pt x="950" y="242"/>
                    </a:lnTo>
                    <a:lnTo>
                      <a:pt x="927" y="279"/>
                    </a:lnTo>
                    <a:lnTo>
                      <a:pt x="897" y="322"/>
                    </a:lnTo>
                    <a:lnTo>
                      <a:pt x="910" y="314"/>
                    </a:lnTo>
                    <a:lnTo>
                      <a:pt x="925" y="304"/>
                    </a:lnTo>
                    <a:lnTo>
                      <a:pt x="940" y="294"/>
                    </a:lnTo>
                    <a:lnTo>
                      <a:pt x="956" y="282"/>
                    </a:lnTo>
                    <a:lnTo>
                      <a:pt x="972" y="270"/>
                    </a:lnTo>
                    <a:lnTo>
                      <a:pt x="988" y="257"/>
                    </a:lnTo>
                    <a:lnTo>
                      <a:pt x="1005" y="243"/>
                    </a:lnTo>
                    <a:lnTo>
                      <a:pt x="1021" y="228"/>
                    </a:lnTo>
                    <a:lnTo>
                      <a:pt x="1037" y="213"/>
                    </a:lnTo>
                    <a:lnTo>
                      <a:pt x="1052" y="197"/>
                    </a:lnTo>
                    <a:lnTo>
                      <a:pt x="1067" y="182"/>
                    </a:lnTo>
                    <a:lnTo>
                      <a:pt x="1080" y="166"/>
                    </a:lnTo>
                    <a:lnTo>
                      <a:pt x="1092" y="150"/>
                    </a:lnTo>
                    <a:lnTo>
                      <a:pt x="1102" y="135"/>
                    </a:lnTo>
                    <a:lnTo>
                      <a:pt x="1111" y="119"/>
                    </a:lnTo>
                    <a:lnTo>
                      <a:pt x="1117" y="104"/>
                    </a:lnTo>
                    <a:lnTo>
                      <a:pt x="1110" y="136"/>
                    </a:lnTo>
                    <a:lnTo>
                      <a:pt x="1103" y="166"/>
                    </a:lnTo>
                    <a:lnTo>
                      <a:pt x="1099" y="192"/>
                    </a:lnTo>
                    <a:lnTo>
                      <a:pt x="1093" y="21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" name="Freeform 171">
                <a:extLst>
                  <a:ext uri="{FF2B5EF4-FFF2-40B4-BE49-F238E27FC236}">
                    <a16:creationId xmlns:a16="http://schemas.microsoft.com/office/drawing/2014/main" id="{927499E5-46E1-F932-C3BE-7F5C37A8F686}"/>
                  </a:ext>
                </a:extLst>
              </p:cNvPr>
              <p:cNvSpPr/>
              <p:nvPr/>
            </p:nvSpPr>
            <p:spPr bwMode="auto">
              <a:xfrm>
                <a:off x="4164" y="4179"/>
                <a:ext cx="202" cy="141"/>
              </a:xfrm>
              <a:custGeom>
                <a:avLst/>
                <a:gdLst>
                  <a:gd name="T0" fmla="*/ 1 w 403"/>
                  <a:gd name="T1" fmla="*/ 1 h 280"/>
                  <a:gd name="T2" fmla="*/ 1 w 403"/>
                  <a:gd name="T3" fmla="*/ 1 h 280"/>
                  <a:gd name="T4" fmla="*/ 1 w 403"/>
                  <a:gd name="T5" fmla="*/ 1 h 280"/>
                  <a:gd name="T6" fmla="*/ 1 w 403"/>
                  <a:gd name="T7" fmla="*/ 1 h 280"/>
                  <a:gd name="T8" fmla="*/ 1 w 403"/>
                  <a:gd name="T9" fmla="*/ 1 h 280"/>
                  <a:gd name="T10" fmla="*/ 1 w 403"/>
                  <a:gd name="T11" fmla="*/ 1 h 280"/>
                  <a:gd name="T12" fmla="*/ 1 w 403"/>
                  <a:gd name="T13" fmla="*/ 1 h 280"/>
                  <a:gd name="T14" fmla="*/ 1 w 403"/>
                  <a:gd name="T15" fmla="*/ 1 h 280"/>
                  <a:gd name="T16" fmla="*/ 1 w 403"/>
                  <a:gd name="T17" fmla="*/ 1 h 280"/>
                  <a:gd name="T18" fmla="*/ 1 w 403"/>
                  <a:gd name="T19" fmla="*/ 1 h 280"/>
                  <a:gd name="T20" fmla="*/ 1 w 403"/>
                  <a:gd name="T21" fmla="*/ 1 h 280"/>
                  <a:gd name="T22" fmla="*/ 1 w 403"/>
                  <a:gd name="T23" fmla="*/ 1 h 280"/>
                  <a:gd name="T24" fmla="*/ 1 w 403"/>
                  <a:gd name="T25" fmla="*/ 1 h 280"/>
                  <a:gd name="T26" fmla="*/ 1 w 403"/>
                  <a:gd name="T27" fmla="*/ 1 h 280"/>
                  <a:gd name="T28" fmla="*/ 1 w 403"/>
                  <a:gd name="T29" fmla="*/ 1 h 280"/>
                  <a:gd name="T30" fmla="*/ 1 w 403"/>
                  <a:gd name="T31" fmla="*/ 1 h 280"/>
                  <a:gd name="T32" fmla="*/ 1 w 403"/>
                  <a:gd name="T33" fmla="*/ 1 h 280"/>
                  <a:gd name="T34" fmla="*/ 1 w 403"/>
                  <a:gd name="T35" fmla="*/ 1 h 280"/>
                  <a:gd name="T36" fmla="*/ 1 w 403"/>
                  <a:gd name="T37" fmla="*/ 1 h 280"/>
                  <a:gd name="T38" fmla="*/ 1 w 403"/>
                  <a:gd name="T39" fmla="*/ 1 h 280"/>
                  <a:gd name="T40" fmla="*/ 1 w 403"/>
                  <a:gd name="T41" fmla="*/ 1 h 280"/>
                  <a:gd name="T42" fmla="*/ 1 w 403"/>
                  <a:gd name="T43" fmla="*/ 1 h 280"/>
                  <a:gd name="T44" fmla="*/ 1 w 403"/>
                  <a:gd name="T45" fmla="*/ 1 h 280"/>
                  <a:gd name="T46" fmla="*/ 1 w 403"/>
                  <a:gd name="T47" fmla="*/ 1 h 280"/>
                  <a:gd name="T48" fmla="*/ 1 w 403"/>
                  <a:gd name="T49" fmla="*/ 1 h 280"/>
                  <a:gd name="T50" fmla="*/ 1 w 403"/>
                  <a:gd name="T51" fmla="*/ 1 h 280"/>
                  <a:gd name="T52" fmla="*/ 1 w 403"/>
                  <a:gd name="T53" fmla="*/ 1 h 280"/>
                  <a:gd name="T54" fmla="*/ 1 w 403"/>
                  <a:gd name="T55" fmla="*/ 1 h 280"/>
                  <a:gd name="T56" fmla="*/ 1 w 403"/>
                  <a:gd name="T57" fmla="*/ 1 h 280"/>
                  <a:gd name="T58" fmla="*/ 1 w 403"/>
                  <a:gd name="T59" fmla="*/ 1 h 280"/>
                  <a:gd name="T60" fmla="*/ 1 w 403"/>
                  <a:gd name="T61" fmla="*/ 1 h 280"/>
                  <a:gd name="T62" fmla="*/ 1 w 403"/>
                  <a:gd name="T63" fmla="*/ 1 h 280"/>
                  <a:gd name="T64" fmla="*/ 1 w 403"/>
                  <a:gd name="T65" fmla="*/ 1 h 280"/>
                  <a:gd name="T66" fmla="*/ 1 w 403"/>
                  <a:gd name="T67" fmla="*/ 1 h 280"/>
                  <a:gd name="T68" fmla="*/ 1 w 403"/>
                  <a:gd name="T69" fmla="*/ 1 h 280"/>
                  <a:gd name="T70" fmla="*/ 1 w 403"/>
                  <a:gd name="T71" fmla="*/ 1 h 280"/>
                  <a:gd name="T72" fmla="*/ 1 w 403"/>
                  <a:gd name="T73" fmla="*/ 1 h 280"/>
                  <a:gd name="T74" fmla="*/ 1 w 403"/>
                  <a:gd name="T75" fmla="*/ 1 h 280"/>
                  <a:gd name="T76" fmla="*/ 1 w 403"/>
                  <a:gd name="T77" fmla="*/ 1 h 280"/>
                  <a:gd name="T78" fmla="*/ 1 w 403"/>
                  <a:gd name="T79" fmla="*/ 1 h 28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3" h="280">
                    <a:moveTo>
                      <a:pt x="339" y="270"/>
                    </a:moveTo>
                    <a:lnTo>
                      <a:pt x="322" y="270"/>
                    </a:lnTo>
                    <a:lnTo>
                      <a:pt x="305" y="271"/>
                    </a:lnTo>
                    <a:lnTo>
                      <a:pt x="289" y="271"/>
                    </a:lnTo>
                    <a:lnTo>
                      <a:pt x="273" y="272"/>
                    </a:lnTo>
                    <a:lnTo>
                      <a:pt x="257" y="272"/>
                    </a:lnTo>
                    <a:lnTo>
                      <a:pt x="241" y="273"/>
                    </a:lnTo>
                    <a:lnTo>
                      <a:pt x="225" y="273"/>
                    </a:lnTo>
                    <a:lnTo>
                      <a:pt x="210" y="274"/>
                    </a:lnTo>
                    <a:lnTo>
                      <a:pt x="194" y="274"/>
                    </a:lnTo>
                    <a:lnTo>
                      <a:pt x="179" y="275"/>
                    </a:lnTo>
                    <a:lnTo>
                      <a:pt x="164" y="277"/>
                    </a:lnTo>
                    <a:lnTo>
                      <a:pt x="149" y="277"/>
                    </a:lnTo>
                    <a:lnTo>
                      <a:pt x="134" y="278"/>
                    </a:lnTo>
                    <a:lnTo>
                      <a:pt x="119" y="279"/>
                    </a:lnTo>
                    <a:lnTo>
                      <a:pt x="104" y="279"/>
                    </a:lnTo>
                    <a:lnTo>
                      <a:pt x="90" y="280"/>
                    </a:lnTo>
                    <a:lnTo>
                      <a:pt x="86" y="257"/>
                    </a:lnTo>
                    <a:lnTo>
                      <a:pt x="81" y="233"/>
                    </a:lnTo>
                    <a:lnTo>
                      <a:pt x="73" y="209"/>
                    </a:lnTo>
                    <a:lnTo>
                      <a:pt x="62" y="184"/>
                    </a:lnTo>
                    <a:lnTo>
                      <a:pt x="50" y="162"/>
                    </a:lnTo>
                    <a:lnTo>
                      <a:pt x="35" y="142"/>
                    </a:lnTo>
                    <a:lnTo>
                      <a:pt x="18" y="124"/>
                    </a:lnTo>
                    <a:lnTo>
                      <a:pt x="0" y="112"/>
                    </a:lnTo>
                    <a:lnTo>
                      <a:pt x="22" y="117"/>
                    </a:lnTo>
                    <a:lnTo>
                      <a:pt x="40" y="127"/>
                    </a:lnTo>
                    <a:lnTo>
                      <a:pt x="58" y="138"/>
                    </a:lnTo>
                    <a:lnTo>
                      <a:pt x="74" y="154"/>
                    </a:lnTo>
                    <a:lnTo>
                      <a:pt x="89" y="173"/>
                    </a:lnTo>
                    <a:lnTo>
                      <a:pt x="104" y="196"/>
                    </a:lnTo>
                    <a:lnTo>
                      <a:pt x="117" y="222"/>
                    </a:lnTo>
                    <a:lnTo>
                      <a:pt x="132" y="254"/>
                    </a:lnTo>
                    <a:lnTo>
                      <a:pt x="139" y="222"/>
                    </a:lnTo>
                    <a:lnTo>
                      <a:pt x="143" y="188"/>
                    </a:lnTo>
                    <a:lnTo>
                      <a:pt x="142" y="152"/>
                    </a:lnTo>
                    <a:lnTo>
                      <a:pt x="139" y="115"/>
                    </a:lnTo>
                    <a:lnTo>
                      <a:pt x="134" y="81"/>
                    </a:lnTo>
                    <a:lnTo>
                      <a:pt x="126" y="49"/>
                    </a:lnTo>
                    <a:lnTo>
                      <a:pt x="115" y="23"/>
                    </a:lnTo>
                    <a:lnTo>
                      <a:pt x="103" y="4"/>
                    </a:lnTo>
                    <a:lnTo>
                      <a:pt x="121" y="17"/>
                    </a:lnTo>
                    <a:lnTo>
                      <a:pt x="139" y="33"/>
                    </a:lnTo>
                    <a:lnTo>
                      <a:pt x="157" y="53"/>
                    </a:lnTo>
                    <a:lnTo>
                      <a:pt x="173" y="77"/>
                    </a:lnTo>
                    <a:lnTo>
                      <a:pt x="188" y="106"/>
                    </a:lnTo>
                    <a:lnTo>
                      <a:pt x="200" y="141"/>
                    </a:lnTo>
                    <a:lnTo>
                      <a:pt x="211" y="182"/>
                    </a:lnTo>
                    <a:lnTo>
                      <a:pt x="218" y="230"/>
                    </a:lnTo>
                    <a:lnTo>
                      <a:pt x="228" y="207"/>
                    </a:lnTo>
                    <a:lnTo>
                      <a:pt x="236" y="182"/>
                    </a:lnTo>
                    <a:lnTo>
                      <a:pt x="242" y="153"/>
                    </a:lnTo>
                    <a:lnTo>
                      <a:pt x="245" y="123"/>
                    </a:lnTo>
                    <a:lnTo>
                      <a:pt x="245" y="92"/>
                    </a:lnTo>
                    <a:lnTo>
                      <a:pt x="242" y="61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1" y="30"/>
                    </a:lnTo>
                    <a:lnTo>
                      <a:pt x="255" y="56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7" y="128"/>
                    </a:lnTo>
                    <a:lnTo>
                      <a:pt x="294" y="151"/>
                    </a:lnTo>
                    <a:lnTo>
                      <a:pt x="297" y="173"/>
                    </a:lnTo>
                    <a:lnTo>
                      <a:pt x="298" y="195"/>
                    </a:lnTo>
                    <a:lnTo>
                      <a:pt x="312" y="173"/>
                    </a:lnTo>
                    <a:lnTo>
                      <a:pt x="326" y="149"/>
                    </a:lnTo>
                    <a:lnTo>
                      <a:pt x="340" y="121"/>
                    </a:lnTo>
                    <a:lnTo>
                      <a:pt x="354" y="93"/>
                    </a:lnTo>
                    <a:lnTo>
                      <a:pt x="366" y="67"/>
                    </a:lnTo>
                    <a:lnTo>
                      <a:pt x="375" y="41"/>
                    </a:lnTo>
                    <a:lnTo>
                      <a:pt x="382" y="19"/>
                    </a:lnTo>
                    <a:lnTo>
                      <a:pt x="385" y="2"/>
                    </a:lnTo>
                    <a:lnTo>
                      <a:pt x="392" y="26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3" y="112"/>
                    </a:lnTo>
                    <a:lnTo>
                      <a:pt x="398" y="145"/>
                    </a:lnTo>
                    <a:lnTo>
                      <a:pt x="387" y="183"/>
                    </a:lnTo>
                    <a:lnTo>
                      <a:pt x="367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" name="Freeform 172">
                <a:extLst>
                  <a:ext uri="{FF2B5EF4-FFF2-40B4-BE49-F238E27FC236}">
                    <a16:creationId xmlns:a16="http://schemas.microsoft.com/office/drawing/2014/main" id="{A060E317-4FFF-C47A-BE2F-D77E8332D28F}"/>
                  </a:ext>
                </a:extLst>
              </p:cNvPr>
              <p:cNvSpPr/>
              <p:nvPr/>
            </p:nvSpPr>
            <p:spPr bwMode="auto">
              <a:xfrm>
                <a:off x="4368" y="4177"/>
                <a:ext cx="123" cy="143"/>
              </a:xfrm>
              <a:custGeom>
                <a:avLst/>
                <a:gdLst>
                  <a:gd name="T0" fmla="*/ 1 w 246"/>
                  <a:gd name="T1" fmla="*/ 1 h 285"/>
                  <a:gd name="T2" fmla="*/ 1 w 246"/>
                  <a:gd name="T3" fmla="*/ 1 h 285"/>
                  <a:gd name="T4" fmla="*/ 1 w 246"/>
                  <a:gd name="T5" fmla="*/ 1 h 285"/>
                  <a:gd name="T6" fmla="*/ 1 w 246"/>
                  <a:gd name="T7" fmla="*/ 1 h 285"/>
                  <a:gd name="T8" fmla="*/ 1 w 246"/>
                  <a:gd name="T9" fmla="*/ 1 h 285"/>
                  <a:gd name="T10" fmla="*/ 1 w 246"/>
                  <a:gd name="T11" fmla="*/ 1 h 285"/>
                  <a:gd name="T12" fmla="*/ 1 w 246"/>
                  <a:gd name="T13" fmla="*/ 1 h 285"/>
                  <a:gd name="T14" fmla="*/ 1 w 246"/>
                  <a:gd name="T15" fmla="*/ 1 h 285"/>
                  <a:gd name="T16" fmla="*/ 0 w 246"/>
                  <a:gd name="T17" fmla="*/ 1 h 285"/>
                  <a:gd name="T18" fmla="*/ 1 w 246"/>
                  <a:gd name="T19" fmla="*/ 1 h 285"/>
                  <a:gd name="T20" fmla="*/ 1 w 246"/>
                  <a:gd name="T21" fmla="*/ 1 h 285"/>
                  <a:gd name="T22" fmla="*/ 1 w 246"/>
                  <a:gd name="T23" fmla="*/ 1 h 285"/>
                  <a:gd name="T24" fmla="*/ 1 w 246"/>
                  <a:gd name="T25" fmla="*/ 1 h 285"/>
                  <a:gd name="T26" fmla="*/ 1 w 246"/>
                  <a:gd name="T27" fmla="*/ 1 h 285"/>
                  <a:gd name="T28" fmla="*/ 1 w 246"/>
                  <a:gd name="T29" fmla="*/ 1 h 285"/>
                  <a:gd name="T30" fmla="*/ 1 w 246"/>
                  <a:gd name="T31" fmla="*/ 1 h 285"/>
                  <a:gd name="T32" fmla="*/ 1 w 246"/>
                  <a:gd name="T33" fmla="*/ 1 h 285"/>
                  <a:gd name="T34" fmla="*/ 1 w 246"/>
                  <a:gd name="T35" fmla="*/ 1 h 285"/>
                  <a:gd name="T36" fmla="*/ 1 w 246"/>
                  <a:gd name="T37" fmla="*/ 1 h 285"/>
                  <a:gd name="T38" fmla="*/ 1 w 246"/>
                  <a:gd name="T39" fmla="*/ 1 h 285"/>
                  <a:gd name="T40" fmla="*/ 1 w 246"/>
                  <a:gd name="T41" fmla="*/ 1 h 285"/>
                  <a:gd name="T42" fmla="*/ 1 w 246"/>
                  <a:gd name="T43" fmla="*/ 1 h 285"/>
                  <a:gd name="T44" fmla="*/ 1 w 246"/>
                  <a:gd name="T45" fmla="*/ 1 h 285"/>
                  <a:gd name="T46" fmla="*/ 1 w 246"/>
                  <a:gd name="T47" fmla="*/ 1 h 285"/>
                  <a:gd name="T48" fmla="*/ 1 w 246"/>
                  <a:gd name="T49" fmla="*/ 0 h 285"/>
                  <a:gd name="T50" fmla="*/ 1 w 246"/>
                  <a:gd name="T51" fmla="*/ 1 h 285"/>
                  <a:gd name="T52" fmla="*/ 1 w 246"/>
                  <a:gd name="T53" fmla="*/ 1 h 285"/>
                  <a:gd name="T54" fmla="*/ 1 w 246"/>
                  <a:gd name="T55" fmla="*/ 1 h 285"/>
                  <a:gd name="T56" fmla="*/ 1 w 246"/>
                  <a:gd name="T57" fmla="*/ 1 h 285"/>
                  <a:gd name="T58" fmla="*/ 1 w 246"/>
                  <a:gd name="T59" fmla="*/ 1 h 285"/>
                  <a:gd name="T60" fmla="*/ 1 w 246"/>
                  <a:gd name="T61" fmla="*/ 1 h 285"/>
                  <a:gd name="T62" fmla="*/ 1 w 246"/>
                  <a:gd name="T63" fmla="*/ 1 h 285"/>
                  <a:gd name="T64" fmla="*/ 1 w 246"/>
                  <a:gd name="T65" fmla="*/ 1 h 2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46" h="285">
                    <a:moveTo>
                      <a:pt x="85" y="285"/>
                    </a:moveTo>
                    <a:lnTo>
                      <a:pt x="75" y="285"/>
                    </a:lnTo>
                    <a:lnTo>
                      <a:pt x="63" y="285"/>
                    </a:lnTo>
                    <a:lnTo>
                      <a:pt x="53" y="285"/>
                    </a:lnTo>
                    <a:lnTo>
                      <a:pt x="42" y="285"/>
                    </a:lnTo>
                    <a:lnTo>
                      <a:pt x="32" y="285"/>
                    </a:lnTo>
                    <a:lnTo>
                      <a:pt x="22" y="285"/>
                    </a:lnTo>
                    <a:lnTo>
                      <a:pt x="10" y="285"/>
                    </a:lnTo>
                    <a:lnTo>
                      <a:pt x="0" y="285"/>
                    </a:lnTo>
                    <a:lnTo>
                      <a:pt x="3" y="270"/>
                    </a:lnTo>
                    <a:lnTo>
                      <a:pt x="8" y="253"/>
                    </a:lnTo>
                    <a:lnTo>
                      <a:pt x="14" y="235"/>
                    </a:lnTo>
                    <a:lnTo>
                      <a:pt x="22" y="217"/>
                    </a:lnTo>
                    <a:lnTo>
                      <a:pt x="30" y="197"/>
                    </a:lnTo>
                    <a:lnTo>
                      <a:pt x="40" y="178"/>
                    </a:lnTo>
                    <a:lnTo>
                      <a:pt x="52" y="157"/>
                    </a:lnTo>
                    <a:lnTo>
                      <a:pt x="64" y="137"/>
                    </a:lnTo>
                    <a:lnTo>
                      <a:pt x="80" y="118"/>
                    </a:lnTo>
                    <a:lnTo>
                      <a:pt x="96" y="98"/>
                    </a:lnTo>
                    <a:lnTo>
                      <a:pt x="116" y="79"/>
                    </a:lnTo>
                    <a:lnTo>
                      <a:pt x="137" y="60"/>
                    </a:lnTo>
                    <a:lnTo>
                      <a:pt x="161" y="43"/>
                    </a:lnTo>
                    <a:lnTo>
                      <a:pt x="186" y="28"/>
                    </a:lnTo>
                    <a:lnTo>
                      <a:pt x="215" y="13"/>
                    </a:lnTo>
                    <a:lnTo>
                      <a:pt x="246" y="0"/>
                    </a:lnTo>
                    <a:lnTo>
                      <a:pt x="215" y="30"/>
                    </a:lnTo>
                    <a:lnTo>
                      <a:pt x="186" y="60"/>
                    </a:lnTo>
                    <a:lnTo>
                      <a:pt x="160" y="91"/>
                    </a:lnTo>
                    <a:lnTo>
                      <a:pt x="136" y="124"/>
                    </a:lnTo>
                    <a:lnTo>
                      <a:pt x="116" y="158"/>
                    </a:lnTo>
                    <a:lnTo>
                      <a:pt x="100" y="196"/>
                    </a:lnTo>
                    <a:lnTo>
                      <a:pt x="90" y="238"/>
                    </a:lnTo>
                    <a:lnTo>
                      <a:pt x="85" y="285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" name="Freeform 173">
                <a:extLst>
                  <a:ext uri="{FF2B5EF4-FFF2-40B4-BE49-F238E27FC236}">
                    <a16:creationId xmlns:a16="http://schemas.microsoft.com/office/drawing/2014/main" id="{2DA1846E-8A75-CE37-1283-D586B757F727}"/>
                  </a:ext>
                </a:extLst>
              </p:cNvPr>
              <p:cNvSpPr/>
              <p:nvPr/>
            </p:nvSpPr>
            <p:spPr bwMode="auto">
              <a:xfrm>
                <a:off x="4389" y="4134"/>
                <a:ext cx="493" cy="199"/>
              </a:xfrm>
              <a:custGeom>
                <a:avLst/>
                <a:gdLst>
                  <a:gd name="T0" fmla="*/ 1 w 986"/>
                  <a:gd name="T1" fmla="*/ 1 h 398"/>
                  <a:gd name="T2" fmla="*/ 1 w 986"/>
                  <a:gd name="T3" fmla="*/ 1 h 398"/>
                  <a:gd name="T4" fmla="*/ 1 w 986"/>
                  <a:gd name="T5" fmla="*/ 1 h 398"/>
                  <a:gd name="T6" fmla="*/ 1 w 986"/>
                  <a:gd name="T7" fmla="*/ 1 h 398"/>
                  <a:gd name="T8" fmla="*/ 1 w 986"/>
                  <a:gd name="T9" fmla="*/ 1 h 398"/>
                  <a:gd name="T10" fmla="*/ 1 w 986"/>
                  <a:gd name="T11" fmla="*/ 1 h 398"/>
                  <a:gd name="T12" fmla="*/ 1 w 986"/>
                  <a:gd name="T13" fmla="*/ 1 h 398"/>
                  <a:gd name="T14" fmla="*/ 1 w 986"/>
                  <a:gd name="T15" fmla="*/ 1 h 398"/>
                  <a:gd name="T16" fmla="*/ 1 w 986"/>
                  <a:gd name="T17" fmla="*/ 1 h 398"/>
                  <a:gd name="T18" fmla="*/ 1 w 986"/>
                  <a:gd name="T19" fmla="*/ 1 h 398"/>
                  <a:gd name="T20" fmla="*/ 1 w 986"/>
                  <a:gd name="T21" fmla="*/ 1 h 398"/>
                  <a:gd name="T22" fmla="*/ 1 w 986"/>
                  <a:gd name="T23" fmla="*/ 1 h 398"/>
                  <a:gd name="T24" fmla="*/ 1 w 986"/>
                  <a:gd name="T25" fmla="*/ 1 h 398"/>
                  <a:gd name="T26" fmla="*/ 1 w 986"/>
                  <a:gd name="T27" fmla="*/ 1 h 398"/>
                  <a:gd name="T28" fmla="*/ 1 w 986"/>
                  <a:gd name="T29" fmla="*/ 1 h 398"/>
                  <a:gd name="T30" fmla="*/ 1 w 986"/>
                  <a:gd name="T31" fmla="*/ 1 h 398"/>
                  <a:gd name="T32" fmla="*/ 1 w 986"/>
                  <a:gd name="T33" fmla="*/ 1 h 398"/>
                  <a:gd name="T34" fmla="*/ 1 w 986"/>
                  <a:gd name="T35" fmla="*/ 1 h 398"/>
                  <a:gd name="T36" fmla="*/ 1 w 986"/>
                  <a:gd name="T37" fmla="*/ 1 h 398"/>
                  <a:gd name="T38" fmla="*/ 1 w 986"/>
                  <a:gd name="T39" fmla="*/ 1 h 398"/>
                  <a:gd name="T40" fmla="*/ 1 w 986"/>
                  <a:gd name="T41" fmla="*/ 1 h 398"/>
                  <a:gd name="T42" fmla="*/ 1 w 986"/>
                  <a:gd name="T43" fmla="*/ 1 h 398"/>
                  <a:gd name="T44" fmla="*/ 1 w 986"/>
                  <a:gd name="T45" fmla="*/ 1 h 398"/>
                  <a:gd name="T46" fmla="*/ 1 w 986"/>
                  <a:gd name="T47" fmla="*/ 1 h 398"/>
                  <a:gd name="T48" fmla="*/ 1 w 986"/>
                  <a:gd name="T49" fmla="*/ 1 h 398"/>
                  <a:gd name="T50" fmla="*/ 1 w 986"/>
                  <a:gd name="T51" fmla="*/ 1 h 398"/>
                  <a:gd name="T52" fmla="*/ 1 w 986"/>
                  <a:gd name="T53" fmla="*/ 1 h 398"/>
                  <a:gd name="T54" fmla="*/ 1 w 986"/>
                  <a:gd name="T55" fmla="*/ 1 h 398"/>
                  <a:gd name="T56" fmla="*/ 1 w 986"/>
                  <a:gd name="T57" fmla="*/ 1 h 398"/>
                  <a:gd name="T58" fmla="*/ 1 w 986"/>
                  <a:gd name="T59" fmla="*/ 1 h 398"/>
                  <a:gd name="T60" fmla="*/ 1 w 986"/>
                  <a:gd name="T61" fmla="*/ 1 h 398"/>
                  <a:gd name="T62" fmla="*/ 1 w 986"/>
                  <a:gd name="T63" fmla="*/ 1 h 398"/>
                  <a:gd name="T64" fmla="*/ 1 w 986"/>
                  <a:gd name="T65" fmla="*/ 1 h 398"/>
                  <a:gd name="T66" fmla="*/ 1 w 986"/>
                  <a:gd name="T67" fmla="*/ 1 h 398"/>
                  <a:gd name="T68" fmla="*/ 1 w 986"/>
                  <a:gd name="T69" fmla="*/ 1 h 398"/>
                  <a:gd name="T70" fmla="*/ 1 w 986"/>
                  <a:gd name="T71" fmla="*/ 1 h 398"/>
                  <a:gd name="T72" fmla="*/ 1 w 986"/>
                  <a:gd name="T73" fmla="*/ 1 h 398"/>
                  <a:gd name="T74" fmla="*/ 1 w 986"/>
                  <a:gd name="T75" fmla="*/ 1 h 398"/>
                  <a:gd name="T76" fmla="*/ 1 w 986"/>
                  <a:gd name="T77" fmla="*/ 1 h 398"/>
                  <a:gd name="T78" fmla="*/ 1 w 986"/>
                  <a:gd name="T79" fmla="*/ 1 h 398"/>
                  <a:gd name="T80" fmla="*/ 1 w 986"/>
                  <a:gd name="T81" fmla="*/ 1 h 398"/>
                  <a:gd name="T82" fmla="*/ 1 w 986"/>
                  <a:gd name="T83" fmla="*/ 1 h 398"/>
                  <a:gd name="T84" fmla="*/ 1 w 986"/>
                  <a:gd name="T85" fmla="*/ 1 h 398"/>
                  <a:gd name="T86" fmla="*/ 1 w 986"/>
                  <a:gd name="T87" fmla="*/ 1 h 398"/>
                  <a:gd name="T88" fmla="*/ 1 w 986"/>
                  <a:gd name="T89" fmla="*/ 1 h 398"/>
                  <a:gd name="T90" fmla="*/ 1 w 986"/>
                  <a:gd name="T91" fmla="*/ 1 h 398"/>
                  <a:gd name="T92" fmla="*/ 1 w 986"/>
                  <a:gd name="T93" fmla="*/ 1 h 398"/>
                  <a:gd name="T94" fmla="*/ 1 w 986"/>
                  <a:gd name="T95" fmla="*/ 1 h 398"/>
                  <a:gd name="T96" fmla="*/ 1 w 986"/>
                  <a:gd name="T97" fmla="*/ 1 h 398"/>
                  <a:gd name="T98" fmla="*/ 1 w 986"/>
                  <a:gd name="T99" fmla="*/ 1 h 398"/>
                  <a:gd name="T100" fmla="*/ 1 w 986"/>
                  <a:gd name="T101" fmla="*/ 1 h 398"/>
                  <a:gd name="T102" fmla="*/ 1 w 986"/>
                  <a:gd name="T103" fmla="*/ 1 h 398"/>
                  <a:gd name="T104" fmla="*/ 1 w 986"/>
                  <a:gd name="T105" fmla="*/ 1 h 398"/>
                  <a:gd name="T106" fmla="*/ 1 w 986"/>
                  <a:gd name="T107" fmla="*/ 1 h 398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986" h="398">
                    <a:moveTo>
                      <a:pt x="901" y="398"/>
                    </a:moveTo>
                    <a:lnTo>
                      <a:pt x="867" y="398"/>
                    </a:lnTo>
                    <a:lnTo>
                      <a:pt x="829" y="398"/>
                    </a:lnTo>
                    <a:lnTo>
                      <a:pt x="789" y="398"/>
                    </a:lnTo>
                    <a:lnTo>
                      <a:pt x="747" y="396"/>
                    </a:lnTo>
                    <a:lnTo>
                      <a:pt x="702" y="396"/>
                    </a:lnTo>
                    <a:lnTo>
                      <a:pt x="656" y="394"/>
                    </a:lnTo>
                    <a:lnTo>
                      <a:pt x="608" y="393"/>
                    </a:lnTo>
                    <a:lnTo>
                      <a:pt x="561" y="392"/>
                    </a:lnTo>
                    <a:lnTo>
                      <a:pt x="513" y="389"/>
                    </a:lnTo>
                    <a:lnTo>
                      <a:pt x="467" y="388"/>
                    </a:lnTo>
                    <a:lnTo>
                      <a:pt x="421" y="386"/>
                    </a:lnTo>
                    <a:lnTo>
                      <a:pt x="376" y="384"/>
                    </a:lnTo>
                    <a:lnTo>
                      <a:pt x="334" y="383"/>
                    </a:lnTo>
                    <a:lnTo>
                      <a:pt x="294" y="380"/>
                    </a:lnTo>
                    <a:lnTo>
                      <a:pt x="258" y="378"/>
                    </a:lnTo>
                    <a:lnTo>
                      <a:pt x="225" y="377"/>
                    </a:lnTo>
                    <a:lnTo>
                      <a:pt x="210" y="376"/>
                    </a:lnTo>
                    <a:lnTo>
                      <a:pt x="194" y="376"/>
                    </a:lnTo>
                    <a:lnTo>
                      <a:pt x="179" y="374"/>
                    </a:lnTo>
                    <a:lnTo>
                      <a:pt x="163" y="373"/>
                    </a:lnTo>
                    <a:lnTo>
                      <a:pt x="148" y="373"/>
                    </a:lnTo>
                    <a:lnTo>
                      <a:pt x="132" y="372"/>
                    </a:lnTo>
                    <a:lnTo>
                      <a:pt x="117" y="372"/>
                    </a:lnTo>
                    <a:lnTo>
                      <a:pt x="102" y="372"/>
                    </a:lnTo>
                    <a:lnTo>
                      <a:pt x="81" y="334"/>
                    </a:lnTo>
                    <a:lnTo>
                      <a:pt x="64" y="289"/>
                    </a:lnTo>
                    <a:lnTo>
                      <a:pt x="48" y="241"/>
                    </a:lnTo>
                    <a:lnTo>
                      <a:pt x="35" y="190"/>
                    </a:lnTo>
                    <a:lnTo>
                      <a:pt x="23" y="142"/>
                    </a:lnTo>
                    <a:lnTo>
                      <a:pt x="14" y="97"/>
                    </a:lnTo>
                    <a:lnTo>
                      <a:pt x="6" y="57"/>
                    </a:lnTo>
                    <a:lnTo>
                      <a:pt x="0" y="27"/>
                    </a:lnTo>
                    <a:lnTo>
                      <a:pt x="12" y="62"/>
                    </a:lnTo>
                    <a:lnTo>
                      <a:pt x="26" y="100"/>
                    </a:lnTo>
                    <a:lnTo>
                      <a:pt x="42" y="140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5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0" y="283"/>
                    </a:lnTo>
                    <a:lnTo>
                      <a:pt x="139" y="257"/>
                    </a:lnTo>
                    <a:lnTo>
                      <a:pt x="147" y="234"/>
                    </a:lnTo>
                    <a:lnTo>
                      <a:pt x="157" y="211"/>
                    </a:lnTo>
                    <a:lnTo>
                      <a:pt x="170" y="190"/>
                    </a:lnTo>
                    <a:lnTo>
                      <a:pt x="185" y="170"/>
                    </a:lnTo>
                    <a:lnTo>
                      <a:pt x="204" y="152"/>
                    </a:lnTo>
                    <a:lnTo>
                      <a:pt x="227" y="135"/>
                    </a:lnTo>
                    <a:lnTo>
                      <a:pt x="215" y="157"/>
                    </a:lnTo>
                    <a:lnTo>
                      <a:pt x="202" y="184"/>
                    </a:lnTo>
                    <a:lnTo>
                      <a:pt x="191" y="214"/>
                    </a:lnTo>
                    <a:lnTo>
                      <a:pt x="185" y="248"/>
                    </a:lnTo>
                    <a:lnTo>
                      <a:pt x="182" y="281"/>
                    </a:lnTo>
                    <a:lnTo>
                      <a:pt x="188" y="313"/>
                    </a:lnTo>
                    <a:lnTo>
                      <a:pt x="201" y="343"/>
                    </a:lnTo>
                    <a:lnTo>
                      <a:pt x="225" y="370"/>
                    </a:lnTo>
                    <a:lnTo>
                      <a:pt x="250" y="343"/>
                    </a:lnTo>
                    <a:lnTo>
                      <a:pt x="271" y="305"/>
                    </a:lnTo>
                    <a:lnTo>
                      <a:pt x="285" y="260"/>
                    </a:lnTo>
                    <a:lnTo>
                      <a:pt x="292" y="211"/>
                    </a:lnTo>
                    <a:lnTo>
                      <a:pt x="291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8" y="8"/>
                    </a:lnTo>
                    <a:lnTo>
                      <a:pt x="262" y="34"/>
                    </a:lnTo>
                    <a:lnTo>
                      <a:pt x="282" y="63"/>
                    </a:lnTo>
                    <a:lnTo>
                      <a:pt x="300" y="95"/>
                    </a:lnTo>
                    <a:lnTo>
                      <a:pt x="315" y="130"/>
                    </a:lnTo>
                    <a:lnTo>
                      <a:pt x="325" y="168"/>
                    </a:lnTo>
                    <a:lnTo>
                      <a:pt x="333" y="211"/>
                    </a:lnTo>
                    <a:lnTo>
                      <a:pt x="339" y="258"/>
                    </a:lnTo>
                    <a:lnTo>
                      <a:pt x="340" y="309"/>
                    </a:lnTo>
                    <a:lnTo>
                      <a:pt x="354" y="288"/>
                    </a:lnTo>
                    <a:lnTo>
                      <a:pt x="370" y="266"/>
                    </a:lnTo>
                    <a:lnTo>
                      <a:pt x="388" y="244"/>
                    </a:lnTo>
                    <a:lnTo>
                      <a:pt x="409" y="222"/>
                    </a:lnTo>
                    <a:lnTo>
                      <a:pt x="430" y="203"/>
                    </a:lnTo>
                    <a:lnTo>
                      <a:pt x="451" y="184"/>
                    </a:lnTo>
                    <a:lnTo>
                      <a:pt x="471" y="170"/>
                    </a:lnTo>
                    <a:lnTo>
                      <a:pt x="492" y="160"/>
                    </a:lnTo>
                    <a:lnTo>
                      <a:pt x="483" y="180"/>
                    </a:lnTo>
                    <a:lnTo>
                      <a:pt x="469" y="203"/>
                    </a:lnTo>
                    <a:lnTo>
                      <a:pt x="452" y="227"/>
                    </a:lnTo>
                    <a:lnTo>
                      <a:pt x="433" y="251"/>
                    </a:lnTo>
                    <a:lnTo>
                      <a:pt x="415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0" y="334"/>
                    </a:lnTo>
                    <a:lnTo>
                      <a:pt x="388" y="339"/>
                    </a:lnTo>
                    <a:lnTo>
                      <a:pt x="396" y="343"/>
                    </a:lnTo>
                    <a:lnTo>
                      <a:pt x="407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4" y="360"/>
                    </a:lnTo>
                    <a:lnTo>
                      <a:pt x="458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2"/>
                    </a:lnTo>
                    <a:lnTo>
                      <a:pt x="375" y="65"/>
                    </a:lnTo>
                    <a:lnTo>
                      <a:pt x="346" y="36"/>
                    </a:lnTo>
                    <a:lnTo>
                      <a:pt x="375" y="57"/>
                    </a:lnTo>
                    <a:lnTo>
                      <a:pt x="400" y="79"/>
                    </a:lnTo>
                    <a:lnTo>
                      <a:pt x="423" y="102"/>
                    </a:lnTo>
                    <a:lnTo>
                      <a:pt x="444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4" y="10"/>
                    </a:lnTo>
                    <a:lnTo>
                      <a:pt x="490" y="39"/>
                    </a:lnTo>
                    <a:lnTo>
                      <a:pt x="506" y="70"/>
                    </a:lnTo>
                    <a:lnTo>
                      <a:pt x="520" y="106"/>
                    </a:lnTo>
                    <a:lnTo>
                      <a:pt x="531" y="145"/>
                    </a:lnTo>
                    <a:lnTo>
                      <a:pt x="539" y="188"/>
                    </a:lnTo>
                    <a:lnTo>
                      <a:pt x="542" y="236"/>
                    </a:lnTo>
                    <a:lnTo>
                      <a:pt x="538" y="290"/>
                    </a:lnTo>
                    <a:lnTo>
                      <a:pt x="527" y="349"/>
                    </a:lnTo>
                    <a:lnTo>
                      <a:pt x="553" y="321"/>
                    </a:lnTo>
                    <a:lnTo>
                      <a:pt x="576" y="288"/>
                    </a:lnTo>
                    <a:lnTo>
                      <a:pt x="595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3" y="125"/>
                    </a:lnTo>
                    <a:lnTo>
                      <a:pt x="584" y="83"/>
                    </a:lnTo>
                    <a:lnTo>
                      <a:pt x="552" y="42"/>
                    </a:lnTo>
                    <a:lnTo>
                      <a:pt x="567" y="50"/>
                    </a:lnTo>
                    <a:lnTo>
                      <a:pt x="582" y="59"/>
                    </a:lnTo>
                    <a:lnTo>
                      <a:pt x="597" y="69"/>
                    </a:lnTo>
                    <a:lnTo>
                      <a:pt x="611" y="80"/>
                    </a:lnTo>
                    <a:lnTo>
                      <a:pt x="622" y="95"/>
                    </a:lnTo>
                    <a:lnTo>
                      <a:pt x="633" y="113"/>
                    </a:lnTo>
                    <a:lnTo>
                      <a:pt x="642" y="134"/>
                    </a:lnTo>
                    <a:lnTo>
                      <a:pt x="648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9" y="32"/>
                    </a:lnTo>
                    <a:lnTo>
                      <a:pt x="645" y="0"/>
                    </a:lnTo>
                    <a:lnTo>
                      <a:pt x="656" y="38"/>
                    </a:lnTo>
                    <a:lnTo>
                      <a:pt x="661" y="82"/>
                    </a:lnTo>
                    <a:lnTo>
                      <a:pt x="663" y="129"/>
                    </a:lnTo>
                    <a:lnTo>
                      <a:pt x="660" y="178"/>
                    </a:lnTo>
                    <a:lnTo>
                      <a:pt x="652" y="228"/>
                    </a:lnTo>
                    <a:lnTo>
                      <a:pt x="642" y="276"/>
                    </a:lnTo>
                    <a:lnTo>
                      <a:pt x="627" y="320"/>
                    </a:lnTo>
                    <a:lnTo>
                      <a:pt x="610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80" y="255"/>
                    </a:lnTo>
                    <a:lnTo>
                      <a:pt x="697" y="212"/>
                    </a:lnTo>
                    <a:lnTo>
                      <a:pt x="711" y="167"/>
                    </a:lnTo>
                    <a:lnTo>
                      <a:pt x="722" y="122"/>
                    </a:lnTo>
                    <a:lnTo>
                      <a:pt x="729" y="77"/>
                    </a:lnTo>
                    <a:lnTo>
                      <a:pt x="733" y="33"/>
                    </a:lnTo>
                    <a:lnTo>
                      <a:pt x="741" y="87"/>
                    </a:lnTo>
                    <a:lnTo>
                      <a:pt x="745" y="147"/>
                    </a:lnTo>
                    <a:lnTo>
                      <a:pt x="743" y="210"/>
                    </a:lnTo>
                    <a:lnTo>
                      <a:pt x="730" y="268"/>
                    </a:lnTo>
                    <a:lnTo>
                      <a:pt x="743" y="252"/>
                    </a:lnTo>
                    <a:lnTo>
                      <a:pt x="757" y="232"/>
                    </a:lnTo>
                    <a:lnTo>
                      <a:pt x="771" y="206"/>
                    </a:lnTo>
                    <a:lnTo>
                      <a:pt x="785" y="180"/>
                    </a:lnTo>
                    <a:lnTo>
                      <a:pt x="797" y="153"/>
                    </a:lnTo>
                    <a:lnTo>
                      <a:pt x="809" y="129"/>
                    </a:lnTo>
                    <a:lnTo>
                      <a:pt x="817" y="108"/>
                    </a:lnTo>
                    <a:lnTo>
                      <a:pt x="821" y="93"/>
                    </a:lnTo>
                    <a:lnTo>
                      <a:pt x="819" y="117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5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7" y="295"/>
                    </a:lnTo>
                    <a:lnTo>
                      <a:pt x="726" y="324"/>
                    </a:lnTo>
                    <a:lnTo>
                      <a:pt x="752" y="306"/>
                    </a:lnTo>
                    <a:lnTo>
                      <a:pt x="778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70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1" y="166"/>
                    </a:lnTo>
                    <a:lnTo>
                      <a:pt x="882" y="193"/>
                    </a:lnTo>
                    <a:lnTo>
                      <a:pt x="873" y="220"/>
                    </a:lnTo>
                    <a:lnTo>
                      <a:pt x="862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49" y="297"/>
                    </a:lnTo>
                    <a:lnTo>
                      <a:pt x="877" y="271"/>
                    </a:lnTo>
                    <a:lnTo>
                      <a:pt x="902" y="237"/>
                    </a:lnTo>
                    <a:lnTo>
                      <a:pt x="925" y="200"/>
                    </a:lnTo>
                    <a:lnTo>
                      <a:pt x="945" y="161"/>
                    </a:lnTo>
                    <a:lnTo>
                      <a:pt x="962" y="122"/>
                    </a:lnTo>
                    <a:lnTo>
                      <a:pt x="976" y="83"/>
                    </a:lnTo>
                    <a:lnTo>
                      <a:pt x="986" y="46"/>
                    </a:lnTo>
                    <a:lnTo>
                      <a:pt x="980" y="86"/>
                    </a:lnTo>
                    <a:lnTo>
                      <a:pt x="979" y="128"/>
                    </a:lnTo>
                    <a:lnTo>
                      <a:pt x="980" y="169"/>
                    </a:lnTo>
                    <a:lnTo>
                      <a:pt x="984" y="210"/>
                    </a:lnTo>
                    <a:lnTo>
                      <a:pt x="986" y="247"/>
                    </a:lnTo>
                    <a:lnTo>
                      <a:pt x="986" y="282"/>
                    </a:lnTo>
                    <a:lnTo>
                      <a:pt x="983" y="312"/>
                    </a:lnTo>
                    <a:lnTo>
                      <a:pt x="975" y="339"/>
                    </a:lnTo>
                    <a:lnTo>
                      <a:pt x="901" y="398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pic>
        <p:nvPicPr>
          <p:cNvPr id="2" name="tet chuan.beat +1">
            <a:hlinkClick r:id="" action="ppaction://media"/>
            <a:extLst>
              <a:ext uri="{FF2B5EF4-FFF2-40B4-BE49-F238E27FC236}">
                <a16:creationId xmlns:a16="http://schemas.microsoft.com/office/drawing/2014/main" id="{4A83E7D7-6C97-F105-BBD4-05B398B45A8B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7"/>
          <a:stretch>
            <a:fillRect/>
          </a:stretch>
        </p:blipFill>
        <p:spPr>
          <a:xfrm>
            <a:off x="11145590" y="166062"/>
            <a:ext cx="609600" cy="6096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4549955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2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26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plus(in)">
                                      <p:cBhvr>
                                        <p:cTn id="31" dur="2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2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38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39" restart="whenNotActive" fill="hold" evtFilter="cancelBubble" nodeType="interactiveSeq">
                <p:stCondLst>
                  <p:cond evt="onClick" delay="0">
                    <p:tgtEl>
                      <p:spTgt spid="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0" fill="hold">
                      <p:stCondLst>
                        <p:cond delay="0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43" dur="236173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"/>
                  </p:tgtEl>
                </p:cond>
              </p:nextCondLst>
            </p:seq>
            <p:audio>
              <p:cMediaNode vol="80000">
                <p:cTn id="44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"/>
                </p:tgtEl>
              </p:cMediaNode>
            </p:audio>
          </p:childTnLst>
        </p:cTn>
      </p:par>
    </p:tnLst>
    <p:bldLst>
      <p:bldP spid="6" grpId="0"/>
      <p:bldP spid="7" grpId="0"/>
      <p:bldP spid="8" grpId="0"/>
      <p:bldP spid="9" grpId="0"/>
      <p:bldP spid="12" grpId="0"/>
      <p:bldP spid="14" grpId="0"/>
      <p:bldP spid="14" grpId="1"/>
      <p:bldP spid="15" grpId="0"/>
      <p:bldP spid="15" grpId="1"/>
      <p:bldP spid="16" grpId="0"/>
      <p:bldP spid="16" grpId="1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Picture 2" descr="C:\Users\Administrator\Desktop\hinh nen dep pp\CON VAT+CAY, HIH ANH NHO NGHEP TRAH\4d93d3c41d690499dcf3d031be2765e9.pn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02180" y="0"/>
            <a:ext cx="1559560" cy="66230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1269" name="Group 5"/>
          <p:cNvGrpSpPr/>
          <p:nvPr/>
        </p:nvGrpSpPr>
        <p:grpSpPr bwMode="auto">
          <a:xfrm>
            <a:off x="684684" y="1652806"/>
            <a:ext cx="195263" cy="369887"/>
            <a:chOff x="3890" y="144"/>
            <a:chExt cx="232" cy="441"/>
          </a:xfrm>
        </p:grpSpPr>
        <p:sp>
          <p:nvSpPr>
            <p:cNvPr id="10407" name="Freeform 6"/>
            <p:cNvSpPr/>
            <p:nvPr/>
          </p:nvSpPr>
          <p:spPr bwMode="auto">
            <a:xfrm>
              <a:off x="3897" y="144"/>
              <a:ext cx="166" cy="157"/>
            </a:xfrm>
            <a:custGeom>
              <a:avLst/>
              <a:gdLst>
                <a:gd name="T0" fmla="*/ 0 w 101"/>
                <a:gd name="T1" fmla="*/ 0 h 96"/>
                <a:gd name="T2" fmla="*/ 1750 w 101"/>
                <a:gd name="T3" fmla="*/ 2175 h 96"/>
                <a:gd name="T4" fmla="*/ 3072 w 101"/>
                <a:gd name="T5" fmla="*/ 4694 h 96"/>
                <a:gd name="T6" fmla="*/ 5851 w 101"/>
                <a:gd name="T7" fmla="*/ 6448 h 96"/>
                <a:gd name="T8" fmla="*/ 8946 w 101"/>
                <a:gd name="T9" fmla="*/ 8040 h 96"/>
                <a:gd name="T10" fmla="*/ 11418 w 101"/>
                <a:gd name="T11" fmla="*/ 8800 h 96"/>
                <a:gd name="T12" fmla="*/ 13638 w 101"/>
                <a:gd name="T13" fmla="*/ 9209 h 96"/>
                <a:gd name="T14" fmla="*/ 15136 w 101"/>
                <a:gd name="T15" fmla="*/ 10292 h 96"/>
                <a:gd name="T16" fmla="*/ 17557 w 101"/>
                <a:gd name="T17" fmla="*/ 10545 h 96"/>
                <a:gd name="T18" fmla="*/ 19438 w 101"/>
                <a:gd name="T19" fmla="*/ 11360 h 96"/>
                <a:gd name="T20" fmla="*/ 20987 w 101"/>
                <a:gd name="T21" fmla="*/ 12076 h 96"/>
                <a:gd name="T22" fmla="*/ 22415 w 101"/>
                <a:gd name="T23" fmla="*/ 12742 h 96"/>
                <a:gd name="T24" fmla="*/ 24165 w 101"/>
                <a:gd name="T25" fmla="*/ 13700 h 96"/>
                <a:gd name="T26" fmla="*/ 28383 w 101"/>
                <a:gd name="T27" fmla="*/ 16189 h 96"/>
                <a:gd name="T28" fmla="*/ 31948 w 101"/>
                <a:gd name="T29" fmla="*/ 18578 h 96"/>
                <a:gd name="T30" fmla="*/ 34493 w 101"/>
                <a:gd name="T31" fmla="*/ 21910 h 96"/>
                <a:gd name="T32" fmla="*/ 36840 w 101"/>
                <a:gd name="T33" fmla="*/ 25373 h 96"/>
                <a:gd name="T34" fmla="*/ 37551 w 101"/>
                <a:gd name="T35" fmla="*/ 27784 h 96"/>
                <a:gd name="T36" fmla="*/ 38496 w 101"/>
                <a:gd name="T37" fmla="*/ 30383 h 96"/>
                <a:gd name="T38" fmla="*/ 38869 w 101"/>
                <a:gd name="T39" fmla="*/ 32906 h 96"/>
                <a:gd name="T40" fmla="*/ 39301 w 101"/>
                <a:gd name="T41" fmla="*/ 35168 h 96"/>
                <a:gd name="T42" fmla="*/ 38164 w 101"/>
                <a:gd name="T43" fmla="*/ 34079 h 96"/>
                <a:gd name="T44" fmla="*/ 37398 w 101"/>
                <a:gd name="T45" fmla="*/ 32697 h 96"/>
                <a:gd name="T46" fmla="*/ 36840 w 101"/>
                <a:gd name="T47" fmla="*/ 30676 h 96"/>
                <a:gd name="T48" fmla="*/ 35741 w 101"/>
                <a:gd name="T49" fmla="*/ 28850 h 96"/>
                <a:gd name="T50" fmla="*/ 34922 w 101"/>
                <a:gd name="T51" fmla="*/ 27527 h 96"/>
                <a:gd name="T52" fmla="*/ 33077 w 101"/>
                <a:gd name="T53" fmla="*/ 24631 h 96"/>
                <a:gd name="T54" fmla="*/ 30196 w 101"/>
                <a:gd name="T55" fmla="*/ 22405 h 96"/>
                <a:gd name="T56" fmla="*/ 27635 w 101"/>
                <a:gd name="T57" fmla="*/ 20121 h 96"/>
                <a:gd name="T58" fmla="*/ 24581 w 101"/>
                <a:gd name="T59" fmla="*/ 18578 h 96"/>
                <a:gd name="T60" fmla="*/ 22847 w 101"/>
                <a:gd name="T61" fmla="*/ 17641 h 96"/>
                <a:gd name="T62" fmla="*/ 20543 w 101"/>
                <a:gd name="T63" fmla="*/ 16832 h 96"/>
                <a:gd name="T64" fmla="*/ 18314 w 101"/>
                <a:gd name="T65" fmla="*/ 16590 h 96"/>
                <a:gd name="T66" fmla="*/ 16303 w 101"/>
                <a:gd name="T67" fmla="*/ 16189 h 96"/>
                <a:gd name="T68" fmla="*/ 13901 w 101"/>
                <a:gd name="T69" fmla="*/ 15558 h 96"/>
                <a:gd name="T70" fmla="*/ 11668 w 101"/>
                <a:gd name="T71" fmla="*/ 15061 h 96"/>
                <a:gd name="T72" fmla="*/ 8946 w 101"/>
                <a:gd name="T73" fmla="*/ 14488 h 96"/>
                <a:gd name="T74" fmla="*/ 6645 w 101"/>
                <a:gd name="T75" fmla="*/ 14488 h 96"/>
                <a:gd name="T76" fmla="*/ 0 w 101"/>
                <a:gd name="T77" fmla="*/ 0 h 9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101" h="96">
                  <a:moveTo>
                    <a:pt x="0" y="0"/>
                  </a:moveTo>
                  <a:lnTo>
                    <a:pt x="4" y="6"/>
                  </a:lnTo>
                  <a:lnTo>
                    <a:pt x="8" y="13"/>
                  </a:lnTo>
                  <a:lnTo>
                    <a:pt x="15" y="18"/>
                  </a:lnTo>
                  <a:lnTo>
                    <a:pt x="23" y="22"/>
                  </a:lnTo>
                  <a:lnTo>
                    <a:pt x="29" y="24"/>
                  </a:lnTo>
                  <a:lnTo>
                    <a:pt x="35" y="25"/>
                  </a:lnTo>
                  <a:lnTo>
                    <a:pt x="39" y="28"/>
                  </a:lnTo>
                  <a:lnTo>
                    <a:pt x="45" y="29"/>
                  </a:lnTo>
                  <a:lnTo>
                    <a:pt x="50" y="31"/>
                  </a:lnTo>
                  <a:lnTo>
                    <a:pt x="54" y="33"/>
                  </a:lnTo>
                  <a:lnTo>
                    <a:pt x="58" y="35"/>
                  </a:lnTo>
                  <a:lnTo>
                    <a:pt x="62" y="37"/>
                  </a:lnTo>
                  <a:lnTo>
                    <a:pt x="73" y="44"/>
                  </a:lnTo>
                  <a:lnTo>
                    <a:pt x="82" y="51"/>
                  </a:lnTo>
                  <a:lnTo>
                    <a:pt x="89" y="60"/>
                  </a:lnTo>
                  <a:lnTo>
                    <a:pt x="95" y="69"/>
                  </a:lnTo>
                  <a:lnTo>
                    <a:pt x="97" y="76"/>
                  </a:lnTo>
                  <a:lnTo>
                    <a:pt x="99" y="83"/>
                  </a:lnTo>
                  <a:lnTo>
                    <a:pt x="100" y="90"/>
                  </a:lnTo>
                  <a:lnTo>
                    <a:pt x="101" y="96"/>
                  </a:lnTo>
                  <a:lnTo>
                    <a:pt x="98" y="93"/>
                  </a:lnTo>
                  <a:lnTo>
                    <a:pt x="96" y="89"/>
                  </a:lnTo>
                  <a:lnTo>
                    <a:pt x="95" y="84"/>
                  </a:lnTo>
                  <a:lnTo>
                    <a:pt x="92" y="79"/>
                  </a:lnTo>
                  <a:lnTo>
                    <a:pt x="90" y="75"/>
                  </a:lnTo>
                  <a:lnTo>
                    <a:pt x="85" y="67"/>
                  </a:lnTo>
                  <a:lnTo>
                    <a:pt x="78" y="61"/>
                  </a:lnTo>
                  <a:lnTo>
                    <a:pt x="71" y="55"/>
                  </a:lnTo>
                  <a:lnTo>
                    <a:pt x="63" y="51"/>
                  </a:lnTo>
                  <a:lnTo>
                    <a:pt x="59" y="48"/>
                  </a:lnTo>
                  <a:lnTo>
                    <a:pt x="53" y="46"/>
                  </a:lnTo>
                  <a:lnTo>
                    <a:pt x="47" y="45"/>
                  </a:lnTo>
                  <a:lnTo>
                    <a:pt x="42" y="44"/>
                  </a:lnTo>
                  <a:lnTo>
                    <a:pt x="36" y="43"/>
                  </a:lnTo>
                  <a:lnTo>
                    <a:pt x="30" y="41"/>
                  </a:lnTo>
                  <a:lnTo>
                    <a:pt x="23" y="40"/>
                  </a:lnTo>
                  <a:lnTo>
                    <a:pt x="17" y="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08" name="Freeform 7"/>
            <p:cNvSpPr/>
            <p:nvPr/>
          </p:nvSpPr>
          <p:spPr bwMode="auto">
            <a:xfrm>
              <a:off x="3926" y="209"/>
              <a:ext cx="163" cy="154"/>
            </a:xfrm>
            <a:custGeom>
              <a:avLst/>
              <a:gdLst>
                <a:gd name="T0" fmla="*/ 0 w 102"/>
                <a:gd name="T1" fmla="*/ 0 h 94"/>
                <a:gd name="T2" fmla="*/ 1114 w 102"/>
                <a:gd name="T3" fmla="*/ 1782 h 94"/>
                <a:gd name="T4" fmla="*/ 2280 w 102"/>
                <a:gd name="T5" fmla="*/ 3637 h 94"/>
                <a:gd name="T6" fmla="*/ 3783 w 102"/>
                <a:gd name="T7" fmla="*/ 5698 h 94"/>
                <a:gd name="T8" fmla="*/ 6400 w 102"/>
                <a:gd name="T9" fmla="*/ 7484 h 94"/>
                <a:gd name="T10" fmla="*/ 7827 w 102"/>
                <a:gd name="T11" fmla="*/ 8241 h 94"/>
                <a:gd name="T12" fmla="*/ 9305 w 102"/>
                <a:gd name="T13" fmla="*/ 8688 h 94"/>
                <a:gd name="T14" fmla="*/ 10544 w 102"/>
                <a:gd name="T15" fmla="*/ 9761 h 94"/>
                <a:gd name="T16" fmla="*/ 12161 w 102"/>
                <a:gd name="T17" fmla="*/ 10021 h 94"/>
                <a:gd name="T18" fmla="*/ 13609 w 102"/>
                <a:gd name="T19" fmla="*/ 10962 h 94"/>
                <a:gd name="T20" fmla="*/ 14766 w 102"/>
                <a:gd name="T21" fmla="*/ 11152 h 94"/>
                <a:gd name="T22" fmla="*/ 15790 w 102"/>
                <a:gd name="T23" fmla="*/ 12261 h 94"/>
                <a:gd name="T24" fmla="*/ 16850 w 102"/>
                <a:gd name="T25" fmla="*/ 12910 h 94"/>
                <a:gd name="T26" fmla="*/ 19988 w 102"/>
                <a:gd name="T27" fmla="*/ 15294 h 94"/>
                <a:gd name="T28" fmla="*/ 22389 w 102"/>
                <a:gd name="T29" fmla="*/ 18270 h 94"/>
                <a:gd name="T30" fmla="*/ 24669 w 102"/>
                <a:gd name="T31" fmla="*/ 21150 h 94"/>
                <a:gd name="T32" fmla="*/ 26380 w 102"/>
                <a:gd name="T33" fmla="*/ 25056 h 94"/>
                <a:gd name="T34" fmla="*/ 26927 w 102"/>
                <a:gd name="T35" fmla="*/ 27458 h 94"/>
                <a:gd name="T36" fmla="*/ 27379 w 102"/>
                <a:gd name="T37" fmla="*/ 29932 h 94"/>
                <a:gd name="T38" fmla="*/ 27951 w 102"/>
                <a:gd name="T39" fmla="*/ 32538 h 94"/>
                <a:gd name="T40" fmla="*/ 28212 w 102"/>
                <a:gd name="T41" fmla="*/ 35133 h 94"/>
                <a:gd name="T42" fmla="*/ 26927 w 102"/>
                <a:gd name="T43" fmla="*/ 33985 h 94"/>
                <a:gd name="T44" fmla="*/ 26615 w 102"/>
                <a:gd name="T45" fmla="*/ 32538 h 94"/>
                <a:gd name="T46" fmla="*/ 26117 w 102"/>
                <a:gd name="T47" fmla="*/ 30327 h 94"/>
                <a:gd name="T48" fmla="*/ 25813 w 102"/>
                <a:gd name="T49" fmla="*/ 28534 h 94"/>
                <a:gd name="T50" fmla="*/ 25009 w 102"/>
                <a:gd name="T51" fmla="*/ 26896 h 94"/>
                <a:gd name="T52" fmla="*/ 23763 w 102"/>
                <a:gd name="T53" fmla="*/ 23968 h 94"/>
                <a:gd name="T54" fmla="*/ 21813 w 102"/>
                <a:gd name="T55" fmla="*/ 21727 h 94"/>
                <a:gd name="T56" fmla="*/ 19988 w 102"/>
                <a:gd name="T57" fmla="*/ 19861 h 94"/>
                <a:gd name="T58" fmla="*/ 17654 w 102"/>
                <a:gd name="T59" fmla="*/ 18270 h 94"/>
                <a:gd name="T60" fmla="*/ 16153 w 102"/>
                <a:gd name="T61" fmla="*/ 17174 h 94"/>
                <a:gd name="T62" fmla="*/ 14766 w 102"/>
                <a:gd name="T63" fmla="*/ 16417 h 94"/>
                <a:gd name="T64" fmla="*/ 12858 w 102"/>
                <a:gd name="T65" fmla="*/ 15991 h 94"/>
                <a:gd name="T66" fmla="*/ 11394 w 102"/>
                <a:gd name="T67" fmla="*/ 15294 h 94"/>
                <a:gd name="T68" fmla="*/ 9660 w 102"/>
                <a:gd name="T69" fmla="*/ 14630 h 94"/>
                <a:gd name="T70" fmla="*/ 8046 w 102"/>
                <a:gd name="T71" fmla="*/ 14630 h 94"/>
                <a:gd name="T72" fmla="*/ 6400 w 102"/>
                <a:gd name="T73" fmla="*/ 14234 h 94"/>
                <a:gd name="T74" fmla="*/ 5035 w 102"/>
                <a:gd name="T75" fmla="*/ 13962 h 94"/>
                <a:gd name="T76" fmla="*/ 0 w 102"/>
                <a:gd name="T77" fmla="*/ 0 h 94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102" h="94">
                  <a:moveTo>
                    <a:pt x="0" y="0"/>
                  </a:moveTo>
                  <a:lnTo>
                    <a:pt x="4" y="5"/>
                  </a:lnTo>
                  <a:lnTo>
                    <a:pt x="8" y="10"/>
                  </a:lnTo>
                  <a:lnTo>
                    <a:pt x="14" y="15"/>
                  </a:lnTo>
                  <a:lnTo>
                    <a:pt x="23" y="20"/>
                  </a:lnTo>
                  <a:lnTo>
                    <a:pt x="28" y="22"/>
                  </a:lnTo>
                  <a:lnTo>
                    <a:pt x="34" y="23"/>
                  </a:lnTo>
                  <a:lnTo>
                    <a:pt x="38" y="26"/>
                  </a:lnTo>
                  <a:lnTo>
                    <a:pt x="44" y="27"/>
                  </a:lnTo>
                  <a:lnTo>
                    <a:pt x="49" y="29"/>
                  </a:lnTo>
                  <a:lnTo>
                    <a:pt x="53" y="30"/>
                  </a:lnTo>
                  <a:lnTo>
                    <a:pt x="57" y="33"/>
                  </a:lnTo>
                  <a:lnTo>
                    <a:pt x="61" y="35"/>
                  </a:lnTo>
                  <a:lnTo>
                    <a:pt x="72" y="41"/>
                  </a:lnTo>
                  <a:lnTo>
                    <a:pt x="81" y="49"/>
                  </a:lnTo>
                  <a:lnTo>
                    <a:pt x="89" y="57"/>
                  </a:lnTo>
                  <a:lnTo>
                    <a:pt x="95" y="67"/>
                  </a:lnTo>
                  <a:lnTo>
                    <a:pt x="97" y="73"/>
                  </a:lnTo>
                  <a:lnTo>
                    <a:pt x="99" y="80"/>
                  </a:lnTo>
                  <a:lnTo>
                    <a:pt x="101" y="87"/>
                  </a:lnTo>
                  <a:lnTo>
                    <a:pt x="102" y="94"/>
                  </a:lnTo>
                  <a:lnTo>
                    <a:pt x="97" y="91"/>
                  </a:lnTo>
                  <a:lnTo>
                    <a:pt x="96" y="87"/>
                  </a:lnTo>
                  <a:lnTo>
                    <a:pt x="94" y="81"/>
                  </a:lnTo>
                  <a:lnTo>
                    <a:pt x="93" y="76"/>
                  </a:lnTo>
                  <a:lnTo>
                    <a:pt x="90" y="72"/>
                  </a:lnTo>
                  <a:lnTo>
                    <a:pt x="86" y="64"/>
                  </a:lnTo>
                  <a:lnTo>
                    <a:pt x="79" y="58"/>
                  </a:lnTo>
                  <a:lnTo>
                    <a:pt x="72" y="53"/>
                  </a:lnTo>
                  <a:lnTo>
                    <a:pt x="64" y="49"/>
                  </a:lnTo>
                  <a:lnTo>
                    <a:pt x="58" y="46"/>
                  </a:lnTo>
                  <a:lnTo>
                    <a:pt x="53" y="44"/>
                  </a:lnTo>
                  <a:lnTo>
                    <a:pt x="46" y="43"/>
                  </a:lnTo>
                  <a:lnTo>
                    <a:pt x="41" y="41"/>
                  </a:lnTo>
                  <a:lnTo>
                    <a:pt x="35" y="39"/>
                  </a:lnTo>
                  <a:lnTo>
                    <a:pt x="29" y="39"/>
                  </a:lnTo>
                  <a:lnTo>
                    <a:pt x="23" y="38"/>
                  </a:lnTo>
                  <a:lnTo>
                    <a:pt x="18" y="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09" name="Freeform 8"/>
            <p:cNvSpPr/>
            <p:nvPr/>
          </p:nvSpPr>
          <p:spPr bwMode="auto">
            <a:xfrm>
              <a:off x="3952" y="271"/>
              <a:ext cx="170" cy="183"/>
            </a:xfrm>
            <a:custGeom>
              <a:avLst/>
              <a:gdLst>
                <a:gd name="T0" fmla="*/ 0 w 103"/>
                <a:gd name="T1" fmla="*/ 0 h 113"/>
                <a:gd name="T2" fmla="*/ 1804 w 103"/>
                <a:gd name="T3" fmla="*/ 2214 h 113"/>
                <a:gd name="T4" fmla="*/ 4573 w 103"/>
                <a:gd name="T5" fmla="*/ 4581 h 113"/>
                <a:gd name="T6" fmla="*/ 7643 w 103"/>
                <a:gd name="T7" fmla="*/ 6803 h 113"/>
                <a:gd name="T8" fmla="*/ 11073 w 103"/>
                <a:gd name="T9" fmla="*/ 7798 h 113"/>
                <a:gd name="T10" fmla="*/ 13384 w 103"/>
                <a:gd name="T11" fmla="*/ 8790 h 113"/>
                <a:gd name="T12" fmla="*/ 15642 w 103"/>
                <a:gd name="T13" fmla="*/ 9025 h 113"/>
                <a:gd name="T14" fmla="*/ 17589 w 103"/>
                <a:gd name="T15" fmla="*/ 9793 h 113"/>
                <a:gd name="T16" fmla="*/ 20098 w 103"/>
                <a:gd name="T17" fmla="*/ 10407 h 113"/>
                <a:gd name="T18" fmla="*/ 22521 w 103"/>
                <a:gd name="T19" fmla="*/ 11017 h 113"/>
                <a:gd name="T20" fmla="*/ 25132 w 103"/>
                <a:gd name="T21" fmla="*/ 11638 h 113"/>
                <a:gd name="T22" fmla="*/ 26982 w 103"/>
                <a:gd name="T23" fmla="*/ 12395 h 113"/>
                <a:gd name="T24" fmla="*/ 29030 w 103"/>
                <a:gd name="T25" fmla="*/ 13014 h 113"/>
                <a:gd name="T26" fmla="*/ 32686 w 103"/>
                <a:gd name="T27" fmla="*/ 14857 h 113"/>
                <a:gd name="T28" fmla="*/ 35740 w 103"/>
                <a:gd name="T29" fmla="*/ 16854 h 113"/>
                <a:gd name="T30" fmla="*/ 37601 w 103"/>
                <a:gd name="T31" fmla="*/ 19225 h 113"/>
                <a:gd name="T32" fmla="*/ 39130 w 103"/>
                <a:gd name="T33" fmla="*/ 22065 h 113"/>
                <a:gd name="T34" fmla="*/ 41480 w 103"/>
                <a:gd name="T35" fmla="*/ 26214 h 113"/>
                <a:gd name="T36" fmla="*/ 42175 w 103"/>
                <a:gd name="T37" fmla="*/ 29272 h 113"/>
                <a:gd name="T38" fmla="*/ 42175 w 103"/>
                <a:gd name="T39" fmla="*/ 32508 h 113"/>
                <a:gd name="T40" fmla="*/ 41498 w 103"/>
                <a:gd name="T41" fmla="*/ 36257 h 113"/>
                <a:gd name="T42" fmla="*/ 40371 w 103"/>
                <a:gd name="T43" fmla="*/ 36723 h 113"/>
                <a:gd name="T44" fmla="*/ 40371 w 103"/>
                <a:gd name="T45" fmla="*/ 34132 h 113"/>
                <a:gd name="T46" fmla="*/ 40371 w 103"/>
                <a:gd name="T47" fmla="*/ 30901 h 113"/>
                <a:gd name="T48" fmla="*/ 39130 w 103"/>
                <a:gd name="T49" fmla="*/ 27295 h 113"/>
                <a:gd name="T50" fmla="*/ 38001 w 103"/>
                <a:gd name="T51" fmla="*/ 24284 h 113"/>
                <a:gd name="T52" fmla="*/ 36459 w 103"/>
                <a:gd name="T53" fmla="*/ 21989 h 113"/>
                <a:gd name="T54" fmla="*/ 35078 w 103"/>
                <a:gd name="T55" fmla="*/ 19840 h 113"/>
                <a:gd name="T56" fmla="*/ 32686 w 103"/>
                <a:gd name="T57" fmla="*/ 18467 h 113"/>
                <a:gd name="T58" fmla="*/ 29733 w 103"/>
                <a:gd name="T59" fmla="*/ 16854 h 113"/>
                <a:gd name="T60" fmla="*/ 27695 w 103"/>
                <a:gd name="T61" fmla="*/ 16221 h 113"/>
                <a:gd name="T62" fmla="*/ 25143 w 103"/>
                <a:gd name="T63" fmla="*/ 15229 h 113"/>
                <a:gd name="T64" fmla="*/ 22090 w 103"/>
                <a:gd name="T65" fmla="*/ 14857 h 113"/>
                <a:gd name="T66" fmla="*/ 18717 w 103"/>
                <a:gd name="T67" fmla="*/ 14235 h 113"/>
                <a:gd name="T68" fmla="*/ 15642 w 103"/>
                <a:gd name="T69" fmla="*/ 14002 h 113"/>
                <a:gd name="T70" fmla="*/ 12458 w 103"/>
                <a:gd name="T71" fmla="*/ 13014 h 113"/>
                <a:gd name="T72" fmla="*/ 9477 w 103"/>
                <a:gd name="T73" fmla="*/ 12629 h 113"/>
                <a:gd name="T74" fmla="*/ 6457 w 103"/>
                <a:gd name="T75" fmla="*/ 12395 h 113"/>
                <a:gd name="T76" fmla="*/ 0 w 103"/>
                <a:gd name="T77" fmla="*/ 0 h 113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103" h="113">
                  <a:moveTo>
                    <a:pt x="0" y="0"/>
                  </a:moveTo>
                  <a:lnTo>
                    <a:pt x="4" y="7"/>
                  </a:lnTo>
                  <a:lnTo>
                    <a:pt x="11" y="14"/>
                  </a:lnTo>
                  <a:lnTo>
                    <a:pt x="19" y="21"/>
                  </a:lnTo>
                  <a:lnTo>
                    <a:pt x="27" y="24"/>
                  </a:lnTo>
                  <a:lnTo>
                    <a:pt x="33" y="27"/>
                  </a:lnTo>
                  <a:lnTo>
                    <a:pt x="38" y="28"/>
                  </a:lnTo>
                  <a:lnTo>
                    <a:pt x="43" y="30"/>
                  </a:lnTo>
                  <a:lnTo>
                    <a:pt x="49" y="32"/>
                  </a:lnTo>
                  <a:lnTo>
                    <a:pt x="55" y="34"/>
                  </a:lnTo>
                  <a:lnTo>
                    <a:pt x="61" y="36"/>
                  </a:lnTo>
                  <a:lnTo>
                    <a:pt x="66" y="38"/>
                  </a:lnTo>
                  <a:lnTo>
                    <a:pt x="71" y="40"/>
                  </a:lnTo>
                  <a:lnTo>
                    <a:pt x="80" y="46"/>
                  </a:lnTo>
                  <a:lnTo>
                    <a:pt x="87" y="52"/>
                  </a:lnTo>
                  <a:lnTo>
                    <a:pt x="92" y="59"/>
                  </a:lnTo>
                  <a:lnTo>
                    <a:pt x="96" y="68"/>
                  </a:lnTo>
                  <a:lnTo>
                    <a:pt x="101" y="80"/>
                  </a:lnTo>
                  <a:lnTo>
                    <a:pt x="103" y="90"/>
                  </a:lnTo>
                  <a:lnTo>
                    <a:pt x="103" y="100"/>
                  </a:lnTo>
                  <a:lnTo>
                    <a:pt x="102" y="111"/>
                  </a:lnTo>
                  <a:lnTo>
                    <a:pt x="99" y="113"/>
                  </a:lnTo>
                  <a:lnTo>
                    <a:pt x="99" y="105"/>
                  </a:lnTo>
                  <a:lnTo>
                    <a:pt x="99" y="95"/>
                  </a:lnTo>
                  <a:lnTo>
                    <a:pt x="96" y="84"/>
                  </a:lnTo>
                  <a:lnTo>
                    <a:pt x="93" y="75"/>
                  </a:lnTo>
                  <a:lnTo>
                    <a:pt x="89" y="67"/>
                  </a:lnTo>
                  <a:lnTo>
                    <a:pt x="86" y="61"/>
                  </a:lnTo>
                  <a:lnTo>
                    <a:pt x="80" y="57"/>
                  </a:lnTo>
                  <a:lnTo>
                    <a:pt x="73" y="52"/>
                  </a:lnTo>
                  <a:lnTo>
                    <a:pt x="68" y="50"/>
                  </a:lnTo>
                  <a:lnTo>
                    <a:pt x="62" y="47"/>
                  </a:lnTo>
                  <a:lnTo>
                    <a:pt x="54" y="46"/>
                  </a:lnTo>
                  <a:lnTo>
                    <a:pt x="46" y="44"/>
                  </a:lnTo>
                  <a:lnTo>
                    <a:pt x="38" y="43"/>
                  </a:lnTo>
                  <a:lnTo>
                    <a:pt x="30" y="40"/>
                  </a:lnTo>
                  <a:lnTo>
                    <a:pt x="23" y="39"/>
                  </a:lnTo>
                  <a:lnTo>
                    <a:pt x="16" y="3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10" name="Freeform 9"/>
            <p:cNvSpPr/>
            <p:nvPr/>
          </p:nvSpPr>
          <p:spPr bwMode="auto">
            <a:xfrm>
              <a:off x="3890" y="144"/>
              <a:ext cx="164" cy="441"/>
            </a:xfrm>
            <a:custGeom>
              <a:avLst/>
              <a:gdLst>
                <a:gd name="T0" fmla="*/ 16760 w 102"/>
                <a:gd name="T1" fmla="*/ 43470 h 269"/>
                <a:gd name="T2" fmla="*/ 29895 w 102"/>
                <a:gd name="T3" fmla="*/ 80041 h 269"/>
                <a:gd name="T4" fmla="*/ 30477 w 102"/>
                <a:gd name="T5" fmla="*/ 83070 h 269"/>
                <a:gd name="T6" fmla="*/ 30477 w 102"/>
                <a:gd name="T7" fmla="*/ 86008 h 269"/>
                <a:gd name="T8" fmla="*/ 29895 w 102"/>
                <a:gd name="T9" fmla="*/ 88864 h 269"/>
                <a:gd name="T10" fmla="*/ 28653 w 102"/>
                <a:gd name="T11" fmla="*/ 91477 h 269"/>
                <a:gd name="T12" fmla="*/ 27168 w 102"/>
                <a:gd name="T13" fmla="*/ 94274 h 269"/>
                <a:gd name="T14" fmla="*/ 25637 w 102"/>
                <a:gd name="T15" fmla="*/ 96728 h 269"/>
                <a:gd name="T16" fmla="*/ 23531 w 102"/>
                <a:gd name="T17" fmla="*/ 98895 h 269"/>
                <a:gd name="T18" fmla="*/ 21606 w 102"/>
                <a:gd name="T19" fmla="*/ 100217 h 269"/>
                <a:gd name="T20" fmla="*/ 20117 w 102"/>
                <a:gd name="T21" fmla="*/ 100932 h 269"/>
                <a:gd name="T22" fmla="*/ 18649 w 102"/>
                <a:gd name="T23" fmla="*/ 100932 h 269"/>
                <a:gd name="T24" fmla="*/ 17275 w 102"/>
                <a:gd name="T25" fmla="*/ 101381 h 269"/>
                <a:gd name="T26" fmla="*/ 16315 w 102"/>
                <a:gd name="T27" fmla="*/ 100932 h 269"/>
                <a:gd name="T28" fmla="*/ 14865 w 102"/>
                <a:gd name="T29" fmla="*/ 100712 h 269"/>
                <a:gd name="T30" fmla="*/ 14070 w 102"/>
                <a:gd name="T31" fmla="*/ 99809 h 269"/>
                <a:gd name="T32" fmla="*/ 13151 w 102"/>
                <a:gd name="T33" fmla="*/ 98468 h 269"/>
                <a:gd name="T34" fmla="*/ 12567 w 102"/>
                <a:gd name="T35" fmla="*/ 97164 h 269"/>
                <a:gd name="T36" fmla="*/ 11917 w 102"/>
                <a:gd name="T37" fmla="*/ 94571 h 269"/>
                <a:gd name="T38" fmla="*/ 11917 w 102"/>
                <a:gd name="T39" fmla="*/ 91477 h 269"/>
                <a:gd name="T40" fmla="*/ 12567 w 102"/>
                <a:gd name="T41" fmla="*/ 88452 h 269"/>
                <a:gd name="T42" fmla="*/ 13438 w 102"/>
                <a:gd name="T43" fmla="*/ 85526 h 269"/>
                <a:gd name="T44" fmla="*/ 14865 w 102"/>
                <a:gd name="T45" fmla="*/ 82672 h 269"/>
                <a:gd name="T46" fmla="*/ 16315 w 102"/>
                <a:gd name="T47" fmla="*/ 80246 h 269"/>
                <a:gd name="T48" fmla="*/ 18593 w 102"/>
                <a:gd name="T49" fmla="*/ 78006 h 269"/>
                <a:gd name="T50" fmla="*/ 20117 w 102"/>
                <a:gd name="T51" fmla="*/ 76800 h 269"/>
                <a:gd name="T52" fmla="*/ 21691 w 102"/>
                <a:gd name="T53" fmla="*/ 75875 h 269"/>
                <a:gd name="T54" fmla="*/ 23531 w 102"/>
                <a:gd name="T55" fmla="*/ 75455 h 269"/>
                <a:gd name="T56" fmla="*/ 24693 w 102"/>
                <a:gd name="T57" fmla="*/ 75455 h 269"/>
                <a:gd name="T58" fmla="*/ 26232 w 102"/>
                <a:gd name="T59" fmla="*/ 75455 h 269"/>
                <a:gd name="T60" fmla="*/ 0 w 102"/>
                <a:gd name="T61" fmla="*/ 667 h 269"/>
                <a:gd name="T62" fmla="*/ 1518 w 102"/>
                <a:gd name="T63" fmla="*/ 0 h 269"/>
                <a:gd name="T64" fmla="*/ 6483 w 102"/>
                <a:gd name="T65" fmla="*/ 15127 h 269"/>
                <a:gd name="T66" fmla="*/ 11917 w 102"/>
                <a:gd name="T67" fmla="*/ 29024 h 269"/>
                <a:gd name="T68" fmla="*/ 16760 w 102"/>
                <a:gd name="T69" fmla="*/ 43470 h 269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102" h="269">
                  <a:moveTo>
                    <a:pt x="56" y="115"/>
                  </a:moveTo>
                  <a:lnTo>
                    <a:pt x="100" y="212"/>
                  </a:lnTo>
                  <a:lnTo>
                    <a:pt x="102" y="220"/>
                  </a:lnTo>
                  <a:lnTo>
                    <a:pt x="102" y="228"/>
                  </a:lnTo>
                  <a:lnTo>
                    <a:pt x="100" y="236"/>
                  </a:lnTo>
                  <a:lnTo>
                    <a:pt x="96" y="243"/>
                  </a:lnTo>
                  <a:lnTo>
                    <a:pt x="91" y="250"/>
                  </a:lnTo>
                  <a:lnTo>
                    <a:pt x="86" y="257"/>
                  </a:lnTo>
                  <a:lnTo>
                    <a:pt x="79" y="262"/>
                  </a:lnTo>
                  <a:lnTo>
                    <a:pt x="72" y="266"/>
                  </a:lnTo>
                  <a:lnTo>
                    <a:pt x="67" y="268"/>
                  </a:lnTo>
                  <a:lnTo>
                    <a:pt x="63" y="268"/>
                  </a:lnTo>
                  <a:lnTo>
                    <a:pt x="58" y="269"/>
                  </a:lnTo>
                  <a:lnTo>
                    <a:pt x="55" y="268"/>
                  </a:lnTo>
                  <a:lnTo>
                    <a:pt x="50" y="267"/>
                  </a:lnTo>
                  <a:lnTo>
                    <a:pt x="47" y="265"/>
                  </a:lnTo>
                  <a:lnTo>
                    <a:pt x="44" y="261"/>
                  </a:lnTo>
                  <a:lnTo>
                    <a:pt x="42" y="258"/>
                  </a:lnTo>
                  <a:lnTo>
                    <a:pt x="40" y="251"/>
                  </a:lnTo>
                  <a:lnTo>
                    <a:pt x="40" y="243"/>
                  </a:lnTo>
                  <a:lnTo>
                    <a:pt x="42" y="235"/>
                  </a:lnTo>
                  <a:lnTo>
                    <a:pt x="45" y="227"/>
                  </a:lnTo>
                  <a:lnTo>
                    <a:pt x="50" y="219"/>
                  </a:lnTo>
                  <a:lnTo>
                    <a:pt x="55" y="213"/>
                  </a:lnTo>
                  <a:lnTo>
                    <a:pt x="62" y="207"/>
                  </a:lnTo>
                  <a:lnTo>
                    <a:pt x="67" y="204"/>
                  </a:lnTo>
                  <a:lnTo>
                    <a:pt x="73" y="201"/>
                  </a:lnTo>
                  <a:lnTo>
                    <a:pt x="79" y="200"/>
                  </a:lnTo>
                  <a:lnTo>
                    <a:pt x="83" y="200"/>
                  </a:lnTo>
                  <a:lnTo>
                    <a:pt x="88" y="200"/>
                  </a:lnTo>
                  <a:lnTo>
                    <a:pt x="0" y="2"/>
                  </a:lnTo>
                  <a:lnTo>
                    <a:pt x="5" y="0"/>
                  </a:lnTo>
                  <a:lnTo>
                    <a:pt x="22" y="40"/>
                  </a:lnTo>
                  <a:lnTo>
                    <a:pt x="40" y="77"/>
                  </a:lnTo>
                  <a:lnTo>
                    <a:pt x="56" y="115"/>
                  </a:lnTo>
                  <a:close/>
                </a:path>
              </a:pathLst>
            </a:custGeom>
            <a:solidFill>
              <a:srgbClr val="8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pic>
        <p:nvPicPr>
          <p:cNvPr id="13" name="Picture 12"/>
          <p:cNvPicPr>
            <a:picLocks noChangeAspect="1"/>
          </p:cNvPicPr>
          <p:nvPr/>
        </p:nvPicPr>
        <p:blipFill>
          <a:blip r:embed="rId3">
            <a:clrChange>
              <a:clrFrom>
                <a:srgbClr val="FFFFFF">
                  <a:alpha val="100000"/>
                </a:srgbClr>
              </a:clrFrom>
              <a:clrTo>
                <a:srgbClr val="FFFFFF">
                  <a:alpha val="100000"/>
                  <a:alpha val="0"/>
                </a:srgbClr>
              </a:clrTo>
            </a:clrChange>
          </a:blip>
          <a:stretch>
            <a:fillRect/>
          </a:stretch>
        </p:blipFill>
        <p:spPr>
          <a:xfrm flipH="1">
            <a:off x="-158750" y="125095"/>
            <a:ext cx="2421890" cy="1522730"/>
          </a:xfrm>
          <a:prstGeom prst="rect">
            <a:avLst/>
          </a:prstGeom>
        </p:spPr>
      </p:pic>
      <p:grpSp>
        <p:nvGrpSpPr>
          <p:cNvPr id="156" name="Group 5"/>
          <p:cNvGrpSpPr/>
          <p:nvPr/>
        </p:nvGrpSpPr>
        <p:grpSpPr bwMode="auto">
          <a:xfrm>
            <a:off x="219710" y="571818"/>
            <a:ext cx="195263" cy="369887"/>
            <a:chOff x="3890" y="144"/>
            <a:chExt cx="232" cy="441"/>
          </a:xfrm>
        </p:grpSpPr>
        <p:sp>
          <p:nvSpPr>
            <p:cNvPr id="157" name="Freeform 6"/>
            <p:cNvSpPr/>
            <p:nvPr/>
          </p:nvSpPr>
          <p:spPr bwMode="auto">
            <a:xfrm>
              <a:off x="3897" y="144"/>
              <a:ext cx="166" cy="157"/>
            </a:xfrm>
            <a:custGeom>
              <a:avLst/>
              <a:gdLst>
                <a:gd name="T0" fmla="*/ 0 w 101"/>
                <a:gd name="T1" fmla="*/ 0 h 96"/>
                <a:gd name="T2" fmla="*/ 1750 w 101"/>
                <a:gd name="T3" fmla="*/ 2175 h 96"/>
                <a:gd name="T4" fmla="*/ 3072 w 101"/>
                <a:gd name="T5" fmla="*/ 4694 h 96"/>
                <a:gd name="T6" fmla="*/ 5851 w 101"/>
                <a:gd name="T7" fmla="*/ 6448 h 96"/>
                <a:gd name="T8" fmla="*/ 8946 w 101"/>
                <a:gd name="T9" fmla="*/ 8040 h 96"/>
                <a:gd name="T10" fmla="*/ 11418 w 101"/>
                <a:gd name="T11" fmla="*/ 8800 h 96"/>
                <a:gd name="T12" fmla="*/ 13638 w 101"/>
                <a:gd name="T13" fmla="*/ 9209 h 96"/>
                <a:gd name="T14" fmla="*/ 15136 w 101"/>
                <a:gd name="T15" fmla="*/ 10292 h 96"/>
                <a:gd name="T16" fmla="*/ 17557 w 101"/>
                <a:gd name="T17" fmla="*/ 10545 h 96"/>
                <a:gd name="T18" fmla="*/ 19438 w 101"/>
                <a:gd name="T19" fmla="*/ 11360 h 96"/>
                <a:gd name="T20" fmla="*/ 20987 w 101"/>
                <a:gd name="T21" fmla="*/ 12076 h 96"/>
                <a:gd name="T22" fmla="*/ 22415 w 101"/>
                <a:gd name="T23" fmla="*/ 12742 h 96"/>
                <a:gd name="T24" fmla="*/ 24165 w 101"/>
                <a:gd name="T25" fmla="*/ 13700 h 96"/>
                <a:gd name="T26" fmla="*/ 28383 w 101"/>
                <a:gd name="T27" fmla="*/ 16189 h 96"/>
                <a:gd name="T28" fmla="*/ 31948 w 101"/>
                <a:gd name="T29" fmla="*/ 18578 h 96"/>
                <a:gd name="T30" fmla="*/ 34493 w 101"/>
                <a:gd name="T31" fmla="*/ 21910 h 96"/>
                <a:gd name="T32" fmla="*/ 36840 w 101"/>
                <a:gd name="T33" fmla="*/ 25373 h 96"/>
                <a:gd name="T34" fmla="*/ 37551 w 101"/>
                <a:gd name="T35" fmla="*/ 27784 h 96"/>
                <a:gd name="T36" fmla="*/ 38496 w 101"/>
                <a:gd name="T37" fmla="*/ 30383 h 96"/>
                <a:gd name="T38" fmla="*/ 38869 w 101"/>
                <a:gd name="T39" fmla="*/ 32906 h 96"/>
                <a:gd name="T40" fmla="*/ 39301 w 101"/>
                <a:gd name="T41" fmla="*/ 35168 h 96"/>
                <a:gd name="T42" fmla="*/ 38164 w 101"/>
                <a:gd name="T43" fmla="*/ 34079 h 96"/>
                <a:gd name="T44" fmla="*/ 37398 w 101"/>
                <a:gd name="T45" fmla="*/ 32697 h 96"/>
                <a:gd name="T46" fmla="*/ 36840 w 101"/>
                <a:gd name="T47" fmla="*/ 30676 h 96"/>
                <a:gd name="T48" fmla="*/ 35741 w 101"/>
                <a:gd name="T49" fmla="*/ 28850 h 96"/>
                <a:gd name="T50" fmla="*/ 34922 w 101"/>
                <a:gd name="T51" fmla="*/ 27527 h 96"/>
                <a:gd name="T52" fmla="*/ 33077 w 101"/>
                <a:gd name="T53" fmla="*/ 24631 h 96"/>
                <a:gd name="T54" fmla="*/ 30196 w 101"/>
                <a:gd name="T55" fmla="*/ 22405 h 96"/>
                <a:gd name="T56" fmla="*/ 27635 w 101"/>
                <a:gd name="T57" fmla="*/ 20121 h 96"/>
                <a:gd name="T58" fmla="*/ 24581 w 101"/>
                <a:gd name="T59" fmla="*/ 18578 h 96"/>
                <a:gd name="T60" fmla="*/ 22847 w 101"/>
                <a:gd name="T61" fmla="*/ 17641 h 96"/>
                <a:gd name="T62" fmla="*/ 20543 w 101"/>
                <a:gd name="T63" fmla="*/ 16832 h 96"/>
                <a:gd name="T64" fmla="*/ 18314 w 101"/>
                <a:gd name="T65" fmla="*/ 16590 h 96"/>
                <a:gd name="T66" fmla="*/ 16303 w 101"/>
                <a:gd name="T67" fmla="*/ 16189 h 96"/>
                <a:gd name="T68" fmla="*/ 13901 w 101"/>
                <a:gd name="T69" fmla="*/ 15558 h 96"/>
                <a:gd name="T70" fmla="*/ 11668 w 101"/>
                <a:gd name="T71" fmla="*/ 15061 h 96"/>
                <a:gd name="T72" fmla="*/ 8946 w 101"/>
                <a:gd name="T73" fmla="*/ 14488 h 96"/>
                <a:gd name="T74" fmla="*/ 6645 w 101"/>
                <a:gd name="T75" fmla="*/ 14488 h 96"/>
                <a:gd name="T76" fmla="*/ 0 w 101"/>
                <a:gd name="T77" fmla="*/ 0 h 9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101" h="96">
                  <a:moveTo>
                    <a:pt x="0" y="0"/>
                  </a:moveTo>
                  <a:lnTo>
                    <a:pt x="4" y="6"/>
                  </a:lnTo>
                  <a:lnTo>
                    <a:pt x="8" y="13"/>
                  </a:lnTo>
                  <a:lnTo>
                    <a:pt x="15" y="18"/>
                  </a:lnTo>
                  <a:lnTo>
                    <a:pt x="23" y="22"/>
                  </a:lnTo>
                  <a:lnTo>
                    <a:pt x="29" y="24"/>
                  </a:lnTo>
                  <a:lnTo>
                    <a:pt x="35" y="25"/>
                  </a:lnTo>
                  <a:lnTo>
                    <a:pt x="39" y="28"/>
                  </a:lnTo>
                  <a:lnTo>
                    <a:pt x="45" y="29"/>
                  </a:lnTo>
                  <a:lnTo>
                    <a:pt x="50" y="31"/>
                  </a:lnTo>
                  <a:lnTo>
                    <a:pt x="54" y="33"/>
                  </a:lnTo>
                  <a:lnTo>
                    <a:pt x="58" y="35"/>
                  </a:lnTo>
                  <a:lnTo>
                    <a:pt x="62" y="37"/>
                  </a:lnTo>
                  <a:lnTo>
                    <a:pt x="73" y="44"/>
                  </a:lnTo>
                  <a:lnTo>
                    <a:pt x="82" y="51"/>
                  </a:lnTo>
                  <a:lnTo>
                    <a:pt x="89" y="60"/>
                  </a:lnTo>
                  <a:lnTo>
                    <a:pt x="95" y="69"/>
                  </a:lnTo>
                  <a:lnTo>
                    <a:pt x="97" y="76"/>
                  </a:lnTo>
                  <a:lnTo>
                    <a:pt x="99" y="83"/>
                  </a:lnTo>
                  <a:lnTo>
                    <a:pt x="100" y="90"/>
                  </a:lnTo>
                  <a:lnTo>
                    <a:pt x="101" y="96"/>
                  </a:lnTo>
                  <a:lnTo>
                    <a:pt x="98" y="93"/>
                  </a:lnTo>
                  <a:lnTo>
                    <a:pt x="96" y="89"/>
                  </a:lnTo>
                  <a:lnTo>
                    <a:pt x="95" y="84"/>
                  </a:lnTo>
                  <a:lnTo>
                    <a:pt x="92" y="79"/>
                  </a:lnTo>
                  <a:lnTo>
                    <a:pt x="90" y="75"/>
                  </a:lnTo>
                  <a:lnTo>
                    <a:pt x="85" y="67"/>
                  </a:lnTo>
                  <a:lnTo>
                    <a:pt x="78" y="61"/>
                  </a:lnTo>
                  <a:lnTo>
                    <a:pt x="71" y="55"/>
                  </a:lnTo>
                  <a:lnTo>
                    <a:pt x="63" y="51"/>
                  </a:lnTo>
                  <a:lnTo>
                    <a:pt x="59" y="48"/>
                  </a:lnTo>
                  <a:lnTo>
                    <a:pt x="53" y="46"/>
                  </a:lnTo>
                  <a:lnTo>
                    <a:pt x="47" y="45"/>
                  </a:lnTo>
                  <a:lnTo>
                    <a:pt x="42" y="44"/>
                  </a:lnTo>
                  <a:lnTo>
                    <a:pt x="36" y="43"/>
                  </a:lnTo>
                  <a:lnTo>
                    <a:pt x="30" y="41"/>
                  </a:lnTo>
                  <a:lnTo>
                    <a:pt x="23" y="40"/>
                  </a:lnTo>
                  <a:lnTo>
                    <a:pt x="17" y="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8" name="Freeform 7"/>
            <p:cNvSpPr/>
            <p:nvPr/>
          </p:nvSpPr>
          <p:spPr bwMode="auto">
            <a:xfrm>
              <a:off x="3926" y="209"/>
              <a:ext cx="163" cy="154"/>
            </a:xfrm>
            <a:custGeom>
              <a:avLst/>
              <a:gdLst>
                <a:gd name="T0" fmla="*/ 0 w 102"/>
                <a:gd name="T1" fmla="*/ 0 h 94"/>
                <a:gd name="T2" fmla="*/ 1114 w 102"/>
                <a:gd name="T3" fmla="*/ 1782 h 94"/>
                <a:gd name="T4" fmla="*/ 2280 w 102"/>
                <a:gd name="T5" fmla="*/ 3637 h 94"/>
                <a:gd name="T6" fmla="*/ 3783 w 102"/>
                <a:gd name="T7" fmla="*/ 5698 h 94"/>
                <a:gd name="T8" fmla="*/ 6400 w 102"/>
                <a:gd name="T9" fmla="*/ 7484 h 94"/>
                <a:gd name="T10" fmla="*/ 7827 w 102"/>
                <a:gd name="T11" fmla="*/ 8241 h 94"/>
                <a:gd name="T12" fmla="*/ 9305 w 102"/>
                <a:gd name="T13" fmla="*/ 8688 h 94"/>
                <a:gd name="T14" fmla="*/ 10544 w 102"/>
                <a:gd name="T15" fmla="*/ 9761 h 94"/>
                <a:gd name="T16" fmla="*/ 12161 w 102"/>
                <a:gd name="T17" fmla="*/ 10021 h 94"/>
                <a:gd name="T18" fmla="*/ 13609 w 102"/>
                <a:gd name="T19" fmla="*/ 10962 h 94"/>
                <a:gd name="T20" fmla="*/ 14766 w 102"/>
                <a:gd name="T21" fmla="*/ 11152 h 94"/>
                <a:gd name="T22" fmla="*/ 15790 w 102"/>
                <a:gd name="T23" fmla="*/ 12261 h 94"/>
                <a:gd name="T24" fmla="*/ 16850 w 102"/>
                <a:gd name="T25" fmla="*/ 12910 h 94"/>
                <a:gd name="T26" fmla="*/ 19988 w 102"/>
                <a:gd name="T27" fmla="*/ 15294 h 94"/>
                <a:gd name="T28" fmla="*/ 22389 w 102"/>
                <a:gd name="T29" fmla="*/ 18270 h 94"/>
                <a:gd name="T30" fmla="*/ 24669 w 102"/>
                <a:gd name="T31" fmla="*/ 21150 h 94"/>
                <a:gd name="T32" fmla="*/ 26380 w 102"/>
                <a:gd name="T33" fmla="*/ 25056 h 94"/>
                <a:gd name="T34" fmla="*/ 26927 w 102"/>
                <a:gd name="T35" fmla="*/ 27458 h 94"/>
                <a:gd name="T36" fmla="*/ 27379 w 102"/>
                <a:gd name="T37" fmla="*/ 29932 h 94"/>
                <a:gd name="T38" fmla="*/ 27951 w 102"/>
                <a:gd name="T39" fmla="*/ 32538 h 94"/>
                <a:gd name="T40" fmla="*/ 28212 w 102"/>
                <a:gd name="T41" fmla="*/ 35133 h 94"/>
                <a:gd name="T42" fmla="*/ 26927 w 102"/>
                <a:gd name="T43" fmla="*/ 33985 h 94"/>
                <a:gd name="T44" fmla="*/ 26615 w 102"/>
                <a:gd name="T45" fmla="*/ 32538 h 94"/>
                <a:gd name="T46" fmla="*/ 26117 w 102"/>
                <a:gd name="T47" fmla="*/ 30327 h 94"/>
                <a:gd name="T48" fmla="*/ 25813 w 102"/>
                <a:gd name="T49" fmla="*/ 28534 h 94"/>
                <a:gd name="T50" fmla="*/ 25009 w 102"/>
                <a:gd name="T51" fmla="*/ 26896 h 94"/>
                <a:gd name="T52" fmla="*/ 23763 w 102"/>
                <a:gd name="T53" fmla="*/ 23968 h 94"/>
                <a:gd name="T54" fmla="*/ 21813 w 102"/>
                <a:gd name="T55" fmla="*/ 21727 h 94"/>
                <a:gd name="T56" fmla="*/ 19988 w 102"/>
                <a:gd name="T57" fmla="*/ 19861 h 94"/>
                <a:gd name="T58" fmla="*/ 17654 w 102"/>
                <a:gd name="T59" fmla="*/ 18270 h 94"/>
                <a:gd name="T60" fmla="*/ 16153 w 102"/>
                <a:gd name="T61" fmla="*/ 17174 h 94"/>
                <a:gd name="T62" fmla="*/ 14766 w 102"/>
                <a:gd name="T63" fmla="*/ 16417 h 94"/>
                <a:gd name="T64" fmla="*/ 12858 w 102"/>
                <a:gd name="T65" fmla="*/ 15991 h 94"/>
                <a:gd name="T66" fmla="*/ 11394 w 102"/>
                <a:gd name="T67" fmla="*/ 15294 h 94"/>
                <a:gd name="T68" fmla="*/ 9660 w 102"/>
                <a:gd name="T69" fmla="*/ 14630 h 94"/>
                <a:gd name="T70" fmla="*/ 8046 w 102"/>
                <a:gd name="T71" fmla="*/ 14630 h 94"/>
                <a:gd name="T72" fmla="*/ 6400 w 102"/>
                <a:gd name="T73" fmla="*/ 14234 h 94"/>
                <a:gd name="T74" fmla="*/ 5035 w 102"/>
                <a:gd name="T75" fmla="*/ 13962 h 94"/>
                <a:gd name="T76" fmla="*/ 0 w 102"/>
                <a:gd name="T77" fmla="*/ 0 h 94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102" h="94">
                  <a:moveTo>
                    <a:pt x="0" y="0"/>
                  </a:moveTo>
                  <a:lnTo>
                    <a:pt x="4" y="5"/>
                  </a:lnTo>
                  <a:lnTo>
                    <a:pt x="8" y="10"/>
                  </a:lnTo>
                  <a:lnTo>
                    <a:pt x="14" y="15"/>
                  </a:lnTo>
                  <a:lnTo>
                    <a:pt x="23" y="20"/>
                  </a:lnTo>
                  <a:lnTo>
                    <a:pt x="28" y="22"/>
                  </a:lnTo>
                  <a:lnTo>
                    <a:pt x="34" y="23"/>
                  </a:lnTo>
                  <a:lnTo>
                    <a:pt x="38" y="26"/>
                  </a:lnTo>
                  <a:lnTo>
                    <a:pt x="44" y="27"/>
                  </a:lnTo>
                  <a:lnTo>
                    <a:pt x="49" y="29"/>
                  </a:lnTo>
                  <a:lnTo>
                    <a:pt x="53" y="30"/>
                  </a:lnTo>
                  <a:lnTo>
                    <a:pt x="57" y="33"/>
                  </a:lnTo>
                  <a:lnTo>
                    <a:pt x="61" y="35"/>
                  </a:lnTo>
                  <a:lnTo>
                    <a:pt x="72" y="41"/>
                  </a:lnTo>
                  <a:lnTo>
                    <a:pt x="81" y="49"/>
                  </a:lnTo>
                  <a:lnTo>
                    <a:pt x="89" y="57"/>
                  </a:lnTo>
                  <a:lnTo>
                    <a:pt x="95" y="67"/>
                  </a:lnTo>
                  <a:lnTo>
                    <a:pt x="97" y="73"/>
                  </a:lnTo>
                  <a:lnTo>
                    <a:pt x="99" y="80"/>
                  </a:lnTo>
                  <a:lnTo>
                    <a:pt x="101" y="87"/>
                  </a:lnTo>
                  <a:lnTo>
                    <a:pt x="102" y="94"/>
                  </a:lnTo>
                  <a:lnTo>
                    <a:pt x="97" y="91"/>
                  </a:lnTo>
                  <a:lnTo>
                    <a:pt x="96" y="87"/>
                  </a:lnTo>
                  <a:lnTo>
                    <a:pt x="94" y="81"/>
                  </a:lnTo>
                  <a:lnTo>
                    <a:pt x="93" y="76"/>
                  </a:lnTo>
                  <a:lnTo>
                    <a:pt x="90" y="72"/>
                  </a:lnTo>
                  <a:lnTo>
                    <a:pt x="86" y="64"/>
                  </a:lnTo>
                  <a:lnTo>
                    <a:pt x="79" y="58"/>
                  </a:lnTo>
                  <a:lnTo>
                    <a:pt x="72" y="53"/>
                  </a:lnTo>
                  <a:lnTo>
                    <a:pt x="64" y="49"/>
                  </a:lnTo>
                  <a:lnTo>
                    <a:pt x="58" y="46"/>
                  </a:lnTo>
                  <a:lnTo>
                    <a:pt x="53" y="44"/>
                  </a:lnTo>
                  <a:lnTo>
                    <a:pt x="46" y="43"/>
                  </a:lnTo>
                  <a:lnTo>
                    <a:pt x="41" y="41"/>
                  </a:lnTo>
                  <a:lnTo>
                    <a:pt x="35" y="39"/>
                  </a:lnTo>
                  <a:lnTo>
                    <a:pt x="29" y="39"/>
                  </a:lnTo>
                  <a:lnTo>
                    <a:pt x="23" y="38"/>
                  </a:lnTo>
                  <a:lnTo>
                    <a:pt x="18" y="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" name="Freeform 8"/>
            <p:cNvSpPr/>
            <p:nvPr/>
          </p:nvSpPr>
          <p:spPr bwMode="auto">
            <a:xfrm>
              <a:off x="3952" y="271"/>
              <a:ext cx="170" cy="183"/>
            </a:xfrm>
            <a:custGeom>
              <a:avLst/>
              <a:gdLst>
                <a:gd name="T0" fmla="*/ 0 w 103"/>
                <a:gd name="T1" fmla="*/ 0 h 113"/>
                <a:gd name="T2" fmla="*/ 1804 w 103"/>
                <a:gd name="T3" fmla="*/ 2214 h 113"/>
                <a:gd name="T4" fmla="*/ 4573 w 103"/>
                <a:gd name="T5" fmla="*/ 4581 h 113"/>
                <a:gd name="T6" fmla="*/ 7643 w 103"/>
                <a:gd name="T7" fmla="*/ 6803 h 113"/>
                <a:gd name="T8" fmla="*/ 11073 w 103"/>
                <a:gd name="T9" fmla="*/ 7798 h 113"/>
                <a:gd name="T10" fmla="*/ 13384 w 103"/>
                <a:gd name="T11" fmla="*/ 8790 h 113"/>
                <a:gd name="T12" fmla="*/ 15642 w 103"/>
                <a:gd name="T13" fmla="*/ 9025 h 113"/>
                <a:gd name="T14" fmla="*/ 17589 w 103"/>
                <a:gd name="T15" fmla="*/ 9793 h 113"/>
                <a:gd name="T16" fmla="*/ 20098 w 103"/>
                <a:gd name="T17" fmla="*/ 10407 h 113"/>
                <a:gd name="T18" fmla="*/ 22521 w 103"/>
                <a:gd name="T19" fmla="*/ 11017 h 113"/>
                <a:gd name="T20" fmla="*/ 25132 w 103"/>
                <a:gd name="T21" fmla="*/ 11638 h 113"/>
                <a:gd name="T22" fmla="*/ 26982 w 103"/>
                <a:gd name="T23" fmla="*/ 12395 h 113"/>
                <a:gd name="T24" fmla="*/ 29030 w 103"/>
                <a:gd name="T25" fmla="*/ 13014 h 113"/>
                <a:gd name="T26" fmla="*/ 32686 w 103"/>
                <a:gd name="T27" fmla="*/ 14857 h 113"/>
                <a:gd name="T28" fmla="*/ 35740 w 103"/>
                <a:gd name="T29" fmla="*/ 16854 h 113"/>
                <a:gd name="T30" fmla="*/ 37601 w 103"/>
                <a:gd name="T31" fmla="*/ 19225 h 113"/>
                <a:gd name="T32" fmla="*/ 39130 w 103"/>
                <a:gd name="T33" fmla="*/ 22065 h 113"/>
                <a:gd name="T34" fmla="*/ 41480 w 103"/>
                <a:gd name="T35" fmla="*/ 26214 h 113"/>
                <a:gd name="T36" fmla="*/ 42175 w 103"/>
                <a:gd name="T37" fmla="*/ 29272 h 113"/>
                <a:gd name="T38" fmla="*/ 42175 w 103"/>
                <a:gd name="T39" fmla="*/ 32508 h 113"/>
                <a:gd name="T40" fmla="*/ 41498 w 103"/>
                <a:gd name="T41" fmla="*/ 36257 h 113"/>
                <a:gd name="T42" fmla="*/ 40371 w 103"/>
                <a:gd name="T43" fmla="*/ 36723 h 113"/>
                <a:gd name="T44" fmla="*/ 40371 w 103"/>
                <a:gd name="T45" fmla="*/ 34132 h 113"/>
                <a:gd name="T46" fmla="*/ 40371 w 103"/>
                <a:gd name="T47" fmla="*/ 30901 h 113"/>
                <a:gd name="T48" fmla="*/ 39130 w 103"/>
                <a:gd name="T49" fmla="*/ 27295 h 113"/>
                <a:gd name="T50" fmla="*/ 38001 w 103"/>
                <a:gd name="T51" fmla="*/ 24284 h 113"/>
                <a:gd name="T52" fmla="*/ 36459 w 103"/>
                <a:gd name="T53" fmla="*/ 21989 h 113"/>
                <a:gd name="T54" fmla="*/ 35078 w 103"/>
                <a:gd name="T55" fmla="*/ 19840 h 113"/>
                <a:gd name="T56" fmla="*/ 32686 w 103"/>
                <a:gd name="T57" fmla="*/ 18467 h 113"/>
                <a:gd name="T58" fmla="*/ 29733 w 103"/>
                <a:gd name="T59" fmla="*/ 16854 h 113"/>
                <a:gd name="T60" fmla="*/ 27695 w 103"/>
                <a:gd name="T61" fmla="*/ 16221 h 113"/>
                <a:gd name="T62" fmla="*/ 25143 w 103"/>
                <a:gd name="T63" fmla="*/ 15229 h 113"/>
                <a:gd name="T64" fmla="*/ 22090 w 103"/>
                <a:gd name="T65" fmla="*/ 14857 h 113"/>
                <a:gd name="T66" fmla="*/ 18717 w 103"/>
                <a:gd name="T67" fmla="*/ 14235 h 113"/>
                <a:gd name="T68" fmla="*/ 15642 w 103"/>
                <a:gd name="T69" fmla="*/ 14002 h 113"/>
                <a:gd name="T70" fmla="*/ 12458 w 103"/>
                <a:gd name="T71" fmla="*/ 13014 h 113"/>
                <a:gd name="T72" fmla="*/ 9477 w 103"/>
                <a:gd name="T73" fmla="*/ 12629 h 113"/>
                <a:gd name="T74" fmla="*/ 6457 w 103"/>
                <a:gd name="T75" fmla="*/ 12395 h 113"/>
                <a:gd name="T76" fmla="*/ 0 w 103"/>
                <a:gd name="T77" fmla="*/ 0 h 113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103" h="113">
                  <a:moveTo>
                    <a:pt x="0" y="0"/>
                  </a:moveTo>
                  <a:lnTo>
                    <a:pt x="4" y="7"/>
                  </a:lnTo>
                  <a:lnTo>
                    <a:pt x="11" y="14"/>
                  </a:lnTo>
                  <a:lnTo>
                    <a:pt x="19" y="21"/>
                  </a:lnTo>
                  <a:lnTo>
                    <a:pt x="27" y="24"/>
                  </a:lnTo>
                  <a:lnTo>
                    <a:pt x="33" y="27"/>
                  </a:lnTo>
                  <a:lnTo>
                    <a:pt x="38" y="28"/>
                  </a:lnTo>
                  <a:lnTo>
                    <a:pt x="43" y="30"/>
                  </a:lnTo>
                  <a:lnTo>
                    <a:pt x="49" y="32"/>
                  </a:lnTo>
                  <a:lnTo>
                    <a:pt x="55" y="34"/>
                  </a:lnTo>
                  <a:lnTo>
                    <a:pt x="61" y="36"/>
                  </a:lnTo>
                  <a:lnTo>
                    <a:pt x="66" y="38"/>
                  </a:lnTo>
                  <a:lnTo>
                    <a:pt x="71" y="40"/>
                  </a:lnTo>
                  <a:lnTo>
                    <a:pt x="80" y="46"/>
                  </a:lnTo>
                  <a:lnTo>
                    <a:pt x="87" y="52"/>
                  </a:lnTo>
                  <a:lnTo>
                    <a:pt x="92" y="59"/>
                  </a:lnTo>
                  <a:lnTo>
                    <a:pt x="96" y="68"/>
                  </a:lnTo>
                  <a:lnTo>
                    <a:pt x="101" y="80"/>
                  </a:lnTo>
                  <a:lnTo>
                    <a:pt x="103" y="90"/>
                  </a:lnTo>
                  <a:lnTo>
                    <a:pt x="103" y="100"/>
                  </a:lnTo>
                  <a:lnTo>
                    <a:pt x="102" y="111"/>
                  </a:lnTo>
                  <a:lnTo>
                    <a:pt x="99" y="113"/>
                  </a:lnTo>
                  <a:lnTo>
                    <a:pt x="99" y="105"/>
                  </a:lnTo>
                  <a:lnTo>
                    <a:pt x="99" y="95"/>
                  </a:lnTo>
                  <a:lnTo>
                    <a:pt x="96" y="84"/>
                  </a:lnTo>
                  <a:lnTo>
                    <a:pt x="93" y="75"/>
                  </a:lnTo>
                  <a:lnTo>
                    <a:pt x="89" y="67"/>
                  </a:lnTo>
                  <a:lnTo>
                    <a:pt x="86" y="61"/>
                  </a:lnTo>
                  <a:lnTo>
                    <a:pt x="80" y="57"/>
                  </a:lnTo>
                  <a:lnTo>
                    <a:pt x="73" y="52"/>
                  </a:lnTo>
                  <a:lnTo>
                    <a:pt x="68" y="50"/>
                  </a:lnTo>
                  <a:lnTo>
                    <a:pt x="62" y="47"/>
                  </a:lnTo>
                  <a:lnTo>
                    <a:pt x="54" y="46"/>
                  </a:lnTo>
                  <a:lnTo>
                    <a:pt x="46" y="44"/>
                  </a:lnTo>
                  <a:lnTo>
                    <a:pt x="38" y="43"/>
                  </a:lnTo>
                  <a:lnTo>
                    <a:pt x="30" y="40"/>
                  </a:lnTo>
                  <a:lnTo>
                    <a:pt x="23" y="39"/>
                  </a:lnTo>
                  <a:lnTo>
                    <a:pt x="16" y="3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0" name="Freeform 9"/>
            <p:cNvSpPr/>
            <p:nvPr/>
          </p:nvSpPr>
          <p:spPr bwMode="auto">
            <a:xfrm>
              <a:off x="3890" y="144"/>
              <a:ext cx="164" cy="441"/>
            </a:xfrm>
            <a:custGeom>
              <a:avLst/>
              <a:gdLst>
                <a:gd name="T0" fmla="*/ 16760 w 102"/>
                <a:gd name="T1" fmla="*/ 43470 h 269"/>
                <a:gd name="T2" fmla="*/ 29895 w 102"/>
                <a:gd name="T3" fmla="*/ 80041 h 269"/>
                <a:gd name="T4" fmla="*/ 30477 w 102"/>
                <a:gd name="T5" fmla="*/ 83070 h 269"/>
                <a:gd name="T6" fmla="*/ 30477 w 102"/>
                <a:gd name="T7" fmla="*/ 86008 h 269"/>
                <a:gd name="T8" fmla="*/ 29895 w 102"/>
                <a:gd name="T9" fmla="*/ 88864 h 269"/>
                <a:gd name="T10" fmla="*/ 28653 w 102"/>
                <a:gd name="T11" fmla="*/ 91477 h 269"/>
                <a:gd name="T12" fmla="*/ 27168 w 102"/>
                <a:gd name="T13" fmla="*/ 94274 h 269"/>
                <a:gd name="T14" fmla="*/ 25637 w 102"/>
                <a:gd name="T15" fmla="*/ 96728 h 269"/>
                <a:gd name="T16" fmla="*/ 23531 w 102"/>
                <a:gd name="T17" fmla="*/ 98895 h 269"/>
                <a:gd name="T18" fmla="*/ 21606 w 102"/>
                <a:gd name="T19" fmla="*/ 100217 h 269"/>
                <a:gd name="T20" fmla="*/ 20117 w 102"/>
                <a:gd name="T21" fmla="*/ 100932 h 269"/>
                <a:gd name="T22" fmla="*/ 18649 w 102"/>
                <a:gd name="T23" fmla="*/ 100932 h 269"/>
                <a:gd name="T24" fmla="*/ 17275 w 102"/>
                <a:gd name="T25" fmla="*/ 101381 h 269"/>
                <a:gd name="T26" fmla="*/ 16315 w 102"/>
                <a:gd name="T27" fmla="*/ 100932 h 269"/>
                <a:gd name="T28" fmla="*/ 14865 w 102"/>
                <a:gd name="T29" fmla="*/ 100712 h 269"/>
                <a:gd name="T30" fmla="*/ 14070 w 102"/>
                <a:gd name="T31" fmla="*/ 99809 h 269"/>
                <a:gd name="T32" fmla="*/ 13151 w 102"/>
                <a:gd name="T33" fmla="*/ 98468 h 269"/>
                <a:gd name="T34" fmla="*/ 12567 w 102"/>
                <a:gd name="T35" fmla="*/ 97164 h 269"/>
                <a:gd name="T36" fmla="*/ 11917 w 102"/>
                <a:gd name="T37" fmla="*/ 94571 h 269"/>
                <a:gd name="T38" fmla="*/ 11917 w 102"/>
                <a:gd name="T39" fmla="*/ 91477 h 269"/>
                <a:gd name="T40" fmla="*/ 12567 w 102"/>
                <a:gd name="T41" fmla="*/ 88452 h 269"/>
                <a:gd name="T42" fmla="*/ 13438 w 102"/>
                <a:gd name="T43" fmla="*/ 85526 h 269"/>
                <a:gd name="T44" fmla="*/ 14865 w 102"/>
                <a:gd name="T45" fmla="*/ 82672 h 269"/>
                <a:gd name="T46" fmla="*/ 16315 w 102"/>
                <a:gd name="T47" fmla="*/ 80246 h 269"/>
                <a:gd name="T48" fmla="*/ 18593 w 102"/>
                <a:gd name="T49" fmla="*/ 78006 h 269"/>
                <a:gd name="T50" fmla="*/ 20117 w 102"/>
                <a:gd name="T51" fmla="*/ 76800 h 269"/>
                <a:gd name="T52" fmla="*/ 21691 w 102"/>
                <a:gd name="T53" fmla="*/ 75875 h 269"/>
                <a:gd name="T54" fmla="*/ 23531 w 102"/>
                <a:gd name="T55" fmla="*/ 75455 h 269"/>
                <a:gd name="T56" fmla="*/ 24693 w 102"/>
                <a:gd name="T57" fmla="*/ 75455 h 269"/>
                <a:gd name="T58" fmla="*/ 26232 w 102"/>
                <a:gd name="T59" fmla="*/ 75455 h 269"/>
                <a:gd name="T60" fmla="*/ 0 w 102"/>
                <a:gd name="T61" fmla="*/ 667 h 269"/>
                <a:gd name="T62" fmla="*/ 1518 w 102"/>
                <a:gd name="T63" fmla="*/ 0 h 269"/>
                <a:gd name="T64" fmla="*/ 6483 w 102"/>
                <a:gd name="T65" fmla="*/ 15127 h 269"/>
                <a:gd name="T66" fmla="*/ 11917 w 102"/>
                <a:gd name="T67" fmla="*/ 29024 h 269"/>
                <a:gd name="T68" fmla="*/ 16760 w 102"/>
                <a:gd name="T69" fmla="*/ 43470 h 269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102" h="269">
                  <a:moveTo>
                    <a:pt x="56" y="115"/>
                  </a:moveTo>
                  <a:lnTo>
                    <a:pt x="100" y="212"/>
                  </a:lnTo>
                  <a:lnTo>
                    <a:pt x="102" y="220"/>
                  </a:lnTo>
                  <a:lnTo>
                    <a:pt x="102" y="228"/>
                  </a:lnTo>
                  <a:lnTo>
                    <a:pt x="100" y="236"/>
                  </a:lnTo>
                  <a:lnTo>
                    <a:pt x="96" y="243"/>
                  </a:lnTo>
                  <a:lnTo>
                    <a:pt x="91" y="250"/>
                  </a:lnTo>
                  <a:lnTo>
                    <a:pt x="86" y="257"/>
                  </a:lnTo>
                  <a:lnTo>
                    <a:pt x="79" y="262"/>
                  </a:lnTo>
                  <a:lnTo>
                    <a:pt x="72" y="266"/>
                  </a:lnTo>
                  <a:lnTo>
                    <a:pt x="67" y="268"/>
                  </a:lnTo>
                  <a:lnTo>
                    <a:pt x="63" y="268"/>
                  </a:lnTo>
                  <a:lnTo>
                    <a:pt x="58" y="269"/>
                  </a:lnTo>
                  <a:lnTo>
                    <a:pt x="55" y="268"/>
                  </a:lnTo>
                  <a:lnTo>
                    <a:pt x="50" y="267"/>
                  </a:lnTo>
                  <a:lnTo>
                    <a:pt x="47" y="265"/>
                  </a:lnTo>
                  <a:lnTo>
                    <a:pt x="44" y="261"/>
                  </a:lnTo>
                  <a:lnTo>
                    <a:pt x="42" y="258"/>
                  </a:lnTo>
                  <a:lnTo>
                    <a:pt x="40" y="251"/>
                  </a:lnTo>
                  <a:lnTo>
                    <a:pt x="40" y="243"/>
                  </a:lnTo>
                  <a:lnTo>
                    <a:pt x="42" y="235"/>
                  </a:lnTo>
                  <a:lnTo>
                    <a:pt x="45" y="227"/>
                  </a:lnTo>
                  <a:lnTo>
                    <a:pt x="50" y="219"/>
                  </a:lnTo>
                  <a:lnTo>
                    <a:pt x="55" y="213"/>
                  </a:lnTo>
                  <a:lnTo>
                    <a:pt x="62" y="207"/>
                  </a:lnTo>
                  <a:lnTo>
                    <a:pt x="67" y="204"/>
                  </a:lnTo>
                  <a:lnTo>
                    <a:pt x="73" y="201"/>
                  </a:lnTo>
                  <a:lnTo>
                    <a:pt x="79" y="200"/>
                  </a:lnTo>
                  <a:lnTo>
                    <a:pt x="83" y="200"/>
                  </a:lnTo>
                  <a:lnTo>
                    <a:pt x="88" y="200"/>
                  </a:lnTo>
                  <a:lnTo>
                    <a:pt x="0" y="2"/>
                  </a:lnTo>
                  <a:lnTo>
                    <a:pt x="5" y="0"/>
                  </a:lnTo>
                  <a:lnTo>
                    <a:pt x="22" y="40"/>
                  </a:lnTo>
                  <a:lnTo>
                    <a:pt x="40" y="77"/>
                  </a:lnTo>
                  <a:lnTo>
                    <a:pt x="56" y="115"/>
                  </a:lnTo>
                  <a:close/>
                </a:path>
              </a:pathLst>
            </a:custGeom>
            <a:solidFill>
              <a:srgbClr val="8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61" name="Group 12"/>
          <p:cNvGrpSpPr/>
          <p:nvPr/>
        </p:nvGrpSpPr>
        <p:grpSpPr bwMode="auto">
          <a:xfrm>
            <a:off x="310515" y="1726565"/>
            <a:ext cx="260350" cy="347663"/>
            <a:chOff x="2832" y="663"/>
            <a:chExt cx="310" cy="415"/>
          </a:xfrm>
        </p:grpSpPr>
        <p:sp>
          <p:nvSpPr>
            <p:cNvPr id="162" name="Freeform 13"/>
            <p:cNvSpPr/>
            <p:nvPr/>
          </p:nvSpPr>
          <p:spPr bwMode="auto">
            <a:xfrm>
              <a:off x="2839" y="663"/>
              <a:ext cx="209" cy="111"/>
            </a:xfrm>
            <a:custGeom>
              <a:avLst/>
              <a:gdLst>
                <a:gd name="T0" fmla="*/ 0 w 126"/>
                <a:gd name="T1" fmla="*/ 0 h 68"/>
                <a:gd name="T2" fmla="*/ 1893 w 126"/>
                <a:gd name="T3" fmla="*/ 1461 h 68"/>
                <a:gd name="T4" fmla="*/ 4769 w 126"/>
                <a:gd name="T5" fmla="*/ 3224 h 68"/>
                <a:gd name="T6" fmla="*/ 8350 w 126"/>
                <a:gd name="T7" fmla="*/ 5090 h 68"/>
                <a:gd name="T8" fmla="*/ 11988 w 126"/>
                <a:gd name="T9" fmla="*/ 5681 h 68"/>
                <a:gd name="T10" fmla="*/ 14618 w 126"/>
                <a:gd name="T11" fmla="*/ 5681 h 68"/>
                <a:gd name="T12" fmla="*/ 17201 w 126"/>
                <a:gd name="T13" fmla="*/ 5681 h 68"/>
                <a:gd name="T14" fmla="*/ 19885 w 126"/>
                <a:gd name="T15" fmla="*/ 5681 h 68"/>
                <a:gd name="T16" fmla="*/ 22247 w 126"/>
                <a:gd name="T17" fmla="*/ 6156 h 68"/>
                <a:gd name="T18" fmla="*/ 24949 w 126"/>
                <a:gd name="T19" fmla="*/ 6156 h 68"/>
                <a:gd name="T20" fmla="*/ 26973 w 126"/>
                <a:gd name="T21" fmla="*/ 6355 h 68"/>
                <a:gd name="T22" fmla="*/ 28532 w 126"/>
                <a:gd name="T23" fmla="*/ 6795 h 68"/>
                <a:gd name="T24" fmla="*/ 30887 w 126"/>
                <a:gd name="T25" fmla="*/ 7264 h 68"/>
                <a:gd name="T26" fmla="*/ 33476 w 126"/>
                <a:gd name="T27" fmla="*/ 7904 h 68"/>
                <a:gd name="T28" fmla="*/ 36101 w 126"/>
                <a:gd name="T29" fmla="*/ 8591 h 68"/>
                <a:gd name="T30" fmla="*/ 38106 w 126"/>
                <a:gd name="T31" fmla="*/ 9273 h 68"/>
                <a:gd name="T32" fmla="*/ 40863 w 126"/>
                <a:gd name="T33" fmla="*/ 10374 h 68"/>
                <a:gd name="T34" fmla="*/ 42867 w 126"/>
                <a:gd name="T35" fmla="*/ 11461 h 68"/>
                <a:gd name="T36" fmla="*/ 45255 w 126"/>
                <a:gd name="T37" fmla="*/ 12505 h 68"/>
                <a:gd name="T38" fmla="*/ 46889 w 126"/>
                <a:gd name="T39" fmla="*/ 14024 h 68"/>
                <a:gd name="T40" fmla="*/ 48878 w 126"/>
                <a:gd name="T41" fmla="*/ 15325 h 68"/>
                <a:gd name="T42" fmla="*/ 50782 w 126"/>
                <a:gd name="T43" fmla="*/ 17594 h 68"/>
                <a:gd name="T44" fmla="*/ 52482 w 126"/>
                <a:gd name="T45" fmla="*/ 19774 h 68"/>
                <a:gd name="T46" fmla="*/ 53922 w 126"/>
                <a:gd name="T47" fmla="*/ 22140 h 68"/>
                <a:gd name="T48" fmla="*/ 54712 w 126"/>
                <a:gd name="T49" fmla="*/ 24317 h 68"/>
                <a:gd name="T50" fmla="*/ 52827 w 126"/>
                <a:gd name="T51" fmla="*/ 23935 h 68"/>
                <a:gd name="T52" fmla="*/ 51233 w 126"/>
                <a:gd name="T53" fmla="*/ 22556 h 68"/>
                <a:gd name="T54" fmla="*/ 50092 w 126"/>
                <a:gd name="T55" fmla="*/ 20413 h 68"/>
                <a:gd name="T56" fmla="*/ 48878 w 126"/>
                <a:gd name="T57" fmla="*/ 19113 h 68"/>
                <a:gd name="T58" fmla="*/ 47327 w 126"/>
                <a:gd name="T59" fmla="*/ 17594 h 68"/>
                <a:gd name="T60" fmla="*/ 44111 w 126"/>
                <a:gd name="T61" fmla="*/ 15325 h 68"/>
                <a:gd name="T62" fmla="*/ 40863 w 126"/>
                <a:gd name="T63" fmla="*/ 14024 h 68"/>
                <a:gd name="T64" fmla="*/ 37345 w 126"/>
                <a:gd name="T65" fmla="*/ 12505 h 68"/>
                <a:gd name="T66" fmla="*/ 33476 w 126"/>
                <a:gd name="T67" fmla="*/ 11857 h 68"/>
                <a:gd name="T68" fmla="*/ 30887 w 126"/>
                <a:gd name="T69" fmla="*/ 11461 h 68"/>
                <a:gd name="T70" fmla="*/ 28268 w 126"/>
                <a:gd name="T71" fmla="*/ 11461 h 68"/>
                <a:gd name="T72" fmla="*/ 25110 w 126"/>
                <a:gd name="T73" fmla="*/ 11092 h 68"/>
                <a:gd name="T74" fmla="*/ 22973 w 126"/>
                <a:gd name="T75" fmla="*/ 11461 h 68"/>
                <a:gd name="T76" fmla="*/ 20354 w 126"/>
                <a:gd name="T77" fmla="*/ 11461 h 68"/>
                <a:gd name="T78" fmla="*/ 17201 w 126"/>
                <a:gd name="T79" fmla="*/ 11857 h 68"/>
                <a:gd name="T80" fmla="*/ 14618 w 126"/>
                <a:gd name="T81" fmla="*/ 11857 h 68"/>
                <a:gd name="T82" fmla="*/ 11988 w 126"/>
                <a:gd name="T83" fmla="*/ 12262 h 68"/>
                <a:gd name="T84" fmla="*/ 0 w 126"/>
                <a:gd name="T85" fmla="*/ 0 h 68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26" h="68">
                  <a:moveTo>
                    <a:pt x="0" y="0"/>
                  </a:moveTo>
                  <a:lnTo>
                    <a:pt x="4" y="4"/>
                  </a:lnTo>
                  <a:lnTo>
                    <a:pt x="11" y="9"/>
                  </a:lnTo>
                  <a:lnTo>
                    <a:pt x="19" y="14"/>
                  </a:lnTo>
                  <a:lnTo>
                    <a:pt x="28" y="16"/>
                  </a:lnTo>
                  <a:lnTo>
                    <a:pt x="34" y="16"/>
                  </a:lnTo>
                  <a:lnTo>
                    <a:pt x="40" y="16"/>
                  </a:lnTo>
                  <a:lnTo>
                    <a:pt x="46" y="16"/>
                  </a:lnTo>
                  <a:lnTo>
                    <a:pt x="51" y="17"/>
                  </a:lnTo>
                  <a:lnTo>
                    <a:pt x="57" y="17"/>
                  </a:lnTo>
                  <a:lnTo>
                    <a:pt x="62" y="18"/>
                  </a:lnTo>
                  <a:lnTo>
                    <a:pt x="66" y="19"/>
                  </a:lnTo>
                  <a:lnTo>
                    <a:pt x="71" y="20"/>
                  </a:lnTo>
                  <a:lnTo>
                    <a:pt x="77" y="22"/>
                  </a:lnTo>
                  <a:lnTo>
                    <a:pt x="83" y="24"/>
                  </a:lnTo>
                  <a:lnTo>
                    <a:pt x="88" y="26"/>
                  </a:lnTo>
                  <a:lnTo>
                    <a:pt x="94" y="29"/>
                  </a:lnTo>
                  <a:lnTo>
                    <a:pt x="99" y="32"/>
                  </a:lnTo>
                  <a:lnTo>
                    <a:pt x="104" y="35"/>
                  </a:lnTo>
                  <a:lnTo>
                    <a:pt x="108" y="39"/>
                  </a:lnTo>
                  <a:lnTo>
                    <a:pt x="113" y="43"/>
                  </a:lnTo>
                  <a:lnTo>
                    <a:pt x="117" y="49"/>
                  </a:lnTo>
                  <a:lnTo>
                    <a:pt x="121" y="55"/>
                  </a:lnTo>
                  <a:lnTo>
                    <a:pt x="124" y="62"/>
                  </a:lnTo>
                  <a:lnTo>
                    <a:pt x="126" y="68"/>
                  </a:lnTo>
                  <a:lnTo>
                    <a:pt x="122" y="67"/>
                  </a:lnTo>
                  <a:lnTo>
                    <a:pt x="118" y="63"/>
                  </a:lnTo>
                  <a:lnTo>
                    <a:pt x="116" y="57"/>
                  </a:lnTo>
                  <a:lnTo>
                    <a:pt x="113" y="53"/>
                  </a:lnTo>
                  <a:lnTo>
                    <a:pt x="109" y="49"/>
                  </a:lnTo>
                  <a:lnTo>
                    <a:pt x="102" y="43"/>
                  </a:lnTo>
                  <a:lnTo>
                    <a:pt x="94" y="39"/>
                  </a:lnTo>
                  <a:lnTo>
                    <a:pt x="86" y="35"/>
                  </a:lnTo>
                  <a:lnTo>
                    <a:pt x="77" y="33"/>
                  </a:lnTo>
                  <a:lnTo>
                    <a:pt x="71" y="32"/>
                  </a:lnTo>
                  <a:lnTo>
                    <a:pt x="65" y="32"/>
                  </a:lnTo>
                  <a:lnTo>
                    <a:pt x="58" y="31"/>
                  </a:lnTo>
                  <a:lnTo>
                    <a:pt x="53" y="32"/>
                  </a:lnTo>
                  <a:lnTo>
                    <a:pt x="47" y="32"/>
                  </a:lnTo>
                  <a:lnTo>
                    <a:pt x="40" y="33"/>
                  </a:lnTo>
                  <a:lnTo>
                    <a:pt x="34" y="33"/>
                  </a:lnTo>
                  <a:lnTo>
                    <a:pt x="28" y="3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3" name="Freeform 14"/>
            <p:cNvSpPr/>
            <p:nvPr/>
          </p:nvSpPr>
          <p:spPr bwMode="auto">
            <a:xfrm>
              <a:off x="2888" y="719"/>
              <a:ext cx="202" cy="111"/>
            </a:xfrm>
            <a:custGeom>
              <a:avLst/>
              <a:gdLst>
                <a:gd name="T0" fmla="*/ 0 w 125"/>
                <a:gd name="T1" fmla="*/ 0 h 67"/>
                <a:gd name="T2" fmla="*/ 1214 w 125"/>
                <a:gd name="T3" fmla="*/ 2051 h 67"/>
                <a:gd name="T4" fmla="*/ 3171 w 125"/>
                <a:gd name="T5" fmla="*/ 3398 h 67"/>
                <a:gd name="T6" fmla="*/ 5727 w 125"/>
                <a:gd name="T7" fmla="*/ 5630 h 67"/>
                <a:gd name="T8" fmla="*/ 8654 w 125"/>
                <a:gd name="T9" fmla="*/ 5893 h 67"/>
                <a:gd name="T10" fmla="*/ 10470 w 125"/>
                <a:gd name="T11" fmla="*/ 5893 h 67"/>
                <a:gd name="T12" fmla="*/ 12057 w 125"/>
                <a:gd name="T13" fmla="*/ 6420 h 67"/>
                <a:gd name="T14" fmla="*/ 13985 w 125"/>
                <a:gd name="T15" fmla="*/ 6420 h 67"/>
                <a:gd name="T16" fmla="*/ 15940 w 125"/>
                <a:gd name="T17" fmla="*/ 7029 h 67"/>
                <a:gd name="T18" fmla="*/ 17580 w 125"/>
                <a:gd name="T19" fmla="*/ 7029 h 67"/>
                <a:gd name="T20" fmla="*/ 19074 w 125"/>
                <a:gd name="T21" fmla="*/ 7836 h 67"/>
                <a:gd name="T22" fmla="*/ 20662 w 125"/>
                <a:gd name="T23" fmla="*/ 7871 h 67"/>
                <a:gd name="T24" fmla="*/ 22226 w 125"/>
                <a:gd name="T25" fmla="*/ 8567 h 67"/>
                <a:gd name="T26" fmla="*/ 23792 w 125"/>
                <a:gd name="T27" fmla="*/ 9008 h 67"/>
                <a:gd name="T28" fmla="*/ 25759 w 125"/>
                <a:gd name="T29" fmla="*/ 9763 h 67"/>
                <a:gd name="T30" fmla="*/ 27697 w 125"/>
                <a:gd name="T31" fmla="*/ 11059 h 67"/>
                <a:gd name="T32" fmla="*/ 29382 w 125"/>
                <a:gd name="T33" fmla="*/ 11841 h 67"/>
                <a:gd name="T34" fmla="*/ 30824 w 125"/>
                <a:gd name="T35" fmla="*/ 13040 h 67"/>
                <a:gd name="T36" fmla="*/ 32558 w 125"/>
                <a:gd name="T37" fmla="*/ 14924 h 67"/>
                <a:gd name="T38" fmla="*/ 33534 w 125"/>
                <a:gd name="T39" fmla="*/ 16175 h 67"/>
                <a:gd name="T40" fmla="*/ 35119 w 125"/>
                <a:gd name="T41" fmla="*/ 18322 h 67"/>
                <a:gd name="T42" fmla="*/ 36691 w 125"/>
                <a:gd name="T43" fmla="*/ 20904 h 67"/>
                <a:gd name="T44" fmla="*/ 37666 w 125"/>
                <a:gd name="T45" fmla="*/ 22919 h 67"/>
                <a:gd name="T46" fmla="*/ 39057 w 125"/>
                <a:gd name="T47" fmla="*/ 26037 h 67"/>
                <a:gd name="T48" fmla="*/ 39631 w 125"/>
                <a:gd name="T49" fmla="*/ 28679 h 67"/>
                <a:gd name="T50" fmla="*/ 38107 w 125"/>
                <a:gd name="T51" fmla="*/ 28182 h 67"/>
                <a:gd name="T52" fmla="*/ 37065 w 125"/>
                <a:gd name="T53" fmla="*/ 26610 h 67"/>
                <a:gd name="T54" fmla="*/ 36082 w 125"/>
                <a:gd name="T55" fmla="*/ 24215 h 67"/>
                <a:gd name="T56" fmla="*/ 35119 w 125"/>
                <a:gd name="T57" fmla="*/ 22067 h 67"/>
                <a:gd name="T58" fmla="*/ 34372 w 125"/>
                <a:gd name="T59" fmla="*/ 20904 h 67"/>
                <a:gd name="T60" fmla="*/ 31952 w 125"/>
                <a:gd name="T61" fmla="*/ 18322 h 67"/>
                <a:gd name="T62" fmla="*/ 29382 w 125"/>
                <a:gd name="T63" fmla="*/ 16175 h 67"/>
                <a:gd name="T64" fmla="*/ 26360 w 125"/>
                <a:gd name="T65" fmla="*/ 14924 h 67"/>
                <a:gd name="T66" fmla="*/ 23581 w 125"/>
                <a:gd name="T67" fmla="*/ 14193 h 67"/>
                <a:gd name="T68" fmla="*/ 21622 w 125"/>
                <a:gd name="T69" fmla="*/ 13040 h 67"/>
                <a:gd name="T70" fmla="*/ 20038 w 125"/>
                <a:gd name="T71" fmla="*/ 13040 h 67"/>
                <a:gd name="T72" fmla="*/ 18093 w 125"/>
                <a:gd name="T73" fmla="*/ 12982 h 67"/>
                <a:gd name="T74" fmla="*/ 16155 w 125"/>
                <a:gd name="T75" fmla="*/ 13040 h 67"/>
                <a:gd name="T76" fmla="*/ 13985 w 125"/>
                <a:gd name="T77" fmla="*/ 13040 h 67"/>
                <a:gd name="T78" fmla="*/ 12057 w 125"/>
                <a:gd name="T79" fmla="*/ 14193 h 67"/>
                <a:gd name="T80" fmla="*/ 10237 w 125"/>
                <a:gd name="T81" fmla="*/ 14193 h 67"/>
                <a:gd name="T82" fmla="*/ 8280 w 125"/>
                <a:gd name="T83" fmla="*/ 14452 h 67"/>
                <a:gd name="T84" fmla="*/ 0 w 125"/>
                <a:gd name="T85" fmla="*/ 0 h 6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25" h="67">
                  <a:moveTo>
                    <a:pt x="0" y="0"/>
                  </a:moveTo>
                  <a:lnTo>
                    <a:pt x="4" y="5"/>
                  </a:lnTo>
                  <a:lnTo>
                    <a:pt x="10" y="8"/>
                  </a:lnTo>
                  <a:lnTo>
                    <a:pt x="18" y="13"/>
                  </a:lnTo>
                  <a:lnTo>
                    <a:pt x="27" y="14"/>
                  </a:lnTo>
                  <a:lnTo>
                    <a:pt x="33" y="14"/>
                  </a:lnTo>
                  <a:lnTo>
                    <a:pt x="38" y="15"/>
                  </a:lnTo>
                  <a:lnTo>
                    <a:pt x="44" y="15"/>
                  </a:lnTo>
                  <a:lnTo>
                    <a:pt x="50" y="16"/>
                  </a:lnTo>
                  <a:lnTo>
                    <a:pt x="56" y="16"/>
                  </a:lnTo>
                  <a:lnTo>
                    <a:pt x="60" y="18"/>
                  </a:lnTo>
                  <a:lnTo>
                    <a:pt x="65" y="19"/>
                  </a:lnTo>
                  <a:lnTo>
                    <a:pt x="70" y="20"/>
                  </a:lnTo>
                  <a:lnTo>
                    <a:pt x="75" y="21"/>
                  </a:lnTo>
                  <a:lnTo>
                    <a:pt x="81" y="23"/>
                  </a:lnTo>
                  <a:lnTo>
                    <a:pt x="87" y="26"/>
                  </a:lnTo>
                  <a:lnTo>
                    <a:pt x="93" y="28"/>
                  </a:lnTo>
                  <a:lnTo>
                    <a:pt x="97" y="31"/>
                  </a:lnTo>
                  <a:lnTo>
                    <a:pt x="103" y="35"/>
                  </a:lnTo>
                  <a:lnTo>
                    <a:pt x="106" y="38"/>
                  </a:lnTo>
                  <a:lnTo>
                    <a:pt x="111" y="43"/>
                  </a:lnTo>
                  <a:lnTo>
                    <a:pt x="116" y="49"/>
                  </a:lnTo>
                  <a:lnTo>
                    <a:pt x="119" y="54"/>
                  </a:lnTo>
                  <a:lnTo>
                    <a:pt x="123" y="61"/>
                  </a:lnTo>
                  <a:lnTo>
                    <a:pt x="125" y="67"/>
                  </a:lnTo>
                  <a:lnTo>
                    <a:pt x="120" y="66"/>
                  </a:lnTo>
                  <a:lnTo>
                    <a:pt x="117" y="62"/>
                  </a:lnTo>
                  <a:lnTo>
                    <a:pt x="114" y="57"/>
                  </a:lnTo>
                  <a:lnTo>
                    <a:pt x="111" y="52"/>
                  </a:lnTo>
                  <a:lnTo>
                    <a:pt x="108" y="49"/>
                  </a:lnTo>
                  <a:lnTo>
                    <a:pt x="101" y="43"/>
                  </a:lnTo>
                  <a:lnTo>
                    <a:pt x="93" y="38"/>
                  </a:lnTo>
                  <a:lnTo>
                    <a:pt x="83" y="35"/>
                  </a:lnTo>
                  <a:lnTo>
                    <a:pt x="74" y="33"/>
                  </a:lnTo>
                  <a:lnTo>
                    <a:pt x="68" y="31"/>
                  </a:lnTo>
                  <a:lnTo>
                    <a:pt x="63" y="31"/>
                  </a:lnTo>
                  <a:lnTo>
                    <a:pt x="57" y="30"/>
                  </a:lnTo>
                  <a:lnTo>
                    <a:pt x="51" y="31"/>
                  </a:lnTo>
                  <a:lnTo>
                    <a:pt x="44" y="31"/>
                  </a:lnTo>
                  <a:lnTo>
                    <a:pt x="38" y="33"/>
                  </a:lnTo>
                  <a:lnTo>
                    <a:pt x="32" y="33"/>
                  </a:lnTo>
                  <a:lnTo>
                    <a:pt x="26" y="3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" name="Freeform 15"/>
            <p:cNvSpPr/>
            <p:nvPr/>
          </p:nvSpPr>
          <p:spPr bwMode="auto">
            <a:xfrm>
              <a:off x="2927" y="774"/>
              <a:ext cx="215" cy="138"/>
            </a:xfrm>
            <a:custGeom>
              <a:avLst/>
              <a:gdLst>
                <a:gd name="T0" fmla="*/ 0 w 131"/>
                <a:gd name="T1" fmla="*/ 0 h 85"/>
                <a:gd name="T2" fmla="*/ 1096 w 131"/>
                <a:gd name="T3" fmla="*/ 1002 h 85"/>
                <a:gd name="T4" fmla="*/ 2559 w 131"/>
                <a:gd name="T5" fmla="*/ 1627 h 85"/>
                <a:gd name="T6" fmla="*/ 4200 w 131"/>
                <a:gd name="T7" fmla="*/ 2641 h 85"/>
                <a:gd name="T8" fmla="*/ 6158 w 131"/>
                <a:gd name="T9" fmla="*/ 3280 h 85"/>
                <a:gd name="T10" fmla="*/ 7707 w 131"/>
                <a:gd name="T11" fmla="*/ 3911 h 85"/>
                <a:gd name="T12" fmla="*/ 9514 w 131"/>
                <a:gd name="T13" fmla="*/ 4288 h 85"/>
                <a:gd name="T14" fmla="*/ 11313 w 131"/>
                <a:gd name="T15" fmla="*/ 4939 h 85"/>
                <a:gd name="T16" fmla="*/ 13056 w 131"/>
                <a:gd name="T17" fmla="*/ 5325 h 85"/>
                <a:gd name="T18" fmla="*/ 15265 w 131"/>
                <a:gd name="T19" fmla="*/ 5325 h 85"/>
                <a:gd name="T20" fmla="*/ 17471 w 131"/>
                <a:gd name="T21" fmla="*/ 5325 h 85"/>
                <a:gd name="T22" fmla="*/ 20353 w 131"/>
                <a:gd name="T23" fmla="*/ 5731 h 85"/>
                <a:gd name="T24" fmla="*/ 22519 w 131"/>
                <a:gd name="T25" fmla="*/ 5731 h 85"/>
                <a:gd name="T26" fmla="*/ 24380 w 131"/>
                <a:gd name="T27" fmla="*/ 5952 h 85"/>
                <a:gd name="T28" fmla="*/ 26763 w 131"/>
                <a:gd name="T29" fmla="*/ 6350 h 85"/>
                <a:gd name="T30" fmla="*/ 29010 w 131"/>
                <a:gd name="T31" fmla="*/ 6350 h 85"/>
                <a:gd name="T32" fmla="*/ 31423 w 131"/>
                <a:gd name="T33" fmla="*/ 6577 h 85"/>
                <a:gd name="T34" fmla="*/ 35168 w 131"/>
                <a:gd name="T35" fmla="*/ 8019 h 85"/>
                <a:gd name="T36" fmla="*/ 38106 w 131"/>
                <a:gd name="T37" fmla="*/ 9046 h 85"/>
                <a:gd name="T38" fmla="*/ 41118 w 131"/>
                <a:gd name="T39" fmla="*/ 11212 h 85"/>
                <a:gd name="T40" fmla="*/ 43924 w 131"/>
                <a:gd name="T41" fmla="*/ 13862 h 85"/>
                <a:gd name="T42" fmla="*/ 46481 w 131"/>
                <a:gd name="T43" fmla="*/ 17180 h 85"/>
                <a:gd name="T44" fmla="*/ 48213 w 131"/>
                <a:gd name="T45" fmla="*/ 20844 h 85"/>
                <a:gd name="T46" fmla="*/ 49585 w 131"/>
                <a:gd name="T47" fmla="*/ 24137 h 85"/>
                <a:gd name="T48" fmla="*/ 50013 w 131"/>
                <a:gd name="T49" fmla="*/ 27892 h 85"/>
                <a:gd name="T50" fmla="*/ 49322 w 131"/>
                <a:gd name="T51" fmla="*/ 28548 h 85"/>
                <a:gd name="T52" fmla="*/ 48213 w 131"/>
                <a:gd name="T53" fmla="*/ 25853 h 85"/>
                <a:gd name="T54" fmla="*/ 47060 w 131"/>
                <a:gd name="T55" fmla="*/ 22121 h 85"/>
                <a:gd name="T56" fmla="*/ 45129 w 131"/>
                <a:gd name="T57" fmla="*/ 19210 h 85"/>
                <a:gd name="T58" fmla="*/ 43525 w 131"/>
                <a:gd name="T59" fmla="*/ 16555 h 85"/>
                <a:gd name="T60" fmla="*/ 41118 w 131"/>
                <a:gd name="T61" fmla="*/ 14035 h 85"/>
                <a:gd name="T62" fmla="*/ 38920 w 131"/>
                <a:gd name="T63" fmla="*/ 12839 h 85"/>
                <a:gd name="T64" fmla="*/ 36269 w 131"/>
                <a:gd name="T65" fmla="*/ 11212 h 85"/>
                <a:gd name="T66" fmla="*/ 33404 w 131"/>
                <a:gd name="T67" fmla="*/ 10309 h 85"/>
                <a:gd name="T68" fmla="*/ 31423 w 131"/>
                <a:gd name="T69" fmla="*/ 10197 h 85"/>
                <a:gd name="T70" fmla="*/ 28674 w 131"/>
                <a:gd name="T71" fmla="*/ 10197 h 85"/>
                <a:gd name="T72" fmla="*/ 25628 w 131"/>
                <a:gd name="T73" fmla="*/ 10197 h 85"/>
                <a:gd name="T74" fmla="*/ 22519 w 131"/>
                <a:gd name="T75" fmla="*/ 10309 h 85"/>
                <a:gd name="T76" fmla="*/ 19146 w 131"/>
                <a:gd name="T77" fmla="*/ 10309 h 85"/>
                <a:gd name="T78" fmla="*/ 15615 w 131"/>
                <a:gd name="T79" fmla="*/ 10678 h 85"/>
                <a:gd name="T80" fmla="*/ 12649 w 131"/>
                <a:gd name="T81" fmla="*/ 10678 h 85"/>
                <a:gd name="T82" fmla="*/ 10107 w 131"/>
                <a:gd name="T83" fmla="*/ 11212 h 85"/>
                <a:gd name="T84" fmla="*/ 0 w 131"/>
                <a:gd name="T85" fmla="*/ 0 h 85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31" h="85">
                  <a:moveTo>
                    <a:pt x="0" y="0"/>
                  </a:moveTo>
                  <a:lnTo>
                    <a:pt x="3" y="3"/>
                  </a:lnTo>
                  <a:lnTo>
                    <a:pt x="7" y="5"/>
                  </a:lnTo>
                  <a:lnTo>
                    <a:pt x="11" y="8"/>
                  </a:lnTo>
                  <a:lnTo>
                    <a:pt x="16" y="10"/>
                  </a:lnTo>
                  <a:lnTo>
                    <a:pt x="20" y="12"/>
                  </a:lnTo>
                  <a:lnTo>
                    <a:pt x="25" y="13"/>
                  </a:lnTo>
                  <a:lnTo>
                    <a:pt x="30" y="15"/>
                  </a:lnTo>
                  <a:lnTo>
                    <a:pt x="34" y="16"/>
                  </a:lnTo>
                  <a:lnTo>
                    <a:pt x="40" y="16"/>
                  </a:lnTo>
                  <a:lnTo>
                    <a:pt x="46" y="16"/>
                  </a:lnTo>
                  <a:lnTo>
                    <a:pt x="53" y="17"/>
                  </a:lnTo>
                  <a:lnTo>
                    <a:pt x="59" y="17"/>
                  </a:lnTo>
                  <a:lnTo>
                    <a:pt x="64" y="18"/>
                  </a:lnTo>
                  <a:lnTo>
                    <a:pt x="70" y="19"/>
                  </a:lnTo>
                  <a:lnTo>
                    <a:pt x="76" y="19"/>
                  </a:lnTo>
                  <a:lnTo>
                    <a:pt x="82" y="20"/>
                  </a:lnTo>
                  <a:lnTo>
                    <a:pt x="92" y="24"/>
                  </a:lnTo>
                  <a:lnTo>
                    <a:pt x="100" y="27"/>
                  </a:lnTo>
                  <a:lnTo>
                    <a:pt x="108" y="33"/>
                  </a:lnTo>
                  <a:lnTo>
                    <a:pt x="115" y="41"/>
                  </a:lnTo>
                  <a:lnTo>
                    <a:pt x="122" y="51"/>
                  </a:lnTo>
                  <a:lnTo>
                    <a:pt x="126" y="62"/>
                  </a:lnTo>
                  <a:lnTo>
                    <a:pt x="130" y="72"/>
                  </a:lnTo>
                  <a:lnTo>
                    <a:pt x="131" y="83"/>
                  </a:lnTo>
                  <a:lnTo>
                    <a:pt x="129" y="85"/>
                  </a:lnTo>
                  <a:lnTo>
                    <a:pt x="126" y="77"/>
                  </a:lnTo>
                  <a:lnTo>
                    <a:pt x="123" y="66"/>
                  </a:lnTo>
                  <a:lnTo>
                    <a:pt x="118" y="57"/>
                  </a:lnTo>
                  <a:lnTo>
                    <a:pt x="114" y="49"/>
                  </a:lnTo>
                  <a:lnTo>
                    <a:pt x="108" y="42"/>
                  </a:lnTo>
                  <a:lnTo>
                    <a:pt x="102" y="38"/>
                  </a:lnTo>
                  <a:lnTo>
                    <a:pt x="95" y="33"/>
                  </a:lnTo>
                  <a:lnTo>
                    <a:pt x="87" y="31"/>
                  </a:lnTo>
                  <a:lnTo>
                    <a:pt x="82" y="30"/>
                  </a:lnTo>
                  <a:lnTo>
                    <a:pt x="75" y="30"/>
                  </a:lnTo>
                  <a:lnTo>
                    <a:pt x="67" y="30"/>
                  </a:lnTo>
                  <a:lnTo>
                    <a:pt x="59" y="31"/>
                  </a:lnTo>
                  <a:lnTo>
                    <a:pt x="50" y="31"/>
                  </a:lnTo>
                  <a:lnTo>
                    <a:pt x="41" y="32"/>
                  </a:lnTo>
                  <a:lnTo>
                    <a:pt x="33" y="32"/>
                  </a:lnTo>
                  <a:lnTo>
                    <a:pt x="26" y="3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" name="Freeform 16"/>
            <p:cNvSpPr/>
            <p:nvPr/>
          </p:nvSpPr>
          <p:spPr bwMode="auto">
            <a:xfrm>
              <a:off x="2832" y="663"/>
              <a:ext cx="261" cy="415"/>
            </a:xfrm>
            <a:custGeom>
              <a:avLst/>
              <a:gdLst>
                <a:gd name="T0" fmla="*/ 30276 w 160"/>
                <a:gd name="T1" fmla="*/ 36615 h 254"/>
                <a:gd name="T2" fmla="*/ 54544 w 160"/>
                <a:gd name="T3" fmla="*/ 67379 h 254"/>
                <a:gd name="T4" fmla="*/ 56229 w 160"/>
                <a:gd name="T5" fmla="*/ 69780 h 254"/>
                <a:gd name="T6" fmla="*/ 56867 w 160"/>
                <a:gd name="T7" fmla="*/ 72664 h 254"/>
                <a:gd name="T8" fmla="*/ 56867 w 160"/>
                <a:gd name="T9" fmla="*/ 75517 h 254"/>
                <a:gd name="T10" fmla="*/ 56242 w 160"/>
                <a:gd name="T11" fmla="*/ 78910 h 254"/>
                <a:gd name="T12" fmla="*/ 55813 w 160"/>
                <a:gd name="T13" fmla="*/ 82180 h 254"/>
                <a:gd name="T14" fmla="*/ 54034 w 160"/>
                <a:gd name="T15" fmla="*/ 84938 h 254"/>
                <a:gd name="T16" fmla="*/ 52241 w 160"/>
                <a:gd name="T17" fmla="*/ 87465 h 254"/>
                <a:gd name="T18" fmla="*/ 50048 w 160"/>
                <a:gd name="T19" fmla="*/ 89434 h 254"/>
                <a:gd name="T20" fmla="*/ 48595 w 160"/>
                <a:gd name="T21" fmla="*/ 90851 h 254"/>
                <a:gd name="T22" fmla="*/ 46884 w 160"/>
                <a:gd name="T23" fmla="*/ 91256 h 254"/>
                <a:gd name="T24" fmla="*/ 45487 w 160"/>
                <a:gd name="T25" fmla="*/ 91898 h 254"/>
                <a:gd name="T26" fmla="*/ 43768 w 160"/>
                <a:gd name="T27" fmla="*/ 91898 h 254"/>
                <a:gd name="T28" fmla="*/ 42117 w 160"/>
                <a:gd name="T29" fmla="*/ 91503 h 254"/>
                <a:gd name="T30" fmla="*/ 40956 w 160"/>
                <a:gd name="T31" fmla="*/ 91256 h 254"/>
                <a:gd name="T32" fmla="*/ 39887 w 160"/>
                <a:gd name="T33" fmla="*/ 90455 h 254"/>
                <a:gd name="T34" fmla="*/ 38263 w 160"/>
                <a:gd name="T35" fmla="*/ 89014 h 254"/>
                <a:gd name="T36" fmla="*/ 37196 w 160"/>
                <a:gd name="T37" fmla="*/ 86369 h 254"/>
                <a:gd name="T38" fmla="*/ 36556 w 160"/>
                <a:gd name="T39" fmla="*/ 83892 h 254"/>
                <a:gd name="T40" fmla="*/ 36556 w 160"/>
                <a:gd name="T41" fmla="*/ 80664 h 254"/>
                <a:gd name="T42" fmla="*/ 36948 w 160"/>
                <a:gd name="T43" fmla="*/ 77639 h 254"/>
                <a:gd name="T44" fmla="*/ 37586 w 160"/>
                <a:gd name="T45" fmla="*/ 74839 h 254"/>
                <a:gd name="T46" fmla="*/ 39375 w 160"/>
                <a:gd name="T47" fmla="*/ 72022 h 254"/>
                <a:gd name="T48" fmla="*/ 40956 w 160"/>
                <a:gd name="T49" fmla="*/ 69532 h 254"/>
                <a:gd name="T50" fmla="*/ 42714 w 160"/>
                <a:gd name="T51" fmla="*/ 67379 h 254"/>
                <a:gd name="T52" fmla="*/ 44021 w 160"/>
                <a:gd name="T53" fmla="*/ 66263 h 254"/>
                <a:gd name="T54" fmla="*/ 46146 w 160"/>
                <a:gd name="T55" fmla="*/ 64642 h 254"/>
                <a:gd name="T56" fmla="*/ 47908 w 160"/>
                <a:gd name="T57" fmla="*/ 64399 h 254"/>
                <a:gd name="T58" fmla="*/ 49388 w 160"/>
                <a:gd name="T59" fmla="*/ 63993 h 254"/>
                <a:gd name="T60" fmla="*/ 0 w 160"/>
                <a:gd name="T61" fmla="*/ 1060 h 254"/>
                <a:gd name="T62" fmla="*/ 1700 w 160"/>
                <a:gd name="T63" fmla="*/ 0 h 254"/>
                <a:gd name="T64" fmla="*/ 11781 w 160"/>
                <a:gd name="T65" fmla="*/ 12344 h 254"/>
                <a:gd name="T66" fmla="*/ 20975 w 160"/>
                <a:gd name="T67" fmla="*/ 24578 h 254"/>
                <a:gd name="T68" fmla="*/ 30276 w 160"/>
                <a:gd name="T69" fmla="*/ 36615 h 254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160" h="254">
                  <a:moveTo>
                    <a:pt x="85" y="101"/>
                  </a:moveTo>
                  <a:lnTo>
                    <a:pt x="154" y="186"/>
                  </a:lnTo>
                  <a:lnTo>
                    <a:pt x="158" y="193"/>
                  </a:lnTo>
                  <a:lnTo>
                    <a:pt x="160" y="201"/>
                  </a:lnTo>
                  <a:lnTo>
                    <a:pt x="160" y="209"/>
                  </a:lnTo>
                  <a:lnTo>
                    <a:pt x="159" y="218"/>
                  </a:lnTo>
                  <a:lnTo>
                    <a:pt x="157" y="227"/>
                  </a:lnTo>
                  <a:lnTo>
                    <a:pt x="152" y="235"/>
                  </a:lnTo>
                  <a:lnTo>
                    <a:pt x="147" y="242"/>
                  </a:lnTo>
                  <a:lnTo>
                    <a:pt x="141" y="247"/>
                  </a:lnTo>
                  <a:lnTo>
                    <a:pt x="137" y="251"/>
                  </a:lnTo>
                  <a:lnTo>
                    <a:pt x="132" y="252"/>
                  </a:lnTo>
                  <a:lnTo>
                    <a:pt x="128" y="254"/>
                  </a:lnTo>
                  <a:lnTo>
                    <a:pt x="123" y="254"/>
                  </a:lnTo>
                  <a:lnTo>
                    <a:pt x="119" y="253"/>
                  </a:lnTo>
                  <a:lnTo>
                    <a:pt x="115" y="252"/>
                  </a:lnTo>
                  <a:lnTo>
                    <a:pt x="112" y="250"/>
                  </a:lnTo>
                  <a:lnTo>
                    <a:pt x="108" y="246"/>
                  </a:lnTo>
                  <a:lnTo>
                    <a:pt x="105" y="239"/>
                  </a:lnTo>
                  <a:lnTo>
                    <a:pt x="103" y="232"/>
                  </a:lnTo>
                  <a:lnTo>
                    <a:pt x="103" y="223"/>
                  </a:lnTo>
                  <a:lnTo>
                    <a:pt x="104" y="215"/>
                  </a:lnTo>
                  <a:lnTo>
                    <a:pt x="106" y="207"/>
                  </a:lnTo>
                  <a:lnTo>
                    <a:pt x="111" y="199"/>
                  </a:lnTo>
                  <a:lnTo>
                    <a:pt x="115" y="192"/>
                  </a:lnTo>
                  <a:lnTo>
                    <a:pt x="120" y="186"/>
                  </a:lnTo>
                  <a:lnTo>
                    <a:pt x="124" y="183"/>
                  </a:lnTo>
                  <a:lnTo>
                    <a:pt x="130" y="179"/>
                  </a:lnTo>
                  <a:lnTo>
                    <a:pt x="135" y="178"/>
                  </a:lnTo>
                  <a:lnTo>
                    <a:pt x="139" y="177"/>
                  </a:lnTo>
                  <a:lnTo>
                    <a:pt x="0" y="3"/>
                  </a:lnTo>
                  <a:lnTo>
                    <a:pt x="5" y="0"/>
                  </a:lnTo>
                  <a:lnTo>
                    <a:pt x="33" y="34"/>
                  </a:lnTo>
                  <a:lnTo>
                    <a:pt x="59" y="68"/>
                  </a:lnTo>
                  <a:lnTo>
                    <a:pt x="85" y="101"/>
                  </a:lnTo>
                  <a:close/>
                </a:path>
              </a:pathLst>
            </a:custGeom>
            <a:solidFill>
              <a:srgbClr val="333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66" name="Freeform 19"/>
          <p:cNvSpPr/>
          <p:nvPr/>
        </p:nvSpPr>
        <p:spPr bwMode="auto">
          <a:xfrm rot="19620000">
            <a:off x="1630643" y="1320837"/>
            <a:ext cx="155575" cy="245110"/>
          </a:xfrm>
          <a:custGeom>
            <a:avLst/>
            <a:gdLst>
              <a:gd name="T0" fmla="*/ 2147483647 w 316"/>
              <a:gd name="T1" fmla="*/ 2147483647 h 419"/>
              <a:gd name="T2" fmla="*/ 2147483647 w 316"/>
              <a:gd name="T3" fmla="*/ 2147483647 h 419"/>
              <a:gd name="T4" fmla="*/ 2147483647 w 316"/>
              <a:gd name="T5" fmla="*/ 0 h 419"/>
              <a:gd name="T6" fmla="*/ 2147483647 w 316"/>
              <a:gd name="T7" fmla="*/ 2147483647 h 419"/>
              <a:gd name="T8" fmla="*/ 2147483647 w 316"/>
              <a:gd name="T9" fmla="*/ 2147483647 h 419"/>
              <a:gd name="T10" fmla="*/ 2147483647 w 316"/>
              <a:gd name="T11" fmla="*/ 2147483647 h 419"/>
              <a:gd name="T12" fmla="*/ 2147483647 w 316"/>
              <a:gd name="T13" fmla="*/ 2147483647 h 419"/>
              <a:gd name="T14" fmla="*/ 2147483647 w 316"/>
              <a:gd name="T15" fmla="*/ 2147483647 h 419"/>
              <a:gd name="T16" fmla="*/ 2147483647 w 316"/>
              <a:gd name="T17" fmla="*/ 2147483647 h 419"/>
              <a:gd name="T18" fmla="*/ 2147483647 w 316"/>
              <a:gd name="T19" fmla="*/ 2147483647 h 419"/>
              <a:gd name="T20" fmla="*/ 2147483647 w 316"/>
              <a:gd name="T21" fmla="*/ 2147483647 h 419"/>
              <a:gd name="T22" fmla="*/ 2147483647 w 316"/>
              <a:gd name="T23" fmla="*/ 2147483647 h 419"/>
              <a:gd name="T24" fmla="*/ 2147483647 w 316"/>
              <a:gd name="T25" fmla="*/ 2147483647 h 419"/>
              <a:gd name="T26" fmla="*/ 2147483647 w 316"/>
              <a:gd name="T27" fmla="*/ 2147483647 h 419"/>
              <a:gd name="T28" fmla="*/ 2147483647 w 316"/>
              <a:gd name="T29" fmla="*/ 2147483647 h 419"/>
              <a:gd name="T30" fmla="*/ 2147483647 w 316"/>
              <a:gd name="T31" fmla="*/ 2147483647 h 419"/>
              <a:gd name="T32" fmla="*/ 2147483647 w 316"/>
              <a:gd name="T33" fmla="*/ 2147483647 h 419"/>
              <a:gd name="T34" fmla="*/ 2147483647 w 316"/>
              <a:gd name="T35" fmla="*/ 2147483647 h 419"/>
              <a:gd name="T36" fmla="*/ 2147483647 w 316"/>
              <a:gd name="T37" fmla="*/ 2147483647 h 419"/>
              <a:gd name="T38" fmla="*/ 2147483647 w 316"/>
              <a:gd name="T39" fmla="*/ 2147483647 h 419"/>
              <a:gd name="T40" fmla="*/ 2147483647 w 316"/>
              <a:gd name="T41" fmla="*/ 2147483647 h 419"/>
              <a:gd name="T42" fmla="*/ 2147483647 w 316"/>
              <a:gd name="T43" fmla="*/ 2147483647 h 419"/>
              <a:gd name="T44" fmla="*/ 2147483647 w 316"/>
              <a:gd name="T45" fmla="*/ 2147483647 h 419"/>
              <a:gd name="T46" fmla="*/ 2147483647 w 316"/>
              <a:gd name="T47" fmla="*/ 2147483647 h 419"/>
              <a:gd name="T48" fmla="*/ 2147483647 w 316"/>
              <a:gd name="T49" fmla="*/ 2147483647 h 419"/>
              <a:gd name="T50" fmla="*/ 2147483647 w 316"/>
              <a:gd name="T51" fmla="*/ 2147483647 h 419"/>
              <a:gd name="T52" fmla="*/ 2147483647 w 316"/>
              <a:gd name="T53" fmla="*/ 2147483647 h 419"/>
              <a:gd name="T54" fmla="*/ 2147483647 w 316"/>
              <a:gd name="T55" fmla="*/ 2147483647 h 419"/>
              <a:gd name="T56" fmla="*/ 2147483647 w 316"/>
              <a:gd name="T57" fmla="*/ 2147483647 h 419"/>
              <a:gd name="T58" fmla="*/ 2147483647 w 316"/>
              <a:gd name="T59" fmla="*/ 2147483647 h 419"/>
              <a:gd name="T60" fmla="*/ 2147483647 w 316"/>
              <a:gd name="T61" fmla="*/ 2147483647 h 419"/>
              <a:gd name="T62" fmla="*/ 2147483647 w 316"/>
              <a:gd name="T63" fmla="*/ 2147483647 h 419"/>
              <a:gd name="T64" fmla="*/ 2147483647 w 316"/>
              <a:gd name="T65" fmla="*/ 2147483647 h 419"/>
              <a:gd name="T66" fmla="*/ 2147483647 w 316"/>
              <a:gd name="T67" fmla="*/ 2147483647 h 419"/>
              <a:gd name="T68" fmla="*/ 0 w 316"/>
              <a:gd name="T69" fmla="*/ 2147483647 h 419"/>
              <a:gd name="T70" fmla="*/ 2147483647 w 316"/>
              <a:gd name="T71" fmla="*/ 2147483647 h 419"/>
              <a:gd name="T72" fmla="*/ 2147483647 w 316"/>
              <a:gd name="T73" fmla="*/ 2147483647 h 419"/>
              <a:gd name="T74" fmla="*/ 2147483647 w 316"/>
              <a:gd name="T75" fmla="*/ 2147483647 h 419"/>
              <a:gd name="T76" fmla="*/ 2147483647 w 316"/>
              <a:gd name="T77" fmla="*/ 2147483647 h 419"/>
              <a:gd name="T78" fmla="*/ 2147483647 w 316"/>
              <a:gd name="T79" fmla="*/ 2147483647 h 419"/>
              <a:gd name="T80" fmla="*/ 2147483647 w 316"/>
              <a:gd name="T81" fmla="*/ 2147483647 h 419"/>
              <a:gd name="T82" fmla="*/ 2147483647 w 316"/>
              <a:gd name="T83" fmla="*/ 2147483647 h 419"/>
              <a:gd name="T84" fmla="*/ 2147483647 w 316"/>
              <a:gd name="T85" fmla="*/ 2147483647 h 419"/>
              <a:gd name="T86" fmla="*/ 2147483647 w 316"/>
              <a:gd name="T87" fmla="*/ 2147483647 h 419"/>
              <a:gd name="T88" fmla="*/ 2147483647 w 316"/>
              <a:gd name="T89" fmla="*/ 2147483647 h 419"/>
              <a:gd name="T90" fmla="*/ 2147483647 w 316"/>
              <a:gd name="T91" fmla="*/ 2147483647 h 419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316" h="419">
                <a:moveTo>
                  <a:pt x="167" y="335"/>
                </a:moveTo>
                <a:lnTo>
                  <a:pt x="200" y="3"/>
                </a:lnTo>
                <a:lnTo>
                  <a:pt x="252" y="0"/>
                </a:lnTo>
                <a:lnTo>
                  <a:pt x="243" y="62"/>
                </a:lnTo>
                <a:lnTo>
                  <a:pt x="265" y="81"/>
                </a:lnTo>
                <a:lnTo>
                  <a:pt x="286" y="105"/>
                </a:lnTo>
                <a:lnTo>
                  <a:pt x="305" y="134"/>
                </a:lnTo>
                <a:lnTo>
                  <a:pt x="316" y="167"/>
                </a:lnTo>
                <a:lnTo>
                  <a:pt x="316" y="205"/>
                </a:lnTo>
                <a:lnTo>
                  <a:pt x="304" y="245"/>
                </a:lnTo>
                <a:lnTo>
                  <a:pt x="274" y="289"/>
                </a:lnTo>
                <a:lnTo>
                  <a:pt x="223" y="334"/>
                </a:lnTo>
                <a:lnTo>
                  <a:pt x="214" y="326"/>
                </a:lnTo>
                <a:lnTo>
                  <a:pt x="229" y="307"/>
                </a:lnTo>
                <a:lnTo>
                  <a:pt x="246" y="283"/>
                </a:lnTo>
                <a:lnTo>
                  <a:pt x="262" y="256"/>
                </a:lnTo>
                <a:lnTo>
                  <a:pt x="275" y="225"/>
                </a:lnTo>
                <a:lnTo>
                  <a:pt x="281" y="192"/>
                </a:lnTo>
                <a:lnTo>
                  <a:pt x="277" y="159"/>
                </a:lnTo>
                <a:lnTo>
                  <a:pt x="261" y="128"/>
                </a:lnTo>
                <a:lnTo>
                  <a:pt x="230" y="98"/>
                </a:lnTo>
                <a:lnTo>
                  <a:pt x="184" y="345"/>
                </a:lnTo>
                <a:lnTo>
                  <a:pt x="183" y="349"/>
                </a:lnTo>
                <a:lnTo>
                  <a:pt x="178" y="358"/>
                </a:lnTo>
                <a:lnTo>
                  <a:pt x="170" y="372"/>
                </a:lnTo>
                <a:lnTo>
                  <a:pt x="159" y="387"/>
                </a:lnTo>
                <a:lnTo>
                  <a:pt x="142" y="401"/>
                </a:lnTo>
                <a:lnTo>
                  <a:pt x="124" y="412"/>
                </a:lnTo>
                <a:lnTo>
                  <a:pt x="100" y="419"/>
                </a:lnTo>
                <a:lnTo>
                  <a:pt x="72" y="419"/>
                </a:lnTo>
                <a:lnTo>
                  <a:pt x="44" y="412"/>
                </a:lnTo>
                <a:lnTo>
                  <a:pt x="25" y="398"/>
                </a:lnTo>
                <a:lnTo>
                  <a:pt x="11" y="382"/>
                </a:lnTo>
                <a:lnTo>
                  <a:pt x="3" y="364"/>
                </a:lnTo>
                <a:lnTo>
                  <a:pt x="0" y="345"/>
                </a:lnTo>
                <a:lnTo>
                  <a:pt x="1" y="327"/>
                </a:lnTo>
                <a:lnTo>
                  <a:pt x="6" y="312"/>
                </a:lnTo>
                <a:lnTo>
                  <a:pt x="16" y="301"/>
                </a:lnTo>
                <a:lnTo>
                  <a:pt x="29" y="291"/>
                </a:lnTo>
                <a:lnTo>
                  <a:pt x="47" y="283"/>
                </a:lnTo>
                <a:lnTo>
                  <a:pt x="68" y="278"/>
                </a:lnTo>
                <a:lnTo>
                  <a:pt x="91" y="275"/>
                </a:lnTo>
                <a:lnTo>
                  <a:pt x="112" y="279"/>
                </a:lnTo>
                <a:lnTo>
                  <a:pt x="134" y="289"/>
                </a:lnTo>
                <a:lnTo>
                  <a:pt x="153" y="307"/>
                </a:lnTo>
                <a:lnTo>
                  <a:pt x="167" y="33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7" name="Freeform 180"/>
          <p:cNvSpPr/>
          <p:nvPr/>
        </p:nvSpPr>
        <p:spPr bwMode="auto">
          <a:xfrm>
            <a:off x="1019141" y="140335"/>
            <a:ext cx="185738" cy="188913"/>
          </a:xfrm>
          <a:custGeom>
            <a:avLst/>
            <a:gdLst>
              <a:gd name="T0" fmla="*/ 2147483647 w 137"/>
              <a:gd name="T1" fmla="*/ 2147483647 h 139"/>
              <a:gd name="T2" fmla="*/ 2147483647 w 137"/>
              <a:gd name="T3" fmla="*/ 0 h 139"/>
              <a:gd name="T4" fmla="*/ 2147483647 w 137"/>
              <a:gd name="T5" fmla="*/ 2147483647 h 139"/>
              <a:gd name="T6" fmla="*/ 2147483647 w 137"/>
              <a:gd name="T7" fmla="*/ 2147483647 h 139"/>
              <a:gd name="T8" fmla="*/ 2147483647 w 137"/>
              <a:gd name="T9" fmla="*/ 2147483647 h 139"/>
              <a:gd name="T10" fmla="*/ 2147483647 w 137"/>
              <a:gd name="T11" fmla="*/ 2147483647 h 139"/>
              <a:gd name="T12" fmla="*/ 2147483647 w 137"/>
              <a:gd name="T13" fmla="*/ 2147483647 h 139"/>
              <a:gd name="T14" fmla="*/ 2147483647 w 137"/>
              <a:gd name="T15" fmla="*/ 2147483647 h 139"/>
              <a:gd name="T16" fmla="*/ 2147483647 w 137"/>
              <a:gd name="T17" fmla="*/ 2147483647 h 139"/>
              <a:gd name="T18" fmla="*/ 2147483647 w 137"/>
              <a:gd name="T19" fmla="*/ 2147483647 h 139"/>
              <a:gd name="T20" fmla="*/ 2147483647 w 137"/>
              <a:gd name="T21" fmla="*/ 2147483647 h 139"/>
              <a:gd name="T22" fmla="*/ 2147483647 w 137"/>
              <a:gd name="T23" fmla="*/ 2147483647 h 139"/>
              <a:gd name="T24" fmla="*/ 2147483647 w 137"/>
              <a:gd name="T25" fmla="*/ 2147483647 h 139"/>
              <a:gd name="T26" fmla="*/ 2147483647 w 137"/>
              <a:gd name="T27" fmla="*/ 2147483647 h 139"/>
              <a:gd name="T28" fmla="*/ 0 w 137"/>
              <a:gd name="T29" fmla="*/ 2147483647 h 139"/>
              <a:gd name="T30" fmla="*/ 0 w 137"/>
              <a:gd name="T31" fmla="*/ 2147483647 h 139"/>
              <a:gd name="T32" fmla="*/ 2147483647 w 137"/>
              <a:gd name="T33" fmla="*/ 2147483647 h 139"/>
              <a:gd name="T34" fmla="*/ 2147483647 w 137"/>
              <a:gd name="T35" fmla="*/ 2147483647 h 139"/>
              <a:gd name="T36" fmla="*/ 2147483647 w 137"/>
              <a:gd name="T37" fmla="*/ 2147483647 h 139"/>
              <a:gd name="T38" fmla="*/ 2147483647 w 137"/>
              <a:gd name="T39" fmla="*/ 2147483647 h 139"/>
              <a:gd name="T40" fmla="*/ 2147483647 w 137"/>
              <a:gd name="T41" fmla="*/ 2147483647 h 139"/>
              <a:gd name="T42" fmla="*/ 2147483647 w 137"/>
              <a:gd name="T43" fmla="*/ 2147483647 h 139"/>
              <a:gd name="T44" fmla="*/ 2147483647 w 137"/>
              <a:gd name="T45" fmla="*/ 2147483647 h 139"/>
              <a:gd name="T46" fmla="*/ 2147483647 w 137"/>
              <a:gd name="T47" fmla="*/ 2147483647 h 139"/>
              <a:gd name="T48" fmla="*/ 2147483647 w 137"/>
              <a:gd name="T49" fmla="*/ 2147483647 h 139"/>
              <a:gd name="T50" fmla="*/ 2147483647 w 137"/>
              <a:gd name="T51" fmla="*/ 2147483647 h 139"/>
              <a:gd name="T52" fmla="*/ 2147483647 w 137"/>
              <a:gd name="T53" fmla="*/ 2147483647 h 139"/>
              <a:gd name="T54" fmla="*/ 2147483647 w 137"/>
              <a:gd name="T55" fmla="*/ 2147483647 h 139"/>
              <a:gd name="T56" fmla="*/ 2147483647 w 137"/>
              <a:gd name="T57" fmla="*/ 2147483647 h 139"/>
              <a:gd name="T58" fmla="*/ 2147483647 w 137"/>
              <a:gd name="T59" fmla="*/ 2147483647 h 139"/>
              <a:gd name="T60" fmla="*/ 2147483647 w 137"/>
              <a:gd name="T61" fmla="*/ 2147483647 h 139"/>
              <a:gd name="T62" fmla="*/ 2147483647 w 137"/>
              <a:gd name="T63" fmla="*/ 2147483647 h 139"/>
              <a:gd name="T64" fmla="*/ 2147483647 w 137"/>
              <a:gd name="T65" fmla="*/ 2147483647 h 139"/>
              <a:gd name="T66" fmla="*/ 2147483647 w 137"/>
              <a:gd name="T67" fmla="*/ 2147483647 h 139"/>
              <a:gd name="T68" fmla="*/ 2147483647 w 137"/>
              <a:gd name="T69" fmla="*/ 2147483647 h 139"/>
              <a:gd name="T70" fmla="*/ 2147483647 w 137"/>
              <a:gd name="T71" fmla="*/ 2147483647 h 139"/>
              <a:gd name="T72" fmla="*/ 2147483647 w 137"/>
              <a:gd name="T73" fmla="*/ 2147483647 h 139"/>
              <a:gd name="T74" fmla="*/ 2147483647 w 137"/>
              <a:gd name="T75" fmla="*/ 2147483647 h 139"/>
              <a:gd name="T76" fmla="*/ 2147483647 w 137"/>
              <a:gd name="T77" fmla="*/ 2147483647 h 139"/>
              <a:gd name="T78" fmla="*/ 2147483647 w 137"/>
              <a:gd name="T79" fmla="*/ 2147483647 h 139"/>
              <a:gd name="T80" fmla="*/ 2147483647 w 137"/>
              <a:gd name="T81" fmla="*/ 2147483647 h 139"/>
              <a:gd name="T82" fmla="*/ 2147483647 w 137"/>
              <a:gd name="T83" fmla="*/ 2147483647 h 139"/>
              <a:gd name="T84" fmla="*/ 2147483647 w 137"/>
              <a:gd name="T85" fmla="*/ 2147483647 h 139"/>
              <a:gd name="T86" fmla="*/ 2147483647 w 137"/>
              <a:gd name="T87" fmla="*/ 2147483647 h 139"/>
              <a:gd name="T88" fmla="*/ 2147483647 w 137"/>
              <a:gd name="T89" fmla="*/ 2147483647 h 139"/>
              <a:gd name="T90" fmla="*/ 2147483647 w 137"/>
              <a:gd name="T91" fmla="*/ 2147483647 h 139"/>
              <a:gd name="T92" fmla="*/ 2147483647 w 137"/>
              <a:gd name="T93" fmla="*/ 2147483647 h 139"/>
              <a:gd name="T94" fmla="*/ 2147483647 w 137"/>
              <a:gd name="T95" fmla="*/ 2147483647 h 139"/>
              <a:gd name="T96" fmla="*/ 2147483647 w 137"/>
              <a:gd name="T97" fmla="*/ 2147483647 h 139"/>
              <a:gd name="T98" fmla="*/ 2147483647 w 137"/>
              <a:gd name="T99" fmla="*/ 2147483647 h 139"/>
              <a:gd name="T100" fmla="*/ 2147483647 w 137"/>
              <a:gd name="T101" fmla="*/ 2147483647 h 139"/>
              <a:gd name="T102" fmla="*/ 2147483647 w 137"/>
              <a:gd name="T103" fmla="*/ 2147483647 h 139"/>
              <a:gd name="T104" fmla="*/ 2147483647 w 137"/>
              <a:gd name="T105" fmla="*/ 2147483647 h 139"/>
              <a:gd name="T106" fmla="*/ 2147483647 w 137"/>
              <a:gd name="T107" fmla="*/ 2147483647 h 139"/>
              <a:gd name="T108" fmla="*/ 2147483647 w 137"/>
              <a:gd name="T109" fmla="*/ 2147483647 h 139"/>
              <a:gd name="T110" fmla="*/ 2147483647 w 137"/>
              <a:gd name="T111" fmla="*/ 2147483647 h 139"/>
              <a:gd name="T112" fmla="*/ 2147483647 w 137"/>
              <a:gd name="T113" fmla="*/ 2147483647 h 139"/>
              <a:gd name="T114" fmla="*/ 2147483647 w 137"/>
              <a:gd name="T115" fmla="*/ 2147483647 h 139"/>
              <a:gd name="T116" fmla="*/ 2147483647 w 137"/>
              <a:gd name="T117" fmla="*/ 2147483647 h 139"/>
              <a:gd name="T118" fmla="*/ 2147483647 w 137"/>
              <a:gd name="T119" fmla="*/ 2147483647 h 139"/>
              <a:gd name="T120" fmla="*/ 2147483647 w 137"/>
              <a:gd name="T121" fmla="*/ 2147483647 h 139"/>
              <a:gd name="T122" fmla="*/ 2147483647 w 137"/>
              <a:gd name="T123" fmla="*/ 2147483647 h 139"/>
              <a:gd name="T124" fmla="*/ 2147483647 w 137"/>
              <a:gd name="T125" fmla="*/ 2147483647 h 139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137" h="139">
                <a:moveTo>
                  <a:pt x="137" y="13"/>
                </a:moveTo>
                <a:lnTo>
                  <a:pt x="58" y="0"/>
                </a:lnTo>
                <a:lnTo>
                  <a:pt x="46" y="97"/>
                </a:lnTo>
                <a:lnTo>
                  <a:pt x="43" y="95"/>
                </a:lnTo>
                <a:lnTo>
                  <a:pt x="40" y="94"/>
                </a:lnTo>
                <a:lnTo>
                  <a:pt x="36" y="93"/>
                </a:lnTo>
                <a:lnTo>
                  <a:pt x="33" y="91"/>
                </a:lnTo>
                <a:lnTo>
                  <a:pt x="28" y="91"/>
                </a:lnTo>
                <a:lnTo>
                  <a:pt x="23" y="91"/>
                </a:lnTo>
                <a:lnTo>
                  <a:pt x="18" y="94"/>
                </a:lnTo>
                <a:lnTo>
                  <a:pt x="12" y="96"/>
                </a:lnTo>
                <a:lnTo>
                  <a:pt x="8" y="99"/>
                </a:lnTo>
                <a:lnTo>
                  <a:pt x="4" y="103"/>
                </a:lnTo>
                <a:lnTo>
                  <a:pt x="1" y="108"/>
                </a:lnTo>
                <a:lnTo>
                  <a:pt x="0" y="112"/>
                </a:lnTo>
                <a:lnTo>
                  <a:pt x="0" y="114"/>
                </a:lnTo>
                <a:lnTo>
                  <a:pt x="1" y="117"/>
                </a:lnTo>
                <a:lnTo>
                  <a:pt x="2" y="120"/>
                </a:lnTo>
                <a:lnTo>
                  <a:pt x="3" y="122"/>
                </a:lnTo>
                <a:lnTo>
                  <a:pt x="5" y="124"/>
                </a:lnTo>
                <a:lnTo>
                  <a:pt x="8" y="126"/>
                </a:lnTo>
                <a:lnTo>
                  <a:pt x="10" y="127"/>
                </a:lnTo>
                <a:lnTo>
                  <a:pt x="13" y="127"/>
                </a:lnTo>
                <a:lnTo>
                  <a:pt x="19" y="127"/>
                </a:lnTo>
                <a:lnTo>
                  <a:pt x="24" y="127"/>
                </a:lnTo>
                <a:lnTo>
                  <a:pt x="29" y="125"/>
                </a:lnTo>
                <a:lnTo>
                  <a:pt x="34" y="122"/>
                </a:lnTo>
                <a:lnTo>
                  <a:pt x="39" y="119"/>
                </a:lnTo>
                <a:lnTo>
                  <a:pt x="42" y="116"/>
                </a:lnTo>
                <a:lnTo>
                  <a:pt x="46" y="112"/>
                </a:lnTo>
                <a:lnTo>
                  <a:pt x="47" y="108"/>
                </a:lnTo>
                <a:lnTo>
                  <a:pt x="58" y="25"/>
                </a:lnTo>
                <a:lnTo>
                  <a:pt x="129" y="35"/>
                </a:lnTo>
                <a:lnTo>
                  <a:pt x="119" y="108"/>
                </a:lnTo>
                <a:lnTo>
                  <a:pt x="117" y="106"/>
                </a:lnTo>
                <a:lnTo>
                  <a:pt x="115" y="105"/>
                </a:lnTo>
                <a:lnTo>
                  <a:pt x="111" y="104"/>
                </a:lnTo>
                <a:lnTo>
                  <a:pt x="107" y="103"/>
                </a:lnTo>
                <a:lnTo>
                  <a:pt x="102" y="103"/>
                </a:lnTo>
                <a:lnTo>
                  <a:pt x="97" y="103"/>
                </a:lnTo>
                <a:lnTo>
                  <a:pt x="92" y="105"/>
                </a:lnTo>
                <a:lnTo>
                  <a:pt x="87" y="108"/>
                </a:lnTo>
                <a:lnTo>
                  <a:pt x="82" y="111"/>
                </a:lnTo>
                <a:lnTo>
                  <a:pt x="79" y="114"/>
                </a:lnTo>
                <a:lnTo>
                  <a:pt x="76" y="118"/>
                </a:lnTo>
                <a:lnTo>
                  <a:pt x="74" y="122"/>
                </a:lnTo>
                <a:lnTo>
                  <a:pt x="74" y="126"/>
                </a:lnTo>
                <a:lnTo>
                  <a:pt x="76" y="128"/>
                </a:lnTo>
                <a:lnTo>
                  <a:pt x="77" y="131"/>
                </a:lnTo>
                <a:lnTo>
                  <a:pt x="78" y="133"/>
                </a:lnTo>
                <a:lnTo>
                  <a:pt x="80" y="135"/>
                </a:lnTo>
                <a:lnTo>
                  <a:pt x="82" y="136"/>
                </a:lnTo>
                <a:lnTo>
                  <a:pt x="85" y="137"/>
                </a:lnTo>
                <a:lnTo>
                  <a:pt x="88" y="139"/>
                </a:lnTo>
                <a:lnTo>
                  <a:pt x="94" y="139"/>
                </a:lnTo>
                <a:lnTo>
                  <a:pt x="99" y="137"/>
                </a:lnTo>
                <a:lnTo>
                  <a:pt x="104" y="136"/>
                </a:lnTo>
                <a:lnTo>
                  <a:pt x="109" y="134"/>
                </a:lnTo>
                <a:lnTo>
                  <a:pt x="114" y="131"/>
                </a:lnTo>
                <a:lnTo>
                  <a:pt x="117" y="127"/>
                </a:lnTo>
                <a:lnTo>
                  <a:pt x="120" y="122"/>
                </a:lnTo>
                <a:lnTo>
                  <a:pt x="122" y="118"/>
                </a:lnTo>
                <a:lnTo>
                  <a:pt x="137" y="13"/>
                </a:lnTo>
                <a:close/>
              </a:path>
            </a:pathLst>
          </a:custGeom>
          <a:solidFill>
            <a:srgbClr val="FF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8" name="Freeform 180"/>
          <p:cNvSpPr/>
          <p:nvPr/>
        </p:nvSpPr>
        <p:spPr bwMode="auto">
          <a:xfrm>
            <a:off x="1109980" y="662305"/>
            <a:ext cx="185738" cy="188913"/>
          </a:xfrm>
          <a:custGeom>
            <a:avLst/>
            <a:gdLst>
              <a:gd name="T0" fmla="*/ 2147483647 w 137"/>
              <a:gd name="T1" fmla="*/ 2147483647 h 139"/>
              <a:gd name="T2" fmla="*/ 2147483647 w 137"/>
              <a:gd name="T3" fmla="*/ 0 h 139"/>
              <a:gd name="T4" fmla="*/ 2147483647 w 137"/>
              <a:gd name="T5" fmla="*/ 2147483647 h 139"/>
              <a:gd name="T6" fmla="*/ 2147483647 w 137"/>
              <a:gd name="T7" fmla="*/ 2147483647 h 139"/>
              <a:gd name="T8" fmla="*/ 2147483647 w 137"/>
              <a:gd name="T9" fmla="*/ 2147483647 h 139"/>
              <a:gd name="T10" fmla="*/ 2147483647 w 137"/>
              <a:gd name="T11" fmla="*/ 2147483647 h 139"/>
              <a:gd name="T12" fmla="*/ 2147483647 w 137"/>
              <a:gd name="T13" fmla="*/ 2147483647 h 139"/>
              <a:gd name="T14" fmla="*/ 2147483647 w 137"/>
              <a:gd name="T15" fmla="*/ 2147483647 h 139"/>
              <a:gd name="T16" fmla="*/ 2147483647 w 137"/>
              <a:gd name="T17" fmla="*/ 2147483647 h 139"/>
              <a:gd name="T18" fmla="*/ 2147483647 w 137"/>
              <a:gd name="T19" fmla="*/ 2147483647 h 139"/>
              <a:gd name="T20" fmla="*/ 2147483647 w 137"/>
              <a:gd name="T21" fmla="*/ 2147483647 h 139"/>
              <a:gd name="T22" fmla="*/ 2147483647 w 137"/>
              <a:gd name="T23" fmla="*/ 2147483647 h 139"/>
              <a:gd name="T24" fmla="*/ 2147483647 w 137"/>
              <a:gd name="T25" fmla="*/ 2147483647 h 139"/>
              <a:gd name="T26" fmla="*/ 2147483647 w 137"/>
              <a:gd name="T27" fmla="*/ 2147483647 h 139"/>
              <a:gd name="T28" fmla="*/ 0 w 137"/>
              <a:gd name="T29" fmla="*/ 2147483647 h 139"/>
              <a:gd name="T30" fmla="*/ 0 w 137"/>
              <a:gd name="T31" fmla="*/ 2147483647 h 139"/>
              <a:gd name="T32" fmla="*/ 2147483647 w 137"/>
              <a:gd name="T33" fmla="*/ 2147483647 h 139"/>
              <a:gd name="T34" fmla="*/ 2147483647 w 137"/>
              <a:gd name="T35" fmla="*/ 2147483647 h 139"/>
              <a:gd name="T36" fmla="*/ 2147483647 w 137"/>
              <a:gd name="T37" fmla="*/ 2147483647 h 139"/>
              <a:gd name="T38" fmla="*/ 2147483647 w 137"/>
              <a:gd name="T39" fmla="*/ 2147483647 h 139"/>
              <a:gd name="T40" fmla="*/ 2147483647 w 137"/>
              <a:gd name="T41" fmla="*/ 2147483647 h 139"/>
              <a:gd name="T42" fmla="*/ 2147483647 w 137"/>
              <a:gd name="T43" fmla="*/ 2147483647 h 139"/>
              <a:gd name="T44" fmla="*/ 2147483647 w 137"/>
              <a:gd name="T45" fmla="*/ 2147483647 h 139"/>
              <a:gd name="T46" fmla="*/ 2147483647 w 137"/>
              <a:gd name="T47" fmla="*/ 2147483647 h 139"/>
              <a:gd name="T48" fmla="*/ 2147483647 w 137"/>
              <a:gd name="T49" fmla="*/ 2147483647 h 139"/>
              <a:gd name="T50" fmla="*/ 2147483647 w 137"/>
              <a:gd name="T51" fmla="*/ 2147483647 h 139"/>
              <a:gd name="T52" fmla="*/ 2147483647 w 137"/>
              <a:gd name="T53" fmla="*/ 2147483647 h 139"/>
              <a:gd name="T54" fmla="*/ 2147483647 w 137"/>
              <a:gd name="T55" fmla="*/ 2147483647 h 139"/>
              <a:gd name="T56" fmla="*/ 2147483647 w 137"/>
              <a:gd name="T57" fmla="*/ 2147483647 h 139"/>
              <a:gd name="T58" fmla="*/ 2147483647 w 137"/>
              <a:gd name="T59" fmla="*/ 2147483647 h 139"/>
              <a:gd name="T60" fmla="*/ 2147483647 w 137"/>
              <a:gd name="T61" fmla="*/ 2147483647 h 139"/>
              <a:gd name="T62" fmla="*/ 2147483647 w 137"/>
              <a:gd name="T63" fmla="*/ 2147483647 h 139"/>
              <a:gd name="T64" fmla="*/ 2147483647 w 137"/>
              <a:gd name="T65" fmla="*/ 2147483647 h 139"/>
              <a:gd name="T66" fmla="*/ 2147483647 w 137"/>
              <a:gd name="T67" fmla="*/ 2147483647 h 139"/>
              <a:gd name="T68" fmla="*/ 2147483647 w 137"/>
              <a:gd name="T69" fmla="*/ 2147483647 h 139"/>
              <a:gd name="T70" fmla="*/ 2147483647 w 137"/>
              <a:gd name="T71" fmla="*/ 2147483647 h 139"/>
              <a:gd name="T72" fmla="*/ 2147483647 w 137"/>
              <a:gd name="T73" fmla="*/ 2147483647 h 139"/>
              <a:gd name="T74" fmla="*/ 2147483647 w 137"/>
              <a:gd name="T75" fmla="*/ 2147483647 h 139"/>
              <a:gd name="T76" fmla="*/ 2147483647 w 137"/>
              <a:gd name="T77" fmla="*/ 2147483647 h 139"/>
              <a:gd name="T78" fmla="*/ 2147483647 w 137"/>
              <a:gd name="T79" fmla="*/ 2147483647 h 139"/>
              <a:gd name="T80" fmla="*/ 2147483647 w 137"/>
              <a:gd name="T81" fmla="*/ 2147483647 h 139"/>
              <a:gd name="T82" fmla="*/ 2147483647 w 137"/>
              <a:gd name="T83" fmla="*/ 2147483647 h 139"/>
              <a:gd name="T84" fmla="*/ 2147483647 w 137"/>
              <a:gd name="T85" fmla="*/ 2147483647 h 139"/>
              <a:gd name="T86" fmla="*/ 2147483647 w 137"/>
              <a:gd name="T87" fmla="*/ 2147483647 h 139"/>
              <a:gd name="T88" fmla="*/ 2147483647 w 137"/>
              <a:gd name="T89" fmla="*/ 2147483647 h 139"/>
              <a:gd name="T90" fmla="*/ 2147483647 w 137"/>
              <a:gd name="T91" fmla="*/ 2147483647 h 139"/>
              <a:gd name="T92" fmla="*/ 2147483647 w 137"/>
              <a:gd name="T93" fmla="*/ 2147483647 h 139"/>
              <a:gd name="T94" fmla="*/ 2147483647 w 137"/>
              <a:gd name="T95" fmla="*/ 2147483647 h 139"/>
              <a:gd name="T96" fmla="*/ 2147483647 w 137"/>
              <a:gd name="T97" fmla="*/ 2147483647 h 139"/>
              <a:gd name="T98" fmla="*/ 2147483647 w 137"/>
              <a:gd name="T99" fmla="*/ 2147483647 h 139"/>
              <a:gd name="T100" fmla="*/ 2147483647 w 137"/>
              <a:gd name="T101" fmla="*/ 2147483647 h 139"/>
              <a:gd name="T102" fmla="*/ 2147483647 w 137"/>
              <a:gd name="T103" fmla="*/ 2147483647 h 139"/>
              <a:gd name="T104" fmla="*/ 2147483647 w 137"/>
              <a:gd name="T105" fmla="*/ 2147483647 h 139"/>
              <a:gd name="T106" fmla="*/ 2147483647 w 137"/>
              <a:gd name="T107" fmla="*/ 2147483647 h 139"/>
              <a:gd name="T108" fmla="*/ 2147483647 w 137"/>
              <a:gd name="T109" fmla="*/ 2147483647 h 139"/>
              <a:gd name="T110" fmla="*/ 2147483647 w 137"/>
              <a:gd name="T111" fmla="*/ 2147483647 h 139"/>
              <a:gd name="T112" fmla="*/ 2147483647 w 137"/>
              <a:gd name="T113" fmla="*/ 2147483647 h 139"/>
              <a:gd name="T114" fmla="*/ 2147483647 w 137"/>
              <a:gd name="T115" fmla="*/ 2147483647 h 139"/>
              <a:gd name="T116" fmla="*/ 2147483647 w 137"/>
              <a:gd name="T117" fmla="*/ 2147483647 h 139"/>
              <a:gd name="T118" fmla="*/ 2147483647 w 137"/>
              <a:gd name="T119" fmla="*/ 2147483647 h 139"/>
              <a:gd name="T120" fmla="*/ 2147483647 w 137"/>
              <a:gd name="T121" fmla="*/ 2147483647 h 139"/>
              <a:gd name="T122" fmla="*/ 2147483647 w 137"/>
              <a:gd name="T123" fmla="*/ 2147483647 h 139"/>
              <a:gd name="T124" fmla="*/ 2147483647 w 137"/>
              <a:gd name="T125" fmla="*/ 2147483647 h 139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137" h="139">
                <a:moveTo>
                  <a:pt x="137" y="13"/>
                </a:moveTo>
                <a:lnTo>
                  <a:pt x="58" y="0"/>
                </a:lnTo>
                <a:lnTo>
                  <a:pt x="46" y="97"/>
                </a:lnTo>
                <a:lnTo>
                  <a:pt x="43" y="95"/>
                </a:lnTo>
                <a:lnTo>
                  <a:pt x="40" y="94"/>
                </a:lnTo>
                <a:lnTo>
                  <a:pt x="36" y="93"/>
                </a:lnTo>
                <a:lnTo>
                  <a:pt x="33" y="91"/>
                </a:lnTo>
                <a:lnTo>
                  <a:pt x="28" y="91"/>
                </a:lnTo>
                <a:lnTo>
                  <a:pt x="23" y="91"/>
                </a:lnTo>
                <a:lnTo>
                  <a:pt x="18" y="94"/>
                </a:lnTo>
                <a:lnTo>
                  <a:pt x="12" y="96"/>
                </a:lnTo>
                <a:lnTo>
                  <a:pt x="8" y="99"/>
                </a:lnTo>
                <a:lnTo>
                  <a:pt x="4" y="103"/>
                </a:lnTo>
                <a:lnTo>
                  <a:pt x="1" y="108"/>
                </a:lnTo>
                <a:lnTo>
                  <a:pt x="0" y="112"/>
                </a:lnTo>
                <a:lnTo>
                  <a:pt x="0" y="114"/>
                </a:lnTo>
                <a:lnTo>
                  <a:pt x="1" y="117"/>
                </a:lnTo>
                <a:lnTo>
                  <a:pt x="2" y="120"/>
                </a:lnTo>
                <a:lnTo>
                  <a:pt x="3" y="122"/>
                </a:lnTo>
                <a:lnTo>
                  <a:pt x="5" y="124"/>
                </a:lnTo>
                <a:lnTo>
                  <a:pt x="8" y="126"/>
                </a:lnTo>
                <a:lnTo>
                  <a:pt x="10" y="127"/>
                </a:lnTo>
                <a:lnTo>
                  <a:pt x="13" y="127"/>
                </a:lnTo>
                <a:lnTo>
                  <a:pt x="19" y="127"/>
                </a:lnTo>
                <a:lnTo>
                  <a:pt x="24" y="127"/>
                </a:lnTo>
                <a:lnTo>
                  <a:pt x="29" y="125"/>
                </a:lnTo>
                <a:lnTo>
                  <a:pt x="34" y="122"/>
                </a:lnTo>
                <a:lnTo>
                  <a:pt x="39" y="119"/>
                </a:lnTo>
                <a:lnTo>
                  <a:pt x="42" y="116"/>
                </a:lnTo>
                <a:lnTo>
                  <a:pt x="46" y="112"/>
                </a:lnTo>
                <a:lnTo>
                  <a:pt x="47" y="108"/>
                </a:lnTo>
                <a:lnTo>
                  <a:pt x="58" y="25"/>
                </a:lnTo>
                <a:lnTo>
                  <a:pt x="129" y="35"/>
                </a:lnTo>
                <a:lnTo>
                  <a:pt x="119" y="108"/>
                </a:lnTo>
                <a:lnTo>
                  <a:pt x="117" y="106"/>
                </a:lnTo>
                <a:lnTo>
                  <a:pt x="115" y="105"/>
                </a:lnTo>
                <a:lnTo>
                  <a:pt x="111" y="104"/>
                </a:lnTo>
                <a:lnTo>
                  <a:pt x="107" y="103"/>
                </a:lnTo>
                <a:lnTo>
                  <a:pt x="102" y="103"/>
                </a:lnTo>
                <a:lnTo>
                  <a:pt x="97" y="103"/>
                </a:lnTo>
                <a:lnTo>
                  <a:pt x="92" y="105"/>
                </a:lnTo>
                <a:lnTo>
                  <a:pt x="87" y="108"/>
                </a:lnTo>
                <a:lnTo>
                  <a:pt x="82" y="111"/>
                </a:lnTo>
                <a:lnTo>
                  <a:pt x="79" y="114"/>
                </a:lnTo>
                <a:lnTo>
                  <a:pt x="76" y="118"/>
                </a:lnTo>
                <a:lnTo>
                  <a:pt x="74" y="122"/>
                </a:lnTo>
                <a:lnTo>
                  <a:pt x="74" y="126"/>
                </a:lnTo>
                <a:lnTo>
                  <a:pt x="76" y="128"/>
                </a:lnTo>
                <a:lnTo>
                  <a:pt x="77" y="131"/>
                </a:lnTo>
                <a:lnTo>
                  <a:pt x="78" y="133"/>
                </a:lnTo>
                <a:lnTo>
                  <a:pt x="80" y="135"/>
                </a:lnTo>
                <a:lnTo>
                  <a:pt x="82" y="136"/>
                </a:lnTo>
                <a:lnTo>
                  <a:pt x="85" y="137"/>
                </a:lnTo>
                <a:lnTo>
                  <a:pt x="88" y="139"/>
                </a:lnTo>
                <a:lnTo>
                  <a:pt x="94" y="139"/>
                </a:lnTo>
                <a:lnTo>
                  <a:pt x="99" y="137"/>
                </a:lnTo>
                <a:lnTo>
                  <a:pt x="104" y="136"/>
                </a:lnTo>
                <a:lnTo>
                  <a:pt x="109" y="134"/>
                </a:lnTo>
                <a:lnTo>
                  <a:pt x="114" y="131"/>
                </a:lnTo>
                <a:lnTo>
                  <a:pt x="117" y="127"/>
                </a:lnTo>
                <a:lnTo>
                  <a:pt x="120" y="122"/>
                </a:lnTo>
                <a:lnTo>
                  <a:pt x="122" y="118"/>
                </a:lnTo>
                <a:lnTo>
                  <a:pt x="137" y="13"/>
                </a:lnTo>
                <a:close/>
              </a:path>
            </a:pathLst>
          </a:custGeom>
          <a:solidFill>
            <a:srgbClr val="FF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pic>
        <p:nvPicPr>
          <p:cNvPr id="302" name="Picture 301"/>
          <p:cNvPicPr>
            <a:picLocks noChangeAspect="1"/>
          </p:cNvPicPr>
          <p:nvPr/>
        </p:nvPicPr>
        <p:blipFill>
          <a:blip r:embed="rId4">
            <a:clrChange>
              <a:clrFrom>
                <a:srgbClr val="FFFFFF">
                  <a:alpha val="100000"/>
                </a:srgbClr>
              </a:clrFrom>
              <a:clrTo>
                <a:srgbClr val="FFFFFF">
                  <a:alpha val="100000"/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9876195" y="1558397"/>
            <a:ext cx="3766185" cy="5002530"/>
          </a:xfrm>
          <a:prstGeom prst="rect">
            <a:avLst/>
          </a:prstGeom>
        </p:spPr>
      </p:pic>
      <p:grpSp>
        <p:nvGrpSpPr>
          <p:cNvPr id="303" name="Group 34"/>
          <p:cNvGrpSpPr/>
          <p:nvPr/>
        </p:nvGrpSpPr>
        <p:grpSpPr bwMode="auto">
          <a:xfrm>
            <a:off x="-115295" y="5802052"/>
            <a:ext cx="12489180" cy="1066800"/>
            <a:chOff x="0" y="4003"/>
            <a:chExt cx="5511" cy="317"/>
          </a:xfrm>
        </p:grpSpPr>
        <p:sp>
          <p:nvSpPr>
            <p:cNvPr id="304" name="Freeform 35"/>
            <p:cNvSpPr/>
            <p:nvPr/>
          </p:nvSpPr>
          <p:spPr bwMode="auto">
            <a:xfrm>
              <a:off x="527" y="4003"/>
              <a:ext cx="301" cy="189"/>
            </a:xfrm>
            <a:custGeom>
              <a:avLst/>
              <a:gdLst>
                <a:gd name="T0" fmla="*/ 170 w 301"/>
                <a:gd name="T1" fmla="*/ 106 h 189"/>
                <a:gd name="T2" fmla="*/ 177 w 301"/>
                <a:gd name="T3" fmla="*/ 97 h 189"/>
                <a:gd name="T4" fmla="*/ 186 w 301"/>
                <a:gd name="T5" fmla="*/ 88 h 189"/>
                <a:gd name="T6" fmla="*/ 199 w 301"/>
                <a:gd name="T7" fmla="*/ 80 h 189"/>
                <a:gd name="T8" fmla="*/ 212 w 301"/>
                <a:gd name="T9" fmla="*/ 72 h 189"/>
                <a:gd name="T10" fmla="*/ 229 w 301"/>
                <a:gd name="T11" fmla="*/ 67 h 189"/>
                <a:gd name="T12" fmla="*/ 247 w 301"/>
                <a:gd name="T13" fmla="*/ 63 h 189"/>
                <a:gd name="T14" fmla="*/ 269 w 301"/>
                <a:gd name="T15" fmla="*/ 63 h 189"/>
                <a:gd name="T16" fmla="*/ 291 w 301"/>
                <a:gd name="T17" fmla="*/ 67 h 189"/>
                <a:gd name="T18" fmla="*/ 298 w 301"/>
                <a:gd name="T19" fmla="*/ 75 h 189"/>
                <a:gd name="T20" fmla="*/ 301 w 301"/>
                <a:gd name="T21" fmla="*/ 87 h 189"/>
                <a:gd name="T22" fmla="*/ 298 w 301"/>
                <a:gd name="T23" fmla="*/ 101 h 189"/>
                <a:gd name="T24" fmla="*/ 291 w 301"/>
                <a:gd name="T25" fmla="*/ 117 h 189"/>
                <a:gd name="T26" fmla="*/ 279 w 301"/>
                <a:gd name="T27" fmla="*/ 135 h 189"/>
                <a:gd name="T28" fmla="*/ 264 w 301"/>
                <a:gd name="T29" fmla="*/ 153 h 189"/>
                <a:gd name="T30" fmla="*/ 243 w 301"/>
                <a:gd name="T31" fmla="*/ 172 h 189"/>
                <a:gd name="T32" fmla="*/ 217 w 301"/>
                <a:gd name="T33" fmla="*/ 189 h 189"/>
                <a:gd name="T34" fmla="*/ 194 w 301"/>
                <a:gd name="T35" fmla="*/ 186 h 189"/>
                <a:gd name="T36" fmla="*/ 173 w 301"/>
                <a:gd name="T37" fmla="*/ 182 h 189"/>
                <a:gd name="T38" fmla="*/ 151 w 301"/>
                <a:gd name="T39" fmla="*/ 179 h 189"/>
                <a:gd name="T40" fmla="*/ 131 w 301"/>
                <a:gd name="T41" fmla="*/ 174 h 189"/>
                <a:gd name="T42" fmla="*/ 112 w 301"/>
                <a:gd name="T43" fmla="*/ 169 h 189"/>
                <a:gd name="T44" fmla="*/ 92 w 301"/>
                <a:gd name="T45" fmla="*/ 163 h 189"/>
                <a:gd name="T46" fmla="*/ 74 w 301"/>
                <a:gd name="T47" fmla="*/ 157 h 189"/>
                <a:gd name="T48" fmla="*/ 55 w 301"/>
                <a:gd name="T49" fmla="*/ 150 h 189"/>
                <a:gd name="T50" fmla="*/ 42 w 301"/>
                <a:gd name="T51" fmla="*/ 143 h 189"/>
                <a:gd name="T52" fmla="*/ 28 w 301"/>
                <a:gd name="T53" fmla="*/ 136 h 189"/>
                <a:gd name="T54" fmla="*/ 17 w 301"/>
                <a:gd name="T55" fmla="*/ 127 h 189"/>
                <a:gd name="T56" fmla="*/ 8 w 301"/>
                <a:gd name="T57" fmla="*/ 119 h 189"/>
                <a:gd name="T58" fmla="*/ 3 w 301"/>
                <a:gd name="T59" fmla="*/ 109 h 189"/>
                <a:gd name="T60" fmla="*/ 0 w 301"/>
                <a:gd name="T61" fmla="*/ 101 h 189"/>
                <a:gd name="T62" fmla="*/ 2 w 301"/>
                <a:gd name="T63" fmla="*/ 93 h 189"/>
                <a:gd name="T64" fmla="*/ 6 w 301"/>
                <a:gd name="T65" fmla="*/ 87 h 189"/>
                <a:gd name="T66" fmla="*/ 16 w 301"/>
                <a:gd name="T67" fmla="*/ 82 h 189"/>
                <a:gd name="T68" fmla="*/ 28 w 301"/>
                <a:gd name="T69" fmla="*/ 77 h 189"/>
                <a:gd name="T70" fmla="*/ 42 w 301"/>
                <a:gd name="T71" fmla="*/ 74 h 189"/>
                <a:gd name="T72" fmla="*/ 60 w 301"/>
                <a:gd name="T73" fmla="*/ 74 h 189"/>
                <a:gd name="T74" fmla="*/ 78 w 301"/>
                <a:gd name="T75" fmla="*/ 76 h 189"/>
                <a:gd name="T76" fmla="*/ 96 w 301"/>
                <a:gd name="T77" fmla="*/ 83 h 189"/>
                <a:gd name="T78" fmla="*/ 116 w 301"/>
                <a:gd name="T79" fmla="*/ 95 h 189"/>
                <a:gd name="T80" fmla="*/ 136 w 301"/>
                <a:gd name="T81" fmla="*/ 114 h 189"/>
                <a:gd name="T82" fmla="*/ 133 w 301"/>
                <a:gd name="T83" fmla="*/ 82 h 189"/>
                <a:gd name="T84" fmla="*/ 131 w 301"/>
                <a:gd name="T85" fmla="*/ 45 h 189"/>
                <a:gd name="T86" fmla="*/ 130 w 301"/>
                <a:gd name="T87" fmla="*/ 16 h 189"/>
                <a:gd name="T88" fmla="*/ 130 w 301"/>
                <a:gd name="T89" fmla="*/ 3 h 189"/>
                <a:gd name="T90" fmla="*/ 156 w 301"/>
                <a:gd name="T91" fmla="*/ 0 h 189"/>
                <a:gd name="T92" fmla="*/ 157 w 301"/>
                <a:gd name="T93" fmla="*/ 12 h 189"/>
                <a:gd name="T94" fmla="*/ 163 w 301"/>
                <a:gd name="T95" fmla="*/ 39 h 189"/>
                <a:gd name="T96" fmla="*/ 168 w 301"/>
                <a:gd name="T97" fmla="*/ 74 h 189"/>
                <a:gd name="T98" fmla="*/ 170 w 301"/>
                <a:gd name="T99" fmla="*/ 106 h 189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301" h="189">
                  <a:moveTo>
                    <a:pt x="170" y="106"/>
                  </a:moveTo>
                  <a:lnTo>
                    <a:pt x="177" y="97"/>
                  </a:lnTo>
                  <a:lnTo>
                    <a:pt x="186" y="88"/>
                  </a:lnTo>
                  <a:lnTo>
                    <a:pt x="199" y="80"/>
                  </a:lnTo>
                  <a:lnTo>
                    <a:pt x="212" y="72"/>
                  </a:lnTo>
                  <a:lnTo>
                    <a:pt x="229" y="67"/>
                  </a:lnTo>
                  <a:lnTo>
                    <a:pt x="247" y="63"/>
                  </a:lnTo>
                  <a:lnTo>
                    <a:pt x="269" y="63"/>
                  </a:lnTo>
                  <a:lnTo>
                    <a:pt x="291" y="67"/>
                  </a:lnTo>
                  <a:lnTo>
                    <a:pt x="298" y="75"/>
                  </a:lnTo>
                  <a:lnTo>
                    <a:pt x="301" y="87"/>
                  </a:lnTo>
                  <a:lnTo>
                    <a:pt x="298" y="101"/>
                  </a:lnTo>
                  <a:lnTo>
                    <a:pt x="291" y="117"/>
                  </a:lnTo>
                  <a:lnTo>
                    <a:pt x="279" y="135"/>
                  </a:lnTo>
                  <a:lnTo>
                    <a:pt x="264" y="153"/>
                  </a:lnTo>
                  <a:lnTo>
                    <a:pt x="243" y="172"/>
                  </a:lnTo>
                  <a:lnTo>
                    <a:pt x="217" y="189"/>
                  </a:lnTo>
                  <a:lnTo>
                    <a:pt x="194" y="186"/>
                  </a:lnTo>
                  <a:lnTo>
                    <a:pt x="173" y="182"/>
                  </a:lnTo>
                  <a:lnTo>
                    <a:pt x="151" y="179"/>
                  </a:lnTo>
                  <a:lnTo>
                    <a:pt x="131" y="174"/>
                  </a:lnTo>
                  <a:lnTo>
                    <a:pt x="112" y="169"/>
                  </a:lnTo>
                  <a:lnTo>
                    <a:pt x="92" y="163"/>
                  </a:lnTo>
                  <a:lnTo>
                    <a:pt x="74" y="157"/>
                  </a:lnTo>
                  <a:lnTo>
                    <a:pt x="55" y="150"/>
                  </a:lnTo>
                  <a:lnTo>
                    <a:pt x="42" y="143"/>
                  </a:lnTo>
                  <a:lnTo>
                    <a:pt x="28" y="136"/>
                  </a:lnTo>
                  <a:lnTo>
                    <a:pt x="17" y="127"/>
                  </a:lnTo>
                  <a:lnTo>
                    <a:pt x="8" y="119"/>
                  </a:lnTo>
                  <a:lnTo>
                    <a:pt x="3" y="109"/>
                  </a:lnTo>
                  <a:lnTo>
                    <a:pt x="0" y="101"/>
                  </a:lnTo>
                  <a:lnTo>
                    <a:pt x="2" y="93"/>
                  </a:lnTo>
                  <a:lnTo>
                    <a:pt x="6" y="87"/>
                  </a:lnTo>
                  <a:lnTo>
                    <a:pt x="16" y="82"/>
                  </a:lnTo>
                  <a:lnTo>
                    <a:pt x="28" y="77"/>
                  </a:lnTo>
                  <a:lnTo>
                    <a:pt x="42" y="74"/>
                  </a:lnTo>
                  <a:lnTo>
                    <a:pt x="60" y="74"/>
                  </a:lnTo>
                  <a:lnTo>
                    <a:pt x="78" y="76"/>
                  </a:lnTo>
                  <a:lnTo>
                    <a:pt x="96" y="83"/>
                  </a:lnTo>
                  <a:lnTo>
                    <a:pt x="116" y="95"/>
                  </a:lnTo>
                  <a:lnTo>
                    <a:pt x="136" y="114"/>
                  </a:lnTo>
                  <a:lnTo>
                    <a:pt x="133" y="82"/>
                  </a:lnTo>
                  <a:lnTo>
                    <a:pt x="131" y="45"/>
                  </a:lnTo>
                  <a:lnTo>
                    <a:pt x="130" y="16"/>
                  </a:lnTo>
                  <a:lnTo>
                    <a:pt x="130" y="3"/>
                  </a:lnTo>
                  <a:lnTo>
                    <a:pt x="156" y="0"/>
                  </a:lnTo>
                  <a:lnTo>
                    <a:pt x="157" y="12"/>
                  </a:lnTo>
                  <a:lnTo>
                    <a:pt x="163" y="39"/>
                  </a:lnTo>
                  <a:lnTo>
                    <a:pt x="168" y="74"/>
                  </a:lnTo>
                  <a:lnTo>
                    <a:pt x="170" y="106"/>
                  </a:lnTo>
                  <a:close/>
                </a:path>
              </a:pathLst>
            </a:custGeom>
            <a:solidFill>
              <a:srgbClr val="7FE5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5" name="Freeform 36"/>
            <p:cNvSpPr/>
            <p:nvPr/>
          </p:nvSpPr>
          <p:spPr bwMode="auto">
            <a:xfrm>
              <a:off x="988" y="4094"/>
              <a:ext cx="169" cy="97"/>
            </a:xfrm>
            <a:custGeom>
              <a:avLst/>
              <a:gdLst>
                <a:gd name="T0" fmla="*/ 67 w 169"/>
                <a:gd name="T1" fmla="*/ 15 h 97"/>
                <a:gd name="T2" fmla="*/ 53 w 169"/>
                <a:gd name="T3" fmla="*/ 16 h 97"/>
                <a:gd name="T4" fmla="*/ 41 w 169"/>
                <a:gd name="T5" fmla="*/ 18 h 97"/>
                <a:gd name="T6" fmla="*/ 30 w 169"/>
                <a:gd name="T7" fmla="*/ 20 h 97"/>
                <a:gd name="T8" fmla="*/ 21 w 169"/>
                <a:gd name="T9" fmla="*/ 24 h 97"/>
                <a:gd name="T10" fmla="*/ 13 w 169"/>
                <a:gd name="T11" fmla="*/ 28 h 97"/>
                <a:gd name="T12" fmla="*/ 7 w 169"/>
                <a:gd name="T13" fmla="*/ 33 h 97"/>
                <a:gd name="T14" fmla="*/ 3 w 169"/>
                <a:gd name="T15" fmla="*/ 42 h 97"/>
                <a:gd name="T16" fmla="*/ 0 w 169"/>
                <a:gd name="T17" fmla="*/ 51 h 97"/>
                <a:gd name="T18" fmla="*/ 0 w 169"/>
                <a:gd name="T19" fmla="*/ 62 h 97"/>
                <a:gd name="T20" fmla="*/ 1 w 169"/>
                <a:gd name="T21" fmla="*/ 71 h 97"/>
                <a:gd name="T22" fmla="*/ 6 w 169"/>
                <a:gd name="T23" fmla="*/ 79 h 97"/>
                <a:gd name="T24" fmla="*/ 13 w 169"/>
                <a:gd name="T25" fmla="*/ 87 h 97"/>
                <a:gd name="T26" fmla="*/ 24 w 169"/>
                <a:gd name="T27" fmla="*/ 92 h 97"/>
                <a:gd name="T28" fmla="*/ 36 w 169"/>
                <a:gd name="T29" fmla="*/ 96 h 97"/>
                <a:gd name="T30" fmla="*/ 53 w 169"/>
                <a:gd name="T31" fmla="*/ 97 h 97"/>
                <a:gd name="T32" fmla="*/ 71 w 169"/>
                <a:gd name="T33" fmla="*/ 95 h 97"/>
                <a:gd name="T34" fmla="*/ 91 w 169"/>
                <a:gd name="T35" fmla="*/ 90 h 97"/>
                <a:gd name="T36" fmla="*/ 112 w 169"/>
                <a:gd name="T37" fmla="*/ 84 h 97"/>
                <a:gd name="T38" fmla="*/ 132 w 169"/>
                <a:gd name="T39" fmla="*/ 78 h 97"/>
                <a:gd name="T40" fmla="*/ 149 w 169"/>
                <a:gd name="T41" fmla="*/ 69 h 97"/>
                <a:gd name="T42" fmla="*/ 161 w 169"/>
                <a:gd name="T43" fmla="*/ 59 h 97"/>
                <a:gd name="T44" fmla="*/ 169 w 169"/>
                <a:gd name="T45" fmla="*/ 46 h 97"/>
                <a:gd name="T46" fmla="*/ 169 w 169"/>
                <a:gd name="T47" fmla="*/ 32 h 97"/>
                <a:gd name="T48" fmla="*/ 161 w 169"/>
                <a:gd name="T49" fmla="*/ 15 h 97"/>
                <a:gd name="T50" fmla="*/ 154 w 169"/>
                <a:gd name="T51" fmla="*/ 9 h 97"/>
                <a:gd name="T52" fmla="*/ 144 w 169"/>
                <a:gd name="T53" fmla="*/ 4 h 97"/>
                <a:gd name="T54" fmla="*/ 132 w 169"/>
                <a:gd name="T55" fmla="*/ 2 h 97"/>
                <a:gd name="T56" fmla="*/ 119 w 169"/>
                <a:gd name="T57" fmla="*/ 0 h 97"/>
                <a:gd name="T58" fmla="*/ 105 w 169"/>
                <a:gd name="T59" fmla="*/ 2 h 97"/>
                <a:gd name="T60" fmla="*/ 91 w 169"/>
                <a:gd name="T61" fmla="*/ 5 h 97"/>
                <a:gd name="T62" fmla="*/ 77 w 169"/>
                <a:gd name="T63" fmla="*/ 9 h 97"/>
                <a:gd name="T64" fmla="*/ 67 w 169"/>
                <a:gd name="T65" fmla="*/ 15 h 97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169" h="97">
                  <a:moveTo>
                    <a:pt x="67" y="15"/>
                  </a:moveTo>
                  <a:lnTo>
                    <a:pt x="53" y="16"/>
                  </a:lnTo>
                  <a:lnTo>
                    <a:pt x="41" y="18"/>
                  </a:lnTo>
                  <a:lnTo>
                    <a:pt x="30" y="20"/>
                  </a:lnTo>
                  <a:lnTo>
                    <a:pt x="21" y="24"/>
                  </a:lnTo>
                  <a:lnTo>
                    <a:pt x="13" y="28"/>
                  </a:lnTo>
                  <a:lnTo>
                    <a:pt x="7" y="33"/>
                  </a:lnTo>
                  <a:lnTo>
                    <a:pt x="3" y="42"/>
                  </a:lnTo>
                  <a:lnTo>
                    <a:pt x="0" y="51"/>
                  </a:lnTo>
                  <a:lnTo>
                    <a:pt x="0" y="62"/>
                  </a:lnTo>
                  <a:lnTo>
                    <a:pt x="1" y="71"/>
                  </a:lnTo>
                  <a:lnTo>
                    <a:pt x="6" y="79"/>
                  </a:lnTo>
                  <a:lnTo>
                    <a:pt x="13" y="87"/>
                  </a:lnTo>
                  <a:lnTo>
                    <a:pt x="24" y="92"/>
                  </a:lnTo>
                  <a:lnTo>
                    <a:pt x="36" y="96"/>
                  </a:lnTo>
                  <a:lnTo>
                    <a:pt x="53" y="97"/>
                  </a:lnTo>
                  <a:lnTo>
                    <a:pt x="71" y="95"/>
                  </a:lnTo>
                  <a:lnTo>
                    <a:pt x="91" y="90"/>
                  </a:lnTo>
                  <a:lnTo>
                    <a:pt x="112" y="84"/>
                  </a:lnTo>
                  <a:lnTo>
                    <a:pt x="132" y="78"/>
                  </a:lnTo>
                  <a:lnTo>
                    <a:pt x="149" y="69"/>
                  </a:lnTo>
                  <a:lnTo>
                    <a:pt x="161" y="59"/>
                  </a:lnTo>
                  <a:lnTo>
                    <a:pt x="169" y="46"/>
                  </a:lnTo>
                  <a:lnTo>
                    <a:pt x="169" y="32"/>
                  </a:lnTo>
                  <a:lnTo>
                    <a:pt x="161" y="15"/>
                  </a:lnTo>
                  <a:lnTo>
                    <a:pt x="154" y="9"/>
                  </a:lnTo>
                  <a:lnTo>
                    <a:pt x="144" y="4"/>
                  </a:lnTo>
                  <a:lnTo>
                    <a:pt x="132" y="2"/>
                  </a:lnTo>
                  <a:lnTo>
                    <a:pt x="119" y="0"/>
                  </a:lnTo>
                  <a:lnTo>
                    <a:pt x="105" y="2"/>
                  </a:lnTo>
                  <a:lnTo>
                    <a:pt x="91" y="5"/>
                  </a:lnTo>
                  <a:lnTo>
                    <a:pt x="77" y="9"/>
                  </a:lnTo>
                  <a:lnTo>
                    <a:pt x="67" y="1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6" name="Freeform 37"/>
            <p:cNvSpPr/>
            <p:nvPr/>
          </p:nvSpPr>
          <p:spPr bwMode="auto">
            <a:xfrm>
              <a:off x="1050" y="4238"/>
              <a:ext cx="236" cy="75"/>
            </a:xfrm>
            <a:custGeom>
              <a:avLst/>
              <a:gdLst>
                <a:gd name="T0" fmla="*/ 102 w 236"/>
                <a:gd name="T1" fmla="*/ 2 h 75"/>
                <a:gd name="T2" fmla="*/ 78 w 236"/>
                <a:gd name="T3" fmla="*/ 0 h 75"/>
                <a:gd name="T4" fmla="*/ 57 w 236"/>
                <a:gd name="T5" fmla="*/ 3 h 75"/>
                <a:gd name="T6" fmla="*/ 37 w 236"/>
                <a:gd name="T7" fmla="*/ 6 h 75"/>
                <a:gd name="T8" fmla="*/ 20 w 236"/>
                <a:gd name="T9" fmla="*/ 13 h 75"/>
                <a:gd name="T10" fmla="*/ 8 w 236"/>
                <a:gd name="T11" fmla="*/ 22 h 75"/>
                <a:gd name="T12" fmla="*/ 0 w 236"/>
                <a:gd name="T13" fmla="*/ 32 h 75"/>
                <a:gd name="T14" fmla="*/ 0 w 236"/>
                <a:gd name="T15" fmla="*/ 45 h 75"/>
                <a:gd name="T16" fmla="*/ 6 w 236"/>
                <a:gd name="T17" fmla="*/ 61 h 75"/>
                <a:gd name="T18" fmla="*/ 40 w 236"/>
                <a:gd name="T19" fmla="*/ 68 h 75"/>
                <a:gd name="T20" fmla="*/ 69 w 236"/>
                <a:gd name="T21" fmla="*/ 73 h 75"/>
                <a:gd name="T22" fmla="*/ 95 w 236"/>
                <a:gd name="T23" fmla="*/ 75 h 75"/>
                <a:gd name="T24" fmla="*/ 116 w 236"/>
                <a:gd name="T25" fmla="*/ 75 h 75"/>
                <a:gd name="T26" fmla="*/ 136 w 236"/>
                <a:gd name="T27" fmla="*/ 75 h 75"/>
                <a:gd name="T28" fmla="*/ 156 w 236"/>
                <a:gd name="T29" fmla="*/ 73 h 75"/>
                <a:gd name="T30" fmla="*/ 175 w 236"/>
                <a:gd name="T31" fmla="*/ 69 h 75"/>
                <a:gd name="T32" fmla="*/ 195 w 236"/>
                <a:gd name="T33" fmla="*/ 65 h 75"/>
                <a:gd name="T34" fmla="*/ 214 w 236"/>
                <a:gd name="T35" fmla="*/ 60 h 75"/>
                <a:gd name="T36" fmla="*/ 226 w 236"/>
                <a:gd name="T37" fmla="*/ 54 h 75"/>
                <a:gd name="T38" fmla="*/ 232 w 236"/>
                <a:gd name="T39" fmla="*/ 47 h 75"/>
                <a:gd name="T40" fmla="*/ 236 w 236"/>
                <a:gd name="T41" fmla="*/ 38 h 75"/>
                <a:gd name="T42" fmla="*/ 236 w 236"/>
                <a:gd name="T43" fmla="*/ 31 h 75"/>
                <a:gd name="T44" fmla="*/ 233 w 236"/>
                <a:gd name="T45" fmla="*/ 24 h 75"/>
                <a:gd name="T46" fmla="*/ 230 w 236"/>
                <a:gd name="T47" fmla="*/ 17 h 75"/>
                <a:gd name="T48" fmla="*/ 224 w 236"/>
                <a:gd name="T49" fmla="*/ 12 h 75"/>
                <a:gd name="T50" fmla="*/ 217 w 236"/>
                <a:gd name="T51" fmla="*/ 9 h 75"/>
                <a:gd name="T52" fmla="*/ 209 w 236"/>
                <a:gd name="T53" fmla="*/ 6 h 75"/>
                <a:gd name="T54" fmla="*/ 200 w 236"/>
                <a:gd name="T55" fmla="*/ 5 h 75"/>
                <a:gd name="T56" fmla="*/ 189 w 236"/>
                <a:gd name="T57" fmla="*/ 5 h 75"/>
                <a:gd name="T58" fmla="*/ 180 w 236"/>
                <a:gd name="T59" fmla="*/ 8 h 75"/>
                <a:gd name="T60" fmla="*/ 171 w 236"/>
                <a:gd name="T61" fmla="*/ 9 h 75"/>
                <a:gd name="T62" fmla="*/ 163 w 236"/>
                <a:gd name="T63" fmla="*/ 11 h 75"/>
                <a:gd name="T64" fmla="*/ 157 w 236"/>
                <a:gd name="T65" fmla="*/ 13 h 75"/>
                <a:gd name="T66" fmla="*/ 153 w 236"/>
                <a:gd name="T67" fmla="*/ 15 h 75"/>
                <a:gd name="T68" fmla="*/ 146 w 236"/>
                <a:gd name="T69" fmla="*/ 15 h 75"/>
                <a:gd name="T70" fmla="*/ 140 w 236"/>
                <a:gd name="T71" fmla="*/ 13 h 75"/>
                <a:gd name="T72" fmla="*/ 134 w 236"/>
                <a:gd name="T73" fmla="*/ 11 h 75"/>
                <a:gd name="T74" fmla="*/ 127 w 236"/>
                <a:gd name="T75" fmla="*/ 9 h 75"/>
                <a:gd name="T76" fmla="*/ 119 w 236"/>
                <a:gd name="T77" fmla="*/ 5 h 75"/>
                <a:gd name="T78" fmla="*/ 111 w 236"/>
                <a:gd name="T79" fmla="*/ 3 h 75"/>
                <a:gd name="T80" fmla="*/ 102 w 236"/>
                <a:gd name="T81" fmla="*/ 2 h 7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236" h="75">
                  <a:moveTo>
                    <a:pt x="102" y="2"/>
                  </a:moveTo>
                  <a:lnTo>
                    <a:pt x="78" y="0"/>
                  </a:lnTo>
                  <a:lnTo>
                    <a:pt x="57" y="3"/>
                  </a:lnTo>
                  <a:lnTo>
                    <a:pt x="37" y="6"/>
                  </a:lnTo>
                  <a:lnTo>
                    <a:pt x="20" y="13"/>
                  </a:lnTo>
                  <a:lnTo>
                    <a:pt x="8" y="22"/>
                  </a:lnTo>
                  <a:lnTo>
                    <a:pt x="0" y="32"/>
                  </a:lnTo>
                  <a:lnTo>
                    <a:pt x="0" y="45"/>
                  </a:lnTo>
                  <a:lnTo>
                    <a:pt x="6" y="61"/>
                  </a:lnTo>
                  <a:lnTo>
                    <a:pt x="40" y="68"/>
                  </a:lnTo>
                  <a:lnTo>
                    <a:pt x="69" y="73"/>
                  </a:lnTo>
                  <a:lnTo>
                    <a:pt x="95" y="75"/>
                  </a:lnTo>
                  <a:lnTo>
                    <a:pt x="116" y="75"/>
                  </a:lnTo>
                  <a:lnTo>
                    <a:pt x="136" y="75"/>
                  </a:lnTo>
                  <a:lnTo>
                    <a:pt x="156" y="73"/>
                  </a:lnTo>
                  <a:lnTo>
                    <a:pt x="175" y="69"/>
                  </a:lnTo>
                  <a:lnTo>
                    <a:pt x="195" y="65"/>
                  </a:lnTo>
                  <a:lnTo>
                    <a:pt x="214" y="60"/>
                  </a:lnTo>
                  <a:lnTo>
                    <a:pt x="226" y="54"/>
                  </a:lnTo>
                  <a:lnTo>
                    <a:pt x="232" y="47"/>
                  </a:lnTo>
                  <a:lnTo>
                    <a:pt x="236" y="38"/>
                  </a:lnTo>
                  <a:lnTo>
                    <a:pt x="236" y="31"/>
                  </a:lnTo>
                  <a:lnTo>
                    <a:pt x="233" y="24"/>
                  </a:lnTo>
                  <a:lnTo>
                    <a:pt x="230" y="17"/>
                  </a:lnTo>
                  <a:lnTo>
                    <a:pt x="224" y="12"/>
                  </a:lnTo>
                  <a:lnTo>
                    <a:pt x="217" y="9"/>
                  </a:lnTo>
                  <a:lnTo>
                    <a:pt x="209" y="6"/>
                  </a:lnTo>
                  <a:lnTo>
                    <a:pt x="200" y="5"/>
                  </a:lnTo>
                  <a:lnTo>
                    <a:pt x="189" y="5"/>
                  </a:lnTo>
                  <a:lnTo>
                    <a:pt x="180" y="8"/>
                  </a:lnTo>
                  <a:lnTo>
                    <a:pt x="171" y="9"/>
                  </a:lnTo>
                  <a:lnTo>
                    <a:pt x="163" y="11"/>
                  </a:lnTo>
                  <a:lnTo>
                    <a:pt x="157" y="13"/>
                  </a:lnTo>
                  <a:lnTo>
                    <a:pt x="153" y="15"/>
                  </a:lnTo>
                  <a:lnTo>
                    <a:pt x="146" y="15"/>
                  </a:lnTo>
                  <a:lnTo>
                    <a:pt x="140" y="13"/>
                  </a:lnTo>
                  <a:lnTo>
                    <a:pt x="134" y="11"/>
                  </a:lnTo>
                  <a:lnTo>
                    <a:pt x="127" y="9"/>
                  </a:lnTo>
                  <a:lnTo>
                    <a:pt x="119" y="5"/>
                  </a:lnTo>
                  <a:lnTo>
                    <a:pt x="111" y="3"/>
                  </a:lnTo>
                  <a:lnTo>
                    <a:pt x="102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307" name="Group 38"/>
            <p:cNvGrpSpPr/>
            <p:nvPr/>
          </p:nvGrpSpPr>
          <p:grpSpPr bwMode="auto">
            <a:xfrm>
              <a:off x="0" y="4105"/>
              <a:ext cx="1479" cy="215"/>
              <a:chOff x="3452" y="4125"/>
              <a:chExt cx="1479" cy="215"/>
            </a:xfrm>
          </p:grpSpPr>
          <p:sp>
            <p:nvSpPr>
              <p:cNvPr id="308" name="Freeform 39"/>
              <p:cNvSpPr/>
              <p:nvPr/>
            </p:nvSpPr>
            <p:spPr bwMode="auto">
              <a:xfrm>
                <a:off x="3592" y="4158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2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9" y="1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0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" name="Freeform 40"/>
              <p:cNvSpPr/>
              <p:nvPr/>
            </p:nvSpPr>
            <p:spPr bwMode="auto">
              <a:xfrm>
                <a:off x="3668" y="4235"/>
                <a:ext cx="16" cy="16"/>
              </a:xfrm>
              <a:custGeom>
                <a:avLst/>
                <a:gdLst>
                  <a:gd name="T0" fmla="*/ 0 w 34"/>
                  <a:gd name="T1" fmla="*/ 1 h 32"/>
                  <a:gd name="T2" fmla="*/ 0 w 34"/>
                  <a:gd name="T3" fmla="*/ 1 h 32"/>
                  <a:gd name="T4" fmla="*/ 0 w 34"/>
                  <a:gd name="T5" fmla="*/ 1 h 32"/>
                  <a:gd name="T6" fmla="*/ 0 w 34"/>
                  <a:gd name="T7" fmla="*/ 1 h 32"/>
                  <a:gd name="T8" fmla="*/ 0 w 34"/>
                  <a:gd name="T9" fmla="*/ 0 h 32"/>
                  <a:gd name="T10" fmla="*/ 0 w 34"/>
                  <a:gd name="T11" fmla="*/ 0 h 32"/>
                  <a:gd name="T12" fmla="*/ 0 w 34"/>
                  <a:gd name="T13" fmla="*/ 1 h 32"/>
                  <a:gd name="T14" fmla="*/ 0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0 w 34"/>
                  <a:gd name="T21" fmla="*/ 1 h 32"/>
                  <a:gd name="T22" fmla="*/ 0 w 34"/>
                  <a:gd name="T23" fmla="*/ 1 h 32"/>
                  <a:gd name="T24" fmla="*/ 0 w 34"/>
                  <a:gd name="T25" fmla="*/ 1 h 32"/>
                  <a:gd name="T26" fmla="*/ 0 w 34"/>
                  <a:gd name="T27" fmla="*/ 1 h 32"/>
                  <a:gd name="T28" fmla="*/ 0 w 34"/>
                  <a:gd name="T29" fmla="*/ 1 h 32"/>
                  <a:gd name="T30" fmla="*/ 0 w 34"/>
                  <a:gd name="T31" fmla="*/ 1 h 32"/>
                  <a:gd name="T32" fmla="*/ 0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3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8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" name="Freeform 41"/>
              <p:cNvSpPr/>
              <p:nvPr/>
            </p:nvSpPr>
            <p:spPr bwMode="auto">
              <a:xfrm>
                <a:off x="3668" y="4194"/>
                <a:ext cx="16" cy="17"/>
              </a:xfrm>
              <a:custGeom>
                <a:avLst/>
                <a:gdLst>
                  <a:gd name="T0" fmla="*/ 0 w 33"/>
                  <a:gd name="T1" fmla="*/ 1 h 32"/>
                  <a:gd name="T2" fmla="*/ 0 w 33"/>
                  <a:gd name="T3" fmla="*/ 1 h 32"/>
                  <a:gd name="T4" fmla="*/ 0 w 33"/>
                  <a:gd name="T5" fmla="*/ 1 h 32"/>
                  <a:gd name="T6" fmla="*/ 0 w 33"/>
                  <a:gd name="T7" fmla="*/ 1 h 32"/>
                  <a:gd name="T8" fmla="*/ 0 w 33"/>
                  <a:gd name="T9" fmla="*/ 0 h 32"/>
                  <a:gd name="T10" fmla="*/ 0 w 33"/>
                  <a:gd name="T11" fmla="*/ 0 h 32"/>
                  <a:gd name="T12" fmla="*/ 0 w 33"/>
                  <a:gd name="T13" fmla="*/ 1 h 32"/>
                  <a:gd name="T14" fmla="*/ 0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0 w 33"/>
                  <a:gd name="T21" fmla="*/ 1 h 32"/>
                  <a:gd name="T22" fmla="*/ 0 w 33"/>
                  <a:gd name="T23" fmla="*/ 1 h 32"/>
                  <a:gd name="T24" fmla="*/ 0 w 33"/>
                  <a:gd name="T25" fmla="*/ 1 h 32"/>
                  <a:gd name="T26" fmla="*/ 0 w 33"/>
                  <a:gd name="T27" fmla="*/ 1 h 32"/>
                  <a:gd name="T28" fmla="*/ 0 w 33"/>
                  <a:gd name="T29" fmla="*/ 1 h 32"/>
                  <a:gd name="T30" fmla="*/ 0 w 33"/>
                  <a:gd name="T31" fmla="*/ 1 h 32"/>
                  <a:gd name="T32" fmla="*/ 0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19"/>
                    </a:moveTo>
                    <a:lnTo>
                      <a:pt x="33" y="13"/>
                    </a:lnTo>
                    <a:lnTo>
                      <a:pt x="30" y="7"/>
                    </a:lnTo>
                    <a:lnTo>
                      <a:pt x="26" y="2"/>
                    </a:lnTo>
                    <a:lnTo>
                      <a:pt x="20" y="0"/>
                    </a:lnTo>
                    <a:lnTo>
                      <a:pt x="13" y="0"/>
                    </a:lnTo>
                    <a:lnTo>
                      <a:pt x="7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29" y="25"/>
                    </a:lnTo>
                    <a:lnTo>
                      <a:pt x="33" y="1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" name="Freeform 42"/>
              <p:cNvSpPr/>
              <p:nvPr/>
            </p:nvSpPr>
            <p:spPr bwMode="auto">
              <a:xfrm>
                <a:off x="3671" y="4153"/>
                <a:ext cx="16" cy="17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6" y="3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4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4" y="30"/>
                    </a:lnTo>
                    <a:lnTo>
                      <a:pt x="29" y="25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" name="Freeform 43"/>
              <p:cNvSpPr/>
              <p:nvPr/>
            </p:nvSpPr>
            <p:spPr bwMode="auto">
              <a:xfrm>
                <a:off x="3772" y="4256"/>
                <a:ext cx="17" cy="16"/>
              </a:xfrm>
              <a:custGeom>
                <a:avLst/>
                <a:gdLst>
                  <a:gd name="T0" fmla="*/ 1 w 33"/>
                  <a:gd name="T1" fmla="*/ 1 h 32"/>
                  <a:gd name="T2" fmla="*/ 1 w 33"/>
                  <a:gd name="T3" fmla="*/ 1 h 32"/>
                  <a:gd name="T4" fmla="*/ 1 w 33"/>
                  <a:gd name="T5" fmla="*/ 1 h 32"/>
                  <a:gd name="T6" fmla="*/ 1 w 33"/>
                  <a:gd name="T7" fmla="*/ 1 h 32"/>
                  <a:gd name="T8" fmla="*/ 1 w 33"/>
                  <a:gd name="T9" fmla="*/ 0 h 32"/>
                  <a:gd name="T10" fmla="*/ 1 w 33"/>
                  <a:gd name="T11" fmla="*/ 0 h 32"/>
                  <a:gd name="T12" fmla="*/ 1 w 33"/>
                  <a:gd name="T13" fmla="*/ 1 h 32"/>
                  <a:gd name="T14" fmla="*/ 1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1 w 33"/>
                  <a:gd name="T21" fmla="*/ 1 h 32"/>
                  <a:gd name="T22" fmla="*/ 1 w 33"/>
                  <a:gd name="T23" fmla="*/ 1 h 32"/>
                  <a:gd name="T24" fmla="*/ 1 w 33"/>
                  <a:gd name="T25" fmla="*/ 1 h 32"/>
                  <a:gd name="T26" fmla="*/ 1 w 33"/>
                  <a:gd name="T27" fmla="*/ 1 h 32"/>
                  <a:gd name="T28" fmla="*/ 1 w 33"/>
                  <a:gd name="T29" fmla="*/ 1 h 32"/>
                  <a:gd name="T30" fmla="*/ 1 w 33"/>
                  <a:gd name="T31" fmla="*/ 1 h 32"/>
                  <a:gd name="T32" fmla="*/ 1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20"/>
                    </a:moveTo>
                    <a:lnTo>
                      <a:pt x="33" y="14"/>
                    </a:lnTo>
                    <a:lnTo>
                      <a:pt x="31" y="8"/>
                    </a:lnTo>
                    <a:lnTo>
                      <a:pt x="26" y="4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3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7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30" y="26"/>
                    </a:lnTo>
                    <a:lnTo>
                      <a:pt x="33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" name="Freeform 44"/>
              <p:cNvSpPr/>
              <p:nvPr/>
            </p:nvSpPr>
            <p:spPr bwMode="auto">
              <a:xfrm>
                <a:off x="3768" y="4216"/>
                <a:ext cx="17" cy="16"/>
              </a:xfrm>
              <a:custGeom>
                <a:avLst/>
                <a:gdLst>
                  <a:gd name="T0" fmla="*/ 1 w 32"/>
                  <a:gd name="T1" fmla="*/ 0 h 33"/>
                  <a:gd name="T2" fmla="*/ 1 w 32"/>
                  <a:gd name="T3" fmla="*/ 0 h 33"/>
                  <a:gd name="T4" fmla="*/ 1 w 32"/>
                  <a:gd name="T5" fmla="*/ 0 h 33"/>
                  <a:gd name="T6" fmla="*/ 1 w 32"/>
                  <a:gd name="T7" fmla="*/ 0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0 h 33"/>
                  <a:gd name="T14" fmla="*/ 1 w 32"/>
                  <a:gd name="T15" fmla="*/ 0 h 33"/>
                  <a:gd name="T16" fmla="*/ 0 w 32"/>
                  <a:gd name="T17" fmla="*/ 0 h 33"/>
                  <a:gd name="T18" fmla="*/ 0 w 32"/>
                  <a:gd name="T19" fmla="*/ 0 h 33"/>
                  <a:gd name="T20" fmla="*/ 1 w 32"/>
                  <a:gd name="T21" fmla="*/ 0 h 33"/>
                  <a:gd name="T22" fmla="*/ 1 w 32"/>
                  <a:gd name="T23" fmla="*/ 0 h 33"/>
                  <a:gd name="T24" fmla="*/ 1 w 32"/>
                  <a:gd name="T25" fmla="*/ 0 h 33"/>
                  <a:gd name="T26" fmla="*/ 1 w 32"/>
                  <a:gd name="T27" fmla="*/ 0 h 33"/>
                  <a:gd name="T28" fmla="*/ 1 w 32"/>
                  <a:gd name="T29" fmla="*/ 0 h 33"/>
                  <a:gd name="T30" fmla="*/ 1 w 32"/>
                  <a:gd name="T31" fmla="*/ 0 h 33"/>
                  <a:gd name="T32" fmla="*/ 1 w 32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9"/>
                    </a:lnTo>
                    <a:lnTo>
                      <a:pt x="26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3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3"/>
                    </a:ln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" name="Freeform 45"/>
              <p:cNvSpPr/>
              <p:nvPr/>
            </p:nvSpPr>
            <p:spPr bwMode="auto">
              <a:xfrm>
                <a:off x="3774" y="4175"/>
                <a:ext cx="16" cy="17"/>
              </a:xfrm>
              <a:custGeom>
                <a:avLst/>
                <a:gdLst>
                  <a:gd name="T0" fmla="*/ 0 w 33"/>
                  <a:gd name="T1" fmla="*/ 1 h 33"/>
                  <a:gd name="T2" fmla="*/ 0 w 33"/>
                  <a:gd name="T3" fmla="*/ 1 h 33"/>
                  <a:gd name="T4" fmla="*/ 0 w 33"/>
                  <a:gd name="T5" fmla="*/ 1 h 33"/>
                  <a:gd name="T6" fmla="*/ 0 w 33"/>
                  <a:gd name="T7" fmla="*/ 1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1 h 33"/>
                  <a:gd name="T14" fmla="*/ 0 w 33"/>
                  <a:gd name="T15" fmla="*/ 1 h 33"/>
                  <a:gd name="T16" fmla="*/ 0 w 33"/>
                  <a:gd name="T17" fmla="*/ 1 h 33"/>
                  <a:gd name="T18" fmla="*/ 0 w 33"/>
                  <a:gd name="T19" fmla="*/ 1 h 33"/>
                  <a:gd name="T20" fmla="*/ 0 w 33"/>
                  <a:gd name="T21" fmla="*/ 1 h 33"/>
                  <a:gd name="T22" fmla="*/ 0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0 w 33"/>
                  <a:gd name="T29" fmla="*/ 1 h 33"/>
                  <a:gd name="T30" fmla="*/ 0 w 33"/>
                  <a:gd name="T31" fmla="*/ 1 h 33"/>
                  <a:gd name="T32" fmla="*/ 0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33" y="21"/>
                    </a:moveTo>
                    <a:lnTo>
                      <a:pt x="33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5" y="31"/>
                    </a:lnTo>
                    <a:lnTo>
                      <a:pt x="29" y="26"/>
                    </a:lnTo>
                    <a:lnTo>
                      <a:pt x="33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" name="Freeform 46"/>
              <p:cNvSpPr/>
              <p:nvPr/>
            </p:nvSpPr>
            <p:spPr bwMode="auto">
              <a:xfrm>
                <a:off x="3789" y="4136"/>
                <a:ext cx="16" cy="17"/>
              </a:xfrm>
              <a:custGeom>
                <a:avLst/>
                <a:gdLst>
                  <a:gd name="T0" fmla="*/ 1 w 32"/>
                  <a:gd name="T1" fmla="*/ 1 h 34"/>
                  <a:gd name="T2" fmla="*/ 1 w 32"/>
                  <a:gd name="T3" fmla="*/ 1 h 34"/>
                  <a:gd name="T4" fmla="*/ 1 w 32"/>
                  <a:gd name="T5" fmla="*/ 1 h 34"/>
                  <a:gd name="T6" fmla="*/ 1 w 32"/>
                  <a:gd name="T7" fmla="*/ 1 h 34"/>
                  <a:gd name="T8" fmla="*/ 1 w 32"/>
                  <a:gd name="T9" fmla="*/ 0 h 34"/>
                  <a:gd name="T10" fmla="*/ 1 w 32"/>
                  <a:gd name="T11" fmla="*/ 0 h 34"/>
                  <a:gd name="T12" fmla="*/ 1 w 32"/>
                  <a:gd name="T13" fmla="*/ 1 h 34"/>
                  <a:gd name="T14" fmla="*/ 1 w 32"/>
                  <a:gd name="T15" fmla="*/ 1 h 34"/>
                  <a:gd name="T16" fmla="*/ 0 w 32"/>
                  <a:gd name="T17" fmla="*/ 1 h 34"/>
                  <a:gd name="T18" fmla="*/ 0 w 32"/>
                  <a:gd name="T19" fmla="*/ 1 h 34"/>
                  <a:gd name="T20" fmla="*/ 1 w 32"/>
                  <a:gd name="T21" fmla="*/ 1 h 34"/>
                  <a:gd name="T22" fmla="*/ 1 w 32"/>
                  <a:gd name="T23" fmla="*/ 1 h 34"/>
                  <a:gd name="T24" fmla="*/ 1 w 32"/>
                  <a:gd name="T25" fmla="*/ 1 h 34"/>
                  <a:gd name="T26" fmla="*/ 1 w 32"/>
                  <a:gd name="T27" fmla="*/ 1 h 34"/>
                  <a:gd name="T28" fmla="*/ 1 w 32"/>
                  <a:gd name="T29" fmla="*/ 1 h 34"/>
                  <a:gd name="T30" fmla="*/ 1 w 32"/>
                  <a:gd name="T31" fmla="*/ 1 h 34"/>
                  <a:gd name="T32" fmla="*/ 1 w 32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4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4"/>
                    </a:lnTo>
                    <a:lnTo>
                      <a:pt x="20" y="34"/>
                    </a:lnTo>
                    <a:lnTo>
                      <a:pt x="25" y="32"/>
                    </a:lnTo>
                    <a:lnTo>
                      <a:pt x="30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" name="Freeform 47"/>
              <p:cNvSpPr/>
              <p:nvPr/>
            </p:nvSpPr>
            <p:spPr bwMode="auto">
              <a:xfrm>
                <a:off x="3842" y="4235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" name="Freeform 48"/>
              <p:cNvSpPr/>
              <p:nvPr/>
            </p:nvSpPr>
            <p:spPr bwMode="auto">
              <a:xfrm>
                <a:off x="3857" y="4201"/>
                <a:ext cx="16" cy="16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lnTo>
                      <a:pt x="18" y="32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" name="Freeform 49"/>
              <p:cNvSpPr/>
              <p:nvPr/>
            </p:nvSpPr>
            <p:spPr bwMode="auto">
              <a:xfrm>
                <a:off x="3861" y="4164"/>
                <a:ext cx="16" cy="17"/>
              </a:xfrm>
              <a:custGeom>
                <a:avLst/>
                <a:gdLst>
                  <a:gd name="T0" fmla="*/ 1 w 32"/>
                  <a:gd name="T1" fmla="*/ 1 h 33"/>
                  <a:gd name="T2" fmla="*/ 1 w 32"/>
                  <a:gd name="T3" fmla="*/ 1 h 33"/>
                  <a:gd name="T4" fmla="*/ 1 w 32"/>
                  <a:gd name="T5" fmla="*/ 1 h 33"/>
                  <a:gd name="T6" fmla="*/ 1 w 32"/>
                  <a:gd name="T7" fmla="*/ 1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1 h 33"/>
                  <a:gd name="T14" fmla="*/ 1 w 32"/>
                  <a:gd name="T15" fmla="*/ 1 h 33"/>
                  <a:gd name="T16" fmla="*/ 0 w 32"/>
                  <a:gd name="T17" fmla="*/ 1 h 33"/>
                  <a:gd name="T18" fmla="*/ 0 w 32"/>
                  <a:gd name="T19" fmla="*/ 1 h 33"/>
                  <a:gd name="T20" fmla="*/ 1 w 32"/>
                  <a:gd name="T21" fmla="*/ 1 h 33"/>
                  <a:gd name="T22" fmla="*/ 1 w 32"/>
                  <a:gd name="T23" fmla="*/ 1 h 33"/>
                  <a:gd name="T24" fmla="*/ 1 w 32"/>
                  <a:gd name="T25" fmla="*/ 1 h 33"/>
                  <a:gd name="T26" fmla="*/ 1 w 32"/>
                  <a:gd name="T27" fmla="*/ 1 h 33"/>
                  <a:gd name="T28" fmla="*/ 1 w 32"/>
                  <a:gd name="T29" fmla="*/ 1 h 33"/>
                  <a:gd name="T30" fmla="*/ 1 w 32"/>
                  <a:gd name="T31" fmla="*/ 1 h 33"/>
                  <a:gd name="T32" fmla="*/ 1 w 32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" name="Freeform 50"/>
              <p:cNvSpPr/>
              <p:nvPr/>
            </p:nvSpPr>
            <p:spPr bwMode="auto">
              <a:xfrm>
                <a:off x="4066" y="4265"/>
                <a:ext cx="40" cy="40"/>
              </a:xfrm>
              <a:custGeom>
                <a:avLst/>
                <a:gdLst>
                  <a:gd name="T0" fmla="*/ 1 w 80"/>
                  <a:gd name="T1" fmla="*/ 0 h 80"/>
                  <a:gd name="T2" fmla="*/ 1 w 80"/>
                  <a:gd name="T3" fmla="*/ 0 h 80"/>
                  <a:gd name="T4" fmla="*/ 1 w 80"/>
                  <a:gd name="T5" fmla="*/ 1 h 80"/>
                  <a:gd name="T6" fmla="*/ 1 w 80"/>
                  <a:gd name="T7" fmla="*/ 1 h 80"/>
                  <a:gd name="T8" fmla="*/ 1 w 80"/>
                  <a:gd name="T9" fmla="*/ 1 h 80"/>
                  <a:gd name="T10" fmla="*/ 1 w 80"/>
                  <a:gd name="T11" fmla="*/ 1 h 80"/>
                  <a:gd name="T12" fmla="*/ 1 w 80"/>
                  <a:gd name="T13" fmla="*/ 1 h 80"/>
                  <a:gd name="T14" fmla="*/ 1 w 80"/>
                  <a:gd name="T15" fmla="*/ 1 h 80"/>
                  <a:gd name="T16" fmla="*/ 0 w 80"/>
                  <a:gd name="T17" fmla="*/ 1 h 80"/>
                  <a:gd name="T18" fmla="*/ 0 w 80"/>
                  <a:gd name="T19" fmla="*/ 1 h 80"/>
                  <a:gd name="T20" fmla="*/ 0 w 80"/>
                  <a:gd name="T21" fmla="*/ 1 h 80"/>
                  <a:gd name="T22" fmla="*/ 1 w 80"/>
                  <a:gd name="T23" fmla="*/ 1 h 80"/>
                  <a:gd name="T24" fmla="*/ 1 w 80"/>
                  <a:gd name="T25" fmla="*/ 1 h 80"/>
                  <a:gd name="T26" fmla="*/ 1 w 80"/>
                  <a:gd name="T27" fmla="*/ 1 h 80"/>
                  <a:gd name="T28" fmla="*/ 1 w 80"/>
                  <a:gd name="T29" fmla="*/ 1 h 80"/>
                  <a:gd name="T30" fmla="*/ 1 w 80"/>
                  <a:gd name="T31" fmla="*/ 1 h 80"/>
                  <a:gd name="T32" fmla="*/ 1 w 80"/>
                  <a:gd name="T33" fmla="*/ 1 h 80"/>
                  <a:gd name="T34" fmla="*/ 1 w 80"/>
                  <a:gd name="T35" fmla="*/ 1 h 80"/>
                  <a:gd name="T36" fmla="*/ 1 w 80"/>
                  <a:gd name="T37" fmla="*/ 1 h 80"/>
                  <a:gd name="T38" fmla="*/ 1 w 80"/>
                  <a:gd name="T39" fmla="*/ 1 h 80"/>
                  <a:gd name="T40" fmla="*/ 1 w 80"/>
                  <a:gd name="T41" fmla="*/ 1 h 80"/>
                  <a:gd name="T42" fmla="*/ 1 w 80"/>
                  <a:gd name="T43" fmla="*/ 1 h 80"/>
                  <a:gd name="T44" fmla="*/ 1 w 80"/>
                  <a:gd name="T45" fmla="*/ 1 h 80"/>
                  <a:gd name="T46" fmla="*/ 1 w 80"/>
                  <a:gd name="T47" fmla="*/ 1 h 80"/>
                  <a:gd name="T48" fmla="*/ 1 w 80"/>
                  <a:gd name="T49" fmla="*/ 1 h 80"/>
                  <a:gd name="T50" fmla="*/ 1 w 80"/>
                  <a:gd name="T51" fmla="*/ 1 h 80"/>
                  <a:gd name="T52" fmla="*/ 1 w 80"/>
                  <a:gd name="T53" fmla="*/ 1 h 80"/>
                  <a:gd name="T54" fmla="*/ 1 w 80"/>
                  <a:gd name="T55" fmla="*/ 1 h 80"/>
                  <a:gd name="T56" fmla="*/ 1 w 80"/>
                  <a:gd name="T57" fmla="*/ 1 h 80"/>
                  <a:gd name="T58" fmla="*/ 1 w 80"/>
                  <a:gd name="T59" fmla="*/ 1 h 80"/>
                  <a:gd name="T60" fmla="*/ 1 w 80"/>
                  <a:gd name="T61" fmla="*/ 1 h 80"/>
                  <a:gd name="T62" fmla="*/ 1 w 80"/>
                  <a:gd name="T63" fmla="*/ 1 h 80"/>
                  <a:gd name="T64" fmla="*/ 1 w 80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80">
                    <a:moveTo>
                      <a:pt x="46" y="0"/>
                    </a:moveTo>
                    <a:lnTo>
                      <a:pt x="38" y="0"/>
                    </a:lnTo>
                    <a:lnTo>
                      <a:pt x="30" y="2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9"/>
                    </a:lnTo>
                    <a:lnTo>
                      <a:pt x="3" y="26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9"/>
                    </a:lnTo>
                    <a:lnTo>
                      <a:pt x="18" y="74"/>
                    </a:lnTo>
                    <a:lnTo>
                      <a:pt x="24" y="78"/>
                    </a:lnTo>
                    <a:lnTo>
                      <a:pt x="32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7"/>
                    </a:lnTo>
                    <a:lnTo>
                      <a:pt x="62" y="73"/>
                    </a:lnTo>
                    <a:lnTo>
                      <a:pt x="68" y="67"/>
                    </a:lnTo>
                    <a:lnTo>
                      <a:pt x="73" y="62"/>
                    </a:lnTo>
                    <a:lnTo>
                      <a:pt x="76" y="55"/>
                    </a:lnTo>
                    <a:lnTo>
                      <a:pt x="79" y="47"/>
                    </a:lnTo>
                    <a:lnTo>
                      <a:pt x="80" y="39"/>
                    </a:lnTo>
                    <a:lnTo>
                      <a:pt x="79" y="30"/>
                    </a:lnTo>
                    <a:lnTo>
                      <a:pt x="76" y="24"/>
                    </a:lnTo>
                    <a:lnTo>
                      <a:pt x="73" y="17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" name="Freeform 51"/>
              <p:cNvSpPr/>
              <p:nvPr/>
            </p:nvSpPr>
            <p:spPr bwMode="auto">
              <a:xfrm>
                <a:off x="4136" y="4223"/>
                <a:ext cx="40" cy="39"/>
              </a:xfrm>
              <a:custGeom>
                <a:avLst/>
                <a:gdLst>
                  <a:gd name="T0" fmla="*/ 1 w 79"/>
                  <a:gd name="T1" fmla="*/ 0 h 80"/>
                  <a:gd name="T2" fmla="*/ 1 w 79"/>
                  <a:gd name="T3" fmla="*/ 0 h 80"/>
                  <a:gd name="T4" fmla="*/ 1 w 79"/>
                  <a:gd name="T5" fmla="*/ 0 h 80"/>
                  <a:gd name="T6" fmla="*/ 1 w 79"/>
                  <a:gd name="T7" fmla="*/ 0 h 80"/>
                  <a:gd name="T8" fmla="*/ 1 w 79"/>
                  <a:gd name="T9" fmla="*/ 0 h 80"/>
                  <a:gd name="T10" fmla="*/ 1 w 79"/>
                  <a:gd name="T11" fmla="*/ 0 h 80"/>
                  <a:gd name="T12" fmla="*/ 1 w 79"/>
                  <a:gd name="T13" fmla="*/ 0 h 80"/>
                  <a:gd name="T14" fmla="*/ 1 w 79"/>
                  <a:gd name="T15" fmla="*/ 0 h 80"/>
                  <a:gd name="T16" fmla="*/ 0 w 79"/>
                  <a:gd name="T17" fmla="*/ 0 h 80"/>
                  <a:gd name="T18" fmla="*/ 0 w 79"/>
                  <a:gd name="T19" fmla="*/ 0 h 80"/>
                  <a:gd name="T20" fmla="*/ 1 w 79"/>
                  <a:gd name="T21" fmla="*/ 0 h 80"/>
                  <a:gd name="T22" fmla="*/ 1 w 79"/>
                  <a:gd name="T23" fmla="*/ 0 h 80"/>
                  <a:gd name="T24" fmla="*/ 1 w 79"/>
                  <a:gd name="T25" fmla="*/ 0 h 80"/>
                  <a:gd name="T26" fmla="*/ 1 w 79"/>
                  <a:gd name="T27" fmla="*/ 0 h 80"/>
                  <a:gd name="T28" fmla="*/ 1 w 79"/>
                  <a:gd name="T29" fmla="*/ 0 h 80"/>
                  <a:gd name="T30" fmla="*/ 1 w 79"/>
                  <a:gd name="T31" fmla="*/ 0 h 80"/>
                  <a:gd name="T32" fmla="*/ 1 w 79"/>
                  <a:gd name="T33" fmla="*/ 0 h 80"/>
                  <a:gd name="T34" fmla="*/ 1 w 79"/>
                  <a:gd name="T35" fmla="*/ 0 h 80"/>
                  <a:gd name="T36" fmla="*/ 1 w 79"/>
                  <a:gd name="T37" fmla="*/ 0 h 80"/>
                  <a:gd name="T38" fmla="*/ 1 w 79"/>
                  <a:gd name="T39" fmla="*/ 0 h 80"/>
                  <a:gd name="T40" fmla="*/ 1 w 79"/>
                  <a:gd name="T41" fmla="*/ 0 h 80"/>
                  <a:gd name="T42" fmla="*/ 1 w 79"/>
                  <a:gd name="T43" fmla="*/ 0 h 80"/>
                  <a:gd name="T44" fmla="*/ 1 w 79"/>
                  <a:gd name="T45" fmla="*/ 0 h 80"/>
                  <a:gd name="T46" fmla="*/ 1 w 79"/>
                  <a:gd name="T47" fmla="*/ 0 h 80"/>
                  <a:gd name="T48" fmla="*/ 1 w 79"/>
                  <a:gd name="T49" fmla="*/ 0 h 80"/>
                  <a:gd name="T50" fmla="*/ 1 w 79"/>
                  <a:gd name="T51" fmla="*/ 0 h 80"/>
                  <a:gd name="T52" fmla="*/ 1 w 79"/>
                  <a:gd name="T53" fmla="*/ 0 h 80"/>
                  <a:gd name="T54" fmla="*/ 1 w 79"/>
                  <a:gd name="T55" fmla="*/ 0 h 80"/>
                  <a:gd name="T56" fmla="*/ 1 w 79"/>
                  <a:gd name="T57" fmla="*/ 0 h 80"/>
                  <a:gd name="T58" fmla="*/ 1 w 79"/>
                  <a:gd name="T59" fmla="*/ 0 h 80"/>
                  <a:gd name="T60" fmla="*/ 1 w 79"/>
                  <a:gd name="T61" fmla="*/ 0 h 80"/>
                  <a:gd name="T62" fmla="*/ 1 w 79"/>
                  <a:gd name="T63" fmla="*/ 0 h 80"/>
                  <a:gd name="T64" fmla="*/ 1 w 79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79" h="80">
                    <a:moveTo>
                      <a:pt x="47" y="0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4"/>
                    </a:lnTo>
                    <a:lnTo>
                      <a:pt x="17" y="7"/>
                    </a:lnTo>
                    <a:lnTo>
                      <a:pt x="11" y="13"/>
                    </a:lnTo>
                    <a:lnTo>
                      <a:pt x="5" y="19"/>
                    </a:lnTo>
                    <a:lnTo>
                      <a:pt x="2" y="26"/>
                    </a:lnTo>
                    <a:lnTo>
                      <a:pt x="0" y="34"/>
                    </a:lnTo>
                    <a:lnTo>
                      <a:pt x="0" y="42"/>
                    </a:lnTo>
                    <a:lnTo>
                      <a:pt x="1" y="49"/>
                    </a:lnTo>
                    <a:lnTo>
                      <a:pt x="3" y="57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8" y="74"/>
                    </a:lnTo>
                    <a:lnTo>
                      <a:pt x="25" y="78"/>
                    </a:lnTo>
                    <a:lnTo>
                      <a:pt x="33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6"/>
                    </a:lnTo>
                    <a:lnTo>
                      <a:pt x="63" y="73"/>
                    </a:lnTo>
                    <a:lnTo>
                      <a:pt x="69" y="67"/>
                    </a:lnTo>
                    <a:lnTo>
                      <a:pt x="73" y="61"/>
                    </a:lnTo>
                    <a:lnTo>
                      <a:pt x="77" y="55"/>
                    </a:lnTo>
                    <a:lnTo>
                      <a:pt x="79" y="46"/>
                    </a:lnTo>
                    <a:lnTo>
                      <a:pt x="79" y="38"/>
                    </a:lnTo>
                    <a:lnTo>
                      <a:pt x="78" y="31"/>
                    </a:lnTo>
                    <a:lnTo>
                      <a:pt x="76" y="23"/>
                    </a:lnTo>
                    <a:lnTo>
                      <a:pt x="72" y="18"/>
                    </a:lnTo>
                    <a:lnTo>
                      <a:pt x="68" y="12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1" name="Freeform 52"/>
              <p:cNvSpPr/>
              <p:nvPr/>
            </p:nvSpPr>
            <p:spPr bwMode="auto">
              <a:xfrm>
                <a:off x="4059" y="4190"/>
                <a:ext cx="40" cy="40"/>
              </a:xfrm>
              <a:custGeom>
                <a:avLst/>
                <a:gdLst>
                  <a:gd name="T0" fmla="*/ 1 w 80"/>
                  <a:gd name="T1" fmla="*/ 0 h 78"/>
                  <a:gd name="T2" fmla="*/ 1 w 80"/>
                  <a:gd name="T3" fmla="*/ 0 h 78"/>
                  <a:gd name="T4" fmla="*/ 1 w 80"/>
                  <a:gd name="T5" fmla="*/ 0 h 78"/>
                  <a:gd name="T6" fmla="*/ 1 w 80"/>
                  <a:gd name="T7" fmla="*/ 1 h 78"/>
                  <a:gd name="T8" fmla="*/ 1 w 80"/>
                  <a:gd name="T9" fmla="*/ 1 h 78"/>
                  <a:gd name="T10" fmla="*/ 1 w 80"/>
                  <a:gd name="T11" fmla="*/ 1 h 78"/>
                  <a:gd name="T12" fmla="*/ 1 w 80"/>
                  <a:gd name="T13" fmla="*/ 1 h 78"/>
                  <a:gd name="T14" fmla="*/ 1 w 80"/>
                  <a:gd name="T15" fmla="*/ 1 h 78"/>
                  <a:gd name="T16" fmla="*/ 1 w 80"/>
                  <a:gd name="T17" fmla="*/ 1 h 78"/>
                  <a:gd name="T18" fmla="*/ 0 w 80"/>
                  <a:gd name="T19" fmla="*/ 1 h 78"/>
                  <a:gd name="T20" fmla="*/ 1 w 80"/>
                  <a:gd name="T21" fmla="*/ 1 h 78"/>
                  <a:gd name="T22" fmla="*/ 1 w 80"/>
                  <a:gd name="T23" fmla="*/ 1 h 78"/>
                  <a:gd name="T24" fmla="*/ 1 w 80"/>
                  <a:gd name="T25" fmla="*/ 1 h 78"/>
                  <a:gd name="T26" fmla="*/ 1 w 80"/>
                  <a:gd name="T27" fmla="*/ 1 h 78"/>
                  <a:gd name="T28" fmla="*/ 1 w 80"/>
                  <a:gd name="T29" fmla="*/ 1 h 78"/>
                  <a:gd name="T30" fmla="*/ 1 w 80"/>
                  <a:gd name="T31" fmla="*/ 1 h 78"/>
                  <a:gd name="T32" fmla="*/ 1 w 80"/>
                  <a:gd name="T33" fmla="*/ 1 h 78"/>
                  <a:gd name="T34" fmla="*/ 1 w 80"/>
                  <a:gd name="T35" fmla="*/ 1 h 78"/>
                  <a:gd name="T36" fmla="*/ 1 w 80"/>
                  <a:gd name="T37" fmla="*/ 1 h 78"/>
                  <a:gd name="T38" fmla="*/ 1 w 80"/>
                  <a:gd name="T39" fmla="*/ 1 h 78"/>
                  <a:gd name="T40" fmla="*/ 1 w 80"/>
                  <a:gd name="T41" fmla="*/ 1 h 78"/>
                  <a:gd name="T42" fmla="*/ 1 w 80"/>
                  <a:gd name="T43" fmla="*/ 1 h 78"/>
                  <a:gd name="T44" fmla="*/ 1 w 80"/>
                  <a:gd name="T45" fmla="*/ 1 h 78"/>
                  <a:gd name="T46" fmla="*/ 1 w 80"/>
                  <a:gd name="T47" fmla="*/ 1 h 78"/>
                  <a:gd name="T48" fmla="*/ 1 w 80"/>
                  <a:gd name="T49" fmla="*/ 1 h 78"/>
                  <a:gd name="T50" fmla="*/ 1 w 80"/>
                  <a:gd name="T51" fmla="*/ 1 h 78"/>
                  <a:gd name="T52" fmla="*/ 1 w 80"/>
                  <a:gd name="T53" fmla="*/ 1 h 78"/>
                  <a:gd name="T54" fmla="*/ 1 w 80"/>
                  <a:gd name="T55" fmla="*/ 1 h 78"/>
                  <a:gd name="T56" fmla="*/ 1 w 80"/>
                  <a:gd name="T57" fmla="*/ 1 h 78"/>
                  <a:gd name="T58" fmla="*/ 1 w 80"/>
                  <a:gd name="T59" fmla="*/ 1 h 78"/>
                  <a:gd name="T60" fmla="*/ 1 w 80"/>
                  <a:gd name="T61" fmla="*/ 1 h 78"/>
                  <a:gd name="T62" fmla="*/ 1 w 80"/>
                  <a:gd name="T63" fmla="*/ 1 h 78"/>
                  <a:gd name="T64" fmla="*/ 1 w 80"/>
                  <a:gd name="T65" fmla="*/ 0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8" y="0"/>
                    </a:moveTo>
                    <a:lnTo>
                      <a:pt x="40" y="0"/>
                    </a:lnTo>
                    <a:lnTo>
                      <a:pt x="32" y="0"/>
                    </a:lnTo>
                    <a:lnTo>
                      <a:pt x="25" y="3"/>
                    </a:lnTo>
                    <a:lnTo>
                      <a:pt x="18" y="7"/>
                    </a:lnTo>
                    <a:lnTo>
                      <a:pt x="12" y="11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2" y="32"/>
                    </a:lnTo>
                    <a:lnTo>
                      <a:pt x="0" y="40"/>
                    </a:lnTo>
                    <a:lnTo>
                      <a:pt x="2" y="47"/>
                    </a:lnTo>
                    <a:lnTo>
                      <a:pt x="4" y="55"/>
                    </a:lnTo>
                    <a:lnTo>
                      <a:pt x="7" y="61"/>
                    </a:lnTo>
                    <a:lnTo>
                      <a:pt x="13" y="67"/>
                    </a:lnTo>
                    <a:lnTo>
                      <a:pt x="19" y="72"/>
                    </a:lnTo>
                    <a:lnTo>
                      <a:pt x="26" y="76"/>
                    </a:lnTo>
                    <a:lnTo>
                      <a:pt x="34" y="78"/>
                    </a:lnTo>
                    <a:lnTo>
                      <a:pt x="42" y="78"/>
                    </a:lnTo>
                    <a:lnTo>
                      <a:pt x="50" y="77"/>
                    </a:lnTo>
                    <a:lnTo>
                      <a:pt x="57" y="75"/>
                    </a:lnTo>
                    <a:lnTo>
                      <a:pt x="64" y="71"/>
                    </a:lnTo>
                    <a:lnTo>
                      <a:pt x="70" y="65"/>
                    </a:lnTo>
                    <a:lnTo>
                      <a:pt x="74" y="60"/>
                    </a:lnTo>
                    <a:lnTo>
                      <a:pt x="78" y="53"/>
                    </a:lnTo>
                    <a:lnTo>
                      <a:pt x="80" y="45"/>
                    </a:lnTo>
                    <a:lnTo>
                      <a:pt x="80" y="37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3" y="6"/>
                    </a:lnTo>
                    <a:lnTo>
                      <a:pt x="56" y="2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2" name="Freeform 53"/>
              <p:cNvSpPr/>
              <p:nvPr/>
            </p:nvSpPr>
            <p:spPr bwMode="auto">
              <a:xfrm>
                <a:off x="3990" y="4195"/>
                <a:ext cx="39" cy="39"/>
              </a:xfrm>
              <a:custGeom>
                <a:avLst/>
                <a:gdLst>
                  <a:gd name="T0" fmla="*/ 0 w 80"/>
                  <a:gd name="T1" fmla="*/ 1 h 78"/>
                  <a:gd name="T2" fmla="*/ 0 w 80"/>
                  <a:gd name="T3" fmla="*/ 0 h 78"/>
                  <a:gd name="T4" fmla="*/ 0 w 80"/>
                  <a:gd name="T5" fmla="*/ 1 h 78"/>
                  <a:gd name="T6" fmla="*/ 0 w 80"/>
                  <a:gd name="T7" fmla="*/ 1 h 78"/>
                  <a:gd name="T8" fmla="*/ 0 w 80"/>
                  <a:gd name="T9" fmla="*/ 1 h 78"/>
                  <a:gd name="T10" fmla="*/ 0 w 80"/>
                  <a:gd name="T11" fmla="*/ 1 h 78"/>
                  <a:gd name="T12" fmla="*/ 0 w 80"/>
                  <a:gd name="T13" fmla="*/ 1 h 78"/>
                  <a:gd name="T14" fmla="*/ 0 w 80"/>
                  <a:gd name="T15" fmla="*/ 1 h 78"/>
                  <a:gd name="T16" fmla="*/ 0 w 80"/>
                  <a:gd name="T17" fmla="*/ 1 h 78"/>
                  <a:gd name="T18" fmla="*/ 0 w 80"/>
                  <a:gd name="T19" fmla="*/ 1 h 78"/>
                  <a:gd name="T20" fmla="*/ 0 w 80"/>
                  <a:gd name="T21" fmla="*/ 1 h 78"/>
                  <a:gd name="T22" fmla="*/ 0 w 80"/>
                  <a:gd name="T23" fmla="*/ 1 h 78"/>
                  <a:gd name="T24" fmla="*/ 0 w 80"/>
                  <a:gd name="T25" fmla="*/ 1 h 78"/>
                  <a:gd name="T26" fmla="*/ 0 w 80"/>
                  <a:gd name="T27" fmla="*/ 1 h 78"/>
                  <a:gd name="T28" fmla="*/ 0 w 80"/>
                  <a:gd name="T29" fmla="*/ 1 h 78"/>
                  <a:gd name="T30" fmla="*/ 0 w 80"/>
                  <a:gd name="T31" fmla="*/ 1 h 78"/>
                  <a:gd name="T32" fmla="*/ 0 w 80"/>
                  <a:gd name="T33" fmla="*/ 1 h 78"/>
                  <a:gd name="T34" fmla="*/ 0 w 80"/>
                  <a:gd name="T35" fmla="*/ 1 h 78"/>
                  <a:gd name="T36" fmla="*/ 0 w 80"/>
                  <a:gd name="T37" fmla="*/ 1 h 78"/>
                  <a:gd name="T38" fmla="*/ 0 w 80"/>
                  <a:gd name="T39" fmla="*/ 1 h 78"/>
                  <a:gd name="T40" fmla="*/ 0 w 80"/>
                  <a:gd name="T41" fmla="*/ 1 h 78"/>
                  <a:gd name="T42" fmla="*/ 0 w 80"/>
                  <a:gd name="T43" fmla="*/ 1 h 78"/>
                  <a:gd name="T44" fmla="*/ 0 w 80"/>
                  <a:gd name="T45" fmla="*/ 1 h 78"/>
                  <a:gd name="T46" fmla="*/ 0 w 80"/>
                  <a:gd name="T47" fmla="*/ 1 h 78"/>
                  <a:gd name="T48" fmla="*/ 0 w 80"/>
                  <a:gd name="T49" fmla="*/ 1 h 78"/>
                  <a:gd name="T50" fmla="*/ 0 w 80"/>
                  <a:gd name="T51" fmla="*/ 1 h 78"/>
                  <a:gd name="T52" fmla="*/ 0 w 80"/>
                  <a:gd name="T53" fmla="*/ 1 h 78"/>
                  <a:gd name="T54" fmla="*/ 0 w 80"/>
                  <a:gd name="T55" fmla="*/ 1 h 78"/>
                  <a:gd name="T56" fmla="*/ 0 w 80"/>
                  <a:gd name="T57" fmla="*/ 1 h 78"/>
                  <a:gd name="T58" fmla="*/ 0 w 80"/>
                  <a:gd name="T59" fmla="*/ 1 h 78"/>
                  <a:gd name="T60" fmla="*/ 0 w 80"/>
                  <a:gd name="T61" fmla="*/ 1 h 78"/>
                  <a:gd name="T62" fmla="*/ 0 w 80"/>
                  <a:gd name="T63" fmla="*/ 1 h 78"/>
                  <a:gd name="T64" fmla="*/ 0 w 80"/>
                  <a:gd name="T65" fmla="*/ 1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7" y="1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3"/>
                    </a:lnTo>
                    <a:lnTo>
                      <a:pt x="17" y="7"/>
                    </a:lnTo>
                    <a:lnTo>
                      <a:pt x="12" y="12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1" y="32"/>
                    </a:lnTo>
                    <a:lnTo>
                      <a:pt x="0" y="40"/>
                    </a:lnTo>
                    <a:lnTo>
                      <a:pt x="1" y="48"/>
                    </a:lnTo>
                    <a:lnTo>
                      <a:pt x="4" y="55"/>
                    </a:lnTo>
                    <a:lnTo>
                      <a:pt x="7" y="62"/>
                    </a:lnTo>
                    <a:lnTo>
                      <a:pt x="13" y="68"/>
                    </a:lnTo>
                    <a:lnTo>
                      <a:pt x="19" y="73"/>
                    </a:lnTo>
                    <a:lnTo>
                      <a:pt x="25" y="76"/>
                    </a:lnTo>
                    <a:lnTo>
                      <a:pt x="33" y="78"/>
                    </a:lnTo>
                    <a:lnTo>
                      <a:pt x="42" y="78"/>
                    </a:lnTo>
                    <a:lnTo>
                      <a:pt x="50" y="78"/>
                    </a:lnTo>
                    <a:lnTo>
                      <a:pt x="57" y="75"/>
                    </a:lnTo>
                    <a:lnTo>
                      <a:pt x="63" y="71"/>
                    </a:lnTo>
                    <a:lnTo>
                      <a:pt x="69" y="67"/>
                    </a:lnTo>
                    <a:lnTo>
                      <a:pt x="74" y="61"/>
                    </a:lnTo>
                    <a:lnTo>
                      <a:pt x="77" y="54"/>
                    </a:lnTo>
                    <a:lnTo>
                      <a:pt x="80" y="46"/>
                    </a:lnTo>
                    <a:lnTo>
                      <a:pt x="80" y="38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2" y="6"/>
                    </a:lnTo>
                    <a:lnTo>
                      <a:pt x="55" y="2"/>
                    </a:lnTo>
                    <a:lnTo>
                      <a:pt x="47" y="1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3" name="Freeform 54"/>
              <p:cNvSpPr/>
              <p:nvPr/>
            </p:nvSpPr>
            <p:spPr bwMode="auto">
              <a:xfrm>
                <a:off x="4127" y="4147"/>
                <a:ext cx="39" cy="39"/>
              </a:xfrm>
              <a:custGeom>
                <a:avLst/>
                <a:gdLst>
                  <a:gd name="T0" fmla="*/ 0 w 80"/>
                  <a:gd name="T1" fmla="*/ 0 h 79"/>
                  <a:gd name="T2" fmla="*/ 0 w 80"/>
                  <a:gd name="T3" fmla="*/ 0 h 79"/>
                  <a:gd name="T4" fmla="*/ 0 w 80"/>
                  <a:gd name="T5" fmla="*/ 0 h 79"/>
                  <a:gd name="T6" fmla="*/ 0 w 80"/>
                  <a:gd name="T7" fmla="*/ 0 h 79"/>
                  <a:gd name="T8" fmla="*/ 0 w 80"/>
                  <a:gd name="T9" fmla="*/ 0 h 79"/>
                  <a:gd name="T10" fmla="*/ 0 w 80"/>
                  <a:gd name="T11" fmla="*/ 0 h 79"/>
                  <a:gd name="T12" fmla="*/ 0 w 80"/>
                  <a:gd name="T13" fmla="*/ 0 h 79"/>
                  <a:gd name="T14" fmla="*/ 0 w 80"/>
                  <a:gd name="T15" fmla="*/ 0 h 79"/>
                  <a:gd name="T16" fmla="*/ 0 w 80"/>
                  <a:gd name="T17" fmla="*/ 0 h 79"/>
                  <a:gd name="T18" fmla="*/ 0 w 80"/>
                  <a:gd name="T19" fmla="*/ 0 h 79"/>
                  <a:gd name="T20" fmla="*/ 0 w 80"/>
                  <a:gd name="T21" fmla="*/ 0 h 79"/>
                  <a:gd name="T22" fmla="*/ 0 w 80"/>
                  <a:gd name="T23" fmla="*/ 0 h 79"/>
                  <a:gd name="T24" fmla="*/ 0 w 80"/>
                  <a:gd name="T25" fmla="*/ 0 h 79"/>
                  <a:gd name="T26" fmla="*/ 0 w 80"/>
                  <a:gd name="T27" fmla="*/ 0 h 79"/>
                  <a:gd name="T28" fmla="*/ 0 w 80"/>
                  <a:gd name="T29" fmla="*/ 0 h 79"/>
                  <a:gd name="T30" fmla="*/ 0 w 80"/>
                  <a:gd name="T31" fmla="*/ 0 h 79"/>
                  <a:gd name="T32" fmla="*/ 0 w 80"/>
                  <a:gd name="T33" fmla="*/ 0 h 79"/>
                  <a:gd name="T34" fmla="*/ 0 w 80"/>
                  <a:gd name="T35" fmla="*/ 0 h 79"/>
                  <a:gd name="T36" fmla="*/ 0 w 80"/>
                  <a:gd name="T37" fmla="*/ 0 h 79"/>
                  <a:gd name="T38" fmla="*/ 0 w 80"/>
                  <a:gd name="T39" fmla="*/ 0 h 79"/>
                  <a:gd name="T40" fmla="*/ 0 w 80"/>
                  <a:gd name="T41" fmla="*/ 0 h 79"/>
                  <a:gd name="T42" fmla="*/ 0 w 80"/>
                  <a:gd name="T43" fmla="*/ 0 h 79"/>
                  <a:gd name="T44" fmla="*/ 0 w 80"/>
                  <a:gd name="T45" fmla="*/ 0 h 79"/>
                  <a:gd name="T46" fmla="*/ 0 w 80"/>
                  <a:gd name="T47" fmla="*/ 0 h 79"/>
                  <a:gd name="T48" fmla="*/ 0 w 80"/>
                  <a:gd name="T49" fmla="*/ 0 h 79"/>
                  <a:gd name="T50" fmla="*/ 0 w 80"/>
                  <a:gd name="T51" fmla="*/ 0 h 79"/>
                  <a:gd name="T52" fmla="*/ 0 w 80"/>
                  <a:gd name="T53" fmla="*/ 0 h 79"/>
                  <a:gd name="T54" fmla="*/ 0 w 80"/>
                  <a:gd name="T55" fmla="*/ 0 h 79"/>
                  <a:gd name="T56" fmla="*/ 0 w 80"/>
                  <a:gd name="T57" fmla="*/ 0 h 79"/>
                  <a:gd name="T58" fmla="*/ 0 w 80"/>
                  <a:gd name="T59" fmla="*/ 0 h 79"/>
                  <a:gd name="T60" fmla="*/ 0 w 80"/>
                  <a:gd name="T61" fmla="*/ 0 h 79"/>
                  <a:gd name="T62" fmla="*/ 0 w 80"/>
                  <a:gd name="T63" fmla="*/ 0 h 79"/>
                  <a:gd name="T64" fmla="*/ 0 w 80"/>
                  <a:gd name="T65" fmla="*/ 0 h 7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9">
                    <a:moveTo>
                      <a:pt x="46" y="0"/>
                    </a:moveTo>
                    <a:lnTo>
                      <a:pt x="38" y="0"/>
                    </a:lnTo>
                    <a:lnTo>
                      <a:pt x="30" y="0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8"/>
                    </a:lnTo>
                    <a:lnTo>
                      <a:pt x="2" y="24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40" y="79"/>
                    </a:lnTo>
                    <a:lnTo>
                      <a:pt x="49" y="79"/>
                    </a:lnTo>
                    <a:lnTo>
                      <a:pt x="55" y="75"/>
                    </a:lnTo>
                    <a:lnTo>
                      <a:pt x="62" y="72"/>
                    </a:lnTo>
                    <a:lnTo>
                      <a:pt x="68" y="67"/>
                    </a:lnTo>
                    <a:lnTo>
                      <a:pt x="73" y="61"/>
                    </a:lnTo>
                    <a:lnTo>
                      <a:pt x="76" y="54"/>
                    </a:lnTo>
                    <a:lnTo>
                      <a:pt x="78" y="46"/>
                    </a:lnTo>
                    <a:lnTo>
                      <a:pt x="80" y="38"/>
                    </a:lnTo>
                    <a:lnTo>
                      <a:pt x="78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4" name="Freeform 55"/>
              <p:cNvSpPr/>
              <p:nvPr/>
            </p:nvSpPr>
            <p:spPr bwMode="auto">
              <a:xfrm>
                <a:off x="4216" y="4162"/>
                <a:ext cx="37" cy="39"/>
              </a:xfrm>
              <a:custGeom>
                <a:avLst/>
                <a:gdLst>
                  <a:gd name="T0" fmla="*/ 1 w 73"/>
                  <a:gd name="T1" fmla="*/ 0 h 79"/>
                  <a:gd name="T2" fmla="*/ 1 w 73"/>
                  <a:gd name="T3" fmla="*/ 0 h 79"/>
                  <a:gd name="T4" fmla="*/ 1 w 73"/>
                  <a:gd name="T5" fmla="*/ 0 h 79"/>
                  <a:gd name="T6" fmla="*/ 1 w 73"/>
                  <a:gd name="T7" fmla="*/ 0 h 79"/>
                  <a:gd name="T8" fmla="*/ 1 w 73"/>
                  <a:gd name="T9" fmla="*/ 0 h 79"/>
                  <a:gd name="T10" fmla="*/ 1 w 73"/>
                  <a:gd name="T11" fmla="*/ 0 h 79"/>
                  <a:gd name="T12" fmla="*/ 1 w 73"/>
                  <a:gd name="T13" fmla="*/ 0 h 79"/>
                  <a:gd name="T14" fmla="*/ 1 w 73"/>
                  <a:gd name="T15" fmla="*/ 0 h 79"/>
                  <a:gd name="T16" fmla="*/ 1 w 73"/>
                  <a:gd name="T17" fmla="*/ 0 h 79"/>
                  <a:gd name="T18" fmla="*/ 1 w 73"/>
                  <a:gd name="T19" fmla="*/ 0 h 79"/>
                  <a:gd name="T20" fmla="*/ 1 w 73"/>
                  <a:gd name="T21" fmla="*/ 0 h 79"/>
                  <a:gd name="T22" fmla="*/ 1 w 73"/>
                  <a:gd name="T23" fmla="*/ 0 h 79"/>
                  <a:gd name="T24" fmla="*/ 0 w 73"/>
                  <a:gd name="T25" fmla="*/ 0 h 79"/>
                  <a:gd name="T26" fmla="*/ 0 w 73"/>
                  <a:gd name="T27" fmla="*/ 0 h 79"/>
                  <a:gd name="T28" fmla="*/ 0 w 73"/>
                  <a:gd name="T29" fmla="*/ 0 h 79"/>
                  <a:gd name="T30" fmla="*/ 1 w 73"/>
                  <a:gd name="T31" fmla="*/ 0 h 79"/>
                  <a:gd name="T32" fmla="*/ 1 w 73"/>
                  <a:gd name="T33" fmla="*/ 0 h 79"/>
                  <a:gd name="T34" fmla="*/ 1 w 73"/>
                  <a:gd name="T35" fmla="*/ 0 h 79"/>
                  <a:gd name="T36" fmla="*/ 1 w 73"/>
                  <a:gd name="T37" fmla="*/ 0 h 79"/>
                  <a:gd name="T38" fmla="*/ 1 w 73"/>
                  <a:gd name="T39" fmla="*/ 0 h 79"/>
                  <a:gd name="T40" fmla="*/ 1 w 73"/>
                  <a:gd name="T41" fmla="*/ 0 h 79"/>
                  <a:gd name="T42" fmla="*/ 1 w 73"/>
                  <a:gd name="T43" fmla="*/ 0 h 79"/>
                  <a:gd name="T44" fmla="*/ 1 w 73"/>
                  <a:gd name="T45" fmla="*/ 0 h 79"/>
                  <a:gd name="T46" fmla="*/ 1 w 73"/>
                  <a:gd name="T47" fmla="*/ 0 h 79"/>
                  <a:gd name="T48" fmla="*/ 1 w 73"/>
                  <a:gd name="T49" fmla="*/ 0 h 79"/>
                  <a:gd name="T50" fmla="*/ 1 w 73"/>
                  <a:gd name="T51" fmla="*/ 0 h 79"/>
                  <a:gd name="T52" fmla="*/ 1 w 73"/>
                  <a:gd name="T53" fmla="*/ 0 h 79"/>
                  <a:gd name="T54" fmla="*/ 1 w 73"/>
                  <a:gd name="T55" fmla="*/ 0 h 79"/>
                  <a:gd name="T56" fmla="*/ 1 w 73"/>
                  <a:gd name="T57" fmla="*/ 0 h 79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73" h="79">
                    <a:moveTo>
                      <a:pt x="73" y="19"/>
                    </a:moveTo>
                    <a:lnTo>
                      <a:pt x="69" y="12"/>
                    </a:lnTo>
                    <a:lnTo>
                      <a:pt x="62" y="7"/>
                    </a:lnTo>
                    <a:lnTo>
                      <a:pt x="54" y="2"/>
                    </a:lnTo>
                    <a:lnTo>
                      <a:pt x="46" y="0"/>
                    </a:lnTo>
                    <a:lnTo>
                      <a:pt x="38" y="0"/>
                    </a:lnTo>
                    <a:lnTo>
                      <a:pt x="30" y="1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0" y="12"/>
                    </a:lnTo>
                    <a:lnTo>
                      <a:pt x="5" y="19"/>
                    </a:lnTo>
                    <a:lnTo>
                      <a:pt x="2" y="25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49"/>
                    </a:lnTo>
                    <a:lnTo>
                      <a:pt x="3" y="55"/>
                    </a:lnTo>
                    <a:lnTo>
                      <a:pt x="7" y="62"/>
                    </a:lnTo>
                    <a:lnTo>
                      <a:pt x="11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35" y="79"/>
                    </a:lnTo>
                    <a:lnTo>
                      <a:pt x="38" y="79"/>
                    </a:lnTo>
                    <a:lnTo>
                      <a:pt x="41" y="79"/>
                    </a:lnTo>
                    <a:lnTo>
                      <a:pt x="43" y="79"/>
                    </a:lnTo>
                    <a:lnTo>
                      <a:pt x="48" y="70"/>
                    </a:lnTo>
                    <a:lnTo>
                      <a:pt x="58" y="52"/>
                    </a:lnTo>
                    <a:lnTo>
                      <a:pt x="69" y="31"/>
                    </a:lnTo>
                    <a:lnTo>
                      <a:pt x="73" y="19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" name="Freeform 56"/>
              <p:cNvSpPr/>
              <p:nvPr/>
            </p:nvSpPr>
            <p:spPr bwMode="auto">
              <a:xfrm>
                <a:off x="3983" y="4266"/>
                <a:ext cx="31" cy="33"/>
              </a:xfrm>
              <a:custGeom>
                <a:avLst/>
                <a:gdLst>
                  <a:gd name="T0" fmla="*/ 1 w 61"/>
                  <a:gd name="T1" fmla="*/ 1 h 66"/>
                  <a:gd name="T2" fmla="*/ 1 w 61"/>
                  <a:gd name="T3" fmla="*/ 1 h 66"/>
                  <a:gd name="T4" fmla="*/ 1 w 61"/>
                  <a:gd name="T5" fmla="*/ 1 h 66"/>
                  <a:gd name="T6" fmla="*/ 1 w 61"/>
                  <a:gd name="T7" fmla="*/ 1 h 66"/>
                  <a:gd name="T8" fmla="*/ 1 w 61"/>
                  <a:gd name="T9" fmla="*/ 1 h 66"/>
                  <a:gd name="T10" fmla="*/ 1 w 61"/>
                  <a:gd name="T11" fmla="*/ 1 h 66"/>
                  <a:gd name="T12" fmla="*/ 1 w 61"/>
                  <a:gd name="T13" fmla="*/ 1 h 66"/>
                  <a:gd name="T14" fmla="*/ 1 w 61"/>
                  <a:gd name="T15" fmla="*/ 1 h 66"/>
                  <a:gd name="T16" fmla="*/ 1 w 61"/>
                  <a:gd name="T17" fmla="*/ 1 h 66"/>
                  <a:gd name="T18" fmla="*/ 1 w 61"/>
                  <a:gd name="T19" fmla="*/ 1 h 66"/>
                  <a:gd name="T20" fmla="*/ 1 w 61"/>
                  <a:gd name="T21" fmla="*/ 1 h 66"/>
                  <a:gd name="T22" fmla="*/ 1 w 61"/>
                  <a:gd name="T23" fmla="*/ 1 h 66"/>
                  <a:gd name="T24" fmla="*/ 1 w 61"/>
                  <a:gd name="T25" fmla="*/ 1 h 66"/>
                  <a:gd name="T26" fmla="*/ 1 w 61"/>
                  <a:gd name="T27" fmla="*/ 0 h 66"/>
                  <a:gd name="T28" fmla="*/ 1 w 61"/>
                  <a:gd name="T29" fmla="*/ 1 h 66"/>
                  <a:gd name="T30" fmla="*/ 1 w 61"/>
                  <a:gd name="T31" fmla="*/ 1 h 66"/>
                  <a:gd name="T32" fmla="*/ 0 w 61"/>
                  <a:gd name="T33" fmla="*/ 1 h 66"/>
                  <a:gd name="T34" fmla="*/ 1 w 61"/>
                  <a:gd name="T35" fmla="*/ 1 h 66"/>
                  <a:gd name="T36" fmla="*/ 1 w 61"/>
                  <a:gd name="T37" fmla="*/ 1 h 66"/>
                  <a:gd name="T38" fmla="*/ 1 w 61"/>
                  <a:gd name="T39" fmla="*/ 1 h 66"/>
                  <a:gd name="T40" fmla="*/ 1 w 61"/>
                  <a:gd name="T41" fmla="*/ 1 h 66"/>
                  <a:gd name="T42" fmla="*/ 1 w 61"/>
                  <a:gd name="T43" fmla="*/ 1 h 66"/>
                  <a:gd name="T44" fmla="*/ 1 w 61"/>
                  <a:gd name="T45" fmla="*/ 1 h 66"/>
                  <a:gd name="T46" fmla="*/ 1 w 61"/>
                  <a:gd name="T47" fmla="*/ 1 h 66"/>
                  <a:gd name="T48" fmla="*/ 1 w 61"/>
                  <a:gd name="T49" fmla="*/ 1 h 6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61" h="66">
                    <a:moveTo>
                      <a:pt x="53" y="66"/>
                    </a:moveTo>
                    <a:lnTo>
                      <a:pt x="57" y="61"/>
                    </a:lnTo>
                    <a:lnTo>
                      <a:pt x="59" y="56"/>
                    </a:lnTo>
                    <a:lnTo>
                      <a:pt x="60" y="52"/>
                    </a:lnTo>
                    <a:lnTo>
                      <a:pt x="61" y="47"/>
                    </a:lnTo>
                    <a:lnTo>
                      <a:pt x="61" y="39"/>
                    </a:lnTo>
                    <a:lnTo>
                      <a:pt x="60" y="31"/>
                    </a:lnTo>
                    <a:lnTo>
                      <a:pt x="58" y="24"/>
                    </a:lnTo>
                    <a:lnTo>
                      <a:pt x="55" y="17"/>
                    </a:lnTo>
                    <a:lnTo>
                      <a:pt x="50" y="11"/>
                    </a:lnTo>
                    <a:lnTo>
                      <a:pt x="43" y="7"/>
                    </a:lnTo>
                    <a:lnTo>
                      <a:pt x="36" y="3"/>
                    </a:lnTo>
                    <a:lnTo>
                      <a:pt x="29" y="1"/>
                    </a:lnTo>
                    <a:lnTo>
                      <a:pt x="21" y="0"/>
                    </a:lnTo>
                    <a:lnTo>
                      <a:pt x="13" y="1"/>
                    </a:lnTo>
                    <a:lnTo>
                      <a:pt x="6" y="3"/>
                    </a:lnTo>
                    <a:lnTo>
                      <a:pt x="0" y="7"/>
                    </a:lnTo>
                    <a:lnTo>
                      <a:pt x="2" y="9"/>
                    </a:lnTo>
                    <a:lnTo>
                      <a:pt x="5" y="14"/>
                    </a:lnTo>
                    <a:lnTo>
                      <a:pt x="11" y="22"/>
                    </a:lnTo>
                    <a:lnTo>
                      <a:pt x="19" y="31"/>
                    </a:lnTo>
                    <a:lnTo>
                      <a:pt x="27" y="41"/>
                    </a:lnTo>
                    <a:lnTo>
                      <a:pt x="35" y="51"/>
                    </a:lnTo>
                    <a:lnTo>
                      <a:pt x="44" y="59"/>
                    </a:lnTo>
                    <a:lnTo>
                      <a:pt x="53" y="66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" name="Freeform 57"/>
              <p:cNvSpPr/>
              <p:nvPr/>
            </p:nvSpPr>
            <p:spPr bwMode="auto">
              <a:xfrm>
                <a:off x="4852" y="4125"/>
                <a:ext cx="17" cy="17"/>
              </a:xfrm>
              <a:custGeom>
                <a:avLst/>
                <a:gdLst>
                  <a:gd name="T0" fmla="*/ 1 w 34"/>
                  <a:gd name="T1" fmla="*/ 1 h 34"/>
                  <a:gd name="T2" fmla="*/ 1 w 34"/>
                  <a:gd name="T3" fmla="*/ 1 h 34"/>
                  <a:gd name="T4" fmla="*/ 1 w 34"/>
                  <a:gd name="T5" fmla="*/ 1 h 34"/>
                  <a:gd name="T6" fmla="*/ 1 w 34"/>
                  <a:gd name="T7" fmla="*/ 1 h 34"/>
                  <a:gd name="T8" fmla="*/ 1 w 34"/>
                  <a:gd name="T9" fmla="*/ 1 h 34"/>
                  <a:gd name="T10" fmla="*/ 1 w 34"/>
                  <a:gd name="T11" fmla="*/ 1 h 34"/>
                  <a:gd name="T12" fmla="*/ 1 w 34"/>
                  <a:gd name="T13" fmla="*/ 1 h 34"/>
                  <a:gd name="T14" fmla="*/ 1 w 34"/>
                  <a:gd name="T15" fmla="*/ 1 h 34"/>
                  <a:gd name="T16" fmla="*/ 1 w 34"/>
                  <a:gd name="T17" fmla="*/ 1 h 34"/>
                  <a:gd name="T18" fmla="*/ 1 w 34"/>
                  <a:gd name="T19" fmla="*/ 0 h 34"/>
                  <a:gd name="T20" fmla="*/ 1 w 34"/>
                  <a:gd name="T21" fmla="*/ 1 h 34"/>
                  <a:gd name="T22" fmla="*/ 1 w 34"/>
                  <a:gd name="T23" fmla="*/ 1 h 34"/>
                  <a:gd name="T24" fmla="*/ 0 w 34"/>
                  <a:gd name="T25" fmla="*/ 1 h 34"/>
                  <a:gd name="T26" fmla="*/ 0 w 34"/>
                  <a:gd name="T27" fmla="*/ 1 h 34"/>
                  <a:gd name="T28" fmla="*/ 1 w 34"/>
                  <a:gd name="T29" fmla="*/ 1 h 34"/>
                  <a:gd name="T30" fmla="*/ 1 w 34"/>
                  <a:gd name="T31" fmla="*/ 1 h 34"/>
                  <a:gd name="T32" fmla="*/ 1 w 34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4">
                    <a:moveTo>
                      <a:pt x="12" y="34"/>
                    </a:moveTo>
                    <a:lnTo>
                      <a:pt x="19" y="34"/>
                    </a:lnTo>
                    <a:lnTo>
                      <a:pt x="24" y="33"/>
                    </a:lnTo>
                    <a:lnTo>
                      <a:pt x="29" y="28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2" y="10"/>
                    </a:lnTo>
                    <a:lnTo>
                      <a:pt x="28" y="5"/>
                    </a:lnTo>
                    <a:lnTo>
                      <a:pt x="22" y="2"/>
                    </a:lnTo>
                    <a:lnTo>
                      <a:pt x="15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6" y="30"/>
                    </a:lnTo>
                    <a:lnTo>
                      <a:pt x="12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" name="Freeform 58"/>
              <p:cNvSpPr/>
              <p:nvPr/>
            </p:nvSpPr>
            <p:spPr bwMode="auto">
              <a:xfrm>
                <a:off x="4885" y="4152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0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1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1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8" y="3"/>
                    </a:lnTo>
                    <a:lnTo>
                      <a:pt x="22" y="0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1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" name="Freeform 59"/>
              <p:cNvSpPr/>
              <p:nvPr/>
            </p:nvSpPr>
            <p:spPr bwMode="auto">
              <a:xfrm>
                <a:off x="4701" y="4202"/>
                <a:ext cx="17" cy="17"/>
              </a:xfrm>
              <a:custGeom>
                <a:avLst/>
                <a:gdLst>
                  <a:gd name="T0" fmla="*/ 1 w 34"/>
                  <a:gd name="T1" fmla="*/ 1 h 33"/>
                  <a:gd name="T2" fmla="*/ 1 w 34"/>
                  <a:gd name="T3" fmla="*/ 1 h 33"/>
                  <a:gd name="T4" fmla="*/ 1 w 34"/>
                  <a:gd name="T5" fmla="*/ 1 h 33"/>
                  <a:gd name="T6" fmla="*/ 1 w 34"/>
                  <a:gd name="T7" fmla="*/ 1 h 33"/>
                  <a:gd name="T8" fmla="*/ 1 w 34"/>
                  <a:gd name="T9" fmla="*/ 1 h 33"/>
                  <a:gd name="T10" fmla="*/ 1 w 34"/>
                  <a:gd name="T11" fmla="*/ 1 h 33"/>
                  <a:gd name="T12" fmla="*/ 1 w 34"/>
                  <a:gd name="T13" fmla="*/ 1 h 33"/>
                  <a:gd name="T14" fmla="*/ 1 w 34"/>
                  <a:gd name="T15" fmla="*/ 1 h 33"/>
                  <a:gd name="T16" fmla="*/ 1 w 34"/>
                  <a:gd name="T17" fmla="*/ 1 h 33"/>
                  <a:gd name="T18" fmla="*/ 1 w 34"/>
                  <a:gd name="T19" fmla="*/ 0 h 33"/>
                  <a:gd name="T20" fmla="*/ 1 w 34"/>
                  <a:gd name="T21" fmla="*/ 1 h 33"/>
                  <a:gd name="T22" fmla="*/ 1 w 34"/>
                  <a:gd name="T23" fmla="*/ 1 h 33"/>
                  <a:gd name="T24" fmla="*/ 1 w 34"/>
                  <a:gd name="T25" fmla="*/ 1 h 33"/>
                  <a:gd name="T26" fmla="*/ 0 w 34"/>
                  <a:gd name="T27" fmla="*/ 1 h 33"/>
                  <a:gd name="T28" fmla="*/ 1 w 34"/>
                  <a:gd name="T29" fmla="*/ 1 h 33"/>
                  <a:gd name="T30" fmla="*/ 1 w 34"/>
                  <a:gd name="T31" fmla="*/ 1 h 33"/>
                  <a:gd name="T32" fmla="*/ 1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3"/>
                    </a:moveTo>
                    <a:lnTo>
                      <a:pt x="19" y="33"/>
                    </a:lnTo>
                    <a:lnTo>
                      <a:pt x="25" y="32"/>
                    </a:lnTo>
                    <a:lnTo>
                      <a:pt x="29" y="28"/>
                    </a:lnTo>
                    <a:lnTo>
                      <a:pt x="33" y="22"/>
                    </a:lnTo>
                    <a:lnTo>
                      <a:pt x="34" y="16"/>
                    </a:lnTo>
                    <a:lnTo>
                      <a:pt x="33" y="9"/>
                    </a:lnTo>
                    <a:lnTo>
                      <a:pt x="28" y="5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10" y="2"/>
                    </a:lnTo>
                    <a:lnTo>
                      <a:pt x="5" y="6"/>
                    </a:lnTo>
                    <a:lnTo>
                      <a:pt x="2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30"/>
                    </a:lnTo>
                    <a:lnTo>
                      <a:pt x="12" y="3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" name="Freeform 60"/>
              <p:cNvSpPr/>
              <p:nvPr/>
            </p:nvSpPr>
            <p:spPr bwMode="auto">
              <a:xfrm>
                <a:off x="4742" y="4201"/>
                <a:ext cx="16" cy="17"/>
              </a:xfrm>
              <a:custGeom>
                <a:avLst/>
                <a:gdLst>
                  <a:gd name="T0" fmla="*/ 0 w 34"/>
                  <a:gd name="T1" fmla="*/ 1 h 33"/>
                  <a:gd name="T2" fmla="*/ 0 w 34"/>
                  <a:gd name="T3" fmla="*/ 1 h 33"/>
                  <a:gd name="T4" fmla="*/ 0 w 34"/>
                  <a:gd name="T5" fmla="*/ 1 h 33"/>
                  <a:gd name="T6" fmla="*/ 0 w 34"/>
                  <a:gd name="T7" fmla="*/ 1 h 33"/>
                  <a:gd name="T8" fmla="*/ 0 w 34"/>
                  <a:gd name="T9" fmla="*/ 1 h 33"/>
                  <a:gd name="T10" fmla="*/ 0 w 34"/>
                  <a:gd name="T11" fmla="*/ 1 h 33"/>
                  <a:gd name="T12" fmla="*/ 0 w 34"/>
                  <a:gd name="T13" fmla="*/ 1 h 33"/>
                  <a:gd name="T14" fmla="*/ 0 w 34"/>
                  <a:gd name="T15" fmla="*/ 1 h 33"/>
                  <a:gd name="T16" fmla="*/ 0 w 34"/>
                  <a:gd name="T17" fmla="*/ 1 h 33"/>
                  <a:gd name="T18" fmla="*/ 0 w 34"/>
                  <a:gd name="T19" fmla="*/ 0 h 33"/>
                  <a:gd name="T20" fmla="*/ 0 w 34"/>
                  <a:gd name="T21" fmla="*/ 1 h 33"/>
                  <a:gd name="T22" fmla="*/ 0 w 34"/>
                  <a:gd name="T23" fmla="*/ 1 h 33"/>
                  <a:gd name="T24" fmla="*/ 0 w 34"/>
                  <a:gd name="T25" fmla="*/ 1 h 33"/>
                  <a:gd name="T26" fmla="*/ 0 w 34"/>
                  <a:gd name="T27" fmla="*/ 1 h 33"/>
                  <a:gd name="T28" fmla="*/ 0 w 34"/>
                  <a:gd name="T29" fmla="*/ 1 h 33"/>
                  <a:gd name="T30" fmla="*/ 0 w 34"/>
                  <a:gd name="T31" fmla="*/ 1 h 33"/>
                  <a:gd name="T32" fmla="*/ 0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2"/>
                    </a:moveTo>
                    <a:lnTo>
                      <a:pt x="19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1" y="9"/>
                    </a:lnTo>
                    <a:lnTo>
                      <a:pt x="28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" name="Freeform 61"/>
              <p:cNvSpPr/>
              <p:nvPr/>
            </p:nvSpPr>
            <p:spPr bwMode="auto">
              <a:xfrm>
                <a:off x="4782" y="4209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1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5" y="29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1" name="Freeform 62"/>
              <p:cNvSpPr/>
              <p:nvPr/>
            </p:nvSpPr>
            <p:spPr bwMode="auto">
              <a:xfrm>
                <a:off x="4820" y="4226"/>
                <a:ext cx="17" cy="17"/>
              </a:xfrm>
              <a:custGeom>
                <a:avLst/>
                <a:gdLst>
                  <a:gd name="T0" fmla="*/ 1 w 33"/>
                  <a:gd name="T1" fmla="*/ 1 h 34"/>
                  <a:gd name="T2" fmla="*/ 1 w 33"/>
                  <a:gd name="T3" fmla="*/ 1 h 34"/>
                  <a:gd name="T4" fmla="*/ 1 w 33"/>
                  <a:gd name="T5" fmla="*/ 1 h 34"/>
                  <a:gd name="T6" fmla="*/ 1 w 33"/>
                  <a:gd name="T7" fmla="*/ 1 h 34"/>
                  <a:gd name="T8" fmla="*/ 1 w 33"/>
                  <a:gd name="T9" fmla="*/ 1 h 34"/>
                  <a:gd name="T10" fmla="*/ 1 w 33"/>
                  <a:gd name="T11" fmla="*/ 1 h 34"/>
                  <a:gd name="T12" fmla="*/ 1 w 33"/>
                  <a:gd name="T13" fmla="*/ 1 h 34"/>
                  <a:gd name="T14" fmla="*/ 1 w 33"/>
                  <a:gd name="T15" fmla="*/ 1 h 34"/>
                  <a:gd name="T16" fmla="*/ 1 w 33"/>
                  <a:gd name="T17" fmla="*/ 1 h 34"/>
                  <a:gd name="T18" fmla="*/ 1 w 33"/>
                  <a:gd name="T19" fmla="*/ 0 h 34"/>
                  <a:gd name="T20" fmla="*/ 1 w 33"/>
                  <a:gd name="T21" fmla="*/ 1 h 34"/>
                  <a:gd name="T22" fmla="*/ 1 w 33"/>
                  <a:gd name="T23" fmla="*/ 1 h 34"/>
                  <a:gd name="T24" fmla="*/ 1 w 33"/>
                  <a:gd name="T25" fmla="*/ 1 h 34"/>
                  <a:gd name="T26" fmla="*/ 0 w 33"/>
                  <a:gd name="T27" fmla="*/ 1 h 34"/>
                  <a:gd name="T28" fmla="*/ 1 w 33"/>
                  <a:gd name="T29" fmla="*/ 1 h 34"/>
                  <a:gd name="T30" fmla="*/ 1 w 33"/>
                  <a:gd name="T31" fmla="*/ 1 h 34"/>
                  <a:gd name="T32" fmla="*/ 1 w 33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4">
                    <a:moveTo>
                      <a:pt x="11" y="34"/>
                    </a:moveTo>
                    <a:lnTo>
                      <a:pt x="18" y="34"/>
                    </a:lnTo>
                    <a:lnTo>
                      <a:pt x="24" y="33"/>
                    </a:lnTo>
                    <a:lnTo>
                      <a:pt x="30" y="28"/>
                    </a:lnTo>
                    <a:lnTo>
                      <a:pt x="33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7" y="5"/>
                    </a:lnTo>
                    <a:lnTo>
                      <a:pt x="22" y="1"/>
                    </a:lnTo>
                    <a:lnTo>
                      <a:pt x="16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1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5" y="30"/>
                    </a:lnTo>
                    <a:lnTo>
                      <a:pt x="11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" name="Freeform 63"/>
              <p:cNvSpPr/>
              <p:nvPr/>
            </p:nvSpPr>
            <p:spPr bwMode="auto">
              <a:xfrm>
                <a:off x="4853" y="4250"/>
                <a:ext cx="16" cy="16"/>
              </a:xfrm>
              <a:custGeom>
                <a:avLst/>
                <a:gdLst>
                  <a:gd name="T0" fmla="*/ 0 w 33"/>
                  <a:gd name="T1" fmla="*/ 0 h 33"/>
                  <a:gd name="T2" fmla="*/ 0 w 33"/>
                  <a:gd name="T3" fmla="*/ 0 h 33"/>
                  <a:gd name="T4" fmla="*/ 0 w 33"/>
                  <a:gd name="T5" fmla="*/ 0 h 33"/>
                  <a:gd name="T6" fmla="*/ 0 w 33"/>
                  <a:gd name="T7" fmla="*/ 0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0 h 33"/>
                  <a:gd name="T14" fmla="*/ 0 w 33"/>
                  <a:gd name="T15" fmla="*/ 0 h 33"/>
                  <a:gd name="T16" fmla="*/ 0 w 33"/>
                  <a:gd name="T17" fmla="*/ 0 h 33"/>
                  <a:gd name="T18" fmla="*/ 0 w 33"/>
                  <a:gd name="T19" fmla="*/ 0 h 33"/>
                  <a:gd name="T20" fmla="*/ 0 w 33"/>
                  <a:gd name="T21" fmla="*/ 0 h 33"/>
                  <a:gd name="T22" fmla="*/ 0 w 33"/>
                  <a:gd name="T23" fmla="*/ 0 h 33"/>
                  <a:gd name="T24" fmla="*/ 0 w 33"/>
                  <a:gd name="T25" fmla="*/ 0 h 33"/>
                  <a:gd name="T26" fmla="*/ 0 w 33"/>
                  <a:gd name="T27" fmla="*/ 0 h 33"/>
                  <a:gd name="T28" fmla="*/ 0 w 33"/>
                  <a:gd name="T29" fmla="*/ 0 h 33"/>
                  <a:gd name="T30" fmla="*/ 0 w 33"/>
                  <a:gd name="T31" fmla="*/ 0 h 33"/>
                  <a:gd name="T32" fmla="*/ 0 w 33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2" y="32"/>
                    </a:moveTo>
                    <a:lnTo>
                      <a:pt x="18" y="33"/>
                    </a:lnTo>
                    <a:lnTo>
                      <a:pt x="25" y="32"/>
                    </a:lnTo>
                    <a:lnTo>
                      <a:pt x="29" y="27"/>
                    </a:lnTo>
                    <a:lnTo>
                      <a:pt x="33" y="21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1" y="1"/>
                    </a:lnTo>
                    <a:lnTo>
                      <a:pt x="15" y="0"/>
                    </a:lnTo>
                    <a:lnTo>
                      <a:pt x="8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3" name="Freeform 64"/>
              <p:cNvSpPr/>
              <p:nvPr/>
            </p:nvSpPr>
            <p:spPr bwMode="auto">
              <a:xfrm>
                <a:off x="4680" y="4230"/>
                <a:ext cx="188" cy="72"/>
              </a:xfrm>
              <a:custGeom>
                <a:avLst/>
                <a:gdLst>
                  <a:gd name="T0" fmla="*/ 1 w 376"/>
                  <a:gd name="T1" fmla="*/ 1 h 144"/>
                  <a:gd name="T2" fmla="*/ 1 w 376"/>
                  <a:gd name="T3" fmla="*/ 1 h 144"/>
                  <a:gd name="T4" fmla="*/ 1 w 376"/>
                  <a:gd name="T5" fmla="*/ 1 h 144"/>
                  <a:gd name="T6" fmla="*/ 1 w 376"/>
                  <a:gd name="T7" fmla="*/ 1 h 144"/>
                  <a:gd name="T8" fmla="*/ 1 w 376"/>
                  <a:gd name="T9" fmla="*/ 1 h 144"/>
                  <a:gd name="T10" fmla="*/ 1 w 376"/>
                  <a:gd name="T11" fmla="*/ 1 h 144"/>
                  <a:gd name="T12" fmla="*/ 1 w 376"/>
                  <a:gd name="T13" fmla="*/ 1 h 144"/>
                  <a:gd name="T14" fmla="*/ 1 w 376"/>
                  <a:gd name="T15" fmla="*/ 1 h 144"/>
                  <a:gd name="T16" fmla="*/ 1 w 376"/>
                  <a:gd name="T17" fmla="*/ 1 h 144"/>
                  <a:gd name="T18" fmla="*/ 1 w 376"/>
                  <a:gd name="T19" fmla="*/ 1 h 144"/>
                  <a:gd name="T20" fmla="*/ 1 w 376"/>
                  <a:gd name="T21" fmla="*/ 1 h 144"/>
                  <a:gd name="T22" fmla="*/ 1 w 376"/>
                  <a:gd name="T23" fmla="*/ 1 h 144"/>
                  <a:gd name="T24" fmla="*/ 1 w 376"/>
                  <a:gd name="T25" fmla="*/ 1 h 144"/>
                  <a:gd name="T26" fmla="*/ 1 w 376"/>
                  <a:gd name="T27" fmla="*/ 1 h 144"/>
                  <a:gd name="T28" fmla="*/ 1 w 376"/>
                  <a:gd name="T29" fmla="*/ 1 h 144"/>
                  <a:gd name="T30" fmla="*/ 1 w 376"/>
                  <a:gd name="T31" fmla="*/ 1 h 144"/>
                  <a:gd name="T32" fmla="*/ 1 w 376"/>
                  <a:gd name="T33" fmla="*/ 1 h 144"/>
                  <a:gd name="T34" fmla="*/ 1 w 376"/>
                  <a:gd name="T35" fmla="*/ 1 h 144"/>
                  <a:gd name="T36" fmla="*/ 1 w 376"/>
                  <a:gd name="T37" fmla="*/ 1 h 144"/>
                  <a:gd name="T38" fmla="*/ 1 w 376"/>
                  <a:gd name="T39" fmla="*/ 0 h 144"/>
                  <a:gd name="T40" fmla="*/ 1 w 376"/>
                  <a:gd name="T41" fmla="*/ 1 h 144"/>
                  <a:gd name="T42" fmla="*/ 1 w 376"/>
                  <a:gd name="T43" fmla="*/ 1 h 144"/>
                  <a:gd name="T44" fmla="*/ 1 w 376"/>
                  <a:gd name="T45" fmla="*/ 1 h 144"/>
                  <a:gd name="T46" fmla="*/ 1 w 376"/>
                  <a:gd name="T47" fmla="*/ 1 h 144"/>
                  <a:gd name="T48" fmla="*/ 0 w 376"/>
                  <a:gd name="T49" fmla="*/ 1 h 144"/>
                  <a:gd name="T50" fmla="*/ 1 w 376"/>
                  <a:gd name="T51" fmla="*/ 1 h 144"/>
                  <a:gd name="T52" fmla="*/ 1 w 376"/>
                  <a:gd name="T53" fmla="*/ 1 h 144"/>
                  <a:gd name="T54" fmla="*/ 1 w 376"/>
                  <a:gd name="T55" fmla="*/ 1 h 144"/>
                  <a:gd name="T56" fmla="*/ 1 w 376"/>
                  <a:gd name="T57" fmla="*/ 1 h 144"/>
                  <a:gd name="T58" fmla="*/ 1 w 376"/>
                  <a:gd name="T59" fmla="*/ 1 h 144"/>
                  <a:gd name="T60" fmla="*/ 1 w 376"/>
                  <a:gd name="T61" fmla="*/ 1 h 144"/>
                  <a:gd name="T62" fmla="*/ 1 w 376"/>
                  <a:gd name="T63" fmla="*/ 1 h 144"/>
                  <a:gd name="T64" fmla="*/ 1 w 376"/>
                  <a:gd name="T65" fmla="*/ 1 h 144"/>
                  <a:gd name="T66" fmla="*/ 1 w 376"/>
                  <a:gd name="T67" fmla="*/ 1 h 144"/>
                  <a:gd name="T68" fmla="*/ 1 w 376"/>
                  <a:gd name="T69" fmla="*/ 1 h 144"/>
                  <a:gd name="T70" fmla="*/ 1 w 376"/>
                  <a:gd name="T71" fmla="*/ 1 h 144"/>
                  <a:gd name="T72" fmla="*/ 1 w 376"/>
                  <a:gd name="T73" fmla="*/ 1 h 144"/>
                  <a:gd name="T74" fmla="*/ 1 w 376"/>
                  <a:gd name="T75" fmla="*/ 1 h 144"/>
                  <a:gd name="T76" fmla="*/ 1 w 376"/>
                  <a:gd name="T77" fmla="*/ 1 h 144"/>
                  <a:gd name="T78" fmla="*/ 1 w 376"/>
                  <a:gd name="T79" fmla="*/ 1 h 144"/>
                  <a:gd name="T80" fmla="*/ 1 w 376"/>
                  <a:gd name="T81" fmla="*/ 1 h 144"/>
                  <a:gd name="T82" fmla="*/ 1 w 376"/>
                  <a:gd name="T83" fmla="*/ 1 h 144"/>
                  <a:gd name="T84" fmla="*/ 1 w 376"/>
                  <a:gd name="T85" fmla="*/ 1 h 144"/>
                  <a:gd name="T86" fmla="*/ 1 w 376"/>
                  <a:gd name="T87" fmla="*/ 1 h 144"/>
                  <a:gd name="T88" fmla="*/ 1 w 376"/>
                  <a:gd name="T89" fmla="*/ 1 h 144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376" h="144">
                    <a:moveTo>
                      <a:pt x="340" y="144"/>
                    </a:moveTo>
                    <a:lnTo>
                      <a:pt x="344" y="141"/>
                    </a:lnTo>
                    <a:lnTo>
                      <a:pt x="349" y="137"/>
                    </a:lnTo>
                    <a:lnTo>
                      <a:pt x="353" y="134"/>
                    </a:lnTo>
                    <a:lnTo>
                      <a:pt x="358" y="130"/>
                    </a:lnTo>
                    <a:lnTo>
                      <a:pt x="363" y="127"/>
                    </a:lnTo>
                    <a:lnTo>
                      <a:pt x="367" y="122"/>
                    </a:lnTo>
                    <a:lnTo>
                      <a:pt x="372" y="119"/>
                    </a:lnTo>
                    <a:lnTo>
                      <a:pt x="376" y="114"/>
                    </a:lnTo>
                    <a:lnTo>
                      <a:pt x="358" y="95"/>
                    </a:lnTo>
                    <a:lnTo>
                      <a:pt x="337" y="76"/>
                    </a:lnTo>
                    <a:lnTo>
                      <a:pt x="314" y="60"/>
                    </a:lnTo>
                    <a:lnTo>
                      <a:pt x="291" y="46"/>
                    </a:lnTo>
                    <a:lnTo>
                      <a:pt x="266" y="34"/>
                    </a:lnTo>
                    <a:lnTo>
                      <a:pt x="239" y="23"/>
                    </a:lnTo>
                    <a:lnTo>
                      <a:pt x="213" y="15"/>
                    </a:lnTo>
                    <a:lnTo>
                      <a:pt x="186" y="9"/>
                    </a:lnTo>
                    <a:lnTo>
                      <a:pt x="160" y="5"/>
                    </a:lnTo>
                    <a:lnTo>
                      <a:pt x="133" y="1"/>
                    </a:lnTo>
                    <a:lnTo>
                      <a:pt x="108" y="0"/>
                    </a:lnTo>
                    <a:lnTo>
                      <a:pt x="83" y="1"/>
                    </a:lnTo>
                    <a:lnTo>
                      <a:pt x="60" y="4"/>
                    </a:lnTo>
                    <a:lnTo>
                      <a:pt x="38" y="7"/>
                    </a:lnTo>
                    <a:lnTo>
                      <a:pt x="17" y="13"/>
                    </a:lnTo>
                    <a:lnTo>
                      <a:pt x="0" y="20"/>
                    </a:lnTo>
                    <a:lnTo>
                      <a:pt x="4" y="32"/>
                    </a:lnTo>
                    <a:lnTo>
                      <a:pt x="9" y="45"/>
                    </a:lnTo>
                    <a:lnTo>
                      <a:pt x="15" y="58"/>
                    </a:lnTo>
                    <a:lnTo>
                      <a:pt x="21" y="69"/>
                    </a:lnTo>
                    <a:lnTo>
                      <a:pt x="40" y="60"/>
                    </a:lnTo>
                    <a:lnTo>
                      <a:pt x="61" y="54"/>
                    </a:lnTo>
                    <a:lnTo>
                      <a:pt x="83" y="50"/>
                    </a:lnTo>
                    <a:lnTo>
                      <a:pt x="106" y="47"/>
                    </a:lnTo>
                    <a:lnTo>
                      <a:pt x="128" y="47"/>
                    </a:lnTo>
                    <a:lnTo>
                      <a:pt x="151" y="49"/>
                    </a:lnTo>
                    <a:lnTo>
                      <a:pt x="174" y="52"/>
                    </a:lnTo>
                    <a:lnTo>
                      <a:pt x="197" y="58"/>
                    </a:lnTo>
                    <a:lnTo>
                      <a:pt x="219" y="65"/>
                    </a:lnTo>
                    <a:lnTo>
                      <a:pt x="241" y="73"/>
                    </a:lnTo>
                    <a:lnTo>
                      <a:pt x="261" y="82"/>
                    </a:lnTo>
                    <a:lnTo>
                      <a:pt x="280" y="92"/>
                    </a:lnTo>
                    <a:lnTo>
                      <a:pt x="298" y="104"/>
                    </a:lnTo>
                    <a:lnTo>
                      <a:pt x="314" y="117"/>
                    </a:lnTo>
                    <a:lnTo>
                      <a:pt x="328" y="130"/>
                    </a:lnTo>
                    <a:lnTo>
                      <a:pt x="340" y="144"/>
                    </a:lnTo>
                    <a:close/>
                  </a:path>
                </a:pathLst>
              </a:custGeom>
              <a:solidFill>
                <a:srgbClr val="D100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4" name="Freeform 65"/>
              <p:cNvSpPr/>
              <p:nvPr/>
            </p:nvSpPr>
            <p:spPr bwMode="auto">
              <a:xfrm>
                <a:off x="3482" y="4271"/>
                <a:ext cx="1433" cy="69"/>
              </a:xfrm>
              <a:custGeom>
                <a:avLst/>
                <a:gdLst>
                  <a:gd name="T0" fmla="*/ 0 w 2868"/>
                  <a:gd name="T1" fmla="*/ 1 h 137"/>
                  <a:gd name="T2" fmla="*/ 0 w 2868"/>
                  <a:gd name="T3" fmla="*/ 0 h 137"/>
                  <a:gd name="T4" fmla="*/ 0 w 2868"/>
                  <a:gd name="T5" fmla="*/ 0 h 137"/>
                  <a:gd name="T6" fmla="*/ 0 w 2868"/>
                  <a:gd name="T7" fmla="*/ 1 h 137"/>
                  <a:gd name="T8" fmla="*/ 0 w 2868"/>
                  <a:gd name="T9" fmla="*/ 1 h 1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868" h="137">
                    <a:moveTo>
                      <a:pt x="2868" y="134"/>
                    </a:moveTo>
                    <a:lnTo>
                      <a:pt x="2868" y="0"/>
                    </a:lnTo>
                    <a:lnTo>
                      <a:pt x="0" y="0"/>
                    </a:lnTo>
                    <a:lnTo>
                      <a:pt x="7" y="137"/>
                    </a:lnTo>
                    <a:lnTo>
                      <a:pt x="2868" y="134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5" name="Freeform 66"/>
              <p:cNvSpPr/>
              <p:nvPr/>
            </p:nvSpPr>
            <p:spPr bwMode="auto">
              <a:xfrm>
                <a:off x="3452" y="4178"/>
                <a:ext cx="202" cy="140"/>
              </a:xfrm>
              <a:custGeom>
                <a:avLst/>
                <a:gdLst>
                  <a:gd name="T0" fmla="*/ 1 w 404"/>
                  <a:gd name="T1" fmla="*/ 0 h 281"/>
                  <a:gd name="T2" fmla="*/ 1 w 404"/>
                  <a:gd name="T3" fmla="*/ 0 h 281"/>
                  <a:gd name="T4" fmla="*/ 1 w 404"/>
                  <a:gd name="T5" fmla="*/ 0 h 281"/>
                  <a:gd name="T6" fmla="*/ 1 w 404"/>
                  <a:gd name="T7" fmla="*/ 0 h 281"/>
                  <a:gd name="T8" fmla="*/ 1 w 404"/>
                  <a:gd name="T9" fmla="*/ 0 h 281"/>
                  <a:gd name="T10" fmla="*/ 1 w 404"/>
                  <a:gd name="T11" fmla="*/ 0 h 281"/>
                  <a:gd name="T12" fmla="*/ 1 w 404"/>
                  <a:gd name="T13" fmla="*/ 0 h 281"/>
                  <a:gd name="T14" fmla="*/ 1 w 404"/>
                  <a:gd name="T15" fmla="*/ 0 h 281"/>
                  <a:gd name="T16" fmla="*/ 1 w 404"/>
                  <a:gd name="T17" fmla="*/ 0 h 281"/>
                  <a:gd name="T18" fmla="*/ 1 w 404"/>
                  <a:gd name="T19" fmla="*/ 0 h 281"/>
                  <a:gd name="T20" fmla="*/ 1 w 404"/>
                  <a:gd name="T21" fmla="*/ 0 h 281"/>
                  <a:gd name="T22" fmla="*/ 1 w 404"/>
                  <a:gd name="T23" fmla="*/ 0 h 281"/>
                  <a:gd name="T24" fmla="*/ 1 w 404"/>
                  <a:gd name="T25" fmla="*/ 0 h 281"/>
                  <a:gd name="T26" fmla="*/ 1 w 404"/>
                  <a:gd name="T27" fmla="*/ 0 h 281"/>
                  <a:gd name="T28" fmla="*/ 1 w 404"/>
                  <a:gd name="T29" fmla="*/ 0 h 281"/>
                  <a:gd name="T30" fmla="*/ 1 w 404"/>
                  <a:gd name="T31" fmla="*/ 0 h 281"/>
                  <a:gd name="T32" fmla="*/ 1 w 404"/>
                  <a:gd name="T33" fmla="*/ 0 h 281"/>
                  <a:gd name="T34" fmla="*/ 1 w 404"/>
                  <a:gd name="T35" fmla="*/ 0 h 281"/>
                  <a:gd name="T36" fmla="*/ 1 w 404"/>
                  <a:gd name="T37" fmla="*/ 0 h 281"/>
                  <a:gd name="T38" fmla="*/ 1 w 404"/>
                  <a:gd name="T39" fmla="*/ 0 h 281"/>
                  <a:gd name="T40" fmla="*/ 1 w 404"/>
                  <a:gd name="T41" fmla="*/ 0 h 281"/>
                  <a:gd name="T42" fmla="*/ 1 w 404"/>
                  <a:gd name="T43" fmla="*/ 0 h 281"/>
                  <a:gd name="T44" fmla="*/ 1 w 404"/>
                  <a:gd name="T45" fmla="*/ 0 h 281"/>
                  <a:gd name="T46" fmla="*/ 1 w 404"/>
                  <a:gd name="T47" fmla="*/ 0 h 281"/>
                  <a:gd name="T48" fmla="*/ 1 w 404"/>
                  <a:gd name="T49" fmla="*/ 0 h 281"/>
                  <a:gd name="T50" fmla="*/ 1 w 404"/>
                  <a:gd name="T51" fmla="*/ 0 h 281"/>
                  <a:gd name="T52" fmla="*/ 1 w 404"/>
                  <a:gd name="T53" fmla="*/ 0 h 281"/>
                  <a:gd name="T54" fmla="*/ 1 w 404"/>
                  <a:gd name="T55" fmla="*/ 0 h 281"/>
                  <a:gd name="T56" fmla="*/ 1 w 404"/>
                  <a:gd name="T57" fmla="*/ 0 h 281"/>
                  <a:gd name="T58" fmla="*/ 1 w 404"/>
                  <a:gd name="T59" fmla="*/ 0 h 281"/>
                  <a:gd name="T60" fmla="*/ 1 w 404"/>
                  <a:gd name="T61" fmla="*/ 0 h 281"/>
                  <a:gd name="T62" fmla="*/ 1 w 404"/>
                  <a:gd name="T63" fmla="*/ 0 h 281"/>
                  <a:gd name="T64" fmla="*/ 1 w 404"/>
                  <a:gd name="T65" fmla="*/ 0 h 281"/>
                  <a:gd name="T66" fmla="*/ 1 w 404"/>
                  <a:gd name="T67" fmla="*/ 0 h 281"/>
                  <a:gd name="T68" fmla="*/ 1 w 404"/>
                  <a:gd name="T69" fmla="*/ 0 h 281"/>
                  <a:gd name="T70" fmla="*/ 1 w 404"/>
                  <a:gd name="T71" fmla="*/ 0 h 281"/>
                  <a:gd name="T72" fmla="*/ 1 w 404"/>
                  <a:gd name="T73" fmla="*/ 0 h 281"/>
                  <a:gd name="T74" fmla="*/ 1 w 404"/>
                  <a:gd name="T75" fmla="*/ 0 h 281"/>
                  <a:gd name="T76" fmla="*/ 1 w 404"/>
                  <a:gd name="T77" fmla="*/ 0 h 281"/>
                  <a:gd name="T78" fmla="*/ 1 w 404"/>
                  <a:gd name="T79" fmla="*/ 0 h 281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4" h="281">
                    <a:moveTo>
                      <a:pt x="339" y="270"/>
                    </a:moveTo>
                    <a:lnTo>
                      <a:pt x="323" y="270"/>
                    </a:lnTo>
                    <a:lnTo>
                      <a:pt x="306" y="271"/>
                    </a:lnTo>
                    <a:lnTo>
                      <a:pt x="290" y="271"/>
                    </a:lnTo>
                    <a:lnTo>
                      <a:pt x="274" y="271"/>
                    </a:lnTo>
                    <a:lnTo>
                      <a:pt x="258" y="273"/>
                    </a:lnTo>
                    <a:lnTo>
                      <a:pt x="241" y="273"/>
                    </a:lnTo>
                    <a:lnTo>
                      <a:pt x="225" y="274"/>
                    </a:lnTo>
                    <a:lnTo>
                      <a:pt x="209" y="274"/>
                    </a:lnTo>
                    <a:lnTo>
                      <a:pt x="194" y="275"/>
                    </a:lnTo>
                    <a:lnTo>
                      <a:pt x="178" y="276"/>
                    </a:lnTo>
                    <a:lnTo>
                      <a:pt x="163" y="276"/>
                    </a:lnTo>
                    <a:lnTo>
                      <a:pt x="148" y="277"/>
                    </a:lnTo>
                    <a:lnTo>
                      <a:pt x="133" y="278"/>
                    </a:lnTo>
                    <a:lnTo>
                      <a:pt x="118" y="279"/>
                    </a:lnTo>
                    <a:lnTo>
                      <a:pt x="103" y="279"/>
                    </a:lnTo>
                    <a:lnTo>
                      <a:pt x="89" y="281"/>
                    </a:lnTo>
                    <a:lnTo>
                      <a:pt x="86" y="258"/>
                    </a:lnTo>
                    <a:lnTo>
                      <a:pt x="80" y="233"/>
                    </a:lnTo>
                    <a:lnTo>
                      <a:pt x="72" y="209"/>
                    </a:lnTo>
                    <a:lnTo>
                      <a:pt x="62" y="185"/>
                    </a:lnTo>
                    <a:lnTo>
                      <a:pt x="49" y="163"/>
                    </a:lnTo>
                    <a:lnTo>
                      <a:pt x="34" y="142"/>
                    </a:lnTo>
                    <a:lnTo>
                      <a:pt x="18" y="125"/>
                    </a:lnTo>
                    <a:lnTo>
                      <a:pt x="0" y="112"/>
                    </a:lnTo>
                    <a:lnTo>
                      <a:pt x="20" y="118"/>
                    </a:lnTo>
                    <a:lnTo>
                      <a:pt x="40" y="127"/>
                    </a:lnTo>
                    <a:lnTo>
                      <a:pt x="57" y="139"/>
                    </a:lnTo>
                    <a:lnTo>
                      <a:pt x="73" y="155"/>
                    </a:lnTo>
                    <a:lnTo>
                      <a:pt x="89" y="173"/>
                    </a:lnTo>
                    <a:lnTo>
                      <a:pt x="103" y="196"/>
                    </a:lnTo>
                    <a:lnTo>
                      <a:pt x="118" y="223"/>
                    </a:lnTo>
                    <a:lnTo>
                      <a:pt x="133" y="254"/>
                    </a:lnTo>
                    <a:lnTo>
                      <a:pt x="140" y="223"/>
                    </a:lnTo>
                    <a:lnTo>
                      <a:pt x="142" y="188"/>
                    </a:lnTo>
                    <a:lnTo>
                      <a:pt x="142" y="153"/>
                    </a:lnTo>
                    <a:lnTo>
                      <a:pt x="139" y="116"/>
                    </a:lnTo>
                    <a:lnTo>
                      <a:pt x="133" y="81"/>
                    </a:lnTo>
                    <a:lnTo>
                      <a:pt x="125" y="50"/>
                    </a:lnTo>
                    <a:lnTo>
                      <a:pt x="115" y="23"/>
                    </a:lnTo>
                    <a:lnTo>
                      <a:pt x="102" y="5"/>
                    </a:lnTo>
                    <a:lnTo>
                      <a:pt x="121" y="18"/>
                    </a:lnTo>
                    <a:lnTo>
                      <a:pt x="140" y="34"/>
                    </a:lnTo>
                    <a:lnTo>
                      <a:pt x="157" y="53"/>
                    </a:lnTo>
                    <a:lnTo>
                      <a:pt x="174" y="78"/>
                    </a:lnTo>
                    <a:lnTo>
                      <a:pt x="188" y="106"/>
                    </a:lnTo>
                    <a:lnTo>
                      <a:pt x="201" y="141"/>
                    </a:lnTo>
                    <a:lnTo>
                      <a:pt x="212" y="183"/>
                    </a:lnTo>
                    <a:lnTo>
                      <a:pt x="218" y="231"/>
                    </a:lnTo>
                    <a:lnTo>
                      <a:pt x="229" y="208"/>
                    </a:lnTo>
                    <a:lnTo>
                      <a:pt x="237" y="183"/>
                    </a:lnTo>
                    <a:lnTo>
                      <a:pt x="243" y="154"/>
                    </a:lnTo>
                    <a:lnTo>
                      <a:pt x="245" y="124"/>
                    </a:lnTo>
                    <a:lnTo>
                      <a:pt x="245" y="93"/>
                    </a:lnTo>
                    <a:lnTo>
                      <a:pt x="241" y="62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0" y="30"/>
                    </a:lnTo>
                    <a:lnTo>
                      <a:pt x="255" y="57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8" y="128"/>
                    </a:lnTo>
                    <a:lnTo>
                      <a:pt x="294" y="151"/>
                    </a:lnTo>
                    <a:lnTo>
                      <a:pt x="298" y="173"/>
                    </a:lnTo>
                    <a:lnTo>
                      <a:pt x="299" y="195"/>
                    </a:lnTo>
                    <a:lnTo>
                      <a:pt x="312" y="173"/>
                    </a:lnTo>
                    <a:lnTo>
                      <a:pt x="326" y="148"/>
                    </a:lnTo>
                    <a:lnTo>
                      <a:pt x="340" y="121"/>
                    </a:lnTo>
                    <a:lnTo>
                      <a:pt x="354" y="94"/>
                    </a:lnTo>
                    <a:lnTo>
                      <a:pt x="366" y="67"/>
                    </a:lnTo>
                    <a:lnTo>
                      <a:pt x="375" y="42"/>
                    </a:lnTo>
                    <a:lnTo>
                      <a:pt x="382" y="20"/>
                    </a:lnTo>
                    <a:lnTo>
                      <a:pt x="384" y="3"/>
                    </a:lnTo>
                    <a:lnTo>
                      <a:pt x="392" y="27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4" y="112"/>
                    </a:lnTo>
                    <a:lnTo>
                      <a:pt x="398" y="146"/>
                    </a:lnTo>
                    <a:lnTo>
                      <a:pt x="388" y="184"/>
                    </a:lnTo>
                    <a:lnTo>
                      <a:pt x="368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6" name="Freeform 67"/>
              <p:cNvSpPr/>
              <p:nvPr/>
            </p:nvSpPr>
            <p:spPr bwMode="auto">
              <a:xfrm>
                <a:off x="4880" y="4200"/>
                <a:ext cx="51" cy="71"/>
              </a:xfrm>
              <a:custGeom>
                <a:avLst/>
                <a:gdLst>
                  <a:gd name="T0" fmla="*/ 1 w 102"/>
                  <a:gd name="T1" fmla="*/ 1 h 142"/>
                  <a:gd name="T2" fmla="*/ 0 w 102"/>
                  <a:gd name="T3" fmla="*/ 1 h 142"/>
                  <a:gd name="T4" fmla="*/ 1 w 102"/>
                  <a:gd name="T5" fmla="*/ 1 h 142"/>
                  <a:gd name="T6" fmla="*/ 1 w 102"/>
                  <a:gd name="T7" fmla="*/ 1 h 142"/>
                  <a:gd name="T8" fmla="*/ 1 w 102"/>
                  <a:gd name="T9" fmla="*/ 1 h 142"/>
                  <a:gd name="T10" fmla="*/ 1 w 102"/>
                  <a:gd name="T11" fmla="*/ 1 h 142"/>
                  <a:gd name="T12" fmla="*/ 1 w 102"/>
                  <a:gd name="T13" fmla="*/ 1 h 142"/>
                  <a:gd name="T14" fmla="*/ 1 w 102"/>
                  <a:gd name="T15" fmla="*/ 1 h 142"/>
                  <a:gd name="T16" fmla="*/ 1 w 102"/>
                  <a:gd name="T17" fmla="*/ 1 h 142"/>
                  <a:gd name="T18" fmla="*/ 1 w 102"/>
                  <a:gd name="T19" fmla="*/ 0 h 142"/>
                  <a:gd name="T20" fmla="*/ 1 w 102"/>
                  <a:gd name="T21" fmla="*/ 1 h 142"/>
                  <a:gd name="T22" fmla="*/ 1 w 102"/>
                  <a:gd name="T23" fmla="*/ 1 h 142"/>
                  <a:gd name="T24" fmla="*/ 1 w 102"/>
                  <a:gd name="T25" fmla="*/ 1 h 142"/>
                  <a:gd name="T26" fmla="*/ 1 w 102"/>
                  <a:gd name="T27" fmla="*/ 1 h 14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2" h="142">
                    <a:moveTo>
                      <a:pt x="71" y="142"/>
                    </a:moveTo>
                    <a:lnTo>
                      <a:pt x="0" y="142"/>
                    </a:lnTo>
                    <a:lnTo>
                      <a:pt x="6" y="123"/>
                    </a:lnTo>
                    <a:lnTo>
                      <a:pt x="16" y="102"/>
                    </a:lnTo>
                    <a:lnTo>
                      <a:pt x="27" y="82"/>
                    </a:lnTo>
                    <a:lnTo>
                      <a:pt x="41" y="61"/>
                    </a:lnTo>
                    <a:lnTo>
                      <a:pt x="56" y="43"/>
                    </a:lnTo>
                    <a:lnTo>
                      <a:pt x="71" y="26"/>
                    </a:lnTo>
                    <a:lnTo>
                      <a:pt x="87" y="12"/>
                    </a:lnTo>
                    <a:lnTo>
                      <a:pt x="102" y="0"/>
                    </a:lnTo>
                    <a:lnTo>
                      <a:pt x="84" y="41"/>
                    </a:lnTo>
                    <a:lnTo>
                      <a:pt x="74" y="78"/>
                    </a:lnTo>
                    <a:lnTo>
                      <a:pt x="71" y="112"/>
                    </a:lnTo>
                    <a:lnTo>
                      <a:pt x="71" y="14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7" name="Freeform 68"/>
              <p:cNvSpPr/>
              <p:nvPr/>
            </p:nvSpPr>
            <p:spPr bwMode="auto">
              <a:xfrm>
                <a:off x="3666" y="4127"/>
                <a:ext cx="558" cy="206"/>
              </a:xfrm>
              <a:custGeom>
                <a:avLst/>
                <a:gdLst>
                  <a:gd name="T0" fmla="*/ 0 w 1117"/>
                  <a:gd name="T1" fmla="*/ 1 h 412"/>
                  <a:gd name="T2" fmla="*/ 0 w 1117"/>
                  <a:gd name="T3" fmla="*/ 1 h 412"/>
                  <a:gd name="T4" fmla="*/ 0 w 1117"/>
                  <a:gd name="T5" fmla="*/ 1 h 412"/>
                  <a:gd name="T6" fmla="*/ 0 w 1117"/>
                  <a:gd name="T7" fmla="*/ 1 h 412"/>
                  <a:gd name="T8" fmla="*/ 0 w 1117"/>
                  <a:gd name="T9" fmla="*/ 1 h 412"/>
                  <a:gd name="T10" fmla="*/ 0 w 1117"/>
                  <a:gd name="T11" fmla="*/ 1 h 412"/>
                  <a:gd name="T12" fmla="*/ 0 w 1117"/>
                  <a:gd name="T13" fmla="*/ 1 h 412"/>
                  <a:gd name="T14" fmla="*/ 0 w 1117"/>
                  <a:gd name="T15" fmla="*/ 1 h 412"/>
                  <a:gd name="T16" fmla="*/ 0 w 1117"/>
                  <a:gd name="T17" fmla="*/ 1 h 412"/>
                  <a:gd name="T18" fmla="*/ 0 w 1117"/>
                  <a:gd name="T19" fmla="*/ 1 h 412"/>
                  <a:gd name="T20" fmla="*/ 0 w 1117"/>
                  <a:gd name="T21" fmla="*/ 1 h 412"/>
                  <a:gd name="T22" fmla="*/ 0 w 1117"/>
                  <a:gd name="T23" fmla="*/ 1 h 412"/>
                  <a:gd name="T24" fmla="*/ 0 w 1117"/>
                  <a:gd name="T25" fmla="*/ 1 h 412"/>
                  <a:gd name="T26" fmla="*/ 0 w 1117"/>
                  <a:gd name="T27" fmla="*/ 1 h 412"/>
                  <a:gd name="T28" fmla="*/ 0 w 1117"/>
                  <a:gd name="T29" fmla="*/ 1 h 412"/>
                  <a:gd name="T30" fmla="*/ 0 w 1117"/>
                  <a:gd name="T31" fmla="*/ 1 h 412"/>
                  <a:gd name="T32" fmla="*/ 0 w 1117"/>
                  <a:gd name="T33" fmla="*/ 1 h 412"/>
                  <a:gd name="T34" fmla="*/ 0 w 1117"/>
                  <a:gd name="T35" fmla="*/ 1 h 412"/>
                  <a:gd name="T36" fmla="*/ 0 w 1117"/>
                  <a:gd name="T37" fmla="*/ 1 h 412"/>
                  <a:gd name="T38" fmla="*/ 0 w 1117"/>
                  <a:gd name="T39" fmla="*/ 1 h 412"/>
                  <a:gd name="T40" fmla="*/ 0 w 1117"/>
                  <a:gd name="T41" fmla="*/ 1 h 412"/>
                  <a:gd name="T42" fmla="*/ 0 w 1117"/>
                  <a:gd name="T43" fmla="*/ 1 h 412"/>
                  <a:gd name="T44" fmla="*/ 0 w 1117"/>
                  <a:gd name="T45" fmla="*/ 1 h 412"/>
                  <a:gd name="T46" fmla="*/ 0 w 1117"/>
                  <a:gd name="T47" fmla="*/ 1 h 412"/>
                  <a:gd name="T48" fmla="*/ 0 w 1117"/>
                  <a:gd name="T49" fmla="*/ 1 h 412"/>
                  <a:gd name="T50" fmla="*/ 0 w 1117"/>
                  <a:gd name="T51" fmla="*/ 1 h 412"/>
                  <a:gd name="T52" fmla="*/ 0 w 1117"/>
                  <a:gd name="T53" fmla="*/ 1 h 412"/>
                  <a:gd name="T54" fmla="*/ 0 w 1117"/>
                  <a:gd name="T55" fmla="*/ 1 h 412"/>
                  <a:gd name="T56" fmla="*/ 0 w 1117"/>
                  <a:gd name="T57" fmla="*/ 1 h 412"/>
                  <a:gd name="T58" fmla="*/ 0 w 1117"/>
                  <a:gd name="T59" fmla="*/ 1 h 412"/>
                  <a:gd name="T60" fmla="*/ 0 w 1117"/>
                  <a:gd name="T61" fmla="*/ 1 h 412"/>
                  <a:gd name="T62" fmla="*/ 0 w 1117"/>
                  <a:gd name="T63" fmla="*/ 1 h 412"/>
                  <a:gd name="T64" fmla="*/ 0 w 1117"/>
                  <a:gd name="T65" fmla="*/ 0 h 412"/>
                  <a:gd name="T66" fmla="*/ 0 w 1117"/>
                  <a:gd name="T67" fmla="*/ 1 h 412"/>
                  <a:gd name="T68" fmla="*/ 0 w 1117"/>
                  <a:gd name="T69" fmla="*/ 1 h 412"/>
                  <a:gd name="T70" fmla="*/ 0 w 1117"/>
                  <a:gd name="T71" fmla="*/ 1 h 412"/>
                  <a:gd name="T72" fmla="*/ 0 w 1117"/>
                  <a:gd name="T73" fmla="*/ 1 h 412"/>
                  <a:gd name="T74" fmla="*/ 0 w 1117"/>
                  <a:gd name="T75" fmla="*/ 1 h 412"/>
                  <a:gd name="T76" fmla="*/ 0 w 1117"/>
                  <a:gd name="T77" fmla="*/ 1 h 412"/>
                  <a:gd name="T78" fmla="*/ 0 w 1117"/>
                  <a:gd name="T79" fmla="*/ 1 h 412"/>
                  <a:gd name="T80" fmla="*/ 0 w 1117"/>
                  <a:gd name="T81" fmla="*/ 1 h 412"/>
                  <a:gd name="T82" fmla="*/ 0 w 1117"/>
                  <a:gd name="T83" fmla="*/ 1 h 412"/>
                  <a:gd name="T84" fmla="*/ 0 w 1117"/>
                  <a:gd name="T85" fmla="*/ 1 h 412"/>
                  <a:gd name="T86" fmla="*/ 0 w 1117"/>
                  <a:gd name="T87" fmla="*/ 1 h 412"/>
                  <a:gd name="T88" fmla="*/ 0 w 1117"/>
                  <a:gd name="T89" fmla="*/ 1 h 412"/>
                  <a:gd name="T90" fmla="*/ 0 w 1117"/>
                  <a:gd name="T91" fmla="*/ 1 h 412"/>
                  <a:gd name="T92" fmla="*/ 0 w 1117"/>
                  <a:gd name="T93" fmla="*/ 1 h 412"/>
                  <a:gd name="T94" fmla="*/ 0 w 1117"/>
                  <a:gd name="T95" fmla="*/ 1 h 412"/>
                  <a:gd name="T96" fmla="*/ 0 w 1117"/>
                  <a:gd name="T97" fmla="*/ 1 h 412"/>
                  <a:gd name="T98" fmla="*/ 0 w 1117"/>
                  <a:gd name="T99" fmla="*/ 1 h 412"/>
                  <a:gd name="T100" fmla="*/ 0 w 1117"/>
                  <a:gd name="T101" fmla="*/ 1 h 412"/>
                  <a:gd name="T102" fmla="*/ 0 w 1117"/>
                  <a:gd name="T103" fmla="*/ 1 h 412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1117" h="412">
                    <a:moveTo>
                      <a:pt x="1093" y="212"/>
                    </a:moveTo>
                    <a:lnTo>
                      <a:pt x="1073" y="229"/>
                    </a:lnTo>
                    <a:lnTo>
                      <a:pt x="1052" y="248"/>
                    </a:lnTo>
                    <a:lnTo>
                      <a:pt x="1032" y="265"/>
                    </a:lnTo>
                    <a:lnTo>
                      <a:pt x="1011" y="284"/>
                    </a:lnTo>
                    <a:lnTo>
                      <a:pt x="990" y="301"/>
                    </a:lnTo>
                    <a:lnTo>
                      <a:pt x="971" y="317"/>
                    </a:lnTo>
                    <a:lnTo>
                      <a:pt x="951" y="334"/>
                    </a:lnTo>
                    <a:lnTo>
                      <a:pt x="934" y="349"/>
                    </a:lnTo>
                    <a:lnTo>
                      <a:pt x="917" y="363"/>
                    </a:lnTo>
                    <a:lnTo>
                      <a:pt x="900" y="376"/>
                    </a:lnTo>
                    <a:lnTo>
                      <a:pt x="888" y="387"/>
                    </a:lnTo>
                    <a:lnTo>
                      <a:pt x="876" y="397"/>
                    </a:lnTo>
                    <a:lnTo>
                      <a:pt x="867" y="403"/>
                    </a:lnTo>
                    <a:lnTo>
                      <a:pt x="860" y="409"/>
                    </a:lnTo>
                    <a:lnTo>
                      <a:pt x="857" y="412"/>
                    </a:lnTo>
                    <a:lnTo>
                      <a:pt x="826" y="410"/>
                    </a:lnTo>
                    <a:lnTo>
                      <a:pt x="791" y="409"/>
                    </a:lnTo>
                    <a:lnTo>
                      <a:pt x="753" y="408"/>
                    </a:lnTo>
                    <a:lnTo>
                      <a:pt x="714" y="406"/>
                    </a:lnTo>
                    <a:lnTo>
                      <a:pt x="672" y="403"/>
                    </a:lnTo>
                    <a:lnTo>
                      <a:pt x="630" y="401"/>
                    </a:lnTo>
                    <a:lnTo>
                      <a:pt x="587" y="399"/>
                    </a:lnTo>
                    <a:lnTo>
                      <a:pt x="542" y="395"/>
                    </a:lnTo>
                    <a:lnTo>
                      <a:pt x="499" y="393"/>
                    </a:lnTo>
                    <a:lnTo>
                      <a:pt x="455" y="391"/>
                    </a:lnTo>
                    <a:lnTo>
                      <a:pt x="412" y="387"/>
                    </a:lnTo>
                    <a:lnTo>
                      <a:pt x="371" y="385"/>
                    </a:lnTo>
                    <a:lnTo>
                      <a:pt x="330" y="383"/>
                    </a:lnTo>
                    <a:lnTo>
                      <a:pt x="292" y="380"/>
                    </a:lnTo>
                    <a:lnTo>
                      <a:pt x="257" y="378"/>
                    </a:lnTo>
                    <a:lnTo>
                      <a:pt x="224" y="377"/>
                    </a:lnTo>
                    <a:lnTo>
                      <a:pt x="209" y="376"/>
                    </a:lnTo>
                    <a:lnTo>
                      <a:pt x="193" y="376"/>
                    </a:lnTo>
                    <a:lnTo>
                      <a:pt x="178" y="375"/>
                    </a:lnTo>
                    <a:lnTo>
                      <a:pt x="162" y="375"/>
                    </a:lnTo>
                    <a:lnTo>
                      <a:pt x="147" y="374"/>
                    </a:lnTo>
                    <a:lnTo>
                      <a:pt x="131" y="374"/>
                    </a:lnTo>
                    <a:lnTo>
                      <a:pt x="116" y="372"/>
                    </a:lnTo>
                    <a:lnTo>
                      <a:pt x="101" y="372"/>
                    </a:lnTo>
                    <a:lnTo>
                      <a:pt x="80" y="334"/>
                    </a:lnTo>
                    <a:lnTo>
                      <a:pt x="63" y="289"/>
                    </a:lnTo>
                    <a:lnTo>
                      <a:pt x="48" y="241"/>
                    </a:lnTo>
                    <a:lnTo>
                      <a:pt x="36" y="190"/>
                    </a:lnTo>
                    <a:lnTo>
                      <a:pt x="24" y="142"/>
                    </a:lnTo>
                    <a:lnTo>
                      <a:pt x="15" y="97"/>
                    </a:lnTo>
                    <a:lnTo>
                      <a:pt x="7" y="58"/>
                    </a:lnTo>
                    <a:lnTo>
                      <a:pt x="0" y="28"/>
                    </a:lnTo>
                    <a:lnTo>
                      <a:pt x="11" y="62"/>
                    </a:lnTo>
                    <a:lnTo>
                      <a:pt x="25" y="100"/>
                    </a:lnTo>
                    <a:lnTo>
                      <a:pt x="41" y="141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4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1" y="284"/>
                    </a:lnTo>
                    <a:lnTo>
                      <a:pt x="138" y="257"/>
                    </a:lnTo>
                    <a:lnTo>
                      <a:pt x="146" y="234"/>
                    </a:lnTo>
                    <a:lnTo>
                      <a:pt x="156" y="211"/>
                    </a:lnTo>
                    <a:lnTo>
                      <a:pt x="169" y="191"/>
                    </a:lnTo>
                    <a:lnTo>
                      <a:pt x="184" y="172"/>
                    </a:lnTo>
                    <a:lnTo>
                      <a:pt x="204" y="153"/>
                    </a:lnTo>
                    <a:lnTo>
                      <a:pt x="227" y="136"/>
                    </a:lnTo>
                    <a:lnTo>
                      <a:pt x="214" y="158"/>
                    </a:lnTo>
                    <a:lnTo>
                      <a:pt x="201" y="184"/>
                    </a:lnTo>
                    <a:lnTo>
                      <a:pt x="191" y="216"/>
                    </a:lnTo>
                    <a:lnTo>
                      <a:pt x="184" y="248"/>
                    </a:lnTo>
                    <a:lnTo>
                      <a:pt x="182" y="281"/>
                    </a:lnTo>
                    <a:lnTo>
                      <a:pt x="188" y="314"/>
                    </a:lnTo>
                    <a:lnTo>
                      <a:pt x="200" y="344"/>
                    </a:lnTo>
                    <a:lnTo>
                      <a:pt x="224" y="370"/>
                    </a:lnTo>
                    <a:lnTo>
                      <a:pt x="250" y="344"/>
                    </a:lnTo>
                    <a:lnTo>
                      <a:pt x="270" y="305"/>
                    </a:lnTo>
                    <a:lnTo>
                      <a:pt x="284" y="261"/>
                    </a:lnTo>
                    <a:lnTo>
                      <a:pt x="291" y="211"/>
                    </a:lnTo>
                    <a:lnTo>
                      <a:pt x="290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7" y="8"/>
                    </a:lnTo>
                    <a:lnTo>
                      <a:pt x="261" y="35"/>
                    </a:lnTo>
                    <a:lnTo>
                      <a:pt x="282" y="63"/>
                    </a:lnTo>
                    <a:lnTo>
                      <a:pt x="299" y="96"/>
                    </a:lnTo>
                    <a:lnTo>
                      <a:pt x="314" y="130"/>
                    </a:lnTo>
                    <a:lnTo>
                      <a:pt x="326" y="168"/>
                    </a:lnTo>
                    <a:lnTo>
                      <a:pt x="334" y="211"/>
                    </a:lnTo>
                    <a:lnTo>
                      <a:pt x="340" y="258"/>
                    </a:lnTo>
                    <a:lnTo>
                      <a:pt x="341" y="309"/>
                    </a:lnTo>
                    <a:lnTo>
                      <a:pt x="355" y="288"/>
                    </a:lnTo>
                    <a:lnTo>
                      <a:pt x="371" y="266"/>
                    </a:lnTo>
                    <a:lnTo>
                      <a:pt x="389" y="244"/>
                    </a:lnTo>
                    <a:lnTo>
                      <a:pt x="409" y="222"/>
                    </a:lnTo>
                    <a:lnTo>
                      <a:pt x="429" y="203"/>
                    </a:lnTo>
                    <a:lnTo>
                      <a:pt x="450" y="184"/>
                    </a:lnTo>
                    <a:lnTo>
                      <a:pt x="471" y="171"/>
                    </a:lnTo>
                    <a:lnTo>
                      <a:pt x="492" y="160"/>
                    </a:lnTo>
                    <a:lnTo>
                      <a:pt x="482" y="180"/>
                    </a:lnTo>
                    <a:lnTo>
                      <a:pt x="469" y="203"/>
                    </a:lnTo>
                    <a:lnTo>
                      <a:pt x="451" y="227"/>
                    </a:lnTo>
                    <a:lnTo>
                      <a:pt x="433" y="251"/>
                    </a:lnTo>
                    <a:lnTo>
                      <a:pt x="416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1" y="334"/>
                    </a:lnTo>
                    <a:lnTo>
                      <a:pt x="388" y="339"/>
                    </a:lnTo>
                    <a:lnTo>
                      <a:pt x="397" y="344"/>
                    </a:lnTo>
                    <a:lnTo>
                      <a:pt x="408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3" y="360"/>
                    </a:lnTo>
                    <a:lnTo>
                      <a:pt x="457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3"/>
                    </a:lnTo>
                    <a:lnTo>
                      <a:pt x="374" y="66"/>
                    </a:lnTo>
                    <a:lnTo>
                      <a:pt x="345" y="36"/>
                    </a:lnTo>
                    <a:lnTo>
                      <a:pt x="374" y="58"/>
                    </a:lnTo>
                    <a:lnTo>
                      <a:pt x="399" y="79"/>
                    </a:lnTo>
                    <a:lnTo>
                      <a:pt x="423" y="103"/>
                    </a:lnTo>
                    <a:lnTo>
                      <a:pt x="443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3" y="10"/>
                    </a:lnTo>
                    <a:lnTo>
                      <a:pt x="489" y="39"/>
                    </a:lnTo>
                    <a:lnTo>
                      <a:pt x="505" y="71"/>
                    </a:lnTo>
                    <a:lnTo>
                      <a:pt x="519" y="106"/>
                    </a:lnTo>
                    <a:lnTo>
                      <a:pt x="531" y="145"/>
                    </a:lnTo>
                    <a:lnTo>
                      <a:pt x="539" y="189"/>
                    </a:lnTo>
                    <a:lnTo>
                      <a:pt x="541" y="236"/>
                    </a:lnTo>
                    <a:lnTo>
                      <a:pt x="538" y="290"/>
                    </a:lnTo>
                    <a:lnTo>
                      <a:pt x="526" y="349"/>
                    </a:lnTo>
                    <a:lnTo>
                      <a:pt x="553" y="322"/>
                    </a:lnTo>
                    <a:lnTo>
                      <a:pt x="576" y="288"/>
                    </a:lnTo>
                    <a:lnTo>
                      <a:pt x="594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2" y="126"/>
                    </a:lnTo>
                    <a:lnTo>
                      <a:pt x="584" y="84"/>
                    </a:lnTo>
                    <a:lnTo>
                      <a:pt x="551" y="44"/>
                    </a:lnTo>
                    <a:lnTo>
                      <a:pt x="566" y="52"/>
                    </a:lnTo>
                    <a:lnTo>
                      <a:pt x="581" y="60"/>
                    </a:lnTo>
                    <a:lnTo>
                      <a:pt x="596" y="69"/>
                    </a:lnTo>
                    <a:lnTo>
                      <a:pt x="610" y="82"/>
                    </a:lnTo>
                    <a:lnTo>
                      <a:pt x="622" y="96"/>
                    </a:lnTo>
                    <a:lnTo>
                      <a:pt x="632" y="113"/>
                    </a:lnTo>
                    <a:lnTo>
                      <a:pt x="641" y="134"/>
                    </a:lnTo>
                    <a:lnTo>
                      <a:pt x="647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8" y="32"/>
                    </a:lnTo>
                    <a:lnTo>
                      <a:pt x="645" y="0"/>
                    </a:lnTo>
                    <a:lnTo>
                      <a:pt x="655" y="38"/>
                    </a:lnTo>
                    <a:lnTo>
                      <a:pt x="661" y="82"/>
                    </a:lnTo>
                    <a:lnTo>
                      <a:pt x="662" y="129"/>
                    </a:lnTo>
                    <a:lnTo>
                      <a:pt x="660" y="179"/>
                    </a:lnTo>
                    <a:lnTo>
                      <a:pt x="652" y="228"/>
                    </a:lnTo>
                    <a:lnTo>
                      <a:pt x="641" y="277"/>
                    </a:lnTo>
                    <a:lnTo>
                      <a:pt x="626" y="320"/>
                    </a:lnTo>
                    <a:lnTo>
                      <a:pt x="609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79" y="255"/>
                    </a:lnTo>
                    <a:lnTo>
                      <a:pt x="697" y="212"/>
                    </a:lnTo>
                    <a:lnTo>
                      <a:pt x="712" y="167"/>
                    </a:lnTo>
                    <a:lnTo>
                      <a:pt x="722" y="122"/>
                    </a:lnTo>
                    <a:lnTo>
                      <a:pt x="730" y="77"/>
                    </a:lnTo>
                    <a:lnTo>
                      <a:pt x="733" y="33"/>
                    </a:lnTo>
                    <a:lnTo>
                      <a:pt x="742" y="88"/>
                    </a:lnTo>
                    <a:lnTo>
                      <a:pt x="746" y="148"/>
                    </a:lnTo>
                    <a:lnTo>
                      <a:pt x="743" y="210"/>
                    </a:lnTo>
                    <a:lnTo>
                      <a:pt x="730" y="269"/>
                    </a:lnTo>
                    <a:lnTo>
                      <a:pt x="743" y="252"/>
                    </a:lnTo>
                    <a:lnTo>
                      <a:pt x="756" y="232"/>
                    </a:lnTo>
                    <a:lnTo>
                      <a:pt x="770" y="206"/>
                    </a:lnTo>
                    <a:lnTo>
                      <a:pt x="784" y="181"/>
                    </a:lnTo>
                    <a:lnTo>
                      <a:pt x="797" y="154"/>
                    </a:lnTo>
                    <a:lnTo>
                      <a:pt x="808" y="130"/>
                    </a:lnTo>
                    <a:lnTo>
                      <a:pt x="816" y="109"/>
                    </a:lnTo>
                    <a:lnTo>
                      <a:pt x="821" y="93"/>
                    </a:lnTo>
                    <a:lnTo>
                      <a:pt x="819" y="118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4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6" y="295"/>
                    </a:lnTo>
                    <a:lnTo>
                      <a:pt x="725" y="324"/>
                    </a:lnTo>
                    <a:lnTo>
                      <a:pt x="752" y="307"/>
                    </a:lnTo>
                    <a:lnTo>
                      <a:pt x="777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69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0" y="166"/>
                    </a:lnTo>
                    <a:lnTo>
                      <a:pt x="882" y="194"/>
                    </a:lnTo>
                    <a:lnTo>
                      <a:pt x="873" y="220"/>
                    </a:lnTo>
                    <a:lnTo>
                      <a:pt x="861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35" y="308"/>
                    </a:lnTo>
                    <a:lnTo>
                      <a:pt x="850" y="297"/>
                    </a:lnTo>
                    <a:lnTo>
                      <a:pt x="866" y="284"/>
                    </a:lnTo>
                    <a:lnTo>
                      <a:pt x="882" y="269"/>
                    </a:lnTo>
                    <a:lnTo>
                      <a:pt x="897" y="252"/>
                    </a:lnTo>
                    <a:lnTo>
                      <a:pt x="912" y="234"/>
                    </a:lnTo>
                    <a:lnTo>
                      <a:pt x="927" y="216"/>
                    </a:lnTo>
                    <a:lnTo>
                      <a:pt x="941" y="195"/>
                    </a:lnTo>
                    <a:lnTo>
                      <a:pt x="955" y="174"/>
                    </a:lnTo>
                    <a:lnTo>
                      <a:pt x="967" y="153"/>
                    </a:lnTo>
                    <a:lnTo>
                      <a:pt x="979" y="133"/>
                    </a:lnTo>
                    <a:lnTo>
                      <a:pt x="990" y="112"/>
                    </a:lnTo>
                    <a:lnTo>
                      <a:pt x="999" y="91"/>
                    </a:lnTo>
                    <a:lnTo>
                      <a:pt x="1008" y="70"/>
                    </a:lnTo>
                    <a:lnTo>
                      <a:pt x="1014" y="52"/>
                    </a:lnTo>
                    <a:lnTo>
                      <a:pt x="1020" y="33"/>
                    </a:lnTo>
                    <a:lnTo>
                      <a:pt x="1012" y="71"/>
                    </a:lnTo>
                    <a:lnTo>
                      <a:pt x="1004" y="107"/>
                    </a:lnTo>
                    <a:lnTo>
                      <a:pt x="994" y="141"/>
                    </a:lnTo>
                    <a:lnTo>
                      <a:pt x="983" y="173"/>
                    </a:lnTo>
                    <a:lnTo>
                      <a:pt x="968" y="206"/>
                    </a:lnTo>
                    <a:lnTo>
                      <a:pt x="950" y="242"/>
                    </a:lnTo>
                    <a:lnTo>
                      <a:pt x="927" y="279"/>
                    </a:lnTo>
                    <a:lnTo>
                      <a:pt x="897" y="322"/>
                    </a:lnTo>
                    <a:lnTo>
                      <a:pt x="910" y="314"/>
                    </a:lnTo>
                    <a:lnTo>
                      <a:pt x="925" y="304"/>
                    </a:lnTo>
                    <a:lnTo>
                      <a:pt x="940" y="294"/>
                    </a:lnTo>
                    <a:lnTo>
                      <a:pt x="956" y="282"/>
                    </a:lnTo>
                    <a:lnTo>
                      <a:pt x="972" y="270"/>
                    </a:lnTo>
                    <a:lnTo>
                      <a:pt x="988" y="257"/>
                    </a:lnTo>
                    <a:lnTo>
                      <a:pt x="1005" y="243"/>
                    </a:lnTo>
                    <a:lnTo>
                      <a:pt x="1021" y="228"/>
                    </a:lnTo>
                    <a:lnTo>
                      <a:pt x="1037" y="213"/>
                    </a:lnTo>
                    <a:lnTo>
                      <a:pt x="1052" y="197"/>
                    </a:lnTo>
                    <a:lnTo>
                      <a:pt x="1067" y="182"/>
                    </a:lnTo>
                    <a:lnTo>
                      <a:pt x="1080" y="166"/>
                    </a:lnTo>
                    <a:lnTo>
                      <a:pt x="1092" y="150"/>
                    </a:lnTo>
                    <a:lnTo>
                      <a:pt x="1102" y="135"/>
                    </a:lnTo>
                    <a:lnTo>
                      <a:pt x="1111" y="119"/>
                    </a:lnTo>
                    <a:lnTo>
                      <a:pt x="1117" y="104"/>
                    </a:lnTo>
                    <a:lnTo>
                      <a:pt x="1110" y="136"/>
                    </a:lnTo>
                    <a:lnTo>
                      <a:pt x="1103" y="166"/>
                    </a:lnTo>
                    <a:lnTo>
                      <a:pt x="1099" y="192"/>
                    </a:lnTo>
                    <a:lnTo>
                      <a:pt x="1093" y="21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" name="Freeform 69"/>
              <p:cNvSpPr/>
              <p:nvPr/>
            </p:nvSpPr>
            <p:spPr bwMode="auto">
              <a:xfrm>
                <a:off x="4164" y="4179"/>
                <a:ext cx="202" cy="141"/>
              </a:xfrm>
              <a:custGeom>
                <a:avLst/>
                <a:gdLst>
                  <a:gd name="T0" fmla="*/ 1 w 403"/>
                  <a:gd name="T1" fmla="*/ 1 h 280"/>
                  <a:gd name="T2" fmla="*/ 1 w 403"/>
                  <a:gd name="T3" fmla="*/ 1 h 280"/>
                  <a:gd name="T4" fmla="*/ 1 w 403"/>
                  <a:gd name="T5" fmla="*/ 1 h 280"/>
                  <a:gd name="T6" fmla="*/ 1 w 403"/>
                  <a:gd name="T7" fmla="*/ 1 h 280"/>
                  <a:gd name="T8" fmla="*/ 1 w 403"/>
                  <a:gd name="T9" fmla="*/ 1 h 280"/>
                  <a:gd name="T10" fmla="*/ 1 w 403"/>
                  <a:gd name="T11" fmla="*/ 1 h 280"/>
                  <a:gd name="T12" fmla="*/ 1 w 403"/>
                  <a:gd name="T13" fmla="*/ 1 h 280"/>
                  <a:gd name="T14" fmla="*/ 1 w 403"/>
                  <a:gd name="T15" fmla="*/ 1 h 280"/>
                  <a:gd name="T16" fmla="*/ 1 w 403"/>
                  <a:gd name="T17" fmla="*/ 1 h 280"/>
                  <a:gd name="T18" fmla="*/ 1 w 403"/>
                  <a:gd name="T19" fmla="*/ 1 h 280"/>
                  <a:gd name="T20" fmla="*/ 1 w 403"/>
                  <a:gd name="T21" fmla="*/ 1 h 280"/>
                  <a:gd name="T22" fmla="*/ 1 w 403"/>
                  <a:gd name="T23" fmla="*/ 1 h 280"/>
                  <a:gd name="T24" fmla="*/ 1 w 403"/>
                  <a:gd name="T25" fmla="*/ 1 h 280"/>
                  <a:gd name="T26" fmla="*/ 1 w 403"/>
                  <a:gd name="T27" fmla="*/ 1 h 280"/>
                  <a:gd name="T28" fmla="*/ 1 w 403"/>
                  <a:gd name="T29" fmla="*/ 1 h 280"/>
                  <a:gd name="T30" fmla="*/ 1 w 403"/>
                  <a:gd name="T31" fmla="*/ 1 h 280"/>
                  <a:gd name="T32" fmla="*/ 1 w 403"/>
                  <a:gd name="T33" fmla="*/ 1 h 280"/>
                  <a:gd name="T34" fmla="*/ 1 w 403"/>
                  <a:gd name="T35" fmla="*/ 1 h 280"/>
                  <a:gd name="T36" fmla="*/ 1 w 403"/>
                  <a:gd name="T37" fmla="*/ 1 h 280"/>
                  <a:gd name="T38" fmla="*/ 1 w 403"/>
                  <a:gd name="T39" fmla="*/ 1 h 280"/>
                  <a:gd name="T40" fmla="*/ 1 w 403"/>
                  <a:gd name="T41" fmla="*/ 1 h 280"/>
                  <a:gd name="T42" fmla="*/ 1 w 403"/>
                  <a:gd name="T43" fmla="*/ 1 h 280"/>
                  <a:gd name="T44" fmla="*/ 1 w 403"/>
                  <a:gd name="T45" fmla="*/ 1 h 280"/>
                  <a:gd name="T46" fmla="*/ 1 w 403"/>
                  <a:gd name="T47" fmla="*/ 1 h 280"/>
                  <a:gd name="T48" fmla="*/ 1 w 403"/>
                  <a:gd name="T49" fmla="*/ 1 h 280"/>
                  <a:gd name="T50" fmla="*/ 1 w 403"/>
                  <a:gd name="T51" fmla="*/ 1 h 280"/>
                  <a:gd name="T52" fmla="*/ 1 w 403"/>
                  <a:gd name="T53" fmla="*/ 1 h 280"/>
                  <a:gd name="T54" fmla="*/ 1 w 403"/>
                  <a:gd name="T55" fmla="*/ 1 h 280"/>
                  <a:gd name="T56" fmla="*/ 1 w 403"/>
                  <a:gd name="T57" fmla="*/ 1 h 280"/>
                  <a:gd name="T58" fmla="*/ 1 w 403"/>
                  <a:gd name="T59" fmla="*/ 1 h 280"/>
                  <a:gd name="T60" fmla="*/ 1 w 403"/>
                  <a:gd name="T61" fmla="*/ 1 h 280"/>
                  <a:gd name="T62" fmla="*/ 1 w 403"/>
                  <a:gd name="T63" fmla="*/ 1 h 280"/>
                  <a:gd name="T64" fmla="*/ 1 w 403"/>
                  <a:gd name="T65" fmla="*/ 1 h 280"/>
                  <a:gd name="T66" fmla="*/ 1 w 403"/>
                  <a:gd name="T67" fmla="*/ 1 h 280"/>
                  <a:gd name="T68" fmla="*/ 1 w 403"/>
                  <a:gd name="T69" fmla="*/ 1 h 280"/>
                  <a:gd name="T70" fmla="*/ 1 w 403"/>
                  <a:gd name="T71" fmla="*/ 1 h 280"/>
                  <a:gd name="T72" fmla="*/ 1 w 403"/>
                  <a:gd name="T73" fmla="*/ 1 h 280"/>
                  <a:gd name="T74" fmla="*/ 1 w 403"/>
                  <a:gd name="T75" fmla="*/ 1 h 280"/>
                  <a:gd name="T76" fmla="*/ 1 w 403"/>
                  <a:gd name="T77" fmla="*/ 1 h 280"/>
                  <a:gd name="T78" fmla="*/ 1 w 403"/>
                  <a:gd name="T79" fmla="*/ 1 h 28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3" h="280">
                    <a:moveTo>
                      <a:pt x="339" y="270"/>
                    </a:moveTo>
                    <a:lnTo>
                      <a:pt x="322" y="270"/>
                    </a:lnTo>
                    <a:lnTo>
                      <a:pt x="305" y="271"/>
                    </a:lnTo>
                    <a:lnTo>
                      <a:pt x="289" y="271"/>
                    </a:lnTo>
                    <a:lnTo>
                      <a:pt x="273" y="272"/>
                    </a:lnTo>
                    <a:lnTo>
                      <a:pt x="257" y="272"/>
                    </a:lnTo>
                    <a:lnTo>
                      <a:pt x="241" y="273"/>
                    </a:lnTo>
                    <a:lnTo>
                      <a:pt x="225" y="273"/>
                    </a:lnTo>
                    <a:lnTo>
                      <a:pt x="210" y="274"/>
                    </a:lnTo>
                    <a:lnTo>
                      <a:pt x="194" y="274"/>
                    </a:lnTo>
                    <a:lnTo>
                      <a:pt x="179" y="275"/>
                    </a:lnTo>
                    <a:lnTo>
                      <a:pt x="164" y="277"/>
                    </a:lnTo>
                    <a:lnTo>
                      <a:pt x="149" y="277"/>
                    </a:lnTo>
                    <a:lnTo>
                      <a:pt x="134" y="278"/>
                    </a:lnTo>
                    <a:lnTo>
                      <a:pt x="119" y="279"/>
                    </a:lnTo>
                    <a:lnTo>
                      <a:pt x="104" y="279"/>
                    </a:lnTo>
                    <a:lnTo>
                      <a:pt x="90" y="280"/>
                    </a:lnTo>
                    <a:lnTo>
                      <a:pt x="86" y="257"/>
                    </a:lnTo>
                    <a:lnTo>
                      <a:pt x="81" y="233"/>
                    </a:lnTo>
                    <a:lnTo>
                      <a:pt x="73" y="209"/>
                    </a:lnTo>
                    <a:lnTo>
                      <a:pt x="62" y="184"/>
                    </a:lnTo>
                    <a:lnTo>
                      <a:pt x="50" y="162"/>
                    </a:lnTo>
                    <a:lnTo>
                      <a:pt x="35" y="142"/>
                    </a:lnTo>
                    <a:lnTo>
                      <a:pt x="18" y="124"/>
                    </a:lnTo>
                    <a:lnTo>
                      <a:pt x="0" y="112"/>
                    </a:lnTo>
                    <a:lnTo>
                      <a:pt x="22" y="117"/>
                    </a:lnTo>
                    <a:lnTo>
                      <a:pt x="40" y="127"/>
                    </a:lnTo>
                    <a:lnTo>
                      <a:pt x="58" y="138"/>
                    </a:lnTo>
                    <a:lnTo>
                      <a:pt x="74" y="154"/>
                    </a:lnTo>
                    <a:lnTo>
                      <a:pt x="89" y="173"/>
                    </a:lnTo>
                    <a:lnTo>
                      <a:pt x="104" y="196"/>
                    </a:lnTo>
                    <a:lnTo>
                      <a:pt x="117" y="222"/>
                    </a:lnTo>
                    <a:lnTo>
                      <a:pt x="132" y="254"/>
                    </a:lnTo>
                    <a:lnTo>
                      <a:pt x="139" y="222"/>
                    </a:lnTo>
                    <a:lnTo>
                      <a:pt x="143" y="188"/>
                    </a:lnTo>
                    <a:lnTo>
                      <a:pt x="142" y="152"/>
                    </a:lnTo>
                    <a:lnTo>
                      <a:pt x="139" y="115"/>
                    </a:lnTo>
                    <a:lnTo>
                      <a:pt x="134" y="81"/>
                    </a:lnTo>
                    <a:lnTo>
                      <a:pt x="126" y="49"/>
                    </a:lnTo>
                    <a:lnTo>
                      <a:pt x="115" y="23"/>
                    </a:lnTo>
                    <a:lnTo>
                      <a:pt x="103" y="4"/>
                    </a:lnTo>
                    <a:lnTo>
                      <a:pt x="121" y="17"/>
                    </a:lnTo>
                    <a:lnTo>
                      <a:pt x="139" y="33"/>
                    </a:lnTo>
                    <a:lnTo>
                      <a:pt x="157" y="53"/>
                    </a:lnTo>
                    <a:lnTo>
                      <a:pt x="173" y="77"/>
                    </a:lnTo>
                    <a:lnTo>
                      <a:pt x="188" y="106"/>
                    </a:lnTo>
                    <a:lnTo>
                      <a:pt x="200" y="141"/>
                    </a:lnTo>
                    <a:lnTo>
                      <a:pt x="211" y="182"/>
                    </a:lnTo>
                    <a:lnTo>
                      <a:pt x="218" y="230"/>
                    </a:lnTo>
                    <a:lnTo>
                      <a:pt x="228" y="207"/>
                    </a:lnTo>
                    <a:lnTo>
                      <a:pt x="236" y="182"/>
                    </a:lnTo>
                    <a:lnTo>
                      <a:pt x="242" y="153"/>
                    </a:lnTo>
                    <a:lnTo>
                      <a:pt x="245" y="123"/>
                    </a:lnTo>
                    <a:lnTo>
                      <a:pt x="245" y="92"/>
                    </a:lnTo>
                    <a:lnTo>
                      <a:pt x="242" y="61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1" y="30"/>
                    </a:lnTo>
                    <a:lnTo>
                      <a:pt x="255" y="56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7" y="128"/>
                    </a:lnTo>
                    <a:lnTo>
                      <a:pt x="294" y="151"/>
                    </a:lnTo>
                    <a:lnTo>
                      <a:pt x="297" y="173"/>
                    </a:lnTo>
                    <a:lnTo>
                      <a:pt x="298" y="195"/>
                    </a:lnTo>
                    <a:lnTo>
                      <a:pt x="312" y="173"/>
                    </a:lnTo>
                    <a:lnTo>
                      <a:pt x="326" y="149"/>
                    </a:lnTo>
                    <a:lnTo>
                      <a:pt x="340" y="121"/>
                    </a:lnTo>
                    <a:lnTo>
                      <a:pt x="354" y="93"/>
                    </a:lnTo>
                    <a:lnTo>
                      <a:pt x="366" y="67"/>
                    </a:lnTo>
                    <a:lnTo>
                      <a:pt x="375" y="41"/>
                    </a:lnTo>
                    <a:lnTo>
                      <a:pt x="382" y="19"/>
                    </a:lnTo>
                    <a:lnTo>
                      <a:pt x="385" y="2"/>
                    </a:lnTo>
                    <a:lnTo>
                      <a:pt x="392" y="26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3" y="112"/>
                    </a:lnTo>
                    <a:lnTo>
                      <a:pt x="398" y="145"/>
                    </a:lnTo>
                    <a:lnTo>
                      <a:pt x="387" y="183"/>
                    </a:lnTo>
                    <a:lnTo>
                      <a:pt x="367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" name="Freeform 70"/>
              <p:cNvSpPr/>
              <p:nvPr/>
            </p:nvSpPr>
            <p:spPr bwMode="auto">
              <a:xfrm>
                <a:off x="4368" y="4177"/>
                <a:ext cx="123" cy="143"/>
              </a:xfrm>
              <a:custGeom>
                <a:avLst/>
                <a:gdLst>
                  <a:gd name="T0" fmla="*/ 1 w 246"/>
                  <a:gd name="T1" fmla="*/ 1 h 285"/>
                  <a:gd name="T2" fmla="*/ 1 w 246"/>
                  <a:gd name="T3" fmla="*/ 1 h 285"/>
                  <a:gd name="T4" fmla="*/ 1 w 246"/>
                  <a:gd name="T5" fmla="*/ 1 h 285"/>
                  <a:gd name="T6" fmla="*/ 1 w 246"/>
                  <a:gd name="T7" fmla="*/ 1 h 285"/>
                  <a:gd name="T8" fmla="*/ 1 w 246"/>
                  <a:gd name="T9" fmla="*/ 1 h 285"/>
                  <a:gd name="T10" fmla="*/ 1 w 246"/>
                  <a:gd name="T11" fmla="*/ 1 h 285"/>
                  <a:gd name="T12" fmla="*/ 1 w 246"/>
                  <a:gd name="T13" fmla="*/ 1 h 285"/>
                  <a:gd name="T14" fmla="*/ 1 w 246"/>
                  <a:gd name="T15" fmla="*/ 1 h 285"/>
                  <a:gd name="T16" fmla="*/ 0 w 246"/>
                  <a:gd name="T17" fmla="*/ 1 h 285"/>
                  <a:gd name="T18" fmla="*/ 1 w 246"/>
                  <a:gd name="T19" fmla="*/ 1 h 285"/>
                  <a:gd name="T20" fmla="*/ 1 w 246"/>
                  <a:gd name="T21" fmla="*/ 1 h 285"/>
                  <a:gd name="T22" fmla="*/ 1 w 246"/>
                  <a:gd name="T23" fmla="*/ 1 h 285"/>
                  <a:gd name="T24" fmla="*/ 1 w 246"/>
                  <a:gd name="T25" fmla="*/ 1 h 285"/>
                  <a:gd name="T26" fmla="*/ 1 w 246"/>
                  <a:gd name="T27" fmla="*/ 1 h 285"/>
                  <a:gd name="T28" fmla="*/ 1 w 246"/>
                  <a:gd name="T29" fmla="*/ 1 h 285"/>
                  <a:gd name="T30" fmla="*/ 1 w 246"/>
                  <a:gd name="T31" fmla="*/ 1 h 285"/>
                  <a:gd name="T32" fmla="*/ 1 w 246"/>
                  <a:gd name="T33" fmla="*/ 1 h 285"/>
                  <a:gd name="T34" fmla="*/ 1 w 246"/>
                  <a:gd name="T35" fmla="*/ 1 h 285"/>
                  <a:gd name="T36" fmla="*/ 1 w 246"/>
                  <a:gd name="T37" fmla="*/ 1 h 285"/>
                  <a:gd name="T38" fmla="*/ 1 w 246"/>
                  <a:gd name="T39" fmla="*/ 1 h 285"/>
                  <a:gd name="T40" fmla="*/ 1 w 246"/>
                  <a:gd name="T41" fmla="*/ 1 h 285"/>
                  <a:gd name="T42" fmla="*/ 1 w 246"/>
                  <a:gd name="T43" fmla="*/ 1 h 285"/>
                  <a:gd name="T44" fmla="*/ 1 w 246"/>
                  <a:gd name="T45" fmla="*/ 1 h 285"/>
                  <a:gd name="T46" fmla="*/ 1 w 246"/>
                  <a:gd name="T47" fmla="*/ 1 h 285"/>
                  <a:gd name="T48" fmla="*/ 1 w 246"/>
                  <a:gd name="T49" fmla="*/ 0 h 285"/>
                  <a:gd name="T50" fmla="*/ 1 w 246"/>
                  <a:gd name="T51" fmla="*/ 1 h 285"/>
                  <a:gd name="T52" fmla="*/ 1 w 246"/>
                  <a:gd name="T53" fmla="*/ 1 h 285"/>
                  <a:gd name="T54" fmla="*/ 1 w 246"/>
                  <a:gd name="T55" fmla="*/ 1 h 285"/>
                  <a:gd name="T56" fmla="*/ 1 w 246"/>
                  <a:gd name="T57" fmla="*/ 1 h 285"/>
                  <a:gd name="T58" fmla="*/ 1 w 246"/>
                  <a:gd name="T59" fmla="*/ 1 h 285"/>
                  <a:gd name="T60" fmla="*/ 1 w 246"/>
                  <a:gd name="T61" fmla="*/ 1 h 285"/>
                  <a:gd name="T62" fmla="*/ 1 w 246"/>
                  <a:gd name="T63" fmla="*/ 1 h 285"/>
                  <a:gd name="T64" fmla="*/ 1 w 246"/>
                  <a:gd name="T65" fmla="*/ 1 h 2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46" h="285">
                    <a:moveTo>
                      <a:pt x="85" y="285"/>
                    </a:moveTo>
                    <a:lnTo>
                      <a:pt x="75" y="285"/>
                    </a:lnTo>
                    <a:lnTo>
                      <a:pt x="63" y="285"/>
                    </a:lnTo>
                    <a:lnTo>
                      <a:pt x="53" y="285"/>
                    </a:lnTo>
                    <a:lnTo>
                      <a:pt x="42" y="285"/>
                    </a:lnTo>
                    <a:lnTo>
                      <a:pt x="32" y="285"/>
                    </a:lnTo>
                    <a:lnTo>
                      <a:pt x="22" y="285"/>
                    </a:lnTo>
                    <a:lnTo>
                      <a:pt x="10" y="285"/>
                    </a:lnTo>
                    <a:lnTo>
                      <a:pt x="0" y="285"/>
                    </a:lnTo>
                    <a:lnTo>
                      <a:pt x="3" y="270"/>
                    </a:lnTo>
                    <a:lnTo>
                      <a:pt x="8" y="253"/>
                    </a:lnTo>
                    <a:lnTo>
                      <a:pt x="14" y="235"/>
                    </a:lnTo>
                    <a:lnTo>
                      <a:pt x="22" y="217"/>
                    </a:lnTo>
                    <a:lnTo>
                      <a:pt x="30" y="197"/>
                    </a:lnTo>
                    <a:lnTo>
                      <a:pt x="40" y="178"/>
                    </a:lnTo>
                    <a:lnTo>
                      <a:pt x="52" y="157"/>
                    </a:lnTo>
                    <a:lnTo>
                      <a:pt x="64" y="137"/>
                    </a:lnTo>
                    <a:lnTo>
                      <a:pt x="80" y="118"/>
                    </a:lnTo>
                    <a:lnTo>
                      <a:pt x="96" y="98"/>
                    </a:lnTo>
                    <a:lnTo>
                      <a:pt x="116" y="79"/>
                    </a:lnTo>
                    <a:lnTo>
                      <a:pt x="137" y="60"/>
                    </a:lnTo>
                    <a:lnTo>
                      <a:pt x="161" y="43"/>
                    </a:lnTo>
                    <a:lnTo>
                      <a:pt x="186" y="28"/>
                    </a:lnTo>
                    <a:lnTo>
                      <a:pt x="215" y="13"/>
                    </a:lnTo>
                    <a:lnTo>
                      <a:pt x="246" y="0"/>
                    </a:lnTo>
                    <a:lnTo>
                      <a:pt x="215" y="30"/>
                    </a:lnTo>
                    <a:lnTo>
                      <a:pt x="186" y="60"/>
                    </a:lnTo>
                    <a:lnTo>
                      <a:pt x="160" y="91"/>
                    </a:lnTo>
                    <a:lnTo>
                      <a:pt x="136" y="124"/>
                    </a:lnTo>
                    <a:lnTo>
                      <a:pt x="116" y="158"/>
                    </a:lnTo>
                    <a:lnTo>
                      <a:pt x="100" y="196"/>
                    </a:lnTo>
                    <a:lnTo>
                      <a:pt x="90" y="238"/>
                    </a:lnTo>
                    <a:lnTo>
                      <a:pt x="85" y="285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" name="Freeform 71"/>
              <p:cNvSpPr/>
              <p:nvPr/>
            </p:nvSpPr>
            <p:spPr bwMode="auto">
              <a:xfrm>
                <a:off x="4389" y="4134"/>
                <a:ext cx="493" cy="199"/>
              </a:xfrm>
              <a:custGeom>
                <a:avLst/>
                <a:gdLst>
                  <a:gd name="T0" fmla="*/ 1 w 986"/>
                  <a:gd name="T1" fmla="*/ 1 h 398"/>
                  <a:gd name="T2" fmla="*/ 1 w 986"/>
                  <a:gd name="T3" fmla="*/ 1 h 398"/>
                  <a:gd name="T4" fmla="*/ 1 w 986"/>
                  <a:gd name="T5" fmla="*/ 1 h 398"/>
                  <a:gd name="T6" fmla="*/ 1 w 986"/>
                  <a:gd name="T7" fmla="*/ 1 h 398"/>
                  <a:gd name="T8" fmla="*/ 1 w 986"/>
                  <a:gd name="T9" fmla="*/ 1 h 398"/>
                  <a:gd name="T10" fmla="*/ 1 w 986"/>
                  <a:gd name="T11" fmla="*/ 1 h 398"/>
                  <a:gd name="T12" fmla="*/ 1 w 986"/>
                  <a:gd name="T13" fmla="*/ 1 h 398"/>
                  <a:gd name="T14" fmla="*/ 1 w 986"/>
                  <a:gd name="T15" fmla="*/ 1 h 398"/>
                  <a:gd name="T16" fmla="*/ 1 w 986"/>
                  <a:gd name="T17" fmla="*/ 1 h 398"/>
                  <a:gd name="T18" fmla="*/ 1 w 986"/>
                  <a:gd name="T19" fmla="*/ 1 h 398"/>
                  <a:gd name="T20" fmla="*/ 1 w 986"/>
                  <a:gd name="T21" fmla="*/ 1 h 398"/>
                  <a:gd name="T22" fmla="*/ 1 w 986"/>
                  <a:gd name="T23" fmla="*/ 1 h 398"/>
                  <a:gd name="T24" fmla="*/ 1 w 986"/>
                  <a:gd name="T25" fmla="*/ 1 h 398"/>
                  <a:gd name="T26" fmla="*/ 1 w 986"/>
                  <a:gd name="T27" fmla="*/ 1 h 398"/>
                  <a:gd name="T28" fmla="*/ 1 w 986"/>
                  <a:gd name="T29" fmla="*/ 1 h 398"/>
                  <a:gd name="T30" fmla="*/ 1 w 986"/>
                  <a:gd name="T31" fmla="*/ 1 h 398"/>
                  <a:gd name="T32" fmla="*/ 1 w 986"/>
                  <a:gd name="T33" fmla="*/ 1 h 398"/>
                  <a:gd name="T34" fmla="*/ 1 w 986"/>
                  <a:gd name="T35" fmla="*/ 1 h 398"/>
                  <a:gd name="T36" fmla="*/ 1 w 986"/>
                  <a:gd name="T37" fmla="*/ 1 h 398"/>
                  <a:gd name="T38" fmla="*/ 1 w 986"/>
                  <a:gd name="T39" fmla="*/ 1 h 398"/>
                  <a:gd name="T40" fmla="*/ 1 w 986"/>
                  <a:gd name="T41" fmla="*/ 1 h 398"/>
                  <a:gd name="T42" fmla="*/ 1 w 986"/>
                  <a:gd name="T43" fmla="*/ 1 h 398"/>
                  <a:gd name="T44" fmla="*/ 1 w 986"/>
                  <a:gd name="T45" fmla="*/ 1 h 398"/>
                  <a:gd name="T46" fmla="*/ 1 w 986"/>
                  <a:gd name="T47" fmla="*/ 1 h 398"/>
                  <a:gd name="T48" fmla="*/ 1 w 986"/>
                  <a:gd name="T49" fmla="*/ 1 h 398"/>
                  <a:gd name="T50" fmla="*/ 1 w 986"/>
                  <a:gd name="T51" fmla="*/ 1 h 398"/>
                  <a:gd name="T52" fmla="*/ 1 w 986"/>
                  <a:gd name="T53" fmla="*/ 1 h 398"/>
                  <a:gd name="T54" fmla="*/ 1 w 986"/>
                  <a:gd name="T55" fmla="*/ 1 h 398"/>
                  <a:gd name="T56" fmla="*/ 1 w 986"/>
                  <a:gd name="T57" fmla="*/ 1 h 398"/>
                  <a:gd name="T58" fmla="*/ 1 w 986"/>
                  <a:gd name="T59" fmla="*/ 1 h 398"/>
                  <a:gd name="T60" fmla="*/ 1 w 986"/>
                  <a:gd name="T61" fmla="*/ 1 h 398"/>
                  <a:gd name="T62" fmla="*/ 1 w 986"/>
                  <a:gd name="T63" fmla="*/ 1 h 398"/>
                  <a:gd name="T64" fmla="*/ 1 w 986"/>
                  <a:gd name="T65" fmla="*/ 1 h 398"/>
                  <a:gd name="T66" fmla="*/ 1 w 986"/>
                  <a:gd name="T67" fmla="*/ 1 h 398"/>
                  <a:gd name="T68" fmla="*/ 1 w 986"/>
                  <a:gd name="T69" fmla="*/ 1 h 398"/>
                  <a:gd name="T70" fmla="*/ 1 w 986"/>
                  <a:gd name="T71" fmla="*/ 1 h 398"/>
                  <a:gd name="T72" fmla="*/ 1 w 986"/>
                  <a:gd name="T73" fmla="*/ 1 h 398"/>
                  <a:gd name="T74" fmla="*/ 1 w 986"/>
                  <a:gd name="T75" fmla="*/ 1 h 398"/>
                  <a:gd name="T76" fmla="*/ 1 w 986"/>
                  <a:gd name="T77" fmla="*/ 1 h 398"/>
                  <a:gd name="T78" fmla="*/ 1 w 986"/>
                  <a:gd name="T79" fmla="*/ 1 h 398"/>
                  <a:gd name="T80" fmla="*/ 1 w 986"/>
                  <a:gd name="T81" fmla="*/ 1 h 398"/>
                  <a:gd name="T82" fmla="*/ 1 w 986"/>
                  <a:gd name="T83" fmla="*/ 1 h 398"/>
                  <a:gd name="T84" fmla="*/ 1 w 986"/>
                  <a:gd name="T85" fmla="*/ 1 h 398"/>
                  <a:gd name="T86" fmla="*/ 1 w 986"/>
                  <a:gd name="T87" fmla="*/ 1 h 398"/>
                  <a:gd name="T88" fmla="*/ 1 w 986"/>
                  <a:gd name="T89" fmla="*/ 1 h 398"/>
                  <a:gd name="T90" fmla="*/ 1 w 986"/>
                  <a:gd name="T91" fmla="*/ 1 h 398"/>
                  <a:gd name="T92" fmla="*/ 1 w 986"/>
                  <a:gd name="T93" fmla="*/ 1 h 398"/>
                  <a:gd name="T94" fmla="*/ 1 w 986"/>
                  <a:gd name="T95" fmla="*/ 1 h 398"/>
                  <a:gd name="T96" fmla="*/ 1 w 986"/>
                  <a:gd name="T97" fmla="*/ 1 h 398"/>
                  <a:gd name="T98" fmla="*/ 1 w 986"/>
                  <a:gd name="T99" fmla="*/ 1 h 398"/>
                  <a:gd name="T100" fmla="*/ 1 w 986"/>
                  <a:gd name="T101" fmla="*/ 1 h 398"/>
                  <a:gd name="T102" fmla="*/ 1 w 986"/>
                  <a:gd name="T103" fmla="*/ 1 h 398"/>
                  <a:gd name="T104" fmla="*/ 1 w 986"/>
                  <a:gd name="T105" fmla="*/ 1 h 398"/>
                  <a:gd name="T106" fmla="*/ 1 w 986"/>
                  <a:gd name="T107" fmla="*/ 1 h 398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986" h="398">
                    <a:moveTo>
                      <a:pt x="901" y="398"/>
                    </a:moveTo>
                    <a:lnTo>
                      <a:pt x="867" y="398"/>
                    </a:lnTo>
                    <a:lnTo>
                      <a:pt x="829" y="398"/>
                    </a:lnTo>
                    <a:lnTo>
                      <a:pt x="789" y="398"/>
                    </a:lnTo>
                    <a:lnTo>
                      <a:pt x="747" y="396"/>
                    </a:lnTo>
                    <a:lnTo>
                      <a:pt x="702" y="396"/>
                    </a:lnTo>
                    <a:lnTo>
                      <a:pt x="656" y="394"/>
                    </a:lnTo>
                    <a:lnTo>
                      <a:pt x="608" y="393"/>
                    </a:lnTo>
                    <a:lnTo>
                      <a:pt x="561" y="392"/>
                    </a:lnTo>
                    <a:lnTo>
                      <a:pt x="513" y="389"/>
                    </a:lnTo>
                    <a:lnTo>
                      <a:pt x="467" y="388"/>
                    </a:lnTo>
                    <a:lnTo>
                      <a:pt x="421" y="386"/>
                    </a:lnTo>
                    <a:lnTo>
                      <a:pt x="376" y="384"/>
                    </a:lnTo>
                    <a:lnTo>
                      <a:pt x="334" y="383"/>
                    </a:lnTo>
                    <a:lnTo>
                      <a:pt x="294" y="380"/>
                    </a:lnTo>
                    <a:lnTo>
                      <a:pt x="258" y="378"/>
                    </a:lnTo>
                    <a:lnTo>
                      <a:pt x="225" y="377"/>
                    </a:lnTo>
                    <a:lnTo>
                      <a:pt x="210" y="376"/>
                    </a:lnTo>
                    <a:lnTo>
                      <a:pt x="194" y="376"/>
                    </a:lnTo>
                    <a:lnTo>
                      <a:pt x="179" y="374"/>
                    </a:lnTo>
                    <a:lnTo>
                      <a:pt x="163" y="373"/>
                    </a:lnTo>
                    <a:lnTo>
                      <a:pt x="148" y="373"/>
                    </a:lnTo>
                    <a:lnTo>
                      <a:pt x="132" y="372"/>
                    </a:lnTo>
                    <a:lnTo>
                      <a:pt x="117" y="372"/>
                    </a:lnTo>
                    <a:lnTo>
                      <a:pt x="102" y="372"/>
                    </a:lnTo>
                    <a:lnTo>
                      <a:pt x="81" y="334"/>
                    </a:lnTo>
                    <a:lnTo>
                      <a:pt x="64" y="289"/>
                    </a:lnTo>
                    <a:lnTo>
                      <a:pt x="48" y="241"/>
                    </a:lnTo>
                    <a:lnTo>
                      <a:pt x="35" y="190"/>
                    </a:lnTo>
                    <a:lnTo>
                      <a:pt x="23" y="142"/>
                    </a:lnTo>
                    <a:lnTo>
                      <a:pt x="14" y="97"/>
                    </a:lnTo>
                    <a:lnTo>
                      <a:pt x="6" y="57"/>
                    </a:lnTo>
                    <a:lnTo>
                      <a:pt x="0" y="27"/>
                    </a:lnTo>
                    <a:lnTo>
                      <a:pt x="12" y="62"/>
                    </a:lnTo>
                    <a:lnTo>
                      <a:pt x="26" y="100"/>
                    </a:lnTo>
                    <a:lnTo>
                      <a:pt x="42" y="140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5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0" y="283"/>
                    </a:lnTo>
                    <a:lnTo>
                      <a:pt x="139" y="257"/>
                    </a:lnTo>
                    <a:lnTo>
                      <a:pt x="147" y="234"/>
                    </a:lnTo>
                    <a:lnTo>
                      <a:pt x="157" y="211"/>
                    </a:lnTo>
                    <a:lnTo>
                      <a:pt x="170" y="190"/>
                    </a:lnTo>
                    <a:lnTo>
                      <a:pt x="185" y="170"/>
                    </a:lnTo>
                    <a:lnTo>
                      <a:pt x="204" y="152"/>
                    </a:lnTo>
                    <a:lnTo>
                      <a:pt x="227" y="135"/>
                    </a:lnTo>
                    <a:lnTo>
                      <a:pt x="215" y="157"/>
                    </a:lnTo>
                    <a:lnTo>
                      <a:pt x="202" y="184"/>
                    </a:lnTo>
                    <a:lnTo>
                      <a:pt x="191" y="214"/>
                    </a:lnTo>
                    <a:lnTo>
                      <a:pt x="185" y="248"/>
                    </a:lnTo>
                    <a:lnTo>
                      <a:pt x="182" y="281"/>
                    </a:lnTo>
                    <a:lnTo>
                      <a:pt x="188" y="313"/>
                    </a:lnTo>
                    <a:lnTo>
                      <a:pt x="201" y="343"/>
                    </a:lnTo>
                    <a:lnTo>
                      <a:pt x="225" y="370"/>
                    </a:lnTo>
                    <a:lnTo>
                      <a:pt x="250" y="343"/>
                    </a:lnTo>
                    <a:lnTo>
                      <a:pt x="271" y="305"/>
                    </a:lnTo>
                    <a:lnTo>
                      <a:pt x="285" y="260"/>
                    </a:lnTo>
                    <a:lnTo>
                      <a:pt x="292" y="211"/>
                    </a:lnTo>
                    <a:lnTo>
                      <a:pt x="291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8" y="8"/>
                    </a:lnTo>
                    <a:lnTo>
                      <a:pt x="262" y="34"/>
                    </a:lnTo>
                    <a:lnTo>
                      <a:pt x="282" y="63"/>
                    </a:lnTo>
                    <a:lnTo>
                      <a:pt x="300" y="95"/>
                    </a:lnTo>
                    <a:lnTo>
                      <a:pt x="315" y="130"/>
                    </a:lnTo>
                    <a:lnTo>
                      <a:pt x="325" y="168"/>
                    </a:lnTo>
                    <a:lnTo>
                      <a:pt x="333" y="211"/>
                    </a:lnTo>
                    <a:lnTo>
                      <a:pt x="339" y="258"/>
                    </a:lnTo>
                    <a:lnTo>
                      <a:pt x="340" y="309"/>
                    </a:lnTo>
                    <a:lnTo>
                      <a:pt x="354" y="288"/>
                    </a:lnTo>
                    <a:lnTo>
                      <a:pt x="370" y="266"/>
                    </a:lnTo>
                    <a:lnTo>
                      <a:pt x="388" y="244"/>
                    </a:lnTo>
                    <a:lnTo>
                      <a:pt x="409" y="222"/>
                    </a:lnTo>
                    <a:lnTo>
                      <a:pt x="430" y="203"/>
                    </a:lnTo>
                    <a:lnTo>
                      <a:pt x="451" y="184"/>
                    </a:lnTo>
                    <a:lnTo>
                      <a:pt x="471" y="170"/>
                    </a:lnTo>
                    <a:lnTo>
                      <a:pt x="492" y="160"/>
                    </a:lnTo>
                    <a:lnTo>
                      <a:pt x="483" y="180"/>
                    </a:lnTo>
                    <a:lnTo>
                      <a:pt x="469" y="203"/>
                    </a:lnTo>
                    <a:lnTo>
                      <a:pt x="452" y="227"/>
                    </a:lnTo>
                    <a:lnTo>
                      <a:pt x="433" y="251"/>
                    </a:lnTo>
                    <a:lnTo>
                      <a:pt x="415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0" y="334"/>
                    </a:lnTo>
                    <a:lnTo>
                      <a:pt x="388" y="339"/>
                    </a:lnTo>
                    <a:lnTo>
                      <a:pt x="396" y="343"/>
                    </a:lnTo>
                    <a:lnTo>
                      <a:pt x="407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4" y="360"/>
                    </a:lnTo>
                    <a:lnTo>
                      <a:pt x="458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2"/>
                    </a:lnTo>
                    <a:lnTo>
                      <a:pt x="375" y="65"/>
                    </a:lnTo>
                    <a:lnTo>
                      <a:pt x="346" y="36"/>
                    </a:lnTo>
                    <a:lnTo>
                      <a:pt x="375" y="57"/>
                    </a:lnTo>
                    <a:lnTo>
                      <a:pt x="400" y="79"/>
                    </a:lnTo>
                    <a:lnTo>
                      <a:pt x="423" y="102"/>
                    </a:lnTo>
                    <a:lnTo>
                      <a:pt x="444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4" y="10"/>
                    </a:lnTo>
                    <a:lnTo>
                      <a:pt x="490" y="39"/>
                    </a:lnTo>
                    <a:lnTo>
                      <a:pt x="506" y="70"/>
                    </a:lnTo>
                    <a:lnTo>
                      <a:pt x="520" y="106"/>
                    </a:lnTo>
                    <a:lnTo>
                      <a:pt x="531" y="145"/>
                    </a:lnTo>
                    <a:lnTo>
                      <a:pt x="539" y="188"/>
                    </a:lnTo>
                    <a:lnTo>
                      <a:pt x="542" y="236"/>
                    </a:lnTo>
                    <a:lnTo>
                      <a:pt x="538" y="290"/>
                    </a:lnTo>
                    <a:lnTo>
                      <a:pt x="527" y="349"/>
                    </a:lnTo>
                    <a:lnTo>
                      <a:pt x="553" y="321"/>
                    </a:lnTo>
                    <a:lnTo>
                      <a:pt x="576" y="288"/>
                    </a:lnTo>
                    <a:lnTo>
                      <a:pt x="595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3" y="125"/>
                    </a:lnTo>
                    <a:lnTo>
                      <a:pt x="584" y="83"/>
                    </a:lnTo>
                    <a:lnTo>
                      <a:pt x="552" y="42"/>
                    </a:lnTo>
                    <a:lnTo>
                      <a:pt x="567" y="50"/>
                    </a:lnTo>
                    <a:lnTo>
                      <a:pt x="582" y="59"/>
                    </a:lnTo>
                    <a:lnTo>
                      <a:pt x="597" y="69"/>
                    </a:lnTo>
                    <a:lnTo>
                      <a:pt x="611" y="80"/>
                    </a:lnTo>
                    <a:lnTo>
                      <a:pt x="622" y="95"/>
                    </a:lnTo>
                    <a:lnTo>
                      <a:pt x="633" y="113"/>
                    </a:lnTo>
                    <a:lnTo>
                      <a:pt x="642" y="134"/>
                    </a:lnTo>
                    <a:lnTo>
                      <a:pt x="648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9" y="32"/>
                    </a:lnTo>
                    <a:lnTo>
                      <a:pt x="645" y="0"/>
                    </a:lnTo>
                    <a:lnTo>
                      <a:pt x="656" y="38"/>
                    </a:lnTo>
                    <a:lnTo>
                      <a:pt x="661" y="82"/>
                    </a:lnTo>
                    <a:lnTo>
                      <a:pt x="663" y="129"/>
                    </a:lnTo>
                    <a:lnTo>
                      <a:pt x="660" y="178"/>
                    </a:lnTo>
                    <a:lnTo>
                      <a:pt x="652" y="228"/>
                    </a:lnTo>
                    <a:lnTo>
                      <a:pt x="642" y="276"/>
                    </a:lnTo>
                    <a:lnTo>
                      <a:pt x="627" y="320"/>
                    </a:lnTo>
                    <a:lnTo>
                      <a:pt x="610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80" y="255"/>
                    </a:lnTo>
                    <a:lnTo>
                      <a:pt x="697" y="212"/>
                    </a:lnTo>
                    <a:lnTo>
                      <a:pt x="711" y="167"/>
                    </a:lnTo>
                    <a:lnTo>
                      <a:pt x="722" y="122"/>
                    </a:lnTo>
                    <a:lnTo>
                      <a:pt x="729" y="77"/>
                    </a:lnTo>
                    <a:lnTo>
                      <a:pt x="733" y="33"/>
                    </a:lnTo>
                    <a:lnTo>
                      <a:pt x="741" y="87"/>
                    </a:lnTo>
                    <a:lnTo>
                      <a:pt x="745" y="147"/>
                    </a:lnTo>
                    <a:lnTo>
                      <a:pt x="743" y="210"/>
                    </a:lnTo>
                    <a:lnTo>
                      <a:pt x="730" y="268"/>
                    </a:lnTo>
                    <a:lnTo>
                      <a:pt x="743" y="252"/>
                    </a:lnTo>
                    <a:lnTo>
                      <a:pt x="757" y="232"/>
                    </a:lnTo>
                    <a:lnTo>
                      <a:pt x="771" y="206"/>
                    </a:lnTo>
                    <a:lnTo>
                      <a:pt x="785" y="180"/>
                    </a:lnTo>
                    <a:lnTo>
                      <a:pt x="797" y="153"/>
                    </a:lnTo>
                    <a:lnTo>
                      <a:pt x="809" y="129"/>
                    </a:lnTo>
                    <a:lnTo>
                      <a:pt x="817" y="108"/>
                    </a:lnTo>
                    <a:lnTo>
                      <a:pt x="821" y="93"/>
                    </a:lnTo>
                    <a:lnTo>
                      <a:pt x="819" y="117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5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7" y="295"/>
                    </a:lnTo>
                    <a:lnTo>
                      <a:pt x="726" y="324"/>
                    </a:lnTo>
                    <a:lnTo>
                      <a:pt x="752" y="306"/>
                    </a:lnTo>
                    <a:lnTo>
                      <a:pt x="778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70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1" y="166"/>
                    </a:lnTo>
                    <a:lnTo>
                      <a:pt x="882" y="193"/>
                    </a:lnTo>
                    <a:lnTo>
                      <a:pt x="873" y="220"/>
                    </a:lnTo>
                    <a:lnTo>
                      <a:pt x="862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49" y="297"/>
                    </a:lnTo>
                    <a:lnTo>
                      <a:pt x="877" y="271"/>
                    </a:lnTo>
                    <a:lnTo>
                      <a:pt x="902" y="237"/>
                    </a:lnTo>
                    <a:lnTo>
                      <a:pt x="925" y="200"/>
                    </a:lnTo>
                    <a:lnTo>
                      <a:pt x="945" y="161"/>
                    </a:lnTo>
                    <a:lnTo>
                      <a:pt x="962" y="122"/>
                    </a:lnTo>
                    <a:lnTo>
                      <a:pt x="976" y="83"/>
                    </a:lnTo>
                    <a:lnTo>
                      <a:pt x="986" y="46"/>
                    </a:lnTo>
                    <a:lnTo>
                      <a:pt x="980" y="86"/>
                    </a:lnTo>
                    <a:lnTo>
                      <a:pt x="979" y="128"/>
                    </a:lnTo>
                    <a:lnTo>
                      <a:pt x="980" y="169"/>
                    </a:lnTo>
                    <a:lnTo>
                      <a:pt x="984" y="210"/>
                    </a:lnTo>
                    <a:lnTo>
                      <a:pt x="986" y="247"/>
                    </a:lnTo>
                    <a:lnTo>
                      <a:pt x="986" y="282"/>
                    </a:lnTo>
                    <a:lnTo>
                      <a:pt x="983" y="312"/>
                    </a:lnTo>
                    <a:lnTo>
                      <a:pt x="975" y="339"/>
                    </a:lnTo>
                    <a:lnTo>
                      <a:pt x="901" y="398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41" name="Group 72"/>
            <p:cNvGrpSpPr/>
            <p:nvPr/>
          </p:nvGrpSpPr>
          <p:grpSpPr bwMode="auto">
            <a:xfrm>
              <a:off x="1344" y="4105"/>
              <a:ext cx="1479" cy="215"/>
              <a:chOff x="3452" y="4125"/>
              <a:chExt cx="1479" cy="215"/>
            </a:xfrm>
          </p:grpSpPr>
          <p:sp>
            <p:nvSpPr>
              <p:cNvPr id="342" name="Freeform 73"/>
              <p:cNvSpPr/>
              <p:nvPr/>
            </p:nvSpPr>
            <p:spPr bwMode="auto">
              <a:xfrm>
                <a:off x="3592" y="4158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2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9" y="1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0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" name="Freeform 74"/>
              <p:cNvSpPr/>
              <p:nvPr/>
            </p:nvSpPr>
            <p:spPr bwMode="auto">
              <a:xfrm>
                <a:off x="3668" y="4235"/>
                <a:ext cx="16" cy="16"/>
              </a:xfrm>
              <a:custGeom>
                <a:avLst/>
                <a:gdLst>
                  <a:gd name="T0" fmla="*/ 0 w 34"/>
                  <a:gd name="T1" fmla="*/ 1 h 32"/>
                  <a:gd name="T2" fmla="*/ 0 w 34"/>
                  <a:gd name="T3" fmla="*/ 1 h 32"/>
                  <a:gd name="T4" fmla="*/ 0 w 34"/>
                  <a:gd name="T5" fmla="*/ 1 h 32"/>
                  <a:gd name="T6" fmla="*/ 0 w 34"/>
                  <a:gd name="T7" fmla="*/ 1 h 32"/>
                  <a:gd name="T8" fmla="*/ 0 w 34"/>
                  <a:gd name="T9" fmla="*/ 0 h 32"/>
                  <a:gd name="T10" fmla="*/ 0 w 34"/>
                  <a:gd name="T11" fmla="*/ 0 h 32"/>
                  <a:gd name="T12" fmla="*/ 0 w 34"/>
                  <a:gd name="T13" fmla="*/ 1 h 32"/>
                  <a:gd name="T14" fmla="*/ 0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0 w 34"/>
                  <a:gd name="T21" fmla="*/ 1 h 32"/>
                  <a:gd name="T22" fmla="*/ 0 w 34"/>
                  <a:gd name="T23" fmla="*/ 1 h 32"/>
                  <a:gd name="T24" fmla="*/ 0 w 34"/>
                  <a:gd name="T25" fmla="*/ 1 h 32"/>
                  <a:gd name="T26" fmla="*/ 0 w 34"/>
                  <a:gd name="T27" fmla="*/ 1 h 32"/>
                  <a:gd name="T28" fmla="*/ 0 w 34"/>
                  <a:gd name="T29" fmla="*/ 1 h 32"/>
                  <a:gd name="T30" fmla="*/ 0 w 34"/>
                  <a:gd name="T31" fmla="*/ 1 h 32"/>
                  <a:gd name="T32" fmla="*/ 0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3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8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4" name="Freeform 75"/>
              <p:cNvSpPr/>
              <p:nvPr/>
            </p:nvSpPr>
            <p:spPr bwMode="auto">
              <a:xfrm>
                <a:off x="3668" y="4194"/>
                <a:ext cx="16" cy="17"/>
              </a:xfrm>
              <a:custGeom>
                <a:avLst/>
                <a:gdLst>
                  <a:gd name="T0" fmla="*/ 0 w 33"/>
                  <a:gd name="T1" fmla="*/ 1 h 32"/>
                  <a:gd name="T2" fmla="*/ 0 w 33"/>
                  <a:gd name="T3" fmla="*/ 1 h 32"/>
                  <a:gd name="T4" fmla="*/ 0 w 33"/>
                  <a:gd name="T5" fmla="*/ 1 h 32"/>
                  <a:gd name="T6" fmla="*/ 0 w 33"/>
                  <a:gd name="T7" fmla="*/ 1 h 32"/>
                  <a:gd name="T8" fmla="*/ 0 w 33"/>
                  <a:gd name="T9" fmla="*/ 0 h 32"/>
                  <a:gd name="T10" fmla="*/ 0 w 33"/>
                  <a:gd name="T11" fmla="*/ 0 h 32"/>
                  <a:gd name="T12" fmla="*/ 0 w 33"/>
                  <a:gd name="T13" fmla="*/ 1 h 32"/>
                  <a:gd name="T14" fmla="*/ 0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0 w 33"/>
                  <a:gd name="T21" fmla="*/ 1 h 32"/>
                  <a:gd name="T22" fmla="*/ 0 w 33"/>
                  <a:gd name="T23" fmla="*/ 1 h 32"/>
                  <a:gd name="T24" fmla="*/ 0 w 33"/>
                  <a:gd name="T25" fmla="*/ 1 h 32"/>
                  <a:gd name="T26" fmla="*/ 0 w 33"/>
                  <a:gd name="T27" fmla="*/ 1 h 32"/>
                  <a:gd name="T28" fmla="*/ 0 w 33"/>
                  <a:gd name="T29" fmla="*/ 1 h 32"/>
                  <a:gd name="T30" fmla="*/ 0 w 33"/>
                  <a:gd name="T31" fmla="*/ 1 h 32"/>
                  <a:gd name="T32" fmla="*/ 0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19"/>
                    </a:moveTo>
                    <a:lnTo>
                      <a:pt x="33" y="13"/>
                    </a:lnTo>
                    <a:lnTo>
                      <a:pt x="30" y="7"/>
                    </a:lnTo>
                    <a:lnTo>
                      <a:pt x="26" y="2"/>
                    </a:lnTo>
                    <a:lnTo>
                      <a:pt x="20" y="0"/>
                    </a:lnTo>
                    <a:lnTo>
                      <a:pt x="13" y="0"/>
                    </a:lnTo>
                    <a:lnTo>
                      <a:pt x="7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29" y="25"/>
                    </a:lnTo>
                    <a:lnTo>
                      <a:pt x="33" y="1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5" name="Freeform 76"/>
              <p:cNvSpPr/>
              <p:nvPr/>
            </p:nvSpPr>
            <p:spPr bwMode="auto">
              <a:xfrm>
                <a:off x="3671" y="4153"/>
                <a:ext cx="16" cy="17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6" y="3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4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4" y="30"/>
                    </a:lnTo>
                    <a:lnTo>
                      <a:pt x="29" y="25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6" name="Freeform 77"/>
              <p:cNvSpPr/>
              <p:nvPr/>
            </p:nvSpPr>
            <p:spPr bwMode="auto">
              <a:xfrm>
                <a:off x="3772" y="4256"/>
                <a:ext cx="17" cy="16"/>
              </a:xfrm>
              <a:custGeom>
                <a:avLst/>
                <a:gdLst>
                  <a:gd name="T0" fmla="*/ 1 w 33"/>
                  <a:gd name="T1" fmla="*/ 1 h 32"/>
                  <a:gd name="T2" fmla="*/ 1 w 33"/>
                  <a:gd name="T3" fmla="*/ 1 h 32"/>
                  <a:gd name="T4" fmla="*/ 1 w 33"/>
                  <a:gd name="T5" fmla="*/ 1 h 32"/>
                  <a:gd name="T6" fmla="*/ 1 w 33"/>
                  <a:gd name="T7" fmla="*/ 1 h 32"/>
                  <a:gd name="T8" fmla="*/ 1 w 33"/>
                  <a:gd name="T9" fmla="*/ 0 h 32"/>
                  <a:gd name="T10" fmla="*/ 1 w 33"/>
                  <a:gd name="T11" fmla="*/ 0 h 32"/>
                  <a:gd name="T12" fmla="*/ 1 w 33"/>
                  <a:gd name="T13" fmla="*/ 1 h 32"/>
                  <a:gd name="T14" fmla="*/ 1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1 w 33"/>
                  <a:gd name="T21" fmla="*/ 1 h 32"/>
                  <a:gd name="T22" fmla="*/ 1 w 33"/>
                  <a:gd name="T23" fmla="*/ 1 h 32"/>
                  <a:gd name="T24" fmla="*/ 1 w 33"/>
                  <a:gd name="T25" fmla="*/ 1 h 32"/>
                  <a:gd name="T26" fmla="*/ 1 w 33"/>
                  <a:gd name="T27" fmla="*/ 1 h 32"/>
                  <a:gd name="T28" fmla="*/ 1 w 33"/>
                  <a:gd name="T29" fmla="*/ 1 h 32"/>
                  <a:gd name="T30" fmla="*/ 1 w 33"/>
                  <a:gd name="T31" fmla="*/ 1 h 32"/>
                  <a:gd name="T32" fmla="*/ 1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20"/>
                    </a:moveTo>
                    <a:lnTo>
                      <a:pt x="33" y="14"/>
                    </a:lnTo>
                    <a:lnTo>
                      <a:pt x="31" y="8"/>
                    </a:lnTo>
                    <a:lnTo>
                      <a:pt x="26" y="4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3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7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30" y="26"/>
                    </a:lnTo>
                    <a:lnTo>
                      <a:pt x="33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7" name="Freeform 78"/>
              <p:cNvSpPr/>
              <p:nvPr/>
            </p:nvSpPr>
            <p:spPr bwMode="auto">
              <a:xfrm>
                <a:off x="3768" y="4216"/>
                <a:ext cx="17" cy="16"/>
              </a:xfrm>
              <a:custGeom>
                <a:avLst/>
                <a:gdLst>
                  <a:gd name="T0" fmla="*/ 1 w 32"/>
                  <a:gd name="T1" fmla="*/ 0 h 33"/>
                  <a:gd name="T2" fmla="*/ 1 w 32"/>
                  <a:gd name="T3" fmla="*/ 0 h 33"/>
                  <a:gd name="T4" fmla="*/ 1 w 32"/>
                  <a:gd name="T5" fmla="*/ 0 h 33"/>
                  <a:gd name="T6" fmla="*/ 1 w 32"/>
                  <a:gd name="T7" fmla="*/ 0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0 h 33"/>
                  <a:gd name="T14" fmla="*/ 1 w 32"/>
                  <a:gd name="T15" fmla="*/ 0 h 33"/>
                  <a:gd name="T16" fmla="*/ 0 w 32"/>
                  <a:gd name="T17" fmla="*/ 0 h 33"/>
                  <a:gd name="T18" fmla="*/ 0 w 32"/>
                  <a:gd name="T19" fmla="*/ 0 h 33"/>
                  <a:gd name="T20" fmla="*/ 1 w 32"/>
                  <a:gd name="T21" fmla="*/ 0 h 33"/>
                  <a:gd name="T22" fmla="*/ 1 w 32"/>
                  <a:gd name="T23" fmla="*/ 0 h 33"/>
                  <a:gd name="T24" fmla="*/ 1 w 32"/>
                  <a:gd name="T25" fmla="*/ 0 h 33"/>
                  <a:gd name="T26" fmla="*/ 1 w 32"/>
                  <a:gd name="T27" fmla="*/ 0 h 33"/>
                  <a:gd name="T28" fmla="*/ 1 w 32"/>
                  <a:gd name="T29" fmla="*/ 0 h 33"/>
                  <a:gd name="T30" fmla="*/ 1 w 32"/>
                  <a:gd name="T31" fmla="*/ 0 h 33"/>
                  <a:gd name="T32" fmla="*/ 1 w 32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9"/>
                    </a:lnTo>
                    <a:lnTo>
                      <a:pt x="26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3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3"/>
                    </a:ln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8" name="Freeform 79"/>
              <p:cNvSpPr/>
              <p:nvPr/>
            </p:nvSpPr>
            <p:spPr bwMode="auto">
              <a:xfrm>
                <a:off x="3774" y="4175"/>
                <a:ext cx="16" cy="17"/>
              </a:xfrm>
              <a:custGeom>
                <a:avLst/>
                <a:gdLst>
                  <a:gd name="T0" fmla="*/ 0 w 33"/>
                  <a:gd name="T1" fmla="*/ 1 h 33"/>
                  <a:gd name="T2" fmla="*/ 0 w 33"/>
                  <a:gd name="T3" fmla="*/ 1 h 33"/>
                  <a:gd name="T4" fmla="*/ 0 w 33"/>
                  <a:gd name="T5" fmla="*/ 1 h 33"/>
                  <a:gd name="T6" fmla="*/ 0 w 33"/>
                  <a:gd name="T7" fmla="*/ 1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1 h 33"/>
                  <a:gd name="T14" fmla="*/ 0 w 33"/>
                  <a:gd name="T15" fmla="*/ 1 h 33"/>
                  <a:gd name="T16" fmla="*/ 0 w 33"/>
                  <a:gd name="T17" fmla="*/ 1 h 33"/>
                  <a:gd name="T18" fmla="*/ 0 w 33"/>
                  <a:gd name="T19" fmla="*/ 1 h 33"/>
                  <a:gd name="T20" fmla="*/ 0 w 33"/>
                  <a:gd name="T21" fmla="*/ 1 h 33"/>
                  <a:gd name="T22" fmla="*/ 0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0 w 33"/>
                  <a:gd name="T29" fmla="*/ 1 h 33"/>
                  <a:gd name="T30" fmla="*/ 0 w 33"/>
                  <a:gd name="T31" fmla="*/ 1 h 33"/>
                  <a:gd name="T32" fmla="*/ 0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33" y="21"/>
                    </a:moveTo>
                    <a:lnTo>
                      <a:pt x="33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5" y="31"/>
                    </a:lnTo>
                    <a:lnTo>
                      <a:pt x="29" y="26"/>
                    </a:lnTo>
                    <a:lnTo>
                      <a:pt x="33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" name="Freeform 80"/>
              <p:cNvSpPr/>
              <p:nvPr/>
            </p:nvSpPr>
            <p:spPr bwMode="auto">
              <a:xfrm>
                <a:off x="3789" y="4136"/>
                <a:ext cx="16" cy="17"/>
              </a:xfrm>
              <a:custGeom>
                <a:avLst/>
                <a:gdLst>
                  <a:gd name="T0" fmla="*/ 1 w 32"/>
                  <a:gd name="T1" fmla="*/ 1 h 34"/>
                  <a:gd name="T2" fmla="*/ 1 w 32"/>
                  <a:gd name="T3" fmla="*/ 1 h 34"/>
                  <a:gd name="T4" fmla="*/ 1 w 32"/>
                  <a:gd name="T5" fmla="*/ 1 h 34"/>
                  <a:gd name="T6" fmla="*/ 1 w 32"/>
                  <a:gd name="T7" fmla="*/ 1 h 34"/>
                  <a:gd name="T8" fmla="*/ 1 w 32"/>
                  <a:gd name="T9" fmla="*/ 0 h 34"/>
                  <a:gd name="T10" fmla="*/ 1 w 32"/>
                  <a:gd name="T11" fmla="*/ 0 h 34"/>
                  <a:gd name="T12" fmla="*/ 1 w 32"/>
                  <a:gd name="T13" fmla="*/ 1 h 34"/>
                  <a:gd name="T14" fmla="*/ 1 w 32"/>
                  <a:gd name="T15" fmla="*/ 1 h 34"/>
                  <a:gd name="T16" fmla="*/ 0 w 32"/>
                  <a:gd name="T17" fmla="*/ 1 h 34"/>
                  <a:gd name="T18" fmla="*/ 0 w 32"/>
                  <a:gd name="T19" fmla="*/ 1 h 34"/>
                  <a:gd name="T20" fmla="*/ 1 w 32"/>
                  <a:gd name="T21" fmla="*/ 1 h 34"/>
                  <a:gd name="T22" fmla="*/ 1 w 32"/>
                  <a:gd name="T23" fmla="*/ 1 h 34"/>
                  <a:gd name="T24" fmla="*/ 1 w 32"/>
                  <a:gd name="T25" fmla="*/ 1 h 34"/>
                  <a:gd name="T26" fmla="*/ 1 w 32"/>
                  <a:gd name="T27" fmla="*/ 1 h 34"/>
                  <a:gd name="T28" fmla="*/ 1 w 32"/>
                  <a:gd name="T29" fmla="*/ 1 h 34"/>
                  <a:gd name="T30" fmla="*/ 1 w 32"/>
                  <a:gd name="T31" fmla="*/ 1 h 34"/>
                  <a:gd name="T32" fmla="*/ 1 w 32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4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4"/>
                    </a:lnTo>
                    <a:lnTo>
                      <a:pt x="20" y="34"/>
                    </a:lnTo>
                    <a:lnTo>
                      <a:pt x="25" y="32"/>
                    </a:lnTo>
                    <a:lnTo>
                      <a:pt x="30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" name="Freeform 81"/>
              <p:cNvSpPr/>
              <p:nvPr/>
            </p:nvSpPr>
            <p:spPr bwMode="auto">
              <a:xfrm>
                <a:off x="3842" y="4235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1" name="Freeform 82"/>
              <p:cNvSpPr/>
              <p:nvPr/>
            </p:nvSpPr>
            <p:spPr bwMode="auto">
              <a:xfrm>
                <a:off x="3857" y="4201"/>
                <a:ext cx="16" cy="16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lnTo>
                      <a:pt x="18" y="32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2" name="Freeform 83"/>
              <p:cNvSpPr/>
              <p:nvPr/>
            </p:nvSpPr>
            <p:spPr bwMode="auto">
              <a:xfrm>
                <a:off x="3861" y="4164"/>
                <a:ext cx="16" cy="17"/>
              </a:xfrm>
              <a:custGeom>
                <a:avLst/>
                <a:gdLst>
                  <a:gd name="T0" fmla="*/ 1 w 32"/>
                  <a:gd name="T1" fmla="*/ 1 h 33"/>
                  <a:gd name="T2" fmla="*/ 1 w 32"/>
                  <a:gd name="T3" fmla="*/ 1 h 33"/>
                  <a:gd name="T4" fmla="*/ 1 w 32"/>
                  <a:gd name="T5" fmla="*/ 1 h 33"/>
                  <a:gd name="T6" fmla="*/ 1 w 32"/>
                  <a:gd name="T7" fmla="*/ 1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1 h 33"/>
                  <a:gd name="T14" fmla="*/ 1 w 32"/>
                  <a:gd name="T15" fmla="*/ 1 h 33"/>
                  <a:gd name="T16" fmla="*/ 0 w 32"/>
                  <a:gd name="T17" fmla="*/ 1 h 33"/>
                  <a:gd name="T18" fmla="*/ 0 w 32"/>
                  <a:gd name="T19" fmla="*/ 1 h 33"/>
                  <a:gd name="T20" fmla="*/ 1 w 32"/>
                  <a:gd name="T21" fmla="*/ 1 h 33"/>
                  <a:gd name="T22" fmla="*/ 1 w 32"/>
                  <a:gd name="T23" fmla="*/ 1 h 33"/>
                  <a:gd name="T24" fmla="*/ 1 w 32"/>
                  <a:gd name="T25" fmla="*/ 1 h 33"/>
                  <a:gd name="T26" fmla="*/ 1 w 32"/>
                  <a:gd name="T27" fmla="*/ 1 h 33"/>
                  <a:gd name="T28" fmla="*/ 1 w 32"/>
                  <a:gd name="T29" fmla="*/ 1 h 33"/>
                  <a:gd name="T30" fmla="*/ 1 w 32"/>
                  <a:gd name="T31" fmla="*/ 1 h 33"/>
                  <a:gd name="T32" fmla="*/ 1 w 32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3" name="Freeform 84"/>
              <p:cNvSpPr/>
              <p:nvPr/>
            </p:nvSpPr>
            <p:spPr bwMode="auto">
              <a:xfrm>
                <a:off x="4066" y="4265"/>
                <a:ext cx="40" cy="40"/>
              </a:xfrm>
              <a:custGeom>
                <a:avLst/>
                <a:gdLst>
                  <a:gd name="T0" fmla="*/ 1 w 80"/>
                  <a:gd name="T1" fmla="*/ 0 h 80"/>
                  <a:gd name="T2" fmla="*/ 1 w 80"/>
                  <a:gd name="T3" fmla="*/ 0 h 80"/>
                  <a:gd name="T4" fmla="*/ 1 w 80"/>
                  <a:gd name="T5" fmla="*/ 1 h 80"/>
                  <a:gd name="T6" fmla="*/ 1 w 80"/>
                  <a:gd name="T7" fmla="*/ 1 h 80"/>
                  <a:gd name="T8" fmla="*/ 1 w 80"/>
                  <a:gd name="T9" fmla="*/ 1 h 80"/>
                  <a:gd name="T10" fmla="*/ 1 w 80"/>
                  <a:gd name="T11" fmla="*/ 1 h 80"/>
                  <a:gd name="T12" fmla="*/ 1 w 80"/>
                  <a:gd name="T13" fmla="*/ 1 h 80"/>
                  <a:gd name="T14" fmla="*/ 1 w 80"/>
                  <a:gd name="T15" fmla="*/ 1 h 80"/>
                  <a:gd name="T16" fmla="*/ 0 w 80"/>
                  <a:gd name="T17" fmla="*/ 1 h 80"/>
                  <a:gd name="T18" fmla="*/ 0 w 80"/>
                  <a:gd name="T19" fmla="*/ 1 h 80"/>
                  <a:gd name="T20" fmla="*/ 0 w 80"/>
                  <a:gd name="T21" fmla="*/ 1 h 80"/>
                  <a:gd name="T22" fmla="*/ 1 w 80"/>
                  <a:gd name="T23" fmla="*/ 1 h 80"/>
                  <a:gd name="T24" fmla="*/ 1 w 80"/>
                  <a:gd name="T25" fmla="*/ 1 h 80"/>
                  <a:gd name="T26" fmla="*/ 1 w 80"/>
                  <a:gd name="T27" fmla="*/ 1 h 80"/>
                  <a:gd name="T28" fmla="*/ 1 w 80"/>
                  <a:gd name="T29" fmla="*/ 1 h 80"/>
                  <a:gd name="T30" fmla="*/ 1 w 80"/>
                  <a:gd name="T31" fmla="*/ 1 h 80"/>
                  <a:gd name="T32" fmla="*/ 1 w 80"/>
                  <a:gd name="T33" fmla="*/ 1 h 80"/>
                  <a:gd name="T34" fmla="*/ 1 w 80"/>
                  <a:gd name="T35" fmla="*/ 1 h 80"/>
                  <a:gd name="T36" fmla="*/ 1 w 80"/>
                  <a:gd name="T37" fmla="*/ 1 h 80"/>
                  <a:gd name="T38" fmla="*/ 1 w 80"/>
                  <a:gd name="T39" fmla="*/ 1 h 80"/>
                  <a:gd name="T40" fmla="*/ 1 w 80"/>
                  <a:gd name="T41" fmla="*/ 1 h 80"/>
                  <a:gd name="T42" fmla="*/ 1 w 80"/>
                  <a:gd name="T43" fmla="*/ 1 h 80"/>
                  <a:gd name="T44" fmla="*/ 1 w 80"/>
                  <a:gd name="T45" fmla="*/ 1 h 80"/>
                  <a:gd name="T46" fmla="*/ 1 w 80"/>
                  <a:gd name="T47" fmla="*/ 1 h 80"/>
                  <a:gd name="T48" fmla="*/ 1 w 80"/>
                  <a:gd name="T49" fmla="*/ 1 h 80"/>
                  <a:gd name="T50" fmla="*/ 1 w 80"/>
                  <a:gd name="T51" fmla="*/ 1 h 80"/>
                  <a:gd name="T52" fmla="*/ 1 w 80"/>
                  <a:gd name="T53" fmla="*/ 1 h 80"/>
                  <a:gd name="T54" fmla="*/ 1 w 80"/>
                  <a:gd name="T55" fmla="*/ 1 h 80"/>
                  <a:gd name="T56" fmla="*/ 1 w 80"/>
                  <a:gd name="T57" fmla="*/ 1 h 80"/>
                  <a:gd name="T58" fmla="*/ 1 w 80"/>
                  <a:gd name="T59" fmla="*/ 1 h 80"/>
                  <a:gd name="T60" fmla="*/ 1 w 80"/>
                  <a:gd name="T61" fmla="*/ 1 h 80"/>
                  <a:gd name="T62" fmla="*/ 1 w 80"/>
                  <a:gd name="T63" fmla="*/ 1 h 80"/>
                  <a:gd name="T64" fmla="*/ 1 w 80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80">
                    <a:moveTo>
                      <a:pt x="46" y="0"/>
                    </a:moveTo>
                    <a:lnTo>
                      <a:pt x="38" y="0"/>
                    </a:lnTo>
                    <a:lnTo>
                      <a:pt x="30" y="2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9"/>
                    </a:lnTo>
                    <a:lnTo>
                      <a:pt x="3" y="26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9"/>
                    </a:lnTo>
                    <a:lnTo>
                      <a:pt x="18" y="74"/>
                    </a:lnTo>
                    <a:lnTo>
                      <a:pt x="24" y="78"/>
                    </a:lnTo>
                    <a:lnTo>
                      <a:pt x="32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7"/>
                    </a:lnTo>
                    <a:lnTo>
                      <a:pt x="62" y="73"/>
                    </a:lnTo>
                    <a:lnTo>
                      <a:pt x="68" y="67"/>
                    </a:lnTo>
                    <a:lnTo>
                      <a:pt x="73" y="62"/>
                    </a:lnTo>
                    <a:lnTo>
                      <a:pt x="76" y="55"/>
                    </a:lnTo>
                    <a:lnTo>
                      <a:pt x="79" y="47"/>
                    </a:lnTo>
                    <a:lnTo>
                      <a:pt x="80" y="39"/>
                    </a:lnTo>
                    <a:lnTo>
                      <a:pt x="79" y="30"/>
                    </a:lnTo>
                    <a:lnTo>
                      <a:pt x="76" y="24"/>
                    </a:lnTo>
                    <a:lnTo>
                      <a:pt x="73" y="17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4" name="Freeform 85"/>
              <p:cNvSpPr/>
              <p:nvPr/>
            </p:nvSpPr>
            <p:spPr bwMode="auto">
              <a:xfrm>
                <a:off x="4136" y="4223"/>
                <a:ext cx="40" cy="39"/>
              </a:xfrm>
              <a:custGeom>
                <a:avLst/>
                <a:gdLst>
                  <a:gd name="T0" fmla="*/ 1 w 79"/>
                  <a:gd name="T1" fmla="*/ 0 h 80"/>
                  <a:gd name="T2" fmla="*/ 1 w 79"/>
                  <a:gd name="T3" fmla="*/ 0 h 80"/>
                  <a:gd name="T4" fmla="*/ 1 w 79"/>
                  <a:gd name="T5" fmla="*/ 0 h 80"/>
                  <a:gd name="T6" fmla="*/ 1 w 79"/>
                  <a:gd name="T7" fmla="*/ 0 h 80"/>
                  <a:gd name="T8" fmla="*/ 1 w 79"/>
                  <a:gd name="T9" fmla="*/ 0 h 80"/>
                  <a:gd name="T10" fmla="*/ 1 w 79"/>
                  <a:gd name="T11" fmla="*/ 0 h 80"/>
                  <a:gd name="T12" fmla="*/ 1 w 79"/>
                  <a:gd name="T13" fmla="*/ 0 h 80"/>
                  <a:gd name="T14" fmla="*/ 1 w 79"/>
                  <a:gd name="T15" fmla="*/ 0 h 80"/>
                  <a:gd name="T16" fmla="*/ 0 w 79"/>
                  <a:gd name="T17" fmla="*/ 0 h 80"/>
                  <a:gd name="T18" fmla="*/ 0 w 79"/>
                  <a:gd name="T19" fmla="*/ 0 h 80"/>
                  <a:gd name="T20" fmla="*/ 1 w 79"/>
                  <a:gd name="T21" fmla="*/ 0 h 80"/>
                  <a:gd name="T22" fmla="*/ 1 w 79"/>
                  <a:gd name="T23" fmla="*/ 0 h 80"/>
                  <a:gd name="T24" fmla="*/ 1 w 79"/>
                  <a:gd name="T25" fmla="*/ 0 h 80"/>
                  <a:gd name="T26" fmla="*/ 1 w 79"/>
                  <a:gd name="T27" fmla="*/ 0 h 80"/>
                  <a:gd name="T28" fmla="*/ 1 w 79"/>
                  <a:gd name="T29" fmla="*/ 0 h 80"/>
                  <a:gd name="T30" fmla="*/ 1 w 79"/>
                  <a:gd name="T31" fmla="*/ 0 h 80"/>
                  <a:gd name="T32" fmla="*/ 1 w 79"/>
                  <a:gd name="T33" fmla="*/ 0 h 80"/>
                  <a:gd name="T34" fmla="*/ 1 w 79"/>
                  <a:gd name="T35" fmla="*/ 0 h 80"/>
                  <a:gd name="T36" fmla="*/ 1 w 79"/>
                  <a:gd name="T37" fmla="*/ 0 h 80"/>
                  <a:gd name="T38" fmla="*/ 1 w 79"/>
                  <a:gd name="T39" fmla="*/ 0 h 80"/>
                  <a:gd name="T40" fmla="*/ 1 w 79"/>
                  <a:gd name="T41" fmla="*/ 0 h 80"/>
                  <a:gd name="T42" fmla="*/ 1 w 79"/>
                  <a:gd name="T43" fmla="*/ 0 h 80"/>
                  <a:gd name="T44" fmla="*/ 1 w 79"/>
                  <a:gd name="T45" fmla="*/ 0 h 80"/>
                  <a:gd name="T46" fmla="*/ 1 w 79"/>
                  <a:gd name="T47" fmla="*/ 0 h 80"/>
                  <a:gd name="T48" fmla="*/ 1 w 79"/>
                  <a:gd name="T49" fmla="*/ 0 h 80"/>
                  <a:gd name="T50" fmla="*/ 1 w 79"/>
                  <a:gd name="T51" fmla="*/ 0 h 80"/>
                  <a:gd name="T52" fmla="*/ 1 w 79"/>
                  <a:gd name="T53" fmla="*/ 0 h 80"/>
                  <a:gd name="T54" fmla="*/ 1 w 79"/>
                  <a:gd name="T55" fmla="*/ 0 h 80"/>
                  <a:gd name="T56" fmla="*/ 1 w 79"/>
                  <a:gd name="T57" fmla="*/ 0 h 80"/>
                  <a:gd name="T58" fmla="*/ 1 w 79"/>
                  <a:gd name="T59" fmla="*/ 0 h 80"/>
                  <a:gd name="T60" fmla="*/ 1 w 79"/>
                  <a:gd name="T61" fmla="*/ 0 h 80"/>
                  <a:gd name="T62" fmla="*/ 1 w 79"/>
                  <a:gd name="T63" fmla="*/ 0 h 80"/>
                  <a:gd name="T64" fmla="*/ 1 w 79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79" h="80">
                    <a:moveTo>
                      <a:pt x="47" y="0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4"/>
                    </a:lnTo>
                    <a:lnTo>
                      <a:pt x="17" y="7"/>
                    </a:lnTo>
                    <a:lnTo>
                      <a:pt x="11" y="13"/>
                    </a:lnTo>
                    <a:lnTo>
                      <a:pt x="5" y="19"/>
                    </a:lnTo>
                    <a:lnTo>
                      <a:pt x="2" y="26"/>
                    </a:lnTo>
                    <a:lnTo>
                      <a:pt x="0" y="34"/>
                    </a:lnTo>
                    <a:lnTo>
                      <a:pt x="0" y="42"/>
                    </a:lnTo>
                    <a:lnTo>
                      <a:pt x="1" y="49"/>
                    </a:lnTo>
                    <a:lnTo>
                      <a:pt x="3" y="57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8" y="74"/>
                    </a:lnTo>
                    <a:lnTo>
                      <a:pt x="25" y="78"/>
                    </a:lnTo>
                    <a:lnTo>
                      <a:pt x="33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6"/>
                    </a:lnTo>
                    <a:lnTo>
                      <a:pt x="63" y="73"/>
                    </a:lnTo>
                    <a:lnTo>
                      <a:pt x="69" y="67"/>
                    </a:lnTo>
                    <a:lnTo>
                      <a:pt x="73" y="61"/>
                    </a:lnTo>
                    <a:lnTo>
                      <a:pt x="77" y="55"/>
                    </a:lnTo>
                    <a:lnTo>
                      <a:pt x="79" y="46"/>
                    </a:lnTo>
                    <a:lnTo>
                      <a:pt x="79" y="38"/>
                    </a:lnTo>
                    <a:lnTo>
                      <a:pt x="78" y="31"/>
                    </a:lnTo>
                    <a:lnTo>
                      <a:pt x="76" y="23"/>
                    </a:lnTo>
                    <a:lnTo>
                      <a:pt x="72" y="18"/>
                    </a:lnTo>
                    <a:lnTo>
                      <a:pt x="68" y="12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5" name="Freeform 86"/>
              <p:cNvSpPr/>
              <p:nvPr/>
            </p:nvSpPr>
            <p:spPr bwMode="auto">
              <a:xfrm>
                <a:off x="4059" y="4190"/>
                <a:ext cx="40" cy="40"/>
              </a:xfrm>
              <a:custGeom>
                <a:avLst/>
                <a:gdLst>
                  <a:gd name="T0" fmla="*/ 1 w 80"/>
                  <a:gd name="T1" fmla="*/ 0 h 78"/>
                  <a:gd name="T2" fmla="*/ 1 w 80"/>
                  <a:gd name="T3" fmla="*/ 0 h 78"/>
                  <a:gd name="T4" fmla="*/ 1 w 80"/>
                  <a:gd name="T5" fmla="*/ 0 h 78"/>
                  <a:gd name="T6" fmla="*/ 1 w 80"/>
                  <a:gd name="T7" fmla="*/ 1 h 78"/>
                  <a:gd name="T8" fmla="*/ 1 w 80"/>
                  <a:gd name="T9" fmla="*/ 1 h 78"/>
                  <a:gd name="T10" fmla="*/ 1 w 80"/>
                  <a:gd name="T11" fmla="*/ 1 h 78"/>
                  <a:gd name="T12" fmla="*/ 1 w 80"/>
                  <a:gd name="T13" fmla="*/ 1 h 78"/>
                  <a:gd name="T14" fmla="*/ 1 w 80"/>
                  <a:gd name="T15" fmla="*/ 1 h 78"/>
                  <a:gd name="T16" fmla="*/ 1 w 80"/>
                  <a:gd name="T17" fmla="*/ 1 h 78"/>
                  <a:gd name="T18" fmla="*/ 0 w 80"/>
                  <a:gd name="T19" fmla="*/ 1 h 78"/>
                  <a:gd name="T20" fmla="*/ 1 w 80"/>
                  <a:gd name="T21" fmla="*/ 1 h 78"/>
                  <a:gd name="T22" fmla="*/ 1 w 80"/>
                  <a:gd name="T23" fmla="*/ 1 h 78"/>
                  <a:gd name="T24" fmla="*/ 1 w 80"/>
                  <a:gd name="T25" fmla="*/ 1 h 78"/>
                  <a:gd name="T26" fmla="*/ 1 w 80"/>
                  <a:gd name="T27" fmla="*/ 1 h 78"/>
                  <a:gd name="T28" fmla="*/ 1 w 80"/>
                  <a:gd name="T29" fmla="*/ 1 h 78"/>
                  <a:gd name="T30" fmla="*/ 1 w 80"/>
                  <a:gd name="T31" fmla="*/ 1 h 78"/>
                  <a:gd name="T32" fmla="*/ 1 w 80"/>
                  <a:gd name="T33" fmla="*/ 1 h 78"/>
                  <a:gd name="T34" fmla="*/ 1 w 80"/>
                  <a:gd name="T35" fmla="*/ 1 h 78"/>
                  <a:gd name="T36" fmla="*/ 1 w 80"/>
                  <a:gd name="T37" fmla="*/ 1 h 78"/>
                  <a:gd name="T38" fmla="*/ 1 w 80"/>
                  <a:gd name="T39" fmla="*/ 1 h 78"/>
                  <a:gd name="T40" fmla="*/ 1 w 80"/>
                  <a:gd name="T41" fmla="*/ 1 h 78"/>
                  <a:gd name="T42" fmla="*/ 1 w 80"/>
                  <a:gd name="T43" fmla="*/ 1 h 78"/>
                  <a:gd name="T44" fmla="*/ 1 w 80"/>
                  <a:gd name="T45" fmla="*/ 1 h 78"/>
                  <a:gd name="T46" fmla="*/ 1 w 80"/>
                  <a:gd name="T47" fmla="*/ 1 h 78"/>
                  <a:gd name="T48" fmla="*/ 1 w 80"/>
                  <a:gd name="T49" fmla="*/ 1 h 78"/>
                  <a:gd name="T50" fmla="*/ 1 w 80"/>
                  <a:gd name="T51" fmla="*/ 1 h 78"/>
                  <a:gd name="T52" fmla="*/ 1 w 80"/>
                  <a:gd name="T53" fmla="*/ 1 h 78"/>
                  <a:gd name="T54" fmla="*/ 1 w 80"/>
                  <a:gd name="T55" fmla="*/ 1 h 78"/>
                  <a:gd name="T56" fmla="*/ 1 w 80"/>
                  <a:gd name="T57" fmla="*/ 1 h 78"/>
                  <a:gd name="T58" fmla="*/ 1 w 80"/>
                  <a:gd name="T59" fmla="*/ 1 h 78"/>
                  <a:gd name="T60" fmla="*/ 1 w 80"/>
                  <a:gd name="T61" fmla="*/ 1 h 78"/>
                  <a:gd name="T62" fmla="*/ 1 w 80"/>
                  <a:gd name="T63" fmla="*/ 1 h 78"/>
                  <a:gd name="T64" fmla="*/ 1 w 80"/>
                  <a:gd name="T65" fmla="*/ 0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8" y="0"/>
                    </a:moveTo>
                    <a:lnTo>
                      <a:pt x="40" y="0"/>
                    </a:lnTo>
                    <a:lnTo>
                      <a:pt x="32" y="0"/>
                    </a:lnTo>
                    <a:lnTo>
                      <a:pt x="25" y="3"/>
                    </a:lnTo>
                    <a:lnTo>
                      <a:pt x="18" y="7"/>
                    </a:lnTo>
                    <a:lnTo>
                      <a:pt x="12" y="11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2" y="32"/>
                    </a:lnTo>
                    <a:lnTo>
                      <a:pt x="0" y="40"/>
                    </a:lnTo>
                    <a:lnTo>
                      <a:pt x="2" y="47"/>
                    </a:lnTo>
                    <a:lnTo>
                      <a:pt x="4" y="55"/>
                    </a:lnTo>
                    <a:lnTo>
                      <a:pt x="7" y="61"/>
                    </a:lnTo>
                    <a:lnTo>
                      <a:pt x="13" y="67"/>
                    </a:lnTo>
                    <a:lnTo>
                      <a:pt x="19" y="72"/>
                    </a:lnTo>
                    <a:lnTo>
                      <a:pt x="26" y="76"/>
                    </a:lnTo>
                    <a:lnTo>
                      <a:pt x="34" y="78"/>
                    </a:lnTo>
                    <a:lnTo>
                      <a:pt x="42" y="78"/>
                    </a:lnTo>
                    <a:lnTo>
                      <a:pt x="50" y="77"/>
                    </a:lnTo>
                    <a:lnTo>
                      <a:pt x="57" y="75"/>
                    </a:lnTo>
                    <a:lnTo>
                      <a:pt x="64" y="71"/>
                    </a:lnTo>
                    <a:lnTo>
                      <a:pt x="70" y="65"/>
                    </a:lnTo>
                    <a:lnTo>
                      <a:pt x="74" y="60"/>
                    </a:lnTo>
                    <a:lnTo>
                      <a:pt x="78" y="53"/>
                    </a:lnTo>
                    <a:lnTo>
                      <a:pt x="80" y="45"/>
                    </a:lnTo>
                    <a:lnTo>
                      <a:pt x="80" y="37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3" y="6"/>
                    </a:lnTo>
                    <a:lnTo>
                      <a:pt x="56" y="2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6" name="Freeform 87"/>
              <p:cNvSpPr/>
              <p:nvPr/>
            </p:nvSpPr>
            <p:spPr bwMode="auto">
              <a:xfrm>
                <a:off x="3990" y="4195"/>
                <a:ext cx="39" cy="39"/>
              </a:xfrm>
              <a:custGeom>
                <a:avLst/>
                <a:gdLst>
                  <a:gd name="T0" fmla="*/ 0 w 80"/>
                  <a:gd name="T1" fmla="*/ 1 h 78"/>
                  <a:gd name="T2" fmla="*/ 0 w 80"/>
                  <a:gd name="T3" fmla="*/ 0 h 78"/>
                  <a:gd name="T4" fmla="*/ 0 w 80"/>
                  <a:gd name="T5" fmla="*/ 1 h 78"/>
                  <a:gd name="T6" fmla="*/ 0 w 80"/>
                  <a:gd name="T7" fmla="*/ 1 h 78"/>
                  <a:gd name="T8" fmla="*/ 0 w 80"/>
                  <a:gd name="T9" fmla="*/ 1 h 78"/>
                  <a:gd name="T10" fmla="*/ 0 w 80"/>
                  <a:gd name="T11" fmla="*/ 1 h 78"/>
                  <a:gd name="T12" fmla="*/ 0 w 80"/>
                  <a:gd name="T13" fmla="*/ 1 h 78"/>
                  <a:gd name="T14" fmla="*/ 0 w 80"/>
                  <a:gd name="T15" fmla="*/ 1 h 78"/>
                  <a:gd name="T16" fmla="*/ 0 w 80"/>
                  <a:gd name="T17" fmla="*/ 1 h 78"/>
                  <a:gd name="T18" fmla="*/ 0 w 80"/>
                  <a:gd name="T19" fmla="*/ 1 h 78"/>
                  <a:gd name="T20" fmla="*/ 0 w 80"/>
                  <a:gd name="T21" fmla="*/ 1 h 78"/>
                  <a:gd name="T22" fmla="*/ 0 w 80"/>
                  <a:gd name="T23" fmla="*/ 1 h 78"/>
                  <a:gd name="T24" fmla="*/ 0 w 80"/>
                  <a:gd name="T25" fmla="*/ 1 h 78"/>
                  <a:gd name="T26" fmla="*/ 0 w 80"/>
                  <a:gd name="T27" fmla="*/ 1 h 78"/>
                  <a:gd name="T28" fmla="*/ 0 w 80"/>
                  <a:gd name="T29" fmla="*/ 1 h 78"/>
                  <a:gd name="T30" fmla="*/ 0 w 80"/>
                  <a:gd name="T31" fmla="*/ 1 h 78"/>
                  <a:gd name="T32" fmla="*/ 0 w 80"/>
                  <a:gd name="T33" fmla="*/ 1 h 78"/>
                  <a:gd name="T34" fmla="*/ 0 w 80"/>
                  <a:gd name="T35" fmla="*/ 1 h 78"/>
                  <a:gd name="T36" fmla="*/ 0 w 80"/>
                  <a:gd name="T37" fmla="*/ 1 h 78"/>
                  <a:gd name="T38" fmla="*/ 0 w 80"/>
                  <a:gd name="T39" fmla="*/ 1 h 78"/>
                  <a:gd name="T40" fmla="*/ 0 w 80"/>
                  <a:gd name="T41" fmla="*/ 1 h 78"/>
                  <a:gd name="T42" fmla="*/ 0 w 80"/>
                  <a:gd name="T43" fmla="*/ 1 h 78"/>
                  <a:gd name="T44" fmla="*/ 0 w 80"/>
                  <a:gd name="T45" fmla="*/ 1 h 78"/>
                  <a:gd name="T46" fmla="*/ 0 w 80"/>
                  <a:gd name="T47" fmla="*/ 1 h 78"/>
                  <a:gd name="T48" fmla="*/ 0 w 80"/>
                  <a:gd name="T49" fmla="*/ 1 h 78"/>
                  <a:gd name="T50" fmla="*/ 0 w 80"/>
                  <a:gd name="T51" fmla="*/ 1 h 78"/>
                  <a:gd name="T52" fmla="*/ 0 w 80"/>
                  <a:gd name="T53" fmla="*/ 1 h 78"/>
                  <a:gd name="T54" fmla="*/ 0 w 80"/>
                  <a:gd name="T55" fmla="*/ 1 h 78"/>
                  <a:gd name="T56" fmla="*/ 0 w 80"/>
                  <a:gd name="T57" fmla="*/ 1 h 78"/>
                  <a:gd name="T58" fmla="*/ 0 w 80"/>
                  <a:gd name="T59" fmla="*/ 1 h 78"/>
                  <a:gd name="T60" fmla="*/ 0 w 80"/>
                  <a:gd name="T61" fmla="*/ 1 h 78"/>
                  <a:gd name="T62" fmla="*/ 0 w 80"/>
                  <a:gd name="T63" fmla="*/ 1 h 78"/>
                  <a:gd name="T64" fmla="*/ 0 w 80"/>
                  <a:gd name="T65" fmla="*/ 1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7" y="1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3"/>
                    </a:lnTo>
                    <a:lnTo>
                      <a:pt x="17" y="7"/>
                    </a:lnTo>
                    <a:lnTo>
                      <a:pt x="12" y="12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1" y="32"/>
                    </a:lnTo>
                    <a:lnTo>
                      <a:pt x="0" y="40"/>
                    </a:lnTo>
                    <a:lnTo>
                      <a:pt x="1" y="48"/>
                    </a:lnTo>
                    <a:lnTo>
                      <a:pt x="4" y="55"/>
                    </a:lnTo>
                    <a:lnTo>
                      <a:pt x="7" y="62"/>
                    </a:lnTo>
                    <a:lnTo>
                      <a:pt x="13" y="68"/>
                    </a:lnTo>
                    <a:lnTo>
                      <a:pt x="19" y="73"/>
                    </a:lnTo>
                    <a:lnTo>
                      <a:pt x="25" y="76"/>
                    </a:lnTo>
                    <a:lnTo>
                      <a:pt x="33" y="78"/>
                    </a:lnTo>
                    <a:lnTo>
                      <a:pt x="42" y="78"/>
                    </a:lnTo>
                    <a:lnTo>
                      <a:pt x="50" y="78"/>
                    </a:lnTo>
                    <a:lnTo>
                      <a:pt x="57" y="75"/>
                    </a:lnTo>
                    <a:lnTo>
                      <a:pt x="63" y="71"/>
                    </a:lnTo>
                    <a:lnTo>
                      <a:pt x="69" y="67"/>
                    </a:lnTo>
                    <a:lnTo>
                      <a:pt x="74" y="61"/>
                    </a:lnTo>
                    <a:lnTo>
                      <a:pt x="77" y="54"/>
                    </a:lnTo>
                    <a:lnTo>
                      <a:pt x="80" y="46"/>
                    </a:lnTo>
                    <a:lnTo>
                      <a:pt x="80" y="38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2" y="6"/>
                    </a:lnTo>
                    <a:lnTo>
                      <a:pt x="55" y="2"/>
                    </a:lnTo>
                    <a:lnTo>
                      <a:pt x="47" y="1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7" name="Freeform 88"/>
              <p:cNvSpPr/>
              <p:nvPr/>
            </p:nvSpPr>
            <p:spPr bwMode="auto">
              <a:xfrm>
                <a:off x="4127" y="4147"/>
                <a:ext cx="39" cy="39"/>
              </a:xfrm>
              <a:custGeom>
                <a:avLst/>
                <a:gdLst>
                  <a:gd name="T0" fmla="*/ 0 w 80"/>
                  <a:gd name="T1" fmla="*/ 0 h 79"/>
                  <a:gd name="T2" fmla="*/ 0 w 80"/>
                  <a:gd name="T3" fmla="*/ 0 h 79"/>
                  <a:gd name="T4" fmla="*/ 0 w 80"/>
                  <a:gd name="T5" fmla="*/ 0 h 79"/>
                  <a:gd name="T6" fmla="*/ 0 w 80"/>
                  <a:gd name="T7" fmla="*/ 0 h 79"/>
                  <a:gd name="T8" fmla="*/ 0 w 80"/>
                  <a:gd name="T9" fmla="*/ 0 h 79"/>
                  <a:gd name="T10" fmla="*/ 0 w 80"/>
                  <a:gd name="T11" fmla="*/ 0 h 79"/>
                  <a:gd name="T12" fmla="*/ 0 w 80"/>
                  <a:gd name="T13" fmla="*/ 0 h 79"/>
                  <a:gd name="T14" fmla="*/ 0 w 80"/>
                  <a:gd name="T15" fmla="*/ 0 h 79"/>
                  <a:gd name="T16" fmla="*/ 0 w 80"/>
                  <a:gd name="T17" fmla="*/ 0 h 79"/>
                  <a:gd name="T18" fmla="*/ 0 w 80"/>
                  <a:gd name="T19" fmla="*/ 0 h 79"/>
                  <a:gd name="T20" fmla="*/ 0 w 80"/>
                  <a:gd name="T21" fmla="*/ 0 h 79"/>
                  <a:gd name="T22" fmla="*/ 0 w 80"/>
                  <a:gd name="T23" fmla="*/ 0 h 79"/>
                  <a:gd name="T24" fmla="*/ 0 w 80"/>
                  <a:gd name="T25" fmla="*/ 0 h 79"/>
                  <a:gd name="T26" fmla="*/ 0 w 80"/>
                  <a:gd name="T27" fmla="*/ 0 h 79"/>
                  <a:gd name="T28" fmla="*/ 0 w 80"/>
                  <a:gd name="T29" fmla="*/ 0 h 79"/>
                  <a:gd name="T30" fmla="*/ 0 w 80"/>
                  <a:gd name="T31" fmla="*/ 0 h 79"/>
                  <a:gd name="T32" fmla="*/ 0 w 80"/>
                  <a:gd name="T33" fmla="*/ 0 h 79"/>
                  <a:gd name="T34" fmla="*/ 0 w 80"/>
                  <a:gd name="T35" fmla="*/ 0 h 79"/>
                  <a:gd name="T36" fmla="*/ 0 w 80"/>
                  <a:gd name="T37" fmla="*/ 0 h 79"/>
                  <a:gd name="T38" fmla="*/ 0 w 80"/>
                  <a:gd name="T39" fmla="*/ 0 h 79"/>
                  <a:gd name="T40" fmla="*/ 0 w 80"/>
                  <a:gd name="T41" fmla="*/ 0 h 79"/>
                  <a:gd name="T42" fmla="*/ 0 w 80"/>
                  <a:gd name="T43" fmla="*/ 0 h 79"/>
                  <a:gd name="T44" fmla="*/ 0 w 80"/>
                  <a:gd name="T45" fmla="*/ 0 h 79"/>
                  <a:gd name="T46" fmla="*/ 0 w 80"/>
                  <a:gd name="T47" fmla="*/ 0 h 79"/>
                  <a:gd name="T48" fmla="*/ 0 w 80"/>
                  <a:gd name="T49" fmla="*/ 0 h 79"/>
                  <a:gd name="T50" fmla="*/ 0 w 80"/>
                  <a:gd name="T51" fmla="*/ 0 h 79"/>
                  <a:gd name="T52" fmla="*/ 0 w 80"/>
                  <a:gd name="T53" fmla="*/ 0 h 79"/>
                  <a:gd name="T54" fmla="*/ 0 w 80"/>
                  <a:gd name="T55" fmla="*/ 0 h 79"/>
                  <a:gd name="T56" fmla="*/ 0 w 80"/>
                  <a:gd name="T57" fmla="*/ 0 h 79"/>
                  <a:gd name="T58" fmla="*/ 0 w 80"/>
                  <a:gd name="T59" fmla="*/ 0 h 79"/>
                  <a:gd name="T60" fmla="*/ 0 w 80"/>
                  <a:gd name="T61" fmla="*/ 0 h 79"/>
                  <a:gd name="T62" fmla="*/ 0 w 80"/>
                  <a:gd name="T63" fmla="*/ 0 h 79"/>
                  <a:gd name="T64" fmla="*/ 0 w 80"/>
                  <a:gd name="T65" fmla="*/ 0 h 7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9">
                    <a:moveTo>
                      <a:pt x="46" y="0"/>
                    </a:moveTo>
                    <a:lnTo>
                      <a:pt x="38" y="0"/>
                    </a:lnTo>
                    <a:lnTo>
                      <a:pt x="30" y="0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8"/>
                    </a:lnTo>
                    <a:lnTo>
                      <a:pt x="2" y="24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40" y="79"/>
                    </a:lnTo>
                    <a:lnTo>
                      <a:pt x="49" y="79"/>
                    </a:lnTo>
                    <a:lnTo>
                      <a:pt x="55" y="75"/>
                    </a:lnTo>
                    <a:lnTo>
                      <a:pt x="62" y="72"/>
                    </a:lnTo>
                    <a:lnTo>
                      <a:pt x="68" y="67"/>
                    </a:lnTo>
                    <a:lnTo>
                      <a:pt x="73" y="61"/>
                    </a:lnTo>
                    <a:lnTo>
                      <a:pt x="76" y="54"/>
                    </a:lnTo>
                    <a:lnTo>
                      <a:pt x="78" y="46"/>
                    </a:lnTo>
                    <a:lnTo>
                      <a:pt x="80" y="38"/>
                    </a:lnTo>
                    <a:lnTo>
                      <a:pt x="78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8" name="Freeform 89"/>
              <p:cNvSpPr/>
              <p:nvPr/>
            </p:nvSpPr>
            <p:spPr bwMode="auto">
              <a:xfrm>
                <a:off x="4216" y="4162"/>
                <a:ext cx="37" cy="39"/>
              </a:xfrm>
              <a:custGeom>
                <a:avLst/>
                <a:gdLst>
                  <a:gd name="T0" fmla="*/ 1 w 73"/>
                  <a:gd name="T1" fmla="*/ 0 h 79"/>
                  <a:gd name="T2" fmla="*/ 1 w 73"/>
                  <a:gd name="T3" fmla="*/ 0 h 79"/>
                  <a:gd name="T4" fmla="*/ 1 w 73"/>
                  <a:gd name="T5" fmla="*/ 0 h 79"/>
                  <a:gd name="T6" fmla="*/ 1 w 73"/>
                  <a:gd name="T7" fmla="*/ 0 h 79"/>
                  <a:gd name="T8" fmla="*/ 1 w 73"/>
                  <a:gd name="T9" fmla="*/ 0 h 79"/>
                  <a:gd name="T10" fmla="*/ 1 w 73"/>
                  <a:gd name="T11" fmla="*/ 0 h 79"/>
                  <a:gd name="T12" fmla="*/ 1 w 73"/>
                  <a:gd name="T13" fmla="*/ 0 h 79"/>
                  <a:gd name="T14" fmla="*/ 1 w 73"/>
                  <a:gd name="T15" fmla="*/ 0 h 79"/>
                  <a:gd name="T16" fmla="*/ 1 w 73"/>
                  <a:gd name="T17" fmla="*/ 0 h 79"/>
                  <a:gd name="T18" fmla="*/ 1 w 73"/>
                  <a:gd name="T19" fmla="*/ 0 h 79"/>
                  <a:gd name="T20" fmla="*/ 1 w 73"/>
                  <a:gd name="T21" fmla="*/ 0 h 79"/>
                  <a:gd name="T22" fmla="*/ 1 w 73"/>
                  <a:gd name="T23" fmla="*/ 0 h 79"/>
                  <a:gd name="T24" fmla="*/ 0 w 73"/>
                  <a:gd name="T25" fmla="*/ 0 h 79"/>
                  <a:gd name="T26" fmla="*/ 0 w 73"/>
                  <a:gd name="T27" fmla="*/ 0 h 79"/>
                  <a:gd name="T28" fmla="*/ 0 w 73"/>
                  <a:gd name="T29" fmla="*/ 0 h 79"/>
                  <a:gd name="T30" fmla="*/ 1 w 73"/>
                  <a:gd name="T31" fmla="*/ 0 h 79"/>
                  <a:gd name="T32" fmla="*/ 1 w 73"/>
                  <a:gd name="T33" fmla="*/ 0 h 79"/>
                  <a:gd name="T34" fmla="*/ 1 w 73"/>
                  <a:gd name="T35" fmla="*/ 0 h 79"/>
                  <a:gd name="T36" fmla="*/ 1 w 73"/>
                  <a:gd name="T37" fmla="*/ 0 h 79"/>
                  <a:gd name="T38" fmla="*/ 1 w 73"/>
                  <a:gd name="T39" fmla="*/ 0 h 79"/>
                  <a:gd name="T40" fmla="*/ 1 w 73"/>
                  <a:gd name="T41" fmla="*/ 0 h 79"/>
                  <a:gd name="T42" fmla="*/ 1 w 73"/>
                  <a:gd name="T43" fmla="*/ 0 h 79"/>
                  <a:gd name="T44" fmla="*/ 1 w 73"/>
                  <a:gd name="T45" fmla="*/ 0 h 79"/>
                  <a:gd name="T46" fmla="*/ 1 w 73"/>
                  <a:gd name="T47" fmla="*/ 0 h 79"/>
                  <a:gd name="T48" fmla="*/ 1 w 73"/>
                  <a:gd name="T49" fmla="*/ 0 h 79"/>
                  <a:gd name="T50" fmla="*/ 1 w 73"/>
                  <a:gd name="T51" fmla="*/ 0 h 79"/>
                  <a:gd name="T52" fmla="*/ 1 w 73"/>
                  <a:gd name="T53" fmla="*/ 0 h 79"/>
                  <a:gd name="T54" fmla="*/ 1 w 73"/>
                  <a:gd name="T55" fmla="*/ 0 h 79"/>
                  <a:gd name="T56" fmla="*/ 1 w 73"/>
                  <a:gd name="T57" fmla="*/ 0 h 79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73" h="79">
                    <a:moveTo>
                      <a:pt x="73" y="19"/>
                    </a:moveTo>
                    <a:lnTo>
                      <a:pt x="69" y="12"/>
                    </a:lnTo>
                    <a:lnTo>
                      <a:pt x="62" y="7"/>
                    </a:lnTo>
                    <a:lnTo>
                      <a:pt x="54" y="2"/>
                    </a:lnTo>
                    <a:lnTo>
                      <a:pt x="46" y="0"/>
                    </a:lnTo>
                    <a:lnTo>
                      <a:pt x="38" y="0"/>
                    </a:lnTo>
                    <a:lnTo>
                      <a:pt x="30" y="1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0" y="12"/>
                    </a:lnTo>
                    <a:lnTo>
                      <a:pt x="5" y="19"/>
                    </a:lnTo>
                    <a:lnTo>
                      <a:pt x="2" y="25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49"/>
                    </a:lnTo>
                    <a:lnTo>
                      <a:pt x="3" y="55"/>
                    </a:lnTo>
                    <a:lnTo>
                      <a:pt x="7" y="62"/>
                    </a:lnTo>
                    <a:lnTo>
                      <a:pt x="11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35" y="79"/>
                    </a:lnTo>
                    <a:lnTo>
                      <a:pt x="38" y="79"/>
                    </a:lnTo>
                    <a:lnTo>
                      <a:pt x="41" y="79"/>
                    </a:lnTo>
                    <a:lnTo>
                      <a:pt x="43" y="79"/>
                    </a:lnTo>
                    <a:lnTo>
                      <a:pt x="48" y="70"/>
                    </a:lnTo>
                    <a:lnTo>
                      <a:pt x="58" y="52"/>
                    </a:lnTo>
                    <a:lnTo>
                      <a:pt x="69" y="31"/>
                    </a:lnTo>
                    <a:lnTo>
                      <a:pt x="73" y="19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" name="Freeform 90"/>
              <p:cNvSpPr/>
              <p:nvPr/>
            </p:nvSpPr>
            <p:spPr bwMode="auto">
              <a:xfrm>
                <a:off x="3983" y="4266"/>
                <a:ext cx="31" cy="33"/>
              </a:xfrm>
              <a:custGeom>
                <a:avLst/>
                <a:gdLst>
                  <a:gd name="T0" fmla="*/ 1 w 61"/>
                  <a:gd name="T1" fmla="*/ 1 h 66"/>
                  <a:gd name="T2" fmla="*/ 1 w 61"/>
                  <a:gd name="T3" fmla="*/ 1 h 66"/>
                  <a:gd name="T4" fmla="*/ 1 w 61"/>
                  <a:gd name="T5" fmla="*/ 1 h 66"/>
                  <a:gd name="T6" fmla="*/ 1 w 61"/>
                  <a:gd name="T7" fmla="*/ 1 h 66"/>
                  <a:gd name="T8" fmla="*/ 1 w 61"/>
                  <a:gd name="T9" fmla="*/ 1 h 66"/>
                  <a:gd name="T10" fmla="*/ 1 w 61"/>
                  <a:gd name="T11" fmla="*/ 1 h 66"/>
                  <a:gd name="T12" fmla="*/ 1 w 61"/>
                  <a:gd name="T13" fmla="*/ 1 h 66"/>
                  <a:gd name="T14" fmla="*/ 1 w 61"/>
                  <a:gd name="T15" fmla="*/ 1 h 66"/>
                  <a:gd name="T16" fmla="*/ 1 w 61"/>
                  <a:gd name="T17" fmla="*/ 1 h 66"/>
                  <a:gd name="T18" fmla="*/ 1 w 61"/>
                  <a:gd name="T19" fmla="*/ 1 h 66"/>
                  <a:gd name="T20" fmla="*/ 1 w 61"/>
                  <a:gd name="T21" fmla="*/ 1 h 66"/>
                  <a:gd name="T22" fmla="*/ 1 w 61"/>
                  <a:gd name="T23" fmla="*/ 1 h 66"/>
                  <a:gd name="T24" fmla="*/ 1 w 61"/>
                  <a:gd name="T25" fmla="*/ 1 h 66"/>
                  <a:gd name="T26" fmla="*/ 1 w 61"/>
                  <a:gd name="T27" fmla="*/ 0 h 66"/>
                  <a:gd name="T28" fmla="*/ 1 w 61"/>
                  <a:gd name="T29" fmla="*/ 1 h 66"/>
                  <a:gd name="T30" fmla="*/ 1 w 61"/>
                  <a:gd name="T31" fmla="*/ 1 h 66"/>
                  <a:gd name="T32" fmla="*/ 0 w 61"/>
                  <a:gd name="T33" fmla="*/ 1 h 66"/>
                  <a:gd name="T34" fmla="*/ 1 w 61"/>
                  <a:gd name="T35" fmla="*/ 1 h 66"/>
                  <a:gd name="T36" fmla="*/ 1 w 61"/>
                  <a:gd name="T37" fmla="*/ 1 h 66"/>
                  <a:gd name="T38" fmla="*/ 1 w 61"/>
                  <a:gd name="T39" fmla="*/ 1 h 66"/>
                  <a:gd name="T40" fmla="*/ 1 w 61"/>
                  <a:gd name="T41" fmla="*/ 1 h 66"/>
                  <a:gd name="T42" fmla="*/ 1 w 61"/>
                  <a:gd name="T43" fmla="*/ 1 h 66"/>
                  <a:gd name="T44" fmla="*/ 1 w 61"/>
                  <a:gd name="T45" fmla="*/ 1 h 66"/>
                  <a:gd name="T46" fmla="*/ 1 w 61"/>
                  <a:gd name="T47" fmla="*/ 1 h 66"/>
                  <a:gd name="T48" fmla="*/ 1 w 61"/>
                  <a:gd name="T49" fmla="*/ 1 h 6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61" h="66">
                    <a:moveTo>
                      <a:pt x="53" y="66"/>
                    </a:moveTo>
                    <a:lnTo>
                      <a:pt x="57" y="61"/>
                    </a:lnTo>
                    <a:lnTo>
                      <a:pt x="59" y="56"/>
                    </a:lnTo>
                    <a:lnTo>
                      <a:pt x="60" y="52"/>
                    </a:lnTo>
                    <a:lnTo>
                      <a:pt x="61" y="47"/>
                    </a:lnTo>
                    <a:lnTo>
                      <a:pt x="61" y="39"/>
                    </a:lnTo>
                    <a:lnTo>
                      <a:pt x="60" y="31"/>
                    </a:lnTo>
                    <a:lnTo>
                      <a:pt x="58" y="24"/>
                    </a:lnTo>
                    <a:lnTo>
                      <a:pt x="55" y="17"/>
                    </a:lnTo>
                    <a:lnTo>
                      <a:pt x="50" y="11"/>
                    </a:lnTo>
                    <a:lnTo>
                      <a:pt x="43" y="7"/>
                    </a:lnTo>
                    <a:lnTo>
                      <a:pt x="36" y="3"/>
                    </a:lnTo>
                    <a:lnTo>
                      <a:pt x="29" y="1"/>
                    </a:lnTo>
                    <a:lnTo>
                      <a:pt x="21" y="0"/>
                    </a:lnTo>
                    <a:lnTo>
                      <a:pt x="13" y="1"/>
                    </a:lnTo>
                    <a:lnTo>
                      <a:pt x="6" y="3"/>
                    </a:lnTo>
                    <a:lnTo>
                      <a:pt x="0" y="7"/>
                    </a:lnTo>
                    <a:lnTo>
                      <a:pt x="2" y="9"/>
                    </a:lnTo>
                    <a:lnTo>
                      <a:pt x="5" y="14"/>
                    </a:lnTo>
                    <a:lnTo>
                      <a:pt x="11" y="22"/>
                    </a:lnTo>
                    <a:lnTo>
                      <a:pt x="19" y="31"/>
                    </a:lnTo>
                    <a:lnTo>
                      <a:pt x="27" y="41"/>
                    </a:lnTo>
                    <a:lnTo>
                      <a:pt x="35" y="51"/>
                    </a:lnTo>
                    <a:lnTo>
                      <a:pt x="44" y="59"/>
                    </a:lnTo>
                    <a:lnTo>
                      <a:pt x="53" y="66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0" name="Freeform 91"/>
              <p:cNvSpPr/>
              <p:nvPr/>
            </p:nvSpPr>
            <p:spPr bwMode="auto">
              <a:xfrm>
                <a:off x="4852" y="4125"/>
                <a:ext cx="17" cy="17"/>
              </a:xfrm>
              <a:custGeom>
                <a:avLst/>
                <a:gdLst>
                  <a:gd name="T0" fmla="*/ 1 w 34"/>
                  <a:gd name="T1" fmla="*/ 1 h 34"/>
                  <a:gd name="T2" fmla="*/ 1 w 34"/>
                  <a:gd name="T3" fmla="*/ 1 h 34"/>
                  <a:gd name="T4" fmla="*/ 1 w 34"/>
                  <a:gd name="T5" fmla="*/ 1 h 34"/>
                  <a:gd name="T6" fmla="*/ 1 w 34"/>
                  <a:gd name="T7" fmla="*/ 1 h 34"/>
                  <a:gd name="T8" fmla="*/ 1 w 34"/>
                  <a:gd name="T9" fmla="*/ 1 h 34"/>
                  <a:gd name="T10" fmla="*/ 1 w 34"/>
                  <a:gd name="T11" fmla="*/ 1 h 34"/>
                  <a:gd name="T12" fmla="*/ 1 w 34"/>
                  <a:gd name="T13" fmla="*/ 1 h 34"/>
                  <a:gd name="T14" fmla="*/ 1 w 34"/>
                  <a:gd name="T15" fmla="*/ 1 h 34"/>
                  <a:gd name="T16" fmla="*/ 1 w 34"/>
                  <a:gd name="T17" fmla="*/ 1 h 34"/>
                  <a:gd name="T18" fmla="*/ 1 w 34"/>
                  <a:gd name="T19" fmla="*/ 0 h 34"/>
                  <a:gd name="T20" fmla="*/ 1 w 34"/>
                  <a:gd name="T21" fmla="*/ 1 h 34"/>
                  <a:gd name="T22" fmla="*/ 1 w 34"/>
                  <a:gd name="T23" fmla="*/ 1 h 34"/>
                  <a:gd name="T24" fmla="*/ 0 w 34"/>
                  <a:gd name="T25" fmla="*/ 1 h 34"/>
                  <a:gd name="T26" fmla="*/ 0 w 34"/>
                  <a:gd name="T27" fmla="*/ 1 h 34"/>
                  <a:gd name="T28" fmla="*/ 1 w 34"/>
                  <a:gd name="T29" fmla="*/ 1 h 34"/>
                  <a:gd name="T30" fmla="*/ 1 w 34"/>
                  <a:gd name="T31" fmla="*/ 1 h 34"/>
                  <a:gd name="T32" fmla="*/ 1 w 34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4">
                    <a:moveTo>
                      <a:pt x="12" y="34"/>
                    </a:moveTo>
                    <a:lnTo>
                      <a:pt x="19" y="34"/>
                    </a:lnTo>
                    <a:lnTo>
                      <a:pt x="24" y="33"/>
                    </a:lnTo>
                    <a:lnTo>
                      <a:pt x="29" y="28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2" y="10"/>
                    </a:lnTo>
                    <a:lnTo>
                      <a:pt x="28" y="5"/>
                    </a:lnTo>
                    <a:lnTo>
                      <a:pt x="22" y="2"/>
                    </a:lnTo>
                    <a:lnTo>
                      <a:pt x="15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6" y="30"/>
                    </a:lnTo>
                    <a:lnTo>
                      <a:pt x="12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" name="Freeform 92"/>
              <p:cNvSpPr/>
              <p:nvPr/>
            </p:nvSpPr>
            <p:spPr bwMode="auto">
              <a:xfrm>
                <a:off x="4885" y="4152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0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1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1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8" y="3"/>
                    </a:lnTo>
                    <a:lnTo>
                      <a:pt x="22" y="0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1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2" name="Freeform 93"/>
              <p:cNvSpPr/>
              <p:nvPr/>
            </p:nvSpPr>
            <p:spPr bwMode="auto">
              <a:xfrm>
                <a:off x="4701" y="4202"/>
                <a:ext cx="17" cy="17"/>
              </a:xfrm>
              <a:custGeom>
                <a:avLst/>
                <a:gdLst>
                  <a:gd name="T0" fmla="*/ 1 w 34"/>
                  <a:gd name="T1" fmla="*/ 1 h 33"/>
                  <a:gd name="T2" fmla="*/ 1 w 34"/>
                  <a:gd name="T3" fmla="*/ 1 h 33"/>
                  <a:gd name="T4" fmla="*/ 1 w 34"/>
                  <a:gd name="T5" fmla="*/ 1 h 33"/>
                  <a:gd name="T6" fmla="*/ 1 w 34"/>
                  <a:gd name="T7" fmla="*/ 1 h 33"/>
                  <a:gd name="T8" fmla="*/ 1 w 34"/>
                  <a:gd name="T9" fmla="*/ 1 h 33"/>
                  <a:gd name="T10" fmla="*/ 1 w 34"/>
                  <a:gd name="T11" fmla="*/ 1 h 33"/>
                  <a:gd name="T12" fmla="*/ 1 w 34"/>
                  <a:gd name="T13" fmla="*/ 1 h 33"/>
                  <a:gd name="T14" fmla="*/ 1 w 34"/>
                  <a:gd name="T15" fmla="*/ 1 h 33"/>
                  <a:gd name="T16" fmla="*/ 1 w 34"/>
                  <a:gd name="T17" fmla="*/ 1 h 33"/>
                  <a:gd name="T18" fmla="*/ 1 w 34"/>
                  <a:gd name="T19" fmla="*/ 0 h 33"/>
                  <a:gd name="T20" fmla="*/ 1 w 34"/>
                  <a:gd name="T21" fmla="*/ 1 h 33"/>
                  <a:gd name="T22" fmla="*/ 1 w 34"/>
                  <a:gd name="T23" fmla="*/ 1 h 33"/>
                  <a:gd name="T24" fmla="*/ 1 w 34"/>
                  <a:gd name="T25" fmla="*/ 1 h 33"/>
                  <a:gd name="T26" fmla="*/ 0 w 34"/>
                  <a:gd name="T27" fmla="*/ 1 h 33"/>
                  <a:gd name="T28" fmla="*/ 1 w 34"/>
                  <a:gd name="T29" fmla="*/ 1 h 33"/>
                  <a:gd name="T30" fmla="*/ 1 w 34"/>
                  <a:gd name="T31" fmla="*/ 1 h 33"/>
                  <a:gd name="T32" fmla="*/ 1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3"/>
                    </a:moveTo>
                    <a:lnTo>
                      <a:pt x="19" y="33"/>
                    </a:lnTo>
                    <a:lnTo>
                      <a:pt x="25" y="32"/>
                    </a:lnTo>
                    <a:lnTo>
                      <a:pt x="29" y="28"/>
                    </a:lnTo>
                    <a:lnTo>
                      <a:pt x="33" y="22"/>
                    </a:lnTo>
                    <a:lnTo>
                      <a:pt x="34" y="16"/>
                    </a:lnTo>
                    <a:lnTo>
                      <a:pt x="33" y="9"/>
                    </a:lnTo>
                    <a:lnTo>
                      <a:pt x="28" y="5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10" y="2"/>
                    </a:lnTo>
                    <a:lnTo>
                      <a:pt x="5" y="6"/>
                    </a:lnTo>
                    <a:lnTo>
                      <a:pt x="2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30"/>
                    </a:lnTo>
                    <a:lnTo>
                      <a:pt x="12" y="3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" name="Freeform 94"/>
              <p:cNvSpPr/>
              <p:nvPr/>
            </p:nvSpPr>
            <p:spPr bwMode="auto">
              <a:xfrm>
                <a:off x="4742" y="4201"/>
                <a:ext cx="16" cy="17"/>
              </a:xfrm>
              <a:custGeom>
                <a:avLst/>
                <a:gdLst>
                  <a:gd name="T0" fmla="*/ 0 w 34"/>
                  <a:gd name="T1" fmla="*/ 1 h 33"/>
                  <a:gd name="T2" fmla="*/ 0 w 34"/>
                  <a:gd name="T3" fmla="*/ 1 h 33"/>
                  <a:gd name="T4" fmla="*/ 0 w 34"/>
                  <a:gd name="T5" fmla="*/ 1 h 33"/>
                  <a:gd name="T6" fmla="*/ 0 w 34"/>
                  <a:gd name="T7" fmla="*/ 1 h 33"/>
                  <a:gd name="T8" fmla="*/ 0 w 34"/>
                  <a:gd name="T9" fmla="*/ 1 h 33"/>
                  <a:gd name="T10" fmla="*/ 0 w 34"/>
                  <a:gd name="T11" fmla="*/ 1 h 33"/>
                  <a:gd name="T12" fmla="*/ 0 w 34"/>
                  <a:gd name="T13" fmla="*/ 1 h 33"/>
                  <a:gd name="T14" fmla="*/ 0 w 34"/>
                  <a:gd name="T15" fmla="*/ 1 h 33"/>
                  <a:gd name="T16" fmla="*/ 0 w 34"/>
                  <a:gd name="T17" fmla="*/ 1 h 33"/>
                  <a:gd name="T18" fmla="*/ 0 w 34"/>
                  <a:gd name="T19" fmla="*/ 0 h 33"/>
                  <a:gd name="T20" fmla="*/ 0 w 34"/>
                  <a:gd name="T21" fmla="*/ 1 h 33"/>
                  <a:gd name="T22" fmla="*/ 0 w 34"/>
                  <a:gd name="T23" fmla="*/ 1 h 33"/>
                  <a:gd name="T24" fmla="*/ 0 w 34"/>
                  <a:gd name="T25" fmla="*/ 1 h 33"/>
                  <a:gd name="T26" fmla="*/ 0 w 34"/>
                  <a:gd name="T27" fmla="*/ 1 h 33"/>
                  <a:gd name="T28" fmla="*/ 0 w 34"/>
                  <a:gd name="T29" fmla="*/ 1 h 33"/>
                  <a:gd name="T30" fmla="*/ 0 w 34"/>
                  <a:gd name="T31" fmla="*/ 1 h 33"/>
                  <a:gd name="T32" fmla="*/ 0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2"/>
                    </a:moveTo>
                    <a:lnTo>
                      <a:pt x="19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1" y="9"/>
                    </a:lnTo>
                    <a:lnTo>
                      <a:pt x="28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4" name="Freeform 95"/>
              <p:cNvSpPr/>
              <p:nvPr/>
            </p:nvSpPr>
            <p:spPr bwMode="auto">
              <a:xfrm>
                <a:off x="4782" y="4209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1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5" y="29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5" name="Freeform 96"/>
              <p:cNvSpPr/>
              <p:nvPr/>
            </p:nvSpPr>
            <p:spPr bwMode="auto">
              <a:xfrm>
                <a:off x="4820" y="4226"/>
                <a:ext cx="17" cy="17"/>
              </a:xfrm>
              <a:custGeom>
                <a:avLst/>
                <a:gdLst>
                  <a:gd name="T0" fmla="*/ 1 w 33"/>
                  <a:gd name="T1" fmla="*/ 1 h 34"/>
                  <a:gd name="T2" fmla="*/ 1 w 33"/>
                  <a:gd name="T3" fmla="*/ 1 h 34"/>
                  <a:gd name="T4" fmla="*/ 1 w 33"/>
                  <a:gd name="T5" fmla="*/ 1 h 34"/>
                  <a:gd name="T6" fmla="*/ 1 w 33"/>
                  <a:gd name="T7" fmla="*/ 1 h 34"/>
                  <a:gd name="T8" fmla="*/ 1 w 33"/>
                  <a:gd name="T9" fmla="*/ 1 h 34"/>
                  <a:gd name="T10" fmla="*/ 1 w 33"/>
                  <a:gd name="T11" fmla="*/ 1 h 34"/>
                  <a:gd name="T12" fmla="*/ 1 w 33"/>
                  <a:gd name="T13" fmla="*/ 1 h 34"/>
                  <a:gd name="T14" fmla="*/ 1 w 33"/>
                  <a:gd name="T15" fmla="*/ 1 h 34"/>
                  <a:gd name="T16" fmla="*/ 1 w 33"/>
                  <a:gd name="T17" fmla="*/ 1 h 34"/>
                  <a:gd name="T18" fmla="*/ 1 w 33"/>
                  <a:gd name="T19" fmla="*/ 0 h 34"/>
                  <a:gd name="T20" fmla="*/ 1 w 33"/>
                  <a:gd name="T21" fmla="*/ 1 h 34"/>
                  <a:gd name="T22" fmla="*/ 1 w 33"/>
                  <a:gd name="T23" fmla="*/ 1 h 34"/>
                  <a:gd name="T24" fmla="*/ 1 w 33"/>
                  <a:gd name="T25" fmla="*/ 1 h 34"/>
                  <a:gd name="T26" fmla="*/ 0 w 33"/>
                  <a:gd name="T27" fmla="*/ 1 h 34"/>
                  <a:gd name="T28" fmla="*/ 1 w 33"/>
                  <a:gd name="T29" fmla="*/ 1 h 34"/>
                  <a:gd name="T30" fmla="*/ 1 w 33"/>
                  <a:gd name="T31" fmla="*/ 1 h 34"/>
                  <a:gd name="T32" fmla="*/ 1 w 33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4">
                    <a:moveTo>
                      <a:pt x="11" y="34"/>
                    </a:moveTo>
                    <a:lnTo>
                      <a:pt x="18" y="34"/>
                    </a:lnTo>
                    <a:lnTo>
                      <a:pt x="24" y="33"/>
                    </a:lnTo>
                    <a:lnTo>
                      <a:pt x="30" y="28"/>
                    </a:lnTo>
                    <a:lnTo>
                      <a:pt x="33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7" y="5"/>
                    </a:lnTo>
                    <a:lnTo>
                      <a:pt x="22" y="1"/>
                    </a:lnTo>
                    <a:lnTo>
                      <a:pt x="16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1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5" y="30"/>
                    </a:lnTo>
                    <a:lnTo>
                      <a:pt x="11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6" name="Freeform 97"/>
              <p:cNvSpPr/>
              <p:nvPr/>
            </p:nvSpPr>
            <p:spPr bwMode="auto">
              <a:xfrm>
                <a:off x="4853" y="4250"/>
                <a:ext cx="16" cy="16"/>
              </a:xfrm>
              <a:custGeom>
                <a:avLst/>
                <a:gdLst>
                  <a:gd name="T0" fmla="*/ 0 w 33"/>
                  <a:gd name="T1" fmla="*/ 0 h 33"/>
                  <a:gd name="T2" fmla="*/ 0 w 33"/>
                  <a:gd name="T3" fmla="*/ 0 h 33"/>
                  <a:gd name="T4" fmla="*/ 0 w 33"/>
                  <a:gd name="T5" fmla="*/ 0 h 33"/>
                  <a:gd name="T6" fmla="*/ 0 w 33"/>
                  <a:gd name="T7" fmla="*/ 0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0 h 33"/>
                  <a:gd name="T14" fmla="*/ 0 w 33"/>
                  <a:gd name="T15" fmla="*/ 0 h 33"/>
                  <a:gd name="T16" fmla="*/ 0 w 33"/>
                  <a:gd name="T17" fmla="*/ 0 h 33"/>
                  <a:gd name="T18" fmla="*/ 0 w 33"/>
                  <a:gd name="T19" fmla="*/ 0 h 33"/>
                  <a:gd name="T20" fmla="*/ 0 w 33"/>
                  <a:gd name="T21" fmla="*/ 0 h 33"/>
                  <a:gd name="T22" fmla="*/ 0 w 33"/>
                  <a:gd name="T23" fmla="*/ 0 h 33"/>
                  <a:gd name="T24" fmla="*/ 0 w 33"/>
                  <a:gd name="T25" fmla="*/ 0 h 33"/>
                  <a:gd name="T26" fmla="*/ 0 w 33"/>
                  <a:gd name="T27" fmla="*/ 0 h 33"/>
                  <a:gd name="T28" fmla="*/ 0 w 33"/>
                  <a:gd name="T29" fmla="*/ 0 h 33"/>
                  <a:gd name="T30" fmla="*/ 0 w 33"/>
                  <a:gd name="T31" fmla="*/ 0 h 33"/>
                  <a:gd name="T32" fmla="*/ 0 w 33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2" y="32"/>
                    </a:moveTo>
                    <a:lnTo>
                      <a:pt x="18" y="33"/>
                    </a:lnTo>
                    <a:lnTo>
                      <a:pt x="25" y="32"/>
                    </a:lnTo>
                    <a:lnTo>
                      <a:pt x="29" y="27"/>
                    </a:lnTo>
                    <a:lnTo>
                      <a:pt x="33" y="21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1" y="1"/>
                    </a:lnTo>
                    <a:lnTo>
                      <a:pt x="15" y="0"/>
                    </a:lnTo>
                    <a:lnTo>
                      <a:pt x="8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7" name="Freeform 98"/>
              <p:cNvSpPr/>
              <p:nvPr/>
            </p:nvSpPr>
            <p:spPr bwMode="auto">
              <a:xfrm>
                <a:off x="4680" y="4230"/>
                <a:ext cx="188" cy="72"/>
              </a:xfrm>
              <a:custGeom>
                <a:avLst/>
                <a:gdLst>
                  <a:gd name="T0" fmla="*/ 1 w 376"/>
                  <a:gd name="T1" fmla="*/ 1 h 144"/>
                  <a:gd name="T2" fmla="*/ 1 w 376"/>
                  <a:gd name="T3" fmla="*/ 1 h 144"/>
                  <a:gd name="T4" fmla="*/ 1 w 376"/>
                  <a:gd name="T5" fmla="*/ 1 h 144"/>
                  <a:gd name="T6" fmla="*/ 1 w 376"/>
                  <a:gd name="T7" fmla="*/ 1 h 144"/>
                  <a:gd name="T8" fmla="*/ 1 w 376"/>
                  <a:gd name="T9" fmla="*/ 1 h 144"/>
                  <a:gd name="T10" fmla="*/ 1 w 376"/>
                  <a:gd name="T11" fmla="*/ 1 h 144"/>
                  <a:gd name="T12" fmla="*/ 1 w 376"/>
                  <a:gd name="T13" fmla="*/ 1 h 144"/>
                  <a:gd name="T14" fmla="*/ 1 w 376"/>
                  <a:gd name="T15" fmla="*/ 1 h 144"/>
                  <a:gd name="T16" fmla="*/ 1 w 376"/>
                  <a:gd name="T17" fmla="*/ 1 h 144"/>
                  <a:gd name="T18" fmla="*/ 1 w 376"/>
                  <a:gd name="T19" fmla="*/ 1 h 144"/>
                  <a:gd name="T20" fmla="*/ 1 w 376"/>
                  <a:gd name="T21" fmla="*/ 1 h 144"/>
                  <a:gd name="T22" fmla="*/ 1 w 376"/>
                  <a:gd name="T23" fmla="*/ 1 h 144"/>
                  <a:gd name="T24" fmla="*/ 1 w 376"/>
                  <a:gd name="T25" fmla="*/ 1 h 144"/>
                  <a:gd name="T26" fmla="*/ 1 w 376"/>
                  <a:gd name="T27" fmla="*/ 1 h 144"/>
                  <a:gd name="T28" fmla="*/ 1 w 376"/>
                  <a:gd name="T29" fmla="*/ 1 h 144"/>
                  <a:gd name="T30" fmla="*/ 1 w 376"/>
                  <a:gd name="T31" fmla="*/ 1 h 144"/>
                  <a:gd name="T32" fmla="*/ 1 w 376"/>
                  <a:gd name="T33" fmla="*/ 1 h 144"/>
                  <a:gd name="T34" fmla="*/ 1 w 376"/>
                  <a:gd name="T35" fmla="*/ 1 h 144"/>
                  <a:gd name="T36" fmla="*/ 1 w 376"/>
                  <a:gd name="T37" fmla="*/ 1 h 144"/>
                  <a:gd name="T38" fmla="*/ 1 w 376"/>
                  <a:gd name="T39" fmla="*/ 0 h 144"/>
                  <a:gd name="T40" fmla="*/ 1 w 376"/>
                  <a:gd name="T41" fmla="*/ 1 h 144"/>
                  <a:gd name="T42" fmla="*/ 1 w 376"/>
                  <a:gd name="T43" fmla="*/ 1 h 144"/>
                  <a:gd name="T44" fmla="*/ 1 w 376"/>
                  <a:gd name="T45" fmla="*/ 1 h 144"/>
                  <a:gd name="T46" fmla="*/ 1 w 376"/>
                  <a:gd name="T47" fmla="*/ 1 h 144"/>
                  <a:gd name="T48" fmla="*/ 0 w 376"/>
                  <a:gd name="T49" fmla="*/ 1 h 144"/>
                  <a:gd name="T50" fmla="*/ 1 w 376"/>
                  <a:gd name="T51" fmla="*/ 1 h 144"/>
                  <a:gd name="T52" fmla="*/ 1 w 376"/>
                  <a:gd name="T53" fmla="*/ 1 h 144"/>
                  <a:gd name="T54" fmla="*/ 1 w 376"/>
                  <a:gd name="T55" fmla="*/ 1 h 144"/>
                  <a:gd name="T56" fmla="*/ 1 w 376"/>
                  <a:gd name="T57" fmla="*/ 1 h 144"/>
                  <a:gd name="T58" fmla="*/ 1 w 376"/>
                  <a:gd name="T59" fmla="*/ 1 h 144"/>
                  <a:gd name="T60" fmla="*/ 1 w 376"/>
                  <a:gd name="T61" fmla="*/ 1 h 144"/>
                  <a:gd name="T62" fmla="*/ 1 w 376"/>
                  <a:gd name="T63" fmla="*/ 1 h 144"/>
                  <a:gd name="T64" fmla="*/ 1 w 376"/>
                  <a:gd name="T65" fmla="*/ 1 h 144"/>
                  <a:gd name="T66" fmla="*/ 1 w 376"/>
                  <a:gd name="T67" fmla="*/ 1 h 144"/>
                  <a:gd name="T68" fmla="*/ 1 w 376"/>
                  <a:gd name="T69" fmla="*/ 1 h 144"/>
                  <a:gd name="T70" fmla="*/ 1 w 376"/>
                  <a:gd name="T71" fmla="*/ 1 h 144"/>
                  <a:gd name="T72" fmla="*/ 1 w 376"/>
                  <a:gd name="T73" fmla="*/ 1 h 144"/>
                  <a:gd name="T74" fmla="*/ 1 w 376"/>
                  <a:gd name="T75" fmla="*/ 1 h 144"/>
                  <a:gd name="T76" fmla="*/ 1 w 376"/>
                  <a:gd name="T77" fmla="*/ 1 h 144"/>
                  <a:gd name="T78" fmla="*/ 1 w 376"/>
                  <a:gd name="T79" fmla="*/ 1 h 144"/>
                  <a:gd name="T80" fmla="*/ 1 w 376"/>
                  <a:gd name="T81" fmla="*/ 1 h 144"/>
                  <a:gd name="T82" fmla="*/ 1 w 376"/>
                  <a:gd name="T83" fmla="*/ 1 h 144"/>
                  <a:gd name="T84" fmla="*/ 1 w 376"/>
                  <a:gd name="T85" fmla="*/ 1 h 144"/>
                  <a:gd name="T86" fmla="*/ 1 w 376"/>
                  <a:gd name="T87" fmla="*/ 1 h 144"/>
                  <a:gd name="T88" fmla="*/ 1 w 376"/>
                  <a:gd name="T89" fmla="*/ 1 h 144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376" h="144">
                    <a:moveTo>
                      <a:pt x="340" y="144"/>
                    </a:moveTo>
                    <a:lnTo>
                      <a:pt x="344" y="141"/>
                    </a:lnTo>
                    <a:lnTo>
                      <a:pt x="349" y="137"/>
                    </a:lnTo>
                    <a:lnTo>
                      <a:pt x="353" y="134"/>
                    </a:lnTo>
                    <a:lnTo>
                      <a:pt x="358" y="130"/>
                    </a:lnTo>
                    <a:lnTo>
                      <a:pt x="363" y="127"/>
                    </a:lnTo>
                    <a:lnTo>
                      <a:pt x="367" y="122"/>
                    </a:lnTo>
                    <a:lnTo>
                      <a:pt x="372" y="119"/>
                    </a:lnTo>
                    <a:lnTo>
                      <a:pt x="376" y="114"/>
                    </a:lnTo>
                    <a:lnTo>
                      <a:pt x="358" y="95"/>
                    </a:lnTo>
                    <a:lnTo>
                      <a:pt x="337" y="76"/>
                    </a:lnTo>
                    <a:lnTo>
                      <a:pt x="314" y="60"/>
                    </a:lnTo>
                    <a:lnTo>
                      <a:pt x="291" y="46"/>
                    </a:lnTo>
                    <a:lnTo>
                      <a:pt x="266" y="34"/>
                    </a:lnTo>
                    <a:lnTo>
                      <a:pt x="239" y="23"/>
                    </a:lnTo>
                    <a:lnTo>
                      <a:pt x="213" y="15"/>
                    </a:lnTo>
                    <a:lnTo>
                      <a:pt x="186" y="9"/>
                    </a:lnTo>
                    <a:lnTo>
                      <a:pt x="160" y="5"/>
                    </a:lnTo>
                    <a:lnTo>
                      <a:pt x="133" y="1"/>
                    </a:lnTo>
                    <a:lnTo>
                      <a:pt x="108" y="0"/>
                    </a:lnTo>
                    <a:lnTo>
                      <a:pt x="83" y="1"/>
                    </a:lnTo>
                    <a:lnTo>
                      <a:pt x="60" y="4"/>
                    </a:lnTo>
                    <a:lnTo>
                      <a:pt x="38" y="7"/>
                    </a:lnTo>
                    <a:lnTo>
                      <a:pt x="17" y="13"/>
                    </a:lnTo>
                    <a:lnTo>
                      <a:pt x="0" y="20"/>
                    </a:lnTo>
                    <a:lnTo>
                      <a:pt x="4" y="32"/>
                    </a:lnTo>
                    <a:lnTo>
                      <a:pt x="9" y="45"/>
                    </a:lnTo>
                    <a:lnTo>
                      <a:pt x="15" y="58"/>
                    </a:lnTo>
                    <a:lnTo>
                      <a:pt x="21" y="69"/>
                    </a:lnTo>
                    <a:lnTo>
                      <a:pt x="40" y="60"/>
                    </a:lnTo>
                    <a:lnTo>
                      <a:pt x="61" y="54"/>
                    </a:lnTo>
                    <a:lnTo>
                      <a:pt x="83" y="50"/>
                    </a:lnTo>
                    <a:lnTo>
                      <a:pt x="106" y="47"/>
                    </a:lnTo>
                    <a:lnTo>
                      <a:pt x="128" y="47"/>
                    </a:lnTo>
                    <a:lnTo>
                      <a:pt x="151" y="49"/>
                    </a:lnTo>
                    <a:lnTo>
                      <a:pt x="174" y="52"/>
                    </a:lnTo>
                    <a:lnTo>
                      <a:pt x="197" y="58"/>
                    </a:lnTo>
                    <a:lnTo>
                      <a:pt x="219" y="65"/>
                    </a:lnTo>
                    <a:lnTo>
                      <a:pt x="241" y="73"/>
                    </a:lnTo>
                    <a:lnTo>
                      <a:pt x="261" y="82"/>
                    </a:lnTo>
                    <a:lnTo>
                      <a:pt x="280" y="92"/>
                    </a:lnTo>
                    <a:lnTo>
                      <a:pt x="298" y="104"/>
                    </a:lnTo>
                    <a:lnTo>
                      <a:pt x="314" y="117"/>
                    </a:lnTo>
                    <a:lnTo>
                      <a:pt x="328" y="130"/>
                    </a:lnTo>
                    <a:lnTo>
                      <a:pt x="340" y="144"/>
                    </a:lnTo>
                    <a:close/>
                  </a:path>
                </a:pathLst>
              </a:custGeom>
              <a:solidFill>
                <a:srgbClr val="D100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8" name="Freeform 99"/>
              <p:cNvSpPr/>
              <p:nvPr/>
            </p:nvSpPr>
            <p:spPr bwMode="auto">
              <a:xfrm>
                <a:off x="3482" y="4271"/>
                <a:ext cx="1433" cy="69"/>
              </a:xfrm>
              <a:custGeom>
                <a:avLst/>
                <a:gdLst>
                  <a:gd name="T0" fmla="*/ 0 w 2868"/>
                  <a:gd name="T1" fmla="*/ 1 h 137"/>
                  <a:gd name="T2" fmla="*/ 0 w 2868"/>
                  <a:gd name="T3" fmla="*/ 0 h 137"/>
                  <a:gd name="T4" fmla="*/ 0 w 2868"/>
                  <a:gd name="T5" fmla="*/ 0 h 137"/>
                  <a:gd name="T6" fmla="*/ 0 w 2868"/>
                  <a:gd name="T7" fmla="*/ 1 h 137"/>
                  <a:gd name="T8" fmla="*/ 0 w 2868"/>
                  <a:gd name="T9" fmla="*/ 1 h 1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868" h="137">
                    <a:moveTo>
                      <a:pt x="2868" y="134"/>
                    </a:moveTo>
                    <a:lnTo>
                      <a:pt x="2868" y="0"/>
                    </a:lnTo>
                    <a:lnTo>
                      <a:pt x="0" y="0"/>
                    </a:lnTo>
                    <a:lnTo>
                      <a:pt x="7" y="137"/>
                    </a:lnTo>
                    <a:lnTo>
                      <a:pt x="2868" y="134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9" name="Freeform 100"/>
              <p:cNvSpPr/>
              <p:nvPr/>
            </p:nvSpPr>
            <p:spPr bwMode="auto">
              <a:xfrm>
                <a:off x="3452" y="4178"/>
                <a:ext cx="202" cy="140"/>
              </a:xfrm>
              <a:custGeom>
                <a:avLst/>
                <a:gdLst>
                  <a:gd name="T0" fmla="*/ 1 w 404"/>
                  <a:gd name="T1" fmla="*/ 0 h 281"/>
                  <a:gd name="T2" fmla="*/ 1 w 404"/>
                  <a:gd name="T3" fmla="*/ 0 h 281"/>
                  <a:gd name="T4" fmla="*/ 1 w 404"/>
                  <a:gd name="T5" fmla="*/ 0 h 281"/>
                  <a:gd name="T6" fmla="*/ 1 w 404"/>
                  <a:gd name="T7" fmla="*/ 0 h 281"/>
                  <a:gd name="T8" fmla="*/ 1 w 404"/>
                  <a:gd name="T9" fmla="*/ 0 h 281"/>
                  <a:gd name="T10" fmla="*/ 1 w 404"/>
                  <a:gd name="T11" fmla="*/ 0 h 281"/>
                  <a:gd name="T12" fmla="*/ 1 w 404"/>
                  <a:gd name="T13" fmla="*/ 0 h 281"/>
                  <a:gd name="T14" fmla="*/ 1 w 404"/>
                  <a:gd name="T15" fmla="*/ 0 h 281"/>
                  <a:gd name="T16" fmla="*/ 1 w 404"/>
                  <a:gd name="T17" fmla="*/ 0 h 281"/>
                  <a:gd name="T18" fmla="*/ 1 w 404"/>
                  <a:gd name="T19" fmla="*/ 0 h 281"/>
                  <a:gd name="T20" fmla="*/ 1 w 404"/>
                  <a:gd name="T21" fmla="*/ 0 h 281"/>
                  <a:gd name="T22" fmla="*/ 1 w 404"/>
                  <a:gd name="T23" fmla="*/ 0 h 281"/>
                  <a:gd name="T24" fmla="*/ 1 w 404"/>
                  <a:gd name="T25" fmla="*/ 0 h 281"/>
                  <a:gd name="T26" fmla="*/ 1 w 404"/>
                  <a:gd name="T27" fmla="*/ 0 h 281"/>
                  <a:gd name="T28" fmla="*/ 1 w 404"/>
                  <a:gd name="T29" fmla="*/ 0 h 281"/>
                  <a:gd name="T30" fmla="*/ 1 w 404"/>
                  <a:gd name="T31" fmla="*/ 0 h 281"/>
                  <a:gd name="T32" fmla="*/ 1 w 404"/>
                  <a:gd name="T33" fmla="*/ 0 h 281"/>
                  <a:gd name="T34" fmla="*/ 1 w 404"/>
                  <a:gd name="T35" fmla="*/ 0 h 281"/>
                  <a:gd name="T36" fmla="*/ 1 w 404"/>
                  <a:gd name="T37" fmla="*/ 0 h 281"/>
                  <a:gd name="T38" fmla="*/ 1 w 404"/>
                  <a:gd name="T39" fmla="*/ 0 h 281"/>
                  <a:gd name="T40" fmla="*/ 1 w 404"/>
                  <a:gd name="T41" fmla="*/ 0 h 281"/>
                  <a:gd name="T42" fmla="*/ 1 w 404"/>
                  <a:gd name="T43" fmla="*/ 0 h 281"/>
                  <a:gd name="T44" fmla="*/ 1 w 404"/>
                  <a:gd name="T45" fmla="*/ 0 h 281"/>
                  <a:gd name="T46" fmla="*/ 1 w 404"/>
                  <a:gd name="T47" fmla="*/ 0 h 281"/>
                  <a:gd name="T48" fmla="*/ 1 w 404"/>
                  <a:gd name="T49" fmla="*/ 0 h 281"/>
                  <a:gd name="T50" fmla="*/ 1 w 404"/>
                  <a:gd name="T51" fmla="*/ 0 h 281"/>
                  <a:gd name="T52" fmla="*/ 1 w 404"/>
                  <a:gd name="T53" fmla="*/ 0 h 281"/>
                  <a:gd name="T54" fmla="*/ 1 w 404"/>
                  <a:gd name="T55" fmla="*/ 0 h 281"/>
                  <a:gd name="T56" fmla="*/ 1 w 404"/>
                  <a:gd name="T57" fmla="*/ 0 h 281"/>
                  <a:gd name="T58" fmla="*/ 1 w 404"/>
                  <a:gd name="T59" fmla="*/ 0 h 281"/>
                  <a:gd name="T60" fmla="*/ 1 w 404"/>
                  <a:gd name="T61" fmla="*/ 0 h 281"/>
                  <a:gd name="T62" fmla="*/ 1 w 404"/>
                  <a:gd name="T63" fmla="*/ 0 h 281"/>
                  <a:gd name="T64" fmla="*/ 1 w 404"/>
                  <a:gd name="T65" fmla="*/ 0 h 281"/>
                  <a:gd name="T66" fmla="*/ 1 w 404"/>
                  <a:gd name="T67" fmla="*/ 0 h 281"/>
                  <a:gd name="T68" fmla="*/ 1 w 404"/>
                  <a:gd name="T69" fmla="*/ 0 h 281"/>
                  <a:gd name="T70" fmla="*/ 1 w 404"/>
                  <a:gd name="T71" fmla="*/ 0 h 281"/>
                  <a:gd name="T72" fmla="*/ 1 w 404"/>
                  <a:gd name="T73" fmla="*/ 0 h 281"/>
                  <a:gd name="T74" fmla="*/ 1 w 404"/>
                  <a:gd name="T75" fmla="*/ 0 h 281"/>
                  <a:gd name="T76" fmla="*/ 1 w 404"/>
                  <a:gd name="T77" fmla="*/ 0 h 281"/>
                  <a:gd name="T78" fmla="*/ 1 w 404"/>
                  <a:gd name="T79" fmla="*/ 0 h 281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4" h="281">
                    <a:moveTo>
                      <a:pt x="339" y="270"/>
                    </a:moveTo>
                    <a:lnTo>
                      <a:pt x="323" y="270"/>
                    </a:lnTo>
                    <a:lnTo>
                      <a:pt x="306" y="271"/>
                    </a:lnTo>
                    <a:lnTo>
                      <a:pt x="290" y="271"/>
                    </a:lnTo>
                    <a:lnTo>
                      <a:pt x="274" y="271"/>
                    </a:lnTo>
                    <a:lnTo>
                      <a:pt x="258" y="273"/>
                    </a:lnTo>
                    <a:lnTo>
                      <a:pt x="241" y="273"/>
                    </a:lnTo>
                    <a:lnTo>
                      <a:pt x="225" y="274"/>
                    </a:lnTo>
                    <a:lnTo>
                      <a:pt x="209" y="274"/>
                    </a:lnTo>
                    <a:lnTo>
                      <a:pt x="194" y="275"/>
                    </a:lnTo>
                    <a:lnTo>
                      <a:pt x="178" y="276"/>
                    </a:lnTo>
                    <a:lnTo>
                      <a:pt x="163" y="276"/>
                    </a:lnTo>
                    <a:lnTo>
                      <a:pt x="148" y="277"/>
                    </a:lnTo>
                    <a:lnTo>
                      <a:pt x="133" y="278"/>
                    </a:lnTo>
                    <a:lnTo>
                      <a:pt x="118" y="279"/>
                    </a:lnTo>
                    <a:lnTo>
                      <a:pt x="103" y="279"/>
                    </a:lnTo>
                    <a:lnTo>
                      <a:pt x="89" y="281"/>
                    </a:lnTo>
                    <a:lnTo>
                      <a:pt x="86" y="258"/>
                    </a:lnTo>
                    <a:lnTo>
                      <a:pt x="80" y="233"/>
                    </a:lnTo>
                    <a:lnTo>
                      <a:pt x="72" y="209"/>
                    </a:lnTo>
                    <a:lnTo>
                      <a:pt x="62" y="185"/>
                    </a:lnTo>
                    <a:lnTo>
                      <a:pt x="49" y="163"/>
                    </a:lnTo>
                    <a:lnTo>
                      <a:pt x="34" y="142"/>
                    </a:lnTo>
                    <a:lnTo>
                      <a:pt x="18" y="125"/>
                    </a:lnTo>
                    <a:lnTo>
                      <a:pt x="0" y="112"/>
                    </a:lnTo>
                    <a:lnTo>
                      <a:pt x="20" y="118"/>
                    </a:lnTo>
                    <a:lnTo>
                      <a:pt x="40" y="127"/>
                    </a:lnTo>
                    <a:lnTo>
                      <a:pt x="57" y="139"/>
                    </a:lnTo>
                    <a:lnTo>
                      <a:pt x="73" y="155"/>
                    </a:lnTo>
                    <a:lnTo>
                      <a:pt x="89" y="173"/>
                    </a:lnTo>
                    <a:lnTo>
                      <a:pt x="103" y="196"/>
                    </a:lnTo>
                    <a:lnTo>
                      <a:pt x="118" y="223"/>
                    </a:lnTo>
                    <a:lnTo>
                      <a:pt x="133" y="254"/>
                    </a:lnTo>
                    <a:lnTo>
                      <a:pt x="140" y="223"/>
                    </a:lnTo>
                    <a:lnTo>
                      <a:pt x="142" y="188"/>
                    </a:lnTo>
                    <a:lnTo>
                      <a:pt x="142" y="153"/>
                    </a:lnTo>
                    <a:lnTo>
                      <a:pt x="139" y="116"/>
                    </a:lnTo>
                    <a:lnTo>
                      <a:pt x="133" y="81"/>
                    </a:lnTo>
                    <a:lnTo>
                      <a:pt x="125" y="50"/>
                    </a:lnTo>
                    <a:lnTo>
                      <a:pt x="115" y="23"/>
                    </a:lnTo>
                    <a:lnTo>
                      <a:pt x="102" y="5"/>
                    </a:lnTo>
                    <a:lnTo>
                      <a:pt x="121" y="18"/>
                    </a:lnTo>
                    <a:lnTo>
                      <a:pt x="140" y="34"/>
                    </a:lnTo>
                    <a:lnTo>
                      <a:pt x="157" y="53"/>
                    </a:lnTo>
                    <a:lnTo>
                      <a:pt x="174" y="78"/>
                    </a:lnTo>
                    <a:lnTo>
                      <a:pt x="188" y="106"/>
                    </a:lnTo>
                    <a:lnTo>
                      <a:pt x="201" y="141"/>
                    </a:lnTo>
                    <a:lnTo>
                      <a:pt x="212" y="183"/>
                    </a:lnTo>
                    <a:lnTo>
                      <a:pt x="218" y="231"/>
                    </a:lnTo>
                    <a:lnTo>
                      <a:pt x="229" y="208"/>
                    </a:lnTo>
                    <a:lnTo>
                      <a:pt x="237" y="183"/>
                    </a:lnTo>
                    <a:lnTo>
                      <a:pt x="243" y="154"/>
                    </a:lnTo>
                    <a:lnTo>
                      <a:pt x="245" y="124"/>
                    </a:lnTo>
                    <a:lnTo>
                      <a:pt x="245" y="93"/>
                    </a:lnTo>
                    <a:lnTo>
                      <a:pt x="241" y="62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0" y="30"/>
                    </a:lnTo>
                    <a:lnTo>
                      <a:pt x="255" y="57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8" y="128"/>
                    </a:lnTo>
                    <a:lnTo>
                      <a:pt x="294" y="151"/>
                    </a:lnTo>
                    <a:lnTo>
                      <a:pt x="298" y="173"/>
                    </a:lnTo>
                    <a:lnTo>
                      <a:pt x="299" y="195"/>
                    </a:lnTo>
                    <a:lnTo>
                      <a:pt x="312" y="173"/>
                    </a:lnTo>
                    <a:lnTo>
                      <a:pt x="326" y="148"/>
                    </a:lnTo>
                    <a:lnTo>
                      <a:pt x="340" y="121"/>
                    </a:lnTo>
                    <a:lnTo>
                      <a:pt x="354" y="94"/>
                    </a:lnTo>
                    <a:lnTo>
                      <a:pt x="366" y="67"/>
                    </a:lnTo>
                    <a:lnTo>
                      <a:pt x="375" y="42"/>
                    </a:lnTo>
                    <a:lnTo>
                      <a:pt x="382" y="20"/>
                    </a:lnTo>
                    <a:lnTo>
                      <a:pt x="384" y="3"/>
                    </a:lnTo>
                    <a:lnTo>
                      <a:pt x="392" y="27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4" y="112"/>
                    </a:lnTo>
                    <a:lnTo>
                      <a:pt x="398" y="146"/>
                    </a:lnTo>
                    <a:lnTo>
                      <a:pt x="388" y="184"/>
                    </a:lnTo>
                    <a:lnTo>
                      <a:pt x="368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0" name="Freeform 101"/>
              <p:cNvSpPr/>
              <p:nvPr/>
            </p:nvSpPr>
            <p:spPr bwMode="auto">
              <a:xfrm>
                <a:off x="4880" y="4200"/>
                <a:ext cx="51" cy="71"/>
              </a:xfrm>
              <a:custGeom>
                <a:avLst/>
                <a:gdLst>
                  <a:gd name="T0" fmla="*/ 1 w 102"/>
                  <a:gd name="T1" fmla="*/ 1 h 142"/>
                  <a:gd name="T2" fmla="*/ 0 w 102"/>
                  <a:gd name="T3" fmla="*/ 1 h 142"/>
                  <a:gd name="T4" fmla="*/ 1 w 102"/>
                  <a:gd name="T5" fmla="*/ 1 h 142"/>
                  <a:gd name="T6" fmla="*/ 1 w 102"/>
                  <a:gd name="T7" fmla="*/ 1 h 142"/>
                  <a:gd name="T8" fmla="*/ 1 w 102"/>
                  <a:gd name="T9" fmla="*/ 1 h 142"/>
                  <a:gd name="T10" fmla="*/ 1 w 102"/>
                  <a:gd name="T11" fmla="*/ 1 h 142"/>
                  <a:gd name="T12" fmla="*/ 1 w 102"/>
                  <a:gd name="T13" fmla="*/ 1 h 142"/>
                  <a:gd name="T14" fmla="*/ 1 w 102"/>
                  <a:gd name="T15" fmla="*/ 1 h 142"/>
                  <a:gd name="T16" fmla="*/ 1 w 102"/>
                  <a:gd name="T17" fmla="*/ 1 h 142"/>
                  <a:gd name="T18" fmla="*/ 1 w 102"/>
                  <a:gd name="T19" fmla="*/ 0 h 142"/>
                  <a:gd name="T20" fmla="*/ 1 w 102"/>
                  <a:gd name="T21" fmla="*/ 1 h 142"/>
                  <a:gd name="T22" fmla="*/ 1 w 102"/>
                  <a:gd name="T23" fmla="*/ 1 h 142"/>
                  <a:gd name="T24" fmla="*/ 1 w 102"/>
                  <a:gd name="T25" fmla="*/ 1 h 142"/>
                  <a:gd name="T26" fmla="*/ 1 w 102"/>
                  <a:gd name="T27" fmla="*/ 1 h 14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2" h="142">
                    <a:moveTo>
                      <a:pt x="71" y="142"/>
                    </a:moveTo>
                    <a:lnTo>
                      <a:pt x="0" y="142"/>
                    </a:lnTo>
                    <a:lnTo>
                      <a:pt x="6" y="123"/>
                    </a:lnTo>
                    <a:lnTo>
                      <a:pt x="16" y="102"/>
                    </a:lnTo>
                    <a:lnTo>
                      <a:pt x="27" y="82"/>
                    </a:lnTo>
                    <a:lnTo>
                      <a:pt x="41" y="61"/>
                    </a:lnTo>
                    <a:lnTo>
                      <a:pt x="56" y="43"/>
                    </a:lnTo>
                    <a:lnTo>
                      <a:pt x="71" y="26"/>
                    </a:lnTo>
                    <a:lnTo>
                      <a:pt x="87" y="12"/>
                    </a:lnTo>
                    <a:lnTo>
                      <a:pt x="102" y="0"/>
                    </a:lnTo>
                    <a:lnTo>
                      <a:pt x="84" y="41"/>
                    </a:lnTo>
                    <a:lnTo>
                      <a:pt x="74" y="78"/>
                    </a:lnTo>
                    <a:lnTo>
                      <a:pt x="71" y="112"/>
                    </a:lnTo>
                    <a:lnTo>
                      <a:pt x="71" y="14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1" name="Freeform 102"/>
              <p:cNvSpPr/>
              <p:nvPr/>
            </p:nvSpPr>
            <p:spPr bwMode="auto">
              <a:xfrm>
                <a:off x="3666" y="4127"/>
                <a:ext cx="558" cy="206"/>
              </a:xfrm>
              <a:custGeom>
                <a:avLst/>
                <a:gdLst>
                  <a:gd name="T0" fmla="*/ 0 w 1117"/>
                  <a:gd name="T1" fmla="*/ 1 h 412"/>
                  <a:gd name="T2" fmla="*/ 0 w 1117"/>
                  <a:gd name="T3" fmla="*/ 1 h 412"/>
                  <a:gd name="T4" fmla="*/ 0 w 1117"/>
                  <a:gd name="T5" fmla="*/ 1 h 412"/>
                  <a:gd name="T6" fmla="*/ 0 w 1117"/>
                  <a:gd name="T7" fmla="*/ 1 h 412"/>
                  <a:gd name="T8" fmla="*/ 0 w 1117"/>
                  <a:gd name="T9" fmla="*/ 1 h 412"/>
                  <a:gd name="T10" fmla="*/ 0 w 1117"/>
                  <a:gd name="T11" fmla="*/ 1 h 412"/>
                  <a:gd name="T12" fmla="*/ 0 w 1117"/>
                  <a:gd name="T13" fmla="*/ 1 h 412"/>
                  <a:gd name="T14" fmla="*/ 0 w 1117"/>
                  <a:gd name="T15" fmla="*/ 1 h 412"/>
                  <a:gd name="T16" fmla="*/ 0 w 1117"/>
                  <a:gd name="T17" fmla="*/ 1 h 412"/>
                  <a:gd name="T18" fmla="*/ 0 w 1117"/>
                  <a:gd name="T19" fmla="*/ 1 h 412"/>
                  <a:gd name="T20" fmla="*/ 0 w 1117"/>
                  <a:gd name="T21" fmla="*/ 1 h 412"/>
                  <a:gd name="T22" fmla="*/ 0 w 1117"/>
                  <a:gd name="T23" fmla="*/ 1 h 412"/>
                  <a:gd name="T24" fmla="*/ 0 w 1117"/>
                  <a:gd name="T25" fmla="*/ 1 h 412"/>
                  <a:gd name="T26" fmla="*/ 0 w 1117"/>
                  <a:gd name="T27" fmla="*/ 1 h 412"/>
                  <a:gd name="T28" fmla="*/ 0 w 1117"/>
                  <a:gd name="T29" fmla="*/ 1 h 412"/>
                  <a:gd name="T30" fmla="*/ 0 w 1117"/>
                  <a:gd name="T31" fmla="*/ 1 h 412"/>
                  <a:gd name="T32" fmla="*/ 0 w 1117"/>
                  <a:gd name="T33" fmla="*/ 1 h 412"/>
                  <a:gd name="T34" fmla="*/ 0 w 1117"/>
                  <a:gd name="T35" fmla="*/ 1 h 412"/>
                  <a:gd name="T36" fmla="*/ 0 w 1117"/>
                  <a:gd name="T37" fmla="*/ 1 h 412"/>
                  <a:gd name="T38" fmla="*/ 0 w 1117"/>
                  <a:gd name="T39" fmla="*/ 1 h 412"/>
                  <a:gd name="T40" fmla="*/ 0 w 1117"/>
                  <a:gd name="T41" fmla="*/ 1 h 412"/>
                  <a:gd name="T42" fmla="*/ 0 w 1117"/>
                  <a:gd name="T43" fmla="*/ 1 h 412"/>
                  <a:gd name="T44" fmla="*/ 0 w 1117"/>
                  <a:gd name="T45" fmla="*/ 1 h 412"/>
                  <a:gd name="T46" fmla="*/ 0 w 1117"/>
                  <a:gd name="T47" fmla="*/ 1 h 412"/>
                  <a:gd name="T48" fmla="*/ 0 w 1117"/>
                  <a:gd name="T49" fmla="*/ 1 h 412"/>
                  <a:gd name="T50" fmla="*/ 0 w 1117"/>
                  <a:gd name="T51" fmla="*/ 1 h 412"/>
                  <a:gd name="T52" fmla="*/ 0 w 1117"/>
                  <a:gd name="T53" fmla="*/ 1 h 412"/>
                  <a:gd name="T54" fmla="*/ 0 w 1117"/>
                  <a:gd name="T55" fmla="*/ 1 h 412"/>
                  <a:gd name="T56" fmla="*/ 0 w 1117"/>
                  <a:gd name="T57" fmla="*/ 1 h 412"/>
                  <a:gd name="T58" fmla="*/ 0 w 1117"/>
                  <a:gd name="T59" fmla="*/ 1 h 412"/>
                  <a:gd name="T60" fmla="*/ 0 w 1117"/>
                  <a:gd name="T61" fmla="*/ 1 h 412"/>
                  <a:gd name="T62" fmla="*/ 0 w 1117"/>
                  <a:gd name="T63" fmla="*/ 1 h 412"/>
                  <a:gd name="T64" fmla="*/ 0 w 1117"/>
                  <a:gd name="T65" fmla="*/ 0 h 412"/>
                  <a:gd name="T66" fmla="*/ 0 w 1117"/>
                  <a:gd name="T67" fmla="*/ 1 h 412"/>
                  <a:gd name="T68" fmla="*/ 0 w 1117"/>
                  <a:gd name="T69" fmla="*/ 1 h 412"/>
                  <a:gd name="T70" fmla="*/ 0 w 1117"/>
                  <a:gd name="T71" fmla="*/ 1 h 412"/>
                  <a:gd name="T72" fmla="*/ 0 w 1117"/>
                  <a:gd name="T73" fmla="*/ 1 h 412"/>
                  <a:gd name="T74" fmla="*/ 0 w 1117"/>
                  <a:gd name="T75" fmla="*/ 1 h 412"/>
                  <a:gd name="T76" fmla="*/ 0 w 1117"/>
                  <a:gd name="T77" fmla="*/ 1 h 412"/>
                  <a:gd name="T78" fmla="*/ 0 w 1117"/>
                  <a:gd name="T79" fmla="*/ 1 h 412"/>
                  <a:gd name="T80" fmla="*/ 0 w 1117"/>
                  <a:gd name="T81" fmla="*/ 1 h 412"/>
                  <a:gd name="T82" fmla="*/ 0 w 1117"/>
                  <a:gd name="T83" fmla="*/ 1 h 412"/>
                  <a:gd name="T84" fmla="*/ 0 w 1117"/>
                  <a:gd name="T85" fmla="*/ 1 h 412"/>
                  <a:gd name="T86" fmla="*/ 0 w 1117"/>
                  <a:gd name="T87" fmla="*/ 1 h 412"/>
                  <a:gd name="T88" fmla="*/ 0 w 1117"/>
                  <a:gd name="T89" fmla="*/ 1 h 412"/>
                  <a:gd name="T90" fmla="*/ 0 w 1117"/>
                  <a:gd name="T91" fmla="*/ 1 h 412"/>
                  <a:gd name="T92" fmla="*/ 0 w 1117"/>
                  <a:gd name="T93" fmla="*/ 1 h 412"/>
                  <a:gd name="T94" fmla="*/ 0 w 1117"/>
                  <a:gd name="T95" fmla="*/ 1 h 412"/>
                  <a:gd name="T96" fmla="*/ 0 w 1117"/>
                  <a:gd name="T97" fmla="*/ 1 h 412"/>
                  <a:gd name="T98" fmla="*/ 0 w 1117"/>
                  <a:gd name="T99" fmla="*/ 1 h 412"/>
                  <a:gd name="T100" fmla="*/ 0 w 1117"/>
                  <a:gd name="T101" fmla="*/ 1 h 412"/>
                  <a:gd name="T102" fmla="*/ 0 w 1117"/>
                  <a:gd name="T103" fmla="*/ 1 h 412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1117" h="412">
                    <a:moveTo>
                      <a:pt x="1093" y="212"/>
                    </a:moveTo>
                    <a:lnTo>
                      <a:pt x="1073" y="229"/>
                    </a:lnTo>
                    <a:lnTo>
                      <a:pt x="1052" y="248"/>
                    </a:lnTo>
                    <a:lnTo>
                      <a:pt x="1032" y="265"/>
                    </a:lnTo>
                    <a:lnTo>
                      <a:pt x="1011" y="284"/>
                    </a:lnTo>
                    <a:lnTo>
                      <a:pt x="990" y="301"/>
                    </a:lnTo>
                    <a:lnTo>
                      <a:pt x="971" y="317"/>
                    </a:lnTo>
                    <a:lnTo>
                      <a:pt x="951" y="334"/>
                    </a:lnTo>
                    <a:lnTo>
                      <a:pt x="934" y="349"/>
                    </a:lnTo>
                    <a:lnTo>
                      <a:pt x="917" y="363"/>
                    </a:lnTo>
                    <a:lnTo>
                      <a:pt x="900" y="376"/>
                    </a:lnTo>
                    <a:lnTo>
                      <a:pt x="888" y="387"/>
                    </a:lnTo>
                    <a:lnTo>
                      <a:pt x="876" y="397"/>
                    </a:lnTo>
                    <a:lnTo>
                      <a:pt x="867" y="403"/>
                    </a:lnTo>
                    <a:lnTo>
                      <a:pt x="860" y="409"/>
                    </a:lnTo>
                    <a:lnTo>
                      <a:pt x="857" y="412"/>
                    </a:lnTo>
                    <a:lnTo>
                      <a:pt x="826" y="410"/>
                    </a:lnTo>
                    <a:lnTo>
                      <a:pt x="791" y="409"/>
                    </a:lnTo>
                    <a:lnTo>
                      <a:pt x="753" y="408"/>
                    </a:lnTo>
                    <a:lnTo>
                      <a:pt x="714" y="406"/>
                    </a:lnTo>
                    <a:lnTo>
                      <a:pt x="672" y="403"/>
                    </a:lnTo>
                    <a:lnTo>
                      <a:pt x="630" y="401"/>
                    </a:lnTo>
                    <a:lnTo>
                      <a:pt x="587" y="399"/>
                    </a:lnTo>
                    <a:lnTo>
                      <a:pt x="542" y="395"/>
                    </a:lnTo>
                    <a:lnTo>
                      <a:pt x="499" y="393"/>
                    </a:lnTo>
                    <a:lnTo>
                      <a:pt x="455" y="391"/>
                    </a:lnTo>
                    <a:lnTo>
                      <a:pt x="412" y="387"/>
                    </a:lnTo>
                    <a:lnTo>
                      <a:pt x="371" y="385"/>
                    </a:lnTo>
                    <a:lnTo>
                      <a:pt x="330" y="383"/>
                    </a:lnTo>
                    <a:lnTo>
                      <a:pt x="292" y="380"/>
                    </a:lnTo>
                    <a:lnTo>
                      <a:pt x="257" y="378"/>
                    </a:lnTo>
                    <a:lnTo>
                      <a:pt x="224" y="377"/>
                    </a:lnTo>
                    <a:lnTo>
                      <a:pt x="209" y="376"/>
                    </a:lnTo>
                    <a:lnTo>
                      <a:pt x="193" y="376"/>
                    </a:lnTo>
                    <a:lnTo>
                      <a:pt x="178" y="375"/>
                    </a:lnTo>
                    <a:lnTo>
                      <a:pt x="162" y="375"/>
                    </a:lnTo>
                    <a:lnTo>
                      <a:pt x="147" y="374"/>
                    </a:lnTo>
                    <a:lnTo>
                      <a:pt x="131" y="374"/>
                    </a:lnTo>
                    <a:lnTo>
                      <a:pt x="116" y="372"/>
                    </a:lnTo>
                    <a:lnTo>
                      <a:pt x="101" y="372"/>
                    </a:lnTo>
                    <a:lnTo>
                      <a:pt x="80" y="334"/>
                    </a:lnTo>
                    <a:lnTo>
                      <a:pt x="63" y="289"/>
                    </a:lnTo>
                    <a:lnTo>
                      <a:pt x="48" y="241"/>
                    </a:lnTo>
                    <a:lnTo>
                      <a:pt x="36" y="190"/>
                    </a:lnTo>
                    <a:lnTo>
                      <a:pt x="24" y="142"/>
                    </a:lnTo>
                    <a:lnTo>
                      <a:pt x="15" y="97"/>
                    </a:lnTo>
                    <a:lnTo>
                      <a:pt x="7" y="58"/>
                    </a:lnTo>
                    <a:lnTo>
                      <a:pt x="0" y="28"/>
                    </a:lnTo>
                    <a:lnTo>
                      <a:pt x="11" y="62"/>
                    </a:lnTo>
                    <a:lnTo>
                      <a:pt x="25" y="100"/>
                    </a:lnTo>
                    <a:lnTo>
                      <a:pt x="41" y="141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4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1" y="284"/>
                    </a:lnTo>
                    <a:lnTo>
                      <a:pt x="138" y="257"/>
                    </a:lnTo>
                    <a:lnTo>
                      <a:pt x="146" y="234"/>
                    </a:lnTo>
                    <a:lnTo>
                      <a:pt x="156" y="211"/>
                    </a:lnTo>
                    <a:lnTo>
                      <a:pt x="169" y="191"/>
                    </a:lnTo>
                    <a:lnTo>
                      <a:pt x="184" y="172"/>
                    </a:lnTo>
                    <a:lnTo>
                      <a:pt x="204" y="153"/>
                    </a:lnTo>
                    <a:lnTo>
                      <a:pt x="227" y="136"/>
                    </a:lnTo>
                    <a:lnTo>
                      <a:pt x="214" y="158"/>
                    </a:lnTo>
                    <a:lnTo>
                      <a:pt x="201" y="184"/>
                    </a:lnTo>
                    <a:lnTo>
                      <a:pt x="191" y="216"/>
                    </a:lnTo>
                    <a:lnTo>
                      <a:pt x="184" y="248"/>
                    </a:lnTo>
                    <a:lnTo>
                      <a:pt x="182" y="281"/>
                    </a:lnTo>
                    <a:lnTo>
                      <a:pt x="188" y="314"/>
                    </a:lnTo>
                    <a:lnTo>
                      <a:pt x="200" y="344"/>
                    </a:lnTo>
                    <a:lnTo>
                      <a:pt x="224" y="370"/>
                    </a:lnTo>
                    <a:lnTo>
                      <a:pt x="250" y="344"/>
                    </a:lnTo>
                    <a:lnTo>
                      <a:pt x="270" y="305"/>
                    </a:lnTo>
                    <a:lnTo>
                      <a:pt x="284" y="261"/>
                    </a:lnTo>
                    <a:lnTo>
                      <a:pt x="291" y="211"/>
                    </a:lnTo>
                    <a:lnTo>
                      <a:pt x="290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7" y="8"/>
                    </a:lnTo>
                    <a:lnTo>
                      <a:pt x="261" y="35"/>
                    </a:lnTo>
                    <a:lnTo>
                      <a:pt x="282" y="63"/>
                    </a:lnTo>
                    <a:lnTo>
                      <a:pt x="299" y="96"/>
                    </a:lnTo>
                    <a:lnTo>
                      <a:pt x="314" y="130"/>
                    </a:lnTo>
                    <a:lnTo>
                      <a:pt x="326" y="168"/>
                    </a:lnTo>
                    <a:lnTo>
                      <a:pt x="334" y="211"/>
                    </a:lnTo>
                    <a:lnTo>
                      <a:pt x="340" y="258"/>
                    </a:lnTo>
                    <a:lnTo>
                      <a:pt x="341" y="309"/>
                    </a:lnTo>
                    <a:lnTo>
                      <a:pt x="355" y="288"/>
                    </a:lnTo>
                    <a:lnTo>
                      <a:pt x="371" y="266"/>
                    </a:lnTo>
                    <a:lnTo>
                      <a:pt x="389" y="244"/>
                    </a:lnTo>
                    <a:lnTo>
                      <a:pt x="409" y="222"/>
                    </a:lnTo>
                    <a:lnTo>
                      <a:pt x="429" y="203"/>
                    </a:lnTo>
                    <a:lnTo>
                      <a:pt x="450" y="184"/>
                    </a:lnTo>
                    <a:lnTo>
                      <a:pt x="471" y="171"/>
                    </a:lnTo>
                    <a:lnTo>
                      <a:pt x="492" y="160"/>
                    </a:lnTo>
                    <a:lnTo>
                      <a:pt x="482" y="180"/>
                    </a:lnTo>
                    <a:lnTo>
                      <a:pt x="469" y="203"/>
                    </a:lnTo>
                    <a:lnTo>
                      <a:pt x="451" y="227"/>
                    </a:lnTo>
                    <a:lnTo>
                      <a:pt x="433" y="251"/>
                    </a:lnTo>
                    <a:lnTo>
                      <a:pt x="416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1" y="334"/>
                    </a:lnTo>
                    <a:lnTo>
                      <a:pt x="388" y="339"/>
                    </a:lnTo>
                    <a:lnTo>
                      <a:pt x="397" y="344"/>
                    </a:lnTo>
                    <a:lnTo>
                      <a:pt x="408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3" y="360"/>
                    </a:lnTo>
                    <a:lnTo>
                      <a:pt x="457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3"/>
                    </a:lnTo>
                    <a:lnTo>
                      <a:pt x="374" y="66"/>
                    </a:lnTo>
                    <a:lnTo>
                      <a:pt x="345" y="36"/>
                    </a:lnTo>
                    <a:lnTo>
                      <a:pt x="374" y="58"/>
                    </a:lnTo>
                    <a:lnTo>
                      <a:pt x="399" y="79"/>
                    </a:lnTo>
                    <a:lnTo>
                      <a:pt x="423" y="103"/>
                    </a:lnTo>
                    <a:lnTo>
                      <a:pt x="443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3" y="10"/>
                    </a:lnTo>
                    <a:lnTo>
                      <a:pt x="489" y="39"/>
                    </a:lnTo>
                    <a:lnTo>
                      <a:pt x="505" y="71"/>
                    </a:lnTo>
                    <a:lnTo>
                      <a:pt x="519" y="106"/>
                    </a:lnTo>
                    <a:lnTo>
                      <a:pt x="531" y="145"/>
                    </a:lnTo>
                    <a:lnTo>
                      <a:pt x="539" y="189"/>
                    </a:lnTo>
                    <a:lnTo>
                      <a:pt x="541" y="236"/>
                    </a:lnTo>
                    <a:lnTo>
                      <a:pt x="538" y="290"/>
                    </a:lnTo>
                    <a:lnTo>
                      <a:pt x="526" y="349"/>
                    </a:lnTo>
                    <a:lnTo>
                      <a:pt x="553" y="322"/>
                    </a:lnTo>
                    <a:lnTo>
                      <a:pt x="576" y="288"/>
                    </a:lnTo>
                    <a:lnTo>
                      <a:pt x="594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2" y="126"/>
                    </a:lnTo>
                    <a:lnTo>
                      <a:pt x="584" y="84"/>
                    </a:lnTo>
                    <a:lnTo>
                      <a:pt x="551" y="44"/>
                    </a:lnTo>
                    <a:lnTo>
                      <a:pt x="566" y="52"/>
                    </a:lnTo>
                    <a:lnTo>
                      <a:pt x="581" y="60"/>
                    </a:lnTo>
                    <a:lnTo>
                      <a:pt x="596" y="69"/>
                    </a:lnTo>
                    <a:lnTo>
                      <a:pt x="610" y="82"/>
                    </a:lnTo>
                    <a:lnTo>
                      <a:pt x="622" y="96"/>
                    </a:lnTo>
                    <a:lnTo>
                      <a:pt x="632" y="113"/>
                    </a:lnTo>
                    <a:lnTo>
                      <a:pt x="641" y="134"/>
                    </a:lnTo>
                    <a:lnTo>
                      <a:pt x="647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8" y="32"/>
                    </a:lnTo>
                    <a:lnTo>
                      <a:pt x="645" y="0"/>
                    </a:lnTo>
                    <a:lnTo>
                      <a:pt x="655" y="38"/>
                    </a:lnTo>
                    <a:lnTo>
                      <a:pt x="661" y="82"/>
                    </a:lnTo>
                    <a:lnTo>
                      <a:pt x="662" y="129"/>
                    </a:lnTo>
                    <a:lnTo>
                      <a:pt x="660" y="179"/>
                    </a:lnTo>
                    <a:lnTo>
                      <a:pt x="652" y="228"/>
                    </a:lnTo>
                    <a:lnTo>
                      <a:pt x="641" y="277"/>
                    </a:lnTo>
                    <a:lnTo>
                      <a:pt x="626" y="320"/>
                    </a:lnTo>
                    <a:lnTo>
                      <a:pt x="609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79" y="255"/>
                    </a:lnTo>
                    <a:lnTo>
                      <a:pt x="697" y="212"/>
                    </a:lnTo>
                    <a:lnTo>
                      <a:pt x="712" y="167"/>
                    </a:lnTo>
                    <a:lnTo>
                      <a:pt x="722" y="122"/>
                    </a:lnTo>
                    <a:lnTo>
                      <a:pt x="730" y="77"/>
                    </a:lnTo>
                    <a:lnTo>
                      <a:pt x="733" y="33"/>
                    </a:lnTo>
                    <a:lnTo>
                      <a:pt x="742" y="88"/>
                    </a:lnTo>
                    <a:lnTo>
                      <a:pt x="746" y="148"/>
                    </a:lnTo>
                    <a:lnTo>
                      <a:pt x="743" y="210"/>
                    </a:lnTo>
                    <a:lnTo>
                      <a:pt x="730" y="269"/>
                    </a:lnTo>
                    <a:lnTo>
                      <a:pt x="743" y="252"/>
                    </a:lnTo>
                    <a:lnTo>
                      <a:pt x="756" y="232"/>
                    </a:lnTo>
                    <a:lnTo>
                      <a:pt x="770" y="206"/>
                    </a:lnTo>
                    <a:lnTo>
                      <a:pt x="784" y="181"/>
                    </a:lnTo>
                    <a:lnTo>
                      <a:pt x="797" y="154"/>
                    </a:lnTo>
                    <a:lnTo>
                      <a:pt x="808" y="130"/>
                    </a:lnTo>
                    <a:lnTo>
                      <a:pt x="816" y="109"/>
                    </a:lnTo>
                    <a:lnTo>
                      <a:pt x="821" y="93"/>
                    </a:lnTo>
                    <a:lnTo>
                      <a:pt x="819" y="118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4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6" y="295"/>
                    </a:lnTo>
                    <a:lnTo>
                      <a:pt x="725" y="324"/>
                    </a:lnTo>
                    <a:lnTo>
                      <a:pt x="752" y="307"/>
                    </a:lnTo>
                    <a:lnTo>
                      <a:pt x="777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69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0" y="166"/>
                    </a:lnTo>
                    <a:lnTo>
                      <a:pt x="882" y="194"/>
                    </a:lnTo>
                    <a:lnTo>
                      <a:pt x="873" y="220"/>
                    </a:lnTo>
                    <a:lnTo>
                      <a:pt x="861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35" y="308"/>
                    </a:lnTo>
                    <a:lnTo>
                      <a:pt x="850" y="297"/>
                    </a:lnTo>
                    <a:lnTo>
                      <a:pt x="866" y="284"/>
                    </a:lnTo>
                    <a:lnTo>
                      <a:pt x="882" y="269"/>
                    </a:lnTo>
                    <a:lnTo>
                      <a:pt x="897" y="252"/>
                    </a:lnTo>
                    <a:lnTo>
                      <a:pt x="912" y="234"/>
                    </a:lnTo>
                    <a:lnTo>
                      <a:pt x="927" y="216"/>
                    </a:lnTo>
                    <a:lnTo>
                      <a:pt x="941" y="195"/>
                    </a:lnTo>
                    <a:lnTo>
                      <a:pt x="955" y="174"/>
                    </a:lnTo>
                    <a:lnTo>
                      <a:pt x="967" y="153"/>
                    </a:lnTo>
                    <a:lnTo>
                      <a:pt x="979" y="133"/>
                    </a:lnTo>
                    <a:lnTo>
                      <a:pt x="990" y="112"/>
                    </a:lnTo>
                    <a:lnTo>
                      <a:pt x="999" y="91"/>
                    </a:lnTo>
                    <a:lnTo>
                      <a:pt x="1008" y="70"/>
                    </a:lnTo>
                    <a:lnTo>
                      <a:pt x="1014" y="52"/>
                    </a:lnTo>
                    <a:lnTo>
                      <a:pt x="1020" y="33"/>
                    </a:lnTo>
                    <a:lnTo>
                      <a:pt x="1012" y="71"/>
                    </a:lnTo>
                    <a:lnTo>
                      <a:pt x="1004" y="107"/>
                    </a:lnTo>
                    <a:lnTo>
                      <a:pt x="994" y="141"/>
                    </a:lnTo>
                    <a:lnTo>
                      <a:pt x="983" y="173"/>
                    </a:lnTo>
                    <a:lnTo>
                      <a:pt x="968" y="206"/>
                    </a:lnTo>
                    <a:lnTo>
                      <a:pt x="950" y="242"/>
                    </a:lnTo>
                    <a:lnTo>
                      <a:pt x="927" y="279"/>
                    </a:lnTo>
                    <a:lnTo>
                      <a:pt x="897" y="322"/>
                    </a:lnTo>
                    <a:lnTo>
                      <a:pt x="910" y="314"/>
                    </a:lnTo>
                    <a:lnTo>
                      <a:pt x="925" y="304"/>
                    </a:lnTo>
                    <a:lnTo>
                      <a:pt x="940" y="294"/>
                    </a:lnTo>
                    <a:lnTo>
                      <a:pt x="956" y="282"/>
                    </a:lnTo>
                    <a:lnTo>
                      <a:pt x="972" y="270"/>
                    </a:lnTo>
                    <a:lnTo>
                      <a:pt x="988" y="257"/>
                    </a:lnTo>
                    <a:lnTo>
                      <a:pt x="1005" y="243"/>
                    </a:lnTo>
                    <a:lnTo>
                      <a:pt x="1021" y="228"/>
                    </a:lnTo>
                    <a:lnTo>
                      <a:pt x="1037" y="213"/>
                    </a:lnTo>
                    <a:lnTo>
                      <a:pt x="1052" y="197"/>
                    </a:lnTo>
                    <a:lnTo>
                      <a:pt x="1067" y="182"/>
                    </a:lnTo>
                    <a:lnTo>
                      <a:pt x="1080" y="166"/>
                    </a:lnTo>
                    <a:lnTo>
                      <a:pt x="1092" y="150"/>
                    </a:lnTo>
                    <a:lnTo>
                      <a:pt x="1102" y="135"/>
                    </a:lnTo>
                    <a:lnTo>
                      <a:pt x="1111" y="119"/>
                    </a:lnTo>
                    <a:lnTo>
                      <a:pt x="1117" y="104"/>
                    </a:lnTo>
                    <a:lnTo>
                      <a:pt x="1110" y="136"/>
                    </a:lnTo>
                    <a:lnTo>
                      <a:pt x="1103" y="166"/>
                    </a:lnTo>
                    <a:lnTo>
                      <a:pt x="1099" y="192"/>
                    </a:lnTo>
                    <a:lnTo>
                      <a:pt x="1093" y="21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2" name="Freeform 103"/>
              <p:cNvSpPr/>
              <p:nvPr/>
            </p:nvSpPr>
            <p:spPr bwMode="auto">
              <a:xfrm>
                <a:off x="4164" y="4179"/>
                <a:ext cx="202" cy="141"/>
              </a:xfrm>
              <a:custGeom>
                <a:avLst/>
                <a:gdLst>
                  <a:gd name="T0" fmla="*/ 1 w 403"/>
                  <a:gd name="T1" fmla="*/ 1 h 280"/>
                  <a:gd name="T2" fmla="*/ 1 w 403"/>
                  <a:gd name="T3" fmla="*/ 1 h 280"/>
                  <a:gd name="T4" fmla="*/ 1 w 403"/>
                  <a:gd name="T5" fmla="*/ 1 h 280"/>
                  <a:gd name="T6" fmla="*/ 1 w 403"/>
                  <a:gd name="T7" fmla="*/ 1 h 280"/>
                  <a:gd name="T8" fmla="*/ 1 w 403"/>
                  <a:gd name="T9" fmla="*/ 1 h 280"/>
                  <a:gd name="T10" fmla="*/ 1 w 403"/>
                  <a:gd name="T11" fmla="*/ 1 h 280"/>
                  <a:gd name="T12" fmla="*/ 1 w 403"/>
                  <a:gd name="T13" fmla="*/ 1 h 280"/>
                  <a:gd name="T14" fmla="*/ 1 w 403"/>
                  <a:gd name="T15" fmla="*/ 1 h 280"/>
                  <a:gd name="T16" fmla="*/ 1 w 403"/>
                  <a:gd name="T17" fmla="*/ 1 h 280"/>
                  <a:gd name="T18" fmla="*/ 1 w 403"/>
                  <a:gd name="T19" fmla="*/ 1 h 280"/>
                  <a:gd name="T20" fmla="*/ 1 w 403"/>
                  <a:gd name="T21" fmla="*/ 1 h 280"/>
                  <a:gd name="T22" fmla="*/ 1 w 403"/>
                  <a:gd name="T23" fmla="*/ 1 h 280"/>
                  <a:gd name="T24" fmla="*/ 1 w 403"/>
                  <a:gd name="T25" fmla="*/ 1 h 280"/>
                  <a:gd name="T26" fmla="*/ 1 w 403"/>
                  <a:gd name="T27" fmla="*/ 1 h 280"/>
                  <a:gd name="T28" fmla="*/ 1 w 403"/>
                  <a:gd name="T29" fmla="*/ 1 h 280"/>
                  <a:gd name="T30" fmla="*/ 1 w 403"/>
                  <a:gd name="T31" fmla="*/ 1 h 280"/>
                  <a:gd name="T32" fmla="*/ 1 w 403"/>
                  <a:gd name="T33" fmla="*/ 1 h 280"/>
                  <a:gd name="T34" fmla="*/ 1 w 403"/>
                  <a:gd name="T35" fmla="*/ 1 h 280"/>
                  <a:gd name="T36" fmla="*/ 1 w 403"/>
                  <a:gd name="T37" fmla="*/ 1 h 280"/>
                  <a:gd name="T38" fmla="*/ 1 w 403"/>
                  <a:gd name="T39" fmla="*/ 1 h 280"/>
                  <a:gd name="T40" fmla="*/ 1 w 403"/>
                  <a:gd name="T41" fmla="*/ 1 h 280"/>
                  <a:gd name="T42" fmla="*/ 1 w 403"/>
                  <a:gd name="T43" fmla="*/ 1 h 280"/>
                  <a:gd name="T44" fmla="*/ 1 w 403"/>
                  <a:gd name="T45" fmla="*/ 1 h 280"/>
                  <a:gd name="T46" fmla="*/ 1 w 403"/>
                  <a:gd name="T47" fmla="*/ 1 h 280"/>
                  <a:gd name="T48" fmla="*/ 1 w 403"/>
                  <a:gd name="T49" fmla="*/ 1 h 280"/>
                  <a:gd name="T50" fmla="*/ 1 w 403"/>
                  <a:gd name="T51" fmla="*/ 1 h 280"/>
                  <a:gd name="T52" fmla="*/ 1 w 403"/>
                  <a:gd name="T53" fmla="*/ 1 h 280"/>
                  <a:gd name="T54" fmla="*/ 1 w 403"/>
                  <a:gd name="T55" fmla="*/ 1 h 280"/>
                  <a:gd name="T56" fmla="*/ 1 w 403"/>
                  <a:gd name="T57" fmla="*/ 1 h 280"/>
                  <a:gd name="T58" fmla="*/ 1 w 403"/>
                  <a:gd name="T59" fmla="*/ 1 h 280"/>
                  <a:gd name="T60" fmla="*/ 1 w 403"/>
                  <a:gd name="T61" fmla="*/ 1 h 280"/>
                  <a:gd name="T62" fmla="*/ 1 w 403"/>
                  <a:gd name="T63" fmla="*/ 1 h 280"/>
                  <a:gd name="T64" fmla="*/ 1 w 403"/>
                  <a:gd name="T65" fmla="*/ 1 h 280"/>
                  <a:gd name="T66" fmla="*/ 1 w 403"/>
                  <a:gd name="T67" fmla="*/ 1 h 280"/>
                  <a:gd name="T68" fmla="*/ 1 w 403"/>
                  <a:gd name="T69" fmla="*/ 1 h 280"/>
                  <a:gd name="T70" fmla="*/ 1 w 403"/>
                  <a:gd name="T71" fmla="*/ 1 h 280"/>
                  <a:gd name="T72" fmla="*/ 1 w 403"/>
                  <a:gd name="T73" fmla="*/ 1 h 280"/>
                  <a:gd name="T74" fmla="*/ 1 w 403"/>
                  <a:gd name="T75" fmla="*/ 1 h 280"/>
                  <a:gd name="T76" fmla="*/ 1 w 403"/>
                  <a:gd name="T77" fmla="*/ 1 h 280"/>
                  <a:gd name="T78" fmla="*/ 1 w 403"/>
                  <a:gd name="T79" fmla="*/ 1 h 28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3" h="280">
                    <a:moveTo>
                      <a:pt x="339" y="270"/>
                    </a:moveTo>
                    <a:lnTo>
                      <a:pt x="322" y="270"/>
                    </a:lnTo>
                    <a:lnTo>
                      <a:pt x="305" y="271"/>
                    </a:lnTo>
                    <a:lnTo>
                      <a:pt x="289" y="271"/>
                    </a:lnTo>
                    <a:lnTo>
                      <a:pt x="273" y="272"/>
                    </a:lnTo>
                    <a:lnTo>
                      <a:pt x="257" y="272"/>
                    </a:lnTo>
                    <a:lnTo>
                      <a:pt x="241" y="273"/>
                    </a:lnTo>
                    <a:lnTo>
                      <a:pt x="225" y="273"/>
                    </a:lnTo>
                    <a:lnTo>
                      <a:pt x="210" y="274"/>
                    </a:lnTo>
                    <a:lnTo>
                      <a:pt x="194" y="274"/>
                    </a:lnTo>
                    <a:lnTo>
                      <a:pt x="179" y="275"/>
                    </a:lnTo>
                    <a:lnTo>
                      <a:pt x="164" y="277"/>
                    </a:lnTo>
                    <a:lnTo>
                      <a:pt x="149" y="277"/>
                    </a:lnTo>
                    <a:lnTo>
                      <a:pt x="134" y="278"/>
                    </a:lnTo>
                    <a:lnTo>
                      <a:pt x="119" y="279"/>
                    </a:lnTo>
                    <a:lnTo>
                      <a:pt x="104" y="279"/>
                    </a:lnTo>
                    <a:lnTo>
                      <a:pt x="90" y="280"/>
                    </a:lnTo>
                    <a:lnTo>
                      <a:pt x="86" y="257"/>
                    </a:lnTo>
                    <a:lnTo>
                      <a:pt x="81" y="233"/>
                    </a:lnTo>
                    <a:lnTo>
                      <a:pt x="73" y="209"/>
                    </a:lnTo>
                    <a:lnTo>
                      <a:pt x="62" y="184"/>
                    </a:lnTo>
                    <a:lnTo>
                      <a:pt x="50" y="162"/>
                    </a:lnTo>
                    <a:lnTo>
                      <a:pt x="35" y="142"/>
                    </a:lnTo>
                    <a:lnTo>
                      <a:pt x="18" y="124"/>
                    </a:lnTo>
                    <a:lnTo>
                      <a:pt x="0" y="112"/>
                    </a:lnTo>
                    <a:lnTo>
                      <a:pt x="22" y="117"/>
                    </a:lnTo>
                    <a:lnTo>
                      <a:pt x="40" y="127"/>
                    </a:lnTo>
                    <a:lnTo>
                      <a:pt x="58" y="138"/>
                    </a:lnTo>
                    <a:lnTo>
                      <a:pt x="74" y="154"/>
                    </a:lnTo>
                    <a:lnTo>
                      <a:pt x="89" y="173"/>
                    </a:lnTo>
                    <a:lnTo>
                      <a:pt x="104" y="196"/>
                    </a:lnTo>
                    <a:lnTo>
                      <a:pt x="117" y="222"/>
                    </a:lnTo>
                    <a:lnTo>
                      <a:pt x="132" y="254"/>
                    </a:lnTo>
                    <a:lnTo>
                      <a:pt x="139" y="222"/>
                    </a:lnTo>
                    <a:lnTo>
                      <a:pt x="143" y="188"/>
                    </a:lnTo>
                    <a:lnTo>
                      <a:pt x="142" y="152"/>
                    </a:lnTo>
                    <a:lnTo>
                      <a:pt x="139" y="115"/>
                    </a:lnTo>
                    <a:lnTo>
                      <a:pt x="134" y="81"/>
                    </a:lnTo>
                    <a:lnTo>
                      <a:pt x="126" y="49"/>
                    </a:lnTo>
                    <a:lnTo>
                      <a:pt x="115" y="23"/>
                    </a:lnTo>
                    <a:lnTo>
                      <a:pt x="103" y="4"/>
                    </a:lnTo>
                    <a:lnTo>
                      <a:pt x="121" y="17"/>
                    </a:lnTo>
                    <a:lnTo>
                      <a:pt x="139" y="33"/>
                    </a:lnTo>
                    <a:lnTo>
                      <a:pt x="157" y="53"/>
                    </a:lnTo>
                    <a:lnTo>
                      <a:pt x="173" y="77"/>
                    </a:lnTo>
                    <a:lnTo>
                      <a:pt x="188" y="106"/>
                    </a:lnTo>
                    <a:lnTo>
                      <a:pt x="200" y="141"/>
                    </a:lnTo>
                    <a:lnTo>
                      <a:pt x="211" y="182"/>
                    </a:lnTo>
                    <a:lnTo>
                      <a:pt x="218" y="230"/>
                    </a:lnTo>
                    <a:lnTo>
                      <a:pt x="228" y="207"/>
                    </a:lnTo>
                    <a:lnTo>
                      <a:pt x="236" y="182"/>
                    </a:lnTo>
                    <a:lnTo>
                      <a:pt x="242" y="153"/>
                    </a:lnTo>
                    <a:lnTo>
                      <a:pt x="245" y="123"/>
                    </a:lnTo>
                    <a:lnTo>
                      <a:pt x="245" y="92"/>
                    </a:lnTo>
                    <a:lnTo>
                      <a:pt x="242" y="61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1" y="30"/>
                    </a:lnTo>
                    <a:lnTo>
                      <a:pt x="255" y="56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7" y="128"/>
                    </a:lnTo>
                    <a:lnTo>
                      <a:pt x="294" y="151"/>
                    </a:lnTo>
                    <a:lnTo>
                      <a:pt x="297" y="173"/>
                    </a:lnTo>
                    <a:lnTo>
                      <a:pt x="298" y="195"/>
                    </a:lnTo>
                    <a:lnTo>
                      <a:pt x="312" y="173"/>
                    </a:lnTo>
                    <a:lnTo>
                      <a:pt x="326" y="149"/>
                    </a:lnTo>
                    <a:lnTo>
                      <a:pt x="340" y="121"/>
                    </a:lnTo>
                    <a:lnTo>
                      <a:pt x="354" y="93"/>
                    </a:lnTo>
                    <a:lnTo>
                      <a:pt x="366" y="67"/>
                    </a:lnTo>
                    <a:lnTo>
                      <a:pt x="375" y="41"/>
                    </a:lnTo>
                    <a:lnTo>
                      <a:pt x="382" y="19"/>
                    </a:lnTo>
                    <a:lnTo>
                      <a:pt x="385" y="2"/>
                    </a:lnTo>
                    <a:lnTo>
                      <a:pt x="392" y="26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3" y="112"/>
                    </a:lnTo>
                    <a:lnTo>
                      <a:pt x="398" y="145"/>
                    </a:lnTo>
                    <a:lnTo>
                      <a:pt x="387" y="183"/>
                    </a:lnTo>
                    <a:lnTo>
                      <a:pt x="367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3" name="Freeform 104"/>
              <p:cNvSpPr/>
              <p:nvPr/>
            </p:nvSpPr>
            <p:spPr bwMode="auto">
              <a:xfrm>
                <a:off x="4368" y="4177"/>
                <a:ext cx="123" cy="143"/>
              </a:xfrm>
              <a:custGeom>
                <a:avLst/>
                <a:gdLst>
                  <a:gd name="T0" fmla="*/ 1 w 246"/>
                  <a:gd name="T1" fmla="*/ 1 h 285"/>
                  <a:gd name="T2" fmla="*/ 1 w 246"/>
                  <a:gd name="T3" fmla="*/ 1 h 285"/>
                  <a:gd name="T4" fmla="*/ 1 w 246"/>
                  <a:gd name="T5" fmla="*/ 1 h 285"/>
                  <a:gd name="T6" fmla="*/ 1 w 246"/>
                  <a:gd name="T7" fmla="*/ 1 h 285"/>
                  <a:gd name="T8" fmla="*/ 1 w 246"/>
                  <a:gd name="T9" fmla="*/ 1 h 285"/>
                  <a:gd name="T10" fmla="*/ 1 w 246"/>
                  <a:gd name="T11" fmla="*/ 1 h 285"/>
                  <a:gd name="T12" fmla="*/ 1 w 246"/>
                  <a:gd name="T13" fmla="*/ 1 h 285"/>
                  <a:gd name="T14" fmla="*/ 1 w 246"/>
                  <a:gd name="T15" fmla="*/ 1 h 285"/>
                  <a:gd name="T16" fmla="*/ 0 w 246"/>
                  <a:gd name="T17" fmla="*/ 1 h 285"/>
                  <a:gd name="T18" fmla="*/ 1 w 246"/>
                  <a:gd name="T19" fmla="*/ 1 h 285"/>
                  <a:gd name="T20" fmla="*/ 1 w 246"/>
                  <a:gd name="T21" fmla="*/ 1 h 285"/>
                  <a:gd name="T22" fmla="*/ 1 w 246"/>
                  <a:gd name="T23" fmla="*/ 1 h 285"/>
                  <a:gd name="T24" fmla="*/ 1 w 246"/>
                  <a:gd name="T25" fmla="*/ 1 h 285"/>
                  <a:gd name="T26" fmla="*/ 1 w 246"/>
                  <a:gd name="T27" fmla="*/ 1 h 285"/>
                  <a:gd name="T28" fmla="*/ 1 w 246"/>
                  <a:gd name="T29" fmla="*/ 1 h 285"/>
                  <a:gd name="T30" fmla="*/ 1 w 246"/>
                  <a:gd name="T31" fmla="*/ 1 h 285"/>
                  <a:gd name="T32" fmla="*/ 1 w 246"/>
                  <a:gd name="T33" fmla="*/ 1 h 285"/>
                  <a:gd name="T34" fmla="*/ 1 w 246"/>
                  <a:gd name="T35" fmla="*/ 1 h 285"/>
                  <a:gd name="T36" fmla="*/ 1 w 246"/>
                  <a:gd name="T37" fmla="*/ 1 h 285"/>
                  <a:gd name="T38" fmla="*/ 1 w 246"/>
                  <a:gd name="T39" fmla="*/ 1 h 285"/>
                  <a:gd name="T40" fmla="*/ 1 w 246"/>
                  <a:gd name="T41" fmla="*/ 1 h 285"/>
                  <a:gd name="T42" fmla="*/ 1 w 246"/>
                  <a:gd name="T43" fmla="*/ 1 h 285"/>
                  <a:gd name="T44" fmla="*/ 1 w 246"/>
                  <a:gd name="T45" fmla="*/ 1 h 285"/>
                  <a:gd name="T46" fmla="*/ 1 w 246"/>
                  <a:gd name="T47" fmla="*/ 1 h 285"/>
                  <a:gd name="T48" fmla="*/ 1 w 246"/>
                  <a:gd name="T49" fmla="*/ 0 h 285"/>
                  <a:gd name="T50" fmla="*/ 1 w 246"/>
                  <a:gd name="T51" fmla="*/ 1 h 285"/>
                  <a:gd name="T52" fmla="*/ 1 w 246"/>
                  <a:gd name="T53" fmla="*/ 1 h 285"/>
                  <a:gd name="T54" fmla="*/ 1 w 246"/>
                  <a:gd name="T55" fmla="*/ 1 h 285"/>
                  <a:gd name="T56" fmla="*/ 1 w 246"/>
                  <a:gd name="T57" fmla="*/ 1 h 285"/>
                  <a:gd name="T58" fmla="*/ 1 w 246"/>
                  <a:gd name="T59" fmla="*/ 1 h 285"/>
                  <a:gd name="T60" fmla="*/ 1 w 246"/>
                  <a:gd name="T61" fmla="*/ 1 h 285"/>
                  <a:gd name="T62" fmla="*/ 1 w 246"/>
                  <a:gd name="T63" fmla="*/ 1 h 285"/>
                  <a:gd name="T64" fmla="*/ 1 w 246"/>
                  <a:gd name="T65" fmla="*/ 1 h 2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46" h="285">
                    <a:moveTo>
                      <a:pt x="85" y="285"/>
                    </a:moveTo>
                    <a:lnTo>
                      <a:pt x="75" y="285"/>
                    </a:lnTo>
                    <a:lnTo>
                      <a:pt x="63" y="285"/>
                    </a:lnTo>
                    <a:lnTo>
                      <a:pt x="53" y="285"/>
                    </a:lnTo>
                    <a:lnTo>
                      <a:pt x="42" y="285"/>
                    </a:lnTo>
                    <a:lnTo>
                      <a:pt x="32" y="285"/>
                    </a:lnTo>
                    <a:lnTo>
                      <a:pt x="22" y="285"/>
                    </a:lnTo>
                    <a:lnTo>
                      <a:pt x="10" y="285"/>
                    </a:lnTo>
                    <a:lnTo>
                      <a:pt x="0" y="285"/>
                    </a:lnTo>
                    <a:lnTo>
                      <a:pt x="3" y="270"/>
                    </a:lnTo>
                    <a:lnTo>
                      <a:pt x="8" y="253"/>
                    </a:lnTo>
                    <a:lnTo>
                      <a:pt x="14" y="235"/>
                    </a:lnTo>
                    <a:lnTo>
                      <a:pt x="22" y="217"/>
                    </a:lnTo>
                    <a:lnTo>
                      <a:pt x="30" y="197"/>
                    </a:lnTo>
                    <a:lnTo>
                      <a:pt x="40" y="178"/>
                    </a:lnTo>
                    <a:lnTo>
                      <a:pt x="52" y="157"/>
                    </a:lnTo>
                    <a:lnTo>
                      <a:pt x="64" y="137"/>
                    </a:lnTo>
                    <a:lnTo>
                      <a:pt x="80" y="118"/>
                    </a:lnTo>
                    <a:lnTo>
                      <a:pt x="96" y="98"/>
                    </a:lnTo>
                    <a:lnTo>
                      <a:pt x="116" y="79"/>
                    </a:lnTo>
                    <a:lnTo>
                      <a:pt x="137" y="60"/>
                    </a:lnTo>
                    <a:lnTo>
                      <a:pt x="161" y="43"/>
                    </a:lnTo>
                    <a:lnTo>
                      <a:pt x="186" y="28"/>
                    </a:lnTo>
                    <a:lnTo>
                      <a:pt x="215" y="13"/>
                    </a:lnTo>
                    <a:lnTo>
                      <a:pt x="246" y="0"/>
                    </a:lnTo>
                    <a:lnTo>
                      <a:pt x="215" y="30"/>
                    </a:lnTo>
                    <a:lnTo>
                      <a:pt x="186" y="60"/>
                    </a:lnTo>
                    <a:lnTo>
                      <a:pt x="160" y="91"/>
                    </a:lnTo>
                    <a:lnTo>
                      <a:pt x="136" y="124"/>
                    </a:lnTo>
                    <a:lnTo>
                      <a:pt x="116" y="158"/>
                    </a:lnTo>
                    <a:lnTo>
                      <a:pt x="100" y="196"/>
                    </a:lnTo>
                    <a:lnTo>
                      <a:pt x="90" y="238"/>
                    </a:lnTo>
                    <a:lnTo>
                      <a:pt x="85" y="285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4" name="Freeform 105"/>
              <p:cNvSpPr/>
              <p:nvPr/>
            </p:nvSpPr>
            <p:spPr bwMode="auto">
              <a:xfrm>
                <a:off x="4389" y="4134"/>
                <a:ext cx="493" cy="199"/>
              </a:xfrm>
              <a:custGeom>
                <a:avLst/>
                <a:gdLst>
                  <a:gd name="T0" fmla="*/ 1 w 986"/>
                  <a:gd name="T1" fmla="*/ 1 h 398"/>
                  <a:gd name="T2" fmla="*/ 1 w 986"/>
                  <a:gd name="T3" fmla="*/ 1 h 398"/>
                  <a:gd name="T4" fmla="*/ 1 w 986"/>
                  <a:gd name="T5" fmla="*/ 1 h 398"/>
                  <a:gd name="T6" fmla="*/ 1 w 986"/>
                  <a:gd name="T7" fmla="*/ 1 h 398"/>
                  <a:gd name="T8" fmla="*/ 1 w 986"/>
                  <a:gd name="T9" fmla="*/ 1 h 398"/>
                  <a:gd name="T10" fmla="*/ 1 w 986"/>
                  <a:gd name="T11" fmla="*/ 1 h 398"/>
                  <a:gd name="T12" fmla="*/ 1 w 986"/>
                  <a:gd name="T13" fmla="*/ 1 h 398"/>
                  <a:gd name="T14" fmla="*/ 1 w 986"/>
                  <a:gd name="T15" fmla="*/ 1 h 398"/>
                  <a:gd name="T16" fmla="*/ 1 w 986"/>
                  <a:gd name="T17" fmla="*/ 1 h 398"/>
                  <a:gd name="T18" fmla="*/ 1 w 986"/>
                  <a:gd name="T19" fmla="*/ 1 h 398"/>
                  <a:gd name="T20" fmla="*/ 1 w 986"/>
                  <a:gd name="T21" fmla="*/ 1 h 398"/>
                  <a:gd name="T22" fmla="*/ 1 w 986"/>
                  <a:gd name="T23" fmla="*/ 1 h 398"/>
                  <a:gd name="T24" fmla="*/ 1 w 986"/>
                  <a:gd name="T25" fmla="*/ 1 h 398"/>
                  <a:gd name="T26" fmla="*/ 1 w 986"/>
                  <a:gd name="T27" fmla="*/ 1 h 398"/>
                  <a:gd name="T28" fmla="*/ 1 w 986"/>
                  <a:gd name="T29" fmla="*/ 1 h 398"/>
                  <a:gd name="T30" fmla="*/ 1 w 986"/>
                  <a:gd name="T31" fmla="*/ 1 h 398"/>
                  <a:gd name="T32" fmla="*/ 1 w 986"/>
                  <a:gd name="T33" fmla="*/ 1 h 398"/>
                  <a:gd name="T34" fmla="*/ 1 w 986"/>
                  <a:gd name="T35" fmla="*/ 1 h 398"/>
                  <a:gd name="T36" fmla="*/ 1 w 986"/>
                  <a:gd name="T37" fmla="*/ 1 h 398"/>
                  <a:gd name="T38" fmla="*/ 1 w 986"/>
                  <a:gd name="T39" fmla="*/ 1 h 398"/>
                  <a:gd name="T40" fmla="*/ 1 w 986"/>
                  <a:gd name="T41" fmla="*/ 1 h 398"/>
                  <a:gd name="T42" fmla="*/ 1 w 986"/>
                  <a:gd name="T43" fmla="*/ 1 h 398"/>
                  <a:gd name="T44" fmla="*/ 1 w 986"/>
                  <a:gd name="T45" fmla="*/ 1 h 398"/>
                  <a:gd name="T46" fmla="*/ 1 w 986"/>
                  <a:gd name="T47" fmla="*/ 1 h 398"/>
                  <a:gd name="T48" fmla="*/ 1 w 986"/>
                  <a:gd name="T49" fmla="*/ 1 h 398"/>
                  <a:gd name="T50" fmla="*/ 1 w 986"/>
                  <a:gd name="T51" fmla="*/ 1 h 398"/>
                  <a:gd name="T52" fmla="*/ 1 w 986"/>
                  <a:gd name="T53" fmla="*/ 1 h 398"/>
                  <a:gd name="T54" fmla="*/ 1 w 986"/>
                  <a:gd name="T55" fmla="*/ 1 h 398"/>
                  <a:gd name="T56" fmla="*/ 1 w 986"/>
                  <a:gd name="T57" fmla="*/ 1 h 398"/>
                  <a:gd name="T58" fmla="*/ 1 w 986"/>
                  <a:gd name="T59" fmla="*/ 1 h 398"/>
                  <a:gd name="T60" fmla="*/ 1 w 986"/>
                  <a:gd name="T61" fmla="*/ 1 h 398"/>
                  <a:gd name="T62" fmla="*/ 1 w 986"/>
                  <a:gd name="T63" fmla="*/ 1 h 398"/>
                  <a:gd name="T64" fmla="*/ 1 w 986"/>
                  <a:gd name="T65" fmla="*/ 1 h 398"/>
                  <a:gd name="T66" fmla="*/ 1 w 986"/>
                  <a:gd name="T67" fmla="*/ 1 h 398"/>
                  <a:gd name="T68" fmla="*/ 1 w 986"/>
                  <a:gd name="T69" fmla="*/ 1 h 398"/>
                  <a:gd name="T70" fmla="*/ 1 w 986"/>
                  <a:gd name="T71" fmla="*/ 1 h 398"/>
                  <a:gd name="T72" fmla="*/ 1 w 986"/>
                  <a:gd name="T73" fmla="*/ 1 h 398"/>
                  <a:gd name="T74" fmla="*/ 1 w 986"/>
                  <a:gd name="T75" fmla="*/ 1 h 398"/>
                  <a:gd name="T76" fmla="*/ 1 w 986"/>
                  <a:gd name="T77" fmla="*/ 1 h 398"/>
                  <a:gd name="T78" fmla="*/ 1 w 986"/>
                  <a:gd name="T79" fmla="*/ 1 h 398"/>
                  <a:gd name="T80" fmla="*/ 1 w 986"/>
                  <a:gd name="T81" fmla="*/ 1 h 398"/>
                  <a:gd name="T82" fmla="*/ 1 w 986"/>
                  <a:gd name="T83" fmla="*/ 1 h 398"/>
                  <a:gd name="T84" fmla="*/ 1 w 986"/>
                  <a:gd name="T85" fmla="*/ 1 h 398"/>
                  <a:gd name="T86" fmla="*/ 1 w 986"/>
                  <a:gd name="T87" fmla="*/ 1 h 398"/>
                  <a:gd name="T88" fmla="*/ 1 w 986"/>
                  <a:gd name="T89" fmla="*/ 1 h 398"/>
                  <a:gd name="T90" fmla="*/ 1 w 986"/>
                  <a:gd name="T91" fmla="*/ 1 h 398"/>
                  <a:gd name="T92" fmla="*/ 1 w 986"/>
                  <a:gd name="T93" fmla="*/ 1 h 398"/>
                  <a:gd name="T94" fmla="*/ 1 w 986"/>
                  <a:gd name="T95" fmla="*/ 1 h 398"/>
                  <a:gd name="T96" fmla="*/ 1 w 986"/>
                  <a:gd name="T97" fmla="*/ 1 h 398"/>
                  <a:gd name="T98" fmla="*/ 1 w 986"/>
                  <a:gd name="T99" fmla="*/ 1 h 398"/>
                  <a:gd name="T100" fmla="*/ 1 w 986"/>
                  <a:gd name="T101" fmla="*/ 1 h 398"/>
                  <a:gd name="T102" fmla="*/ 1 w 986"/>
                  <a:gd name="T103" fmla="*/ 1 h 398"/>
                  <a:gd name="T104" fmla="*/ 1 w 986"/>
                  <a:gd name="T105" fmla="*/ 1 h 398"/>
                  <a:gd name="T106" fmla="*/ 1 w 986"/>
                  <a:gd name="T107" fmla="*/ 1 h 398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986" h="398">
                    <a:moveTo>
                      <a:pt x="901" y="398"/>
                    </a:moveTo>
                    <a:lnTo>
                      <a:pt x="867" y="398"/>
                    </a:lnTo>
                    <a:lnTo>
                      <a:pt x="829" y="398"/>
                    </a:lnTo>
                    <a:lnTo>
                      <a:pt x="789" y="398"/>
                    </a:lnTo>
                    <a:lnTo>
                      <a:pt x="747" y="396"/>
                    </a:lnTo>
                    <a:lnTo>
                      <a:pt x="702" y="396"/>
                    </a:lnTo>
                    <a:lnTo>
                      <a:pt x="656" y="394"/>
                    </a:lnTo>
                    <a:lnTo>
                      <a:pt x="608" y="393"/>
                    </a:lnTo>
                    <a:lnTo>
                      <a:pt x="561" y="392"/>
                    </a:lnTo>
                    <a:lnTo>
                      <a:pt x="513" y="389"/>
                    </a:lnTo>
                    <a:lnTo>
                      <a:pt x="467" y="388"/>
                    </a:lnTo>
                    <a:lnTo>
                      <a:pt x="421" y="386"/>
                    </a:lnTo>
                    <a:lnTo>
                      <a:pt x="376" y="384"/>
                    </a:lnTo>
                    <a:lnTo>
                      <a:pt x="334" y="383"/>
                    </a:lnTo>
                    <a:lnTo>
                      <a:pt x="294" y="380"/>
                    </a:lnTo>
                    <a:lnTo>
                      <a:pt x="258" y="378"/>
                    </a:lnTo>
                    <a:lnTo>
                      <a:pt x="225" y="377"/>
                    </a:lnTo>
                    <a:lnTo>
                      <a:pt x="210" y="376"/>
                    </a:lnTo>
                    <a:lnTo>
                      <a:pt x="194" y="376"/>
                    </a:lnTo>
                    <a:lnTo>
                      <a:pt x="179" y="374"/>
                    </a:lnTo>
                    <a:lnTo>
                      <a:pt x="163" y="373"/>
                    </a:lnTo>
                    <a:lnTo>
                      <a:pt x="148" y="373"/>
                    </a:lnTo>
                    <a:lnTo>
                      <a:pt x="132" y="372"/>
                    </a:lnTo>
                    <a:lnTo>
                      <a:pt x="117" y="372"/>
                    </a:lnTo>
                    <a:lnTo>
                      <a:pt x="102" y="372"/>
                    </a:lnTo>
                    <a:lnTo>
                      <a:pt x="81" y="334"/>
                    </a:lnTo>
                    <a:lnTo>
                      <a:pt x="64" y="289"/>
                    </a:lnTo>
                    <a:lnTo>
                      <a:pt x="48" y="241"/>
                    </a:lnTo>
                    <a:lnTo>
                      <a:pt x="35" y="190"/>
                    </a:lnTo>
                    <a:lnTo>
                      <a:pt x="23" y="142"/>
                    </a:lnTo>
                    <a:lnTo>
                      <a:pt x="14" y="97"/>
                    </a:lnTo>
                    <a:lnTo>
                      <a:pt x="6" y="57"/>
                    </a:lnTo>
                    <a:lnTo>
                      <a:pt x="0" y="27"/>
                    </a:lnTo>
                    <a:lnTo>
                      <a:pt x="12" y="62"/>
                    </a:lnTo>
                    <a:lnTo>
                      <a:pt x="26" y="100"/>
                    </a:lnTo>
                    <a:lnTo>
                      <a:pt x="42" y="140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5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0" y="283"/>
                    </a:lnTo>
                    <a:lnTo>
                      <a:pt x="139" y="257"/>
                    </a:lnTo>
                    <a:lnTo>
                      <a:pt x="147" y="234"/>
                    </a:lnTo>
                    <a:lnTo>
                      <a:pt x="157" y="211"/>
                    </a:lnTo>
                    <a:lnTo>
                      <a:pt x="170" y="190"/>
                    </a:lnTo>
                    <a:lnTo>
                      <a:pt x="185" y="170"/>
                    </a:lnTo>
                    <a:lnTo>
                      <a:pt x="204" y="152"/>
                    </a:lnTo>
                    <a:lnTo>
                      <a:pt x="227" y="135"/>
                    </a:lnTo>
                    <a:lnTo>
                      <a:pt x="215" y="157"/>
                    </a:lnTo>
                    <a:lnTo>
                      <a:pt x="202" y="184"/>
                    </a:lnTo>
                    <a:lnTo>
                      <a:pt x="191" y="214"/>
                    </a:lnTo>
                    <a:lnTo>
                      <a:pt x="185" y="248"/>
                    </a:lnTo>
                    <a:lnTo>
                      <a:pt x="182" y="281"/>
                    </a:lnTo>
                    <a:lnTo>
                      <a:pt x="188" y="313"/>
                    </a:lnTo>
                    <a:lnTo>
                      <a:pt x="201" y="343"/>
                    </a:lnTo>
                    <a:lnTo>
                      <a:pt x="225" y="370"/>
                    </a:lnTo>
                    <a:lnTo>
                      <a:pt x="250" y="343"/>
                    </a:lnTo>
                    <a:lnTo>
                      <a:pt x="271" y="305"/>
                    </a:lnTo>
                    <a:lnTo>
                      <a:pt x="285" y="260"/>
                    </a:lnTo>
                    <a:lnTo>
                      <a:pt x="292" y="211"/>
                    </a:lnTo>
                    <a:lnTo>
                      <a:pt x="291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8" y="8"/>
                    </a:lnTo>
                    <a:lnTo>
                      <a:pt x="262" y="34"/>
                    </a:lnTo>
                    <a:lnTo>
                      <a:pt x="282" y="63"/>
                    </a:lnTo>
                    <a:lnTo>
                      <a:pt x="300" y="95"/>
                    </a:lnTo>
                    <a:lnTo>
                      <a:pt x="315" y="130"/>
                    </a:lnTo>
                    <a:lnTo>
                      <a:pt x="325" y="168"/>
                    </a:lnTo>
                    <a:lnTo>
                      <a:pt x="333" y="211"/>
                    </a:lnTo>
                    <a:lnTo>
                      <a:pt x="339" y="258"/>
                    </a:lnTo>
                    <a:lnTo>
                      <a:pt x="340" y="309"/>
                    </a:lnTo>
                    <a:lnTo>
                      <a:pt x="354" y="288"/>
                    </a:lnTo>
                    <a:lnTo>
                      <a:pt x="370" y="266"/>
                    </a:lnTo>
                    <a:lnTo>
                      <a:pt x="388" y="244"/>
                    </a:lnTo>
                    <a:lnTo>
                      <a:pt x="409" y="222"/>
                    </a:lnTo>
                    <a:lnTo>
                      <a:pt x="430" y="203"/>
                    </a:lnTo>
                    <a:lnTo>
                      <a:pt x="451" y="184"/>
                    </a:lnTo>
                    <a:lnTo>
                      <a:pt x="471" y="170"/>
                    </a:lnTo>
                    <a:lnTo>
                      <a:pt x="492" y="160"/>
                    </a:lnTo>
                    <a:lnTo>
                      <a:pt x="483" y="180"/>
                    </a:lnTo>
                    <a:lnTo>
                      <a:pt x="469" y="203"/>
                    </a:lnTo>
                    <a:lnTo>
                      <a:pt x="452" y="227"/>
                    </a:lnTo>
                    <a:lnTo>
                      <a:pt x="433" y="251"/>
                    </a:lnTo>
                    <a:lnTo>
                      <a:pt x="415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0" y="334"/>
                    </a:lnTo>
                    <a:lnTo>
                      <a:pt x="388" y="339"/>
                    </a:lnTo>
                    <a:lnTo>
                      <a:pt x="396" y="343"/>
                    </a:lnTo>
                    <a:lnTo>
                      <a:pt x="407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4" y="360"/>
                    </a:lnTo>
                    <a:lnTo>
                      <a:pt x="458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2"/>
                    </a:lnTo>
                    <a:lnTo>
                      <a:pt x="375" y="65"/>
                    </a:lnTo>
                    <a:lnTo>
                      <a:pt x="346" y="36"/>
                    </a:lnTo>
                    <a:lnTo>
                      <a:pt x="375" y="57"/>
                    </a:lnTo>
                    <a:lnTo>
                      <a:pt x="400" y="79"/>
                    </a:lnTo>
                    <a:lnTo>
                      <a:pt x="423" y="102"/>
                    </a:lnTo>
                    <a:lnTo>
                      <a:pt x="444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4" y="10"/>
                    </a:lnTo>
                    <a:lnTo>
                      <a:pt x="490" y="39"/>
                    </a:lnTo>
                    <a:lnTo>
                      <a:pt x="506" y="70"/>
                    </a:lnTo>
                    <a:lnTo>
                      <a:pt x="520" y="106"/>
                    </a:lnTo>
                    <a:lnTo>
                      <a:pt x="531" y="145"/>
                    </a:lnTo>
                    <a:lnTo>
                      <a:pt x="539" y="188"/>
                    </a:lnTo>
                    <a:lnTo>
                      <a:pt x="542" y="236"/>
                    </a:lnTo>
                    <a:lnTo>
                      <a:pt x="538" y="290"/>
                    </a:lnTo>
                    <a:lnTo>
                      <a:pt x="527" y="349"/>
                    </a:lnTo>
                    <a:lnTo>
                      <a:pt x="553" y="321"/>
                    </a:lnTo>
                    <a:lnTo>
                      <a:pt x="576" y="288"/>
                    </a:lnTo>
                    <a:lnTo>
                      <a:pt x="595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3" y="125"/>
                    </a:lnTo>
                    <a:lnTo>
                      <a:pt x="584" y="83"/>
                    </a:lnTo>
                    <a:lnTo>
                      <a:pt x="552" y="42"/>
                    </a:lnTo>
                    <a:lnTo>
                      <a:pt x="567" y="50"/>
                    </a:lnTo>
                    <a:lnTo>
                      <a:pt x="582" y="59"/>
                    </a:lnTo>
                    <a:lnTo>
                      <a:pt x="597" y="69"/>
                    </a:lnTo>
                    <a:lnTo>
                      <a:pt x="611" y="80"/>
                    </a:lnTo>
                    <a:lnTo>
                      <a:pt x="622" y="95"/>
                    </a:lnTo>
                    <a:lnTo>
                      <a:pt x="633" y="113"/>
                    </a:lnTo>
                    <a:lnTo>
                      <a:pt x="642" y="134"/>
                    </a:lnTo>
                    <a:lnTo>
                      <a:pt x="648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9" y="32"/>
                    </a:lnTo>
                    <a:lnTo>
                      <a:pt x="645" y="0"/>
                    </a:lnTo>
                    <a:lnTo>
                      <a:pt x="656" y="38"/>
                    </a:lnTo>
                    <a:lnTo>
                      <a:pt x="661" y="82"/>
                    </a:lnTo>
                    <a:lnTo>
                      <a:pt x="663" y="129"/>
                    </a:lnTo>
                    <a:lnTo>
                      <a:pt x="660" y="178"/>
                    </a:lnTo>
                    <a:lnTo>
                      <a:pt x="652" y="228"/>
                    </a:lnTo>
                    <a:lnTo>
                      <a:pt x="642" y="276"/>
                    </a:lnTo>
                    <a:lnTo>
                      <a:pt x="627" y="320"/>
                    </a:lnTo>
                    <a:lnTo>
                      <a:pt x="610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80" y="255"/>
                    </a:lnTo>
                    <a:lnTo>
                      <a:pt x="697" y="212"/>
                    </a:lnTo>
                    <a:lnTo>
                      <a:pt x="711" y="167"/>
                    </a:lnTo>
                    <a:lnTo>
                      <a:pt x="722" y="122"/>
                    </a:lnTo>
                    <a:lnTo>
                      <a:pt x="729" y="77"/>
                    </a:lnTo>
                    <a:lnTo>
                      <a:pt x="733" y="33"/>
                    </a:lnTo>
                    <a:lnTo>
                      <a:pt x="741" y="87"/>
                    </a:lnTo>
                    <a:lnTo>
                      <a:pt x="745" y="147"/>
                    </a:lnTo>
                    <a:lnTo>
                      <a:pt x="743" y="210"/>
                    </a:lnTo>
                    <a:lnTo>
                      <a:pt x="730" y="268"/>
                    </a:lnTo>
                    <a:lnTo>
                      <a:pt x="743" y="252"/>
                    </a:lnTo>
                    <a:lnTo>
                      <a:pt x="757" y="232"/>
                    </a:lnTo>
                    <a:lnTo>
                      <a:pt x="771" y="206"/>
                    </a:lnTo>
                    <a:lnTo>
                      <a:pt x="785" y="180"/>
                    </a:lnTo>
                    <a:lnTo>
                      <a:pt x="797" y="153"/>
                    </a:lnTo>
                    <a:lnTo>
                      <a:pt x="809" y="129"/>
                    </a:lnTo>
                    <a:lnTo>
                      <a:pt x="817" y="108"/>
                    </a:lnTo>
                    <a:lnTo>
                      <a:pt x="821" y="93"/>
                    </a:lnTo>
                    <a:lnTo>
                      <a:pt x="819" y="117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5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7" y="295"/>
                    </a:lnTo>
                    <a:lnTo>
                      <a:pt x="726" y="324"/>
                    </a:lnTo>
                    <a:lnTo>
                      <a:pt x="752" y="306"/>
                    </a:lnTo>
                    <a:lnTo>
                      <a:pt x="778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70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1" y="166"/>
                    </a:lnTo>
                    <a:lnTo>
                      <a:pt x="882" y="193"/>
                    </a:lnTo>
                    <a:lnTo>
                      <a:pt x="873" y="220"/>
                    </a:lnTo>
                    <a:lnTo>
                      <a:pt x="862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49" y="297"/>
                    </a:lnTo>
                    <a:lnTo>
                      <a:pt x="877" y="271"/>
                    </a:lnTo>
                    <a:lnTo>
                      <a:pt x="902" y="237"/>
                    </a:lnTo>
                    <a:lnTo>
                      <a:pt x="925" y="200"/>
                    </a:lnTo>
                    <a:lnTo>
                      <a:pt x="945" y="161"/>
                    </a:lnTo>
                    <a:lnTo>
                      <a:pt x="962" y="122"/>
                    </a:lnTo>
                    <a:lnTo>
                      <a:pt x="976" y="83"/>
                    </a:lnTo>
                    <a:lnTo>
                      <a:pt x="986" y="46"/>
                    </a:lnTo>
                    <a:lnTo>
                      <a:pt x="980" y="86"/>
                    </a:lnTo>
                    <a:lnTo>
                      <a:pt x="979" y="128"/>
                    </a:lnTo>
                    <a:lnTo>
                      <a:pt x="980" y="169"/>
                    </a:lnTo>
                    <a:lnTo>
                      <a:pt x="984" y="210"/>
                    </a:lnTo>
                    <a:lnTo>
                      <a:pt x="986" y="247"/>
                    </a:lnTo>
                    <a:lnTo>
                      <a:pt x="986" y="282"/>
                    </a:lnTo>
                    <a:lnTo>
                      <a:pt x="983" y="312"/>
                    </a:lnTo>
                    <a:lnTo>
                      <a:pt x="975" y="339"/>
                    </a:lnTo>
                    <a:lnTo>
                      <a:pt x="901" y="398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75" name="Group 106"/>
            <p:cNvGrpSpPr/>
            <p:nvPr/>
          </p:nvGrpSpPr>
          <p:grpSpPr bwMode="auto">
            <a:xfrm>
              <a:off x="2688" y="4105"/>
              <a:ext cx="1479" cy="215"/>
              <a:chOff x="3452" y="4125"/>
              <a:chExt cx="1479" cy="215"/>
            </a:xfrm>
          </p:grpSpPr>
          <p:sp>
            <p:nvSpPr>
              <p:cNvPr id="376" name="Freeform 107"/>
              <p:cNvSpPr/>
              <p:nvPr/>
            </p:nvSpPr>
            <p:spPr bwMode="auto">
              <a:xfrm>
                <a:off x="3592" y="4158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2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9" y="1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0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7" name="Freeform 108"/>
              <p:cNvSpPr/>
              <p:nvPr/>
            </p:nvSpPr>
            <p:spPr bwMode="auto">
              <a:xfrm>
                <a:off x="3668" y="4235"/>
                <a:ext cx="16" cy="16"/>
              </a:xfrm>
              <a:custGeom>
                <a:avLst/>
                <a:gdLst>
                  <a:gd name="T0" fmla="*/ 0 w 34"/>
                  <a:gd name="T1" fmla="*/ 1 h 32"/>
                  <a:gd name="T2" fmla="*/ 0 w 34"/>
                  <a:gd name="T3" fmla="*/ 1 h 32"/>
                  <a:gd name="T4" fmla="*/ 0 w 34"/>
                  <a:gd name="T5" fmla="*/ 1 h 32"/>
                  <a:gd name="T6" fmla="*/ 0 w 34"/>
                  <a:gd name="T7" fmla="*/ 1 h 32"/>
                  <a:gd name="T8" fmla="*/ 0 w 34"/>
                  <a:gd name="T9" fmla="*/ 0 h 32"/>
                  <a:gd name="T10" fmla="*/ 0 w 34"/>
                  <a:gd name="T11" fmla="*/ 0 h 32"/>
                  <a:gd name="T12" fmla="*/ 0 w 34"/>
                  <a:gd name="T13" fmla="*/ 1 h 32"/>
                  <a:gd name="T14" fmla="*/ 0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0 w 34"/>
                  <a:gd name="T21" fmla="*/ 1 h 32"/>
                  <a:gd name="T22" fmla="*/ 0 w 34"/>
                  <a:gd name="T23" fmla="*/ 1 h 32"/>
                  <a:gd name="T24" fmla="*/ 0 w 34"/>
                  <a:gd name="T25" fmla="*/ 1 h 32"/>
                  <a:gd name="T26" fmla="*/ 0 w 34"/>
                  <a:gd name="T27" fmla="*/ 1 h 32"/>
                  <a:gd name="T28" fmla="*/ 0 w 34"/>
                  <a:gd name="T29" fmla="*/ 1 h 32"/>
                  <a:gd name="T30" fmla="*/ 0 w 34"/>
                  <a:gd name="T31" fmla="*/ 1 h 32"/>
                  <a:gd name="T32" fmla="*/ 0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3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8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8" name="Freeform 109"/>
              <p:cNvSpPr/>
              <p:nvPr/>
            </p:nvSpPr>
            <p:spPr bwMode="auto">
              <a:xfrm>
                <a:off x="3668" y="4194"/>
                <a:ext cx="16" cy="17"/>
              </a:xfrm>
              <a:custGeom>
                <a:avLst/>
                <a:gdLst>
                  <a:gd name="T0" fmla="*/ 0 w 33"/>
                  <a:gd name="T1" fmla="*/ 1 h 32"/>
                  <a:gd name="T2" fmla="*/ 0 w 33"/>
                  <a:gd name="T3" fmla="*/ 1 h 32"/>
                  <a:gd name="T4" fmla="*/ 0 w 33"/>
                  <a:gd name="T5" fmla="*/ 1 h 32"/>
                  <a:gd name="T6" fmla="*/ 0 w 33"/>
                  <a:gd name="T7" fmla="*/ 1 h 32"/>
                  <a:gd name="T8" fmla="*/ 0 w 33"/>
                  <a:gd name="T9" fmla="*/ 0 h 32"/>
                  <a:gd name="T10" fmla="*/ 0 w 33"/>
                  <a:gd name="T11" fmla="*/ 0 h 32"/>
                  <a:gd name="T12" fmla="*/ 0 w 33"/>
                  <a:gd name="T13" fmla="*/ 1 h 32"/>
                  <a:gd name="T14" fmla="*/ 0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0 w 33"/>
                  <a:gd name="T21" fmla="*/ 1 h 32"/>
                  <a:gd name="T22" fmla="*/ 0 w 33"/>
                  <a:gd name="T23" fmla="*/ 1 h 32"/>
                  <a:gd name="T24" fmla="*/ 0 w 33"/>
                  <a:gd name="T25" fmla="*/ 1 h 32"/>
                  <a:gd name="T26" fmla="*/ 0 w 33"/>
                  <a:gd name="T27" fmla="*/ 1 h 32"/>
                  <a:gd name="T28" fmla="*/ 0 w 33"/>
                  <a:gd name="T29" fmla="*/ 1 h 32"/>
                  <a:gd name="T30" fmla="*/ 0 w 33"/>
                  <a:gd name="T31" fmla="*/ 1 h 32"/>
                  <a:gd name="T32" fmla="*/ 0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19"/>
                    </a:moveTo>
                    <a:lnTo>
                      <a:pt x="33" y="13"/>
                    </a:lnTo>
                    <a:lnTo>
                      <a:pt x="30" y="7"/>
                    </a:lnTo>
                    <a:lnTo>
                      <a:pt x="26" y="2"/>
                    </a:lnTo>
                    <a:lnTo>
                      <a:pt x="20" y="0"/>
                    </a:lnTo>
                    <a:lnTo>
                      <a:pt x="13" y="0"/>
                    </a:lnTo>
                    <a:lnTo>
                      <a:pt x="7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29" y="25"/>
                    </a:lnTo>
                    <a:lnTo>
                      <a:pt x="33" y="1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" name="Freeform 110"/>
              <p:cNvSpPr/>
              <p:nvPr/>
            </p:nvSpPr>
            <p:spPr bwMode="auto">
              <a:xfrm>
                <a:off x="3671" y="4153"/>
                <a:ext cx="16" cy="17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6" y="3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4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4" y="30"/>
                    </a:lnTo>
                    <a:lnTo>
                      <a:pt x="29" y="25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" name="Freeform 111"/>
              <p:cNvSpPr/>
              <p:nvPr/>
            </p:nvSpPr>
            <p:spPr bwMode="auto">
              <a:xfrm>
                <a:off x="3772" y="4256"/>
                <a:ext cx="17" cy="16"/>
              </a:xfrm>
              <a:custGeom>
                <a:avLst/>
                <a:gdLst>
                  <a:gd name="T0" fmla="*/ 1 w 33"/>
                  <a:gd name="T1" fmla="*/ 1 h 32"/>
                  <a:gd name="T2" fmla="*/ 1 w 33"/>
                  <a:gd name="T3" fmla="*/ 1 h 32"/>
                  <a:gd name="T4" fmla="*/ 1 w 33"/>
                  <a:gd name="T5" fmla="*/ 1 h 32"/>
                  <a:gd name="T6" fmla="*/ 1 w 33"/>
                  <a:gd name="T7" fmla="*/ 1 h 32"/>
                  <a:gd name="T8" fmla="*/ 1 w 33"/>
                  <a:gd name="T9" fmla="*/ 0 h 32"/>
                  <a:gd name="T10" fmla="*/ 1 w 33"/>
                  <a:gd name="T11" fmla="*/ 0 h 32"/>
                  <a:gd name="T12" fmla="*/ 1 w 33"/>
                  <a:gd name="T13" fmla="*/ 1 h 32"/>
                  <a:gd name="T14" fmla="*/ 1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1 w 33"/>
                  <a:gd name="T21" fmla="*/ 1 h 32"/>
                  <a:gd name="T22" fmla="*/ 1 w 33"/>
                  <a:gd name="T23" fmla="*/ 1 h 32"/>
                  <a:gd name="T24" fmla="*/ 1 w 33"/>
                  <a:gd name="T25" fmla="*/ 1 h 32"/>
                  <a:gd name="T26" fmla="*/ 1 w 33"/>
                  <a:gd name="T27" fmla="*/ 1 h 32"/>
                  <a:gd name="T28" fmla="*/ 1 w 33"/>
                  <a:gd name="T29" fmla="*/ 1 h 32"/>
                  <a:gd name="T30" fmla="*/ 1 w 33"/>
                  <a:gd name="T31" fmla="*/ 1 h 32"/>
                  <a:gd name="T32" fmla="*/ 1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20"/>
                    </a:moveTo>
                    <a:lnTo>
                      <a:pt x="33" y="14"/>
                    </a:lnTo>
                    <a:lnTo>
                      <a:pt x="31" y="8"/>
                    </a:lnTo>
                    <a:lnTo>
                      <a:pt x="26" y="4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3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7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30" y="26"/>
                    </a:lnTo>
                    <a:lnTo>
                      <a:pt x="33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" name="Freeform 112"/>
              <p:cNvSpPr/>
              <p:nvPr/>
            </p:nvSpPr>
            <p:spPr bwMode="auto">
              <a:xfrm>
                <a:off x="3768" y="4216"/>
                <a:ext cx="17" cy="16"/>
              </a:xfrm>
              <a:custGeom>
                <a:avLst/>
                <a:gdLst>
                  <a:gd name="T0" fmla="*/ 1 w 32"/>
                  <a:gd name="T1" fmla="*/ 0 h 33"/>
                  <a:gd name="T2" fmla="*/ 1 w 32"/>
                  <a:gd name="T3" fmla="*/ 0 h 33"/>
                  <a:gd name="T4" fmla="*/ 1 w 32"/>
                  <a:gd name="T5" fmla="*/ 0 h 33"/>
                  <a:gd name="T6" fmla="*/ 1 w 32"/>
                  <a:gd name="T7" fmla="*/ 0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0 h 33"/>
                  <a:gd name="T14" fmla="*/ 1 w 32"/>
                  <a:gd name="T15" fmla="*/ 0 h 33"/>
                  <a:gd name="T16" fmla="*/ 0 w 32"/>
                  <a:gd name="T17" fmla="*/ 0 h 33"/>
                  <a:gd name="T18" fmla="*/ 0 w 32"/>
                  <a:gd name="T19" fmla="*/ 0 h 33"/>
                  <a:gd name="T20" fmla="*/ 1 w 32"/>
                  <a:gd name="T21" fmla="*/ 0 h 33"/>
                  <a:gd name="T22" fmla="*/ 1 w 32"/>
                  <a:gd name="T23" fmla="*/ 0 h 33"/>
                  <a:gd name="T24" fmla="*/ 1 w 32"/>
                  <a:gd name="T25" fmla="*/ 0 h 33"/>
                  <a:gd name="T26" fmla="*/ 1 w 32"/>
                  <a:gd name="T27" fmla="*/ 0 h 33"/>
                  <a:gd name="T28" fmla="*/ 1 w 32"/>
                  <a:gd name="T29" fmla="*/ 0 h 33"/>
                  <a:gd name="T30" fmla="*/ 1 w 32"/>
                  <a:gd name="T31" fmla="*/ 0 h 33"/>
                  <a:gd name="T32" fmla="*/ 1 w 32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9"/>
                    </a:lnTo>
                    <a:lnTo>
                      <a:pt x="26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3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3"/>
                    </a:ln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" name="Freeform 113"/>
              <p:cNvSpPr/>
              <p:nvPr/>
            </p:nvSpPr>
            <p:spPr bwMode="auto">
              <a:xfrm>
                <a:off x="3774" y="4175"/>
                <a:ext cx="16" cy="17"/>
              </a:xfrm>
              <a:custGeom>
                <a:avLst/>
                <a:gdLst>
                  <a:gd name="T0" fmla="*/ 0 w 33"/>
                  <a:gd name="T1" fmla="*/ 1 h 33"/>
                  <a:gd name="T2" fmla="*/ 0 w 33"/>
                  <a:gd name="T3" fmla="*/ 1 h 33"/>
                  <a:gd name="T4" fmla="*/ 0 w 33"/>
                  <a:gd name="T5" fmla="*/ 1 h 33"/>
                  <a:gd name="T6" fmla="*/ 0 w 33"/>
                  <a:gd name="T7" fmla="*/ 1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1 h 33"/>
                  <a:gd name="T14" fmla="*/ 0 w 33"/>
                  <a:gd name="T15" fmla="*/ 1 h 33"/>
                  <a:gd name="T16" fmla="*/ 0 w 33"/>
                  <a:gd name="T17" fmla="*/ 1 h 33"/>
                  <a:gd name="T18" fmla="*/ 0 w 33"/>
                  <a:gd name="T19" fmla="*/ 1 h 33"/>
                  <a:gd name="T20" fmla="*/ 0 w 33"/>
                  <a:gd name="T21" fmla="*/ 1 h 33"/>
                  <a:gd name="T22" fmla="*/ 0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0 w 33"/>
                  <a:gd name="T29" fmla="*/ 1 h 33"/>
                  <a:gd name="T30" fmla="*/ 0 w 33"/>
                  <a:gd name="T31" fmla="*/ 1 h 33"/>
                  <a:gd name="T32" fmla="*/ 0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33" y="21"/>
                    </a:moveTo>
                    <a:lnTo>
                      <a:pt x="33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5" y="31"/>
                    </a:lnTo>
                    <a:lnTo>
                      <a:pt x="29" y="26"/>
                    </a:lnTo>
                    <a:lnTo>
                      <a:pt x="33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" name="Freeform 114"/>
              <p:cNvSpPr/>
              <p:nvPr/>
            </p:nvSpPr>
            <p:spPr bwMode="auto">
              <a:xfrm>
                <a:off x="3789" y="4136"/>
                <a:ext cx="16" cy="17"/>
              </a:xfrm>
              <a:custGeom>
                <a:avLst/>
                <a:gdLst>
                  <a:gd name="T0" fmla="*/ 1 w 32"/>
                  <a:gd name="T1" fmla="*/ 1 h 34"/>
                  <a:gd name="T2" fmla="*/ 1 w 32"/>
                  <a:gd name="T3" fmla="*/ 1 h 34"/>
                  <a:gd name="T4" fmla="*/ 1 w 32"/>
                  <a:gd name="T5" fmla="*/ 1 h 34"/>
                  <a:gd name="T6" fmla="*/ 1 w 32"/>
                  <a:gd name="T7" fmla="*/ 1 h 34"/>
                  <a:gd name="T8" fmla="*/ 1 w 32"/>
                  <a:gd name="T9" fmla="*/ 0 h 34"/>
                  <a:gd name="T10" fmla="*/ 1 w 32"/>
                  <a:gd name="T11" fmla="*/ 0 h 34"/>
                  <a:gd name="T12" fmla="*/ 1 w 32"/>
                  <a:gd name="T13" fmla="*/ 1 h 34"/>
                  <a:gd name="T14" fmla="*/ 1 w 32"/>
                  <a:gd name="T15" fmla="*/ 1 h 34"/>
                  <a:gd name="T16" fmla="*/ 0 w 32"/>
                  <a:gd name="T17" fmla="*/ 1 h 34"/>
                  <a:gd name="T18" fmla="*/ 0 w 32"/>
                  <a:gd name="T19" fmla="*/ 1 h 34"/>
                  <a:gd name="T20" fmla="*/ 1 w 32"/>
                  <a:gd name="T21" fmla="*/ 1 h 34"/>
                  <a:gd name="T22" fmla="*/ 1 w 32"/>
                  <a:gd name="T23" fmla="*/ 1 h 34"/>
                  <a:gd name="T24" fmla="*/ 1 w 32"/>
                  <a:gd name="T25" fmla="*/ 1 h 34"/>
                  <a:gd name="T26" fmla="*/ 1 w 32"/>
                  <a:gd name="T27" fmla="*/ 1 h 34"/>
                  <a:gd name="T28" fmla="*/ 1 w 32"/>
                  <a:gd name="T29" fmla="*/ 1 h 34"/>
                  <a:gd name="T30" fmla="*/ 1 w 32"/>
                  <a:gd name="T31" fmla="*/ 1 h 34"/>
                  <a:gd name="T32" fmla="*/ 1 w 32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4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4"/>
                    </a:lnTo>
                    <a:lnTo>
                      <a:pt x="20" y="34"/>
                    </a:lnTo>
                    <a:lnTo>
                      <a:pt x="25" y="32"/>
                    </a:lnTo>
                    <a:lnTo>
                      <a:pt x="30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4" name="Freeform 115"/>
              <p:cNvSpPr/>
              <p:nvPr/>
            </p:nvSpPr>
            <p:spPr bwMode="auto">
              <a:xfrm>
                <a:off x="3842" y="4235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5" name="Freeform 116"/>
              <p:cNvSpPr/>
              <p:nvPr/>
            </p:nvSpPr>
            <p:spPr bwMode="auto">
              <a:xfrm>
                <a:off x="3857" y="4201"/>
                <a:ext cx="16" cy="16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lnTo>
                      <a:pt x="18" y="32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6" name="Freeform 117"/>
              <p:cNvSpPr/>
              <p:nvPr/>
            </p:nvSpPr>
            <p:spPr bwMode="auto">
              <a:xfrm>
                <a:off x="3861" y="4164"/>
                <a:ext cx="16" cy="17"/>
              </a:xfrm>
              <a:custGeom>
                <a:avLst/>
                <a:gdLst>
                  <a:gd name="T0" fmla="*/ 1 w 32"/>
                  <a:gd name="T1" fmla="*/ 1 h 33"/>
                  <a:gd name="T2" fmla="*/ 1 w 32"/>
                  <a:gd name="T3" fmla="*/ 1 h 33"/>
                  <a:gd name="T4" fmla="*/ 1 w 32"/>
                  <a:gd name="T5" fmla="*/ 1 h 33"/>
                  <a:gd name="T6" fmla="*/ 1 w 32"/>
                  <a:gd name="T7" fmla="*/ 1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1 h 33"/>
                  <a:gd name="T14" fmla="*/ 1 w 32"/>
                  <a:gd name="T15" fmla="*/ 1 h 33"/>
                  <a:gd name="T16" fmla="*/ 0 w 32"/>
                  <a:gd name="T17" fmla="*/ 1 h 33"/>
                  <a:gd name="T18" fmla="*/ 0 w 32"/>
                  <a:gd name="T19" fmla="*/ 1 h 33"/>
                  <a:gd name="T20" fmla="*/ 1 w 32"/>
                  <a:gd name="T21" fmla="*/ 1 h 33"/>
                  <a:gd name="T22" fmla="*/ 1 w 32"/>
                  <a:gd name="T23" fmla="*/ 1 h 33"/>
                  <a:gd name="T24" fmla="*/ 1 w 32"/>
                  <a:gd name="T25" fmla="*/ 1 h 33"/>
                  <a:gd name="T26" fmla="*/ 1 w 32"/>
                  <a:gd name="T27" fmla="*/ 1 h 33"/>
                  <a:gd name="T28" fmla="*/ 1 w 32"/>
                  <a:gd name="T29" fmla="*/ 1 h 33"/>
                  <a:gd name="T30" fmla="*/ 1 w 32"/>
                  <a:gd name="T31" fmla="*/ 1 h 33"/>
                  <a:gd name="T32" fmla="*/ 1 w 32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7" name="Freeform 118"/>
              <p:cNvSpPr/>
              <p:nvPr/>
            </p:nvSpPr>
            <p:spPr bwMode="auto">
              <a:xfrm>
                <a:off x="4066" y="4265"/>
                <a:ext cx="40" cy="40"/>
              </a:xfrm>
              <a:custGeom>
                <a:avLst/>
                <a:gdLst>
                  <a:gd name="T0" fmla="*/ 1 w 80"/>
                  <a:gd name="T1" fmla="*/ 0 h 80"/>
                  <a:gd name="T2" fmla="*/ 1 w 80"/>
                  <a:gd name="T3" fmla="*/ 0 h 80"/>
                  <a:gd name="T4" fmla="*/ 1 w 80"/>
                  <a:gd name="T5" fmla="*/ 1 h 80"/>
                  <a:gd name="T6" fmla="*/ 1 w 80"/>
                  <a:gd name="T7" fmla="*/ 1 h 80"/>
                  <a:gd name="T8" fmla="*/ 1 w 80"/>
                  <a:gd name="T9" fmla="*/ 1 h 80"/>
                  <a:gd name="T10" fmla="*/ 1 w 80"/>
                  <a:gd name="T11" fmla="*/ 1 h 80"/>
                  <a:gd name="T12" fmla="*/ 1 w 80"/>
                  <a:gd name="T13" fmla="*/ 1 h 80"/>
                  <a:gd name="T14" fmla="*/ 1 w 80"/>
                  <a:gd name="T15" fmla="*/ 1 h 80"/>
                  <a:gd name="T16" fmla="*/ 0 w 80"/>
                  <a:gd name="T17" fmla="*/ 1 h 80"/>
                  <a:gd name="T18" fmla="*/ 0 w 80"/>
                  <a:gd name="T19" fmla="*/ 1 h 80"/>
                  <a:gd name="T20" fmla="*/ 0 w 80"/>
                  <a:gd name="T21" fmla="*/ 1 h 80"/>
                  <a:gd name="T22" fmla="*/ 1 w 80"/>
                  <a:gd name="T23" fmla="*/ 1 h 80"/>
                  <a:gd name="T24" fmla="*/ 1 w 80"/>
                  <a:gd name="T25" fmla="*/ 1 h 80"/>
                  <a:gd name="T26" fmla="*/ 1 w 80"/>
                  <a:gd name="T27" fmla="*/ 1 h 80"/>
                  <a:gd name="T28" fmla="*/ 1 w 80"/>
                  <a:gd name="T29" fmla="*/ 1 h 80"/>
                  <a:gd name="T30" fmla="*/ 1 w 80"/>
                  <a:gd name="T31" fmla="*/ 1 h 80"/>
                  <a:gd name="T32" fmla="*/ 1 w 80"/>
                  <a:gd name="T33" fmla="*/ 1 h 80"/>
                  <a:gd name="T34" fmla="*/ 1 w 80"/>
                  <a:gd name="T35" fmla="*/ 1 h 80"/>
                  <a:gd name="T36" fmla="*/ 1 w 80"/>
                  <a:gd name="T37" fmla="*/ 1 h 80"/>
                  <a:gd name="T38" fmla="*/ 1 w 80"/>
                  <a:gd name="T39" fmla="*/ 1 h 80"/>
                  <a:gd name="T40" fmla="*/ 1 w 80"/>
                  <a:gd name="T41" fmla="*/ 1 h 80"/>
                  <a:gd name="T42" fmla="*/ 1 w 80"/>
                  <a:gd name="T43" fmla="*/ 1 h 80"/>
                  <a:gd name="T44" fmla="*/ 1 w 80"/>
                  <a:gd name="T45" fmla="*/ 1 h 80"/>
                  <a:gd name="T46" fmla="*/ 1 w 80"/>
                  <a:gd name="T47" fmla="*/ 1 h 80"/>
                  <a:gd name="T48" fmla="*/ 1 w 80"/>
                  <a:gd name="T49" fmla="*/ 1 h 80"/>
                  <a:gd name="T50" fmla="*/ 1 w 80"/>
                  <a:gd name="T51" fmla="*/ 1 h 80"/>
                  <a:gd name="T52" fmla="*/ 1 w 80"/>
                  <a:gd name="T53" fmla="*/ 1 h 80"/>
                  <a:gd name="T54" fmla="*/ 1 w 80"/>
                  <a:gd name="T55" fmla="*/ 1 h 80"/>
                  <a:gd name="T56" fmla="*/ 1 w 80"/>
                  <a:gd name="T57" fmla="*/ 1 h 80"/>
                  <a:gd name="T58" fmla="*/ 1 w 80"/>
                  <a:gd name="T59" fmla="*/ 1 h 80"/>
                  <a:gd name="T60" fmla="*/ 1 w 80"/>
                  <a:gd name="T61" fmla="*/ 1 h 80"/>
                  <a:gd name="T62" fmla="*/ 1 w 80"/>
                  <a:gd name="T63" fmla="*/ 1 h 80"/>
                  <a:gd name="T64" fmla="*/ 1 w 80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80">
                    <a:moveTo>
                      <a:pt x="46" y="0"/>
                    </a:moveTo>
                    <a:lnTo>
                      <a:pt x="38" y="0"/>
                    </a:lnTo>
                    <a:lnTo>
                      <a:pt x="30" y="2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9"/>
                    </a:lnTo>
                    <a:lnTo>
                      <a:pt x="3" y="26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9"/>
                    </a:lnTo>
                    <a:lnTo>
                      <a:pt x="18" y="74"/>
                    </a:lnTo>
                    <a:lnTo>
                      <a:pt x="24" y="78"/>
                    </a:lnTo>
                    <a:lnTo>
                      <a:pt x="32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7"/>
                    </a:lnTo>
                    <a:lnTo>
                      <a:pt x="62" y="73"/>
                    </a:lnTo>
                    <a:lnTo>
                      <a:pt x="68" y="67"/>
                    </a:lnTo>
                    <a:lnTo>
                      <a:pt x="73" y="62"/>
                    </a:lnTo>
                    <a:lnTo>
                      <a:pt x="76" y="55"/>
                    </a:lnTo>
                    <a:lnTo>
                      <a:pt x="79" y="47"/>
                    </a:lnTo>
                    <a:lnTo>
                      <a:pt x="80" y="39"/>
                    </a:lnTo>
                    <a:lnTo>
                      <a:pt x="79" y="30"/>
                    </a:lnTo>
                    <a:lnTo>
                      <a:pt x="76" y="24"/>
                    </a:lnTo>
                    <a:lnTo>
                      <a:pt x="73" y="17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8" name="Freeform 119"/>
              <p:cNvSpPr/>
              <p:nvPr/>
            </p:nvSpPr>
            <p:spPr bwMode="auto">
              <a:xfrm>
                <a:off x="4136" y="4223"/>
                <a:ext cx="40" cy="39"/>
              </a:xfrm>
              <a:custGeom>
                <a:avLst/>
                <a:gdLst>
                  <a:gd name="T0" fmla="*/ 1 w 79"/>
                  <a:gd name="T1" fmla="*/ 0 h 80"/>
                  <a:gd name="T2" fmla="*/ 1 w 79"/>
                  <a:gd name="T3" fmla="*/ 0 h 80"/>
                  <a:gd name="T4" fmla="*/ 1 w 79"/>
                  <a:gd name="T5" fmla="*/ 0 h 80"/>
                  <a:gd name="T6" fmla="*/ 1 w 79"/>
                  <a:gd name="T7" fmla="*/ 0 h 80"/>
                  <a:gd name="T8" fmla="*/ 1 w 79"/>
                  <a:gd name="T9" fmla="*/ 0 h 80"/>
                  <a:gd name="T10" fmla="*/ 1 w 79"/>
                  <a:gd name="T11" fmla="*/ 0 h 80"/>
                  <a:gd name="T12" fmla="*/ 1 w 79"/>
                  <a:gd name="T13" fmla="*/ 0 h 80"/>
                  <a:gd name="T14" fmla="*/ 1 w 79"/>
                  <a:gd name="T15" fmla="*/ 0 h 80"/>
                  <a:gd name="T16" fmla="*/ 0 w 79"/>
                  <a:gd name="T17" fmla="*/ 0 h 80"/>
                  <a:gd name="T18" fmla="*/ 0 w 79"/>
                  <a:gd name="T19" fmla="*/ 0 h 80"/>
                  <a:gd name="T20" fmla="*/ 1 w 79"/>
                  <a:gd name="T21" fmla="*/ 0 h 80"/>
                  <a:gd name="T22" fmla="*/ 1 w 79"/>
                  <a:gd name="T23" fmla="*/ 0 h 80"/>
                  <a:gd name="T24" fmla="*/ 1 w 79"/>
                  <a:gd name="T25" fmla="*/ 0 h 80"/>
                  <a:gd name="T26" fmla="*/ 1 w 79"/>
                  <a:gd name="T27" fmla="*/ 0 h 80"/>
                  <a:gd name="T28" fmla="*/ 1 w 79"/>
                  <a:gd name="T29" fmla="*/ 0 h 80"/>
                  <a:gd name="T30" fmla="*/ 1 w 79"/>
                  <a:gd name="T31" fmla="*/ 0 h 80"/>
                  <a:gd name="T32" fmla="*/ 1 w 79"/>
                  <a:gd name="T33" fmla="*/ 0 h 80"/>
                  <a:gd name="T34" fmla="*/ 1 w 79"/>
                  <a:gd name="T35" fmla="*/ 0 h 80"/>
                  <a:gd name="T36" fmla="*/ 1 w 79"/>
                  <a:gd name="T37" fmla="*/ 0 h 80"/>
                  <a:gd name="T38" fmla="*/ 1 w 79"/>
                  <a:gd name="T39" fmla="*/ 0 h 80"/>
                  <a:gd name="T40" fmla="*/ 1 w 79"/>
                  <a:gd name="T41" fmla="*/ 0 h 80"/>
                  <a:gd name="T42" fmla="*/ 1 w 79"/>
                  <a:gd name="T43" fmla="*/ 0 h 80"/>
                  <a:gd name="T44" fmla="*/ 1 w 79"/>
                  <a:gd name="T45" fmla="*/ 0 h 80"/>
                  <a:gd name="T46" fmla="*/ 1 w 79"/>
                  <a:gd name="T47" fmla="*/ 0 h 80"/>
                  <a:gd name="T48" fmla="*/ 1 w 79"/>
                  <a:gd name="T49" fmla="*/ 0 h 80"/>
                  <a:gd name="T50" fmla="*/ 1 w 79"/>
                  <a:gd name="T51" fmla="*/ 0 h 80"/>
                  <a:gd name="T52" fmla="*/ 1 w 79"/>
                  <a:gd name="T53" fmla="*/ 0 h 80"/>
                  <a:gd name="T54" fmla="*/ 1 w 79"/>
                  <a:gd name="T55" fmla="*/ 0 h 80"/>
                  <a:gd name="T56" fmla="*/ 1 w 79"/>
                  <a:gd name="T57" fmla="*/ 0 h 80"/>
                  <a:gd name="T58" fmla="*/ 1 w 79"/>
                  <a:gd name="T59" fmla="*/ 0 h 80"/>
                  <a:gd name="T60" fmla="*/ 1 w 79"/>
                  <a:gd name="T61" fmla="*/ 0 h 80"/>
                  <a:gd name="T62" fmla="*/ 1 w 79"/>
                  <a:gd name="T63" fmla="*/ 0 h 80"/>
                  <a:gd name="T64" fmla="*/ 1 w 79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79" h="80">
                    <a:moveTo>
                      <a:pt x="47" y="0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4"/>
                    </a:lnTo>
                    <a:lnTo>
                      <a:pt x="17" y="7"/>
                    </a:lnTo>
                    <a:lnTo>
                      <a:pt x="11" y="13"/>
                    </a:lnTo>
                    <a:lnTo>
                      <a:pt x="5" y="19"/>
                    </a:lnTo>
                    <a:lnTo>
                      <a:pt x="2" y="26"/>
                    </a:lnTo>
                    <a:lnTo>
                      <a:pt x="0" y="34"/>
                    </a:lnTo>
                    <a:lnTo>
                      <a:pt x="0" y="42"/>
                    </a:lnTo>
                    <a:lnTo>
                      <a:pt x="1" y="49"/>
                    </a:lnTo>
                    <a:lnTo>
                      <a:pt x="3" y="57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8" y="74"/>
                    </a:lnTo>
                    <a:lnTo>
                      <a:pt x="25" y="78"/>
                    </a:lnTo>
                    <a:lnTo>
                      <a:pt x="33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6"/>
                    </a:lnTo>
                    <a:lnTo>
                      <a:pt x="63" y="73"/>
                    </a:lnTo>
                    <a:lnTo>
                      <a:pt x="69" y="67"/>
                    </a:lnTo>
                    <a:lnTo>
                      <a:pt x="73" y="61"/>
                    </a:lnTo>
                    <a:lnTo>
                      <a:pt x="77" y="55"/>
                    </a:lnTo>
                    <a:lnTo>
                      <a:pt x="79" y="46"/>
                    </a:lnTo>
                    <a:lnTo>
                      <a:pt x="79" y="38"/>
                    </a:lnTo>
                    <a:lnTo>
                      <a:pt x="78" y="31"/>
                    </a:lnTo>
                    <a:lnTo>
                      <a:pt x="76" y="23"/>
                    </a:lnTo>
                    <a:lnTo>
                      <a:pt x="72" y="18"/>
                    </a:lnTo>
                    <a:lnTo>
                      <a:pt x="68" y="12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9" name="Freeform 120"/>
              <p:cNvSpPr/>
              <p:nvPr/>
            </p:nvSpPr>
            <p:spPr bwMode="auto">
              <a:xfrm>
                <a:off x="4059" y="4190"/>
                <a:ext cx="40" cy="40"/>
              </a:xfrm>
              <a:custGeom>
                <a:avLst/>
                <a:gdLst>
                  <a:gd name="T0" fmla="*/ 1 w 80"/>
                  <a:gd name="T1" fmla="*/ 0 h 78"/>
                  <a:gd name="T2" fmla="*/ 1 w 80"/>
                  <a:gd name="T3" fmla="*/ 0 h 78"/>
                  <a:gd name="T4" fmla="*/ 1 w 80"/>
                  <a:gd name="T5" fmla="*/ 0 h 78"/>
                  <a:gd name="T6" fmla="*/ 1 w 80"/>
                  <a:gd name="T7" fmla="*/ 1 h 78"/>
                  <a:gd name="T8" fmla="*/ 1 w 80"/>
                  <a:gd name="T9" fmla="*/ 1 h 78"/>
                  <a:gd name="T10" fmla="*/ 1 w 80"/>
                  <a:gd name="T11" fmla="*/ 1 h 78"/>
                  <a:gd name="T12" fmla="*/ 1 w 80"/>
                  <a:gd name="T13" fmla="*/ 1 h 78"/>
                  <a:gd name="T14" fmla="*/ 1 w 80"/>
                  <a:gd name="T15" fmla="*/ 1 h 78"/>
                  <a:gd name="T16" fmla="*/ 1 w 80"/>
                  <a:gd name="T17" fmla="*/ 1 h 78"/>
                  <a:gd name="T18" fmla="*/ 0 w 80"/>
                  <a:gd name="T19" fmla="*/ 1 h 78"/>
                  <a:gd name="T20" fmla="*/ 1 w 80"/>
                  <a:gd name="T21" fmla="*/ 1 h 78"/>
                  <a:gd name="T22" fmla="*/ 1 w 80"/>
                  <a:gd name="T23" fmla="*/ 1 h 78"/>
                  <a:gd name="T24" fmla="*/ 1 w 80"/>
                  <a:gd name="T25" fmla="*/ 1 h 78"/>
                  <a:gd name="T26" fmla="*/ 1 w 80"/>
                  <a:gd name="T27" fmla="*/ 1 h 78"/>
                  <a:gd name="T28" fmla="*/ 1 w 80"/>
                  <a:gd name="T29" fmla="*/ 1 h 78"/>
                  <a:gd name="T30" fmla="*/ 1 w 80"/>
                  <a:gd name="T31" fmla="*/ 1 h 78"/>
                  <a:gd name="T32" fmla="*/ 1 w 80"/>
                  <a:gd name="T33" fmla="*/ 1 h 78"/>
                  <a:gd name="T34" fmla="*/ 1 w 80"/>
                  <a:gd name="T35" fmla="*/ 1 h 78"/>
                  <a:gd name="T36" fmla="*/ 1 w 80"/>
                  <a:gd name="T37" fmla="*/ 1 h 78"/>
                  <a:gd name="T38" fmla="*/ 1 w 80"/>
                  <a:gd name="T39" fmla="*/ 1 h 78"/>
                  <a:gd name="T40" fmla="*/ 1 w 80"/>
                  <a:gd name="T41" fmla="*/ 1 h 78"/>
                  <a:gd name="T42" fmla="*/ 1 w 80"/>
                  <a:gd name="T43" fmla="*/ 1 h 78"/>
                  <a:gd name="T44" fmla="*/ 1 w 80"/>
                  <a:gd name="T45" fmla="*/ 1 h 78"/>
                  <a:gd name="T46" fmla="*/ 1 w 80"/>
                  <a:gd name="T47" fmla="*/ 1 h 78"/>
                  <a:gd name="T48" fmla="*/ 1 w 80"/>
                  <a:gd name="T49" fmla="*/ 1 h 78"/>
                  <a:gd name="T50" fmla="*/ 1 w 80"/>
                  <a:gd name="T51" fmla="*/ 1 h 78"/>
                  <a:gd name="T52" fmla="*/ 1 w 80"/>
                  <a:gd name="T53" fmla="*/ 1 h 78"/>
                  <a:gd name="T54" fmla="*/ 1 w 80"/>
                  <a:gd name="T55" fmla="*/ 1 h 78"/>
                  <a:gd name="T56" fmla="*/ 1 w 80"/>
                  <a:gd name="T57" fmla="*/ 1 h 78"/>
                  <a:gd name="T58" fmla="*/ 1 w 80"/>
                  <a:gd name="T59" fmla="*/ 1 h 78"/>
                  <a:gd name="T60" fmla="*/ 1 w 80"/>
                  <a:gd name="T61" fmla="*/ 1 h 78"/>
                  <a:gd name="T62" fmla="*/ 1 w 80"/>
                  <a:gd name="T63" fmla="*/ 1 h 78"/>
                  <a:gd name="T64" fmla="*/ 1 w 80"/>
                  <a:gd name="T65" fmla="*/ 0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8" y="0"/>
                    </a:moveTo>
                    <a:lnTo>
                      <a:pt x="40" y="0"/>
                    </a:lnTo>
                    <a:lnTo>
                      <a:pt x="32" y="0"/>
                    </a:lnTo>
                    <a:lnTo>
                      <a:pt x="25" y="3"/>
                    </a:lnTo>
                    <a:lnTo>
                      <a:pt x="18" y="7"/>
                    </a:lnTo>
                    <a:lnTo>
                      <a:pt x="12" y="11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2" y="32"/>
                    </a:lnTo>
                    <a:lnTo>
                      <a:pt x="0" y="40"/>
                    </a:lnTo>
                    <a:lnTo>
                      <a:pt x="2" y="47"/>
                    </a:lnTo>
                    <a:lnTo>
                      <a:pt x="4" y="55"/>
                    </a:lnTo>
                    <a:lnTo>
                      <a:pt x="7" y="61"/>
                    </a:lnTo>
                    <a:lnTo>
                      <a:pt x="13" y="67"/>
                    </a:lnTo>
                    <a:lnTo>
                      <a:pt x="19" y="72"/>
                    </a:lnTo>
                    <a:lnTo>
                      <a:pt x="26" y="76"/>
                    </a:lnTo>
                    <a:lnTo>
                      <a:pt x="34" y="78"/>
                    </a:lnTo>
                    <a:lnTo>
                      <a:pt x="42" y="78"/>
                    </a:lnTo>
                    <a:lnTo>
                      <a:pt x="50" y="77"/>
                    </a:lnTo>
                    <a:lnTo>
                      <a:pt x="57" y="75"/>
                    </a:lnTo>
                    <a:lnTo>
                      <a:pt x="64" y="71"/>
                    </a:lnTo>
                    <a:lnTo>
                      <a:pt x="70" y="65"/>
                    </a:lnTo>
                    <a:lnTo>
                      <a:pt x="74" y="60"/>
                    </a:lnTo>
                    <a:lnTo>
                      <a:pt x="78" y="53"/>
                    </a:lnTo>
                    <a:lnTo>
                      <a:pt x="80" y="45"/>
                    </a:lnTo>
                    <a:lnTo>
                      <a:pt x="80" y="37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3" y="6"/>
                    </a:lnTo>
                    <a:lnTo>
                      <a:pt x="56" y="2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" name="Freeform 121"/>
              <p:cNvSpPr/>
              <p:nvPr/>
            </p:nvSpPr>
            <p:spPr bwMode="auto">
              <a:xfrm>
                <a:off x="3990" y="4195"/>
                <a:ext cx="39" cy="39"/>
              </a:xfrm>
              <a:custGeom>
                <a:avLst/>
                <a:gdLst>
                  <a:gd name="T0" fmla="*/ 0 w 80"/>
                  <a:gd name="T1" fmla="*/ 1 h 78"/>
                  <a:gd name="T2" fmla="*/ 0 w 80"/>
                  <a:gd name="T3" fmla="*/ 0 h 78"/>
                  <a:gd name="T4" fmla="*/ 0 w 80"/>
                  <a:gd name="T5" fmla="*/ 1 h 78"/>
                  <a:gd name="T6" fmla="*/ 0 w 80"/>
                  <a:gd name="T7" fmla="*/ 1 h 78"/>
                  <a:gd name="T8" fmla="*/ 0 w 80"/>
                  <a:gd name="T9" fmla="*/ 1 h 78"/>
                  <a:gd name="T10" fmla="*/ 0 w 80"/>
                  <a:gd name="T11" fmla="*/ 1 h 78"/>
                  <a:gd name="T12" fmla="*/ 0 w 80"/>
                  <a:gd name="T13" fmla="*/ 1 h 78"/>
                  <a:gd name="T14" fmla="*/ 0 w 80"/>
                  <a:gd name="T15" fmla="*/ 1 h 78"/>
                  <a:gd name="T16" fmla="*/ 0 w 80"/>
                  <a:gd name="T17" fmla="*/ 1 h 78"/>
                  <a:gd name="T18" fmla="*/ 0 w 80"/>
                  <a:gd name="T19" fmla="*/ 1 h 78"/>
                  <a:gd name="T20" fmla="*/ 0 w 80"/>
                  <a:gd name="T21" fmla="*/ 1 h 78"/>
                  <a:gd name="T22" fmla="*/ 0 w 80"/>
                  <a:gd name="T23" fmla="*/ 1 h 78"/>
                  <a:gd name="T24" fmla="*/ 0 w 80"/>
                  <a:gd name="T25" fmla="*/ 1 h 78"/>
                  <a:gd name="T26" fmla="*/ 0 w 80"/>
                  <a:gd name="T27" fmla="*/ 1 h 78"/>
                  <a:gd name="T28" fmla="*/ 0 w 80"/>
                  <a:gd name="T29" fmla="*/ 1 h 78"/>
                  <a:gd name="T30" fmla="*/ 0 w 80"/>
                  <a:gd name="T31" fmla="*/ 1 h 78"/>
                  <a:gd name="T32" fmla="*/ 0 w 80"/>
                  <a:gd name="T33" fmla="*/ 1 h 78"/>
                  <a:gd name="T34" fmla="*/ 0 w 80"/>
                  <a:gd name="T35" fmla="*/ 1 h 78"/>
                  <a:gd name="T36" fmla="*/ 0 w 80"/>
                  <a:gd name="T37" fmla="*/ 1 h 78"/>
                  <a:gd name="T38" fmla="*/ 0 w 80"/>
                  <a:gd name="T39" fmla="*/ 1 h 78"/>
                  <a:gd name="T40" fmla="*/ 0 w 80"/>
                  <a:gd name="T41" fmla="*/ 1 h 78"/>
                  <a:gd name="T42" fmla="*/ 0 w 80"/>
                  <a:gd name="T43" fmla="*/ 1 h 78"/>
                  <a:gd name="T44" fmla="*/ 0 w 80"/>
                  <a:gd name="T45" fmla="*/ 1 h 78"/>
                  <a:gd name="T46" fmla="*/ 0 w 80"/>
                  <a:gd name="T47" fmla="*/ 1 h 78"/>
                  <a:gd name="T48" fmla="*/ 0 w 80"/>
                  <a:gd name="T49" fmla="*/ 1 h 78"/>
                  <a:gd name="T50" fmla="*/ 0 w 80"/>
                  <a:gd name="T51" fmla="*/ 1 h 78"/>
                  <a:gd name="T52" fmla="*/ 0 w 80"/>
                  <a:gd name="T53" fmla="*/ 1 h 78"/>
                  <a:gd name="T54" fmla="*/ 0 w 80"/>
                  <a:gd name="T55" fmla="*/ 1 h 78"/>
                  <a:gd name="T56" fmla="*/ 0 w 80"/>
                  <a:gd name="T57" fmla="*/ 1 h 78"/>
                  <a:gd name="T58" fmla="*/ 0 w 80"/>
                  <a:gd name="T59" fmla="*/ 1 h 78"/>
                  <a:gd name="T60" fmla="*/ 0 w 80"/>
                  <a:gd name="T61" fmla="*/ 1 h 78"/>
                  <a:gd name="T62" fmla="*/ 0 w 80"/>
                  <a:gd name="T63" fmla="*/ 1 h 78"/>
                  <a:gd name="T64" fmla="*/ 0 w 80"/>
                  <a:gd name="T65" fmla="*/ 1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7" y="1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3"/>
                    </a:lnTo>
                    <a:lnTo>
                      <a:pt x="17" y="7"/>
                    </a:lnTo>
                    <a:lnTo>
                      <a:pt x="12" y="12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1" y="32"/>
                    </a:lnTo>
                    <a:lnTo>
                      <a:pt x="0" y="40"/>
                    </a:lnTo>
                    <a:lnTo>
                      <a:pt x="1" y="48"/>
                    </a:lnTo>
                    <a:lnTo>
                      <a:pt x="4" y="55"/>
                    </a:lnTo>
                    <a:lnTo>
                      <a:pt x="7" y="62"/>
                    </a:lnTo>
                    <a:lnTo>
                      <a:pt x="13" y="68"/>
                    </a:lnTo>
                    <a:lnTo>
                      <a:pt x="19" y="73"/>
                    </a:lnTo>
                    <a:lnTo>
                      <a:pt x="25" y="76"/>
                    </a:lnTo>
                    <a:lnTo>
                      <a:pt x="33" y="78"/>
                    </a:lnTo>
                    <a:lnTo>
                      <a:pt x="42" y="78"/>
                    </a:lnTo>
                    <a:lnTo>
                      <a:pt x="50" y="78"/>
                    </a:lnTo>
                    <a:lnTo>
                      <a:pt x="57" y="75"/>
                    </a:lnTo>
                    <a:lnTo>
                      <a:pt x="63" y="71"/>
                    </a:lnTo>
                    <a:lnTo>
                      <a:pt x="69" y="67"/>
                    </a:lnTo>
                    <a:lnTo>
                      <a:pt x="74" y="61"/>
                    </a:lnTo>
                    <a:lnTo>
                      <a:pt x="77" y="54"/>
                    </a:lnTo>
                    <a:lnTo>
                      <a:pt x="80" y="46"/>
                    </a:lnTo>
                    <a:lnTo>
                      <a:pt x="80" y="38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2" y="6"/>
                    </a:lnTo>
                    <a:lnTo>
                      <a:pt x="55" y="2"/>
                    </a:lnTo>
                    <a:lnTo>
                      <a:pt x="47" y="1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" name="Freeform 122"/>
              <p:cNvSpPr/>
              <p:nvPr/>
            </p:nvSpPr>
            <p:spPr bwMode="auto">
              <a:xfrm>
                <a:off x="4127" y="4147"/>
                <a:ext cx="39" cy="39"/>
              </a:xfrm>
              <a:custGeom>
                <a:avLst/>
                <a:gdLst>
                  <a:gd name="T0" fmla="*/ 0 w 80"/>
                  <a:gd name="T1" fmla="*/ 0 h 79"/>
                  <a:gd name="T2" fmla="*/ 0 w 80"/>
                  <a:gd name="T3" fmla="*/ 0 h 79"/>
                  <a:gd name="T4" fmla="*/ 0 w 80"/>
                  <a:gd name="T5" fmla="*/ 0 h 79"/>
                  <a:gd name="T6" fmla="*/ 0 w 80"/>
                  <a:gd name="T7" fmla="*/ 0 h 79"/>
                  <a:gd name="T8" fmla="*/ 0 w 80"/>
                  <a:gd name="T9" fmla="*/ 0 h 79"/>
                  <a:gd name="T10" fmla="*/ 0 w 80"/>
                  <a:gd name="T11" fmla="*/ 0 h 79"/>
                  <a:gd name="T12" fmla="*/ 0 w 80"/>
                  <a:gd name="T13" fmla="*/ 0 h 79"/>
                  <a:gd name="T14" fmla="*/ 0 w 80"/>
                  <a:gd name="T15" fmla="*/ 0 h 79"/>
                  <a:gd name="T16" fmla="*/ 0 w 80"/>
                  <a:gd name="T17" fmla="*/ 0 h 79"/>
                  <a:gd name="T18" fmla="*/ 0 w 80"/>
                  <a:gd name="T19" fmla="*/ 0 h 79"/>
                  <a:gd name="T20" fmla="*/ 0 w 80"/>
                  <a:gd name="T21" fmla="*/ 0 h 79"/>
                  <a:gd name="T22" fmla="*/ 0 w 80"/>
                  <a:gd name="T23" fmla="*/ 0 h 79"/>
                  <a:gd name="T24" fmla="*/ 0 w 80"/>
                  <a:gd name="T25" fmla="*/ 0 h 79"/>
                  <a:gd name="T26" fmla="*/ 0 w 80"/>
                  <a:gd name="T27" fmla="*/ 0 h 79"/>
                  <a:gd name="T28" fmla="*/ 0 w 80"/>
                  <a:gd name="T29" fmla="*/ 0 h 79"/>
                  <a:gd name="T30" fmla="*/ 0 w 80"/>
                  <a:gd name="T31" fmla="*/ 0 h 79"/>
                  <a:gd name="T32" fmla="*/ 0 w 80"/>
                  <a:gd name="T33" fmla="*/ 0 h 79"/>
                  <a:gd name="T34" fmla="*/ 0 w 80"/>
                  <a:gd name="T35" fmla="*/ 0 h 79"/>
                  <a:gd name="T36" fmla="*/ 0 w 80"/>
                  <a:gd name="T37" fmla="*/ 0 h 79"/>
                  <a:gd name="T38" fmla="*/ 0 w 80"/>
                  <a:gd name="T39" fmla="*/ 0 h 79"/>
                  <a:gd name="T40" fmla="*/ 0 w 80"/>
                  <a:gd name="T41" fmla="*/ 0 h 79"/>
                  <a:gd name="T42" fmla="*/ 0 w 80"/>
                  <a:gd name="T43" fmla="*/ 0 h 79"/>
                  <a:gd name="T44" fmla="*/ 0 w 80"/>
                  <a:gd name="T45" fmla="*/ 0 h 79"/>
                  <a:gd name="T46" fmla="*/ 0 w 80"/>
                  <a:gd name="T47" fmla="*/ 0 h 79"/>
                  <a:gd name="T48" fmla="*/ 0 w 80"/>
                  <a:gd name="T49" fmla="*/ 0 h 79"/>
                  <a:gd name="T50" fmla="*/ 0 w 80"/>
                  <a:gd name="T51" fmla="*/ 0 h 79"/>
                  <a:gd name="T52" fmla="*/ 0 w 80"/>
                  <a:gd name="T53" fmla="*/ 0 h 79"/>
                  <a:gd name="T54" fmla="*/ 0 w 80"/>
                  <a:gd name="T55" fmla="*/ 0 h 79"/>
                  <a:gd name="T56" fmla="*/ 0 w 80"/>
                  <a:gd name="T57" fmla="*/ 0 h 79"/>
                  <a:gd name="T58" fmla="*/ 0 w 80"/>
                  <a:gd name="T59" fmla="*/ 0 h 79"/>
                  <a:gd name="T60" fmla="*/ 0 w 80"/>
                  <a:gd name="T61" fmla="*/ 0 h 79"/>
                  <a:gd name="T62" fmla="*/ 0 w 80"/>
                  <a:gd name="T63" fmla="*/ 0 h 79"/>
                  <a:gd name="T64" fmla="*/ 0 w 80"/>
                  <a:gd name="T65" fmla="*/ 0 h 7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9">
                    <a:moveTo>
                      <a:pt x="46" y="0"/>
                    </a:moveTo>
                    <a:lnTo>
                      <a:pt x="38" y="0"/>
                    </a:lnTo>
                    <a:lnTo>
                      <a:pt x="30" y="0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8"/>
                    </a:lnTo>
                    <a:lnTo>
                      <a:pt x="2" y="24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40" y="79"/>
                    </a:lnTo>
                    <a:lnTo>
                      <a:pt x="49" y="79"/>
                    </a:lnTo>
                    <a:lnTo>
                      <a:pt x="55" y="75"/>
                    </a:lnTo>
                    <a:lnTo>
                      <a:pt x="62" y="72"/>
                    </a:lnTo>
                    <a:lnTo>
                      <a:pt x="68" y="67"/>
                    </a:lnTo>
                    <a:lnTo>
                      <a:pt x="73" y="61"/>
                    </a:lnTo>
                    <a:lnTo>
                      <a:pt x="76" y="54"/>
                    </a:lnTo>
                    <a:lnTo>
                      <a:pt x="78" y="46"/>
                    </a:lnTo>
                    <a:lnTo>
                      <a:pt x="80" y="38"/>
                    </a:lnTo>
                    <a:lnTo>
                      <a:pt x="78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" name="Freeform 123"/>
              <p:cNvSpPr/>
              <p:nvPr/>
            </p:nvSpPr>
            <p:spPr bwMode="auto">
              <a:xfrm>
                <a:off x="4216" y="4162"/>
                <a:ext cx="37" cy="39"/>
              </a:xfrm>
              <a:custGeom>
                <a:avLst/>
                <a:gdLst>
                  <a:gd name="T0" fmla="*/ 1 w 73"/>
                  <a:gd name="T1" fmla="*/ 0 h 79"/>
                  <a:gd name="T2" fmla="*/ 1 w 73"/>
                  <a:gd name="T3" fmla="*/ 0 h 79"/>
                  <a:gd name="T4" fmla="*/ 1 w 73"/>
                  <a:gd name="T5" fmla="*/ 0 h 79"/>
                  <a:gd name="T6" fmla="*/ 1 w 73"/>
                  <a:gd name="T7" fmla="*/ 0 h 79"/>
                  <a:gd name="T8" fmla="*/ 1 w 73"/>
                  <a:gd name="T9" fmla="*/ 0 h 79"/>
                  <a:gd name="T10" fmla="*/ 1 w 73"/>
                  <a:gd name="T11" fmla="*/ 0 h 79"/>
                  <a:gd name="T12" fmla="*/ 1 w 73"/>
                  <a:gd name="T13" fmla="*/ 0 h 79"/>
                  <a:gd name="T14" fmla="*/ 1 w 73"/>
                  <a:gd name="T15" fmla="*/ 0 h 79"/>
                  <a:gd name="T16" fmla="*/ 1 w 73"/>
                  <a:gd name="T17" fmla="*/ 0 h 79"/>
                  <a:gd name="T18" fmla="*/ 1 w 73"/>
                  <a:gd name="T19" fmla="*/ 0 h 79"/>
                  <a:gd name="T20" fmla="*/ 1 w 73"/>
                  <a:gd name="T21" fmla="*/ 0 h 79"/>
                  <a:gd name="T22" fmla="*/ 1 w 73"/>
                  <a:gd name="T23" fmla="*/ 0 h 79"/>
                  <a:gd name="T24" fmla="*/ 0 w 73"/>
                  <a:gd name="T25" fmla="*/ 0 h 79"/>
                  <a:gd name="T26" fmla="*/ 0 w 73"/>
                  <a:gd name="T27" fmla="*/ 0 h 79"/>
                  <a:gd name="T28" fmla="*/ 0 w 73"/>
                  <a:gd name="T29" fmla="*/ 0 h 79"/>
                  <a:gd name="T30" fmla="*/ 1 w 73"/>
                  <a:gd name="T31" fmla="*/ 0 h 79"/>
                  <a:gd name="T32" fmla="*/ 1 w 73"/>
                  <a:gd name="T33" fmla="*/ 0 h 79"/>
                  <a:gd name="T34" fmla="*/ 1 w 73"/>
                  <a:gd name="T35" fmla="*/ 0 h 79"/>
                  <a:gd name="T36" fmla="*/ 1 w 73"/>
                  <a:gd name="T37" fmla="*/ 0 h 79"/>
                  <a:gd name="T38" fmla="*/ 1 w 73"/>
                  <a:gd name="T39" fmla="*/ 0 h 79"/>
                  <a:gd name="T40" fmla="*/ 1 w 73"/>
                  <a:gd name="T41" fmla="*/ 0 h 79"/>
                  <a:gd name="T42" fmla="*/ 1 w 73"/>
                  <a:gd name="T43" fmla="*/ 0 h 79"/>
                  <a:gd name="T44" fmla="*/ 1 w 73"/>
                  <a:gd name="T45" fmla="*/ 0 h 79"/>
                  <a:gd name="T46" fmla="*/ 1 w 73"/>
                  <a:gd name="T47" fmla="*/ 0 h 79"/>
                  <a:gd name="T48" fmla="*/ 1 w 73"/>
                  <a:gd name="T49" fmla="*/ 0 h 79"/>
                  <a:gd name="T50" fmla="*/ 1 w 73"/>
                  <a:gd name="T51" fmla="*/ 0 h 79"/>
                  <a:gd name="T52" fmla="*/ 1 w 73"/>
                  <a:gd name="T53" fmla="*/ 0 h 79"/>
                  <a:gd name="T54" fmla="*/ 1 w 73"/>
                  <a:gd name="T55" fmla="*/ 0 h 79"/>
                  <a:gd name="T56" fmla="*/ 1 w 73"/>
                  <a:gd name="T57" fmla="*/ 0 h 79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73" h="79">
                    <a:moveTo>
                      <a:pt x="73" y="19"/>
                    </a:moveTo>
                    <a:lnTo>
                      <a:pt x="69" y="12"/>
                    </a:lnTo>
                    <a:lnTo>
                      <a:pt x="62" y="7"/>
                    </a:lnTo>
                    <a:lnTo>
                      <a:pt x="54" y="2"/>
                    </a:lnTo>
                    <a:lnTo>
                      <a:pt x="46" y="0"/>
                    </a:lnTo>
                    <a:lnTo>
                      <a:pt x="38" y="0"/>
                    </a:lnTo>
                    <a:lnTo>
                      <a:pt x="30" y="1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0" y="12"/>
                    </a:lnTo>
                    <a:lnTo>
                      <a:pt x="5" y="19"/>
                    </a:lnTo>
                    <a:lnTo>
                      <a:pt x="2" y="25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49"/>
                    </a:lnTo>
                    <a:lnTo>
                      <a:pt x="3" y="55"/>
                    </a:lnTo>
                    <a:lnTo>
                      <a:pt x="7" y="62"/>
                    </a:lnTo>
                    <a:lnTo>
                      <a:pt x="11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35" y="79"/>
                    </a:lnTo>
                    <a:lnTo>
                      <a:pt x="38" y="79"/>
                    </a:lnTo>
                    <a:lnTo>
                      <a:pt x="41" y="79"/>
                    </a:lnTo>
                    <a:lnTo>
                      <a:pt x="43" y="79"/>
                    </a:lnTo>
                    <a:lnTo>
                      <a:pt x="48" y="70"/>
                    </a:lnTo>
                    <a:lnTo>
                      <a:pt x="58" y="52"/>
                    </a:lnTo>
                    <a:lnTo>
                      <a:pt x="69" y="31"/>
                    </a:lnTo>
                    <a:lnTo>
                      <a:pt x="73" y="19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3" name="Freeform 124"/>
              <p:cNvSpPr/>
              <p:nvPr/>
            </p:nvSpPr>
            <p:spPr bwMode="auto">
              <a:xfrm>
                <a:off x="3983" y="4266"/>
                <a:ext cx="31" cy="33"/>
              </a:xfrm>
              <a:custGeom>
                <a:avLst/>
                <a:gdLst>
                  <a:gd name="T0" fmla="*/ 1 w 61"/>
                  <a:gd name="T1" fmla="*/ 1 h 66"/>
                  <a:gd name="T2" fmla="*/ 1 w 61"/>
                  <a:gd name="T3" fmla="*/ 1 h 66"/>
                  <a:gd name="T4" fmla="*/ 1 w 61"/>
                  <a:gd name="T5" fmla="*/ 1 h 66"/>
                  <a:gd name="T6" fmla="*/ 1 w 61"/>
                  <a:gd name="T7" fmla="*/ 1 h 66"/>
                  <a:gd name="T8" fmla="*/ 1 w 61"/>
                  <a:gd name="T9" fmla="*/ 1 h 66"/>
                  <a:gd name="T10" fmla="*/ 1 w 61"/>
                  <a:gd name="T11" fmla="*/ 1 h 66"/>
                  <a:gd name="T12" fmla="*/ 1 w 61"/>
                  <a:gd name="T13" fmla="*/ 1 h 66"/>
                  <a:gd name="T14" fmla="*/ 1 w 61"/>
                  <a:gd name="T15" fmla="*/ 1 h 66"/>
                  <a:gd name="T16" fmla="*/ 1 w 61"/>
                  <a:gd name="T17" fmla="*/ 1 h 66"/>
                  <a:gd name="T18" fmla="*/ 1 w 61"/>
                  <a:gd name="T19" fmla="*/ 1 h 66"/>
                  <a:gd name="T20" fmla="*/ 1 w 61"/>
                  <a:gd name="T21" fmla="*/ 1 h 66"/>
                  <a:gd name="T22" fmla="*/ 1 w 61"/>
                  <a:gd name="T23" fmla="*/ 1 h 66"/>
                  <a:gd name="T24" fmla="*/ 1 w 61"/>
                  <a:gd name="T25" fmla="*/ 1 h 66"/>
                  <a:gd name="T26" fmla="*/ 1 w 61"/>
                  <a:gd name="T27" fmla="*/ 0 h 66"/>
                  <a:gd name="T28" fmla="*/ 1 w 61"/>
                  <a:gd name="T29" fmla="*/ 1 h 66"/>
                  <a:gd name="T30" fmla="*/ 1 w 61"/>
                  <a:gd name="T31" fmla="*/ 1 h 66"/>
                  <a:gd name="T32" fmla="*/ 0 w 61"/>
                  <a:gd name="T33" fmla="*/ 1 h 66"/>
                  <a:gd name="T34" fmla="*/ 1 w 61"/>
                  <a:gd name="T35" fmla="*/ 1 h 66"/>
                  <a:gd name="T36" fmla="*/ 1 w 61"/>
                  <a:gd name="T37" fmla="*/ 1 h 66"/>
                  <a:gd name="T38" fmla="*/ 1 w 61"/>
                  <a:gd name="T39" fmla="*/ 1 h 66"/>
                  <a:gd name="T40" fmla="*/ 1 w 61"/>
                  <a:gd name="T41" fmla="*/ 1 h 66"/>
                  <a:gd name="T42" fmla="*/ 1 w 61"/>
                  <a:gd name="T43" fmla="*/ 1 h 66"/>
                  <a:gd name="T44" fmla="*/ 1 w 61"/>
                  <a:gd name="T45" fmla="*/ 1 h 66"/>
                  <a:gd name="T46" fmla="*/ 1 w 61"/>
                  <a:gd name="T47" fmla="*/ 1 h 66"/>
                  <a:gd name="T48" fmla="*/ 1 w 61"/>
                  <a:gd name="T49" fmla="*/ 1 h 6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61" h="66">
                    <a:moveTo>
                      <a:pt x="53" y="66"/>
                    </a:moveTo>
                    <a:lnTo>
                      <a:pt x="57" y="61"/>
                    </a:lnTo>
                    <a:lnTo>
                      <a:pt x="59" y="56"/>
                    </a:lnTo>
                    <a:lnTo>
                      <a:pt x="60" y="52"/>
                    </a:lnTo>
                    <a:lnTo>
                      <a:pt x="61" y="47"/>
                    </a:lnTo>
                    <a:lnTo>
                      <a:pt x="61" y="39"/>
                    </a:lnTo>
                    <a:lnTo>
                      <a:pt x="60" y="31"/>
                    </a:lnTo>
                    <a:lnTo>
                      <a:pt x="58" y="24"/>
                    </a:lnTo>
                    <a:lnTo>
                      <a:pt x="55" y="17"/>
                    </a:lnTo>
                    <a:lnTo>
                      <a:pt x="50" y="11"/>
                    </a:lnTo>
                    <a:lnTo>
                      <a:pt x="43" y="7"/>
                    </a:lnTo>
                    <a:lnTo>
                      <a:pt x="36" y="3"/>
                    </a:lnTo>
                    <a:lnTo>
                      <a:pt x="29" y="1"/>
                    </a:lnTo>
                    <a:lnTo>
                      <a:pt x="21" y="0"/>
                    </a:lnTo>
                    <a:lnTo>
                      <a:pt x="13" y="1"/>
                    </a:lnTo>
                    <a:lnTo>
                      <a:pt x="6" y="3"/>
                    </a:lnTo>
                    <a:lnTo>
                      <a:pt x="0" y="7"/>
                    </a:lnTo>
                    <a:lnTo>
                      <a:pt x="2" y="9"/>
                    </a:lnTo>
                    <a:lnTo>
                      <a:pt x="5" y="14"/>
                    </a:lnTo>
                    <a:lnTo>
                      <a:pt x="11" y="22"/>
                    </a:lnTo>
                    <a:lnTo>
                      <a:pt x="19" y="31"/>
                    </a:lnTo>
                    <a:lnTo>
                      <a:pt x="27" y="41"/>
                    </a:lnTo>
                    <a:lnTo>
                      <a:pt x="35" y="51"/>
                    </a:lnTo>
                    <a:lnTo>
                      <a:pt x="44" y="59"/>
                    </a:lnTo>
                    <a:lnTo>
                      <a:pt x="53" y="66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4" name="Freeform 125"/>
              <p:cNvSpPr/>
              <p:nvPr/>
            </p:nvSpPr>
            <p:spPr bwMode="auto">
              <a:xfrm>
                <a:off x="4852" y="4125"/>
                <a:ext cx="17" cy="17"/>
              </a:xfrm>
              <a:custGeom>
                <a:avLst/>
                <a:gdLst>
                  <a:gd name="T0" fmla="*/ 1 w 34"/>
                  <a:gd name="T1" fmla="*/ 1 h 34"/>
                  <a:gd name="T2" fmla="*/ 1 w 34"/>
                  <a:gd name="T3" fmla="*/ 1 h 34"/>
                  <a:gd name="T4" fmla="*/ 1 w 34"/>
                  <a:gd name="T5" fmla="*/ 1 h 34"/>
                  <a:gd name="T6" fmla="*/ 1 w 34"/>
                  <a:gd name="T7" fmla="*/ 1 h 34"/>
                  <a:gd name="T8" fmla="*/ 1 w 34"/>
                  <a:gd name="T9" fmla="*/ 1 h 34"/>
                  <a:gd name="T10" fmla="*/ 1 w 34"/>
                  <a:gd name="T11" fmla="*/ 1 h 34"/>
                  <a:gd name="T12" fmla="*/ 1 w 34"/>
                  <a:gd name="T13" fmla="*/ 1 h 34"/>
                  <a:gd name="T14" fmla="*/ 1 w 34"/>
                  <a:gd name="T15" fmla="*/ 1 h 34"/>
                  <a:gd name="T16" fmla="*/ 1 w 34"/>
                  <a:gd name="T17" fmla="*/ 1 h 34"/>
                  <a:gd name="T18" fmla="*/ 1 w 34"/>
                  <a:gd name="T19" fmla="*/ 0 h 34"/>
                  <a:gd name="T20" fmla="*/ 1 w 34"/>
                  <a:gd name="T21" fmla="*/ 1 h 34"/>
                  <a:gd name="T22" fmla="*/ 1 w 34"/>
                  <a:gd name="T23" fmla="*/ 1 h 34"/>
                  <a:gd name="T24" fmla="*/ 0 w 34"/>
                  <a:gd name="T25" fmla="*/ 1 h 34"/>
                  <a:gd name="T26" fmla="*/ 0 w 34"/>
                  <a:gd name="T27" fmla="*/ 1 h 34"/>
                  <a:gd name="T28" fmla="*/ 1 w 34"/>
                  <a:gd name="T29" fmla="*/ 1 h 34"/>
                  <a:gd name="T30" fmla="*/ 1 w 34"/>
                  <a:gd name="T31" fmla="*/ 1 h 34"/>
                  <a:gd name="T32" fmla="*/ 1 w 34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4">
                    <a:moveTo>
                      <a:pt x="12" y="34"/>
                    </a:moveTo>
                    <a:lnTo>
                      <a:pt x="19" y="34"/>
                    </a:lnTo>
                    <a:lnTo>
                      <a:pt x="24" y="33"/>
                    </a:lnTo>
                    <a:lnTo>
                      <a:pt x="29" y="28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2" y="10"/>
                    </a:lnTo>
                    <a:lnTo>
                      <a:pt x="28" y="5"/>
                    </a:lnTo>
                    <a:lnTo>
                      <a:pt x="22" y="2"/>
                    </a:lnTo>
                    <a:lnTo>
                      <a:pt x="15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6" y="30"/>
                    </a:lnTo>
                    <a:lnTo>
                      <a:pt x="12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5" name="Freeform 126"/>
              <p:cNvSpPr/>
              <p:nvPr/>
            </p:nvSpPr>
            <p:spPr bwMode="auto">
              <a:xfrm>
                <a:off x="4885" y="4152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0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1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1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8" y="3"/>
                    </a:lnTo>
                    <a:lnTo>
                      <a:pt x="22" y="0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1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6" name="Freeform 127"/>
              <p:cNvSpPr/>
              <p:nvPr/>
            </p:nvSpPr>
            <p:spPr bwMode="auto">
              <a:xfrm>
                <a:off x="4701" y="4202"/>
                <a:ext cx="17" cy="17"/>
              </a:xfrm>
              <a:custGeom>
                <a:avLst/>
                <a:gdLst>
                  <a:gd name="T0" fmla="*/ 1 w 34"/>
                  <a:gd name="T1" fmla="*/ 1 h 33"/>
                  <a:gd name="T2" fmla="*/ 1 w 34"/>
                  <a:gd name="T3" fmla="*/ 1 h 33"/>
                  <a:gd name="T4" fmla="*/ 1 w 34"/>
                  <a:gd name="T5" fmla="*/ 1 h 33"/>
                  <a:gd name="T6" fmla="*/ 1 w 34"/>
                  <a:gd name="T7" fmla="*/ 1 h 33"/>
                  <a:gd name="T8" fmla="*/ 1 w 34"/>
                  <a:gd name="T9" fmla="*/ 1 h 33"/>
                  <a:gd name="T10" fmla="*/ 1 w 34"/>
                  <a:gd name="T11" fmla="*/ 1 h 33"/>
                  <a:gd name="T12" fmla="*/ 1 w 34"/>
                  <a:gd name="T13" fmla="*/ 1 h 33"/>
                  <a:gd name="T14" fmla="*/ 1 w 34"/>
                  <a:gd name="T15" fmla="*/ 1 h 33"/>
                  <a:gd name="T16" fmla="*/ 1 w 34"/>
                  <a:gd name="T17" fmla="*/ 1 h 33"/>
                  <a:gd name="T18" fmla="*/ 1 w 34"/>
                  <a:gd name="T19" fmla="*/ 0 h 33"/>
                  <a:gd name="T20" fmla="*/ 1 w 34"/>
                  <a:gd name="T21" fmla="*/ 1 h 33"/>
                  <a:gd name="T22" fmla="*/ 1 w 34"/>
                  <a:gd name="T23" fmla="*/ 1 h 33"/>
                  <a:gd name="T24" fmla="*/ 1 w 34"/>
                  <a:gd name="T25" fmla="*/ 1 h 33"/>
                  <a:gd name="T26" fmla="*/ 0 w 34"/>
                  <a:gd name="T27" fmla="*/ 1 h 33"/>
                  <a:gd name="T28" fmla="*/ 1 w 34"/>
                  <a:gd name="T29" fmla="*/ 1 h 33"/>
                  <a:gd name="T30" fmla="*/ 1 w 34"/>
                  <a:gd name="T31" fmla="*/ 1 h 33"/>
                  <a:gd name="T32" fmla="*/ 1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3"/>
                    </a:moveTo>
                    <a:lnTo>
                      <a:pt x="19" y="33"/>
                    </a:lnTo>
                    <a:lnTo>
                      <a:pt x="25" y="32"/>
                    </a:lnTo>
                    <a:lnTo>
                      <a:pt x="29" y="28"/>
                    </a:lnTo>
                    <a:lnTo>
                      <a:pt x="33" y="22"/>
                    </a:lnTo>
                    <a:lnTo>
                      <a:pt x="34" y="16"/>
                    </a:lnTo>
                    <a:lnTo>
                      <a:pt x="33" y="9"/>
                    </a:lnTo>
                    <a:lnTo>
                      <a:pt x="28" y="5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10" y="2"/>
                    </a:lnTo>
                    <a:lnTo>
                      <a:pt x="5" y="6"/>
                    </a:lnTo>
                    <a:lnTo>
                      <a:pt x="2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30"/>
                    </a:lnTo>
                    <a:lnTo>
                      <a:pt x="12" y="3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7" name="Freeform 128"/>
              <p:cNvSpPr/>
              <p:nvPr/>
            </p:nvSpPr>
            <p:spPr bwMode="auto">
              <a:xfrm>
                <a:off x="4742" y="4201"/>
                <a:ext cx="16" cy="17"/>
              </a:xfrm>
              <a:custGeom>
                <a:avLst/>
                <a:gdLst>
                  <a:gd name="T0" fmla="*/ 0 w 34"/>
                  <a:gd name="T1" fmla="*/ 1 h 33"/>
                  <a:gd name="T2" fmla="*/ 0 w 34"/>
                  <a:gd name="T3" fmla="*/ 1 h 33"/>
                  <a:gd name="T4" fmla="*/ 0 w 34"/>
                  <a:gd name="T5" fmla="*/ 1 h 33"/>
                  <a:gd name="T6" fmla="*/ 0 w 34"/>
                  <a:gd name="T7" fmla="*/ 1 h 33"/>
                  <a:gd name="T8" fmla="*/ 0 w 34"/>
                  <a:gd name="T9" fmla="*/ 1 h 33"/>
                  <a:gd name="T10" fmla="*/ 0 w 34"/>
                  <a:gd name="T11" fmla="*/ 1 h 33"/>
                  <a:gd name="T12" fmla="*/ 0 w 34"/>
                  <a:gd name="T13" fmla="*/ 1 h 33"/>
                  <a:gd name="T14" fmla="*/ 0 w 34"/>
                  <a:gd name="T15" fmla="*/ 1 h 33"/>
                  <a:gd name="T16" fmla="*/ 0 w 34"/>
                  <a:gd name="T17" fmla="*/ 1 h 33"/>
                  <a:gd name="T18" fmla="*/ 0 w 34"/>
                  <a:gd name="T19" fmla="*/ 0 h 33"/>
                  <a:gd name="T20" fmla="*/ 0 w 34"/>
                  <a:gd name="T21" fmla="*/ 1 h 33"/>
                  <a:gd name="T22" fmla="*/ 0 w 34"/>
                  <a:gd name="T23" fmla="*/ 1 h 33"/>
                  <a:gd name="T24" fmla="*/ 0 w 34"/>
                  <a:gd name="T25" fmla="*/ 1 h 33"/>
                  <a:gd name="T26" fmla="*/ 0 w 34"/>
                  <a:gd name="T27" fmla="*/ 1 h 33"/>
                  <a:gd name="T28" fmla="*/ 0 w 34"/>
                  <a:gd name="T29" fmla="*/ 1 h 33"/>
                  <a:gd name="T30" fmla="*/ 0 w 34"/>
                  <a:gd name="T31" fmla="*/ 1 h 33"/>
                  <a:gd name="T32" fmla="*/ 0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2"/>
                    </a:moveTo>
                    <a:lnTo>
                      <a:pt x="19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1" y="9"/>
                    </a:lnTo>
                    <a:lnTo>
                      <a:pt x="28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8" name="Freeform 129"/>
              <p:cNvSpPr/>
              <p:nvPr/>
            </p:nvSpPr>
            <p:spPr bwMode="auto">
              <a:xfrm>
                <a:off x="4782" y="4209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1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5" y="29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9" name="Freeform 130"/>
              <p:cNvSpPr/>
              <p:nvPr/>
            </p:nvSpPr>
            <p:spPr bwMode="auto">
              <a:xfrm>
                <a:off x="4820" y="4226"/>
                <a:ext cx="17" cy="17"/>
              </a:xfrm>
              <a:custGeom>
                <a:avLst/>
                <a:gdLst>
                  <a:gd name="T0" fmla="*/ 1 w 33"/>
                  <a:gd name="T1" fmla="*/ 1 h 34"/>
                  <a:gd name="T2" fmla="*/ 1 w 33"/>
                  <a:gd name="T3" fmla="*/ 1 h 34"/>
                  <a:gd name="T4" fmla="*/ 1 w 33"/>
                  <a:gd name="T5" fmla="*/ 1 h 34"/>
                  <a:gd name="T6" fmla="*/ 1 w 33"/>
                  <a:gd name="T7" fmla="*/ 1 h 34"/>
                  <a:gd name="T8" fmla="*/ 1 w 33"/>
                  <a:gd name="T9" fmla="*/ 1 h 34"/>
                  <a:gd name="T10" fmla="*/ 1 w 33"/>
                  <a:gd name="T11" fmla="*/ 1 h 34"/>
                  <a:gd name="T12" fmla="*/ 1 w 33"/>
                  <a:gd name="T13" fmla="*/ 1 h 34"/>
                  <a:gd name="T14" fmla="*/ 1 w 33"/>
                  <a:gd name="T15" fmla="*/ 1 h 34"/>
                  <a:gd name="T16" fmla="*/ 1 w 33"/>
                  <a:gd name="T17" fmla="*/ 1 h 34"/>
                  <a:gd name="T18" fmla="*/ 1 w 33"/>
                  <a:gd name="T19" fmla="*/ 0 h 34"/>
                  <a:gd name="T20" fmla="*/ 1 w 33"/>
                  <a:gd name="T21" fmla="*/ 1 h 34"/>
                  <a:gd name="T22" fmla="*/ 1 w 33"/>
                  <a:gd name="T23" fmla="*/ 1 h 34"/>
                  <a:gd name="T24" fmla="*/ 1 w 33"/>
                  <a:gd name="T25" fmla="*/ 1 h 34"/>
                  <a:gd name="T26" fmla="*/ 0 w 33"/>
                  <a:gd name="T27" fmla="*/ 1 h 34"/>
                  <a:gd name="T28" fmla="*/ 1 w 33"/>
                  <a:gd name="T29" fmla="*/ 1 h 34"/>
                  <a:gd name="T30" fmla="*/ 1 w 33"/>
                  <a:gd name="T31" fmla="*/ 1 h 34"/>
                  <a:gd name="T32" fmla="*/ 1 w 33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4">
                    <a:moveTo>
                      <a:pt x="11" y="34"/>
                    </a:moveTo>
                    <a:lnTo>
                      <a:pt x="18" y="34"/>
                    </a:lnTo>
                    <a:lnTo>
                      <a:pt x="24" y="33"/>
                    </a:lnTo>
                    <a:lnTo>
                      <a:pt x="30" y="28"/>
                    </a:lnTo>
                    <a:lnTo>
                      <a:pt x="33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7" y="5"/>
                    </a:lnTo>
                    <a:lnTo>
                      <a:pt x="22" y="1"/>
                    </a:lnTo>
                    <a:lnTo>
                      <a:pt x="16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1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5" y="30"/>
                    </a:lnTo>
                    <a:lnTo>
                      <a:pt x="11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" name="Freeform 131"/>
              <p:cNvSpPr/>
              <p:nvPr/>
            </p:nvSpPr>
            <p:spPr bwMode="auto">
              <a:xfrm>
                <a:off x="4853" y="4250"/>
                <a:ext cx="16" cy="16"/>
              </a:xfrm>
              <a:custGeom>
                <a:avLst/>
                <a:gdLst>
                  <a:gd name="T0" fmla="*/ 0 w 33"/>
                  <a:gd name="T1" fmla="*/ 0 h 33"/>
                  <a:gd name="T2" fmla="*/ 0 w 33"/>
                  <a:gd name="T3" fmla="*/ 0 h 33"/>
                  <a:gd name="T4" fmla="*/ 0 w 33"/>
                  <a:gd name="T5" fmla="*/ 0 h 33"/>
                  <a:gd name="T6" fmla="*/ 0 w 33"/>
                  <a:gd name="T7" fmla="*/ 0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0 h 33"/>
                  <a:gd name="T14" fmla="*/ 0 w 33"/>
                  <a:gd name="T15" fmla="*/ 0 h 33"/>
                  <a:gd name="T16" fmla="*/ 0 w 33"/>
                  <a:gd name="T17" fmla="*/ 0 h 33"/>
                  <a:gd name="T18" fmla="*/ 0 w 33"/>
                  <a:gd name="T19" fmla="*/ 0 h 33"/>
                  <a:gd name="T20" fmla="*/ 0 w 33"/>
                  <a:gd name="T21" fmla="*/ 0 h 33"/>
                  <a:gd name="T22" fmla="*/ 0 w 33"/>
                  <a:gd name="T23" fmla="*/ 0 h 33"/>
                  <a:gd name="T24" fmla="*/ 0 w 33"/>
                  <a:gd name="T25" fmla="*/ 0 h 33"/>
                  <a:gd name="T26" fmla="*/ 0 w 33"/>
                  <a:gd name="T27" fmla="*/ 0 h 33"/>
                  <a:gd name="T28" fmla="*/ 0 w 33"/>
                  <a:gd name="T29" fmla="*/ 0 h 33"/>
                  <a:gd name="T30" fmla="*/ 0 w 33"/>
                  <a:gd name="T31" fmla="*/ 0 h 33"/>
                  <a:gd name="T32" fmla="*/ 0 w 33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2" y="32"/>
                    </a:moveTo>
                    <a:lnTo>
                      <a:pt x="18" y="33"/>
                    </a:lnTo>
                    <a:lnTo>
                      <a:pt x="25" y="32"/>
                    </a:lnTo>
                    <a:lnTo>
                      <a:pt x="29" y="27"/>
                    </a:lnTo>
                    <a:lnTo>
                      <a:pt x="33" y="21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1" y="1"/>
                    </a:lnTo>
                    <a:lnTo>
                      <a:pt x="15" y="0"/>
                    </a:lnTo>
                    <a:lnTo>
                      <a:pt x="8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" name="Freeform 132"/>
              <p:cNvSpPr/>
              <p:nvPr/>
            </p:nvSpPr>
            <p:spPr bwMode="auto">
              <a:xfrm>
                <a:off x="4680" y="4230"/>
                <a:ext cx="188" cy="72"/>
              </a:xfrm>
              <a:custGeom>
                <a:avLst/>
                <a:gdLst>
                  <a:gd name="T0" fmla="*/ 1 w 376"/>
                  <a:gd name="T1" fmla="*/ 1 h 144"/>
                  <a:gd name="T2" fmla="*/ 1 w 376"/>
                  <a:gd name="T3" fmla="*/ 1 h 144"/>
                  <a:gd name="T4" fmla="*/ 1 w 376"/>
                  <a:gd name="T5" fmla="*/ 1 h 144"/>
                  <a:gd name="T6" fmla="*/ 1 w 376"/>
                  <a:gd name="T7" fmla="*/ 1 h 144"/>
                  <a:gd name="T8" fmla="*/ 1 w 376"/>
                  <a:gd name="T9" fmla="*/ 1 h 144"/>
                  <a:gd name="T10" fmla="*/ 1 w 376"/>
                  <a:gd name="T11" fmla="*/ 1 h 144"/>
                  <a:gd name="T12" fmla="*/ 1 w 376"/>
                  <a:gd name="T13" fmla="*/ 1 h 144"/>
                  <a:gd name="T14" fmla="*/ 1 w 376"/>
                  <a:gd name="T15" fmla="*/ 1 h 144"/>
                  <a:gd name="T16" fmla="*/ 1 w 376"/>
                  <a:gd name="T17" fmla="*/ 1 h 144"/>
                  <a:gd name="T18" fmla="*/ 1 w 376"/>
                  <a:gd name="T19" fmla="*/ 1 h 144"/>
                  <a:gd name="T20" fmla="*/ 1 w 376"/>
                  <a:gd name="T21" fmla="*/ 1 h 144"/>
                  <a:gd name="T22" fmla="*/ 1 w 376"/>
                  <a:gd name="T23" fmla="*/ 1 h 144"/>
                  <a:gd name="T24" fmla="*/ 1 w 376"/>
                  <a:gd name="T25" fmla="*/ 1 h 144"/>
                  <a:gd name="T26" fmla="*/ 1 w 376"/>
                  <a:gd name="T27" fmla="*/ 1 h 144"/>
                  <a:gd name="T28" fmla="*/ 1 w 376"/>
                  <a:gd name="T29" fmla="*/ 1 h 144"/>
                  <a:gd name="T30" fmla="*/ 1 w 376"/>
                  <a:gd name="T31" fmla="*/ 1 h 144"/>
                  <a:gd name="T32" fmla="*/ 1 w 376"/>
                  <a:gd name="T33" fmla="*/ 1 h 144"/>
                  <a:gd name="T34" fmla="*/ 1 w 376"/>
                  <a:gd name="T35" fmla="*/ 1 h 144"/>
                  <a:gd name="T36" fmla="*/ 1 w 376"/>
                  <a:gd name="T37" fmla="*/ 1 h 144"/>
                  <a:gd name="T38" fmla="*/ 1 w 376"/>
                  <a:gd name="T39" fmla="*/ 0 h 144"/>
                  <a:gd name="T40" fmla="*/ 1 w 376"/>
                  <a:gd name="T41" fmla="*/ 1 h 144"/>
                  <a:gd name="T42" fmla="*/ 1 w 376"/>
                  <a:gd name="T43" fmla="*/ 1 h 144"/>
                  <a:gd name="T44" fmla="*/ 1 w 376"/>
                  <a:gd name="T45" fmla="*/ 1 h 144"/>
                  <a:gd name="T46" fmla="*/ 1 w 376"/>
                  <a:gd name="T47" fmla="*/ 1 h 144"/>
                  <a:gd name="T48" fmla="*/ 0 w 376"/>
                  <a:gd name="T49" fmla="*/ 1 h 144"/>
                  <a:gd name="T50" fmla="*/ 1 w 376"/>
                  <a:gd name="T51" fmla="*/ 1 h 144"/>
                  <a:gd name="T52" fmla="*/ 1 w 376"/>
                  <a:gd name="T53" fmla="*/ 1 h 144"/>
                  <a:gd name="T54" fmla="*/ 1 w 376"/>
                  <a:gd name="T55" fmla="*/ 1 h 144"/>
                  <a:gd name="T56" fmla="*/ 1 w 376"/>
                  <a:gd name="T57" fmla="*/ 1 h 144"/>
                  <a:gd name="T58" fmla="*/ 1 w 376"/>
                  <a:gd name="T59" fmla="*/ 1 h 144"/>
                  <a:gd name="T60" fmla="*/ 1 w 376"/>
                  <a:gd name="T61" fmla="*/ 1 h 144"/>
                  <a:gd name="T62" fmla="*/ 1 w 376"/>
                  <a:gd name="T63" fmla="*/ 1 h 144"/>
                  <a:gd name="T64" fmla="*/ 1 w 376"/>
                  <a:gd name="T65" fmla="*/ 1 h 144"/>
                  <a:gd name="T66" fmla="*/ 1 w 376"/>
                  <a:gd name="T67" fmla="*/ 1 h 144"/>
                  <a:gd name="T68" fmla="*/ 1 w 376"/>
                  <a:gd name="T69" fmla="*/ 1 h 144"/>
                  <a:gd name="T70" fmla="*/ 1 w 376"/>
                  <a:gd name="T71" fmla="*/ 1 h 144"/>
                  <a:gd name="T72" fmla="*/ 1 w 376"/>
                  <a:gd name="T73" fmla="*/ 1 h 144"/>
                  <a:gd name="T74" fmla="*/ 1 w 376"/>
                  <a:gd name="T75" fmla="*/ 1 h 144"/>
                  <a:gd name="T76" fmla="*/ 1 w 376"/>
                  <a:gd name="T77" fmla="*/ 1 h 144"/>
                  <a:gd name="T78" fmla="*/ 1 w 376"/>
                  <a:gd name="T79" fmla="*/ 1 h 144"/>
                  <a:gd name="T80" fmla="*/ 1 w 376"/>
                  <a:gd name="T81" fmla="*/ 1 h 144"/>
                  <a:gd name="T82" fmla="*/ 1 w 376"/>
                  <a:gd name="T83" fmla="*/ 1 h 144"/>
                  <a:gd name="T84" fmla="*/ 1 w 376"/>
                  <a:gd name="T85" fmla="*/ 1 h 144"/>
                  <a:gd name="T86" fmla="*/ 1 w 376"/>
                  <a:gd name="T87" fmla="*/ 1 h 144"/>
                  <a:gd name="T88" fmla="*/ 1 w 376"/>
                  <a:gd name="T89" fmla="*/ 1 h 144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376" h="144">
                    <a:moveTo>
                      <a:pt x="340" y="144"/>
                    </a:moveTo>
                    <a:lnTo>
                      <a:pt x="344" y="141"/>
                    </a:lnTo>
                    <a:lnTo>
                      <a:pt x="349" y="137"/>
                    </a:lnTo>
                    <a:lnTo>
                      <a:pt x="353" y="134"/>
                    </a:lnTo>
                    <a:lnTo>
                      <a:pt x="358" y="130"/>
                    </a:lnTo>
                    <a:lnTo>
                      <a:pt x="363" y="127"/>
                    </a:lnTo>
                    <a:lnTo>
                      <a:pt x="367" y="122"/>
                    </a:lnTo>
                    <a:lnTo>
                      <a:pt x="372" y="119"/>
                    </a:lnTo>
                    <a:lnTo>
                      <a:pt x="376" y="114"/>
                    </a:lnTo>
                    <a:lnTo>
                      <a:pt x="358" y="95"/>
                    </a:lnTo>
                    <a:lnTo>
                      <a:pt x="337" y="76"/>
                    </a:lnTo>
                    <a:lnTo>
                      <a:pt x="314" y="60"/>
                    </a:lnTo>
                    <a:lnTo>
                      <a:pt x="291" y="46"/>
                    </a:lnTo>
                    <a:lnTo>
                      <a:pt x="266" y="34"/>
                    </a:lnTo>
                    <a:lnTo>
                      <a:pt x="239" y="23"/>
                    </a:lnTo>
                    <a:lnTo>
                      <a:pt x="213" y="15"/>
                    </a:lnTo>
                    <a:lnTo>
                      <a:pt x="186" y="9"/>
                    </a:lnTo>
                    <a:lnTo>
                      <a:pt x="160" y="5"/>
                    </a:lnTo>
                    <a:lnTo>
                      <a:pt x="133" y="1"/>
                    </a:lnTo>
                    <a:lnTo>
                      <a:pt x="108" y="0"/>
                    </a:lnTo>
                    <a:lnTo>
                      <a:pt x="83" y="1"/>
                    </a:lnTo>
                    <a:lnTo>
                      <a:pt x="60" y="4"/>
                    </a:lnTo>
                    <a:lnTo>
                      <a:pt x="38" y="7"/>
                    </a:lnTo>
                    <a:lnTo>
                      <a:pt x="17" y="13"/>
                    </a:lnTo>
                    <a:lnTo>
                      <a:pt x="0" y="20"/>
                    </a:lnTo>
                    <a:lnTo>
                      <a:pt x="4" y="32"/>
                    </a:lnTo>
                    <a:lnTo>
                      <a:pt x="9" y="45"/>
                    </a:lnTo>
                    <a:lnTo>
                      <a:pt x="15" y="58"/>
                    </a:lnTo>
                    <a:lnTo>
                      <a:pt x="21" y="69"/>
                    </a:lnTo>
                    <a:lnTo>
                      <a:pt x="40" y="60"/>
                    </a:lnTo>
                    <a:lnTo>
                      <a:pt x="61" y="54"/>
                    </a:lnTo>
                    <a:lnTo>
                      <a:pt x="83" y="50"/>
                    </a:lnTo>
                    <a:lnTo>
                      <a:pt x="106" y="47"/>
                    </a:lnTo>
                    <a:lnTo>
                      <a:pt x="128" y="47"/>
                    </a:lnTo>
                    <a:lnTo>
                      <a:pt x="151" y="49"/>
                    </a:lnTo>
                    <a:lnTo>
                      <a:pt x="174" y="52"/>
                    </a:lnTo>
                    <a:lnTo>
                      <a:pt x="197" y="58"/>
                    </a:lnTo>
                    <a:lnTo>
                      <a:pt x="219" y="65"/>
                    </a:lnTo>
                    <a:lnTo>
                      <a:pt x="241" y="73"/>
                    </a:lnTo>
                    <a:lnTo>
                      <a:pt x="261" y="82"/>
                    </a:lnTo>
                    <a:lnTo>
                      <a:pt x="280" y="92"/>
                    </a:lnTo>
                    <a:lnTo>
                      <a:pt x="298" y="104"/>
                    </a:lnTo>
                    <a:lnTo>
                      <a:pt x="314" y="117"/>
                    </a:lnTo>
                    <a:lnTo>
                      <a:pt x="328" y="130"/>
                    </a:lnTo>
                    <a:lnTo>
                      <a:pt x="340" y="144"/>
                    </a:lnTo>
                    <a:close/>
                  </a:path>
                </a:pathLst>
              </a:custGeom>
              <a:solidFill>
                <a:srgbClr val="D100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" name="Freeform 133"/>
              <p:cNvSpPr/>
              <p:nvPr/>
            </p:nvSpPr>
            <p:spPr bwMode="auto">
              <a:xfrm>
                <a:off x="3482" y="4271"/>
                <a:ext cx="1433" cy="69"/>
              </a:xfrm>
              <a:custGeom>
                <a:avLst/>
                <a:gdLst>
                  <a:gd name="T0" fmla="*/ 0 w 2868"/>
                  <a:gd name="T1" fmla="*/ 1 h 137"/>
                  <a:gd name="T2" fmla="*/ 0 w 2868"/>
                  <a:gd name="T3" fmla="*/ 0 h 137"/>
                  <a:gd name="T4" fmla="*/ 0 w 2868"/>
                  <a:gd name="T5" fmla="*/ 0 h 137"/>
                  <a:gd name="T6" fmla="*/ 0 w 2868"/>
                  <a:gd name="T7" fmla="*/ 1 h 137"/>
                  <a:gd name="T8" fmla="*/ 0 w 2868"/>
                  <a:gd name="T9" fmla="*/ 1 h 1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868" h="137">
                    <a:moveTo>
                      <a:pt x="2868" y="134"/>
                    </a:moveTo>
                    <a:lnTo>
                      <a:pt x="2868" y="0"/>
                    </a:lnTo>
                    <a:lnTo>
                      <a:pt x="0" y="0"/>
                    </a:lnTo>
                    <a:lnTo>
                      <a:pt x="7" y="137"/>
                    </a:lnTo>
                    <a:lnTo>
                      <a:pt x="2868" y="134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" name="Freeform 134"/>
              <p:cNvSpPr/>
              <p:nvPr/>
            </p:nvSpPr>
            <p:spPr bwMode="auto">
              <a:xfrm>
                <a:off x="3452" y="4178"/>
                <a:ext cx="202" cy="140"/>
              </a:xfrm>
              <a:custGeom>
                <a:avLst/>
                <a:gdLst>
                  <a:gd name="T0" fmla="*/ 1 w 404"/>
                  <a:gd name="T1" fmla="*/ 0 h 281"/>
                  <a:gd name="T2" fmla="*/ 1 w 404"/>
                  <a:gd name="T3" fmla="*/ 0 h 281"/>
                  <a:gd name="T4" fmla="*/ 1 w 404"/>
                  <a:gd name="T5" fmla="*/ 0 h 281"/>
                  <a:gd name="T6" fmla="*/ 1 w 404"/>
                  <a:gd name="T7" fmla="*/ 0 h 281"/>
                  <a:gd name="T8" fmla="*/ 1 w 404"/>
                  <a:gd name="T9" fmla="*/ 0 h 281"/>
                  <a:gd name="T10" fmla="*/ 1 w 404"/>
                  <a:gd name="T11" fmla="*/ 0 h 281"/>
                  <a:gd name="T12" fmla="*/ 1 w 404"/>
                  <a:gd name="T13" fmla="*/ 0 h 281"/>
                  <a:gd name="T14" fmla="*/ 1 w 404"/>
                  <a:gd name="T15" fmla="*/ 0 h 281"/>
                  <a:gd name="T16" fmla="*/ 1 w 404"/>
                  <a:gd name="T17" fmla="*/ 0 h 281"/>
                  <a:gd name="T18" fmla="*/ 1 w 404"/>
                  <a:gd name="T19" fmla="*/ 0 h 281"/>
                  <a:gd name="T20" fmla="*/ 1 w 404"/>
                  <a:gd name="T21" fmla="*/ 0 h 281"/>
                  <a:gd name="T22" fmla="*/ 1 w 404"/>
                  <a:gd name="T23" fmla="*/ 0 h 281"/>
                  <a:gd name="T24" fmla="*/ 1 w 404"/>
                  <a:gd name="T25" fmla="*/ 0 h 281"/>
                  <a:gd name="T26" fmla="*/ 1 w 404"/>
                  <a:gd name="T27" fmla="*/ 0 h 281"/>
                  <a:gd name="T28" fmla="*/ 1 w 404"/>
                  <a:gd name="T29" fmla="*/ 0 h 281"/>
                  <a:gd name="T30" fmla="*/ 1 w 404"/>
                  <a:gd name="T31" fmla="*/ 0 h 281"/>
                  <a:gd name="T32" fmla="*/ 1 w 404"/>
                  <a:gd name="T33" fmla="*/ 0 h 281"/>
                  <a:gd name="T34" fmla="*/ 1 w 404"/>
                  <a:gd name="T35" fmla="*/ 0 h 281"/>
                  <a:gd name="T36" fmla="*/ 1 w 404"/>
                  <a:gd name="T37" fmla="*/ 0 h 281"/>
                  <a:gd name="T38" fmla="*/ 1 w 404"/>
                  <a:gd name="T39" fmla="*/ 0 h 281"/>
                  <a:gd name="T40" fmla="*/ 1 w 404"/>
                  <a:gd name="T41" fmla="*/ 0 h 281"/>
                  <a:gd name="T42" fmla="*/ 1 w 404"/>
                  <a:gd name="T43" fmla="*/ 0 h 281"/>
                  <a:gd name="T44" fmla="*/ 1 w 404"/>
                  <a:gd name="T45" fmla="*/ 0 h 281"/>
                  <a:gd name="T46" fmla="*/ 1 w 404"/>
                  <a:gd name="T47" fmla="*/ 0 h 281"/>
                  <a:gd name="T48" fmla="*/ 1 w 404"/>
                  <a:gd name="T49" fmla="*/ 0 h 281"/>
                  <a:gd name="T50" fmla="*/ 1 w 404"/>
                  <a:gd name="T51" fmla="*/ 0 h 281"/>
                  <a:gd name="T52" fmla="*/ 1 w 404"/>
                  <a:gd name="T53" fmla="*/ 0 h 281"/>
                  <a:gd name="T54" fmla="*/ 1 w 404"/>
                  <a:gd name="T55" fmla="*/ 0 h 281"/>
                  <a:gd name="T56" fmla="*/ 1 w 404"/>
                  <a:gd name="T57" fmla="*/ 0 h 281"/>
                  <a:gd name="T58" fmla="*/ 1 w 404"/>
                  <a:gd name="T59" fmla="*/ 0 h 281"/>
                  <a:gd name="T60" fmla="*/ 1 w 404"/>
                  <a:gd name="T61" fmla="*/ 0 h 281"/>
                  <a:gd name="T62" fmla="*/ 1 w 404"/>
                  <a:gd name="T63" fmla="*/ 0 h 281"/>
                  <a:gd name="T64" fmla="*/ 1 w 404"/>
                  <a:gd name="T65" fmla="*/ 0 h 281"/>
                  <a:gd name="T66" fmla="*/ 1 w 404"/>
                  <a:gd name="T67" fmla="*/ 0 h 281"/>
                  <a:gd name="T68" fmla="*/ 1 w 404"/>
                  <a:gd name="T69" fmla="*/ 0 h 281"/>
                  <a:gd name="T70" fmla="*/ 1 w 404"/>
                  <a:gd name="T71" fmla="*/ 0 h 281"/>
                  <a:gd name="T72" fmla="*/ 1 w 404"/>
                  <a:gd name="T73" fmla="*/ 0 h 281"/>
                  <a:gd name="T74" fmla="*/ 1 w 404"/>
                  <a:gd name="T75" fmla="*/ 0 h 281"/>
                  <a:gd name="T76" fmla="*/ 1 w 404"/>
                  <a:gd name="T77" fmla="*/ 0 h 281"/>
                  <a:gd name="T78" fmla="*/ 1 w 404"/>
                  <a:gd name="T79" fmla="*/ 0 h 281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4" h="281">
                    <a:moveTo>
                      <a:pt x="339" y="270"/>
                    </a:moveTo>
                    <a:lnTo>
                      <a:pt x="323" y="270"/>
                    </a:lnTo>
                    <a:lnTo>
                      <a:pt x="306" y="271"/>
                    </a:lnTo>
                    <a:lnTo>
                      <a:pt x="290" y="271"/>
                    </a:lnTo>
                    <a:lnTo>
                      <a:pt x="274" y="271"/>
                    </a:lnTo>
                    <a:lnTo>
                      <a:pt x="258" y="273"/>
                    </a:lnTo>
                    <a:lnTo>
                      <a:pt x="241" y="273"/>
                    </a:lnTo>
                    <a:lnTo>
                      <a:pt x="225" y="274"/>
                    </a:lnTo>
                    <a:lnTo>
                      <a:pt x="209" y="274"/>
                    </a:lnTo>
                    <a:lnTo>
                      <a:pt x="194" y="275"/>
                    </a:lnTo>
                    <a:lnTo>
                      <a:pt x="178" y="276"/>
                    </a:lnTo>
                    <a:lnTo>
                      <a:pt x="163" y="276"/>
                    </a:lnTo>
                    <a:lnTo>
                      <a:pt x="148" y="277"/>
                    </a:lnTo>
                    <a:lnTo>
                      <a:pt x="133" y="278"/>
                    </a:lnTo>
                    <a:lnTo>
                      <a:pt x="118" y="279"/>
                    </a:lnTo>
                    <a:lnTo>
                      <a:pt x="103" y="279"/>
                    </a:lnTo>
                    <a:lnTo>
                      <a:pt x="89" y="281"/>
                    </a:lnTo>
                    <a:lnTo>
                      <a:pt x="86" y="258"/>
                    </a:lnTo>
                    <a:lnTo>
                      <a:pt x="80" y="233"/>
                    </a:lnTo>
                    <a:lnTo>
                      <a:pt x="72" y="209"/>
                    </a:lnTo>
                    <a:lnTo>
                      <a:pt x="62" y="185"/>
                    </a:lnTo>
                    <a:lnTo>
                      <a:pt x="49" y="163"/>
                    </a:lnTo>
                    <a:lnTo>
                      <a:pt x="34" y="142"/>
                    </a:lnTo>
                    <a:lnTo>
                      <a:pt x="18" y="125"/>
                    </a:lnTo>
                    <a:lnTo>
                      <a:pt x="0" y="112"/>
                    </a:lnTo>
                    <a:lnTo>
                      <a:pt x="20" y="118"/>
                    </a:lnTo>
                    <a:lnTo>
                      <a:pt x="40" y="127"/>
                    </a:lnTo>
                    <a:lnTo>
                      <a:pt x="57" y="139"/>
                    </a:lnTo>
                    <a:lnTo>
                      <a:pt x="73" y="155"/>
                    </a:lnTo>
                    <a:lnTo>
                      <a:pt x="89" y="173"/>
                    </a:lnTo>
                    <a:lnTo>
                      <a:pt x="103" y="196"/>
                    </a:lnTo>
                    <a:lnTo>
                      <a:pt x="118" y="223"/>
                    </a:lnTo>
                    <a:lnTo>
                      <a:pt x="133" y="254"/>
                    </a:lnTo>
                    <a:lnTo>
                      <a:pt x="140" y="223"/>
                    </a:lnTo>
                    <a:lnTo>
                      <a:pt x="142" y="188"/>
                    </a:lnTo>
                    <a:lnTo>
                      <a:pt x="142" y="153"/>
                    </a:lnTo>
                    <a:lnTo>
                      <a:pt x="139" y="116"/>
                    </a:lnTo>
                    <a:lnTo>
                      <a:pt x="133" y="81"/>
                    </a:lnTo>
                    <a:lnTo>
                      <a:pt x="125" y="50"/>
                    </a:lnTo>
                    <a:lnTo>
                      <a:pt x="115" y="23"/>
                    </a:lnTo>
                    <a:lnTo>
                      <a:pt x="102" y="5"/>
                    </a:lnTo>
                    <a:lnTo>
                      <a:pt x="121" y="18"/>
                    </a:lnTo>
                    <a:lnTo>
                      <a:pt x="140" y="34"/>
                    </a:lnTo>
                    <a:lnTo>
                      <a:pt x="157" y="53"/>
                    </a:lnTo>
                    <a:lnTo>
                      <a:pt x="174" y="78"/>
                    </a:lnTo>
                    <a:lnTo>
                      <a:pt x="188" y="106"/>
                    </a:lnTo>
                    <a:lnTo>
                      <a:pt x="201" y="141"/>
                    </a:lnTo>
                    <a:lnTo>
                      <a:pt x="212" y="183"/>
                    </a:lnTo>
                    <a:lnTo>
                      <a:pt x="218" y="231"/>
                    </a:lnTo>
                    <a:lnTo>
                      <a:pt x="229" y="208"/>
                    </a:lnTo>
                    <a:lnTo>
                      <a:pt x="237" y="183"/>
                    </a:lnTo>
                    <a:lnTo>
                      <a:pt x="243" y="154"/>
                    </a:lnTo>
                    <a:lnTo>
                      <a:pt x="245" y="124"/>
                    </a:lnTo>
                    <a:lnTo>
                      <a:pt x="245" y="93"/>
                    </a:lnTo>
                    <a:lnTo>
                      <a:pt x="241" y="62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0" y="30"/>
                    </a:lnTo>
                    <a:lnTo>
                      <a:pt x="255" y="57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8" y="128"/>
                    </a:lnTo>
                    <a:lnTo>
                      <a:pt x="294" y="151"/>
                    </a:lnTo>
                    <a:lnTo>
                      <a:pt x="298" y="173"/>
                    </a:lnTo>
                    <a:lnTo>
                      <a:pt x="299" y="195"/>
                    </a:lnTo>
                    <a:lnTo>
                      <a:pt x="312" y="173"/>
                    </a:lnTo>
                    <a:lnTo>
                      <a:pt x="326" y="148"/>
                    </a:lnTo>
                    <a:lnTo>
                      <a:pt x="340" y="121"/>
                    </a:lnTo>
                    <a:lnTo>
                      <a:pt x="354" y="94"/>
                    </a:lnTo>
                    <a:lnTo>
                      <a:pt x="366" y="67"/>
                    </a:lnTo>
                    <a:lnTo>
                      <a:pt x="375" y="42"/>
                    </a:lnTo>
                    <a:lnTo>
                      <a:pt x="382" y="20"/>
                    </a:lnTo>
                    <a:lnTo>
                      <a:pt x="384" y="3"/>
                    </a:lnTo>
                    <a:lnTo>
                      <a:pt x="392" y="27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4" y="112"/>
                    </a:lnTo>
                    <a:lnTo>
                      <a:pt x="398" y="146"/>
                    </a:lnTo>
                    <a:lnTo>
                      <a:pt x="388" y="184"/>
                    </a:lnTo>
                    <a:lnTo>
                      <a:pt x="368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" name="Freeform 135"/>
              <p:cNvSpPr/>
              <p:nvPr/>
            </p:nvSpPr>
            <p:spPr bwMode="auto">
              <a:xfrm>
                <a:off x="4880" y="4200"/>
                <a:ext cx="51" cy="71"/>
              </a:xfrm>
              <a:custGeom>
                <a:avLst/>
                <a:gdLst>
                  <a:gd name="T0" fmla="*/ 1 w 102"/>
                  <a:gd name="T1" fmla="*/ 1 h 142"/>
                  <a:gd name="T2" fmla="*/ 0 w 102"/>
                  <a:gd name="T3" fmla="*/ 1 h 142"/>
                  <a:gd name="T4" fmla="*/ 1 w 102"/>
                  <a:gd name="T5" fmla="*/ 1 h 142"/>
                  <a:gd name="T6" fmla="*/ 1 w 102"/>
                  <a:gd name="T7" fmla="*/ 1 h 142"/>
                  <a:gd name="T8" fmla="*/ 1 w 102"/>
                  <a:gd name="T9" fmla="*/ 1 h 142"/>
                  <a:gd name="T10" fmla="*/ 1 w 102"/>
                  <a:gd name="T11" fmla="*/ 1 h 142"/>
                  <a:gd name="T12" fmla="*/ 1 w 102"/>
                  <a:gd name="T13" fmla="*/ 1 h 142"/>
                  <a:gd name="T14" fmla="*/ 1 w 102"/>
                  <a:gd name="T15" fmla="*/ 1 h 142"/>
                  <a:gd name="T16" fmla="*/ 1 w 102"/>
                  <a:gd name="T17" fmla="*/ 1 h 142"/>
                  <a:gd name="T18" fmla="*/ 1 w 102"/>
                  <a:gd name="T19" fmla="*/ 0 h 142"/>
                  <a:gd name="T20" fmla="*/ 1 w 102"/>
                  <a:gd name="T21" fmla="*/ 1 h 142"/>
                  <a:gd name="T22" fmla="*/ 1 w 102"/>
                  <a:gd name="T23" fmla="*/ 1 h 142"/>
                  <a:gd name="T24" fmla="*/ 1 w 102"/>
                  <a:gd name="T25" fmla="*/ 1 h 142"/>
                  <a:gd name="T26" fmla="*/ 1 w 102"/>
                  <a:gd name="T27" fmla="*/ 1 h 14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2" h="142">
                    <a:moveTo>
                      <a:pt x="71" y="142"/>
                    </a:moveTo>
                    <a:lnTo>
                      <a:pt x="0" y="142"/>
                    </a:lnTo>
                    <a:lnTo>
                      <a:pt x="6" y="123"/>
                    </a:lnTo>
                    <a:lnTo>
                      <a:pt x="16" y="102"/>
                    </a:lnTo>
                    <a:lnTo>
                      <a:pt x="27" y="82"/>
                    </a:lnTo>
                    <a:lnTo>
                      <a:pt x="41" y="61"/>
                    </a:lnTo>
                    <a:lnTo>
                      <a:pt x="56" y="43"/>
                    </a:lnTo>
                    <a:lnTo>
                      <a:pt x="71" y="26"/>
                    </a:lnTo>
                    <a:lnTo>
                      <a:pt x="87" y="12"/>
                    </a:lnTo>
                    <a:lnTo>
                      <a:pt x="102" y="0"/>
                    </a:lnTo>
                    <a:lnTo>
                      <a:pt x="84" y="41"/>
                    </a:lnTo>
                    <a:lnTo>
                      <a:pt x="74" y="78"/>
                    </a:lnTo>
                    <a:lnTo>
                      <a:pt x="71" y="112"/>
                    </a:lnTo>
                    <a:lnTo>
                      <a:pt x="71" y="14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" name="Freeform 136"/>
              <p:cNvSpPr/>
              <p:nvPr/>
            </p:nvSpPr>
            <p:spPr bwMode="auto">
              <a:xfrm>
                <a:off x="3666" y="4127"/>
                <a:ext cx="558" cy="206"/>
              </a:xfrm>
              <a:custGeom>
                <a:avLst/>
                <a:gdLst>
                  <a:gd name="T0" fmla="*/ 0 w 1117"/>
                  <a:gd name="T1" fmla="*/ 1 h 412"/>
                  <a:gd name="T2" fmla="*/ 0 w 1117"/>
                  <a:gd name="T3" fmla="*/ 1 h 412"/>
                  <a:gd name="T4" fmla="*/ 0 w 1117"/>
                  <a:gd name="T5" fmla="*/ 1 h 412"/>
                  <a:gd name="T6" fmla="*/ 0 w 1117"/>
                  <a:gd name="T7" fmla="*/ 1 h 412"/>
                  <a:gd name="T8" fmla="*/ 0 w 1117"/>
                  <a:gd name="T9" fmla="*/ 1 h 412"/>
                  <a:gd name="T10" fmla="*/ 0 w 1117"/>
                  <a:gd name="T11" fmla="*/ 1 h 412"/>
                  <a:gd name="T12" fmla="*/ 0 w 1117"/>
                  <a:gd name="T13" fmla="*/ 1 h 412"/>
                  <a:gd name="T14" fmla="*/ 0 w 1117"/>
                  <a:gd name="T15" fmla="*/ 1 h 412"/>
                  <a:gd name="T16" fmla="*/ 0 w 1117"/>
                  <a:gd name="T17" fmla="*/ 1 h 412"/>
                  <a:gd name="T18" fmla="*/ 0 w 1117"/>
                  <a:gd name="T19" fmla="*/ 1 h 412"/>
                  <a:gd name="T20" fmla="*/ 0 w 1117"/>
                  <a:gd name="T21" fmla="*/ 1 h 412"/>
                  <a:gd name="T22" fmla="*/ 0 w 1117"/>
                  <a:gd name="T23" fmla="*/ 1 h 412"/>
                  <a:gd name="T24" fmla="*/ 0 w 1117"/>
                  <a:gd name="T25" fmla="*/ 1 h 412"/>
                  <a:gd name="T26" fmla="*/ 0 w 1117"/>
                  <a:gd name="T27" fmla="*/ 1 h 412"/>
                  <a:gd name="T28" fmla="*/ 0 w 1117"/>
                  <a:gd name="T29" fmla="*/ 1 h 412"/>
                  <a:gd name="T30" fmla="*/ 0 w 1117"/>
                  <a:gd name="T31" fmla="*/ 1 h 412"/>
                  <a:gd name="T32" fmla="*/ 0 w 1117"/>
                  <a:gd name="T33" fmla="*/ 1 h 412"/>
                  <a:gd name="T34" fmla="*/ 0 w 1117"/>
                  <a:gd name="T35" fmla="*/ 1 h 412"/>
                  <a:gd name="T36" fmla="*/ 0 w 1117"/>
                  <a:gd name="T37" fmla="*/ 1 h 412"/>
                  <a:gd name="T38" fmla="*/ 0 w 1117"/>
                  <a:gd name="T39" fmla="*/ 1 h 412"/>
                  <a:gd name="T40" fmla="*/ 0 w 1117"/>
                  <a:gd name="T41" fmla="*/ 1 h 412"/>
                  <a:gd name="T42" fmla="*/ 0 w 1117"/>
                  <a:gd name="T43" fmla="*/ 1 h 412"/>
                  <a:gd name="T44" fmla="*/ 0 w 1117"/>
                  <a:gd name="T45" fmla="*/ 1 h 412"/>
                  <a:gd name="T46" fmla="*/ 0 w 1117"/>
                  <a:gd name="T47" fmla="*/ 1 h 412"/>
                  <a:gd name="T48" fmla="*/ 0 w 1117"/>
                  <a:gd name="T49" fmla="*/ 1 h 412"/>
                  <a:gd name="T50" fmla="*/ 0 w 1117"/>
                  <a:gd name="T51" fmla="*/ 1 h 412"/>
                  <a:gd name="T52" fmla="*/ 0 w 1117"/>
                  <a:gd name="T53" fmla="*/ 1 h 412"/>
                  <a:gd name="T54" fmla="*/ 0 w 1117"/>
                  <a:gd name="T55" fmla="*/ 1 h 412"/>
                  <a:gd name="T56" fmla="*/ 0 w 1117"/>
                  <a:gd name="T57" fmla="*/ 1 h 412"/>
                  <a:gd name="T58" fmla="*/ 0 w 1117"/>
                  <a:gd name="T59" fmla="*/ 1 h 412"/>
                  <a:gd name="T60" fmla="*/ 0 w 1117"/>
                  <a:gd name="T61" fmla="*/ 1 h 412"/>
                  <a:gd name="T62" fmla="*/ 0 w 1117"/>
                  <a:gd name="T63" fmla="*/ 1 h 412"/>
                  <a:gd name="T64" fmla="*/ 0 w 1117"/>
                  <a:gd name="T65" fmla="*/ 0 h 412"/>
                  <a:gd name="T66" fmla="*/ 0 w 1117"/>
                  <a:gd name="T67" fmla="*/ 1 h 412"/>
                  <a:gd name="T68" fmla="*/ 0 w 1117"/>
                  <a:gd name="T69" fmla="*/ 1 h 412"/>
                  <a:gd name="T70" fmla="*/ 0 w 1117"/>
                  <a:gd name="T71" fmla="*/ 1 h 412"/>
                  <a:gd name="T72" fmla="*/ 0 w 1117"/>
                  <a:gd name="T73" fmla="*/ 1 h 412"/>
                  <a:gd name="T74" fmla="*/ 0 w 1117"/>
                  <a:gd name="T75" fmla="*/ 1 h 412"/>
                  <a:gd name="T76" fmla="*/ 0 w 1117"/>
                  <a:gd name="T77" fmla="*/ 1 h 412"/>
                  <a:gd name="T78" fmla="*/ 0 w 1117"/>
                  <a:gd name="T79" fmla="*/ 1 h 412"/>
                  <a:gd name="T80" fmla="*/ 0 w 1117"/>
                  <a:gd name="T81" fmla="*/ 1 h 412"/>
                  <a:gd name="T82" fmla="*/ 0 w 1117"/>
                  <a:gd name="T83" fmla="*/ 1 h 412"/>
                  <a:gd name="T84" fmla="*/ 0 w 1117"/>
                  <a:gd name="T85" fmla="*/ 1 h 412"/>
                  <a:gd name="T86" fmla="*/ 0 w 1117"/>
                  <a:gd name="T87" fmla="*/ 1 h 412"/>
                  <a:gd name="T88" fmla="*/ 0 w 1117"/>
                  <a:gd name="T89" fmla="*/ 1 h 412"/>
                  <a:gd name="T90" fmla="*/ 0 w 1117"/>
                  <a:gd name="T91" fmla="*/ 1 h 412"/>
                  <a:gd name="T92" fmla="*/ 0 w 1117"/>
                  <a:gd name="T93" fmla="*/ 1 h 412"/>
                  <a:gd name="T94" fmla="*/ 0 w 1117"/>
                  <a:gd name="T95" fmla="*/ 1 h 412"/>
                  <a:gd name="T96" fmla="*/ 0 w 1117"/>
                  <a:gd name="T97" fmla="*/ 1 h 412"/>
                  <a:gd name="T98" fmla="*/ 0 w 1117"/>
                  <a:gd name="T99" fmla="*/ 1 h 412"/>
                  <a:gd name="T100" fmla="*/ 0 w 1117"/>
                  <a:gd name="T101" fmla="*/ 1 h 412"/>
                  <a:gd name="T102" fmla="*/ 0 w 1117"/>
                  <a:gd name="T103" fmla="*/ 1 h 412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1117" h="412">
                    <a:moveTo>
                      <a:pt x="1093" y="212"/>
                    </a:moveTo>
                    <a:lnTo>
                      <a:pt x="1073" y="229"/>
                    </a:lnTo>
                    <a:lnTo>
                      <a:pt x="1052" y="248"/>
                    </a:lnTo>
                    <a:lnTo>
                      <a:pt x="1032" y="265"/>
                    </a:lnTo>
                    <a:lnTo>
                      <a:pt x="1011" y="284"/>
                    </a:lnTo>
                    <a:lnTo>
                      <a:pt x="990" y="301"/>
                    </a:lnTo>
                    <a:lnTo>
                      <a:pt x="971" y="317"/>
                    </a:lnTo>
                    <a:lnTo>
                      <a:pt x="951" y="334"/>
                    </a:lnTo>
                    <a:lnTo>
                      <a:pt x="934" y="349"/>
                    </a:lnTo>
                    <a:lnTo>
                      <a:pt x="917" y="363"/>
                    </a:lnTo>
                    <a:lnTo>
                      <a:pt x="900" y="376"/>
                    </a:lnTo>
                    <a:lnTo>
                      <a:pt x="888" y="387"/>
                    </a:lnTo>
                    <a:lnTo>
                      <a:pt x="876" y="397"/>
                    </a:lnTo>
                    <a:lnTo>
                      <a:pt x="867" y="403"/>
                    </a:lnTo>
                    <a:lnTo>
                      <a:pt x="860" y="409"/>
                    </a:lnTo>
                    <a:lnTo>
                      <a:pt x="857" y="412"/>
                    </a:lnTo>
                    <a:lnTo>
                      <a:pt x="826" y="410"/>
                    </a:lnTo>
                    <a:lnTo>
                      <a:pt x="791" y="409"/>
                    </a:lnTo>
                    <a:lnTo>
                      <a:pt x="753" y="408"/>
                    </a:lnTo>
                    <a:lnTo>
                      <a:pt x="714" y="406"/>
                    </a:lnTo>
                    <a:lnTo>
                      <a:pt x="672" y="403"/>
                    </a:lnTo>
                    <a:lnTo>
                      <a:pt x="630" y="401"/>
                    </a:lnTo>
                    <a:lnTo>
                      <a:pt x="587" y="399"/>
                    </a:lnTo>
                    <a:lnTo>
                      <a:pt x="542" y="395"/>
                    </a:lnTo>
                    <a:lnTo>
                      <a:pt x="499" y="393"/>
                    </a:lnTo>
                    <a:lnTo>
                      <a:pt x="455" y="391"/>
                    </a:lnTo>
                    <a:lnTo>
                      <a:pt x="412" y="387"/>
                    </a:lnTo>
                    <a:lnTo>
                      <a:pt x="371" y="385"/>
                    </a:lnTo>
                    <a:lnTo>
                      <a:pt x="330" y="383"/>
                    </a:lnTo>
                    <a:lnTo>
                      <a:pt x="292" y="380"/>
                    </a:lnTo>
                    <a:lnTo>
                      <a:pt x="257" y="378"/>
                    </a:lnTo>
                    <a:lnTo>
                      <a:pt x="224" y="377"/>
                    </a:lnTo>
                    <a:lnTo>
                      <a:pt x="209" y="376"/>
                    </a:lnTo>
                    <a:lnTo>
                      <a:pt x="193" y="376"/>
                    </a:lnTo>
                    <a:lnTo>
                      <a:pt x="178" y="375"/>
                    </a:lnTo>
                    <a:lnTo>
                      <a:pt x="162" y="375"/>
                    </a:lnTo>
                    <a:lnTo>
                      <a:pt x="147" y="374"/>
                    </a:lnTo>
                    <a:lnTo>
                      <a:pt x="131" y="374"/>
                    </a:lnTo>
                    <a:lnTo>
                      <a:pt x="116" y="372"/>
                    </a:lnTo>
                    <a:lnTo>
                      <a:pt x="101" y="372"/>
                    </a:lnTo>
                    <a:lnTo>
                      <a:pt x="80" y="334"/>
                    </a:lnTo>
                    <a:lnTo>
                      <a:pt x="63" y="289"/>
                    </a:lnTo>
                    <a:lnTo>
                      <a:pt x="48" y="241"/>
                    </a:lnTo>
                    <a:lnTo>
                      <a:pt x="36" y="190"/>
                    </a:lnTo>
                    <a:lnTo>
                      <a:pt x="24" y="142"/>
                    </a:lnTo>
                    <a:lnTo>
                      <a:pt x="15" y="97"/>
                    </a:lnTo>
                    <a:lnTo>
                      <a:pt x="7" y="58"/>
                    </a:lnTo>
                    <a:lnTo>
                      <a:pt x="0" y="28"/>
                    </a:lnTo>
                    <a:lnTo>
                      <a:pt x="11" y="62"/>
                    </a:lnTo>
                    <a:lnTo>
                      <a:pt x="25" y="100"/>
                    </a:lnTo>
                    <a:lnTo>
                      <a:pt x="41" y="141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4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1" y="284"/>
                    </a:lnTo>
                    <a:lnTo>
                      <a:pt x="138" y="257"/>
                    </a:lnTo>
                    <a:lnTo>
                      <a:pt x="146" y="234"/>
                    </a:lnTo>
                    <a:lnTo>
                      <a:pt x="156" y="211"/>
                    </a:lnTo>
                    <a:lnTo>
                      <a:pt x="169" y="191"/>
                    </a:lnTo>
                    <a:lnTo>
                      <a:pt x="184" y="172"/>
                    </a:lnTo>
                    <a:lnTo>
                      <a:pt x="204" y="153"/>
                    </a:lnTo>
                    <a:lnTo>
                      <a:pt x="227" y="136"/>
                    </a:lnTo>
                    <a:lnTo>
                      <a:pt x="214" y="158"/>
                    </a:lnTo>
                    <a:lnTo>
                      <a:pt x="201" y="184"/>
                    </a:lnTo>
                    <a:lnTo>
                      <a:pt x="191" y="216"/>
                    </a:lnTo>
                    <a:lnTo>
                      <a:pt x="184" y="248"/>
                    </a:lnTo>
                    <a:lnTo>
                      <a:pt x="182" y="281"/>
                    </a:lnTo>
                    <a:lnTo>
                      <a:pt x="188" y="314"/>
                    </a:lnTo>
                    <a:lnTo>
                      <a:pt x="200" y="344"/>
                    </a:lnTo>
                    <a:lnTo>
                      <a:pt x="224" y="370"/>
                    </a:lnTo>
                    <a:lnTo>
                      <a:pt x="250" y="344"/>
                    </a:lnTo>
                    <a:lnTo>
                      <a:pt x="270" y="305"/>
                    </a:lnTo>
                    <a:lnTo>
                      <a:pt x="284" y="261"/>
                    </a:lnTo>
                    <a:lnTo>
                      <a:pt x="291" y="211"/>
                    </a:lnTo>
                    <a:lnTo>
                      <a:pt x="290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7" y="8"/>
                    </a:lnTo>
                    <a:lnTo>
                      <a:pt x="261" y="35"/>
                    </a:lnTo>
                    <a:lnTo>
                      <a:pt x="282" y="63"/>
                    </a:lnTo>
                    <a:lnTo>
                      <a:pt x="299" y="96"/>
                    </a:lnTo>
                    <a:lnTo>
                      <a:pt x="314" y="130"/>
                    </a:lnTo>
                    <a:lnTo>
                      <a:pt x="326" y="168"/>
                    </a:lnTo>
                    <a:lnTo>
                      <a:pt x="334" y="211"/>
                    </a:lnTo>
                    <a:lnTo>
                      <a:pt x="340" y="258"/>
                    </a:lnTo>
                    <a:lnTo>
                      <a:pt x="341" y="309"/>
                    </a:lnTo>
                    <a:lnTo>
                      <a:pt x="355" y="288"/>
                    </a:lnTo>
                    <a:lnTo>
                      <a:pt x="371" y="266"/>
                    </a:lnTo>
                    <a:lnTo>
                      <a:pt x="389" y="244"/>
                    </a:lnTo>
                    <a:lnTo>
                      <a:pt x="409" y="222"/>
                    </a:lnTo>
                    <a:lnTo>
                      <a:pt x="429" y="203"/>
                    </a:lnTo>
                    <a:lnTo>
                      <a:pt x="450" y="184"/>
                    </a:lnTo>
                    <a:lnTo>
                      <a:pt x="471" y="171"/>
                    </a:lnTo>
                    <a:lnTo>
                      <a:pt x="492" y="160"/>
                    </a:lnTo>
                    <a:lnTo>
                      <a:pt x="482" y="180"/>
                    </a:lnTo>
                    <a:lnTo>
                      <a:pt x="469" y="203"/>
                    </a:lnTo>
                    <a:lnTo>
                      <a:pt x="451" y="227"/>
                    </a:lnTo>
                    <a:lnTo>
                      <a:pt x="433" y="251"/>
                    </a:lnTo>
                    <a:lnTo>
                      <a:pt x="416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1" y="334"/>
                    </a:lnTo>
                    <a:lnTo>
                      <a:pt x="388" y="339"/>
                    </a:lnTo>
                    <a:lnTo>
                      <a:pt x="397" y="344"/>
                    </a:lnTo>
                    <a:lnTo>
                      <a:pt x="408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3" y="360"/>
                    </a:lnTo>
                    <a:lnTo>
                      <a:pt x="457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3"/>
                    </a:lnTo>
                    <a:lnTo>
                      <a:pt x="374" y="66"/>
                    </a:lnTo>
                    <a:lnTo>
                      <a:pt x="345" y="36"/>
                    </a:lnTo>
                    <a:lnTo>
                      <a:pt x="374" y="58"/>
                    </a:lnTo>
                    <a:lnTo>
                      <a:pt x="399" y="79"/>
                    </a:lnTo>
                    <a:lnTo>
                      <a:pt x="423" y="103"/>
                    </a:lnTo>
                    <a:lnTo>
                      <a:pt x="443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3" y="10"/>
                    </a:lnTo>
                    <a:lnTo>
                      <a:pt x="489" y="39"/>
                    </a:lnTo>
                    <a:lnTo>
                      <a:pt x="505" y="71"/>
                    </a:lnTo>
                    <a:lnTo>
                      <a:pt x="519" y="106"/>
                    </a:lnTo>
                    <a:lnTo>
                      <a:pt x="531" y="145"/>
                    </a:lnTo>
                    <a:lnTo>
                      <a:pt x="539" y="189"/>
                    </a:lnTo>
                    <a:lnTo>
                      <a:pt x="541" y="236"/>
                    </a:lnTo>
                    <a:lnTo>
                      <a:pt x="538" y="290"/>
                    </a:lnTo>
                    <a:lnTo>
                      <a:pt x="526" y="349"/>
                    </a:lnTo>
                    <a:lnTo>
                      <a:pt x="553" y="322"/>
                    </a:lnTo>
                    <a:lnTo>
                      <a:pt x="576" y="288"/>
                    </a:lnTo>
                    <a:lnTo>
                      <a:pt x="594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2" y="126"/>
                    </a:lnTo>
                    <a:lnTo>
                      <a:pt x="584" y="84"/>
                    </a:lnTo>
                    <a:lnTo>
                      <a:pt x="551" y="44"/>
                    </a:lnTo>
                    <a:lnTo>
                      <a:pt x="566" y="52"/>
                    </a:lnTo>
                    <a:lnTo>
                      <a:pt x="581" y="60"/>
                    </a:lnTo>
                    <a:lnTo>
                      <a:pt x="596" y="69"/>
                    </a:lnTo>
                    <a:lnTo>
                      <a:pt x="610" y="82"/>
                    </a:lnTo>
                    <a:lnTo>
                      <a:pt x="622" y="96"/>
                    </a:lnTo>
                    <a:lnTo>
                      <a:pt x="632" y="113"/>
                    </a:lnTo>
                    <a:lnTo>
                      <a:pt x="641" y="134"/>
                    </a:lnTo>
                    <a:lnTo>
                      <a:pt x="647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8" y="32"/>
                    </a:lnTo>
                    <a:lnTo>
                      <a:pt x="645" y="0"/>
                    </a:lnTo>
                    <a:lnTo>
                      <a:pt x="655" y="38"/>
                    </a:lnTo>
                    <a:lnTo>
                      <a:pt x="661" y="82"/>
                    </a:lnTo>
                    <a:lnTo>
                      <a:pt x="662" y="129"/>
                    </a:lnTo>
                    <a:lnTo>
                      <a:pt x="660" y="179"/>
                    </a:lnTo>
                    <a:lnTo>
                      <a:pt x="652" y="228"/>
                    </a:lnTo>
                    <a:lnTo>
                      <a:pt x="641" y="277"/>
                    </a:lnTo>
                    <a:lnTo>
                      <a:pt x="626" y="320"/>
                    </a:lnTo>
                    <a:lnTo>
                      <a:pt x="609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79" y="255"/>
                    </a:lnTo>
                    <a:lnTo>
                      <a:pt x="697" y="212"/>
                    </a:lnTo>
                    <a:lnTo>
                      <a:pt x="712" y="167"/>
                    </a:lnTo>
                    <a:lnTo>
                      <a:pt x="722" y="122"/>
                    </a:lnTo>
                    <a:lnTo>
                      <a:pt x="730" y="77"/>
                    </a:lnTo>
                    <a:lnTo>
                      <a:pt x="733" y="33"/>
                    </a:lnTo>
                    <a:lnTo>
                      <a:pt x="742" y="88"/>
                    </a:lnTo>
                    <a:lnTo>
                      <a:pt x="746" y="148"/>
                    </a:lnTo>
                    <a:lnTo>
                      <a:pt x="743" y="210"/>
                    </a:lnTo>
                    <a:lnTo>
                      <a:pt x="730" y="269"/>
                    </a:lnTo>
                    <a:lnTo>
                      <a:pt x="743" y="252"/>
                    </a:lnTo>
                    <a:lnTo>
                      <a:pt x="756" y="232"/>
                    </a:lnTo>
                    <a:lnTo>
                      <a:pt x="770" y="206"/>
                    </a:lnTo>
                    <a:lnTo>
                      <a:pt x="784" y="181"/>
                    </a:lnTo>
                    <a:lnTo>
                      <a:pt x="797" y="154"/>
                    </a:lnTo>
                    <a:lnTo>
                      <a:pt x="808" y="130"/>
                    </a:lnTo>
                    <a:lnTo>
                      <a:pt x="816" y="109"/>
                    </a:lnTo>
                    <a:lnTo>
                      <a:pt x="821" y="93"/>
                    </a:lnTo>
                    <a:lnTo>
                      <a:pt x="819" y="118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4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6" y="295"/>
                    </a:lnTo>
                    <a:lnTo>
                      <a:pt x="725" y="324"/>
                    </a:lnTo>
                    <a:lnTo>
                      <a:pt x="752" y="307"/>
                    </a:lnTo>
                    <a:lnTo>
                      <a:pt x="777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69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0" y="166"/>
                    </a:lnTo>
                    <a:lnTo>
                      <a:pt x="882" y="194"/>
                    </a:lnTo>
                    <a:lnTo>
                      <a:pt x="873" y="220"/>
                    </a:lnTo>
                    <a:lnTo>
                      <a:pt x="861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35" y="308"/>
                    </a:lnTo>
                    <a:lnTo>
                      <a:pt x="850" y="297"/>
                    </a:lnTo>
                    <a:lnTo>
                      <a:pt x="866" y="284"/>
                    </a:lnTo>
                    <a:lnTo>
                      <a:pt x="882" y="269"/>
                    </a:lnTo>
                    <a:lnTo>
                      <a:pt x="897" y="252"/>
                    </a:lnTo>
                    <a:lnTo>
                      <a:pt x="912" y="234"/>
                    </a:lnTo>
                    <a:lnTo>
                      <a:pt x="927" y="216"/>
                    </a:lnTo>
                    <a:lnTo>
                      <a:pt x="941" y="195"/>
                    </a:lnTo>
                    <a:lnTo>
                      <a:pt x="955" y="174"/>
                    </a:lnTo>
                    <a:lnTo>
                      <a:pt x="967" y="153"/>
                    </a:lnTo>
                    <a:lnTo>
                      <a:pt x="979" y="133"/>
                    </a:lnTo>
                    <a:lnTo>
                      <a:pt x="990" y="112"/>
                    </a:lnTo>
                    <a:lnTo>
                      <a:pt x="999" y="91"/>
                    </a:lnTo>
                    <a:lnTo>
                      <a:pt x="1008" y="70"/>
                    </a:lnTo>
                    <a:lnTo>
                      <a:pt x="1014" y="52"/>
                    </a:lnTo>
                    <a:lnTo>
                      <a:pt x="1020" y="33"/>
                    </a:lnTo>
                    <a:lnTo>
                      <a:pt x="1012" y="71"/>
                    </a:lnTo>
                    <a:lnTo>
                      <a:pt x="1004" y="107"/>
                    </a:lnTo>
                    <a:lnTo>
                      <a:pt x="994" y="141"/>
                    </a:lnTo>
                    <a:lnTo>
                      <a:pt x="983" y="173"/>
                    </a:lnTo>
                    <a:lnTo>
                      <a:pt x="968" y="206"/>
                    </a:lnTo>
                    <a:lnTo>
                      <a:pt x="950" y="242"/>
                    </a:lnTo>
                    <a:lnTo>
                      <a:pt x="927" y="279"/>
                    </a:lnTo>
                    <a:lnTo>
                      <a:pt x="897" y="322"/>
                    </a:lnTo>
                    <a:lnTo>
                      <a:pt x="910" y="314"/>
                    </a:lnTo>
                    <a:lnTo>
                      <a:pt x="925" y="304"/>
                    </a:lnTo>
                    <a:lnTo>
                      <a:pt x="940" y="294"/>
                    </a:lnTo>
                    <a:lnTo>
                      <a:pt x="956" y="282"/>
                    </a:lnTo>
                    <a:lnTo>
                      <a:pt x="972" y="270"/>
                    </a:lnTo>
                    <a:lnTo>
                      <a:pt x="988" y="257"/>
                    </a:lnTo>
                    <a:lnTo>
                      <a:pt x="1005" y="243"/>
                    </a:lnTo>
                    <a:lnTo>
                      <a:pt x="1021" y="228"/>
                    </a:lnTo>
                    <a:lnTo>
                      <a:pt x="1037" y="213"/>
                    </a:lnTo>
                    <a:lnTo>
                      <a:pt x="1052" y="197"/>
                    </a:lnTo>
                    <a:lnTo>
                      <a:pt x="1067" y="182"/>
                    </a:lnTo>
                    <a:lnTo>
                      <a:pt x="1080" y="166"/>
                    </a:lnTo>
                    <a:lnTo>
                      <a:pt x="1092" y="150"/>
                    </a:lnTo>
                    <a:lnTo>
                      <a:pt x="1102" y="135"/>
                    </a:lnTo>
                    <a:lnTo>
                      <a:pt x="1111" y="119"/>
                    </a:lnTo>
                    <a:lnTo>
                      <a:pt x="1117" y="104"/>
                    </a:lnTo>
                    <a:lnTo>
                      <a:pt x="1110" y="136"/>
                    </a:lnTo>
                    <a:lnTo>
                      <a:pt x="1103" y="166"/>
                    </a:lnTo>
                    <a:lnTo>
                      <a:pt x="1099" y="192"/>
                    </a:lnTo>
                    <a:lnTo>
                      <a:pt x="1093" y="21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6" name="Freeform 137"/>
              <p:cNvSpPr/>
              <p:nvPr/>
            </p:nvSpPr>
            <p:spPr bwMode="auto">
              <a:xfrm>
                <a:off x="4164" y="4179"/>
                <a:ext cx="202" cy="141"/>
              </a:xfrm>
              <a:custGeom>
                <a:avLst/>
                <a:gdLst>
                  <a:gd name="T0" fmla="*/ 1 w 403"/>
                  <a:gd name="T1" fmla="*/ 1 h 280"/>
                  <a:gd name="T2" fmla="*/ 1 w 403"/>
                  <a:gd name="T3" fmla="*/ 1 h 280"/>
                  <a:gd name="T4" fmla="*/ 1 w 403"/>
                  <a:gd name="T5" fmla="*/ 1 h 280"/>
                  <a:gd name="T6" fmla="*/ 1 w 403"/>
                  <a:gd name="T7" fmla="*/ 1 h 280"/>
                  <a:gd name="T8" fmla="*/ 1 w 403"/>
                  <a:gd name="T9" fmla="*/ 1 h 280"/>
                  <a:gd name="T10" fmla="*/ 1 w 403"/>
                  <a:gd name="T11" fmla="*/ 1 h 280"/>
                  <a:gd name="T12" fmla="*/ 1 w 403"/>
                  <a:gd name="T13" fmla="*/ 1 h 280"/>
                  <a:gd name="T14" fmla="*/ 1 w 403"/>
                  <a:gd name="T15" fmla="*/ 1 h 280"/>
                  <a:gd name="T16" fmla="*/ 1 w 403"/>
                  <a:gd name="T17" fmla="*/ 1 h 280"/>
                  <a:gd name="T18" fmla="*/ 1 w 403"/>
                  <a:gd name="T19" fmla="*/ 1 h 280"/>
                  <a:gd name="T20" fmla="*/ 1 w 403"/>
                  <a:gd name="T21" fmla="*/ 1 h 280"/>
                  <a:gd name="T22" fmla="*/ 1 w 403"/>
                  <a:gd name="T23" fmla="*/ 1 h 280"/>
                  <a:gd name="T24" fmla="*/ 1 w 403"/>
                  <a:gd name="T25" fmla="*/ 1 h 280"/>
                  <a:gd name="T26" fmla="*/ 1 w 403"/>
                  <a:gd name="T27" fmla="*/ 1 h 280"/>
                  <a:gd name="T28" fmla="*/ 1 w 403"/>
                  <a:gd name="T29" fmla="*/ 1 h 280"/>
                  <a:gd name="T30" fmla="*/ 1 w 403"/>
                  <a:gd name="T31" fmla="*/ 1 h 280"/>
                  <a:gd name="T32" fmla="*/ 1 w 403"/>
                  <a:gd name="T33" fmla="*/ 1 h 280"/>
                  <a:gd name="T34" fmla="*/ 1 w 403"/>
                  <a:gd name="T35" fmla="*/ 1 h 280"/>
                  <a:gd name="T36" fmla="*/ 1 w 403"/>
                  <a:gd name="T37" fmla="*/ 1 h 280"/>
                  <a:gd name="T38" fmla="*/ 1 w 403"/>
                  <a:gd name="T39" fmla="*/ 1 h 280"/>
                  <a:gd name="T40" fmla="*/ 1 w 403"/>
                  <a:gd name="T41" fmla="*/ 1 h 280"/>
                  <a:gd name="T42" fmla="*/ 1 w 403"/>
                  <a:gd name="T43" fmla="*/ 1 h 280"/>
                  <a:gd name="T44" fmla="*/ 1 w 403"/>
                  <a:gd name="T45" fmla="*/ 1 h 280"/>
                  <a:gd name="T46" fmla="*/ 1 w 403"/>
                  <a:gd name="T47" fmla="*/ 1 h 280"/>
                  <a:gd name="T48" fmla="*/ 1 w 403"/>
                  <a:gd name="T49" fmla="*/ 1 h 280"/>
                  <a:gd name="T50" fmla="*/ 1 w 403"/>
                  <a:gd name="T51" fmla="*/ 1 h 280"/>
                  <a:gd name="T52" fmla="*/ 1 w 403"/>
                  <a:gd name="T53" fmla="*/ 1 h 280"/>
                  <a:gd name="T54" fmla="*/ 1 w 403"/>
                  <a:gd name="T55" fmla="*/ 1 h 280"/>
                  <a:gd name="T56" fmla="*/ 1 w 403"/>
                  <a:gd name="T57" fmla="*/ 1 h 280"/>
                  <a:gd name="T58" fmla="*/ 1 w 403"/>
                  <a:gd name="T59" fmla="*/ 1 h 280"/>
                  <a:gd name="T60" fmla="*/ 1 w 403"/>
                  <a:gd name="T61" fmla="*/ 1 h 280"/>
                  <a:gd name="T62" fmla="*/ 1 w 403"/>
                  <a:gd name="T63" fmla="*/ 1 h 280"/>
                  <a:gd name="T64" fmla="*/ 1 w 403"/>
                  <a:gd name="T65" fmla="*/ 1 h 280"/>
                  <a:gd name="T66" fmla="*/ 1 w 403"/>
                  <a:gd name="T67" fmla="*/ 1 h 280"/>
                  <a:gd name="T68" fmla="*/ 1 w 403"/>
                  <a:gd name="T69" fmla="*/ 1 h 280"/>
                  <a:gd name="T70" fmla="*/ 1 w 403"/>
                  <a:gd name="T71" fmla="*/ 1 h 280"/>
                  <a:gd name="T72" fmla="*/ 1 w 403"/>
                  <a:gd name="T73" fmla="*/ 1 h 280"/>
                  <a:gd name="T74" fmla="*/ 1 w 403"/>
                  <a:gd name="T75" fmla="*/ 1 h 280"/>
                  <a:gd name="T76" fmla="*/ 1 w 403"/>
                  <a:gd name="T77" fmla="*/ 1 h 280"/>
                  <a:gd name="T78" fmla="*/ 1 w 403"/>
                  <a:gd name="T79" fmla="*/ 1 h 28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3" h="280">
                    <a:moveTo>
                      <a:pt x="339" y="270"/>
                    </a:moveTo>
                    <a:lnTo>
                      <a:pt x="322" y="270"/>
                    </a:lnTo>
                    <a:lnTo>
                      <a:pt x="305" y="271"/>
                    </a:lnTo>
                    <a:lnTo>
                      <a:pt x="289" y="271"/>
                    </a:lnTo>
                    <a:lnTo>
                      <a:pt x="273" y="272"/>
                    </a:lnTo>
                    <a:lnTo>
                      <a:pt x="257" y="272"/>
                    </a:lnTo>
                    <a:lnTo>
                      <a:pt x="241" y="273"/>
                    </a:lnTo>
                    <a:lnTo>
                      <a:pt x="225" y="273"/>
                    </a:lnTo>
                    <a:lnTo>
                      <a:pt x="210" y="274"/>
                    </a:lnTo>
                    <a:lnTo>
                      <a:pt x="194" y="274"/>
                    </a:lnTo>
                    <a:lnTo>
                      <a:pt x="179" y="275"/>
                    </a:lnTo>
                    <a:lnTo>
                      <a:pt x="164" y="277"/>
                    </a:lnTo>
                    <a:lnTo>
                      <a:pt x="149" y="277"/>
                    </a:lnTo>
                    <a:lnTo>
                      <a:pt x="134" y="278"/>
                    </a:lnTo>
                    <a:lnTo>
                      <a:pt x="119" y="279"/>
                    </a:lnTo>
                    <a:lnTo>
                      <a:pt x="104" y="279"/>
                    </a:lnTo>
                    <a:lnTo>
                      <a:pt x="90" y="280"/>
                    </a:lnTo>
                    <a:lnTo>
                      <a:pt x="86" y="257"/>
                    </a:lnTo>
                    <a:lnTo>
                      <a:pt x="81" y="233"/>
                    </a:lnTo>
                    <a:lnTo>
                      <a:pt x="73" y="209"/>
                    </a:lnTo>
                    <a:lnTo>
                      <a:pt x="62" y="184"/>
                    </a:lnTo>
                    <a:lnTo>
                      <a:pt x="50" y="162"/>
                    </a:lnTo>
                    <a:lnTo>
                      <a:pt x="35" y="142"/>
                    </a:lnTo>
                    <a:lnTo>
                      <a:pt x="18" y="124"/>
                    </a:lnTo>
                    <a:lnTo>
                      <a:pt x="0" y="112"/>
                    </a:lnTo>
                    <a:lnTo>
                      <a:pt x="22" y="117"/>
                    </a:lnTo>
                    <a:lnTo>
                      <a:pt x="40" y="127"/>
                    </a:lnTo>
                    <a:lnTo>
                      <a:pt x="58" y="138"/>
                    </a:lnTo>
                    <a:lnTo>
                      <a:pt x="74" y="154"/>
                    </a:lnTo>
                    <a:lnTo>
                      <a:pt x="89" y="173"/>
                    </a:lnTo>
                    <a:lnTo>
                      <a:pt x="104" y="196"/>
                    </a:lnTo>
                    <a:lnTo>
                      <a:pt x="117" y="222"/>
                    </a:lnTo>
                    <a:lnTo>
                      <a:pt x="132" y="254"/>
                    </a:lnTo>
                    <a:lnTo>
                      <a:pt x="139" y="222"/>
                    </a:lnTo>
                    <a:lnTo>
                      <a:pt x="143" y="188"/>
                    </a:lnTo>
                    <a:lnTo>
                      <a:pt x="142" y="152"/>
                    </a:lnTo>
                    <a:lnTo>
                      <a:pt x="139" y="115"/>
                    </a:lnTo>
                    <a:lnTo>
                      <a:pt x="134" y="81"/>
                    </a:lnTo>
                    <a:lnTo>
                      <a:pt x="126" y="49"/>
                    </a:lnTo>
                    <a:lnTo>
                      <a:pt x="115" y="23"/>
                    </a:lnTo>
                    <a:lnTo>
                      <a:pt x="103" y="4"/>
                    </a:lnTo>
                    <a:lnTo>
                      <a:pt x="121" y="17"/>
                    </a:lnTo>
                    <a:lnTo>
                      <a:pt x="139" y="33"/>
                    </a:lnTo>
                    <a:lnTo>
                      <a:pt x="157" y="53"/>
                    </a:lnTo>
                    <a:lnTo>
                      <a:pt x="173" y="77"/>
                    </a:lnTo>
                    <a:lnTo>
                      <a:pt x="188" y="106"/>
                    </a:lnTo>
                    <a:lnTo>
                      <a:pt x="200" y="141"/>
                    </a:lnTo>
                    <a:lnTo>
                      <a:pt x="211" y="182"/>
                    </a:lnTo>
                    <a:lnTo>
                      <a:pt x="218" y="230"/>
                    </a:lnTo>
                    <a:lnTo>
                      <a:pt x="228" y="207"/>
                    </a:lnTo>
                    <a:lnTo>
                      <a:pt x="236" y="182"/>
                    </a:lnTo>
                    <a:lnTo>
                      <a:pt x="242" y="153"/>
                    </a:lnTo>
                    <a:lnTo>
                      <a:pt x="245" y="123"/>
                    </a:lnTo>
                    <a:lnTo>
                      <a:pt x="245" y="92"/>
                    </a:lnTo>
                    <a:lnTo>
                      <a:pt x="242" y="61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1" y="30"/>
                    </a:lnTo>
                    <a:lnTo>
                      <a:pt x="255" y="56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7" y="128"/>
                    </a:lnTo>
                    <a:lnTo>
                      <a:pt x="294" y="151"/>
                    </a:lnTo>
                    <a:lnTo>
                      <a:pt x="297" y="173"/>
                    </a:lnTo>
                    <a:lnTo>
                      <a:pt x="298" y="195"/>
                    </a:lnTo>
                    <a:lnTo>
                      <a:pt x="312" y="173"/>
                    </a:lnTo>
                    <a:lnTo>
                      <a:pt x="326" y="149"/>
                    </a:lnTo>
                    <a:lnTo>
                      <a:pt x="340" y="121"/>
                    </a:lnTo>
                    <a:lnTo>
                      <a:pt x="354" y="93"/>
                    </a:lnTo>
                    <a:lnTo>
                      <a:pt x="366" y="67"/>
                    </a:lnTo>
                    <a:lnTo>
                      <a:pt x="375" y="41"/>
                    </a:lnTo>
                    <a:lnTo>
                      <a:pt x="382" y="19"/>
                    </a:lnTo>
                    <a:lnTo>
                      <a:pt x="385" y="2"/>
                    </a:lnTo>
                    <a:lnTo>
                      <a:pt x="392" y="26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3" y="112"/>
                    </a:lnTo>
                    <a:lnTo>
                      <a:pt x="398" y="145"/>
                    </a:lnTo>
                    <a:lnTo>
                      <a:pt x="387" y="183"/>
                    </a:lnTo>
                    <a:lnTo>
                      <a:pt x="367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7" name="Freeform 138"/>
              <p:cNvSpPr/>
              <p:nvPr/>
            </p:nvSpPr>
            <p:spPr bwMode="auto">
              <a:xfrm>
                <a:off x="4368" y="4177"/>
                <a:ext cx="123" cy="143"/>
              </a:xfrm>
              <a:custGeom>
                <a:avLst/>
                <a:gdLst>
                  <a:gd name="T0" fmla="*/ 1 w 246"/>
                  <a:gd name="T1" fmla="*/ 1 h 285"/>
                  <a:gd name="T2" fmla="*/ 1 w 246"/>
                  <a:gd name="T3" fmla="*/ 1 h 285"/>
                  <a:gd name="T4" fmla="*/ 1 w 246"/>
                  <a:gd name="T5" fmla="*/ 1 h 285"/>
                  <a:gd name="T6" fmla="*/ 1 w 246"/>
                  <a:gd name="T7" fmla="*/ 1 h 285"/>
                  <a:gd name="T8" fmla="*/ 1 w 246"/>
                  <a:gd name="T9" fmla="*/ 1 h 285"/>
                  <a:gd name="T10" fmla="*/ 1 w 246"/>
                  <a:gd name="T11" fmla="*/ 1 h 285"/>
                  <a:gd name="T12" fmla="*/ 1 w 246"/>
                  <a:gd name="T13" fmla="*/ 1 h 285"/>
                  <a:gd name="T14" fmla="*/ 1 w 246"/>
                  <a:gd name="T15" fmla="*/ 1 h 285"/>
                  <a:gd name="T16" fmla="*/ 0 w 246"/>
                  <a:gd name="T17" fmla="*/ 1 h 285"/>
                  <a:gd name="T18" fmla="*/ 1 w 246"/>
                  <a:gd name="T19" fmla="*/ 1 h 285"/>
                  <a:gd name="T20" fmla="*/ 1 w 246"/>
                  <a:gd name="T21" fmla="*/ 1 h 285"/>
                  <a:gd name="T22" fmla="*/ 1 w 246"/>
                  <a:gd name="T23" fmla="*/ 1 h 285"/>
                  <a:gd name="T24" fmla="*/ 1 w 246"/>
                  <a:gd name="T25" fmla="*/ 1 h 285"/>
                  <a:gd name="T26" fmla="*/ 1 w 246"/>
                  <a:gd name="T27" fmla="*/ 1 h 285"/>
                  <a:gd name="T28" fmla="*/ 1 w 246"/>
                  <a:gd name="T29" fmla="*/ 1 h 285"/>
                  <a:gd name="T30" fmla="*/ 1 w 246"/>
                  <a:gd name="T31" fmla="*/ 1 h 285"/>
                  <a:gd name="T32" fmla="*/ 1 w 246"/>
                  <a:gd name="T33" fmla="*/ 1 h 285"/>
                  <a:gd name="T34" fmla="*/ 1 w 246"/>
                  <a:gd name="T35" fmla="*/ 1 h 285"/>
                  <a:gd name="T36" fmla="*/ 1 w 246"/>
                  <a:gd name="T37" fmla="*/ 1 h 285"/>
                  <a:gd name="T38" fmla="*/ 1 w 246"/>
                  <a:gd name="T39" fmla="*/ 1 h 285"/>
                  <a:gd name="T40" fmla="*/ 1 w 246"/>
                  <a:gd name="T41" fmla="*/ 1 h 285"/>
                  <a:gd name="T42" fmla="*/ 1 w 246"/>
                  <a:gd name="T43" fmla="*/ 1 h 285"/>
                  <a:gd name="T44" fmla="*/ 1 w 246"/>
                  <a:gd name="T45" fmla="*/ 1 h 285"/>
                  <a:gd name="T46" fmla="*/ 1 w 246"/>
                  <a:gd name="T47" fmla="*/ 1 h 285"/>
                  <a:gd name="T48" fmla="*/ 1 w 246"/>
                  <a:gd name="T49" fmla="*/ 0 h 285"/>
                  <a:gd name="T50" fmla="*/ 1 w 246"/>
                  <a:gd name="T51" fmla="*/ 1 h 285"/>
                  <a:gd name="T52" fmla="*/ 1 w 246"/>
                  <a:gd name="T53" fmla="*/ 1 h 285"/>
                  <a:gd name="T54" fmla="*/ 1 w 246"/>
                  <a:gd name="T55" fmla="*/ 1 h 285"/>
                  <a:gd name="T56" fmla="*/ 1 w 246"/>
                  <a:gd name="T57" fmla="*/ 1 h 285"/>
                  <a:gd name="T58" fmla="*/ 1 w 246"/>
                  <a:gd name="T59" fmla="*/ 1 h 285"/>
                  <a:gd name="T60" fmla="*/ 1 w 246"/>
                  <a:gd name="T61" fmla="*/ 1 h 285"/>
                  <a:gd name="T62" fmla="*/ 1 w 246"/>
                  <a:gd name="T63" fmla="*/ 1 h 285"/>
                  <a:gd name="T64" fmla="*/ 1 w 246"/>
                  <a:gd name="T65" fmla="*/ 1 h 2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46" h="285">
                    <a:moveTo>
                      <a:pt x="85" y="285"/>
                    </a:moveTo>
                    <a:lnTo>
                      <a:pt x="75" y="285"/>
                    </a:lnTo>
                    <a:lnTo>
                      <a:pt x="63" y="285"/>
                    </a:lnTo>
                    <a:lnTo>
                      <a:pt x="53" y="285"/>
                    </a:lnTo>
                    <a:lnTo>
                      <a:pt x="42" y="285"/>
                    </a:lnTo>
                    <a:lnTo>
                      <a:pt x="32" y="285"/>
                    </a:lnTo>
                    <a:lnTo>
                      <a:pt x="22" y="285"/>
                    </a:lnTo>
                    <a:lnTo>
                      <a:pt x="10" y="285"/>
                    </a:lnTo>
                    <a:lnTo>
                      <a:pt x="0" y="285"/>
                    </a:lnTo>
                    <a:lnTo>
                      <a:pt x="3" y="270"/>
                    </a:lnTo>
                    <a:lnTo>
                      <a:pt x="8" y="253"/>
                    </a:lnTo>
                    <a:lnTo>
                      <a:pt x="14" y="235"/>
                    </a:lnTo>
                    <a:lnTo>
                      <a:pt x="22" y="217"/>
                    </a:lnTo>
                    <a:lnTo>
                      <a:pt x="30" y="197"/>
                    </a:lnTo>
                    <a:lnTo>
                      <a:pt x="40" y="178"/>
                    </a:lnTo>
                    <a:lnTo>
                      <a:pt x="52" y="157"/>
                    </a:lnTo>
                    <a:lnTo>
                      <a:pt x="64" y="137"/>
                    </a:lnTo>
                    <a:lnTo>
                      <a:pt x="80" y="118"/>
                    </a:lnTo>
                    <a:lnTo>
                      <a:pt x="96" y="98"/>
                    </a:lnTo>
                    <a:lnTo>
                      <a:pt x="116" y="79"/>
                    </a:lnTo>
                    <a:lnTo>
                      <a:pt x="137" y="60"/>
                    </a:lnTo>
                    <a:lnTo>
                      <a:pt x="161" y="43"/>
                    </a:lnTo>
                    <a:lnTo>
                      <a:pt x="186" y="28"/>
                    </a:lnTo>
                    <a:lnTo>
                      <a:pt x="215" y="13"/>
                    </a:lnTo>
                    <a:lnTo>
                      <a:pt x="246" y="0"/>
                    </a:lnTo>
                    <a:lnTo>
                      <a:pt x="215" y="30"/>
                    </a:lnTo>
                    <a:lnTo>
                      <a:pt x="186" y="60"/>
                    </a:lnTo>
                    <a:lnTo>
                      <a:pt x="160" y="91"/>
                    </a:lnTo>
                    <a:lnTo>
                      <a:pt x="136" y="124"/>
                    </a:lnTo>
                    <a:lnTo>
                      <a:pt x="116" y="158"/>
                    </a:lnTo>
                    <a:lnTo>
                      <a:pt x="100" y="196"/>
                    </a:lnTo>
                    <a:lnTo>
                      <a:pt x="90" y="238"/>
                    </a:lnTo>
                    <a:lnTo>
                      <a:pt x="85" y="285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8" name="Freeform 139"/>
              <p:cNvSpPr/>
              <p:nvPr/>
            </p:nvSpPr>
            <p:spPr bwMode="auto">
              <a:xfrm>
                <a:off x="4389" y="4134"/>
                <a:ext cx="493" cy="199"/>
              </a:xfrm>
              <a:custGeom>
                <a:avLst/>
                <a:gdLst>
                  <a:gd name="T0" fmla="*/ 1 w 986"/>
                  <a:gd name="T1" fmla="*/ 1 h 398"/>
                  <a:gd name="T2" fmla="*/ 1 w 986"/>
                  <a:gd name="T3" fmla="*/ 1 h 398"/>
                  <a:gd name="T4" fmla="*/ 1 w 986"/>
                  <a:gd name="T5" fmla="*/ 1 h 398"/>
                  <a:gd name="T6" fmla="*/ 1 w 986"/>
                  <a:gd name="T7" fmla="*/ 1 h 398"/>
                  <a:gd name="T8" fmla="*/ 1 w 986"/>
                  <a:gd name="T9" fmla="*/ 1 h 398"/>
                  <a:gd name="T10" fmla="*/ 1 w 986"/>
                  <a:gd name="T11" fmla="*/ 1 h 398"/>
                  <a:gd name="T12" fmla="*/ 1 w 986"/>
                  <a:gd name="T13" fmla="*/ 1 h 398"/>
                  <a:gd name="T14" fmla="*/ 1 w 986"/>
                  <a:gd name="T15" fmla="*/ 1 h 398"/>
                  <a:gd name="T16" fmla="*/ 1 w 986"/>
                  <a:gd name="T17" fmla="*/ 1 h 398"/>
                  <a:gd name="T18" fmla="*/ 1 w 986"/>
                  <a:gd name="T19" fmla="*/ 1 h 398"/>
                  <a:gd name="T20" fmla="*/ 1 w 986"/>
                  <a:gd name="T21" fmla="*/ 1 h 398"/>
                  <a:gd name="T22" fmla="*/ 1 w 986"/>
                  <a:gd name="T23" fmla="*/ 1 h 398"/>
                  <a:gd name="T24" fmla="*/ 1 w 986"/>
                  <a:gd name="T25" fmla="*/ 1 h 398"/>
                  <a:gd name="T26" fmla="*/ 1 w 986"/>
                  <a:gd name="T27" fmla="*/ 1 h 398"/>
                  <a:gd name="T28" fmla="*/ 1 w 986"/>
                  <a:gd name="T29" fmla="*/ 1 h 398"/>
                  <a:gd name="T30" fmla="*/ 1 w 986"/>
                  <a:gd name="T31" fmla="*/ 1 h 398"/>
                  <a:gd name="T32" fmla="*/ 1 w 986"/>
                  <a:gd name="T33" fmla="*/ 1 h 398"/>
                  <a:gd name="T34" fmla="*/ 1 w 986"/>
                  <a:gd name="T35" fmla="*/ 1 h 398"/>
                  <a:gd name="T36" fmla="*/ 1 w 986"/>
                  <a:gd name="T37" fmla="*/ 1 h 398"/>
                  <a:gd name="T38" fmla="*/ 1 w 986"/>
                  <a:gd name="T39" fmla="*/ 1 h 398"/>
                  <a:gd name="T40" fmla="*/ 1 w 986"/>
                  <a:gd name="T41" fmla="*/ 1 h 398"/>
                  <a:gd name="T42" fmla="*/ 1 w 986"/>
                  <a:gd name="T43" fmla="*/ 1 h 398"/>
                  <a:gd name="T44" fmla="*/ 1 w 986"/>
                  <a:gd name="T45" fmla="*/ 1 h 398"/>
                  <a:gd name="T46" fmla="*/ 1 w 986"/>
                  <a:gd name="T47" fmla="*/ 1 h 398"/>
                  <a:gd name="T48" fmla="*/ 1 w 986"/>
                  <a:gd name="T49" fmla="*/ 1 h 398"/>
                  <a:gd name="T50" fmla="*/ 1 w 986"/>
                  <a:gd name="T51" fmla="*/ 1 h 398"/>
                  <a:gd name="T52" fmla="*/ 1 w 986"/>
                  <a:gd name="T53" fmla="*/ 1 h 398"/>
                  <a:gd name="T54" fmla="*/ 1 w 986"/>
                  <a:gd name="T55" fmla="*/ 1 h 398"/>
                  <a:gd name="T56" fmla="*/ 1 w 986"/>
                  <a:gd name="T57" fmla="*/ 1 h 398"/>
                  <a:gd name="T58" fmla="*/ 1 w 986"/>
                  <a:gd name="T59" fmla="*/ 1 h 398"/>
                  <a:gd name="T60" fmla="*/ 1 w 986"/>
                  <a:gd name="T61" fmla="*/ 1 h 398"/>
                  <a:gd name="T62" fmla="*/ 1 w 986"/>
                  <a:gd name="T63" fmla="*/ 1 h 398"/>
                  <a:gd name="T64" fmla="*/ 1 w 986"/>
                  <a:gd name="T65" fmla="*/ 1 h 398"/>
                  <a:gd name="T66" fmla="*/ 1 w 986"/>
                  <a:gd name="T67" fmla="*/ 1 h 398"/>
                  <a:gd name="T68" fmla="*/ 1 w 986"/>
                  <a:gd name="T69" fmla="*/ 1 h 398"/>
                  <a:gd name="T70" fmla="*/ 1 w 986"/>
                  <a:gd name="T71" fmla="*/ 1 h 398"/>
                  <a:gd name="T72" fmla="*/ 1 w 986"/>
                  <a:gd name="T73" fmla="*/ 1 h 398"/>
                  <a:gd name="T74" fmla="*/ 1 w 986"/>
                  <a:gd name="T75" fmla="*/ 1 h 398"/>
                  <a:gd name="T76" fmla="*/ 1 w 986"/>
                  <a:gd name="T77" fmla="*/ 1 h 398"/>
                  <a:gd name="T78" fmla="*/ 1 w 986"/>
                  <a:gd name="T79" fmla="*/ 1 h 398"/>
                  <a:gd name="T80" fmla="*/ 1 w 986"/>
                  <a:gd name="T81" fmla="*/ 1 h 398"/>
                  <a:gd name="T82" fmla="*/ 1 w 986"/>
                  <a:gd name="T83" fmla="*/ 1 h 398"/>
                  <a:gd name="T84" fmla="*/ 1 w 986"/>
                  <a:gd name="T85" fmla="*/ 1 h 398"/>
                  <a:gd name="T86" fmla="*/ 1 w 986"/>
                  <a:gd name="T87" fmla="*/ 1 h 398"/>
                  <a:gd name="T88" fmla="*/ 1 w 986"/>
                  <a:gd name="T89" fmla="*/ 1 h 398"/>
                  <a:gd name="T90" fmla="*/ 1 w 986"/>
                  <a:gd name="T91" fmla="*/ 1 h 398"/>
                  <a:gd name="T92" fmla="*/ 1 w 986"/>
                  <a:gd name="T93" fmla="*/ 1 h 398"/>
                  <a:gd name="T94" fmla="*/ 1 w 986"/>
                  <a:gd name="T95" fmla="*/ 1 h 398"/>
                  <a:gd name="T96" fmla="*/ 1 w 986"/>
                  <a:gd name="T97" fmla="*/ 1 h 398"/>
                  <a:gd name="T98" fmla="*/ 1 w 986"/>
                  <a:gd name="T99" fmla="*/ 1 h 398"/>
                  <a:gd name="T100" fmla="*/ 1 w 986"/>
                  <a:gd name="T101" fmla="*/ 1 h 398"/>
                  <a:gd name="T102" fmla="*/ 1 w 986"/>
                  <a:gd name="T103" fmla="*/ 1 h 398"/>
                  <a:gd name="T104" fmla="*/ 1 w 986"/>
                  <a:gd name="T105" fmla="*/ 1 h 398"/>
                  <a:gd name="T106" fmla="*/ 1 w 986"/>
                  <a:gd name="T107" fmla="*/ 1 h 398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986" h="398">
                    <a:moveTo>
                      <a:pt x="901" y="398"/>
                    </a:moveTo>
                    <a:lnTo>
                      <a:pt x="867" y="398"/>
                    </a:lnTo>
                    <a:lnTo>
                      <a:pt x="829" y="398"/>
                    </a:lnTo>
                    <a:lnTo>
                      <a:pt x="789" y="398"/>
                    </a:lnTo>
                    <a:lnTo>
                      <a:pt x="747" y="396"/>
                    </a:lnTo>
                    <a:lnTo>
                      <a:pt x="702" y="396"/>
                    </a:lnTo>
                    <a:lnTo>
                      <a:pt x="656" y="394"/>
                    </a:lnTo>
                    <a:lnTo>
                      <a:pt x="608" y="393"/>
                    </a:lnTo>
                    <a:lnTo>
                      <a:pt x="561" y="392"/>
                    </a:lnTo>
                    <a:lnTo>
                      <a:pt x="513" y="389"/>
                    </a:lnTo>
                    <a:lnTo>
                      <a:pt x="467" y="388"/>
                    </a:lnTo>
                    <a:lnTo>
                      <a:pt x="421" y="386"/>
                    </a:lnTo>
                    <a:lnTo>
                      <a:pt x="376" y="384"/>
                    </a:lnTo>
                    <a:lnTo>
                      <a:pt x="334" y="383"/>
                    </a:lnTo>
                    <a:lnTo>
                      <a:pt x="294" y="380"/>
                    </a:lnTo>
                    <a:lnTo>
                      <a:pt x="258" y="378"/>
                    </a:lnTo>
                    <a:lnTo>
                      <a:pt x="225" y="377"/>
                    </a:lnTo>
                    <a:lnTo>
                      <a:pt x="210" y="376"/>
                    </a:lnTo>
                    <a:lnTo>
                      <a:pt x="194" y="376"/>
                    </a:lnTo>
                    <a:lnTo>
                      <a:pt x="179" y="374"/>
                    </a:lnTo>
                    <a:lnTo>
                      <a:pt x="163" y="373"/>
                    </a:lnTo>
                    <a:lnTo>
                      <a:pt x="148" y="373"/>
                    </a:lnTo>
                    <a:lnTo>
                      <a:pt x="132" y="372"/>
                    </a:lnTo>
                    <a:lnTo>
                      <a:pt x="117" y="372"/>
                    </a:lnTo>
                    <a:lnTo>
                      <a:pt x="102" y="372"/>
                    </a:lnTo>
                    <a:lnTo>
                      <a:pt x="81" y="334"/>
                    </a:lnTo>
                    <a:lnTo>
                      <a:pt x="64" y="289"/>
                    </a:lnTo>
                    <a:lnTo>
                      <a:pt x="48" y="241"/>
                    </a:lnTo>
                    <a:lnTo>
                      <a:pt x="35" y="190"/>
                    </a:lnTo>
                    <a:lnTo>
                      <a:pt x="23" y="142"/>
                    </a:lnTo>
                    <a:lnTo>
                      <a:pt x="14" y="97"/>
                    </a:lnTo>
                    <a:lnTo>
                      <a:pt x="6" y="57"/>
                    </a:lnTo>
                    <a:lnTo>
                      <a:pt x="0" y="27"/>
                    </a:lnTo>
                    <a:lnTo>
                      <a:pt x="12" y="62"/>
                    </a:lnTo>
                    <a:lnTo>
                      <a:pt x="26" y="100"/>
                    </a:lnTo>
                    <a:lnTo>
                      <a:pt x="42" y="140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5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0" y="283"/>
                    </a:lnTo>
                    <a:lnTo>
                      <a:pt x="139" y="257"/>
                    </a:lnTo>
                    <a:lnTo>
                      <a:pt x="147" y="234"/>
                    </a:lnTo>
                    <a:lnTo>
                      <a:pt x="157" y="211"/>
                    </a:lnTo>
                    <a:lnTo>
                      <a:pt x="170" y="190"/>
                    </a:lnTo>
                    <a:lnTo>
                      <a:pt x="185" y="170"/>
                    </a:lnTo>
                    <a:lnTo>
                      <a:pt x="204" y="152"/>
                    </a:lnTo>
                    <a:lnTo>
                      <a:pt x="227" y="135"/>
                    </a:lnTo>
                    <a:lnTo>
                      <a:pt x="215" y="157"/>
                    </a:lnTo>
                    <a:lnTo>
                      <a:pt x="202" y="184"/>
                    </a:lnTo>
                    <a:lnTo>
                      <a:pt x="191" y="214"/>
                    </a:lnTo>
                    <a:lnTo>
                      <a:pt x="185" y="248"/>
                    </a:lnTo>
                    <a:lnTo>
                      <a:pt x="182" y="281"/>
                    </a:lnTo>
                    <a:lnTo>
                      <a:pt x="188" y="313"/>
                    </a:lnTo>
                    <a:lnTo>
                      <a:pt x="201" y="343"/>
                    </a:lnTo>
                    <a:lnTo>
                      <a:pt x="225" y="370"/>
                    </a:lnTo>
                    <a:lnTo>
                      <a:pt x="250" y="343"/>
                    </a:lnTo>
                    <a:lnTo>
                      <a:pt x="271" y="305"/>
                    </a:lnTo>
                    <a:lnTo>
                      <a:pt x="285" y="260"/>
                    </a:lnTo>
                    <a:lnTo>
                      <a:pt x="292" y="211"/>
                    </a:lnTo>
                    <a:lnTo>
                      <a:pt x="291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8" y="8"/>
                    </a:lnTo>
                    <a:lnTo>
                      <a:pt x="262" y="34"/>
                    </a:lnTo>
                    <a:lnTo>
                      <a:pt x="282" y="63"/>
                    </a:lnTo>
                    <a:lnTo>
                      <a:pt x="300" y="95"/>
                    </a:lnTo>
                    <a:lnTo>
                      <a:pt x="315" y="130"/>
                    </a:lnTo>
                    <a:lnTo>
                      <a:pt x="325" y="168"/>
                    </a:lnTo>
                    <a:lnTo>
                      <a:pt x="333" y="211"/>
                    </a:lnTo>
                    <a:lnTo>
                      <a:pt x="339" y="258"/>
                    </a:lnTo>
                    <a:lnTo>
                      <a:pt x="340" y="309"/>
                    </a:lnTo>
                    <a:lnTo>
                      <a:pt x="354" y="288"/>
                    </a:lnTo>
                    <a:lnTo>
                      <a:pt x="370" y="266"/>
                    </a:lnTo>
                    <a:lnTo>
                      <a:pt x="388" y="244"/>
                    </a:lnTo>
                    <a:lnTo>
                      <a:pt x="409" y="222"/>
                    </a:lnTo>
                    <a:lnTo>
                      <a:pt x="430" y="203"/>
                    </a:lnTo>
                    <a:lnTo>
                      <a:pt x="451" y="184"/>
                    </a:lnTo>
                    <a:lnTo>
                      <a:pt x="471" y="170"/>
                    </a:lnTo>
                    <a:lnTo>
                      <a:pt x="492" y="160"/>
                    </a:lnTo>
                    <a:lnTo>
                      <a:pt x="483" y="180"/>
                    </a:lnTo>
                    <a:lnTo>
                      <a:pt x="469" y="203"/>
                    </a:lnTo>
                    <a:lnTo>
                      <a:pt x="452" y="227"/>
                    </a:lnTo>
                    <a:lnTo>
                      <a:pt x="433" y="251"/>
                    </a:lnTo>
                    <a:lnTo>
                      <a:pt x="415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0" y="334"/>
                    </a:lnTo>
                    <a:lnTo>
                      <a:pt x="388" y="339"/>
                    </a:lnTo>
                    <a:lnTo>
                      <a:pt x="396" y="343"/>
                    </a:lnTo>
                    <a:lnTo>
                      <a:pt x="407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4" y="360"/>
                    </a:lnTo>
                    <a:lnTo>
                      <a:pt x="458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2"/>
                    </a:lnTo>
                    <a:lnTo>
                      <a:pt x="375" y="65"/>
                    </a:lnTo>
                    <a:lnTo>
                      <a:pt x="346" y="36"/>
                    </a:lnTo>
                    <a:lnTo>
                      <a:pt x="375" y="57"/>
                    </a:lnTo>
                    <a:lnTo>
                      <a:pt x="400" y="79"/>
                    </a:lnTo>
                    <a:lnTo>
                      <a:pt x="423" y="102"/>
                    </a:lnTo>
                    <a:lnTo>
                      <a:pt x="444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4" y="10"/>
                    </a:lnTo>
                    <a:lnTo>
                      <a:pt x="490" y="39"/>
                    </a:lnTo>
                    <a:lnTo>
                      <a:pt x="506" y="70"/>
                    </a:lnTo>
                    <a:lnTo>
                      <a:pt x="520" y="106"/>
                    </a:lnTo>
                    <a:lnTo>
                      <a:pt x="531" y="145"/>
                    </a:lnTo>
                    <a:lnTo>
                      <a:pt x="539" y="188"/>
                    </a:lnTo>
                    <a:lnTo>
                      <a:pt x="542" y="236"/>
                    </a:lnTo>
                    <a:lnTo>
                      <a:pt x="538" y="290"/>
                    </a:lnTo>
                    <a:lnTo>
                      <a:pt x="527" y="349"/>
                    </a:lnTo>
                    <a:lnTo>
                      <a:pt x="553" y="321"/>
                    </a:lnTo>
                    <a:lnTo>
                      <a:pt x="576" y="288"/>
                    </a:lnTo>
                    <a:lnTo>
                      <a:pt x="595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3" y="125"/>
                    </a:lnTo>
                    <a:lnTo>
                      <a:pt x="584" y="83"/>
                    </a:lnTo>
                    <a:lnTo>
                      <a:pt x="552" y="42"/>
                    </a:lnTo>
                    <a:lnTo>
                      <a:pt x="567" y="50"/>
                    </a:lnTo>
                    <a:lnTo>
                      <a:pt x="582" y="59"/>
                    </a:lnTo>
                    <a:lnTo>
                      <a:pt x="597" y="69"/>
                    </a:lnTo>
                    <a:lnTo>
                      <a:pt x="611" y="80"/>
                    </a:lnTo>
                    <a:lnTo>
                      <a:pt x="622" y="95"/>
                    </a:lnTo>
                    <a:lnTo>
                      <a:pt x="633" y="113"/>
                    </a:lnTo>
                    <a:lnTo>
                      <a:pt x="642" y="134"/>
                    </a:lnTo>
                    <a:lnTo>
                      <a:pt x="648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9" y="32"/>
                    </a:lnTo>
                    <a:lnTo>
                      <a:pt x="645" y="0"/>
                    </a:lnTo>
                    <a:lnTo>
                      <a:pt x="656" y="38"/>
                    </a:lnTo>
                    <a:lnTo>
                      <a:pt x="661" y="82"/>
                    </a:lnTo>
                    <a:lnTo>
                      <a:pt x="663" y="129"/>
                    </a:lnTo>
                    <a:lnTo>
                      <a:pt x="660" y="178"/>
                    </a:lnTo>
                    <a:lnTo>
                      <a:pt x="652" y="228"/>
                    </a:lnTo>
                    <a:lnTo>
                      <a:pt x="642" y="276"/>
                    </a:lnTo>
                    <a:lnTo>
                      <a:pt x="627" y="320"/>
                    </a:lnTo>
                    <a:lnTo>
                      <a:pt x="610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80" y="255"/>
                    </a:lnTo>
                    <a:lnTo>
                      <a:pt x="697" y="212"/>
                    </a:lnTo>
                    <a:lnTo>
                      <a:pt x="711" y="167"/>
                    </a:lnTo>
                    <a:lnTo>
                      <a:pt x="722" y="122"/>
                    </a:lnTo>
                    <a:lnTo>
                      <a:pt x="729" y="77"/>
                    </a:lnTo>
                    <a:lnTo>
                      <a:pt x="733" y="33"/>
                    </a:lnTo>
                    <a:lnTo>
                      <a:pt x="741" y="87"/>
                    </a:lnTo>
                    <a:lnTo>
                      <a:pt x="745" y="147"/>
                    </a:lnTo>
                    <a:lnTo>
                      <a:pt x="743" y="210"/>
                    </a:lnTo>
                    <a:lnTo>
                      <a:pt x="730" y="268"/>
                    </a:lnTo>
                    <a:lnTo>
                      <a:pt x="743" y="252"/>
                    </a:lnTo>
                    <a:lnTo>
                      <a:pt x="757" y="232"/>
                    </a:lnTo>
                    <a:lnTo>
                      <a:pt x="771" y="206"/>
                    </a:lnTo>
                    <a:lnTo>
                      <a:pt x="785" y="180"/>
                    </a:lnTo>
                    <a:lnTo>
                      <a:pt x="797" y="153"/>
                    </a:lnTo>
                    <a:lnTo>
                      <a:pt x="809" y="129"/>
                    </a:lnTo>
                    <a:lnTo>
                      <a:pt x="817" y="108"/>
                    </a:lnTo>
                    <a:lnTo>
                      <a:pt x="821" y="93"/>
                    </a:lnTo>
                    <a:lnTo>
                      <a:pt x="819" y="117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5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7" y="295"/>
                    </a:lnTo>
                    <a:lnTo>
                      <a:pt x="726" y="324"/>
                    </a:lnTo>
                    <a:lnTo>
                      <a:pt x="752" y="306"/>
                    </a:lnTo>
                    <a:lnTo>
                      <a:pt x="778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70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1" y="166"/>
                    </a:lnTo>
                    <a:lnTo>
                      <a:pt x="882" y="193"/>
                    </a:lnTo>
                    <a:lnTo>
                      <a:pt x="873" y="220"/>
                    </a:lnTo>
                    <a:lnTo>
                      <a:pt x="862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49" y="297"/>
                    </a:lnTo>
                    <a:lnTo>
                      <a:pt x="877" y="271"/>
                    </a:lnTo>
                    <a:lnTo>
                      <a:pt x="902" y="237"/>
                    </a:lnTo>
                    <a:lnTo>
                      <a:pt x="925" y="200"/>
                    </a:lnTo>
                    <a:lnTo>
                      <a:pt x="945" y="161"/>
                    </a:lnTo>
                    <a:lnTo>
                      <a:pt x="962" y="122"/>
                    </a:lnTo>
                    <a:lnTo>
                      <a:pt x="976" y="83"/>
                    </a:lnTo>
                    <a:lnTo>
                      <a:pt x="986" y="46"/>
                    </a:lnTo>
                    <a:lnTo>
                      <a:pt x="980" y="86"/>
                    </a:lnTo>
                    <a:lnTo>
                      <a:pt x="979" y="128"/>
                    </a:lnTo>
                    <a:lnTo>
                      <a:pt x="980" y="169"/>
                    </a:lnTo>
                    <a:lnTo>
                      <a:pt x="984" y="210"/>
                    </a:lnTo>
                    <a:lnTo>
                      <a:pt x="986" y="247"/>
                    </a:lnTo>
                    <a:lnTo>
                      <a:pt x="986" y="282"/>
                    </a:lnTo>
                    <a:lnTo>
                      <a:pt x="983" y="312"/>
                    </a:lnTo>
                    <a:lnTo>
                      <a:pt x="975" y="339"/>
                    </a:lnTo>
                    <a:lnTo>
                      <a:pt x="901" y="398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09" name="Group 140"/>
            <p:cNvGrpSpPr/>
            <p:nvPr/>
          </p:nvGrpSpPr>
          <p:grpSpPr bwMode="auto">
            <a:xfrm>
              <a:off x="4032" y="4105"/>
              <a:ext cx="1479" cy="215"/>
              <a:chOff x="3452" y="4125"/>
              <a:chExt cx="1479" cy="215"/>
            </a:xfrm>
          </p:grpSpPr>
          <p:sp>
            <p:nvSpPr>
              <p:cNvPr id="410" name="Freeform 141"/>
              <p:cNvSpPr/>
              <p:nvPr/>
            </p:nvSpPr>
            <p:spPr bwMode="auto">
              <a:xfrm>
                <a:off x="3592" y="4158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2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9" y="1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0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" name="Freeform 142"/>
              <p:cNvSpPr/>
              <p:nvPr/>
            </p:nvSpPr>
            <p:spPr bwMode="auto">
              <a:xfrm>
                <a:off x="3668" y="4235"/>
                <a:ext cx="16" cy="16"/>
              </a:xfrm>
              <a:custGeom>
                <a:avLst/>
                <a:gdLst>
                  <a:gd name="T0" fmla="*/ 0 w 34"/>
                  <a:gd name="T1" fmla="*/ 1 h 32"/>
                  <a:gd name="T2" fmla="*/ 0 w 34"/>
                  <a:gd name="T3" fmla="*/ 1 h 32"/>
                  <a:gd name="T4" fmla="*/ 0 w 34"/>
                  <a:gd name="T5" fmla="*/ 1 h 32"/>
                  <a:gd name="T6" fmla="*/ 0 w 34"/>
                  <a:gd name="T7" fmla="*/ 1 h 32"/>
                  <a:gd name="T8" fmla="*/ 0 w 34"/>
                  <a:gd name="T9" fmla="*/ 0 h 32"/>
                  <a:gd name="T10" fmla="*/ 0 w 34"/>
                  <a:gd name="T11" fmla="*/ 0 h 32"/>
                  <a:gd name="T12" fmla="*/ 0 w 34"/>
                  <a:gd name="T13" fmla="*/ 1 h 32"/>
                  <a:gd name="T14" fmla="*/ 0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0 w 34"/>
                  <a:gd name="T21" fmla="*/ 1 h 32"/>
                  <a:gd name="T22" fmla="*/ 0 w 34"/>
                  <a:gd name="T23" fmla="*/ 1 h 32"/>
                  <a:gd name="T24" fmla="*/ 0 w 34"/>
                  <a:gd name="T25" fmla="*/ 1 h 32"/>
                  <a:gd name="T26" fmla="*/ 0 w 34"/>
                  <a:gd name="T27" fmla="*/ 1 h 32"/>
                  <a:gd name="T28" fmla="*/ 0 w 34"/>
                  <a:gd name="T29" fmla="*/ 1 h 32"/>
                  <a:gd name="T30" fmla="*/ 0 w 34"/>
                  <a:gd name="T31" fmla="*/ 1 h 32"/>
                  <a:gd name="T32" fmla="*/ 0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3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8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" name="Freeform 143"/>
              <p:cNvSpPr/>
              <p:nvPr/>
            </p:nvSpPr>
            <p:spPr bwMode="auto">
              <a:xfrm>
                <a:off x="3668" y="4194"/>
                <a:ext cx="16" cy="17"/>
              </a:xfrm>
              <a:custGeom>
                <a:avLst/>
                <a:gdLst>
                  <a:gd name="T0" fmla="*/ 0 w 33"/>
                  <a:gd name="T1" fmla="*/ 1 h 32"/>
                  <a:gd name="T2" fmla="*/ 0 w 33"/>
                  <a:gd name="T3" fmla="*/ 1 h 32"/>
                  <a:gd name="T4" fmla="*/ 0 w 33"/>
                  <a:gd name="T5" fmla="*/ 1 h 32"/>
                  <a:gd name="T6" fmla="*/ 0 w 33"/>
                  <a:gd name="T7" fmla="*/ 1 h 32"/>
                  <a:gd name="T8" fmla="*/ 0 w 33"/>
                  <a:gd name="T9" fmla="*/ 0 h 32"/>
                  <a:gd name="T10" fmla="*/ 0 w 33"/>
                  <a:gd name="T11" fmla="*/ 0 h 32"/>
                  <a:gd name="T12" fmla="*/ 0 w 33"/>
                  <a:gd name="T13" fmla="*/ 1 h 32"/>
                  <a:gd name="T14" fmla="*/ 0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0 w 33"/>
                  <a:gd name="T21" fmla="*/ 1 h 32"/>
                  <a:gd name="T22" fmla="*/ 0 w 33"/>
                  <a:gd name="T23" fmla="*/ 1 h 32"/>
                  <a:gd name="T24" fmla="*/ 0 w 33"/>
                  <a:gd name="T25" fmla="*/ 1 h 32"/>
                  <a:gd name="T26" fmla="*/ 0 w 33"/>
                  <a:gd name="T27" fmla="*/ 1 h 32"/>
                  <a:gd name="T28" fmla="*/ 0 w 33"/>
                  <a:gd name="T29" fmla="*/ 1 h 32"/>
                  <a:gd name="T30" fmla="*/ 0 w 33"/>
                  <a:gd name="T31" fmla="*/ 1 h 32"/>
                  <a:gd name="T32" fmla="*/ 0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19"/>
                    </a:moveTo>
                    <a:lnTo>
                      <a:pt x="33" y="13"/>
                    </a:lnTo>
                    <a:lnTo>
                      <a:pt x="30" y="7"/>
                    </a:lnTo>
                    <a:lnTo>
                      <a:pt x="26" y="2"/>
                    </a:lnTo>
                    <a:lnTo>
                      <a:pt x="20" y="0"/>
                    </a:lnTo>
                    <a:lnTo>
                      <a:pt x="13" y="0"/>
                    </a:lnTo>
                    <a:lnTo>
                      <a:pt x="7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29" y="25"/>
                    </a:lnTo>
                    <a:lnTo>
                      <a:pt x="33" y="1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" name="Freeform 144"/>
              <p:cNvSpPr/>
              <p:nvPr/>
            </p:nvSpPr>
            <p:spPr bwMode="auto">
              <a:xfrm>
                <a:off x="3671" y="4153"/>
                <a:ext cx="16" cy="17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6" y="3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4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4" y="30"/>
                    </a:lnTo>
                    <a:lnTo>
                      <a:pt x="29" y="25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" name="Freeform 145"/>
              <p:cNvSpPr/>
              <p:nvPr/>
            </p:nvSpPr>
            <p:spPr bwMode="auto">
              <a:xfrm>
                <a:off x="3772" y="4256"/>
                <a:ext cx="17" cy="16"/>
              </a:xfrm>
              <a:custGeom>
                <a:avLst/>
                <a:gdLst>
                  <a:gd name="T0" fmla="*/ 1 w 33"/>
                  <a:gd name="T1" fmla="*/ 1 h 32"/>
                  <a:gd name="T2" fmla="*/ 1 w 33"/>
                  <a:gd name="T3" fmla="*/ 1 h 32"/>
                  <a:gd name="T4" fmla="*/ 1 w 33"/>
                  <a:gd name="T5" fmla="*/ 1 h 32"/>
                  <a:gd name="T6" fmla="*/ 1 w 33"/>
                  <a:gd name="T7" fmla="*/ 1 h 32"/>
                  <a:gd name="T8" fmla="*/ 1 w 33"/>
                  <a:gd name="T9" fmla="*/ 0 h 32"/>
                  <a:gd name="T10" fmla="*/ 1 w 33"/>
                  <a:gd name="T11" fmla="*/ 0 h 32"/>
                  <a:gd name="T12" fmla="*/ 1 w 33"/>
                  <a:gd name="T13" fmla="*/ 1 h 32"/>
                  <a:gd name="T14" fmla="*/ 1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1 w 33"/>
                  <a:gd name="T21" fmla="*/ 1 h 32"/>
                  <a:gd name="T22" fmla="*/ 1 w 33"/>
                  <a:gd name="T23" fmla="*/ 1 h 32"/>
                  <a:gd name="T24" fmla="*/ 1 w 33"/>
                  <a:gd name="T25" fmla="*/ 1 h 32"/>
                  <a:gd name="T26" fmla="*/ 1 w 33"/>
                  <a:gd name="T27" fmla="*/ 1 h 32"/>
                  <a:gd name="T28" fmla="*/ 1 w 33"/>
                  <a:gd name="T29" fmla="*/ 1 h 32"/>
                  <a:gd name="T30" fmla="*/ 1 w 33"/>
                  <a:gd name="T31" fmla="*/ 1 h 32"/>
                  <a:gd name="T32" fmla="*/ 1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20"/>
                    </a:moveTo>
                    <a:lnTo>
                      <a:pt x="33" y="14"/>
                    </a:lnTo>
                    <a:lnTo>
                      <a:pt x="31" y="8"/>
                    </a:lnTo>
                    <a:lnTo>
                      <a:pt x="26" y="4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3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7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30" y="26"/>
                    </a:lnTo>
                    <a:lnTo>
                      <a:pt x="33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5" name="Freeform 146"/>
              <p:cNvSpPr/>
              <p:nvPr/>
            </p:nvSpPr>
            <p:spPr bwMode="auto">
              <a:xfrm>
                <a:off x="3768" y="4216"/>
                <a:ext cx="17" cy="16"/>
              </a:xfrm>
              <a:custGeom>
                <a:avLst/>
                <a:gdLst>
                  <a:gd name="T0" fmla="*/ 1 w 32"/>
                  <a:gd name="T1" fmla="*/ 0 h 33"/>
                  <a:gd name="T2" fmla="*/ 1 w 32"/>
                  <a:gd name="T3" fmla="*/ 0 h 33"/>
                  <a:gd name="T4" fmla="*/ 1 w 32"/>
                  <a:gd name="T5" fmla="*/ 0 h 33"/>
                  <a:gd name="T6" fmla="*/ 1 w 32"/>
                  <a:gd name="T7" fmla="*/ 0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0 h 33"/>
                  <a:gd name="T14" fmla="*/ 1 w 32"/>
                  <a:gd name="T15" fmla="*/ 0 h 33"/>
                  <a:gd name="T16" fmla="*/ 0 w 32"/>
                  <a:gd name="T17" fmla="*/ 0 h 33"/>
                  <a:gd name="T18" fmla="*/ 0 w 32"/>
                  <a:gd name="T19" fmla="*/ 0 h 33"/>
                  <a:gd name="T20" fmla="*/ 1 w 32"/>
                  <a:gd name="T21" fmla="*/ 0 h 33"/>
                  <a:gd name="T22" fmla="*/ 1 w 32"/>
                  <a:gd name="T23" fmla="*/ 0 h 33"/>
                  <a:gd name="T24" fmla="*/ 1 w 32"/>
                  <a:gd name="T25" fmla="*/ 0 h 33"/>
                  <a:gd name="T26" fmla="*/ 1 w 32"/>
                  <a:gd name="T27" fmla="*/ 0 h 33"/>
                  <a:gd name="T28" fmla="*/ 1 w 32"/>
                  <a:gd name="T29" fmla="*/ 0 h 33"/>
                  <a:gd name="T30" fmla="*/ 1 w 32"/>
                  <a:gd name="T31" fmla="*/ 0 h 33"/>
                  <a:gd name="T32" fmla="*/ 1 w 32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9"/>
                    </a:lnTo>
                    <a:lnTo>
                      <a:pt x="26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3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3"/>
                    </a:ln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" name="Freeform 147"/>
              <p:cNvSpPr/>
              <p:nvPr/>
            </p:nvSpPr>
            <p:spPr bwMode="auto">
              <a:xfrm>
                <a:off x="3774" y="4175"/>
                <a:ext cx="16" cy="17"/>
              </a:xfrm>
              <a:custGeom>
                <a:avLst/>
                <a:gdLst>
                  <a:gd name="T0" fmla="*/ 0 w 33"/>
                  <a:gd name="T1" fmla="*/ 1 h 33"/>
                  <a:gd name="T2" fmla="*/ 0 w 33"/>
                  <a:gd name="T3" fmla="*/ 1 h 33"/>
                  <a:gd name="T4" fmla="*/ 0 w 33"/>
                  <a:gd name="T5" fmla="*/ 1 h 33"/>
                  <a:gd name="T6" fmla="*/ 0 w 33"/>
                  <a:gd name="T7" fmla="*/ 1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1 h 33"/>
                  <a:gd name="T14" fmla="*/ 0 w 33"/>
                  <a:gd name="T15" fmla="*/ 1 h 33"/>
                  <a:gd name="T16" fmla="*/ 0 w 33"/>
                  <a:gd name="T17" fmla="*/ 1 h 33"/>
                  <a:gd name="T18" fmla="*/ 0 w 33"/>
                  <a:gd name="T19" fmla="*/ 1 h 33"/>
                  <a:gd name="T20" fmla="*/ 0 w 33"/>
                  <a:gd name="T21" fmla="*/ 1 h 33"/>
                  <a:gd name="T22" fmla="*/ 0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0 w 33"/>
                  <a:gd name="T29" fmla="*/ 1 h 33"/>
                  <a:gd name="T30" fmla="*/ 0 w 33"/>
                  <a:gd name="T31" fmla="*/ 1 h 33"/>
                  <a:gd name="T32" fmla="*/ 0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33" y="21"/>
                    </a:moveTo>
                    <a:lnTo>
                      <a:pt x="33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5" y="31"/>
                    </a:lnTo>
                    <a:lnTo>
                      <a:pt x="29" y="26"/>
                    </a:lnTo>
                    <a:lnTo>
                      <a:pt x="33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7" name="Freeform 148"/>
              <p:cNvSpPr/>
              <p:nvPr/>
            </p:nvSpPr>
            <p:spPr bwMode="auto">
              <a:xfrm>
                <a:off x="3789" y="4136"/>
                <a:ext cx="16" cy="17"/>
              </a:xfrm>
              <a:custGeom>
                <a:avLst/>
                <a:gdLst>
                  <a:gd name="T0" fmla="*/ 1 w 32"/>
                  <a:gd name="T1" fmla="*/ 1 h 34"/>
                  <a:gd name="T2" fmla="*/ 1 w 32"/>
                  <a:gd name="T3" fmla="*/ 1 h 34"/>
                  <a:gd name="T4" fmla="*/ 1 w 32"/>
                  <a:gd name="T5" fmla="*/ 1 h 34"/>
                  <a:gd name="T6" fmla="*/ 1 w 32"/>
                  <a:gd name="T7" fmla="*/ 1 h 34"/>
                  <a:gd name="T8" fmla="*/ 1 w 32"/>
                  <a:gd name="T9" fmla="*/ 0 h 34"/>
                  <a:gd name="T10" fmla="*/ 1 w 32"/>
                  <a:gd name="T11" fmla="*/ 0 h 34"/>
                  <a:gd name="T12" fmla="*/ 1 w 32"/>
                  <a:gd name="T13" fmla="*/ 1 h 34"/>
                  <a:gd name="T14" fmla="*/ 1 w 32"/>
                  <a:gd name="T15" fmla="*/ 1 h 34"/>
                  <a:gd name="T16" fmla="*/ 0 w 32"/>
                  <a:gd name="T17" fmla="*/ 1 h 34"/>
                  <a:gd name="T18" fmla="*/ 0 w 32"/>
                  <a:gd name="T19" fmla="*/ 1 h 34"/>
                  <a:gd name="T20" fmla="*/ 1 w 32"/>
                  <a:gd name="T21" fmla="*/ 1 h 34"/>
                  <a:gd name="T22" fmla="*/ 1 w 32"/>
                  <a:gd name="T23" fmla="*/ 1 h 34"/>
                  <a:gd name="T24" fmla="*/ 1 w 32"/>
                  <a:gd name="T25" fmla="*/ 1 h 34"/>
                  <a:gd name="T26" fmla="*/ 1 w 32"/>
                  <a:gd name="T27" fmla="*/ 1 h 34"/>
                  <a:gd name="T28" fmla="*/ 1 w 32"/>
                  <a:gd name="T29" fmla="*/ 1 h 34"/>
                  <a:gd name="T30" fmla="*/ 1 w 32"/>
                  <a:gd name="T31" fmla="*/ 1 h 34"/>
                  <a:gd name="T32" fmla="*/ 1 w 32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4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4"/>
                    </a:lnTo>
                    <a:lnTo>
                      <a:pt x="20" y="34"/>
                    </a:lnTo>
                    <a:lnTo>
                      <a:pt x="25" y="32"/>
                    </a:lnTo>
                    <a:lnTo>
                      <a:pt x="30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8" name="Freeform 149"/>
              <p:cNvSpPr/>
              <p:nvPr/>
            </p:nvSpPr>
            <p:spPr bwMode="auto">
              <a:xfrm>
                <a:off x="3842" y="4235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9" name="Freeform 150"/>
              <p:cNvSpPr/>
              <p:nvPr/>
            </p:nvSpPr>
            <p:spPr bwMode="auto">
              <a:xfrm>
                <a:off x="3857" y="4201"/>
                <a:ext cx="16" cy="16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lnTo>
                      <a:pt x="18" y="32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0" name="Freeform 151"/>
              <p:cNvSpPr/>
              <p:nvPr/>
            </p:nvSpPr>
            <p:spPr bwMode="auto">
              <a:xfrm>
                <a:off x="3861" y="4164"/>
                <a:ext cx="16" cy="17"/>
              </a:xfrm>
              <a:custGeom>
                <a:avLst/>
                <a:gdLst>
                  <a:gd name="T0" fmla="*/ 1 w 32"/>
                  <a:gd name="T1" fmla="*/ 1 h 33"/>
                  <a:gd name="T2" fmla="*/ 1 w 32"/>
                  <a:gd name="T3" fmla="*/ 1 h 33"/>
                  <a:gd name="T4" fmla="*/ 1 w 32"/>
                  <a:gd name="T5" fmla="*/ 1 h 33"/>
                  <a:gd name="T6" fmla="*/ 1 w 32"/>
                  <a:gd name="T7" fmla="*/ 1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1 h 33"/>
                  <a:gd name="T14" fmla="*/ 1 w 32"/>
                  <a:gd name="T15" fmla="*/ 1 h 33"/>
                  <a:gd name="T16" fmla="*/ 0 w 32"/>
                  <a:gd name="T17" fmla="*/ 1 h 33"/>
                  <a:gd name="T18" fmla="*/ 0 w 32"/>
                  <a:gd name="T19" fmla="*/ 1 h 33"/>
                  <a:gd name="T20" fmla="*/ 1 w 32"/>
                  <a:gd name="T21" fmla="*/ 1 h 33"/>
                  <a:gd name="T22" fmla="*/ 1 w 32"/>
                  <a:gd name="T23" fmla="*/ 1 h 33"/>
                  <a:gd name="T24" fmla="*/ 1 w 32"/>
                  <a:gd name="T25" fmla="*/ 1 h 33"/>
                  <a:gd name="T26" fmla="*/ 1 w 32"/>
                  <a:gd name="T27" fmla="*/ 1 h 33"/>
                  <a:gd name="T28" fmla="*/ 1 w 32"/>
                  <a:gd name="T29" fmla="*/ 1 h 33"/>
                  <a:gd name="T30" fmla="*/ 1 w 32"/>
                  <a:gd name="T31" fmla="*/ 1 h 33"/>
                  <a:gd name="T32" fmla="*/ 1 w 32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" name="Freeform 152"/>
              <p:cNvSpPr/>
              <p:nvPr/>
            </p:nvSpPr>
            <p:spPr bwMode="auto">
              <a:xfrm>
                <a:off x="4066" y="4265"/>
                <a:ext cx="40" cy="40"/>
              </a:xfrm>
              <a:custGeom>
                <a:avLst/>
                <a:gdLst>
                  <a:gd name="T0" fmla="*/ 1 w 80"/>
                  <a:gd name="T1" fmla="*/ 0 h 80"/>
                  <a:gd name="T2" fmla="*/ 1 w 80"/>
                  <a:gd name="T3" fmla="*/ 0 h 80"/>
                  <a:gd name="T4" fmla="*/ 1 w 80"/>
                  <a:gd name="T5" fmla="*/ 1 h 80"/>
                  <a:gd name="T6" fmla="*/ 1 w 80"/>
                  <a:gd name="T7" fmla="*/ 1 h 80"/>
                  <a:gd name="T8" fmla="*/ 1 w 80"/>
                  <a:gd name="T9" fmla="*/ 1 h 80"/>
                  <a:gd name="T10" fmla="*/ 1 w 80"/>
                  <a:gd name="T11" fmla="*/ 1 h 80"/>
                  <a:gd name="T12" fmla="*/ 1 w 80"/>
                  <a:gd name="T13" fmla="*/ 1 h 80"/>
                  <a:gd name="T14" fmla="*/ 1 w 80"/>
                  <a:gd name="T15" fmla="*/ 1 h 80"/>
                  <a:gd name="T16" fmla="*/ 0 w 80"/>
                  <a:gd name="T17" fmla="*/ 1 h 80"/>
                  <a:gd name="T18" fmla="*/ 0 w 80"/>
                  <a:gd name="T19" fmla="*/ 1 h 80"/>
                  <a:gd name="T20" fmla="*/ 0 w 80"/>
                  <a:gd name="T21" fmla="*/ 1 h 80"/>
                  <a:gd name="T22" fmla="*/ 1 w 80"/>
                  <a:gd name="T23" fmla="*/ 1 h 80"/>
                  <a:gd name="T24" fmla="*/ 1 w 80"/>
                  <a:gd name="T25" fmla="*/ 1 h 80"/>
                  <a:gd name="T26" fmla="*/ 1 w 80"/>
                  <a:gd name="T27" fmla="*/ 1 h 80"/>
                  <a:gd name="T28" fmla="*/ 1 w 80"/>
                  <a:gd name="T29" fmla="*/ 1 h 80"/>
                  <a:gd name="T30" fmla="*/ 1 w 80"/>
                  <a:gd name="T31" fmla="*/ 1 h 80"/>
                  <a:gd name="T32" fmla="*/ 1 w 80"/>
                  <a:gd name="T33" fmla="*/ 1 h 80"/>
                  <a:gd name="T34" fmla="*/ 1 w 80"/>
                  <a:gd name="T35" fmla="*/ 1 h 80"/>
                  <a:gd name="T36" fmla="*/ 1 w 80"/>
                  <a:gd name="T37" fmla="*/ 1 h 80"/>
                  <a:gd name="T38" fmla="*/ 1 w 80"/>
                  <a:gd name="T39" fmla="*/ 1 h 80"/>
                  <a:gd name="T40" fmla="*/ 1 w 80"/>
                  <a:gd name="T41" fmla="*/ 1 h 80"/>
                  <a:gd name="T42" fmla="*/ 1 w 80"/>
                  <a:gd name="T43" fmla="*/ 1 h 80"/>
                  <a:gd name="T44" fmla="*/ 1 w 80"/>
                  <a:gd name="T45" fmla="*/ 1 h 80"/>
                  <a:gd name="T46" fmla="*/ 1 w 80"/>
                  <a:gd name="T47" fmla="*/ 1 h 80"/>
                  <a:gd name="T48" fmla="*/ 1 w 80"/>
                  <a:gd name="T49" fmla="*/ 1 h 80"/>
                  <a:gd name="T50" fmla="*/ 1 w 80"/>
                  <a:gd name="T51" fmla="*/ 1 h 80"/>
                  <a:gd name="T52" fmla="*/ 1 w 80"/>
                  <a:gd name="T53" fmla="*/ 1 h 80"/>
                  <a:gd name="T54" fmla="*/ 1 w 80"/>
                  <a:gd name="T55" fmla="*/ 1 h 80"/>
                  <a:gd name="T56" fmla="*/ 1 w 80"/>
                  <a:gd name="T57" fmla="*/ 1 h 80"/>
                  <a:gd name="T58" fmla="*/ 1 w 80"/>
                  <a:gd name="T59" fmla="*/ 1 h 80"/>
                  <a:gd name="T60" fmla="*/ 1 w 80"/>
                  <a:gd name="T61" fmla="*/ 1 h 80"/>
                  <a:gd name="T62" fmla="*/ 1 w 80"/>
                  <a:gd name="T63" fmla="*/ 1 h 80"/>
                  <a:gd name="T64" fmla="*/ 1 w 80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80">
                    <a:moveTo>
                      <a:pt x="46" y="0"/>
                    </a:moveTo>
                    <a:lnTo>
                      <a:pt x="38" y="0"/>
                    </a:lnTo>
                    <a:lnTo>
                      <a:pt x="30" y="2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9"/>
                    </a:lnTo>
                    <a:lnTo>
                      <a:pt x="3" y="26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9"/>
                    </a:lnTo>
                    <a:lnTo>
                      <a:pt x="18" y="74"/>
                    </a:lnTo>
                    <a:lnTo>
                      <a:pt x="24" y="78"/>
                    </a:lnTo>
                    <a:lnTo>
                      <a:pt x="32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7"/>
                    </a:lnTo>
                    <a:lnTo>
                      <a:pt x="62" y="73"/>
                    </a:lnTo>
                    <a:lnTo>
                      <a:pt x="68" y="67"/>
                    </a:lnTo>
                    <a:lnTo>
                      <a:pt x="73" y="62"/>
                    </a:lnTo>
                    <a:lnTo>
                      <a:pt x="76" y="55"/>
                    </a:lnTo>
                    <a:lnTo>
                      <a:pt x="79" y="47"/>
                    </a:lnTo>
                    <a:lnTo>
                      <a:pt x="80" y="39"/>
                    </a:lnTo>
                    <a:lnTo>
                      <a:pt x="79" y="30"/>
                    </a:lnTo>
                    <a:lnTo>
                      <a:pt x="76" y="24"/>
                    </a:lnTo>
                    <a:lnTo>
                      <a:pt x="73" y="17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2" name="Freeform 153"/>
              <p:cNvSpPr/>
              <p:nvPr/>
            </p:nvSpPr>
            <p:spPr bwMode="auto">
              <a:xfrm>
                <a:off x="4136" y="4223"/>
                <a:ext cx="40" cy="39"/>
              </a:xfrm>
              <a:custGeom>
                <a:avLst/>
                <a:gdLst>
                  <a:gd name="T0" fmla="*/ 1 w 79"/>
                  <a:gd name="T1" fmla="*/ 0 h 80"/>
                  <a:gd name="T2" fmla="*/ 1 w 79"/>
                  <a:gd name="T3" fmla="*/ 0 h 80"/>
                  <a:gd name="T4" fmla="*/ 1 w 79"/>
                  <a:gd name="T5" fmla="*/ 0 h 80"/>
                  <a:gd name="T6" fmla="*/ 1 w 79"/>
                  <a:gd name="T7" fmla="*/ 0 h 80"/>
                  <a:gd name="T8" fmla="*/ 1 w 79"/>
                  <a:gd name="T9" fmla="*/ 0 h 80"/>
                  <a:gd name="T10" fmla="*/ 1 w 79"/>
                  <a:gd name="T11" fmla="*/ 0 h 80"/>
                  <a:gd name="T12" fmla="*/ 1 w 79"/>
                  <a:gd name="T13" fmla="*/ 0 h 80"/>
                  <a:gd name="T14" fmla="*/ 1 w 79"/>
                  <a:gd name="T15" fmla="*/ 0 h 80"/>
                  <a:gd name="T16" fmla="*/ 0 w 79"/>
                  <a:gd name="T17" fmla="*/ 0 h 80"/>
                  <a:gd name="T18" fmla="*/ 0 w 79"/>
                  <a:gd name="T19" fmla="*/ 0 h 80"/>
                  <a:gd name="T20" fmla="*/ 1 w 79"/>
                  <a:gd name="T21" fmla="*/ 0 h 80"/>
                  <a:gd name="T22" fmla="*/ 1 w 79"/>
                  <a:gd name="T23" fmla="*/ 0 h 80"/>
                  <a:gd name="T24" fmla="*/ 1 w 79"/>
                  <a:gd name="T25" fmla="*/ 0 h 80"/>
                  <a:gd name="T26" fmla="*/ 1 w 79"/>
                  <a:gd name="T27" fmla="*/ 0 h 80"/>
                  <a:gd name="T28" fmla="*/ 1 w 79"/>
                  <a:gd name="T29" fmla="*/ 0 h 80"/>
                  <a:gd name="T30" fmla="*/ 1 w 79"/>
                  <a:gd name="T31" fmla="*/ 0 h 80"/>
                  <a:gd name="T32" fmla="*/ 1 w 79"/>
                  <a:gd name="T33" fmla="*/ 0 h 80"/>
                  <a:gd name="T34" fmla="*/ 1 w 79"/>
                  <a:gd name="T35" fmla="*/ 0 h 80"/>
                  <a:gd name="T36" fmla="*/ 1 w 79"/>
                  <a:gd name="T37" fmla="*/ 0 h 80"/>
                  <a:gd name="T38" fmla="*/ 1 w 79"/>
                  <a:gd name="T39" fmla="*/ 0 h 80"/>
                  <a:gd name="T40" fmla="*/ 1 w 79"/>
                  <a:gd name="T41" fmla="*/ 0 h 80"/>
                  <a:gd name="T42" fmla="*/ 1 w 79"/>
                  <a:gd name="T43" fmla="*/ 0 h 80"/>
                  <a:gd name="T44" fmla="*/ 1 w 79"/>
                  <a:gd name="T45" fmla="*/ 0 h 80"/>
                  <a:gd name="T46" fmla="*/ 1 w 79"/>
                  <a:gd name="T47" fmla="*/ 0 h 80"/>
                  <a:gd name="T48" fmla="*/ 1 w 79"/>
                  <a:gd name="T49" fmla="*/ 0 h 80"/>
                  <a:gd name="T50" fmla="*/ 1 w 79"/>
                  <a:gd name="T51" fmla="*/ 0 h 80"/>
                  <a:gd name="T52" fmla="*/ 1 w 79"/>
                  <a:gd name="T53" fmla="*/ 0 h 80"/>
                  <a:gd name="T54" fmla="*/ 1 w 79"/>
                  <a:gd name="T55" fmla="*/ 0 h 80"/>
                  <a:gd name="T56" fmla="*/ 1 w 79"/>
                  <a:gd name="T57" fmla="*/ 0 h 80"/>
                  <a:gd name="T58" fmla="*/ 1 w 79"/>
                  <a:gd name="T59" fmla="*/ 0 h 80"/>
                  <a:gd name="T60" fmla="*/ 1 w 79"/>
                  <a:gd name="T61" fmla="*/ 0 h 80"/>
                  <a:gd name="T62" fmla="*/ 1 w 79"/>
                  <a:gd name="T63" fmla="*/ 0 h 80"/>
                  <a:gd name="T64" fmla="*/ 1 w 79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79" h="80">
                    <a:moveTo>
                      <a:pt x="47" y="0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4"/>
                    </a:lnTo>
                    <a:lnTo>
                      <a:pt x="17" y="7"/>
                    </a:lnTo>
                    <a:lnTo>
                      <a:pt x="11" y="13"/>
                    </a:lnTo>
                    <a:lnTo>
                      <a:pt x="5" y="19"/>
                    </a:lnTo>
                    <a:lnTo>
                      <a:pt x="2" y="26"/>
                    </a:lnTo>
                    <a:lnTo>
                      <a:pt x="0" y="34"/>
                    </a:lnTo>
                    <a:lnTo>
                      <a:pt x="0" y="42"/>
                    </a:lnTo>
                    <a:lnTo>
                      <a:pt x="1" y="49"/>
                    </a:lnTo>
                    <a:lnTo>
                      <a:pt x="3" y="57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8" y="74"/>
                    </a:lnTo>
                    <a:lnTo>
                      <a:pt x="25" y="78"/>
                    </a:lnTo>
                    <a:lnTo>
                      <a:pt x="33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6"/>
                    </a:lnTo>
                    <a:lnTo>
                      <a:pt x="63" y="73"/>
                    </a:lnTo>
                    <a:lnTo>
                      <a:pt x="69" y="67"/>
                    </a:lnTo>
                    <a:lnTo>
                      <a:pt x="73" y="61"/>
                    </a:lnTo>
                    <a:lnTo>
                      <a:pt x="77" y="55"/>
                    </a:lnTo>
                    <a:lnTo>
                      <a:pt x="79" y="46"/>
                    </a:lnTo>
                    <a:lnTo>
                      <a:pt x="79" y="38"/>
                    </a:lnTo>
                    <a:lnTo>
                      <a:pt x="78" y="31"/>
                    </a:lnTo>
                    <a:lnTo>
                      <a:pt x="76" y="23"/>
                    </a:lnTo>
                    <a:lnTo>
                      <a:pt x="72" y="18"/>
                    </a:lnTo>
                    <a:lnTo>
                      <a:pt x="68" y="12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3" name="Freeform 154"/>
              <p:cNvSpPr/>
              <p:nvPr/>
            </p:nvSpPr>
            <p:spPr bwMode="auto">
              <a:xfrm>
                <a:off x="4059" y="4190"/>
                <a:ext cx="40" cy="40"/>
              </a:xfrm>
              <a:custGeom>
                <a:avLst/>
                <a:gdLst>
                  <a:gd name="T0" fmla="*/ 1 w 80"/>
                  <a:gd name="T1" fmla="*/ 0 h 78"/>
                  <a:gd name="T2" fmla="*/ 1 w 80"/>
                  <a:gd name="T3" fmla="*/ 0 h 78"/>
                  <a:gd name="T4" fmla="*/ 1 w 80"/>
                  <a:gd name="T5" fmla="*/ 0 h 78"/>
                  <a:gd name="T6" fmla="*/ 1 w 80"/>
                  <a:gd name="T7" fmla="*/ 1 h 78"/>
                  <a:gd name="T8" fmla="*/ 1 w 80"/>
                  <a:gd name="T9" fmla="*/ 1 h 78"/>
                  <a:gd name="T10" fmla="*/ 1 w 80"/>
                  <a:gd name="T11" fmla="*/ 1 h 78"/>
                  <a:gd name="T12" fmla="*/ 1 w 80"/>
                  <a:gd name="T13" fmla="*/ 1 h 78"/>
                  <a:gd name="T14" fmla="*/ 1 w 80"/>
                  <a:gd name="T15" fmla="*/ 1 h 78"/>
                  <a:gd name="T16" fmla="*/ 1 w 80"/>
                  <a:gd name="T17" fmla="*/ 1 h 78"/>
                  <a:gd name="T18" fmla="*/ 0 w 80"/>
                  <a:gd name="T19" fmla="*/ 1 h 78"/>
                  <a:gd name="T20" fmla="*/ 1 w 80"/>
                  <a:gd name="T21" fmla="*/ 1 h 78"/>
                  <a:gd name="T22" fmla="*/ 1 w 80"/>
                  <a:gd name="T23" fmla="*/ 1 h 78"/>
                  <a:gd name="T24" fmla="*/ 1 w 80"/>
                  <a:gd name="T25" fmla="*/ 1 h 78"/>
                  <a:gd name="T26" fmla="*/ 1 w 80"/>
                  <a:gd name="T27" fmla="*/ 1 h 78"/>
                  <a:gd name="T28" fmla="*/ 1 w 80"/>
                  <a:gd name="T29" fmla="*/ 1 h 78"/>
                  <a:gd name="T30" fmla="*/ 1 w 80"/>
                  <a:gd name="T31" fmla="*/ 1 h 78"/>
                  <a:gd name="T32" fmla="*/ 1 w 80"/>
                  <a:gd name="T33" fmla="*/ 1 h 78"/>
                  <a:gd name="T34" fmla="*/ 1 w 80"/>
                  <a:gd name="T35" fmla="*/ 1 h 78"/>
                  <a:gd name="T36" fmla="*/ 1 w 80"/>
                  <a:gd name="T37" fmla="*/ 1 h 78"/>
                  <a:gd name="T38" fmla="*/ 1 w 80"/>
                  <a:gd name="T39" fmla="*/ 1 h 78"/>
                  <a:gd name="T40" fmla="*/ 1 w 80"/>
                  <a:gd name="T41" fmla="*/ 1 h 78"/>
                  <a:gd name="T42" fmla="*/ 1 w 80"/>
                  <a:gd name="T43" fmla="*/ 1 h 78"/>
                  <a:gd name="T44" fmla="*/ 1 w 80"/>
                  <a:gd name="T45" fmla="*/ 1 h 78"/>
                  <a:gd name="T46" fmla="*/ 1 w 80"/>
                  <a:gd name="T47" fmla="*/ 1 h 78"/>
                  <a:gd name="T48" fmla="*/ 1 w 80"/>
                  <a:gd name="T49" fmla="*/ 1 h 78"/>
                  <a:gd name="T50" fmla="*/ 1 w 80"/>
                  <a:gd name="T51" fmla="*/ 1 h 78"/>
                  <a:gd name="T52" fmla="*/ 1 w 80"/>
                  <a:gd name="T53" fmla="*/ 1 h 78"/>
                  <a:gd name="T54" fmla="*/ 1 w 80"/>
                  <a:gd name="T55" fmla="*/ 1 h 78"/>
                  <a:gd name="T56" fmla="*/ 1 w 80"/>
                  <a:gd name="T57" fmla="*/ 1 h 78"/>
                  <a:gd name="T58" fmla="*/ 1 w 80"/>
                  <a:gd name="T59" fmla="*/ 1 h 78"/>
                  <a:gd name="T60" fmla="*/ 1 w 80"/>
                  <a:gd name="T61" fmla="*/ 1 h 78"/>
                  <a:gd name="T62" fmla="*/ 1 w 80"/>
                  <a:gd name="T63" fmla="*/ 1 h 78"/>
                  <a:gd name="T64" fmla="*/ 1 w 80"/>
                  <a:gd name="T65" fmla="*/ 0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8" y="0"/>
                    </a:moveTo>
                    <a:lnTo>
                      <a:pt x="40" y="0"/>
                    </a:lnTo>
                    <a:lnTo>
                      <a:pt x="32" y="0"/>
                    </a:lnTo>
                    <a:lnTo>
                      <a:pt x="25" y="3"/>
                    </a:lnTo>
                    <a:lnTo>
                      <a:pt x="18" y="7"/>
                    </a:lnTo>
                    <a:lnTo>
                      <a:pt x="12" y="11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2" y="32"/>
                    </a:lnTo>
                    <a:lnTo>
                      <a:pt x="0" y="40"/>
                    </a:lnTo>
                    <a:lnTo>
                      <a:pt x="2" y="47"/>
                    </a:lnTo>
                    <a:lnTo>
                      <a:pt x="4" y="55"/>
                    </a:lnTo>
                    <a:lnTo>
                      <a:pt x="7" y="61"/>
                    </a:lnTo>
                    <a:lnTo>
                      <a:pt x="13" y="67"/>
                    </a:lnTo>
                    <a:lnTo>
                      <a:pt x="19" y="72"/>
                    </a:lnTo>
                    <a:lnTo>
                      <a:pt x="26" y="76"/>
                    </a:lnTo>
                    <a:lnTo>
                      <a:pt x="34" y="78"/>
                    </a:lnTo>
                    <a:lnTo>
                      <a:pt x="42" y="78"/>
                    </a:lnTo>
                    <a:lnTo>
                      <a:pt x="50" y="77"/>
                    </a:lnTo>
                    <a:lnTo>
                      <a:pt x="57" y="75"/>
                    </a:lnTo>
                    <a:lnTo>
                      <a:pt x="64" y="71"/>
                    </a:lnTo>
                    <a:lnTo>
                      <a:pt x="70" y="65"/>
                    </a:lnTo>
                    <a:lnTo>
                      <a:pt x="74" y="60"/>
                    </a:lnTo>
                    <a:lnTo>
                      <a:pt x="78" y="53"/>
                    </a:lnTo>
                    <a:lnTo>
                      <a:pt x="80" y="45"/>
                    </a:lnTo>
                    <a:lnTo>
                      <a:pt x="80" y="37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3" y="6"/>
                    </a:lnTo>
                    <a:lnTo>
                      <a:pt x="56" y="2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4" name="Freeform 155"/>
              <p:cNvSpPr/>
              <p:nvPr/>
            </p:nvSpPr>
            <p:spPr bwMode="auto">
              <a:xfrm>
                <a:off x="3990" y="4195"/>
                <a:ext cx="39" cy="39"/>
              </a:xfrm>
              <a:custGeom>
                <a:avLst/>
                <a:gdLst>
                  <a:gd name="T0" fmla="*/ 0 w 80"/>
                  <a:gd name="T1" fmla="*/ 1 h 78"/>
                  <a:gd name="T2" fmla="*/ 0 w 80"/>
                  <a:gd name="T3" fmla="*/ 0 h 78"/>
                  <a:gd name="T4" fmla="*/ 0 w 80"/>
                  <a:gd name="T5" fmla="*/ 1 h 78"/>
                  <a:gd name="T6" fmla="*/ 0 w 80"/>
                  <a:gd name="T7" fmla="*/ 1 h 78"/>
                  <a:gd name="T8" fmla="*/ 0 w 80"/>
                  <a:gd name="T9" fmla="*/ 1 h 78"/>
                  <a:gd name="T10" fmla="*/ 0 w 80"/>
                  <a:gd name="T11" fmla="*/ 1 h 78"/>
                  <a:gd name="T12" fmla="*/ 0 w 80"/>
                  <a:gd name="T13" fmla="*/ 1 h 78"/>
                  <a:gd name="T14" fmla="*/ 0 w 80"/>
                  <a:gd name="T15" fmla="*/ 1 h 78"/>
                  <a:gd name="T16" fmla="*/ 0 w 80"/>
                  <a:gd name="T17" fmla="*/ 1 h 78"/>
                  <a:gd name="T18" fmla="*/ 0 w 80"/>
                  <a:gd name="T19" fmla="*/ 1 h 78"/>
                  <a:gd name="T20" fmla="*/ 0 w 80"/>
                  <a:gd name="T21" fmla="*/ 1 h 78"/>
                  <a:gd name="T22" fmla="*/ 0 w 80"/>
                  <a:gd name="T23" fmla="*/ 1 h 78"/>
                  <a:gd name="T24" fmla="*/ 0 w 80"/>
                  <a:gd name="T25" fmla="*/ 1 h 78"/>
                  <a:gd name="T26" fmla="*/ 0 w 80"/>
                  <a:gd name="T27" fmla="*/ 1 h 78"/>
                  <a:gd name="T28" fmla="*/ 0 w 80"/>
                  <a:gd name="T29" fmla="*/ 1 h 78"/>
                  <a:gd name="T30" fmla="*/ 0 w 80"/>
                  <a:gd name="T31" fmla="*/ 1 h 78"/>
                  <a:gd name="T32" fmla="*/ 0 w 80"/>
                  <a:gd name="T33" fmla="*/ 1 h 78"/>
                  <a:gd name="T34" fmla="*/ 0 w 80"/>
                  <a:gd name="T35" fmla="*/ 1 h 78"/>
                  <a:gd name="T36" fmla="*/ 0 w 80"/>
                  <a:gd name="T37" fmla="*/ 1 h 78"/>
                  <a:gd name="T38" fmla="*/ 0 w 80"/>
                  <a:gd name="T39" fmla="*/ 1 h 78"/>
                  <a:gd name="T40" fmla="*/ 0 w 80"/>
                  <a:gd name="T41" fmla="*/ 1 h 78"/>
                  <a:gd name="T42" fmla="*/ 0 w 80"/>
                  <a:gd name="T43" fmla="*/ 1 h 78"/>
                  <a:gd name="T44" fmla="*/ 0 w 80"/>
                  <a:gd name="T45" fmla="*/ 1 h 78"/>
                  <a:gd name="T46" fmla="*/ 0 w 80"/>
                  <a:gd name="T47" fmla="*/ 1 h 78"/>
                  <a:gd name="T48" fmla="*/ 0 w 80"/>
                  <a:gd name="T49" fmla="*/ 1 h 78"/>
                  <a:gd name="T50" fmla="*/ 0 w 80"/>
                  <a:gd name="T51" fmla="*/ 1 h 78"/>
                  <a:gd name="T52" fmla="*/ 0 w 80"/>
                  <a:gd name="T53" fmla="*/ 1 h 78"/>
                  <a:gd name="T54" fmla="*/ 0 w 80"/>
                  <a:gd name="T55" fmla="*/ 1 h 78"/>
                  <a:gd name="T56" fmla="*/ 0 w 80"/>
                  <a:gd name="T57" fmla="*/ 1 h 78"/>
                  <a:gd name="T58" fmla="*/ 0 w 80"/>
                  <a:gd name="T59" fmla="*/ 1 h 78"/>
                  <a:gd name="T60" fmla="*/ 0 w 80"/>
                  <a:gd name="T61" fmla="*/ 1 h 78"/>
                  <a:gd name="T62" fmla="*/ 0 w 80"/>
                  <a:gd name="T63" fmla="*/ 1 h 78"/>
                  <a:gd name="T64" fmla="*/ 0 w 80"/>
                  <a:gd name="T65" fmla="*/ 1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7" y="1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3"/>
                    </a:lnTo>
                    <a:lnTo>
                      <a:pt x="17" y="7"/>
                    </a:lnTo>
                    <a:lnTo>
                      <a:pt x="12" y="12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1" y="32"/>
                    </a:lnTo>
                    <a:lnTo>
                      <a:pt x="0" y="40"/>
                    </a:lnTo>
                    <a:lnTo>
                      <a:pt x="1" y="48"/>
                    </a:lnTo>
                    <a:lnTo>
                      <a:pt x="4" y="55"/>
                    </a:lnTo>
                    <a:lnTo>
                      <a:pt x="7" y="62"/>
                    </a:lnTo>
                    <a:lnTo>
                      <a:pt x="13" y="68"/>
                    </a:lnTo>
                    <a:lnTo>
                      <a:pt x="19" y="73"/>
                    </a:lnTo>
                    <a:lnTo>
                      <a:pt x="25" y="76"/>
                    </a:lnTo>
                    <a:lnTo>
                      <a:pt x="33" y="78"/>
                    </a:lnTo>
                    <a:lnTo>
                      <a:pt x="42" y="78"/>
                    </a:lnTo>
                    <a:lnTo>
                      <a:pt x="50" y="78"/>
                    </a:lnTo>
                    <a:lnTo>
                      <a:pt x="57" y="75"/>
                    </a:lnTo>
                    <a:lnTo>
                      <a:pt x="63" y="71"/>
                    </a:lnTo>
                    <a:lnTo>
                      <a:pt x="69" y="67"/>
                    </a:lnTo>
                    <a:lnTo>
                      <a:pt x="74" y="61"/>
                    </a:lnTo>
                    <a:lnTo>
                      <a:pt x="77" y="54"/>
                    </a:lnTo>
                    <a:lnTo>
                      <a:pt x="80" y="46"/>
                    </a:lnTo>
                    <a:lnTo>
                      <a:pt x="80" y="38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2" y="6"/>
                    </a:lnTo>
                    <a:lnTo>
                      <a:pt x="55" y="2"/>
                    </a:lnTo>
                    <a:lnTo>
                      <a:pt x="47" y="1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" name="Freeform 156"/>
              <p:cNvSpPr/>
              <p:nvPr/>
            </p:nvSpPr>
            <p:spPr bwMode="auto">
              <a:xfrm>
                <a:off x="4127" y="4147"/>
                <a:ext cx="39" cy="39"/>
              </a:xfrm>
              <a:custGeom>
                <a:avLst/>
                <a:gdLst>
                  <a:gd name="T0" fmla="*/ 0 w 80"/>
                  <a:gd name="T1" fmla="*/ 0 h 79"/>
                  <a:gd name="T2" fmla="*/ 0 w 80"/>
                  <a:gd name="T3" fmla="*/ 0 h 79"/>
                  <a:gd name="T4" fmla="*/ 0 w 80"/>
                  <a:gd name="T5" fmla="*/ 0 h 79"/>
                  <a:gd name="T6" fmla="*/ 0 w 80"/>
                  <a:gd name="T7" fmla="*/ 0 h 79"/>
                  <a:gd name="T8" fmla="*/ 0 w 80"/>
                  <a:gd name="T9" fmla="*/ 0 h 79"/>
                  <a:gd name="T10" fmla="*/ 0 w 80"/>
                  <a:gd name="T11" fmla="*/ 0 h 79"/>
                  <a:gd name="T12" fmla="*/ 0 w 80"/>
                  <a:gd name="T13" fmla="*/ 0 h 79"/>
                  <a:gd name="T14" fmla="*/ 0 w 80"/>
                  <a:gd name="T15" fmla="*/ 0 h 79"/>
                  <a:gd name="T16" fmla="*/ 0 w 80"/>
                  <a:gd name="T17" fmla="*/ 0 h 79"/>
                  <a:gd name="T18" fmla="*/ 0 w 80"/>
                  <a:gd name="T19" fmla="*/ 0 h 79"/>
                  <a:gd name="T20" fmla="*/ 0 w 80"/>
                  <a:gd name="T21" fmla="*/ 0 h 79"/>
                  <a:gd name="T22" fmla="*/ 0 w 80"/>
                  <a:gd name="T23" fmla="*/ 0 h 79"/>
                  <a:gd name="T24" fmla="*/ 0 w 80"/>
                  <a:gd name="T25" fmla="*/ 0 h 79"/>
                  <a:gd name="T26" fmla="*/ 0 w 80"/>
                  <a:gd name="T27" fmla="*/ 0 h 79"/>
                  <a:gd name="T28" fmla="*/ 0 w 80"/>
                  <a:gd name="T29" fmla="*/ 0 h 79"/>
                  <a:gd name="T30" fmla="*/ 0 w 80"/>
                  <a:gd name="T31" fmla="*/ 0 h 79"/>
                  <a:gd name="T32" fmla="*/ 0 w 80"/>
                  <a:gd name="T33" fmla="*/ 0 h 79"/>
                  <a:gd name="T34" fmla="*/ 0 w 80"/>
                  <a:gd name="T35" fmla="*/ 0 h 79"/>
                  <a:gd name="T36" fmla="*/ 0 w 80"/>
                  <a:gd name="T37" fmla="*/ 0 h 79"/>
                  <a:gd name="T38" fmla="*/ 0 w 80"/>
                  <a:gd name="T39" fmla="*/ 0 h 79"/>
                  <a:gd name="T40" fmla="*/ 0 w 80"/>
                  <a:gd name="T41" fmla="*/ 0 h 79"/>
                  <a:gd name="T42" fmla="*/ 0 w 80"/>
                  <a:gd name="T43" fmla="*/ 0 h 79"/>
                  <a:gd name="T44" fmla="*/ 0 w 80"/>
                  <a:gd name="T45" fmla="*/ 0 h 79"/>
                  <a:gd name="T46" fmla="*/ 0 w 80"/>
                  <a:gd name="T47" fmla="*/ 0 h 79"/>
                  <a:gd name="T48" fmla="*/ 0 w 80"/>
                  <a:gd name="T49" fmla="*/ 0 h 79"/>
                  <a:gd name="T50" fmla="*/ 0 w 80"/>
                  <a:gd name="T51" fmla="*/ 0 h 79"/>
                  <a:gd name="T52" fmla="*/ 0 w 80"/>
                  <a:gd name="T53" fmla="*/ 0 h 79"/>
                  <a:gd name="T54" fmla="*/ 0 w 80"/>
                  <a:gd name="T55" fmla="*/ 0 h 79"/>
                  <a:gd name="T56" fmla="*/ 0 w 80"/>
                  <a:gd name="T57" fmla="*/ 0 h 79"/>
                  <a:gd name="T58" fmla="*/ 0 w 80"/>
                  <a:gd name="T59" fmla="*/ 0 h 79"/>
                  <a:gd name="T60" fmla="*/ 0 w 80"/>
                  <a:gd name="T61" fmla="*/ 0 h 79"/>
                  <a:gd name="T62" fmla="*/ 0 w 80"/>
                  <a:gd name="T63" fmla="*/ 0 h 79"/>
                  <a:gd name="T64" fmla="*/ 0 w 80"/>
                  <a:gd name="T65" fmla="*/ 0 h 7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9">
                    <a:moveTo>
                      <a:pt x="46" y="0"/>
                    </a:moveTo>
                    <a:lnTo>
                      <a:pt x="38" y="0"/>
                    </a:lnTo>
                    <a:lnTo>
                      <a:pt x="30" y="0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8"/>
                    </a:lnTo>
                    <a:lnTo>
                      <a:pt x="2" y="24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40" y="79"/>
                    </a:lnTo>
                    <a:lnTo>
                      <a:pt x="49" y="79"/>
                    </a:lnTo>
                    <a:lnTo>
                      <a:pt x="55" y="75"/>
                    </a:lnTo>
                    <a:lnTo>
                      <a:pt x="62" y="72"/>
                    </a:lnTo>
                    <a:lnTo>
                      <a:pt x="68" y="67"/>
                    </a:lnTo>
                    <a:lnTo>
                      <a:pt x="73" y="61"/>
                    </a:lnTo>
                    <a:lnTo>
                      <a:pt x="76" y="54"/>
                    </a:lnTo>
                    <a:lnTo>
                      <a:pt x="78" y="46"/>
                    </a:lnTo>
                    <a:lnTo>
                      <a:pt x="80" y="38"/>
                    </a:lnTo>
                    <a:lnTo>
                      <a:pt x="78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6" name="Freeform 157"/>
              <p:cNvSpPr/>
              <p:nvPr/>
            </p:nvSpPr>
            <p:spPr bwMode="auto">
              <a:xfrm>
                <a:off x="4216" y="4162"/>
                <a:ext cx="37" cy="39"/>
              </a:xfrm>
              <a:custGeom>
                <a:avLst/>
                <a:gdLst>
                  <a:gd name="T0" fmla="*/ 1 w 73"/>
                  <a:gd name="T1" fmla="*/ 0 h 79"/>
                  <a:gd name="T2" fmla="*/ 1 w 73"/>
                  <a:gd name="T3" fmla="*/ 0 h 79"/>
                  <a:gd name="T4" fmla="*/ 1 w 73"/>
                  <a:gd name="T5" fmla="*/ 0 h 79"/>
                  <a:gd name="T6" fmla="*/ 1 w 73"/>
                  <a:gd name="T7" fmla="*/ 0 h 79"/>
                  <a:gd name="T8" fmla="*/ 1 w 73"/>
                  <a:gd name="T9" fmla="*/ 0 h 79"/>
                  <a:gd name="T10" fmla="*/ 1 w 73"/>
                  <a:gd name="T11" fmla="*/ 0 h 79"/>
                  <a:gd name="T12" fmla="*/ 1 w 73"/>
                  <a:gd name="T13" fmla="*/ 0 h 79"/>
                  <a:gd name="T14" fmla="*/ 1 w 73"/>
                  <a:gd name="T15" fmla="*/ 0 h 79"/>
                  <a:gd name="T16" fmla="*/ 1 w 73"/>
                  <a:gd name="T17" fmla="*/ 0 h 79"/>
                  <a:gd name="T18" fmla="*/ 1 w 73"/>
                  <a:gd name="T19" fmla="*/ 0 h 79"/>
                  <a:gd name="T20" fmla="*/ 1 w 73"/>
                  <a:gd name="T21" fmla="*/ 0 h 79"/>
                  <a:gd name="T22" fmla="*/ 1 w 73"/>
                  <a:gd name="T23" fmla="*/ 0 h 79"/>
                  <a:gd name="T24" fmla="*/ 0 w 73"/>
                  <a:gd name="T25" fmla="*/ 0 h 79"/>
                  <a:gd name="T26" fmla="*/ 0 w 73"/>
                  <a:gd name="T27" fmla="*/ 0 h 79"/>
                  <a:gd name="T28" fmla="*/ 0 w 73"/>
                  <a:gd name="T29" fmla="*/ 0 h 79"/>
                  <a:gd name="T30" fmla="*/ 1 w 73"/>
                  <a:gd name="T31" fmla="*/ 0 h 79"/>
                  <a:gd name="T32" fmla="*/ 1 w 73"/>
                  <a:gd name="T33" fmla="*/ 0 h 79"/>
                  <a:gd name="T34" fmla="*/ 1 w 73"/>
                  <a:gd name="T35" fmla="*/ 0 h 79"/>
                  <a:gd name="T36" fmla="*/ 1 w 73"/>
                  <a:gd name="T37" fmla="*/ 0 h 79"/>
                  <a:gd name="T38" fmla="*/ 1 w 73"/>
                  <a:gd name="T39" fmla="*/ 0 h 79"/>
                  <a:gd name="T40" fmla="*/ 1 w 73"/>
                  <a:gd name="T41" fmla="*/ 0 h 79"/>
                  <a:gd name="T42" fmla="*/ 1 w 73"/>
                  <a:gd name="T43" fmla="*/ 0 h 79"/>
                  <a:gd name="T44" fmla="*/ 1 w 73"/>
                  <a:gd name="T45" fmla="*/ 0 h 79"/>
                  <a:gd name="T46" fmla="*/ 1 w 73"/>
                  <a:gd name="T47" fmla="*/ 0 h 79"/>
                  <a:gd name="T48" fmla="*/ 1 w 73"/>
                  <a:gd name="T49" fmla="*/ 0 h 79"/>
                  <a:gd name="T50" fmla="*/ 1 w 73"/>
                  <a:gd name="T51" fmla="*/ 0 h 79"/>
                  <a:gd name="T52" fmla="*/ 1 w 73"/>
                  <a:gd name="T53" fmla="*/ 0 h 79"/>
                  <a:gd name="T54" fmla="*/ 1 w 73"/>
                  <a:gd name="T55" fmla="*/ 0 h 79"/>
                  <a:gd name="T56" fmla="*/ 1 w 73"/>
                  <a:gd name="T57" fmla="*/ 0 h 79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73" h="79">
                    <a:moveTo>
                      <a:pt x="73" y="19"/>
                    </a:moveTo>
                    <a:lnTo>
                      <a:pt x="69" y="12"/>
                    </a:lnTo>
                    <a:lnTo>
                      <a:pt x="62" y="7"/>
                    </a:lnTo>
                    <a:lnTo>
                      <a:pt x="54" y="2"/>
                    </a:lnTo>
                    <a:lnTo>
                      <a:pt x="46" y="0"/>
                    </a:lnTo>
                    <a:lnTo>
                      <a:pt x="38" y="0"/>
                    </a:lnTo>
                    <a:lnTo>
                      <a:pt x="30" y="1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0" y="12"/>
                    </a:lnTo>
                    <a:lnTo>
                      <a:pt x="5" y="19"/>
                    </a:lnTo>
                    <a:lnTo>
                      <a:pt x="2" y="25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49"/>
                    </a:lnTo>
                    <a:lnTo>
                      <a:pt x="3" y="55"/>
                    </a:lnTo>
                    <a:lnTo>
                      <a:pt x="7" y="62"/>
                    </a:lnTo>
                    <a:lnTo>
                      <a:pt x="11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35" y="79"/>
                    </a:lnTo>
                    <a:lnTo>
                      <a:pt x="38" y="79"/>
                    </a:lnTo>
                    <a:lnTo>
                      <a:pt x="41" y="79"/>
                    </a:lnTo>
                    <a:lnTo>
                      <a:pt x="43" y="79"/>
                    </a:lnTo>
                    <a:lnTo>
                      <a:pt x="48" y="70"/>
                    </a:lnTo>
                    <a:lnTo>
                      <a:pt x="58" y="52"/>
                    </a:lnTo>
                    <a:lnTo>
                      <a:pt x="69" y="31"/>
                    </a:lnTo>
                    <a:lnTo>
                      <a:pt x="73" y="19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7" name="Freeform 158"/>
              <p:cNvSpPr/>
              <p:nvPr/>
            </p:nvSpPr>
            <p:spPr bwMode="auto">
              <a:xfrm>
                <a:off x="3983" y="4266"/>
                <a:ext cx="31" cy="33"/>
              </a:xfrm>
              <a:custGeom>
                <a:avLst/>
                <a:gdLst>
                  <a:gd name="T0" fmla="*/ 1 w 61"/>
                  <a:gd name="T1" fmla="*/ 1 h 66"/>
                  <a:gd name="T2" fmla="*/ 1 w 61"/>
                  <a:gd name="T3" fmla="*/ 1 h 66"/>
                  <a:gd name="T4" fmla="*/ 1 w 61"/>
                  <a:gd name="T5" fmla="*/ 1 h 66"/>
                  <a:gd name="T6" fmla="*/ 1 w 61"/>
                  <a:gd name="T7" fmla="*/ 1 h 66"/>
                  <a:gd name="T8" fmla="*/ 1 w 61"/>
                  <a:gd name="T9" fmla="*/ 1 h 66"/>
                  <a:gd name="T10" fmla="*/ 1 w 61"/>
                  <a:gd name="T11" fmla="*/ 1 h 66"/>
                  <a:gd name="T12" fmla="*/ 1 w 61"/>
                  <a:gd name="T13" fmla="*/ 1 h 66"/>
                  <a:gd name="T14" fmla="*/ 1 w 61"/>
                  <a:gd name="T15" fmla="*/ 1 h 66"/>
                  <a:gd name="T16" fmla="*/ 1 w 61"/>
                  <a:gd name="T17" fmla="*/ 1 h 66"/>
                  <a:gd name="T18" fmla="*/ 1 w 61"/>
                  <a:gd name="T19" fmla="*/ 1 h 66"/>
                  <a:gd name="T20" fmla="*/ 1 w 61"/>
                  <a:gd name="T21" fmla="*/ 1 h 66"/>
                  <a:gd name="T22" fmla="*/ 1 w 61"/>
                  <a:gd name="T23" fmla="*/ 1 h 66"/>
                  <a:gd name="T24" fmla="*/ 1 w 61"/>
                  <a:gd name="T25" fmla="*/ 1 h 66"/>
                  <a:gd name="T26" fmla="*/ 1 w 61"/>
                  <a:gd name="T27" fmla="*/ 0 h 66"/>
                  <a:gd name="T28" fmla="*/ 1 w 61"/>
                  <a:gd name="T29" fmla="*/ 1 h 66"/>
                  <a:gd name="T30" fmla="*/ 1 w 61"/>
                  <a:gd name="T31" fmla="*/ 1 h 66"/>
                  <a:gd name="T32" fmla="*/ 0 w 61"/>
                  <a:gd name="T33" fmla="*/ 1 h 66"/>
                  <a:gd name="T34" fmla="*/ 1 w 61"/>
                  <a:gd name="T35" fmla="*/ 1 h 66"/>
                  <a:gd name="T36" fmla="*/ 1 w 61"/>
                  <a:gd name="T37" fmla="*/ 1 h 66"/>
                  <a:gd name="T38" fmla="*/ 1 w 61"/>
                  <a:gd name="T39" fmla="*/ 1 h 66"/>
                  <a:gd name="T40" fmla="*/ 1 w 61"/>
                  <a:gd name="T41" fmla="*/ 1 h 66"/>
                  <a:gd name="T42" fmla="*/ 1 w 61"/>
                  <a:gd name="T43" fmla="*/ 1 h 66"/>
                  <a:gd name="T44" fmla="*/ 1 w 61"/>
                  <a:gd name="T45" fmla="*/ 1 h 66"/>
                  <a:gd name="T46" fmla="*/ 1 w 61"/>
                  <a:gd name="T47" fmla="*/ 1 h 66"/>
                  <a:gd name="T48" fmla="*/ 1 w 61"/>
                  <a:gd name="T49" fmla="*/ 1 h 6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61" h="66">
                    <a:moveTo>
                      <a:pt x="53" y="66"/>
                    </a:moveTo>
                    <a:lnTo>
                      <a:pt x="57" y="61"/>
                    </a:lnTo>
                    <a:lnTo>
                      <a:pt x="59" y="56"/>
                    </a:lnTo>
                    <a:lnTo>
                      <a:pt x="60" y="52"/>
                    </a:lnTo>
                    <a:lnTo>
                      <a:pt x="61" y="47"/>
                    </a:lnTo>
                    <a:lnTo>
                      <a:pt x="61" y="39"/>
                    </a:lnTo>
                    <a:lnTo>
                      <a:pt x="60" y="31"/>
                    </a:lnTo>
                    <a:lnTo>
                      <a:pt x="58" y="24"/>
                    </a:lnTo>
                    <a:lnTo>
                      <a:pt x="55" y="17"/>
                    </a:lnTo>
                    <a:lnTo>
                      <a:pt x="50" y="11"/>
                    </a:lnTo>
                    <a:lnTo>
                      <a:pt x="43" y="7"/>
                    </a:lnTo>
                    <a:lnTo>
                      <a:pt x="36" y="3"/>
                    </a:lnTo>
                    <a:lnTo>
                      <a:pt x="29" y="1"/>
                    </a:lnTo>
                    <a:lnTo>
                      <a:pt x="21" y="0"/>
                    </a:lnTo>
                    <a:lnTo>
                      <a:pt x="13" y="1"/>
                    </a:lnTo>
                    <a:lnTo>
                      <a:pt x="6" y="3"/>
                    </a:lnTo>
                    <a:lnTo>
                      <a:pt x="0" y="7"/>
                    </a:lnTo>
                    <a:lnTo>
                      <a:pt x="2" y="9"/>
                    </a:lnTo>
                    <a:lnTo>
                      <a:pt x="5" y="14"/>
                    </a:lnTo>
                    <a:lnTo>
                      <a:pt x="11" y="22"/>
                    </a:lnTo>
                    <a:lnTo>
                      <a:pt x="19" y="31"/>
                    </a:lnTo>
                    <a:lnTo>
                      <a:pt x="27" y="41"/>
                    </a:lnTo>
                    <a:lnTo>
                      <a:pt x="35" y="51"/>
                    </a:lnTo>
                    <a:lnTo>
                      <a:pt x="44" y="59"/>
                    </a:lnTo>
                    <a:lnTo>
                      <a:pt x="53" y="66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8" name="Freeform 159"/>
              <p:cNvSpPr/>
              <p:nvPr/>
            </p:nvSpPr>
            <p:spPr bwMode="auto">
              <a:xfrm>
                <a:off x="4852" y="4125"/>
                <a:ext cx="17" cy="17"/>
              </a:xfrm>
              <a:custGeom>
                <a:avLst/>
                <a:gdLst>
                  <a:gd name="T0" fmla="*/ 1 w 34"/>
                  <a:gd name="T1" fmla="*/ 1 h 34"/>
                  <a:gd name="T2" fmla="*/ 1 w 34"/>
                  <a:gd name="T3" fmla="*/ 1 h 34"/>
                  <a:gd name="T4" fmla="*/ 1 w 34"/>
                  <a:gd name="T5" fmla="*/ 1 h 34"/>
                  <a:gd name="T6" fmla="*/ 1 w 34"/>
                  <a:gd name="T7" fmla="*/ 1 h 34"/>
                  <a:gd name="T8" fmla="*/ 1 w 34"/>
                  <a:gd name="T9" fmla="*/ 1 h 34"/>
                  <a:gd name="T10" fmla="*/ 1 w 34"/>
                  <a:gd name="T11" fmla="*/ 1 h 34"/>
                  <a:gd name="T12" fmla="*/ 1 w 34"/>
                  <a:gd name="T13" fmla="*/ 1 h 34"/>
                  <a:gd name="T14" fmla="*/ 1 w 34"/>
                  <a:gd name="T15" fmla="*/ 1 h 34"/>
                  <a:gd name="T16" fmla="*/ 1 w 34"/>
                  <a:gd name="T17" fmla="*/ 1 h 34"/>
                  <a:gd name="T18" fmla="*/ 1 w 34"/>
                  <a:gd name="T19" fmla="*/ 0 h 34"/>
                  <a:gd name="T20" fmla="*/ 1 w 34"/>
                  <a:gd name="T21" fmla="*/ 1 h 34"/>
                  <a:gd name="T22" fmla="*/ 1 w 34"/>
                  <a:gd name="T23" fmla="*/ 1 h 34"/>
                  <a:gd name="T24" fmla="*/ 0 w 34"/>
                  <a:gd name="T25" fmla="*/ 1 h 34"/>
                  <a:gd name="T26" fmla="*/ 0 w 34"/>
                  <a:gd name="T27" fmla="*/ 1 h 34"/>
                  <a:gd name="T28" fmla="*/ 1 w 34"/>
                  <a:gd name="T29" fmla="*/ 1 h 34"/>
                  <a:gd name="T30" fmla="*/ 1 w 34"/>
                  <a:gd name="T31" fmla="*/ 1 h 34"/>
                  <a:gd name="T32" fmla="*/ 1 w 34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4">
                    <a:moveTo>
                      <a:pt x="12" y="34"/>
                    </a:moveTo>
                    <a:lnTo>
                      <a:pt x="19" y="34"/>
                    </a:lnTo>
                    <a:lnTo>
                      <a:pt x="24" y="33"/>
                    </a:lnTo>
                    <a:lnTo>
                      <a:pt x="29" y="28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2" y="10"/>
                    </a:lnTo>
                    <a:lnTo>
                      <a:pt x="28" y="5"/>
                    </a:lnTo>
                    <a:lnTo>
                      <a:pt x="22" y="2"/>
                    </a:lnTo>
                    <a:lnTo>
                      <a:pt x="15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6" y="30"/>
                    </a:lnTo>
                    <a:lnTo>
                      <a:pt x="12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9" name="Freeform 160"/>
              <p:cNvSpPr/>
              <p:nvPr/>
            </p:nvSpPr>
            <p:spPr bwMode="auto">
              <a:xfrm>
                <a:off x="4885" y="4152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0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1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1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8" y="3"/>
                    </a:lnTo>
                    <a:lnTo>
                      <a:pt x="22" y="0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1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0" name="Freeform 161"/>
              <p:cNvSpPr/>
              <p:nvPr/>
            </p:nvSpPr>
            <p:spPr bwMode="auto">
              <a:xfrm>
                <a:off x="4701" y="4202"/>
                <a:ext cx="17" cy="17"/>
              </a:xfrm>
              <a:custGeom>
                <a:avLst/>
                <a:gdLst>
                  <a:gd name="T0" fmla="*/ 1 w 34"/>
                  <a:gd name="T1" fmla="*/ 1 h 33"/>
                  <a:gd name="T2" fmla="*/ 1 w 34"/>
                  <a:gd name="T3" fmla="*/ 1 h 33"/>
                  <a:gd name="T4" fmla="*/ 1 w 34"/>
                  <a:gd name="T5" fmla="*/ 1 h 33"/>
                  <a:gd name="T6" fmla="*/ 1 w 34"/>
                  <a:gd name="T7" fmla="*/ 1 h 33"/>
                  <a:gd name="T8" fmla="*/ 1 w 34"/>
                  <a:gd name="T9" fmla="*/ 1 h 33"/>
                  <a:gd name="T10" fmla="*/ 1 w 34"/>
                  <a:gd name="T11" fmla="*/ 1 h 33"/>
                  <a:gd name="T12" fmla="*/ 1 w 34"/>
                  <a:gd name="T13" fmla="*/ 1 h 33"/>
                  <a:gd name="T14" fmla="*/ 1 w 34"/>
                  <a:gd name="T15" fmla="*/ 1 h 33"/>
                  <a:gd name="T16" fmla="*/ 1 w 34"/>
                  <a:gd name="T17" fmla="*/ 1 h 33"/>
                  <a:gd name="T18" fmla="*/ 1 w 34"/>
                  <a:gd name="T19" fmla="*/ 0 h 33"/>
                  <a:gd name="T20" fmla="*/ 1 w 34"/>
                  <a:gd name="T21" fmla="*/ 1 h 33"/>
                  <a:gd name="T22" fmla="*/ 1 w 34"/>
                  <a:gd name="T23" fmla="*/ 1 h 33"/>
                  <a:gd name="T24" fmla="*/ 1 w 34"/>
                  <a:gd name="T25" fmla="*/ 1 h 33"/>
                  <a:gd name="T26" fmla="*/ 0 w 34"/>
                  <a:gd name="T27" fmla="*/ 1 h 33"/>
                  <a:gd name="T28" fmla="*/ 1 w 34"/>
                  <a:gd name="T29" fmla="*/ 1 h 33"/>
                  <a:gd name="T30" fmla="*/ 1 w 34"/>
                  <a:gd name="T31" fmla="*/ 1 h 33"/>
                  <a:gd name="T32" fmla="*/ 1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3"/>
                    </a:moveTo>
                    <a:lnTo>
                      <a:pt x="19" y="33"/>
                    </a:lnTo>
                    <a:lnTo>
                      <a:pt x="25" y="32"/>
                    </a:lnTo>
                    <a:lnTo>
                      <a:pt x="29" y="28"/>
                    </a:lnTo>
                    <a:lnTo>
                      <a:pt x="33" y="22"/>
                    </a:lnTo>
                    <a:lnTo>
                      <a:pt x="34" y="16"/>
                    </a:lnTo>
                    <a:lnTo>
                      <a:pt x="33" y="9"/>
                    </a:lnTo>
                    <a:lnTo>
                      <a:pt x="28" y="5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10" y="2"/>
                    </a:lnTo>
                    <a:lnTo>
                      <a:pt x="5" y="6"/>
                    </a:lnTo>
                    <a:lnTo>
                      <a:pt x="2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30"/>
                    </a:lnTo>
                    <a:lnTo>
                      <a:pt x="12" y="3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" name="Freeform 162"/>
              <p:cNvSpPr/>
              <p:nvPr/>
            </p:nvSpPr>
            <p:spPr bwMode="auto">
              <a:xfrm>
                <a:off x="4742" y="4201"/>
                <a:ext cx="16" cy="17"/>
              </a:xfrm>
              <a:custGeom>
                <a:avLst/>
                <a:gdLst>
                  <a:gd name="T0" fmla="*/ 0 w 34"/>
                  <a:gd name="T1" fmla="*/ 1 h 33"/>
                  <a:gd name="T2" fmla="*/ 0 w 34"/>
                  <a:gd name="T3" fmla="*/ 1 h 33"/>
                  <a:gd name="T4" fmla="*/ 0 w 34"/>
                  <a:gd name="T5" fmla="*/ 1 h 33"/>
                  <a:gd name="T6" fmla="*/ 0 w 34"/>
                  <a:gd name="T7" fmla="*/ 1 h 33"/>
                  <a:gd name="T8" fmla="*/ 0 w 34"/>
                  <a:gd name="T9" fmla="*/ 1 h 33"/>
                  <a:gd name="T10" fmla="*/ 0 w 34"/>
                  <a:gd name="T11" fmla="*/ 1 h 33"/>
                  <a:gd name="T12" fmla="*/ 0 w 34"/>
                  <a:gd name="T13" fmla="*/ 1 h 33"/>
                  <a:gd name="T14" fmla="*/ 0 w 34"/>
                  <a:gd name="T15" fmla="*/ 1 h 33"/>
                  <a:gd name="T16" fmla="*/ 0 w 34"/>
                  <a:gd name="T17" fmla="*/ 1 h 33"/>
                  <a:gd name="T18" fmla="*/ 0 w 34"/>
                  <a:gd name="T19" fmla="*/ 0 h 33"/>
                  <a:gd name="T20" fmla="*/ 0 w 34"/>
                  <a:gd name="T21" fmla="*/ 1 h 33"/>
                  <a:gd name="T22" fmla="*/ 0 w 34"/>
                  <a:gd name="T23" fmla="*/ 1 h 33"/>
                  <a:gd name="T24" fmla="*/ 0 w 34"/>
                  <a:gd name="T25" fmla="*/ 1 h 33"/>
                  <a:gd name="T26" fmla="*/ 0 w 34"/>
                  <a:gd name="T27" fmla="*/ 1 h 33"/>
                  <a:gd name="T28" fmla="*/ 0 w 34"/>
                  <a:gd name="T29" fmla="*/ 1 h 33"/>
                  <a:gd name="T30" fmla="*/ 0 w 34"/>
                  <a:gd name="T31" fmla="*/ 1 h 33"/>
                  <a:gd name="T32" fmla="*/ 0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2"/>
                    </a:moveTo>
                    <a:lnTo>
                      <a:pt x="19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1" y="9"/>
                    </a:lnTo>
                    <a:lnTo>
                      <a:pt x="28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" name="Freeform 163"/>
              <p:cNvSpPr/>
              <p:nvPr/>
            </p:nvSpPr>
            <p:spPr bwMode="auto">
              <a:xfrm>
                <a:off x="4782" y="4209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1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5" y="29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" name="Freeform 164"/>
              <p:cNvSpPr/>
              <p:nvPr/>
            </p:nvSpPr>
            <p:spPr bwMode="auto">
              <a:xfrm>
                <a:off x="4820" y="4226"/>
                <a:ext cx="17" cy="17"/>
              </a:xfrm>
              <a:custGeom>
                <a:avLst/>
                <a:gdLst>
                  <a:gd name="T0" fmla="*/ 1 w 33"/>
                  <a:gd name="T1" fmla="*/ 1 h 34"/>
                  <a:gd name="T2" fmla="*/ 1 w 33"/>
                  <a:gd name="T3" fmla="*/ 1 h 34"/>
                  <a:gd name="T4" fmla="*/ 1 w 33"/>
                  <a:gd name="T5" fmla="*/ 1 h 34"/>
                  <a:gd name="T6" fmla="*/ 1 w 33"/>
                  <a:gd name="T7" fmla="*/ 1 h 34"/>
                  <a:gd name="T8" fmla="*/ 1 w 33"/>
                  <a:gd name="T9" fmla="*/ 1 h 34"/>
                  <a:gd name="T10" fmla="*/ 1 w 33"/>
                  <a:gd name="T11" fmla="*/ 1 h 34"/>
                  <a:gd name="T12" fmla="*/ 1 w 33"/>
                  <a:gd name="T13" fmla="*/ 1 h 34"/>
                  <a:gd name="T14" fmla="*/ 1 w 33"/>
                  <a:gd name="T15" fmla="*/ 1 h 34"/>
                  <a:gd name="T16" fmla="*/ 1 w 33"/>
                  <a:gd name="T17" fmla="*/ 1 h 34"/>
                  <a:gd name="T18" fmla="*/ 1 w 33"/>
                  <a:gd name="T19" fmla="*/ 0 h 34"/>
                  <a:gd name="T20" fmla="*/ 1 w 33"/>
                  <a:gd name="T21" fmla="*/ 1 h 34"/>
                  <a:gd name="T22" fmla="*/ 1 w 33"/>
                  <a:gd name="T23" fmla="*/ 1 h 34"/>
                  <a:gd name="T24" fmla="*/ 1 w 33"/>
                  <a:gd name="T25" fmla="*/ 1 h 34"/>
                  <a:gd name="T26" fmla="*/ 0 w 33"/>
                  <a:gd name="T27" fmla="*/ 1 h 34"/>
                  <a:gd name="T28" fmla="*/ 1 w 33"/>
                  <a:gd name="T29" fmla="*/ 1 h 34"/>
                  <a:gd name="T30" fmla="*/ 1 w 33"/>
                  <a:gd name="T31" fmla="*/ 1 h 34"/>
                  <a:gd name="T32" fmla="*/ 1 w 33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4">
                    <a:moveTo>
                      <a:pt x="11" y="34"/>
                    </a:moveTo>
                    <a:lnTo>
                      <a:pt x="18" y="34"/>
                    </a:lnTo>
                    <a:lnTo>
                      <a:pt x="24" y="33"/>
                    </a:lnTo>
                    <a:lnTo>
                      <a:pt x="30" y="28"/>
                    </a:lnTo>
                    <a:lnTo>
                      <a:pt x="33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7" y="5"/>
                    </a:lnTo>
                    <a:lnTo>
                      <a:pt x="22" y="1"/>
                    </a:lnTo>
                    <a:lnTo>
                      <a:pt x="16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1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5" y="30"/>
                    </a:lnTo>
                    <a:lnTo>
                      <a:pt x="11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4" name="Freeform 165"/>
              <p:cNvSpPr/>
              <p:nvPr/>
            </p:nvSpPr>
            <p:spPr bwMode="auto">
              <a:xfrm>
                <a:off x="4853" y="4250"/>
                <a:ext cx="16" cy="16"/>
              </a:xfrm>
              <a:custGeom>
                <a:avLst/>
                <a:gdLst>
                  <a:gd name="T0" fmla="*/ 0 w 33"/>
                  <a:gd name="T1" fmla="*/ 0 h 33"/>
                  <a:gd name="T2" fmla="*/ 0 w 33"/>
                  <a:gd name="T3" fmla="*/ 0 h 33"/>
                  <a:gd name="T4" fmla="*/ 0 w 33"/>
                  <a:gd name="T5" fmla="*/ 0 h 33"/>
                  <a:gd name="T6" fmla="*/ 0 w 33"/>
                  <a:gd name="T7" fmla="*/ 0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0 h 33"/>
                  <a:gd name="T14" fmla="*/ 0 w 33"/>
                  <a:gd name="T15" fmla="*/ 0 h 33"/>
                  <a:gd name="T16" fmla="*/ 0 w 33"/>
                  <a:gd name="T17" fmla="*/ 0 h 33"/>
                  <a:gd name="T18" fmla="*/ 0 w 33"/>
                  <a:gd name="T19" fmla="*/ 0 h 33"/>
                  <a:gd name="T20" fmla="*/ 0 w 33"/>
                  <a:gd name="T21" fmla="*/ 0 h 33"/>
                  <a:gd name="T22" fmla="*/ 0 w 33"/>
                  <a:gd name="T23" fmla="*/ 0 h 33"/>
                  <a:gd name="T24" fmla="*/ 0 w 33"/>
                  <a:gd name="T25" fmla="*/ 0 h 33"/>
                  <a:gd name="T26" fmla="*/ 0 w 33"/>
                  <a:gd name="T27" fmla="*/ 0 h 33"/>
                  <a:gd name="T28" fmla="*/ 0 w 33"/>
                  <a:gd name="T29" fmla="*/ 0 h 33"/>
                  <a:gd name="T30" fmla="*/ 0 w 33"/>
                  <a:gd name="T31" fmla="*/ 0 h 33"/>
                  <a:gd name="T32" fmla="*/ 0 w 33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2" y="32"/>
                    </a:moveTo>
                    <a:lnTo>
                      <a:pt x="18" y="33"/>
                    </a:lnTo>
                    <a:lnTo>
                      <a:pt x="25" y="32"/>
                    </a:lnTo>
                    <a:lnTo>
                      <a:pt x="29" y="27"/>
                    </a:lnTo>
                    <a:lnTo>
                      <a:pt x="33" y="21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1" y="1"/>
                    </a:lnTo>
                    <a:lnTo>
                      <a:pt x="15" y="0"/>
                    </a:lnTo>
                    <a:lnTo>
                      <a:pt x="8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5" name="Freeform 166"/>
              <p:cNvSpPr/>
              <p:nvPr/>
            </p:nvSpPr>
            <p:spPr bwMode="auto">
              <a:xfrm>
                <a:off x="4680" y="4230"/>
                <a:ext cx="188" cy="72"/>
              </a:xfrm>
              <a:custGeom>
                <a:avLst/>
                <a:gdLst>
                  <a:gd name="T0" fmla="*/ 1 w 376"/>
                  <a:gd name="T1" fmla="*/ 1 h 144"/>
                  <a:gd name="T2" fmla="*/ 1 w 376"/>
                  <a:gd name="T3" fmla="*/ 1 h 144"/>
                  <a:gd name="T4" fmla="*/ 1 w 376"/>
                  <a:gd name="T5" fmla="*/ 1 h 144"/>
                  <a:gd name="T6" fmla="*/ 1 w 376"/>
                  <a:gd name="T7" fmla="*/ 1 h 144"/>
                  <a:gd name="T8" fmla="*/ 1 w 376"/>
                  <a:gd name="T9" fmla="*/ 1 h 144"/>
                  <a:gd name="T10" fmla="*/ 1 w 376"/>
                  <a:gd name="T11" fmla="*/ 1 h 144"/>
                  <a:gd name="T12" fmla="*/ 1 w 376"/>
                  <a:gd name="T13" fmla="*/ 1 h 144"/>
                  <a:gd name="T14" fmla="*/ 1 w 376"/>
                  <a:gd name="T15" fmla="*/ 1 h 144"/>
                  <a:gd name="T16" fmla="*/ 1 w 376"/>
                  <a:gd name="T17" fmla="*/ 1 h 144"/>
                  <a:gd name="T18" fmla="*/ 1 w 376"/>
                  <a:gd name="T19" fmla="*/ 1 h 144"/>
                  <a:gd name="T20" fmla="*/ 1 w 376"/>
                  <a:gd name="T21" fmla="*/ 1 h 144"/>
                  <a:gd name="T22" fmla="*/ 1 w 376"/>
                  <a:gd name="T23" fmla="*/ 1 h 144"/>
                  <a:gd name="T24" fmla="*/ 1 w 376"/>
                  <a:gd name="T25" fmla="*/ 1 h 144"/>
                  <a:gd name="T26" fmla="*/ 1 w 376"/>
                  <a:gd name="T27" fmla="*/ 1 h 144"/>
                  <a:gd name="T28" fmla="*/ 1 w 376"/>
                  <a:gd name="T29" fmla="*/ 1 h 144"/>
                  <a:gd name="T30" fmla="*/ 1 w 376"/>
                  <a:gd name="T31" fmla="*/ 1 h 144"/>
                  <a:gd name="T32" fmla="*/ 1 w 376"/>
                  <a:gd name="T33" fmla="*/ 1 h 144"/>
                  <a:gd name="T34" fmla="*/ 1 w 376"/>
                  <a:gd name="T35" fmla="*/ 1 h 144"/>
                  <a:gd name="T36" fmla="*/ 1 w 376"/>
                  <a:gd name="T37" fmla="*/ 1 h 144"/>
                  <a:gd name="T38" fmla="*/ 1 w 376"/>
                  <a:gd name="T39" fmla="*/ 0 h 144"/>
                  <a:gd name="T40" fmla="*/ 1 w 376"/>
                  <a:gd name="T41" fmla="*/ 1 h 144"/>
                  <a:gd name="T42" fmla="*/ 1 w 376"/>
                  <a:gd name="T43" fmla="*/ 1 h 144"/>
                  <a:gd name="T44" fmla="*/ 1 w 376"/>
                  <a:gd name="T45" fmla="*/ 1 h 144"/>
                  <a:gd name="T46" fmla="*/ 1 w 376"/>
                  <a:gd name="T47" fmla="*/ 1 h 144"/>
                  <a:gd name="T48" fmla="*/ 0 w 376"/>
                  <a:gd name="T49" fmla="*/ 1 h 144"/>
                  <a:gd name="T50" fmla="*/ 1 w 376"/>
                  <a:gd name="T51" fmla="*/ 1 h 144"/>
                  <a:gd name="T52" fmla="*/ 1 w 376"/>
                  <a:gd name="T53" fmla="*/ 1 h 144"/>
                  <a:gd name="T54" fmla="*/ 1 w 376"/>
                  <a:gd name="T55" fmla="*/ 1 h 144"/>
                  <a:gd name="T56" fmla="*/ 1 w 376"/>
                  <a:gd name="T57" fmla="*/ 1 h 144"/>
                  <a:gd name="T58" fmla="*/ 1 w 376"/>
                  <a:gd name="T59" fmla="*/ 1 h 144"/>
                  <a:gd name="T60" fmla="*/ 1 w 376"/>
                  <a:gd name="T61" fmla="*/ 1 h 144"/>
                  <a:gd name="T62" fmla="*/ 1 w 376"/>
                  <a:gd name="T63" fmla="*/ 1 h 144"/>
                  <a:gd name="T64" fmla="*/ 1 w 376"/>
                  <a:gd name="T65" fmla="*/ 1 h 144"/>
                  <a:gd name="T66" fmla="*/ 1 w 376"/>
                  <a:gd name="T67" fmla="*/ 1 h 144"/>
                  <a:gd name="T68" fmla="*/ 1 w 376"/>
                  <a:gd name="T69" fmla="*/ 1 h 144"/>
                  <a:gd name="T70" fmla="*/ 1 w 376"/>
                  <a:gd name="T71" fmla="*/ 1 h 144"/>
                  <a:gd name="T72" fmla="*/ 1 w 376"/>
                  <a:gd name="T73" fmla="*/ 1 h 144"/>
                  <a:gd name="T74" fmla="*/ 1 w 376"/>
                  <a:gd name="T75" fmla="*/ 1 h 144"/>
                  <a:gd name="T76" fmla="*/ 1 w 376"/>
                  <a:gd name="T77" fmla="*/ 1 h 144"/>
                  <a:gd name="T78" fmla="*/ 1 w 376"/>
                  <a:gd name="T79" fmla="*/ 1 h 144"/>
                  <a:gd name="T80" fmla="*/ 1 w 376"/>
                  <a:gd name="T81" fmla="*/ 1 h 144"/>
                  <a:gd name="T82" fmla="*/ 1 w 376"/>
                  <a:gd name="T83" fmla="*/ 1 h 144"/>
                  <a:gd name="T84" fmla="*/ 1 w 376"/>
                  <a:gd name="T85" fmla="*/ 1 h 144"/>
                  <a:gd name="T86" fmla="*/ 1 w 376"/>
                  <a:gd name="T87" fmla="*/ 1 h 144"/>
                  <a:gd name="T88" fmla="*/ 1 w 376"/>
                  <a:gd name="T89" fmla="*/ 1 h 144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376" h="144">
                    <a:moveTo>
                      <a:pt x="340" y="144"/>
                    </a:moveTo>
                    <a:lnTo>
                      <a:pt x="344" y="141"/>
                    </a:lnTo>
                    <a:lnTo>
                      <a:pt x="349" y="137"/>
                    </a:lnTo>
                    <a:lnTo>
                      <a:pt x="353" y="134"/>
                    </a:lnTo>
                    <a:lnTo>
                      <a:pt x="358" y="130"/>
                    </a:lnTo>
                    <a:lnTo>
                      <a:pt x="363" y="127"/>
                    </a:lnTo>
                    <a:lnTo>
                      <a:pt x="367" y="122"/>
                    </a:lnTo>
                    <a:lnTo>
                      <a:pt x="372" y="119"/>
                    </a:lnTo>
                    <a:lnTo>
                      <a:pt x="376" y="114"/>
                    </a:lnTo>
                    <a:lnTo>
                      <a:pt x="358" y="95"/>
                    </a:lnTo>
                    <a:lnTo>
                      <a:pt x="337" y="76"/>
                    </a:lnTo>
                    <a:lnTo>
                      <a:pt x="314" y="60"/>
                    </a:lnTo>
                    <a:lnTo>
                      <a:pt x="291" y="46"/>
                    </a:lnTo>
                    <a:lnTo>
                      <a:pt x="266" y="34"/>
                    </a:lnTo>
                    <a:lnTo>
                      <a:pt x="239" y="23"/>
                    </a:lnTo>
                    <a:lnTo>
                      <a:pt x="213" y="15"/>
                    </a:lnTo>
                    <a:lnTo>
                      <a:pt x="186" y="9"/>
                    </a:lnTo>
                    <a:lnTo>
                      <a:pt x="160" y="5"/>
                    </a:lnTo>
                    <a:lnTo>
                      <a:pt x="133" y="1"/>
                    </a:lnTo>
                    <a:lnTo>
                      <a:pt x="108" y="0"/>
                    </a:lnTo>
                    <a:lnTo>
                      <a:pt x="83" y="1"/>
                    </a:lnTo>
                    <a:lnTo>
                      <a:pt x="60" y="4"/>
                    </a:lnTo>
                    <a:lnTo>
                      <a:pt x="38" y="7"/>
                    </a:lnTo>
                    <a:lnTo>
                      <a:pt x="17" y="13"/>
                    </a:lnTo>
                    <a:lnTo>
                      <a:pt x="0" y="20"/>
                    </a:lnTo>
                    <a:lnTo>
                      <a:pt x="4" y="32"/>
                    </a:lnTo>
                    <a:lnTo>
                      <a:pt x="9" y="45"/>
                    </a:lnTo>
                    <a:lnTo>
                      <a:pt x="15" y="58"/>
                    </a:lnTo>
                    <a:lnTo>
                      <a:pt x="21" y="69"/>
                    </a:lnTo>
                    <a:lnTo>
                      <a:pt x="40" y="60"/>
                    </a:lnTo>
                    <a:lnTo>
                      <a:pt x="61" y="54"/>
                    </a:lnTo>
                    <a:lnTo>
                      <a:pt x="83" y="50"/>
                    </a:lnTo>
                    <a:lnTo>
                      <a:pt x="106" y="47"/>
                    </a:lnTo>
                    <a:lnTo>
                      <a:pt x="128" y="47"/>
                    </a:lnTo>
                    <a:lnTo>
                      <a:pt x="151" y="49"/>
                    </a:lnTo>
                    <a:lnTo>
                      <a:pt x="174" y="52"/>
                    </a:lnTo>
                    <a:lnTo>
                      <a:pt x="197" y="58"/>
                    </a:lnTo>
                    <a:lnTo>
                      <a:pt x="219" y="65"/>
                    </a:lnTo>
                    <a:lnTo>
                      <a:pt x="241" y="73"/>
                    </a:lnTo>
                    <a:lnTo>
                      <a:pt x="261" y="82"/>
                    </a:lnTo>
                    <a:lnTo>
                      <a:pt x="280" y="92"/>
                    </a:lnTo>
                    <a:lnTo>
                      <a:pt x="298" y="104"/>
                    </a:lnTo>
                    <a:lnTo>
                      <a:pt x="314" y="117"/>
                    </a:lnTo>
                    <a:lnTo>
                      <a:pt x="328" y="130"/>
                    </a:lnTo>
                    <a:lnTo>
                      <a:pt x="340" y="144"/>
                    </a:lnTo>
                    <a:close/>
                  </a:path>
                </a:pathLst>
              </a:custGeom>
              <a:solidFill>
                <a:srgbClr val="D100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" name="Freeform 167"/>
              <p:cNvSpPr/>
              <p:nvPr/>
            </p:nvSpPr>
            <p:spPr bwMode="auto">
              <a:xfrm>
                <a:off x="3482" y="4271"/>
                <a:ext cx="1433" cy="69"/>
              </a:xfrm>
              <a:custGeom>
                <a:avLst/>
                <a:gdLst>
                  <a:gd name="T0" fmla="*/ 0 w 2868"/>
                  <a:gd name="T1" fmla="*/ 1 h 137"/>
                  <a:gd name="T2" fmla="*/ 0 w 2868"/>
                  <a:gd name="T3" fmla="*/ 0 h 137"/>
                  <a:gd name="T4" fmla="*/ 0 w 2868"/>
                  <a:gd name="T5" fmla="*/ 0 h 137"/>
                  <a:gd name="T6" fmla="*/ 0 w 2868"/>
                  <a:gd name="T7" fmla="*/ 1 h 137"/>
                  <a:gd name="T8" fmla="*/ 0 w 2868"/>
                  <a:gd name="T9" fmla="*/ 1 h 1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868" h="137">
                    <a:moveTo>
                      <a:pt x="2868" y="134"/>
                    </a:moveTo>
                    <a:lnTo>
                      <a:pt x="2868" y="0"/>
                    </a:lnTo>
                    <a:lnTo>
                      <a:pt x="0" y="0"/>
                    </a:lnTo>
                    <a:lnTo>
                      <a:pt x="7" y="137"/>
                    </a:lnTo>
                    <a:lnTo>
                      <a:pt x="2868" y="134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7" name="Freeform 168"/>
              <p:cNvSpPr/>
              <p:nvPr/>
            </p:nvSpPr>
            <p:spPr bwMode="auto">
              <a:xfrm>
                <a:off x="3452" y="4178"/>
                <a:ext cx="202" cy="140"/>
              </a:xfrm>
              <a:custGeom>
                <a:avLst/>
                <a:gdLst>
                  <a:gd name="T0" fmla="*/ 1 w 404"/>
                  <a:gd name="T1" fmla="*/ 0 h 281"/>
                  <a:gd name="T2" fmla="*/ 1 w 404"/>
                  <a:gd name="T3" fmla="*/ 0 h 281"/>
                  <a:gd name="T4" fmla="*/ 1 w 404"/>
                  <a:gd name="T5" fmla="*/ 0 h 281"/>
                  <a:gd name="T6" fmla="*/ 1 w 404"/>
                  <a:gd name="T7" fmla="*/ 0 h 281"/>
                  <a:gd name="T8" fmla="*/ 1 w 404"/>
                  <a:gd name="T9" fmla="*/ 0 h 281"/>
                  <a:gd name="T10" fmla="*/ 1 w 404"/>
                  <a:gd name="T11" fmla="*/ 0 h 281"/>
                  <a:gd name="T12" fmla="*/ 1 w 404"/>
                  <a:gd name="T13" fmla="*/ 0 h 281"/>
                  <a:gd name="T14" fmla="*/ 1 w 404"/>
                  <a:gd name="T15" fmla="*/ 0 h 281"/>
                  <a:gd name="T16" fmla="*/ 1 w 404"/>
                  <a:gd name="T17" fmla="*/ 0 h 281"/>
                  <a:gd name="T18" fmla="*/ 1 w 404"/>
                  <a:gd name="T19" fmla="*/ 0 h 281"/>
                  <a:gd name="T20" fmla="*/ 1 w 404"/>
                  <a:gd name="T21" fmla="*/ 0 h 281"/>
                  <a:gd name="T22" fmla="*/ 1 w 404"/>
                  <a:gd name="T23" fmla="*/ 0 h 281"/>
                  <a:gd name="T24" fmla="*/ 1 w 404"/>
                  <a:gd name="T25" fmla="*/ 0 h 281"/>
                  <a:gd name="T26" fmla="*/ 1 w 404"/>
                  <a:gd name="T27" fmla="*/ 0 h 281"/>
                  <a:gd name="T28" fmla="*/ 1 w 404"/>
                  <a:gd name="T29" fmla="*/ 0 h 281"/>
                  <a:gd name="T30" fmla="*/ 1 w 404"/>
                  <a:gd name="T31" fmla="*/ 0 h 281"/>
                  <a:gd name="T32" fmla="*/ 1 w 404"/>
                  <a:gd name="T33" fmla="*/ 0 h 281"/>
                  <a:gd name="T34" fmla="*/ 1 w 404"/>
                  <a:gd name="T35" fmla="*/ 0 h 281"/>
                  <a:gd name="T36" fmla="*/ 1 w 404"/>
                  <a:gd name="T37" fmla="*/ 0 h 281"/>
                  <a:gd name="T38" fmla="*/ 1 w 404"/>
                  <a:gd name="T39" fmla="*/ 0 h 281"/>
                  <a:gd name="T40" fmla="*/ 1 w 404"/>
                  <a:gd name="T41" fmla="*/ 0 h 281"/>
                  <a:gd name="T42" fmla="*/ 1 w 404"/>
                  <a:gd name="T43" fmla="*/ 0 h 281"/>
                  <a:gd name="T44" fmla="*/ 1 w 404"/>
                  <a:gd name="T45" fmla="*/ 0 h 281"/>
                  <a:gd name="T46" fmla="*/ 1 w 404"/>
                  <a:gd name="T47" fmla="*/ 0 h 281"/>
                  <a:gd name="T48" fmla="*/ 1 w 404"/>
                  <a:gd name="T49" fmla="*/ 0 h 281"/>
                  <a:gd name="T50" fmla="*/ 1 w 404"/>
                  <a:gd name="T51" fmla="*/ 0 h 281"/>
                  <a:gd name="T52" fmla="*/ 1 w 404"/>
                  <a:gd name="T53" fmla="*/ 0 h 281"/>
                  <a:gd name="T54" fmla="*/ 1 w 404"/>
                  <a:gd name="T55" fmla="*/ 0 h 281"/>
                  <a:gd name="T56" fmla="*/ 1 w 404"/>
                  <a:gd name="T57" fmla="*/ 0 h 281"/>
                  <a:gd name="T58" fmla="*/ 1 w 404"/>
                  <a:gd name="T59" fmla="*/ 0 h 281"/>
                  <a:gd name="T60" fmla="*/ 1 w 404"/>
                  <a:gd name="T61" fmla="*/ 0 h 281"/>
                  <a:gd name="T62" fmla="*/ 1 w 404"/>
                  <a:gd name="T63" fmla="*/ 0 h 281"/>
                  <a:gd name="T64" fmla="*/ 1 w 404"/>
                  <a:gd name="T65" fmla="*/ 0 h 281"/>
                  <a:gd name="T66" fmla="*/ 1 w 404"/>
                  <a:gd name="T67" fmla="*/ 0 h 281"/>
                  <a:gd name="T68" fmla="*/ 1 w 404"/>
                  <a:gd name="T69" fmla="*/ 0 h 281"/>
                  <a:gd name="T70" fmla="*/ 1 w 404"/>
                  <a:gd name="T71" fmla="*/ 0 h 281"/>
                  <a:gd name="T72" fmla="*/ 1 w 404"/>
                  <a:gd name="T73" fmla="*/ 0 h 281"/>
                  <a:gd name="T74" fmla="*/ 1 w 404"/>
                  <a:gd name="T75" fmla="*/ 0 h 281"/>
                  <a:gd name="T76" fmla="*/ 1 w 404"/>
                  <a:gd name="T77" fmla="*/ 0 h 281"/>
                  <a:gd name="T78" fmla="*/ 1 w 404"/>
                  <a:gd name="T79" fmla="*/ 0 h 281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4" h="281">
                    <a:moveTo>
                      <a:pt x="339" y="270"/>
                    </a:moveTo>
                    <a:lnTo>
                      <a:pt x="323" y="270"/>
                    </a:lnTo>
                    <a:lnTo>
                      <a:pt x="306" y="271"/>
                    </a:lnTo>
                    <a:lnTo>
                      <a:pt x="290" y="271"/>
                    </a:lnTo>
                    <a:lnTo>
                      <a:pt x="274" y="271"/>
                    </a:lnTo>
                    <a:lnTo>
                      <a:pt x="258" y="273"/>
                    </a:lnTo>
                    <a:lnTo>
                      <a:pt x="241" y="273"/>
                    </a:lnTo>
                    <a:lnTo>
                      <a:pt x="225" y="274"/>
                    </a:lnTo>
                    <a:lnTo>
                      <a:pt x="209" y="274"/>
                    </a:lnTo>
                    <a:lnTo>
                      <a:pt x="194" y="275"/>
                    </a:lnTo>
                    <a:lnTo>
                      <a:pt x="178" y="276"/>
                    </a:lnTo>
                    <a:lnTo>
                      <a:pt x="163" y="276"/>
                    </a:lnTo>
                    <a:lnTo>
                      <a:pt x="148" y="277"/>
                    </a:lnTo>
                    <a:lnTo>
                      <a:pt x="133" y="278"/>
                    </a:lnTo>
                    <a:lnTo>
                      <a:pt x="118" y="279"/>
                    </a:lnTo>
                    <a:lnTo>
                      <a:pt x="103" y="279"/>
                    </a:lnTo>
                    <a:lnTo>
                      <a:pt x="89" y="281"/>
                    </a:lnTo>
                    <a:lnTo>
                      <a:pt x="86" y="258"/>
                    </a:lnTo>
                    <a:lnTo>
                      <a:pt x="80" y="233"/>
                    </a:lnTo>
                    <a:lnTo>
                      <a:pt x="72" y="209"/>
                    </a:lnTo>
                    <a:lnTo>
                      <a:pt x="62" y="185"/>
                    </a:lnTo>
                    <a:lnTo>
                      <a:pt x="49" y="163"/>
                    </a:lnTo>
                    <a:lnTo>
                      <a:pt x="34" y="142"/>
                    </a:lnTo>
                    <a:lnTo>
                      <a:pt x="18" y="125"/>
                    </a:lnTo>
                    <a:lnTo>
                      <a:pt x="0" y="112"/>
                    </a:lnTo>
                    <a:lnTo>
                      <a:pt x="20" y="118"/>
                    </a:lnTo>
                    <a:lnTo>
                      <a:pt x="40" y="127"/>
                    </a:lnTo>
                    <a:lnTo>
                      <a:pt x="57" y="139"/>
                    </a:lnTo>
                    <a:lnTo>
                      <a:pt x="73" y="155"/>
                    </a:lnTo>
                    <a:lnTo>
                      <a:pt x="89" y="173"/>
                    </a:lnTo>
                    <a:lnTo>
                      <a:pt x="103" y="196"/>
                    </a:lnTo>
                    <a:lnTo>
                      <a:pt x="118" y="223"/>
                    </a:lnTo>
                    <a:lnTo>
                      <a:pt x="133" y="254"/>
                    </a:lnTo>
                    <a:lnTo>
                      <a:pt x="140" y="223"/>
                    </a:lnTo>
                    <a:lnTo>
                      <a:pt x="142" y="188"/>
                    </a:lnTo>
                    <a:lnTo>
                      <a:pt x="142" y="153"/>
                    </a:lnTo>
                    <a:lnTo>
                      <a:pt x="139" y="116"/>
                    </a:lnTo>
                    <a:lnTo>
                      <a:pt x="133" y="81"/>
                    </a:lnTo>
                    <a:lnTo>
                      <a:pt x="125" y="50"/>
                    </a:lnTo>
                    <a:lnTo>
                      <a:pt x="115" y="23"/>
                    </a:lnTo>
                    <a:lnTo>
                      <a:pt x="102" y="5"/>
                    </a:lnTo>
                    <a:lnTo>
                      <a:pt x="121" y="18"/>
                    </a:lnTo>
                    <a:lnTo>
                      <a:pt x="140" y="34"/>
                    </a:lnTo>
                    <a:lnTo>
                      <a:pt x="157" y="53"/>
                    </a:lnTo>
                    <a:lnTo>
                      <a:pt x="174" y="78"/>
                    </a:lnTo>
                    <a:lnTo>
                      <a:pt x="188" y="106"/>
                    </a:lnTo>
                    <a:lnTo>
                      <a:pt x="201" y="141"/>
                    </a:lnTo>
                    <a:lnTo>
                      <a:pt x="212" y="183"/>
                    </a:lnTo>
                    <a:lnTo>
                      <a:pt x="218" y="231"/>
                    </a:lnTo>
                    <a:lnTo>
                      <a:pt x="229" y="208"/>
                    </a:lnTo>
                    <a:lnTo>
                      <a:pt x="237" y="183"/>
                    </a:lnTo>
                    <a:lnTo>
                      <a:pt x="243" y="154"/>
                    </a:lnTo>
                    <a:lnTo>
                      <a:pt x="245" y="124"/>
                    </a:lnTo>
                    <a:lnTo>
                      <a:pt x="245" y="93"/>
                    </a:lnTo>
                    <a:lnTo>
                      <a:pt x="241" y="62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0" y="30"/>
                    </a:lnTo>
                    <a:lnTo>
                      <a:pt x="255" y="57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8" y="128"/>
                    </a:lnTo>
                    <a:lnTo>
                      <a:pt x="294" y="151"/>
                    </a:lnTo>
                    <a:lnTo>
                      <a:pt x="298" y="173"/>
                    </a:lnTo>
                    <a:lnTo>
                      <a:pt x="299" y="195"/>
                    </a:lnTo>
                    <a:lnTo>
                      <a:pt x="312" y="173"/>
                    </a:lnTo>
                    <a:lnTo>
                      <a:pt x="326" y="148"/>
                    </a:lnTo>
                    <a:lnTo>
                      <a:pt x="340" y="121"/>
                    </a:lnTo>
                    <a:lnTo>
                      <a:pt x="354" y="94"/>
                    </a:lnTo>
                    <a:lnTo>
                      <a:pt x="366" y="67"/>
                    </a:lnTo>
                    <a:lnTo>
                      <a:pt x="375" y="42"/>
                    </a:lnTo>
                    <a:lnTo>
                      <a:pt x="382" y="20"/>
                    </a:lnTo>
                    <a:lnTo>
                      <a:pt x="384" y="3"/>
                    </a:lnTo>
                    <a:lnTo>
                      <a:pt x="392" y="27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4" y="112"/>
                    </a:lnTo>
                    <a:lnTo>
                      <a:pt x="398" y="146"/>
                    </a:lnTo>
                    <a:lnTo>
                      <a:pt x="388" y="184"/>
                    </a:lnTo>
                    <a:lnTo>
                      <a:pt x="368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8" name="Freeform 169"/>
              <p:cNvSpPr/>
              <p:nvPr/>
            </p:nvSpPr>
            <p:spPr bwMode="auto">
              <a:xfrm>
                <a:off x="4880" y="4200"/>
                <a:ext cx="51" cy="71"/>
              </a:xfrm>
              <a:custGeom>
                <a:avLst/>
                <a:gdLst>
                  <a:gd name="T0" fmla="*/ 1 w 102"/>
                  <a:gd name="T1" fmla="*/ 1 h 142"/>
                  <a:gd name="T2" fmla="*/ 0 w 102"/>
                  <a:gd name="T3" fmla="*/ 1 h 142"/>
                  <a:gd name="T4" fmla="*/ 1 w 102"/>
                  <a:gd name="T5" fmla="*/ 1 h 142"/>
                  <a:gd name="T6" fmla="*/ 1 w 102"/>
                  <a:gd name="T7" fmla="*/ 1 h 142"/>
                  <a:gd name="T8" fmla="*/ 1 w 102"/>
                  <a:gd name="T9" fmla="*/ 1 h 142"/>
                  <a:gd name="T10" fmla="*/ 1 w 102"/>
                  <a:gd name="T11" fmla="*/ 1 h 142"/>
                  <a:gd name="T12" fmla="*/ 1 w 102"/>
                  <a:gd name="T13" fmla="*/ 1 h 142"/>
                  <a:gd name="T14" fmla="*/ 1 w 102"/>
                  <a:gd name="T15" fmla="*/ 1 h 142"/>
                  <a:gd name="T16" fmla="*/ 1 w 102"/>
                  <a:gd name="T17" fmla="*/ 1 h 142"/>
                  <a:gd name="T18" fmla="*/ 1 w 102"/>
                  <a:gd name="T19" fmla="*/ 0 h 142"/>
                  <a:gd name="T20" fmla="*/ 1 w 102"/>
                  <a:gd name="T21" fmla="*/ 1 h 142"/>
                  <a:gd name="T22" fmla="*/ 1 w 102"/>
                  <a:gd name="T23" fmla="*/ 1 h 142"/>
                  <a:gd name="T24" fmla="*/ 1 w 102"/>
                  <a:gd name="T25" fmla="*/ 1 h 142"/>
                  <a:gd name="T26" fmla="*/ 1 w 102"/>
                  <a:gd name="T27" fmla="*/ 1 h 14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2" h="142">
                    <a:moveTo>
                      <a:pt x="71" y="142"/>
                    </a:moveTo>
                    <a:lnTo>
                      <a:pt x="0" y="142"/>
                    </a:lnTo>
                    <a:lnTo>
                      <a:pt x="6" y="123"/>
                    </a:lnTo>
                    <a:lnTo>
                      <a:pt x="16" y="102"/>
                    </a:lnTo>
                    <a:lnTo>
                      <a:pt x="27" y="82"/>
                    </a:lnTo>
                    <a:lnTo>
                      <a:pt x="41" y="61"/>
                    </a:lnTo>
                    <a:lnTo>
                      <a:pt x="56" y="43"/>
                    </a:lnTo>
                    <a:lnTo>
                      <a:pt x="71" y="26"/>
                    </a:lnTo>
                    <a:lnTo>
                      <a:pt x="87" y="12"/>
                    </a:lnTo>
                    <a:lnTo>
                      <a:pt x="102" y="0"/>
                    </a:lnTo>
                    <a:lnTo>
                      <a:pt x="84" y="41"/>
                    </a:lnTo>
                    <a:lnTo>
                      <a:pt x="74" y="78"/>
                    </a:lnTo>
                    <a:lnTo>
                      <a:pt x="71" y="112"/>
                    </a:lnTo>
                    <a:lnTo>
                      <a:pt x="71" y="14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9" name="Freeform 170"/>
              <p:cNvSpPr/>
              <p:nvPr/>
            </p:nvSpPr>
            <p:spPr bwMode="auto">
              <a:xfrm>
                <a:off x="3666" y="4127"/>
                <a:ext cx="558" cy="206"/>
              </a:xfrm>
              <a:custGeom>
                <a:avLst/>
                <a:gdLst>
                  <a:gd name="T0" fmla="*/ 0 w 1117"/>
                  <a:gd name="T1" fmla="*/ 1 h 412"/>
                  <a:gd name="T2" fmla="*/ 0 w 1117"/>
                  <a:gd name="T3" fmla="*/ 1 h 412"/>
                  <a:gd name="T4" fmla="*/ 0 w 1117"/>
                  <a:gd name="T5" fmla="*/ 1 h 412"/>
                  <a:gd name="T6" fmla="*/ 0 w 1117"/>
                  <a:gd name="T7" fmla="*/ 1 h 412"/>
                  <a:gd name="T8" fmla="*/ 0 w 1117"/>
                  <a:gd name="T9" fmla="*/ 1 h 412"/>
                  <a:gd name="T10" fmla="*/ 0 w 1117"/>
                  <a:gd name="T11" fmla="*/ 1 h 412"/>
                  <a:gd name="T12" fmla="*/ 0 w 1117"/>
                  <a:gd name="T13" fmla="*/ 1 h 412"/>
                  <a:gd name="T14" fmla="*/ 0 w 1117"/>
                  <a:gd name="T15" fmla="*/ 1 h 412"/>
                  <a:gd name="T16" fmla="*/ 0 w 1117"/>
                  <a:gd name="T17" fmla="*/ 1 h 412"/>
                  <a:gd name="T18" fmla="*/ 0 w 1117"/>
                  <a:gd name="T19" fmla="*/ 1 h 412"/>
                  <a:gd name="T20" fmla="*/ 0 w 1117"/>
                  <a:gd name="T21" fmla="*/ 1 h 412"/>
                  <a:gd name="T22" fmla="*/ 0 w 1117"/>
                  <a:gd name="T23" fmla="*/ 1 h 412"/>
                  <a:gd name="T24" fmla="*/ 0 w 1117"/>
                  <a:gd name="T25" fmla="*/ 1 h 412"/>
                  <a:gd name="T26" fmla="*/ 0 w 1117"/>
                  <a:gd name="T27" fmla="*/ 1 h 412"/>
                  <a:gd name="T28" fmla="*/ 0 w 1117"/>
                  <a:gd name="T29" fmla="*/ 1 h 412"/>
                  <a:gd name="T30" fmla="*/ 0 w 1117"/>
                  <a:gd name="T31" fmla="*/ 1 h 412"/>
                  <a:gd name="T32" fmla="*/ 0 w 1117"/>
                  <a:gd name="T33" fmla="*/ 1 h 412"/>
                  <a:gd name="T34" fmla="*/ 0 w 1117"/>
                  <a:gd name="T35" fmla="*/ 1 h 412"/>
                  <a:gd name="T36" fmla="*/ 0 w 1117"/>
                  <a:gd name="T37" fmla="*/ 1 h 412"/>
                  <a:gd name="T38" fmla="*/ 0 w 1117"/>
                  <a:gd name="T39" fmla="*/ 1 h 412"/>
                  <a:gd name="T40" fmla="*/ 0 w 1117"/>
                  <a:gd name="T41" fmla="*/ 1 h 412"/>
                  <a:gd name="T42" fmla="*/ 0 w 1117"/>
                  <a:gd name="T43" fmla="*/ 1 h 412"/>
                  <a:gd name="T44" fmla="*/ 0 w 1117"/>
                  <a:gd name="T45" fmla="*/ 1 h 412"/>
                  <a:gd name="T46" fmla="*/ 0 w 1117"/>
                  <a:gd name="T47" fmla="*/ 1 h 412"/>
                  <a:gd name="T48" fmla="*/ 0 w 1117"/>
                  <a:gd name="T49" fmla="*/ 1 h 412"/>
                  <a:gd name="T50" fmla="*/ 0 w 1117"/>
                  <a:gd name="T51" fmla="*/ 1 h 412"/>
                  <a:gd name="T52" fmla="*/ 0 w 1117"/>
                  <a:gd name="T53" fmla="*/ 1 h 412"/>
                  <a:gd name="T54" fmla="*/ 0 w 1117"/>
                  <a:gd name="T55" fmla="*/ 1 h 412"/>
                  <a:gd name="T56" fmla="*/ 0 w 1117"/>
                  <a:gd name="T57" fmla="*/ 1 h 412"/>
                  <a:gd name="T58" fmla="*/ 0 w 1117"/>
                  <a:gd name="T59" fmla="*/ 1 h 412"/>
                  <a:gd name="T60" fmla="*/ 0 w 1117"/>
                  <a:gd name="T61" fmla="*/ 1 h 412"/>
                  <a:gd name="T62" fmla="*/ 0 w 1117"/>
                  <a:gd name="T63" fmla="*/ 1 h 412"/>
                  <a:gd name="T64" fmla="*/ 0 w 1117"/>
                  <a:gd name="T65" fmla="*/ 0 h 412"/>
                  <a:gd name="T66" fmla="*/ 0 w 1117"/>
                  <a:gd name="T67" fmla="*/ 1 h 412"/>
                  <a:gd name="T68" fmla="*/ 0 w 1117"/>
                  <a:gd name="T69" fmla="*/ 1 h 412"/>
                  <a:gd name="T70" fmla="*/ 0 w 1117"/>
                  <a:gd name="T71" fmla="*/ 1 h 412"/>
                  <a:gd name="T72" fmla="*/ 0 w 1117"/>
                  <a:gd name="T73" fmla="*/ 1 h 412"/>
                  <a:gd name="T74" fmla="*/ 0 w 1117"/>
                  <a:gd name="T75" fmla="*/ 1 h 412"/>
                  <a:gd name="T76" fmla="*/ 0 w 1117"/>
                  <a:gd name="T77" fmla="*/ 1 h 412"/>
                  <a:gd name="T78" fmla="*/ 0 w 1117"/>
                  <a:gd name="T79" fmla="*/ 1 h 412"/>
                  <a:gd name="T80" fmla="*/ 0 w 1117"/>
                  <a:gd name="T81" fmla="*/ 1 h 412"/>
                  <a:gd name="T82" fmla="*/ 0 w 1117"/>
                  <a:gd name="T83" fmla="*/ 1 h 412"/>
                  <a:gd name="T84" fmla="*/ 0 w 1117"/>
                  <a:gd name="T85" fmla="*/ 1 h 412"/>
                  <a:gd name="T86" fmla="*/ 0 w 1117"/>
                  <a:gd name="T87" fmla="*/ 1 h 412"/>
                  <a:gd name="T88" fmla="*/ 0 w 1117"/>
                  <a:gd name="T89" fmla="*/ 1 h 412"/>
                  <a:gd name="T90" fmla="*/ 0 w 1117"/>
                  <a:gd name="T91" fmla="*/ 1 h 412"/>
                  <a:gd name="T92" fmla="*/ 0 w 1117"/>
                  <a:gd name="T93" fmla="*/ 1 h 412"/>
                  <a:gd name="T94" fmla="*/ 0 w 1117"/>
                  <a:gd name="T95" fmla="*/ 1 h 412"/>
                  <a:gd name="T96" fmla="*/ 0 w 1117"/>
                  <a:gd name="T97" fmla="*/ 1 h 412"/>
                  <a:gd name="T98" fmla="*/ 0 w 1117"/>
                  <a:gd name="T99" fmla="*/ 1 h 412"/>
                  <a:gd name="T100" fmla="*/ 0 w 1117"/>
                  <a:gd name="T101" fmla="*/ 1 h 412"/>
                  <a:gd name="T102" fmla="*/ 0 w 1117"/>
                  <a:gd name="T103" fmla="*/ 1 h 412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1117" h="412">
                    <a:moveTo>
                      <a:pt x="1093" y="212"/>
                    </a:moveTo>
                    <a:lnTo>
                      <a:pt x="1073" y="229"/>
                    </a:lnTo>
                    <a:lnTo>
                      <a:pt x="1052" y="248"/>
                    </a:lnTo>
                    <a:lnTo>
                      <a:pt x="1032" y="265"/>
                    </a:lnTo>
                    <a:lnTo>
                      <a:pt x="1011" y="284"/>
                    </a:lnTo>
                    <a:lnTo>
                      <a:pt x="990" y="301"/>
                    </a:lnTo>
                    <a:lnTo>
                      <a:pt x="971" y="317"/>
                    </a:lnTo>
                    <a:lnTo>
                      <a:pt x="951" y="334"/>
                    </a:lnTo>
                    <a:lnTo>
                      <a:pt x="934" y="349"/>
                    </a:lnTo>
                    <a:lnTo>
                      <a:pt x="917" y="363"/>
                    </a:lnTo>
                    <a:lnTo>
                      <a:pt x="900" y="376"/>
                    </a:lnTo>
                    <a:lnTo>
                      <a:pt x="888" y="387"/>
                    </a:lnTo>
                    <a:lnTo>
                      <a:pt x="876" y="397"/>
                    </a:lnTo>
                    <a:lnTo>
                      <a:pt x="867" y="403"/>
                    </a:lnTo>
                    <a:lnTo>
                      <a:pt x="860" y="409"/>
                    </a:lnTo>
                    <a:lnTo>
                      <a:pt x="857" y="412"/>
                    </a:lnTo>
                    <a:lnTo>
                      <a:pt x="826" y="410"/>
                    </a:lnTo>
                    <a:lnTo>
                      <a:pt x="791" y="409"/>
                    </a:lnTo>
                    <a:lnTo>
                      <a:pt x="753" y="408"/>
                    </a:lnTo>
                    <a:lnTo>
                      <a:pt x="714" y="406"/>
                    </a:lnTo>
                    <a:lnTo>
                      <a:pt x="672" y="403"/>
                    </a:lnTo>
                    <a:lnTo>
                      <a:pt x="630" y="401"/>
                    </a:lnTo>
                    <a:lnTo>
                      <a:pt x="587" y="399"/>
                    </a:lnTo>
                    <a:lnTo>
                      <a:pt x="542" y="395"/>
                    </a:lnTo>
                    <a:lnTo>
                      <a:pt x="499" y="393"/>
                    </a:lnTo>
                    <a:lnTo>
                      <a:pt x="455" y="391"/>
                    </a:lnTo>
                    <a:lnTo>
                      <a:pt x="412" y="387"/>
                    </a:lnTo>
                    <a:lnTo>
                      <a:pt x="371" y="385"/>
                    </a:lnTo>
                    <a:lnTo>
                      <a:pt x="330" y="383"/>
                    </a:lnTo>
                    <a:lnTo>
                      <a:pt x="292" y="380"/>
                    </a:lnTo>
                    <a:lnTo>
                      <a:pt x="257" y="378"/>
                    </a:lnTo>
                    <a:lnTo>
                      <a:pt x="224" y="377"/>
                    </a:lnTo>
                    <a:lnTo>
                      <a:pt x="209" y="376"/>
                    </a:lnTo>
                    <a:lnTo>
                      <a:pt x="193" y="376"/>
                    </a:lnTo>
                    <a:lnTo>
                      <a:pt x="178" y="375"/>
                    </a:lnTo>
                    <a:lnTo>
                      <a:pt x="162" y="375"/>
                    </a:lnTo>
                    <a:lnTo>
                      <a:pt x="147" y="374"/>
                    </a:lnTo>
                    <a:lnTo>
                      <a:pt x="131" y="374"/>
                    </a:lnTo>
                    <a:lnTo>
                      <a:pt x="116" y="372"/>
                    </a:lnTo>
                    <a:lnTo>
                      <a:pt x="101" y="372"/>
                    </a:lnTo>
                    <a:lnTo>
                      <a:pt x="80" y="334"/>
                    </a:lnTo>
                    <a:lnTo>
                      <a:pt x="63" y="289"/>
                    </a:lnTo>
                    <a:lnTo>
                      <a:pt x="48" y="241"/>
                    </a:lnTo>
                    <a:lnTo>
                      <a:pt x="36" y="190"/>
                    </a:lnTo>
                    <a:lnTo>
                      <a:pt x="24" y="142"/>
                    </a:lnTo>
                    <a:lnTo>
                      <a:pt x="15" y="97"/>
                    </a:lnTo>
                    <a:lnTo>
                      <a:pt x="7" y="58"/>
                    </a:lnTo>
                    <a:lnTo>
                      <a:pt x="0" y="28"/>
                    </a:lnTo>
                    <a:lnTo>
                      <a:pt x="11" y="62"/>
                    </a:lnTo>
                    <a:lnTo>
                      <a:pt x="25" y="100"/>
                    </a:lnTo>
                    <a:lnTo>
                      <a:pt x="41" y="141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4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1" y="284"/>
                    </a:lnTo>
                    <a:lnTo>
                      <a:pt x="138" y="257"/>
                    </a:lnTo>
                    <a:lnTo>
                      <a:pt x="146" y="234"/>
                    </a:lnTo>
                    <a:lnTo>
                      <a:pt x="156" y="211"/>
                    </a:lnTo>
                    <a:lnTo>
                      <a:pt x="169" y="191"/>
                    </a:lnTo>
                    <a:lnTo>
                      <a:pt x="184" y="172"/>
                    </a:lnTo>
                    <a:lnTo>
                      <a:pt x="204" y="153"/>
                    </a:lnTo>
                    <a:lnTo>
                      <a:pt x="227" y="136"/>
                    </a:lnTo>
                    <a:lnTo>
                      <a:pt x="214" y="158"/>
                    </a:lnTo>
                    <a:lnTo>
                      <a:pt x="201" y="184"/>
                    </a:lnTo>
                    <a:lnTo>
                      <a:pt x="191" y="216"/>
                    </a:lnTo>
                    <a:lnTo>
                      <a:pt x="184" y="248"/>
                    </a:lnTo>
                    <a:lnTo>
                      <a:pt x="182" y="281"/>
                    </a:lnTo>
                    <a:lnTo>
                      <a:pt x="188" y="314"/>
                    </a:lnTo>
                    <a:lnTo>
                      <a:pt x="200" y="344"/>
                    </a:lnTo>
                    <a:lnTo>
                      <a:pt x="224" y="370"/>
                    </a:lnTo>
                    <a:lnTo>
                      <a:pt x="250" y="344"/>
                    </a:lnTo>
                    <a:lnTo>
                      <a:pt x="270" y="305"/>
                    </a:lnTo>
                    <a:lnTo>
                      <a:pt x="284" y="261"/>
                    </a:lnTo>
                    <a:lnTo>
                      <a:pt x="291" y="211"/>
                    </a:lnTo>
                    <a:lnTo>
                      <a:pt x="290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7" y="8"/>
                    </a:lnTo>
                    <a:lnTo>
                      <a:pt x="261" y="35"/>
                    </a:lnTo>
                    <a:lnTo>
                      <a:pt x="282" y="63"/>
                    </a:lnTo>
                    <a:lnTo>
                      <a:pt x="299" y="96"/>
                    </a:lnTo>
                    <a:lnTo>
                      <a:pt x="314" y="130"/>
                    </a:lnTo>
                    <a:lnTo>
                      <a:pt x="326" y="168"/>
                    </a:lnTo>
                    <a:lnTo>
                      <a:pt x="334" y="211"/>
                    </a:lnTo>
                    <a:lnTo>
                      <a:pt x="340" y="258"/>
                    </a:lnTo>
                    <a:lnTo>
                      <a:pt x="341" y="309"/>
                    </a:lnTo>
                    <a:lnTo>
                      <a:pt x="355" y="288"/>
                    </a:lnTo>
                    <a:lnTo>
                      <a:pt x="371" y="266"/>
                    </a:lnTo>
                    <a:lnTo>
                      <a:pt x="389" y="244"/>
                    </a:lnTo>
                    <a:lnTo>
                      <a:pt x="409" y="222"/>
                    </a:lnTo>
                    <a:lnTo>
                      <a:pt x="429" y="203"/>
                    </a:lnTo>
                    <a:lnTo>
                      <a:pt x="450" y="184"/>
                    </a:lnTo>
                    <a:lnTo>
                      <a:pt x="471" y="171"/>
                    </a:lnTo>
                    <a:lnTo>
                      <a:pt x="492" y="160"/>
                    </a:lnTo>
                    <a:lnTo>
                      <a:pt x="482" y="180"/>
                    </a:lnTo>
                    <a:lnTo>
                      <a:pt x="469" y="203"/>
                    </a:lnTo>
                    <a:lnTo>
                      <a:pt x="451" y="227"/>
                    </a:lnTo>
                    <a:lnTo>
                      <a:pt x="433" y="251"/>
                    </a:lnTo>
                    <a:lnTo>
                      <a:pt x="416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1" y="334"/>
                    </a:lnTo>
                    <a:lnTo>
                      <a:pt x="388" y="339"/>
                    </a:lnTo>
                    <a:lnTo>
                      <a:pt x="397" y="344"/>
                    </a:lnTo>
                    <a:lnTo>
                      <a:pt x="408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3" y="360"/>
                    </a:lnTo>
                    <a:lnTo>
                      <a:pt x="457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3"/>
                    </a:lnTo>
                    <a:lnTo>
                      <a:pt x="374" y="66"/>
                    </a:lnTo>
                    <a:lnTo>
                      <a:pt x="345" y="36"/>
                    </a:lnTo>
                    <a:lnTo>
                      <a:pt x="374" y="58"/>
                    </a:lnTo>
                    <a:lnTo>
                      <a:pt x="399" y="79"/>
                    </a:lnTo>
                    <a:lnTo>
                      <a:pt x="423" y="103"/>
                    </a:lnTo>
                    <a:lnTo>
                      <a:pt x="443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3" y="10"/>
                    </a:lnTo>
                    <a:lnTo>
                      <a:pt x="489" y="39"/>
                    </a:lnTo>
                    <a:lnTo>
                      <a:pt x="505" y="71"/>
                    </a:lnTo>
                    <a:lnTo>
                      <a:pt x="519" y="106"/>
                    </a:lnTo>
                    <a:lnTo>
                      <a:pt x="531" y="145"/>
                    </a:lnTo>
                    <a:lnTo>
                      <a:pt x="539" y="189"/>
                    </a:lnTo>
                    <a:lnTo>
                      <a:pt x="541" y="236"/>
                    </a:lnTo>
                    <a:lnTo>
                      <a:pt x="538" y="290"/>
                    </a:lnTo>
                    <a:lnTo>
                      <a:pt x="526" y="349"/>
                    </a:lnTo>
                    <a:lnTo>
                      <a:pt x="553" y="322"/>
                    </a:lnTo>
                    <a:lnTo>
                      <a:pt x="576" y="288"/>
                    </a:lnTo>
                    <a:lnTo>
                      <a:pt x="594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2" y="126"/>
                    </a:lnTo>
                    <a:lnTo>
                      <a:pt x="584" y="84"/>
                    </a:lnTo>
                    <a:lnTo>
                      <a:pt x="551" y="44"/>
                    </a:lnTo>
                    <a:lnTo>
                      <a:pt x="566" y="52"/>
                    </a:lnTo>
                    <a:lnTo>
                      <a:pt x="581" y="60"/>
                    </a:lnTo>
                    <a:lnTo>
                      <a:pt x="596" y="69"/>
                    </a:lnTo>
                    <a:lnTo>
                      <a:pt x="610" y="82"/>
                    </a:lnTo>
                    <a:lnTo>
                      <a:pt x="622" y="96"/>
                    </a:lnTo>
                    <a:lnTo>
                      <a:pt x="632" y="113"/>
                    </a:lnTo>
                    <a:lnTo>
                      <a:pt x="641" y="134"/>
                    </a:lnTo>
                    <a:lnTo>
                      <a:pt x="647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8" y="32"/>
                    </a:lnTo>
                    <a:lnTo>
                      <a:pt x="645" y="0"/>
                    </a:lnTo>
                    <a:lnTo>
                      <a:pt x="655" y="38"/>
                    </a:lnTo>
                    <a:lnTo>
                      <a:pt x="661" y="82"/>
                    </a:lnTo>
                    <a:lnTo>
                      <a:pt x="662" y="129"/>
                    </a:lnTo>
                    <a:lnTo>
                      <a:pt x="660" y="179"/>
                    </a:lnTo>
                    <a:lnTo>
                      <a:pt x="652" y="228"/>
                    </a:lnTo>
                    <a:lnTo>
                      <a:pt x="641" y="277"/>
                    </a:lnTo>
                    <a:lnTo>
                      <a:pt x="626" y="320"/>
                    </a:lnTo>
                    <a:lnTo>
                      <a:pt x="609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79" y="255"/>
                    </a:lnTo>
                    <a:lnTo>
                      <a:pt x="697" y="212"/>
                    </a:lnTo>
                    <a:lnTo>
                      <a:pt x="712" y="167"/>
                    </a:lnTo>
                    <a:lnTo>
                      <a:pt x="722" y="122"/>
                    </a:lnTo>
                    <a:lnTo>
                      <a:pt x="730" y="77"/>
                    </a:lnTo>
                    <a:lnTo>
                      <a:pt x="733" y="33"/>
                    </a:lnTo>
                    <a:lnTo>
                      <a:pt x="742" y="88"/>
                    </a:lnTo>
                    <a:lnTo>
                      <a:pt x="746" y="148"/>
                    </a:lnTo>
                    <a:lnTo>
                      <a:pt x="743" y="210"/>
                    </a:lnTo>
                    <a:lnTo>
                      <a:pt x="730" y="269"/>
                    </a:lnTo>
                    <a:lnTo>
                      <a:pt x="743" y="252"/>
                    </a:lnTo>
                    <a:lnTo>
                      <a:pt x="756" y="232"/>
                    </a:lnTo>
                    <a:lnTo>
                      <a:pt x="770" y="206"/>
                    </a:lnTo>
                    <a:lnTo>
                      <a:pt x="784" y="181"/>
                    </a:lnTo>
                    <a:lnTo>
                      <a:pt x="797" y="154"/>
                    </a:lnTo>
                    <a:lnTo>
                      <a:pt x="808" y="130"/>
                    </a:lnTo>
                    <a:lnTo>
                      <a:pt x="816" y="109"/>
                    </a:lnTo>
                    <a:lnTo>
                      <a:pt x="821" y="93"/>
                    </a:lnTo>
                    <a:lnTo>
                      <a:pt x="819" y="118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4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6" y="295"/>
                    </a:lnTo>
                    <a:lnTo>
                      <a:pt x="725" y="324"/>
                    </a:lnTo>
                    <a:lnTo>
                      <a:pt x="752" y="307"/>
                    </a:lnTo>
                    <a:lnTo>
                      <a:pt x="777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69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0" y="166"/>
                    </a:lnTo>
                    <a:lnTo>
                      <a:pt x="882" y="194"/>
                    </a:lnTo>
                    <a:lnTo>
                      <a:pt x="873" y="220"/>
                    </a:lnTo>
                    <a:lnTo>
                      <a:pt x="861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35" y="308"/>
                    </a:lnTo>
                    <a:lnTo>
                      <a:pt x="850" y="297"/>
                    </a:lnTo>
                    <a:lnTo>
                      <a:pt x="866" y="284"/>
                    </a:lnTo>
                    <a:lnTo>
                      <a:pt x="882" y="269"/>
                    </a:lnTo>
                    <a:lnTo>
                      <a:pt x="897" y="252"/>
                    </a:lnTo>
                    <a:lnTo>
                      <a:pt x="912" y="234"/>
                    </a:lnTo>
                    <a:lnTo>
                      <a:pt x="927" y="216"/>
                    </a:lnTo>
                    <a:lnTo>
                      <a:pt x="941" y="195"/>
                    </a:lnTo>
                    <a:lnTo>
                      <a:pt x="955" y="174"/>
                    </a:lnTo>
                    <a:lnTo>
                      <a:pt x="967" y="153"/>
                    </a:lnTo>
                    <a:lnTo>
                      <a:pt x="979" y="133"/>
                    </a:lnTo>
                    <a:lnTo>
                      <a:pt x="990" y="112"/>
                    </a:lnTo>
                    <a:lnTo>
                      <a:pt x="999" y="91"/>
                    </a:lnTo>
                    <a:lnTo>
                      <a:pt x="1008" y="70"/>
                    </a:lnTo>
                    <a:lnTo>
                      <a:pt x="1014" y="52"/>
                    </a:lnTo>
                    <a:lnTo>
                      <a:pt x="1020" y="33"/>
                    </a:lnTo>
                    <a:lnTo>
                      <a:pt x="1012" y="71"/>
                    </a:lnTo>
                    <a:lnTo>
                      <a:pt x="1004" y="107"/>
                    </a:lnTo>
                    <a:lnTo>
                      <a:pt x="994" y="141"/>
                    </a:lnTo>
                    <a:lnTo>
                      <a:pt x="983" y="173"/>
                    </a:lnTo>
                    <a:lnTo>
                      <a:pt x="968" y="206"/>
                    </a:lnTo>
                    <a:lnTo>
                      <a:pt x="950" y="242"/>
                    </a:lnTo>
                    <a:lnTo>
                      <a:pt x="927" y="279"/>
                    </a:lnTo>
                    <a:lnTo>
                      <a:pt x="897" y="322"/>
                    </a:lnTo>
                    <a:lnTo>
                      <a:pt x="910" y="314"/>
                    </a:lnTo>
                    <a:lnTo>
                      <a:pt x="925" y="304"/>
                    </a:lnTo>
                    <a:lnTo>
                      <a:pt x="940" y="294"/>
                    </a:lnTo>
                    <a:lnTo>
                      <a:pt x="956" y="282"/>
                    </a:lnTo>
                    <a:lnTo>
                      <a:pt x="972" y="270"/>
                    </a:lnTo>
                    <a:lnTo>
                      <a:pt x="988" y="257"/>
                    </a:lnTo>
                    <a:lnTo>
                      <a:pt x="1005" y="243"/>
                    </a:lnTo>
                    <a:lnTo>
                      <a:pt x="1021" y="228"/>
                    </a:lnTo>
                    <a:lnTo>
                      <a:pt x="1037" y="213"/>
                    </a:lnTo>
                    <a:lnTo>
                      <a:pt x="1052" y="197"/>
                    </a:lnTo>
                    <a:lnTo>
                      <a:pt x="1067" y="182"/>
                    </a:lnTo>
                    <a:lnTo>
                      <a:pt x="1080" y="166"/>
                    </a:lnTo>
                    <a:lnTo>
                      <a:pt x="1092" y="150"/>
                    </a:lnTo>
                    <a:lnTo>
                      <a:pt x="1102" y="135"/>
                    </a:lnTo>
                    <a:lnTo>
                      <a:pt x="1111" y="119"/>
                    </a:lnTo>
                    <a:lnTo>
                      <a:pt x="1117" y="104"/>
                    </a:lnTo>
                    <a:lnTo>
                      <a:pt x="1110" y="136"/>
                    </a:lnTo>
                    <a:lnTo>
                      <a:pt x="1103" y="166"/>
                    </a:lnTo>
                    <a:lnTo>
                      <a:pt x="1099" y="192"/>
                    </a:lnTo>
                    <a:lnTo>
                      <a:pt x="1093" y="21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0" name="Freeform 171"/>
              <p:cNvSpPr/>
              <p:nvPr/>
            </p:nvSpPr>
            <p:spPr bwMode="auto">
              <a:xfrm>
                <a:off x="4164" y="4179"/>
                <a:ext cx="202" cy="141"/>
              </a:xfrm>
              <a:custGeom>
                <a:avLst/>
                <a:gdLst>
                  <a:gd name="T0" fmla="*/ 1 w 403"/>
                  <a:gd name="T1" fmla="*/ 1 h 280"/>
                  <a:gd name="T2" fmla="*/ 1 w 403"/>
                  <a:gd name="T3" fmla="*/ 1 h 280"/>
                  <a:gd name="T4" fmla="*/ 1 w 403"/>
                  <a:gd name="T5" fmla="*/ 1 h 280"/>
                  <a:gd name="T6" fmla="*/ 1 w 403"/>
                  <a:gd name="T7" fmla="*/ 1 h 280"/>
                  <a:gd name="T8" fmla="*/ 1 w 403"/>
                  <a:gd name="T9" fmla="*/ 1 h 280"/>
                  <a:gd name="T10" fmla="*/ 1 w 403"/>
                  <a:gd name="T11" fmla="*/ 1 h 280"/>
                  <a:gd name="T12" fmla="*/ 1 w 403"/>
                  <a:gd name="T13" fmla="*/ 1 h 280"/>
                  <a:gd name="T14" fmla="*/ 1 w 403"/>
                  <a:gd name="T15" fmla="*/ 1 h 280"/>
                  <a:gd name="T16" fmla="*/ 1 w 403"/>
                  <a:gd name="T17" fmla="*/ 1 h 280"/>
                  <a:gd name="T18" fmla="*/ 1 w 403"/>
                  <a:gd name="T19" fmla="*/ 1 h 280"/>
                  <a:gd name="T20" fmla="*/ 1 w 403"/>
                  <a:gd name="T21" fmla="*/ 1 h 280"/>
                  <a:gd name="T22" fmla="*/ 1 w 403"/>
                  <a:gd name="T23" fmla="*/ 1 h 280"/>
                  <a:gd name="T24" fmla="*/ 1 w 403"/>
                  <a:gd name="T25" fmla="*/ 1 h 280"/>
                  <a:gd name="T26" fmla="*/ 1 w 403"/>
                  <a:gd name="T27" fmla="*/ 1 h 280"/>
                  <a:gd name="T28" fmla="*/ 1 w 403"/>
                  <a:gd name="T29" fmla="*/ 1 h 280"/>
                  <a:gd name="T30" fmla="*/ 1 w 403"/>
                  <a:gd name="T31" fmla="*/ 1 h 280"/>
                  <a:gd name="T32" fmla="*/ 1 w 403"/>
                  <a:gd name="T33" fmla="*/ 1 h 280"/>
                  <a:gd name="T34" fmla="*/ 1 w 403"/>
                  <a:gd name="T35" fmla="*/ 1 h 280"/>
                  <a:gd name="T36" fmla="*/ 1 w 403"/>
                  <a:gd name="T37" fmla="*/ 1 h 280"/>
                  <a:gd name="T38" fmla="*/ 1 w 403"/>
                  <a:gd name="T39" fmla="*/ 1 h 280"/>
                  <a:gd name="T40" fmla="*/ 1 w 403"/>
                  <a:gd name="T41" fmla="*/ 1 h 280"/>
                  <a:gd name="T42" fmla="*/ 1 w 403"/>
                  <a:gd name="T43" fmla="*/ 1 h 280"/>
                  <a:gd name="T44" fmla="*/ 1 w 403"/>
                  <a:gd name="T45" fmla="*/ 1 h 280"/>
                  <a:gd name="T46" fmla="*/ 1 w 403"/>
                  <a:gd name="T47" fmla="*/ 1 h 280"/>
                  <a:gd name="T48" fmla="*/ 1 w 403"/>
                  <a:gd name="T49" fmla="*/ 1 h 280"/>
                  <a:gd name="T50" fmla="*/ 1 w 403"/>
                  <a:gd name="T51" fmla="*/ 1 h 280"/>
                  <a:gd name="T52" fmla="*/ 1 w 403"/>
                  <a:gd name="T53" fmla="*/ 1 h 280"/>
                  <a:gd name="T54" fmla="*/ 1 w 403"/>
                  <a:gd name="T55" fmla="*/ 1 h 280"/>
                  <a:gd name="T56" fmla="*/ 1 w 403"/>
                  <a:gd name="T57" fmla="*/ 1 h 280"/>
                  <a:gd name="T58" fmla="*/ 1 w 403"/>
                  <a:gd name="T59" fmla="*/ 1 h 280"/>
                  <a:gd name="T60" fmla="*/ 1 w 403"/>
                  <a:gd name="T61" fmla="*/ 1 h 280"/>
                  <a:gd name="T62" fmla="*/ 1 w 403"/>
                  <a:gd name="T63" fmla="*/ 1 h 280"/>
                  <a:gd name="T64" fmla="*/ 1 w 403"/>
                  <a:gd name="T65" fmla="*/ 1 h 280"/>
                  <a:gd name="T66" fmla="*/ 1 w 403"/>
                  <a:gd name="T67" fmla="*/ 1 h 280"/>
                  <a:gd name="T68" fmla="*/ 1 w 403"/>
                  <a:gd name="T69" fmla="*/ 1 h 280"/>
                  <a:gd name="T70" fmla="*/ 1 w 403"/>
                  <a:gd name="T71" fmla="*/ 1 h 280"/>
                  <a:gd name="T72" fmla="*/ 1 w 403"/>
                  <a:gd name="T73" fmla="*/ 1 h 280"/>
                  <a:gd name="T74" fmla="*/ 1 w 403"/>
                  <a:gd name="T75" fmla="*/ 1 h 280"/>
                  <a:gd name="T76" fmla="*/ 1 w 403"/>
                  <a:gd name="T77" fmla="*/ 1 h 280"/>
                  <a:gd name="T78" fmla="*/ 1 w 403"/>
                  <a:gd name="T79" fmla="*/ 1 h 28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3" h="280">
                    <a:moveTo>
                      <a:pt x="339" y="270"/>
                    </a:moveTo>
                    <a:lnTo>
                      <a:pt x="322" y="270"/>
                    </a:lnTo>
                    <a:lnTo>
                      <a:pt x="305" y="271"/>
                    </a:lnTo>
                    <a:lnTo>
                      <a:pt x="289" y="271"/>
                    </a:lnTo>
                    <a:lnTo>
                      <a:pt x="273" y="272"/>
                    </a:lnTo>
                    <a:lnTo>
                      <a:pt x="257" y="272"/>
                    </a:lnTo>
                    <a:lnTo>
                      <a:pt x="241" y="273"/>
                    </a:lnTo>
                    <a:lnTo>
                      <a:pt x="225" y="273"/>
                    </a:lnTo>
                    <a:lnTo>
                      <a:pt x="210" y="274"/>
                    </a:lnTo>
                    <a:lnTo>
                      <a:pt x="194" y="274"/>
                    </a:lnTo>
                    <a:lnTo>
                      <a:pt x="179" y="275"/>
                    </a:lnTo>
                    <a:lnTo>
                      <a:pt x="164" y="277"/>
                    </a:lnTo>
                    <a:lnTo>
                      <a:pt x="149" y="277"/>
                    </a:lnTo>
                    <a:lnTo>
                      <a:pt x="134" y="278"/>
                    </a:lnTo>
                    <a:lnTo>
                      <a:pt x="119" y="279"/>
                    </a:lnTo>
                    <a:lnTo>
                      <a:pt x="104" y="279"/>
                    </a:lnTo>
                    <a:lnTo>
                      <a:pt x="90" y="280"/>
                    </a:lnTo>
                    <a:lnTo>
                      <a:pt x="86" y="257"/>
                    </a:lnTo>
                    <a:lnTo>
                      <a:pt x="81" y="233"/>
                    </a:lnTo>
                    <a:lnTo>
                      <a:pt x="73" y="209"/>
                    </a:lnTo>
                    <a:lnTo>
                      <a:pt x="62" y="184"/>
                    </a:lnTo>
                    <a:lnTo>
                      <a:pt x="50" y="162"/>
                    </a:lnTo>
                    <a:lnTo>
                      <a:pt x="35" y="142"/>
                    </a:lnTo>
                    <a:lnTo>
                      <a:pt x="18" y="124"/>
                    </a:lnTo>
                    <a:lnTo>
                      <a:pt x="0" y="112"/>
                    </a:lnTo>
                    <a:lnTo>
                      <a:pt x="22" y="117"/>
                    </a:lnTo>
                    <a:lnTo>
                      <a:pt x="40" y="127"/>
                    </a:lnTo>
                    <a:lnTo>
                      <a:pt x="58" y="138"/>
                    </a:lnTo>
                    <a:lnTo>
                      <a:pt x="74" y="154"/>
                    </a:lnTo>
                    <a:lnTo>
                      <a:pt x="89" y="173"/>
                    </a:lnTo>
                    <a:lnTo>
                      <a:pt x="104" y="196"/>
                    </a:lnTo>
                    <a:lnTo>
                      <a:pt x="117" y="222"/>
                    </a:lnTo>
                    <a:lnTo>
                      <a:pt x="132" y="254"/>
                    </a:lnTo>
                    <a:lnTo>
                      <a:pt x="139" y="222"/>
                    </a:lnTo>
                    <a:lnTo>
                      <a:pt x="143" y="188"/>
                    </a:lnTo>
                    <a:lnTo>
                      <a:pt x="142" y="152"/>
                    </a:lnTo>
                    <a:lnTo>
                      <a:pt x="139" y="115"/>
                    </a:lnTo>
                    <a:lnTo>
                      <a:pt x="134" y="81"/>
                    </a:lnTo>
                    <a:lnTo>
                      <a:pt x="126" y="49"/>
                    </a:lnTo>
                    <a:lnTo>
                      <a:pt x="115" y="23"/>
                    </a:lnTo>
                    <a:lnTo>
                      <a:pt x="103" y="4"/>
                    </a:lnTo>
                    <a:lnTo>
                      <a:pt x="121" y="17"/>
                    </a:lnTo>
                    <a:lnTo>
                      <a:pt x="139" y="33"/>
                    </a:lnTo>
                    <a:lnTo>
                      <a:pt x="157" y="53"/>
                    </a:lnTo>
                    <a:lnTo>
                      <a:pt x="173" y="77"/>
                    </a:lnTo>
                    <a:lnTo>
                      <a:pt x="188" y="106"/>
                    </a:lnTo>
                    <a:lnTo>
                      <a:pt x="200" y="141"/>
                    </a:lnTo>
                    <a:lnTo>
                      <a:pt x="211" y="182"/>
                    </a:lnTo>
                    <a:lnTo>
                      <a:pt x="218" y="230"/>
                    </a:lnTo>
                    <a:lnTo>
                      <a:pt x="228" y="207"/>
                    </a:lnTo>
                    <a:lnTo>
                      <a:pt x="236" y="182"/>
                    </a:lnTo>
                    <a:lnTo>
                      <a:pt x="242" y="153"/>
                    </a:lnTo>
                    <a:lnTo>
                      <a:pt x="245" y="123"/>
                    </a:lnTo>
                    <a:lnTo>
                      <a:pt x="245" y="92"/>
                    </a:lnTo>
                    <a:lnTo>
                      <a:pt x="242" y="61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1" y="30"/>
                    </a:lnTo>
                    <a:lnTo>
                      <a:pt x="255" y="56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7" y="128"/>
                    </a:lnTo>
                    <a:lnTo>
                      <a:pt x="294" y="151"/>
                    </a:lnTo>
                    <a:lnTo>
                      <a:pt x="297" y="173"/>
                    </a:lnTo>
                    <a:lnTo>
                      <a:pt x="298" y="195"/>
                    </a:lnTo>
                    <a:lnTo>
                      <a:pt x="312" y="173"/>
                    </a:lnTo>
                    <a:lnTo>
                      <a:pt x="326" y="149"/>
                    </a:lnTo>
                    <a:lnTo>
                      <a:pt x="340" y="121"/>
                    </a:lnTo>
                    <a:lnTo>
                      <a:pt x="354" y="93"/>
                    </a:lnTo>
                    <a:lnTo>
                      <a:pt x="366" y="67"/>
                    </a:lnTo>
                    <a:lnTo>
                      <a:pt x="375" y="41"/>
                    </a:lnTo>
                    <a:lnTo>
                      <a:pt x="382" y="19"/>
                    </a:lnTo>
                    <a:lnTo>
                      <a:pt x="385" y="2"/>
                    </a:lnTo>
                    <a:lnTo>
                      <a:pt x="392" y="26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3" y="112"/>
                    </a:lnTo>
                    <a:lnTo>
                      <a:pt x="398" y="145"/>
                    </a:lnTo>
                    <a:lnTo>
                      <a:pt x="387" y="183"/>
                    </a:lnTo>
                    <a:lnTo>
                      <a:pt x="367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" name="Freeform 172"/>
              <p:cNvSpPr/>
              <p:nvPr/>
            </p:nvSpPr>
            <p:spPr bwMode="auto">
              <a:xfrm>
                <a:off x="4368" y="4177"/>
                <a:ext cx="123" cy="143"/>
              </a:xfrm>
              <a:custGeom>
                <a:avLst/>
                <a:gdLst>
                  <a:gd name="T0" fmla="*/ 1 w 246"/>
                  <a:gd name="T1" fmla="*/ 1 h 285"/>
                  <a:gd name="T2" fmla="*/ 1 w 246"/>
                  <a:gd name="T3" fmla="*/ 1 h 285"/>
                  <a:gd name="T4" fmla="*/ 1 w 246"/>
                  <a:gd name="T5" fmla="*/ 1 h 285"/>
                  <a:gd name="T6" fmla="*/ 1 w 246"/>
                  <a:gd name="T7" fmla="*/ 1 h 285"/>
                  <a:gd name="T8" fmla="*/ 1 w 246"/>
                  <a:gd name="T9" fmla="*/ 1 h 285"/>
                  <a:gd name="T10" fmla="*/ 1 w 246"/>
                  <a:gd name="T11" fmla="*/ 1 h 285"/>
                  <a:gd name="T12" fmla="*/ 1 w 246"/>
                  <a:gd name="T13" fmla="*/ 1 h 285"/>
                  <a:gd name="T14" fmla="*/ 1 w 246"/>
                  <a:gd name="T15" fmla="*/ 1 h 285"/>
                  <a:gd name="T16" fmla="*/ 0 w 246"/>
                  <a:gd name="T17" fmla="*/ 1 h 285"/>
                  <a:gd name="T18" fmla="*/ 1 w 246"/>
                  <a:gd name="T19" fmla="*/ 1 h 285"/>
                  <a:gd name="T20" fmla="*/ 1 w 246"/>
                  <a:gd name="T21" fmla="*/ 1 h 285"/>
                  <a:gd name="T22" fmla="*/ 1 w 246"/>
                  <a:gd name="T23" fmla="*/ 1 h 285"/>
                  <a:gd name="T24" fmla="*/ 1 w 246"/>
                  <a:gd name="T25" fmla="*/ 1 h 285"/>
                  <a:gd name="T26" fmla="*/ 1 w 246"/>
                  <a:gd name="T27" fmla="*/ 1 h 285"/>
                  <a:gd name="T28" fmla="*/ 1 w 246"/>
                  <a:gd name="T29" fmla="*/ 1 h 285"/>
                  <a:gd name="T30" fmla="*/ 1 w 246"/>
                  <a:gd name="T31" fmla="*/ 1 h 285"/>
                  <a:gd name="T32" fmla="*/ 1 w 246"/>
                  <a:gd name="T33" fmla="*/ 1 h 285"/>
                  <a:gd name="T34" fmla="*/ 1 w 246"/>
                  <a:gd name="T35" fmla="*/ 1 h 285"/>
                  <a:gd name="T36" fmla="*/ 1 w 246"/>
                  <a:gd name="T37" fmla="*/ 1 h 285"/>
                  <a:gd name="T38" fmla="*/ 1 w 246"/>
                  <a:gd name="T39" fmla="*/ 1 h 285"/>
                  <a:gd name="T40" fmla="*/ 1 w 246"/>
                  <a:gd name="T41" fmla="*/ 1 h 285"/>
                  <a:gd name="T42" fmla="*/ 1 w 246"/>
                  <a:gd name="T43" fmla="*/ 1 h 285"/>
                  <a:gd name="T44" fmla="*/ 1 w 246"/>
                  <a:gd name="T45" fmla="*/ 1 h 285"/>
                  <a:gd name="T46" fmla="*/ 1 w 246"/>
                  <a:gd name="T47" fmla="*/ 1 h 285"/>
                  <a:gd name="T48" fmla="*/ 1 w 246"/>
                  <a:gd name="T49" fmla="*/ 0 h 285"/>
                  <a:gd name="T50" fmla="*/ 1 w 246"/>
                  <a:gd name="T51" fmla="*/ 1 h 285"/>
                  <a:gd name="T52" fmla="*/ 1 w 246"/>
                  <a:gd name="T53" fmla="*/ 1 h 285"/>
                  <a:gd name="T54" fmla="*/ 1 w 246"/>
                  <a:gd name="T55" fmla="*/ 1 h 285"/>
                  <a:gd name="T56" fmla="*/ 1 w 246"/>
                  <a:gd name="T57" fmla="*/ 1 h 285"/>
                  <a:gd name="T58" fmla="*/ 1 w 246"/>
                  <a:gd name="T59" fmla="*/ 1 h 285"/>
                  <a:gd name="T60" fmla="*/ 1 w 246"/>
                  <a:gd name="T61" fmla="*/ 1 h 285"/>
                  <a:gd name="T62" fmla="*/ 1 w 246"/>
                  <a:gd name="T63" fmla="*/ 1 h 285"/>
                  <a:gd name="T64" fmla="*/ 1 w 246"/>
                  <a:gd name="T65" fmla="*/ 1 h 2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46" h="285">
                    <a:moveTo>
                      <a:pt x="85" y="285"/>
                    </a:moveTo>
                    <a:lnTo>
                      <a:pt x="75" y="285"/>
                    </a:lnTo>
                    <a:lnTo>
                      <a:pt x="63" y="285"/>
                    </a:lnTo>
                    <a:lnTo>
                      <a:pt x="53" y="285"/>
                    </a:lnTo>
                    <a:lnTo>
                      <a:pt x="42" y="285"/>
                    </a:lnTo>
                    <a:lnTo>
                      <a:pt x="32" y="285"/>
                    </a:lnTo>
                    <a:lnTo>
                      <a:pt x="22" y="285"/>
                    </a:lnTo>
                    <a:lnTo>
                      <a:pt x="10" y="285"/>
                    </a:lnTo>
                    <a:lnTo>
                      <a:pt x="0" y="285"/>
                    </a:lnTo>
                    <a:lnTo>
                      <a:pt x="3" y="270"/>
                    </a:lnTo>
                    <a:lnTo>
                      <a:pt x="8" y="253"/>
                    </a:lnTo>
                    <a:lnTo>
                      <a:pt x="14" y="235"/>
                    </a:lnTo>
                    <a:lnTo>
                      <a:pt x="22" y="217"/>
                    </a:lnTo>
                    <a:lnTo>
                      <a:pt x="30" y="197"/>
                    </a:lnTo>
                    <a:lnTo>
                      <a:pt x="40" y="178"/>
                    </a:lnTo>
                    <a:lnTo>
                      <a:pt x="52" y="157"/>
                    </a:lnTo>
                    <a:lnTo>
                      <a:pt x="64" y="137"/>
                    </a:lnTo>
                    <a:lnTo>
                      <a:pt x="80" y="118"/>
                    </a:lnTo>
                    <a:lnTo>
                      <a:pt x="96" y="98"/>
                    </a:lnTo>
                    <a:lnTo>
                      <a:pt x="116" y="79"/>
                    </a:lnTo>
                    <a:lnTo>
                      <a:pt x="137" y="60"/>
                    </a:lnTo>
                    <a:lnTo>
                      <a:pt x="161" y="43"/>
                    </a:lnTo>
                    <a:lnTo>
                      <a:pt x="186" y="28"/>
                    </a:lnTo>
                    <a:lnTo>
                      <a:pt x="215" y="13"/>
                    </a:lnTo>
                    <a:lnTo>
                      <a:pt x="246" y="0"/>
                    </a:lnTo>
                    <a:lnTo>
                      <a:pt x="215" y="30"/>
                    </a:lnTo>
                    <a:lnTo>
                      <a:pt x="186" y="60"/>
                    </a:lnTo>
                    <a:lnTo>
                      <a:pt x="160" y="91"/>
                    </a:lnTo>
                    <a:lnTo>
                      <a:pt x="136" y="124"/>
                    </a:lnTo>
                    <a:lnTo>
                      <a:pt x="116" y="158"/>
                    </a:lnTo>
                    <a:lnTo>
                      <a:pt x="100" y="196"/>
                    </a:lnTo>
                    <a:lnTo>
                      <a:pt x="90" y="238"/>
                    </a:lnTo>
                    <a:lnTo>
                      <a:pt x="85" y="285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" name="Freeform 173"/>
              <p:cNvSpPr/>
              <p:nvPr/>
            </p:nvSpPr>
            <p:spPr bwMode="auto">
              <a:xfrm>
                <a:off x="4389" y="4134"/>
                <a:ext cx="493" cy="199"/>
              </a:xfrm>
              <a:custGeom>
                <a:avLst/>
                <a:gdLst>
                  <a:gd name="T0" fmla="*/ 1 w 986"/>
                  <a:gd name="T1" fmla="*/ 1 h 398"/>
                  <a:gd name="T2" fmla="*/ 1 w 986"/>
                  <a:gd name="T3" fmla="*/ 1 h 398"/>
                  <a:gd name="T4" fmla="*/ 1 w 986"/>
                  <a:gd name="T5" fmla="*/ 1 h 398"/>
                  <a:gd name="T6" fmla="*/ 1 w 986"/>
                  <a:gd name="T7" fmla="*/ 1 h 398"/>
                  <a:gd name="T8" fmla="*/ 1 w 986"/>
                  <a:gd name="T9" fmla="*/ 1 h 398"/>
                  <a:gd name="T10" fmla="*/ 1 w 986"/>
                  <a:gd name="T11" fmla="*/ 1 h 398"/>
                  <a:gd name="T12" fmla="*/ 1 w 986"/>
                  <a:gd name="T13" fmla="*/ 1 h 398"/>
                  <a:gd name="T14" fmla="*/ 1 w 986"/>
                  <a:gd name="T15" fmla="*/ 1 h 398"/>
                  <a:gd name="T16" fmla="*/ 1 w 986"/>
                  <a:gd name="T17" fmla="*/ 1 h 398"/>
                  <a:gd name="T18" fmla="*/ 1 w 986"/>
                  <a:gd name="T19" fmla="*/ 1 h 398"/>
                  <a:gd name="T20" fmla="*/ 1 w 986"/>
                  <a:gd name="T21" fmla="*/ 1 h 398"/>
                  <a:gd name="T22" fmla="*/ 1 w 986"/>
                  <a:gd name="T23" fmla="*/ 1 h 398"/>
                  <a:gd name="T24" fmla="*/ 1 w 986"/>
                  <a:gd name="T25" fmla="*/ 1 h 398"/>
                  <a:gd name="T26" fmla="*/ 1 w 986"/>
                  <a:gd name="T27" fmla="*/ 1 h 398"/>
                  <a:gd name="T28" fmla="*/ 1 w 986"/>
                  <a:gd name="T29" fmla="*/ 1 h 398"/>
                  <a:gd name="T30" fmla="*/ 1 w 986"/>
                  <a:gd name="T31" fmla="*/ 1 h 398"/>
                  <a:gd name="T32" fmla="*/ 1 w 986"/>
                  <a:gd name="T33" fmla="*/ 1 h 398"/>
                  <a:gd name="T34" fmla="*/ 1 w 986"/>
                  <a:gd name="T35" fmla="*/ 1 h 398"/>
                  <a:gd name="T36" fmla="*/ 1 w 986"/>
                  <a:gd name="T37" fmla="*/ 1 h 398"/>
                  <a:gd name="T38" fmla="*/ 1 w 986"/>
                  <a:gd name="T39" fmla="*/ 1 h 398"/>
                  <a:gd name="T40" fmla="*/ 1 w 986"/>
                  <a:gd name="T41" fmla="*/ 1 h 398"/>
                  <a:gd name="T42" fmla="*/ 1 w 986"/>
                  <a:gd name="T43" fmla="*/ 1 h 398"/>
                  <a:gd name="T44" fmla="*/ 1 w 986"/>
                  <a:gd name="T45" fmla="*/ 1 h 398"/>
                  <a:gd name="T46" fmla="*/ 1 w 986"/>
                  <a:gd name="T47" fmla="*/ 1 h 398"/>
                  <a:gd name="T48" fmla="*/ 1 w 986"/>
                  <a:gd name="T49" fmla="*/ 1 h 398"/>
                  <a:gd name="T50" fmla="*/ 1 w 986"/>
                  <a:gd name="T51" fmla="*/ 1 h 398"/>
                  <a:gd name="T52" fmla="*/ 1 w 986"/>
                  <a:gd name="T53" fmla="*/ 1 h 398"/>
                  <a:gd name="T54" fmla="*/ 1 w 986"/>
                  <a:gd name="T55" fmla="*/ 1 h 398"/>
                  <a:gd name="T56" fmla="*/ 1 w 986"/>
                  <a:gd name="T57" fmla="*/ 1 h 398"/>
                  <a:gd name="T58" fmla="*/ 1 w 986"/>
                  <a:gd name="T59" fmla="*/ 1 h 398"/>
                  <a:gd name="T60" fmla="*/ 1 w 986"/>
                  <a:gd name="T61" fmla="*/ 1 h 398"/>
                  <a:gd name="T62" fmla="*/ 1 w 986"/>
                  <a:gd name="T63" fmla="*/ 1 h 398"/>
                  <a:gd name="T64" fmla="*/ 1 w 986"/>
                  <a:gd name="T65" fmla="*/ 1 h 398"/>
                  <a:gd name="T66" fmla="*/ 1 w 986"/>
                  <a:gd name="T67" fmla="*/ 1 h 398"/>
                  <a:gd name="T68" fmla="*/ 1 w 986"/>
                  <a:gd name="T69" fmla="*/ 1 h 398"/>
                  <a:gd name="T70" fmla="*/ 1 w 986"/>
                  <a:gd name="T71" fmla="*/ 1 h 398"/>
                  <a:gd name="T72" fmla="*/ 1 w 986"/>
                  <a:gd name="T73" fmla="*/ 1 h 398"/>
                  <a:gd name="T74" fmla="*/ 1 w 986"/>
                  <a:gd name="T75" fmla="*/ 1 h 398"/>
                  <a:gd name="T76" fmla="*/ 1 w 986"/>
                  <a:gd name="T77" fmla="*/ 1 h 398"/>
                  <a:gd name="T78" fmla="*/ 1 w 986"/>
                  <a:gd name="T79" fmla="*/ 1 h 398"/>
                  <a:gd name="T80" fmla="*/ 1 w 986"/>
                  <a:gd name="T81" fmla="*/ 1 h 398"/>
                  <a:gd name="T82" fmla="*/ 1 w 986"/>
                  <a:gd name="T83" fmla="*/ 1 h 398"/>
                  <a:gd name="T84" fmla="*/ 1 w 986"/>
                  <a:gd name="T85" fmla="*/ 1 h 398"/>
                  <a:gd name="T86" fmla="*/ 1 w 986"/>
                  <a:gd name="T87" fmla="*/ 1 h 398"/>
                  <a:gd name="T88" fmla="*/ 1 w 986"/>
                  <a:gd name="T89" fmla="*/ 1 h 398"/>
                  <a:gd name="T90" fmla="*/ 1 w 986"/>
                  <a:gd name="T91" fmla="*/ 1 h 398"/>
                  <a:gd name="T92" fmla="*/ 1 w 986"/>
                  <a:gd name="T93" fmla="*/ 1 h 398"/>
                  <a:gd name="T94" fmla="*/ 1 w 986"/>
                  <a:gd name="T95" fmla="*/ 1 h 398"/>
                  <a:gd name="T96" fmla="*/ 1 w 986"/>
                  <a:gd name="T97" fmla="*/ 1 h 398"/>
                  <a:gd name="T98" fmla="*/ 1 w 986"/>
                  <a:gd name="T99" fmla="*/ 1 h 398"/>
                  <a:gd name="T100" fmla="*/ 1 w 986"/>
                  <a:gd name="T101" fmla="*/ 1 h 398"/>
                  <a:gd name="T102" fmla="*/ 1 w 986"/>
                  <a:gd name="T103" fmla="*/ 1 h 398"/>
                  <a:gd name="T104" fmla="*/ 1 w 986"/>
                  <a:gd name="T105" fmla="*/ 1 h 398"/>
                  <a:gd name="T106" fmla="*/ 1 w 986"/>
                  <a:gd name="T107" fmla="*/ 1 h 398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986" h="398">
                    <a:moveTo>
                      <a:pt x="901" y="398"/>
                    </a:moveTo>
                    <a:lnTo>
                      <a:pt x="867" y="398"/>
                    </a:lnTo>
                    <a:lnTo>
                      <a:pt x="829" y="398"/>
                    </a:lnTo>
                    <a:lnTo>
                      <a:pt x="789" y="398"/>
                    </a:lnTo>
                    <a:lnTo>
                      <a:pt x="747" y="396"/>
                    </a:lnTo>
                    <a:lnTo>
                      <a:pt x="702" y="396"/>
                    </a:lnTo>
                    <a:lnTo>
                      <a:pt x="656" y="394"/>
                    </a:lnTo>
                    <a:lnTo>
                      <a:pt x="608" y="393"/>
                    </a:lnTo>
                    <a:lnTo>
                      <a:pt x="561" y="392"/>
                    </a:lnTo>
                    <a:lnTo>
                      <a:pt x="513" y="389"/>
                    </a:lnTo>
                    <a:lnTo>
                      <a:pt x="467" y="388"/>
                    </a:lnTo>
                    <a:lnTo>
                      <a:pt x="421" y="386"/>
                    </a:lnTo>
                    <a:lnTo>
                      <a:pt x="376" y="384"/>
                    </a:lnTo>
                    <a:lnTo>
                      <a:pt x="334" y="383"/>
                    </a:lnTo>
                    <a:lnTo>
                      <a:pt x="294" y="380"/>
                    </a:lnTo>
                    <a:lnTo>
                      <a:pt x="258" y="378"/>
                    </a:lnTo>
                    <a:lnTo>
                      <a:pt x="225" y="377"/>
                    </a:lnTo>
                    <a:lnTo>
                      <a:pt x="210" y="376"/>
                    </a:lnTo>
                    <a:lnTo>
                      <a:pt x="194" y="376"/>
                    </a:lnTo>
                    <a:lnTo>
                      <a:pt x="179" y="374"/>
                    </a:lnTo>
                    <a:lnTo>
                      <a:pt x="163" y="373"/>
                    </a:lnTo>
                    <a:lnTo>
                      <a:pt x="148" y="373"/>
                    </a:lnTo>
                    <a:lnTo>
                      <a:pt x="132" y="372"/>
                    </a:lnTo>
                    <a:lnTo>
                      <a:pt x="117" y="372"/>
                    </a:lnTo>
                    <a:lnTo>
                      <a:pt x="102" y="372"/>
                    </a:lnTo>
                    <a:lnTo>
                      <a:pt x="81" y="334"/>
                    </a:lnTo>
                    <a:lnTo>
                      <a:pt x="64" y="289"/>
                    </a:lnTo>
                    <a:lnTo>
                      <a:pt x="48" y="241"/>
                    </a:lnTo>
                    <a:lnTo>
                      <a:pt x="35" y="190"/>
                    </a:lnTo>
                    <a:lnTo>
                      <a:pt x="23" y="142"/>
                    </a:lnTo>
                    <a:lnTo>
                      <a:pt x="14" y="97"/>
                    </a:lnTo>
                    <a:lnTo>
                      <a:pt x="6" y="57"/>
                    </a:lnTo>
                    <a:lnTo>
                      <a:pt x="0" y="27"/>
                    </a:lnTo>
                    <a:lnTo>
                      <a:pt x="12" y="62"/>
                    </a:lnTo>
                    <a:lnTo>
                      <a:pt x="26" y="100"/>
                    </a:lnTo>
                    <a:lnTo>
                      <a:pt x="42" y="140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5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0" y="283"/>
                    </a:lnTo>
                    <a:lnTo>
                      <a:pt x="139" y="257"/>
                    </a:lnTo>
                    <a:lnTo>
                      <a:pt x="147" y="234"/>
                    </a:lnTo>
                    <a:lnTo>
                      <a:pt x="157" y="211"/>
                    </a:lnTo>
                    <a:lnTo>
                      <a:pt x="170" y="190"/>
                    </a:lnTo>
                    <a:lnTo>
                      <a:pt x="185" y="170"/>
                    </a:lnTo>
                    <a:lnTo>
                      <a:pt x="204" y="152"/>
                    </a:lnTo>
                    <a:lnTo>
                      <a:pt x="227" y="135"/>
                    </a:lnTo>
                    <a:lnTo>
                      <a:pt x="215" y="157"/>
                    </a:lnTo>
                    <a:lnTo>
                      <a:pt x="202" y="184"/>
                    </a:lnTo>
                    <a:lnTo>
                      <a:pt x="191" y="214"/>
                    </a:lnTo>
                    <a:lnTo>
                      <a:pt x="185" y="248"/>
                    </a:lnTo>
                    <a:lnTo>
                      <a:pt x="182" y="281"/>
                    </a:lnTo>
                    <a:lnTo>
                      <a:pt x="188" y="313"/>
                    </a:lnTo>
                    <a:lnTo>
                      <a:pt x="201" y="343"/>
                    </a:lnTo>
                    <a:lnTo>
                      <a:pt x="225" y="370"/>
                    </a:lnTo>
                    <a:lnTo>
                      <a:pt x="250" y="343"/>
                    </a:lnTo>
                    <a:lnTo>
                      <a:pt x="271" y="305"/>
                    </a:lnTo>
                    <a:lnTo>
                      <a:pt x="285" y="260"/>
                    </a:lnTo>
                    <a:lnTo>
                      <a:pt x="292" y="211"/>
                    </a:lnTo>
                    <a:lnTo>
                      <a:pt x="291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8" y="8"/>
                    </a:lnTo>
                    <a:lnTo>
                      <a:pt x="262" y="34"/>
                    </a:lnTo>
                    <a:lnTo>
                      <a:pt x="282" y="63"/>
                    </a:lnTo>
                    <a:lnTo>
                      <a:pt x="300" y="95"/>
                    </a:lnTo>
                    <a:lnTo>
                      <a:pt x="315" y="130"/>
                    </a:lnTo>
                    <a:lnTo>
                      <a:pt x="325" y="168"/>
                    </a:lnTo>
                    <a:lnTo>
                      <a:pt x="333" y="211"/>
                    </a:lnTo>
                    <a:lnTo>
                      <a:pt x="339" y="258"/>
                    </a:lnTo>
                    <a:lnTo>
                      <a:pt x="340" y="309"/>
                    </a:lnTo>
                    <a:lnTo>
                      <a:pt x="354" y="288"/>
                    </a:lnTo>
                    <a:lnTo>
                      <a:pt x="370" y="266"/>
                    </a:lnTo>
                    <a:lnTo>
                      <a:pt x="388" y="244"/>
                    </a:lnTo>
                    <a:lnTo>
                      <a:pt x="409" y="222"/>
                    </a:lnTo>
                    <a:lnTo>
                      <a:pt x="430" y="203"/>
                    </a:lnTo>
                    <a:lnTo>
                      <a:pt x="451" y="184"/>
                    </a:lnTo>
                    <a:lnTo>
                      <a:pt x="471" y="170"/>
                    </a:lnTo>
                    <a:lnTo>
                      <a:pt x="492" y="160"/>
                    </a:lnTo>
                    <a:lnTo>
                      <a:pt x="483" y="180"/>
                    </a:lnTo>
                    <a:lnTo>
                      <a:pt x="469" y="203"/>
                    </a:lnTo>
                    <a:lnTo>
                      <a:pt x="452" y="227"/>
                    </a:lnTo>
                    <a:lnTo>
                      <a:pt x="433" y="251"/>
                    </a:lnTo>
                    <a:lnTo>
                      <a:pt x="415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0" y="334"/>
                    </a:lnTo>
                    <a:lnTo>
                      <a:pt x="388" y="339"/>
                    </a:lnTo>
                    <a:lnTo>
                      <a:pt x="396" y="343"/>
                    </a:lnTo>
                    <a:lnTo>
                      <a:pt x="407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4" y="360"/>
                    </a:lnTo>
                    <a:lnTo>
                      <a:pt x="458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2"/>
                    </a:lnTo>
                    <a:lnTo>
                      <a:pt x="375" y="65"/>
                    </a:lnTo>
                    <a:lnTo>
                      <a:pt x="346" y="36"/>
                    </a:lnTo>
                    <a:lnTo>
                      <a:pt x="375" y="57"/>
                    </a:lnTo>
                    <a:lnTo>
                      <a:pt x="400" y="79"/>
                    </a:lnTo>
                    <a:lnTo>
                      <a:pt x="423" y="102"/>
                    </a:lnTo>
                    <a:lnTo>
                      <a:pt x="444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4" y="10"/>
                    </a:lnTo>
                    <a:lnTo>
                      <a:pt x="490" y="39"/>
                    </a:lnTo>
                    <a:lnTo>
                      <a:pt x="506" y="70"/>
                    </a:lnTo>
                    <a:lnTo>
                      <a:pt x="520" y="106"/>
                    </a:lnTo>
                    <a:lnTo>
                      <a:pt x="531" y="145"/>
                    </a:lnTo>
                    <a:lnTo>
                      <a:pt x="539" y="188"/>
                    </a:lnTo>
                    <a:lnTo>
                      <a:pt x="542" y="236"/>
                    </a:lnTo>
                    <a:lnTo>
                      <a:pt x="538" y="290"/>
                    </a:lnTo>
                    <a:lnTo>
                      <a:pt x="527" y="349"/>
                    </a:lnTo>
                    <a:lnTo>
                      <a:pt x="553" y="321"/>
                    </a:lnTo>
                    <a:lnTo>
                      <a:pt x="576" y="288"/>
                    </a:lnTo>
                    <a:lnTo>
                      <a:pt x="595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3" y="125"/>
                    </a:lnTo>
                    <a:lnTo>
                      <a:pt x="584" y="83"/>
                    </a:lnTo>
                    <a:lnTo>
                      <a:pt x="552" y="42"/>
                    </a:lnTo>
                    <a:lnTo>
                      <a:pt x="567" y="50"/>
                    </a:lnTo>
                    <a:lnTo>
                      <a:pt x="582" y="59"/>
                    </a:lnTo>
                    <a:lnTo>
                      <a:pt x="597" y="69"/>
                    </a:lnTo>
                    <a:lnTo>
                      <a:pt x="611" y="80"/>
                    </a:lnTo>
                    <a:lnTo>
                      <a:pt x="622" y="95"/>
                    </a:lnTo>
                    <a:lnTo>
                      <a:pt x="633" y="113"/>
                    </a:lnTo>
                    <a:lnTo>
                      <a:pt x="642" y="134"/>
                    </a:lnTo>
                    <a:lnTo>
                      <a:pt x="648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9" y="32"/>
                    </a:lnTo>
                    <a:lnTo>
                      <a:pt x="645" y="0"/>
                    </a:lnTo>
                    <a:lnTo>
                      <a:pt x="656" y="38"/>
                    </a:lnTo>
                    <a:lnTo>
                      <a:pt x="661" y="82"/>
                    </a:lnTo>
                    <a:lnTo>
                      <a:pt x="663" y="129"/>
                    </a:lnTo>
                    <a:lnTo>
                      <a:pt x="660" y="178"/>
                    </a:lnTo>
                    <a:lnTo>
                      <a:pt x="652" y="228"/>
                    </a:lnTo>
                    <a:lnTo>
                      <a:pt x="642" y="276"/>
                    </a:lnTo>
                    <a:lnTo>
                      <a:pt x="627" y="320"/>
                    </a:lnTo>
                    <a:lnTo>
                      <a:pt x="610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80" y="255"/>
                    </a:lnTo>
                    <a:lnTo>
                      <a:pt x="697" y="212"/>
                    </a:lnTo>
                    <a:lnTo>
                      <a:pt x="711" y="167"/>
                    </a:lnTo>
                    <a:lnTo>
                      <a:pt x="722" y="122"/>
                    </a:lnTo>
                    <a:lnTo>
                      <a:pt x="729" y="77"/>
                    </a:lnTo>
                    <a:lnTo>
                      <a:pt x="733" y="33"/>
                    </a:lnTo>
                    <a:lnTo>
                      <a:pt x="741" y="87"/>
                    </a:lnTo>
                    <a:lnTo>
                      <a:pt x="745" y="147"/>
                    </a:lnTo>
                    <a:lnTo>
                      <a:pt x="743" y="210"/>
                    </a:lnTo>
                    <a:lnTo>
                      <a:pt x="730" y="268"/>
                    </a:lnTo>
                    <a:lnTo>
                      <a:pt x="743" y="252"/>
                    </a:lnTo>
                    <a:lnTo>
                      <a:pt x="757" y="232"/>
                    </a:lnTo>
                    <a:lnTo>
                      <a:pt x="771" y="206"/>
                    </a:lnTo>
                    <a:lnTo>
                      <a:pt x="785" y="180"/>
                    </a:lnTo>
                    <a:lnTo>
                      <a:pt x="797" y="153"/>
                    </a:lnTo>
                    <a:lnTo>
                      <a:pt x="809" y="129"/>
                    </a:lnTo>
                    <a:lnTo>
                      <a:pt x="817" y="108"/>
                    </a:lnTo>
                    <a:lnTo>
                      <a:pt x="821" y="93"/>
                    </a:lnTo>
                    <a:lnTo>
                      <a:pt x="819" y="117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5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7" y="295"/>
                    </a:lnTo>
                    <a:lnTo>
                      <a:pt x="726" y="324"/>
                    </a:lnTo>
                    <a:lnTo>
                      <a:pt x="752" y="306"/>
                    </a:lnTo>
                    <a:lnTo>
                      <a:pt x="778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70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1" y="166"/>
                    </a:lnTo>
                    <a:lnTo>
                      <a:pt x="882" y="193"/>
                    </a:lnTo>
                    <a:lnTo>
                      <a:pt x="873" y="220"/>
                    </a:lnTo>
                    <a:lnTo>
                      <a:pt x="862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49" y="297"/>
                    </a:lnTo>
                    <a:lnTo>
                      <a:pt x="877" y="271"/>
                    </a:lnTo>
                    <a:lnTo>
                      <a:pt x="902" y="237"/>
                    </a:lnTo>
                    <a:lnTo>
                      <a:pt x="925" y="200"/>
                    </a:lnTo>
                    <a:lnTo>
                      <a:pt x="945" y="161"/>
                    </a:lnTo>
                    <a:lnTo>
                      <a:pt x="962" y="122"/>
                    </a:lnTo>
                    <a:lnTo>
                      <a:pt x="976" y="83"/>
                    </a:lnTo>
                    <a:lnTo>
                      <a:pt x="986" y="46"/>
                    </a:lnTo>
                    <a:lnTo>
                      <a:pt x="980" y="86"/>
                    </a:lnTo>
                    <a:lnTo>
                      <a:pt x="979" y="128"/>
                    </a:lnTo>
                    <a:lnTo>
                      <a:pt x="980" y="169"/>
                    </a:lnTo>
                    <a:lnTo>
                      <a:pt x="984" y="210"/>
                    </a:lnTo>
                    <a:lnTo>
                      <a:pt x="986" y="247"/>
                    </a:lnTo>
                    <a:lnTo>
                      <a:pt x="986" y="282"/>
                    </a:lnTo>
                    <a:lnTo>
                      <a:pt x="983" y="312"/>
                    </a:lnTo>
                    <a:lnTo>
                      <a:pt x="975" y="339"/>
                    </a:lnTo>
                    <a:lnTo>
                      <a:pt x="901" y="398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pic>
        <p:nvPicPr>
          <p:cNvPr id="2" name="Picture 1">
            <a:extLst>
              <a:ext uri="{FF2B5EF4-FFF2-40B4-BE49-F238E27FC236}">
                <a16:creationId xmlns:a16="http://schemas.microsoft.com/office/drawing/2014/main" id="{1C99063A-E8D3-7728-3B6E-CDAC41B33809}"/>
              </a:ext>
            </a:extLst>
          </p:cNvPr>
          <p:cNvPicPr>
            <a:picLocks noChangeAspect="1"/>
          </p:cNvPicPr>
          <p:nvPr/>
        </p:nvPicPr>
        <p:blipFill>
          <a:blip r:embed="rId5">
            <a:clrChange>
              <a:clrFrom>
                <a:srgbClr val="FFFFFF">
                  <a:alpha val="100000"/>
                </a:srgbClr>
              </a:clrFrom>
              <a:clrTo>
                <a:srgbClr val="FFFFFF">
                  <a:alpha val="100000"/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-59210" y="4272601"/>
            <a:ext cx="2146535" cy="2649984"/>
          </a:xfrm>
          <a:prstGeom prst="rect">
            <a:avLst/>
          </a:prstGeom>
        </p:spPr>
      </p:pic>
      <p:sp>
        <p:nvSpPr>
          <p:cNvPr id="3" name="TextBox 5">
            <a:extLst>
              <a:ext uri="{FF2B5EF4-FFF2-40B4-BE49-F238E27FC236}">
                <a16:creationId xmlns:a16="http://schemas.microsoft.com/office/drawing/2014/main" id="{3C7C60CD-390D-112E-CCBD-2E19615284D9}"/>
              </a:ext>
            </a:extLst>
          </p:cNvPr>
          <p:cNvSpPr txBox="1"/>
          <p:nvPr/>
        </p:nvSpPr>
        <p:spPr>
          <a:xfrm>
            <a:off x="2075117" y="1880102"/>
            <a:ext cx="8323464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800" b="1" dirty="0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HÁT KẾT HỢP </a:t>
            </a:r>
          </a:p>
          <a:p>
            <a:pPr algn="ctr"/>
            <a:r>
              <a:rPr lang="en-US" sz="2800" b="1" dirty="0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VỖ TAY THEO NHỊP</a:t>
            </a:r>
          </a:p>
        </p:txBody>
      </p:sp>
    </p:spTree>
    <p:extLst>
      <p:ext uri="{BB962C8B-B14F-4D97-AF65-F5344CB8AC3E}">
        <p14:creationId xmlns:p14="http://schemas.microsoft.com/office/powerpoint/2010/main" val="143093352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126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126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63" presetClass="path" presetSubtype="0" repeatCount="indefinite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61111E-6 3.46821E-6 L 0.03108 -0.06012 " pathEditMode="relative" rAng="0" ptsTypes="AA">
                                      <p:cBhvr>
                                        <p:cTn id="10" dur="3000" fill="hold"/>
                                        <p:tgtEl>
                                          <p:spTgt spid="1126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545" y="-3006"/>
                                    </p:animMotion>
                                  </p:childTnLst>
                                </p:cTn>
                              </p:par>
                              <p:par>
                                <p:cTn id="11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2" dur="50" fill="hold"/>
                                        <p:tgtEl>
                                          <p:spTgt spid="11269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800000"/>
                                      </p:to>
                                    </p:animClr>
                                    <p:animClr clrSpc="rgb" dir="cw">
                                      <p:cBhvr>
                                        <p:cTn id="13" dur="50" fill="hold"/>
                                        <p:tgtEl>
                                          <p:spTgt spid="11269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800000"/>
                                      </p:to>
                                    </p:animClr>
                                    <p:set>
                                      <p:cBhvr>
                                        <p:cTn id="14" dur="50" fill="hold"/>
                                        <p:tgtEl>
                                          <p:spTgt spid="11269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5" dur="50" fill="hold"/>
                                        <p:tgtEl>
                                          <p:spTgt spid="11269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  <p:animRot by="120000">
                                      <p:cBhvr>
                                        <p:cTn id="16" dur="5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6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7" dur="100" fill="hold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1126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8" dur="1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126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9" dur="100" fill="hold">
                                          <p:stCondLst>
                                            <p:cond delay="300"/>
                                          </p:stCondLst>
                                        </p:cTn>
                                        <p:tgtEl>
                                          <p:spTgt spid="1126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0" dur="1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126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1" presetID="2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15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15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63" presetClass="path" presetSubtype="0" repeatCount="indefinite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61111E-6 3.46821E-6 L 0.03108 -0.06012 " pathEditMode="relative" rAng="0" ptsTypes="AA">
                                      <p:cBhvr>
                                        <p:cTn id="26" dur="3000" fill="hold"/>
                                        <p:tgtEl>
                                          <p:spTgt spid="15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545" y="-3006"/>
                                    </p:animMotion>
                                  </p:childTnLst>
                                </p:cTn>
                              </p:par>
                              <p:par>
                                <p:cTn id="27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28" dur="50" fill="hold"/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800000"/>
                                      </p:to>
                                    </p:animClr>
                                    <p:animClr clrSpc="rgb" dir="cw">
                                      <p:cBhvr>
                                        <p:cTn id="29" dur="50" fill="hold"/>
                                        <p:tgtEl>
                                          <p:spTgt spid="15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800000"/>
                                      </p:to>
                                    </p:animClr>
                                    <p:set>
                                      <p:cBhvr>
                                        <p:cTn id="30" dur="50" fill="hold"/>
                                        <p:tgtEl>
                                          <p:spTgt spid="15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31" dur="50" fill="hold"/>
                                        <p:tgtEl>
                                          <p:spTgt spid="156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  <p:animRot by="120000">
                                      <p:cBhvr>
                                        <p:cTn id="32" dur="5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3" dur="100" fill="hold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34" dur="1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5" dur="100" fill="hold">
                                          <p:stCondLst>
                                            <p:cond delay="30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36" dur="1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7" presetID="2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16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16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63" presetClass="path" presetSubtype="0" repeatCount="indefinite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5.55556E-7 -1.21387E-6 L -0.0559 0.00809 " pathEditMode="relative" rAng="0" ptsTypes="AA">
                                      <p:cBhvr>
                                        <p:cTn id="42" dur="5000" fill="hold"/>
                                        <p:tgtEl>
                                          <p:spTgt spid="16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795" y="393"/>
                                    </p:animMotion>
                                  </p:childTnLst>
                                </p:cTn>
                              </p:par>
                              <p:par>
                                <p:cTn id="43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44" dur="50" fill="hold"/>
                                        <p:tgtEl>
                                          <p:spTgt spid="161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0000FF"/>
                                      </p:to>
                                    </p:animClr>
                                    <p:animClr clrSpc="rgb" dir="cw">
                                      <p:cBhvr>
                                        <p:cTn id="45" dur="50" fill="hold"/>
                                        <p:tgtEl>
                                          <p:spTgt spid="161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0000FF"/>
                                      </p:to>
                                    </p:animClr>
                                    <p:set>
                                      <p:cBhvr>
                                        <p:cTn id="46" dur="50" fill="hold"/>
                                        <p:tgtEl>
                                          <p:spTgt spid="161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47" dur="50" fill="hold"/>
                                        <p:tgtEl>
                                          <p:spTgt spid="161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  <p:animRot by="120000">
                                      <p:cBhvr>
                                        <p:cTn id="48" dur="5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9" dur="100" fill="hold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50" dur="1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51" dur="100" fill="hold">
                                          <p:stCondLst>
                                            <p:cond delay="300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52" dur="1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53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1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1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63" presetClass="path" presetSubtype="0" repeatCount="indefinite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72222E-6 -7.51445E-7 L -0.02205 0.05341 " pathEditMode="relative" rAng="0" ptsTypes="AA">
                                      <p:cBhvr>
                                        <p:cTn id="58" dur="2000" fill="hold"/>
                                        <p:tgtEl>
                                          <p:spTgt spid="16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111" y="2659"/>
                                    </p:animMotion>
                                  </p:childTnLst>
                                </p:cTn>
                              </p:par>
                              <p:par>
                                <p:cTn id="59" presetID="32" presetClass="emph" presetSubtype="0" repeatCount="indefinite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60" dur="50" fill="hold"/>
                                        <p:tgtEl>
                                          <p:spTgt spid="16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animClr clrSpc="rgb" dir="cw">
                                      <p:cBhvr>
                                        <p:cTn id="61" dur="50" fill="hold"/>
                                        <p:tgtEl>
                                          <p:spTgt spid="16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set>
                                      <p:cBhvr>
                                        <p:cTn id="62" dur="50" fill="hold"/>
                                        <p:tgtEl>
                                          <p:spTgt spid="16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63" dur="50" fill="hold"/>
                                        <p:tgtEl>
                                          <p:spTgt spid="166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  <p:animRot by="120000">
                                      <p:cBhvr>
                                        <p:cTn id="64" dur="5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65" dur="100" fill="hold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66" dur="1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67" dur="100" fill="hold">
                                          <p:stCondLst>
                                            <p:cond delay="300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68" dur="1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69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1" dur="500" fill="hold"/>
                                        <p:tgtEl>
                                          <p:spTgt spid="16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500" fill="hold"/>
                                        <p:tgtEl>
                                          <p:spTgt spid="16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3" presetID="63" presetClass="path" presetSubtype="0" repeatCount="indefinite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88889E-6 2.59259E-6 L -0.04341 -0.09144 " pathEditMode="relative" rAng="0" ptsTypes="AA">
                                      <p:cBhvr>
                                        <p:cTn id="74" dur="2000" fill="hold"/>
                                        <p:tgtEl>
                                          <p:spTgt spid="16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170" y="-4583"/>
                                    </p:animMotion>
                                  </p:childTnLst>
                                </p:cTn>
                              </p:par>
                              <p:par>
                                <p:cTn id="75" presetID="32" presetClass="emph" presetSubtype="0" repeatCount="indefinite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76" dur="50" fill="hold"/>
                                        <p:tgtEl>
                                          <p:spTgt spid="167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66"/>
                                      </p:to>
                                    </p:animClr>
                                    <p:animClr clrSpc="rgb" dir="cw">
                                      <p:cBhvr>
                                        <p:cTn id="77" dur="50" fill="hold"/>
                                        <p:tgtEl>
                                          <p:spTgt spid="16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0066"/>
                                      </p:to>
                                    </p:animClr>
                                    <p:set>
                                      <p:cBhvr>
                                        <p:cTn id="78" dur="50" fill="hold"/>
                                        <p:tgtEl>
                                          <p:spTgt spid="16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79" dur="50" fill="hold"/>
                                        <p:tgtEl>
                                          <p:spTgt spid="167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  <p:animRot by="120000">
                                      <p:cBhvr>
                                        <p:cTn id="80" dur="5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81" dur="100" fill="hold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2" dur="1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83" dur="100" fill="hold">
                                          <p:stCondLst>
                                            <p:cond delay="30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84" dur="1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85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7" dur="500" fill="hold"/>
                                        <p:tgtEl>
                                          <p:spTgt spid="16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" dur="500" fill="hold"/>
                                        <p:tgtEl>
                                          <p:spTgt spid="16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9" presetID="63" presetClass="path" presetSubtype="0" repeatCount="indefinite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88889E-6 2.59259E-6 L -0.04341 -0.09144 " pathEditMode="relative" rAng="0" ptsTypes="AA">
                                      <p:cBhvr>
                                        <p:cTn id="90" dur="2000" fill="hold"/>
                                        <p:tgtEl>
                                          <p:spTgt spid="16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170" y="-4583"/>
                                    </p:animMotion>
                                  </p:childTnLst>
                                </p:cTn>
                              </p:par>
                              <p:par>
                                <p:cTn id="91" presetID="32" presetClass="emph" presetSubtype="0" repeatCount="indefinite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92" dur="50" fill="hold"/>
                                        <p:tgtEl>
                                          <p:spTgt spid="168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66"/>
                                      </p:to>
                                    </p:animClr>
                                    <p:animClr clrSpc="rgb" dir="cw">
                                      <p:cBhvr>
                                        <p:cTn id="93" dur="50" fill="hold"/>
                                        <p:tgtEl>
                                          <p:spTgt spid="168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0066"/>
                                      </p:to>
                                    </p:animClr>
                                    <p:set>
                                      <p:cBhvr>
                                        <p:cTn id="94" dur="50" fill="hold"/>
                                        <p:tgtEl>
                                          <p:spTgt spid="168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95" dur="50" fill="hold"/>
                                        <p:tgtEl>
                                          <p:spTgt spid="168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  <p:animRot by="120000">
                                      <p:cBhvr>
                                        <p:cTn id="96" dur="5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7" dur="100" fill="hold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98" dur="1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9" dur="100" fill="hold">
                                          <p:stCondLst>
                                            <p:cond delay="30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0" dur="1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1" fill="hold">
                      <p:stCondLst>
                        <p:cond delay="indefinite"/>
                      </p:stCondLst>
                      <p:childTnLst>
                        <p:par>
                          <p:cTn id="102" fill="hold">
                            <p:stCondLst>
                              <p:cond delay="0"/>
                            </p:stCondLst>
                            <p:childTnLst>
                              <p:par>
                                <p:cTn id="103" presetID="1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5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106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6" grpId="0" bldLvl="0" animBg="1"/>
      <p:bldP spid="166" grpId="1" bldLvl="0" animBg="1"/>
      <p:bldP spid="166" grpId="2" bldLvl="0" animBg="1"/>
      <p:bldP spid="167" grpId="0" bldLvl="0" animBg="1"/>
      <p:bldP spid="167" grpId="1" bldLvl="0" animBg="1"/>
      <p:bldP spid="167" grpId="2" bldLvl="0" animBg="1"/>
      <p:bldP spid="168" grpId="0" bldLvl="0" animBg="1"/>
      <p:bldP spid="168" grpId="1" bldLvl="0" animBg="1"/>
      <p:bldP spid="168" grpId="2" bldLvl="0" animBg="1"/>
      <p:bldP spid="3" grpId="0"/>
      <p:bldP spid="3" grpId="1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Picture 2" descr="C:\Users\Administrator\Desktop\hinh nen dep pp\CON VAT+CAY, HIH ANH NHO NGHEP TRAH\4d93d3c41d690499dcf3d031be2765e9.png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02180" y="0"/>
            <a:ext cx="1559560" cy="66230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1269" name="Group 5"/>
          <p:cNvGrpSpPr/>
          <p:nvPr/>
        </p:nvGrpSpPr>
        <p:grpSpPr bwMode="auto">
          <a:xfrm>
            <a:off x="684684" y="1652806"/>
            <a:ext cx="195263" cy="369887"/>
            <a:chOff x="3890" y="144"/>
            <a:chExt cx="232" cy="441"/>
          </a:xfrm>
        </p:grpSpPr>
        <p:sp>
          <p:nvSpPr>
            <p:cNvPr id="10407" name="Freeform 6"/>
            <p:cNvSpPr/>
            <p:nvPr/>
          </p:nvSpPr>
          <p:spPr bwMode="auto">
            <a:xfrm>
              <a:off x="3897" y="144"/>
              <a:ext cx="166" cy="157"/>
            </a:xfrm>
            <a:custGeom>
              <a:avLst/>
              <a:gdLst>
                <a:gd name="T0" fmla="*/ 0 w 101"/>
                <a:gd name="T1" fmla="*/ 0 h 96"/>
                <a:gd name="T2" fmla="*/ 1750 w 101"/>
                <a:gd name="T3" fmla="*/ 2175 h 96"/>
                <a:gd name="T4" fmla="*/ 3072 w 101"/>
                <a:gd name="T5" fmla="*/ 4694 h 96"/>
                <a:gd name="T6" fmla="*/ 5851 w 101"/>
                <a:gd name="T7" fmla="*/ 6448 h 96"/>
                <a:gd name="T8" fmla="*/ 8946 w 101"/>
                <a:gd name="T9" fmla="*/ 8040 h 96"/>
                <a:gd name="T10" fmla="*/ 11418 w 101"/>
                <a:gd name="T11" fmla="*/ 8800 h 96"/>
                <a:gd name="T12" fmla="*/ 13638 w 101"/>
                <a:gd name="T13" fmla="*/ 9209 h 96"/>
                <a:gd name="T14" fmla="*/ 15136 w 101"/>
                <a:gd name="T15" fmla="*/ 10292 h 96"/>
                <a:gd name="T16" fmla="*/ 17557 w 101"/>
                <a:gd name="T17" fmla="*/ 10545 h 96"/>
                <a:gd name="T18" fmla="*/ 19438 w 101"/>
                <a:gd name="T19" fmla="*/ 11360 h 96"/>
                <a:gd name="T20" fmla="*/ 20987 w 101"/>
                <a:gd name="T21" fmla="*/ 12076 h 96"/>
                <a:gd name="T22" fmla="*/ 22415 w 101"/>
                <a:gd name="T23" fmla="*/ 12742 h 96"/>
                <a:gd name="T24" fmla="*/ 24165 w 101"/>
                <a:gd name="T25" fmla="*/ 13700 h 96"/>
                <a:gd name="T26" fmla="*/ 28383 w 101"/>
                <a:gd name="T27" fmla="*/ 16189 h 96"/>
                <a:gd name="T28" fmla="*/ 31948 w 101"/>
                <a:gd name="T29" fmla="*/ 18578 h 96"/>
                <a:gd name="T30" fmla="*/ 34493 w 101"/>
                <a:gd name="T31" fmla="*/ 21910 h 96"/>
                <a:gd name="T32" fmla="*/ 36840 w 101"/>
                <a:gd name="T33" fmla="*/ 25373 h 96"/>
                <a:gd name="T34" fmla="*/ 37551 w 101"/>
                <a:gd name="T35" fmla="*/ 27784 h 96"/>
                <a:gd name="T36" fmla="*/ 38496 w 101"/>
                <a:gd name="T37" fmla="*/ 30383 h 96"/>
                <a:gd name="T38" fmla="*/ 38869 w 101"/>
                <a:gd name="T39" fmla="*/ 32906 h 96"/>
                <a:gd name="T40" fmla="*/ 39301 w 101"/>
                <a:gd name="T41" fmla="*/ 35168 h 96"/>
                <a:gd name="T42" fmla="*/ 38164 w 101"/>
                <a:gd name="T43" fmla="*/ 34079 h 96"/>
                <a:gd name="T44" fmla="*/ 37398 w 101"/>
                <a:gd name="T45" fmla="*/ 32697 h 96"/>
                <a:gd name="T46" fmla="*/ 36840 w 101"/>
                <a:gd name="T47" fmla="*/ 30676 h 96"/>
                <a:gd name="T48" fmla="*/ 35741 w 101"/>
                <a:gd name="T49" fmla="*/ 28850 h 96"/>
                <a:gd name="T50" fmla="*/ 34922 w 101"/>
                <a:gd name="T51" fmla="*/ 27527 h 96"/>
                <a:gd name="T52" fmla="*/ 33077 w 101"/>
                <a:gd name="T53" fmla="*/ 24631 h 96"/>
                <a:gd name="T54" fmla="*/ 30196 w 101"/>
                <a:gd name="T55" fmla="*/ 22405 h 96"/>
                <a:gd name="T56" fmla="*/ 27635 w 101"/>
                <a:gd name="T57" fmla="*/ 20121 h 96"/>
                <a:gd name="T58" fmla="*/ 24581 w 101"/>
                <a:gd name="T59" fmla="*/ 18578 h 96"/>
                <a:gd name="T60" fmla="*/ 22847 w 101"/>
                <a:gd name="T61" fmla="*/ 17641 h 96"/>
                <a:gd name="T62" fmla="*/ 20543 w 101"/>
                <a:gd name="T63" fmla="*/ 16832 h 96"/>
                <a:gd name="T64" fmla="*/ 18314 w 101"/>
                <a:gd name="T65" fmla="*/ 16590 h 96"/>
                <a:gd name="T66" fmla="*/ 16303 w 101"/>
                <a:gd name="T67" fmla="*/ 16189 h 96"/>
                <a:gd name="T68" fmla="*/ 13901 w 101"/>
                <a:gd name="T69" fmla="*/ 15558 h 96"/>
                <a:gd name="T70" fmla="*/ 11668 w 101"/>
                <a:gd name="T71" fmla="*/ 15061 h 96"/>
                <a:gd name="T72" fmla="*/ 8946 w 101"/>
                <a:gd name="T73" fmla="*/ 14488 h 96"/>
                <a:gd name="T74" fmla="*/ 6645 w 101"/>
                <a:gd name="T75" fmla="*/ 14488 h 96"/>
                <a:gd name="T76" fmla="*/ 0 w 101"/>
                <a:gd name="T77" fmla="*/ 0 h 9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101" h="96">
                  <a:moveTo>
                    <a:pt x="0" y="0"/>
                  </a:moveTo>
                  <a:lnTo>
                    <a:pt x="4" y="6"/>
                  </a:lnTo>
                  <a:lnTo>
                    <a:pt x="8" y="13"/>
                  </a:lnTo>
                  <a:lnTo>
                    <a:pt x="15" y="18"/>
                  </a:lnTo>
                  <a:lnTo>
                    <a:pt x="23" y="22"/>
                  </a:lnTo>
                  <a:lnTo>
                    <a:pt x="29" y="24"/>
                  </a:lnTo>
                  <a:lnTo>
                    <a:pt x="35" y="25"/>
                  </a:lnTo>
                  <a:lnTo>
                    <a:pt x="39" y="28"/>
                  </a:lnTo>
                  <a:lnTo>
                    <a:pt x="45" y="29"/>
                  </a:lnTo>
                  <a:lnTo>
                    <a:pt x="50" y="31"/>
                  </a:lnTo>
                  <a:lnTo>
                    <a:pt x="54" y="33"/>
                  </a:lnTo>
                  <a:lnTo>
                    <a:pt x="58" y="35"/>
                  </a:lnTo>
                  <a:lnTo>
                    <a:pt x="62" y="37"/>
                  </a:lnTo>
                  <a:lnTo>
                    <a:pt x="73" y="44"/>
                  </a:lnTo>
                  <a:lnTo>
                    <a:pt x="82" y="51"/>
                  </a:lnTo>
                  <a:lnTo>
                    <a:pt x="89" y="60"/>
                  </a:lnTo>
                  <a:lnTo>
                    <a:pt x="95" y="69"/>
                  </a:lnTo>
                  <a:lnTo>
                    <a:pt x="97" y="76"/>
                  </a:lnTo>
                  <a:lnTo>
                    <a:pt x="99" y="83"/>
                  </a:lnTo>
                  <a:lnTo>
                    <a:pt x="100" y="90"/>
                  </a:lnTo>
                  <a:lnTo>
                    <a:pt x="101" y="96"/>
                  </a:lnTo>
                  <a:lnTo>
                    <a:pt x="98" y="93"/>
                  </a:lnTo>
                  <a:lnTo>
                    <a:pt x="96" y="89"/>
                  </a:lnTo>
                  <a:lnTo>
                    <a:pt x="95" y="84"/>
                  </a:lnTo>
                  <a:lnTo>
                    <a:pt x="92" y="79"/>
                  </a:lnTo>
                  <a:lnTo>
                    <a:pt x="90" y="75"/>
                  </a:lnTo>
                  <a:lnTo>
                    <a:pt x="85" y="67"/>
                  </a:lnTo>
                  <a:lnTo>
                    <a:pt x="78" y="61"/>
                  </a:lnTo>
                  <a:lnTo>
                    <a:pt x="71" y="55"/>
                  </a:lnTo>
                  <a:lnTo>
                    <a:pt x="63" y="51"/>
                  </a:lnTo>
                  <a:lnTo>
                    <a:pt x="59" y="48"/>
                  </a:lnTo>
                  <a:lnTo>
                    <a:pt x="53" y="46"/>
                  </a:lnTo>
                  <a:lnTo>
                    <a:pt x="47" y="45"/>
                  </a:lnTo>
                  <a:lnTo>
                    <a:pt x="42" y="44"/>
                  </a:lnTo>
                  <a:lnTo>
                    <a:pt x="36" y="43"/>
                  </a:lnTo>
                  <a:lnTo>
                    <a:pt x="30" y="41"/>
                  </a:lnTo>
                  <a:lnTo>
                    <a:pt x="23" y="40"/>
                  </a:lnTo>
                  <a:lnTo>
                    <a:pt x="17" y="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08" name="Freeform 7"/>
            <p:cNvSpPr/>
            <p:nvPr/>
          </p:nvSpPr>
          <p:spPr bwMode="auto">
            <a:xfrm>
              <a:off x="3926" y="209"/>
              <a:ext cx="163" cy="154"/>
            </a:xfrm>
            <a:custGeom>
              <a:avLst/>
              <a:gdLst>
                <a:gd name="T0" fmla="*/ 0 w 102"/>
                <a:gd name="T1" fmla="*/ 0 h 94"/>
                <a:gd name="T2" fmla="*/ 1114 w 102"/>
                <a:gd name="T3" fmla="*/ 1782 h 94"/>
                <a:gd name="T4" fmla="*/ 2280 w 102"/>
                <a:gd name="T5" fmla="*/ 3637 h 94"/>
                <a:gd name="T6" fmla="*/ 3783 w 102"/>
                <a:gd name="T7" fmla="*/ 5698 h 94"/>
                <a:gd name="T8" fmla="*/ 6400 w 102"/>
                <a:gd name="T9" fmla="*/ 7484 h 94"/>
                <a:gd name="T10" fmla="*/ 7827 w 102"/>
                <a:gd name="T11" fmla="*/ 8241 h 94"/>
                <a:gd name="T12" fmla="*/ 9305 w 102"/>
                <a:gd name="T13" fmla="*/ 8688 h 94"/>
                <a:gd name="T14" fmla="*/ 10544 w 102"/>
                <a:gd name="T15" fmla="*/ 9761 h 94"/>
                <a:gd name="T16" fmla="*/ 12161 w 102"/>
                <a:gd name="T17" fmla="*/ 10021 h 94"/>
                <a:gd name="T18" fmla="*/ 13609 w 102"/>
                <a:gd name="T19" fmla="*/ 10962 h 94"/>
                <a:gd name="T20" fmla="*/ 14766 w 102"/>
                <a:gd name="T21" fmla="*/ 11152 h 94"/>
                <a:gd name="T22" fmla="*/ 15790 w 102"/>
                <a:gd name="T23" fmla="*/ 12261 h 94"/>
                <a:gd name="T24" fmla="*/ 16850 w 102"/>
                <a:gd name="T25" fmla="*/ 12910 h 94"/>
                <a:gd name="T26" fmla="*/ 19988 w 102"/>
                <a:gd name="T27" fmla="*/ 15294 h 94"/>
                <a:gd name="T28" fmla="*/ 22389 w 102"/>
                <a:gd name="T29" fmla="*/ 18270 h 94"/>
                <a:gd name="T30" fmla="*/ 24669 w 102"/>
                <a:gd name="T31" fmla="*/ 21150 h 94"/>
                <a:gd name="T32" fmla="*/ 26380 w 102"/>
                <a:gd name="T33" fmla="*/ 25056 h 94"/>
                <a:gd name="T34" fmla="*/ 26927 w 102"/>
                <a:gd name="T35" fmla="*/ 27458 h 94"/>
                <a:gd name="T36" fmla="*/ 27379 w 102"/>
                <a:gd name="T37" fmla="*/ 29932 h 94"/>
                <a:gd name="T38" fmla="*/ 27951 w 102"/>
                <a:gd name="T39" fmla="*/ 32538 h 94"/>
                <a:gd name="T40" fmla="*/ 28212 w 102"/>
                <a:gd name="T41" fmla="*/ 35133 h 94"/>
                <a:gd name="T42" fmla="*/ 26927 w 102"/>
                <a:gd name="T43" fmla="*/ 33985 h 94"/>
                <a:gd name="T44" fmla="*/ 26615 w 102"/>
                <a:gd name="T45" fmla="*/ 32538 h 94"/>
                <a:gd name="T46" fmla="*/ 26117 w 102"/>
                <a:gd name="T47" fmla="*/ 30327 h 94"/>
                <a:gd name="T48" fmla="*/ 25813 w 102"/>
                <a:gd name="T49" fmla="*/ 28534 h 94"/>
                <a:gd name="T50" fmla="*/ 25009 w 102"/>
                <a:gd name="T51" fmla="*/ 26896 h 94"/>
                <a:gd name="T52" fmla="*/ 23763 w 102"/>
                <a:gd name="T53" fmla="*/ 23968 h 94"/>
                <a:gd name="T54" fmla="*/ 21813 w 102"/>
                <a:gd name="T55" fmla="*/ 21727 h 94"/>
                <a:gd name="T56" fmla="*/ 19988 w 102"/>
                <a:gd name="T57" fmla="*/ 19861 h 94"/>
                <a:gd name="T58" fmla="*/ 17654 w 102"/>
                <a:gd name="T59" fmla="*/ 18270 h 94"/>
                <a:gd name="T60" fmla="*/ 16153 w 102"/>
                <a:gd name="T61" fmla="*/ 17174 h 94"/>
                <a:gd name="T62" fmla="*/ 14766 w 102"/>
                <a:gd name="T63" fmla="*/ 16417 h 94"/>
                <a:gd name="T64" fmla="*/ 12858 w 102"/>
                <a:gd name="T65" fmla="*/ 15991 h 94"/>
                <a:gd name="T66" fmla="*/ 11394 w 102"/>
                <a:gd name="T67" fmla="*/ 15294 h 94"/>
                <a:gd name="T68" fmla="*/ 9660 w 102"/>
                <a:gd name="T69" fmla="*/ 14630 h 94"/>
                <a:gd name="T70" fmla="*/ 8046 w 102"/>
                <a:gd name="T71" fmla="*/ 14630 h 94"/>
                <a:gd name="T72" fmla="*/ 6400 w 102"/>
                <a:gd name="T73" fmla="*/ 14234 h 94"/>
                <a:gd name="T74" fmla="*/ 5035 w 102"/>
                <a:gd name="T75" fmla="*/ 13962 h 94"/>
                <a:gd name="T76" fmla="*/ 0 w 102"/>
                <a:gd name="T77" fmla="*/ 0 h 94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102" h="94">
                  <a:moveTo>
                    <a:pt x="0" y="0"/>
                  </a:moveTo>
                  <a:lnTo>
                    <a:pt x="4" y="5"/>
                  </a:lnTo>
                  <a:lnTo>
                    <a:pt x="8" y="10"/>
                  </a:lnTo>
                  <a:lnTo>
                    <a:pt x="14" y="15"/>
                  </a:lnTo>
                  <a:lnTo>
                    <a:pt x="23" y="20"/>
                  </a:lnTo>
                  <a:lnTo>
                    <a:pt x="28" y="22"/>
                  </a:lnTo>
                  <a:lnTo>
                    <a:pt x="34" y="23"/>
                  </a:lnTo>
                  <a:lnTo>
                    <a:pt x="38" y="26"/>
                  </a:lnTo>
                  <a:lnTo>
                    <a:pt x="44" y="27"/>
                  </a:lnTo>
                  <a:lnTo>
                    <a:pt x="49" y="29"/>
                  </a:lnTo>
                  <a:lnTo>
                    <a:pt x="53" y="30"/>
                  </a:lnTo>
                  <a:lnTo>
                    <a:pt x="57" y="33"/>
                  </a:lnTo>
                  <a:lnTo>
                    <a:pt x="61" y="35"/>
                  </a:lnTo>
                  <a:lnTo>
                    <a:pt x="72" y="41"/>
                  </a:lnTo>
                  <a:lnTo>
                    <a:pt x="81" y="49"/>
                  </a:lnTo>
                  <a:lnTo>
                    <a:pt x="89" y="57"/>
                  </a:lnTo>
                  <a:lnTo>
                    <a:pt x="95" y="67"/>
                  </a:lnTo>
                  <a:lnTo>
                    <a:pt x="97" y="73"/>
                  </a:lnTo>
                  <a:lnTo>
                    <a:pt x="99" y="80"/>
                  </a:lnTo>
                  <a:lnTo>
                    <a:pt x="101" y="87"/>
                  </a:lnTo>
                  <a:lnTo>
                    <a:pt x="102" y="94"/>
                  </a:lnTo>
                  <a:lnTo>
                    <a:pt x="97" y="91"/>
                  </a:lnTo>
                  <a:lnTo>
                    <a:pt x="96" y="87"/>
                  </a:lnTo>
                  <a:lnTo>
                    <a:pt x="94" y="81"/>
                  </a:lnTo>
                  <a:lnTo>
                    <a:pt x="93" y="76"/>
                  </a:lnTo>
                  <a:lnTo>
                    <a:pt x="90" y="72"/>
                  </a:lnTo>
                  <a:lnTo>
                    <a:pt x="86" y="64"/>
                  </a:lnTo>
                  <a:lnTo>
                    <a:pt x="79" y="58"/>
                  </a:lnTo>
                  <a:lnTo>
                    <a:pt x="72" y="53"/>
                  </a:lnTo>
                  <a:lnTo>
                    <a:pt x="64" y="49"/>
                  </a:lnTo>
                  <a:lnTo>
                    <a:pt x="58" y="46"/>
                  </a:lnTo>
                  <a:lnTo>
                    <a:pt x="53" y="44"/>
                  </a:lnTo>
                  <a:lnTo>
                    <a:pt x="46" y="43"/>
                  </a:lnTo>
                  <a:lnTo>
                    <a:pt x="41" y="41"/>
                  </a:lnTo>
                  <a:lnTo>
                    <a:pt x="35" y="39"/>
                  </a:lnTo>
                  <a:lnTo>
                    <a:pt x="29" y="39"/>
                  </a:lnTo>
                  <a:lnTo>
                    <a:pt x="23" y="38"/>
                  </a:lnTo>
                  <a:lnTo>
                    <a:pt x="18" y="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09" name="Freeform 8"/>
            <p:cNvSpPr/>
            <p:nvPr/>
          </p:nvSpPr>
          <p:spPr bwMode="auto">
            <a:xfrm>
              <a:off x="3952" y="271"/>
              <a:ext cx="170" cy="183"/>
            </a:xfrm>
            <a:custGeom>
              <a:avLst/>
              <a:gdLst>
                <a:gd name="T0" fmla="*/ 0 w 103"/>
                <a:gd name="T1" fmla="*/ 0 h 113"/>
                <a:gd name="T2" fmla="*/ 1804 w 103"/>
                <a:gd name="T3" fmla="*/ 2214 h 113"/>
                <a:gd name="T4" fmla="*/ 4573 w 103"/>
                <a:gd name="T5" fmla="*/ 4581 h 113"/>
                <a:gd name="T6" fmla="*/ 7643 w 103"/>
                <a:gd name="T7" fmla="*/ 6803 h 113"/>
                <a:gd name="T8" fmla="*/ 11073 w 103"/>
                <a:gd name="T9" fmla="*/ 7798 h 113"/>
                <a:gd name="T10" fmla="*/ 13384 w 103"/>
                <a:gd name="T11" fmla="*/ 8790 h 113"/>
                <a:gd name="T12" fmla="*/ 15642 w 103"/>
                <a:gd name="T13" fmla="*/ 9025 h 113"/>
                <a:gd name="T14" fmla="*/ 17589 w 103"/>
                <a:gd name="T15" fmla="*/ 9793 h 113"/>
                <a:gd name="T16" fmla="*/ 20098 w 103"/>
                <a:gd name="T17" fmla="*/ 10407 h 113"/>
                <a:gd name="T18" fmla="*/ 22521 w 103"/>
                <a:gd name="T19" fmla="*/ 11017 h 113"/>
                <a:gd name="T20" fmla="*/ 25132 w 103"/>
                <a:gd name="T21" fmla="*/ 11638 h 113"/>
                <a:gd name="T22" fmla="*/ 26982 w 103"/>
                <a:gd name="T23" fmla="*/ 12395 h 113"/>
                <a:gd name="T24" fmla="*/ 29030 w 103"/>
                <a:gd name="T25" fmla="*/ 13014 h 113"/>
                <a:gd name="T26" fmla="*/ 32686 w 103"/>
                <a:gd name="T27" fmla="*/ 14857 h 113"/>
                <a:gd name="T28" fmla="*/ 35740 w 103"/>
                <a:gd name="T29" fmla="*/ 16854 h 113"/>
                <a:gd name="T30" fmla="*/ 37601 w 103"/>
                <a:gd name="T31" fmla="*/ 19225 h 113"/>
                <a:gd name="T32" fmla="*/ 39130 w 103"/>
                <a:gd name="T33" fmla="*/ 22065 h 113"/>
                <a:gd name="T34" fmla="*/ 41480 w 103"/>
                <a:gd name="T35" fmla="*/ 26214 h 113"/>
                <a:gd name="T36" fmla="*/ 42175 w 103"/>
                <a:gd name="T37" fmla="*/ 29272 h 113"/>
                <a:gd name="T38" fmla="*/ 42175 w 103"/>
                <a:gd name="T39" fmla="*/ 32508 h 113"/>
                <a:gd name="T40" fmla="*/ 41498 w 103"/>
                <a:gd name="T41" fmla="*/ 36257 h 113"/>
                <a:gd name="T42" fmla="*/ 40371 w 103"/>
                <a:gd name="T43" fmla="*/ 36723 h 113"/>
                <a:gd name="T44" fmla="*/ 40371 w 103"/>
                <a:gd name="T45" fmla="*/ 34132 h 113"/>
                <a:gd name="T46" fmla="*/ 40371 w 103"/>
                <a:gd name="T47" fmla="*/ 30901 h 113"/>
                <a:gd name="T48" fmla="*/ 39130 w 103"/>
                <a:gd name="T49" fmla="*/ 27295 h 113"/>
                <a:gd name="T50" fmla="*/ 38001 w 103"/>
                <a:gd name="T51" fmla="*/ 24284 h 113"/>
                <a:gd name="T52" fmla="*/ 36459 w 103"/>
                <a:gd name="T53" fmla="*/ 21989 h 113"/>
                <a:gd name="T54" fmla="*/ 35078 w 103"/>
                <a:gd name="T55" fmla="*/ 19840 h 113"/>
                <a:gd name="T56" fmla="*/ 32686 w 103"/>
                <a:gd name="T57" fmla="*/ 18467 h 113"/>
                <a:gd name="T58" fmla="*/ 29733 w 103"/>
                <a:gd name="T59" fmla="*/ 16854 h 113"/>
                <a:gd name="T60" fmla="*/ 27695 w 103"/>
                <a:gd name="T61" fmla="*/ 16221 h 113"/>
                <a:gd name="T62" fmla="*/ 25143 w 103"/>
                <a:gd name="T63" fmla="*/ 15229 h 113"/>
                <a:gd name="T64" fmla="*/ 22090 w 103"/>
                <a:gd name="T65" fmla="*/ 14857 h 113"/>
                <a:gd name="T66" fmla="*/ 18717 w 103"/>
                <a:gd name="T67" fmla="*/ 14235 h 113"/>
                <a:gd name="T68" fmla="*/ 15642 w 103"/>
                <a:gd name="T69" fmla="*/ 14002 h 113"/>
                <a:gd name="T70" fmla="*/ 12458 w 103"/>
                <a:gd name="T71" fmla="*/ 13014 h 113"/>
                <a:gd name="T72" fmla="*/ 9477 w 103"/>
                <a:gd name="T73" fmla="*/ 12629 h 113"/>
                <a:gd name="T74" fmla="*/ 6457 w 103"/>
                <a:gd name="T75" fmla="*/ 12395 h 113"/>
                <a:gd name="T76" fmla="*/ 0 w 103"/>
                <a:gd name="T77" fmla="*/ 0 h 113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103" h="113">
                  <a:moveTo>
                    <a:pt x="0" y="0"/>
                  </a:moveTo>
                  <a:lnTo>
                    <a:pt x="4" y="7"/>
                  </a:lnTo>
                  <a:lnTo>
                    <a:pt x="11" y="14"/>
                  </a:lnTo>
                  <a:lnTo>
                    <a:pt x="19" y="21"/>
                  </a:lnTo>
                  <a:lnTo>
                    <a:pt x="27" y="24"/>
                  </a:lnTo>
                  <a:lnTo>
                    <a:pt x="33" y="27"/>
                  </a:lnTo>
                  <a:lnTo>
                    <a:pt x="38" y="28"/>
                  </a:lnTo>
                  <a:lnTo>
                    <a:pt x="43" y="30"/>
                  </a:lnTo>
                  <a:lnTo>
                    <a:pt x="49" y="32"/>
                  </a:lnTo>
                  <a:lnTo>
                    <a:pt x="55" y="34"/>
                  </a:lnTo>
                  <a:lnTo>
                    <a:pt x="61" y="36"/>
                  </a:lnTo>
                  <a:lnTo>
                    <a:pt x="66" y="38"/>
                  </a:lnTo>
                  <a:lnTo>
                    <a:pt x="71" y="40"/>
                  </a:lnTo>
                  <a:lnTo>
                    <a:pt x="80" y="46"/>
                  </a:lnTo>
                  <a:lnTo>
                    <a:pt x="87" y="52"/>
                  </a:lnTo>
                  <a:lnTo>
                    <a:pt x="92" y="59"/>
                  </a:lnTo>
                  <a:lnTo>
                    <a:pt x="96" y="68"/>
                  </a:lnTo>
                  <a:lnTo>
                    <a:pt x="101" y="80"/>
                  </a:lnTo>
                  <a:lnTo>
                    <a:pt x="103" y="90"/>
                  </a:lnTo>
                  <a:lnTo>
                    <a:pt x="103" y="100"/>
                  </a:lnTo>
                  <a:lnTo>
                    <a:pt x="102" y="111"/>
                  </a:lnTo>
                  <a:lnTo>
                    <a:pt x="99" y="113"/>
                  </a:lnTo>
                  <a:lnTo>
                    <a:pt x="99" y="105"/>
                  </a:lnTo>
                  <a:lnTo>
                    <a:pt x="99" y="95"/>
                  </a:lnTo>
                  <a:lnTo>
                    <a:pt x="96" y="84"/>
                  </a:lnTo>
                  <a:lnTo>
                    <a:pt x="93" y="75"/>
                  </a:lnTo>
                  <a:lnTo>
                    <a:pt x="89" y="67"/>
                  </a:lnTo>
                  <a:lnTo>
                    <a:pt x="86" y="61"/>
                  </a:lnTo>
                  <a:lnTo>
                    <a:pt x="80" y="57"/>
                  </a:lnTo>
                  <a:lnTo>
                    <a:pt x="73" y="52"/>
                  </a:lnTo>
                  <a:lnTo>
                    <a:pt x="68" y="50"/>
                  </a:lnTo>
                  <a:lnTo>
                    <a:pt x="62" y="47"/>
                  </a:lnTo>
                  <a:lnTo>
                    <a:pt x="54" y="46"/>
                  </a:lnTo>
                  <a:lnTo>
                    <a:pt x="46" y="44"/>
                  </a:lnTo>
                  <a:lnTo>
                    <a:pt x="38" y="43"/>
                  </a:lnTo>
                  <a:lnTo>
                    <a:pt x="30" y="40"/>
                  </a:lnTo>
                  <a:lnTo>
                    <a:pt x="23" y="39"/>
                  </a:lnTo>
                  <a:lnTo>
                    <a:pt x="16" y="3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10" name="Freeform 9"/>
            <p:cNvSpPr/>
            <p:nvPr/>
          </p:nvSpPr>
          <p:spPr bwMode="auto">
            <a:xfrm>
              <a:off x="3890" y="144"/>
              <a:ext cx="164" cy="441"/>
            </a:xfrm>
            <a:custGeom>
              <a:avLst/>
              <a:gdLst>
                <a:gd name="T0" fmla="*/ 16760 w 102"/>
                <a:gd name="T1" fmla="*/ 43470 h 269"/>
                <a:gd name="T2" fmla="*/ 29895 w 102"/>
                <a:gd name="T3" fmla="*/ 80041 h 269"/>
                <a:gd name="T4" fmla="*/ 30477 w 102"/>
                <a:gd name="T5" fmla="*/ 83070 h 269"/>
                <a:gd name="T6" fmla="*/ 30477 w 102"/>
                <a:gd name="T7" fmla="*/ 86008 h 269"/>
                <a:gd name="T8" fmla="*/ 29895 w 102"/>
                <a:gd name="T9" fmla="*/ 88864 h 269"/>
                <a:gd name="T10" fmla="*/ 28653 w 102"/>
                <a:gd name="T11" fmla="*/ 91477 h 269"/>
                <a:gd name="T12" fmla="*/ 27168 w 102"/>
                <a:gd name="T13" fmla="*/ 94274 h 269"/>
                <a:gd name="T14" fmla="*/ 25637 w 102"/>
                <a:gd name="T15" fmla="*/ 96728 h 269"/>
                <a:gd name="T16" fmla="*/ 23531 w 102"/>
                <a:gd name="T17" fmla="*/ 98895 h 269"/>
                <a:gd name="T18" fmla="*/ 21606 w 102"/>
                <a:gd name="T19" fmla="*/ 100217 h 269"/>
                <a:gd name="T20" fmla="*/ 20117 w 102"/>
                <a:gd name="T21" fmla="*/ 100932 h 269"/>
                <a:gd name="T22" fmla="*/ 18649 w 102"/>
                <a:gd name="T23" fmla="*/ 100932 h 269"/>
                <a:gd name="T24" fmla="*/ 17275 w 102"/>
                <a:gd name="T25" fmla="*/ 101381 h 269"/>
                <a:gd name="T26" fmla="*/ 16315 w 102"/>
                <a:gd name="T27" fmla="*/ 100932 h 269"/>
                <a:gd name="T28" fmla="*/ 14865 w 102"/>
                <a:gd name="T29" fmla="*/ 100712 h 269"/>
                <a:gd name="T30" fmla="*/ 14070 w 102"/>
                <a:gd name="T31" fmla="*/ 99809 h 269"/>
                <a:gd name="T32" fmla="*/ 13151 w 102"/>
                <a:gd name="T33" fmla="*/ 98468 h 269"/>
                <a:gd name="T34" fmla="*/ 12567 w 102"/>
                <a:gd name="T35" fmla="*/ 97164 h 269"/>
                <a:gd name="T36" fmla="*/ 11917 w 102"/>
                <a:gd name="T37" fmla="*/ 94571 h 269"/>
                <a:gd name="T38" fmla="*/ 11917 w 102"/>
                <a:gd name="T39" fmla="*/ 91477 h 269"/>
                <a:gd name="T40" fmla="*/ 12567 w 102"/>
                <a:gd name="T41" fmla="*/ 88452 h 269"/>
                <a:gd name="T42" fmla="*/ 13438 w 102"/>
                <a:gd name="T43" fmla="*/ 85526 h 269"/>
                <a:gd name="T44" fmla="*/ 14865 w 102"/>
                <a:gd name="T45" fmla="*/ 82672 h 269"/>
                <a:gd name="T46" fmla="*/ 16315 w 102"/>
                <a:gd name="T47" fmla="*/ 80246 h 269"/>
                <a:gd name="T48" fmla="*/ 18593 w 102"/>
                <a:gd name="T49" fmla="*/ 78006 h 269"/>
                <a:gd name="T50" fmla="*/ 20117 w 102"/>
                <a:gd name="T51" fmla="*/ 76800 h 269"/>
                <a:gd name="T52" fmla="*/ 21691 w 102"/>
                <a:gd name="T53" fmla="*/ 75875 h 269"/>
                <a:gd name="T54" fmla="*/ 23531 w 102"/>
                <a:gd name="T55" fmla="*/ 75455 h 269"/>
                <a:gd name="T56" fmla="*/ 24693 w 102"/>
                <a:gd name="T57" fmla="*/ 75455 h 269"/>
                <a:gd name="T58" fmla="*/ 26232 w 102"/>
                <a:gd name="T59" fmla="*/ 75455 h 269"/>
                <a:gd name="T60" fmla="*/ 0 w 102"/>
                <a:gd name="T61" fmla="*/ 667 h 269"/>
                <a:gd name="T62" fmla="*/ 1518 w 102"/>
                <a:gd name="T63" fmla="*/ 0 h 269"/>
                <a:gd name="T64" fmla="*/ 6483 w 102"/>
                <a:gd name="T65" fmla="*/ 15127 h 269"/>
                <a:gd name="T66" fmla="*/ 11917 w 102"/>
                <a:gd name="T67" fmla="*/ 29024 h 269"/>
                <a:gd name="T68" fmla="*/ 16760 w 102"/>
                <a:gd name="T69" fmla="*/ 43470 h 269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102" h="269">
                  <a:moveTo>
                    <a:pt x="56" y="115"/>
                  </a:moveTo>
                  <a:lnTo>
                    <a:pt x="100" y="212"/>
                  </a:lnTo>
                  <a:lnTo>
                    <a:pt x="102" y="220"/>
                  </a:lnTo>
                  <a:lnTo>
                    <a:pt x="102" y="228"/>
                  </a:lnTo>
                  <a:lnTo>
                    <a:pt x="100" y="236"/>
                  </a:lnTo>
                  <a:lnTo>
                    <a:pt x="96" y="243"/>
                  </a:lnTo>
                  <a:lnTo>
                    <a:pt x="91" y="250"/>
                  </a:lnTo>
                  <a:lnTo>
                    <a:pt x="86" y="257"/>
                  </a:lnTo>
                  <a:lnTo>
                    <a:pt x="79" y="262"/>
                  </a:lnTo>
                  <a:lnTo>
                    <a:pt x="72" y="266"/>
                  </a:lnTo>
                  <a:lnTo>
                    <a:pt x="67" y="268"/>
                  </a:lnTo>
                  <a:lnTo>
                    <a:pt x="63" y="268"/>
                  </a:lnTo>
                  <a:lnTo>
                    <a:pt x="58" y="269"/>
                  </a:lnTo>
                  <a:lnTo>
                    <a:pt x="55" y="268"/>
                  </a:lnTo>
                  <a:lnTo>
                    <a:pt x="50" y="267"/>
                  </a:lnTo>
                  <a:lnTo>
                    <a:pt x="47" y="265"/>
                  </a:lnTo>
                  <a:lnTo>
                    <a:pt x="44" y="261"/>
                  </a:lnTo>
                  <a:lnTo>
                    <a:pt x="42" y="258"/>
                  </a:lnTo>
                  <a:lnTo>
                    <a:pt x="40" y="251"/>
                  </a:lnTo>
                  <a:lnTo>
                    <a:pt x="40" y="243"/>
                  </a:lnTo>
                  <a:lnTo>
                    <a:pt x="42" y="235"/>
                  </a:lnTo>
                  <a:lnTo>
                    <a:pt x="45" y="227"/>
                  </a:lnTo>
                  <a:lnTo>
                    <a:pt x="50" y="219"/>
                  </a:lnTo>
                  <a:lnTo>
                    <a:pt x="55" y="213"/>
                  </a:lnTo>
                  <a:lnTo>
                    <a:pt x="62" y="207"/>
                  </a:lnTo>
                  <a:lnTo>
                    <a:pt x="67" y="204"/>
                  </a:lnTo>
                  <a:lnTo>
                    <a:pt x="73" y="201"/>
                  </a:lnTo>
                  <a:lnTo>
                    <a:pt x="79" y="200"/>
                  </a:lnTo>
                  <a:lnTo>
                    <a:pt x="83" y="200"/>
                  </a:lnTo>
                  <a:lnTo>
                    <a:pt x="88" y="200"/>
                  </a:lnTo>
                  <a:lnTo>
                    <a:pt x="0" y="2"/>
                  </a:lnTo>
                  <a:lnTo>
                    <a:pt x="5" y="0"/>
                  </a:lnTo>
                  <a:lnTo>
                    <a:pt x="22" y="40"/>
                  </a:lnTo>
                  <a:lnTo>
                    <a:pt x="40" y="77"/>
                  </a:lnTo>
                  <a:lnTo>
                    <a:pt x="56" y="115"/>
                  </a:lnTo>
                  <a:close/>
                </a:path>
              </a:pathLst>
            </a:custGeom>
            <a:solidFill>
              <a:srgbClr val="8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pic>
        <p:nvPicPr>
          <p:cNvPr id="13" name="Picture 12"/>
          <p:cNvPicPr>
            <a:picLocks noChangeAspect="1"/>
          </p:cNvPicPr>
          <p:nvPr/>
        </p:nvPicPr>
        <p:blipFill>
          <a:blip r:embed="rId5">
            <a:clrChange>
              <a:clrFrom>
                <a:srgbClr val="FFFFFF">
                  <a:alpha val="100000"/>
                </a:srgbClr>
              </a:clrFrom>
              <a:clrTo>
                <a:srgbClr val="FFFFFF">
                  <a:alpha val="100000"/>
                  <a:alpha val="0"/>
                </a:srgbClr>
              </a:clrTo>
            </a:clrChange>
          </a:blip>
          <a:stretch>
            <a:fillRect/>
          </a:stretch>
        </p:blipFill>
        <p:spPr>
          <a:xfrm flipH="1">
            <a:off x="-158750" y="125095"/>
            <a:ext cx="2421890" cy="1522730"/>
          </a:xfrm>
          <a:prstGeom prst="rect">
            <a:avLst/>
          </a:prstGeom>
        </p:spPr>
      </p:pic>
      <p:grpSp>
        <p:nvGrpSpPr>
          <p:cNvPr id="156" name="Group 5"/>
          <p:cNvGrpSpPr/>
          <p:nvPr/>
        </p:nvGrpSpPr>
        <p:grpSpPr bwMode="auto">
          <a:xfrm>
            <a:off x="219710" y="571818"/>
            <a:ext cx="195263" cy="369887"/>
            <a:chOff x="3890" y="144"/>
            <a:chExt cx="232" cy="441"/>
          </a:xfrm>
        </p:grpSpPr>
        <p:sp>
          <p:nvSpPr>
            <p:cNvPr id="157" name="Freeform 6"/>
            <p:cNvSpPr/>
            <p:nvPr/>
          </p:nvSpPr>
          <p:spPr bwMode="auto">
            <a:xfrm>
              <a:off x="3897" y="144"/>
              <a:ext cx="166" cy="157"/>
            </a:xfrm>
            <a:custGeom>
              <a:avLst/>
              <a:gdLst>
                <a:gd name="T0" fmla="*/ 0 w 101"/>
                <a:gd name="T1" fmla="*/ 0 h 96"/>
                <a:gd name="T2" fmla="*/ 1750 w 101"/>
                <a:gd name="T3" fmla="*/ 2175 h 96"/>
                <a:gd name="T4" fmla="*/ 3072 w 101"/>
                <a:gd name="T5" fmla="*/ 4694 h 96"/>
                <a:gd name="T6" fmla="*/ 5851 w 101"/>
                <a:gd name="T7" fmla="*/ 6448 h 96"/>
                <a:gd name="T8" fmla="*/ 8946 w 101"/>
                <a:gd name="T9" fmla="*/ 8040 h 96"/>
                <a:gd name="T10" fmla="*/ 11418 w 101"/>
                <a:gd name="T11" fmla="*/ 8800 h 96"/>
                <a:gd name="T12" fmla="*/ 13638 w 101"/>
                <a:gd name="T13" fmla="*/ 9209 h 96"/>
                <a:gd name="T14" fmla="*/ 15136 w 101"/>
                <a:gd name="T15" fmla="*/ 10292 h 96"/>
                <a:gd name="T16" fmla="*/ 17557 w 101"/>
                <a:gd name="T17" fmla="*/ 10545 h 96"/>
                <a:gd name="T18" fmla="*/ 19438 w 101"/>
                <a:gd name="T19" fmla="*/ 11360 h 96"/>
                <a:gd name="T20" fmla="*/ 20987 w 101"/>
                <a:gd name="T21" fmla="*/ 12076 h 96"/>
                <a:gd name="T22" fmla="*/ 22415 w 101"/>
                <a:gd name="T23" fmla="*/ 12742 h 96"/>
                <a:gd name="T24" fmla="*/ 24165 w 101"/>
                <a:gd name="T25" fmla="*/ 13700 h 96"/>
                <a:gd name="T26" fmla="*/ 28383 w 101"/>
                <a:gd name="T27" fmla="*/ 16189 h 96"/>
                <a:gd name="T28" fmla="*/ 31948 w 101"/>
                <a:gd name="T29" fmla="*/ 18578 h 96"/>
                <a:gd name="T30" fmla="*/ 34493 w 101"/>
                <a:gd name="T31" fmla="*/ 21910 h 96"/>
                <a:gd name="T32" fmla="*/ 36840 w 101"/>
                <a:gd name="T33" fmla="*/ 25373 h 96"/>
                <a:gd name="T34" fmla="*/ 37551 w 101"/>
                <a:gd name="T35" fmla="*/ 27784 h 96"/>
                <a:gd name="T36" fmla="*/ 38496 w 101"/>
                <a:gd name="T37" fmla="*/ 30383 h 96"/>
                <a:gd name="T38" fmla="*/ 38869 w 101"/>
                <a:gd name="T39" fmla="*/ 32906 h 96"/>
                <a:gd name="T40" fmla="*/ 39301 w 101"/>
                <a:gd name="T41" fmla="*/ 35168 h 96"/>
                <a:gd name="T42" fmla="*/ 38164 w 101"/>
                <a:gd name="T43" fmla="*/ 34079 h 96"/>
                <a:gd name="T44" fmla="*/ 37398 w 101"/>
                <a:gd name="T45" fmla="*/ 32697 h 96"/>
                <a:gd name="T46" fmla="*/ 36840 w 101"/>
                <a:gd name="T47" fmla="*/ 30676 h 96"/>
                <a:gd name="T48" fmla="*/ 35741 w 101"/>
                <a:gd name="T49" fmla="*/ 28850 h 96"/>
                <a:gd name="T50" fmla="*/ 34922 w 101"/>
                <a:gd name="T51" fmla="*/ 27527 h 96"/>
                <a:gd name="T52" fmla="*/ 33077 w 101"/>
                <a:gd name="T53" fmla="*/ 24631 h 96"/>
                <a:gd name="T54" fmla="*/ 30196 w 101"/>
                <a:gd name="T55" fmla="*/ 22405 h 96"/>
                <a:gd name="T56" fmla="*/ 27635 w 101"/>
                <a:gd name="T57" fmla="*/ 20121 h 96"/>
                <a:gd name="T58" fmla="*/ 24581 w 101"/>
                <a:gd name="T59" fmla="*/ 18578 h 96"/>
                <a:gd name="T60" fmla="*/ 22847 w 101"/>
                <a:gd name="T61" fmla="*/ 17641 h 96"/>
                <a:gd name="T62" fmla="*/ 20543 w 101"/>
                <a:gd name="T63" fmla="*/ 16832 h 96"/>
                <a:gd name="T64" fmla="*/ 18314 w 101"/>
                <a:gd name="T65" fmla="*/ 16590 h 96"/>
                <a:gd name="T66" fmla="*/ 16303 w 101"/>
                <a:gd name="T67" fmla="*/ 16189 h 96"/>
                <a:gd name="T68" fmla="*/ 13901 w 101"/>
                <a:gd name="T69" fmla="*/ 15558 h 96"/>
                <a:gd name="T70" fmla="*/ 11668 w 101"/>
                <a:gd name="T71" fmla="*/ 15061 h 96"/>
                <a:gd name="T72" fmla="*/ 8946 w 101"/>
                <a:gd name="T73" fmla="*/ 14488 h 96"/>
                <a:gd name="T74" fmla="*/ 6645 w 101"/>
                <a:gd name="T75" fmla="*/ 14488 h 96"/>
                <a:gd name="T76" fmla="*/ 0 w 101"/>
                <a:gd name="T77" fmla="*/ 0 h 9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101" h="96">
                  <a:moveTo>
                    <a:pt x="0" y="0"/>
                  </a:moveTo>
                  <a:lnTo>
                    <a:pt x="4" y="6"/>
                  </a:lnTo>
                  <a:lnTo>
                    <a:pt x="8" y="13"/>
                  </a:lnTo>
                  <a:lnTo>
                    <a:pt x="15" y="18"/>
                  </a:lnTo>
                  <a:lnTo>
                    <a:pt x="23" y="22"/>
                  </a:lnTo>
                  <a:lnTo>
                    <a:pt x="29" y="24"/>
                  </a:lnTo>
                  <a:lnTo>
                    <a:pt x="35" y="25"/>
                  </a:lnTo>
                  <a:lnTo>
                    <a:pt x="39" y="28"/>
                  </a:lnTo>
                  <a:lnTo>
                    <a:pt x="45" y="29"/>
                  </a:lnTo>
                  <a:lnTo>
                    <a:pt x="50" y="31"/>
                  </a:lnTo>
                  <a:lnTo>
                    <a:pt x="54" y="33"/>
                  </a:lnTo>
                  <a:lnTo>
                    <a:pt x="58" y="35"/>
                  </a:lnTo>
                  <a:lnTo>
                    <a:pt x="62" y="37"/>
                  </a:lnTo>
                  <a:lnTo>
                    <a:pt x="73" y="44"/>
                  </a:lnTo>
                  <a:lnTo>
                    <a:pt x="82" y="51"/>
                  </a:lnTo>
                  <a:lnTo>
                    <a:pt x="89" y="60"/>
                  </a:lnTo>
                  <a:lnTo>
                    <a:pt x="95" y="69"/>
                  </a:lnTo>
                  <a:lnTo>
                    <a:pt x="97" y="76"/>
                  </a:lnTo>
                  <a:lnTo>
                    <a:pt x="99" y="83"/>
                  </a:lnTo>
                  <a:lnTo>
                    <a:pt x="100" y="90"/>
                  </a:lnTo>
                  <a:lnTo>
                    <a:pt x="101" y="96"/>
                  </a:lnTo>
                  <a:lnTo>
                    <a:pt x="98" y="93"/>
                  </a:lnTo>
                  <a:lnTo>
                    <a:pt x="96" y="89"/>
                  </a:lnTo>
                  <a:lnTo>
                    <a:pt x="95" y="84"/>
                  </a:lnTo>
                  <a:lnTo>
                    <a:pt x="92" y="79"/>
                  </a:lnTo>
                  <a:lnTo>
                    <a:pt x="90" y="75"/>
                  </a:lnTo>
                  <a:lnTo>
                    <a:pt x="85" y="67"/>
                  </a:lnTo>
                  <a:lnTo>
                    <a:pt x="78" y="61"/>
                  </a:lnTo>
                  <a:lnTo>
                    <a:pt x="71" y="55"/>
                  </a:lnTo>
                  <a:lnTo>
                    <a:pt x="63" y="51"/>
                  </a:lnTo>
                  <a:lnTo>
                    <a:pt x="59" y="48"/>
                  </a:lnTo>
                  <a:lnTo>
                    <a:pt x="53" y="46"/>
                  </a:lnTo>
                  <a:lnTo>
                    <a:pt x="47" y="45"/>
                  </a:lnTo>
                  <a:lnTo>
                    <a:pt x="42" y="44"/>
                  </a:lnTo>
                  <a:lnTo>
                    <a:pt x="36" y="43"/>
                  </a:lnTo>
                  <a:lnTo>
                    <a:pt x="30" y="41"/>
                  </a:lnTo>
                  <a:lnTo>
                    <a:pt x="23" y="40"/>
                  </a:lnTo>
                  <a:lnTo>
                    <a:pt x="17" y="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8" name="Freeform 7"/>
            <p:cNvSpPr/>
            <p:nvPr/>
          </p:nvSpPr>
          <p:spPr bwMode="auto">
            <a:xfrm>
              <a:off x="3926" y="209"/>
              <a:ext cx="163" cy="154"/>
            </a:xfrm>
            <a:custGeom>
              <a:avLst/>
              <a:gdLst>
                <a:gd name="T0" fmla="*/ 0 w 102"/>
                <a:gd name="T1" fmla="*/ 0 h 94"/>
                <a:gd name="T2" fmla="*/ 1114 w 102"/>
                <a:gd name="T3" fmla="*/ 1782 h 94"/>
                <a:gd name="T4" fmla="*/ 2280 w 102"/>
                <a:gd name="T5" fmla="*/ 3637 h 94"/>
                <a:gd name="T6" fmla="*/ 3783 w 102"/>
                <a:gd name="T7" fmla="*/ 5698 h 94"/>
                <a:gd name="T8" fmla="*/ 6400 w 102"/>
                <a:gd name="T9" fmla="*/ 7484 h 94"/>
                <a:gd name="T10" fmla="*/ 7827 w 102"/>
                <a:gd name="T11" fmla="*/ 8241 h 94"/>
                <a:gd name="T12" fmla="*/ 9305 w 102"/>
                <a:gd name="T13" fmla="*/ 8688 h 94"/>
                <a:gd name="T14" fmla="*/ 10544 w 102"/>
                <a:gd name="T15" fmla="*/ 9761 h 94"/>
                <a:gd name="T16" fmla="*/ 12161 w 102"/>
                <a:gd name="T17" fmla="*/ 10021 h 94"/>
                <a:gd name="T18" fmla="*/ 13609 w 102"/>
                <a:gd name="T19" fmla="*/ 10962 h 94"/>
                <a:gd name="T20" fmla="*/ 14766 w 102"/>
                <a:gd name="T21" fmla="*/ 11152 h 94"/>
                <a:gd name="T22" fmla="*/ 15790 w 102"/>
                <a:gd name="T23" fmla="*/ 12261 h 94"/>
                <a:gd name="T24" fmla="*/ 16850 w 102"/>
                <a:gd name="T25" fmla="*/ 12910 h 94"/>
                <a:gd name="T26" fmla="*/ 19988 w 102"/>
                <a:gd name="T27" fmla="*/ 15294 h 94"/>
                <a:gd name="T28" fmla="*/ 22389 w 102"/>
                <a:gd name="T29" fmla="*/ 18270 h 94"/>
                <a:gd name="T30" fmla="*/ 24669 w 102"/>
                <a:gd name="T31" fmla="*/ 21150 h 94"/>
                <a:gd name="T32" fmla="*/ 26380 w 102"/>
                <a:gd name="T33" fmla="*/ 25056 h 94"/>
                <a:gd name="T34" fmla="*/ 26927 w 102"/>
                <a:gd name="T35" fmla="*/ 27458 h 94"/>
                <a:gd name="T36" fmla="*/ 27379 w 102"/>
                <a:gd name="T37" fmla="*/ 29932 h 94"/>
                <a:gd name="T38" fmla="*/ 27951 w 102"/>
                <a:gd name="T39" fmla="*/ 32538 h 94"/>
                <a:gd name="T40" fmla="*/ 28212 w 102"/>
                <a:gd name="T41" fmla="*/ 35133 h 94"/>
                <a:gd name="T42" fmla="*/ 26927 w 102"/>
                <a:gd name="T43" fmla="*/ 33985 h 94"/>
                <a:gd name="T44" fmla="*/ 26615 w 102"/>
                <a:gd name="T45" fmla="*/ 32538 h 94"/>
                <a:gd name="T46" fmla="*/ 26117 w 102"/>
                <a:gd name="T47" fmla="*/ 30327 h 94"/>
                <a:gd name="T48" fmla="*/ 25813 w 102"/>
                <a:gd name="T49" fmla="*/ 28534 h 94"/>
                <a:gd name="T50" fmla="*/ 25009 w 102"/>
                <a:gd name="T51" fmla="*/ 26896 h 94"/>
                <a:gd name="T52" fmla="*/ 23763 w 102"/>
                <a:gd name="T53" fmla="*/ 23968 h 94"/>
                <a:gd name="T54" fmla="*/ 21813 w 102"/>
                <a:gd name="T55" fmla="*/ 21727 h 94"/>
                <a:gd name="T56" fmla="*/ 19988 w 102"/>
                <a:gd name="T57" fmla="*/ 19861 h 94"/>
                <a:gd name="T58" fmla="*/ 17654 w 102"/>
                <a:gd name="T59" fmla="*/ 18270 h 94"/>
                <a:gd name="T60" fmla="*/ 16153 w 102"/>
                <a:gd name="T61" fmla="*/ 17174 h 94"/>
                <a:gd name="T62" fmla="*/ 14766 w 102"/>
                <a:gd name="T63" fmla="*/ 16417 h 94"/>
                <a:gd name="T64" fmla="*/ 12858 w 102"/>
                <a:gd name="T65" fmla="*/ 15991 h 94"/>
                <a:gd name="T66" fmla="*/ 11394 w 102"/>
                <a:gd name="T67" fmla="*/ 15294 h 94"/>
                <a:gd name="T68" fmla="*/ 9660 w 102"/>
                <a:gd name="T69" fmla="*/ 14630 h 94"/>
                <a:gd name="T70" fmla="*/ 8046 w 102"/>
                <a:gd name="T71" fmla="*/ 14630 h 94"/>
                <a:gd name="T72" fmla="*/ 6400 w 102"/>
                <a:gd name="T73" fmla="*/ 14234 h 94"/>
                <a:gd name="T74" fmla="*/ 5035 w 102"/>
                <a:gd name="T75" fmla="*/ 13962 h 94"/>
                <a:gd name="T76" fmla="*/ 0 w 102"/>
                <a:gd name="T77" fmla="*/ 0 h 94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102" h="94">
                  <a:moveTo>
                    <a:pt x="0" y="0"/>
                  </a:moveTo>
                  <a:lnTo>
                    <a:pt x="4" y="5"/>
                  </a:lnTo>
                  <a:lnTo>
                    <a:pt x="8" y="10"/>
                  </a:lnTo>
                  <a:lnTo>
                    <a:pt x="14" y="15"/>
                  </a:lnTo>
                  <a:lnTo>
                    <a:pt x="23" y="20"/>
                  </a:lnTo>
                  <a:lnTo>
                    <a:pt x="28" y="22"/>
                  </a:lnTo>
                  <a:lnTo>
                    <a:pt x="34" y="23"/>
                  </a:lnTo>
                  <a:lnTo>
                    <a:pt x="38" y="26"/>
                  </a:lnTo>
                  <a:lnTo>
                    <a:pt x="44" y="27"/>
                  </a:lnTo>
                  <a:lnTo>
                    <a:pt x="49" y="29"/>
                  </a:lnTo>
                  <a:lnTo>
                    <a:pt x="53" y="30"/>
                  </a:lnTo>
                  <a:lnTo>
                    <a:pt x="57" y="33"/>
                  </a:lnTo>
                  <a:lnTo>
                    <a:pt x="61" y="35"/>
                  </a:lnTo>
                  <a:lnTo>
                    <a:pt x="72" y="41"/>
                  </a:lnTo>
                  <a:lnTo>
                    <a:pt x="81" y="49"/>
                  </a:lnTo>
                  <a:lnTo>
                    <a:pt x="89" y="57"/>
                  </a:lnTo>
                  <a:lnTo>
                    <a:pt x="95" y="67"/>
                  </a:lnTo>
                  <a:lnTo>
                    <a:pt x="97" y="73"/>
                  </a:lnTo>
                  <a:lnTo>
                    <a:pt x="99" y="80"/>
                  </a:lnTo>
                  <a:lnTo>
                    <a:pt x="101" y="87"/>
                  </a:lnTo>
                  <a:lnTo>
                    <a:pt x="102" y="94"/>
                  </a:lnTo>
                  <a:lnTo>
                    <a:pt x="97" y="91"/>
                  </a:lnTo>
                  <a:lnTo>
                    <a:pt x="96" y="87"/>
                  </a:lnTo>
                  <a:lnTo>
                    <a:pt x="94" y="81"/>
                  </a:lnTo>
                  <a:lnTo>
                    <a:pt x="93" y="76"/>
                  </a:lnTo>
                  <a:lnTo>
                    <a:pt x="90" y="72"/>
                  </a:lnTo>
                  <a:lnTo>
                    <a:pt x="86" y="64"/>
                  </a:lnTo>
                  <a:lnTo>
                    <a:pt x="79" y="58"/>
                  </a:lnTo>
                  <a:lnTo>
                    <a:pt x="72" y="53"/>
                  </a:lnTo>
                  <a:lnTo>
                    <a:pt x="64" y="49"/>
                  </a:lnTo>
                  <a:lnTo>
                    <a:pt x="58" y="46"/>
                  </a:lnTo>
                  <a:lnTo>
                    <a:pt x="53" y="44"/>
                  </a:lnTo>
                  <a:lnTo>
                    <a:pt x="46" y="43"/>
                  </a:lnTo>
                  <a:lnTo>
                    <a:pt x="41" y="41"/>
                  </a:lnTo>
                  <a:lnTo>
                    <a:pt x="35" y="39"/>
                  </a:lnTo>
                  <a:lnTo>
                    <a:pt x="29" y="39"/>
                  </a:lnTo>
                  <a:lnTo>
                    <a:pt x="23" y="38"/>
                  </a:lnTo>
                  <a:lnTo>
                    <a:pt x="18" y="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9" name="Freeform 8"/>
            <p:cNvSpPr/>
            <p:nvPr/>
          </p:nvSpPr>
          <p:spPr bwMode="auto">
            <a:xfrm>
              <a:off x="3952" y="271"/>
              <a:ext cx="170" cy="183"/>
            </a:xfrm>
            <a:custGeom>
              <a:avLst/>
              <a:gdLst>
                <a:gd name="T0" fmla="*/ 0 w 103"/>
                <a:gd name="T1" fmla="*/ 0 h 113"/>
                <a:gd name="T2" fmla="*/ 1804 w 103"/>
                <a:gd name="T3" fmla="*/ 2214 h 113"/>
                <a:gd name="T4" fmla="*/ 4573 w 103"/>
                <a:gd name="T5" fmla="*/ 4581 h 113"/>
                <a:gd name="T6" fmla="*/ 7643 w 103"/>
                <a:gd name="T7" fmla="*/ 6803 h 113"/>
                <a:gd name="T8" fmla="*/ 11073 w 103"/>
                <a:gd name="T9" fmla="*/ 7798 h 113"/>
                <a:gd name="T10" fmla="*/ 13384 w 103"/>
                <a:gd name="T11" fmla="*/ 8790 h 113"/>
                <a:gd name="T12" fmla="*/ 15642 w 103"/>
                <a:gd name="T13" fmla="*/ 9025 h 113"/>
                <a:gd name="T14" fmla="*/ 17589 w 103"/>
                <a:gd name="T15" fmla="*/ 9793 h 113"/>
                <a:gd name="T16" fmla="*/ 20098 w 103"/>
                <a:gd name="T17" fmla="*/ 10407 h 113"/>
                <a:gd name="T18" fmla="*/ 22521 w 103"/>
                <a:gd name="T19" fmla="*/ 11017 h 113"/>
                <a:gd name="T20" fmla="*/ 25132 w 103"/>
                <a:gd name="T21" fmla="*/ 11638 h 113"/>
                <a:gd name="T22" fmla="*/ 26982 w 103"/>
                <a:gd name="T23" fmla="*/ 12395 h 113"/>
                <a:gd name="T24" fmla="*/ 29030 w 103"/>
                <a:gd name="T25" fmla="*/ 13014 h 113"/>
                <a:gd name="T26" fmla="*/ 32686 w 103"/>
                <a:gd name="T27" fmla="*/ 14857 h 113"/>
                <a:gd name="T28" fmla="*/ 35740 w 103"/>
                <a:gd name="T29" fmla="*/ 16854 h 113"/>
                <a:gd name="T30" fmla="*/ 37601 w 103"/>
                <a:gd name="T31" fmla="*/ 19225 h 113"/>
                <a:gd name="T32" fmla="*/ 39130 w 103"/>
                <a:gd name="T33" fmla="*/ 22065 h 113"/>
                <a:gd name="T34" fmla="*/ 41480 w 103"/>
                <a:gd name="T35" fmla="*/ 26214 h 113"/>
                <a:gd name="T36" fmla="*/ 42175 w 103"/>
                <a:gd name="T37" fmla="*/ 29272 h 113"/>
                <a:gd name="T38" fmla="*/ 42175 w 103"/>
                <a:gd name="T39" fmla="*/ 32508 h 113"/>
                <a:gd name="T40" fmla="*/ 41498 w 103"/>
                <a:gd name="T41" fmla="*/ 36257 h 113"/>
                <a:gd name="T42" fmla="*/ 40371 w 103"/>
                <a:gd name="T43" fmla="*/ 36723 h 113"/>
                <a:gd name="T44" fmla="*/ 40371 w 103"/>
                <a:gd name="T45" fmla="*/ 34132 h 113"/>
                <a:gd name="T46" fmla="*/ 40371 w 103"/>
                <a:gd name="T47" fmla="*/ 30901 h 113"/>
                <a:gd name="T48" fmla="*/ 39130 w 103"/>
                <a:gd name="T49" fmla="*/ 27295 h 113"/>
                <a:gd name="T50" fmla="*/ 38001 w 103"/>
                <a:gd name="T51" fmla="*/ 24284 h 113"/>
                <a:gd name="T52" fmla="*/ 36459 w 103"/>
                <a:gd name="T53" fmla="*/ 21989 h 113"/>
                <a:gd name="T54" fmla="*/ 35078 w 103"/>
                <a:gd name="T55" fmla="*/ 19840 h 113"/>
                <a:gd name="T56" fmla="*/ 32686 w 103"/>
                <a:gd name="T57" fmla="*/ 18467 h 113"/>
                <a:gd name="T58" fmla="*/ 29733 w 103"/>
                <a:gd name="T59" fmla="*/ 16854 h 113"/>
                <a:gd name="T60" fmla="*/ 27695 w 103"/>
                <a:gd name="T61" fmla="*/ 16221 h 113"/>
                <a:gd name="T62" fmla="*/ 25143 w 103"/>
                <a:gd name="T63" fmla="*/ 15229 h 113"/>
                <a:gd name="T64" fmla="*/ 22090 w 103"/>
                <a:gd name="T65" fmla="*/ 14857 h 113"/>
                <a:gd name="T66" fmla="*/ 18717 w 103"/>
                <a:gd name="T67" fmla="*/ 14235 h 113"/>
                <a:gd name="T68" fmla="*/ 15642 w 103"/>
                <a:gd name="T69" fmla="*/ 14002 h 113"/>
                <a:gd name="T70" fmla="*/ 12458 w 103"/>
                <a:gd name="T71" fmla="*/ 13014 h 113"/>
                <a:gd name="T72" fmla="*/ 9477 w 103"/>
                <a:gd name="T73" fmla="*/ 12629 h 113"/>
                <a:gd name="T74" fmla="*/ 6457 w 103"/>
                <a:gd name="T75" fmla="*/ 12395 h 113"/>
                <a:gd name="T76" fmla="*/ 0 w 103"/>
                <a:gd name="T77" fmla="*/ 0 h 113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103" h="113">
                  <a:moveTo>
                    <a:pt x="0" y="0"/>
                  </a:moveTo>
                  <a:lnTo>
                    <a:pt x="4" y="7"/>
                  </a:lnTo>
                  <a:lnTo>
                    <a:pt x="11" y="14"/>
                  </a:lnTo>
                  <a:lnTo>
                    <a:pt x="19" y="21"/>
                  </a:lnTo>
                  <a:lnTo>
                    <a:pt x="27" y="24"/>
                  </a:lnTo>
                  <a:lnTo>
                    <a:pt x="33" y="27"/>
                  </a:lnTo>
                  <a:lnTo>
                    <a:pt x="38" y="28"/>
                  </a:lnTo>
                  <a:lnTo>
                    <a:pt x="43" y="30"/>
                  </a:lnTo>
                  <a:lnTo>
                    <a:pt x="49" y="32"/>
                  </a:lnTo>
                  <a:lnTo>
                    <a:pt x="55" y="34"/>
                  </a:lnTo>
                  <a:lnTo>
                    <a:pt x="61" y="36"/>
                  </a:lnTo>
                  <a:lnTo>
                    <a:pt x="66" y="38"/>
                  </a:lnTo>
                  <a:lnTo>
                    <a:pt x="71" y="40"/>
                  </a:lnTo>
                  <a:lnTo>
                    <a:pt x="80" y="46"/>
                  </a:lnTo>
                  <a:lnTo>
                    <a:pt x="87" y="52"/>
                  </a:lnTo>
                  <a:lnTo>
                    <a:pt x="92" y="59"/>
                  </a:lnTo>
                  <a:lnTo>
                    <a:pt x="96" y="68"/>
                  </a:lnTo>
                  <a:lnTo>
                    <a:pt x="101" y="80"/>
                  </a:lnTo>
                  <a:lnTo>
                    <a:pt x="103" y="90"/>
                  </a:lnTo>
                  <a:lnTo>
                    <a:pt x="103" y="100"/>
                  </a:lnTo>
                  <a:lnTo>
                    <a:pt x="102" y="111"/>
                  </a:lnTo>
                  <a:lnTo>
                    <a:pt x="99" y="113"/>
                  </a:lnTo>
                  <a:lnTo>
                    <a:pt x="99" y="105"/>
                  </a:lnTo>
                  <a:lnTo>
                    <a:pt x="99" y="95"/>
                  </a:lnTo>
                  <a:lnTo>
                    <a:pt x="96" y="84"/>
                  </a:lnTo>
                  <a:lnTo>
                    <a:pt x="93" y="75"/>
                  </a:lnTo>
                  <a:lnTo>
                    <a:pt x="89" y="67"/>
                  </a:lnTo>
                  <a:lnTo>
                    <a:pt x="86" y="61"/>
                  </a:lnTo>
                  <a:lnTo>
                    <a:pt x="80" y="57"/>
                  </a:lnTo>
                  <a:lnTo>
                    <a:pt x="73" y="52"/>
                  </a:lnTo>
                  <a:lnTo>
                    <a:pt x="68" y="50"/>
                  </a:lnTo>
                  <a:lnTo>
                    <a:pt x="62" y="47"/>
                  </a:lnTo>
                  <a:lnTo>
                    <a:pt x="54" y="46"/>
                  </a:lnTo>
                  <a:lnTo>
                    <a:pt x="46" y="44"/>
                  </a:lnTo>
                  <a:lnTo>
                    <a:pt x="38" y="43"/>
                  </a:lnTo>
                  <a:lnTo>
                    <a:pt x="30" y="40"/>
                  </a:lnTo>
                  <a:lnTo>
                    <a:pt x="23" y="39"/>
                  </a:lnTo>
                  <a:lnTo>
                    <a:pt x="16" y="3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0" name="Freeform 9"/>
            <p:cNvSpPr/>
            <p:nvPr/>
          </p:nvSpPr>
          <p:spPr bwMode="auto">
            <a:xfrm>
              <a:off x="3890" y="144"/>
              <a:ext cx="164" cy="441"/>
            </a:xfrm>
            <a:custGeom>
              <a:avLst/>
              <a:gdLst>
                <a:gd name="T0" fmla="*/ 16760 w 102"/>
                <a:gd name="T1" fmla="*/ 43470 h 269"/>
                <a:gd name="T2" fmla="*/ 29895 w 102"/>
                <a:gd name="T3" fmla="*/ 80041 h 269"/>
                <a:gd name="T4" fmla="*/ 30477 w 102"/>
                <a:gd name="T5" fmla="*/ 83070 h 269"/>
                <a:gd name="T6" fmla="*/ 30477 w 102"/>
                <a:gd name="T7" fmla="*/ 86008 h 269"/>
                <a:gd name="T8" fmla="*/ 29895 w 102"/>
                <a:gd name="T9" fmla="*/ 88864 h 269"/>
                <a:gd name="T10" fmla="*/ 28653 w 102"/>
                <a:gd name="T11" fmla="*/ 91477 h 269"/>
                <a:gd name="T12" fmla="*/ 27168 w 102"/>
                <a:gd name="T13" fmla="*/ 94274 h 269"/>
                <a:gd name="T14" fmla="*/ 25637 w 102"/>
                <a:gd name="T15" fmla="*/ 96728 h 269"/>
                <a:gd name="T16" fmla="*/ 23531 w 102"/>
                <a:gd name="T17" fmla="*/ 98895 h 269"/>
                <a:gd name="T18" fmla="*/ 21606 w 102"/>
                <a:gd name="T19" fmla="*/ 100217 h 269"/>
                <a:gd name="T20" fmla="*/ 20117 w 102"/>
                <a:gd name="T21" fmla="*/ 100932 h 269"/>
                <a:gd name="T22" fmla="*/ 18649 w 102"/>
                <a:gd name="T23" fmla="*/ 100932 h 269"/>
                <a:gd name="T24" fmla="*/ 17275 w 102"/>
                <a:gd name="T25" fmla="*/ 101381 h 269"/>
                <a:gd name="T26" fmla="*/ 16315 w 102"/>
                <a:gd name="T27" fmla="*/ 100932 h 269"/>
                <a:gd name="T28" fmla="*/ 14865 w 102"/>
                <a:gd name="T29" fmla="*/ 100712 h 269"/>
                <a:gd name="T30" fmla="*/ 14070 w 102"/>
                <a:gd name="T31" fmla="*/ 99809 h 269"/>
                <a:gd name="T32" fmla="*/ 13151 w 102"/>
                <a:gd name="T33" fmla="*/ 98468 h 269"/>
                <a:gd name="T34" fmla="*/ 12567 w 102"/>
                <a:gd name="T35" fmla="*/ 97164 h 269"/>
                <a:gd name="T36" fmla="*/ 11917 w 102"/>
                <a:gd name="T37" fmla="*/ 94571 h 269"/>
                <a:gd name="T38" fmla="*/ 11917 w 102"/>
                <a:gd name="T39" fmla="*/ 91477 h 269"/>
                <a:gd name="T40" fmla="*/ 12567 w 102"/>
                <a:gd name="T41" fmla="*/ 88452 h 269"/>
                <a:gd name="T42" fmla="*/ 13438 w 102"/>
                <a:gd name="T43" fmla="*/ 85526 h 269"/>
                <a:gd name="T44" fmla="*/ 14865 w 102"/>
                <a:gd name="T45" fmla="*/ 82672 h 269"/>
                <a:gd name="T46" fmla="*/ 16315 w 102"/>
                <a:gd name="T47" fmla="*/ 80246 h 269"/>
                <a:gd name="T48" fmla="*/ 18593 w 102"/>
                <a:gd name="T49" fmla="*/ 78006 h 269"/>
                <a:gd name="T50" fmla="*/ 20117 w 102"/>
                <a:gd name="T51" fmla="*/ 76800 h 269"/>
                <a:gd name="T52" fmla="*/ 21691 w 102"/>
                <a:gd name="T53" fmla="*/ 75875 h 269"/>
                <a:gd name="T54" fmla="*/ 23531 w 102"/>
                <a:gd name="T55" fmla="*/ 75455 h 269"/>
                <a:gd name="T56" fmla="*/ 24693 w 102"/>
                <a:gd name="T57" fmla="*/ 75455 h 269"/>
                <a:gd name="T58" fmla="*/ 26232 w 102"/>
                <a:gd name="T59" fmla="*/ 75455 h 269"/>
                <a:gd name="T60" fmla="*/ 0 w 102"/>
                <a:gd name="T61" fmla="*/ 667 h 269"/>
                <a:gd name="T62" fmla="*/ 1518 w 102"/>
                <a:gd name="T63" fmla="*/ 0 h 269"/>
                <a:gd name="T64" fmla="*/ 6483 w 102"/>
                <a:gd name="T65" fmla="*/ 15127 h 269"/>
                <a:gd name="T66" fmla="*/ 11917 w 102"/>
                <a:gd name="T67" fmla="*/ 29024 h 269"/>
                <a:gd name="T68" fmla="*/ 16760 w 102"/>
                <a:gd name="T69" fmla="*/ 43470 h 269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102" h="269">
                  <a:moveTo>
                    <a:pt x="56" y="115"/>
                  </a:moveTo>
                  <a:lnTo>
                    <a:pt x="100" y="212"/>
                  </a:lnTo>
                  <a:lnTo>
                    <a:pt x="102" y="220"/>
                  </a:lnTo>
                  <a:lnTo>
                    <a:pt x="102" y="228"/>
                  </a:lnTo>
                  <a:lnTo>
                    <a:pt x="100" y="236"/>
                  </a:lnTo>
                  <a:lnTo>
                    <a:pt x="96" y="243"/>
                  </a:lnTo>
                  <a:lnTo>
                    <a:pt x="91" y="250"/>
                  </a:lnTo>
                  <a:lnTo>
                    <a:pt x="86" y="257"/>
                  </a:lnTo>
                  <a:lnTo>
                    <a:pt x="79" y="262"/>
                  </a:lnTo>
                  <a:lnTo>
                    <a:pt x="72" y="266"/>
                  </a:lnTo>
                  <a:lnTo>
                    <a:pt x="67" y="268"/>
                  </a:lnTo>
                  <a:lnTo>
                    <a:pt x="63" y="268"/>
                  </a:lnTo>
                  <a:lnTo>
                    <a:pt x="58" y="269"/>
                  </a:lnTo>
                  <a:lnTo>
                    <a:pt x="55" y="268"/>
                  </a:lnTo>
                  <a:lnTo>
                    <a:pt x="50" y="267"/>
                  </a:lnTo>
                  <a:lnTo>
                    <a:pt x="47" y="265"/>
                  </a:lnTo>
                  <a:lnTo>
                    <a:pt x="44" y="261"/>
                  </a:lnTo>
                  <a:lnTo>
                    <a:pt x="42" y="258"/>
                  </a:lnTo>
                  <a:lnTo>
                    <a:pt x="40" y="251"/>
                  </a:lnTo>
                  <a:lnTo>
                    <a:pt x="40" y="243"/>
                  </a:lnTo>
                  <a:lnTo>
                    <a:pt x="42" y="235"/>
                  </a:lnTo>
                  <a:lnTo>
                    <a:pt x="45" y="227"/>
                  </a:lnTo>
                  <a:lnTo>
                    <a:pt x="50" y="219"/>
                  </a:lnTo>
                  <a:lnTo>
                    <a:pt x="55" y="213"/>
                  </a:lnTo>
                  <a:lnTo>
                    <a:pt x="62" y="207"/>
                  </a:lnTo>
                  <a:lnTo>
                    <a:pt x="67" y="204"/>
                  </a:lnTo>
                  <a:lnTo>
                    <a:pt x="73" y="201"/>
                  </a:lnTo>
                  <a:lnTo>
                    <a:pt x="79" y="200"/>
                  </a:lnTo>
                  <a:lnTo>
                    <a:pt x="83" y="200"/>
                  </a:lnTo>
                  <a:lnTo>
                    <a:pt x="88" y="200"/>
                  </a:lnTo>
                  <a:lnTo>
                    <a:pt x="0" y="2"/>
                  </a:lnTo>
                  <a:lnTo>
                    <a:pt x="5" y="0"/>
                  </a:lnTo>
                  <a:lnTo>
                    <a:pt x="22" y="40"/>
                  </a:lnTo>
                  <a:lnTo>
                    <a:pt x="40" y="77"/>
                  </a:lnTo>
                  <a:lnTo>
                    <a:pt x="56" y="115"/>
                  </a:lnTo>
                  <a:close/>
                </a:path>
              </a:pathLst>
            </a:custGeom>
            <a:solidFill>
              <a:srgbClr val="8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61" name="Group 12"/>
          <p:cNvGrpSpPr/>
          <p:nvPr/>
        </p:nvGrpSpPr>
        <p:grpSpPr bwMode="auto">
          <a:xfrm>
            <a:off x="310515" y="1726565"/>
            <a:ext cx="260350" cy="347663"/>
            <a:chOff x="2832" y="663"/>
            <a:chExt cx="310" cy="415"/>
          </a:xfrm>
        </p:grpSpPr>
        <p:sp>
          <p:nvSpPr>
            <p:cNvPr id="162" name="Freeform 13"/>
            <p:cNvSpPr/>
            <p:nvPr/>
          </p:nvSpPr>
          <p:spPr bwMode="auto">
            <a:xfrm>
              <a:off x="2839" y="663"/>
              <a:ext cx="209" cy="111"/>
            </a:xfrm>
            <a:custGeom>
              <a:avLst/>
              <a:gdLst>
                <a:gd name="T0" fmla="*/ 0 w 126"/>
                <a:gd name="T1" fmla="*/ 0 h 68"/>
                <a:gd name="T2" fmla="*/ 1893 w 126"/>
                <a:gd name="T3" fmla="*/ 1461 h 68"/>
                <a:gd name="T4" fmla="*/ 4769 w 126"/>
                <a:gd name="T5" fmla="*/ 3224 h 68"/>
                <a:gd name="T6" fmla="*/ 8350 w 126"/>
                <a:gd name="T7" fmla="*/ 5090 h 68"/>
                <a:gd name="T8" fmla="*/ 11988 w 126"/>
                <a:gd name="T9" fmla="*/ 5681 h 68"/>
                <a:gd name="T10" fmla="*/ 14618 w 126"/>
                <a:gd name="T11" fmla="*/ 5681 h 68"/>
                <a:gd name="T12" fmla="*/ 17201 w 126"/>
                <a:gd name="T13" fmla="*/ 5681 h 68"/>
                <a:gd name="T14" fmla="*/ 19885 w 126"/>
                <a:gd name="T15" fmla="*/ 5681 h 68"/>
                <a:gd name="T16" fmla="*/ 22247 w 126"/>
                <a:gd name="T17" fmla="*/ 6156 h 68"/>
                <a:gd name="T18" fmla="*/ 24949 w 126"/>
                <a:gd name="T19" fmla="*/ 6156 h 68"/>
                <a:gd name="T20" fmla="*/ 26973 w 126"/>
                <a:gd name="T21" fmla="*/ 6355 h 68"/>
                <a:gd name="T22" fmla="*/ 28532 w 126"/>
                <a:gd name="T23" fmla="*/ 6795 h 68"/>
                <a:gd name="T24" fmla="*/ 30887 w 126"/>
                <a:gd name="T25" fmla="*/ 7264 h 68"/>
                <a:gd name="T26" fmla="*/ 33476 w 126"/>
                <a:gd name="T27" fmla="*/ 7904 h 68"/>
                <a:gd name="T28" fmla="*/ 36101 w 126"/>
                <a:gd name="T29" fmla="*/ 8591 h 68"/>
                <a:gd name="T30" fmla="*/ 38106 w 126"/>
                <a:gd name="T31" fmla="*/ 9273 h 68"/>
                <a:gd name="T32" fmla="*/ 40863 w 126"/>
                <a:gd name="T33" fmla="*/ 10374 h 68"/>
                <a:gd name="T34" fmla="*/ 42867 w 126"/>
                <a:gd name="T35" fmla="*/ 11461 h 68"/>
                <a:gd name="T36" fmla="*/ 45255 w 126"/>
                <a:gd name="T37" fmla="*/ 12505 h 68"/>
                <a:gd name="T38" fmla="*/ 46889 w 126"/>
                <a:gd name="T39" fmla="*/ 14024 h 68"/>
                <a:gd name="T40" fmla="*/ 48878 w 126"/>
                <a:gd name="T41" fmla="*/ 15325 h 68"/>
                <a:gd name="T42" fmla="*/ 50782 w 126"/>
                <a:gd name="T43" fmla="*/ 17594 h 68"/>
                <a:gd name="T44" fmla="*/ 52482 w 126"/>
                <a:gd name="T45" fmla="*/ 19774 h 68"/>
                <a:gd name="T46" fmla="*/ 53922 w 126"/>
                <a:gd name="T47" fmla="*/ 22140 h 68"/>
                <a:gd name="T48" fmla="*/ 54712 w 126"/>
                <a:gd name="T49" fmla="*/ 24317 h 68"/>
                <a:gd name="T50" fmla="*/ 52827 w 126"/>
                <a:gd name="T51" fmla="*/ 23935 h 68"/>
                <a:gd name="T52" fmla="*/ 51233 w 126"/>
                <a:gd name="T53" fmla="*/ 22556 h 68"/>
                <a:gd name="T54" fmla="*/ 50092 w 126"/>
                <a:gd name="T55" fmla="*/ 20413 h 68"/>
                <a:gd name="T56" fmla="*/ 48878 w 126"/>
                <a:gd name="T57" fmla="*/ 19113 h 68"/>
                <a:gd name="T58" fmla="*/ 47327 w 126"/>
                <a:gd name="T59" fmla="*/ 17594 h 68"/>
                <a:gd name="T60" fmla="*/ 44111 w 126"/>
                <a:gd name="T61" fmla="*/ 15325 h 68"/>
                <a:gd name="T62" fmla="*/ 40863 w 126"/>
                <a:gd name="T63" fmla="*/ 14024 h 68"/>
                <a:gd name="T64" fmla="*/ 37345 w 126"/>
                <a:gd name="T65" fmla="*/ 12505 h 68"/>
                <a:gd name="T66" fmla="*/ 33476 w 126"/>
                <a:gd name="T67" fmla="*/ 11857 h 68"/>
                <a:gd name="T68" fmla="*/ 30887 w 126"/>
                <a:gd name="T69" fmla="*/ 11461 h 68"/>
                <a:gd name="T70" fmla="*/ 28268 w 126"/>
                <a:gd name="T71" fmla="*/ 11461 h 68"/>
                <a:gd name="T72" fmla="*/ 25110 w 126"/>
                <a:gd name="T73" fmla="*/ 11092 h 68"/>
                <a:gd name="T74" fmla="*/ 22973 w 126"/>
                <a:gd name="T75" fmla="*/ 11461 h 68"/>
                <a:gd name="T76" fmla="*/ 20354 w 126"/>
                <a:gd name="T77" fmla="*/ 11461 h 68"/>
                <a:gd name="T78" fmla="*/ 17201 w 126"/>
                <a:gd name="T79" fmla="*/ 11857 h 68"/>
                <a:gd name="T80" fmla="*/ 14618 w 126"/>
                <a:gd name="T81" fmla="*/ 11857 h 68"/>
                <a:gd name="T82" fmla="*/ 11988 w 126"/>
                <a:gd name="T83" fmla="*/ 12262 h 68"/>
                <a:gd name="T84" fmla="*/ 0 w 126"/>
                <a:gd name="T85" fmla="*/ 0 h 68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26" h="68">
                  <a:moveTo>
                    <a:pt x="0" y="0"/>
                  </a:moveTo>
                  <a:lnTo>
                    <a:pt x="4" y="4"/>
                  </a:lnTo>
                  <a:lnTo>
                    <a:pt x="11" y="9"/>
                  </a:lnTo>
                  <a:lnTo>
                    <a:pt x="19" y="14"/>
                  </a:lnTo>
                  <a:lnTo>
                    <a:pt x="28" y="16"/>
                  </a:lnTo>
                  <a:lnTo>
                    <a:pt x="34" y="16"/>
                  </a:lnTo>
                  <a:lnTo>
                    <a:pt x="40" y="16"/>
                  </a:lnTo>
                  <a:lnTo>
                    <a:pt x="46" y="16"/>
                  </a:lnTo>
                  <a:lnTo>
                    <a:pt x="51" y="17"/>
                  </a:lnTo>
                  <a:lnTo>
                    <a:pt x="57" y="17"/>
                  </a:lnTo>
                  <a:lnTo>
                    <a:pt x="62" y="18"/>
                  </a:lnTo>
                  <a:lnTo>
                    <a:pt x="66" y="19"/>
                  </a:lnTo>
                  <a:lnTo>
                    <a:pt x="71" y="20"/>
                  </a:lnTo>
                  <a:lnTo>
                    <a:pt x="77" y="22"/>
                  </a:lnTo>
                  <a:lnTo>
                    <a:pt x="83" y="24"/>
                  </a:lnTo>
                  <a:lnTo>
                    <a:pt x="88" y="26"/>
                  </a:lnTo>
                  <a:lnTo>
                    <a:pt x="94" y="29"/>
                  </a:lnTo>
                  <a:lnTo>
                    <a:pt x="99" y="32"/>
                  </a:lnTo>
                  <a:lnTo>
                    <a:pt x="104" y="35"/>
                  </a:lnTo>
                  <a:lnTo>
                    <a:pt x="108" y="39"/>
                  </a:lnTo>
                  <a:lnTo>
                    <a:pt x="113" y="43"/>
                  </a:lnTo>
                  <a:lnTo>
                    <a:pt x="117" y="49"/>
                  </a:lnTo>
                  <a:lnTo>
                    <a:pt x="121" y="55"/>
                  </a:lnTo>
                  <a:lnTo>
                    <a:pt x="124" y="62"/>
                  </a:lnTo>
                  <a:lnTo>
                    <a:pt x="126" y="68"/>
                  </a:lnTo>
                  <a:lnTo>
                    <a:pt x="122" y="67"/>
                  </a:lnTo>
                  <a:lnTo>
                    <a:pt x="118" y="63"/>
                  </a:lnTo>
                  <a:lnTo>
                    <a:pt x="116" y="57"/>
                  </a:lnTo>
                  <a:lnTo>
                    <a:pt x="113" y="53"/>
                  </a:lnTo>
                  <a:lnTo>
                    <a:pt x="109" y="49"/>
                  </a:lnTo>
                  <a:lnTo>
                    <a:pt x="102" y="43"/>
                  </a:lnTo>
                  <a:lnTo>
                    <a:pt x="94" y="39"/>
                  </a:lnTo>
                  <a:lnTo>
                    <a:pt x="86" y="35"/>
                  </a:lnTo>
                  <a:lnTo>
                    <a:pt x="77" y="33"/>
                  </a:lnTo>
                  <a:lnTo>
                    <a:pt x="71" y="32"/>
                  </a:lnTo>
                  <a:lnTo>
                    <a:pt x="65" y="32"/>
                  </a:lnTo>
                  <a:lnTo>
                    <a:pt x="58" y="31"/>
                  </a:lnTo>
                  <a:lnTo>
                    <a:pt x="53" y="32"/>
                  </a:lnTo>
                  <a:lnTo>
                    <a:pt x="47" y="32"/>
                  </a:lnTo>
                  <a:lnTo>
                    <a:pt x="40" y="33"/>
                  </a:lnTo>
                  <a:lnTo>
                    <a:pt x="34" y="33"/>
                  </a:lnTo>
                  <a:lnTo>
                    <a:pt x="28" y="3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3" name="Freeform 14"/>
            <p:cNvSpPr/>
            <p:nvPr/>
          </p:nvSpPr>
          <p:spPr bwMode="auto">
            <a:xfrm>
              <a:off x="2888" y="719"/>
              <a:ext cx="202" cy="111"/>
            </a:xfrm>
            <a:custGeom>
              <a:avLst/>
              <a:gdLst>
                <a:gd name="T0" fmla="*/ 0 w 125"/>
                <a:gd name="T1" fmla="*/ 0 h 67"/>
                <a:gd name="T2" fmla="*/ 1214 w 125"/>
                <a:gd name="T3" fmla="*/ 2051 h 67"/>
                <a:gd name="T4" fmla="*/ 3171 w 125"/>
                <a:gd name="T5" fmla="*/ 3398 h 67"/>
                <a:gd name="T6" fmla="*/ 5727 w 125"/>
                <a:gd name="T7" fmla="*/ 5630 h 67"/>
                <a:gd name="T8" fmla="*/ 8654 w 125"/>
                <a:gd name="T9" fmla="*/ 5893 h 67"/>
                <a:gd name="T10" fmla="*/ 10470 w 125"/>
                <a:gd name="T11" fmla="*/ 5893 h 67"/>
                <a:gd name="T12" fmla="*/ 12057 w 125"/>
                <a:gd name="T13" fmla="*/ 6420 h 67"/>
                <a:gd name="T14" fmla="*/ 13985 w 125"/>
                <a:gd name="T15" fmla="*/ 6420 h 67"/>
                <a:gd name="T16" fmla="*/ 15940 w 125"/>
                <a:gd name="T17" fmla="*/ 7029 h 67"/>
                <a:gd name="T18" fmla="*/ 17580 w 125"/>
                <a:gd name="T19" fmla="*/ 7029 h 67"/>
                <a:gd name="T20" fmla="*/ 19074 w 125"/>
                <a:gd name="T21" fmla="*/ 7836 h 67"/>
                <a:gd name="T22" fmla="*/ 20662 w 125"/>
                <a:gd name="T23" fmla="*/ 7871 h 67"/>
                <a:gd name="T24" fmla="*/ 22226 w 125"/>
                <a:gd name="T25" fmla="*/ 8567 h 67"/>
                <a:gd name="T26" fmla="*/ 23792 w 125"/>
                <a:gd name="T27" fmla="*/ 9008 h 67"/>
                <a:gd name="T28" fmla="*/ 25759 w 125"/>
                <a:gd name="T29" fmla="*/ 9763 h 67"/>
                <a:gd name="T30" fmla="*/ 27697 w 125"/>
                <a:gd name="T31" fmla="*/ 11059 h 67"/>
                <a:gd name="T32" fmla="*/ 29382 w 125"/>
                <a:gd name="T33" fmla="*/ 11841 h 67"/>
                <a:gd name="T34" fmla="*/ 30824 w 125"/>
                <a:gd name="T35" fmla="*/ 13040 h 67"/>
                <a:gd name="T36" fmla="*/ 32558 w 125"/>
                <a:gd name="T37" fmla="*/ 14924 h 67"/>
                <a:gd name="T38" fmla="*/ 33534 w 125"/>
                <a:gd name="T39" fmla="*/ 16175 h 67"/>
                <a:gd name="T40" fmla="*/ 35119 w 125"/>
                <a:gd name="T41" fmla="*/ 18322 h 67"/>
                <a:gd name="T42" fmla="*/ 36691 w 125"/>
                <a:gd name="T43" fmla="*/ 20904 h 67"/>
                <a:gd name="T44" fmla="*/ 37666 w 125"/>
                <a:gd name="T45" fmla="*/ 22919 h 67"/>
                <a:gd name="T46" fmla="*/ 39057 w 125"/>
                <a:gd name="T47" fmla="*/ 26037 h 67"/>
                <a:gd name="T48" fmla="*/ 39631 w 125"/>
                <a:gd name="T49" fmla="*/ 28679 h 67"/>
                <a:gd name="T50" fmla="*/ 38107 w 125"/>
                <a:gd name="T51" fmla="*/ 28182 h 67"/>
                <a:gd name="T52" fmla="*/ 37065 w 125"/>
                <a:gd name="T53" fmla="*/ 26610 h 67"/>
                <a:gd name="T54" fmla="*/ 36082 w 125"/>
                <a:gd name="T55" fmla="*/ 24215 h 67"/>
                <a:gd name="T56" fmla="*/ 35119 w 125"/>
                <a:gd name="T57" fmla="*/ 22067 h 67"/>
                <a:gd name="T58" fmla="*/ 34372 w 125"/>
                <a:gd name="T59" fmla="*/ 20904 h 67"/>
                <a:gd name="T60" fmla="*/ 31952 w 125"/>
                <a:gd name="T61" fmla="*/ 18322 h 67"/>
                <a:gd name="T62" fmla="*/ 29382 w 125"/>
                <a:gd name="T63" fmla="*/ 16175 h 67"/>
                <a:gd name="T64" fmla="*/ 26360 w 125"/>
                <a:gd name="T65" fmla="*/ 14924 h 67"/>
                <a:gd name="T66" fmla="*/ 23581 w 125"/>
                <a:gd name="T67" fmla="*/ 14193 h 67"/>
                <a:gd name="T68" fmla="*/ 21622 w 125"/>
                <a:gd name="T69" fmla="*/ 13040 h 67"/>
                <a:gd name="T70" fmla="*/ 20038 w 125"/>
                <a:gd name="T71" fmla="*/ 13040 h 67"/>
                <a:gd name="T72" fmla="*/ 18093 w 125"/>
                <a:gd name="T73" fmla="*/ 12982 h 67"/>
                <a:gd name="T74" fmla="*/ 16155 w 125"/>
                <a:gd name="T75" fmla="*/ 13040 h 67"/>
                <a:gd name="T76" fmla="*/ 13985 w 125"/>
                <a:gd name="T77" fmla="*/ 13040 h 67"/>
                <a:gd name="T78" fmla="*/ 12057 w 125"/>
                <a:gd name="T79" fmla="*/ 14193 h 67"/>
                <a:gd name="T80" fmla="*/ 10237 w 125"/>
                <a:gd name="T81" fmla="*/ 14193 h 67"/>
                <a:gd name="T82" fmla="*/ 8280 w 125"/>
                <a:gd name="T83" fmla="*/ 14452 h 67"/>
                <a:gd name="T84" fmla="*/ 0 w 125"/>
                <a:gd name="T85" fmla="*/ 0 h 6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25" h="67">
                  <a:moveTo>
                    <a:pt x="0" y="0"/>
                  </a:moveTo>
                  <a:lnTo>
                    <a:pt x="4" y="5"/>
                  </a:lnTo>
                  <a:lnTo>
                    <a:pt x="10" y="8"/>
                  </a:lnTo>
                  <a:lnTo>
                    <a:pt x="18" y="13"/>
                  </a:lnTo>
                  <a:lnTo>
                    <a:pt x="27" y="14"/>
                  </a:lnTo>
                  <a:lnTo>
                    <a:pt x="33" y="14"/>
                  </a:lnTo>
                  <a:lnTo>
                    <a:pt x="38" y="15"/>
                  </a:lnTo>
                  <a:lnTo>
                    <a:pt x="44" y="15"/>
                  </a:lnTo>
                  <a:lnTo>
                    <a:pt x="50" y="16"/>
                  </a:lnTo>
                  <a:lnTo>
                    <a:pt x="56" y="16"/>
                  </a:lnTo>
                  <a:lnTo>
                    <a:pt x="60" y="18"/>
                  </a:lnTo>
                  <a:lnTo>
                    <a:pt x="65" y="19"/>
                  </a:lnTo>
                  <a:lnTo>
                    <a:pt x="70" y="20"/>
                  </a:lnTo>
                  <a:lnTo>
                    <a:pt x="75" y="21"/>
                  </a:lnTo>
                  <a:lnTo>
                    <a:pt x="81" y="23"/>
                  </a:lnTo>
                  <a:lnTo>
                    <a:pt x="87" y="26"/>
                  </a:lnTo>
                  <a:lnTo>
                    <a:pt x="93" y="28"/>
                  </a:lnTo>
                  <a:lnTo>
                    <a:pt x="97" y="31"/>
                  </a:lnTo>
                  <a:lnTo>
                    <a:pt x="103" y="35"/>
                  </a:lnTo>
                  <a:lnTo>
                    <a:pt x="106" y="38"/>
                  </a:lnTo>
                  <a:lnTo>
                    <a:pt x="111" y="43"/>
                  </a:lnTo>
                  <a:lnTo>
                    <a:pt x="116" y="49"/>
                  </a:lnTo>
                  <a:lnTo>
                    <a:pt x="119" y="54"/>
                  </a:lnTo>
                  <a:lnTo>
                    <a:pt x="123" y="61"/>
                  </a:lnTo>
                  <a:lnTo>
                    <a:pt x="125" y="67"/>
                  </a:lnTo>
                  <a:lnTo>
                    <a:pt x="120" y="66"/>
                  </a:lnTo>
                  <a:lnTo>
                    <a:pt x="117" y="62"/>
                  </a:lnTo>
                  <a:lnTo>
                    <a:pt x="114" y="57"/>
                  </a:lnTo>
                  <a:lnTo>
                    <a:pt x="111" y="52"/>
                  </a:lnTo>
                  <a:lnTo>
                    <a:pt x="108" y="49"/>
                  </a:lnTo>
                  <a:lnTo>
                    <a:pt x="101" y="43"/>
                  </a:lnTo>
                  <a:lnTo>
                    <a:pt x="93" y="38"/>
                  </a:lnTo>
                  <a:lnTo>
                    <a:pt x="83" y="35"/>
                  </a:lnTo>
                  <a:lnTo>
                    <a:pt x="74" y="33"/>
                  </a:lnTo>
                  <a:lnTo>
                    <a:pt x="68" y="31"/>
                  </a:lnTo>
                  <a:lnTo>
                    <a:pt x="63" y="31"/>
                  </a:lnTo>
                  <a:lnTo>
                    <a:pt x="57" y="30"/>
                  </a:lnTo>
                  <a:lnTo>
                    <a:pt x="51" y="31"/>
                  </a:lnTo>
                  <a:lnTo>
                    <a:pt x="44" y="31"/>
                  </a:lnTo>
                  <a:lnTo>
                    <a:pt x="38" y="33"/>
                  </a:lnTo>
                  <a:lnTo>
                    <a:pt x="32" y="33"/>
                  </a:lnTo>
                  <a:lnTo>
                    <a:pt x="26" y="3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" name="Freeform 15"/>
            <p:cNvSpPr/>
            <p:nvPr/>
          </p:nvSpPr>
          <p:spPr bwMode="auto">
            <a:xfrm>
              <a:off x="2927" y="774"/>
              <a:ext cx="215" cy="138"/>
            </a:xfrm>
            <a:custGeom>
              <a:avLst/>
              <a:gdLst>
                <a:gd name="T0" fmla="*/ 0 w 131"/>
                <a:gd name="T1" fmla="*/ 0 h 85"/>
                <a:gd name="T2" fmla="*/ 1096 w 131"/>
                <a:gd name="T3" fmla="*/ 1002 h 85"/>
                <a:gd name="T4" fmla="*/ 2559 w 131"/>
                <a:gd name="T5" fmla="*/ 1627 h 85"/>
                <a:gd name="T6" fmla="*/ 4200 w 131"/>
                <a:gd name="T7" fmla="*/ 2641 h 85"/>
                <a:gd name="T8" fmla="*/ 6158 w 131"/>
                <a:gd name="T9" fmla="*/ 3280 h 85"/>
                <a:gd name="T10" fmla="*/ 7707 w 131"/>
                <a:gd name="T11" fmla="*/ 3911 h 85"/>
                <a:gd name="T12" fmla="*/ 9514 w 131"/>
                <a:gd name="T13" fmla="*/ 4288 h 85"/>
                <a:gd name="T14" fmla="*/ 11313 w 131"/>
                <a:gd name="T15" fmla="*/ 4939 h 85"/>
                <a:gd name="T16" fmla="*/ 13056 w 131"/>
                <a:gd name="T17" fmla="*/ 5325 h 85"/>
                <a:gd name="T18" fmla="*/ 15265 w 131"/>
                <a:gd name="T19" fmla="*/ 5325 h 85"/>
                <a:gd name="T20" fmla="*/ 17471 w 131"/>
                <a:gd name="T21" fmla="*/ 5325 h 85"/>
                <a:gd name="T22" fmla="*/ 20353 w 131"/>
                <a:gd name="T23" fmla="*/ 5731 h 85"/>
                <a:gd name="T24" fmla="*/ 22519 w 131"/>
                <a:gd name="T25" fmla="*/ 5731 h 85"/>
                <a:gd name="T26" fmla="*/ 24380 w 131"/>
                <a:gd name="T27" fmla="*/ 5952 h 85"/>
                <a:gd name="T28" fmla="*/ 26763 w 131"/>
                <a:gd name="T29" fmla="*/ 6350 h 85"/>
                <a:gd name="T30" fmla="*/ 29010 w 131"/>
                <a:gd name="T31" fmla="*/ 6350 h 85"/>
                <a:gd name="T32" fmla="*/ 31423 w 131"/>
                <a:gd name="T33" fmla="*/ 6577 h 85"/>
                <a:gd name="T34" fmla="*/ 35168 w 131"/>
                <a:gd name="T35" fmla="*/ 8019 h 85"/>
                <a:gd name="T36" fmla="*/ 38106 w 131"/>
                <a:gd name="T37" fmla="*/ 9046 h 85"/>
                <a:gd name="T38" fmla="*/ 41118 w 131"/>
                <a:gd name="T39" fmla="*/ 11212 h 85"/>
                <a:gd name="T40" fmla="*/ 43924 w 131"/>
                <a:gd name="T41" fmla="*/ 13862 h 85"/>
                <a:gd name="T42" fmla="*/ 46481 w 131"/>
                <a:gd name="T43" fmla="*/ 17180 h 85"/>
                <a:gd name="T44" fmla="*/ 48213 w 131"/>
                <a:gd name="T45" fmla="*/ 20844 h 85"/>
                <a:gd name="T46" fmla="*/ 49585 w 131"/>
                <a:gd name="T47" fmla="*/ 24137 h 85"/>
                <a:gd name="T48" fmla="*/ 50013 w 131"/>
                <a:gd name="T49" fmla="*/ 27892 h 85"/>
                <a:gd name="T50" fmla="*/ 49322 w 131"/>
                <a:gd name="T51" fmla="*/ 28548 h 85"/>
                <a:gd name="T52" fmla="*/ 48213 w 131"/>
                <a:gd name="T53" fmla="*/ 25853 h 85"/>
                <a:gd name="T54" fmla="*/ 47060 w 131"/>
                <a:gd name="T55" fmla="*/ 22121 h 85"/>
                <a:gd name="T56" fmla="*/ 45129 w 131"/>
                <a:gd name="T57" fmla="*/ 19210 h 85"/>
                <a:gd name="T58" fmla="*/ 43525 w 131"/>
                <a:gd name="T59" fmla="*/ 16555 h 85"/>
                <a:gd name="T60" fmla="*/ 41118 w 131"/>
                <a:gd name="T61" fmla="*/ 14035 h 85"/>
                <a:gd name="T62" fmla="*/ 38920 w 131"/>
                <a:gd name="T63" fmla="*/ 12839 h 85"/>
                <a:gd name="T64" fmla="*/ 36269 w 131"/>
                <a:gd name="T65" fmla="*/ 11212 h 85"/>
                <a:gd name="T66" fmla="*/ 33404 w 131"/>
                <a:gd name="T67" fmla="*/ 10309 h 85"/>
                <a:gd name="T68" fmla="*/ 31423 w 131"/>
                <a:gd name="T69" fmla="*/ 10197 h 85"/>
                <a:gd name="T70" fmla="*/ 28674 w 131"/>
                <a:gd name="T71" fmla="*/ 10197 h 85"/>
                <a:gd name="T72" fmla="*/ 25628 w 131"/>
                <a:gd name="T73" fmla="*/ 10197 h 85"/>
                <a:gd name="T74" fmla="*/ 22519 w 131"/>
                <a:gd name="T75" fmla="*/ 10309 h 85"/>
                <a:gd name="T76" fmla="*/ 19146 w 131"/>
                <a:gd name="T77" fmla="*/ 10309 h 85"/>
                <a:gd name="T78" fmla="*/ 15615 w 131"/>
                <a:gd name="T79" fmla="*/ 10678 h 85"/>
                <a:gd name="T80" fmla="*/ 12649 w 131"/>
                <a:gd name="T81" fmla="*/ 10678 h 85"/>
                <a:gd name="T82" fmla="*/ 10107 w 131"/>
                <a:gd name="T83" fmla="*/ 11212 h 85"/>
                <a:gd name="T84" fmla="*/ 0 w 131"/>
                <a:gd name="T85" fmla="*/ 0 h 85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31" h="85">
                  <a:moveTo>
                    <a:pt x="0" y="0"/>
                  </a:moveTo>
                  <a:lnTo>
                    <a:pt x="3" y="3"/>
                  </a:lnTo>
                  <a:lnTo>
                    <a:pt x="7" y="5"/>
                  </a:lnTo>
                  <a:lnTo>
                    <a:pt x="11" y="8"/>
                  </a:lnTo>
                  <a:lnTo>
                    <a:pt x="16" y="10"/>
                  </a:lnTo>
                  <a:lnTo>
                    <a:pt x="20" y="12"/>
                  </a:lnTo>
                  <a:lnTo>
                    <a:pt x="25" y="13"/>
                  </a:lnTo>
                  <a:lnTo>
                    <a:pt x="30" y="15"/>
                  </a:lnTo>
                  <a:lnTo>
                    <a:pt x="34" y="16"/>
                  </a:lnTo>
                  <a:lnTo>
                    <a:pt x="40" y="16"/>
                  </a:lnTo>
                  <a:lnTo>
                    <a:pt x="46" y="16"/>
                  </a:lnTo>
                  <a:lnTo>
                    <a:pt x="53" y="17"/>
                  </a:lnTo>
                  <a:lnTo>
                    <a:pt x="59" y="17"/>
                  </a:lnTo>
                  <a:lnTo>
                    <a:pt x="64" y="18"/>
                  </a:lnTo>
                  <a:lnTo>
                    <a:pt x="70" y="19"/>
                  </a:lnTo>
                  <a:lnTo>
                    <a:pt x="76" y="19"/>
                  </a:lnTo>
                  <a:lnTo>
                    <a:pt x="82" y="20"/>
                  </a:lnTo>
                  <a:lnTo>
                    <a:pt x="92" y="24"/>
                  </a:lnTo>
                  <a:lnTo>
                    <a:pt x="100" y="27"/>
                  </a:lnTo>
                  <a:lnTo>
                    <a:pt x="108" y="33"/>
                  </a:lnTo>
                  <a:lnTo>
                    <a:pt x="115" y="41"/>
                  </a:lnTo>
                  <a:lnTo>
                    <a:pt x="122" y="51"/>
                  </a:lnTo>
                  <a:lnTo>
                    <a:pt x="126" y="62"/>
                  </a:lnTo>
                  <a:lnTo>
                    <a:pt x="130" y="72"/>
                  </a:lnTo>
                  <a:lnTo>
                    <a:pt x="131" y="83"/>
                  </a:lnTo>
                  <a:lnTo>
                    <a:pt x="129" y="85"/>
                  </a:lnTo>
                  <a:lnTo>
                    <a:pt x="126" y="77"/>
                  </a:lnTo>
                  <a:lnTo>
                    <a:pt x="123" y="66"/>
                  </a:lnTo>
                  <a:lnTo>
                    <a:pt x="118" y="57"/>
                  </a:lnTo>
                  <a:lnTo>
                    <a:pt x="114" y="49"/>
                  </a:lnTo>
                  <a:lnTo>
                    <a:pt x="108" y="42"/>
                  </a:lnTo>
                  <a:lnTo>
                    <a:pt x="102" y="38"/>
                  </a:lnTo>
                  <a:lnTo>
                    <a:pt x="95" y="33"/>
                  </a:lnTo>
                  <a:lnTo>
                    <a:pt x="87" y="31"/>
                  </a:lnTo>
                  <a:lnTo>
                    <a:pt x="82" y="30"/>
                  </a:lnTo>
                  <a:lnTo>
                    <a:pt x="75" y="30"/>
                  </a:lnTo>
                  <a:lnTo>
                    <a:pt x="67" y="30"/>
                  </a:lnTo>
                  <a:lnTo>
                    <a:pt x="59" y="31"/>
                  </a:lnTo>
                  <a:lnTo>
                    <a:pt x="50" y="31"/>
                  </a:lnTo>
                  <a:lnTo>
                    <a:pt x="41" y="32"/>
                  </a:lnTo>
                  <a:lnTo>
                    <a:pt x="33" y="32"/>
                  </a:lnTo>
                  <a:lnTo>
                    <a:pt x="26" y="3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" name="Freeform 16"/>
            <p:cNvSpPr/>
            <p:nvPr/>
          </p:nvSpPr>
          <p:spPr bwMode="auto">
            <a:xfrm>
              <a:off x="2832" y="663"/>
              <a:ext cx="261" cy="415"/>
            </a:xfrm>
            <a:custGeom>
              <a:avLst/>
              <a:gdLst>
                <a:gd name="T0" fmla="*/ 30276 w 160"/>
                <a:gd name="T1" fmla="*/ 36615 h 254"/>
                <a:gd name="T2" fmla="*/ 54544 w 160"/>
                <a:gd name="T3" fmla="*/ 67379 h 254"/>
                <a:gd name="T4" fmla="*/ 56229 w 160"/>
                <a:gd name="T5" fmla="*/ 69780 h 254"/>
                <a:gd name="T6" fmla="*/ 56867 w 160"/>
                <a:gd name="T7" fmla="*/ 72664 h 254"/>
                <a:gd name="T8" fmla="*/ 56867 w 160"/>
                <a:gd name="T9" fmla="*/ 75517 h 254"/>
                <a:gd name="T10" fmla="*/ 56242 w 160"/>
                <a:gd name="T11" fmla="*/ 78910 h 254"/>
                <a:gd name="T12" fmla="*/ 55813 w 160"/>
                <a:gd name="T13" fmla="*/ 82180 h 254"/>
                <a:gd name="T14" fmla="*/ 54034 w 160"/>
                <a:gd name="T15" fmla="*/ 84938 h 254"/>
                <a:gd name="T16" fmla="*/ 52241 w 160"/>
                <a:gd name="T17" fmla="*/ 87465 h 254"/>
                <a:gd name="T18" fmla="*/ 50048 w 160"/>
                <a:gd name="T19" fmla="*/ 89434 h 254"/>
                <a:gd name="T20" fmla="*/ 48595 w 160"/>
                <a:gd name="T21" fmla="*/ 90851 h 254"/>
                <a:gd name="T22" fmla="*/ 46884 w 160"/>
                <a:gd name="T23" fmla="*/ 91256 h 254"/>
                <a:gd name="T24" fmla="*/ 45487 w 160"/>
                <a:gd name="T25" fmla="*/ 91898 h 254"/>
                <a:gd name="T26" fmla="*/ 43768 w 160"/>
                <a:gd name="T27" fmla="*/ 91898 h 254"/>
                <a:gd name="T28" fmla="*/ 42117 w 160"/>
                <a:gd name="T29" fmla="*/ 91503 h 254"/>
                <a:gd name="T30" fmla="*/ 40956 w 160"/>
                <a:gd name="T31" fmla="*/ 91256 h 254"/>
                <a:gd name="T32" fmla="*/ 39887 w 160"/>
                <a:gd name="T33" fmla="*/ 90455 h 254"/>
                <a:gd name="T34" fmla="*/ 38263 w 160"/>
                <a:gd name="T35" fmla="*/ 89014 h 254"/>
                <a:gd name="T36" fmla="*/ 37196 w 160"/>
                <a:gd name="T37" fmla="*/ 86369 h 254"/>
                <a:gd name="T38" fmla="*/ 36556 w 160"/>
                <a:gd name="T39" fmla="*/ 83892 h 254"/>
                <a:gd name="T40" fmla="*/ 36556 w 160"/>
                <a:gd name="T41" fmla="*/ 80664 h 254"/>
                <a:gd name="T42" fmla="*/ 36948 w 160"/>
                <a:gd name="T43" fmla="*/ 77639 h 254"/>
                <a:gd name="T44" fmla="*/ 37586 w 160"/>
                <a:gd name="T45" fmla="*/ 74839 h 254"/>
                <a:gd name="T46" fmla="*/ 39375 w 160"/>
                <a:gd name="T47" fmla="*/ 72022 h 254"/>
                <a:gd name="T48" fmla="*/ 40956 w 160"/>
                <a:gd name="T49" fmla="*/ 69532 h 254"/>
                <a:gd name="T50" fmla="*/ 42714 w 160"/>
                <a:gd name="T51" fmla="*/ 67379 h 254"/>
                <a:gd name="T52" fmla="*/ 44021 w 160"/>
                <a:gd name="T53" fmla="*/ 66263 h 254"/>
                <a:gd name="T54" fmla="*/ 46146 w 160"/>
                <a:gd name="T55" fmla="*/ 64642 h 254"/>
                <a:gd name="T56" fmla="*/ 47908 w 160"/>
                <a:gd name="T57" fmla="*/ 64399 h 254"/>
                <a:gd name="T58" fmla="*/ 49388 w 160"/>
                <a:gd name="T59" fmla="*/ 63993 h 254"/>
                <a:gd name="T60" fmla="*/ 0 w 160"/>
                <a:gd name="T61" fmla="*/ 1060 h 254"/>
                <a:gd name="T62" fmla="*/ 1700 w 160"/>
                <a:gd name="T63" fmla="*/ 0 h 254"/>
                <a:gd name="T64" fmla="*/ 11781 w 160"/>
                <a:gd name="T65" fmla="*/ 12344 h 254"/>
                <a:gd name="T66" fmla="*/ 20975 w 160"/>
                <a:gd name="T67" fmla="*/ 24578 h 254"/>
                <a:gd name="T68" fmla="*/ 30276 w 160"/>
                <a:gd name="T69" fmla="*/ 36615 h 254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160" h="254">
                  <a:moveTo>
                    <a:pt x="85" y="101"/>
                  </a:moveTo>
                  <a:lnTo>
                    <a:pt x="154" y="186"/>
                  </a:lnTo>
                  <a:lnTo>
                    <a:pt x="158" y="193"/>
                  </a:lnTo>
                  <a:lnTo>
                    <a:pt x="160" y="201"/>
                  </a:lnTo>
                  <a:lnTo>
                    <a:pt x="160" y="209"/>
                  </a:lnTo>
                  <a:lnTo>
                    <a:pt x="159" y="218"/>
                  </a:lnTo>
                  <a:lnTo>
                    <a:pt x="157" y="227"/>
                  </a:lnTo>
                  <a:lnTo>
                    <a:pt x="152" y="235"/>
                  </a:lnTo>
                  <a:lnTo>
                    <a:pt x="147" y="242"/>
                  </a:lnTo>
                  <a:lnTo>
                    <a:pt x="141" y="247"/>
                  </a:lnTo>
                  <a:lnTo>
                    <a:pt x="137" y="251"/>
                  </a:lnTo>
                  <a:lnTo>
                    <a:pt x="132" y="252"/>
                  </a:lnTo>
                  <a:lnTo>
                    <a:pt x="128" y="254"/>
                  </a:lnTo>
                  <a:lnTo>
                    <a:pt x="123" y="254"/>
                  </a:lnTo>
                  <a:lnTo>
                    <a:pt x="119" y="253"/>
                  </a:lnTo>
                  <a:lnTo>
                    <a:pt x="115" y="252"/>
                  </a:lnTo>
                  <a:lnTo>
                    <a:pt x="112" y="250"/>
                  </a:lnTo>
                  <a:lnTo>
                    <a:pt x="108" y="246"/>
                  </a:lnTo>
                  <a:lnTo>
                    <a:pt x="105" y="239"/>
                  </a:lnTo>
                  <a:lnTo>
                    <a:pt x="103" y="232"/>
                  </a:lnTo>
                  <a:lnTo>
                    <a:pt x="103" y="223"/>
                  </a:lnTo>
                  <a:lnTo>
                    <a:pt x="104" y="215"/>
                  </a:lnTo>
                  <a:lnTo>
                    <a:pt x="106" y="207"/>
                  </a:lnTo>
                  <a:lnTo>
                    <a:pt x="111" y="199"/>
                  </a:lnTo>
                  <a:lnTo>
                    <a:pt x="115" y="192"/>
                  </a:lnTo>
                  <a:lnTo>
                    <a:pt x="120" y="186"/>
                  </a:lnTo>
                  <a:lnTo>
                    <a:pt x="124" y="183"/>
                  </a:lnTo>
                  <a:lnTo>
                    <a:pt x="130" y="179"/>
                  </a:lnTo>
                  <a:lnTo>
                    <a:pt x="135" y="178"/>
                  </a:lnTo>
                  <a:lnTo>
                    <a:pt x="139" y="177"/>
                  </a:lnTo>
                  <a:lnTo>
                    <a:pt x="0" y="3"/>
                  </a:lnTo>
                  <a:lnTo>
                    <a:pt x="5" y="0"/>
                  </a:lnTo>
                  <a:lnTo>
                    <a:pt x="33" y="34"/>
                  </a:lnTo>
                  <a:lnTo>
                    <a:pt x="59" y="68"/>
                  </a:lnTo>
                  <a:lnTo>
                    <a:pt x="85" y="101"/>
                  </a:lnTo>
                  <a:close/>
                </a:path>
              </a:pathLst>
            </a:custGeom>
            <a:solidFill>
              <a:srgbClr val="3333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66" name="Freeform 19"/>
          <p:cNvSpPr/>
          <p:nvPr/>
        </p:nvSpPr>
        <p:spPr bwMode="auto">
          <a:xfrm rot="19620000">
            <a:off x="1630643" y="1320837"/>
            <a:ext cx="155575" cy="245110"/>
          </a:xfrm>
          <a:custGeom>
            <a:avLst/>
            <a:gdLst>
              <a:gd name="T0" fmla="*/ 2147483647 w 316"/>
              <a:gd name="T1" fmla="*/ 2147483647 h 419"/>
              <a:gd name="T2" fmla="*/ 2147483647 w 316"/>
              <a:gd name="T3" fmla="*/ 2147483647 h 419"/>
              <a:gd name="T4" fmla="*/ 2147483647 w 316"/>
              <a:gd name="T5" fmla="*/ 0 h 419"/>
              <a:gd name="T6" fmla="*/ 2147483647 w 316"/>
              <a:gd name="T7" fmla="*/ 2147483647 h 419"/>
              <a:gd name="T8" fmla="*/ 2147483647 w 316"/>
              <a:gd name="T9" fmla="*/ 2147483647 h 419"/>
              <a:gd name="T10" fmla="*/ 2147483647 w 316"/>
              <a:gd name="T11" fmla="*/ 2147483647 h 419"/>
              <a:gd name="T12" fmla="*/ 2147483647 w 316"/>
              <a:gd name="T13" fmla="*/ 2147483647 h 419"/>
              <a:gd name="T14" fmla="*/ 2147483647 w 316"/>
              <a:gd name="T15" fmla="*/ 2147483647 h 419"/>
              <a:gd name="T16" fmla="*/ 2147483647 w 316"/>
              <a:gd name="T17" fmla="*/ 2147483647 h 419"/>
              <a:gd name="T18" fmla="*/ 2147483647 w 316"/>
              <a:gd name="T19" fmla="*/ 2147483647 h 419"/>
              <a:gd name="T20" fmla="*/ 2147483647 w 316"/>
              <a:gd name="T21" fmla="*/ 2147483647 h 419"/>
              <a:gd name="T22" fmla="*/ 2147483647 w 316"/>
              <a:gd name="T23" fmla="*/ 2147483647 h 419"/>
              <a:gd name="T24" fmla="*/ 2147483647 w 316"/>
              <a:gd name="T25" fmla="*/ 2147483647 h 419"/>
              <a:gd name="T26" fmla="*/ 2147483647 w 316"/>
              <a:gd name="T27" fmla="*/ 2147483647 h 419"/>
              <a:gd name="T28" fmla="*/ 2147483647 w 316"/>
              <a:gd name="T29" fmla="*/ 2147483647 h 419"/>
              <a:gd name="T30" fmla="*/ 2147483647 w 316"/>
              <a:gd name="T31" fmla="*/ 2147483647 h 419"/>
              <a:gd name="T32" fmla="*/ 2147483647 w 316"/>
              <a:gd name="T33" fmla="*/ 2147483647 h 419"/>
              <a:gd name="T34" fmla="*/ 2147483647 w 316"/>
              <a:gd name="T35" fmla="*/ 2147483647 h 419"/>
              <a:gd name="T36" fmla="*/ 2147483647 w 316"/>
              <a:gd name="T37" fmla="*/ 2147483647 h 419"/>
              <a:gd name="T38" fmla="*/ 2147483647 w 316"/>
              <a:gd name="T39" fmla="*/ 2147483647 h 419"/>
              <a:gd name="T40" fmla="*/ 2147483647 w 316"/>
              <a:gd name="T41" fmla="*/ 2147483647 h 419"/>
              <a:gd name="T42" fmla="*/ 2147483647 w 316"/>
              <a:gd name="T43" fmla="*/ 2147483647 h 419"/>
              <a:gd name="T44" fmla="*/ 2147483647 w 316"/>
              <a:gd name="T45" fmla="*/ 2147483647 h 419"/>
              <a:gd name="T46" fmla="*/ 2147483647 w 316"/>
              <a:gd name="T47" fmla="*/ 2147483647 h 419"/>
              <a:gd name="T48" fmla="*/ 2147483647 w 316"/>
              <a:gd name="T49" fmla="*/ 2147483647 h 419"/>
              <a:gd name="T50" fmla="*/ 2147483647 w 316"/>
              <a:gd name="T51" fmla="*/ 2147483647 h 419"/>
              <a:gd name="T52" fmla="*/ 2147483647 w 316"/>
              <a:gd name="T53" fmla="*/ 2147483647 h 419"/>
              <a:gd name="T54" fmla="*/ 2147483647 w 316"/>
              <a:gd name="T55" fmla="*/ 2147483647 h 419"/>
              <a:gd name="T56" fmla="*/ 2147483647 w 316"/>
              <a:gd name="T57" fmla="*/ 2147483647 h 419"/>
              <a:gd name="T58" fmla="*/ 2147483647 w 316"/>
              <a:gd name="T59" fmla="*/ 2147483647 h 419"/>
              <a:gd name="T60" fmla="*/ 2147483647 w 316"/>
              <a:gd name="T61" fmla="*/ 2147483647 h 419"/>
              <a:gd name="T62" fmla="*/ 2147483647 w 316"/>
              <a:gd name="T63" fmla="*/ 2147483647 h 419"/>
              <a:gd name="T64" fmla="*/ 2147483647 w 316"/>
              <a:gd name="T65" fmla="*/ 2147483647 h 419"/>
              <a:gd name="T66" fmla="*/ 2147483647 w 316"/>
              <a:gd name="T67" fmla="*/ 2147483647 h 419"/>
              <a:gd name="T68" fmla="*/ 0 w 316"/>
              <a:gd name="T69" fmla="*/ 2147483647 h 419"/>
              <a:gd name="T70" fmla="*/ 2147483647 w 316"/>
              <a:gd name="T71" fmla="*/ 2147483647 h 419"/>
              <a:gd name="T72" fmla="*/ 2147483647 w 316"/>
              <a:gd name="T73" fmla="*/ 2147483647 h 419"/>
              <a:gd name="T74" fmla="*/ 2147483647 w 316"/>
              <a:gd name="T75" fmla="*/ 2147483647 h 419"/>
              <a:gd name="T76" fmla="*/ 2147483647 w 316"/>
              <a:gd name="T77" fmla="*/ 2147483647 h 419"/>
              <a:gd name="T78" fmla="*/ 2147483647 w 316"/>
              <a:gd name="T79" fmla="*/ 2147483647 h 419"/>
              <a:gd name="T80" fmla="*/ 2147483647 w 316"/>
              <a:gd name="T81" fmla="*/ 2147483647 h 419"/>
              <a:gd name="T82" fmla="*/ 2147483647 w 316"/>
              <a:gd name="T83" fmla="*/ 2147483647 h 419"/>
              <a:gd name="T84" fmla="*/ 2147483647 w 316"/>
              <a:gd name="T85" fmla="*/ 2147483647 h 419"/>
              <a:gd name="T86" fmla="*/ 2147483647 w 316"/>
              <a:gd name="T87" fmla="*/ 2147483647 h 419"/>
              <a:gd name="T88" fmla="*/ 2147483647 w 316"/>
              <a:gd name="T89" fmla="*/ 2147483647 h 419"/>
              <a:gd name="T90" fmla="*/ 2147483647 w 316"/>
              <a:gd name="T91" fmla="*/ 2147483647 h 419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316" h="419">
                <a:moveTo>
                  <a:pt x="167" y="335"/>
                </a:moveTo>
                <a:lnTo>
                  <a:pt x="200" y="3"/>
                </a:lnTo>
                <a:lnTo>
                  <a:pt x="252" y="0"/>
                </a:lnTo>
                <a:lnTo>
                  <a:pt x="243" y="62"/>
                </a:lnTo>
                <a:lnTo>
                  <a:pt x="265" y="81"/>
                </a:lnTo>
                <a:lnTo>
                  <a:pt x="286" y="105"/>
                </a:lnTo>
                <a:lnTo>
                  <a:pt x="305" y="134"/>
                </a:lnTo>
                <a:lnTo>
                  <a:pt x="316" y="167"/>
                </a:lnTo>
                <a:lnTo>
                  <a:pt x="316" y="205"/>
                </a:lnTo>
                <a:lnTo>
                  <a:pt x="304" y="245"/>
                </a:lnTo>
                <a:lnTo>
                  <a:pt x="274" y="289"/>
                </a:lnTo>
                <a:lnTo>
                  <a:pt x="223" y="334"/>
                </a:lnTo>
                <a:lnTo>
                  <a:pt x="214" y="326"/>
                </a:lnTo>
                <a:lnTo>
                  <a:pt x="229" y="307"/>
                </a:lnTo>
                <a:lnTo>
                  <a:pt x="246" y="283"/>
                </a:lnTo>
                <a:lnTo>
                  <a:pt x="262" y="256"/>
                </a:lnTo>
                <a:lnTo>
                  <a:pt x="275" y="225"/>
                </a:lnTo>
                <a:lnTo>
                  <a:pt x="281" y="192"/>
                </a:lnTo>
                <a:lnTo>
                  <a:pt x="277" y="159"/>
                </a:lnTo>
                <a:lnTo>
                  <a:pt x="261" y="128"/>
                </a:lnTo>
                <a:lnTo>
                  <a:pt x="230" y="98"/>
                </a:lnTo>
                <a:lnTo>
                  <a:pt x="184" y="345"/>
                </a:lnTo>
                <a:lnTo>
                  <a:pt x="183" y="349"/>
                </a:lnTo>
                <a:lnTo>
                  <a:pt x="178" y="358"/>
                </a:lnTo>
                <a:lnTo>
                  <a:pt x="170" y="372"/>
                </a:lnTo>
                <a:lnTo>
                  <a:pt x="159" y="387"/>
                </a:lnTo>
                <a:lnTo>
                  <a:pt x="142" y="401"/>
                </a:lnTo>
                <a:lnTo>
                  <a:pt x="124" y="412"/>
                </a:lnTo>
                <a:lnTo>
                  <a:pt x="100" y="419"/>
                </a:lnTo>
                <a:lnTo>
                  <a:pt x="72" y="419"/>
                </a:lnTo>
                <a:lnTo>
                  <a:pt x="44" y="412"/>
                </a:lnTo>
                <a:lnTo>
                  <a:pt x="25" y="398"/>
                </a:lnTo>
                <a:lnTo>
                  <a:pt x="11" y="382"/>
                </a:lnTo>
                <a:lnTo>
                  <a:pt x="3" y="364"/>
                </a:lnTo>
                <a:lnTo>
                  <a:pt x="0" y="345"/>
                </a:lnTo>
                <a:lnTo>
                  <a:pt x="1" y="327"/>
                </a:lnTo>
                <a:lnTo>
                  <a:pt x="6" y="312"/>
                </a:lnTo>
                <a:lnTo>
                  <a:pt x="16" y="301"/>
                </a:lnTo>
                <a:lnTo>
                  <a:pt x="29" y="291"/>
                </a:lnTo>
                <a:lnTo>
                  <a:pt x="47" y="283"/>
                </a:lnTo>
                <a:lnTo>
                  <a:pt x="68" y="278"/>
                </a:lnTo>
                <a:lnTo>
                  <a:pt x="91" y="275"/>
                </a:lnTo>
                <a:lnTo>
                  <a:pt x="112" y="279"/>
                </a:lnTo>
                <a:lnTo>
                  <a:pt x="134" y="289"/>
                </a:lnTo>
                <a:lnTo>
                  <a:pt x="153" y="307"/>
                </a:lnTo>
                <a:lnTo>
                  <a:pt x="167" y="33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7" name="Freeform 180"/>
          <p:cNvSpPr/>
          <p:nvPr/>
        </p:nvSpPr>
        <p:spPr bwMode="auto">
          <a:xfrm>
            <a:off x="1019141" y="140335"/>
            <a:ext cx="185738" cy="188913"/>
          </a:xfrm>
          <a:custGeom>
            <a:avLst/>
            <a:gdLst>
              <a:gd name="T0" fmla="*/ 2147483647 w 137"/>
              <a:gd name="T1" fmla="*/ 2147483647 h 139"/>
              <a:gd name="T2" fmla="*/ 2147483647 w 137"/>
              <a:gd name="T3" fmla="*/ 0 h 139"/>
              <a:gd name="T4" fmla="*/ 2147483647 w 137"/>
              <a:gd name="T5" fmla="*/ 2147483647 h 139"/>
              <a:gd name="T6" fmla="*/ 2147483647 w 137"/>
              <a:gd name="T7" fmla="*/ 2147483647 h 139"/>
              <a:gd name="T8" fmla="*/ 2147483647 w 137"/>
              <a:gd name="T9" fmla="*/ 2147483647 h 139"/>
              <a:gd name="T10" fmla="*/ 2147483647 w 137"/>
              <a:gd name="T11" fmla="*/ 2147483647 h 139"/>
              <a:gd name="T12" fmla="*/ 2147483647 w 137"/>
              <a:gd name="T13" fmla="*/ 2147483647 h 139"/>
              <a:gd name="T14" fmla="*/ 2147483647 w 137"/>
              <a:gd name="T15" fmla="*/ 2147483647 h 139"/>
              <a:gd name="T16" fmla="*/ 2147483647 w 137"/>
              <a:gd name="T17" fmla="*/ 2147483647 h 139"/>
              <a:gd name="T18" fmla="*/ 2147483647 w 137"/>
              <a:gd name="T19" fmla="*/ 2147483647 h 139"/>
              <a:gd name="T20" fmla="*/ 2147483647 w 137"/>
              <a:gd name="T21" fmla="*/ 2147483647 h 139"/>
              <a:gd name="T22" fmla="*/ 2147483647 w 137"/>
              <a:gd name="T23" fmla="*/ 2147483647 h 139"/>
              <a:gd name="T24" fmla="*/ 2147483647 w 137"/>
              <a:gd name="T25" fmla="*/ 2147483647 h 139"/>
              <a:gd name="T26" fmla="*/ 2147483647 w 137"/>
              <a:gd name="T27" fmla="*/ 2147483647 h 139"/>
              <a:gd name="T28" fmla="*/ 0 w 137"/>
              <a:gd name="T29" fmla="*/ 2147483647 h 139"/>
              <a:gd name="T30" fmla="*/ 0 w 137"/>
              <a:gd name="T31" fmla="*/ 2147483647 h 139"/>
              <a:gd name="T32" fmla="*/ 2147483647 w 137"/>
              <a:gd name="T33" fmla="*/ 2147483647 h 139"/>
              <a:gd name="T34" fmla="*/ 2147483647 w 137"/>
              <a:gd name="T35" fmla="*/ 2147483647 h 139"/>
              <a:gd name="T36" fmla="*/ 2147483647 w 137"/>
              <a:gd name="T37" fmla="*/ 2147483647 h 139"/>
              <a:gd name="T38" fmla="*/ 2147483647 w 137"/>
              <a:gd name="T39" fmla="*/ 2147483647 h 139"/>
              <a:gd name="T40" fmla="*/ 2147483647 w 137"/>
              <a:gd name="T41" fmla="*/ 2147483647 h 139"/>
              <a:gd name="T42" fmla="*/ 2147483647 w 137"/>
              <a:gd name="T43" fmla="*/ 2147483647 h 139"/>
              <a:gd name="T44" fmla="*/ 2147483647 w 137"/>
              <a:gd name="T45" fmla="*/ 2147483647 h 139"/>
              <a:gd name="T46" fmla="*/ 2147483647 w 137"/>
              <a:gd name="T47" fmla="*/ 2147483647 h 139"/>
              <a:gd name="T48" fmla="*/ 2147483647 w 137"/>
              <a:gd name="T49" fmla="*/ 2147483647 h 139"/>
              <a:gd name="T50" fmla="*/ 2147483647 w 137"/>
              <a:gd name="T51" fmla="*/ 2147483647 h 139"/>
              <a:gd name="T52" fmla="*/ 2147483647 w 137"/>
              <a:gd name="T53" fmla="*/ 2147483647 h 139"/>
              <a:gd name="T54" fmla="*/ 2147483647 w 137"/>
              <a:gd name="T55" fmla="*/ 2147483647 h 139"/>
              <a:gd name="T56" fmla="*/ 2147483647 w 137"/>
              <a:gd name="T57" fmla="*/ 2147483647 h 139"/>
              <a:gd name="T58" fmla="*/ 2147483647 w 137"/>
              <a:gd name="T59" fmla="*/ 2147483647 h 139"/>
              <a:gd name="T60" fmla="*/ 2147483647 w 137"/>
              <a:gd name="T61" fmla="*/ 2147483647 h 139"/>
              <a:gd name="T62" fmla="*/ 2147483647 w 137"/>
              <a:gd name="T63" fmla="*/ 2147483647 h 139"/>
              <a:gd name="T64" fmla="*/ 2147483647 w 137"/>
              <a:gd name="T65" fmla="*/ 2147483647 h 139"/>
              <a:gd name="T66" fmla="*/ 2147483647 w 137"/>
              <a:gd name="T67" fmla="*/ 2147483647 h 139"/>
              <a:gd name="T68" fmla="*/ 2147483647 w 137"/>
              <a:gd name="T69" fmla="*/ 2147483647 h 139"/>
              <a:gd name="T70" fmla="*/ 2147483647 w 137"/>
              <a:gd name="T71" fmla="*/ 2147483647 h 139"/>
              <a:gd name="T72" fmla="*/ 2147483647 w 137"/>
              <a:gd name="T73" fmla="*/ 2147483647 h 139"/>
              <a:gd name="T74" fmla="*/ 2147483647 w 137"/>
              <a:gd name="T75" fmla="*/ 2147483647 h 139"/>
              <a:gd name="T76" fmla="*/ 2147483647 w 137"/>
              <a:gd name="T77" fmla="*/ 2147483647 h 139"/>
              <a:gd name="T78" fmla="*/ 2147483647 w 137"/>
              <a:gd name="T79" fmla="*/ 2147483647 h 139"/>
              <a:gd name="T80" fmla="*/ 2147483647 w 137"/>
              <a:gd name="T81" fmla="*/ 2147483647 h 139"/>
              <a:gd name="T82" fmla="*/ 2147483647 w 137"/>
              <a:gd name="T83" fmla="*/ 2147483647 h 139"/>
              <a:gd name="T84" fmla="*/ 2147483647 w 137"/>
              <a:gd name="T85" fmla="*/ 2147483647 h 139"/>
              <a:gd name="T86" fmla="*/ 2147483647 w 137"/>
              <a:gd name="T87" fmla="*/ 2147483647 h 139"/>
              <a:gd name="T88" fmla="*/ 2147483647 w 137"/>
              <a:gd name="T89" fmla="*/ 2147483647 h 139"/>
              <a:gd name="T90" fmla="*/ 2147483647 w 137"/>
              <a:gd name="T91" fmla="*/ 2147483647 h 139"/>
              <a:gd name="T92" fmla="*/ 2147483647 w 137"/>
              <a:gd name="T93" fmla="*/ 2147483647 h 139"/>
              <a:gd name="T94" fmla="*/ 2147483647 w 137"/>
              <a:gd name="T95" fmla="*/ 2147483647 h 139"/>
              <a:gd name="T96" fmla="*/ 2147483647 w 137"/>
              <a:gd name="T97" fmla="*/ 2147483647 h 139"/>
              <a:gd name="T98" fmla="*/ 2147483647 w 137"/>
              <a:gd name="T99" fmla="*/ 2147483647 h 139"/>
              <a:gd name="T100" fmla="*/ 2147483647 w 137"/>
              <a:gd name="T101" fmla="*/ 2147483647 h 139"/>
              <a:gd name="T102" fmla="*/ 2147483647 w 137"/>
              <a:gd name="T103" fmla="*/ 2147483647 h 139"/>
              <a:gd name="T104" fmla="*/ 2147483647 w 137"/>
              <a:gd name="T105" fmla="*/ 2147483647 h 139"/>
              <a:gd name="T106" fmla="*/ 2147483647 w 137"/>
              <a:gd name="T107" fmla="*/ 2147483647 h 139"/>
              <a:gd name="T108" fmla="*/ 2147483647 w 137"/>
              <a:gd name="T109" fmla="*/ 2147483647 h 139"/>
              <a:gd name="T110" fmla="*/ 2147483647 w 137"/>
              <a:gd name="T111" fmla="*/ 2147483647 h 139"/>
              <a:gd name="T112" fmla="*/ 2147483647 w 137"/>
              <a:gd name="T113" fmla="*/ 2147483647 h 139"/>
              <a:gd name="T114" fmla="*/ 2147483647 w 137"/>
              <a:gd name="T115" fmla="*/ 2147483647 h 139"/>
              <a:gd name="T116" fmla="*/ 2147483647 w 137"/>
              <a:gd name="T117" fmla="*/ 2147483647 h 139"/>
              <a:gd name="T118" fmla="*/ 2147483647 w 137"/>
              <a:gd name="T119" fmla="*/ 2147483647 h 139"/>
              <a:gd name="T120" fmla="*/ 2147483647 w 137"/>
              <a:gd name="T121" fmla="*/ 2147483647 h 139"/>
              <a:gd name="T122" fmla="*/ 2147483647 w 137"/>
              <a:gd name="T123" fmla="*/ 2147483647 h 139"/>
              <a:gd name="T124" fmla="*/ 2147483647 w 137"/>
              <a:gd name="T125" fmla="*/ 2147483647 h 139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137" h="139">
                <a:moveTo>
                  <a:pt x="137" y="13"/>
                </a:moveTo>
                <a:lnTo>
                  <a:pt x="58" y="0"/>
                </a:lnTo>
                <a:lnTo>
                  <a:pt x="46" y="97"/>
                </a:lnTo>
                <a:lnTo>
                  <a:pt x="43" y="95"/>
                </a:lnTo>
                <a:lnTo>
                  <a:pt x="40" y="94"/>
                </a:lnTo>
                <a:lnTo>
                  <a:pt x="36" y="93"/>
                </a:lnTo>
                <a:lnTo>
                  <a:pt x="33" y="91"/>
                </a:lnTo>
                <a:lnTo>
                  <a:pt x="28" y="91"/>
                </a:lnTo>
                <a:lnTo>
                  <a:pt x="23" y="91"/>
                </a:lnTo>
                <a:lnTo>
                  <a:pt x="18" y="94"/>
                </a:lnTo>
                <a:lnTo>
                  <a:pt x="12" y="96"/>
                </a:lnTo>
                <a:lnTo>
                  <a:pt x="8" y="99"/>
                </a:lnTo>
                <a:lnTo>
                  <a:pt x="4" y="103"/>
                </a:lnTo>
                <a:lnTo>
                  <a:pt x="1" y="108"/>
                </a:lnTo>
                <a:lnTo>
                  <a:pt x="0" y="112"/>
                </a:lnTo>
                <a:lnTo>
                  <a:pt x="0" y="114"/>
                </a:lnTo>
                <a:lnTo>
                  <a:pt x="1" y="117"/>
                </a:lnTo>
                <a:lnTo>
                  <a:pt x="2" y="120"/>
                </a:lnTo>
                <a:lnTo>
                  <a:pt x="3" y="122"/>
                </a:lnTo>
                <a:lnTo>
                  <a:pt x="5" y="124"/>
                </a:lnTo>
                <a:lnTo>
                  <a:pt x="8" y="126"/>
                </a:lnTo>
                <a:lnTo>
                  <a:pt x="10" y="127"/>
                </a:lnTo>
                <a:lnTo>
                  <a:pt x="13" y="127"/>
                </a:lnTo>
                <a:lnTo>
                  <a:pt x="19" y="127"/>
                </a:lnTo>
                <a:lnTo>
                  <a:pt x="24" y="127"/>
                </a:lnTo>
                <a:lnTo>
                  <a:pt x="29" y="125"/>
                </a:lnTo>
                <a:lnTo>
                  <a:pt x="34" y="122"/>
                </a:lnTo>
                <a:lnTo>
                  <a:pt x="39" y="119"/>
                </a:lnTo>
                <a:lnTo>
                  <a:pt x="42" y="116"/>
                </a:lnTo>
                <a:lnTo>
                  <a:pt x="46" y="112"/>
                </a:lnTo>
                <a:lnTo>
                  <a:pt x="47" y="108"/>
                </a:lnTo>
                <a:lnTo>
                  <a:pt x="58" y="25"/>
                </a:lnTo>
                <a:lnTo>
                  <a:pt x="129" y="35"/>
                </a:lnTo>
                <a:lnTo>
                  <a:pt x="119" y="108"/>
                </a:lnTo>
                <a:lnTo>
                  <a:pt x="117" y="106"/>
                </a:lnTo>
                <a:lnTo>
                  <a:pt x="115" y="105"/>
                </a:lnTo>
                <a:lnTo>
                  <a:pt x="111" y="104"/>
                </a:lnTo>
                <a:lnTo>
                  <a:pt x="107" y="103"/>
                </a:lnTo>
                <a:lnTo>
                  <a:pt x="102" y="103"/>
                </a:lnTo>
                <a:lnTo>
                  <a:pt x="97" y="103"/>
                </a:lnTo>
                <a:lnTo>
                  <a:pt x="92" y="105"/>
                </a:lnTo>
                <a:lnTo>
                  <a:pt x="87" y="108"/>
                </a:lnTo>
                <a:lnTo>
                  <a:pt x="82" y="111"/>
                </a:lnTo>
                <a:lnTo>
                  <a:pt x="79" y="114"/>
                </a:lnTo>
                <a:lnTo>
                  <a:pt x="76" y="118"/>
                </a:lnTo>
                <a:lnTo>
                  <a:pt x="74" y="122"/>
                </a:lnTo>
                <a:lnTo>
                  <a:pt x="74" y="126"/>
                </a:lnTo>
                <a:lnTo>
                  <a:pt x="76" y="128"/>
                </a:lnTo>
                <a:lnTo>
                  <a:pt x="77" y="131"/>
                </a:lnTo>
                <a:lnTo>
                  <a:pt x="78" y="133"/>
                </a:lnTo>
                <a:lnTo>
                  <a:pt x="80" y="135"/>
                </a:lnTo>
                <a:lnTo>
                  <a:pt x="82" y="136"/>
                </a:lnTo>
                <a:lnTo>
                  <a:pt x="85" y="137"/>
                </a:lnTo>
                <a:lnTo>
                  <a:pt x="88" y="139"/>
                </a:lnTo>
                <a:lnTo>
                  <a:pt x="94" y="139"/>
                </a:lnTo>
                <a:lnTo>
                  <a:pt x="99" y="137"/>
                </a:lnTo>
                <a:lnTo>
                  <a:pt x="104" y="136"/>
                </a:lnTo>
                <a:lnTo>
                  <a:pt x="109" y="134"/>
                </a:lnTo>
                <a:lnTo>
                  <a:pt x="114" y="131"/>
                </a:lnTo>
                <a:lnTo>
                  <a:pt x="117" y="127"/>
                </a:lnTo>
                <a:lnTo>
                  <a:pt x="120" y="122"/>
                </a:lnTo>
                <a:lnTo>
                  <a:pt x="122" y="118"/>
                </a:lnTo>
                <a:lnTo>
                  <a:pt x="137" y="13"/>
                </a:lnTo>
                <a:close/>
              </a:path>
            </a:pathLst>
          </a:custGeom>
          <a:solidFill>
            <a:srgbClr val="FF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68" name="Freeform 180"/>
          <p:cNvSpPr/>
          <p:nvPr/>
        </p:nvSpPr>
        <p:spPr bwMode="auto">
          <a:xfrm>
            <a:off x="1109980" y="662305"/>
            <a:ext cx="185738" cy="188913"/>
          </a:xfrm>
          <a:custGeom>
            <a:avLst/>
            <a:gdLst>
              <a:gd name="T0" fmla="*/ 2147483647 w 137"/>
              <a:gd name="T1" fmla="*/ 2147483647 h 139"/>
              <a:gd name="T2" fmla="*/ 2147483647 w 137"/>
              <a:gd name="T3" fmla="*/ 0 h 139"/>
              <a:gd name="T4" fmla="*/ 2147483647 w 137"/>
              <a:gd name="T5" fmla="*/ 2147483647 h 139"/>
              <a:gd name="T6" fmla="*/ 2147483647 w 137"/>
              <a:gd name="T7" fmla="*/ 2147483647 h 139"/>
              <a:gd name="T8" fmla="*/ 2147483647 w 137"/>
              <a:gd name="T9" fmla="*/ 2147483647 h 139"/>
              <a:gd name="T10" fmla="*/ 2147483647 w 137"/>
              <a:gd name="T11" fmla="*/ 2147483647 h 139"/>
              <a:gd name="T12" fmla="*/ 2147483647 w 137"/>
              <a:gd name="T13" fmla="*/ 2147483647 h 139"/>
              <a:gd name="T14" fmla="*/ 2147483647 w 137"/>
              <a:gd name="T15" fmla="*/ 2147483647 h 139"/>
              <a:gd name="T16" fmla="*/ 2147483647 w 137"/>
              <a:gd name="T17" fmla="*/ 2147483647 h 139"/>
              <a:gd name="T18" fmla="*/ 2147483647 w 137"/>
              <a:gd name="T19" fmla="*/ 2147483647 h 139"/>
              <a:gd name="T20" fmla="*/ 2147483647 w 137"/>
              <a:gd name="T21" fmla="*/ 2147483647 h 139"/>
              <a:gd name="T22" fmla="*/ 2147483647 w 137"/>
              <a:gd name="T23" fmla="*/ 2147483647 h 139"/>
              <a:gd name="T24" fmla="*/ 2147483647 w 137"/>
              <a:gd name="T25" fmla="*/ 2147483647 h 139"/>
              <a:gd name="T26" fmla="*/ 2147483647 w 137"/>
              <a:gd name="T27" fmla="*/ 2147483647 h 139"/>
              <a:gd name="T28" fmla="*/ 0 w 137"/>
              <a:gd name="T29" fmla="*/ 2147483647 h 139"/>
              <a:gd name="T30" fmla="*/ 0 w 137"/>
              <a:gd name="T31" fmla="*/ 2147483647 h 139"/>
              <a:gd name="T32" fmla="*/ 2147483647 w 137"/>
              <a:gd name="T33" fmla="*/ 2147483647 h 139"/>
              <a:gd name="T34" fmla="*/ 2147483647 w 137"/>
              <a:gd name="T35" fmla="*/ 2147483647 h 139"/>
              <a:gd name="T36" fmla="*/ 2147483647 w 137"/>
              <a:gd name="T37" fmla="*/ 2147483647 h 139"/>
              <a:gd name="T38" fmla="*/ 2147483647 w 137"/>
              <a:gd name="T39" fmla="*/ 2147483647 h 139"/>
              <a:gd name="T40" fmla="*/ 2147483647 w 137"/>
              <a:gd name="T41" fmla="*/ 2147483647 h 139"/>
              <a:gd name="T42" fmla="*/ 2147483647 w 137"/>
              <a:gd name="T43" fmla="*/ 2147483647 h 139"/>
              <a:gd name="T44" fmla="*/ 2147483647 w 137"/>
              <a:gd name="T45" fmla="*/ 2147483647 h 139"/>
              <a:gd name="T46" fmla="*/ 2147483647 w 137"/>
              <a:gd name="T47" fmla="*/ 2147483647 h 139"/>
              <a:gd name="T48" fmla="*/ 2147483647 w 137"/>
              <a:gd name="T49" fmla="*/ 2147483647 h 139"/>
              <a:gd name="T50" fmla="*/ 2147483647 w 137"/>
              <a:gd name="T51" fmla="*/ 2147483647 h 139"/>
              <a:gd name="T52" fmla="*/ 2147483647 w 137"/>
              <a:gd name="T53" fmla="*/ 2147483647 h 139"/>
              <a:gd name="T54" fmla="*/ 2147483647 w 137"/>
              <a:gd name="T55" fmla="*/ 2147483647 h 139"/>
              <a:gd name="T56" fmla="*/ 2147483647 w 137"/>
              <a:gd name="T57" fmla="*/ 2147483647 h 139"/>
              <a:gd name="T58" fmla="*/ 2147483647 w 137"/>
              <a:gd name="T59" fmla="*/ 2147483647 h 139"/>
              <a:gd name="T60" fmla="*/ 2147483647 w 137"/>
              <a:gd name="T61" fmla="*/ 2147483647 h 139"/>
              <a:gd name="T62" fmla="*/ 2147483647 w 137"/>
              <a:gd name="T63" fmla="*/ 2147483647 h 139"/>
              <a:gd name="T64" fmla="*/ 2147483647 w 137"/>
              <a:gd name="T65" fmla="*/ 2147483647 h 139"/>
              <a:gd name="T66" fmla="*/ 2147483647 w 137"/>
              <a:gd name="T67" fmla="*/ 2147483647 h 139"/>
              <a:gd name="T68" fmla="*/ 2147483647 w 137"/>
              <a:gd name="T69" fmla="*/ 2147483647 h 139"/>
              <a:gd name="T70" fmla="*/ 2147483647 w 137"/>
              <a:gd name="T71" fmla="*/ 2147483647 h 139"/>
              <a:gd name="T72" fmla="*/ 2147483647 w 137"/>
              <a:gd name="T73" fmla="*/ 2147483647 h 139"/>
              <a:gd name="T74" fmla="*/ 2147483647 w 137"/>
              <a:gd name="T75" fmla="*/ 2147483647 h 139"/>
              <a:gd name="T76" fmla="*/ 2147483647 w 137"/>
              <a:gd name="T77" fmla="*/ 2147483647 h 139"/>
              <a:gd name="T78" fmla="*/ 2147483647 w 137"/>
              <a:gd name="T79" fmla="*/ 2147483647 h 139"/>
              <a:gd name="T80" fmla="*/ 2147483647 w 137"/>
              <a:gd name="T81" fmla="*/ 2147483647 h 139"/>
              <a:gd name="T82" fmla="*/ 2147483647 w 137"/>
              <a:gd name="T83" fmla="*/ 2147483647 h 139"/>
              <a:gd name="T84" fmla="*/ 2147483647 w 137"/>
              <a:gd name="T85" fmla="*/ 2147483647 h 139"/>
              <a:gd name="T86" fmla="*/ 2147483647 w 137"/>
              <a:gd name="T87" fmla="*/ 2147483647 h 139"/>
              <a:gd name="T88" fmla="*/ 2147483647 w 137"/>
              <a:gd name="T89" fmla="*/ 2147483647 h 139"/>
              <a:gd name="T90" fmla="*/ 2147483647 w 137"/>
              <a:gd name="T91" fmla="*/ 2147483647 h 139"/>
              <a:gd name="T92" fmla="*/ 2147483647 w 137"/>
              <a:gd name="T93" fmla="*/ 2147483647 h 139"/>
              <a:gd name="T94" fmla="*/ 2147483647 w 137"/>
              <a:gd name="T95" fmla="*/ 2147483647 h 139"/>
              <a:gd name="T96" fmla="*/ 2147483647 w 137"/>
              <a:gd name="T97" fmla="*/ 2147483647 h 139"/>
              <a:gd name="T98" fmla="*/ 2147483647 w 137"/>
              <a:gd name="T99" fmla="*/ 2147483647 h 139"/>
              <a:gd name="T100" fmla="*/ 2147483647 w 137"/>
              <a:gd name="T101" fmla="*/ 2147483647 h 139"/>
              <a:gd name="T102" fmla="*/ 2147483647 w 137"/>
              <a:gd name="T103" fmla="*/ 2147483647 h 139"/>
              <a:gd name="T104" fmla="*/ 2147483647 w 137"/>
              <a:gd name="T105" fmla="*/ 2147483647 h 139"/>
              <a:gd name="T106" fmla="*/ 2147483647 w 137"/>
              <a:gd name="T107" fmla="*/ 2147483647 h 139"/>
              <a:gd name="T108" fmla="*/ 2147483647 w 137"/>
              <a:gd name="T109" fmla="*/ 2147483647 h 139"/>
              <a:gd name="T110" fmla="*/ 2147483647 w 137"/>
              <a:gd name="T111" fmla="*/ 2147483647 h 139"/>
              <a:gd name="T112" fmla="*/ 2147483647 w 137"/>
              <a:gd name="T113" fmla="*/ 2147483647 h 139"/>
              <a:gd name="T114" fmla="*/ 2147483647 w 137"/>
              <a:gd name="T115" fmla="*/ 2147483647 h 139"/>
              <a:gd name="T116" fmla="*/ 2147483647 w 137"/>
              <a:gd name="T117" fmla="*/ 2147483647 h 139"/>
              <a:gd name="T118" fmla="*/ 2147483647 w 137"/>
              <a:gd name="T119" fmla="*/ 2147483647 h 139"/>
              <a:gd name="T120" fmla="*/ 2147483647 w 137"/>
              <a:gd name="T121" fmla="*/ 2147483647 h 139"/>
              <a:gd name="T122" fmla="*/ 2147483647 w 137"/>
              <a:gd name="T123" fmla="*/ 2147483647 h 139"/>
              <a:gd name="T124" fmla="*/ 2147483647 w 137"/>
              <a:gd name="T125" fmla="*/ 2147483647 h 139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137" h="139">
                <a:moveTo>
                  <a:pt x="137" y="13"/>
                </a:moveTo>
                <a:lnTo>
                  <a:pt x="58" y="0"/>
                </a:lnTo>
                <a:lnTo>
                  <a:pt x="46" y="97"/>
                </a:lnTo>
                <a:lnTo>
                  <a:pt x="43" y="95"/>
                </a:lnTo>
                <a:lnTo>
                  <a:pt x="40" y="94"/>
                </a:lnTo>
                <a:lnTo>
                  <a:pt x="36" y="93"/>
                </a:lnTo>
                <a:lnTo>
                  <a:pt x="33" y="91"/>
                </a:lnTo>
                <a:lnTo>
                  <a:pt x="28" y="91"/>
                </a:lnTo>
                <a:lnTo>
                  <a:pt x="23" y="91"/>
                </a:lnTo>
                <a:lnTo>
                  <a:pt x="18" y="94"/>
                </a:lnTo>
                <a:lnTo>
                  <a:pt x="12" y="96"/>
                </a:lnTo>
                <a:lnTo>
                  <a:pt x="8" y="99"/>
                </a:lnTo>
                <a:lnTo>
                  <a:pt x="4" y="103"/>
                </a:lnTo>
                <a:lnTo>
                  <a:pt x="1" y="108"/>
                </a:lnTo>
                <a:lnTo>
                  <a:pt x="0" y="112"/>
                </a:lnTo>
                <a:lnTo>
                  <a:pt x="0" y="114"/>
                </a:lnTo>
                <a:lnTo>
                  <a:pt x="1" y="117"/>
                </a:lnTo>
                <a:lnTo>
                  <a:pt x="2" y="120"/>
                </a:lnTo>
                <a:lnTo>
                  <a:pt x="3" y="122"/>
                </a:lnTo>
                <a:lnTo>
                  <a:pt x="5" y="124"/>
                </a:lnTo>
                <a:lnTo>
                  <a:pt x="8" y="126"/>
                </a:lnTo>
                <a:lnTo>
                  <a:pt x="10" y="127"/>
                </a:lnTo>
                <a:lnTo>
                  <a:pt x="13" y="127"/>
                </a:lnTo>
                <a:lnTo>
                  <a:pt x="19" y="127"/>
                </a:lnTo>
                <a:lnTo>
                  <a:pt x="24" y="127"/>
                </a:lnTo>
                <a:lnTo>
                  <a:pt x="29" y="125"/>
                </a:lnTo>
                <a:lnTo>
                  <a:pt x="34" y="122"/>
                </a:lnTo>
                <a:lnTo>
                  <a:pt x="39" y="119"/>
                </a:lnTo>
                <a:lnTo>
                  <a:pt x="42" y="116"/>
                </a:lnTo>
                <a:lnTo>
                  <a:pt x="46" y="112"/>
                </a:lnTo>
                <a:lnTo>
                  <a:pt x="47" y="108"/>
                </a:lnTo>
                <a:lnTo>
                  <a:pt x="58" y="25"/>
                </a:lnTo>
                <a:lnTo>
                  <a:pt x="129" y="35"/>
                </a:lnTo>
                <a:lnTo>
                  <a:pt x="119" y="108"/>
                </a:lnTo>
                <a:lnTo>
                  <a:pt x="117" y="106"/>
                </a:lnTo>
                <a:lnTo>
                  <a:pt x="115" y="105"/>
                </a:lnTo>
                <a:lnTo>
                  <a:pt x="111" y="104"/>
                </a:lnTo>
                <a:lnTo>
                  <a:pt x="107" y="103"/>
                </a:lnTo>
                <a:lnTo>
                  <a:pt x="102" y="103"/>
                </a:lnTo>
                <a:lnTo>
                  <a:pt x="97" y="103"/>
                </a:lnTo>
                <a:lnTo>
                  <a:pt x="92" y="105"/>
                </a:lnTo>
                <a:lnTo>
                  <a:pt x="87" y="108"/>
                </a:lnTo>
                <a:lnTo>
                  <a:pt x="82" y="111"/>
                </a:lnTo>
                <a:lnTo>
                  <a:pt x="79" y="114"/>
                </a:lnTo>
                <a:lnTo>
                  <a:pt x="76" y="118"/>
                </a:lnTo>
                <a:lnTo>
                  <a:pt x="74" y="122"/>
                </a:lnTo>
                <a:lnTo>
                  <a:pt x="74" y="126"/>
                </a:lnTo>
                <a:lnTo>
                  <a:pt x="76" y="128"/>
                </a:lnTo>
                <a:lnTo>
                  <a:pt x="77" y="131"/>
                </a:lnTo>
                <a:lnTo>
                  <a:pt x="78" y="133"/>
                </a:lnTo>
                <a:lnTo>
                  <a:pt x="80" y="135"/>
                </a:lnTo>
                <a:lnTo>
                  <a:pt x="82" y="136"/>
                </a:lnTo>
                <a:lnTo>
                  <a:pt x="85" y="137"/>
                </a:lnTo>
                <a:lnTo>
                  <a:pt x="88" y="139"/>
                </a:lnTo>
                <a:lnTo>
                  <a:pt x="94" y="139"/>
                </a:lnTo>
                <a:lnTo>
                  <a:pt x="99" y="137"/>
                </a:lnTo>
                <a:lnTo>
                  <a:pt x="104" y="136"/>
                </a:lnTo>
                <a:lnTo>
                  <a:pt x="109" y="134"/>
                </a:lnTo>
                <a:lnTo>
                  <a:pt x="114" y="131"/>
                </a:lnTo>
                <a:lnTo>
                  <a:pt x="117" y="127"/>
                </a:lnTo>
                <a:lnTo>
                  <a:pt x="120" y="122"/>
                </a:lnTo>
                <a:lnTo>
                  <a:pt x="122" y="118"/>
                </a:lnTo>
                <a:lnTo>
                  <a:pt x="137" y="13"/>
                </a:lnTo>
                <a:close/>
              </a:path>
            </a:pathLst>
          </a:custGeom>
          <a:solidFill>
            <a:srgbClr val="FF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pic>
        <p:nvPicPr>
          <p:cNvPr id="302" name="Picture 301"/>
          <p:cNvPicPr>
            <a:picLocks noChangeAspect="1"/>
          </p:cNvPicPr>
          <p:nvPr/>
        </p:nvPicPr>
        <p:blipFill>
          <a:blip r:embed="rId6">
            <a:clrChange>
              <a:clrFrom>
                <a:srgbClr val="FFFFFF">
                  <a:alpha val="100000"/>
                </a:srgbClr>
              </a:clrFrom>
              <a:clrTo>
                <a:srgbClr val="FFFFFF">
                  <a:alpha val="100000"/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10967955" y="1558397"/>
            <a:ext cx="2674425" cy="5002530"/>
          </a:xfrm>
          <a:prstGeom prst="rect">
            <a:avLst/>
          </a:prstGeom>
        </p:spPr>
      </p:pic>
      <p:grpSp>
        <p:nvGrpSpPr>
          <p:cNvPr id="303" name="Group 34"/>
          <p:cNvGrpSpPr/>
          <p:nvPr/>
        </p:nvGrpSpPr>
        <p:grpSpPr bwMode="auto">
          <a:xfrm>
            <a:off x="-115295" y="6145323"/>
            <a:ext cx="12489180" cy="723540"/>
            <a:chOff x="0" y="4105"/>
            <a:chExt cx="5511" cy="215"/>
          </a:xfrm>
        </p:grpSpPr>
        <p:sp>
          <p:nvSpPr>
            <p:cNvPr id="306" name="Freeform 37"/>
            <p:cNvSpPr/>
            <p:nvPr/>
          </p:nvSpPr>
          <p:spPr bwMode="auto">
            <a:xfrm>
              <a:off x="1050" y="4238"/>
              <a:ext cx="236" cy="75"/>
            </a:xfrm>
            <a:custGeom>
              <a:avLst/>
              <a:gdLst>
                <a:gd name="T0" fmla="*/ 102 w 236"/>
                <a:gd name="T1" fmla="*/ 2 h 75"/>
                <a:gd name="T2" fmla="*/ 78 w 236"/>
                <a:gd name="T3" fmla="*/ 0 h 75"/>
                <a:gd name="T4" fmla="*/ 57 w 236"/>
                <a:gd name="T5" fmla="*/ 3 h 75"/>
                <a:gd name="T6" fmla="*/ 37 w 236"/>
                <a:gd name="T7" fmla="*/ 6 h 75"/>
                <a:gd name="T8" fmla="*/ 20 w 236"/>
                <a:gd name="T9" fmla="*/ 13 h 75"/>
                <a:gd name="T10" fmla="*/ 8 w 236"/>
                <a:gd name="T11" fmla="*/ 22 h 75"/>
                <a:gd name="T12" fmla="*/ 0 w 236"/>
                <a:gd name="T13" fmla="*/ 32 h 75"/>
                <a:gd name="T14" fmla="*/ 0 w 236"/>
                <a:gd name="T15" fmla="*/ 45 h 75"/>
                <a:gd name="T16" fmla="*/ 6 w 236"/>
                <a:gd name="T17" fmla="*/ 61 h 75"/>
                <a:gd name="T18" fmla="*/ 40 w 236"/>
                <a:gd name="T19" fmla="*/ 68 h 75"/>
                <a:gd name="T20" fmla="*/ 69 w 236"/>
                <a:gd name="T21" fmla="*/ 73 h 75"/>
                <a:gd name="T22" fmla="*/ 95 w 236"/>
                <a:gd name="T23" fmla="*/ 75 h 75"/>
                <a:gd name="T24" fmla="*/ 116 w 236"/>
                <a:gd name="T25" fmla="*/ 75 h 75"/>
                <a:gd name="T26" fmla="*/ 136 w 236"/>
                <a:gd name="T27" fmla="*/ 75 h 75"/>
                <a:gd name="T28" fmla="*/ 156 w 236"/>
                <a:gd name="T29" fmla="*/ 73 h 75"/>
                <a:gd name="T30" fmla="*/ 175 w 236"/>
                <a:gd name="T31" fmla="*/ 69 h 75"/>
                <a:gd name="T32" fmla="*/ 195 w 236"/>
                <a:gd name="T33" fmla="*/ 65 h 75"/>
                <a:gd name="T34" fmla="*/ 214 w 236"/>
                <a:gd name="T35" fmla="*/ 60 h 75"/>
                <a:gd name="T36" fmla="*/ 226 w 236"/>
                <a:gd name="T37" fmla="*/ 54 h 75"/>
                <a:gd name="T38" fmla="*/ 232 w 236"/>
                <a:gd name="T39" fmla="*/ 47 h 75"/>
                <a:gd name="T40" fmla="*/ 236 w 236"/>
                <a:gd name="T41" fmla="*/ 38 h 75"/>
                <a:gd name="T42" fmla="*/ 236 w 236"/>
                <a:gd name="T43" fmla="*/ 31 h 75"/>
                <a:gd name="T44" fmla="*/ 233 w 236"/>
                <a:gd name="T45" fmla="*/ 24 h 75"/>
                <a:gd name="T46" fmla="*/ 230 w 236"/>
                <a:gd name="T47" fmla="*/ 17 h 75"/>
                <a:gd name="T48" fmla="*/ 224 w 236"/>
                <a:gd name="T49" fmla="*/ 12 h 75"/>
                <a:gd name="T50" fmla="*/ 217 w 236"/>
                <a:gd name="T51" fmla="*/ 9 h 75"/>
                <a:gd name="T52" fmla="*/ 209 w 236"/>
                <a:gd name="T53" fmla="*/ 6 h 75"/>
                <a:gd name="T54" fmla="*/ 200 w 236"/>
                <a:gd name="T55" fmla="*/ 5 h 75"/>
                <a:gd name="T56" fmla="*/ 189 w 236"/>
                <a:gd name="T57" fmla="*/ 5 h 75"/>
                <a:gd name="T58" fmla="*/ 180 w 236"/>
                <a:gd name="T59" fmla="*/ 8 h 75"/>
                <a:gd name="T60" fmla="*/ 171 w 236"/>
                <a:gd name="T61" fmla="*/ 9 h 75"/>
                <a:gd name="T62" fmla="*/ 163 w 236"/>
                <a:gd name="T63" fmla="*/ 11 h 75"/>
                <a:gd name="T64" fmla="*/ 157 w 236"/>
                <a:gd name="T65" fmla="*/ 13 h 75"/>
                <a:gd name="T66" fmla="*/ 153 w 236"/>
                <a:gd name="T67" fmla="*/ 15 h 75"/>
                <a:gd name="T68" fmla="*/ 146 w 236"/>
                <a:gd name="T69" fmla="*/ 15 h 75"/>
                <a:gd name="T70" fmla="*/ 140 w 236"/>
                <a:gd name="T71" fmla="*/ 13 h 75"/>
                <a:gd name="T72" fmla="*/ 134 w 236"/>
                <a:gd name="T73" fmla="*/ 11 h 75"/>
                <a:gd name="T74" fmla="*/ 127 w 236"/>
                <a:gd name="T75" fmla="*/ 9 h 75"/>
                <a:gd name="T76" fmla="*/ 119 w 236"/>
                <a:gd name="T77" fmla="*/ 5 h 75"/>
                <a:gd name="T78" fmla="*/ 111 w 236"/>
                <a:gd name="T79" fmla="*/ 3 h 75"/>
                <a:gd name="T80" fmla="*/ 102 w 236"/>
                <a:gd name="T81" fmla="*/ 2 h 7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236" h="75">
                  <a:moveTo>
                    <a:pt x="102" y="2"/>
                  </a:moveTo>
                  <a:lnTo>
                    <a:pt x="78" y="0"/>
                  </a:lnTo>
                  <a:lnTo>
                    <a:pt x="57" y="3"/>
                  </a:lnTo>
                  <a:lnTo>
                    <a:pt x="37" y="6"/>
                  </a:lnTo>
                  <a:lnTo>
                    <a:pt x="20" y="13"/>
                  </a:lnTo>
                  <a:lnTo>
                    <a:pt x="8" y="22"/>
                  </a:lnTo>
                  <a:lnTo>
                    <a:pt x="0" y="32"/>
                  </a:lnTo>
                  <a:lnTo>
                    <a:pt x="0" y="45"/>
                  </a:lnTo>
                  <a:lnTo>
                    <a:pt x="6" y="61"/>
                  </a:lnTo>
                  <a:lnTo>
                    <a:pt x="40" y="68"/>
                  </a:lnTo>
                  <a:lnTo>
                    <a:pt x="69" y="73"/>
                  </a:lnTo>
                  <a:lnTo>
                    <a:pt x="95" y="75"/>
                  </a:lnTo>
                  <a:lnTo>
                    <a:pt x="116" y="75"/>
                  </a:lnTo>
                  <a:lnTo>
                    <a:pt x="136" y="75"/>
                  </a:lnTo>
                  <a:lnTo>
                    <a:pt x="156" y="73"/>
                  </a:lnTo>
                  <a:lnTo>
                    <a:pt x="175" y="69"/>
                  </a:lnTo>
                  <a:lnTo>
                    <a:pt x="195" y="65"/>
                  </a:lnTo>
                  <a:lnTo>
                    <a:pt x="214" y="60"/>
                  </a:lnTo>
                  <a:lnTo>
                    <a:pt x="226" y="54"/>
                  </a:lnTo>
                  <a:lnTo>
                    <a:pt x="232" y="47"/>
                  </a:lnTo>
                  <a:lnTo>
                    <a:pt x="236" y="38"/>
                  </a:lnTo>
                  <a:lnTo>
                    <a:pt x="236" y="31"/>
                  </a:lnTo>
                  <a:lnTo>
                    <a:pt x="233" y="24"/>
                  </a:lnTo>
                  <a:lnTo>
                    <a:pt x="230" y="17"/>
                  </a:lnTo>
                  <a:lnTo>
                    <a:pt x="224" y="12"/>
                  </a:lnTo>
                  <a:lnTo>
                    <a:pt x="217" y="9"/>
                  </a:lnTo>
                  <a:lnTo>
                    <a:pt x="209" y="6"/>
                  </a:lnTo>
                  <a:lnTo>
                    <a:pt x="200" y="5"/>
                  </a:lnTo>
                  <a:lnTo>
                    <a:pt x="189" y="5"/>
                  </a:lnTo>
                  <a:lnTo>
                    <a:pt x="180" y="8"/>
                  </a:lnTo>
                  <a:lnTo>
                    <a:pt x="171" y="9"/>
                  </a:lnTo>
                  <a:lnTo>
                    <a:pt x="163" y="11"/>
                  </a:lnTo>
                  <a:lnTo>
                    <a:pt x="157" y="13"/>
                  </a:lnTo>
                  <a:lnTo>
                    <a:pt x="153" y="15"/>
                  </a:lnTo>
                  <a:lnTo>
                    <a:pt x="146" y="15"/>
                  </a:lnTo>
                  <a:lnTo>
                    <a:pt x="140" y="13"/>
                  </a:lnTo>
                  <a:lnTo>
                    <a:pt x="134" y="11"/>
                  </a:lnTo>
                  <a:lnTo>
                    <a:pt x="127" y="9"/>
                  </a:lnTo>
                  <a:lnTo>
                    <a:pt x="119" y="5"/>
                  </a:lnTo>
                  <a:lnTo>
                    <a:pt x="111" y="3"/>
                  </a:lnTo>
                  <a:lnTo>
                    <a:pt x="102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307" name="Group 38"/>
            <p:cNvGrpSpPr/>
            <p:nvPr/>
          </p:nvGrpSpPr>
          <p:grpSpPr bwMode="auto">
            <a:xfrm>
              <a:off x="0" y="4105"/>
              <a:ext cx="1479" cy="215"/>
              <a:chOff x="3452" y="4125"/>
              <a:chExt cx="1479" cy="215"/>
            </a:xfrm>
          </p:grpSpPr>
          <p:sp>
            <p:nvSpPr>
              <p:cNvPr id="308" name="Freeform 39"/>
              <p:cNvSpPr/>
              <p:nvPr/>
            </p:nvSpPr>
            <p:spPr bwMode="auto">
              <a:xfrm>
                <a:off x="3592" y="4158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2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9" y="1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0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" name="Freeform 40"/>
              <p:cNvSpPr/>
              <p:nvPr/>
            </p:nvSpPr>
            <p:spPr bwMode="auto">
              <a:xfrm>
                <a:off x="3668" y="4235"/>
                <a:ext cx="16" cy="16"/>
              </a:xfrm>
              <a:custGeom>
                <a:avLst/>
                <a:gdLst>
                  <a:gd name="T0" fmla="*/ 0 w 34"/>
                  <a:gd name="T1" fmla="*/ 1 h 32"/>
                  <a:gd name="T2" fmla="*/ 0 w 34"/>
                  <a:gd name="T3" fmla="*/ 1 h 32"/>
                  <a:gd name="T4" fmla="*/ 0 w 34"/>
                  <a:gd name="T5" fmla="*/ 1 h 32"/>
                  <a:gd name="T6" fmla="*/ 0 w 34"/>
                  <a:gd name="T7" fmla="*/ 1 h 32"/>
                  <a:gd name="T8" fmla="*/ 0 w 34"/>
                  <a:gd name="T9" fmla="*/ 0 h 32"/>
                  <a:gd name="T10" fmla="*/ 0 w 34"/>
                  <a:gd name="T11" fmla="*/ 0 h 32"/>
                  <a:gd name="T12" fmla="*/ 0 w 34"/>
                  <a:gd name="T13" fmla="*/ 1 h 32"/>
                  <a:gd name="T14" fmla="*/ 0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0 w 34"/>
                  <a:gd name="T21" fmla="*/ 1 h 32"/>
                  <a:gd name="T22" fmla="*/ 0 w 34"/>
                  <a:gd name="T23" fmla="*/ 1 h 32"/>
                  <a:gd name="T24" fmla="*/ 0 w 34"/>
                  <a:gd name="T25" fmla="*/ 1 h 32"/>
                  <a:gd name="T26" fmla="*/ 0 w 34"/>
                  <a:gd name="T27" fmla="*/ 1 h 32"/>
                  <a:gd name="T28" fmla="*/ 0 w 34"/>
                  <a:gd name="T29" fmla="*/ 1 h 32"/>
                  <a:gd name="T30" fmla="*/ 0 w 34"/>
                  <a:gd name="T31" fmla="*/ 1 h 32"/>
                  <a:gd name="T32" fmla="*/ 0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3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8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" name="Freeform 41"/>
              <p:cNvSpPr/>
              <p:nvPr/>
            </p:nvSpPr>
            <p:spPr bwMode="auto">
              <a:xfrm>
                <a:off x="3668" y="4194"/>
                <a:ext cx="16" cy="17"/>
              </a:xfrm>
              <a:custGeom>
                <a:avLst/>
                <a:gdLst>
                  <a:gd name="T0" fmla="*/ 0 w 33"/>
                  <a:gd name="T1" fmla="*/ 1 h 32"/>
                  <a:gd name="T2" fmla="*/ 0 w 33"/>
                  <a:gd name="T3" fmla="*/ 1 h 32"/>
                  <a:gd name="T4" fmla="*/ 0 w 33"/>
                  <a:gd name="T5" fmla="*/ 1 h 32"/>
                  <a:gd name="T6" fmla="*/ 0 w 33"/>
                  <a:gd name="T7" fmla="*/ 1 h 32"/>
                  <a:gd name="T8" fmla="*/ 0 w 33"/>
                  <a:gd name="T9" fmla="*/ 0 h 32"/>
                  <a:gd name="T10" fmla="*/ 0 w 33"/>
                  <a:gd name="T11" fmla="*/ 0 h 32"/>
                  <a:gd name="T12" fmla="*/ 0 w 33"/>
                  <a:gd name="T13" fmla="*/ 1 h 32"/>
                  <a:gd name="T14" fmla="*/ 0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0 w 33"/>
                  <a:gd name="T21" fmla="*/ 1 h 32"/>
                  <a:gd name="T22" fmla="*/ 0 w 33"/>
                  <a:gd name="T23" fmla="*/ 1 h 32"/>
                  <a:gd name="T24" fmla="*/ 0 w 33"/>
                  <a:gd name="T25" fmla="*/ 1 h 32"/>
                  <a:gd name="T26" fmla="*/ 0 w 33"/>
                  <a:gd name="T27" fmla="*/ 1 h 32"/>
                  <a:gd name="T28" fmla="*/ 0 w 33"/>
                  <a:gd name="T29" fmla="*/ 1 h 32"/>
                  <a:gd name="T30" fmla="*/ 0 w 33"/>
                  <a:gd name="T31" fmla="*/ 1 h 32"/>
                  <a:gd name="T32" fmla="*/ 0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19"/>
                    </a:moveTo>
                    <a:lnTo>
                      <a:pt x="33" y="13"/>
                    </a:lnTo>
                    <a:lnTo>
                      <a:pt x="30" y="7"/>
                    </a:lnTo>
                    <a:lnTo>
                      <a:pt x="26" y="2"/>
                    </a:lnTo>
                    <a:lnTo>
                      <a:pt x="20" y="0"/>
                    </a:lnTo>
                    <a:lnTo>
                      <a:pt x="13" y="0"/>
                    </a:lnTo>
                    <a:lnTo>
                      <a:pt x="7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29" y="25"/>
                    </a:lnTo>
                    <a:lnTo>
                      <a:pt x="33" y="1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1" name="Freeform 42"/>
              <p:cNvSpPr/>
              <p:nvPr/>
            </p:nvSpPr>
            <p:spPr bwMode="auto">
              <a:xfrm>
                <a:off x="3671" y="4153"/>
                <a:ext cx="16" cy="17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6" y="3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4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4" y="30"/>
                    </a:lnTo>
                    <a:lnTo>
                      <a:pt x="29" y="25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2" name="Freeform 43"/>
              <p:cNvSpPr/>
              <p:nvPr/>
            </p:nvSpPr>
            <p:spPr bwMode="auto">
              <a:xfrm>
                <a:off x="3772" y="4256"/>
                <a:ext cx="17" cy="16"/>
              </a:xfrm>
              <a:custGeom>
                <a:avLst/>
                <a:gdLst>
                  <a:gd name="T0" fmla="*/ 1 w 33"/>
                  <a:gd name="T1" fmla="*/ 1 h 32"/>
                  <a:gd name="T2" fmla="*/ 1 w 33"/>
                  <a:gd name="T3" fmla="*/ 1 h 32"/>
                  <a:gd name="T4" fmla="*/ 1 w 33"/>
                  <a:gd name="T5" fmla="*/ 1 h 32"/>
                  <a:gd name="T6" fmla="*/ 1 w 33"/>
                  <a:gd name="T7" fmla="*/ 1 h 32"/>
                  <a:gd name="T8" fmla="*/ 1 w 33"/>
                  <a:gd name="T9" fmla="*/ 0 h 32"/>
                  <a:gd name="T10" fmla="*/ 1 w 33"/>
                  <a:gd name="T11" fmla="*/ 0 h 32"/>
                  <a:gd name="T12" fmla="*/ 1 w 33"/>
                  <a:gd name="T13" fmla="*/ 1 h 32"/>
                  <a:gd name="T14" fmla="*/ 1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1 w 33"/>
                  <a:gd name="T21" fmla="*/ 1 h 32"/>
                  <a:gd name="T22" fmla="*/ 1 w 33"/>
                  <a:gd name="T23" fmla="*/ 1 h 32"/>
                  <a:gd name="T24" fmla="*/ 1 w 33"/>
                  <a:gd name="T25" fmla="*/ 1 h 32"/>
                  <a:gd name="T26" fmla="*/ 1 w 33"/>
                  <a:gd name="T27" fmla="*/ 1 h 32"/>
                  <a:gd name="T28" fmla="*/ 1 w 33"/>
                  <a:gd name="T29" fmla="*/ 1 h 32"/>
                  <a:gd name="T30" fmla="*/ 1 w 33"/>
                  <a:gd name="T31" fmla="*/ 1 h 32"/>
                  <a:gd name="T32" fmla="*/ 1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20"/>
                    </a:moveTo>
                    <a:lnTo>
                      <a:pt x="33" y="14"/>
                    </a:lnTo>
                    <a:lnTo>
                      <a:pt x="31" y="8"/>
                    </a:lnTo>
                    <a:lnTo>
                      <a:pt x="26" y="4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3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7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30" y="26"/>
                    </a:lnTo>
                    <a:lnTo>
                      <a:pt x="33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3" name="Freeform 44"/>
              <p:cNvSpPr/>
              <p:nvPr/>
            </p:nvSpPr>
            <p:spPr bwMode="auto">
              <a:xfrm>
                <a:off x="3768" y="4216"/>
                <a:ext cx="17" cy="16"/>
              </a:xfrm>
              <a:custGeom>
                <a:avLst/>
                <a:gdLst>
                  <a:gd name="T0" fmla="*/ 1 w 32"/>
                  <a:gd name="T1" fmla="*/ 0 h 33"/>
                  <a:gd name="T2" fmla="*/ 1 w 32"/>
                  <a:gd name="T3" fmla="*/ 0 h 33"/>
                  <a:gd name="T4" fmla="*/ 1 w 32"/>
                  <a:gd name="T5" fmla="*/ 0 h 33"/>
                  <a:gd name="T6" fmla="*/ 1 w 32"/>
                  <a:gd name="T7" fmla="*/ 0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0 h 33"/>
                  <a:gd name="T14" fmla="*/ 1 w 32"/>
                  <a:gd name="T15" fmla="*/ 0 h 33"/>
                  <a:gd name="T16" fmla="*/ 0 w 32"/>
                  <a:gd name="T17" fmla="*/ 0 h 33"/>
                  <a:gd name="T18" fmla="*/ 0 w 32"/>
                  <a:gd name="T19" fmla="*/ 0 h 33"/>
                  <a:gd name="T20" fmla="*/ 1 w 32"/>
                  <a:gd name="T21" fmla="*/ 0 h 33"/>
                  <a:gd name="T22" fmla="*/ 1 w 32"/>
                  <a:gd name="T23" fmla="*/ 0 h 33"/>
                  <a:gd name="T24" fmla="*/ 1 w 32"/>
                  <a:gd name="T25" fmla="*/ 0 h 33"/>
                  <a:gd name="T26" fmla="*/ 1 w 32"/>
                  <a:gd name="T27" fmla="*/ 0 h 33"/>
                  <a:gd name="T28" fmla="*/ 1 w 32"/>
                  <a:gd name="T29" fmla="*/ 0 h 33"/>
                  <a:gd name="T30" fmla="*/ 1 w 32"/>
                  <a:gd name="T31" fmla="*/ 0 h 33"/>
                  <a:gd name="T32" fmla="*/ 1 w 32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9"/>
                    </a:lnTo>
                    <a:lnTo>
                      <a:pt x="26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3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3"/>
                    </a:ln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4" name="Freeform 45"/>
              <p:cNvSpPr/>
              <p:nvPr/>
            </p:nvSpPr>
            <p:spPr bwMode="auto">
              <a:xfrm>
                <a:off x="3774" y="4175"/>
                <a:ext cx="16" cy="17"/>
              </a:xfrm>
              <a:custGeom>
                <a:avLst/>
                <a:gdLst>
                  <a:gd name="T0" fmla="*/ 0 w 33"/>
                  <a:gd name="T1" fmla="*/ 1 h 33"/>
                  <a:gd name="T2" fmla="*/ 0 w 33"/>
                  <a:gd name="T3" fmla="*/ 1 h 33"/>
                  <a:gd name="T4" fmla="*/ 0 w 33"/>
                  <a:gd name="T5" fmla="*/ 1 h 33"/>
                  <a:gd name="T6" fmla="*/ 0 w 33"/>
                  <a:gd name="T7" fmla="*/ 1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1 h 33"/>
                  <a:gd name="T14" fmla="*/ 0 w 33"/>
                  <a:gd name="T15" fmla="*/ 1 h 33"/>
                  <a:gd name="T16" fmla="*/ 0 w 33"/>
                  <a:gd name="T17" fmla="*/ 1 h 33"/>
                  <a:gd name="T18" fmla="*/ 0 w 33"/>
                  <a:gd name="T19" fmla="*/ 1 h 33"/>
                  <a:gd name="T20" fmla="*/ 0 w 33"/>
                  <a:gd name="T21" fmla="*/ 1 h 33"/>
                  <a:gd name="T22" fmla="*/ 0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0 w 33"/>
                  <a:gd name="T29" fmla="*/ 1 h 33"/>
                  <a:gd name="T30" fmla="*/ 0 w 33"/>
                  <a:gd name="T31" fmla="*/ 1 h 33"/>
                  <a:gd name="T32" fmla="*/ 0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33" y="21"/>
                    </a:moveTo>
                    <a:lnTo>
                      <a:pt x="33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5" y="31"/>
                    </a:lnTo>
                    <a:lnTo>
                      <a:pt x="29" y="26"/>
                    </a:lnTo>
                    <a:lnTo>
                      <a:pt x="33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5" name="Freeform 46"/>
              <p:cNvSpPr/>
              <p:nvPr/>
            </p:nvSpPr>
            <p:spPr bwMode="auto">
              <a:xfrm>
                <a:off x="3789" y="4136"/>
                <a:ext cx="16" cy="17"/>
              </a:xfrm>
              <a:custGeom>
                <a:avLst/>
                <a:gdLst>
                  <a:gd name="T0" fmla="*/ 1 w 32"/>
                  <a:gd name="T1" fmla="*/ 1 h 34"/>
                  <a:gd name="T2" fmla="*/ 1 w 32"/>
                  <a:gd name="T3" fmla="*/ 1 h 34"/>
                  <a:gd name="T4" fmla="*/ 1 w 32"/>
                  <a:gd name="T5" fmla="*/ 1 h 34"/>
                  <a:gd name="T6" fmla="*/ 1 w 32"/>
                  <a:gd name="T7" fmla="*/ 1 h 34"/>
                  <a:gd name="T8" fmla="*/ 1 w 32"/>
                  <a:gd name="T9" fmla="*/ 0 h 34"/>
                  <a:gd name="T10" fmla="*/ 1 w 32"/>
                  <a:gd name="T11" fmla="*/ 0 h 34"/>
                  <a:gd name="T12" fmla="*/ 1 w 32"/>
                  <a:gd name="T13" fmla="*/ 1 h 34"/>
                  <a:gd name="T14" fmla="*/ 1 w 32"/>
                  <a:gd name="T15" fmla="*/ 1 h 34"/>
                  <a:gd name="T16" fmla="*/ 0 w 32"/>
                  <a:gd name="T17" fmla="*/ 1 h 34"/>
                  <a:gd name="T18" fmla="*/ 0 w 32"/>
                  <a:gd name="T19" fmla="*/ 1 h 34"/>
                  <a:gd name="T20" fmla="*/ 1 w 32"/>
                  <a:gd name="T21" fmla="*/ 1 h 34"/>
                  <a:gd name="T22" fmla="*/ 1 w 32"/>
                  <a:gd name="T23" fmla="*/ 1 h 34"/>
                  <a:gd name="T24" fmla="*/ 1 w 32"/>
                  <a:gd name="T25" fmla="*/ 1 h 34"/>
                  <a:gd name="T26" fmla="*/ 1 w 32"/>
                  <a:gd name="T27" fmla="*/ 1 h 34"/>
                  <a:gd name="T28" fmla="*/ 1 w 32"/>
                  <a:gd name="T29" fmla="*/ 1 h 34"/>
                  <a:gd name="T30" fmla="*/ 1 w 32"/>
                  <a:gd name="T31" fmla="*/ 1 h 34"/>
                  <a:gd name="T32" fmla="*/ 1 w 32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4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4"/>
                    </a:lnTo>
                    <a:lnTo>
                      <a:pt x="20" y="34"/>
                    </a:lnTo>
                    <a:lnTo>
                      <a:pt x="25" y="32"/>
                    </a:lnTo>
                    <a:lnTo>
                      <a:pt x="30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6" name="Freeform 47"/>
              <p:cNvSpPr/>
              <p:nvPr/>
            </p:nvSpPr>
            <p:spPr bwMode="auto">
              <a:xfrm>
                <a:off x="3842" y="4235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7" name="Freeform 48"/>
              <p:cNvSpPr/>
              <p:nvPr/>
            </p:nvSpPr>
            <p:spPr bwMode="auto">
              <a:xfrm>
                <a:off x="3857" y="4201"/>
                <a:ext cx="16" cy="16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lnTo>
                      <a:pt x="18" y="32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8" name="Freeform 49"/>
              <p:cNvSpPr/>
              <p:nvPr/>
            </p:nvSpPr>
            <p:spPr bwMode="auto">
              <a:xfrm>
                <a:off x="3861" y="4164"/>
                <a:ext cx="16" cy="17"/>
              </a:xfrm>
              <a:custGeom>
                <a:avLst/>
                <a:gdLst>
                  <a:gd name="T0" fmla="*/ 1 w 32"/>
                  <a:gd name="T1" fmla="*/ 1 h 33"/>
                  <a:gd name="T2" fmla="*/ 1 w 32"/>
                  <a:gd name="T3" fmla="*/ 1 h 33"/>
                  <a:gd name="T4" fmla="*/ 1 w 32"/>
                  <a:gd name="T5" fmla="*/ 1 h 33"/>
                  <a:gd name="T6" fmla="*/ 1 w 32"/>
                  <a:gd name="T7" fmla="*/ 1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1 h 33"/>
                  <a:gd name="T14" fmla="*/ 1 w 32"/>
                  <a:gd name="T15" fmla="*/ 1 h 33"/>
                  <a:gd name="T16" fmla="*/ 0 w 32"/>
                  <a:gd name="T17" fmla="*/ 1 h 33"/>
                  <a:gd name="T18" fmla="*/ 0 w 32"/>
                  <a:gd name="T19" fmla="*/ 1 h 33"/>
                  <a:gd name="T20" fmla="*/ 1 w 32"/>
                  <a:gd name="T21" fmla="*/ 1 h 33"/>
                  <a:gd name="T22" fmla="*/ 1 w 32"/>
                  <a:gd name="T23" fmla="*/ 1 h 33"/>
                  <a:gd name="T24" fmla="*/ 1 w 32"/>
                  <a:gd name="T25" fmla="*/ 1 h 33"/>
                  <a:gd name="T26" fmla="*/ 1 w 32"/>
                  <a:gd name="T27" fmla="*/ 1 h 33"/>
                  <a:gd name="T28" fmla="*/ 1 w 32"/>
                  <a:gd name="T29" fmla="*/ 1 h 33"/>
                  <a:gd name="T30" fmla="*/ 1 w 32"/>
                  <a:gd name="T31" fmla="*/ 1 h 33"/>
                  <a:gd name="T32" fmla="*/ 1 w 32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9" name="Freeform 50"/>
              <p:cNvSpPr/>
              <p:nvPr/>
            </p:nvSpPr>
            <p:spPr bwMode="auto">
              <a:xfrm>
                <a:off x="4066" y="4265"/>
                <a:ext cx="40" cy="40"/>
              </a:xfrm>
              <a:custGeom>
                <a:avLst/>
                <a:gdLst>
                  <a:gd name="T0" fmla="*/ 1 w 80"/>
                  <a:gd name="T1" fmla="*/ 0 h 80"/>
                  <a:gd name="T2" fmla="*/ 1 w 80"/>
                  <a:gd name="T3" fmla="*/ 0 h 80"/>
                  <a:gd name="T4" fmla="*/ 1 w 80"/>
                  <a:gd name="T5" fmla="*/ 1 h 80"/>
                  <a:gd name="T6" fmla="*/ 1 w 80"/>
                  <a:gd name="T7" fmla="*/ 1 h 80"/>
                  <a:gd name="T8" fmla="*/ 1 w 80"/>
                  <a:gd name="T9" fmla="*/ 1 h 80"/>
                  <a:gd name="T10" fmla="*/ 1 w 80"/>
                  <a:gd name="T11" fmla="*/ 1 h 80"/>
                  <a:gd name="T12" fmla="*/ 1 w 80"/>
                  <a:gd name="T13" fmla="*/ 1 h 80"/>
                  <a:gd name="T14" fmla="*/ 1 w 80"/>
                  <a:gd name="T15" fmla="*/ 1 h 80"/>
                  <a:gd name="T16" fmla="*/ 0 w 80"/>
                  <a:gd name="T17" fmla="*/ 1 h 80"/>
                  <a:gd name="T18" fmla="*/ 0 w 80"/>
                  <a:gd name="T19" fmla="*/ 1 h 80"/>
                  <a:gd name="T20" fmla="*/ 0 w 80"/>
                  <a:gd name="T21" fmla="*/ 1 h 80"/>
                  <a:gd name="T22" fmla="*/ 1 w 80"/>
                  <a:gd name="T23" fmla="*/ 1 h 80"/>
                  <a:gd name="T24" fmla="*/ 1 w 80"/>
                  <a:gd name="T25" fmla="*/ 1 h 80"/>
                  <a:gd name="T26" fmla="*/ 1 w 80"/>
                  <a:gd name="T27" fmla="*/ 1 h 80"/>
                  <a:gd name="T28" fmla="*/ 1 w 80"/>
                  <a:gd name="T29" fmla="*/ 1 h 80"/>
                  <a:gd name="T30" fmla="*/ 1 w 80"/>
                  <a:gd name="T31" fmla="*/ 1 h 80"/>
                  <a:gd name="T32" fmla="*/ 1 w 80"/>
                  <a:gd name="T33" fmla="*/ 1 h 80"/>
                  <a:gd name="T34" fmla="*/ 1 w 80"/>
                  <a:gd name="T35" fmla="*/ 1 h 80"/>
                  <a:gd name="T36" fmla="*/ 1 w 80"/>
                  <a:gd name="T37" fmla="*/ 1 h 80"/>
                  <a:gd name="T38" fmla="*/ 1 w 80"/>
                  <a:gd name="T39" fmla="*/ 1 h 80"/>
                  <a:gd name="T40" fmla="*/ 1 w 80"/>
                  <a:gd name="T41" fmla="*/ 1 h 80"/>
                  <a:gd name="T42" fmla="*/ 1 w 80"/>
                  <a:gd name="T43" fmla="*/ 1 h 80"/>
                  <a:gd name="T44" fmla="*/ 1 w 80"/>
                  <a:gd name="T45" fmla="*/ 1 h 80"/>
                  <a:gd name="T46" fmla="*/ 1 w 80"/>
                  <a:gd name="T47" fmla="*/ 1 h 80"/>
                  <a:gd name="T48" fmla="*/ 1 w 80"/>
                  <a:gd name="T49" fmla="*/ 1 h 80"/>
                  <a:gd name="T50" fmla="*/ 1 w 80"/>
                  <a:gd name="T51" fmla="*/ 1 h 80"/>
                  <a:gd name="T52" fmla="*/ 1 w 80"/>
                  <a:gd name="T53" fmla="*/ 1 h 80"/>
                  <a:gd name="T54" fmla="*/ 1 w 80"/>
                  <a:gd name="T55" fmla="*/ 1 h 80"/>
                  <a:gd name="T56" fmla="*/ 1 w 80"/>
                  <a:gd name="T57" fmla="*/ 1 h 80"/>
                  <a:gd name="T58" fmla="*/ 1 w 80"/>
                  <a:gd name="T59" fmla="*/ 1 h 80"/>
                  <a:gd name="T60" fmla="*/ 1 w 80"/>
                  <a:gd name="T61" fmla="*/ 1 h 80"/>
                  <a:gd name="T62" fmla="*/ 1 w 80"/>
                  <a:gd name="T63" fmla="*/ 1 h 80"/>
                  <a:gd name="T64" fmla="*/ 1 w 80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80">
                    <a:moveTo>
                      <a:pt x="46" y="0"/>
                    </a:moveTo>
                    <a:lnTo>
                      <a:pt x="38" y="0"/>
                    </a:lnTo>
                    <a:lnTo>
                      <a:pt x="30" y="2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9"/>
                    </a:lnTo>
                    <a:lnTo>
                      <a:pt x="3" y="26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9"/>
                    </a:lnTo>
                    <a:lnTo>
                      <a:pt x="18" y="74"/>
                    </a:lnTo>
                    <a:lnTo>
                      <a:pt x="24" y="78"/>
                    </a:lnTo>
                    <a:lnTo>
                      <a:pt x="32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7"/>
                    </a:lnTo>
                    <a:lnTo>
                      <a:pt x="62" y="73"/>
                    </a:lnTo>
                    <a:lnTo>
                      <a:pt x="68" y="67"/>
                    </a:lnTo>
                    <a:lnTo>
                      <a:pt x="73" y="62"/>
                    </a:lnTo>
                    <a:lnTo>
                      <a:pt x="76" y="55"/>
                    </a:lnTo>
                    <a:lnTo>
                      <a:pt x="79" y="47"/>
                    </a:lnTo>
                    <a:lnTo>
                      <a:pt x="80" y="39"/>
                    </a:lnTo>
                    <a:lnTo>
                      <a:pt x="79" y="30"/>
                    </a:lnTo>
                    <a:lnTo>
                      <a:pt x="76" y="24"/>
                    </a:lnTo>
                    <a:lnTo>
                      <a:pt x="73" y="17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0" name="Freeform 51"/>
              <p:cNvSpPr/>
              <p:nvPr/>
            </p:nvSpPr>
            <p:spPr bwMode="auto">
              <a:xfrm>
                <a:off x="4136" y="4223"/>
                <a:ext cx="40" cy="39"/>
              </a:xfrm>
              <a:custGeom>
                <a:avLst/>
                <a:gdLst>
                  <a:gd name="T0" fmla="*/ 1 w 79"/>
                  <a:gd name="T1" fmla="*/ 0 h 80"/>
                  <a:gd name="T2" fmla="*/ 1 w 79"/>
                  <a:gd name="T3" fmla="*/ 0 h 80"/>
                  <a:gd name="T4" fmla="*/ 1 w 79"/>
                  <a:gd name="T5" fmla="*/ 0 h 80"/>
                  <a:gd name="T6" fmla="*/ 1 w 79"/>
                  <a:gd name="T7" fmla="*/ 0 h 80"/>
                  <a:gd name="T8" fmla="*/ 1 w 79"/>
                  <a:gd name="T9" fmla="*/ 0 h 80"/>
                  <a:gd name="T10" fmla="*/ 1 w 79"/>
                  <a:gd name="T11" fmla="*/ 0 h 80"/>
                  <a:gd name="T12" fmla="*/ 1 w 79"/>
                  <a:gd name="T13" fmla="*/ 0 h 80"/>
                  <a:gd name="T14" fmla="*/ 1 w 79"/>
                  <a:gd name="T15" fmla="*/ 0 h 80"/>
                  <a:gd name="T16" fmla="*/ 0 w 79"/>
                  <a:gd name="T17" fmla="*/ 0 h 80"/>
                  <a:gd name="T18" fmla="*/ 0 w 79"/>
                  <a:gd name="T19" fmla="*/ 0 h 80"/>
                  <a:gd name="T20" fmla="*/ 1 w 79"/>
                  <a:gd name="T21" fmla="*/ 0 h 80"/>
                  <a:gd name="T22" fmla="*/ 1 w 79"/>
                  <a:gd name="T23" fmla="*/ 0 h 80"/>
                  <a:gd name="T24" fmla="*/ 1 w 79"/>
                  <a:gd name="T25" fmla="*/ 0 h 80"/>
                  <a:gd name="T26" fmla="*/ 1 w 79"/>
                  <a:gd name="T27" fmla="*/ 0 h 80"/>
                  <a:gd name="T28" fmla="*/ 1 w 79"/>
                  <a:gd name="T29" fmla="*/ 0 h 80"/>
                  <a:gd name="T30" fmla="*/ 1 w 79"/>
                  <a:gd name="T31" fmla="*/ 0 h 80"/>
                  <a:gd name="T32" fmla="*/ 1 w 79"/>
                  <a:gd name="T33" fmla="*/ 0 h 80"/>
                  <a:gd name="T34" fmla="*/ 1 w 79"/>
                  <a:gd name="T35" fmla="*/ 0 h 80"/>
                  <a:gd name="T36" fmla="*/ 1 w 79"/>
                  <a:gd name="T37" fmla="*/ 0 h 80"/>
                  <a:gd name="T38" fmla="*/ 1 w 79"/>
                  <a:gd name="T39" fmla="*/ 0 h 80"/>
                  <a:gd name="T40" fmla="*/ 1 w 79"/>
                  <a:gd name="T41" fmla="*/ 0 h 80"/>
                  <a:gd name="T42" fmla="*/ 1 w 79"/>
                  <a:gd name="T43" fmla="*/ 0 h 80"/>
                  <a:gd name="T44" fmla="*/ 1 w 79"/>
                  <a:gd name="T45" fmla="*/ 0 h 80"/>
                  <a:gd name="T46" fmla="*/ 1 w 79"/>
                  <a:gd name="T47" fmla="*/ 0 h 80"/>
                  <a:gd name="T48" fmla="*/ 1 w 79"/>
                  <a:gd name="T49" fmla="*/ 0 h 80"/>
                  <a:gd name="T50" fmla="*/ 1 w 79"/>
                  <a:gd name="T51" fmla="*/ 0 h 80"/>
                  <a:gd name="T52" fmla="*/ 1 w 79"/>
                  <a:gd name="T53" fmla="*/ 0 h 80"/>
                  <a:gd name="T54" fmla="*/ 1 w 79"/>
                  <a:gd name="T55" fmla="*/ 0 h 80"/>
                  <a:gd name="T56" fmla="*/ 1 w 79"/>
                  <a:gd name="T57" fmla="*/ 0 h 80"/>
                  <a:gd name="T58" fmla="*/ 1 w 79"/>
                  <a:gd name="T59" fmla="*/ 0 h 80"/>
                  <a:gd name="T60" fmla="*/ 1 w 79"/>
                  <a:gd name="T61" fmla="*/ 0 h 80"/>
                  <a:gd name="T62" fmla="*/ 1 w 79"/>
                  <a:gd name="T63" fmla="*/ 0 h 80"/>
                  <a:gd name="T64" fmla="*/ 1 w 79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79" h="80">
                    <a:moveTo>
                      <a:pt x="47" y="0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4"/>
                    </a:lnTo>
                    <a:lnTo>
                      <a:pt x="17" y="7"/>
                    </a:lnTo>
                    <a:lnTo>
                      <a:pt x="11" y="13"/>
                    </a:lnTo>
                    <a:lnTo>
                      <a:pt x="5" y="19"/>
                    </a:lnTo>
                    <a:lnTo>
                      <a:pt x="2" y="26"/>
                    </a:lnTo>
                    <a:lnTo>
                      <a:pt x="0" y="34"/>
                    </a:lnTo>
                    <a:lnTo>
                      <a:pt x="0" y="42"/>
                    </a:lnTo>
                    <a:lnTo>
                      <a:pt x="1" y="49"/>
                    </a:lnTo>
                    <a:lnTo>
                      <a:pt x="3" y="57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8" y="74"/>
                    </a:lnTo>
                    <a:lnTo>
                      <a:pt x="25" y="78"/>
                    </a:lnTo>
                    <a:lnTo>
                      <a:pt x="33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6"/>
                    </a:lnTo>
                    <a:lnTo>
                      <a:pt x="63" y="73"/>
                    </a:lnTo>
                    <a:lnTo>
                      <a:pt x="69" y="67"/>
                    </a:lnTo>
                    <a:lnTo>
                      <a:pt x="73" y="61"/>
                    </a:lnTo>
                    <a:lnTo>
                      <a:pt x="77" y="55"/>
                    </a:lnTo>
                    <a:lnTo>
                      <a:pt x="79" y="46"/>
                    </a:lnTo>
                    <a:lnTo>
                      <a:pt x="79" y="38"/>
                    </a:lnTo>
                    <a:lnTo>
                      <a:pt x="78" y="31"/>
                    </a:lnTo>
                    <a:lnTo>
                      <a:pt x="76" y="23"/>
                    </a:lnTo>
                    <a:lnTo>
                      <a:pt x="72" y="18"/>
                    </a:lnTo>
                    <a:lnTo>
                      <a:pt x="68" y="12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1" name="Freeform 52"/>
              <p:cNvSpPr/>
              <p:nvPr/>
            </p:nvSpPr>
            <p:spPr bwMode="auto">
              <a:xfrm>
                <a:off x="4059" y="4190"/>
                <a:ext cx="40" cy="40"/>
              </a:xfrm>
              <a:custGeom>
                <a:avLst/>
                <a:gdLst>
                  <a:gd name="T0" fmla="*/ 1 w 80"/>
                  <a:gd name="T1" fmla="*/ 0 h 78"/>
                  <a:gd name="T2" fmla="*/ 1 w 80"/>
                  <a:gd name="T3" fmla="*/ 0 h 78"/>
                  <a:gd name="T4" fmla="*/ 1 w 80"/>
                  <a:gd name="T5" fmla="*/ 0 h 78"/>
                  <a:gd name="T6" fmla="*/ 1 w 80"/>
                  <a:gd name="T7" fmla="*/ 1 h 78"/>
                  <a:gd name="T8" fmla="*/ 1 w 80"/>
                  <a:gd name="T9" fmla="*/ 1 h 78"/>
                  <a:gd name="T10" fmla="*/ 1 w 80"/>
                  <a:gd name="T11" fmla="*/ 1 h 78"/>
                  <a:gd name="T12" fmla="*/ 1 w 80"/>
                  <a:gd name="T13" fmla="*/ 1 h 78"/>
                  <a:gd name="T14" fmla="*/ 1 w 80"/>
                  <a:gd name="T15" fmla="*/ 1 h 78"/>
                  <a:gd name="T16" fmla="*/ 1 w 80"/>
                  <a:gd name="T17" fmla="*/ 1 h 78"/>
                  <a:gd name="T18" fmla="*/ 0 w 80"/>
                  <a:gd name="T19" fmla="*/ 1 h 78"/>
                  <a:gd name="T20" fmla="*/ 1 w 80"/>
                  <a:gd name="T21" fmla="*/ 1 h 78"/>
                  <a:gd name="T22" fmla="*/ 1 w 80"/>
                  <a:gd name="T23" fmla="*/ 1 h 78"/>
                  <a:gd name="T24" fmla="*/ 1 w 80"/>
                  <a:gd name="T25" fmla="*/ 1 h 78"/>
                  <a:gd name="T26" fmla="*/ 1 w 80"/>
                  <a:gd name="T27" fmla="*/ 1 h 78"/>
                  <a:gd name="T28" fmla="*/ 1 w 80"/>
                  <a:gd name="T29" fmla="*/ 1 h 78"/>
                  <a:gd name="T30" fmla="*/ 1 w 80"/>
                  <a:gd name="T31" fmla="*/ 1 h 78"/>
                  <a:gd name="T32" fmla="*/ 1 w 80"/>
                  <a:gd name="T33" fmla="*/ 1 h 78"/>
                  <a:gd name="T34" fmla="*/ 1 w 80"/>
                  <a:gd name="T35" fmla="*/ 1 h 78"/>
                  <a:gd name="T36" fmla="*/ 1 w 80"/>
                  <a:gd name="T37" fmla="*/ 1 h 78"/>
                  <a:gd name="T38" fmla="*/ 1 w 80"/>
                  <a:gd name="T39" fmla="*/ 1 h 78"/>
                  <a:gd name="T40" fmla="*/ 1 w 80"/>
                  <a:gd name="T41" fmla="*/ 1 h 78"/>
                  <a:gd name="T42" fmla="*/ 1 w 80"/>
                  <a:gd name="T43" fmla="*/ 1 h 78"/>
                  <a:gd name="T44" fmla="*/ 1 w 80"/>
                  <a:gd name="T45" fmla="*/ 1 h 78"/>
                  <a:gd name="T46" fmla="*/ 1 w 80"/>
                  <a:gd name="T47" fmla="*/ 1 h 78"/>
                  <a:gd name="T48" fmla="*/ 1 w 80"/>
                  <a:gd name="T49" fmla="*/ 1 h 78"/>
                  <a:gd name="T50" fmla="*/ 1 w 80"/>
                  <a:gd name="T51" fmla="*/ 1 h 78"/>
                  <a:gd name="T52" fmla="*/ 1 w 80"/>
                  <a:gd name="T53" fmla="*/ 1 h 78"/>
                  <a:gd name="T54" fmla="*/ 1 w 80"/>
                  <a:gd name="T55" fmla="*/ 1 h 78"/>
                  <a:gd name="T56" fmla="*/ 1 w 80"/>
                  <a:gd name="T57" fmla="*/ 1 h 78"/>
                  <a:gd name="T58" fmla="*/ 1 w 80"/>
                  <a:gd name="T59" fmla="*/ 1 h 78"/>
                  <a:gd name="T60" fmla="*/ 1 w 80"/>
                  <a:gd name="T61" fmla="*/ 1 h 78"/>
                  <a:gd name="T62" fmla="*/ 1 w 80"/>
                  <a:gd name="T63" fmla="*/ 1 h 78"/>
                  <a:gd name="T64" fmla="*/ 1 w 80"/>
                  <a:gd name="T65" fmla="*/ 0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8" y="0"/>
                    </a:moveTo>
                    <a:lnTo>
                      <a:pt x="40" y="0"/>
                    </a:lnTo>
                    <a:lnTo>
                      <a:pt x="32" y="0"/>
                    </a:lnTo>
                    <a:lnTo>
                      <a:pt x="25" y="3"/>
                    </a:lnTo>
                    <a:lnTo>
                      <a:pt x="18" y="7"/>
                    </a:lnTo>
                    <a:lnTo>
                      <a:pt x="12" y="11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2" y="32"/>
                    </a:lnTo>
                    <a:lnTo>
                      <a:pt x="0" y="40"/>
                    </a:lnTo>
                    <a:lnTo>
                      <a:pt x="2" y="47"/>
                    </a:lnTo>
                    <a:lnTo>
                      <a:pt x="4" y="55"/>
                    </a:lnTo>
                    <a:lnTo>
                      <a:pt x="7" y="61"/>
                    </a:lnTo>
                    <a:lnTo>
                      <a:pt x="13" y="67"/>
                    </a:lnTo>
                    <a:lnTo>
                      <a:pt x="19" y="72"/>
                    </a:lnTo>
                    <a:lnTo>
                      <a:pt x="26" y="76"/>
                    </a:lnTo>
                    <a:lnTo>
                      <a:pt x="34" y="78"/>
                    </a:lnTo>
                    <a:lnTo>
                      <a:pt x="42" y="78"/>
                    </a:lnTo>
                    <a:lnTo>
                      <a:pt x="50" y="77"/>
                    </a:lnTo>
                    <a:lnTo>
                      <a:pt x="57" y="75"/>
                    </a:lnTo>
                    <a:lnTo>
                      <a:pt x="64" y="71"/>
                    </a:lnTo>
                    <a:lnTo>
                      <a:pt x="70" y="65"/>
                    </a:lnTo>
                    <a:lnTo>
                      <a:pt x="74" y="60"/>
                    </a:lnTo>
                    <a:lnTo>
                      <a:pt x="78" y="53"/>
                    </a:lnTo>
                    <a:lnTo>
                      <a:pt x="80" y="45"/>
                    </a:lnTo>
                    <a:lnTo>
                      <a:pt x="80" y="37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3" y="6"/>
                    </a:lnTo>
                    <a:lnTo>
                      <a:pt x="56" y="2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2" name="Freeform 53"/>
              <p:cNvSpPr/>
              <p:nvPr/>
            </p:nvSpPr>
            <p:spPr bwMode="auto">
              <a:xfrm>
                <a:off x="3990" y="4195"/>
                <a:ext cx="39" cy="39"/>
              </a:xfrm>
              <a:custGeom>
                <a:avLst/>
                <a:gdLst>
                  <a:gd name="T0" fmla="*/ 0 w 80"/>
                  <a:gd name="T1" fmla="*/ 1 h 78"/>
                  <a:gd name="T2" fmla="*/ 0 w 80"/>
                  <a:gd name="T3" fmla="*/ 0 h 78"/>
                  <a:gd name="T4" fmla="*/ 0 w 80"/>
                  <a:gd name="T5" fmla="*/ 1 h 78"/>
                  <a:gd name="T6" fmla="*/ 0 w 80"/>
                  <a:gd name="T7" fmla="*/ 1 h 78"/>
                  <a:gd name="T8" fmla="*/ 0 w 80"/>
                  <a:gd name="T9" fmla="*/ 1 h 78"/>
                  <a:gd name="T10" fmla="*/ 0 w 80"/>
                  <a:gd name="T11" fmla="*/ 1 h 78"/>
                  <a:gd name="T12" fmla="*/ 0 w 80"/>
                  <a:gd name="T13" fmla="*/ 1 h 78"/>
                  <a:gd name="T14" fmla="*/ 0 w 80"/>
                  <a:gd name="T15" fmla="*/ 1 h 78"/>
                  <a:gd name="T16" fmla="*/ 0 w 80"/>
                  <a:gd name="T17" fmla="*/ 1 h 78"/>
                  <a:gd name="T18" fmla="*/ 0 w 80"/>
                  <a:gd name="T19" fmla="*/ 1 h 78"/>
                  <a:gd name="T20" fmla="*/ 0 w 80"/>
                  <a:gd name="T21" fmla="*/ 1 h 78"/>
                  <a:gd name="T22" fmla="*/ 0 w 80"/>
                  <a:gd name="T23" fmla="*/ 1 h 78"/>
                  <a:gd name="T24" fmla="*/ 0 w 80"/>
                  <a:gd name="T25" fmla="*/ 1 h 78"/>
                  <a:gd name="T26" fmla="*/ 0 w 80"/>
                  <a:gd name="T27" fmla="*/ 1 h 78"/>
                  <a:gd name="T28" fmla="*/ 0 w 80"/>
                  <a:gd name="T29" fmla="*/ 1 h 78"/>
                  <a:gd name="T30" fmla="*/ 0 w 80"/>
                  <a:gd name="T31" fmla="*/ 1 h 78"/>
                  <a:gd name="T32" fmla="*/ 0 w 80"/>
                  <a:gd name="T33" fmla="*/ 1 h 78"/>
                  <a:gd name="T34" fmla="*/ 0 w 80"/>
                  <a:gd name="T35" fmla="*/ 1 h 78"/>
                  <a:gd name="T36" fmla="*/ 0 w 80"/>
                  <a:gd name="T37" fmla="*/ 1 h 78"/>
                  <a:gd name="T38" fmla="*/ 0 w 80"/>
                  <a:gd name="T39" fmla="*/ 1 h 78"/>
                  <a:gd name="T40" fmla="*/ 0 w 80"/>
                  <a:gd name="T41" fmla="*/ 1 h 78"/>
                  <a:gd name="T42" fmla="*/ 0 w 80"/>
                  <a:gd name="T43" fmla="*/ 1 h 78"/>
                  <a:gd name="T44" fmla="*/ 0 w 80"/>
                  <a:gd name="T45" fmla="*/ 1 h 78"/>
                  <a:gd name="T46" fmla="*/ 0 w 80"/>
                  <a:gd name="T47" fmla="*/ 1 h 78"/>
                  <a:gd name="T48" fmla="*/ 0 w 80"/>
                  <a:gd name="T49" fmla="*/ 1 h 78"/>
                  <a:gd name="T50" fmla="*/ 0 w 80"/>
                  <a:gd name="T51" fmla="*/ 1 h 78"/>
                  <a:gd name="T52" fmla="*/ 0 w 80"/>
                  <a:gd name="T53" fmla="*/ 1 h 78"/>
                  <a:gd name="T54" fmla="*/ 0 w 80"/>
                  <a:gd name="T55" fmla="*/ 1 h 78"/>
                  <a:gd name="T56" fmla="*/ 0 w 80"/>
                  <a:gd name="T57" fmla="*/ 1 h 78"/>
                  <a:gd name="T58" fmla="*/ 0 w 80"/>
                  <a:gd name="T59" fmla="*/ 1 h 78"/>
                  <a:gd name="T60" fmla="*/ 0 w 80"/>
                  <a:gd name="T61" fmla="*/ 1 h 78"/>
                  <a:gd name="T62" fmla="*/ 0 w 80"/>
                  <a:gd name="T63" fmla="*/ 1 h 78"/>
                  <a:gd name="T64" fmla="*/ 0 w 80"/>
                  <a:gd name="T65" fmla="*/ 1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7" y="1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3"/>
                    </a:lnTo>
                    <a:lnTo>
                      <a:pt x="17" y="7"/>
                    </a:lnTo>
                    <a:lnTo>
                      <a:pt x="12" y="12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1" y="32"/>
                    </a:lnTo>
                    <a:lnTo>
                      <a:pt x="0" y="40"/>
                    </a:lnTo>
                    <a:lnTo>
                      <a:pt x="1" y="48"/>
                    </a:lnTo>
                    <a:lnTo>
                      <a:pt x="4" y="55"/>
                    </a:lnTo>
                    <a:lnTo>
                      <a:pt x="7" y="62"/>
                    </a:lnTo>
                    <a:lnTo>
                      <a:pt x="13" y="68"/>
                    </a:lnTo>
                    <a:lnTo>
                      <a:pt x="19" y="73"/>
                    </a:lnTo>
                    <a:lnTo>
                      <a:pt x="25" y="76"/>
                    </a:lnTo>
                    <a:lnTo>
                      <a:pt x="33" y="78"/>
                    </a:lnTo>
                    <a:lnTo>
                      <a:pt x="42" y="78"/>
                    </a:lnTo>
                    <a:lnTo>
                      <a:pt x="50" y="78"/>
                    </a:lnTo>
                    <a:lnTo>
                      <a:pt x="57" y="75"/>
                    </a:lnTo>
                    <a:lnTo>
                      <a:pt x="63" y="71"/>
                    </a:lnTo>
                    <a:lnTo>
                      <a:pt x="69" y="67"/>
                    </a:lnTo>
                    <a:lnTo>
                      <a:pt x="74" y="61"/>
                    </a:lnTo>
                    <a:lnTo>
                      <a:pt x="77" y="54"/>
                    </a:lnTo>
                    <a:lnTo>
                      <a:pt x="80" y="46"/>
                    </a:lnTo>
                    <a:lnTo>
                      <a:pt x="80" y="38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2" y="6"/>
                    </a:lnTo>
                    <a:lnTo>
                      <a:pt x="55" y="2"/>
                    </a:lnTo>
                    <a:lnTo>
                      <a:pt x="47" y="1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3" name="Freeform 54"/>
              <p:cNvSpPr/>
              <p:nvPr/>
            </p:nvSpPr>
            <p:spPr bwMode="auto">
              <a:xfrm>
                <a:off x="4127" y="4147"/>
                <a:ext cx="39" cy="39"/>
              </a:xfrm>
              <a:custGeom>
                <a:avLst/>
                <a:gdLst>
                  <a:gd name="T0" fmla="*/ 0 w 80"/>
                  <a:gd name="T1" fmla="*/ 0 h 79"/>
                  <a:gd name="T2" fmla="*/ 0 w 80"/>
                  <a:gd name="T3" fmla="*/ 0 h 79"/>
                  <a:gd name="T4" fmla="*/ 0 w 80"/>
                  <a:gd name="T5" fmla="*/ 0 h 79"/>
                  <a:gd name="T6" fmla="*/ 0 w 80"/>
                  <a:gd name="T7" fmla="*/ 0 h 79"/>
                  <a:gd name="T8" fmla="*/ 0 w 80"/>
                  <a:gd name="T9" fmla="*/ 0 h 79"/>
                  <a:gd name="T10" fmla="*/ 0 w 80"/>
                  <a:gd name="T11" fmla="*/ 0 h 79"/>
                  <a:gd name="T12" fmla="*/ 0 w 80"/>
                  <a:gd name="T13" fmla="*/ 0 h 79"/>
                  <a:gd name="T14" fmla="*/ 0 w 80"/>
                  <a:gd name="T15" fmla="*/ 0 h 79"/>
                  <a:gd name="T16" fmla="*/ 0 w 80"/>
                  <a:gd name="T17" fmla="*/ 0 h 79"/>
                  <a:gd name="T18" fmla="*/ 0 w 80"/>
                  <a:gd name="T19" fmla="*/ 0 h 79"/>
                  <a:gd name="T20" fmla="*/ 0 w 80"/>
                  <a:gd name="T21" fmla="*/ 0 h 79"/>
                  <a:gd name="T22" fmla="*/ 0 w 80"/>
                  <a:gd name="T23" fmla="*/ 0 h 79"/>
                  <a:gd name="T24" fmla="*/ 0 w 80"/>
                  <a:gd name="T25" fmla="*/ 0 h 79"/>
                  <a:gd name="T26" fmla="*/ 0 w 80"/>
                  <a:gd name="T27" fmla="*/ 0 h 79"/>
                  <a:gd name="T28" fmla="*/ 0 w 80"/>
                  <a:gd name="T29" fmla="*/ 0 h 79"/>
                  <a:gd name="T30" fmla="*/ 0 w 80"/>
                  <a:gd name="T31" fmla="*/ 0 h 79"/>
                  <a:gd name="T32" fmla="*/ 0 w 80"/>
                  <a:gd name="T33" fmla="*/ 0 h 79"/>
                  <a:gd name="T34" fmla="*/ 0 w 80"/>
                  <a:gd name="T35" fmla="*/ 0 h 79"/>
                  <a:gd name="T36" fmla="*/ 0 w 80"/>
                  <a:gd name="T37" fmla="*/ 0 h 79"/>
                  <a:gd name="T38" fmla="*/ 0 w 80"/>
                  <a:gd name="T39" fmla="*/ 0 h 79"/>
                  <a:gd name="T40" fmla="*/ 0 w 80"/>
                  <a:gd name="T41" fmla="*/ 0 h 79"/>
                  <a:gd name="T42" fmla="*/ 0 w 80"/>
                  <a:gd name="T43" fmla="*/ 0 h 79"/>
                  <a:gd name="T44" fmla="*/ 0 w 80"/>
                  <a:gd name="T45" fmla="*/ 0 h 79"/>
                  <a:gd name="T46" fmla="*/ 0 w 80"/>
                  <a:gd name="T47" fmla="*/ 0 h 79"/>
                  <a:gd name="T48" fmla="*/ 0 w 80"/>
                  <a:gd name="T49" fmla="*/ 0 h 79"/>
                  <a:gd name="T50" fmla="*/ 0 w 80"/>
                  <a:gd name="T51" fmla="*/ 0 h 79"/>
                  <a:gd name="T52" fmla="*/ 0 w 80"/>
                  <a:gd name="T53" fmla="*/ 0 h 79"/>
                  <a:gd name="T54" fmla="*/ 0 w 80"/>
                  <a:gd name="T55" fmla="*/ 0 h 79"/>
                  <a:gd name="T56" fmla="*/ 0 w 80"/>
                  <a:gd name="T57" fmla="*/ 0 h 79"/>
                  <a:gd name="T58" fmla="*/ 0 w 80"/>
                  <a:gd name="T59" fmla="*/ 0 h 79"/>
                  <a:gd name="T60" fmla="*/ 0 w 80"/>
                  <a:gd name="T61" fmla="*/ 0 h 79"/>
                  <a:gd name="T62" fmla="*/ 0 w 80"/>
                  <a:gd name="T63" fmla="*/ 0 h 79"/>
                  <a:gd name="T64" fmla="*/ 0 w 80"/>
                  <a:gd name="T65" fmla="*/ 0 h 7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9">
                    <a:moveTo>
                      <a:pt x="46" y="0"/>
                    </a:moveTo>
                    <a:lnTo>
                      <a:pt x="38" y="0"/>
                    </a:lnTo>
                    <a:lnTo>
                      <a:pt x="30" y="0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8"/>
                    </a:lnTo>
                    <a:lnTo>
                      <a:pt x="2" y="24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40" y="79"/>
                    </a:lnTo>
                    <a:lnTo>
                      <a:pt x="49" y="79"/>
                    </a:lnTo>
                    <a:lnTo>
                      <a:pt x="55" y="75"/>
                    </a:lnTo>
                    <a:lnTo>
                      <a:pt x="62" y="72"/>
                    </a:lnTo>
                    <a:lnTo>
                      <a:pt x="68" y="67"/>
                    </a:lnTo>
                    <a:lnTo>
                      <a:pt x="73" y="61"/>
                    </a:lnTo>
                    <a:lnTo>
                      <a:pt x="76" y="54"/>
                    </a:lnTo>
                    <a:lnTo>
                      <a:pt x="78" y="46"/>
                    </a:lnTo>
                    <a:lnTo>
                      <a:pt x="80" y="38"/>
                    </a:lnTo>
                    <a:lnTo>
                      <a:pt x="78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4" name="Freeform 55"/>
              <p:cNvSpPr/>
              <p:nvPr/>
            </p:nvSpPr>
            <p:spPr bwMode="auto">
              <a:xfrm>
                <a:off x="4216" y="4162"/>
                <a:ext cx="37" cy="39"/>
              </a:xfrm>
              <a:custGeom>
                <a:avLst/>
                <a:gdLst>
                  <a:gd name="T0" fmla="*/ 1 w 73"/>
                  <a:gd name="T1" fmla="*/ 0 h 79"/>
                  <a:gd name="T2" fmla="*/ 1 w 73"/>
                  <a:gd name="T3" fmla="*/ 0 h 79"/>
                  <a:gd name="T4" fmla="*/ 1 w 73"/>
                  <a:gd name="T5" fmla="*/ 0 h 79"/>
                  <a:gd name="T6" fmla="*/ 1 w 73"/>
                  <a:gd name="T7" fmla="*/ 0 h 79"/>
                  <a:gd name="T8" fmla="*/ 1 w 73"/>
                  <a:gd name="T9" fmla="*/ 0 h 79"/>
                  <a:gd name="T10" fmla="*/ 1 w 73"/>
                  <a:gd name="T11" fmla="*/ 0 h 79"/>
                  <a:gd name="T12" fmla="*/ 1 w 73"/>
                  <a:gd name="T13" fmla="*/ 0 h 79"/>
                  <a:gd name="T14" fmla="*/ 1 w 73"/>
                  <a:gd name="T15" fmla="*/ 0 h 79"/>
                  <a:gd name="T16" fmla="*/ 1 w 73"/>
                  <a:gd name="T17" fmla="*/ 0 h 79"/>
                  <a:gd name="T18" fmla="*/ 1 w 73"/>
                  <a:gd name="T19" fmla="*/ 0 h 79"/>
                  <a:gd name="T20" fmla="*/ 1 w 73"/>
                  <a:gd name="T21" fmla="*/ 0 h 79"/>
                  <a:gd name="T22" fmla="*/ 1 w 73"/>
                  <a:gd name="T23" fmla="*/ 0 h 79"/>
                  <a:gd name="T24" fmla="*/ 0 w 73"/>
                  <a:gd name="T25" fmla="*/ 0 h 79"/>
                  <a:gd name="T26" fmla="*/ 0 w 73"/>
                  <a:gd name="T27" fmla="*/ 0 h 79"/>
                  <a:gd name="T28" fmla="*/ 0 w 73"/>
                  <a:gd name="T29" fmla="*/ 0 h 79"/>
                  <a:gd name="T30" fmla="*/ 1 w 73"/>
                  <a:gd name="T31" fmla="*/ 0 h 79"/>
                  <a:gd name="T32" fmla="*/ 1 w 73"/>
                  <a:gd name="T33" fmla="*/ 0 h 79"/>
                  <a:gd name="T34" fmla="*/ 1 w 73"/>
                  <a:gd name="T35" fmla="*/ 0 h 79"/>
                  <a:gd name="T36" fmla="*/ 1 w 73"/>
                  <a:gd name="T37" fmla="*/ 0 h 79"/>
                  <a:gd name="T38" fmla="*/ 1 w 73"/>
                  <a:gd name="T39" fmla="*/ 0 h 79"/>
                  <a:gd name="T40" fmla="*/ 1 w 73"/>
                  <a:gd name="T41" fmla="*/ 0 h 79"/>
                  <a:gd name="T42" fmla="*/ 1 w 73"/>
                  <a:gd name="T43" fmla="*/ 0 h 79"/>
                  <a:gd name="T44" fmla="*/ 1 w 73"/>
                  <a:gd name="T45" fmla="*/ 0 h 79"/>
                  <a:gd name="T46" fmla="*/ 1 w 73"/>
                  <a:gd name="T47" fmla="*/ 0 h 79"/>
                  <a:gd name="T48" fmla="*/ 1 w 73"/>
                  <a:gd name="T49" fmla="*/ 0 h 79"/>
                  <a:gd name="T50" fmla="*/ 1 w 73"/>
                  <a:gd name="T51" fmla="*/ 0 h 79"/>
                  <a:gd name="T52" fmla="*/ 1 w 73"/>
                  <a:gd name="T53" fmla="*/ 0 h 79"/>
                  <a:gd name="T54" fmla="*/ 1 w 73"/>
                  <a:gd name="T55" fmla="*/ 0 h 79"/>
                  <a:gd name="T56" fmla="*/ 1 w 73"/>
                  <a:gd name="T57" fmla="*/ 0 h 79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73" h="79">
                    <a:moveTo>
                      <a:pt x="73" y="19"/>
                    </a:moveTo>
                    <a:lnTo>
                      <a:pt x="69" y="12"/>
                    </a:lnTo>
                    <a:lnTo>
                      <a:pt x="62" y="7"/>
                    </a:lnTo>
                    <a:lnTo>
                      <a:pt x="54" y="2"/>
                    </a:lnTo>
                    <a:lnTo>
                      <a:pt x="46" y="0"/>
                    </a:lnTo>
                    <a:lnTo>
                      <a:pt x="38" y="0"/>
                    </a:lnTo>
                    <a:lnTo>
                      <a:pt x="30" y="1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0" y="12"/>
                    </a:lnTo>
                    <a:lnTo>
                      <a:pt x="5" y="19"/>
                    </a:lnTo>
                    <a:lnTo>
                      <a:pt x="2" y="25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49"/>
                    </a:lnTo>
                    <a:lnTo>
                      <a:pt x="3" y="55"/>
                    </a:lnTo>
                    <a:lnTo>
                      <a:pt x="7" y="62"/>
                    </a:lnTo>
                    <a:lnTo>
                      <a:pt x="11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35" y="79"/>
                    </a:lnTo>
                    <a:lnTo>
                      <a:pt x="38" y="79"/>
                    </a:lnTo>
                    <a:lnTo>
                      <a:pt x="41" y="79"/>
                    </a:lnTo>
                    <a:lnTo>
                      <a:pt x="43" y="79"/>
                    </a:lnTo>
                    <a:lnTo>
                      <a:pt x="48" y="70"/>
                    </a:lnTo>
                    <a:lnTo>
                      <a:pt x="58" y="52"/>
                    </a:lnTo>
                    <a:lnTo>
                      <a:pt x="69" y="31"/>
                    </a:lnTo>
                    <a:lnTo>
                      <a:pt x="73" y="19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5" name="Freeform 56"/>
              <p:cNvSpPr/>
              <p:nvPr/>
            </p:nvSpPr>
            <p:spPr bwMode="auto">
              <a:xfrm>
                <a:off x="3983" y="4266"/>
                <a:ext cx="31" cy="33"/>
              </a:xfrm>
              <a:custGeom>
                <a:avLst/>
                <a:gdLst>
                  <a:gd name="T0" fmla="*/ 1 w 61"/>
                  <a:gd name="T1" fmla="*/ 1 h 66"/>
                  <a:gd name="T2" fmla="*/ 1 w 61"/>
                  <a:gd name="T3" fmla="*/ 1 h 66"/>
                  <a:gd name="T4" fmla="*/ 1 w 61"/>
                  <a:gd name="T5" fmla="*/ 1 h 66"/>
                  <a:gd name="T6" fmla="*/ 1 w 61"/>
                  <a:gd name="T7" fmla="*/ 1 h 66"/>
                  <a:gd name="T8" fmla="*/ 1 w 61"/>
                  <a:gd name="T9" fmla="*/ 1 h 66"/>
                  <a:gd name="T10" fmla="*/ 1 w 61"/>
                  <a:gd name="T11" fmla="*/ 1 h 66"/>
                  <a:gd name="T12" fmla="*/ 1 w 61"/>
                  <a:gd name="T13" fmla="*/ 1 h 66"/>
                  <a:gd name="T14" fmla="*/ 1 w 61"/>
                  <a:gd name="T15" fmla="*/ 1 h 66"/>
                  <a:gd name="T16" fmla="*/ 1 w 61"/>
                  <a:gd name="T17" fmla="*/ 1 h 66"/>
                  <a:gd name="T18" fmla="*/ 1 w 61"/>
                  <a:gd name="T19" fmla="*/ 1 h 66"/>
                  <a:gd name="T20" fmla="*/ 1 w 61"/>
                  <a:gd name="T21" fmla="*/ 1 h 66"/>
                  <a:gd name="T22" fmla="*/ 1 w 61"/>
                  <a:gd name="T23" fmla="*/ 1 h 66"/>
                  <a:gd name="T24" fmla="*/ 1 w 61"/>
                  <a:gd name="T25" fmla="*/ 1 h 66"/>
                  <a:gd name="T26" fmla="*/ 1 w 61"/>
                  <a:gd name="T27" fmla="*/ 0 h 66"/>
                  <a:gd name="T28" fmla="*/ 1 w 61"/>
                  <a:gd name="T29" fmla="*/ 1 h 66"/>
                  <a:gd name="T30" fmla="*/ 1 w 61"/>
                  <a:gd name="T31" fmla="*/ 1 h 66"/>
                  <a:gd name="T32" fmla="*/ 0 w 61"/>
                  <a:gd name="T33" fmla="*/ 1 h 66"/>
                  <a:gd name="T34" fmla="*/ 1 w 61"/>
                  <a:gd name="T35" fmla="*/ 1 h 66"/>
                  <a:gd name="T36" fmla="*/ 1 w 61"/>
                  <a:gd name="T37" fmla="*/ 1 h 66"/>
                  <a:gd name="T38" fmla="*/ 1 w 61"/>
                  <a:gd name="T39" fmla="*/ 1 h 66"/>
                  <a:gd name="T40" fmla="*/ 1 w 61"/>
                  <a:gd name="T41" fmla="*/ 1 h 66"/>
                  <a:gd name="T42" fmla="*/ 1 w 61"/>
                  <a:gd name="T43" fmla="*/ 1 h 66"/>
                  <a:gd name="T44" fmla="*/ 1 w 61"/>
                  <a:gd name="T45" fmla="*/ 1 h 66"/>
                  <a:gd name="T46" fmla="*/ 1 w 61"/>
                  <a:gd name="T47" fmla="*/ 1 h 66"/>
                  <a:gd name="T48" fmla="*/ 1 w 61"/>
                  <a:gd name="T49" fmla="*/ 1 h 6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61" h="66">
                    <a:moveTo>
                      <a:pt x="53" y="66"/>
                    </a:moveTo>
                    <a:lnTo>
                      <a:pt x="57" y="61"/>
                    </a:lnTo>
                    <a:lnTo>
                      <a:pt x="59" y="56"/>
                    </a:lnTo>
                    <a:lnTo>
                      <a:pt x="60" y="52"/>
                    </a:lnTo>
                    <a:lnTo>
                      <a:pt x="61" y="47"/>
                    </a:lnTo>
                    <a:lnTo>
                      <a:pt x="61" y="39"/>
                    </a:lnTo>
                    <a:lnTo>
                      <a:pt x="60" y="31"/>
                    </a:lnTo>
                    <a:lnTo>
                      <a:pt x="58" y="24"/>
                    </a:lnTo>
                    <a:lnTo>
                      <a:pt x="55" y="17"/>
                    </a:lnTo>
                    <a:lnTo>
                      <a:pt x="50" y="11"/>
                    </a:lnTo>
                    <a:lnTo>
                      <a:pt x="43" y="7"/>
                    </a:lnTo>
                    <a:lnTo>
                      <a:pt x="36" y="3"/>
                    </a:lnTo>
                    <a:lnTo>
                      <a:pt x="29" y="1"/>
                    </a:lnTo>
                    <a:lnTo>
                      <a:pt x="21" y="0"/>
                    </a:lnTo>
                    <a:lnTo>
                      <a:pt x="13" y="1"/>
                    </a:lnTo>
                    <a:lnTo>
                      <a:pt x="6" y="3"/>
                    </a:lnTo>
                    <a:lnTo>
                      <a:pt x="0" y="7"/>
                    </a:lnTo>
                    <a:lnTo>
                      <a:pt x="2" y="9"/>
                    </a:lnTo>
                    <a:lnTo>
                      <a:pt x="5" y="14"/>
                    </a:lnTo>
                    <a:lnTo>
                      <a:pt x="11" y="22"/>
                    </a:lnTo>
                    <a:lnTo>
                      <a:pt x="19" y="31"/>
                    </a:lnTo>
                    <a:lnTo>
                      <a:pt x="27" y="41"/>
                    </a:lnTo>
                    <a:lnTo>
                      <a:pt x="35" y="51"/>
                    </a:lnTo>
                    <a:lnTo>
                      <a:pt x="44" y="59"/>
                    </a:lnTo>
                    <a:lnTo>
                      <a:pt x="53" y="66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6" name="Freeform 57"/>
              <p:cNvSpPr/>
              <p:nvPr/>
            </p:nvSpPr>
            <p:spPr bwMode="auto">
              <a:xfrm>
                <a:off x="4852" y="4125"/>
                <a:ext cx="17" cy="17"/>
              </a:xfrm>
              <a:custGeom>
                <a:avLst/>
                <a:gdLst>
                  <a:gd name="T0" fmla="*/ 1 w 34"/>
                  <a:gd name="T1" fmla="*/ 1 h 34"/>
                  <a:gd name="T2" fmla="*/ 1 w 34"/>
                  <a:gd name="T3" fmla="*/ 1 h 34"/>
                  <a:gd name="T4" fmla="*/ 1 w 34"/>
                  <a:gd name="T5" fmla="*/ 1 h 34"/>
                  <a:gd name="T6" fmla="*/ 1 w 34"/>
                  <a:gd name="T7" fmla="*/ 1 h 34"/>
                  <a:gd name="T8" fmla="*/ 1 w 34"/>
                  <a:gd name="T9" fmla="*/ 1 h 34"/>
                  <a:gd name="T10" fmla="*/ 1 w 34"/>
                  <a:gd name="T11" fmla="*/ 1 h 34"/>
                  <a:gd name="T12" fmla="*/ 1 w 34"/>
                  <a:gd name="T13" fmla="*/ 1 h 34"/>
                  <a:gd name="T14" fmla="*/ 1 w 34"/>
                  <a:gd name="T15" fmla="*/ 1 h 34"/>
                  <a:gd name="T16" fmla="*/ 1 w 34"/>
                  <a:gd name="T17" fmla="*/ 1 h 34"/>
                  <a:gd name="T18" fmla="*/ 1 w 34"/>
                  <a:gd name="T19" fmla="*/ 0 h 34"/>
                  <a:gd name="T20" fmla="*/ 1 w 34"/>
                  <a:gd name="T21" fmla="*/ 1 h 34"/>
                  <a:gd name="T22" fmla="*/ 1 w 34"/>
                  <a:gd name="T23" fmla="*/ 1 h 34"/>
                  <a:gd name="T24" fmla="*/ 0 w 34"/>
                  <a:gd name="T25" fmla="*/ 1 h 34"/>
                  <a:gd name="T26" fmla="*/ 0 w 34"/>
                  <a:gd name="T27" fmla="*/ 1 h 34"/>
                  <a:gd name="T28" fmla="*/ 1 w 34"/>
                  <a:gd name="T29" fmla="*/ 1 h 34"/>
                  <a:gd name="T30" fmla="*/ 1 w 34"/>
                  <a:gd name="T31" fmla="*/ 1 h 34"/>
                  <a:gd name="T32" fmla="*/ 1 w 34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4">
                    <a:moveTo>
                      <a:pt x="12" y="34"/>
                    </a:moveTo>
                    <a:lnTo>
                      <a:pt x="19" y="34"/>
                    </a:lnTo>
                    <a:lnTo>
                      <a:pt x="24" y="33"/>
                    </a:lnTo>
                    <a:lnTo>
                      <a:pt x="29" y="28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2" y="10"/>
                    </a:lnTo>
                    <a:lnTo>
                      <a:pt x="28" y="5"/>
                    </a:lnTo>
                    <a:lnTo>
                      <a:pt x="22" y="2"/>
                    </a:lnTo>
                    <a:lnTo>
                      <a:pt x="15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6" y="30"/>
                    </a:lnTo>
                    <a:lnTo>
                      <a:pt x="12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" name="Freeform 58"/>
              <p:cNvSpPr/>
              <p:nvPr/>
            </p:nvSpPr>
            <p:spPr bwMode="auto">
              <a:xfrm>
                <a:off x="4885" y="4152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0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1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1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8" y="3"/>
                    </a:lnTo>
                    <a:lnTo>
                      <a:pt x="22" y="0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1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" name="Freeform 59"/>
              <p:cNvSpPr/>
              <p:nvPr/>
            </p:nvSpPr>
            <p:spPr bwMode="auto">
              <a:xfrm>
                <a:off x="4701" y="4202"/>
                <a:ext cx="17" cy="17"/>
              </a:xfrm>
              <a:custGeom>
                <a:avLst/>
                <a:gdLst>
                  <a:gd name="T0" fmla="*/ 1 w 34"/>
                  <a:gd name="T1" fmla="*/ 1 h 33"/>
                  <a:gd name="T2" fmla="*/ 1 w 34"/>
                  <a:gd name="T3" fmla="*/ 1 h 33"/>
                  <a:gd name="T4" fmla="*/ 1 w 34"/>
                  <a:gd name="T5" fmla="*/ 1 h 33"/>
                  <a:gd name="T6" fmla="*/ 1 w 34"/>
                  <a:gd name="T7" fmla="*/ 1 h 33"/>
                  <a:gd name="T8" fmla="*/ 1 w 34"/>
                  <a:gd name="T9" fmla="*/ 1 h 33"/>
                  <a:gd name="T10" fmla="*/ 1 w 34"/>
                  <a:gd name="T11" fmla="*/ 1 h 33"/>
                  <a:gd name="T12" fmla="*/ 1 w 34"/>
                  <a:gd name="T13" fmla="*/ 1 h 33"/>
                  <a:gd name="T14" fmla="*/ 1 w 34"/>
                  <a:gd name="T15" fmla="*/ 1 h 33"/>
                  <a:gd name="T16" fmla="*/ 1 w 34"/>
                  <a:gd name="T17" fmla="*/ 1 h 33"/>
                  <a:gd name="T18" fmla="*/ 1 w 34"/>
                  <a:gd name="T19" fmla="*/ 0 h 33"/>
                  <a:gd name="T20" fmla="*/ 1 w 34"/>
                  <a:gd name="T21" fmla="*/ 1 h 33"/>
                  <a:gd name="T22" fmla="*/ 1 w 34"/>
                  <a:gd name="T23" fmla="*/ 1 h 33"/>
                  <a:gd name="T24" fmla="*/ 1 w 34"/>
                  <a:gd name="T25" fmla="*/ 1 h 33"/>
                  <a:gd name="T26" fmla="*/ 0 w 34"/>
                  <a:gd name="T27" fmla="*/ 1 h 33"/>
                  <a:gd name="T28" fmla="*/ 1 w 34"/>
                  <a:gd name="T29" fmla="*/ 1 h 33"/>
                  <a:gd name="T30" fmla="*/ 1 w 34"/>
                  <a:gd name="T31" fmla="*/ 1 h 33"/>
                  <a:gd name="T32" fmla="*/ 1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3"/>
                    </a:moveTo>
                    <a:lnTo>
                      <a:pt x="19" y="33"/>
                    </a:lnTo>
                    <a:lnTo>
                      <a:pt x="25" y="32"/>
                    </a:lnTo>
                    <a:lnTo>
                      <a:pt x="29" y="28"/>
                    </a:lnTo>
                    <a:lnTo>
                      <a:pt x="33" y="22"/>
                    </a:lnTo>
                    <a:lnTo>
                      <a:pt x="34" y="16"/>
                    </a:lnTo>
                    <a:lnTo>
                      <a:pt x="33" y="9"/>
                    </a:lnTo>
                    <a:lnTo>
                      <a:pt x="28" y="5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10" y="2"/>
                    </a:lnTo>
                    <a:lnTo>
                      <a:pt x="5" y="6"/>
                    </a:lnTo>
                    <a:lnTo>
                      <a:pt x="2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30"/>
                    </a:lnTo>
                    <a:lnTo>
                      <a:pt x="12" y="3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9" name="Freeform 60"/>
              <p:cNvSpPr/>
              <p:nvPr/>
            </p:nvSpPr>
            <p:spPr bwMode="auto">
              <a:xfrm>
                <a:off x="4742" y="4201"/>
                <a:ext cx="16" cy="17"/>
              </a:xfrm>
              <a:custGeom>
                <a:avLst/>
                <a:gdLst>
                  <a:gd name="T0" fmla="*/ 0 w 34"/>
                  <a:gd name="T1" fmla="*/ 1 h 33"/>
                  <a:gd name="T2" fmla="*/ 0 w 34"/>
                  <a:gd name="T3" fmla="*/ 1 h 33"/>
                  <a:gd name="T4" fmla="*/ 0 w 34"/>
                  <a:gd name="T5" fmla="*/ 1 h 33"/>
                  <a:gd name="T6" fmla="*/ 0 w 34"/>
                  <a:gd name="T7" fmla="*/ 1 h 33"/>
                  <a:gd name="T8" fmla="*/ 0 w 34"/>
                  <a:gd name="T9" fmla="*/ 1 h 33"/>
                  <a:gd name="T10" fmla="*/ 0 w 34"/>
                  <a:gd name="T11" fmla="*/ 1 h 33"/>
                  <a:gd name="T12" fmla="*/ 0 w 34"/>
                  <a:gd name="T13" fmla="*/ 1 h 33"/>
                  <a:gd name="T14" fmla="*/ 0 w 34"/>
                  <a:gd name="T15" fmla="*/ 1 h 33"/>
                  <a:gd name="T16" fmla="*/ 0 w 34"/>
                  <a:gd name="T17" fmla="*/ 1 h 33"/>
                  <a:gd name="T18" fmla="*/ 0 w 34"/>
                  <a:gd name="T19" fmla="*/ 0 h 33"/>
                  <a:gd name="T20" fmla="*/ 0 w 34"/>
                  <a:gd name="T21" fmla="*/ 1 h 33"/>
                  <a:gd name="T22" fmla="*/ 0 w 34"/>
                  <a:gd name="T23" fmla="*/ 1 h 33"/>
                  <a:gd name="T24" fmla="*/ 0 w 34"/>
                  <a:gd name="T25" fmla="*/ 1 h 33"/>
                  <a:gd name="T26" fmla="*/ 0 w 34"/>
                  <a:gd name="T27" fmla="*/ 1 h 33"/>
                  <a:gd name="T28" fmla="*/ 0 w 34"/>
                  <a:gd name="T29" fmla="*/ 1 h 33"/>
                  <a:gd name="T30" fmla="*/ 0 w 34"/>
                  <a:gd name="T31" fmla="*/ 1 h 33"/>
                  <a:gd name="T32" fmla="*/ 0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2"/>
                    </a:moveTo>
                    <a:lnTo>
                      <a:pt x="19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1" y="9"/>
                    </a:lnTo>
                    <a:lnTo>
                      <a:pt x="28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0" name="Freeform 61"/>
              <p:cNvSpPr/>
              <p:nvPr/>
            </p:nvSpPr>
            <p:spPr bwMode="auto">
              <a:xfrm>
                <a:off x="4782" y="4209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1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5" y="29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1" name="Freeform 62"/>
              <p:cNvSpPr/>
              <p:nvPr/>
            </p:nvSpPr>
            <p:spPr bwMode="auto">
              <a:xfrm>
                <a:off x="4820" y="4226"/>
                <a:ext cx="17" cy="17"/>
              </a:xfrm>
              <a:custGeom>
                <a:avLst/>
                <a:gdLst>
                  <a:gd name="T0" fmla="*/ 1 w 33"/>
                  <a:gd name="T1" fmla="*/ 1 h 34"/>
                  <a:gd name="T2" fmla="*/ 1 w 33"/>
                  <a:gd name="T3" fmla="*/ 1 h 34"/>
                  <a:gd name="T4" fmla="*/ 1 w 33"/>
                  <a:gd name="T5" fmla="*/ 1 h 34"/>
                  <a:gd name="T6" fmla="*/ 1 w 33"/>
                  <a:gd name="T7" fmla="*/ 1 h 34"/>
                  <a:gd name="T8" fmla="*/ 1 w 33"/>
                  <a:gd name="T9" fmla="*/ 1 h 34"/>
                  <a:gd name="T10" fmla="*/ 1 w 33"/>
                  <a:gd name="T11" fmla="*/ 1 h 34"/>
                  <a:gd name="T12" fmla="*/ 1 w 33"/>
                  <a:gd name="T13" fmla="*/ 1 h 34"/>
                  <a:gd name="T14" fmla="*/ 1 w 33"/>
                  <a:gd name="T15" fmla="*/ 1 h 34"/>
                  <a:gd name="T16" fmla="*/ 1 w 33"/>
                  <a:gd name="T17" fmla="*/ 1 h 34"/>
                  <a:gd name="T18" fmla="*/ 1 w 33"/>
                  <a:gd name="T19" fmla="*/ 0 h 34"/>
                  <a:gd name="T20" fmla="*/ 1 w 33"/>
                  <a:gd name="T21" fmla="*/ 1 h 34"/>
                  <a:gd name="T22" fmla="*/ 1 w 33"/>
                  <a:gd name="T23" fmla="*/ 1 h 34"/>
                  <a:gd name="T24" fmla="*/ 1 w 33"/>
                  <a:gd name="T25" fmla="*/ 1 h 34"/>
                  <a:gd name="T26" fmla="*/ 0 w 33"/>
                  <a:gd name="T27" fmla="*/ 1 h 34"/>
                  <a:gd name="T28" fmla="*/ 1 w 33"/>
                  <a:gd name="T29" fmla="*/ 1 h 34"/>
                  <a:gd name="T30" fmla="*/ 1 w 33"/>
                  <a:gd name="T31" fmla="*/ 1 h 34"/>
                  <a:gd name="T32" fmla="*/ 1 w 33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4">
                    <a:moveTo>
                      <a:pt x="11" y="34"/>
                    </a:moveTo>
                    <a:lnTo>
                      <a:pt x="18" y="34"/>
                    </a:lnTo>
                    <a:lnTo>
                      <a:pt x="24" y="33"/>
                    </a:lnTo>
                    <a:lnTo>
                      <a:pt x="30" y="28"/>
                    </a:lnTo>
                    <a:lnTo>
                      <a:pt x="33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7" y="5"/>
                    </a:lnTo>
                    <a:lnTo>
                      <a:pt x="22" y="1"/>
                    </a:lnTo>
                    <a:lnTo>
                      <a:pt x="16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1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5" y="30"/>
                    </a:lnTo>
                    <a:lnTo>
                      <a:pt x="11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" name="Freeform 63"/>
              <p:cNvSpPr/>
              <p:nvPr/>
            </p:nvSpPr>
            <p:spPr bwMode="auto">
              <a:xfrm>
                <a:off x="4853" y="4250"/>
                <a:ext cx="16" cy="16"/>
              </a:xfrm>
              <a:custGeom>
                <a:avLst/>
                <a:gdLst>
                  <a:gd name="T0" fmla="*/ 0 w 33"/>
                  <a:gd name="T1" fmla="*/ 0 h 33"/>
                  <a:gd name="T2" fmla="*/ 0 w 33"/>
                  <a:gd name="T3" fmla="*/ 0 h 33"/>
                  <a:gd name="T4" fmla="*/ 0 w 33"/>
                  <a:gd name="T5" fmla="*/ 0 h 33"/>
                  <a:gd name="T6" fmla="*/ 0 w 33"/>
                  <a:gd name="T7" fmla="*/ 0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0 h 33"/>
                  <a:gd name="T14" fmla="*/ 0 w 33"/>
                  <a:gd name="T15" fmla="*/ 0 h 33"/>
                  <a:gd name="T16" fmla="*/ 0 w 33"/>
                  <a:gd name="T17" fmla="*/ 0 h 33"/>
                  <a:gd name="T18" fmla="*/ 0 w 33"/>
                  <a:gd name="T19" fmla="*/ 0 h 33"/>
                  <a:gd name="T20" fmla="*/ 0 w 33"/>
                  <a:gd name="T21" fmla="*/ 0 h 33"/>
                  <a:gd name="T22" fmla="*/ 0 w 33"/>
                  <a:gd name="T23" fmla="*/ 0 h 33"/>
                  <a:gd name="T24" fmla="*/ 0 w 33"/>
                  <a:gd name="T25" fmla="*/ 0 h 33"/>
                  <a:gd name="T26" fmla="*/ 0 w 33"/>
                  <a:gd name="T27" fmla="*/ 0 h 33"/>
                  <a:gd name="T28" fmla="*/ 0 w 33"/>
                  <a:gd name="T29" fmla="*/ 0 h 33"/>
                  <a:gd name="T30" fmla="*/ 0 w 33"/>
                  <a:gd name="T31" fmla="*/ 0 h 33"/>
                  <a:gd name="T32" fmla="*/ 0 w 33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2" y="32"/>
                    </a:moveTo>
                    <a:lnTo>
                      <a:pt x="18" y="33"/>
                    </a:lnTo>
                    <a:lnTo>
                      <a:pt x="25" y="32"/>
                    </a:lnTo>
                    <a:lnTo>
                      <a:pt x="29" y="27"/>
                    </a:lnTo>
                    <a:lnTo>
                      <a:pt x="33" y="21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1" y="1"/>
                    </a:lnTo>
                    <a:lnTo>
                      <a:pt x="15" y="0"/>
                    </a:lnTo>
                    <a:lnTo>
                      <a:pt x="8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3" name="Freeform 64"/>
              <p:cNvSpPr/>
              <p:nvPr/>
            </p:nvSpPr>
            <p:spPr bwMode="auto">
              <a:xfrm>
                <a:off x="4680" y="4230"/>
                <a:ext cx="188" cy="72"/>
              </a:xfrm>
              <a:custGeom>
                <a:avLst/>
                <a:gdLst>
                  <a:gd name="T0" fmla="*/ 1 w 376"/>
                  <a:gd name="T1" fmla="*/ 1 h 144"/>
                  <a:gd name="T2" fmla="*/ 1 w 376"/>
                  <a:gd name="T3" fmla="*/ 1 h 144"/>
                  <a:gd name="T4" fmla="*/ 1 w 376"/>
                  <a:gd name="T5" fmla="*/ 1 h 144"/>
                  <a:gd name="T6" fmla="*/ 1 w 376"/>
                  <a:gd name="T7" fmla="*/ 1 h 144"/>
                  <a:gd name="T8" fmla="*/ 1 w 376"/>
                  <a:gd name="T9" fmla="*/ 1 h 144"/>
                  <a:gd name="T10" fmla="*/ 1 w 376"/>
                  <a:gd name="T11" fmla="*/ 1 h 144"/>
                  <a:gd name="T12" fmla="*/ 1 w 376"/>
                  <a:gd name="T13" fmla="*/ 1 h 144"/>
                  <a:gd name="T14" fmla="*/ 1 w 376"/>
                  <a:gd name="T15" fmla="*/ 1 h 144"/>
                  <a:gd name="T16" fmla="*/ 1 w 376"/>
                  <a:gd name="T17" fmla="*/ 1 h 144"/>
                  <a:gd name="T18" fmla="*/ 1 w 376"/>
                  <a:gd name="T19" fmla="*/ 1 h 144"/>
                  <a:gd name="T20" fmla="*/ 1 w 376"/>
                  <a:gd name="T21" fmla="*/ 1 h 144"/>
                  <a:gd name="T22" fmla="*/ 1 w 376"/>
                  <a:gd name="T23" fmla="*/ 1 h 144"/>
                  <a:gd name="T24" fmla="*/ 1 w 376"/>
                  <a:gd name="T25" fmla="*/ 1 h 144"/>
                  <a:gd name="T26" fmla="*/ 1 w 376"/>
                  <a:gd name="T27" fmla="*/ 1 h 144"/>
                  <a:gd name="T28" fmla="*/ 1 w 376"/>
                  <a:gd name="T29" fmla="*/ 1 h 144"/>
                  <a:gd name="T30" fmla="*/ 1 w 376"/>
                  <a:gd name="T31" fmla="*/ 1 h 144"/>
                  <a:gd name="T32" fmla="*/ 1 w 376"/>
                  <a:gd name="T33" fmla="*/ 1 h 144"/>
                  <a:gd name="T34" fmla="*/ 1 w 376"/>
                  <a:gd name="T35" fmla="*/ 1 h 144"/>
                  <a:gd name="T36" fmla="*/ 1 w 376"/>
                  <a:gd name="T37" fmla="*/ 1 h 144"/>
                  <a:gd name="T38" fmla="*/ 1 w 376"/>
                  <a:gd name="T39" fmla="*/ 0 h 144"/>
                  <a:gd name="T40" fmla="*/ 1 w 376"/>
                  <a:gd name="T41" fmla="*/ 1 h 144"/>
                  <a:gd name="T42" fmla="*/ 1 w 376"/>
                  <a:gd name="T43" fmla="*/ 1 h 144"/>
                  <a:gd name="T44" fmla="*/ 1 w 376"/>
                  <a:gd name="T45" fmla="*/ 1 h 144"/>
                  <a:gd name="T46" fmla="*/ 1 w 376"/>
                  <a:gd name="T47" fmla="*/ 1 h 144"/>
                  <a:gd name="T48" fmla="*/ 0 w 376"/>
                  <a:gd name="T49" fmla="*/ 1 h 144"/>
                  <a:gd name="T50" fmla="*/ 1 w 376"/>
                  <a:gd name="T51" fmla="*/ 1 h 144"/>
                  <a:gd name="T52" fmla="*/ 1 w 376"/>
                  <a:gd name="T53" fmla="*/ 1 h 144"/>
                  <a:gd name="T54" fmla="*/ 1 w 376"/>
                  <a:gd name="T55" fmla="*/ 1 h 144"/>
                  <a:gd name="T56" fmla="*/ 1 w 376"/>
                  <a:gd name="T57" fmla="*/ 1 h 144"/>
                  <a:gd name="T58" fmla="*/ 1 w 376"/>
                  <a:gd name="T59" fmla="*/ 1 h 144"/>
                  <a:gd name="T60" fmla="*/ 1 w 376"/>
                  <a:gd name="T61" fmla="*/ 1 h 144"/>
                  <a:gd name="T62" fmla="*/ 1 w 376"/>
                  <a:gd name="T63" fmla="*/ 1 h 144"/>
                  <a:gd name="T64" fmla="*/ 1 w 376"/>
                  <a:gd name="T65" fmla="*/ 1 h 144"/>
                  <a:gd name="T66" fmla="*/ 1 w 376"/>
                  <a:gd name="T67" fmla="*/ 1 h 144"/>
                  <a:gd name="T68" fmla="*/ 1 w 376"/>
                  <a:gd name="T69" fmla="*/ 1 h 144"/>
                  <a:gd name="T70" fmla="*/ 1 w 376"/>
                  <a:gd name="T71" fmla="*/ 1 h 144"/>
                  <a:gd name="T72" fmla="*/ 1 w 376"/>
                  <a:gd name="T73" fmla="*/ 1 h 144"/>
                  <a:gd name="T74" fmla="*/ 1 w 376"/>
                  <a:gd name="T75" fmla="*/ 1 h 144"/>
                  <a:gd name="T76" fmla="*/ 1 w 376"/>
                  <a:gd name="T77" fmla="*/ 1 h 144"/>
                  <a:gd name="T78" fmla="*/ 1 w 376"/>
                  <a:gd name="T79" fmla="*/ 1 h 144"/>
                  <a:gd name="T80" fmla="*/ 1 w 376"/>
                  <a:gd name="T81" fmla="*/ 1 h 144"/>
                  <a:gd name="T82" fmla="*/ 1 w 376"/>
                  <a:gd name="T83" fmla="*/ 1 h 144"/>
                  <a:gd name="T84" fmla="*/ 1 w 376"/>
                  <a:gd name="T85" fmla="*/ 1 h 144"/>
                  <a:gd name="T86" fmla="*/ 1 w 376"/>
                  <a:gd name="T87" fmla="*/ 1 h 144"/>
                  <a:gd name="T88" fmla="*/ 1 w 376"/>
                  <a:gd name="T89" fmla="*/ 1 h 144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376" h="144">
                    <a:moveTo>
                      <a:pt x="340" y="144"/>
                    </a:moveTo>
                    <a:lnTo>
                      <a:pt x="344" y="141"/>
                    </a:lnTo>
                    <a:lnTo>
                      <a:pt x="349" y="137"/>
                    </a:lnTo>
                    <a:lnTo>
                      <a:pt x="353" y="134"/>
                    </a:lnTo>
                    <a:lnTo>
                      <a:pt x="358" y="130"/>
                    </a:lnTo>
                    <a:lnTo>
                      <a:pt x="363" y="127"/>
                    </a:lnTo>
                    <a:lnTo>
                      <a:pt x="367" y="122"/>
                    </a:lnTo>
                    <a:lnTo>
                      <a:pt x="372" y="119"/>
                    </a:lnTo>
                    <a:lnTo>
                      <a:pt x="376" y="114"/>
                    </a:lnTo>
                    <a:lnTo>
                      <a:pt x="358" y="95"/>
                    </a:lnTo>
                    <a:lnTo>
                      <a:pt x="337" y="76"/>
                    </a:lnTo>
                    <a:lnTo>
                      <a:pt x="314" y="60"/>
                    </a:lnTo>
                    <a:lnTo>
                      <a:pt x="291" y="46"/>
                    </a:lnTo>
                    <a:lnTo>
                      <a:pt x="266" y="34"/>
                    </a:lnTo>
                    <a:lnTo>
                      <a:pt x="239" y="23"/>
                    </a:lnTo>
                    <a:lnTo>
                      <a:pt x="213" y="15"/>
                    </a:lnTo>
                    <a:lnTo>
                      <a:pt x="186" y="9"/>
                    </a:lnTo>
                    <a:lnTo>
                      <a:pt x="160" y="5"/>
                    </a:lnTo>
                    <a:lnTo>
                      <a:pt x="133" y="1"/>
                    </a:lnTo>
                    <a:lnTo>
                      <a:pt x="108" y="0"/>
                    </a:lnTo>
                    <a:lnTo>
                      <a:pt x="83" y="1"/>
                    </a:lnTo>
                    <a:lnTo>
                      <a:pt x="60" y="4"/>
                    </a:lnTo>
                    <a:lnTo>
                      <a:pt x="38" y="7"/>
                    </a:lnTo>
                    <a:lnTo>
                      <a:pt x="17" y="13"/>
                    </a:lnTo>
                    <a:lnTo>
                      <a:pt x="0" y="20"/>
                    </a:lnTo>
                    <a:lnTo>
                      <a:pt x="4" y="32"/>
                    </a:lnTo>
                    <a:lnTo>
                      <a:pt x="9" y="45"/>
                    </a:lnTo>
                    <a:lnTo>
                      <a:pt x="15" y="58"/>
                    </a:lnTo>
                    <a:lnTo>
                      <a:pt x="21" y="69"/>
                    </a:lnTo>
                    <a:lnTo>
                      <a:pt x="40" y="60"/>
                    </a:lnTo>
                    <a:lnTo>
                      <a:pt x="61" y="54"/>
                    </a:lnTo>
                    <a:lnTo>
                      <a:pt x="83" y="50"/>
                    </a:lnTo>
                    <a:lnTo>
                      <a:pt x="106" y="47"/>
                    </a:lnTo>
                    <a:lnTo>
                      <a:pt x="128" y="47"/>
                    </a:lnTo>
                    <a:lnTo>
                      <a:pt x="151" y="49"/>
                    </a:lnTo>
                    <a:lnTo>
                      <a:pt x="174" y="52"/>
                    </a:lnTo>
                    <a:lnTo>
                      <a:pt x="197" y="58"/>
                    </a:lnTo>
                    <a:lnTo>
                      <a:pt x="219" y="65"/>
                    </a:lnTo>
                    <a:lnTo>
                      <a:pt x="241" y="73"/>
                    </a:lnTo>
                    <a:lnTo>
                      <a:pt x="261" y="82"/>
                    </a:lnTo>
                    <a:lnTo>
                      <a:pt x="280" y="92"/>
                    </a:lnTo>
                    <a:lnTo>
                      <a:pt x="298" y="104"/>
                    </a:lnTo>
                    <a:lnTo>
                      <a:pt x="314" y="117"/>
                    </a:lnTo>
                    <a:lnTo>
                      <a:pt x="328" y="130"/>
                    </a:lnTo>
                    <a:lnTo>
                      <a:pt x="340" y="144"/>
                    </a:lnTo>
                    <a:close/>
                  </a:path>
                </a:pathLst>
              </a:custGeom>
              <a:solidFill>
                <a:srgbClr val="D100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4" name="Freeform 65"/>
              <p:cNvSpPr/>
              <p:nvPr/>
            </p:nvSpPr>
            <p:spPr bwMode="auto">
              <a:xfrm>
                <a:off x="3482" y="4271"/>
                <a:ext cx="1433" cy="69"/>
              </a:xfrm>
              <a:custGeom>
                <a:avLst/>
                <a:gdLst>
                  <a:gd name="T0" fmla="*/ 0 w 2868"/>
                  <a:gd name="T1" fmla="*/ 1 h 137"/>
                  <a:gd name="T2" fmla="*/ 0 w 2868"/>
                  <a:gd name="T3" fmla="*/ 0 h 137"/>
                  <a:gd name="T4" fmla="*/ 0 w 2868"/>
                  <a:gd name="T5" fmla="*/ 0 h 137"/>
                  <a:gd name="T6" fmla="*/ 0 w 2868"/>
                  <a:gd name="T7" fmla="*/ 1 h 137"/>
                  <a:gd name="T8" fmla="*/ 0 w 2868"/>
                  <a:gd name="T9" fmla="*/ 1 h 1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868" h="137">
                    <a:moveTo>
                      <a:pt x="2868" y="134"/>
                    </a:moveTo>
                    <a:lnTo>
                      <a:pt x="2868" y="0"/>
                    </a:lnTo>
                    <a:lnTo>
                      <a:pt x="0" y="0"/>
                    </a:lnTo>
                    <a:lnTo>
                      <a:pt x="7" y="137"/>
                    </a:lnTo>
                    <a:lnTo>
                      <a:pt x="2868" y="134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5" name="Freeform 66"/>
              <p:cNvSpPr/>
              <p:nvPr/>
            </p:nvSpPr>
            <p:spPr bwMode="auto">
              <a:xfrm>
                <a:off x="3452" y="4178"/>
                <a:ext cx="202" cy="140"/>
              </a:xfrm>
              <a:custGeom>
                <a:avLst/>
                <a:gdLst>
                  <a:gd name="T0" fmla="*/ 1 w 404"/>
                  <a:gd name="T1" fmla="*/ 0 h 281"/>
                  <a:gd name="T2" fmla="*/ 1 w 404"/>
                  <a:gd name="T3" fmla="*/ 0 h 281"/>
                  <a:gd name="T4" fmla="*/ 1 w 404"/>
                  <a:gd name="T5" fmla="*/ 0 h 281"/>
                  <a:gd name="T6" fmla="*/ 1 w 404"/>
                  <a:gd name="T7" fmla="*/ 0 h 281"/>
                  <a:gd name="T8" fmla="*/ 1 w 404"/>
                  <a:gd name="T9" fmla="*/ 0 h 281"/>
                  <a:gd name="T10" fmla="*/ 1 w 404"/>
                  <a:gd name="T11" fmla="*/ 0 h 281"/>
                  <a:gd name="T12" fmla="*/ 1 w 404"/>
                  <a:gd name="T13" fmla="*/ 0 h 281"/>
                  <a:gd name="T14" fmla="*/ 1 w 404"/>
                  <a:gd name="T15" fmla="*/ 0 h 281"/>
                  <a:gd name="T16" fmla="*/ 1 w 404"/>
                  <a:gd name="T17" fmla="*/ 0 h 281"/>
                  <a:gd name="T18" fmla="*/ 1 w 404"/>
                  <a:gd name="T19" fmla="*/ 0 h 281"/>
                  <a:gd name="T20" fmla="*/ 1 w 404"/>
                  <a:gd name="T21" fmla="*/ 0 h 281"/>
                  <a:gd name="T22" fmla="*/ 1 w 404"/>
                  <a:gd name="T23" fmla="*/ 0 h 281"/>
                  <a:gd name="T24" fmla="*/ 1 w 404"/>
                  <a:gd name="T25" fmla="*/ 0 h 281"/>
                  <a:gd name="T26" fmla="*/ 1 w 404"/>
                  <a:gd name="T27" fmla="*/ 0 h 281"/>
                  <a:gd name="T28" fmla="*/ 1 w 404"/>
                  <a:gd name="T29" fmla="*/ 0 h 281"/>
                  <a:gd name="T30" fmla="*/ 1 w 404"/>
                  <a:gd name="T31" fmla="*/ 0 h 281"/>
                  <a:gd name="T32" fmla="*/ 1 w 404"/>
                  <a:gd name="T33" fmla="*/ 0 h 281"/>
                  <a:gd name="T34" fmla="*/ 1 w 404"/>
                  <a:gd name="T35" fmla="*/ 0 h 281"/>
                  <a:gd name="T36" fmla="*/ 1 w 404"/>
                  <a:gd name="T37" fmla="*/ 0 h 281"/>
                  <a:gd name="T38" fmla="*/ 1 w 404"/>
                  <a:gd name="T39" fmla="*/ 0 h 281"/>
                  <a:gd name="T40" fmla="*/ 1 w 404"/>
                  <a:gd name="T41" fmla="*/ 0 h 281"/>
                  <a:gd name="T42" fmla="*/ 1 w 404"/>
                  <a:gd name="T43" fmla="*/ 0 h 281"/>
                  <a:gd name="T44" fmla="*/ 1 w 404"/>
                  <a:gd name="T45" fmla="*/ 0 h 281"/>
                  <a:gd name="T46" fmla="*/ 1 w 404"/>
                  <a:gd name="T47" fmla="*/ 0 h 281"/>
                  <a:gd name="T48" fmla="*/ 1 w 404"/>
                  <a:gd name="T49" fmla="*/ 0 h 281"/>
                  <a:gd name="T50" fmla="*/ 1 w 404"/>
                  <a:gd name="T51" fmla="*/ 0 h 281"/>
                  <a:gd name="T52" fmla="*/ 1 w 404"/>
                  <a:gd name="T53" fmla="*/ 0 h 281"/>
                  <a:gd name="T54" fmla="*/ 1 w 404"/>
                  <a:gd name="T55" fmla="*/ 0 h 281"/>
                  <a:gd name="T56" fmla="*/ 1 w 404"/>
                  <a:gd name="T57" fmla="*/ 0 h 281"/>
                  <a:gd name="T58" fmla="*/ 1 w 404"/>
                  <a:gd name="T59" fmla="*/ 0 h 281"/>
                  <a:gd name="T60" fmla="*/ 1 w 404"/>
                  <a:gd name="T61" fmla="*/ 0 h 281"/>
                  <a:gd name="T62" fmla="*/ 1 w 404"/>
                  <a:gd name="T63" fmla="*/ 0 h 281"/>
                  <a:gd name="T64" fmla="*/ 1 w 404"/>
                  <a:gd name="T65" fmla="*/ 0 h 281"/>
                  <a:gd name="T66" fmla="*/ 1 w 404"/>
                  <a:gd name="T67" fmla="*/ 0 h 281"/>
                  <a:gd name="T68" fmla="*/ 1 w 404"/>
                  <a:gd name="T69" fmla="*/ 0 h 281"/>
                  <a:gd name="T70" fmla="*/ 1 w 404"/>
                  <a:gd name="T71" fmla="*/ 0 h 281"/>
                  <a:gd name="T72" fmla="*/ 1 w 404"/>
                  <a:gd name="T73" fmla="*/ 0 h 281"/>
                  <a:gd name="T74" fmla="*/ 1 w 404"/>
                  <a:gd name="T75" fmla="*/ 0 h 281"/>
                  <a:gd name="T76" fmla="*/ 1 w 404"/>
                  <a:gd name="T77" fmla="*/ 0 h 281"/>
                  <a:gd name="T78" fmla="*/ 1 w 404"/>
                  <a:gd name="T79" fmla="*/ 0 h 281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4" h="281">
                    <a:moveTo>
                      <a:pt x="339" y="270"/>
                    </a:moveTo>
                    <a:lnTo>
                      <a:pt x="323" y="270"/>
                    </a:lnTo>
                    <a:lnTo>
                      <a:pt x="306" y="271"/>
                    </a:lnTo>
                    <a:lnTo>
                      <a:pt x="290" y="271"/>
                    </a:lnTo>
                    <a:lnTo>
                      <a:pt x="274" y="271"/>
                    </a:lnTo>
                    <a:lnTo>
                      <a:pt x="258" y="273"/>
                    </a:lnTo>
                    <a:lnTo>
                      <a:pt x="241" y="273"/>
                    </a:lnTo>
                    <a:lnTo>
                      <a:pt x="225" y="274"/>
                    </a:lnTo>
                    <a:lnTo>
                      <a:pt x="209" y="274"/>
                    </a:lnTo>
                    <a:lnTo>
                      <a:pt x="194" y="275"/>
                    </a:lnTo>
                    <a:lnTo>
                      <a:pt x="178" y="276"/>
                    </a:lnTo>
                    <a:lnTo>
                      <a:pt x="163" y="276"/>
                    </a:lnTo>
                    <a:lnTo>
                      <a:pt x="148" y="277"/>
                    </a:lnTo>
                    <a:lnTo>
                      <a:pt x="133" y="278"/>
                    </a:lnTo>
                    <a:lnTo>
                      <a:pt x="118" y="279"/>
                    </a:lnTo>
                    <a:lnTo>
                      <a:pt x="103" y="279"/>
                    </a:lnTo>
                    <a:lnTo>
                      <a:pt x="89" y="281"/>
                    </a:lnTo>
                    <a:lnTo>
                      <a:pt x="86" y="258"/>
                    </a:lnTo>
                    <a:lnTo>
                      <a:pt x="80" y="233"/>
                    </a:lnTo>
                    <a:lnTo>
                      <a:pt x="72" y="209"/>
                    </a:lnTo>
                    <a:lnTo>
                      <a:pt x="62" y="185"/>
                    </a:lnTo>
                    <a:lnTo>
                      <a:pt x="49" y="163"/>
                    </a:lnTo>
                    <a:lnTo>
                      <a:pt x="34" y="142"/>
                    </a:lnTo>
                    <a:lnTo>
                      <a:pt x="18" y="125"/>
                    </a:lnTo>
                    <a:lnTo>
                      <a:pt x="0" y="112"/>
                    </a:lnTo>
                    <a:lnTo>
                      <a:pt x="20" y="118"/>
                    </a:lnTo>
                    <a:lnTo>
                      <a:pt x="40" y="127"/>
                    </a:lnTo>
                    <a:lnTo>
                      <a:pt x="57" y="139"/>
                    </a:lnTo>
                    <a:lnTo>
                      <a:pt x="73" y="155"/>
                    </a:lnTo>
                    <a:lnTo>
                      <a:pt x="89" y="173"/>
                    </a:lnTo>
                    <a:lnTo>
                      <a:pt x="103" y="196"/>
                    </a:lnTo>
                    <a:lnTo>
                      <a:pt x="118" y="223"/>
                    </a:lnTo>
                    <a:lnTo>
                      <a:pt x="133" y="254"/>
                    </a:lnTo>
                    <a:lnTo>
                      <a:pt x="140" y="223"/>
                    </a:lnTo>
                    <a:lnTo>
                      <a:pt x="142" y="188"/>
                    </a:lnTo>
                    <a:lnTo>
                      <a:pt x="142" y="153"/>
                    </a:lnTo>
                    <a:lnTo>
                      <a:pt x="139" y="116"/>
                    </a:lnTo>
                    <a:lnTo>
                      <a:pt x="133" y="81"/>
                    </a:lnTo>
                    <a:lnTo>
                      <a:pt x="125" y="50"/>
                    </a:lnTo>
                    <a:lnTo>
                      <a:pt x="115" y="23"/>
                    </a:lnTo>
                    <a:lnTo>
                      <a:pt x="102" y="5"/>
                    </a:lnTo>
                    <a:lnTo>
                      <a:pt x="121" y="18"/>
                    </a:lnTo>
                    <a:lnTo>
                      <a:pt x="140" y="34"/>
                    </a:lnTo>
                    <a:lnTo>
                      <a:pt x="157" y="53"/>
                    </a:lnTo>
                    <a:lnTo>
                      <a:pt x="174" y="78"/>
                    </a:lnTo>
                    <a:lnTo>
                      <a:pt x="188" y="106"/>
                    </a:lnTo>
                    <a:lnTo>
                      <a:pt x="201" y="141"/>
                    </a:lnTo>
                    <a:lnTo>
                      <a:pt x="212" y="183"/>
                    </a:lnTo>
                    <a:lnTo>
                      <a:pt x="218" y="231"/>
                    </a:lnTo>
                    <a:lnTo>
                      <a:pt x="229" y="208"/>
                    </a:lnTo>
                    <a:lnTo>
                      <a:pt x="237" y="183"/>
                    </a:lnTo>
                    <a:lnTo>
                      <a:pt x="243" y="154"/>
                    </a:lnTo>
                    <a:lnTo>
                      <a:pt x="245" y="124"/>
                    </a:lnTo>
                    <a:lnTo>
                      <a:pt x="245" y="93"/>
                    </a:lnTo>
                    <a:lnTo>
                      <a:pt x="241" y="62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0" y="30"/>
                    </a:lnTo>
                    <a:lnTo>
                      <a:pt x="255" y="57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8" y="128"/>
                    </a:lnTo>
                    <a:lnTo>
                      <a:pt x="294" y="151"/>
                    </a:lnTo>
                    <a:lnTo>
                      <a:pt x="298" y="173"/>
                    </a:lnTo>
                    <a:lnTo>
                      <a:pt x="299" y="195"/>
                    </a:lnTo>
                    <a:lnTo>
                      <a:pt x="312" y="173"/>
                    </a:lnTo>
                    <a:lnTo>
                      <a:pt x="326" y="148"/>
                    </a:lnTo>
                    <a:lnTo>
                      <a:pt x="340" y="121"/>
                    </a:lnTo>
                    <a:lnTo>
                      <a:pt x="354" y="94"/>
                    </a:lnTo>
                    <a:lnTo>
                      <a:pt x="366" y="67"/>
                    </a:lnTo>
                    <a:lnTo>
                      <a:pt x="375" y="42"/>
                    </a:lnTo>
                    <a:lnTo>
                      <a:pt x="382" y="20"/>
                    </a:lnTo>
                    <a:lnTo>
                      <a:pt x="384" y="3"/>
                    </a:lnTo>
                    <a:lnTo>
                      <a:pt x="392" y="27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4" y="112"/>
                    </a:lnTo>
                    <a:lnTo>
                      <a:pt x="398" y="146"/>
                    </a:lnTo>
                    <a:lnTo>
                      <a:pt x="388" y="184"/>
                    </a:lnTo>
                    <a:lnTo>
                      <a:pt x="368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6" name="Freeform 67"/>
              <p:cNvSpPr/>
              <p:nvPr/>
            </p:nvSpPr>
            <p:spPr bwMode="auto">
              <a:xfrm>
                <a:off x="4880" y="4200"/>
                <a:ext cx="51" cy="71"/>
              </a:xfrm>
              <a:custGeom>
                <a:avLst/>
                <a:gdLst>
                  <a:gd name="T0" fmla="*/ 1 w 102"/>
                  <a:gd name="T1" fmla="*/ 1 h 142"/>
                  <a:gd name="T2" fmla="*/ 0 w 102"/>
                  <a:gd name="T3" fmla="*/ 1 h 142"/>
                  <a:gd name="T4" fmla="*/ 1 w 102"/>
                  <a:gd name="T5" fmla="*/ 1 h 142"/>
                  <a:gd name="T6" fmla="*/ 1 w 102"/>
                  <a:gd name="T7" fmla="*/ 1 h 142"/>
                  <a:gd name="T8" fmla="*/ 1 w 102"/>
                  <a:gd name="T9" fmla="*/ 1 h 142"/>
                  <a:gd name="T10" fmla="*/ 1 w 102"/>
                  <a:gd name="T11" fmla="*/ 1 h 142"/>
                  <a:gd name="T12" fmla="*/ 1 w 102"/>
                  <a:gd name="T13" fmla="*/ 1 h 142"/>
                  <a:gd name="T14" fmla="*/ 1 w 102"/>
                  <a:gd name="T15" fmla="*/ 1 h 142"/>
                  <a:gd name="T16" fmla="*/ 1 w 102"/>
                  <a:gd name="T17" fmla="*/ 1 h 142"/>
                  <a:gd name="T18" fmla="*/ 1 w 102"/>
                  <a:gd name="T19" fmla="*/ 0 h 142"/>
                  <a:gd name="T20" fmla="*/ 1 w 102"/>
                  <a:gd name="T21" fmla="*/ 1 h 142"/>
                  <a:gd name="T22" fmla="*/ 1 w 102"/>
                  <a:gd name="T23" fmla="*/ 1 h 142"/>
                  <a:gd name="T24" fmla="*/ 1 w 102"/>
                  <a:gd name="T25" fmla="*/ 1 h 142"/>
                  <a:gd name="T26" fmla="*/ 1 w 102"/>
                  <a:gd name="T27" fmla="*/ 1 h 14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2" h="142">
                    <a:moveTo>
                      <a:pt x="71" y="142"/>
                    </a:moveTo>
                    <a:lnTo>
                      <a:pt x="0" y="142"/>
                    </a:lnTo>
                    <a:lnTo>
                      <a:pt x="6" y="123"/>
                    </a:lnTo>
                    <a:lnTo>
                      <a:pt x="16" y="102"/>
                    </a:lnTo>
                    <a:lnTo>
                      <a:pt x="27" y="82"/>
                    </a:lnTo>
                    <a:lnTo>
                      <a:pt x="41" y="61"/>
                    </a:lnTo>
                    <a:lnTo>
                      <a:pt x="56" y="43"/>
                    </a:lnTo>
                    <a:lnTo>
                      <a:pt x="71" y="26"/>
                    </a:lnTo>
                    <a:lnTo>
                      <a:pt x="87" y="12"/>
                    </a:lnTo>
                    <a:lnTo>
                      <a:pt x="102" y="0"/>
                    </a:lnTo>
                    <a:lnTo>
                      <a:pt x="84" y="41"/>
                    </a:lnTo>
                    <a:lnTo>
                      <a:pt x="74" y="78"/>
                    </a:lnTo>
                    <a:lnTo>
                      <a:pt x="71" y="112"/>
                    </a:lnTo>
                    <a:lnTo>
                      <a:pt x="71" y="14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7" name="Freeform 68"/>
              <p:cNvSpPr/>
              <p:nvPr/>
            </p:nvSpPr>
            <p:spPr bwMode="auto">
              <a:xfrm>
                <a:off x="3666" y="4127"/>
                <a:ext cx="558" cy="206"/>
              </a:xfrm>
              <a:custGeom>
                <a:avLst/>
                <a:gdLst>
                  <a:gd name="T0" fmla="*/ 0 w 1117"/>
                  <a:gd name="T1" fmla="*/ 1 h 412"/>
                  <a:gd name="T2" fmla="*/ 0 w 1117"/>
                  <a:gd name="T3" fmla="*/ 1 h 412"/>
                  <a:gd name="T4" fmla="*/ 0 w 1117"/>
                  <a:gd name="T5" fmla="*/ 1 h 412"/>
                  <a:gd name="T6" fmla="*/ 0 w 1117"/>
                  <a:gd name="T7" fmla="*/ 1 h 412"/>
                  <a:gd name="T8" fmla="*/ 0 w 1117"/>
                  <a:gd name="T9" fmla="*/ 1 h 412"/>
                  <a:gd name="T10" fmla="*/ 0 w 1117"/>
                  <a:gd name="T11" fmla="*/ 1 h 412"/>
                  <a:gd name="T12" fmla="*/ 0 w 1117"/>
                  <a:gd name="T13" fmla="*/ 1 h 412"/>
                  <a:gd name="T14" fmla="*/ 0 w 1117"/>
                  <a:gd name="T15" fmla="*/ 1 h 412"/>
                  <a:gd name="T16" fmla="*/ 0 w 1117"/>
                  <a:gd name="T17" fmla="*/ 1 h 412"/>
                  <a:gd name="T18" fmla="*/ 0 w 1117"/>
                  <a:gd name="T19" fmla="*/ 1 h 412"/>
                  <a:gd name="T20" fmla="*/ 0 w 1117"/>
                  <a:gd name="T21" fmla="*/ 1 h 412"/>
                  <a:gd name="T22" fmla="*/ 0 w 1117"/>
                  <a:gd name="T23" fmla="*/ 1 h 412"/>
                  <a:gd name="T24" fmla="*/ 0 w 1117"/>
                  <a:gd name="T25" fmla="*/ 1 h 412"/>
                  <a:gd name="T26" fmla="*/ 0 w 1117"/>
                  <a:gd name="T27" fmla="*/ 1 h 412"/>
                  <a:gd name="T28" fmla="*/ 0 w 1117"/>
                  <a:gd name="T29" fmla="*/ 1 h 412"/>
                  <a:gd name="T30" fmla="*/ 0 w 1117"/>
                  <a:gd name="T31" fmla="*/ 1 h 412"/>
                  <a:gd name="T32" fmla="*/ 0 w 1117"/>
                  <a:gd name="T33" fmla="*/ 1 h 412"/>
                  <a:gd name="T34" fmla="*/ 0 w 1117"/>
                  <a:gd name="T35" fmla="*/ 1 h 412"/>
                  <a:gd name="T36" fmla="*/ 0 w 1117"/>
                  <a:gd name="T37" fmla="*/ 1 h 412"/>
                  <a:gd name="T38" fmla="*/ 0 w 1117"/>
                  <a:gd name="T39" fmla="*/ 1 h 412"/>
                  <a:gd name="T40" fmla="*/ 0 w 1117"/>
                  <a:gd name="T41" fmla="*/ 1 h 412"/>
                  <a:gd name="T42" fmla="*/ 0 w 1117"/>
                  <a:gd name="T43" fmla="*/ 1 h 412"/>
                  <a:gd name="T44" fmla="*/ 0 w 1117"/>
                  <a:gd name="T45" fmla="*/ 1 h 412"/>
                  <a:gd name="T46" fmla="*/ 0 w 1117"/>
                  <a:gd name="T47" fmla="*/ 1 h 412"/>
                  <a:gd name="T48" fmla="*/ 0 w 1117"/>
                  <a:gd name="T49" fmla="*/ 1 h 412"/>
                  <a:gd name="T50" fmla="*/ 0 w 1117"/>
                  <a:gd name="T51" fmla="*/ 1 h 412"/>
                  <a:gd name="T52" fmla="*/ 0 w 1117"/>
                  <a:gd name="T53" fmla="*/ 1 h 412"/>
                  <a:gd name="T54" fmla="*/ 0 w 1117"/>
                  <a:gd name="T55" fmla="*/ 1 h 412"/>
                  <a:gd name="T56" fmla="*/ 0 w 1117"/>
                  <a:gd name="T57" fmla="*/ 1 h 412"/>
                  <a:gd name="T58" fmla="*/ 0 w 1117"/>
                  <a:gd name="T59" fmla="*/ 1 h 412"/>
                  <a:gd name="T60" fmla="*/ 0 w 1117"/>
                  <a:gd name="T61" fmla="*/ 1 h 412"/>
                  <a:gd name="T62" fmla="*/ 0 w 1117"/>
                  <a:gd name="T63" fmla="*/ 1 h 412"/>
                  <a:gd name="T64" fmla="*/ 0 w 1117"/>
                  <a:gd name="T65" fmla="*/ 0 h 412"/>
                  <a:gd name="T66" fmla="*/ 0 w 1117"/>
                  <a:gd name="T67" fmla="*/ 1 h 412"/>
                  <a:gd name="T68" fmla="*/ 0 w 1117"/>
                  <a:gd name="T69" fmla="*/ 1 h 412"/>
                  <a:gd name="T70" fmla="*/ 0 w 1117"/>
                  <a:gd name="T71" fmla="*/ 1 h 412"/>
                  <a:gd name="T72" fmla="*/ 0 w 1117"/>
                  <a:gd name="T73" fmla="*/ 1 h 412"/>
                  <a:gd name="T74" fmla="*/ 0 w 1117"/>
                  <a:gd name="T75" fmla="*/ 1 h 412"/>
                  <a:gd name="T76" fmla="*/ 0 w 1117"/>
                  <a:gd name="T77" fmla="*/ 1 h 412"/>
                  <a:gd name="T78" fmla="*/ 0 w 1117"/>
                  <a:gd name="T79" fmla="*/ 1 h 412"/>
                  <a:gd name="T80" fmla="*/ 0 w 1117"/>
                  <a:gd name="T81" fmla="*/ 1 h 412"/>
                  <a:gd name="T82" fmla="*/ 0 w 1117"/>
                  <a:gd name="T83" fmla="*/ 1 h 412"/>
                  <a:gd name="T84" fmla="*/ 0 w 1117"/>
                  <a:gd name="T85" fmla="*/ 1 h 412"/>
                  <a:gd name="T86" fmla="*/ 0 w 1117"/>
                  <a:gd name="T87" fmla="*/ 1 h 412"/>
                  <a:gd name="T88" fmla="*/ 0 w 1117"/>
                  <a:gd name="T89" fmla="*/ 1 h 412"/>
                  <a:gd name="T90" fmla="*/ 0 w 1117"/>
                  <a:gd name="T91" fmla="*/ 1 h 412"/>
                  <a:gd name="T92" fmla="*/ 0 w 1117"/>
                  <a:gd name="T93" fmla="*/ 1 h 412"/>
                  <a:gd name="T94" fmla="*/ 0 w 1117"/>
                  <a:gd name="T95" fmla="*/ 1 h 412"/>
                  <a:gd name="T96" fmla="*/ 0 w 1117"/>
                  <a:gd name="T97" fmla="*/ 1 h 412"/>
                  <a:gd name="T98" fmla="*/ 0 w 1117"/>
                  <a:gd name="T99" fmla="*/ 1 h 412"/>
                  <a:gd name="T100" fmla="*/ 0 w 1117"/>
                  <a:gd name="T101" fmla="*/ 1 h 412"/>
                  <a:gd name="T102" fmla="*/ 0 w 1117"/>
                  <a:gd name="T103" fmla="*/ 1 h 412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1117" h="412">
                    <a:moveTo>
                      <a:pt x="1093" y="212"/>
                    </a:moveTo>
                    <a:lnTo>
                      <a:pt x="1073" y="229"/>
                    </a:lnTo>
                    <a:lnTo>
                      <a:pt x="1052" y="248"/>
                    </a:lnTo>
                    <a:lnTo>
                      <a:pt x="1032" y="265"/>
                    </a:lnTo>
                    <a:lnTo>
                      <a:pt x="1011" y="284"/>
                    </a:lnTo>
                    <a:lnTo>
                      <a:pt x="990" y="301"/>
                    </a:lnTo>
                    <a:lnTo>
                      <a:pt x="971" y="317"/>
                    </a:lnTo>
                    <a:lnTo>
                      <a:pt x="951" y="334"/>
                    </a:lnTo>
                    <a:lnTo>
                      <a:pt x="934" y="349"/>
                    </a:lnTo>
                    <a:lnTo>
                      <a:pt x="917" y="363"/>
                    </a:lnTo>
                    <a:lnTo>
                      <a:pt x="900" y="376"/>
                    </a:lnTo>
                    <a:lnTo>
                      <a:pt x="888" y="387"/>
                    </a:lnTo>
                    <a:lnTo>
                      <a:pt x="876" y="397"/>
                    </a:lnTo>
                    <a:lnTo>
                      <a:pt x="867" y="403"/>
                    </a:lnTo>
                    <a:lnTo>
                      <a:pt x="860" y="409"/>
                    </a:lnTo>
                    <a:lnTo>
                      <a:pt x="857" y="412"/>
                    </a:lnTo>
                    <a:lnTo>
                      <a:pt x="826" y="410"/>
                    </a:lnTo>
                    <a:lnTo>
                      <a:pt x="791" y="409"/>
                    </a:lnTo>
                    <a:lnTo>
                      <a:pt x="753" y="408"/>
                    </a:lnTo>
                    <a:lnTo>
                      <a:pt x="714" y="406"/>
                    </a:lnTo>
                    <a:lnTo>
                      <a:pt x="672" y="403"/>
                    </a:lnTo>
                    <a:lnTo>
                      <a:pt x="630" y="401"/>
                    </a:lnTo>
                    <a:lnTo>
                      <a:pt x="587" y="399"/>
                    </a:lnTo>
                    <a:lnTo>
                      <a:pt x="542" y="395"/>
                    </a:lnTo>
                    <a:lnTo>
                      <a:pt x="499" y="393"/>
                    </a:lnTo>
                    <a:lnTo>
                      <a:pt x="455" y="391"/>
                    </a:lnTo>
                    <a:lnTo>
                      <a:pt x="412" y="387"/>
                    </a:lnTo>
                    <a:lnTo>
                      <a:pt x="371" y="385"/>
                    </a:lnTo>
                    <a:lnTo>
                      <a:pt x="330" y="383"/>
                    </a:lnTo>
                    <a:lnTo>
                      <a:pt x="292" y="380"/>
                    </a:lnTo>
                    <a:lnTo>
                      <a:pt x="257" y="378"/>
                    </a:lnTo>
                    <a:lnTo>
                      <a:pt x="224" y="377"/>
                    </a:lnTo>
                    <a:lnTo>
                      <a:pt x="209" y="376"/>
                    </a:lnTo>
                    <a:lnTo>
                      <a:pt x="193" y="376"/>
                    </a:lnTo>
                    <a:lnTo>
                      <a:pt x="178" y="375"/>
                    </a:lnTo>
                    <a:lnTo>
                      <a:pt x="162" y="375"/>
                    </a:lnTo>
                    <a:lnTo>
                      <a:pt x="147" y="374"/>
                    </a:lnTo>
                    <a:lnTo>
                      <a:pt x="131" y="374"/>
                    </a:lnTo>
                    <a:lnTo>
                      <a:pt x="116" y="372"/>
                    </a:lnTo>
                    <a:lnTo>
                      <a:pt x="101" y="372"/>
                    </a:lnTo>
                    <a:lnTo>
                      <a:pt x="80" y="334"/>
                    </a:lnTo>
                    <a:lnTo>
                      <a:pt x="63" y="289"/>
                    </a:lnTo>
                    <a:lnTo>
                      <a:pt x="48" y="241"/>
                    </a:lnTo>
                    <a:lnTo>
                      <a:pt x="36" y="190"/>
                    </a:lnTo>
                    <a:lnTo>
                      <a:pt x="24" y="142"/>
                    </a:lnTo>
                    <a:lnTo>
                      <a:pt x="15" y="97"/>
                    </a:lnTo>
                    <a:lnTo>
                      <a:pt x="7" y="58"/>
                    </a:lnTo>
                    <a:lnTo>
                      <a:pt x="0" y="28"/>
                    </a:lnTo>
                    <a:lnTo>
                      <a:pt x="11" y="62"/>
                    </a:lnTo>
                    <a:lnTo>
                      <a:pt x="25" y="100"/>
                    </a:lnTo>
                    <a:lnTo>
                      <a:pt x="41" y="141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4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1" y="284"/>
                    </a:lnTo>
                    <a:lnTo>
                      <a:pt x="138" y="257"/>
                    </a:lnTo>
                    <a:lnTo>
                      <a:pt x="146" y="234"/>
                    </a:lnTo>
                    <a:lnTo>
                      <a:pt x="156" y="211"/>
                    </a:lnTo>
                    <a:lnTo>
                      <a:pt x="169" y="191"/>
                    </a:lnTo>
                    <a:lnTo>
                      <a:pt x="184" y="172"/>
                    </a:lnTo>
                    <a:lnTo>
                      <a:pt x="204" y="153"/>
                    </a:lnTo>
                    <a:lnTo>
                      <a:pt x="227" y="136"/>
                    </a:lnTo>
                    <a:lnTo>
                      <a:pt x="214" y="158"/>
                    </a:lnTo>
                    <a:lnTo>
                      <a:pt x="201" y="184"/>
                    </a:lnTo>
                    <a:lnTo>
                      <a:pt x="191" y="216"/>
                    </a:lnTo>
                    <a:lnTo>
                      <a:pt x="184" y="248"/>
                    </a:lnTo>
                    <a:lnTo>
                      <a:pt x="182" y="281"/>
                    </a:lnTo>
                    <a:lnTo>
                      <a:pt x="188" y="314"/>
                    </a:lnTo>
                    <a:lnTo>
                      <a:pt x="200" y="344"/>
                    </a:lnTo>
                    <a:lnTo>
                      <a:pt x="224" y="370"/>
                    </a:lnTo>
                    <a:lnTo>
                      <a:pt x="250" y="344"/>
                    </a:lnTo>
                    <a:lnTo>
                      <a:pt x="270" y="305"/>
                    </a:lnTo>
                    <a:lnTo>
                      <a:pt x="284" y="261"/>
                    </a:lnTo>
                    <a:lnTo>
                      <a:pt x="291" y="211"/>
                    </a:lnTo>
                    <a:lnTo>
                      <a:pt x="290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7" y="8"/>
                    </a:lnTo>
                    <a:lnTo>
                      <a:pt x="261" y="35"/>
                    </a:lnTo>
                    <a:lnTo>
                      <a:pt x="282" y="63"/>
                    </a:lnTo>
                    <a:lnTo>
                      <a:pt x="299" y="96"/>
                    </a:lnTo>
                    <a:lnTo>
                      <a:pt x="314" y="130"/>
                    </a:lnTo>
                    <a:lnTo>
                      <a:pt x="326" y="168"/>
                    </a:lnTo>
                    <a:lnTo>
                      <a:pt x="334" y="211"/>
                    </a:lnTo>
                    <a:lnTo>
                      <a:pt x="340" y="258"/>
                    </a:lnTo>
                    <a:lnTo>
                      <a:pt x="341" y="309"/>
                    </a:lnTo>
                    <a:lnTo>
                      <a:pt x="355" y="288"/>
                    </a:lnTo>
                    <a:lnTo>
                      <a:pt x="371" y="266"/>
                    </a:lnTo>
                    <a:lnTo>
                      <a:pt x="389" y="244"/>
                    </a:lnTo>
                    <a:lnTo>
                      <a:pt x="409" y="222"/>
                    </a:lnTo>
                    <a:lnTo>
                      <a:pt x="429" y="203"/>
                    </a:lnTo>
                    <a:lnTo>
                      <a:pt x="450" y="184"/>
                    </a:lnTo>
                    <a:lnTo>
                      <a:pt x="471" y="171"/>
                    </a:lnTo>
                    <a:lnTo>
                      <a:pt x="492" y="160"/>
                    </a:lnTo>
                    <a:lnTo>
                      <a:pt x="482" y="180"/>
                    </a:lnTo>
                    <a:lnTo>
                      <a:pt x="469" y="203"/>
                    </a:lnTo>
                    <a:lnTo>
                      <a:pt x="451" y="227"/>
                    </a:lnTo>
                    <a:lnTo>
                      <a:pt x="433" y="251"/>
                    </a:lnTo>
                    <a:lnTo>
                      <a:pt x="416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1" y="334"/>
                    </a:lnTo>
                    <a:lnTo>
                      <a:pt x="388" y="339"/>
                    </a:lnTo>
                    <a:lnTo>
                      <a:pt x="397" y="344"/>
                    </a:lnTo>
                    <a:lnTo>
                      <a:pt x="408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3" y="360"/>
                    </a:lnTo>
                    <a:lnTo>
                      <a:pt x="457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3"/>
                    </a:lnTo>
                    <a:lnTo>
                      <a:pt x="374" y="66"/>
                    </a:lnTo>
                    <a:lnTo>
                      <a:pt x="345" y="36"/>
                    </a:lnTo>
                    <a:lnTo>
                      <a:pt x="374" y="58"/>
                    </a:lnTo>
                    <a:lnTo>
                      <a:pt x="399" y="79"/>
                    </a:lnTo>
                    <a:lnTo>
                      <a:pt x="423" y="103"/>
                    </a:lnTo>
                    <a:lnTo>
                      <a:pt x="443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3" y="10"/>
                    </a:lnTo>
                    <a:lnTo>
                      <a:pt x="489" y="39"/>
                    </a:lnTo>
                    <a:lnTo>
                      <a:pt x="505" y="71"/>
                    </a:lnTo>
                    <a:lnTo>
                      <a:pt x="519" y="106"/>
                    </a:lnTo>
                    <a:lnTo>
                      <a:pt x="531" y="145"/>
                    </a:lnTo>
                    <a:lnTo>
                      <a:pt x="539" y="189"/>
                    </a:lnTo>
                    <a:lnTo>
                      <a:pt x="541" y="236"/>
                    </a:lnTo>
                    <a:lnTo>
                      <a:pt x="538" y="290"/>
                    </a:lnTo>
                    <a:lnTo>
                      <a:pt x="526" y="349"/>
                    </a:lnTo>
                    <a:lnTo>
                      <a:pt x="553" y="322"/>
                    </a:lnTo>
                    <a:lnTo>
                      <a:pt x="576" y="288"/>
                    </a:lnTo>
                    <a:lnTo>
                      <a:pt x="594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2" y="126"/>
                    </a:lnTo>
                    <a:lnTo>
                      <a:pt x="584" y="84"/>
                    </a:lnTo>
                    <a:lnTo>
                      <a:pt x="551" y="44"/>
                    </a:lnTo>
                    <a:lnTo>
                      <a:pt x="566" y="52"/>
                    </a:lnTo>
                    <a:lnTo>
                      <a:pt x="581" y="60"/>
                    </a:lnTo>
                    <a:lnTo>
                      <a:pt x="596" y="69"/>
                    </a:lnTo>
                    <a:lnTo>
                      <a:pt x="610" y="82"/>
                    </a:lnTo>
                    <a:lnTo>
                      <a:pt x="622" y="96"/>
                    </a:lnTo>
                    <a:lnTo>
                      <a:pt x="632" y="113"/>
                    </a:lnTo>
                    <a:lnTo>
                      <a:pt x="641" y="134"/>
                    </a:lnTo>
                    <a:lnTo>
                      <a:pt x="647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8" y="32"/>
                    </a:lnTo>
                    <a:lnTo>
                      <a:pt x="645" y="0"/>
                    </a:lnTo>
                    <a:lnTo>
                      <a:pt x="655" y="38"/>
                    </a:lnTo>
                    <a:lnTo>
                      <a:pt x="661" y="82"/>
                    </a:lnTo>
                    <a:lnTo>
                      <a:pt x="662" y="129"/>
                    </a:lnTo>
                    <a:lnTo>
                      <a:pt x="660" y="179"/>
                    </a:lnTo>
                    <a:lnTo>
                      <a:pt x="652" y="228"/>
                    </a:lnTo>
                    <a:lnTo>
                      <a:pt x="641" y="277"/>
                    </a:lnTo>
                    <a:lnTo>
                      <a:pt x="626" y="320"/>
                    </a:lnTo>
                    <a:lnTo>
                      <a:pt x="609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79" y="255"/>
                    </a:lnTo>
                    <a:lnTo>
                      <a:pt x="697" y="212"/>
                    </a:lnTo>
                    <a:lnTo>
                      <a:pt x="712" y="167"/>
                    </a:lnTo>
                    <a:lnTo>
                      <a:pt x="722" y="122"/>
                    </a:lnTo>
                    <a:lnTo>
                      <a:pt x="730" y="77"/>
                    </a:lnTo>
                    <a:lnTo>
                      <a:pt x="733" y="33"/>
                    </a:lnTo>
                    <a:lnTo>
                      <a:pt x="742" y="88"/>
                    </a:lnTo>
                    <a:lnTo>
                      <a:pt x="746" y="148"/>
                    </a:lnTo>
                    <a:lnTo>
                      <a:pt x="743" y="210"/>
                    </a:lnTo>
                    <a:lnTo>
                      <a:pt x="730" y="269"/>
                    </a:lnTo>
                    <a:lnTo>
                      <a:pt x="743" y="252"/>
                    </a:lnTo>
                    <a:lnTo>
                      <a:pt x="756" y="232"/>
                    </a:lnTo>
                    <a:lnTo>
                      <a:pt x="770" y="206"/>
                    </a:lnTo>
                    <a:lnTo>
                      <a:pt x="784" y="181"/>
                    </a:lnTo>
                    <a:lnTo>
                      <a:pt x="797" y="154"/>
                    </a:lnTo>
                    <a:lnTo>
                      <a:pt x="808" y="130"/>
                    </a:lnTo>
                    <a:lnTo>
                      <a:pt x="816" y="109"/>
                    </a:lnTo>
                    <a:lnTo>
                      <a:pt x="821" y="93"/>
                    </a:lnTo>
                    <a:lnTo>
                      <a:pt x="819" y="118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4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6" y="295"/>
                    </a:lnTo>
                    <a:lnTo>
                      <a:pt x="725" y="324"/>
                    </a:lnTo>
                    <a:lnTo>
                      <a:pt x="752" y="307"/>
                    </a:lnTo>
                    <a:lnTo>
                      <a:pt x="777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69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0" y="166"/>
                    </a:lnTo>
                    <a:lnTo>
                      <a:pt x="882" y="194"/>
                    </a:lnTo>
                    <a:lnTo>
                      <a:pt x="873" y="220"/>
                    </a:lnTo>
                    <a:lnTo>
                      <a:pt x="861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35" y="308"/>
                    </a:lnTo>
                    <a:lnTo>
                      <a:pt x="850" y="297"/>
                    </a:lnTo>
                    <a:lnTo>
                      <a:pt x="866" y="284"/>
                    </a:lnTo>
                    <a:lnTo>
                      <a:pt x="882" y="269"/>
                    </a:lnTo>
                    <a:lnTo>
                      <a:pt x="897" y="252"/>
                    </a:lnTo>
                    <a:lnTo>
                      <a:pt x="912" y="234"/>
                    </a:lnTo>
                    <a:lnTo>
                      <a:pt x="927" y="216"/>
                    </a:lnTo>
                    <a:lnTo>
                      <a:pt x="941" y="195"/>
                    </a:lnTo>
                    <a:lnTo>
                      <a:pt x="955" y="174"/>
                    </a:lnTo>
                    <a:lnTo>
                      <a:pt x="967" y="153"/>
                    </a:lnTo>
                    <a:lnTo>
                      <a:pt x="979" y="133"/>
                    </a:lnTo>
                    <a:lnTo>
                      <a:pt x="990" y="112"/>
                    </a:lnTo>
                    <a:lnTo>
                      <a:pt x="999" y="91"/>
                    </a:lnTo>
                    <a:lnTo>
                      <a:pt x="1008" y="70"/>
                    </a:lnTo>
                    <a:lnTo>
                      <a:pt x="1014" y="52"/>
                    </a:lnTo>
                    <a:lnTo>
                      <a:pt x="1020" y="33"/>
                    </a:lnTo>
                    <a:lnTo>
                      <a:pt x="1012" y="71"/>
                    </a:lnTo>
                    <a:lnTo>
                      <a:pt x="1004" y="107"/>
                    </a:lnTo>
                    <a:lnTo>
                      <a:pt x="994" y="141"/>
                    </a:lnTo>
                    <a:lnTo>
                      <a:pt x="983" y="173"/>
                    </a:lnTo>
                    <a:lnTo>
                      <a:pt x="968" y="206"/>
                    </a:lnTo>
                    <a:lnTo>
                      <a:pt x="950" y="242"/>
                    </a:lnTo>
                    <a:lnTo>
                      <a:pt x="927" y="279"/>
                    </a:lnTo>
                    <a:lnTo>
                      <a:pt x="897" y="322"/>
                    </a:lnTo>
                    <a:lnTo>
                      <a:pt x="910" y="314"/>
                    </a:lnTo>
                    <a:lnTo>
                      <a:pt x="925" y="304"/>
                    </a:lnTo>
                    <a:lnTo>
                      <a:pt x="940" y="294"/>
                    </a:lnTo>
                    <a:lnTo>
                      <a:pt x="956" y="282"/>
                    </a:lnTo>
                    <a:lnTo>
                      <a:pt x="972" y="270"/>
                    </a:lnTo>
                    <a:lnTo>
                      <a:pt x="988" y="257"/>
                    </a:lnTo>
                    <a:lnTo>
                      <a:pt x="1005" y="243"/>
                    </a:lnTo>
                    <a:lnTo>
                      <a:pt x="1021" y="228"/>
                    </a:lnTo>
                    <a:lnTo>
                      <a:pt x="1037" y="213"/>
                    </a:lnTo>
                    <a:lnTo>
                      <a:pt x="1052" y="197"/>
                    </a:lnTo>
                    <a:lnTo>
                      <a:pt x="1067" y="182"/>
                    </a:lnTo>
                    <a:lnTo>
                      <a:pt x="1080" y="166"/>
                    </a:lnTo>
                    <a:lnTo>
                      <a:pt x="1092" y="150"/>
                    </a:lnTo>
                    <a:lnTo>
                      <a:pt x="1102" y="135"/>
                    </a:lnTo>
                    <a:lnTo>
                      <a:pt x="1111" y="119"/>
                    </a:lnTo>
                    <a:lnTo>
                      <a:pt x="1117" y="104"/>
                    </a:lnTo>
                    <a:lnTo>
                      <a:pt x="1110" y="136"/>
                    </a:lnTo>
                    <a:lnTo>
                      <a:pt x="1103" y="166"/>
                    </a:lnTo>
                    <a:lnTo>
                      <a:pt x="1099" y="192"/>
                    </a:lnTo>
                    <a:lnTo>
                      <a:pt x="1093" y="21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" name="Freeform 69"/>
              <p:cNvSpPr/>
              <p:nvPr/>
            </p:nvSpPr>
            <p:spPr bwMode="auto">
              <a:xfrm>
                <a:off x="4164" y="4179"/>
                <a:ext cx="202" cy="141"/>
              </a:xfrm>
              <a:custGeom>
                <a:avLst/>
                <a:gdLst>
                  <a:gd name="T0" fmla="*/ 1 w 403"/>
                  <a:gd name="T1" fmla="*/ 1 h 280"/>
                  <a:gd name="T2" fmla="*/ 1 w 403"/>
                  <a:gd name="T3" fmla="*/ 1 h 280"/>
                  <a:gd name="T4" fmla="*/ 1 w 403"/>
                  <a:gd name="T5" fmla="*/ 1 h 280"/>
                  <a:gd name="T6" fmla="*/ 1 w 403"/>
                  <a:gd name="T7" fmla="*/ 1 h 280"/>
                  <a:gd name="T8" fmla="*/ 1 w 403"/>
                  <a:gd name="T9" fmla="*/ 1 h 280"/>
                  <a:gd name="T10" fmla="*/ 1 w 403"/>
                  <a:gd name="T11" fmla="*/ 1 h 280"/>
                  <a:gd name="T12" fmla="*/ 1 w 403"/>
                  <a:gd name="T13" fmla="*/ 1 h 280"/>
                  <a:gd name="T14" fmla="*/ 1 w 403"/>
                  <a:gd name="T15" fmla="*/ 1 h 280"/>
                  <a:gd name="T16" fmla="*/ 1 w 403"/>
                  <a:gd name="T17" fmla="*/ 1 h 280"/>
                  <a:gd name="T18" fmla="*/ 1 w 403"/>
                  <a:gd name="T19" fmla="*/ 1 h 280"/>
                  <a:gd name="T20" fmla="*/ 1 w 403"/>
                  <a:gd name="T21" fmla="*/ 1 h 280"/>
                  <a:gd name="T22" fmla="*/ 1 w 403"/>
                  <a:gd name="T23" fmla="*/ 1 h 280"/>
                  <a:gd name="T24" fmla="*/ 1 w 403"/>
                  <a:gd name="T25" fmla="*/ 1 h 280"/>
                  <a:gd name="T26" fmla="*/ 1 w 403"/>
                  <a:gd name="T27" fmla="*/ 1 h 280"/>
                  <a:gd name="T28" fmla="*/ 1 w 403"/>
                  <a:gd name="T29" fmla="*/ 1 h 280"/>
                  <a:gd name="T30" fmla="*/ 1 w 403"/>
                  <a:gd name="T31" fmla="*/ 1 h 280"/>
                  <a:gd name="T32" fmla="*/ 1 w 403"/>
                  <a:gd name="T33" fmla="*/ 1 h 280"/>
                  <a:gd name="T34" fmla="*/ 1 w 403"/>
                  <a:gd name="T35" fmla="*/ 1 h 280"/>
                  <a:gd name="T36" fmla="*/ 1 w 403"/>
                  <a:gd name="T37" fmla="*/ 1 h 280"/>
                  <a:gd name="T38" fmla="*/ 1 w 403"/>
                  <a:gd name="T39" fmla="*/ 1 h 280"/>
                  <a:gd name="T40" fmla="*/ 1 w 403"/>
                  <a:gd name="T41" fmla="*/ 1 h 280"/>
                  <a:gd name="T42" fmla="*/ 1 w 403"/>
                  <a:gd name="T43" fmla="*/ 1 h 280"/>
                  <a:gd name="T44" fmla="*/ 1 w 403"/>
                  <a:gd name="T45" fmla="*/ 1 h 280"/>
                  <a:gd name="T46" fmla="*/ 1 w 403"/>
                  <a:gd name="T47" fmla="*/ 1 h 280"/>
                  <a:gd name="T48" fmla="*/ 1 w 403"/>
                  <a:gd name="T49" fmla="*/ 1 h 280"/>
                  <a:gd name="T50" fmla="*/ 1 w 403"/>
                  <a:gd name="T51" fmla="*/ 1 h 280"/>
                  <a:gd name="T52" fmla="*/ 1 w 403"/>
                  <a:gd name="T53" fmla="*/ 1 h 280"/>
                  <a:gd name="T54" fmla="*/ 1 w 403"/>
                  <a:gd name="T55" fmla="*/ 1 h 280"/>
                  <a:gd name="T56" fmla="*/ 1 w 403"/>
                  <a:gd name="T57" fmla="*/ 1 h 280"/>
                  <a:gd name="T58" fmla="*/ 1 w 403"/>
                  <a:gd name="T59" fmla="*/ 1 h 280"/>
                  <a:gd name="T60" fmla="*/ 1 w 403"/>
                  <a:gd name="T61" fmla="*/ 1 h 280"/>
                  <a:gd name="T62" fmla="*/ 1 w 403"/>
                  <a:gd name="T63" fmla="*/ 1 h 280"/>
                  <a:gd name="T64" fmla="*/ 1 w 403"/>
                  <a:gd name="T65" fmla="*/ 1 h 280"/>
                  <a:gd name="T66" fmla="*/ 1 w 403"/>
                  <a:gd name="T67" fmla="*/ 1 h 280"/>
                  <a:gd name="T68" fmla="*/ 1 w 403"/>
                  <a:gd name="T69" fmla="*/ 1 h 280"/>
                  <a:gd name="T70" fmla="*/ 1 w 403"/>
                  <a:gd name="T71" fmla="*/ 1 h 280"/>
                  <a:gd name="T72" fmla="*/ 1 w 403"/>
                  <a:gd name="T73" fmla="*/ 1 h 280"/>
                  <a:gd name="T74" fmla="*/ 1 w 403"/>
                  <a:gd name="T75" fmla="*/ 1 h 280"/>
                  <a:gd name="T76" fmla="*/ 1 w 403"/>
                  <a:gd name="T77" fmla="*/ 1 h 280"/>
                  <a:gd name="T78" fmla="*/ 1 w 403"/>
                  <a:gd name="T79" fmla="*/ 1 h 28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3" h="280">
                    <a:moveTo>
                      <a:pt x="339" y="270"/>
                    </a:moveTo>
                    <a:lnTo>
                      <a:pt x="322" y="270"/>
                    </a:lnTo>
                    <a:lnTo>
                      <a:pt x="305" y="271"/>
                    </a:lnTo>
                    <a:lnTo>
                      <a:pt x="289" y="271"/>
                    </a:lnTo>
                    <a:lnTo>
                      <a:pt x="273" y="272"/>
                    </a:lnTo>
                    <a:lnTo>
                      <a:pt x="257" y="272"/>
                    </a:lnTo>
                    <a:lnTo>
                      <a:pt x="241" y="273"/>
                    </a:lnTo>
                    <a:lnTo>
                      <a:pt x="225" y="273"/>
                    </a:lnTo>
                    <a:lnTo>
                      <a:pt x="210" y="274"/>
                    </a:lnTo>
                    <a:lnTo>
                      <a:pt x="194" y="274"/>
                    </a:lnTo>
                    <a:lnTo>
                      <a:pt x="179" y="275"/>
                    </a:lnTo>
                    <a:lnTo>
                      <a:pt x="164" y="277"/>
                    </a:lnTo>
                    <a:lnTo>
                      <a:pt x="149" y="277"/>
                    </a:lnTo>
                    <a:lnTo>
                      <a:pt x="134" y="278"/>
                    </a:lnTo>
                    <a:lnTo>
                      <a:pt x="119" y="279"/>
                    </a:lnTo>
                    <a:lnTo>
                      <a:pt x="104" y="279"/>
                    </a:lnTo>
                    <a:lnTo>
                      <a:pt x="90" y="280"/>
                    </a:lnTo>
                    <a:lnTo>
                      <a:pt x="86" y="257"/>
                    </a:lnTo>
                    <a:lnTo>
                      <a:pt x="81" y="233"/>
                    </a:lnTo>
                    <a:lnTo>
                      <a:pt x="73" y="209"/>
                    </a:lnTo>
                    <a:lnTo>
                      <a:pt x="62" y="184"/>
                    </a:lnTo>
                    <a:lnTo>
                      <a:pt x="50" y="162"/>
                    </a:lnTo>
                    <a:lnTo>
                      <a:pt x="35" y="142"/>
                    </a:lnTo>
                    <a:lnTo>
                      <a:pt x="18" y="124"/>
                    </a:lnTo>
                    <a:lnTo>
                      <a:pt x="0" y="112"/>
                    </a:lnTo>
                    <a:lnTo>
                      <a:pt x="22" y="117"/>
                    </a:lnTo>
                    <a:lnTo>
                      <a:pt x="40" y="127"/>
                    </a:lnTo>
                    <a:lnTo>
                      <a:pt x="58" y="138"/>
                    </a:lnTo>
                    <a:lnTo>
                      <a:pt x="74" y="154"/>
                    </a:lnTo>
                    <a:lnTo>
                      <a:pt x="89" y="173"/>
                    </a:lnTo>
                    <a:lnTo>
                      <a:pt x="104" y="196"/>
                    </a:lnTo>
                    <a:lnTo>
                      <a:pt x="117" y="222"/>
                    </a:lnTo>
                    <a:lnTo>
                      <a:pt x="132" y="254"/>
                    </a:lnTo>
                    <a:lnTo>
                      <a:pt x="139" y="222"/>
                    </a:lnTo>
                    <a:lnTo>
                      <a:pt x="143" y="188"/>
                    </a:lnTo>
                    <a:lnTo>
                      <a:pt x="142" y="152"/>
                    </a:lnTo>
                    <a:lnTo>
                      <a:pt x="139" y="115"/>
                    </a:lnTo>
                    <a:lnTo>
                      <a:pt x="134" y="81"/>
                    </a:lnTo>
                    <a:lnTo>
                      <a:pt x="126" y="49"/>
                    </a:lnTo>
                    <a:lnTo>
                      <a:pt x="115" y="23"/>
                    </a:lnTo>
                    <a:lnTo>
                      <a:pt x="103" y="4"/>
                    </a:lnTo>
                    <a:lnTo>
                      <a:pt x="121" y="17"/>
                    </a:lnTo>
                    <a:lnTo>
                      <a:pt x="139" y="33"/>
                    </a:lnTo>
                    <a:lnTo>
                      <a:pt x="157" y="53"/>
                    </a:lnTo>
                    <a:lnTo>
                      <a:pt x="173" y="77"/>
                    </a:lnTo>
                    <a:lnTo>
                      <a:pt x="188" y="106"/>
                    </a:lnTo>
                    <a:lnTo>
                      <a:pt x="200" y="141"/>
                    </a:lnTo>
                    <a:lnTo>
                      <a:pt x="211" y="182"/>
                    </a:lnTo>
                    <a:lnTo>
                      <a:pt x="218" y="230"/>
                    </a:lnTo>
                    <a:lnTo>
                      <a:pt x="228" y="207"/>
                    </a:lnTo>
                    <a:lnTo>
                      <a:pt x="236" y="182"/>
                    </a:lnTo>
                    <a:lnTo>
                      <a:pt x="242" y="153"/>
                    </a:lnTo>
                    <a:lnTo>
                      <a:pt x="245" y="123"/>
                    </a:lnTo>
                    <a:lnTo>
                      <a:pt x="245" y="92"/>
                    </a:lnTo>
                    <a:lnTo>
                      <a:pt x="242" y="61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1" y="30"/>
                    </a:lnTo>
                    <a:lnTo>
                      <a:pt x="255" y="56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7" y="128"/>
                    </a:lnTo>
                    <a:lnTo>
                      <a:pt x="294" y="151"/>
                    </a:lnTo>
                    <a:lnTo>
                      <a:pt x="297" y="173"/>
                    </a:lnTo>
                    <a:lnTo>
                      <a:pt x="298" y="195"/>
                    </a:lnTo>
                    <a:lnTo>
                      <a:pt x="312" y="173"/>
                    </a:lnTo>
                    <a:lnTo>
                      <a:pt x="326" y="149"/>
                    </a:lnTo>
                    <a:lnTo>
                      <a:pt x="340" y="121"/>
                    </a:lnTo>
                    <a:lnTo>
                      <a:pt x="354" y="93"/>
                    </a:lnTo>
                    <a:lnTo>
                      <a:pt x="366" y="67"/>
                    </a:lnTo>
                    <a:lnTo>
                      <a:pt x="375" y="41"/>
                    </a:lnTo>
                    <a:lnTo>
                      <a:pt x="382" y="19"/>
                    </a:lnTo>
                    <a:lnTo>
                      <a:pt x="385" y="2"/>
                    </a:lnTo>
                    <a:lnTo>
                      <a:pt x="392" y="26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3" y="112"/>
                    </a:lnTo>
                    <a:lnTo>
                      <a:pt x="398" y="145"/>
                    </a:lnTo>
                    <a:lnTo>
                      <a:pt x="387" y="183"/>
                    </a:lnTo>
                    <a:lnTo>
                      <a:pt x="367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" name="Freeform 70"/>
              <p:cNvSpPr/>
              <p:nvPr/>
            </p:nvSpPr>
            <p:spPr bwMode="auto">
              <a:xfrm>
                <a:off x="4368" y="4177"/>
                <a:ext cx="123" cy="143"/>
              </a:xfrm>
              <a:custGeom>
                <a:avLst/>
                <a:gdLst>
                  <a:gd name="T0" fmla="*/ 1 w 246"/>
                  <a:gd name="T1" fmla="*/ 1 h 285"/>
                  <a:gd name="T2" fmla="*/ 1 w 246"/>
                  <a:gd name="T3" fmla="*/ 1 h 285"/>
                  <a:gd name="T4" fmla="*/ 1 w 246"/>
                  <a:gd name="T5" fmla="*/ 1 h 285"/>
                  <a:gd name="T6" fmla="*/ 1 w 246"/>
                  <a:gd name="T7" fmla="*/ 1 h 285"/>
                  <a:gd name="T8" fmla="*/ 1 w 246"/>
                  <a:gd name="T9" fmla="*/ 1 h 285"/>
                  <a:gd name="T10" fmla="*/ 1 w 246"/>
                  <a:gd name="T11" fmla="*/ 1 h 285"/>
                  <a:gd name="T12" fmla="*/ 1 w 246"/>
                  <a:gd name="T13" fmla="*/ 1 h 285"/>
                  <a:gd name="T14" fmla="*/ 1 w 246"/>
                  <a:gd name="T15" fmla="*/ 1 h 285"/>
                  <a:gd name="T16" fmla="*/ 0 w 246"/>
                  <a:gd name="T17" fmla="*/ 1 h 285"/>
                  <a:gd name="T18" fmla="*/ 1 w 246"/>
                  <a:gd name="T19" fmla="*/ 1 h 285"/>
                  <a:gd name="T20" fmla="*/ 1 w 246"/>
                  <a:gd name="T21" fmla="*/ 1 h 285"/>
                  <a:gd name="T22" fmla="*/ 1 w 246"/>
                  <a:gd name="T23" fmla="*/ 1 h 285"/>
                  <a:gd name="T24" fmla="*/ 1 w 246"/>
                  <a:gd name="T25" fmla="*/ 1 h 285"/>
                  <a:gd name="T26" fmla="*/ 1 w 246"/>
                  <a:gd name="T27" fmla="*/ 1 h 285"/>
                  <a:gd name="T28" fmla="*/ 1 w 246"/>
                  <a:gd name="T29" fmla="*/ 1 h 285"/>
                  <a:gd name="T30" fmla="*/ 1 w 246"/>
                  <a:gd name="T31" fmla="*/ 1 h 285"/>
                  <a:gd name="T32" fmla="*/ 1 w 246"/>
                  <a:gd name="T33" fmla="*/ 1 h 285"/>
                  <a:gd name="T34" fmla="*/ 1 w 246"/>
                  <a:gd name="T35" fmla="*/ 1 h 285"/>
                  <a:gd name="T36" fmla="*/ 1 w 246"/>
                  <a:gd name="T37" fmla="*/ 1 h 285"/>
                  <a:gd name="T38" fmla="*/ 1 w 246"/>
                  <a:gd name="T39" fmla="*/ 1 h 285"/>
                  <a:gd name="T40" fmla="*/ 1 w 246"/>
                  <a:gd name="T41" fmla="*/ 1 h 285"/>
                  <a:gd name="T42" fmla="*/ 1 w 246"/>
                  <a:gd name="T43" fmla="*/ 1 h 285"/>
                  <a:gd name="T44" fmla="*/ 1 w 246"/>
                  <a:gd name="T45" fmla="*/ 1 h 285"/>
                  <a:gd name="T46" fmla="*/ 1 w 246"/>
                  <a:gd name="T47" fmla="*/ 1 h 285"/>
                  <a:gd name="T48" fmla="*/ 1 w 246"/>
                  <a:gd name="T49" fmla="*/ 0 h 285"/>
                  <a:gd name="T50" fmla="*/ 1 w 246"/>
                  <a:gd name="T51" fmla="*/ 1 h 285"/>
                  <a:gd name="T52" fmla="*/ 1 w 246"/>
                  <a:gd name="T53" fmla="*/ 1 h 285"/>
                  <a:gd name="T54" fmla="*/ 1 w 246"/>
                  <a:gd name="T55" fmla="*/ 1 h 285"/>
                  <a:gd name="T56" fmla="*/ 1 w 246"/>
                  <a:gd name="T57" fmla="*/ 1 h 285"/>
                  <a:gd name="T58" fmla="*/ 1 w 246"/>
                  <a:gd name="T59" fmla="*/ 1 h 285"/>
                  <a:gd name="T60" fmla="*/ 1 w 246"/>
                  <a:gd name="T61" fmla="*/ 1 h 285"/>
                  <a:gd name="T62" fmla="*/ 1 w 246"/>
                  <a:gd name="T63" fmla="*/ 1 h 285"/>
                  <a:gd name="T64" fmla="*/ 1 w 246"/>
                  <a:gd name="T65" fmla="*/ 1 h 2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46" h="285">
                    <a:moveTo>
                      <a:pt x="85" y="285"/>
                    </a:moveTo>
                    <a:lnTo>
                      <a:pt x="75" y="285"/>
                    </a:lnTo>
                    <a:lnTo>
                      <a:pt x="63" y="285"/>
                    </a:lnTo>
                    <a:lnTo>
                      <a:pt x="53" y="285"/>
                    </a:lnTo>
                    <a:lnTo>
                      <a:pt x="42" y="285"/>
                    </a:lnTo>
                    <a:lnTo>
                      <a:pt x="32" y="285"/>
                    </a:lnTo>
                    <a:lnTo>
                      <a:pt x="22" y="285"/>
                    </a:lnTo>
                    <a:lnTo>
                      <a:pt x="10" y="285"/>
                    </a:lnTo>
                    <a:lnTo>
                      <a:pt x="0" y="285"/>
                    </a:lnTo>
                    <a:lnTo>
                      <a:pt x="3" y="270"/>
                    </a:lnTo>
                    <a:lnTo>
                      <a:pt x="8" y="253"/>
                    </a:lnTo>
                    <a:lnTo>
                      <a:pt x="14" y="235"/>
                    </a:lnTo>
                    <a:lnTo>
                      <a:pt x="22" y="217"/>
                    </a:lnTo>
                    <a:lnTo>
                      <a:pt x="30" y="197"/>
                    </a:lnTo>
                    <a:lnTo>
                      <a:pt x="40" y="178"/>
                    </a:lnTo>
                    <a:lnTo>
                      <a:pt x="52" y="157"/>
                    </a:lnTo>
                    <a:lnTo>
                      <a:pt x="64" y="137"/>
                    </a:lnTo>
                    <a:lnTo>
                      <a:pt x="80" y="118"/>
                    </a:lnTo>
                    <a:lnTo>
                      <a:pt x="96" y="98"/>
                    </a:lnTo>
                    <a:lnTo>
                      <a:pt x="116" y="79"/>
                    </a:lnTo>
                    <a:lnTo>
                      <a:pt x="137" y="60"/>
                    </a:lnTo>
                    <a:lnTo>
                      <a:pt x="161" y="43"/>
                    </a:lnTo>
                    <a:lnTo>
                      <a:pt x="186" y="28"/>
                    </a:lnTo>
                    <a:lnTo>
                      <a:pt x="215" y="13"/>
                    </a:lnTo>
                    <a:lnTo>
                      <a:pt x="246" y="0"/>
                    </a:lnTo>
                    <a:lnTo>
                      <a:pt x="215" y="30"/>
                    </a:lnTo>
                    <a:lnTo>
                      <a:pt x="186" y="60"/>
                    </a:lnTo>
                    <a:lnTo>
                      <a:pt x="160" y="91"/>
                    </a:lnTo>
                    <a:lnTo>
                      <a:pt x="136" y="124"/>
                    </a:lnTo>
                    <a:lnTo>
                      <a:pt x="116" y="158"/>
                    </a:lnTo>
                    <a:lnTo>
                      <a:pt x="100" y="196"/>
                    </a:lnTo>
                    <a:lnTo>
                      <a:pt x="90" y="238"/>
                    </a:lnTo>
                    <a:lnTo>
                      <a:pt x="85" y="285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" name="Freeform 71"/>
              <p:cNvSpPr/>
              <p:nvPr/>
            </p:nvSpPr>
            <p:spPr bwMode="auto">
              <a:xfrm>
                <a:off x="4389" y="4134"/>
                <a:ext cx="493" cy="199"/>
              </a:xfrm>
              <a:custGeom>
                <a:avLst/>
                <a:gdLst>
                  <a:gd name="T0" fmla="*/ 1 w 986"/>
                  <a:gd name="T1" fmla="*/ 1 h 398"/>
                  <a:gd name="T2" fmla="*/ 1 w 986"/>
                  <a:gd name="T3" fmla="*/ 1 h 398"/>
                  <a:gd name="T4" fmla="*/ 1 w 986"/>
                  <a:gd name="T5" fmla="*/ 1 h 398"/>
                  <a:gd name="T6" fmla="*/ 1 w 986"/>
                  <a:gd name="T7" fmla="*/ 1 h 398"/>
                  <a:gd name="T8" fmla="*/ 1 w 986"/>
                  <a:gd name="T9" fmla="*/ 1 h 398"/>
                  <a:gd name="T10" fmla="*/ 1 w 986"/>
                  <a:gd name="T11" fmla="*/ 1 h 398"/>
                  <a:gd name="T12" fmla="*/ 1 w 986"/>
                  <a:gd name="T13" fmla="*/ 1 h 398"/>
                  <a:gd name="T14" fmla="*/ 1 w 986"/>
                  <a:gd name="T15" fmla="*/ 1 h 398"/>
                  <a:gd name="T16" fmla="*/ 1 w 986"/>
                  <a:gd name="T17" fmla="*/ 1 h 398"/>
                  <a:gd name="T18" fmla="*/ 1 w 986"/>
                  <a:gd name="T19" fmla="*/ 1 h 398"/>
                  <a:gd name="T20" fmla="*/ 1 w 986"/>
                  <a:gd name="T21" fmla="*/ 1 h 398"/>
                  <a:gd name="T22" fmla="*/ 1 w 986"/>
                  <a:gd name="T23" fmla="*/ 1 h 398"/>
                  <a:gd name="T24" fmla="*/ 1 w 986"/>
                  <a:gd name="T25" fmla="*/ 1 h 398"/>
                  <a:gd name="T26" fmla="*/ 1 w 986"/>
                  <a:gd name="T27" fmla="*/ 1 h 398"/>
                  <a:gd name="T28" fmla="*/ 1 w 986"/>
                  <a:gd name="T29" fmla="*/ 1 h 398"/>
                  <a:gd name="T30" fmla="*/ 1 w 986"/>
                  <a:gd name="T31" fmla="*/ 1 h 398"/>
                  <a:gd name="T32" fmla="*/ 1 w 986"/>
                  <a:gd name="T33" fmla="*/ 1 h 398"/>
                  <a:gd name="T34" fmla="*/ 1 w 986"/>
                  <a:gd name="T35" fmla="*/ 1 h 398"/>
                  <a:gd name="T36" fmla="*/ 1 w 986"/>
                  <a:gd name="T37" fmla="*/ 1 h 398"/>
                  <a:gd name="T38" fmla="*/ 1 w 986"/>
                  <a:gd name="T39" fmla="*/ 1 h 398"/>
                  <a:gd name="T40" fmla="*/ 1 w 986"/>
                  <a:gd name="T41" fmla="*/ 1 h 398"/>
                  <a:gd name="T42" fmla="*/ 1 w 986"/>
                  <a:gd name="T43" fmla="*/ 1 h 398"/>
                  <a:gd name="T44" fmla="*/ 1 w 986"/>
                  <a:gd name="T45" fmla="*/ 1 h 398"/>
                  <a:gd name="T46" fmla="*/ 1 w 986"/>
                  <a:gd name="T47" fmla="*/ 1 h 398"/>
                  <a:gd name="T48" fmla="*/ 1 w 986"/>
                  <a:gd name="T49" fmla="*/ 1 h 398"/>
                  <a:gd name="T50" fmla="*/ 1 w 986"/>
                  <a:gd name="T51" fmla="*/ 1 h 398"/>
                  <a:gd name="T52" fmla="*/ 1 w 986"/>
                  <a:gd name="T53" fmla="*/ 1 h 398"/>
                  <a:gd name="T54" fmla="*/ 1 w 986"/>
                  <a:gd name="T55" fmla="*/ 1 h 398"/>
                  <a:gd name="T56" fmla="*/ 1 w 986"/>
                  <a:gd name="T57" fmla="*/ 1 h 398"/>
                  <a:gd name="T58" fmla="*/ 1 w 986"/>
                  <a:gd name="T59" fmla="*/ 1 h 398"/>
                  <a:gd name="T60" fmla="*/ 1 w 986"/>
                  <a:gd name="T61" fmla="*/ 1 h 398"/>
                  <a:gd name="T62" fmla="*/ 1 w 986"/>
                  <a:gd name="T63" fmla="*/ 1 h 398"/>
                  <a:gd name="T64" fmla="*/ 1 w 986"/>
                  <a:gd name="T65" fmla="*/ 1 h 398"/>
                  <a:gd name="T66" fmla="*/ 1 w 986"/>
                  <a:gd name="T67" fmla="*/ 1 h 398"/>
                  <a:gd name="T68" fmla="*/ 1 w 986"/>
                  <a:gd name="T69" fmla="*/ 1 h 398"/>
                  <a:gd name="T70" fmla="*/ 1 w 986"/>
                  <a:gd name="T71" fmla="*/ 1 h 398"/>
                  <a:gd name="T72" fmla="*/ 1 w 986"/>
                  <a:gd name="T73" fmla="*/ 1 h 398"/>
                  <a:gd name="T74" fmla="*/ 1 w 986"/>
                  <a:gd name="T75" fmla="*/ 1 h 398"/>
                  <a:gd name="T76" fmla="*/ 1 w 986"/>
                  <a:gd name="T77" fmla="*/ 1 h 398"/>
                  <a:gd name="T78" fmla="*/ 1 w 986"/>
                  <a:gd name="T79" fmla="*/ 1 h 398"/>
                  <a:gd name="T80" fmla="*/ 1 w 986"/>
                  <a:gd name="T81" fmla="*/ 1 h 398"/>
                  <a:gd name="T82" fmla="*/ 1 w 986"/>
                  <a:gd name="T83" fmla="*/ 1 h 398"/>
                  <a:gd name="T84" fmla="*/ 1 w 986"/>
                  <a:gd name="T85" fmla="*/ 1 h 398"/>
                  <a:gd name="T86" fmla="*/ 1 w 986"/>
                  <a:gd name="T87" fmla="*/ 1 h 398"/>
                  <a:gd name="T88" fmla="*/ 1 w 986"/>
                  <a:gd name="T89" fmla="*/ 1 h 398"/>
                  <a:gd name="T90" fmla="*/ 1 w 986"/>
                  <a:gd name="T91" fmla="*/ 1 h 398"/>
                  <a:gd name="T92" fmla="*/ 1 w 986"/>
                  <a:gd name="T93" fmla="*/ 1 h 398"/>
                  <a:gd name="T94" fmla="*/ 1 w 986"/>
                  <a:gd name="T95" fmla="*/ 1 h 398"/>
                  <a:gd name="T96" fmla="*/ 1 w 986"/>
                  <a:gd name="T97" fmla="*/ 1 h 398"/>
                  <a:gd name="T98" fmla="*/ 1 w 986"/>
                  <a:gd name="T99" fmla="*/ 1 h 398"/>
                  <a:gd name="T100" fmla="*/ 1 w 986"/>
                  <a:gd name="T101" fmla="*/ 1 h 398"/>
                  <a:gd name="T102" fmla="*/ 1 w 986"/>
                  <a:gd name="T103" fmla="*/ 1 h 398"/>
                  <a:gd name="T104" fmla="*/ 1 w 986"/>
                  <a:gd name="T105" fmla="*/ 1 h 398"/>
                  <a:gd name="T106" fmla="*/ 1 w 986"/>
                  <a:gd name="T107" fmla="*/ 1 h 398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986" h="398">
                    <a:moveTo>
                      <a:pt x="901" y="398"/>
                    </a:moveTo>
                    <a:lnTo>
                      <a:pt x="867" y="398"/>
                    </a:lnTo>
                    <a:lnTo>
                      <a:pt x="829" y="398"/>
                    </a:lnTo>
                    <a:lnTo>
                      <a:pt x="789" y="398"/>
                    </a:lnTo>
                    <a:lnTo>
                      <a:pt x="747" y="396"/>
                    </a:lnTo>
                    <a:lnTo>
                      <a:pt x="702" y="396"/>
                    </a:lnTo>
                    <a:lnTo>
                      <a:pt x="656" y="394"/>
                    </a:lnTo>
                    <a:lnTo>
                      <a:pt x="608" y="393"/>
                    </a:lnTo>
                    <a:lnTo>
                      <a:pt x="561" y="392"/>
                    </a:lnTo>
                    <a:lnTo>
                      <a:pt x="513" y="389"/>
                    </a:lnTo>
                    <a:lnTo>
                      <a:pt x="467" y="388"/>
                    </a:lnTo>
                    <a:lnTo>
                      <a:pt x="421" y="386"/>
                    </a:lnTo>
                    <a:lnTo>
                      <a:pt x="376" y="384"/>
                    </a:lnTo>
                    <a:lnTo>
                      <a:pt x="334" y="383"/>
                    </a:lnTo>
                    <a:lnTo>
                      <a:pt x="294" y="380"/>
                    </a:lnTo>
                    <a:lnTo>
                      <a:pt x="258" y="378"/>
                    </a:lnTo>
                    <a:lnTo>
                      <a:pt x="225" y="377"/>
                    </a:lnTo>
                    <a:lnTo>
                      <a:pt x="210" y="376"/>
                    </a:lnTo>
                    <a:lnTo>
                      <a:pt x="194" y="376"/>
                    </a:lnTo>
                    <a:lnTo>
                      <a:pt x="179" y="374"/>
                    </a:lnTo>
                    <a:lnTo>
                      <a:pt x="163" y="373"/>
                    </a:lnTo>
                    <a:lnTo>
                      <a:pt x="148" y="373"/>
                    </a:lnTo>
                    <a:lnTo>
                      <a:pt x="132" y="372"/>
                    </a:lnTo>
                    <a:lnTo>
                      <a:pt x="117" y="372"/>
                    </a:lnTo>
                    <a:lnTo>
                      <a:pt x="102" y="372"/>
                    </a:lnTo>
                    <a:lnTo>
                      <a:pt x="81" y="334"/>
                    </a:lnTo>
                    <a:lnTo>
                      <a:pt x="64" y="289"/>
                    </a:lnTo>
                    <a:lnTo>
                      <a:pt x="48" y="241"/>
                    </a:lnTo>
                    <a:lnTo>
                      <a:pt x="35" y="190"/>
                    </a:lnTo>
                    <a:lnTo>
                      <a:pt x="23" y="142"/>
                    </a:lnTo>
                    <a:lnTo>
                      <a:pt x="14" y="97"/>
                    </a:lnTo>
                    <a:lnTo>
                      <a:pt x="6" y="57"/>
                    </a:lnTo>
                    <a:lnTo>
                      <a:pt x="0" y="27"/>
                    </a:lnTo>
                    <a:lnTo>
                      <a:pt x="12" y="62"/>
                    </a:lnTo>
                    <a:lnTo>
                      <a:pt x="26" y="100"/>
                    </a:lnTo>
                    <a:lnTo>
                      <a:pt x="42" y="140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5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0" y="283"/>
                    </a:lnTo>
                    <a:lnTo>
                      <a:pt x="139" y="257"/>
                    </a:lnTo>
                    <a:lnTo>
                      <a:pt x="147" y="234"/>
                    </a:lnTo>
                    <a:lnTo>
                      <a:pt x="157" y="211"/>
                    </a:lnTo>
                    <a:lnTo>
                      <a:pt x="170" y="190"/>
                    </a:lnTo>
                    <a:lnTo>
                      <a:pt x="185" y="170"/>
                    </a:lnTo>
                    <a:lnTo>
                      <a:pt x="204" y="152"/>
                    </a:lnTo>
                    <a:lnTo>
                      <a:pt x="227" y="135"/>
                    </a:lnTo>
                    <a:lnTo>
                      <a:pt x="215" y="157"/>
                    </a:lnTo>
                    <a:lnTo>
                      <a:pt x="202" y="184"/>
                    </a:lnTo>
                    <a:lnTo>
                      <a:pt x="191" y="214"/>
                    </a:lnTo>
                    <a:lnTo>
                      <a:pt x="185" y="248"/>
                    </a:lnTo>
                    <a:lnTo>
                      <a:pt x="182" y="281"/>
                    </a:lnTo>
                    <a:lnTo>
                      <a:pt x="188" y="313"/>
                    </a:lnTo>
                    <a:lnTo>
                      <a:pt x="201" y="343"/>
                    </a:lnTo>
                    <a:lnTo>
                      <a:pt x="225" y="370"/>
                    </a:lnTo>
                    <a:lnTo>
                      <a:pt x="250" y="343"/>
                    </a:lnTo>
                    <a:lnTo>
                      <a:pt x="271" y="305"/>
                    </a:lnTo>
                    <a:lnTo>
                      <a:pt x="285" y="260"/>
                    </a:lnTo>
                    <a:lnTo>
                      <a:pt x="292" y="211"/>
                    </a:lnTo>
                    <a:lnTo>
                      <a:pt x="291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8" y="8"/>
                    </a:lnTo>
                    <a:lnTo>
                      <a:pt x="262" y="34"/>
                    </a:lnTo>
                    <a:lnTo>
                      <a:pt x="282" y="63"/>
                    </a:lnTo>
                    <a:lnTo>
                      <a:pt x="300" y="95"/>
                    </a:lnTo>
                    <a:lnTo>
                      <a:pt x="315" y="130"/>
                    </a:lnTo>
                    <a:lnTo>
                      <a:pt x="325" y="168"/>
                    </a:lnTo>
                    <a:lnTo>
                      <a:pt x="333" y="211"/>
                    </a:lnTo>
                    <a:lnTo>
                      <a:pt x="339" y="258"/>
                    </a:lnTo>
                    <a:lnTo>
                      <a:pt x="340" y="309"/>
                    </a:lnTo>
                    <a:lnTo>
                      <a:pt x="354" y="288"/>
                    </a:lnTo>
                    <a:lnTo>
                      <a:pt x="370" y="266"/>
                    </a:lnTo>
                    <a:lnTo>
                      <a:pt x="388" y="244"/>
                    </a:lnTo>
                    <a:lnTo>
                      <a:pt x="409" y="222"/>
                    </a:lnTo>
                    <a:lnTo>
                      <a:pt x="430" y="203"/>
                    </a:lnTo>
                    <a:lnTo>
                      <a:pt x="451" y="184"/>
                    </a:lnTo>
                    <a:lnTo>
                      <a:pt x="471" y="170"/>
                    </a:lnTo>
                    <a:lnTo>
                      <a:pt x="492" y="160"/>
                    </a:lnTo>
                    <a:lnTo>
                      <a:pt x="483" y="180"/>
                    </a:lnTo>
                    <a:lnTo>
                      <a:pt x="469" y="203"/>
                    </a:lnTo>
                    <a:lnTo>
                      <a:pt x="452" y="227"/>
                    </a:lnTo>
                    <a:lnTo>
                      <a:pt x="433" y="251"/>
                    </a:lnTo>
                    <a:lnTo>
                      <a:pt x="415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0" y="334"/>
                    </a:lnTo>
                    <a:lnTo>
                      <a:pt x="388" y="339"/>
                    </a:lnTo>
                    <a:lnTo>
                      <a:pt x="396" y="343"/>
                    </a:lnTo>
                    <a:lnTo>
                      <a:pt x="407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4" y="360"/>
                    </a:lnTo>
                    <a:lnTo>
                      <a:pt x="458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2"/>
                    </a:lnTo>
                    <a:lnTo>
                      <a:pt x="375" y="65"/>
                    </a:lnTo>
                    <a:lnTo>
                      <a:pt x="346" y="36"/>
                    </a:lnTo>
                    <a:lnTo>
                      <a:pt x="375" y="57"/>
                    </a:lnTo>
                    <a:lnTo>
                      <a:pt x="400" y="79"/>
                    </a:lnTo>
                    <a:lnTo>
                      <a:pt x="423" y="102"/>
                    </a:lnTo>
                    <a:lnTo>
                      <a:pt x="444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4" y="10"/>
                    </a:lnTo>
                    <a:lnTo>
                      <a:pt x="490" y="39"/>
                    </a:lnTo>
                    <a:lnTo>
                      <a:pt x="506" y="70"/>
                    </a:lnTo>
                    <a:lnTo>
                      <a:pt x="520" y="106"/>
                    </a:lnTo>
                    <a:lnTo>
                      <a:pt x="531" y="145"/>
                    </a:lnTo>
                    <a:lnTo>
                      <a:pt x="539" y="188"/>
                    </a:lnTo>
                    <a:lnTo>
                      <a:pt x="542" y="236"/>
                    </a:lnTo>
                    <a:lnTo>
                      <a:pt x="538" y="290"/>
                    </a:lnTo>
                    <a:lnTo>
                      <a:pt x="527" y="349"/>
                    </a:lnTo>
                    <a:lnTo>
                      <a:pt x="553" y="321"/>
                    </a:lnTo>
                    <a:lnTo>
                      <a:pt x="576" y="288"/>
                    </a:lnTo>
                    <a:lnTo>
                      <a:pt x="595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3" y="125"/>
                    </a:lnTo>
                    <a:lnTo>
                      <a:pt x="584" y="83"/>
                    </a:lnTo>
                    <a:lnTo>
                      <a:pt x="552" y="42"/>
                    </a:lnTo>
                    <a:lnTo>
                      <a:pt x="567" y="50"/>
                    </a:lnTo>
                    <a:lnTo>
                      <a:pt x="582" y="59"/>
                    </a:lnTo>
                    <a:lnTo>
                      <a:pt x="597" y="69"/>
                    </a:lnTo>
                    <a:lnTo>
                      <a:pt x="611" y="80"/>
                    </a:lnTo>
                    <a:lnTo>
                      <a:pt x="622" y="95"/>
                    </a:lnTo>
                    <a:lnTo>
                      <a:pt x="633" y="113"/>
                    </a:lnTo>
                    <a:lnTo>
                      <a:pt x="642" y="134"/>
                    </a:lnTo>
                    <a:lnTo>
                      <a:pt x="648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9" y="32"/>
                    </a:lnTo>
                    <a:lnTo>
                      <a:pt x="645" y="0"/>
                    </a:lnTo>
                    <a:lnTo>
                      <a:pt x="656" y="38"/>
                    </a:lnTo>
                    <a:lnTo>
                      <a:pt x="661" y="82"/>
                    </a:lnTo>
                    <a:lnTo>
                      <a:pt x="663" y="129"/>
                    </a:lnTo>
                    <a:lnTo>
                      <a:pt x="660" y="178"/>
                    </a:lnTo>
                    <a:lnTo>
                      <a:pt x="652" y="228"/>
                    </a:lnTo>
                    <a:lnTo>
                      <a:pt x="642" y="276"/>
                    </a:lnTo>
                    <a:lnTo>
                      <a:pt x="627" y="320"/>
                    </a:lnTo>
                    <a:lnTo>
                      <a:pt x="610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80" y="255"/>
                    </a:lnTo>
                    <a:lnTo>
                      <a:pt x="697" y="212"/>
                    </a:lnTo>
                    <a:lnTo>
                      <a:pt x="711" y="167"/>
                    </a:lnTo>
                    <a:lnTo>
                      <a:pt x="722" y="122"/>
                    </a:lnTo>
                    <a:lnTo>
                      <a:pt x="729" y="77"/>
                    </a:lnTo>
                    <a:lnTo>
                      <a:pt x="733" y="33"/>
                    </a:lnTo>
                    <a:lnTo>
                      <a:pt x="741" y="87"/>
                    </a:lnTo>
                    <a:lnTo>
                      <a:pt x="745" y="147"/>
                    </a:lnTo>
                    <a:lnTo>
                      <a:pt x="743" y="210"/>
                    </a:lnTo>
                    <a:lnTo>
                      <a:pt x="730" y="268"/>
                    </a:lnTo>
                    <a:lnTo>
                      <a:pt x="743" y="252"/>
                    </a:lnTo>
                    <a:lnTo>
                      <a:pt x="757" y="232"/>
                    </a:lnTo>
                    <a:lnTo>
                      <a:pt x="771" y="206"/>
                    </a:lnTo>
                    <a:lnTo>
                      <a:pt x="785" y="180"/>
                    </a:lnTo>
                    <a:lnTo>
                      <a:pt x="797" y="153"/>
                    </a:lnTo>
                    <a:lnTo>
                      <a:pt x="809" y="129"/>
                    </a:lnTo>
                    <a:lnTo>
                      <a:pt x="817" y="108"/>
                    </a:lnTo>
                    <a:lnTo>
                      <a:pt x="821" y="93"/>
                    </a:lnTo>
                    <a:lnTo>
                      <a:pt x="819" y="117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5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7" y="295"/>
                    </a:lnTo>
                    <a:lnTo>
                      <a:pt x="726" y="324"/>
                    </a:lnTo>
                    <a:lnTo>
                      <a:pt x="752" y="306"/>
                    </a:lnTo>
                    <a:lnTo>
                      <a:pt x="778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70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1" y="166"/>
                    </a:lnTo>
                    <a:lnTo>
                      <a:pt x="882" y="193"/>
                    </a:lnTo>
                    <a:lnTo>
                      <a:pt x="873" y="220"/>
                    </a:lnTo>
                    <a:lnTo>
                      <a:pt x="862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49" y="297"/>
                    </a:lnTo>
                    <a:lnTo>
                      <a:pt x="877" y="271"/>
                    </a:lnTo>
                    <a:lnTo>
                      <a:pt x="902" y="237"/>
                    </a:lnTo>
                    <a:lnTo>
                      <a:pt x="925" y="200"/>
                    </a:lnTo>
                    <a:lnTo>
                      <a:pt x="945" y="161"/>
                    </a:lnTo>
                    <a:lnTo>
                      <a:pt x="962" y="122"/>
                    </a:lnTo>
                    <a:lnTo>
                      <a:pt x="976" y="83"/>
                    </a:lnTo>
                    <a:lnTo>
                      <a:pt x="986" y="46"/>
                    </a:lnTo>
                    <a:lnTo>
                      <a:pt x="980" y="86"/>
                    </a:lnTo>
                    <a:lnTo>
                      <a:pt x="979" y="128"/>
                    </a:lnTo>
                    <a:lnTo>
                      <a:pt x="980" y="169"/>
                    </a:lnTo>
                    <a:lnTo>
                      <a:pt x="984" y="210"/>
                    </a:lnTo>
                    <a:lnTo>
                      <a:pt x="986" y="247"/>
                    </a:lnTo>
                    <a:lnTo>
                      <a:pt x="986" y="282"/>
                    </a:lnTo>
                    <a:lnTo>
                      <a:pt x="983" y="312"/>
                    </a:lnTo>
                    <a:lnTo>
                      <a:pt x="975" y="339"/>
                    </a:lnTo>
                    <a:lnTo>
                      <a:pt x="901" y="398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41" name="Group 72"/>
            <p:cNvGrpSpPr/>
            <p:nvPr/>
          </p:nvGrpSpPr>
          <p:grpSpPr bwMode="auto">
            <a:xfrm>
              <a:off x="1344" y="4105"/>
              <a:ext cx="1479" cy="215"/>
              <a:chOff x="3452" y="4125"/>
              <a:chExt cx="1479" cy="215"/>
            </a:xfrm>
          </p:grpSpPr>
          <p:sp>
            <p:nvSpPr>
              <p:cNvPr id="342" name="Freeform 73"/>
              <p:cNvSpPr/>
              <p:nvPr/>
            </p:nvSpPr>
            <p:spPr bwMode="auto">
              <a:xfrm>
                <a:off x="3592" y="4158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2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9" y="1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0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" name="Freeform 74"/>
              <p:cNvSpPr/>
              <p:nvPr/>
            </p:nvSpPr>
            <p:spPr bwMode="auto">
              <a:xfrm>
                <a:off x="3668" y="4235"/>
                <a:ext cx="16" cy="16"/>
              </a:xfrm>
              <a:custGeom>
                <a:avLst/>
                <a:gdLst>
                  <a:gd name="T0" fmla="*/ 0 w 34"/>
                  <a:gd name="T1" fmla="*/ 1 h 32"/>
                  <a:gd name="T2" fmla="*/ 0 w 34"/>
                  <a:gd name="T3" fmla="*/ 1 h 32"/>
                  <a:gd name="T4" fmla="*/ 0 w 34"/>
                  <a:gd name="T5" fmla="*/ 1 h 32"/>
                  <a:gd name="T6" fmla="*/ 0 w 34"/>
                  <a:gd name="T7" fmla="*/ 1 h 32"/>
                  <a:gd name="T8" fmla="*/ 0 w 34"/>
                  <a:gd name="T9" fmla="*/ 0 h 32"/>
                  <a:gd name="T10" fmla="*/ 0 w 34"/>
                  <a:gd name="T11" fmla="*/ 0 h 32"/>
                  <a:gd name="T12" fmla="*/ 0 w 34"/>
                  <a:gd name="T13" fmla="*/ 1 h 32"/>
                  <a:gd name="T14" fmla="*/ 0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0 w 34"/>
                  <a:gd name="T21" fmla="*/ 1 h 32"/>
                  <a:gd name="T22" fmla="*/ 0 w 34"/>
                  <a:gd name="T23" fmla="*/ 1 h 32"/>
                  <a:gd name="T24" fmla="*/ 0 w 34"/>
                  <a:gd name="T25" fmla="*/ 1 h 32"/>
                  <a:gd name="T26" fmla="*/ 0 w 34"/>
                  <a:gd name="T27" fmla="*/ 1 h 32"/>
                  <a:gd name="T28" fmla="*/ 0 w 34"/>
                  <a:gd name="T29" fmla="*/ 1 h 32"/>
                  <a:gd name="T30" fmla="*/ 0 w 34"/>
                  <a:gd name="T31" fmla="*/ 1 h 32"/>
                  <a:gd name="T32" fmla="*/ 0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3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8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4" name="Freeform 75"/>
              <p:cNvSpPr/>
              <p:nvPr/>
            </p:nvSpPr>
            <p:spPr bwMode="auto">
              <a:xfrm>
                <a:off x="3668" y="4194"/>
                <a:ext cx="16" cy="17"/>
              </a:xfrm>
              <a:custGeom>
                <a:avLst/>
                <a:gdLst>
                  <a:gd name="T0" fmla="*/ 0 w 33"/>
                  <a:gd name="T1" fmla="*/ 1 h 32"/>
                  <a:gd name="T2" fmla="*/ 0 w 33"/>
                  <a:gd name="T3" fmla="*/ 1 h 32"/>
                  <a:gd name="T4" fmla="*/ 0 w 33"/>
                  <a:gd name="T5" fmla="*/ 1 h 32"/>
                  <a:gd name="T6" fmla="*/ 0 w 33"/>
                  <a:gd name="T7" fmla="*/ 1 h 32"/>
                  <a:gd name="T8" fmla="*/ 0 w 33"/>
                  <a:gd name="T9" fmla="*/ 0 h 32"/>
                  <a:gd name="T10" fmla="*/ 0 w 33"/>
                  <a:gd name="T11" fmla="*/ 0 h 32"/>
                  <a:gd name="T12" fmla="*/ 0 w 33"/>
                  <a:gd name="T13" fmla="*/ 1 h 32"/>
                  <a:gd name="T14" fmla="*/ 0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0 w 33"/>
                  <a:gd name="T21" fmla="*/ 1 h 32"/>
                  <a:gd name="T22" fmla="*/ 0 w 33"/>
                  <a:gd name="T23" fmla="*/ 1 h 32"/>
                  <a:gd name="T24" fmla="*/ 0 w 33"/>
                  <a:gd name="T25" fmla="*/ 1 h 32"/>
                  <a:gd name="T26" fmla="*/ 0 w 33"/>
                  <a:gd name="T27" fmla="*/ 1 h 32"/>
                  <a:gd name="T28" fmla="*/ 0 w 33"/>
                  <a:gd name="T29" fmla="*/ 1 h 32"/>
                  <a:gd name="T30" fmla="*/ 0 w 33"/>
                  <a:gd name="T31" fmla="*/ 1 h 32"/>
                  <a:gd name="T32" fmla="*/ 0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19"/>
                    </a:moveTo>
                    <a:lnTo>
                      <a:pt x="33" y="13"/>
                    </a:lnTo>
                    <a:lnTo>
                      <a:pt x="30" y="7"/>
                    </a:lnTo>
                    <a:lnTo>
                      <a:pt x="26" y="2"/>
                    </a:lnTo>
                    <a:lnTo>
                      <a:pt x="20" y="0"/>
                    </a:lnTo>
                    <a:lnTo>
                      <a:pt x="13" y="0"/>
                    </a:lnTo>
                    <a:lnTo>
                      <a:pt x="7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29" y="25"/>
                    </a:lnTo>
                    <a:lnTo>
                      <a:pt x="33" y="1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5" name="Freeform 76"/>
              <p:cNvSpPr/>
              <p:nvPr/>
            </p:nvSpPr>
            <p:spPr bwMode="auto">
              <a:xfrm>
                <a:off x="3671" y="4153"/>
                <a:ext cx="16" cy="17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6" y="3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4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4" y="30"/>
                    </a:lnTo>
                    <a:lnTo>
                      <a:pt x="29" y="25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6" name="Freeform 77"/>
              <p:cNvSpPr/>
              <p:nvPr/>
            </p:nvSpPr>
            <p:spPr bwMode="auto">
              <a:xfrm>
                <a:off x="3772" y="4256"/>
                <a:ext cx="17" cy="16"/>
              </a:xfrm>
              <a:custGeom>
                <a:avLst/>
                <a:gdLst>
                  <a:gd name="T0" fmla="*/ 1 w 33"/>
                  <a:gd name="T1" fmla="*/ 1 h 32"/>
                  <a:gd name="T2" fmla="*/ 1 w 33"/>
                  <a:gd name="T3" fmla="*/ 1 h 32"/>
                  <a:gd name="T4" fmla="*/ 1 w 33"/>
                  <a:gd name="T5" fmla="*/ 1 h 32"/>
                  <a:gd name="T6" fmla="*/ 1 w 33"/>
                  <a:gd name="T7" fmla="*/ 1 h 32"/>
                  <a:gd name="T8" fmla="*/ 1 w 33"/>
                  <a:gd name="T9" fmla="*/ 0 h 32"/>
                  <a:gd name="T10" fmla="*/ 1 w 33"/>
                  <a:gd name="T11" fmla="*/ 0 h 32"/>
                  <a:gd name="T12" fmla="*/ 1 w 33"/>
                  <a:gd name="T13" fmla="*/ 1 h 32"/>
                  <a:gd name="T14" fmla="*/ 1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1 w 33"/>
                  <a:gd name="T21" fmla="*/ 1 h 32"/>
                  <a:gd name="T22" fmla="*/ 1 w 33"/>
                  <a:gd name="T23" fmla="*/ 1 h 32"/>
                  <a:gd name="T24" fmla="*/ 1 w 33"/>
                  <a:gd name="T25" fmla="*/ 1 h 32"/>
                  <a:gd name="T26" fmla="*/ 1 w 33"/>
                  <a:gd name="T27" fmla="*/ 1 h 32"/>
                  <a:gd name="T28" fmla="*/ 1 w 33"/>
                  <a:gd name="T29" fmla="*/ 1 h 32"/>
                  <a:gd name="T30" fmla="*/ 1 w 33"/>
                  <a:gd name="T31" fmla="*/ 1 h 32"/>
                  <a:gd name="T32" fmla="*/ 1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20"/>
                    </a:moveTo>
                    <a:lnTo>
                      <a:pt x="33" y="14"/>
                    </a:lnTo>
                    <a:lnTo>
                      <a:pt x="31" y="8"/>
                    </a:lnTo>
                    <a:lnTo>
                      <a:pt x="26" y="4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3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7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30" y="26"/>
                    </a:lnTo>
                    <a:lnTo>
                      <a:pt x="33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7" name="Freeform 78"/>
              <p:cNvSpPr/>
              <p:nvPr/>
            </p:nvSpPr>
            <p:spPr bwMode="auto">
              <a:xfrm>
                <a:off x="3768" y="4216"/>
                <a:ext cx="17" cy="16"/>
              </a:xfrm>
              <a:custGeom>
                <a:avLst/>
                <a:gdLst>
                  <a:gd name="T0" fmla="*/ 1 w 32"/>
                  <a:gd name="T1" fmla="*/ 0 h 33"/>
                  <a:gd name="T2" fmla="*/ 1 w 32"/>
                  <a:gd name="T3" fmla="*/ 0 h 33"/>
                  <a:gd name="T4" fmla="*/ 1 w 32"/>
                  <a:gd name="T5" fmla="*/ 0 h 33"/>
                  <a:gd name="T6" fmla="*/ 1 w 32"/>
                  <a:gd name="T7" fmla="*/ 0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0 h 33"/>
                  <a:gd name="T14" fmla="*/ 1 w 32"/>
                  <a:gd name="T15" fmla="*/ 0 h 33"/>
                  <a:gd name="T16" fmla="*/ 0 w 32"/>
                  <a:gd name="T17" fmla="*/ 0 h 33"/>
                  <a:gd name="T18" fmla="*/ 0 w 32"/>
                  <a:gd name="T19" fmla="*/ 0 h 33"/>
                  <a:gd name="T20" fmla="*/ 1 w 32"/>
                  <a:gd name="T21" fmla="*/ 0 h 33"/>
                  <a:gd name="T22" fmla="*/ 1 w 32"/>
                  <a:gd name="T23" fmla="*/ 0 h 33"/>
                  <a:gd name="T24" fmla="*/ 1 w 32"/>
                  <a:gd name="T25" fmla="*/ 0 h 33"/>
                  <a:gd name="T26" fmla="*/ 1 w 32"/>
                  <a:gd name="T27" fmla="*/ 0 h 33"/>
                  <a:gd name="T28" fmla="*/ 1 w 32"/>
                  <a:gd name="T29" fmla="*/ 0 h 33"/>
                  <a:gd name="T30" fmla="*/ 1 w 32"/>
                  <a:gd name="T31" fmla="*/ 0 h 33"/>
                  <a:gd name="T32" fmla="*/ 1 w 32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9"/>
                    </a:lnTo>
                    <a:lnTo>
                      <a:pt x="26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3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3"/>
                    </a:ln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8" name="Freeform 79"/>
              <p:cNvSpPr/>
              <p:nvPr/>
            </p:nvSpPr>
            <p:spPr bwMode="auto">
              <a:xfrm>
                <a:off x="3774" y="4175"/>
                <a:ext cx="16" cy="17"/>
              </a:xfrm>
              <a:custGeom>
                <a:avLst/>
                <a:gdLst>
                  <a:gd name="T0" fmla="*/ 0 w 33"/>
                  <a:gd name="T1" fmla="*/ 1 h 33"/>
                  <a:gd name="T2" fmla="*/ 0 w 33"/>
                  <a:gd name="T3" fmla="*/ 1 h 33"/>
                  <a:gd name="T4" fmla="*/ 0 w 33"/>
                  <a:gd name="T5" fmla="*/ 1 h 33"/>
                  <a:gd name="T6" fmla="*/ 0 w 33"/>
                  <a:gd name="T7" fmla="*/ 1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1 h 33"/>
                  <a:gd name="T14" fmla="*/ 0 w 33"/>
                  <a:gd name="T15" fmla="*/ 1 h 33"/>
                  <a:gd name="T16" fmla="*/ 0 w 33"/>
                  <a:gd name="T17" fmla="*/ 1 h 33"/>
                  <a:gd name="T18" fmla="*/ 0 w 33"/>
                  <a:gd name="T19" fmla="*/ 1 h 33"/>
                  <a:gd name="T20" fmla="*/ 0 w 33"/>
                  <a:gd name="T21" fmla="*/ 1 h 33"/>
                  <a:gd name="T22" fmla="*/ 0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0 w 33"/>
                  <a:gd name="T29" fmla="*/ 1 h 33"/>
                  <a:gd name="T30" fmla="*/ 0 w 33"/>
                  <a:gd name="T31" fmla="*/ 1 h 33"/>
                  <a:gd name="T32" fmla="*/ 0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33" y="21"/>
                    </a:moveTo>
                    <a:lnTo>
                      <a:pt x="33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5" y="31"/>
                    </a:lnTo>
                    <a:lnTo>
                      <a:pt x="29" y="26"/>
                    </a:lnTo>
                    <a:lnTo>
                      <a:pt x="33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" name="Freeform 80"/>
              <p:cNvSpPr/>
              <p:nvPr/>
            </p:nvSpPr>
            <p:spPr bwMode="auto">
              <a:xfrm>
                <a:off x="3789" y="4136"/>
                <a:ext cx="16" cy="17"/>
              </a:xfrm>
              <a:custGeom>
                <a:avLst/>
                <a:gdLst>
                  <a:gd name="T0" fmla="*/ 1 w 32"/>
                  <a:gd name="T1" fmla="*/ 1 h 34"/>
                  <a:gd name="T2" fmla="*/ 1 w 32"/>
                  <a:gd name="T3" fmla="*/ 1 h 34"/>
                  <a:gd name="T4" fmla="*/ 1 w 32"/>
                  <a:gd name="T5" fmla="*/ 1 h 34"/>
                  <a:gd name="T6" fmla="*/ 1 w 32"/>
                  <a:gd name="T7" fmla="*/ 1 h 34"/>
                  <a:gd name="T8" fmla="*/ 1 w 32"/>
                  <a:gd name="T9" fmla="*/ 0 h 34"/>
                  <a:gd name="T10" fmla="*/ 1 w 32"/>
                  <a:gd name="T11" fmla="*/ 0 h 34"/>
                  <a:gd name="T12" fmla="*/ 1 w 32"/>
                  <a:gd name="T13" fmla="*/ 1 h 34"/>
                  <a:gd name="T14" fmla="*/ 1 w 32"/>
                  <a:gd name="T15" fmla="*/ 1 h 34"/>
                  <a:gd name="T16" fmla="*/ 0 w 32"/>
                  <a:gd name="T17" fmla="*/ 1 h 34"/>
                  <a:gd name="T18" fmla="*/ 0 w 32"/>
                  <a:gd name="T19" fmla="*/ 1 h 34"/>
                  <a:gd name="T20" fmla="*/ 1 w 32"/>
                  <a:gd name="T21" fmla="*/ 1 h 34"/>
                  <a:gd name="T22" fmla="*/ 1 w 32"/>
                  <a:gd name="T23" fmla="*/ 1 h 34"/>
                  <a:gd name="T24" fmla="*/ 1 w 32"/>
                  <a:gd name="T25" fmla="*/ 1 h 34"/>
                  <a:gd name="T26" fmla="*/ 1 w 32"/>
                  <a:gd name="T27" fmla="*/ 1 h 34"/>
                  <a:gd name="T28" fmla="*/ 1 w 32"/>
                  <a:gd name="T29" fmla="*/ 1 h 34"/>
                  <a:gd name="T30" fmla="*/ 1 w 32"/>
                  <a:gd name="T31" fmla="*/ 1 h 34"/>
                  <a:gd name="T32" fmla="*/ 1 w 32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4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4"/>
                    </a:lnTo>
                    <a:lnTo>
                      <a:pt x="20" y="34"/>
                    </a:lnTo>
                    <a:lnTo>
                      <a:pt x="25" y="32"/>
                    </a:lnTo>
                    <a:lnTo>
                      <a:pt x="30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" name="Freeform 81"/>
              <p:cNvSpPr/>
              <p:nvPr/>
            </p:nvSpPr>
            <p:spPr bwMode="auto">
              <a:xfrm>
                <a:off x="3842" y="4235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1" name="Freeform 82"/>
              <p:cNvSpPr/>
              <p:nvPr/>
            </p:nvSpPr>
            <p:spPr bwMode="auto">
              <a:xfrm>
                <a:off x="3857" y="4201"/>
                <a:ext cx="16" cy="16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lnTo>
                      <a:pt x="18" y="32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2" name="Freeform 83"/>
              <p:cNvSpPr/>
              <p:nvPr/>
            </p:nvSpPr>
            <p:spPr bwMode="auto">
              <a:xfrm>
                <a:off x="3861" y="4164"/>
                <a:ext cx="16" cy="17"/>
              </a:xfrm>
              <a:custGeom>
                <a:avLst/>
                <a:gdLst>
                  <a:gd name="T0" fmla="*/ 1 w 32"/>
                  <a:gd name="T1" fmla="*/ 1 h 33"/>
                  <a:gd name="T2" fmla="*/ 1 w 32"/>
                  <a:gd name="T3" fmla="*/ 1 h 33"/>
                  <a:gd name="T4" fmla="*/ 1 w 32"/>
                  <a:gd name="T5" fmla="*/ 1 h 33"/>
                  <a:gd name="T6" fmla="*/ 1 w 32"/>
                  <a:gd name="T7" fmla="*/ 1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1 h 33"/>
                  <a:gd name="T14" fmla="*/ 1 w 32"/>
                  <a:gd name="T15" fmla="*/ 1 h 33"/>
                  <a:gd name="T16" fmla="*/ 0 w 32"/>
                  <a:gd name="T17" fmla="*/ 1 h 33"/>
                  <a:gd name="T18" fmla="*/ 0 w 32"/>
                  <a:gd name="T19" fmla="*/ 1 h 33"/>
                  <a:gd name="T20" fmla="*/ 1 w 32"/>
                  <a:gd name="T21" fmla="*/ 1 h 33"/>
                  <a:gd name="T22" fmla="*/ 1 w 32"/>
                  <a:gd name="T23" fmla="*/ 1 h 33"/>
                  <a:gd name="T24" fmla="*/ 1 w 32"/>
                  <a:gd name="T25" fmla="*/ 1 h 33"/>
                  <a:gd name="T26" fmla="*/ 1 w 32"/>
                  <a:gd name="T27" fmla="*/ 1 h 33"/>
                  <a:gd name="T28" fmla="*/ 1 w 32"/>
                  <a:gd name="T29" fmla="*/ 1 h 33"/>
                  <a:gd name="T30" fmla="*/ 1 w 32"/>
                  <a:gd name="T31" fmla="*/ 1 h 33"/>
                  <a:gd name="T32" fmla="*/ 1 w 32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3" name="Freeform 84"/>
              <p:cNvSpPr/>
              <p:nvPr/>
            </p:nvSpPr>
            <p:spPr bwMode="auto">
              <a:xfrm>
                <a:off x="4066" y="4265"/>
                <a:ext cx="40" cy="40"/>
              </a:xfrm>
              <a:custGeom>
                <a:avLst/>
                <a:gdLst>
                  <a:gd name="T0" fmla="*/ 1 w 80"/>
                  <a:gd name="T1" fmla="*/ 0 h 80"/>
                  <a:gd name="T2" fmla="*/ 1 w 80"/>
                  <a:gd name="T3" fmla="*/ 0 h 80"/>
                  <a:gd name="T4" fmla="*/ 1 w 80"/>
                  <a:gd name="T5" fmla="*/ 1 h 80"/>
                  <a:gd name="T6" fmla="*/ 1 w 80"/>
                  <a:gd name="T7" fmla="*/ 1 h 80"/>
                  <a:gd name="T8" fmla="*/ 1 w 80"/>
                  <a:gd name="T9" fmla="*/ 1 h 80"/>
                  <a:gd name="T10" fmla="*/ 1 w 80"/>
                  <a:gd name="T11" fmla="*/ 1 h 80"/>
                  <a:gd name="T12" fmla="*/ 1 w 80"/>
                  <a:gd name="T13" fmla="*/ 1 h 80"/>
                  <a:gd name="T14" fmla="*/ 1 w 80"/>
                  <a:gd name="T15" fmla="*/ 1 h 80"/>
                  <a:gd name="T16" fmla="*/ 0 w 80"/>
                  <a:gd name="T17" fmla="*/ 1 h 80"/>
                  <a:gd name="T18" fmla="*/ 0 w 80"/>
                  <a:gd name="T19" fmla="*/ 1 h 80"/>
                  <a:gd name="T20" fmla="*/ 0 w 80"/>
                  <a:gd name="T21" fmla="*/ 1 h 80"/>
                  <a:gd name="T22" fmla="*/ 1 w 80"/>
                  <a:gd name="T23" fmla="*/ 1 h 80"/>
                  <a:gd name="T24" fmla="*/ 1 w 80"/>
                  <a:gd name="T25" fmla="*/ 1 h 80"/>
                  <a:gd name="T26" fmla="*/ 1 w 80"/>
                  <a:gd name="T27" fmla="*/ 1 h 80"/>
                  <a:gd name="T28" fmla="*/ 1 w 80"/>
                  <a:gd name="T29" fmla="*/ 1 h 80"/>
                  <a:gd name="T30" fmla="*/ 1 w 80"/>
                  <a:gd name="T31" fmla="*/ 1 h 80"/>
                  <a:gd name="T32" fmla="*/ 1 w 80"/>
                  <a:gd name="T33" fmla="*/ 1 h 80"/>
                  <a:gd name="T34" fmla="*/ 1 w 80"/>
                  <a:gd name="T35" fmla="*/ 1 h 80"/>
                  <a:gd name="T36" fmla="*/ 1 w 80"/>
                  <a:gd name="T37" fmla="*/ 1 h 80"/>
                  <a:gd name="T38" fmla="*/ 1 w 80"/>
                  <a:gd name="T39" fmla="*/ 1 h 80"/>
                  <a:gd name="T40" fmla="*/ 1 w 80"/>
                  <a:gd name="T41" fmla="*/ 1 h 80"/>
                  <a:gd name="T42" fmla="*/ 1 w 80"/>
                  <a:gd name="T43" fmla="*/ 1 h 80"/>
                  <a:gd name="T44" fmla="*/ 1 w 80"/>
                  <a:gd name="T45" fmla="*/ 1 h 80"/>
                  <a:gd name="T46" fmla="*/ 1 w 80"/>
                  <a:gd name="T47" fmla="*/ 1 h 80"/>
                  <a:gd name="T48" fmla="*/ 1 w 80"/>
                  <a:gd name="T49" fmla="*/ 1 h 80"/>
                  <a:gd name="T50" fmla="*/ 1 w 80"/>
                  <a:gd name="T51" fmla="*/ 1 h 80"/>
                  <a:gd name="T52" fmla="*/ 1 w 80"/>
                  <a:gd name="T53" fmla="*/ 1 h 80"/>
                  <a:gd name="T54" fmla="*/ 1 w 80"/>
                  <a:gd name="T55" fmla="*/ 1 h 80"/>
                  <a:gd name="T56" fmla="*/ 1 w 80"/>
                  <a:gd name="T57" fmla="*/ 1 h 80"/>
                  <a:gd name="T58" fmla="*/ 1 w 80"/>
                  <a:gd name="T59" fmla="*/ 1 h 80"/>
                  <a:gd name="T60" fmla="*/ 1 w 80"/>
                  <a:gd name="T61" fmla="*/ 1 h 80"/>
                  <a:gd name="T62" fmla="*/ 1 w 80"/>
                  <a:gd name="T63" fmla="*/ 1 h 80"/>
                  <a:gd name="T64" fmla="*/ 1 w 80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80">
                    <a:moveTo>
                      <a:pt x="46" y="0"/>
                    </a:moveTo>
                    <a:lnTo>
                      <a:pt x="38" y="0"/>
                    </a:lnTo>
                    <a:lnTo>
                      <a:pt x="30" y="2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9"/>
                    </a:lnTo>
                    <a:lnTo>
                      <a:pt x="3" y="26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9"/>
                    </a:lnTo>
                    <a:lnTo>
                      <a:pt x="18" y="74"/>
                    </a:lnTo>
                    <a:lnTo>
                      <a:pt x="24" y="78"/>
                    </a:lnTo>
                    <a:lnTo>
                      <a:pt x="32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7"/>
                    </a:lnTo>
                    <a:lnTo>
                      <a:pt x="62" y="73"/>
                    </a:lnTo>
                    <a:lnTo>
                      <a:pt x="68" y="67"/>
                    </a:lnTo>
                    <a:lnTo>
                      <a:pt x="73" y="62"/>
                    </a:lnTo>
                    <a:lnTo>
                      <a:pt x="76" y="55"/>
                    </a:lnTo>
                    <a:lnTo>
                      <a:pt x="79" y="47"/>
                    </a:lnTo>
                    <a:lnTo>
                      <a:pt x="80" y="39"/>
                    </a:lnTo>
                    <a:lnTo>
                      <a:pt x="79" y="30"/>
                    </a:lnTo>
                    <a:lnTo>
                      <a:pt x="76" y="24"/>
                    </a:lnTo>
                    <a:lnTo>
                      <a:pt x="73" y="17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4" name="Freeform 85"/>
              <p:cNvSpPr/>
              <p:nvPr/>
            </p:nvSpPr>
            <p:spPr bwMode="auto">
              <a:xfrm>
                <a:off x="4136" y="4223"/>
                <a:ext cx="40" cy="39"/>
              </a:xfrm>
              <a:custGeom>
                <a:avLst/>
                <a:gdLst>
                  <a:gd name="T0" fmla="*/ 1 w 79"/>
                  <a:gd name="T1" fmla="*/ 0 h 80"/>
                  <a:gd name="T2" fmla="*/ 1 w 79"/>
                  <a:gd name="T3" fmla="*/ 0 h 80"/>
                  <a:gd name="T4" fmla="*/ 1 w 79"/>
                  <a:gd name="T5" fmla="*/ 0 h 80"/>
                  <a:gd name="T6" fmla="*/ 1 w 79"/>
                  <a:gd name="T7" fmla="*/ 0 h 80"/>
                  <a:gd name="T8" fmla="*/ 1 w 79"/>
                  <a:gd name="T9" fmla="*/ 0 h 80"/>
                  <a:gd name="T10" fmla="*/ 1 w 79"/>
                  <a:gd name="T11" fmla="*/ 0 h 80"/>
                  <a:gd name="T12" fmla="*/ 1 w 79"/>
                  <a:gd name="T13" fmla="*/ 0 h 80"/>
                  <a:gd name="T14" fmla="*/ 1 w 79"/>
                  <a:gd name="T15" fmla="*/ 0 h 80"/>
                  <a:gd name="T16" fmla="*/ 0 w 79"/>
                  <a:gd name="T17" fmla="*/ 0 h 80"/>
                  <a:gd name="T18" fmla="*/ 0 w 79"/>
                  <a:gd name="T19" fmla="*/ 0 h 80"/>
                  <a:gd name="T20" fmla="*/ 1 w 79"/>
                  <a:gd name="T21" fmla="*/ 0 h 80"/>
                  <a:gd name="T22" fmla="*/ 1 w 79"/>
                  <a:gd name="T23" fmla="*/ 0 h 80"/>
                  <a:gd name="T24" fmla="*/ 1 w 79"/>
                  <a:gd name="T25" fmla="*/ 0 h 80"/>
                  <a:gd name="T26" fmla="*/ 1 w 79"/>
                  <a:gd name="T27" fmla="*/ 0 h 80"/>
                  <a:gd name="T28" fmla="*/ 1 w 79"/>
                  <a:gd name="T29" fmla="*/ 0 h 80"/>
                  <a:gd name="T30" fmla="*/ 1 w 79"/>
                  <a:gd name="T31" fmla="*/ 0 h 80"/>
                  <a:gd name="T32" fmla="*/ 1 w 79"/>
                  <a:gd name="T33" fmla="*/ 0 h 80"/>
                  <a:gd name="T34" fmla="*/ 1 w 79"/>
                  <a:gd name="T35" fmla="*/ 0 h 80"/>
                  <a:gd name="T36" fmla="*/ 1 w 79"/>
                  <a:gd name="T37" fmla="*/ 0 h 80"/>
                  <a:gd name="T38" fmla="*/ 1 w 79"/>
                  <a:gd name="T39" fmla="*/ 0 h 80"/>
                  <a:gd name="T40" fmla="*/ 1 w 79"/>
                  <a:gd name="T41" fmla="*/ 0 h 80"/>
                  <a:gd name="T42" fmla="*/ 1 w 79"/>
                  <a:gd name="T43" fmla="*/ 0 h 80"/>
                  <a:gd name="T44" fmla="*/ 1 w 79"/>
                  <a:gd name="T45" fmla="*/ 0 h 80"/>
                  <a:gd name="T46" fmla="*/ 1 w 79"/>
                  <a:gd name="T47" fmla="*/ 0 h 80"/>
                  <a:gd name="T48" fmla="*/ 1 w 79"/>
                  <a:gd name="T49" fmla="*/ 0 h 80"/>
                  <a:gd name="T50" fmla="*/ 1 w 79"/>
                  <a:gd name="T51" fmla="*/ 0 h 80"/>
                  <a:gd name="T52" fmla="*/ 1 w 79"/>
                  <a:gd name="T53" fmla="*/ 0 h 80"/>
                  <a:gd name="T54" fmla="*/ 1 w 79"/>
                  <a:gd name="T55" fmla="*/ 0 h 80"/>
                  <a:gd name="T56" fmla="*/ 1 w 79"/>
                  <a:gd name="T57" fmla="*/ 0 h 80"/>
                  <a:gd name="T58" fmla="*/ 1 w 79"/>
                  <a:gd name="T59" fmla="*/ 0 h 80"/>
                  <a:gd name="T60" fmla="*/ 1 w 79"/>
                  <a:gd name="T61" fmla="*/ 0 h 80"/>
                  <a:gd name="T62" fmla="*/ 1 w 79"/>
                  <a:gd name="T63" fmla="*/ 0 h 80"/>
                  <a:gd name="T64" fmla="*/ 1 w 79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79" h="80">
                    <a:moveTo>
                      <a:pt x="47" y="0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4"/>
                    </a:lnTo>
                    <a:lnTo>
                      <a:pt x="17" y="7"/>
                    </a:lnTo>
                    <a:lnTo>
                      <a:pt x="11" y="13"/>
                    </a:lnTo>
                    <a:lnTo>
                      <a:pt x="5" y="19"/>
                    </a:lnTo>
                    <a:lnTo>
                      <a:pt x="2" y="26"/>
                    </a:lnTo>
                    <a:lnTo>
                      <a:pt x="0" y="34"/>
                    </a:lnTo>
                    <a:lnTo>
                      <a:pt x="0" y="42"/>
                    </a:lnTo>
                    <a:lnTo>
                      <a:pt x="1" y="49"/>
                    </a:lnTo>
                    <a:lnTo>
                      <a:pt x="3" y="57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8" y="74"/>
                    </a:lnTo>
                    <a:lnTo>
                      <a:pt x="25" y="78"/>
                    </a:lnTo>
                    <a:lnTo>
                      <a:pt x="33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6"/>
                    </a:lnTo>
                    <a:lnTo>
                      <a:pt x="63" y="73"/>
                    </a:lnTo>
                    <a:lnTo>
                      <a:pt x="69" y="67"/>
                    </a:lnTo>
                    <a:lnTo>
                      <a:pt x="73" y="61"/>
                    </a:lnTo>
                    <a:lnTo>
                      <a:pt x="77" y="55"/>
                    </a:lnTo>
                    <a:lnTo>
                      <a:pt x="79" y="46"/>
                    </a:lnTo>
                    <a:lnTo>
                      <a:pt x="79" y="38"/>
                    </a:lnTo>
                    <a:lnTo>
                      <a:pt x="78" y="31"/>
                    </a:lnTo>
                    <a:lnTo>
                      <a:pt x="76" y="23"/>
                    </a:lnTo>
                    <a:lnTo>
                      <a:pt x="72" y="18"/>
                    </a:lnTo>
                    <a:lnTo>
                      <a:pt x="68" y="12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5" name="Freeform 86"/>
              <p:cNvSpPr/>
              <p:nvPr/>
            </p:nvSpPr>
            <p:spPr bwMode="auto">
              <a:xfrm>
                <a:off x="4059" y="4190"/>
                <a:ext cx="40" cy="40"/>
              </a:xfrm>
              <a:custGeom>
                <a:avLst/>
                <a:gdLst>
                  <a:gd name="T0" fmla="*/ 1 w 80"/>
                  <a:gd name="T1" fmla="*/ 0 h 78"/>
                  <a:gd name="T2" fmla="*/ 1 w 80"/>
                  <a:gd name="T3" fmla="*/ 0 h 78"/>
                  <a:gd name="T4" fmla="*/ 1 w 80"/>
                  <a:gd name="T5" fmla="*/ 0 h 78"/>
                  <a:gd name="T6" fmla="*/ 1 w 80"/>
                  <a:gd name="T7" fmla="*/ 1 h 78"/>
                  <a:gd name="T8" fmla="*/ 1 w 80"/>
                  <a:gd name="T9" fmla="*/ 1 h 78"/>
                  <a:gd name="T10" fmla="*/ 1 w 80"/>
                  <a:gd name="T11" fmla="*/ 1 h 78"/>
                  <a:gd name="T12" fmla="*/ 1 w 80"/>
                  <a:gd name="T13" fmla="*/ 1 h 78"/>
                  <a:gd name="T14" fmla="*/ 1 w 80"/>
                  <a:gd name="T15" fmla="*/ 1 h 78"/>
                  <a:gd name="T16" fmla="*/ 1 w 80"/>
                  <a:gd name="T17" fmla="*/ 1 h 78"/>
                  <a:gd name="T18" fmla="*/ 0 w 80"/>
                  <a:gd name="T19" fmla="*/ 1 h 78"/>
                  <a:gd name="T20" fmla="*/ 1 w 80"/>
                  <a:gd name="T21" fmla="*/ 1 h 78"/>
                  <a:gd name="T22" fmla="*/ 1 w 80"/>
                  <a:gd name="T23" fmla="*/ 1 h 78"/>
                  <a:gd name="T24" fmla="*/ 1 w 80"/>
                  <a:gd name="T25" fmla="*/ 1 h 78"/>
                  <a:gd name="T26" fmla="*/ 1 w 80"/>
                  <a:gd name="T27" fmla="*/ 1 h 78"/>
                  <a:gd name="T28" fmla="*/ 1 w 80"/>
                  <a:gd name="T29" fmla="*/ 1 h 78"/>
                  <a:gd name="T30" fmla="*/ 1 w 80"/>
                  <a:gd name="T31" fmla="*/ 1 h 78"/>
                  <a:gd name="T32" fmla="*/ 1 w 80"/>
                  <a:gd name="T33" fmla="*/ 1 h 78"/>
                  <a:gd name="T34" fmla="*/ 1 w 80"/>
                  <a:gd name="T35" fmla="*/ 1 h 78"/>
                  <a:gd name="T36" fmla="*/ 1 w 80"/>
                  <a:gd name="T37" fmla="*/ 1 h 78"/>
                  <a:gd name="T38" fmla="*/ 1 w 80"/>
                  <a:gd name="T39" fmla="*/ 1 h 78"/>
                  <a:gd name="T40" fmla="*/ 1 w 80"/>
                  <a:gd name="T41" fmla="*/ 1 h 78"/>
                  <a:gd name="T42" fmla="*/ 1 w 80"/>
                  <a:gd name="T43" fmla="*/ 1 h 78"/>
                  <a:gd name="T44" fmla="*/ 1 w 80"/>
                  <a:gd name="T45" fmla="*/ 1 h 78"/>
                  <a:gd name="T46" fmla="*/ 1 w 80"/>
                  <a:gd name="T47" fmla="*/ 1 h 78"/>
                  <a:gd name="T48" fmla="*/ 1 w 80"/>
                  <a:gd name="T49" fmla="*/ 1 h 78"/>
                  <a:gd name="T50" fmla="*/ 1 w 80"/>
                  <a:gd name="T51" fmla="*/ 1 h 78"/>
                  <a:gd name="T52" fmla="*/ 1 w 80"/>
                  <a:gd name="T53" fmla="*/ 1 h 78"/>
                  <a:gd name="T54" fmla="*/ 1 w 80"/>
                  <a:gd name="T55" fmla="*/ 1 h 78"/>
                  <a:gd name="T56" fmla="*/ 1 w 80"/>
                  <a:gd name="T57" fmla="*/ 1 h 78"/>
                  <a:gd name="T58" fmla="*/ 1 w 80"/>
                  <a:gd name="T59" fmla="*/ 1 h 78"/>
                  <a:gd name="T60" fmla="*/ 1 w 80"/>
                  <a:gd name="T61" fmla="*/ 1 h 78"/>
                  <a:gd name="T62" fmla="*/ 1 w 80"/>
                  <a:gd name="T63" fmla="*/ 1 h 78"/>
                  <a:gd name="T64" fmla="*/ 1 w 80"/>
                  <a:gd name="T65" fmla="*/ 0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8" y="0"/>
                    </a:moveTo>
                    <a:lnTo>
                      <a:pt x="40" y="0"/>
                    </a:lnTo>
                    <a:lnTo>
                      <a:pt x="32" y="0"/>
                    </a:lnTo>
                    <a:lnTo>
                      <a:pt x="25" y="3"/>
                    </a:lnTo>
                    <a:lnTo>
                      <a:pt x="18" y="7"/>
                    </a:lnTo>
                    <a:lnTo>
                      <a:pt x="12" y="11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2" y="32"/>
                    </a:lnTo>
                    <a:lnTo>
                      <a:pt x="0" y="40"/>
                    </a:lnTo>
                    <a:lnTo>
                      <a:pt x="2" y="47"/>
                    </a:lnTo>
                    <a:lnTo>
                      <a:pt x="4" y="55"/>
                    </a:lnTo>
                    <a:lnTo>
                      <a:pt x="7" y="61"/>
                    </a:lnTo>
                    <a:lnTo>
                      <a:pt x="13" y="67"/>
                    </a:lnTo>
                    <a:lnTo>
                      <a:pt x="19" y="72"/>
                    </a:lnTo>
                    <a:lnTo>
                      <a:pt x="26" y="76"/>
                    </a:lnTo>
                    <a:lnTo>
                      <a:pt x="34" y="78"/>
                    </a:lnTo>
                    <a:lnTo>
                      <a:pt x="42" y="78"/>
                    </a:lnTo>
                    <a:lnTo>
                      <a:pt x="50" y="77"/>
                    </a:lnTo>
                    <a:lnTo>
                      <a:pt x="57" y="75"/>
                    </a:lnTo>
                    <a:lnTo>
                      <a:pt x="64" y="71"/>
                    </a:lnTo>
                    <a:lnTo>
                      <a:pt x="70" y="65"/>
                    </a:lnTo>
                    <a:lnTo>
                      <a:pt x="74" y="60"/>
                    </a:lnTo>
                    <a:lnTo>
                      <a:pt x="78" y="53"/>
                    </a:lnTo>
                    <a:lnTo>
                      <a:pt x="80" y="45"/>
                    </a:lnTo>
                    <a:lnTo>
                      <a:pt x="80" y="37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3" y="6"/>
                    </a:lnTo>
                    <a:lnTo>
                      <a:pt x="56" y="2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6" name="Freeform 87"/>
              <p:cNvSpPr/>
              <p:nvPr/>
            </p:nvSpPr>
            <p:spPr bwMode="auto">
              <a:xfrm>
                <a:off x="3990" y="4195"/>
                <a:ext cx="39" cy="39"/>
              </a:xfrm>
              <a:custGeom>
                <a:avLst/>
                <a:gdLst>
                  <a:gd name="T0" fmla="*/ 0 w 80"/>
                  <a:gd name="T1" fmla="*/ 1 h 78"/>
                  <a:gd name="T2" fmla="*/ 0 w 80"/>
                  <a:gd name="T3" fmla="*/ 0 h 78"/>
                  <a:gd name="T4" fmla="*/ 0 w 80"/>
                  <a:gd name="T5" fmla="*/ 1 h 78"/>
                  <a:gd name="T6" fmla="*/ 0 w 80"/>
                  <a:gd name="T7" fmla="*/ 1 h 78"/>
                  <a:gd name="T8" fmla="*/ 0 w 80"/>
                  <a:gd name="T9" fmla="*/ 1 h 78"/>
                  <a:gd name="T10" fmla="*/ 0 w 80"/>
                  <a:gd name="T11" fmla="*/ 1 h 78"/>
                  <a:gd name="T12" fmla="*/ 0 w 80"/>
                  <a:gd name="T13" fmla="*/ 1 h 78"/>
                  <a:gd name="T14" fmla="*/ 0 w 80"/>
                  <a:gd name="T15" fmla="*/ 1 h 78"/>
                  <a:gd name="T16" fmla="*/ 0 w 80"/>
                  <a:gd name="T17" fmla="*/ 1 h 78"/>
                  <a:gd name="T18" fmla="*/ 0 w 80"/>
                  <a:gd name="T19" fmla="*/ 1 h 78"/>
                  <a:gd name="T20" fmla="*/ 0 w 80"/>
                  <a:gd name="T21" fmla="*/ 1 h 78"/>
                  <a:gd name="T22" fmla="*/ 0 w 80"/>
                  <a:gd name="T23" fmla="*/ 1 h 78"/>
                  <a:gd name="T24" fmla="*/ 0 w 80"/>
                  <a:gd name="T25" fmla="*/ 1 h 78"/>
                  <a:gd name="T26" fmla="*/ 0 w 80"/>
                  <a:gd name="T27" fmla="*/ 1 h 78"/>
                  <a:gd name="T28" fmla="*/ 0 w 80"/>
                  <a:gd name="T29" fmla="*/ 1 h 78"/>
                  <a:gd name="T30" fmla="*/ 0 w 80"/>
                  <a:gd name="T31" fmla="*/ 1 h 78"/>
                  <a:gd name="T32" fmla="*/ 0 w 80"/>
                  <a:gd name="T33" fmla="*/ 1 h 78"/>
                  <a:gd name="T34" fmla="*/ 0 w 80"/>
                  <a:gd name="T35" fmla="*/ 1 h 78"/>
                  <a:gd name="T36" fmla="*/ 0 w 80"/>
                  <a:gd name="T37" fmla="*/ 1 h 78"/>
                  <a:gd name="T38" fmla="*/ 0 w 80"/>
                  <a:gd name="T39" fmla="*/ 1 h 78"/>
                  <a:gd name="T40" fmla="*/ 0 w 80"/>
                  <a:gd name="T41" fmla="*/ 1 h 78"/>
                  <a:gd name="T42" fmla="*/ 0 w 80"/>
                  <a:gd name="T43" fmla="*/ 1 h 78"/>
                  <a:gd name="T44" fmla="*/ 0 w 80"/>
                  <a:gd name="T45" fmla="*/ 1 h 78"/>
                  <a:gd name="T46" fmla="*/ 0 w 80"/>
                  <a:gd name="T47" fmla="*/ 1 h 78"/>
                  <a:gd name="T48" fmla="*/ 0 w 80"/>
                  <a:gd name="T49" fmla="*/ 1 h 78"/>
                  <a:gd name="T50" fmla="*/ 0 w 80"/>
                  <a:gd name="T51" fmla="*/ 1 h 78"/>
                  <a:gd name="T52" fmla="*/ 0 w 80"/>
                  <a:gd name="T53" fmla="*/ 1 h 78"/>
                  <a:gd name="T54" fmla="*/ 0 w 80"/>
                  <a:gd name="T55" fmla="*/ 1 h 78"/>
                  <a:gd name="T56" fmla="*/ 0 w 80"/>
                  <a:gd name="T57" fmla="*/ 1 h 78"/>
                  <a:gd name="T58" fmla="*/ 0 w 80"/>
                  <a:gd name="T59" fmla="*/ 1 h 78"/>
                  <a:gd name="T60" fmla="*/ 0 w 80"/>
                  <a:gd name="T61" fmla="*/ 1 h 78"/>
                  <a:gd name="T62" fmla="*/ 0 w 80"/>
                  <a:gd name="T63" fmla="*/ 1 h 78"/>
                  <a:gd name="T64" fmla="*/ 0 w 80"/>
                  <a:gd name="T65" fmla="*/ 1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7" y="1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3"/>
                    </a:lnTo>
                    <a:lnTo>
                      <a:pt x="17" y="7"/>
                    </a:lnTo>
                    <a:lnTo>
                      <a:pt x="12" y="12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1" y="32"/>
                    </a:lnTo>
                    <a:lnTo>
                      <a:pt x="0" y="40"/>
                    </a:lnTo>
                    <a:lnTo>
                      <a:pt x="1" y="48"/>
                    </a:lnTo>
                    <a:lnTo>
                      <a:pt x="4" y="55"/>
                    </a:lnTo>
                    <a:lnTo>
                      <a:pt x="7" y="62"/>
                    </a:lnTo>
                    <a:lnTo>
                      <a:pt x="13" y="68"/>
                    </a:lnTo>
                    <a:lnTo>
                      <a:pt x="19" y="73"/>
                    </a:lnTo>
                    <a:lnTo>
                      <a:pt x="25" y="76"/>
                    </a:lnTo>
                    <a:lnTo>
                      <a:pt x="33" y="78"/>
                    </a:lnTo>
                    <a:lnTo>
                      <a:pt x="42" y="78"/>
                    </a:lnTo>
                    <a:lnTo>
                      <a:pt x="50" y="78"/>
                    </a:lnTo>
                    <a:lnTo>
                      <a:pt x="57" y="75"/>
                    </a:lnTo>
                    <a:lnTo>
                      <a:pt x="63" y="71"/>
                    </a:lnTo>
                    <a:lnTo>
                      <a:pt x="69" y="67"/>
                    </a:lnTo>
                    <a:lnTo>
                      <a:pt x="74" y="61"/>
                    </a:lnTo>
                    <a:lnTo>
                      <a:pt x="77" y="54"/>
                    </a:lnTo>
                    <a:lnTo>
                      <a:pt x="80" y="46"/>
                    </a:lnTo>
                    <a:lnTo>
                      <a:pt x="80" y="38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2" y="6"/>
                    </a:lnTo>
                    <a:lnTo>
                      <a:pt x="55" y="2"/>
                    </a:lnTo>
                    <a:lnTo>
                      <a:pt x="47" y="1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7" name="Freeform 88"/>
              <p:cNvSpPr/>
              <p:nvPr/>
            </p:nvSpPr>
            <p:spPr bwMode="auto">
              <a:xfrm>
                <a:off x="4127" y="4147"/>
                <a:ext cx="39" cy="39"/>
              </a:xfrm>
              <a:custGeom>
                <a:avLst/>
                <a:gdLst>
                  <a:gd name="T0" fmla="*/ 0 w 80"/>
                  <a:gd name="T1" fmla="*/ 0 h 79"/>
                  <a:gd name="T2" fmla="*/ 0 w 80"/>
                  <a:gd name="T3" fmla="*/ 0 h 79"/>
                  <a:gd name="T4" fmla="*/ 0 w 80"/>
                  <a:gd name="T5" fmla="*/ 0 h 79"/>
                  <a:gd name="T6" fmla="*/ 0 w 80"/>
                  <a:gd name="T7" fmla="*/ 0 h 79"/>
                  <a:gd name="T8" fmla="*/ 0 w 80"/>
                  <a:gd name="T9" fmla="*/ 0 h 79"/>
                  <a:gd name="T10" fmla="*/ 0 w 80"/>
                  <a:gd name="T11" fmla="*/ 0 h 79"/>
                  <a:gd name="T12" fmla="*/ 0 w 80"/>
                  <a:gd name="T13" fmla="*/ 0 h 79"/>
                  <a:gd name="T14" fmla="*/ 0 w 80"/>
                  <a:gd name="T15" fmla="*/ 0 h 79"/>
                  <a:gd name="T16" fmla="*/ 0 w 80"/>
                  <a:gd name="T17" fmla="*/ 0 h 79"/>
                  <a:gd name="T18" fmla="*/ 0 w 80"/>
                  <a:gd name="T19" fmla="*/ 0 h 79"/>
                  <a:gd name="T20" fmla="*/ 0 w 80"/>
                  <a:gd name="T21" fmla="*/ 0 h 79"/>
                  <a:gd name="T22" fmla="*/ 0 w 80"/>
                  <a:gd name="T23" fmla="*/ 0 h 79"/>
                  <a:gd name="T24" fmla="*/ 0 w 80"/>
                  <a:gd name="T25" fmla="*/ 0 h 79"/>
                  <a:gd name="T26" fmla="*/ 0 w 80"/>
                  <a:gd name="T27" fmla="*/ 0 h 79"/>
                  <a:gd name="T28" fmla="*/ 0 w 80"/>
                  <a:gd name="T29" fmla="*/ 0 h 79"/>
                  <a:gd name="T30" fmla="*/ 0 w 80"/>
                  <a:gd name="T31" fmla="*/ 0 h 79"/>
                  <a:gd name="T32" fmla="*/ 0 w 80"/>
                  <a:gd name="T33" fmla="*/ 0 h 79"/>
                  <a:gd name="T34" fmla="*/ 0 w 80"/>
                  <a:gd name="T35" fmla="*/ 0 h 79"/>
                  <a:gd name="T36" fmla="*/ 0 w 80"/>
                  <a:gd name="T37" fmla="*/ 0 h 79"/>
                  <a:gd name="T38" fmla="*/ 0 w 80"/>
                  <a:gd name="T39" fmla="*/ 0 h 79"/>
                  <a:gd name="T40" fmla="*/ 0 w 80"/>
                  <a:gd name="T41" fmla="*/ 0 h 79"/>
                  <a:gd name="T42" fmla="*/ 0 w 80"/>
                  <a:gd name="T43" fmla="*/ 0 h 79"/>
                  <a:gd name="T44" fmla="*/ 0 w 80"/>
                  <a:gd name="T45" fmla="*/ 0 h 79"/>
                  <a:gd name="T46" fmla="*/ 0 w 80"/>
                  <a:gd name="T47" fmla="*/ 0 h 79"/>
                  <a:gd name="T48" fmla="*/ 0 w 80"/>
                  <a:gd name="T49" fmla="*/ 0 h 79"/>
                  <a:gd name="T50" fmla="*/ 0 w 80"/>
                  <a:gd name="T51" fmla="*/ 0 h 79"/>
                  <a:gd name="T52" fmla="*/ 0 w 80"/>
                  <a:gd name="T53" fmla="*/ 0 h 79"/>
                  <a:gd name="T54" fmla="*/ 0 w 80"/>
                  <a:gd name="T55" fmla="*/ 0 h 79"/>
                  <a:gd name="T56" fmla="*/ 0 w 80"/>
                  <a:gd name="T57" fmla="*/ 0 h 79"/>
                  <a:gd name="T58" fmla="*/ 0 w 80"/>
                  <a:gd name="T59" fmla="*/ 0 h 79"/>
                  <a:gd name="T60" fmla="*/ 0 w 80"/>
                  <a:gd name="T61" fmla="*/ 0 h 79"/>
                  <a:gd name="T62" fmla="*/ 0 w 80"/>
                  <a:gd name="T63" fmla="*/ 0 h 79"/>
                  <a:gd name="T64" fmla="*/ 0 w 80"/>
                  <a:gd name="T65" fmla="*/ 0 h 7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9">
                    <a:moveTo>
                      <a:pt x="46" y="0"/>
                    </a:moveTo>
                    <a:lnTo>
                      <a:pt x="38" y="0"/>
                    </a:lnTo>
                    <a:lnTo>
                      <a:pt x="30" y="0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8"/>
                    </a:lnTo>
                    <a:lnTo>
                      <a:pt x="2" y="24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40" y="79"/>
                    </a:lnTo>
                    <a:lnTo>
                      <a:pt x="49" y="79"/>
                    </a:lnTo>
                    <a:lnTo>
                      <a:pt x="55" y="75"/>
                    </a:lnTo>
                    <a:lnTo>
                      <a:pt x="62" y="72"/>
                    </a:lnTo>
                    <a:lnTo>
                      <a:pt x="68" y="67"/>
                    </a:lnTo>
                    <a:lnTo>
                      <a:pt x="73" y="61"/>
                    </a:lnTo>
                    <a:lnTo>
                      <a:pt x="76" y="54"/>
                    </a:lnTo>
                    <a:lnTo>
                      <a:pt x="78" y="46"/>
                    </a:lnTo>
                    <a:lnTo>
                      <a:pt x="80" y="38"/>
                    </a:lnTo>
                    <a:lnTo>
                      <a:pt x="78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8" name="Freeform 89"/>
              <p:cNvSpPr/>
              <p:nvPr/>
            </p:nvSpPr>
            <p:spPr bwMode="auto">
              <a:xfrm>
                <a:off x="4216" y="4162"/>
                <a:ext cx="37" cy="39"/>
              </a:xfrm>
              <a:custGeom>
                <a:avLst/>
                <a:gdLst>
                  <a:gd name="T0" fmla="*/ 1 w 73"/>
                  <a:gd name="T1" fmla="*/ 0 h 79"/>
                  <a:gd name="T2" fmla="*/ 1 w 73"/>
                  <a:gd name="T3" fmla="*/ 0 h 79"/>
                  <a:gd name="T4" fmla="*/ 1 w 73"/>
                  <a:gd name="T5" fmla="*/ 0 h 79"/>
                  <a:gd name="T6" fmla="*/ 1 w 73"/>
                  <a:gd name="T7" fmla="*/ 0 h 79"/>
                  <a:gd name="T8" fmla="*/ 1 w 73"/>
                  <a:gd name="T9" fmla="*/ 0 h 79"/>
                  <a:gd name="T10" fmla="*/ 1 w 73"/>
                  <a:gd name="T11" fmla="*/ 0 h 79"/>
                  <a:gd name="T12" fmla="*/ 1 w 73"/>
                  <a:gd name="T13" fmla="*/ 0 h 79"/>
                  <a:gd name="T14" fmla="*/ 1 w 73"/>
                  <a:gd name="T15" fmla="*/ 0 h 79"/>
                  <a:gd name="T16" fmla="*/ 1 w 73"/>
                  <a:gd name="T17" fmla="*/ 0 h 79"/>
                  <a:gd name="T18" fmla="*/ 1 w 73"/>
                  <a:gd name="T19" fmla="*/ 0 h 79"/>
                  <a:gd name="T20" fmla="*/ 1 w 73"/>
                  <a:gd name="T21" fmla="*/ 0 h 79"/>
                  <a:gd name="T22" fmla="*/ 1 w 73"/>
                  <a:gd name="T23" fmla="*/ 0 h 79"/>
                  <a:gd name="T24" fmla="*/ 0 w 73"/>
                  <a:gd name="T25" fmla="*/ 0 h 79"/>
                  <a:gd name="T26" fmla="*/ 0 w 73"/>
                  <a:gd name="T27" fmla="*/ 0 h 79"/>
                  <a:gd name="T28" fmla="*/ 0 w 73"/>
                  <a:gd name="T29" fmla="*/ 0 h 79"/>
                  <a:gd name="T30" fmla="*/ 1 w 73"/>
                  <a:gd name="T31" fmla="*/ 0 h 79"/>
                  <a:gd name="T32" fmla="*/ 1 w 73"/>
                  <a:gd name="T33" fmla="*/ 0 h 79"/>
                  <a:gd name="T34" fmla="*/ 1 w 73"/>
                  <a:gd name="T35" fmla="*/ 0 h 79"/>
                  <a:gd name="T36" fmla="*/ 1 w 73"/>
                  <a:gd name="T37" fmla="*/ 0 h 79"/>
                  <a:gd name="T38" fmla="*/ 1 w 73"/>
                  <a:gd name="T39" fmla="*/ 0 h 79"/>
                  <a:gd name="T40" fmla="*/ 1 w 73"/>
                  <a:gd name="T41" fmla="*/ 0 h 79"/>
                  <a:gd name="T42" fmla="*/ 1 w 73"/>
                  <a:gd name="T43" fmla="*/ 0 h 79"/>
                  <a:gd name="T44" fmla="*/ 1 w 73"/>
                  <a:gd name="T45" fmla="*/ 0 h 79"/>
                  <a:gd name="T46" fmla="*/ 1 w 73"/>
                  <a:gd name="T47" fmla="*/ 0 h 79"/>
                  <a:gd name="T48" fmla="*/ 1 w 73"/>
                  <a:gd name="T49" fmla="*/ 0 h 79"/>
                  <a:gd name="T50" fmla="*/ 1 w 73"/>
                  <a:gd name="T51" fmla="*/ 0 h 79"/>
                  <a:gd name="T52" fmla="*/ 1 w 73"/>
                  <a:gd name="T53" fmla="*/ 0 h 79"/>
                  <a:gd name="T54" fmla="*/ 1 w 73"/>
                  <a:gd name="T55" fmla="*/ 0 h 79"/>
                  <a:gd name="T56" fmla="*/ 1 w 73"/>
                  <a:gd name="T57" fmla="*/ 0 h 79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73" h="79">
                    <a:moveTo>
                      <a:pt x="73" y="19"/>
                    </a:moveTo>
                    <a:lnTo>
                      <a:pt x="69" y="12"/>
                    </a:lnTo>
                    <a:lnTo>
                      <a:pt x="62" y="7"/>
                    </a:lnTo>
                    <a:lnTo>
                      <a:pt x="54" y="2"/>
                    </a:lnTo>
                    <a:lnTo>
                      <a:pt x="46" y="0"/>
                    </a:lnTo>
                    <a:lnTo>
                      <a:pt x="38" y="0"/>
                    </a:lnTo>
                    <a:lnTo>
                      <a:pt x="30" y="1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0" y="12"/>
                    </a:lnTo>
                    <a:lnTo>
                      <a:pt x="5" y="19"/>
                    </a:lnTo>
                    <a:lnTo>
                      <a:pt x="2" y="25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49"/>
                    </a:lnTo>
                    <a:lnTo>
                      <a:pt x="3" y="55"/>
                    </a:lnTo>
                    <a:lnTo>
                      <a:pt x="7" y="62"/>
                    </a:lnTo>
                    <a:lnTo>
                      <a:pt x="11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35" y="79"/>
                    </a:lnTo>
                    <a:lnTo>
                      <a:pt x="38" y="79"/>
                    </a:lnTo>
                    <a:lnTo>
                      <a:pt x="41" y="79"/>
                    </a:lnTo>
                    <a:lnTo>
                      <a:pt x="43" y="79"/>
                    </a:lnTo>
                    <a:lnTo>
                      <a:pt x="48" y="70"/>
                    </a:lnTo>
                    <a:lnTo>
                      <a:pt x="58" y="52"/>
                    </a:lnTo>
                    <a:lnTo>
                      <a:pt x="69" y="31"/>
                    </a:lnTo>
                    <a:lnTo>
                      <a:pt x="73" y="19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" name="Freeform 90"/>
              <p:cNvSpPr/>
              <p:nvPr/>
            </p:nvSpPr>
            <p:spPr bwMode="auto">
              <a:xfrm>
                <a:off x="3983" y="4266"/>
                <a:ext cx="31" cy="33"/>
              </a:xfrm>
              <a:custGeom>
                <a:avLst/>
                <a:gdLst>
                  <a:gd name="T0" fmla="*/ 1 w 61"/>
                  <a:gd name="T1" fmla="*/ 1 h 66"/>
                  <a:gd name="T2" fmla="*/ 1 w 61"/>
                  <a:gd name="T3" fmla="*/ 1 h 66"/>
                  <a:gd name="T4" fmla="*/ 1 w 61"/>
                  <a:gd name="T5" fmla="*/ 1 h 66"/>
                  <a:gd name="T6" fmla="*/ 1 w 61"/>
                  <a:gd name="T7" fmla="*/ 1 h 66"/>
                  <a:gd name="T8" fmla="*/ 1 w 61"/>
                  <a:gd name="T9" fmla="*/ 1 h 66"/>
                  <a:gd name="T10" fmla="*/ 1 w 61"/>
                  <a:gd name="T11" fmla="*/ 1 h 66"/>
                  <a:gd name="T12" fmla="*/ 1 w 61"/>
                  <a:gd name="T13" fmla="*/ 1 h 66"/>
                  <a:gd name="T14" fmla="*/ 1 w 61"/>
                  <a:gd name="T15" fmla="*/ 1 h 66"/>
                  <a:gd name="T16" fmla="*/ 1 w 61"/>
                  <a:gd name="T17" fmla="*/ 1 h 66"/>
                  <a:gd name="T18" fmla="*/ 1 w 61"/>
                  <a:gd name="T19" fmla="*/ 1 h 66"/>
                  <a:gd name="T20" fmla="*/ 1 w 61"/>
                  <a:gd name="T21" fmla="*/ 1 h 66"/>
                  <a:gd name="T22" fmla="*/ 1 w 61"/>
                  <a:gd name="T23" fmla="*/ 1 h 66"/>
                  <a:gd name="T24" fmla="*/ 1 w 61"/>
                  <a:gd name="T25" fmla="*/ 1 h 66"/>
                  <a:gd name="T26" fmla="*/ 1 w 61"/>
                  <a:gd name="T27" fmla="*/ 0 h 66"/>
                  <a:gd name="T28" fmla="*/ 1 w 61"/>
                  <a:gd name="T29" fmla="*/ 1 h 66"/>
                  <a:gd name="T30" fmla="*/ 1 w 61"/>
                  <a:gd name="T31" fmla="*/ 1 h 66"/>
                  <a:gd name="T32" fmla="*/ 0 w 61"/>
                  <a:gd name="T33" fmla="*/ 1 h 66"/>
                  <a:gd name="T34" fmla="*/ 1 w 61"/>
                  <a:gd name="T35" fmla="*/ 1 h 66"/>
                  <a:gd name="T36" fmla="*/ 1 w 61"/>
                  <a:gd name="T37" fmla="*/ 1 h 66"/>
                  <a:gd name="T38" fmla="*/ 1 w 61"/>
                  <a:gd name="T39" fmla="*/ 1 h 66"/>
                  <a:gd name="T40" fmla="*/ 1 w 61"/>
                  <a:gd name="T41" fmla="*/ 1 h 66"/>
                  <a:gd name="T42" fmla="*/ 1 w 61"/>
                  <a:gd name="T43" fmla="*/ 1 h 66"/>
                  <a:gd name="T44" fmla="*/ 1 w 61"/>
                  <a:gd name="T45" fmla="*/ 1 h 66"/>
                  <a:gd name="T46" fmla="*/ 1 w 61"/>
                  <a:gd name="T47" fmla="*/ 1 h 66"/>
                  <a:gd name="T48" fmla="*/ 1 w 61"/>
                  <a:gd name="T49" fmla="*/ 1 h 6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61" h="66">
                    <a:moveTo>
                      <a:pt x="53" y="66"/>
                    </a:moveTo>
                    <a:lnTo>
                      <a:pt x="57" y="61"/>
                    </a:lnTo>
                    <a:lnTo>
                      <a:pt x="59" y="56"/>
                    </a:lnTo>
                    <a:lnTo>
                      <a:pt x="60" y="52"/>
                    </a:lnTo>
                    <a:lnTo>
                      <a:pt x="61" y="47"/>
                    </a:lnTo>
                    <a:lnTo>
                      <a:pt x="61" y="39"/>
                    </a:lnTo>
                    <a:lnTo>
                      <a:pt x="60" y="31"/>
                    </a:lnTo>
                    <a:lnTo>
                      <a:pt x="58" y="24"/>
                    </a:lnTo>
                    <a:lnTo>
                      <a:pt x="55" y="17"/>
                    </a:lnTo>
                    <a:lnTo>
                      <a:pt x="50" y="11"/>
                    </a:lnTo>
                    <a:lnTo>
                      <a:pt x="43" y="7"/>
                    </a:lnTo>
                    <a:lnTo>
                      <a:pt x="36" y="3"/>
                    </a:lnTo>
                    <a:lnTo>
                      <a:pt x="29" y="1"/>
                    </a:lnTo>
                    <a:lnTo>
                      <a:pt x="21" y="0"/>
                    </a:lnTo>
                    <a:lnTo>
                      <a:pt x="13" y="1"/>
                    </a:lnTo>
                    <a:lnTo>
                      <a:pt x="6" y="3"/>
                    </a:lnTo>
                    <a:lnTo>
                      <a:pt x="0" y="7"/>
                    </a:lnTo>
                    <a:lnTo>
                      <a:pt x="2" y="9"/>
                    </a:lnTo>
                    <a:lnTo>
                      <a:pt x="5" y="14"/>
                    </a:lnTo>
                    <a:lnTo>
                      <a:pt x="11" y="22"/>
                    </a:lnTo>
                    <a:lnTo>
                      <a:pt x="19" y="31"/>
                    </a:lnTo>
                    <a:lnTo>
                      <a:pt x="27" y="41"/>
                    </a:lnTo>
                    <a:lnTo>
                      <a:pt x="35" y="51"/>
                    </a:lnTo>
                    <a:lnTo>
                      <a:pt x="44" y="59"/>
                    </a:lnTo>
                    <a:lnTo>
                      <a:pt x="53" y="66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0" name="Freeform 91"/>
              <p:cNvSpPr/>
              <p:nvPr/>
            </p:nvSpPr>
            <p:spPr bwMode="auto">
              <a:xfrm>
                <a:off x="4852" y="4125"/>
                <a:ext cx="17" cy="17"/>
              </a:xfrm>
              <a:custGeom>
                <a:avLst/>
                <a:gdLst>
                  <a:gd name="T0" fmla="*/ 1 w 34"/>
                  <a:gd name="T1" fmla="*/ 1 h 34"/>
                  <a:gd name="T2" fmla="*/ 1 w 34"/>
                  <a:gd name="T3" fmla="*/ 1 h 34"/>
                  <a:gd name="T4" fmla="*/ 1 w 34"/>
                  <a:gd name="T5" fmla="*/ 1 h 34"/>
                  <a:gd name="T6" fmla="*/ 1 w 34"/>
                  <a:gd name="T7" fmla="*/ 1 h 34"/>
                  <a:gd name="T8" fmla="*/ 1 w 34"/>
                  <a:gd name="T9" fmla="*/ 1 h 34"/>
                  <a:gd name="T10" fmla="*/ 1 w 34"/>
                  <a:gd name="T11" fmla="*/ 1 h 34"/>
                  <a:gd name="T12" fmla="*/ 1 w 34"/>
                  <a:gd name="T13" fmla="*/ 1 h 34"/>
                  <a:gd name="T14" fmla="*/ 1 w 34"/>
                  <a:gd name="T15" fmla="*/ 1 h 34"/>
                  <a:gd name="T16" fmla="*/ 1 w 34"/>
                  <a:gd name="T17" fmla="*/ 1 h 34"/>
                  <a:gd name="T18" fmla="*/ 1 w 34"/>
                  <a:gd name="T19" fmla="*/ 0 h 34"/>
                  <a:gd name="T20" fmla="*/ 1 w 34"/>
                  <a:gd name="T21" fmla="*/ 1 h 34"/>
                  <a:gd name="T22" fmla="*/ 1 w 34"/>
                  <a:gd name="T23" fmla="*/ 1 h 34"/>
                  <a:gd name="T24" fmla="*/ 0 w 34"/>
                  <a:gd name="T25" fmla="*/ 1 h 34"/>
                  <a:gd name="T26" fmla="*/ 0 w 34"/>
                  <a:gd name="T27" fmla="*/ 1 h 34"/>
                  <a:gd name="T28" fmla="*/ 1 w 34"/>
                  <a:gd name="T29" fmla="*/ 1 h 34"/>
                  <a:gd name="T30" fmla="*/ 1 w 34"/>
                  <a:gd name="T31" fmla="*/ 1 h 34"/>
                  <a:gd name="T32" fmla="*/ 1 w 34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4">
                    <a:moveTo>
                      <a:pt x="12" y="34"/>
                    </a:moveTo>
                    <a:lnTo>
                      <a:pt x="19" y="34"/>
                    </a:lnTo>
                    <a:lnTo>
                      <a:pt x="24" y="33"/>
                    </a:lnTo>
                    <a:lnTo>
                      <a:pt x="29" y="28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2" y="10"/>
                    </a:lnTo>
                    <a:lnTo>
                      <a:pt x="28" y="5"/>
                    </a:lnTo>
                    <a:lnTo>
                      <a:pt x="22" y="2"/>
                    </a:lnTo>
                    <a:lnTo>
                      <a:pt x="15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6" y="30"/>
                    </a:lnTo>
                    <a:lnTo>
                      <a:pt x="12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" name="Freeform 92"/>
              <p:cNvSpPr/>
              <p:nvPr/>
            </p:nvSpPr>
            <p:spPr bwMode="auto">
              <a:xfrm>
                <a:off x="4885" y="4152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0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1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1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8" y="3"/>
                    </a:lnTo>
                    <a:lnTo>
                      <a:pt x="22" y="0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1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2" name="Freeform 93"/>
              <p:cNvSpPr/>
              <p:nvPr/>
            </p:nvSpPr>
            <p:spPr bwMode="auto">
              <a:xfrm>
                <a:off x="4701" y="4202"/>
                <a:ext cx="17" cy="17"/>
              </a:xfrm>
              <a:custGeom>
                <a:avLst/>
                <a:gdLst>
                  <a:gd name="T0" fmla="*/ 1 w 34"/>
                  <a:gd name="T1" fmla="*/ 1 h 33"/>
                  <a:gd name="T2" fmla="*/ 1 w 34"/>
                  <a:gd name="T3" fmla="*/ 1 h 33"/>
                  <a:gd name="T4" fmla="*/ 1 w 34"/>
                  <a:gd name="T5" fmla="*/ 1 h 33"/>
                  <a:gd name="T6" fmla="*/ 1 w 34"/>
                  <a:gd name="T7" fmla="*/ 1 h 33"/>
                  <a:gd name="T8" fmla="*/ 1 w 34"/>
                  <a:gd name="T9" fmla="*/ 1 h 33"/>
                  <a:gd name="T10" fmla="*/ 1 w 34"/>
                  <a:gd name="T11" fmla="*/ 1 h 33"/>
                  <a:gd name="T12" fmla="*/ 1 w 34"/>
                  <a:gd name="T13" fmla="*/ 1 h 33"/>
                  <a:gd name="T14" fmla="*/ 1 w 34"/>
                  <a:gd name="T15" fmla="*/ 1 h 33"/>
                  <a:gd name="T16" fmla="*/ 1 w 34"/>
                  <a:gd name="T17" fmla="*/ 1 h 33"/>
                  <a:gd name="T18" fmla="*/ 1 w 34"/>
                  <a:gd name="T19" fmla="*/ 0 h 33"/>
                  <a:gd name="T20" fmla="*/ 1 w 34"/>
                  <a:gd name="T21" fmla="*/ 1 h 33"/>
                  <a:gd name="T22" fmla="*/ 1 w 34"/>
                  <a:gd name="T23" fmla="*/ 1 h 33"/>
                  <a:gd name="T24" fmla="*/ 1 w 34"/>
                  <a:gd name="T25" fmla="*/ 1 h 33"/>
                  <a:gd name="T26" fmla="*/ 0 w 34"/>
                  <a:gd name="T27" fmla="*/ 1 h 33"/>
                  <a:gd name="T28" fmla="*/ 1 w 34"/>
                  <a:gd name="T29" fmla="*/ 1 h 33"/>
                  <a:gd name="T30" fmla="*/ 1 w 34"/>
                  <a:gd name="T31" fmla="*/ 1 h 33"/>
                  <a:gd name="T32" fmla="*/ 1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3"/>
                    </a:moveTo>
                    <a:lnTo>
                      <a:pt x="19" y="33"/>
                    </a:lnTo>
                    <a:lnTo>
                      <a:pt x="25" y="32"/>
                    </a:lnTo>
                    <a:lnTo>
                      <a:pt x="29" y="28"/>
                    </a:lnTo>
                    <a:lnTo>
                      <a:pt x="33" y="22"/>
                    </a:lnTo>
                    <a:lnTo>
                      <a:pt x="34" y="16"/>
                    </a:lnTo>
                    <a:lnTo>
                      <a:pt x="33" y="9"/>
                    </a:lnTo>
                    <a:lnTo>
                      <a:pt x="28" y="5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10" y="2"/>
                    </a:lnTo>
                    <a:lnTo>
                      <a:pt x="5" y="6"/>
                    </a:lnTo>
                    <a:lnTo>
                      <a:pt x="2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30"/>
                    </a:lnTo>
                    <a:lnTo>
                      <a:pt x="12" y="3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" name="Freeform 94"/>
              <p:cNvSpPr/>
              <p:nvPr/>
            </p:nvSpPr>
            <p:spPr bwMode="auto">
              <a:xfrm>
                <a:off x="4742" y="4201"/>
                <a:ext cx="16" cy="17"/>
              </a:xfrm>
              <a:custGeom>
                <a:avLst/>
                <a:gdLst>
                  <a:gd name="T0" fmla="*/ 0 w 34"/>
                  <a:gd name="T1" fmla="*/ 1 h 33"/>
                  <a:gd name="T2" fmla="*/ 0 w 34"/>
                  <a:gd name="T3" fmla="*/ 1 h 33"/>
                  <a:gd name="T4" fmla="*/ 0 w 34"/>
                  <a:gd name="T5" fmla="*/ 1 h 33"/>
                  <a:gd name="T6" fmla="*/ 0 w 34"/>
                  <a:gd name="T7" fmla="*/ 1 h 33"/>
                  <a:gd name="T8" fmla="*/ 0 w 34"/>
                  <a:gd name="T9" fmla="*/ 1 h 33"/>
                  <a:gd name="T10" fmla="*/ 0 w 34"/>
                  <a:gd name="T11" fmla="*/ 1 h 33"/>
                  <a:gd name="T12" fmla="*/ 0 w 34"/>
                  <a:gd name="T13" fmla="*/ 1 h 33"/>
                  <a:gd name="T14" fmla="*/ 0 w 34"/>
                  <a:gd name="T15" fmla="*/ 1 h 33"/>
                  <a:gd name="T16" fmla="*/ 0 w 34"/>
                  <a:gd name="T17" fmla="*/ 1 h 33"/>
                  <a:gd name="T18" fmla="*/ 0 w 34"/>
                  <a:gd name="T19" fmla="*/ 0 h 33"/>
                  <a:gd name="T20" fmla="*/ 0 w 34"/>
                  <a:gd name="T21" fmla="*/ 1 h 33"/>
                  <a:gd name="T22" fmla="*/ 0 w 34"/>
                  <a:gd name="T23" fmla="*/ 1 h 33"/>
                  <a:gd name="T24" fmla="*/ 0 w 34"/>
                  <a:gd name="T25" fmla="*/ 1 h 33"/>
                  <a:gd name="T26" fmla="*/ 0 w 34"/>
                  <a:gd name="T27" fmla="*/ 1 h 33"/>
                  <a:gd name="T28" fmla="*/ 0 w 34"/>
                  <a:gd name="T29" fmla="*/ 1 h 33"/>
                  <a:gd name="T30" fmla="*/ 0 w 34"/>
                  <a:gd name="T31" fmla="*/ 1 h 33"/>
                  <a:gd name="T32" fmla="*/ 0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2"/>
                    </a:moveTo>
                    <a:lnTo>
                      <a:pt x="19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1" y="9"/>
                    </a:lnTo>
                    <a:lnTo>
                      <a:pt x="28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4" name="Freeform 95"/>
              <p:cNvSpPr/>
              <p:nvPr/>
            </p:nvSpPr>
            <p:spPr bwMode="auto">
              <a:xfrm>
                <a:off x="4782" y="4209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1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5" y="29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5" name="Freeform 96"/>
              <p:cNvSpPr/>
              <p:nvPr/>
            </p:nvSpPr>
            <p:spPr bwMode="auto">
              <a:xfrm>
                <a:off x="4820" y="4226"/>
                <a:ext cx="17" cy="17"/>
              </a:xfrm>
              <a:custGeom>
                <a:avLst/>
                <a:gdLst>
                  <a:gd name="T0" fmla="*/ 1 w 33"/>
                  <a:gd name="T1" fmla="*/ 1 h 34"/>
                  <a:gd name="T2" fmla="*/ 1 w 33"/>
                  <a:gd name="T3" fmla="*/ 1 h 34"/>
                  <a:gd name="T4" fmla="*/ 1 w 33"/>
                  <a:gd name="T5" fmla="*/ 1 h 34"/>
                  <a:gd name="T6" fmla="*/ 1 w 33"/>
                  <a:gd name="T7" fmla="*/ 1 h 34"/>
                  <a:gd name="T8" fmla="*/ 1 w 33"/>
                  <a:gd name="T9" fmla="*/ 1 h 34"/>
                  <a:gd name="T10" fmla="*/ 1 w 33"/>
                  <a:gd name="T11" fmla="*/ 1 h 34"/>
                  <a:gd name="T12" fmla="*/ 1 w 33"/>
                  <a:gd name="T13" fmla="*/ 1 h 34"/>
                  <a:gd name="T14" fmla="*/ 1 w 33"/>
                  <a:gd name="T15" fmla="*/ 1 h 34"/>
                  <a:gd name="T16" fmla="*/ 1 w 33"/>
                  <a:gd name="T17" fmla="*/ 1 h 34"/>
                  <a:gd name="T18" fmla="*/ 1 w 33"/>
                  <a:gd name="T19" fmla="*/ 0 h 34"/>
                  <a:gd name="T20" fmla="*/ 1 w 33"/>
                  <a:gd name="T21" fmla="*/ 1 h 34"/>
                  <a:gd name="T22" fmla="*/ 1 w 33"/>
                  <a:gd name="T23" fmla="*/ 1 h 34"/>
                  <a:gd name="T24" fmla="*/ 1 w 33"/>
                  <a:gd name="T25" fmla="*/ 1 h 34"/>
                  <a:gd name="T26" fmla="*/ 0 w 33"/>
                  <a:gd name="T27" fmla="*/ 1 h 34"/>
                  <a:gd name="T28" fmla="*/ 1 w 33"/>
                  <a:gd name="T29" fmla="*/ 1 h 34"/>
                  <a:gd name="T30" fmla="*/ 1 w 33"/>
                  <a:gd name="T31" fmla="*/ 1 h 34"/>
                  <a:gd name="T32" fmla="*/ 1 w 33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4">
                    <a:moveTo>
                      <a:pt x="11" y="34"/>
                    </a:moveTo>
                    <a:lnTo>
                      <a:pt x="18" y="34"/>
                    </a:lnTo>
                    <a:lnTo>
                      <a:pt x="24" y="33"/>
                    </a:lnTo>
                    <a:lnTo>
                      <a:pt x="30" y="28"/>
                    </a:lnTo>
                    <a:lnTo>
                      <a:pt x="33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7" y="5"/>
                    </a:lnTo>
                    <a:lnTo>
                      <a:pt x="22" y="1"/>
                    </a:lnTo>
                    <a:lnTo>
                      <a:pt x="16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1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5" y="30"/>
                    </a:lnTo>
                    <a:lnTo>
                      <a:pt x="11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6" name="Freeform 97"/>
              <p:cNvSpPr/>
              <p:nvPr/>
            </p:nvSpPr>
            <p:spPr bwMode="auto">
              <a:xfrm>
                <a:off x="4853" y="4250"/>
                <a:ext cx="16" cy="16"/>
              </a:xfrm>
              <a:custGeom>
                <a:avLst/>
                <a:gdLst>
                  <a:gd name="T0" fmla="*/ 0 w 33"/>
                  <a:gd name="T1" fmla="*/ 0 h 33"/>
                  <a:gd name="T2" fmla="*/ 0 w 33"/>
                  <a:gd name="T3" fmla="*/ 0 h 33"/>
                  <a:gd name="T4" fmla="*/ 0 w 33"/>
                  <a:gd name="T5" fmla="*/ 0 h 33"/>
                  <a:gd name="T6" fmla="*/ 0 w 33"/>
                  <a:gd name="T7" fmla="*/ 0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0 h 33"/>
                  <a:gd name="T14" fmla="*/ 0 w 33"/>
                  <a:gd name="T15" fmla="*/ 0 h 33"/>
                  <a:gd name="T16" fmla="*/ 0 w 33"/>
                  <a:gd name="T17" fmla="*/ 0 h 33"/>
                  <a:gd name="T18" fmla="*/ 0 w 33"/>
                  <a:gd name="T19" fmla="*/ 0 h 33"/>
                  <a:gd name="T20" fmla="*/ 0 w 33"/>
                  <a:gd name="T21" fmla="*/ 0 h 33"/>
                  <a:gd name="T22" fmla="*/ 0 w 33"/>
                  <a:gd name="T23" fmla="*/ 0 h 33"/>
                  <a:gd name="T24" fmla="*/ 0 w 33"/>
                  <a:gd name="T25" fmla="*/ 0 h 33"/>
                  <a:gd name="T26" fmla="*/ 0 w 33"/>
                  <a:gd name="T27" fmla="*/ 0 h 33"/>
                  <a:gd name="T28" fmla="*/ 0 w 33"/>
                  <a:gd name="T29" fmla="*/ 0 h 33"/>
                  <a:gd name="T30" fmla="*/ 0 w 33"/>
                  <a:gd name="T31" fmla="*/ 0 h 33"/>
                  <a:gd name="T32" fmla="*/ 0 w 33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2" y="32"/>
                    </a:moveTo>
                    <a:lnTo>
                      <a:pt x="18" y="33"/>
                    </a:lnTo>
                    <a:lnTo>
                      <a:pt x="25" y="32"/>
                    </a:lnTo>
                    <a:lnTo>
                      <a:pt x="29" y="27"/>
                    </a:lnTo>
                    <a:lnTo>
                      <a:pt x="33" y="21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1" y="1"/>
                    </a:lnTo>
                    <a:lnTo>
                      <a:pt x="15" y="0"/>
                    </a:lnTo>
                    <a:lnTo>
                      <a:pt x="8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7" name="Freeform 98"/>
              <p:cNvSpPr/>
              <p:nvPr/>
            </p:nvSpPr>
            <p:spPr bwMode="auto">
              <a:xfrm>
                <a:off x="4680" y="4230"/>
                <a:ext cx="188" cy="72"/>
              </a:xfrm>
              <a:custGeom>
                <a:avLst/>
                <a:gdLst>
                  <a:gd name="T0" fmla="*/ 1 w 376"/>
                  <a:gd name="T1" fmla="*/ 1 h 144"/>
                  <a:gd name="T2" fmla="*/ 1 w 376"/>
                  <a:gd name="T3" fmla="*/ 1 h 144"/>
                  <a:gd name="T4" fmla="*/ 1 w 376"/>
                  <a:gd name="T5" fmla="*/ 1 h 144"/>
                  <a:gd name="T6" fmla="*/ 1 w 376"/>
                  <a:gd name="T7" fmla="*/ 1 h 144"/>
                  <a:gd name="T8" fmla="*/ 1 w 376"/>
                  <a:gd name="T9" fmla="*/ 1 h 144"/>
                  <a:gd name="T10" fmla="*/ 1 w 376"/>
                  <a:gd name="T11" fmla="*/ 1 h 144"/>
                  <a:gd name="T12" fmla="*/ 1 w 376"/>
                  <a:gd name="T13" fmla="*/ 1 h 144"/>
                  <a:gd name="T14" fmla="*/ 1 w 376"/>
                  <a:gd name="T15" fmla="*/ 1 h 144"/>
                  <a:gd name="T16" fmla="*/ 1 w 376"/>
                  <a:gd name="T17" fmla="*/ 1 h 144"/>
                  <a:gd name="T18" fmla="*/ 1 w 376"/>
                  <a:gd name="T19" fmla="*/ 1 h 144"/>
                  <a:gd name="T20" fmla="*/ 1 w 376"/>
                  <a:gd name="T21" fmla="*/ 1 h 144"/>
                  <a:gd name="T22" fmla="*/ 1 w 376"/>
                  <a:gd name="T23" fmla="*/ 1 h 144"/>
                  <a:gd name="T24" fmla="*/ 1 w 376"/>
                  <a:gd name="T25" fmla="*/ 1 h 144"/>
                  <a:gd name="T26" fmla="*/ 1 w 376"/>
                  <a:gd name="T27" fmla="*/ 1 h 144"/>
                  <a:gd name="T28" fmla="*/ 1 w 376"/>
                  <a:gd name="T29" fmla="*/ 1 h 144"/>
                  <a:gd name="T30" fmla="*/ 1 w 376"/>
                  <a:gd name="T31" fmla="*/ 1 h 144"/>
                  <a:gd name="T32" fmla="*/ 1 w 376"/>
                  <a:gd name="T33" fmla="*/ 1 h 144"/>
                  <a:gd name="T34" fmla="*/ 1 w 376"/>
                  <a:gd name="T35" fmla="*/ 1 h 144"/>
                  <a:gd name="T36" fmla="*/ 1 w 376"/>
                  <a:gd name="T37" fmla="*/ 1 h 144"/>
                  <a:gd name="T38" fmla="*/ 1 w 376"/>
                  <a:gd name="T39" fmla="*/ 0 h 144"/>
                  <a:gd name="T40" fmla="*/ 1 w 376"/>
                  <a:gd name="T41" fmla="*/ 1 h 144"/>
                  <a:gd name="T42" fmla="*/ 1 w 376"/>
                  <a:gd name="T43" fmla="*/ 1 h 144"/>
                  <a:gd name="T44" fmla="*/ 1 w 376"/>
                  <a:gd name="T45" fmla="*/ 1 h 144"/>
                  <a:gd name="T46" fmla="*/ 1 w 376"/>
                  <a:gd name="T47" fmla="*/ 1 h 144"/>
                  <a:gd name="T48" fmla="*/ 0 w 376"/>
                  <a:gd name="T49" fmla="*/ 1 h 144"/>
                  <a:gd name="T50" fmla="*/ 1 w 376"/>
                  <a:gd name="T51" fmla="*/ 1 h 144"/>
                  <a:gd name="T52" fmla="*/ 1 w 376"/>
                  <a:gd name="T53" fmla="*/ 1 h 144"/>
                  <a:gd name="T54" fmla="*/ 1 w 376"/>
                  <a:gd name="T55" fmla="*/ 1 h 144"/>
                  <a:gd name="T56" fmla="*/ 1 w 376"/>
                  <a:gd name="T57" fmla="*/ 1 h 144"/>
                  <a:gd name="T58" fmla="*/ 1 w 376"/>
                  <a:gd name="T59" fmla="*/ 1 h 144"/>
                  <a:gd name="T60" fmla="*/ 1 w 376"/>
                  <a:gd name="T61" fmla="*/ 1 h 144"/>
                  <a:gd name="T62" fmla="*/ 1 w 376"/>
                  <a:gd name="T63" fmla="*/ 1 h 144"/>
                  <a:gd name="T64" fmla="*/ 1 w 376"/>
                  <a:gd name="T65" fmla="*/ 1 h 144"/>
                  <a:gd name="T66" fmla="*/ 1 w 376"/>
                  <a:gd name="T67" fmla="*/ 1 h 144"/>
                  <a:gd name="T68" fmla="*/ 1 w 376"/>
                  <a:gd name="T69" fmla="*/ 1 h 144"/>
                  <a:gd name="T70" fmla="*/ 1 w 376"/>
                  <a:gd name="T71" fmla="*/ 1 h 144"/>
                  <a:gd name="T72" fmla="*/ 1 w 376"/>
                  <a:gd name="T73" fmla="*/ 1 h 144"/>
                  <a:gd name="T74" fmla="*/ 1 w 376"/>
                  <a:gd name="T75" fmla="*/ 1 h 144"/>
                  <a:gd name="T76" fmla="*/ 1 w 376"/>
                  <a:gd name="T77" fmla="*/ 1 h 144"/>
                  <a:gd name="T78" fmla="*/ 1 w 376"/>
                  <a:gd name="T79" fmla="*/ 1 h 144"/>
                  <a:gd name="T80" fmla="*/ 1 w 376"/>
                  <a:gd name="T81" fmla="*/ 1 h 144"/>
                  <a:gd name="T82" fmla="*/ 1 w 376"/>
                  <a:gd name="T83" fmla="*/ 1 h 144"/>
                  <a:gd name="T84" fmla="*/ 1 w 376"/>
                  <a:gd name="T85" fmla="*/ 1 h 144"/>
                  <a:gd name="T86" fmla="*/ 1 w 376"/>
                  <a:gd name="T87" fmla="*/ 1 h 144"/>
                  <a:gd name="T88" fmla="*/ 1 w 376"/>
                  <a:gd name="T89" fmla="*/ 1 h 144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376" h="144">
                    <a:moveTo>
                      <a:pt x="340" y="144"/>
                    </a:moveTo>
                    <a:lnTo>
                      <a:pt x="344" y="141"/>
                    </a:lnTo>
                    <a:lnTo>
                      <a:pt x="349" y="137"/>
                    </a:lnTo>
                    <a:lnTo>
                      <a:pt x="353" y="134"/>
                    </a:lnTo>
                    <a:lnTo>
                      <a:pt x="358" y="130"/>
                    </a:lnTo>
                    <a:lnTo>
                      <a:pt x="363" y="127"/>
                    </a:lnTo>
                    <a:lnTo>
                      <a:pt x="367" y="122"/>
                    </a:lnTo>
                    <a:lnTo>
                      <a:pt x="372" y="119"/>
                    </a:lnTo>
                    <a:lnTo>
                      <a:pt x="376" y="114"/>
                    </a:lnTo>
                    <a:lnTo>
                      <a:pt x="358" y="95"/>
                    </a:lnTo>
                    <a:lnTo>
                      <a:pt x="337" y="76"/>
                    </a:lnTo>
                    <a:lnTo>
                      <a:pt x="314" y="60"/>
                    </a:lnTo>
                    <a:lnTo>
                      <a:pt x="291" y="46"/>
                    </a:lnTo>
                    <a:lnTo>
                      <a:pt x="266" y="34"/>
                    </a:lnTo>
                    <a:lnTo>
                      <a:pt x="239" y="23"/>
                    </a:lnTo>
                    <a:lnTo>
                      <a:pt x="213" y="15"/>
                    </a:lnTo>
                    <a:lnTo>
                      <a:pt x="186" y="9"/>
                    </a:lnTo>
                    <a:lnTo>
                      <a:pt x="160" y="5"/>
                    </a:lnTo>
                    <a:lnTo>
                      <a:pt x="133" y="1"/>
                    </a:lnTo>
                    <a:lnTo>
                      <a:pt x="108" y="0"/>
                    </a:lnTo>
                    <a:lnTo>
                      <a:pt x="83" y="1"/>
                    </a:lnTo>
                    <a:lnTo>
                      <a:pt x="60" y="4"/>
                    </a:lnTo>
                    <a:lnTo>
                      <a:pt x="38" y="7"/>
                    </a:lnTo>
                    <a:lnTo>
                      <a:pt x="17" y="13"/>
                    </a:lnTo>
                    <a:lnTo>
                      <a:pt x="0" y="20"/>
                    </a:lnTo>
                    <a:lnTo>
                      <a:pt x="4" y="32"/>
                    </a:lnTo>
                    <a:lnTo>
                      <a:pt x="9" y="45"/>
                    </a:lnTo>
                    <a:lnTo>
                      <a:pt x="15" y="58"/>
                    </a:lnTo>
                    <a:lnTo>
                      <a:pt x="21" y="69"/>
                    </a:lnTo>
                    <a:lnTo>
                      <a:pt x="40" y="60"/>
                    </a:lnTo>
                    <a:lnTo>
                      <a:pt x="61" y="54"/>
                    </a:lnTo>
                    <a:lnTo>
                      <a:pt x="83" y="50"/>
                    </a:lnTo>
                    <a:lnTo>
                      <a:pt x="106" y="47"/>
                    </a:lnTo>
                    <a:lnTo>
                      <a:pt x="128" y="47"/>
                    </a:lnTo>
                    <a:lnTo>
                      <a:pt x="151" y="49"/>
                    </a:lnTo>
                    <a:lnTo>
                      <a:pt x="174" y="52"/>
                    </a:lnTo>
                    <a:lnTo>
                      <a:pt x="197" y="58"/>
                    </a:lnTo>
                    <a:lnTo>
                      <a:pt x="219" y="65"/>
                    </a:lnTo>
                    <a:lnTo>
                      <a:pt x="241" y="73"/>
                    </a:lnTo>
                    <a:lnTo>
                      <a:pt x="261" y="82"/>
                    </a:lnTo>
                    <a:lnTo>
                      <a:pt x="280" y="92"/>
                    </a:lnTo>
                    <a:lnTo>
                      <a:pt x="298" y="104"/>
                    </a:lnTo>
                    <a:lnTo>
                      <a:pt x="314" y="117"/>
                    </a:lnTo>
                    <a:lnTo>
                      <a:pt x="328" y="130"/>
                    </a:lnTo>
                    <a:lnTo>
                      <a:pt x="340" y="144"/>
                    </a:lnTo>
                    <a:close/>
                  </a:path>
                </a:pathLst>
              </a:custGeom>
              <a:solidFill>
                <a:srgbClr val="D100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8" name="Freeform 99"/>
              <p:cNvSpPr/>
              <p:nvPr/>
            </p:nvSpPr>
            <p:spPr bwMode="auto">
              <a:xfrm>
                <a:off x="3482" y="4271"/>
                <a:ext cx="1433" cy="69"/>
              </a:xfrm>
              <a:custGeom>
                <a:avLst/>
                <a:gdLst>
                  <a:gd name="T0" fmla="*/ 0 w 2868"/>
                  <a:gd name="T1" fmla="*/ 1 h 137"/>
                  <a:gd name="T2" fmla="*/ 0 w 2868"/>
                  <a:gd name="T3" fmla="*/ 0 h 137"/>
                  <a:gd name="T4" fmla="*/ 0 w 2868"/>
                  <a:gd name="T5" fmla="*/ 0 h 137"/>
                  <a:gd name="T6" fmla="*/ 0 w 2868"/>
                  <a:gd name="T7" fmla="*/ 1 h 137"/>
                  <a:gd name="T8" fmla="*/ 0 w 2868"/>
                  <a:gd name="T9" fmla="*/ 1 h 1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868" h="137">
                    <a:moveTo>
                      <a:pt x="2868" y="134"/>
                    </a:moveTo>
                    <a:lnTo>
                      <a:pt x="2868" y="0"/>
                    </a:lnTo>
                    <a:lnTo>
                      <a:pt x="0" y="0"/>
                    </a:lnTo>
                    <a:lnTo>
                      <a:pt x="7" y="137"/>
                    </a:lnTo>
                    <a:lnTo>
                      <a:pt x="2868" y="134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9" name="Freeform 100"/>
              <p:cNvSpPr/>
              <p:nvPr/>
            </p:nvSpPr>
            <p:spPr bwMode="auto">
              <a:xfrm>
                <a:off x="3452" y="4178"/>
                <a:ext cx="202" cy="140"/>
              </a:xfrm>
              <a:custGeom>
                <a:avLst/>
                <a:gdLst>
                  <a:gd name="T0" fmla="*/ 1 w 404"/>
                  <a:gd name="T1" fmla="*/ 0 h 281"/>
                  <a:gd name="T2" fmla="*/ 1 w 404"/>
                  <a:gd name="T3" fmla="*/ 0 h 281"/>
                  <a:gd name="T4" fmla="*/ 1 w 404"/>
                  <a:gd name="T5" fmla="*/ 0 h 281"/>
                  <a:gd name="T6" fmla="*/ 1 w 404"/>
                  <a:gd name="T7" fmla="*/ 0 h 281"/>
                  <a:gd name="T8" fmla="*/ 1 w 404"/>
                  <a:gd name="T9" fmla="*/ 0 h 281"/>
                  <a:gd name="T10" fmla="*/ 1 w 404"/>
                  <a:gd name="T11" fmla="*/ 0 h 281"/>
                  <a:gd name="T12" fmla="*/ 1 w 404"/>
                  <a:gd name="T13" fmla="*/ 0 h 281"/>
                  <a:gd name="T14" fmla="*/ 1 w 404"/>
                  <a:gd name="T15" fmla="*/ 0 h 281"/>
                  <a:gd name="T16" fmla="*/ 1 w 404"/>
                  <a:gd name="T17" fmla="*/ 0 h 281"/>
                  <a:gd name="T18" fmla="*/ 1 w 404"/>
                  <a:gd name="T19" fmla="*/ 0 h 281"/>
                  <a:gd name="T20" fmla="*/ 1 w 404"/>
                  <a:gd name="T21" fmla="*/ 0 h 281"/>
                  <a:gd name="T22" fmla="*/ 1 w 404"/>
                  <a:gd name="T23" fmla="*/ 0 h 281"/>
                  <a:gd name="T24" fmla="*/ 1 w 404"/>
                  <a:gd name="T25" fmla="*/ 0 h 281"/>
                  <a:gd name="T26" fmla="*/ 1 w 404"/>
                  <a:gd name="T27" fmla="*/ 0 h 281"/>
                  <a:gd name="T28" fmla="*/ 1 w 404"/>
                  <a:gd name="T29" fmla="*/ 0 h 281"/>
                  <a:gd name="T30" fmla="*/ 1 w 404"/>
                  <a:gd name="T31" fmla="*/ 0 h 281"/>
                  <a:gd name="T32" fmla="*/ 1 w 404"/>
                  <a:gd name="T33" fmla="*/ 0 h 281"/>
                  <a:gd name="T34" fmla="*/ 1 w 404"/>
                  <a:gd name="T35" fmla="*/ 0 h 281"/>
                  <a:gd name="T36" fmla="*/ 1 w 404"/>
                  <a:gd name="T37" fmla="*/ 0 h 281"/>
                  <a:gd name="T38" fmla="*/ 1 w 404"/>
                  <a:gd name="T39" fmla="*/ 0 h 281"/>
                  <a:gd name="T40" fmla="*/ 1 w 404"/>
                  <a:gd name="T41" fmla="*/ 0 h 281"/>
                  <a:gd name="T42" fmla="*/ 1 w 404"/>
                  <a:gd name="T43" fmla="*/ 0 h 281"/>
                  <a:gd name="T44" fmla="*/ 1 w 404"/>
                  <a:gd name="T45" fmla="*/ 0 h 281"/>
                  <a:gd name="T46" fmla="*/ 1 w 404"/>
                  <a:gd name="T47" fmla="*/ 0 h 281"/>
                  <a:gd name="T48" fmla="*/ 1 w 404"/>
                  <a:gd name="T49" fmla="*/ 0 h 281"/>
                  <a:gd name="T50" fmla="*/ 1 w 404"/>
                  <a:gd name="T51" fmla="*/ 0 h 281"/>
                  <a:gd name="T52" fmla="*/ 1 w 404"/>
                  <a:gd name="T53" fmla="*/ 0 h 281"/>
                  <a:gd name="T54" fmla="*/ 1 w 404"/>
                  <a:gd name="T55" fmla="*/ 0 h 281"/>
                  <a:gd name="T56" fmla="*/ 1 w 404"/>
                  <a:gd name="T57" fmla="*/ 0 h 281"/>
                  <a:gd name="T58" fmla="*/ 1 w 404"/>
                  <a:gd name="T59" fmla="*/ 0 h 281"/>
                  <a:gd name="T60" fmla="*/ 1 w 404"/>
                  <a:gd name="T61" fmla="*/ 0 h 281"/>
                  <a:gd name="T62" fmla="*/ 1 w 404"/>
                  <a:gd name="T63" fmla="*/ 0 h 281"/>
                  <a:gd name="T64" fmla="*/ 1 w 404"/>
                  <a:gd name="T65" fmla="*/ 0 h 281"/>
                  <a:gd name="T66" fmla="*/ 1 w 404"/>
                  <a:gd name="T67" fmla="*/ 0 h 281"/>
                  <a:gd name="T68" fmla="*/ 1 w 404"/>
                  <a:gd name="T69" fmla="*/ 0 h 281"/>
                  <a:gd name="T70" fmla="*/ 1 w 404"/>
                  <a:gd name="T71" fmla="*/ 0 h 281"/>
                  <a:gd name="T72" fmla="*/ 1 w 404"/>
                  <a:gd name="T73" fmla="*/ 0 h 281"/>
                  <a:gd name="T74" fmla="*/ 1 w 404"/>
                  <a:gd name="T75" fmla="*/ 0 h 281"/>
                  <a:gd name="T76" fmla="*/ 1 w 404"/>
                  <a:gd name="T77" fmla="*/ 0 h 281"/>
                  <a:gd name="T78" fmla="*/ 1 w 404"/>
                  <a:gd name="T79" fmla="*/ 0 h 281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4" h="281">
                    <a:moveTo>
                      <a:pt x="339" y="270"/>
                    </a:moveTo>
                    <a:lnTo>
                      <a:pt x="323" y="270"/>
                    </a:lnTo>
                    <a:lnTo>
                      <a:pt x="306" y="271"/>
                    </a:lnTo>
                    <a:lnTo>
                      <a:pt x="290" y="271"/>
                    </a:lnTo>
                    <a:lnTo>
                      <a:pt x="274" y="271"/>
                    </a:lnTo>
                    <a:lnTo>
                      <a:pt x="258" y="273"/>
                    </a:lnTo>
                    <a:lnTo>
                      <a:pt x="241" y="273"/>
                    </a:lnTo>
                    <a:lnTo>
                      <a:pt x="225" y="274"/>
                    </a:lnTo>
                    <a:lnTo>
                      <a:pt x="209" y="274"/>
                    </a:lnTo>
                    <a:lnTo>
                      <a:pt x="194" y="275"/>
                    </a:lnTo>
                    <a:lnTo>
                      <a:pt x="178" y="276"/>
                    </a:lnTo>
                    <a:lnTo>
                      <a:pt x="163" y="276"/>
                    </a:lnTo>
                    <a:lnTo>
                      <a:pt x="148" y="277"/>
                    </a:lnTo>
                    <a:lnTo>
                      <a:pt x="133" y="278"/>
                    </a:lnTo>
                    <a:lnTo>
                      <a:pt x="118" y="279"/>
                    </a:lnTo>
                    <a:lnTo>
                      <a:pt x="103" y="279"/>
                    </a:lnTo>
                    <a:lnTo>
                      <a:pt x="89" y="281"/>
                    </a:lnTo>
                    <a:lnTo>
                      <a:pt x="86" y="258"/>
                    </a:lnTo>
                    <a:lnTo>
                      <a:pt x="80" y="233"/>
                    </a:lnTo>
                    <a:lnTo>
                      <a:pt x="72" y="209"/>
                    </a:lnTo>
                    <a:lnTo>
                      <a:pt x="62" y="185"/>
                    </a:lnTo>
                    <a:lnTo>
                      <a:pt x="49" y="163"/>
                    </a:lnTo>
                    <a:lnTo>
                      <a:pt x="34" y="142"/>
                    </a:lnTo>
                    <a:lnTo>
                      <a:pt x="18" y="125"/>
                    </a:lnTo>
                    <a:lnTo>
                      <a:pt x="0" y="112"/>
                    </a:lnTo>
                    <a:lnTo>
                      <a:pt x="20" y="118"/>
                    </a:lnTo>
                    <a:lnTo>
                      <a:pt x="40" y="127"/>
                    </a:lnTo>
                    <a:lnTo>
                      <a:pt x="57" y="139"/>
                    </a:lnTo>
                    <a:lnTo>
                      <a:pt x="73" y="155"/>
                    </a:lnTo>
                    <a:lnTo>
                      <a:pt x="89" y="173"/>
                    </a:lnTo>
                    <a:lnTo>
                      <a:pt x="103" y="196"/>
                    </a:lnTo>
                    <a:lnTo>
                      <a:pt x="118" y="223"/>
                    </a:lnTo>
                    <a:lnTo>
                      <a:pt x="133" y="254"/>
                    </a:lnTo>
                    <a:lnTo>
                      <a:pt x="140" y="223"/>
                    </a:lnTo>
                    <a:lnTo>
                      <a:pt x="142" y="188"/>
                    </a:lnTo>
                    <a:lnTo>
                      <a:pt x="142" y="153"/>
                    </a:lnTo>
                    <a:lnTo>
                      <a:pt x="139" y="116"/>
                    </a:lnTo>
                    <a:lnTo>
                      <a:pt x="133" y="81"/>
                    </a:lnTo>
                    <a:lnTo>
                      <a:pt x="125" y="50"/>
                    </a:lnTo>
                    <a:lnTo>
                      <a:pt x="115" y="23"/>
                    </a:lnTo>
                    <a:lnTo>
                      <a:pt x="102" y="5"/>
                    </a:lnTo>
                    <a:lnTo>
                      <a:pt x="121" y="18"/>
                    </a:lnTo>
                    <a:lnTo>
                      <a:pt x="140" y="34"/>
                    </a:lnTo>
                    <a:lnTo>
                      <a:pt x="157" y="53"/>
                    </a:lnTo>
                    <a:lnTo>
                      <a:pt x="174" y="78"/>
                    </a:lnTo>
                    <a:lnTo>
                      <a:pt x="188" y="106"/>
                    </a:lnTo>
                    <a:lnTo>
                      <a:pt x="201" y="141"/>
                    </a:lnTo>
                    <a:lnTo>
                      <a:pt x="212" y="183"/>
                    </a:lnTo>
                    <a:lnTo>
                      <a:pt x="218" y="231"/>
                    </a:lnTo>
                    <a:lnTo>
                      <a:pt x="229" y="208"/>
                    </a:lnTo>
                    <a:lnTo>
                      <a:pt x="237" y="183"/>
                    </a:lnTo>
                    <a:lnTo>
                      <a:pt x="243" y="154"/>
                    </a:lnTo>
                    <a:lnTo>
                      <a:pt x="245" y="124"/>
                    </a:lnTo>
                    <a:lnTo>
                      <a:pt x="245" y="93"/>
                    </a:lnTo>
                    <a:lnTo>
                      <a:pt x="241" y="62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0" y="30"/>
                    </a:lnTo>
                    <a:lnTo>
                      <a:pt x="255" y="57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8" y="128"/>
                    </a:lnTo>
                    <a:lnTo>
                      <a:pt x="294" y="151"/>
                    </a:lnTo>
                    <a:lnTo>
                      <a:pt x="298" y="173"/>
                    </a:lnTo>
                    <a:lnTo>
                      <a:pt x="299" y="195"/>
                    </a:lnTo>
                    <a:lnTo>
                      <a:pt x="312" y="173"/>
                    </a:lnTo>
                    <a:lnTo>
                      <a:pt x="326" y="148"/>
                    </a:lnTo>
                    <a:lnTo>
                      <a:pt x="340" y="121"/>
                    </a:lnTo>
                    <a:lnTo>
                      <a:pt x="354" y="94"/>
                    </a:lnTo>
                    <a:lnTo>
                      <a:pt x="366" y="67"/>
                    </a:lnTo>
                    <a:lnTo>
                      <a:pt x="375" y="42"/>
                    </a:lnTo>
                    <a:lnTo>
                      <a:pt x="382" y="20"/>
                    </a:lnTo>
                    <a:lnTo>
                      <a:pt x="384" y="3"/>
                    </a:lnTo>
                    <a:lnTo>
                      <a:pt x="392" y="27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4" y="112"/>
                    </a:lnTo>
                    <a:lnTo>
                      <a:pt x="398" y="146"/>
                    </a:lnTo>
                    <a:lnTo>
                      <a:pt x="388" y="184"/>
                    </a:lnTo>
                    <a:lnTo>
                      <a:pt x="368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0" name="Freeform 101"/>
              <p:cNvSpPr/>
              <p:nvPr/>
            </p:nvSpPr>
            <p:spPr bwMode="auto">
              <a:xfrm>
                <a:off x="4880" y="4200"/>
                <a:ext cx="51" cy="71"/>
              </a:xfrm>
              <a:custGeom>
                <a:avLst/>
                <a:gdLst>
                  <a:gd name="T0" fmla="*/ 1 w 102"/>
                  <a:gd name="T1" fmla="*/ 1 h 142"/>
                  <a:gd name="T2" fmla="*/ 0 w 102"/>
                  <a:gd name="T3" fmla="*/ 1 h 142"/>
                  <a:gd name="T4" fmla="*/ 1 w 102"/>
                  <a:gd name="T5" fmla="*/ 1 h 142"/>
                  <a:gd name="T6" fmla="*/ 1 w 102"/>
                  <a:gd name="T7" fmla="*/ 1 h 142"/>
                  <a:gd name="T8" fmla="*/ 1 w 102"/>
                  <a:gd name="T9" fmla="*/ 1 h 142"/>
                  <a:gd name="T10" fmla="*/ 1 w 102"/>
                  <a:gd name="T11" fmla="*/ 1 h 142"/>
                  <a:gd name="T12" fmla="*/ 1 w 102"/>
                  <a:gd name="T13" fmla="*/ 1 h 142"/>
                  <a:gd name="T14" fmla="*/ 1 w 102"/>
                  <a:gd name="T15" fmla="*/ 1 h 142"/>
                  <a:gd name="T16" fmla="*/ 1 w 102"/>
                  <a:gd name="T17" fmla="*/ 1 h 142"/>
                  <a:gd name="T18" fmla="*/ 1 w 102"/>
                  <a:gd name="T19" fmla="*/ 0 h 142"/>
                  <a:gd name="T20" fmla="*/ 1 w 102"/>
                  <a:gd name="T21" fmla="*/ 1 h 142"/>
                  <a:gd name="T22" fmla="*/ 1 w 102"/>
                  <a:gd name="T23" fmla="*/ 1 h 142"/>
                  <a:gd name="T24" fmla="*/ 1 w 102"/>
                  <a:gd name="T25" fmla="*/ 1 h 142"/>
                  <a:gd name="T26" fmla="*/ 1 w 102"/>
                  <a:gd name="T27" fmla="*/ 1 h 14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2" h="142">
                    <a:moveTo>
                      <a:pt x="71" y="142"/>
                    </a:moveTo>
                    <a:lnTo>
                      <a:pt x="0" y="142"/>
                    </a:lnTo>
                    <a:lnTo>
                      <a:pt x="6" y="123"/>
                    </a:lnTo>
                    <a:lnTo>
                      <a:pt x="16" y="102"/>
                    </a:lnTo>
                    <a:lnTo>
                      <a:pt x="27" y="82"/>
                    </a:lnTo>
                    <a:lnTo>
                      <a:pt x="41" y="61"/>
                    </a:lnTo>
                    <a:lnTo>
                      <a:pt x="56" y="43"/>
                    </a:lnTo>
                    <a:lnTo>
                      <a:pt x="71" y="26"/>
                    </a:lnTo>
                    <a:lnTo>
                      <a:pt x="87" y="12"/>
                    </a:lnTo>
                    <a:lnTo>
                      <a:pt x="102" y="0"/>
                    </a:lnTo>
                    <a:lnTo>
                      <a:pt x="84" y="41"/>
                    </a:lnTo>
                    <a:lnTo>
                      <a:pt x="74" y="78"/>
                    </a:lnTo>
                    <a:lnTo>
                      <a:pt x="71" y="112"/>
                    </a:lnTo>
                    <a:lnTo>
                      <a:pt x="71" y="14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1" name="Freeform 102"/>
              <p:cNvSpPr/>
              <p:nvPr/>
            </p:nvSpPr>
            <p:spPr bwMode="auto">
              <a:xfrm>
                <a:off x="3666" y="4127"/>
                <a:ext cx="558" cy="206"/>
              </a:xfrm>
              <a:custGeom>
                <a:avLst/>
                <a:gdLst>
                  <a:gd name="T0" fmla="*/ 0 w 1117"/>
                  <a:gd name="T1" fmla="*/ 1 h 412"/>
                  <a:gd name="T2" fmla="*/ 0 w 1117"/>
                  <a:gd name="T3" fmla="*/ 1 h 412"/>
                  <a:gd name="T4" fmla="*/ 0 w 1117"/>
                  <a:gd name="T5" fmla="*/ 1 h 412"/>
                  <a:gd name="T6" fmla="*/ 0 w 1117"/>
                  <a:gd name="T7" fmla="*/ 1 h 412"/>
                  <a:gd name="T8" fmla="*/ 0 w 1117"/>
                  <a:gd name="T9" fmla="*/ 1 h 412"/>
                  <a:gd name="T10" fmla="*/ 0 w 1117"/>
                  <a:gd name="T11" fmla="*/ 1 h 412"/>
                  <a:gd name="T12" fmla="*/ 0 w 1117"/>
                  <a:gd name="T13" fmla="*/ 1 h 412"/>
                  <a:gd name="T14" fmla="*/ 0 w 1117"/>
                  <a:gd name="T15" fmla="*/ 1 h 412"/>
                  <a:gd name="T16" fmla="*/ 0 w 1117"/>
                  <a:gd name="T17" fmla="*/ 1 h 412"/>
                  <a:gd name="T18" fmla="*/ 0 w 1117"/>
                  <a:gd name="T19" fmla="*/ 1 h 412"/>
                  <a:gd name="T20" fmla="*/ 0 w 1117"/>
                  <a:gd name="T21" fmla="*/ 1 h 412"/>
                  <a:gd name="T22" fmla="*/ 0 w 1117"/>
                  <a:gd name="T23" fmla="*/ 1 h 412"/>
                  <a:gd name="T24" fmla="*/ 0 w 1117"/>
                  <a:gd name="T25" fmla="*/ 1 h 412"/>
                  <a:gd name="T26" fmla="*/ 0 w 1117"/>
                  <a:gd name="T27" fmla="*/ 1 h 412"/>
                  <a:gd name="T28" fmla="*/ 0 w 1117"/>
                  <a:gd name="T29" fmla="*/ 1 h 412"/>
                  <a:gd name="T30" fmla="*/ 0 w 1117"/>
                  <a:gd name="T31" fmla="*/ 1 h 412"/>
                  <a:gd name="T32" fmla="*/ 0 w 1117"/>
                  <a:gd name="T33" fmla="*/ 1 h 412"/>
                  <a:gd name="T34" fmla="*/ 0 w 1117"/>
                  <a:gd name="T35" fmla="*/ 1 h 412"/>
                  <a:gd name="T36" fmla="*/ 0 w 1117"/>
                  <a:gd name="T37" fmla="*/ 1 h 412"/>
                  <a:gd name="T38" fmla="*/ 0 w 1117"/>
                  <a:gd name="T39" fmla="*/ 1 h 412"/>
                  <a:gd name="T40" fmla="*/ 0 w 1117"/>
                  <a:gd name="T41" fmla="*/ 1 h 412"/>
                  <a:gd name="T42" fmla="*/ 0 w 1117"/>
                  <a:gd name="T43" fmla="*/ 1 h 412"/>
                  <a:gd name="T44" fmla="*/ 0 w 1117"/>
                  <a:gd name="T45" fmla="*/ 1 h 412"/>
                  <a:gd name="T46" fmla="*/ 0 w 1117"/>
                  <a:gd name="T47" fmla="*/ 1 h 412"/>
                  <a:gd name="T48" fmla="*/ 0 w 1117"/>
                  <a:gd name="T49" fmla="*/ 1 h 412"/>
                  <a:gd name="T50" fmla="*/ 0 w 1117"/>
                  <a:gd name="T51" fmla="*/ 1 h 412"/>
                  <a:gd name="T52" fmla="*/ 0 w 1117"/>
                  <a:gd name="T53" fmla="*/ 1 h 412"/>
                  <a:gd name="T54" fmla="*/ 0 w 1117"/>
                  <a:gd name="T55" fmla="*/ 1 h 412"/>
                  <a:gd name="T56" fmla="*/ 0 w 1117"/>
                  <a:gd name="T57" fmla="*/ 1 h 412"/>
                  <a:gd name="T58" fmla="*/ 0 w 1117"/>
                  <a:gd name="T59" fmla="*/ 1 h 412"/>
                  <a:gd name="T60" fmla="*/ 0 w 1117"/>
                  <a:gd name="T61" fmla="*/ 1 h 412"/>
                  <a:gd name="T62" fmla="*/ 0 w 1117"/>
                  <a:gd name="T63" fmla="*/ 1 h 412"/>
                  <a:gd name="T64" fmla="*/ 0 w 1117"/>
                  <a:gd name="T65" fmla="*/ 0 h 412"/>
                  <a:gd name="T66" fmla="*/ 0 w 1117"/>
                  <a:gd name="T67" fmla="*/ 1 h 412"/>
                  <a:gd name="T68" fmla="*/ 0 w 1117"/>
                  <a:gd name="T69" fmla="*/ 1 h 412"/>
                  <a:gd name="T70" fmla="*/ 0 w 1117"/>
                  <a:gd name="T71" fmla="*/ 1 h 412"/>
                  <a:gd name="T72" fmla="*/ 0 w 1117"/>
                  <a:gd name="T73" fmla="*/ 1 h 412"/>
                  <a:gd name="T74" fmla="*/ 0 w 1117"/>
                  <a:gd name="T75" fmla="*/ 1 h 412"/>
                  <a:gd name="T76" fmla="*/ 0 w 1117"/>
                  <a:gd name="T77" fmla="*/ 1 h 412"/>
                  <a:gd name="T78" fmla="*/ 0 w 1117"/>
                  <a:gd name="T79" fmla="*/ 1 h 412"/>
                  <a:gd name="T80" fmla="*/ 0 w 1117"/>
                  <a:gd name="T81" fmla="*/ 1 h 412"/>
                  <a:gd name="T82" fmla="*/ 0 w 1117"/>
                  <a:gd name="T83" fmla="*/ 1 h 412"/>
                  <a:gd name="T84" fmla="*/ 0 w 1117"/>
                  <a:gd name="T85" fmla="*/ 1 h 412"/>
                  <a:gd name="T86" fmla="*/ 0 w 1117"/>
                  <a:gd name="T87" fmla="*/ 1 h 412"/>
                  <a:gd name="T88" fmla="*/ 0 w 1117"/>
                  <a:gd name="T89" fmla="*/ 1 h 412"/>
                  <a:gd name="T90" fmla="*/ 0 w 1117"/>
                  <a:gd name="T91" fmla="*/ 1 h 412"/>
                  <a:gd name="T92" fmla="*/ 0 w 1117"/>
                  <a:gd name="T93" fmla="*/ 1 h 412"/>
                  <a:gd name="T94" fmla="*/ 0 w 1117"/>
                  <a:gd name="T95" fmla="*/ 1 h 412"/>
                  <a:gd name="T96" fmla="*/ 0 w 1117"/>
                  <a:gd name="T97" fmla="*/ 1 h 412"/>
                  <a:gd name="T98" fmla="*/ 0 w 1117"/>
                  <a:gd name="T99" fmla="*/ 1 h 412"/>
                  <a:gd name="T100" fmla="*/ 0 w 1117"/>
                  <a:gd name="T101" fmla="*/ 1 h 412"/>
                  <a:gd name="T102" fmla="*/ 0 w 1117"/>
                  <a:gd name="T103" fmla="*/ 1 h 412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1117" h="412">
                    <a:moveTo>
                      <a:pt x="1093" y="212"/>
                    </a:moveTo>
                    <a:lnTo>
                      <a:pt x="1073" y="229"/>
                    </a:lnTo>
                    <a:lnTo>
                      <a:pt x="1052" y="248"/>
                    </a:lnTo>
                    <a:lnTo>
                      <a:pt x="1032" y="265"/>
                    </a:lnTo>
                    <a:lnTo>
                      <a:pt x="1011" y="284"/>
                    </a:lnTo>
                    <a:lnTo>
                      <a:pt x="990" y="301"/>
                    </a:lnTo>
                    <a:lnTo>
                      <a:pt x="971" y="317"/>
                    </a:lnTo>
                    <a:lnTo>
                      <a:pt x="951" y="334"/>
                    </a:lnTo>
                    <a:lnTo>
                      <a:pt x="934" y="349"/>
                    </a:lnTo>
                    <a:lnTo>
                      <a:pt x="917" y="363"/>
                    </a:lnTo>
                    <a:lnTo>
                      <a:pt x="900" y="376"/>
                    </a:lnTo>
                    <a:lnTo>
                      <a:pt x="888" y="387"/>
                    </a:lnTo>
                    <a:lnTo>
                      <a:pt x="876" y="397"/>
                    </a:lnTo>
                    <a:lnTo>
                      <a:pt x="867" y="403"/>
                    </a:lnTo>
                    <a:lnTo>
                      <a:pt x="860" y="409"/>
                    </a:lnTo>
                    <a:lnTo>
                      <a:pt x="857" y="412"/>
                    </a:lnTo>
                    <a:lnTo>
                      <a:pt x="826" y="410"/>
                    </a:lnTo>
                    <a:lnTo>
                      <a:pt x="791" y="409"/>
                    </a:lnTo>
                    <a:lnTo>
                      <a:pt x="753" y="408"/>
                    </a:lnTo>
                    <a:lnTo>
                      <a:pt x="714" y="406"/>
                    </a:lnTo>
                    <a:lnTo>
                      <a:pt x="672" y="403"/>
                    </a:lnTo>
                    <a:lnTo>
                      <a:pt x="630" y="401"/>
                    </a:lnTo>
                    <a:lnTo>
                      <a:pt x="587" y="399"/>
                    </a:lnTo>
                    <a:lnTo>
                      <a:pt x="542" y="395"/>
                    </a:lnTo>
                    <a:lnTo>
                      <a:pt x="499" y="393"/>
                    </a:lnTo>
                    <a:lnTo>
                      <a:pt x="455" y="391"/>
                    </a:lnTo>
                    <a:lnTo>
                      <a:pt x="412" y="387"/>
                    </a:lnTo>
                    <a:lnTo>
                      <a:pt x="371" y="385"/>
                    </a:lnTo>
                    <a:lnTo>
                      <a:pt x="330" y="383"/>
                    </a:lnTo>
                    <a:lnTo>
                      <a:pt x="292" y="380"/>
                    </a:lnTo>
                    <a:lnTo>
                      <a:pt x="257" y="378"/>
                    </a:lnTo>
                    <a:lnTo>
                      <a:pt x="224" y="377"/>
                    </a:lnTo>
                    <a:lnTo>
                      <a:pt x="209" y="376"/>
                    </a:lnTo>
                    <a:lnTo>
                      <a:pt x="193" y="376"/>
                    </a:lnTo>
                    <a:lnTo>
                      <a:pt x="178" y="375"/>
                    </a:lnTo>
                    <a:lnTo>
                      <a:pt x="162" y="375"/>
                    </a:lnTo>
                    <a:lnTo>
                      <a:pt x="147" y="374"/>
                    </a:lnTo>
                    <a:lnTo>
                      <a:pt x="131" y="374"/>
                    </a:lnTo>
                    <a:lnTo>
                      <a:pt x="116" y="372"/>
                    </a:lnTo>
                    <a:lnTo>
                      <a:pt x="101" y="372"/>
                    </a:lnTo>
                    <a:lnTo>
                      <a:pt x="80" y="334"/>
                    </a:lnTo>
                    <a:lnTo>
                      <a:pt x="63" y="289"/>
                    </a:lnTo>
                    <a:lnTo>
                      <a:pt x="48" y="241"/>
                    </a:lnTo>
                    <a:lnTo>
                      <a:pt x="36" y="190"/>
                    </a:lnTo>
                    <a:lnTo>
                      <a:pt x="24" y="142"/>
                    </a:lnTo>
                    <a:lnTo>
                      <a:pt x="15" y="97"/>
                    </a:lnTo>
                    <a:lnTo>
                      <a:pt x="7" y="58"/>
                    </a:lnTo>
                    <a:lnTo>
                      <a:pt x="0" y="28"/>
                    </a:lnTo>
                    <a:lnTo>
                      <a:pt x="11" y="62"/>
                    </a:lnTo>
                    <a:lnTo>
                      <a:pt x="25" y="100"/>
                    </a:lnTo>
                    <a:lnTo>
                      <a:pt x="41" y="141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4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1" y="284"/>
                    </a:lnTo>
                    <a:lnTo>
                      <a:pt x="138" y="257"/>
                    </a:lnTo>
                    <a:lnTo>
                      <a:pt x="146" y="234"/>
                    </a:lnTo>
                    <a:lnTo>
                      <a:pt x="156" y="211"/>
                    </a:lnTo>
                    <a:lnTo>
                      <a:pt x="169" y="191"/>
                    </a:lnTo>
                    <a:lnTo>
                      <a:pt x="184" y="172"/>
                    </a:lnTo>
                    <a:lnTo>
                      <a:pt x="204" y="153"/>
                    </a:lnTo>
                    <a:lnTo>
                      <a:pt x="227" y="136"/>
                    </a:lnTo>
                    <a:lnTo>
                      <a:pt x="214" y="158"/>
                    </a:lnTo>
                    <a:lnTo>
                      <a:pt x="201" y="184"/>
                    </a:lnTo>
                    <a:lnTo>
                      <a:pt x="191" y="216"/>
                    </a:lnTo>
                    <a:lnTo>
                      <a:pt x="184" y="248"/>
                    </a:lnTo>
                    <a:lnTo>
                      <a:pt x="182" y="281"/>
                    </a:lnTo>
                    <a:lnTo>
                      <a:pt x="188" y="314"/>
                    </a:lnTo>
                    <a:lnTo>
                      <a:pt x="200" y="344"/>
                    </a:lnTo>
                    <a:lnTo>
                      <a:pt x="224" y="370"/>
                    </a:lnTo>
                    <a:lnTo>
                      <a:pt x="250" y="344"/>
                    </a:lnTo>
                    <a:lnTo>
                      <a:pt x="270" y="305"/>
                    </a:lnTo>
                    <a:lnTo>
                      <a:pt x="284" y="261"/>
                    </a:lnTo>
                    <a:lnTo>
                      <a:pt x="291" y="211"/>
                    </a:lnTo>
                    <a:lnTo>
                      <a:pt x="290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7" y="8"/>
                    </a:lnTo>
                    <a:lnTo>
                      <a:pt x="261" y="35"/>
                    </a:lnTo>
                    <a:lnTo>
                      <a:pt x="282" y="63"/>
                    </a:lnTo>
                    <a:lnTo>
                      <a:pt x="299" y="96"/>
                    </a:lnTo>
                    <a:lnTo>
                      <a:pt x="314" y="130"/>
                    </a:lnTo>
                    <a:lnTo>
                      <a:pt x="326" y="168"/>
                    </a:lnTo>
                    <a:lnTo>
                      <a:pt x="334" y="211"/>
                    </a:lnTo>
                    <a:lnTo>
                      <a:pt x="340" y="258"/>
                    </a:lnTo>
                    <a:lnTo>
                      <a:pt x="341" y="309"/>
                    </a:lnTo>
                    <a:lnTo>
                      <a:pt x="355" y="288"/>
                    </a:lnTo>
                    <a:lnTo>
                      <a:pt x="371" y="266"/>
                    </a:lnTo>
                    <a:lnTo>
                      <a:pt x="389" y="244"/>
                    </a:lnTo>
                    <a:lnTo>
                      <a:pt x="409" y="222"/>
                    </a:lnTo>
                    <a:lnTo>
                      <a:pt x="429" y="203"/>
                    </a:lnTo>
                    <a:lnTo>
                      <a:pt x="450" y="184"/>
                    </a:lnTo>
                    <a:lnTo>
                      <a:pt x="471" y="171"/>
                    </a:lnTo>
                    <a:lnTo>
                      <a:pt x="492" y="160"/>
                    </a:lnTo>
                    <a:lnTo>
                      <a:pt x="482" y="180"/>
                    </a:lnTo>
                    <a:lnTo>
                      <a:pt x="469" y="203"/>
                    </a:lnTo>
                    <a:lnTo>
                      <a:pt x="451" y="227"/>
                    </a:lnTo>
                    <a:lnTo>
                      <a:pt x="433" y="251"/>
                    </a:lnTo>
                    <a:lnTo>
                      <a:pt x="416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1" y="334"/>
                    </a:lnTo>
                    <a:lnTo>
                      <a:pt x="388" y="339"/>
                    </a:lnTo>
                    <a:lnTo>
                      <a:pt x="397" y="344"/>
                    </a:lnTo>
                    <a:lnTo>
                      <a:pt x="408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3" y="360"/>
                    </a:lnTo>
                    <a:lnTo>
                      <a:pt x="457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3"/>
                    </a:lnTo>
                    <a:lnTo>
                      <a:pt x="374" y="66"/>
                    </a:lnTo>
                    <a:lnTo>
                      <a:pt x="345" y="36"/>
                    </a:lnTo>
                    <a:lnTo>
                      <a:pt x="374" y="58"/>
                    </a:lnTo>
                    <a:lnTo>
                      <a:pt x="399" y="79"/>
                    </a:lnTo>
                    <a:lnTo>
                      <a:pt x="423" y="103"/>
                    </a:lnTo>
                    <a:lnTo>
                      <a:pt x="443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3" y="10"/>
                    </a:lnTo>
                    <a:lnTo>
                      <a:pt x="489" y="39"/>
                    </a:lnTo>
                    <a:lnTo>
                      <a:pt x="505" y="71"/>
                    </a:lnTo>
                    <a:lnTo>
                      <a:pt x="519" y="106"/>
                    </a:lnTo>
                    <a:lnTo>
                      <a:pt x="531" y="145"/>
                    </a:lnTo>
                    <a:lnTo>
                      <a:pt x="539" y="189"/>
                    </a:lnTo>
                    <a:lnTo>
                      <a:pt x="541" y="236"/>
                    </a:lnTo>
                    <a:lnTo>
                      <a:pt x="538" y="290"/>
                    </a:lnTo>
                    <a:lnTo>
                      <a:pt x="526" y="349"/>
                    </a:lnTo>
                    <a:lnTo>
                      <a:pt x="553" y="322"/>
                    </a:lnTo>
                    <a:lnTo>
                      <a:pt x="576" y="288"/>
                    </a:lnTo>
                    <a:lnTo>
                      <a:pt x="594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2" y="126"/>
                    </a:lnTo>
                    <a:lnTo>
                      <a:pt x="584" y="84"/>
                    </a:lnTo>
                    <a:lnTo>
                      <a:pt x="551" y="44"/>
                    </a:lnTo>
                    <a:lnTo>
                      <a:pt x="566" y="52"/>
                    </a:lnTo>
                    <a:lnTo>
                      <a:pt x="581" y="60"/>
                    </a:lnTo>
                    <a:lnTo>
                      <a:pt x="596" y="69"/>
                    </a:lnTo>
                    <a:lnTo>
                      <a:pt x="610" y="82"/>
                    </a:lnTo>
                    <a:lnTo>
                      <a:pt x="622" y="96"/>
                    </a:lnTo>
                    <a:lnTo>
                      <a:pt x="632" y="113"/>
                    </a:lnTo>
                    <a:lnTo>
                      <a:pt x="641" y="134"/>
                    </a:lnTo>
                    <a:lnTo>
                      <a:pt x="647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8" y="32"/>
                    </a:lnTo>
                    <a:lnTo>
                      <a:pt x="645" y="0"/>
                    </a:lnTo>
                    <a:lnTo>
                      <a:pt x="655" y="38"/>
                    </a:lnTo>
                    <a:lnTo>
                      <a:pt x="661" y="82"/>
                    </a:lnTo>
                    <a:lnTo>
                      <a:pt x="662" y="129"/>
                    </a:lnTo>
                    <a:lnTo>
                      <a:pt x="660" y="179"/>
                    </a:lnTo>
                    <a:lnTo>
                      <a:pt x="652" y="228"/>
                    </a:lnTo>
                    <a:lnTo>
                      <a:pt x="641" y="277"/>
                    </a:lnTo>
                    <a:lnTo>
                      <a:pt x="626" y="320"/>
                    </a:lnTo>
                    <a:lnTo>
                      <a:pt x="609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79" y="255"/>
                    </a:lnTo>
                    <a:lnTo>
                      <a:pt x="697" y="212"/>
                    </a:lnTo>
                    <a:lnTo>
                      <a:pt x="712" y="167"/>
                    </a:lnTo>
                    <a:lnTo>
                      <a:pt x="722" y="122"/>
                    </a:lnTo>
                    <a:lnTo>
                      <a:pt x="730" y="77"/>
                    </a:lnTo>
                    <a:lnTo>
                      <a:pt x="733" y="33"/>
                    </a:lnTo>
                    <a:lnTo>
                      <a:pt x="742" y="88"/>
                    </a:lnTo>
                    <a:lnTo>
                      <a:pt x="746" y="148"/>
                    </a:lnTo>
                    <a:lnTo>
                      <a:pt x="743" y="210"/>
                    </a:lnTo>
                    <a:lnTo>
                      <a:pt x="730" y="269"/>
                    </a:lnTo>
                    <a:lnTo>
                      <a:pt x="743" y="252"/>
                    </a:lnTo>
                    <a:lnTo>
                      <a:pt x="756" y="232"/>
                    </a:lnTo>
                    <a:lnTo>
                      <a:pt x="770" y="206"/>
                    </a:lnTo>
                    <a:lnTo>
                      <a:pt x="784" y="181"/>
                    </a:lnTo>
                    <a:lnTo>
                      <a:pt x="797" y="154"/>
                    </a:lnTo>
                    <a:lnTo>
                      <a:pt x="808" y="130"/>
                    </a:lnTo>
                    <a:lnTo>
                      <a:pt x="816" y="109"/>
                    </a:lnTo>
                    <a:lnTo>
                      <a:pt x="821" y="93"/>
                    </a:lnTo>
                    <a:lnTo>
                      <a:pt x="819" y="118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4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6" y="295"/>
                    </a:lnTo>
                    <a:lnTo>
                      <a:pt x="725" y="324"/>
                    </a:lnTo>
                    <a:lnTo>
                      <a:pt x="752" y="307"/>
                    </a:lnTo>
                    <a:lnTo>
                      <a:pt x="777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69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0" y="166"/>
                    </a:lnTo>
                    <a:lnTo>
                      <a:pt x="882" y="194"/>
                    </a:lnTo>
                    <a:lnTo>
                      <a:pt x="873" y="220"/>
                    </a:lnTo>
                    <a:lnTo>
                      <a:pt x="861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35" y="308"/>
                    </a:lnTo>
                    <a:lnTo>
                      <a:pt x="850" y="297"/>
                    </a:lnTo>
                    <a:lnTo>
                      <a:pt x="866" y="284"/>
                    </a:lnTo>
                    <a:lnTo>
                      <a:pt x="882" y="269"/>
                    </a:lnTo>
                    <a:lnTo>
                      <a:pt x="897" y="252"/>
                    </a:lnTo>
                    <a:lnTo>
                      <a:pt x="912" y="234"/>
                    </a:lnTo>
                    <a:lnTo>
                      <a:pt x="927" y="216"/>
                    </a:lnTo>
                    <a:lnTo>
                      <a:pt x="941" y="195"/>
                    </a:lnTo>
                    <a:lnTo>
                      <a:pt x="955" y="174"/>
                    </a:lnTo>
                    <a:lnTo>
                      <a:pt x="967" y="153"/>
                    </a:lnTo>
                    <a:lnTo>
                      <a:pt x="979" y="133"/>
                    </a:lnTo>
                    <a:lnTo>
                      <a:pt x="990" y="112"/>
                    </a:lnTo>
                    <a:lnTo>
                      <a:pt x="999" y="91"/>
                    </a:lnTo>
                    <a:lnTo>
                      <a:pt x="1008" y="70"/>
                    </a:lnTo>
                    <a:lnTo>
                      <a:pt x="1014" y="52"/>
                    </a:lnTo>
                    <a:lnTo>
                      <a:pt x="1020" y="33"/>
                    </a:lnTo>
                    <a:lnTo>
                      <a:pt x="1012" y="71"/>
                    </a:lnTo>
                    <a:lnTo>
                      <a:pt x="1004" y="107"/>
                    </a:lnTo>
                    <a:lnTo>
                      <a:pt x="994" y="141"/>
                    </a:lnTo>
                    <a:lnTo>
                      <a:pt x="983" y="173"/>
                    </a:lnTo>
                    <a:lnTo>
                      <a:pt x="968" y="206"/>
                    </a:lnTo>
                    <a:lnTo>
                      <a:pt x="950" y="242"/>
                    </a:lnTo>
                    <a:lnTo>
                      <a:pt x="927" y="279"/>
                    </a:lnTo>
                    <a:lnTo>
                      <a:pt x="897" y="322"/>
                    </a:lnTo>
                    <a:lnTo>
                      <a:pt x="910" y="314"/>
                    </a:lnTo>
                    <a:lnTo>
                      <a:pt x="925" y="304"/>
                    </a:lnTo>
                    <a:lnTo>
                      <a:pt x="940" y="294"/>
                    </a:lnTo>
                    <a:lnTo>
                      <a:pt x="956" y="282"/>
                    </a:lnTo>
                    <a:lnTo>
                      <a:pt x="972" y="270"/>
                    </a:lnTo>
                    <a:lnTo>
                      <a:pt x="988" y="257"/>
                    </a:lnTo>
                    <a:lnTo>
                      <a:pt x="1005" y="243"/>
                    </a:lnTo>
                    <a:lnTo>
                      <a:pt x="1021" y="228"/>
                    </a:lnTo>
                    <a:lnTo>
                      <a:pt x="1037" y="213"/>
                    </a:lnTo>
                    <a:lnTo>
                      <a:pt x="1052" y="197"/>
                    </a:lnTo>
                    <a:lnTo>
                      <a:pt x="1067" y="182"/>
                    </a:lnTo>
                    <a:lnTo>
                      <a:pt x="1080" y="166"/>
                    </a:lnTo>
                    <a:lnTo>
                      <a:pt x="1092" y="150"/>
                    </a:lnTo>
                    <a:lnTo>
                      <a:pt x="1102" y="135"/>
                    </a:lnTo>
                    <a:lnTo>
                      <a:pt x="1111" y="119"/>
                    </a:lnTo>
                    <a:lnTo>
                      <a:pt x="1117" y="104"/>
                    </a:lnTo>
                    <a:lnTo>
                      <a:pt x="1110" y="136"/>
                    </a:lnTo>
                    <a:lnTo>
                      <a:pt x="1103" y="166"/>
                    </a:lnTo>
                    <a:lnTo>
                      <a:pt x="1099" y="192"/>
                    </a:lnTo>
                    <a:lnTo>
                      <a:pt x="1093" y="21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2" name="Freeform 103"/>
              <p:cNvSpPr/>
              <p:nvPr/>
            </p:nvSpPr>
            <p:spPr bwMode="auto">
              <a:xfrm>
                <a:off x="4164" y="4179"/>
                <a:ext cx="202" cy="141"/>
              </a:xfrm>
              <a:custGeom>
                <a:avLst/>
                <a:gdLst>
                  <a:gd name="T0" fmla="*/ 1 w 403"/>
                  <a:gd name="T1" fmla="*/ 1 h 280"/>
                  <a:gd name="T2" fmla="*/ 1 w 403"/>
                  <a:gd name="T3" fmla="*/ 1 h 280"/>
                  <a:gd name="T4" fmla="*/ 1 w 403"/>
                  <a:gd name="T5" fmla="*/ 1 h 280"/>
                  <a:gd name="T6" fmla="*/ 1 w 403"/>
                  <a:gd name="T7" fmla="*/ 1 h 280"/>
                  <a:gd name="T8" fmla="*/ 1 w 403"/>
                  <a:gd name="T9" fmla="*/ 1 h 280"/>
                  <a:gd name="T10" fmla="*/ 1 w 403"/>
                  <a:gd name="T11" fmla="*/ 1 h 280"/>
                  <a:gd name="T12" fmla="*/ 1 w 403"/>
                  <a:gd name="T13" fmla="*/ 1 h 280"/>
                  <a:gd name="T14" fmla="*/ 1 w 403"/>
                  <a:gd name="T15" fmla="*/ 1 h 280"/>
                  <a:gd name="T16" fmla="*/ 1 w 403"/>
                  <a:gd name="T17" fmla="*/ 1 h 280"/>
                  <a:gd name="T18" fmla="*/ 1 w 403"/>
                  <a:gd name="T19" fmla="*/ 1 h 280"/>
                  <a:gd name="T20" fmla="*/ 1 w 403"/>
                  <a:gd name="T21" fmla="*/ 1 h 280"/>
                  <a:gd name="T22" fmla="*/ 1 w 403"/>
                  <a:gd name="T23" fmla="*/ 1 h 280"/>
                  <a:gd name="T24" fmla="*/ 1 w 403"/>
                  <a:gd name="T25" fmla="*/ 1 h 280"/>
                  <a:gd name="T26" fmla="*/ 1 w 403"/>
                  <a:gd name="T27" fmla="*/ 1 h 280"/>
                  <a:gd name="T28" fmla="*/ 1 w 403"/>
                  <a:gd name="T29" fmla="*/ 1 h 280"/>
                  <a:gd name="T30" fmla="*/ 1 w 403"/>
                  <a:gd name="T31" fmla="*/ 1 h 280"/>
                  <a:gd name="T32" fmla="*/ 1 w 403"/>
                  <a:gd name="T33" fmla="*/ 1 h 280"/>
                  <a:gd name="T34" fmla="*/ 1 w 403"/>
                  <a:gd name="T35" fmla="*/ 1 h 280"/>
                  <a:gd name="T36" fmla="*/ 1 w 403"/>
                  <a:gd name="T37" fmla="*/ 1 h 280"/>
                  <a:gd name="T38" fmla="*/ 1 w 403"/>
                  <a:gd name="T39" fmla="*/ 1 h 280"/>
                  <a:gd name="T40" fmla="*/ 1 w 403"/>
                  <a:gd name="T41" fmla="*/ 1 h 280"/>
                  <a:gd name="T42" fmla="*/ 1 w 403"/>
                  <a:gd name="T43" fmla="*/ 1 h 280"/>
                  <a:gd name="T44" fmla="*/ 1 w 403"/>
                  <a:gd name="T45" fmla="*/ 1 h 280"/>
                  <a:gd name="T46" fmla="*/ 1 w 403"/>
                  <a:gd name="T47" fmla="*/ 1 h 280"/>
                  <a:gd name="T48" fmla="*/ 1 w 403"/>
                  <a:gd name="T49" fmla="*/ 1 h 280"/>
                  <a:gd name="T50" fmla="*/ 1 w 403"/>
                  <a:gd name="T51" fmla="*/ 1 h 280"/>
                  <a:gd name="T52" fmla="*/ 1 w 403"/>
                  <a:gd name="T53" fmla="*/ 1 h 280"/>
                  <a:gd name="T54" fmla="*/ 1 w 403"/>
                  <a:gd name="T55" fmla="*/ 1 h 280"/>
                  <a:gd name="T56" fmla="*/ 1 w 403"/>
                  <a:gd name="T57" fmla="*/ 1 h 280"/>
                  <a:gd name="T58" fmla="*/ 1 w 403"/>
                  <a:gd name="T59" fmla="*/ 1 h 280"/>
                  <a:gd name="T60" fmla="*/ 1 w 403"/>
                  <a:gd name="T61" fmla="*/ 1 h 280"/>
                  <a:gd name="T62" fmla="*/ 1 w 403"/>
                  <a:gd name="T63" fmla="*/ 1 h 280"/>
                  <a:gd name="T64" fmla="*/ 1 w 403"/>
                  <a:gd name="T65" fmla="*/ 1 h 280"/>
                  <a:gd name="T66" fmla="*/ 1 w 403"/>
                  <a:gd name="T67" fmla="*/ 1 h 280"/>
                  <a:gd name="T68" fmla="*/ 1 w 403"/>
                  <a:gd name="T69" fmla="*/ 1 h 280"/>
                  <a:gd name="T70" fmla="*/ 1 w 403"/>
                  <a:gd name="T71" fmla="*/ 1 h 280"/>
                  <a:gd name="T72" fmla="*/ 1 w 403"/>
                  <a:gd name="T73" fmla="*/ 1 h 280"/>
                  <a:gd name="T74" fmla="*/ 1 w 403"/>
                  <a:gd name="T75" fmla="*/ 1 h 280"/>
                  <a:gd name="T76" fmla="*/ 1 w 403"/>
                  <a:gd name="T77" fmla="*/ 1 h 280"/>
                  <a:gd name="T78" fmla="*/ 1 w 403"/>
                  <a:gd name="T79" fmla="*/ 1 h 28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3" h="280">
                    <a:moveTo>
                      <a:pt x="339" y="270"/>
                    </a:moveTo>
                    <a:lnTo>
                      <a:pt x="322" y="270"/>
                    </a:lnTo>
                    <a:lnTo>
                      <a:pt x="305" y="271"/>
                    </a:lnTo>
                    <a:lnTo>
                      <a:pt x="289" y="271"/>
                    </a:lnTo>
                    <a:lnTo>
                      <a:pt x="273" y="272"/>
                    </a:lnTo>
                    <a:lnTo>
                      <a:pt x="257" y="272"/>
                    </a:lnTo>
                    <a:lnTo>
                      <a:pt x="241" y="273"/>
                    </a:lnTo>
                    <a:lnTo>
                      <a:pt x="225" y="273"/>
                    </a:lnTo>
                    <a:lnTo>
                      <a:pt x="210" y="274"/>
                    </a:lnTo>
                    <a:lnTo>
                      <a:pt x="194" y="274"/>
                    </a:lnTo>
                    <a:lnTo>
                      <a:pt x="179" y="275"/>
                    </a:lnTo>
                    <a:lnTo>
                      <a:pt x="164" y="277"/>
                    </a:lnTo>
                    <a:lnTo>
                      <a:pt x="149" y="277"/>
                    </a:lnTo>
                    <a:lnTo>
                      <a:pt x="134" y="278"/>
                    </a:lnTo>
                    <a:lnTo>
                      <a:pt x="119" y="279"/>
                    </a:lnTo>
                    <a:lnTo>
                      <a:pt x="104" y="279"/>
                    </a:lnTo>
                    <a:lnTo>
                      <a:pt x="90" y="280"/>
                    </a:lnTo>
                    <a:lnTo>
                      <a:pt x="86" y="257"/>
                    </a:lnTo>
                    <a:lnTo>
                      <a:pt x="81" y="233"/>
                    </a:lnTo>
                    <a:lnTo>
                      <a:pt x="73" y="209"/>
                    </a:lnTo>
                    <a:lnTo>
                      <a:pt x="62" y="184"/>
                    </a:lnTo>
                    <a:lnTo>
                      <a:pt x="50" y="162"/>
                    </a:lnTo>
                    <a:lnTo>
                      <a:pt x="35" y="142"/>
                    </a:lnTo>
                    <a:lnTo>
                      <a:pt x="18" y="124"/>
                    </a:lnTo>
                    <a:lnTo>
                      <a:pt x="0" y="112"/>
                    </a:lnTo>
                    <a:lnTo>
                      <a:pt x="22" y="117"/>
                    </a:lnTo>
                    <a:lnTo>
                      <a:pt x="40" y="127"/>
                    </a:lnTo>
                    <a:lnTo>
                      <a:pt x="58" y="138"/>
                    </a:lnTo>
                    <a:lnTo>
                      <a:pt x="74" y="154"/>
                    </a:lnTo>
                    <a:lnTo>
                      <a:pt x="89" y="173"/>
                    </a:lnTo>
                    <a:lnTo>
                      <a:pt x="104" y="196"/>
                    </a:lnTo>
                    <a:lnTo>
                      <a:pt x="117" y="222"/>
                    </a:lnTo>
                    <a:lnTo>
                      <a:pt x="132" y="254"/>
                    </a:lnTo>
                    <a:lnTo>
                      <a:pt x="139" y="222"/>
                    </a:lnTo>
                    <a:lnTo>
                      <a:pt x="143" y="188"/>
                    </a:lnTo>
                    <a:lnTo>
                      <a:pt x="142" y="152"/>
                    </a:lnTo>
                    <a:lnTo>
                      <a:pt x="139" y="115"/>
                    </a:lnTo>
                    <a:lnTo>
                      <a:pt x="134" y="81"/>
                    </a:lnTo>
                    <a:lnTo>
                      <a:pt x="126" y="49"/>
                    </a:lnTo>
                    <a:lnTo>
                      <a:pt x="115" y="23"/>
                    </a:lnTo>
                    <a:lnTo>
                      <a:pt x="103" y="4"/>
                    </a:lnTo>
                    <a:lnTo>
                      <a:pt x="121" y="17"/>
                    </a:lnTo>
                    <a:lnTo>
                      <a:pt x="139" y="33"/>
                    </a:lnTo>
                    <a:lnTo>
                      <a:pt x="157" y="53"/>
                    </a:lnTo>
                    <a:lnTo>
                      <a:pt x="173" y="77"/>
                    </a:lnTo>
                    <a:lnTo>
                      <a:pt x="188" y="106"/>
                    </a:lnTo>
                    <a:lnTo>
                      <a:pt x="200" y="141"/>
                    </a:lnTo>
                    <a:lnTo>
                      <a:pt x="211" y="182"/>
                    </a:lnTo>
                    <a:lnTo>
                      <a:pt x="218" y="230"/>
                    </a:lnTo>
                    <a:lnTo>
                      <a:pt x="228" y="207"/>
                    </a:lnTo>
                    <a:lnTo>
                      <a:pt x="236" y="182"/>
                    </a:lnTo>
                    <a:lnTo>
                      <a:pt x="242" y="153"/>
                    </a:lnTo>
                    <a:lnTo>
                      <a:pt x="245" y="123"/>
                    </a:lnTo>
                    <a:lnTo>
                      <a:pt x="245" y="92"/>
                    </a:lnTo>
                    <a:lnTo>
                      <a:pt x="242" y="61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1" y="30"/>
                    </a:lnTo>
                    <a:lnTo>
                      <a:pt x="255" y="56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7" y="128"/>
                    </a:lnTo>
                    <a:lnTo>
                      <a:pt x="294" y="151"/>
                    </a:lnTo>
                    <a:lnTo>
                      <a:pt x="297" y="173"/>
                    </a:lnTo>
                    <a:lnTo>
                      <a:pt x="298" y="195"/>
                    </a:lnTo>
                    <a:lnTo>
                      <a:pt x="312" y="173"/>
                    </a:lnTo>
                    <a:lnTo>
                      <a:pt x="326" y="149"/>
                    </a:lnTo>
                    <a:lnTo>
                      <a:pt x="340" y="121"/>
                    </a:lnTo>
                    <a:lnTo>
                      <a:pt x="354" y="93"/>
                    </a:lnTo>
                    <a:lnTo>
                      <a:pt x="366" y="67"/>
                    </a:lnTo>
                    <a:lnTo>
                      <a:pt x="375" y="41"/>
                    </a:lnTo>
                    <a:lnTo>
                      <a:pt x="382" y="19"/>
                    </a:lnTo>
                    <a:lnTo>
                      <a:pt x="385" y="2"/>
                    </a:lnTo>
                    <a:lnTo>
                      <a:pt x="392" y="26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3" y="112"/>
                    </a:lnTo>
                    <a:lnTo>
                      <a:pt x="398" y="145"/>
                    </a:lnTo>
                    <a:lnTo>
                      <a:pt x="387" y="183"/>
                    </a:lnTo>
                    <a:lnTo>
                      <a:pt x="367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3" name="Freeform 104"/>
              <p:cNvSpPr/>
              <p:nvPr/>
            </p:nvSpPr>
            <p:spPr bwMode="auto">
              <a:xfrm>
                <a:off x="4368" y="4177"/>
                <a:ext cx="123" cy="143"/>
              </a:xfrm>
              <a:custGeom>
                <a:avLst/>
                <a:gdLst>
                  <a:gd name="T0" fmla="*/ 1 w 246"/>
                  <a:gd name="T1" fmla="*/ 1 h 285"/>
                  <a:gd name="T2" fmla="*/ 1 w 246"/>
                  <a:gd name="T3" fmla="*/ 1 h 285"/>
                  <a:gd name="T4" fmla="*/ 1 w 246"/>
                  <a:gd name="T5" fmla="*/ 1 h 285"/>
                  <a:gd name="T6" fmla="*/ 1 w 246"/>
                  <a:gd name="T7" fmla="*/ 1 h 285"/>
                  <a:gd name="T8" fmla="*/ 1 w 246"/>
                  <a:gd name="T9" fmla="*/ 1 h 285"/>
                  <a:gd name="T10" fmla="*/ 1 w 246"/>
                  <a:gd name="T11" fmla="*/ 1 h 285"/>
                  <a:gd name="T12" fmla="*/ 1 w 246"/>
                  <a:gd name="T13" fmla="*/ 1 h 285"/>
                  <a:gd name="T14" fmla="*/ 1 w 246"/>
                  <a:gd name="T15" fmla="*/ 1 h 285"/>
                  <a:gd name="T16" fmla="*/ 0 w 246"/>
                  <a:gd name="T17" fmla="*/ 1 h 285"/>
                  <a:gd name="T18" fmla="*/ 1 w 246"/>
                  <a:gd name="T19" fmla="*/ 1 h 285"/>
                  <a:gd name="T20" fmla="*/ 1 w 246"/>
                  <a:gd name="T21" fmla="*/ 1 h 285"/>
                  <a:gd name="T22" fmla="*/ 1 w 246"/>
                  <a:gd name="T23" fmla="*/ 1 h 285"/>
                  <a:gd name="T24" fmla="*/ 1 w 246"/>
                  <a:gd name="T25" fmla="*/ 1 h 285"/>
                  <a:gd name="T26" fmla="*/ 1 w 246"/>
                  <a:gd name="T27" fmla="*/ 1 h 285"/>
                  <a:gd name="T28" fmla="*/ 1 w 246"/>
                  <a:gd name="T29" fmla="*/ 1 h 285"/>
                  <a:gd name="T30" fmla="*/ 1 w 246"/>
                  <a:gd name="T31" fmla="*/ 1 h 285"/>
                  <a:gd name="T32" fmla="*/ 1 w 246"/>
                  <a:gd name="T33" fmla="*/ 1 h 285"/>
                  <a:gd name="T34" fmla="*/ 1 w 246"/>
                  <a:gd name="T35" fmla="*/ 1 h 285"/>
                  <a:gd name="T36" fmla="*/ 1 w 246"/>
                  <a:gd name="T37" fmla="*/ 1 h 285"/>
                  <a:gd name="T38" fmla="*/ 1 w 246"/>
                  <a:gd name="T39" fmla="*/ 1 h 285"/>
                  <a:gd name="T40" fmla="*/ 1 w 246"/>
                  <a:gd name="T41" fmla="*/ 1 h 285"/>
                  <a:gd name="T42" fmla="*/ 1 w 246"/>
                  <a:gd name="T43" fmla="*/ 1 h 285"/>
                  <a:gd name="T44" fmla="*/ 1 w 246"/>
                  <a:gd name="T45" fmla="*/ 1 h 285"/>
                  <a:gd name="T46" fmla="*/ 1 w 246"/>
                  <a:gd name="T47" fmla="*/ 1 h 285"/>
                  <a:gd name="T48" fmla="*/ 1 w 246"/>
                  <a:gd name="T49" fmla="*/ 0 h 285"/>
                  <a:gd name="T50" fmla="*/ 1 w 246"/>
                  <a:gd name="T51" fmla="*/ 1 h 285"/>
                  <a:gd name="T52" fmla="*/ 1 w 246"/>
                  <a:gd name="T53" fmla="*/ 1 h 285"/>
                  <a:gd name="T54" fmla="*/ 1 w 246"/>
                  <a:gd name="T55" fmla="*/ 1 h 285"/>
                  <a:gd name="T56" fmla="*/ 1 w 246"/>
                  <a:gd name="T57" fmla="*/ 1 h 285"/>
                  <a:gd name="T58" fmla="*/ 1 w 246"/>
                  <a:gd name="T59" fmla="*/ 1 h 285"/>
                  <a:gd name="T60" fmla="*/ 1 w 246"/>
                  <a:gd name="T61" fmla="*/ 1 h 285"/>
                  <a:gd name="T62" fmla="*/ 1 w 246"/>
                  <a:gd name="T63" fmla="*/ 1 h 285"/>
                  <a:gd name="T64" fmla="*/ 1 w 246"/>
                  <a:gd name="T65" fmla="*/ 1 h 2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46" h="285">
                    <a:moveTo>
                      <a:pt x="85" y="285"/>
                    </a:moveTo>
                    <a:lnTo>
                      <a:pt x="75" y="285"/>
                    </a:lnTo>
                    <a:lnTo>
                      <a:pt x="63" y="285"/>
                    </a:lnTo>
                    <a:lnTo>
                      <a:pt x="53" y="285"/>
                    </a:lnTo>
                    <a:lnTo>
                      <a:pt x="42" y="285"/>
                    </a:lnTo>
                    <a:lnTo>
                      <a:pt x="32" y="285"/>
                    </a:lnTo>
                    <a:lnTo>
                      <a:pt x="22" y="285"/>
                    </a:lnTo>
                    <a:lnTo>
                      <a:pt x="10" y="285"/>
                    </a:lnTo>
                    <a:lnTo>
                      <a:pt x="0" y="285"/>
                    </a:lnTo>
                    <a:lnTo>
                      <a:pt x="3" y="270"/>
                    </a:lnTo>
                    <a:lnTo>
                      <a:pt x="8" y="253"/>
                    </a:lnTo>
                    <a:lnTo>
                      <a:pt x="14" y="235"/>
                    </a:lnTo>
                    <a:lnTo>
                      <a:pt x="22" y="217"/>
                    </a:lnTo>
                    <a:lnTo>
                      <a:pt x="30" y="197"/>
                    </a:lnTo>
                    <a:lnTo>
                      <a:pt x="40" y="178"/>
                    </a:lnTo>
                    <a:lnTo>
                      <a:pt x="52" y="157"/>
                    </a:lnTo>
                    <a:lnTo>
                      <a:pt x="64" y="137"/>
                    </a:lnTo>
                    <a:lnTo>
                      <a:pt x="80" y="118"/>
                    </a:lnTo>
                    <a:lnTo>
                      <a:pt x="96" y="98"/>
                    </a:lnTo>
                    <a:lnTo>
                      <a:pt x="116" y="79"/>
                    </a:lnTo>
                    <a:lnTo>
                      <a:pt x="137" y="60"/>
                    </a:lnTo>
                    <a:lnTo>
                      <a:pt x="161" y="43"/>
                    </a:lnTo>
                    <a:lnTo>
                      <a:pt x="186" y="28"/>
                    </a:lnTo>
                    <a:lnTo>
                      <a:pt x="215" y="13"/>
                    </a:lnTo>
                    <a:lnTo>
                      <a:pt x="246" y="0"/>
                    </a:lnTo>
                    <a:lnTo>
                      <a:pt x="215" y="30"/>
                    </a:lnTo>
                    <a:lnTo>
                      <a:pt x="186" y="60"/>
                    </a:lnTo>
                    <a:lnTo>
                      <a:pt x="160" y="91"/>
                    </a:lnTo>
                    <a:lnTo>
                      <a:pt x="136" y="124"/>
                    </a:lnTo>
                    <a:lnTo>
                      <a:pt x="116" y="158"/>
                    </a:lnTo>
                    <a:lnTo>
                      <a:pt x="100" y="196"/>
                    </a:lnTo>
                    <a:lnTo>
                      <a:pt x="90" y="238"/>
                    </a:lnTo>
                    <a:lnTo>
                      <a:pt x="85" y="285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4" name="Freeform 105"/>
              <p:cNvSpPr/>
              <p:nvPr/>
            </p:nvSpPr>
            <p:spPr bwMode="auto">
              <a:xfrm>
                <a:off x="4389" y="4134"/>
                <a:ext cx="493" cy="199"/>
              </a:xfrm>
              <a:custGeom>
                <a:avLst/>
                <a:gdLst>
                  <a:gd name="T0" fmla="*/ 1 w 986"/>
                  <a:gd name="T1" fmla="*/ 1 h 398"/>
                  <a:gd name="T2" fmla="*/ 1 w 986"/>
                  <a:gd name="T3" fmla="*/ 1 h 398"/>
                  <a:gd name="T4" fmla="*/ 1 w 986"/>
                  <a:gd name="T5" fmla="*/ 1 h 398"/>
                  <a:gd name="T6" fmla="*/ 1 w 986"/>
                  <a:gd name="T7" fmla="*/ 1 h 398"/>
                  <a:gd name="T8" fmla="*/ 1 w 986"/>
                  <a:gd name="T9" fmla="*/ 1 h 398"/>
                  <a:gd name="T10" fmla="*/ 1 w 986"/>
                  <a:gd name="T11" fmla="*/ 1 h 398"/>
                  <a:gd name="T12" fmla="*/ 1 w 986"/>
                  <a:gd name="T13" fmla="*/ 1 h 398"/>
                  <a:gd name="T14" fmla="*/ 1 w 986"/>
                  <a:gd name="T15" fmla="*/ 1 h 398"/>
                  <a:gd name="T16" fmla="*/ 1 w 986"/>
                  <a:gd name="T17" fmla="*/ 1 h 398"/>
                  <a:gd name="T18" fmla="*/ 1 w 986"/>
                  <a:gd name="T19" fmla="*/ 1 h 398"/>
                  <a:gd name="T20" fmla="*/ 1 w 986"/>
                  <a:gd name="T21" fmla="*/ 1 h 398"/>
                  <a:gd name="T22" fmla="*/ 1 w 986"/>
                  <a:gd name="T23" fmla="*/ 1 h 398"/>
                  <a:gd name="T24" fmla="*/ 1 w 986"/>
                  <a:gd name="T25" fmla="*/ 1 h 398"/>
                  <a:gd name="T26" fmla="*/ 1 w 986"/>
                  <a:gd name="T27" fmla="*/ 1 h 398"/>
                  <a:gd name="T28" fmla="*/ 1 w 986"/>
                  <a:gd name="T29" fmla="*/ 1 h 398"/>
                  <a:gd name="T30" fmla="*/ 1 w 986"/>
                  <a:gd name="T31" fmla="*/ 1 h 398"/>
                  <a:gd name="T32" fmla="*/ 1 w 986"/>
                  <a:gd name="T33" fmla="*/ 1 h 398"/>
                  <a:gd name="T34" fmla="*/ 1 w 986"/>
                  <a:gd name="T35" fmla="*/ 1 h 398"/>
                  <a:gd name="T36" fmla="*/ 1 w 986"/>
                  <a:gd name="T37" fmla="*/ 1 h 398"/>
                  <a:gd name="T38" fmla="*/ 1 w 986"/>
                  <a:gd name="T39" fmla="*/ 1 h 398"/>
                  <a:gd name="T40" fmla="*/ 1 w 986"/>
                  <a:gd name="T41" fmla="*/ 1 h 398"/>
                  <a:gd name="T42" fmla="*/ 1 w 986"/>
                  <a:gd name="T43" fmla="*/ 1 h 398"/>
                  <a:gd name="T44" fmla="*/ 1 w 986"/>
                  <a:gd name="T45" fmla="*/ 1 h 398"/>
                  <a:gd name="T46" fmla="*/ 1 w 986"/>
                  <a:gd name="T47" fmla="*/ 1 h 398"/>
                  <a:gd name="T48" fmla="*/ 1 w 986"/>
                  <a:gd name="T49" fmla="*/ 1 h 398"/>
                  <a:gd name="T50" fmla="*/ 1 w 986"/>
                  <a:gd name="T51" fmla="*/ 1 h 398"/>
                  <a:gd name="T52" fmla="*/ 1 w 986"/>
                  <a:gd name="T53" fmla="*/ 1 h 398"/>
                  <a:gd name="T54" fmla="*/ 1 w 986"/>
                  <a:gd name="T55" fmla="*/ 1 h 398"/>
                  <a:gd name="T56" fmla="*/ 1 w 986"/>
                  <a:gd name="T57" fmla="*/ 1 h 398"/>
                  <a:gd name="T58" fmla="*/ 1 w 986"/>
                  <a:gd name="T59" fmla="*/ 1 h 398"/>
                  <a:gd name="T60" fmla="*/ 1 w 986"/>
                  <a:gd name="T61" fmla="*/ 1 h 398"/>
                  <a:gd name="T62" fmla="*/ 1 w 986"/>
                  <a:gd name="T63" fmla="*/ 1 h 398"/>
                  <a:gd name="T64" fmla="*/ 1 w 986"/>
                  <a:gd name="T65" fmla="*/ 1 h 398"/>
                  <a:gd name="T66" fmla="*/ 1 w 986"/>
                  <a:gd name="T67" fmla="*/ 1 h 398"/>
                  <a:gd name="T68" fmla="*/ 1 w 986"/>
                  <a:gd name="T69" fmla="*/ 1 h 398"/>
                  <a:gd name="T70" fmla="*/ 1 w 986"/>
                  <a:gd name="T71" fmla="*/ 1 h 398"/>
                  <a:gd name="T72" fmla="*/ 1 w 986"/>
                  <a:gd name="T73" fmla="*/ 1 h 398"/>
                  <a:gd name="T74" fmla="*/ 1 w 986"/>
                  <a:gd name="T75" fmla="*/ 1 h 398"/>
                  <a:gd name="T76" fmla="*/ 1 w 986"/>
                  <a:gd name="T77" fmla="*/ 1 h 398"/>
                  <a:gd name="T78" fmla="*/ 1 w 986"/>
                  <a:gd name="T79" fmla="*/ 1 h 398"/>
                  <a:gd name="T80" fmla="*/ 1 w 986"/>
                  <a:gd name="T81" fmla="*/ 1 h 398"/>
                  <a:gd name="T82" fmla="*/ 1 w 986"/>
                  <a:gd name="T83" fmla="*/ 1 h 398"/>
                  <a:gd name="T84" fmla="*/ 1 w 986"/>
                  <a:gd name="T85" fmla="*/ 1 h 398"/>
                  <a:gd name="T86" fmla="*/ 1 w 986"/>
                  <a:gd name="T87" fmla="*/ 1 h 398"/>
                  <a:gd name="T88" fmla="*/ 1 w 986"/>
                  <a:gd name="T89" fmla="*/ 1 h 398"/>
                  <a:gd name="T90" fmla="*/ 1 w 986"/>
                  <a:gd name="T91" fmla="*/ 1 h 398"/>
                  <a:gd name="T92" fmla="*/ 1 w 986"/>
                  <a:gd name="T93" fmla="*/ 1 h 398"/>
                  <a:gd name="T94" fmla="*/ 1 w 986"/>
                  <a:gd name="T95" fmla="*/ 1 h 398"/>
                  <a:gd name="T96" fmla="*/ 1 w 986"/>
                  <a:gd name="T97" fmla="*/ 1 h 398"/>
                  <a:gd name="T98" fmla="*/ 1 w 986"/>
                  <a:gd name="T99" fmla="*/ 1 h 398"/>
                  <a:gd name="T100" fmla="*/ 1 w 986"/>
                  <a:gd name="T101" fmla="*/ 1 h 398"/>
                  <a:gd name="T102" fmla="*/ 1 w 986"/>
                  <a:gd name="T103" fmla="*/ 1 h 398"/>
                  <a:gd name="T104" fmla="*/ 1 w 986"/>
                  <a:gd name="T105" fmla="*/ 1 h 398"/>
                  <a:gd name="T106" fmla="*/ 1 w 986"/>
                  <a:gd name="T107" fmla="*/ 1 h 398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986" h="398">
                    <a:moveTo>
                      <a:pt x="901" y="398"/>
                    </a:moveTo>
                    <a:lnTo>
                      <a:pt x="867" y="398"/>
                    </a:lnTo>
                    <a:lnTo>
                      <a:pt x="829" y="398"/>
                    </a:lnTo>
                    <a:lnTo>
                      <a:pt x="789" y="398"/>
                    </a:lnTo>
                    <a:lnTo>
                      <a:pt x="747" y="396"/>
                    </a:lnTo>
                    <a:lnTo>
                      <a:pt x="702" y="396"/>
                    </a:lnTo>
                    <a:lnTo>
                      <a:pt x="656" y="394"/>
                    </a:lnTo>
                    <a:lnTo>
                      <a:pt x="608" y="393"/>
                    </a:lnTo>
                    <a:lnTo>
                      <a:pt x="561" y="392"/>
                    </a:lnTo>
                    <a:lnTo>
                      <a:pt x="513" y="389"/>
                    </a:lnTo>
                    <a:lnTo>
                      <a:pt x="467" y="388"/>
                    </a:lnTo>
                    <a:lnTo>
                      <a:pt x="421" y="386"/>
                    </a:lnTo>
                    <a:lnTo>
                      <a:pt x="376" y="384"/>
                    </a:lnTo>
                    <a:lnTo>
                      <a:pt x="334" y="383"/>
                    </a:lnTo>
                    <a:lnTo>
                      <a:pt x="294" y="380"/>
                    </a:lnTo>
                    <a:lnTo>
                      <a:pt x="258" y="378"/>
                    </a:lnTo>
                    <a:lnTo>
                      <a:pt x="225" y="377"/>
                    </a:lnTo>
                    <a:lnTo>
                      <a:pt x="210" y="376"/>
                    </a:lnTo>
                    <a:lnTo>
                      <a:pt x="194" y="376"/>
                    </a:lnTo>
                    <a:lnTo>
                      <a:pt x="179" y="374"/>
                    </a:lnTo>
                    <a:lnTo>
                      <a:pt x="163" y="373"/>
                    </a:lnTo>
                    <a:lnTo>
                      <a:pt x="148" y="373"/>
                    </a:lnTo>
                    <a:lnTo>
                      <a:pt x="132" y="372"/>
                    </a:lnTo>
                    <a:lnTo>
                      <a:pt x="117" y="372"/>
                    </a:lnTo>
                    <a:lnTo>
                      <a:pt x="102" y="372"/>
                    </a:lnTo>
                    <a:lnTo>
                      <a:pt x="81" y="334"/>
                    </a:lnTo>
                    <a:lnTo>
                      <a:pt x="64" y="289"/>
                    </a:lnTo>
                    <a:lnTo>
                      <a:pt x="48" y="241"/>
                    </a:lnTo>
                    <a:lnTo>
                      <a:pt x="35" y="190"/>
                    </a:lnTo>
                    <a:lnTo>
                      <a:pt x="23" y="142"/>
                    </a:lnTo>
                    <a:lnTo>
                      <a:pt x="14" y="97"/>
                    </a:lnTo>
                    <a:lnTo>
                      <a:pt x="6" y="57"/>
                    </a:lnTo>
                    <a:lnTo>
                      <a:pt x="0" y="27"/>
                    </a:lnTo>
                    <a:lnTo>
                      <a:pt x="12" y="62"/>
                    </a:lnTo>
                    <a:lnTo>
                      <a:pt x="26" y="100"/>
                    </a:lnTo>
                    <a:lnTo>
                      <a:pt x="42" y="140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5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0" y="283"/>
                    </a:lnTo>
                    <a:lnTo>
                      <a:pt x="139" y="257"/>
                    </a:lnTo>
                    <a:lnTo>
                      <a:pt x="147" y="234"/>
                    </a:lnTo>
                    <a:lnTo>
                      <a:pt x="157" y="211"/>
                    </a:lnTo>
                    <a:lnTo>
                      <a:pt x="170" y="190"/>
                    </a:lnTo>
                    <a:lnTo>
                      <a:pt x="185" y="170"/>
                    </a:lnTo>
                    <a:lnTo>
                      <a:pt x="204" y="152"/>
                    </a:lnTo>
                    <a:lnTo>
                      <a:pt x="227" y="135"/>
                    </a:lnTo>
                    <a:lnTo>
                      <a:pt x="215" y="157"/>
                    </a:lnTo>
                    <a:lnTo>
                      <a:pt x="202" y="184"/>
                    </a:lnTo>
                    <a:lnTo>
                      <a:pt x="191" y="214"/>
                    </a:lnTo>
                    <a:lnTo>
                      <a:pt x="185" y="248"/>
                    </a:lnTo>
                    <a:lnTo>
                      <a:pt x="182" y="281"/>
                    </a:lnTo>
                    <a:lnTo>
                      <a:pt x="188" y="313"/>
                    </a:lnTo>
                    <a:lnTo>
                      <a:pt x="201" y="343"/>
                    </a:lnTo>
                    <a:lnTo>
                      <a:pt x="225" y="370"/>
                    </a:lnTo>
                    <a:lnTo>
                      <a:pt x="250" y="343"/>
                    </a:lnTo>
                    <a:lnTo>
                      <a:pt x="271" y="305"/>
                    </a:lnTo>
                    <a:lnTo>
                      <a:pt x="285" y="260"/>
                    </a:lnTo>
                    <a:lnTo>
                      <a:pt x="292" y="211"/>
                    </a:lnTo>
                    <a:lnTo>
                      <a:pt x="291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8" y="8"/>
                    </a:lnTo>
                    <a:lnTo>
                      <a:pt x="262" y="34"/>
                    </a:lnTo>
                    <a:lnTo>
                      <a:pt x="282" y="63"/>
                    </a:lnTo>
                    <a:lnTo>
                      <a:pt x="300" y="95"/>
                    </a:lnTo>
                    <a:lnTo>
                      <a:pt x="315" y="130"/>
                    </a:lnTo>
                    <a:lnTo>
                      <a:pt x="325" y="168"/>
                    </a:lnTo>
                    <a:lnTo>
                      <a:pt x="333" y="211"/>
                    </a:lnTo>
                    <a:lnTo>
                      <a:pt x="339" y="258"/>
                    </a:lnTo>
                    <a:lnTo>
                      <a:pt x="340" y="309"/>
                    </a:lnTo>
                    <a:lnTo>
                      <a:pt x="354" y="288"/>
                    </a:lnTo>
                    <a:lnTo>
                      <a:pt x="370" y="266"/>
                    </a:lnTo>
                    <a:lnTo>
                      <a:pt x="388" y="244"/>
                    </a:lnTo>
                    <a:lnTo>
                      <a:pt x="409" y="222"/>
                    </a:lnTo>
                    <a:lnTo>
                      <a:pt x="430" y="203"/>
                    </a:lnTo>
                    <a:lnTo>
                      <a:pt x="451" y="184"/>
                    </a:lnTo>
                    <a:lnTo>
                      <a:pt x="471" y="170"/>
                    </a:lnTo>
                    <a:lnTo>
                      <a:pt x="492" y="160"/>
                    </a:lnTo>
                    <a:lnTo>
                      <a:pt x="483" y="180"/>
                    </a:lnTo>
                    <a:lnTo>
                      <a:pt x="469" y="203"/>
                    </a:lnTo>
                    <a:lnTo>
                      <a:pt x="452" y="227"/>
                    </a:lnTo>
                    <a:lnTo>
                      <a:pt x="433" y="251"/>
                    </a:lnTo>
                    <a:lnTo>
                      <a:pt x="415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0" y="334"/>
                    </a:lnTo>
                    <a:lnTo>
                      <a:pt x="388" y="339"/>
                    </a:lnTo>
                    <a:lnTo>
                      <a:pt x="396" y="343"/>
                    </a:lnTo>
                    <a:lnTo>
                      <a:pt x="407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4" y="360"/>
                    </a:lnTo>
                    <a:lnTo>
                      <a:pt x="458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2"/>
                    </a:lnTo>
                    <a:lnTo>
                      <a:pt x="375" y="65"/>
                    </a:lnTo>
                    <a:lnTo>
                      <a:pt x="346" y="36"/>
                    </a:lnTo>
                    <a:lnTo>
                      <a:pt x="375" y="57"/>
                    </a:lnTo>
                    <a:lnTo>
                      <a:pt x="400" y="79"/>
                    </a:lnTo>
                    <a:lnTo>
                      <a:pt x="423" y="102"/>
                    </a:lnTo>
                    <a:lnTo>
                      <a:pt x="444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4" y="10"/>
                    </a:lnTo>
                    <a:lnTo>
                      <a:pt x="490" y="39"/>
                    </a:lnTo>
                    <a:lnTo>
                      <a:pt x="506" y="70"/>
                    </a:lnTo>
                    <a:lnTo>
                      <a:pt x="520" y="106"/>
                    </a:lnTo>
                    <a:lnTo>
                      <a:pt x="531" y="145"/>
                    </a:lnTo>
                    <a:lnTo>
                      <a:pt x="539" y="188"/>
                    </a:lnTo>
                    <a:lnTo>
                      <a:pt x="542" y="236"/>
                    </a:lnTo>
                    <a:lnTo>
                      <a:pt x="538" y="290"/>
                    </a:lnTo>
                    <a:lnTo>
                      <a:pt x="527" y="349"/>
                    </a:lnTo>
                    <a:lnTo>
                      <a:pt x="553" y="321"/>
                    </a:lnTo>
                    <a:lnTo>
                      <a:pt x="576" y="288"/>
                    </a:lnTo>
                    <a:lnTo>
                      <a:pt x="595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3" y="125"/>
                    </a:lnTo>
                    <a:lnTo>
                      <a:pt x="584" y="83"/>
                    </a:lnTo>
                    <a:lnTo>
                      <a:pt x="552" y="42"/>
                    </a:lnTo>
                    <a:lnTo>
                      <a:pt x="567" y="50"/>
                    </a:lnTo>
                    <a:lnTo>
                      <a:pt x="582" y="59"/>
                    </a:lnTo>
                    <a:lnTo>
                      <a:pt x="597" y="69"/>
                    </a:lnTo>
                    <a:lnTo>
                      <a:pt x="611" y="80"/>
                    </a:lnTo>
                    <a:lnTo>
                      <a:pt x="622" y="95"/>
                    </a:lnTo>
                    <a:lnTo>
                      <a:pt x="633" y="113"/>
                    </a:lnTo>
                    <a:lnTo>
                      <a:pt x="642" y="134"/>
                    </a:lnTo>
                    <a:lnTo>
                      <a:pt x="648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9" y="32"/>
                    </a:lnTo>
                    <a:lnTo>
                      <a:pt x="645" y="0"/>
                    </a:lnTo>
                    <a:lnTo>
                      <a:pt x="656" y="38"/>
                    </a:lnTo>
                    <a:lnTo>
                      <a:pt x="661" y="82"/>
                    </a:lnTo>
                    <a:lnTo>
                      <a:pt x="663" y="129"/>
                    </a:lnTo>
                    <a:lnTo>
                      <a:pt x="660" y="178"/>
                    </a:lnTo>
                    <a:lnTo>
                      <a:pt x="652" y="228"/>
                    </a:lnTo>
                    <a:lnTo>
                      <a:pt x="642" y="276"/>
                    </a:lnTo>
                    <a:lnTo>
                      <a:pt x="627" y="320"/>
                    </a:lnTo>
                    <a:lnTo>
                      <a:pt x="610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80" y="255"/>
                    </a:lnTo>
                    <a:lnTo>
                      <a:pt x="697" y="212"/>
                    </a:lnTo>
                    <a:lnTo>
                      <a:pt x="711" y="167"/>
                    </a:lnTo>
                    <a:lnTo>
                      <a:pt x="722" y="122"/>
                    </a:lnTo>
                    <a:lnTo>
                      <a:pt x="729" y="77"/>
                    </a:lnTo>
                    <a:lnTo>
                      <a:pt x="733" y="33"/>
                    </a:lnTo>
                    <a:lnTo>
                      <a:pt x="741" y="87"/>
                    </a:lnTo>
                    <a:lnTo>
                      <a:pt x="745" y="147"/>
                    </a:lnTo>
                    <a:lnTo>
                      <a:pt x="743" y="210"/>
                    </a:lnTo>
                    <a:lnTo>
                      <a:pt x="730" y="268"/>
                    </a:lnTo>
                    <a:lnTo>
                      <a:pt x="743" y="252"/>
                    </a:lnTo>
                    <a:lnTo>
                      <a:pt x="757" y="232"/>
                    </a:lnTo>
                    <a:lnTo>
                      <a:pt x="771" y="206"/>
                    </a:lnTo>
                    <a:lnTo>
                      <a:pt x="785" y="180"/>
                    </a:lnTo>
                    <a:lnTo>
                      <a:pt x="797" y="153"/>
                    </a:lnTo>
                    <a:lnTo>
                      <a:pt x="809" y="129"/>
                    </a:lnTo>
                    <a:lnTo>
                      <a:pt x="817" y="108"/>
                    </a:lnTo>
                    <a:lnTo>
                      <a:pt x="821" y="93"/>
                    </a:lnTo>
                    <a:lnTo>
                      <a:pt x="819" y="117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5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7" y="295"/>
                    </a:lnTo>
                    <a:lnTo>
                      <a:pt x="726" y="324"/>
                    </a:lnTo>
                    <a:lnTo>
                      <a:pt x="752" y="306"/>
                    </a:lnTo>
                    <a:lnTo>
                      <a:pt x="778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70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1" y="166"/>
                    </a:lnTo>
                    <a:lnTo>
                      <a:pt x="882" y="193"/>
                    </a:lnTo>
                    <a:lnTo>
                      <a:pt x="873" y="220"/>
                    </a:lnTo>
                    <a:lnTo>
                      <a:pt x="862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49" y="297"/>
                    </a:lnTo>
                    <a:lnTo>
                      <a:pt x="877" y="271"/>
                    </a:lnTo>
                    <a:lnTo>
                      <a:pt x="902" y="237"/>
                    </a:lnTo>
                    <a:lnTo>
                      <a:pt x="925" y="200"/>
                    </a:lnTo>
                    <a:lnTo>
                      <a:pt x="945" y="161"/>
                    </a:lnTo>
                    <a:lnTo>
                      <a:pt x="962" y="122"/>
                    </a:lnTo>
                    <a:lnTo>
                      <a:pt x="976" y="83"/>
                    </a:lnTo>
                    <a:lnTo>
                      <a:pt x="986" y="46"/>
                    </a:lnTo>
                    <a:lnTo>
                      <a:pt x="980" y="86"/>
                    </a:lnTo>
                    <a:lnTo>
                      <a:pt x="979" y="128"/>
                    </a:lnTo>
                    <a:lnTo>
                      <a:pt x="980" y="169"/>
                    </a:lnTo>
                    <a:lnTo>
                      <a:pt x="984" y="210"/>
                    </a:lnTo>
                    <a:lnTo>
                      <a:pt x="986" y="247"/>
                    </a:lnTo>
                    <a:lnTo>
                      <a:pt x="986" y="282"/>
                    </a:lnTo>
                    <a:lnTo>
                      <a:pt x="983" y="312"/>
                    </a:lnTo>
                    <a:lnTo>
                      <a:pt x="975" y="339"/>
                    </a:lnTo>
                    <a:lnTo>
                      <a:pt x="901" y="398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75" name="Group 106"/>
            <p:cNvGrpSpPr/>
            <p:nvPr/>
          </p:nvGrpSpPr>
          <p:grpSpPr bwMode="auto">
            <a:xfrm>
              <a:off x="2688" y="4105"/>
              <a:ext cx="1479" cy="215"/>
              <a:chOff x="3452" y="4125"/>
              <a:chExt cx="1479" cy="215"/>
            </a:xfrm>
          </p:grpSpPr>
          <p:sp>
            <p:nvSpPr>
              <p:cNvPr id="376" name="Freeform 107"/>
              <p:cNvSpPr/>
              <p:nvPr/>
            </p:nvSpPr>
            <p:spPr bwMode="auto">
              <a:xfrm>
                <a:off x="3592" y="4158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2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9" y="1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0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7" name="Freeform 108"/>
              <p:cNvSpPr/>
              <p:nvPr/>
            </p:nvSpPr>
            <p:spPr bwMode="auto">
              <a:xfrm>
                <a:off x="3668" y="4235"/>
                <a:ext cx="16" cy="16"/>
              </a:xfrm>
              <a:custGeom>
                <a:avLst/>
                <a:gdLst>
                  <a:gd name="T0" fmla="*/ 0 w 34"/>
                  <a:gd name="T1" fmla="*/ 1 h 32"/>
                  <a:gd name="T2" fmla="*/ 0 w 34"/>
                  <a:gd name="T3" fmla="*/ 1 h 32"/>
                  <a:gd name="T4" fmla="*/ 0 w 34"/>
                  <a:gd name="T5" fmla="*/ 1 h 32"/>
                  <a:gd name="T6" fmla="*/ 0 w 34"/>
                  <a:gd name="T7" fmla="*/ 1 h 32"/>
                  <a:gd name="T8" fmla="*/ 0 w 34"/>
                  <a:gd name="T9" fmla="*/ 0 h 32"/>
                  <a:gd name="T10" fmla="*/ 0 w 34"/>
                  <a:gd name="T11" fmla="*/ 0 h 32"/>
                  <a:gd name="T12" fmla="*/ 0 w 34"/>
                  <a:gd name="T13" fmla="*/ 1 h 32"/>
                  <a:gd name="T14" fmla="*/ 0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0 w 34"/>
                  <a:gd name="T21" fmla="*/ 1 h 32"/>
                  <a:gd name="T22" fmla="*/ 0 w 34"/>
                  <a:gd name="T23" fmla="*/ 1 h 32"/>
                  <a:gd name="T24" fmla="*/ 0 w 34"/>
                  <a:gd name="T25" fmla="*/ 1 h 32"/>
                  <a:gd name="T26" fmla="*/ 0 w 34"/>
                  <a:gd name="T27" fmla="*/ 1 h 32"/>
                  <a:gd name="T28" fmla="*/ 0 w 34"/>
                  <a:gd name="T29" fmla="*/ 1 h 32"/>
                  <a:gd name="T30" fmla="*/ 0 w 34"/>
                  <a:gd name="T31" fmla="*/ 1 h 32"/>
                  <a:gd name="T32" fmla="*/ 0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3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8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8" name="Freeform 109"/>
              <p:cNvSpPr/>
              <p:nvPr/>
            </p:nvSpPr>
            <p:spPr bwMode="auto">
              <a:xfrm>
                <a:off x="3668" y="4194"/>
                <a:ext cx="16" cy="17"/>
              </a:xfrm>
              <a:custGeom>
                <a:avLst/>
                <a:gdLst>
                  <a:gd name="T0" fmla="*/ 0 w 33"/>
                  <a:gd name="T1" fmla="*/ 1 h 32"/>
                  <a:gd name="T2" fmla="*/ 0 w 33"/>
                  <a:gd name="T3" fmla="*/ 1 h 32"/>
                  <a:gd name="T4" fmla="*/ 0 w 33"/>
                  <a:gd name="T5" fmla="*/ 1 h 32"/>
                  <a:gd name="T6" fmla="*/ 0 w 33"/>
                  <a:gd name="T7" fmla="*/ 1 h 32"/>
                  <a:gd name="T8" fmla="*/ 0 w 33"/>
                  <a:gd name="T9" fmla="*/ 0 h 32"/>
                  <a:gd name="T10" fmla="*/ 0 w 33"/>
                  <a:gd name="T11" fmla="*/ 0 h 32"/>
                  <a:gd name="T12" fmla="*/ 0 w 33"/>
                  <a:gd name="T13" fmla="*/ 1 h 32"/>
                  <a:gd name="T14" fmla="*/ 0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0 w 33"/>
                  <a:gd name="T21" fmla="*/ 1 h 32"/>
                  <a:gd name="T22" fmla="*/ 0 w 33"/>
                  <a:gd name="T23" fmla="*/ 1 h 32"/>
                  <a:gd name="T24" fmla="*/ 0 w 33"/>
                  <a:gd name="T25" fmla="*/ 1 h 32"/>
                  <a:gd name="T26" fmla="*/ 0 w 33"/>
                  <a:gd name="T27" fmla="*/ 1 h 32"/>
                  <a:gd name="T28" fmla="*/ 0 w 33"/>
                  <a:gd name="T29" fmla="*/ 1 h 32"/>
                  <a:gd name="T30" fmla="*/ 0 w 33"/>
                  <a:gd name="T31" fmla="*/ 1 h 32"/>
                  <a:gd name="T32" fmla="*/ 0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19"/>
                    </a:moveTo>
                    <a:lnTo>
                      <a:pt x="33" y="13"/>
                    </a:lnTo>
                    <a:lnTo>
                      <a:pt x="30" y="7"/>
                    </a:lnTo>
                    <a:lnTo>
                      <a:pt x="26" y="2"/>
                    </a:lnTo>
                    <a:lnTo>
                      <a:pt x="20" y="0"/>
                    </a:lnTo>
                    <a:lnTo>
                      <a:pt x="13" y="0"/>
                    </a:lnTo>
                    <a:lnTo>
                      <a:pt x="7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29" y="25"/>
                    </a:lnTo>
                    <a:lnTo>
                      <a:pt x="33" y="1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" name="Freeform 110"/>
              <p:cNvSpPr/>
              <p:nvPr/>
            </p:nvSpPr>
            <p:spPr bwMode="auto">
              <a:xfrm>
                <a:off x="3671" y="4153"/>
                <a:ext cx="16" cy="17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6" y="3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4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4" y="30"/>
                    </a:lnTo>
                    <a:lnTo>
                      <a:pt x="29" y="25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" name="Freeform 111"/>
              <p:cNvSpPr/>
              <p:nvPr/>
            </p:nvSpPr>
            <p:spPr bwMode="auto">
              <a:xfrm>
                <a:off x="3772" y="4256"/>
                <a:ext cx="17" cy="16"/>
              </a:xfrm>
              <a:custGeom>
                <a:avLst/>
                <a:gdLst>
                  <a:gd name="T0" fmla="*/ 1 w 33"/>
                  <a:gd name="T1" fmla="*/ 1 h 32"/>
                  <a:gd name="T2" fmla="*/ 1 w 33"/>
                  <a:gd name="T3" fmla="*/ 1 h 32"/>
                  <a:gd name="T4" fmla="*/ 1 w 33"/>
                  <a:gd name="T5" fmla="*/ 1 h 32"/>
                  <a:gd name="T6" fmla="*/ 1 w 33"/>
                  <a:gd name="T7" fmla="*/ 1 h 32"/>
                  <a:gd name="T8" fmla="*/ 1 w 33"/>
                  <a:gd name="T9" fmla="*/ 0 h 32"/>
                  <a:gd name="T10" fmla="*/ 1 w 33"/>
                  <a:gd name="T11" fmla="*/ 0 h 32"/>
                  <a:gd name="T12" fmla="*/ 1 w 33"/>
                  <a:gd name="T13" fmla="*/ 1 h 32"/>
                  <a:gd name="T14" fmla="*/ 1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1 w 33"/>
                  <a:gd name="T21" fmla="*/ 1 h 32"/>
                  <a:gd name="T22" fmla="*/ 1 w 33"/>
                  <a:gd name="T23" fmla="*/ 1 h 32"/>
                  <a:gd name="T24" fmla="*/ 1 w 33"/>
                  <a:gd name="T25" fmla="*/ 1 h 32"/>
                  <a:gd name="T26" fmla="*/ 1 w 33"/>
                  <a:gd name="T27" fmla="*/ 1 h 32"/>
                  <a:gd name="T28" fmla="*/ 1 w 33"/>
                  <a:gd name="T29" fmla="*/ 1 h 32"/>
                  <a:gd name="T30" fmla="*/ 1 w 33"/>
                  <a:gd name="T31" fmla="*/ 1 h 32"/>
                  <a:gd name="T32" fmla="*/ 1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20"/>
                    </a:moveTo>
                    <a:lnTo>
                      <a:pt x="33" y="14"/>
                    </a:lnTo>
                    <a:lnTo>
                      <a:pt x="31" y="8"/>
                    </a:lnTo>
                    <a:lnTo>
                      <a:pt x="26" y="4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3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7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30" y="26"/>
                    </a:lnTo>
                    <a:lnTo>
                      <a:pt x="33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" name="Freeform 112"/>
              <p:cNvSpPr/>
              <p:nvPr/>
            </p:nvSpPr>
            <p:spPr bwMode="auto">
              <a:xfrm>
                <a:off x="3768" y="4216"/>
                <a:ext cx="17" cy="16"/>
              </a:xfrm>
              <a:custGeom>
                <a:avLst/>
                <a:gdLst>
                  <a:gd name="T0" fmla="*/ 1 w 32"/>
                  <a:gd name="T1" fmla="*/ 0 h 33"/>
                  <a:gd name="T2" fmla="*/ 1 w 32"/>
                  <a:gd name="T3" fmla="*/ 0 h 33"/>
                  <a:gd name="T4" fmla="*/ 1 w 32"/>
                  <a:gd name="T5" fmla="*/ 0 h 33"/>
                  <a:gd name="T6" fmla="*/ 1 w 32"/>
                  <a:gd name="T7" fmla="*/ 0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0 h 33"/>
                  <a:gd name="T14" fmla="*/ 1 w 32"/>
                  <a:gd name="T15" fmla="*/ 0 h 33"/>
                  <a:gd name="T16" fmla="*/ 0 w 32"/>
                  <a:gd name="T17" fmla="*/ 0 h 33"/>
                  <a:gd name="T18" fmla="*/ 0 w 32"/>
                  <a:gd name="T19" fmla="*/ 0 h 33"/>
                  <a:gd name="T20" fmla="*/ 1 w 32"/>
                  <a:gd name="T21" fmla="*/ 0 h 33"/>
                  <a:gd name="T22" fmla="*/ 1 w 32"/>
                  <a:gd name="T23" fmla="*/ 0 h 33"/>
                  <a:gd name="T24" fmla="*/ 1 w 32"/>
                  <a:gd name="T25" fmla="*/ 0 h 33"/>
                  <a:gd name="T26" fmla="*/ 1 w 32"/>
                  <a:gd name="T27" fmla="*/ 0 h 33"/>
                  <a:gd name="T28" fmla="*/ 1 w 32"/>
                  <a:gd name="T29" fmla="*/ 0 h 33"/>
                  <a:gd name="T30" fmla="*/ 1 w 32"/>
                  <a:gd name="T31" fmla="*/ 0 h 33"/>
                  <a:gd name="T32" fmla="*/ 1 w 32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9"/>
                    </a:lnTo>
                    <a:lnTo>
                      <a:pt x="26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3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3"/>
                    </a:ln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" name="Freeform 113"/>
              <p:cNvSpPr/>
              <p:nvPr/>
            </p:nvSpPr>
            <p:spPr bwMode="auto">
              <a:xfrm>
                <a:off x="3774" y="4175"/>
                <a:ext cx="16" cy="17"/>
              </a:xfrm>
              <a:custGeom>
                <a:avLst/>
                <a:gdLst>
                  <a:gd name="T0" fmla="*/ 0 w 33"/>
                  <a:gd name="T1" fmla="*/ 1 h 33"/>
                  <a:gd name="T2" fmla="*/ 0 w 33"/>
                  <a:gd name="T3" fmla="*/ 1 h 33"/>
                  <a:gd name="T4" fmla="*/ 0 w 33"/>
                  <a:gd name="T5" fmla="*/ 1 h 33"/>
                  <a:gd name="T6" fmla="*/ 0 w 33"/>
                  <a:gd name="T7" fmla="*/ 1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1 h 33"/>
                  <a:gd name="T14" fmla="*/ 0 w 33"/>
                  <a:gd name="T15" fmla="*/ 1 h 33"/>
                  <a:gd name="T16" fmla="*/ 0 w 33"/>
                  <a:gd name="T17" fmla="*/ 1 h 33"/>
                  <a:gd name="T18" fmla="*/ 0 w 33"/>
                  <a:gd name="T19" fmla="*/ 1 h 33"/>
                  <a:gd name="T20" fmla="*/ 0 w 33"/>
                  <a:gd name="T21" fmla="*/ 1 h 33"/>
                  <a:gd name="T22" fmla="*/ 0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0 w 33"/>
                  <a:gd name="T29" fmla="*/ 1 h 33"/>
                  <a:gd name="T30" fmla="*/ 0 w 33"/>
                  <a:gd name="T31" fmla="*/ 1 h 33"/>
                  <a:gd name="T32" fmla="*/ 0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33" y="21"/>
                    </a:moveTo>
                    <a:lnTo>
                      <a:pt x="33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5" y="31"/>
                    </a:lnTo>
                    <a:lnTo>
                      <a:pt x="29" y="26"/>
                    </a:lnTo>
                    <a:lnTo>
                      <a:pt x="33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" name="Freeform 114"/>
              <p:cNvSpPr/>
              <p:nvPr/>
            </p:nvSpPr>
            <p:spPr bwMode="auto">
              <a:xfrm>
                <a:off x="3789" y="4136"/>
                <a:ext cx="16" cy="17"/>
              </a:xfrm>
              <a:custGeom>
                <a:avLst/>
                <a:gdLst>
                  <a:gd name="T0" fmla="*/ 1 w 32"/>
                  <a:gd name="T1" fmla="*/ 1 h 34"/>
                  <a:gd name="T2" fmla="*/ 1 w 32"/>
                  <a:gd name="T3" fmla="*/ 1 h 34"/>
                  <a:gd name="T4" fmla="*/ 1 w 32"/>
                  <a:gd name="T5" fmla="*/ 1 h 34"/>
                  <a:gd name="T6" fmla="*/ 1 w 32"/>
                  <a:gd name="T7" fmla="*/ 1 h 34"/>
                  <a:gd name="T8" fmla="*/ 1 w 32"/>
                  <a:gd name="T9" fmla="*/ 0 h 34"/>
                  <a:gd name="T10" fmla="*/ 1 w 32"/>
                  <a:gd name="T11" fmla="*/ 0 h 34"/>
                  <a:gd name="T12" fmla="*/ 1 w 32"/>
                  <a:gd name="T13" fmla="*/ 1 h 34"/>
                  <a:gd name="T14" fmla="*/ 1 w 32"/>
                  <a:gd name="T15" fmla="*/ 1 h 34"/>
                  <a:gd name="T16" fmla="*/ 0 w 32"/>
                  <a:gd name="T17" fmla="*/ 1 h 34"/>
                  <a:gd name="T18" fmla="*/ 0 w 32"/>
                  <a:gd name="T19" fmla="*/ 1 h 34"/>
                  <a:gd name="T20" fmla="*/ 1 w 32"/>
                  <a:gd name="T21" fmla="*/ 1 h 34"/>
                  <a:gd name="T22" fmla="*/ 1 w 32"/>
                  <a:gd name="T23" fmla="*/ 1 h 34"/>
                  <a:gd name="T24" fmla="*/ 1 w 32"/>
                  <a:gd name="T25" fmla="*/ 1 h 34"/>
                  <a:gd name="T26" fmla="*/ 1 w 32"/>
                  <a:gd name="T27" fmla="*/ 1 h 34"/>
                  <a:gd name="T28" fmla="*/ 1 w 32"/>
                  <a:gd name="T29" fmla="*/ 1 h 34"/>
                  <a:gd name="T30" fmla="*/ 1 w 32"/>
                  <a:gd name="T31" fmla="*/ 1 h 34"/>
                  <a:gd name="T32" fmla="*/ 1 w 32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4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4"/>
                    </a:lnTo>
                    <a:lnTo>
                      <a:pt x="20" y="34"/>
                    </a:lnTo>
                    <a:lnTo>
                      <a:pt x="25" y="32"/>
                    </a:lnTo>
                    <a:lnTo>
                      <a:pt x="30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4" name="Freeform 115"/>
              <p:cNvSpPr/>
              <p:nvPr/>
            </p:nvSpPr>
            <p:spPr bwMode="auto">
              <a:xfrm>
                <a:off x="3842" y="4235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5" name="Freeform 116"/>
              <p:cNvSpPr/>
              <p:nvPr/>
            </p:nvSpPr>
            <p:spPr bwMode="auto">
              <a:xfrm>
                <a:off x="3857" y="4201"/>
                <a:ext cx="16" cy="16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lnTo>
                      <a:pt x="18" y="32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6" name="Freeform 117"/>
              <p:cNvSpPr/>
              <p:nvPr/>
            </p:nvSpPr>
            <p:spPr bwMode="auto">
              <a:xfrm>
                <a:off x="3861" y="4164"/>
                <a:ext cx="16" cy="17"/>
              </a:xfrm>
              <a:custGeom>
                <a:avLst/>
                <a:gdLst>
                  <a:gd name="T0" fmla="*/ 1 w 32"/>
                  <a:gd name="T1" fmla="*/ 1 h 33"/>
                  <a:gd name="T2" fmla="*/ 1 w 32"/>
                  <a:gd name="T3" fmla="*/ 1 h 33"/>
                  <a:gd name="T4" fmla="*/ 1 w 32"/>
                  <a:gd name="T5" fmla="*/ 1 h 33"/>
                  <a:gd name="T6" fmla="*/ 1 w 32"/>
                  <a:gd name="T7" fmla="*/ 1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1 h 33"/>
                  <a:gd name="T14" fmla="*/ 1 w 32"/>
                  <a:gd name="T15" fmla="*/ 1 h 33"/>
                  <a:gd name="T16" fmla="*/ 0 w 32"/>
                  <a:gd name="T17" fmla="*/ 1 h 33"/>
                  <a:gd name="T18" fmla="*/ 0 w 32"/>
                  <a:gd name="T19" fmla="*/ 1 h 33"/>
                  <a:gd name="T20" fmla="*/ 1 w 32"/>
                  <a:gd name="T21" fmla="*/ 1 h 33"/>
                  <a:gd name="T22" fmla="*/ 1 w 32"/>
                  <a:gd name="T23" fmla="*/ 1 h 33"/>
                  <a:gd name="T24" fmla="*/ 1 w 32"/>
                  <a:gd name="T25" fmla="*/ 1 h 33"/>
                  <a:gd name="T26" fmla="*/ 1 w 32"/>
                  <a:gd name="T27" fmla="*/ 1 h 33"/>
                  <a:gd name="T28" fmla="*/ 1 w 32"/>
                  <a:gd name="T29" fmla="*/ 1 h 33"/>
                  <a:gd name="T30" fmla="*/ 1 w 32"/>
                  <a:gd name="T31" fmla="*/ 1 h 33"/>
                  <a:gd name="T32" fmla="*/ 1 w 32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7" name="Freeform 118"/>
              <p:cNvSpPr/>
              <p:nvPr/>
            </p:nvSpPr>
            <p:spPr bwMode="auto">
              <a:xfrm>
                <a:off x="4066" y="4265"/>
                <a:ext cx="40" cy="40"/>
              </a:xfrm>
              <a:custGeom>
                <a:avLst/>
                <a:gdLst>
                  <a:gd name="T0" fmla="*/ 1 w 80"/>
                  <a:gd name="T1" fmla="*/ 0 h 80"/>
                  <a:gd name="T2" fmla="*/ 1 w 80"/>
                  <a:gd name="T3" fmla="*/ 0 h 80"/>
                  <a:gd name="T4" fmla="*/ 1 w 80"/>
                  <a:gd name="T5" fmla="*/ 1 h 80"/>
                  <a:gd name="T6" fmla="*/ 1 w 80"/>
                  <a:gd name="T7" fmla="*/ 1 h 80"/>
                  <a:gd name="T8" fmla="*/ 1 w 80"/>
                  <a:gd name="T9" fmla="*/ 1 h 80"/>
                  <a:gd name="T10" fmla="*/ 1 w 80"/>
                  <a:gd name="T11" fmla="*/ 1 h 80"/>
                  <a:gd name="T12" fmla="*/ 1 w 80"/>
                  <a:gd name="T13" fmla="*/ 1 h 80"/>
                  <a:gd name="T14" fmla="*/ 1 w 80"/>
                  <a:gd name="T15" fmla="*/ 1 h 80"/>
                  <a:gd name="T16" fmla="*/ 0 w 80"/>
                  <a:gd name="T17" fmla="*/ 1 h 80"/>
                  <a:gd name="T18" fmla="*/ 0 w 80"/>
                  <a:gd name="T19" fmla="*/ 1 h 80"/>
                  <a:gd name="T20" fmla="*/ 0 w 80"/>
                  <a:gd name="T21" fmla="*/ 1 h 80"/>
                  <a:gd name="T22" fmla="*/ 1 w 80"/>
                  <a:gd name="T23" fmla="*/ 1 h 80"/>
                  <a:gd name="T24" fmla="*/ 1 w 80"/>
                  <a:gd name="T25" fmla="*/ 1 h 80"/>
                  <a:gd name="T26" fmla="*/ 1 w 80"/>
                  <a:gd name="T27" fmla="*/ 1 h 80"/>
                  <a:gd name="T28" fmla="*/ 1 w 80"/>
                  <a:gd name="T29" fmla="*/ 1 h 80"/>
                  <a:gd name="T30" fmla="*/ 1 w 80"/>
                  <a:gd name="T31" fmla="*/ 1 h 80"/>
                  <a:gd name="T32" fmla="*/ 1 w 80"/>
                  <a:gd name="T33" fmla="*/ 1 h 80"/>
                  <a:gd name="T34" fmla="*/ 1 w 80"/>
                  <a:gd name="T35" fmla="*/ 1 h 80"/>
                  <a:gd name="T36" fmla="*/ 1 w 80"/>
                  <a:gd name="T37" fmla="*/ 1 h 80"/>
                  <a:gd name="T38" fmla="*/ 1 w 80"/>
                  <a:gd name="T39" fmla="*/ 1 h 80"/>
                  <a:gd name="T40" fmla="*/ 1 w 80"/>
                  <a:gd name="T41" fmla="*/ 1 h 80"/>
                  <a:gd name="T42" fmla="*/ 1 w 80"/>
                  <a:gd name="T43" fmla="*/ 1 h 80"/>
                  <a:gd name="T44" fmla="*/ 1 w 80"/>
                  <a:gd name="T45" fmla="*/ 1 h 80"/>
                  <a:gd name="T46" fmla="*/ 1 w 80"/>
                  <a:gd name="T47" fmla="*/ 1 h 80"/>
                  <a:gd name="T48" fmla="*/ 1 w 80"/>
                  <a:gd name="T49" fmla="*/ 1 h 80"/>
                  <a:gd name="T50" fmla="*/ 1 w 80"/>
                  <a:gd name="T51" fmla="*/ 1 h 80"/>
                  <a:gd name="T52" fmla="*/ 1 w 80"/>
                  <a:gd name="T53" fmla="*/ 1 h 80"/>
                  <a:gd name="T54" fmla="*/ 1 w 80"/>
                  <a:gd name="T55" fmla="*/ 1 h 80"/>
                  <a:gd name="T56" fmla="*/ 1 w 80"/>
                  <a:gd name="T57" fmla="*/ 1 h 80"/>
                  <a:gd name="T58" fmla="*/ 1 w 80"/>
                  <a:gd name="T59" fmla="*/ 1 h 80"/>
                  <a:gd name="T60" fmla="*/ 1 w 80"/>
                  <a:gd name="T61" fmla="*/ 1 h 80"/>
                  <a:gd name="T62" fmla="*/ 1 w 80"/>
                  <a:gd name="T63" fmla="*/ 1 h 80"/>
                  <a:gd name="T64" fmla="*/ 1 w 80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80">
                    <a:moveTo>
                      <a:pt x="46" y="0"/>
                    </a:moveTo>
                    <a:lnTo>
                      <a:pt x="38" y="0"/>
                    </a:lnTo>
                    <a:lnTo>
                      <a:pt x="30" y="2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9"/>
                    </a:lnTo>
                    <a:lnTo>
                      <a:pt x="3" y="26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9"/>
                    </a:lnTo>
                    <a:lnTo>
                      <a:pt x="18" y="74"/>
                    </a:lnTo>
                    <a:lnTo>
                      <a:pt x="24" y="78"/>
                    </a:lnTo>
                    <a:lnTo>
                      <a:pt x="32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7"/>
                    </a:lnTo>
                    <a:lnTo>
                      <a:pt x="62" y="73"/>
                    </a:lnTo>
                    <a:lnTo>
                      <a:pt x="68" y="67"/>
                    </a:lnTo>
                    <a:lnTo>
                      <a:pt x="73" y="62"/>
                    </a:lnTo>
                    <a:lnTo>
                      <a:pt x="76" y="55"/>
                    </a:lnTo>
                    <a:lnTo>
                      <a:pt x="79" y="47"/>
                    </a:lnTo>
                    <a:lnTo>
                      <a:pt x="80" y="39"/>
                    </a:lnTo>
                    <a:lnTo>
                      <a:pt x="79" y="30"/>
                    </a:lnTo>
                    <a:lnTo>
                      <a:pt x="76" y="24"/>
                    </a:lnTo>
                    <a:lnTo>
                      <a:pt x="73" y="17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8" name="Freeform 119"/>
              <p:cNvSpPr/>
              <p:nvPr/>
            </p:nvSpPr>
            <p:spPr bwMode="auto">
              <a:xfrm>
                <a:off x="4136" y="4223"/>
                <a:ext cx="40" cy="39"/>
              </a:xfrm>
              <a:custGeom>
                <a:avLst/>
                <a:gdLst>
                  <a:gd name="T0" fmla="*/ 1 w 79"/>
                  <a:gd name="T1" fmla="*/ 0 h 80"/>
                  <a:gd name="T2" fmla="*/ 1 w 79"/>
                  <a:gd name="T3" fmla="*/ 0 h 80"/>
                  <a:gd name="T4" fmla="*/ 1 w 79"/>
                  <a:gd name="T5" fmla="*/ 0 h 80"/>
                  <a:gd name="T6" fmla="*/ 1 w 79"/>
                  <a:gd name="T7" fmla="*/ 0 h 80"/>
                  <a:gd name="T8" fmla="*/ 1 w 79"/>
                  <a:gd name="T9" fmla="*/ 0 h 80"/>
                  <a:gd name="T10" fmla="*/ 1 w 79"/>
                  <a:gd name="T11" fmla="*/ 0 h 80"/>
                  <a:gd name="T12" fmla="*/ 1 w 79"/>
                  <a:gd name="T13" fmla="*/ 0 h 80"/>
                  <a:gd name="T14" fmla="*/ 1 w 79"/>
                  <a:gd name="T15" fmla="*/ 0 h 80"/>
                  <a:gd name="T16" fmla="*/ 0 w 79"/>
                  <a:gd name="T17" fmla="*/ 0 h 80"/>
                  <a:gd name="T18" fmla="*/ 0 w 79"/>
                  <a:gd name="T19" fmla="*/ 0 h 80"/>
                  <a:gd name="T20" fmla="*/ 1 w 79"/>
                  <a:gd name="T21" fmla="*/ 0 h 80"/>
                  <a:gd name="T22" fmla="*/ 1 w 79"/>
                  <a:gd name="T23" fmla="*/ 0 h 80"/>
                  <a:gd name="T24" fmla="*/ 1 w 79"/>
                  <a:gd name="T25" fmla="*/ 0 h 80"/>
                  <a:gd name="T26" fmla="*/ 1 w 79"/>
                  <a:gd name="T27" fmla="*/ 0 h 80"/>
                  <a:gd name="T28" fmla="*/ 1 w 79"/>
                  <a:gd name="T29" fmla="*/ 0 h 80"/>
                  <a:gd name="T30" fmla="*/ 1 w 79"/>
                  <a:gd name="T31" fmla="*/ 0 h 80"/>
                  <a:gd name="T32" fmla="*/ 1 w 79"/>
                  <a:gd name="T33" fmla="*/ 0 h 80"/>
                  <a:gd name="T34" fmla="*/ 1 w 79"/>
                  <a:gd name="T35" fmla="*/ 0 h 80"/>
                  <a:gd name="T36" fmla="*/ 1 w 79"/>
                  <a:gd name="T37" fmla="*/ 0 h 80"/>
                  <a:gd name="T38" fmla="*/ 1 w 79"/>
                  <a:gd name="T39" fmla="*/ 0 h 80"/>
                  <a:gd name="T40" fmla="*/ 1 w 79"/>
                  <a:gd name="T41" fmla="*/ 0 h 80"/>
                  <a:gd name="T42" fmla="*/ 1 w 79"/>
                  <a:gd name="T43" fmla="*/ 0 h 80"/>
                  <a:gd name="T44" fmla="*/ 1 w 79"/>
                  <a:gd name="T45" fmla="*/ 0 h 80"/>
                  <a:gd name="T46" fmla="*/ 1 w 79"/>
                  <a:gd name="T47" fmla="*/ 0 h 80"/>
                  <a:gd name="T48" fmla="*/ 1 w 79"/>
                  <a:gd name="T49" fmla="*/ 0 h 80"/>
                  <a:gd name="T50" fmla="*/ 1 w 79"/>
                  <a:gd name="T51" fmla="*/ 0 h 80"/>
                  <a:gd name="T52" fmla="*/ 1 w 79"/>
                  <a:gd name="T53" fmla="*/ 0 h 80"/>
                  <a:gd name="T54" fmla="*/ 1 w 79"/>
                  <a:gd name="T55" fmla="*/ 0 h 80"/>
                  <a:gd name="T56" fmla="*/ 1 w 79"/>
                  <a:gd name="T57" fmla="*/ 0 h 80"/>
                  <a:gd name="T58" fmla="*/ 1 w 79"/>
                  <a:gd name="T59" fmla="*/ 0 h 80"/>
                  <a:gd name="T60" fmla="*/ 1 w 79"/>
                  <a:gd name="T61" fmla="*/ 0 h 80"/>
                  <a:gd name="T62" fmla="*/ 1 w 79"/>
                  <a:gd name="T63" fmla="*/ 0 h 80"/>
                  <a:gd name="T64" fmla="*/ 1 w 79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79" h="80">
                    <a:moveTo>
                      <a:pt x="47" y="0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4"/>
                    </a:lnTo>
                    <a:lnTo>
                      <a:pt x="17" y="7"/>
                    </a:lnTo>
                    <a:lnTo>
                      <a:pt x="11" y="13"/>
                    </a:lnTo>
                    <a:lnTo>
                      <a:pt x="5" y="19"/>
                    </a:lnTo>
                    <a:lnTo>
                      <a:pt x="2" y="26"/>
                    </a:lnTo>
                    <a:lnTo>
                      <a:pt x="0" y="34"/>
                    </a:lnTo>
                    <a:lnTo>
                      <a:pt x="0" y="42"/>
                    </a:lnTo>
                    <a:lnTo>
                      <a:pt x="1" y="49"/>
                    </a:lnTo>
                    <a:lnTo>
                      <a:pt x="3" y="57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8" y="74"/>
                    </a:lnTo>
                    <a:lnTo>
                      <a:pt x="25" y="78"/>
                    </a:lnTo>
                    <a:lnTo>
                      <a:pt x="33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6"/>
                    </a:lnTo>
                    <a:lnTo>
                      <a:pt x="63" y="73"/>
                    </a:lnTo>
                    <a:lnTo>
                      <a:pt x="69" y="67"/>
                    </a:lnTo>
                    <a:lnTo>
                      <a:pt x="73" y="61"/>
                    </a:lnTo>
                    <a:lnTo>
                      <a:pt x="77" y="55"/>
                    </a:lnTo>
                    <a:lnTo>
                      <a:pt x="79" y="46"/>
                    </a:lnTo>
                    <a:lnTo>
                      <a:pt x="79" y="38"/>
                    </a:lnTo>
                    <a:lnTo>
                      <a:pt x="78" y="31"/>
                    </a:lnTo>
                    <a:lnTo>
                      <a:pt x="76" y="23"/>
                    </a:lnTo>
                    <a:lnTo>
                      <a:pt x="72" y="18"/>
                    </a:lnTo>
                    <a:lnTo>
                      <a:pt x="68" y="12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9" name="Freeform 120"/>
              <p:cNvSpPr/>
              <p:nvPr/>
            </p:nvSpPr>
            <p:spPr bwMode="auto">
              <a:xfrm>
                <a:off x="4059" y="4190"/>
                <a:ext cx="40" cy="40"/>
              </a:xfrm>
              <a:custGeom>
                <a:avLst/>
                <a:gdLst>
                  <a:gd name="T0" fmla="*/ 1 w 80"/>
                  <a:gd name="T1" fmla="*/ 0 h 78"/>
                  <a:gd name="T2" fmla="*/ 1 w 80"/>
                  <a:gd name="T3" fmla="*/ 0 h 78"/>
                  <a:gd name="T4" fmla="*/ 1 w 80"/>
                  <a:gd name="T5" fmla="*/ 0 h 78"/>
                  <a:gd name="T6" fmla="*/ 1 w 80"/>
                  <a:gd name="T7" fmla="*/ 1 h 78"/>
                  <a:gd name="T8" fmla="*/ 1 w 80"/>
                  <a:gd name="T9" fmla="*/ 1 h 78"/>
                  <a:gd name="T10" fmla="*/ 1 w 80"/>
                  <a:gd name="T11" fmla="*/ 1 h 78"/>
                  <a:gd name="T12" fmla="*/ 1 w 80"/>
                  <a:gd name="T13" fmla="*/ 1 h 78"/>
                  <a:gd name="T14" fmla="*/ 1 w 80"/>
                  <a:gd name="T15" fmla="*/ 1 h 78"/>
                  <a:gd name="T16" fmla="*/ 1 w 80"/>
                  <a:gd name="T17" fmla="*/ 1 h 78"/>
                  <a:gd name="T18" fmla="*/ 0 w 80"/>
                  <a:gd name="T19" fmla="*/ 1 h 78"/>
                  <a:gd name="T20" fmla="*/ 1 w 80"/>
                  <a:gd name="T21" fmla="*/ 1 h 78"/>
                  <a:gd name="T22" fmla="*/ 1 w 80"/>
                  <a:gd name="T23" fmla="*/ 1 h 78"/>
                  <a:gd name="T24" fmla="*/ 1 w 80"/>
                  <a:gd name="T25" fmla="*/ 1 h 78"/>
                  <a:gd name="T26" fmla="*/ 1 w 80"/>
                  <a:gd name="T27" fmla="*/ 1 h 78"/>
                  <a:gd name="T28" fmla="*/ 1 w 80"/>
                  <a:gd name="T29" fmla="*/ 1 h 78"/>
                  <a:gd name="T30" fmla="*/ 1 w 80"/>
                  <a:gd name="T31" fmla="*/ 1 h 78"/>
                  <a:gd name="T32" fmla="*/ 1 w 80"/>
                  <a:gd name="T33" fmla="*/ 1 h 78"/>
                  <a:gd name="T34" fmla="*/ 1 w 80"/>
                  <a:gd name="T35" fmla="*/ 1 h 78"/>
                  <a:gd name="T36" fmla="*/ 1 w 80"/>
                  <a:gd name="T37" fmla="*/ 1 h 78"/>
                  <a:gd name="T38" fmla="*/ 1 w 80"/>
                  <a:gd name="T39" fmla="*/ 1 h 78"/>
                  <a:gd name="T40" fmla="*/ 1 w 80"/>
                  <a:gd name="T41" fmla="*/ 1 h 78"/>
                  <a:gd name="T42" fmla="*/ 1 w 80"/>
                  <a:gd name="T43" fmla="*/ 1 h 78"/>
                  <a:gd name="T44" fmla="*/ 1 w 80"/>
                  <a:gd name="T45" fmla="*/ 1 h 78"/>
                  <a:gd name="T46" fmla="*/ 1 w 80"/>
                  <a:gd name="T47" fmla="*/ 1 h 78"/>
                  <a:gd name="T48" fmla="*/ 1 w 80"/>
                  <a:gd name="T49" fmla="*/ 1 h 78"/>
                  <a:gd name="T50" fmla="*/ 1 w 80"/>
                  <a:gd name="T51" fmla="*/ 1 h 78"/>
                  <a:gd name="T52" fmla="*/ 1 w 80"/>
                  <a:gd name="T53" fmla="*/ 1 h 78"/>
                  <a:gd name="T54" fmla="*/ 1 w 80"/>
                  <a:gd name="T55" fmla="*/ 1 h 78"/>
                  <a:gd name="T56" fmla="*/ 1 w 80"/>
                  <a:gd name="T57" fmla="*/ 1 h 78"/>
                  <a:gd name="T58" fmla="*/ 1 w 80"/>
                  <a:gd name="T59" fmla="*/ 1 h 78"/>
                  <a:gd name="T60" fmla="*/ 1 w 80"/>
                  <a:gd name="T61" fmla="*/ 1 h 78"/>
                  <a:gd name="T62" fmla="*/ 1 w 80"/>
                  <a:gd name="T63" fmla="*/ 1 h 78"/>
                  <a:gd name="T64" fmla="*/ 1 w 80"/>
                  <a:gd name="T65" fmla="*/ 0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8" y="0"/>
                    </a:moveTo>
                    <a:lnTo>
                      <a:pt x="40" y="0"/>
                    </a:lnTo>
                    <a:lnTo>
                      <a:pt x="32" y="0"/>
                    </a:lnTo>
                    <a:lnTo>
                      <a:pt x="25" y="3"/>
                    </a:lnTo>
                    <a:lnTo>
                      <a:pt x="18" y="7"/>
                    </a:lnTo>
                    <a:lnTo>
                      <a:pt x="12" y="11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2" y="32"/>
                    </a:lnTo>
                    <a:lnTo>
                      <a:pt x="0" y="40"/>
                    </a:lnTo>
                    <a:lnTo>
                      <a:pt x="2" y="47"/>
                    </a:lnTo>
                    <a:lnTo>
                      <a:pt x="4" y="55"/>
                    </a:lnTo>
                    <a:lnTo>
                      <a:pt x="7" y="61"/>
                    </a:lnTo>
                    <a:lnTo>
                      <a:pt x="13" y="67"/>
                    </a:lnTo>
                    <a:lnTo>
                      <a:pt x="19" y="72"/>
                    </a:lnTo>
                    <a:lnTo>
                      <a:pt x="26" y="76"/>
                    </a:lnTo>
                    <a:lnTo>
                      <a:pt x="34" y="78"/>
                    </a:lnTo>
                    <a:lnTo>
                      <a:pt x="42" y="78"/>
                    </a:lnTo>
                    <a:lnTo>
                      <a:pt x="50" y="77"/>
                    </a:lnTo>
                    <a:lnTo>
                      <a:pt x="57" y="75"/>
                    </a:lnTo>
                    <a:lnTo>
                      <a:pt x="64" y="71"/>
                    </a:lnTo>
                    <a:lnTo>
                      <a:pt x="70" y="65"/>
                    </a:lnTo>
                    <a:lnTo>
                      <a:pt x="74" y="60"/>
                    </a:lnTo>
                    <a:lnTo>
                      <a:pt x="78" y="53"/>
                    </a:lnTo>
                    <a:lnTo>
                      <a:pt x="80" y="45"/>
                    </a:lnTo>
                    <a:lnTo>
                      <a:pt x="80" y="37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3" y="6"/>
                    </a:lnTo>
                    <a:lnTo>
                      <a:pt x="56" y="2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" name="Freeform 121"/>
              <p:cNvSpPr/>
              <p:nvPr/>
            </p:nvSpPr>
            <p:spPr bwMode="auto">
              <a:xfrm>
                <a:off x="3990" y="4195"/>
                <a:ext cx="39" cy="39"/>
              </a:xfrm>
              <a:custGeom>
                <a:avLst/>
                <a:gdLst>
                  <a:gd name="T0" fmla="*/ 0 w 80"/>
                  <a:gd name="T1" fmla="*/ 1 h 78"/>
                  <a:gd name="T2" fmla="*/ 0 w 80"/>
                  <a:gd name="T3" fmla="*/ 0 h 78"/>
                  <a:gd name="T4" fmla="*/ 0 w 80"/>
                  <a:gd name="T5" fmla="*/ 1 h 78"/>
                  <a:gd name="T6" fmla="*/ 0 w 80"/>
                  <a:gd name="T7" fmla="*/ 1 h 78"/>
                  <a:gd name="T8" fmla="*/ 0 w 80"/>
                  <a:gd name="T9" fmla="*/ 1 h 78"/>
                  <a:gd name="T10" fmla="*/ 0 w 80"/>
                  <a:gd name="T11" fmla="*/ 1 h 78"/>
                  <a:gd name="T12" fmla="*/ 0 w 80"/>
                  <a:gd name="T13" fmla="*/ 1 h 78"/>
                  <a:gd name="T14" fmla="*/ 0 w 80"/>
                  <a:gd name="T15" fmla="*/ 1 h 78"/>
                  <a:gd name="T16" fmla="*/ 0 w 80"/>
                  <a:gd name="T17" fmla="*/ 1 h 78"/>
                  <a:gd name="T18" fmla="*/ 0 w 80"/>
                  <a:gd name="T19" fmla="*/ 1 h 78"/>
                  <a:gd name="T20" fmla="*/ 0 w 80"/>
                  <a:gd name="T21" fmla="*/ 1 h 78"/>
                  <a:gd name="T22" fmla="*/ 0 w 80"/>
                  <a:gd name="T23" fmla="*/ 1 h 78"/>
                  <a:gd name="T24" fmla="*/ 0 w 80"/>
                  <a:gd name="T25" fmla="*/ 1 h 78"/>
                  <a:gd name="T26" fmla="*/ 0 w 80"/>
                  <a:gd name="T27" fmla="*/ 1 h 78"/>
                  <a:gd name="T28" fmla="*/ 0 w 80"/>
                  <a:gd name="T29" fmla="*/ 1 h 78"/>
                  <a:gd name="T30" fmla="*/ 0 w 80"/>
                  <a:gd name="T31" fmla="*/ 1 h 78"/>
                  <a:gd name="T32" fmla="*/ 0 w 80"/>
                  <a:gd name="T33" fmla="*/ 1 h 78"/>
                  <a:gd name="T34" fmla="*/ 0 w 80"/>
                  <a:gd name="T35" fmla="*/ 1 h 78"/>
                  <a:gd name="T36" fmla="*/ 0 w 80"/>
                  <a:gd name="T37" fmla="*/ 1 h 78"/>
                  <a:gd name="T38" fmla="*/ 0 w 80"/>
                  <a:gd name="T39" fmla="*/ 1 h 78"/>
                  <a:gd name="T40" fmla="*/ 0 w 80"/>
                  <a:gd name="T41" fmla="*/ 1 h 78"/>
                  <a:gd name="T42" fmla="*/ 0 w 80"/>
                  <a:gd name="T43" fmla="*/ 1 h 78"/>
                  <a:gd name="T44" fmla="*/ 0 w 80"/>
                  <a:gd name="T45" fmla="*/ 1 h 78"/>
                  <a:gd name="T46" fmla="*/ 0 w 80"/>
                  <a:gd name="T47" fmla="*/ 1 h 78"/>
                  <a:gd name="T48" fmla="*/ 0 w 80"/>
                  <a:gd name="T49" fmla="*/ 1 h 78"/>
                  <a:gd name="T50" fmla="*/ 0 w 80"/>
                  <a:gd name="T51" fmla="*/ 1 h 78"/>
                  <a:gd name="T52" fmla="*/ 0 w 80"/>
                  <a:gd name="T53" fmla="*/ 1 h 78"/>
                  <a:gd name="T54" fmla="*/ 0 w 80"/>
                  <a:gd name="T55" fmla="*/ 1 h 78"/>
                  <a:gd name="T56" fmla="*/ 0 w 80"/>
                  <a:gd name="T57" fmla="*/ 1 h 78"/>
                  <a:gd name="T58" fmla="*/ 0 w 80"/>
                  <a:gd name="T59" fmla="*/ 1 h 78"/>
                  <a:gd name="T60" fmla="*/ 0 w 80"/>
                  <a:gd name="T61" fmla="*/ 1 h 78"/>
                  <a:gd name="T62" fmla="*/ 0 w 80"/>
                  <a:gd name="T63" fmla="*/ 1 h 78"/>
                  <a:gd name="T64" fmla="*/ 0 w 80"/>
                  <a:gd name="T65" fmla="*/ 1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7" y="1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3"/>
                    </a:lnTo>
                    <a:lnTo>
                      <a:pt x="17" y="7"/>
                    </a:lnTo>
                    <a:lnTo>
                      <a:pt x="12" y="12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1" y="32"/>
                    </a:lnTo>
                    <a:lnTo>
                      <a:pt x="0" y="40"/>
                    </a:lnTo>
                    <a:lnTo>
                      <a:pt x="1" y="48"/>
                    </a:lnTo>
                    <a:lnTo>
                      <a:pt x="4" y="55"/>
                    </a:lnTo>
                    <a:lnTo>
                      <a:pt x="7" y="62"/>
                    </a:lnTo>
                    <a:lnTo>
                      <a:pt x="13" y="68"/>
                    </a:lnTo>
                    <a:lnTo>
                      <a:pt x="19" y="73"/>
                    </a:lnTo>
                    <a:lnTo>
                      <a:pt x="25" y="76"/>
                    </a:lnTo>
                    <a:lnTo>
                      <a:pt x="33" y="78"/>
                    </a:lnTo>
                    <a:lnTo>
                      <a:pt x="42" y="78"/>
                    </a:lnTo>
                    <a:lnTo>
                      <a:pt x="50" y="78"/>
                    </a:lnTo>
                    <a:lnTo>
                      <a:pt x="57" y="75"/>
                    </a:lnTo>
                    <a:lnTo>
                      <a:pt x="63" y="71"/>
                    </a:lnTo>
                    <a:lnTo>
                      <a:pt x="69" y="67"/>
                    </a:lnTo>
                    <a:lnTo>
                      <a:pt x="74" y="61"/>
                    </a:lnTo>
                    <a:lnTo>
                      <a:pt x="77" y="54"/>
                    </a:lnTo>
                    <a:lnTo>
                      <a:pt x="80" y="46"/>
                    </a:lnTo>
                    <a:lnTo>
                      <a:pt x="80" y="38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2" y="6"/>
                    </a:lnTo>
                    <a:lnTo>
                      <a:pt x="55" y="2"/>
                    </a:lnTo>
                    <a:lnTo>
                      <a:pt x="47" y="1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1" name="Freeform 122"/>
              <p:cNvSpPr/>
              <p:nvPr/>
            </p:nvSpPr>
            <p:spPr bwMode="auto">
              <a:xfrm>
                <a:off x="4127" y="4147"/>
                <a:ext cx="39" cy="39"/>
              </a:xfrm>
              <a:custGeom>
                <a:avLst/>
                <a:gdLst>
                  <a:gd name="T0" fmla="*/ 0 w 80"/>
                  <a:gd name="T1" fmla="*/ 0 h 79"/>
                  <a:gd name="T2" fmla="*/ 0 w 80"/>
                  <a:gd name="T3" fmla="*/ 0 h 79"/>
                  <a:gd name="T4" fmla="*/ 0 w 80"/>
                  <a:gd name="T5" fmla="*/ 0 h 79"/>
                  <a:gd name="T6" fmla="*/ 0 w 80"/>
                  <a:gd name="T7" fmla="*/ 0 h 79"/>
                  <a:gd name="T8" fmla="*/ 0 w 80"/>
                  <a:gd name="T9" fmla="*/ 0 h 79"/>
                  <a:gd name="T10" fmla="*/ 0 w 80"/>
                  <a:gd name="T11" fmla="*/ 0 h 79"/>
                  <a:gd name="T12" fmla="*/ 0 w 80"/>
                  <a:gd name="T13" fmla="*/ 0 h 79"/>
                  <a:gd name="T14" fmla="*/ 0 w 80"/>
                  <a:gd name="T15" fmla="*/ 0 h 79"/>
                  <a:gd name="T16" fmla="*/ 0 w 80"/>
                  <a:gd name="T17" fmla="*/ 0 h 79"/>
                  <a:gd name="T18" fmla="*/ 0 w 80"/>
                  <a:gd name="T19" fmla="*/ 0 h 79"/>
                  <a:gd name="T20" fmla="*/ 0 w 80"/>
                  <a:gd name="T21" fmla="*/ 0 h 79"/>
                  <a:gd name="T22" fmla="*/ 0 w 80"/>
                  <a:gd name="T23" fmla="*/ 0 h 79"/>
                  <a:gd name="T24" fmla="*/ 0 w 80"/>
                  <a:gd name="T25" fmla="*/ 0 h 79"/>
                  <a:gd name="T26" fmla="*/ 0 w 80"/>
                  <a:gd name="T27" fmla="*/ 0 h 79"/>
                  <a:gd name="T28" fmla="*/ 0 w 80"/>
                  <a:gd name="T29" fmla="*/ 0 h 79"/>
                  <a:gd name="T30" fmla="*/ 0 w 80"/>
                  <a:gd name="T31" fmla="*/ 0 h 79"/>
                  <a:gd name="T32" fmla="*/ 0 w 80"/>
                  <a:gd name="T33" fmla="*/ 0 h 79"/>
                  <a:gd name="T34" fmla="*/ 0 w 80"/>
                  <a:gd name="T35" fmla="*/ 0 h 79"/>
                  <a:gd name="T36" fmla="*/ 0 w 80"/>
                  <a:gd name="T37" fmla="*/ 0 h 79"/>
                  <a:gd name="T38" fmla="*/ 0 w 80"/>
                  <a:gd name="T39" fmla="*/ 0 h 79"/>
                  <a:gd name="T40" fmla="*/ 0 w 80"/>
                  <a:gd name="T41" fmla="*/ 0 h 79"/>
                  <a:gd name="T42" fmla="*/ 0 w 80"/>
                  <a:gd name="T43" fmla="*/ 0 h 79"/>
                  <a:gd name="T44" fmla="*/ 0 w 80"/>
                  <a:gd name="T45" fmla="*/ 0 h 79"/>
                  <a:gd name="T46" fmla="*/ 0 w 80"/>
                  <a:gd name="T47" fmla="*/ 0 h 79"/>
                  <a:gd name="T48" fmla="*/ 0 w 80"/>
                  <a:gd name="T49" fmla="*/ 0 h 79"/>
                  <a:gd name="T50" fmla="*/ 0 w 80"/>
                  <a:gd name="T51" fmla="*/ 0 h 79"/>
                  <a:gd name="T52" fmla="*/ 0 w 80"/>
                  <a:gd name="T53" fmla="*/ 0 h 79"/>
                  <a:gd name="T54" fmla="*/ 0 w 80"/>
                  <a:gd name="T55" fmla="*/ 0 h 79"/>
                  <a:gd name="T56" fmla="*/ 0 w 80"/>
                  <a:gd name="T57" fmla="*/ 0 h 79"/>
                  <a:gd name="T58" fmla="*/ 0 w 80"/>
                  <a:gd name="T59" fmla="*/ 0 h 79"/>
                  <a:gd name="T60" fmla="*/ 0 w 80"/>
                  <a:gd name="T61" fmla="*/ 0 h 79"/>
                  <a:gd name="T62" fmla="*/ 0 w 80"/>
                  <a:gd name="T63" fmla="*/ 0 h 79"/>
                  <a:gd name="T64" fmla="*/ 0 w 80"/>
                  <a:gd name="T65" fmla="*/ 0 h 7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9">
                    <a:moveTo>
                      <a:pt x="46" y="0"/>
                    </a:moveTo>
                    <a:lnTo>
                      <a:pt x="38" y="0"/>
                    </a:lnTo>
                    <a:lnTo>
                      <a:pt x="30" y="0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8"/>
                    </a:lnTo>
                    <a:lnTo>
                      <a:pt x="2" y="24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40" y="79"/>
                    </a:lnTo>
                    <a:lnTo>
                      <a:pt x="49" y="79"/>
                    </a:lnTo>
                    <a:lnTo>
                      <a:pt x="55" y="75"/>
                    </a:lnTo>
                    <a:lnTo>
                      <a:pt x="62" y="72"/>
                    </a:lnTo>
                    <a:lnTo>
                      <a:pt x="68" y="67"/>
                    </a:lnTo>
                    <a:lnTo>
                      <a:pt x="73" y="61"/>
                    </a:lnTo>
                    <a:lnTo>
                      <a:pt x="76" y="54"/>
                    </a:lnTo>
                    <a:lnTo>
                      <a:pt x="78" y="46"/>
                    </a:lnTo>
                    <a:lnTo>
                      <a:pt x="80" y="38"/>
                    </a:lnTo>
                    <a:lnTo>
                      <a:pt x="78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" name="Freeform 123"/>
              <p:cNvSpPr/>
              <p:nvPr/>
            </p:nvSpPr>
            <p:spPr bwMode="auto">
              <a:xfrm>
                <a:off x="4216" y="4162"/>
                <a:ext cx="37" cy="39"/>
              </a:xfrm>
              <a:custGeom>
                <a:avLst/>
                <a:gdLst>
                  <a:gd name="T0" fmla="*/ 1 w 73"/>
                  <a:gd name="T1" fmla="*/ 0 h 79"/>
                  <a:gd name="T2" fmla="*/ 1 w 73"/>
                  <a:gd name="T3" fmla="*/ 0 h 79"/>
                  <a:gd name="T4" fmla="*/ 1 w 73"/>
                  <a:gd name="T5" fmla="*/ 0 h 79"/>
                  <a:gd name="T6" fmla="*/ 1 w 73"/>
                  <a:gd name="T7" fmla="*/ 0 h 79"/>
                  <a:gd name="T8" fmla="*/ 1 w 73"/>
                  <a:gd name="T9" fmla="*/ 0 h 79"/>
                  <a:gd name="T10" fmla="*/ 1 w 73"/>
                  <a:gd name="T11" fmla="*/ 0 h 79"/>
                  <a:gd name="T12" fmla="*/ 1 w 73"/>
                  <a:gd name="T13" fmla="*/ 0 h 79"/>
                  <a:gd name="T14" fmla="*/ 1 w 73"/>
                  <a:gd name="T15" fmla="*/ 0 h 79"/>
                  <a:gd name="T16" fmla="*/ 1 w 73"/>
                  <a:gd name="T17" fmla="*/ 0 h 79"/>
                  <a:gd name="T18" fmla="*/ 1 w 73"/>
                  <a:gd name="T19" fmla="*/ 0 h 79"/>
                  <a:gd name="T20" fmla="*/ 1 w 73"/>
                  <a:gd name="T21" fmla="*/ 0 h 79"/>
                  <a:gd name="T22" fmla="*/ 1 w 73"/>
                  <a:gd name="T23" fmla="*/ 0 h 79"/>
                  <a:gd name="T24" fmla="*/ 0 w 73"/>
                  <a:gd name="T25" fmla="*/ 0 h 79"/>
                  <a:gd name="T26" fmla="*/ 0 w 73"/>
                  <a:gd name="T27" fmla="*/ 0 h 79"/>
                  <a:gd name="T28" fmla="*/ 0 w 73"/>
                  <a:gd name="T29" fmla="*/ 0 h 79"/>
                  <a:gd name="T30" fmla="*/ 1 w 73"/>
                  <a:gd name="T31" fmla="*/ 0 h 79"/>
                  <a:gd name="T32" fmla="*/ 1 w 73"/>
                  <a:gd name="T33" fmla="*/ 0 h 79"/>
                  <a:gd name="T34" fmla="*/ 1 w 73"/>
                  <a:gd name="T35" fmla="*/ 0 h 79"/>
                  <a:gd name="T36" fmla="*/ 1 w 73"/>
                  <a:gd name="T37" fmla="*/ 0 h 79"/>
                  <a:gd name="T38" fmla="*/ 1 w 73"/>
                  <a:gd name="T39" fmla="*/ 0 h 79"/>
                  <a:gd name="T40" fmla="*/ 1 w 73"/>
                  <a:gd name="T41" fmla="*/ 0 h 79"/>
                  <a:gd name="T42" fmla="*/ 1 w 73"/>
                  <a:gd name="T43" fmla="*/ 0 h 79"/>
                  <a:gd name="T44" fmla="*/ 1 w 73"/>
                  <a:gd name="T45" fmla="*/ 0 h 79"/>
                  <a:gd name="T46" fmla="*/ 1 w 73"/>
                  <a:gd name="T47" fmla="*/ 0 h 79"/>
                  <a:gd name="T48" fmla="*/ 1 w 73"/>
                  <a:gd name="T49" fmla="*/ 0 h 79"/>
                  <a:gd name="T50" fmla="*/ 1 w 73"/>
                  <a:gd name="T51" fmla="*/ 0 h 79"/>
                  <a:gd name="T52" fmla="*/ 1 w 73"/>
                  <a:gd name="T53" fmla="*/ 0 h 79"/>
                  <a:gd name="T54" fmla="*/ 1 w 73"/>
                  <a:gd name="T55" fmla="*/ 0 h 79"/>
                  <a:gd name="T56" fmla="*/ 1 w 73"/>
                  <a:gd name="T57" fmla="*/ 0 h 79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73" h="79">
                    <a:moveTo>
                      <a:pt x="73" y="19"/>
                    </a:moveTo>
                    <a:lnTo>
                      <a:pt x="69" y="12"/>
                    </a:lnTo>
                    <a:lnTo>
                      <a:pt x="62" y="7"/>
                    </a:lnTo>
                    <a:lnTo>
                      <a:pt x="54" y="2"/>
                    </a:lnTo>
                    <a:lnTo>
                      <a:pt x="46" y="0"/>
                    </a:lnTo>
                    <a:lnTo>
                      <a:pt x="38" y="0"/>
                    </a:lnTo>
                    <a:lnTo>
                      <a:pt x="30" y="1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0" y="12"/>
                    </a:lnTo>
                    <a:lnTo>
                      <a:pt x="5" y="19"/>
                    </a:lnTo>
                    <a:lnTo>
                      <a:pt x="2" y="25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49"/>
                    </a:lnTo>
                    <a:lnTo>
                      <a:pt x="3" y="55"/>
                    </a:lnTo>
                    <a:lnTo>
                      <a:pt x="7" y="62"/>
                    </a:lnTo>
                    <a:lnTo>
                      <a:pt x="11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35" y="79"/>
                    </a:lnTo>
                    <a:lnTo>
                      <a:pt x="38" y="79"/>
                    </a:lnTo>
                    <a:lnTo>
                      <a:pt x="41" y="79"/>
                    </a:lnTo>
                    <a:lnTo>
                      <a:pt x="43" y="79"/>
                    </a:lnTo>
                    <a:lnTo>
                      <a:pt x="48" y="70"/>
                    </a:lnTo>
                    <a:lnTo>
                      <a:pt x="58" y="52"/>
                    </a:lnTo>
                    <a:lnTo>
                      <a:pt x="69" y="31"/>
                    </a:lnTo>
                    <a:lnTo>
                      <a:pt x="73" y="19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3" name="Freeform 124"/>
              <p:cNvSpPr/>
              <p:nvPr/>
            </p:nvSpPr>
            <p:spPr bwMode="auto">
              <a:xfrm>
                <a:off x="3983" y="4266"/>
                <a:ext cx="31" cy="33"/>
              </a:xfrm>
              <a:custGeom>
                <a:avLst/>
                <a:gdLst>
                  <a:gd name="T0" fmla="*/ 1 w 61"/>
                  <a:gd name="T1" fmla="*/ 1 h 66"/>
                  <a:gd name="T2" fmla="*/ 1 w 61"/>
                  <a:gd name="T3" fmla="*/ 1 h 66"/>
                  <a:gd name="T4" fmla="*/ 1 w 61"/>
                  <a:gd name="T5" fmla="*/ 1 h 66"/>
                  <a:gd name="T6" fmla="*/ 1 w 61"/>
                  <a:gd name="T7" fmla="*/ 1 h 66"/>
                  <a:gd name="T8" fmla="*/ 1 w 61"/>
                  <a:gd name="T9" fmla="*/ 1 h 66"/>
                  <a:gd name="T10" fmla="*/ 1 w 61"/>
                  <a:gd name="T11" fmla="*/ 1 h 66"/>
                  <a:gd name="T12" fmla="*/ 1 w 61"/>
                  <a:gd name="T13" fmla="*/ 1 h 66"/>
                  <a:gd name="T14" fmla="*/ 1 w 61"/>
                  <a:gd name="T15" fmla="*/ 1 h 66"/>
                  <a:gd name="T16" fmla="*/ 1 w 61"/>
                  <a:gd name="T17" fmla="*/ 1 h 66"/>
                  <a:gd name="T18" fmla="*/ 1 w 61"/>
                  <a:gd name="T19" fmla="*/ 1 h 66"/>
                  <a:gd name="T20" fmla="*/ 1 w 61"/>
                  <a:gd name="T21" fmla="*/ 1 h 66"/>
                  <a:gd name="T22" fmla="*/ 1 w 61"/>
                  <a:gd name="T23" fmla="*/ 1 h 66"/>
                  <a:gd name="T24" fmla="*/ 1 w 61"/>
                  <a:gd name="T25" fmla="*/ 1 h 66"/>
                  <a:gd name="T26" fmla="*/ 1 w 61"/>
                  <a:gd name="T27" fmla="*/ 0 h 66"/>
                  <a:gd name="T28" fmla="*/ 1 w 61"/>
                  <a:gd name="T29" fmla="*/ 1 h 66"/>
                  <a:gd name="T30" fmla="*/ 1 w 61"/>
                  <a:gd name="T31" fmla="*/ 1 h 66"/>
                  <a:gd name="T32" fmla="*/ 0 w 61"/>
                  <a:gd name="T33" fmla="*/ 1 h 66"/>
                  <a:gd name="T34" fmla="*/ 1 w 61"/>
                  <a:gd name="T35" fmla="*/ 1 h 66"/>
                  <a:gd name="T36" fmla="*/ 1 w 61"/>
                  <a:gd name="T37" fmla="*/ 1 h 66"/>
                  <a:gd name="T38" fmla="*/ 1 w 61"/>
                  <a:gd name="T39" fmla="*/ 1 h 66"/>
                  <a:gd name="T40" fmla="*/ 1 w 61"/>
                  <a:gd name="T41" fmla="*/ 1 h 66"/>
                  <a:gd name="T42" fmla="*/ 1 w 61"/>
                  <a:gd name="T43" fmla="*/ 1 h 66"/>
                  <a:gd name="T44" fmla="*/ 1 w 61"/>
                  <a:gd name="T45" fmla="*/ 1 h 66"/>
                  <a:gd name="T46" fmla="*/ 1 w 61"/>
                  <a:gd name="T47" fmla="*/ 1 h 66"/>
                  <a:gd name="T48" fmla="*/ 1 w 61"/>
                  <a:gd name="T49" fmla="*/ 1 h 6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61" h="66">
                    <a:moveTo>
                      <a:pt x="53" y="66"/>
                    </a:moveTo>
                    <a:lnTo>
                      <a:pt x="57" y="61"/>
                    </a:lnTo>
                    <a:lnTo>
                      <a:pt x="59" y="56"/>
                    </a:lnTo>
                    <a:lnTo>
                      <a:pt x="60" y="52"/>
                    </a:lnTo>
                    <a:lnTo>
                      <a:pt x="61" y="47"/>
                    </a:lnTo>
                    <a:lnTo>
                      <a:pt x="61" y="39"/>
                    </a:lnTo>
                    <a:lnTo>
                      <a:pt x="60" y="31"/>
                    </a:lnTo>
                    <a:lnTo>
                      <a:pt x="58" y="24"/>
                    </a:lnTo>
                    <a:lnTo>
                      <a:pt x="55" y="17"/>
                    </a:lnTo>
                    <a:lnTo>
                      <a:pt x="50" y="11"/>
                    </a:lnTo>
                    <a:lnTo>
                      <a:pt x="43" y="7"/>
                    </a:lnTo>
                    <a:lnTo>
                      <a:pt x="36" y="3"/>
                    </a:lnTo>
                    <a:lnTo>
                      <a:pt x="29" y="1"/>
                    </a:lnTo>
                    <a:lnTo>
                      <a:pt x="21" y="0"/>
                    </a:lnTo>
                    <a:lnTo>
                      <a:pt x="13" y="1"/>
                    </a:lnTo>
                    <a:lnTo>
                      <a:pt x="6" y="3"/>
                    </a:lnTo>
                    <a:lnTo>
                      <a:pt x="0" y="7"/>
                    </a:lnTo>
                    <a:lnTo>
                      <a:pt x="2" y="9"/>
                    </a:lnTo>
                    <a:lnTo>
                      <a:pt x="5" y="14"/>
                    </a:lnTo>
                    <a:lnTo>
                      <a:pt x="11" y="22"/>
                    </a:lnTo>
                    <a:lnTo>
                      <a:pt x="19" y="31"/>
                    </a:lnTo>
                    <a:lnTo>
                      <a:pt x="27" y="41"/>
                    </a:lnTo>
                    <a:lnTo>
                      <a:pt x="35" y="51"/>
                    </a:lnTo>
                    <a:lnTo>
                      <a:pt x="44" y="59"/>
                    </a:lnTo>
                    <a:lnTo>
                      <a:pt x="53" y="66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4" name="Freeform 125"/>
              <p:cNvSpPr/>
              <p:nvPr/>
            </p:nvSpPr>
            <p:spPr bwMode="auto">
              <a:xfrm>
                <a:off x="4852" y="4125"/>
                <a:ext cx="17" cy="17"/>
              </a:xfrm>
              <a:custGeom>
                <a:avLst/>
                <a:gdLst>
                  <a:gd name="T0" fmla="*/ 1 w 34"/>
                  <a:gd name="T1" fmla="*/ 1 h 34"/>
                  <a:gd name="T2" fmla="*/ 1 w 34"/>
                  <a:gd name="T3" fmla="*/ 1 h 34"/>
                  <a:gd name="T4" fmla="*/ 1 w 34"/>
                  <a:gd name="T5" fmla="*/ 1 h 34"/>
                  <a:gd name="T6" fmla="*/ 1 w 34"/>
                  <a:gd name="T7" fmla="*/ 1 h 34"/>
                  <a:gd name="T8" fmla="*/ 1 w 34"/>
                  <a:gd name="T9" fmla="*/ 1 h 34"/>
                  <a:gd name="T10" fmla="*/ 1 w 34"/>
                  <a:gd name="T11" fmla="*/ 1 h 34"/>
                  <a:gd name="T12" fmla="*/ 1 w 34"/>
                  <a:gd name="T13" fmla="*/ 1 h 34"/>
                  <a:gd name="T14" fmla="*/ 1 w 34"/>
                  <a:gd name="T15" fmla="*/ 1 h 34"/>
                  <a:gd name="T16" fmla="*/ 1 w 34"/>
                  <a:gd name="T17" fmla="*/ 1 h 34"/>
                  <a:gd name="T18" fmla="*/ 1 w 34"/>
                  <a:gd name="T19" fmla="*/ 0 h 34"/>
                  <a:gd name="T20" fmla="*/ 1 w 34"/>
                  <a:gd name="T21" fmla="*/ 1 h 34"/>
                  <a:gd name="T22" fmla="*/ 1 w 34"/>
                  <a:gd name="T23" fmla="*/ 1 h 34"/>
                  <a:gd name="T24" fmla="*/ 0 w 34"/>
                  <a:gd name="T25" fmla="*/ 1 h 34"/>
                  <a:gd name="T26" fmla="*/ 0 w 34"/>
                  <a:gd name="T27" fmla="*/ 1 h 34"/>
                  <a:gd name="T28" fmla="*/ 1 w 34"/>
                  <a:gd name="T29" fmla="*/ 1 h 34"/>
                  <a:gd name="T30" fmla="*/ 1 w 34"/>
                  <a:gd name="T31" fmla="*/ 1 h 34"/>
                  <a:gd name="T32" fmla="*/ 1 w 34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4">
                    <a:moveTo>
                      <a:pt x="12" y="34"/>
                    </a:moveTo>
                    <a:lnTo>
                      <a:pt x="19" y="34"/>
                    </a:lnTo>
                    <a:lnTo>
                      <a:pt x="24" y="33"/>
                    </a:lnTo>
                    <a:lnTo>
                      <a:pt x="29" y="28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2" y="10"/>
                    </a:lnTo>
                    <a:lnTo>
                      <a:pt x="28" y="5"/>
                    </a:lnTo>
                    <a:lnTo>
                      <a:pt x="22" y="2"/>
                    </a:lnTo>
                    <a:lnTo>
                      <a:pt x="15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6" y="30"/>
                    </a:lnTo>
                    <a:lnTo>
                      <a:pt x="12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5" name="Freeform 126"/>
              <p:cNvSpPr/>
              <p:nvPr/>
            </p:nvSpPr>
            <p:spPr bwMode="auto">
              <a:xfrm>
                <a:off x="4885" y="4152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0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1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1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8" y="3"/>
                    </a:lnTo>
                    <a:lnTo>
                      <a:pt x="22" y="0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1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6" name="Freeform 127"/>
              <p:cNvSpPr/>
              <p:nvPr/>
            </p:nvSpPr>
            <p:spPr bwMode="auto">
              <a:xfrm>
                <a:off x="4701" y="4202"/>
                <a:ext cx="17" cy="17"/>
              </a:xfrm>
              <a:custGeom>
                <a:avLst/>
                <a:gdLst>
                  <a:gd name="T0" fmla="*/ 1 w 34"/>
                  <a:gd name="T1" fmla="*/ 1 h 33"/>
                  <a:gd name="T2" fmla="*/ 1 w 34"/>
                  <a:gd name="T3" fmla="*/ 1 h 33"/>
                  <a:gd name="T4" fmla="*/ 1 w 34"/>
                  <a:gd name="T5" fmla="*/ 1 h 33"/>
                  <a:gd name="T6" fmla="*/ 1 w 34"/>
                  <a:gd name="T7" fmla="*/ 1 h 33"/>
                  <a:gd name="T8" fmla="*/ 1 w 34"/>
                  <a:gd name="T9" fmla="*/ 1 h 33"/>
                  <a:gd name="T10" fmla="*/ 1 w 34"/>
                  <a:gd name="T11" fmla="*/ 1 h 33"/>
                  <a:gd name="T12" fmla="*/ 1 w 34"/>
                  <a:gd name="T13" fmla="*/ 1 h 33"/>
                  <a:gd name="T14" fmla="*/ 1 w 34"/>
                  <a:gd name="T15" fmla="*/ 1 h 33"/>
                  <a:gd name="T16" fmla="*/ 1 w 34"/>
                  <a:gd name="T17" fmla="*/ 1 h 33"/>
                  <a:gd name="T18" fmla="*/ 1 w 34"/>
                  <a:gd name="T19" fmla="*/ 0 h 33"/>
                  <a:gd name="T20" fmla="*/ 1 w 34"/>
                  <a:gd name="T21" fmla="*/ 1 h 33"/>
                  <a:gd name="T22" fmla="*/ 1 w 34"/>
                  <a:gd name="T23" fmla="*/ 1 h 33"/>
                  <a:gd name="T24" fmla="*/ 1 w 34"/>
                  <a:gd name="T25" fmla="*/ 1 h 33"/>
                  <a:gd name="T26" fmla="*/ 0 w 34"/>
                  <a:gd name="T27" fmla="*/ 1 h 33"/>
                  <a:gd name="T28" fmla="*/ 1 w 34"/>
                  <a:gd name="T29" fmla="*/ 1 h 33"/>
                  <a:gd name="T30" fmla="*/ 1 w 34"/>
                  <a:gd name="T31" fmla="*/ 1 h 33"/>
                  <a:gd name="T32" fmla="*/ 1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3"/>
                    </a:moveTo>
                    <a:lnTo>
                      <a:pt x="19" y="33"/>
                    </a:lnTo>
                    <a:lnTo>
                      <a:pt x="25" y="32"/>
                    </a:lnTo>
                    <a:lnTo>
                      <a:pt x="29" y="28"/>
                    </a:lnTo>
                    <a:lnTo>
                      <a:pt x="33" y="22"/>
                    </a:lnTo>
                    <a:lnTo>
                      <a:pt x="34" y="16"/>
                    </a:lnTo>
                    <a:lnTo>
                      <a:pt x="33" y="9"/>
                    </a:lnTo>
                    <a:lnTo>
                      <a:pt x="28" y="5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10" y="2"/>
                    </a:lnTo>
                    <a:lnTo>
                      <a:pt x="5" y="6"/>
                    </a:lnTo>
                    <a:lnTo>
                      <a:pt x="2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30"/>
                    </a:lnTo>
                    <a:lnTo>
                      <a:pt x="12" y="3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7" name="Freeform 128"/>
              <p:cNvSpPr/>
              <p:nvPr/>
            </p:nvSpPr>
            <p:spPr bwMode="auto">
              <a:xfrm>
                <a:off x="4742" y="4201"/>
                <a:ext cx="16" cy="17"/>
              </a:xfrm>
              <a:custGeom>
                <a:avLst/>
                <a:gdLst>
                  <a:gd name="T0" fmla="*/ 0 w 34"/>
                  <a:gd name="T1" fmla="*/ 1 h 33"/>
                  <a:gd name="T2" fmla="*/ 0 w 34"/>
                  <a:gd name="T3" fmla="*/ 1 h 33"/>
                  <a:gd name="T4" fmla="*/ 0 w 34"/>
                  <a:gd name="T5" fmla="*/ 1 h 33"/>
                  <a:gd name="T6" fmla="*/ 0 w 34"/>
                  <a:gd name="T7" fmla="*/ 1 h 33"/>
                  <a:gd name="T8" fmla="*/ 0 w 34"/>
                  <a:gd name="T9" fmla="*/ 1 h 33"/>
                  <a:gd name="T10" fmla="*/ 0 w 34"/>
                  <a:gd name="T11" fmla="*/ 1 h 33"/>
                  <a:gd name="T12" fmla="*/ 0 w 34"/>
                  <a:gd name="T13" fmla="*/ 1 h 33"/>
                  <a:gd name="T14" fmla="*/ 0 w 34"/>
                  <a:gd name="T15" fmla="*/ 1 h 33"/>
                  <a:gd name="T16" fmla="*/ 0 w 34"/>
                  <a:gd name="T17" fmla="*/ 1 h 33"/>
                  <a:gd name="T18" fmla="*/ 0 w 34"/>
                  <a:gd name="T19" fmla="*/ 0 h 33"/>
                  <a:gd name="T20" fmla="*/ 0 w 34"/>
                  <a:gd name="T21" fmla="*/ 1 h 33"/>
                  <a:gd name="T22" fmla="*/ 0 w 34"/>
                  <a:gd name="T23" fmla="*/ 1 h 33"/>
                  <a:gd name="T24" fmla="*/ 0 w 34"/>
                  <a:gd name="T25" fmla="*/ 1 h 33"/>
                  <a:gd name="T26" fmla="*/ 0 w 34"/>
                  <a:gd name="T27" fmla="*/ 1 h 33"/>
                  <a:gd name="T28" fmla="*/ 0 w 34"/>
                  <a:gd name="T29" fmla="*/ 1 h 33"/>
                  <a:gd name="T30" fmla="*/ 0 w 34"/>
                  <a:gd name="T31" fmla="*/ 1 h 33"/>
                  <a:gd name="T32" fmla="*/ 0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2"/>
                    </a:moveTo>
                    <a:lnTo>
                      <a:pt x="19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1" y="9"/>
                    </a:lnTo>
                    <a:lnTo>
                      <a:pt x="28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8" name="Freeform 129"/>
              <p:cNvSpPr/>
              <p:nvPr/>
            </p:nvSpPr>
            <p:spPr bwMode="auto">
              <a:xfrm>
                <a:off x="4782" y="4209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1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5" y="29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9" name="Freeform 130"/>
              <p:cNvSpPr/>
              <p:nvPr/>
            </p:nvSpPr>
            <p:spPr bwMode="auto">
              <a:xfrm>
                <a:off x="4820" y="4226"/>
                <a:ext cx="17" cy="17"/>
              </a:xfrm>
              <a:custGeom>
                <a:avLst/>
                <a:gdLst>
                  <a:gd name="T0" fmla="*/ 1 w 33"/>
                  <a:gd name="T1" fmla="*/ 1 h 34"/>
                  <a:gd name="T2" fmla="*/ 1 w 33"/>
                  <a:gd name="T3" fmla="*/ 1 h 34"/>
                  <a:gd name="T4" fmla="*/ 1 w 33"/>
                  <a:gd name="T5" fmla="*/ 1 h 34"/>
                  <a:gd name="T6" fmla="*/ 1 w 33"/>
                  <a:gd name="T7" fmla="*/ 1 h 34"/>
                  <a:gd name="T8" fmla="*/ 1 w 33"/>
                  <a:gd name="T9" fmla="*/ 1 h 34"/>
                  <a:gd name="T10" fmla="*/ 1 w 33"/>
                  <a:gd name="T11" fmla="*/ 1 h 34"/>
                  <a:gd name="T12" fmla="*/ 1 w 33"/>
                  <a:gd name="T13" fmla="*/ 1 h 34"/>
                  <a:gd name="T14" fmla="*/ 1 w 33"/>
                  <a:gd name="T15" fmla="*/ 1 h 34"/>
                  <a:gd name="T16" fmla="*/ 1 w 33"/>
                  <a:gd name="T17" fmla="*/ 1 h 34"/>
                  <a:gd name="T18" fmla="*/ 1 w 33"/>
                  <a:gd name="T19" fmla="*/ 0 h 34"/>
                  <a:gd name="T20" fmla="*/ 1 w 33"/>
                  <a:gd name="T21" fmla="*/ 1 h 34"/>
                  <a:gd name="T22" fmla="*/ 1 w 33"/>
                  <a:gd name="T23" fmla="*/ 1 h 34"/>
                  <a:gd name="T24" fmla="*/ 1 w 33"/>
                  <a:gd name="T25" fmla="*/ 1 h 34"/>
                  <a:gd name="T26" fmla="*/ 0 w 33"/>
                  <a:gd name="T27" fmla="*/ 1 h 34"/>
                  <a:gd name="T28" fmla="*/ 1 w 33"/>
                  <a:gd name="T29" fmla="*/ 1 h 34"/>
                  <a:gd name="T30" fmla="*/ 1 w 33"/>
                  <a:gd name="T31" fmla="*/ 1 h 34"/>
                  <a:gd name="T32" fmla="*/ 1 w 33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4">
                    <a:moveTo>
                      <a:pt x="11" y="34"/>
                    </a:moveTo>
                    <a:lnTo>
                      <a:pt x="18" y="34"/>
                    </a:lnTo>
                    <a:lnTo>
                      <a:pt x="24" y="33"/>
                    </a:lnTo>
                    <a:lnTo>
                      <a:pt x="30" y="28"/>
                    </a:lnTo>
                    <a:lnTo>
                      <a:pt x="33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7" y="5"/>
                    </a:lnTo>
                    <a:lnTo>
                      <a:pt x="22" y="1"/>
                    </a:lnTo>
                    <a:lnTo>
                      <a:pt x="16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1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5" y="30"/>
                    </a:lnTo>
                    <a:lnTo>
                      <a:pt x="11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" name="Freeform 131"/>
              <p:cNvSpPr/>
              <p:nvPr/>
            </p:nvSpPr>
            <p:spPr bwMode="auto">
              <a:xfrm>
                <a:off x="4853" y="4250"/>
                <a:ext cx="16" cy="16"/>
              </a:xfrm>
              <a:custGeom>
                <a:avLst/>
                <a:gdLst>
                  <a:gd name="T0" fmla="*/ 0 w 33"/>
                  <a:gd name="T1" fmla="*/ 0 h 33"/>
                  <a:gd name="T2" fmla="*/ 0 w 33"/>
                  <a:gd name="T3" fmla="*/ 0 h 33"/>
                  <a:gd name="T4" fmla="*/ 0 w 33"/>
                  <a:gd name="T5" fmla="*/ 0 h 33"/>
                  <a:gd name="T6" fmla="*/ 0 w 33"/>
                  <a:gd name="T7" fmla="*/ 0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0 h 33"/>
                  <a:gd name="T14" fmla="*/ 0 w 33"/>
                  <a:gd name="T15" fmla="*/ 0 h 33"/>
                  <a:gd name="T16" fmla="*/ 0 w 33"/>
                  <a:gd name="T17" fmla="*/ 0 h 33"/>
                  <a:gd name="T18" fmla="*/ 0 w 33"/>
                  <a:gd name="T19" fmla="*/ 0 h 33"/>
                  <a:gd name="T20" fmla="*/ 0 w 33"/>
                  <a:gd name="T21" fmla="*/ 0 h 33"/>
                  <a:gd name="T22" fmla="*/ 0 w 33"/>
                  <a:gd name="T23" fmla="*/ 0 h 33"/>
                  <a:gd name="T24" fmla="*/ 0 w 33"/>
                  <a:gd name="T25" fmla="*/ 0 h 33"/>
                  <a:gd name="T26" fmla="*/ 0 w 33"/>
                  <a:gd name="T27" fmla="*/ 0 h 33"/>
                  <a:gd name="T28" fmla="*/ 0 w 33"/>
                  <a:gd name="T29" fmla="*/ 0 h 33"/>
                  <a:gd name="T30" fmla="*/ 0 w 33"/>
                  <a:gd name="T31" fmla="*/ 0 h 33"/>
                  <a:gd name="T32" fmla="*/ 0 w 33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2" y="32"/>
                    </a:moveTo>
                    <a:lnTo>
                      <a:pt x="18" y="33"/>
                    </a:lnTo>
                    <a:lnTo>
                      <a:pt x="25" y="32"/>
                    </a:lnTo>
                    <a:lnTo>
                      <a:pt x="29" y="27"/>
                    </a:lnTo>
                    <a:lnTo>
                      <a:pt x="33" y="21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1" y="1"/>
                    </a:lnTo>
                    <a:lnTo>
                      <a:pt x="15" y="0"/>
                    </a:lnTo>
                    <a:lnTo>
                      <a:pt x="8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" name="Freeform 132"/>
              <p:cNvSpPr/>
              <p:nvPr/>
            </p:nvSpPr>
            <p:spPr bwMode="auto">
              <a:xfrm>
                <a:off x="4680" y="4230"/>
                <a:ext cx="188" cy="72"/>
              </a:xfrm>
              <a:custGeom>
                <a:avLst/>
                <a:gdLst>
                  <a:gd name="T0" fmla="*/ 1 w 376"/>
                  <a:gd name="T1" fmla="*/ 1 h 144"/>
                  <a:gd name="T2" fmla="*/ 1 w 376"/>
                  <a:gd name="T3" fmla="*/ 1 h 144"/>
                  <a:gd name="T4" fmla="*/ 1 w 376"/>
                  <a:gd name="T5" fmla="*/ 1 h 144"/>
                  <a:gd name="T6" fmla="*/ 1 w 376"/>
                  <a:gd name="T7" fmla="*/ 1 h 144"/>
                  <a:gd name="T8" fmla="*/ 1 w 376"/>
                  <a:gd name="T9" fmla="*/ 1 h 144"/>
                  <a:gd name="T10" fmla="*/ 1 w 376"/>
                  <a:gd name="T11" fmla="*/ 1 h 144"/>
                  <a:gd name="T12" fmla="*/ 1 w 376"/>
                  <a:gd name="T13" fmla="*/ 1 h 144"/>
                  <a:gd name="T14" fmla="*/ 1 w 376"/>
                  <a:gd name="T15" fmla="*/ 1 h 144"/>
                  <a:gd name="T16" fmla="*/ 1 w 376"/>
                  <a:gd name="T17" fmla="*/ 1 h 144"/>
                  <a:gd name="T18" fmla="*/ 1 w 376"/>
                  <a:gd name="T19" fmla="*/ 1 h 144"/>
                  <a:gd name="T20" fmla="*/ 1 w 376"/>
                  <a:gd name="T21" fmla="*/ 1 h 144"/>
                  <a:gd name="T22" fmla="*/ 1 w 376"/>
                  <a:gd name="T23" fmla="*/ 1 h 144"/>
                  <a:gd name="T24" fmla="*/ 1 w 376"/>
                  <a:gd name="T25" fmla="*/ 1 h 144"/>
                  <a:gd name="T26" fmla="*/ 1 w 376"/>
                  <a:gd name="T27" fmla="*/ 1 h 144"/>
                  <a:gd name="T28" fmla="*/ 1 w 376"/>
                  <a:gd name="T29" fmla="*/ 1 h 144"/>
                  <a:gd name="T30" fmla="*/ 1 w 376"/>
                  <a:gd name="T31" fmla="*/ 1 h 144"/>
                  <a:gd name="T32" fmla="*/ 1 w 376"/>
                  <a:gd name="T33" fmla="*/ 1 h 144"/>
                  <a:gd name="T34" fmla="*/ 1 w 376"/>
                  <a:gd name="T35" fmla="*/ 1 h 144"/>
                  <a:gd name="T36" fmla="*/ 1 w 376"/>
                  <a:gd name="T37" fmla="*/ 1 h 144"/>
                  <a:gd name="T38" fmla="*/ 1 w 376"/>
                  <a:gd name="T39" fmla="*/ 0 h 144"/>
                  <a:gd name="T40" fmla="*/ 1 w 376"/>
                  <a:gd name="T41" fmla="*/ 1 h 144"/>
                  <a:gd name="T42" fmla="*/ 1 w 376"/>
                  <a:gd name="T43" fmla="*/ 1 h 144"/>
                  <a:gd name="T44" fmla="*/ 1 w 376"/>
                  <a:gd name="T45" fmla="*/ 1 h 144"/>
                  <a:gd name="T46" fmla="*/ 1 w 376"/>
                  <a:gd name="T47" fmla="*/ 1 h 144"/>
                  <a:gd name="T48" fmla="*/ 0 w 376"/>
                  <a:gd name="T49" fmla="*/ 1 h 144"/>
                  <a:gd name="T50" fmla="*/ 1 w 376"/>
                  <a:gd name="T51" fmla="*/ 1 h 144"/>
                  <a:gd name="T52" fmla="*/ 1 w 376"/>
                  <a:gd name="T53" fmla="*/ 1 h 144"/>
                  <a:gd name="T54" fmla="*/ 1 w 376"/>
                  <a:gd name="T55" fmla="*/ 1 h 144"/>
                  <a:gd name="T56" fmla="*/ 1 w 376"/>
                  <a:gd name="T57" fmla="*/ 1 h 144"/>
                  <a:gd name="T58" fmla="*/ 1 w 376"/>
                  <a:gd name="T59" fmla="*/ 1 h 144"/>
                  <a:gd name="T60" fmla="*/ 1 w 376"/>
                  <a:gd name="T61" fmla="*/ 1 h 144"/>
                  <a:gd name="T62" fmla="*/ 1 w 376"/>
                  <a:gd name="T63" fmla="*/ 1 h 144"/>
                  <a:gd name="T64" fmla="*/ 1 w 376"/>
                  <a:gd name="T65" fmla="*/ 1 h 144"/>
                  <a:gd name="T66" fmla="*/ 1 w 376"/>
                  <a:gd name="T67" fmla="*/ 1 h 144"/>
                  <a:gd name="T68" fmla="*/ 1 w 376"/>
                  <a:gd name="T69" fmla="*/ 1 h 144"/>
                  <a:gd name="T70" fmla="*/ 1 w 376"/>
                  <a:gd name="T71" fmla="*/ 1 h 144"/>
                  <a:gd name="T72" fmla="*/ 1 w 376"/>
                  <a:gd name="T73" fmla="*/ 1 h 144"/>
                  <a:gd name="T74" fmla="*/ 1 w 376"/>
                  <a:gd name="T75" fmla="*/ 1 h 144"/>
                  <a:gd name="T76" fmla="*/ 1 w 376"/>
                  <a:gd name="T77" fmla="*/ 1 h 144"/>
                  <a:gd name="T78" fmla="*/ 1 w 376"/>
                  <a:gd name="T79" fmla="*/ 1 h 144"/>
                  <a:gd name="T80" fmla="*/ 1 w 376"/>
                  <a:gd name="T81" fmla="*/ 1 h 144"/>
                  <a:gd name="T82" fmla="*/ 1 w 376"/>
                  <a:gd name="T83" fmla="*/ 1 h 144"/>
                  <a:gd name="T84" fmla="*/ 1 w 376"/>
                  <a:gd name="T85" fmla="*/ 1 h 144"/>
                  <a:gd name="T86" fmla="*/ 1 w 376"/>
                  <a:gd name="T87" fmla="*/ 1 h 144"/>
                  <a:gd name="T88" fmla="*/ 1 w 376"/>
                  <a:gd name="T89" fmla="*/ 1 h 144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376" h="144">
                    <a:moveTo>
                      <a:pt x="340" y="144"/>
                    </a:moveTo>
                    <a:lnTo>
                      <a:pt x="344" y="141"/>
                    </a:lnTo>
                    <a:lnTo>
                      <a:pt x="349" y="137"/>
                    </a:lnTo>
                    <a:lnTo>
                      <a:pt x="353" y="134"/>
                    </a:lnTo>
                    <a:lnTo>
                      <a:pt x="358" y="130"/>
                    </a:lnTo>
                    <a:lnTo>
                      <a:pt x="363" y="127"/>
                    </a:lnTo>
                    <a:lnTo>
                      <a:pt x="367" y="122"/>
                    </a:lnTo>
                    <a:lnTo>
                      <a:pt x="372" y="119"/>
                    </a:lnTo>
                    <a:lnTo>
                      <a:pt x="376" y="114"/>
                    </a:lnTo>
                    <a:lnTo>
                      <a:pt x="358" y="95"/>
                    </a:lnTo>
                    <a:lnTo>
                      <a:pt x="337" y="76"/>
                    </a:lnTo>
                    <a:lnTo>
                      <a:pt x="314" y="60"/>
                    </a:lnTo>
                    <a:lnTo>
                      <a:pt x="291" y="46"/>
                    </a:lnTo>
                    <a:lnTo>
                      <a:pt x="266" y="34"/>
                    </a:lnTo>
                    <a:lnTo>
                      <a:pt x="239" y="23"/>
                    </a:lnTo>
                    <a:lnTo>
                      <a:pt x="213" y="15"/>
                    </a:lnTo>
                    <a:lnTo>
                      <a:pt x="186" y="9"/>
                    </a:lnTo>
                    <a:lnTo>
                      <a:pt x="160" y="5"/>
                    </a:lnTo>
                    <a:lnTo>
                      <a:pt x="133" y="1"/>
                    </a:lnTo>
                    <a:lnTo>
                      <a:pt x="108" y="0"/>
                    </a:lnTo>
                    <a:lnTo>
                      <a:pt x="83" y="1"/>
                    </a:lnTo>
                    <a:lnTo>
                      <a:pt x="60" y="4"/>
                    </a:lnTo>
                    <a:lnTo>
                      <a:pt x="38" y="7"/>
                    </a:lnTo>
                    <a:lnTo>
                      <a:pt x="17" y="13"/>
                    </a:lnTo>
                    <a:lnTo>
                      <a:pt x="0" y="20"/>
                    </a:lnTo>
                    <a:lnTo>
                      <a:pt x="4" y="32"/>
                    </a:lnTo>
                    <a:lnTo>
                      <a:pt x="9" y="45"/>
                    </a:lnTo>
                    <a:lnTo>
                      <a:pt x="15" y="58"/>
                    </a:lnTo>
                    <a:lnTo>
                      <a:pt x="21" y="69"/>
                    </a:lnTo>
                    <a:lnTo>
                      <a:pt x="40" y="60"/>
                    </a:lnTo>
                    <a:lnTo>
                      <a:pt x="61" y="54"/>
                    </a:lnTo>
                    <a:lnTo>
                      <a:pt x="83" y="50"/>
                    </a:lnTo>
                    <a:lnTo>
                      <a:pt x="106" y="47"/>
                    </a:lnTo>
                    <a:lnTo>
                      <a:pt x="128" y="47"/>
                    </a:lnTo>
                    <a:lnTo>
                      <a:pt x="151" y="49"/>
                    </a:lnTo>
                    <a:lnTo>
                      <a:pt x="174" y="52"/>
                    </a:lnTo>
                    <a:lnTo>
                      <a:pt x="197" y="58"/>
                    </a:lnTo>
                    <a:lnTo>
                      <a:pt x="219" y="65"/>
                    </a:lnTo>
                    <a:lnTo>
                      <a:pt x="241" y="73"/>
                    </a:lnTo>
                    <a:lnTo>
                      <a:pt x="261" y="82"/>
                    </a:lnTo>
                    <a:lnTo>
                      <a:pt x="280" y="92"/>
                    </a:lnTo>
                    <a:lnTo>
                      <a:pt x="298" y="104"/>
                    </a:lnTo>
                    <a:lnTo>
                      <a:pt x="314" y="117"/>
                    </a:lnTo>
                    <a:lnTo>
                      <a:pt x="328" y="130"/>
                    </a:lnTo>
                    <a:lnTo>
                      <a:pt x="340" y="144"/>
                    </a:lnTo>
                    <a:close/>
                  </a:path>
                </a:pathLst>
              </a:custGeom>
              <a:solidFill>
                <a:srgbClr val="D100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" name="Freeform 133"/>
              <p:cNvSpPr/>
              <p:nvPr/>
            </p:nvSpPr>
            <p:spPr bwMode="auto">
              <a:xfrm>
                <a:off x="3482" y="4271"/>
                <a:ext cx="1433" cy="69"/>
              </a:xfrm>
              <a:custGeom>
                <a:avLst/>
                <a:gdLst>
                  <a:gd name="T0" fmla="*/ 0 w 2868"/>
                  <a:gd name="T1" fmla="*/ 1 h 137"/>
                  <a:gd name="T2" fmla="*/ 0 w 2868"/>
                  <a:gd name="T3" fmla="*/ 0 h 137"/>
                  <a:gd name="T4" fmla="*/ 0 w 2868"/>
                  <a:gd name="T5" fmla="*/ 0 h 137"/>
                  <a:gd name="T6" fmla="*/ 0 w 2868"/>
                  <a:gd name="T7" fmla="*/ 1 h 137"/>
                  <a:gd name="T8" fmla="*/ 0 w 2868"/>
                  <a:gd name="T9" fmla="*/ 1 h 1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868" h="137">
                    <a:moveTo>
                      <a:pt x="2868" y="134"/>
                    </a:moveTo>
                    <a:lnTo>
                      <a:pt x="2868" y="0"/>
                    </a:lnTo>
                    <a:lnTo>
                      <a:pt x="0" y="0"/>
                    </a:lnTo>
                    <a:lnTo>
                      <a:pt x="7" y="137"/>
                    </a:lnTo>
                    <a:lnTo>
                      <a:pt x="2868" y="134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3" name="Freeform 134"/>
              <p:cNvSpPr/>
              <p:nvPr/>
            </p:nvSpPr>
            <p:spPr bwMode="auto">
              <a:xfrm>
                <a:off x="3452" y="4178"/>
                <a:ext cx="202" cy="140"/>
              </a:xfrm>
              <a:custGeom>
                <a:avLst/>
                <a:gdLst>
                  <a:gd name="T0" fmla="*/ 1 w 404"/>
                  <a:gd name="T1" fmla="*/ 0 h 281"/>
                  <a:gd name="T2" fmla="*/ 1 w 404"/>
                  <a:gd name="T3" fmla="*/ 0 h 281"/>
                  <a:gd name="T4" fmla="*/ 1 w 404"/>
                  <a:gd name="T5" fmla="*/ 0 h 281"/>
                  <a:gd name="T6" fmla="*/ 1 w 404"/>
                  <a:gd name="T7" fmla="*/ 0 h 281"/>
                  <a:gd name="T8" fmla="*/ 1 w 404"/>
                  <a:gd name="T9" fmla="*/ 0 h 281"/>
                  <a:gd name="T10" fmla="*/ 1 w 404"/>
                  <a:gd name="T11" fmla="*/ 0 h 281"/>
                  <a:gd name="T12" fmla="*/ 1 w 404"/>
                  <a:gd name="T13" fmla="*/ 0 h 281"/>
                  <a:gd name="T14" fmla="*/ 1 w 404"/>
                  <a:gd name="T15" fmla="*/ 0 h 281"/>
                  <a:gd name="T16" fmla="*/ 1 w 404"/>
                  <a:gd name="T17" fmla="*/ 0 h 281"/>
                  <a:gd name="T18" fmla="*/ 1 w 404"/>
                  <a:gd name="T19" fmla="*/ 0 h 281"/>
                  <a:gd name="T20" fmla="*/ 1 w 404"/>
                  <a:gd name="T21" fmla="*/ 0 h 281"/>
                  <a:gd name="T22" fmla="*/ 1 w 404"/>
                  <a:gd name="T23" fmla="*/ 0 h 281"/>
                  <a:gd name="T24" fmla="*/ 1 w 404"/>
                  <a:gd name="T25" fmla="*/ 0 h 281"/>
                  <a:gd name="T26" fmla="*/ 1 w 404"/>
                  <a:gd name="T27" fmla="*/ 0 h 281"/>
                  <a:gd name="T28" fmla="*/ 1 w 404"/>
                  <a:gd name="T29" fmla="*/ 0 h 281"/>
                  <a:gd name="T30" fmla="*/ 1 w 404"/>
                  <a:gd name="T31" fmla="*/ 0 h 281"/>
                  <a:gd name="T32" fmla="*/ 1 w 404"/>
                  <a:gd name="T33" fmla="*/ 0 h 281"/>
                  <a:gd name="T34" fmla="*/ 1 w 404"/>
                  <a:gd name="T35" fmla="*/ 0 h 281"/>
                  <a:gd name="T36" fmla="*/ 1 w 404"/>
                  <a:gd name="T37" fmla="*/ 0 h 281"/>
                  <a:gd name="T38" fmla="*/ 1 w 404"/>
                  <a:gd name="T39" fmla="*/ 0 h 281"/>
                  <a:gd name="T40" fmla="*/ 1 w 404"/>
                  <a:gd name="T41" fmla="*/ 0 h 281"/>
                  <a:gd name="T42" fmla="*/ 1 w 404"/>
                  <a:gd name="T43" fmla="*/ 0 h 281"/>
                  <a:gd name="T44" fmla="*/ 1 w 404"/>
                  <a:gd name="T45" fmla="*/ 0 h 281"/>
                  <a:gd name="T46" fmla="*/ 1 w 404"/>
                  <a:gd name="T47" fmla="*/ 0 h 281"/>
                  <a:gd name="T48" fmla="*/ 1 w 404"/>
                  <a:gd name="T49" fmla="*/ 0 h 281"/>
                  <a:gd name="T50" fmla="*/ 1 w 404"/>
                  <a:gd name="T51" fmla="*/ 0 h 281"/>
                  <a:gd name="T52" fmla="*/ 1 w 404"/>
                  <a:gd name="T53" fmla="*/ 0 h 281"/>
                  <a:gd name="T54" fmla="*/ 1 w 404"/>
                  <a:gd name="T55" fmla="*/ 0 h 281"/>
                  <a:gd name="T56" fmla="*/ 1 w 404"/>
                  <a:gd name="T57" fmla="*/ 0 h 281"/>
                  <a:gd name="T58" fmla="*/ 1 w 404"/>
                  <a:gd name="T59" fmla="*/ 0 h 281"/>
                  <a:gd name="T60" fmla="*/ 1 w 404"/>
                  <a:gd name="T61" fmla="*/ 0 h 281"/>
                  <a:gd name="T62" fmla="*/ 1 w 404"/>
                  <a:gd name="T63" fmla="*/ 0 h 281"/>
                  <a:gd name="T64" fmla="*/ 1 w 404"/>
                  <a:gd name="T65" fmla="*/ 0 h 281"/>
                  <a:gd name="T66" fmla="*/ 1 w 404"/>
                  <a:gd name="T67" fmla="*/ 0 h 281"/>
                  <a:gd name="T68" fmla="*/ 1 w 404"/>
                  <a:gd name="T69" fmla="*/ 0 h 281"/>
                  <a:gd name="T70" fmla="*/ 1 w 404"/>
                  <a:gd name="T71" fmla="*/ 0 h 281"/>
                  <a:gd name="T72" fmla="*/ 1 w 404"/>
                  <a:gd name="T73" fmla="*/ 0 h 281"/>
                  <a:gd name="T74" fmla="*/ 1 w 404"/>
                  <a:gd name="T75" fmla="*/ 0 h 281"/>
                  <a:gd name="T76" fmla="*/ 1 w 404"/>
                  <a:gd name="T77" fmla="*/ 0 h 281"/>
                  <a:gd name="T78" fmla="*/ 1 w 404"/>
                  <a:gd name="T79" fmla="*/ 0 h 281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4" h="281">
                    <a:moveTo>
                      <a:pt x="339" y="270"/>
                    </a:moveTo>
                    <a:lnTo>
                      <a:pt x="323" y="270"/>
                    </a:lnTo>
                    <a:lnTo>
                      <a:pt x="306" y="271"/>
                    </a:lnTo>
                    <a:lnTo>
                      <a:pt x="290" y="271"/>
                    </a:lnTo>
                    <a:lnTo>
                      <a:pt x="274" y="271"/>
                    </a:lnTo>
                    <a:lnTo>
                      <a:pt x="258" y="273"/>
                    </a:lnTo>
                    <a:lnTo>
                      <a:pt x="241" y="273"/>
                    </a:lnTo>
                    <a:lnTo>
                      <a:pt x="225" y="274"/>
                    </a:lnTo>
                    <a:lnTo>
                      <a:pt x="209" y="274"/>
                    </a:lnTo>
                    <a:lnTo>
                      <a:pt x="194" y="275"/>
                    </a:lnTo>
                    <a:lnTo>
                      <a:pt x="178" y="276"/>
                    </a:lnTo>
                    <a:lnTo>
                      <a:pt x="163" y="276"/>
                    </a:lnTo>
                    <a:lnTo>
                      <a:pt x="148" y="277"/>
                    </a:lnTo>
                    <a:lnTo>
                      <a:pt x="133" y="278"/>
                    </a:lnTo>
                    <a:lnTo>
                      <a:pt x="118" y="279"/>
                    </a:lnTo>
                    <a:lnTo>
                      <a:pt x="103" y="279"/>
                    </a:lnTo>
                    <a:lnTo>
                      <a:pt x="89" y="281"/>
                    </a:lnTo>
                    <a:lnTo>
                      <a:pt x="86" y="258"/>
                    </a:lnTo>
                    <a:lnTo>
                      <a:pt x="80" y="233"/>
                    </a:lnTo>
                    <a:lnTo>
                      <a:pt x="72" y="209"/>
                    </a:lnTo>
                    <a:lnTo>
                      <a:pt x="62" y="185"/>
                    </a:lnTo>
                    <a:lnTo>
                      <a:pt x="49" y="163"/>
                    </a:lnTo>
                    <a:lnTo>
                      <a:pt x="34" y="142"/>
                    </a:lnTo>
                    <a:lnTo>
                      <a:pt x="18" y="125"/>
                    </a:lnTo>
                    <a:lnTo>
                      <a:pt x="0" y="112"/>
                    </a:lnTo>
                    <a:lnTo>
                      <a:pt x="20" y="118"/>
                    </a:lnTo>
                    <a:lnTo>
                      <a:pt x="40" y="127"/>
                    </a:lnTo>
                    <a:lnTo>
                      <a:pt x="57" y="139"/>
                    </a:lnTo>
                    <a:lnTo>
                      <a:pt x="73" y="155"/>
                    </a:lnTo>
                    <a:lnTo>
                      <a:pt x="89" y="173"/>
                    </a:lnTo>
                    <a:lnTo>
                      <a:pt x="103" y="196"/>
                    </a:lnTo>
                    <a:lnTo>
                      <a:pt x="118" y="223"/>
                    </a:lnTo>
                    <a:lnTo>
                      <a:pt x="133" y="254"/>
                    </a:lnTo>
                    <a:lnTo>
                      <a:pt x="140" y="223"/>
                    </a:lnTo>
                    <a:lnTo>
                      <a:pt x="142" y="188"/>
                    </a:lnTo>
                    <a:lnTo>
                      <a:pt x="142" y="153"/>
                    </a:lnTo>
                    <a:lnTo>
                      <a:pt x="139" y="116"/>
                    </a:lnTo>
                    <a:lnTo>
                      <a:pt x="133" y="81"/>
                    </a:lnTo>
                    <a:lnTo>
                      <a:pt x="125" y="50"/>
                    </a:lnTo>
                    <a:lnTo>
                      <a:pt x="115" y="23"/>
                    </a:lnTo>
                    <a:lnTo>
                      <a:pt x="102" y="5"/>
                    </a:lnTo>
                    <a:lnTo>
                      <a:pt x="121" y="18"/>
                    </a:lnTo>
                    <a:lnTo>
                      <a:pt x="140" y="34"/>
                    </a:lnTo>
                    <a:lnTo>
                      <a:pt x="157" y="53"/>
                    </a:lnTo>
                    <a:lnTo>
                      <a:pt x="174" y="78"/>
                    </a:lnTo>
                    <a:lnTo>
                      <a:pt x="188" y="106"/>
                    </a:lnTo>
                    <a:lnTo>
                      <a:pt x="201" y="141"/>
                    </a:lnTo>
                    <a:lnTo>
                      <a:pt x="212" y="183"/>
                    </a:lnTo>
                    <a:lnTo>
                      <a:pt x="218" y="231"/>
                    </a:lnTo>
                    <a:lnTo>
                      <a:pt x="229" y="208"/>
                    </a:lnTo>
                    <a:lnTo>
                      <a:pt x="237" y="183"/>
                    </a:lnTo>
                    <a:lnTo>
                      <a:pt x="243" y="154"/>
                    </a:lnTo>
                    <a:lnTo>
                      <a:pt x="245" y="124"/>
                    </a:lnTo>
                    <a:lnTo>
                      <a:pt x="245" y="93"/>
                    </a:lnTo>
                    <a:lnTo>
                      <a:pt x="241" y="62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0" y="30"/>
                    </a:lnTo>
                    <a:lnTo>
                      <a:pt x="255" y="57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8" y="128"/>
                    </a:lnTo>
                    <a:lnTo>
                      <a:pt x="294" y="151"/>
                    </a:lnTo>
                    <a:lnTo>
                      <a:pt x="298" y="173"/>
                    </a:lnTo>
                    <a:lnTo>
                      <a:pt x="299" y="195"/>
                    </a:lnTo>
                    <a:lnTo>
                      <a:pt x="312" y="173"/>
                    </a:lnTo>
                    <a:lnTo>
                      <a:pt x="326" y="148"/>
                    </a:lnTo>
                    <a:lnTo>
                      <a:pt x="340" y="121"/>
                    </a:lnTo>
                    <a:lnTo>
                      <a:pt x="354" y="94"/>
                    </a:lnTo>
                    <a:lnTo>
                      <a:pt x="366" y="67"/>
                    </a:lnTo>
                    <a:lnTo>
                      <a:pt x="375" y="42"/>
                    </a:lnTo>
                    <a:lnTo>
                      <a:pt x="382" y="20"/>
                    </a:lnTo>
                    <a:lnTo>
                      <a:pt x="384" y="3"/>
                    </a:lnTo>
                    <a:lnTo>
                      <a:pt x="392" y="27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4" y="112"/>
                    </a:lnTo>
                    <a:lnTo>
                      <a:pt x="398" y="146"/>
                    </a:lnTo>
                    <a:lnTo>
                      <a:pt x="388" y="184"/>
                    </a:lnTo>
                    <a:lnTo>
                      <a:pt x="368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4" name="Freeform 135"/>
              <p:cNvSpPr/>
              <p:nvPr/>
            </p:nvSpPr>
            <p:spPr bwMode="auto">
              <a:xfrm>
                <a:off x="4880" y="4200"/>
                <a:ext cx="51" cy="71"/>
              </a:xfrm>
              <a:custGeom>
                <a:avLst/>
                <a:gdLst>
                  <a:gd name="T0" fmla="*/ 1 w 102"/>
                  <a:gd name="T1" fmla="*/ 1 h 142"/>
                  <a:gd name="T2" fmla="*/ 0 w 102"/>
                  <a:gd name="T3" fmla="*/ 1 h 142"/>
                  <a:gd name="T4" fmla="*/ 1 w 102"/>
                  <a:gd name="T5" fmla="*/ 1 h 142"/>
                  <a:gd name="T6" fmla="*/ 1 w 102"/>
                  <a:gd name="T7" fmla="*/ 1 h 142"/>
                  <a:gd name="T8" fmla="*/ 1 w 102"/>
                  <a:gd name="T9" fmla="*/ 1 h 142"/>
                  <a:gd name="T10" fmla="*/ 1 w 102"/>
                  <a:gd name="T11" fmla="*/ 1 h 142"/>
                  <a:gd name="T12" fmla="*/ 1 w 102"/>
                  <a:gd name="T13" fmla="*/ 1 h 142"/>
                  <a:gd name="T14" fmla="*/ 1 w 102"/>
                  <a:gd name="T15" fmla="*/ 1 h 142"/>
                  <a:gd name="T16" fmla="*/ 1 w 102"/>
                  <a:gd name="T17" fmla="*/ 1 h 142"/>
                  <a:gd name="T18" fmla="*/ 1 w 102"/>
                  <a:gd name="T19" fmla="*/ 0 h 142"/>
                  <a:gd name="T20" fmla="*/ 1 w 102"/>
                  <a:gd name="T21" fmla="*/ 1 h 142"/>
                  <a:gd name="T22" fmla="*/ 1 w 102"/>
                  <a:gd name="T23" fmla="*/ 1 h 142"/>
                  <a:gd name="T24" fmla="*/ 1 w 102"/>
                  <a:gd name="T25" fmla="*/ 1 h 142"/>
                  <a:gd name="T26" fmla="*/ 1 w 102"/>
                  <a:gd name="T27" fmla="*/ 1 h 14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2" h="142">
                    <a:moveTo>
                      <a:pt x="71" y="142"/>
                    </a:moveTo>
                    <a:lnTo>
                      <a:pt x="0" y="142"/>
                    </a:lnTo>
                    <a:lnTo>
                      <a:pt x="6" y="123"/>
                    </a:lnTo>
                    <a:lnTo>
                      <a:pt x="16" y="102"/>
                    </a:lnTo>
                    <a:lnTo>
                      <a:pt x="27" y="82"/>
                    </a:lnTo>
                    <a:lnTo>
                      <a:pt x="41" y="61"/>
                    </a:lnTo>
                    <a:lnTo>
                      <a:pt x="56" y="43"/>
                    </a:lnTo>
                    <a:lnTo>
                      <a:pt x="71" y="26"/>
                    </a:lnTo>
                    <a:lnTo>
                      <a:pt x="87" y="12"/>
                    </a:lnTo>
                    <a:lnTo>
                      <a:pt x="102" y="0"/>
                    </a:lnTo>
                    <a:lnTo>
                      <a:pt x="84" y="41"/>
                    </a:lnTo>
                    <a:lnTo>
                      <a:pt x="74" y="78"/>
                    </a:lnTo>
                    <a:lnTo>
                      <a:pt x="71" y="112"/>
                    </a:lnTo>
                    <a:lnTo>
                      <a:pt x="71" y="14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5" name="Freeform 136"/>
              <p:cNvSpPr/>
              <p:nvPr/>
            </p:nvSpPr>
            <p:spPr bwMode="auto">
              <a:xfrm>
                <a:off x="3666" y="4127"/>
                <a:ext cx="558" cy="206"/>
              </a:xfrm>
              <a:custGeom>
                <a:avLst/>
                <a:gdLst>
                  <a:gd name="T0" fmla="*/ 0 w 1117"/>
                  <a:gd name="T1" fmla="*/ 1 h 412"/>
                  <a:gd name="T2" fmla="*/ 0 w 1117"/>
                  <a:gd name="T3" fmla="*/ 1 h 412"/>
                  <a:gd name="T4" fmla="*/ 0 w 1117"/>
                  <a:gd name="T5" fmla="*/ 1 h 412"/>
                  <a:gd name="T6" fmla="*/ 0 w 1117"/>
                  <a:gd name="T7" fmla="*/ 1 h 412"/>
                  <a:gd name="T8" fmla="*/ 0 w 1117"/>
                  <a:gd name="T9" fmla="*/ 1 h 412"/>
                  <a:gd name="T10" fmla="*/ 0 w 1117"/>
                  <a:gd name="T11" fmla="*/ 1 h 412"/>
                  <a:gd name="T12" fmla="*/ 0 w 1117"/>
                  <a:gd name="T13" fmla="*/ 1 h 412"/>
                  <a:gd name="T14" fmla="*/ 0 w 1117"/>
                  <a:gd name="T15" fmla="*/ 1 h 412"/>
                  <a:gd name="T16" fmla="*/ 0 w 1117"/>
                  <a:gd name="T17" fmla="*/ 1 h 412"/>
                  <a:gd name="T18" fmla="*/ 0 w 1117"/>
                  <a:gd name="T19" fmla="*/ 1 h 412"/>
                  <a:gd name="T20" fmla="*/ 0 w 1117"/>
                  <a:gd name="T21" fmla="*/ 1 h 412"/>
                  <a:gd name="T22" fmla="*/ 0 w 1117"/>
                  <a:gd name="T23" fmla="*/ 1 h 412"/>
                  <a:gd name="T24" fmla="*/ 0 w 1117"/>
                  <a:gd name="T25" fmla="*/ 1 h 412"/>
                  <a:gd name="T26" fmla="*/ 0 w 1117"/>
                  <a:gd name="T27" fmla="*/ 1 h 412"/>
                  <a:gd name="T28" fmla="*/ 0 w 1117"/>
                  <a:gd name="T29" fmla="*/ 1 h 412"/>
                  <a:gd name="T30" fmla="*/ 0 w 1117"/>
                  <a:gd name="T31" fmla="*/ 1 h 412"/>
                  <a:gd name="T32" fmla="*/ 0 w 1117"/>
                  <a:gd name="T33" fmla="*/ 1 h 412"/>
                  <a:gd name="T34" fmla="*/ 0 w 1117"/>
                  <a:gd name="T35" fmla="*/ 1 h 412"/>
                  <a:gd name="T36" fmla="*/ 0 w 1117"/>
                  <a:gd name="T37" fmla="*/ 1 h 412"/>
                  <a:gd name="T38" fmla="*/ 0 w 1117"/>
                  <a:gd name="T39" fmla="*/ 1 h 412"/>
                  <a:gd name="T40" fmla="*/ 0 w 1117"/>
                  <a:gd name="T41" fmla="*/ 1 h 412"/>
                  <a:gd name="T42" fmla="*/ 0 w 1117"/>
                  <a:gd name="T43" fmla="*/ 1 h 412"/>
                  <a:gd name="T44" fmla="*/ 0 w 1117"/>
                  <a:gd name="T45" fmla="*/ 1 h 412"/>
                  <a:gd name="T46" fmla="*/ 0 w 1117"/>
                  <a:gd name="T47" fmla="*/ 1 h 412"/>
                  <a:gd name="T48" fmla="*/ 0 w 1117"/>
                  <a:gd name="T49" fmla="*/ 1 h 412"/>
                  <a:gd name="T50" fmla="*/ 0 w 1117"/>
                  <a:gd name="T51" fmla="*/ 1 h 412"/>
                  <a:gd name="T52" fmla="*/ 0 w 1117"/>
                  <a:gd name="T53" fmla="*/ 1 h 412"/>
                  <a:gd name="T54" fmla="*/ 0 w 1117"/>
                  <a:gd name="T55" fmla="*/ 1 h 412"/>
                  <a:gd name="T56" fmla="*/ 0 w 1117"/>
                  <a:gd name="T57" fmla="*/ 1 h 412"/>
                  <a:gd name="T58" fmla="*/ 0 w 1117"/>
                  <a:gd name="T59" fmla="*/ 1 h 412"/>
                  <a:gd name="T60" fmla="*/ 0 w 1117"/>
                  <a:gd name="T61" fmla="*/ 1 h 412"/>
                  <a:gd name="T62" fmla="*/ 0 w 1117"/>
                  <a:gd name="T63" fmla="*/ 1 h 412"/>
                  <a:gd name="T64" fmla="*/ 0 w 1117"/>
                  <a:gd name="T65" fmla="*/ 0 h 412"/>
                  <a:gd name="T66" fmla="*/ 0 w 1117"/>
                  <a:gd name="T67" fmla="*/ 1 h 412"/>
                  <a:gd name="T68" fmla="*/ 0 w 1117"/>
                  <a:gd name="T69" fmla="*/ 1 h 412"/>
                  <a:gd name="T70" fmla="*/ 0 w 1117"/>
                  <a:gd name="T71" fmla="*/ 1 h 412"/>
                  <a:gd name="T72" fmla="*/ 0 w 1117"/>
                  <a:gd name="T73" fmla="*/ 1 h 412"/>
                  <a:gd name="T74" fmla="*/ 0 w 1117"/>
                  <a:gd name="T75" fmla="*/ 1 h 412"/>
                  <a:gd name="T76" fmla="*/ 0 w 1117"/>
                  <a:gd name="T77" fmla="*/ 1 h 412"/>
                  <a:gd name="T78" fmla="*/ 0 w 1117"/>
                  <a:gd name="T79" fmla="*/ 1 h 412"/>
                  <a:gd name="T80" fmla="*/ 0 w 1117"/>
                  <a:gd name="T81" fmla="*/ 1 h 412"/>
                  <a:gd name="T82" fmla="*/ 0 w 1117"/>
                  <a:gd name="T83" fmla="*/ 1 h 412"/>
                  <a:gd name="T84" fmla="*/ 0 w 1117"/>
                  <a:gd name="T85" fmla="*/ 1 h 412"/>
                  <a:gd name="T86" fmla="*/ 0 w 1117"/>
                  <a:gd name="T87" fmla="*/ 1 h 412"/>
                  <a:gd name="T88" fmla="*/ 0 w 1117"/>
                  <a:gd name="T89" fmla="*/ 1 h 412"/>
                  <a:gd name="T90" fmla="*/ 0 w 1117"/>
                  <a:gd name="T91" fmla="*/ 1 h 412"/>
                  <a:gd name="T92" fmla="*/ 0 w 1117"/>
                  <a:gd name="T93" fmla="*/ 1 h 412"/>
                  <a:gd name="T94" fmla="*/ 0 w 1117"/>
                  <a:gd name="T95" fmla="*/ 1 h 412"/>
                  <a:gd name="T96" fmla="*/ 0 w 1117"/>
                  <a:gd name="T97" fmla="*/ 1 h 412"/>
                  <a:gd name="T98" fmla="*/ 0 w 1117"/>
                  <a:gd name="T99" fmla="*/ 1 h 412"/>
                  <a:gd name="T100" fmla="*/ 0 w 1117"/>
                  <a:gd name="T101" fmla="*/ 1 h 412"/>
                  <a:gd name="T102" fmla="*/ 0 w 1117"/>
                  <a:gd name="T103" fmla="*/ 1 h 412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1117" h="412">
                    <a:moveTo>
                      <a:pt x="1093" y="212"/>
                    </a:moveTo>
                    <a:lnTo>
                      <a:pt x="1073" y="229"/>
                    </a:lnTo>
                    <a:lnTo>
                      <a:pt x="1052" y="248"/>
                    </a:lnTo>
                    <a:lnTo>
                      <a:pt x="1032" y="265"/>
                    </a:lnTo>
                    <a:lnTo>
                      <a:pt x="1011" y="284"/>
                    </a:lnTo>
                    <a:lnTo>
                      <a:pt x="990" y="301"/>
                    </a:lnTo>
                    <a:lnTo>
                      <a:pt x="971" y="317"/>
                    </a:lnTo>
                    <a:lnTo>
                      <a:pt x="951" y="334"/>
                    </a:lnTo>
                    <a:lnTo>
                      <a:pt x="934" y="349"/>
                    </a:lnTo>
                    <a:lnTo>
                      <a:pt x="917" y="363"/>
                    </a:lnTo>
                    <a:lnTo>
                      <a:pt x="900" y="376"/>
                    </a:lnTo>
                    <a:lnTo>
                      <a:pt x="888" y="387"/>
                    </a:lnTo>
                    <a:lnTo>
                      <a:pt x="876" y="397"/>
                    </a:lnTo>
                    <a:lnTo>
                      <a:pt x="867" y="403"/>
                    </a:lnTo>
                    <a:lnTo>
                      <a:pt x="860" y="409"/>
                    </a:lnTo>
                    <a:lnTo>
                      <a:pt x="857" y="412"/>
                    </a:lnTo>
                    <a:lnTo>
                      <a:pt x="826" y="410"/>
                    </a:lnTo>
                    <a:lnTo>
                      <a:pt x="791" y="409"/>
                    </a:lnTo>
                    <a:lnTo>
                      <a:pt x="753" y="408"/>
                    </a:lnTo>
                    <a:lnTo>
                      <a:pt x="714" y="406"/>
                    </a:lnTo>
                    <a:lnTo>
                      <a:pt x="672" y="403"/>
                    </a:lnTo>
                    <a:lnTo>
                      <a:pt x="630" y="401"/>
                    </a:lnTo>
                    <a:lnTo>
                      <a:pt x="587" y="399"/>
                    </a:lnTo>
                    <a:lnTo>
                      <a:pt x="542" y="395"/>
                    </a:lnTo>
                    <a:lnTo>
                      <a:pt x="499" y="393"/>
                    </a:lnTo>
                    <a:lnTo>
                      <a:pt x="455" y="391"/>
                    </a:lnTo>
                    <a:lnTo>
                      <a:pt x="412" y="387"/>
                    </a:lnTo>
                    <a:lnTo>
                      <a:pt x="371" y="385"/>
                    </a:lnTo>
                    <a:lnTo>
                      <a:pt x="330" y="383"/>
                    </a:lnTo>
                    <a:lnTo>
                      <a:pt x="292" y="380"/>
                    </a:lnTo>
                    <a:lnTo>
                      <a:pt x="257" y="378"/>
                    </a:lnTo>
                    <a:lnTo>
                      <a:pt x="224" y="377"/>
                    </a:lnTo>
                    <a:lnTo>
                      <a:pt x="209" y="376"/>
                    </a:lnTo>
                    <a:lnTo>
                      <a:pt x="193" y="376"/>
                    </a:lnTo>
                    <a:lnTo>
                      <a:pt x="178" y="375"/>
                    </a:lnTo>
                    <a:lnTo>
                      <a:pt x="162" y="375"/>
                    </a:lnTo>
                    <a:lnTo>
                      <a:pt x="147" y="374"/>
                    </a:lnTo>
                    <a:lnTo>
                      <a:pt x="131" y="374"/>
                    </a:lnTo>
                    <a:lnTo>
                      <a:pt x="116" y="372"/>
                    </a:lnTo>
                    <a:lnTo>
                      <a:pt x="101" y="372"/>
                    </a:lnTo>
                    <a:lnTo>
                      <a:pt x="80" y="334"/>
                    </a:lnTo>
                    <a:lnTo>
                      <a:pt x="63" y="289"/>
                    </a:lnTo>
                    <a:lnTo>
                      <a:pt x="48" y="241"/>
                    </a:lnTo>
                    <a:lnTo>
                      <a:pt x="36" y="190"/>
                    </a:lnTo>
                    <a:lnTo>
                      <a:pt x="24" y="142"/>
                    </a:lnTo>
                    <a:lnTo>
                      <a:pt x="15" y="97"/>
                    </a:lnTo>
                    <a:lnTo>
                      <a:pt x="7" y="58"/>
                    </a:lnTo>
                    <a:lnTo>
                      <a:pt x="0" y="28"/>
                    </a:lnTo>
                    <a:lnTo>
                      <a:pt x="11" y="62"/>
                    </a:lnTo>
                    <a:lnTo>
                      <a:pt x="25" y="100"/>
                    </a:lnTo>
                    <a:lnTo>
                      <a:pt x="41" y="141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4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1" y="284"/>
                    </a:lnTo>
                    <a:lnTo>
                      <a:pt x="138" y="257"/>
                    </a:lnTo>
                    <a:lnTo>
                      <a:pt x="146" y="234"/>
                    </a:lnTo>
                    <a:lnTo>
                      <a:pt x="156" y="211"/>
                    </a:lnTo>
                    <a:lnTo>
                      <a:pt x="169" y="191"/>
                    </a:lnTo>
                    <a:lnTo>
                      <a:pt x="184" y="172"/>
                    </a:lnTo>
                    <a:lnTo>
                      <a:pt x="204" y="153"/>
                    </a:lnTo>
                    <a:lnTo>
                      <a:pt x="227" y="136"/>
                    </a:lnTo>
                    <a:lnTo>
                      <a:pt x="214" y="158"/>
                    </a:lnTo>
                    <a:lnTo>
                      <a:pt x="201" y="184"/>
                    </a:lnTo>
                    <a:lnTo>
                      <a:pt x="191" y="216"/>
                    </a:lnTo>
                    <a:lnTo>
                      <a:pt x="184" y="248"/>
                    </a:lnTo>
                    <a:lnTo>
                      <a:pt x="182" y="281"/>
                    </a:lnTo>
                    <a:lnTo>
                      <a:pt x="188" y="314"/>
                    </a:lnTo>
                    <a:lnTo>
                      <a:pt x="200" y="344"/>
                    </a:lnTo>
                    <a:lnTo>
                      <a:pt x="224" y="370"/>
                    </a:lnTo>
                    <a:lnTo>
                      <a:pt x="250" y="344"/>
                    </a:lnTo>
                    <a:lnTo>
                      <a:pt x="270" y="305"/>
                    </a:lnTo>
                    <a:lnTo>
                      <a:pt x="284" y="261"/>
                    </a:lnTo>
                    <a:lnTo>
                      <a:pt x="291" y="211"/>
                    </a:lnTo>
                    <a:lnTo>
                      <a:pt x="290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7" y="8"/>
                    </a:lnTo>
                    <a:lnTo>
                      <a:pt x="261" y="35"/>
                    </a:lnTo>
                    <a:lnTo>
                      <a:pt x="282" y="63"/>
                    </a:lnTo>
                    <a:lnTo>
                      <a:pt x="299" y="96"/>
                    </a:lnTo>
                    <a:lnTo>
                      <a:pt x="314" y="130"/>
                    </a:lnTo>
                    <a:lnTo>
                      <a:pt x="326" y="168"/>
                    </a:lnTo>
                    <a:lnTo>
                      <a:pt x="334" y="211"/>
                    </a:lnTo>
                    <a:lnTo>
                      <a:pt x="340" y="258"/>
                    </a:lnTo>
                    <a:lnTo>
                      <a:pt x="341" y="309"/>
                    </a:lnTo>
                    <a:lnTo>
                      <a:pt x="355" y="288"/>
                    </a:lnTo>
                    <a:lnTo>
                      <a:pt x="371" y="266"/>
                    </a:lnTo>
                    <a:lnTo>
                      <a:pt x="389" y="244"/>
                    </a:lnTo>
                    <a:lnTo>
                      <a:pt x="409" y="222"/>
                    </a:lnTo>
                    <a:lnTo>
                      <a:pt x="429" y="203"/>
                    </a:lnTo>
                    <a:lnTo>
                      <a:pt x="450" y="184"/>
                    </a:lnTo>
                    <a:lnTo>
                      <a:pt x="471" y="171"/>
                    </a:lnTo>
                    <a:lnTo>
                      <a:pt x="492" y="160"/>
                    </a:lnTo>
                    <a:lnTo>
                      <a:pt x="482" y="180"/>
                    </a:lnTo>
                    <a:lnTo>
                      <a:pt x="469" y="203"/>
                    </a:lnTo>
                    <a:lnTo>
                      <a:pt x="451" y="227"/>
                    </a:lnTo>
                    <a:lnTo>
                      <a:pt x="433" y="251"/>
                    </a:lnTo>
                    <a:lnTo>
                      <a:pt x="416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1" y="334"/>
                    </a:lnTo>
                    <a:lnTo>
                      <a:pt x="388" y="339"/>
                    </a:lnTo>
                    <a:lnTo>
                      <a:pt x="397" y="344"/>
                    </a:lnTo>
                    <a:lnTo>
                      <a:pt x="408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3" y="360"/>
                    </a:lnTo>
                    <a:lnTo>
                      <a:pt x="457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3"/>
                    </a:lnTo>
                    <a:lnTo>
                      <a:pt x="374" y="66"/>
                    </a:lnTo>
                    <a:lnTo>
                      <a:pt x="345" y="36"/>
                    </a:lnTo>
                    <a:lnTo>
                      <a:pt x="374" y="58"/>
                    </a:lnTo>
                    <a:lnTo>
                      <a:pt x="399" y="79"/>
                    </a:lnTo>
                    <a:lnTo>
                      <a:pt x="423" y="103"/>
                    </a:lnTo>
                    <a:lnTo>
                      <a:pt x="443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3" y="10"/>
                    </a:lnTo>
                    <a:lnTo>
                      <a:pt x="489" y="39"/>
                    </a:lnTo>
                    <a:lnTo>
                      <a:pt x="505" y="71"/>
                    </a:lnTo>
                    <a:lnTo>
                      <a:pt x="519" y="106"/>
                    </a:lnTo>
                    <a:lnTo>
                      <a:pt x="531" y="145"/>
                    </a:lnTo>
                    <a:lnTo>
                      <a:pt x="539" y="189"/>
                    </a:lnTo>
                    <a:lnTo>
                      <a:pt x="541" y="236"/>
                    </a:lnTo>
                    <a:lnTo>
                      <a:pt x="538" y="290"/>
                    </a:lnTo>
                    <a:lnTo>
                      <a:pt x="526" y="349"/>
                    </a:lnTo>
                    <a:lnTo>
                      <a:pt x="553" y="322"/>
                    </a:lnTo>
                    <a:lnTo>
                      <a:pt x="576" y="288"/>
                    </a:lnTo>
                    <a:lnTo>
                      <a:pt x="594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2" y="126"/>
                    </a:lnTo>
                    <a:lnTo>
                      <a:pt x="584" y="84"/>
                    </a:lnTo>
                    <a:lnTo>
                      <a:pt x="551" y="44"/>
                    </a:lnTo>
                    <a:lnTo>
                      <a:pt x="566" y="52"/>
                    </a:lnTo>
                    <a:lnTo>
                      <a:pt x="581" y="60"/>
                    </a:lnTo>
                    <a:lnTo>
                      <a:pt x="596" y="69"/>
                    </a:lnTo>
                    <a:lnTo>
                      <a:pt x="610" y="82"/>
                    </a:lnTo>
                    <a:lnTo>
                      <a:pt x="622" y="96"/>
                    </a:lnTo>
                    <a:lnTo>
                      <a:pt x="632" y="113"/>
                    </a:lnTo>
                    <a:lnTo>
                      <a:pt x="641" y="134"/>
                    </a:lnTo>
                    <a:lnTo>
                      <a:pt x="647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8" y="32"/>
                    </a:lnTo>
                    <a:lnTo>
                      <a:pt x="645" y="0"/>
                    </a:lnTo>
                    <a:lnTo>
                      <a:pt x="655" y="38"/>
                    </a:lnTo>
                    <a:lnTo>
                      <a:pt x="661" y="82"/>
                    </a:lnTo>
                    <a:lnTo>
                      <a:pt x="662" y="129"/>
                    </a:lnTo>
                    <a:lnTo>
                      <a:pt x="660" y="179"/>
                    </a:lnTo>
                    <a:lnTo>
                      <a:pt x="652" y="228"/>
                    </a:lnTo>
                    <a:lnTo>
                      <a:pt x="641" y="277"/>
                    </a:lnTo>
                    <a:lnTo>
                      <a:pt x="626" y="320"/>
                    </a:lnTo>
                    <a:lnTo>
                      <a:pt x="609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79" y="255"/>
                    </a:lnTo>
                    <a:lnTo>
                      <a:pt x="697" y="212"/>
                    </a:lnTo>
                    <a:lnTo>
                      <a:pt x="712" y="167"/>
                    </a:lnTo>
                    <a:lnTo>
                      <a:pt x="722" y="122"/>
                    </a:lnTo>
                    <a:lnTo>
                      <a:pt x="730" y="77"/>
                    </a:lnTo>
                    <a:lnTo>
                      <a:pt x="733" y="33"/>
                    </a:lnTo>
                    <a:lnTo>
                      <a:pt x="742" y="88"/>
                    </a:lnTo>
                    <a:lnTo>
                      <a:pt x="746" y="148"/>
                    </a:lnTo>
                    <a:lnTo>
                      <a:pt x="743" y="210"/>
                    </a:lnTo>
                    <a:lnTo>
                      <a:pt x="730" y="269"/>
                    </a:lnTo>
                    <a:lnTo>
                      <a:pt x="743" y="252"/>
                    </a:lnTo>
                    <a:lnTo>
                      <a:pt x="756" y="232"/>
                    </a:lnTo>
                    <a:lnTo>
                      <a:pt x="770" y="206"/>
                    </a:lnTo>
                    <a:lnTo>
                      <a:pt x="784" y="181"/>
                    </a:lnTo>
                    <a:lnTo>
                      <a:pt x="797" y="154"/>
                    </a:lnTo>
                    <a:lnTo>
                      <a:pt x="808" y="130"/>
                    </a:lnTo>
                    <a:lnTo>
                      <a:pt x="816" y="109"/>
                    </a:lnTo>
                    <a:lnTo>
                      <a:pt x="821" y="93"/>
                    </a:lnTo>
                    <a:lnTo>
                      <a:pt x="819" y="118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4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6" y="295"/>
                    </a:lnTo>
                    <a:lnTo>
                      <a:pt x="725" y="324"/>
                    </a:lnTo>
                    <a:lnTo>
                      <a:pt x="752" y="307"/>
                    </a:lnTo>
                    <a:lnTo>
                      <a:pt x="777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69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0" y="166"/>
                    </a:lnTo>
                    <a:lnTo>
                      <a:pt x="882" y="194"/>
                    </a:lnTo>
                    <a:lnTo>
                      <a:pt x="873" y="220"/>
                    </a:lnTo>
                    <a:lnTo>
                      <a:pt x="861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35" y="308"/>
                    </a:lnTo>
                    <a:lnTo>
                      <a:pt x="850" y="297"/>
                    </a:lnTo>
                    <a:lnTo>
                      <a:pt x="866" y="284"/>
                    </a:lnTo>
                    <a:lnTo>
                      <a:pt x="882" y="269"/>
                    </a:lnTo>
                    <a:lnTo>
                      <a:pt x="897" y="252"/>
                    </a:lnTo>
                    <a:lnTo>
                      <a:pt x="912" y="234"/>
                    </a:lnTo>
                    <a:lnTo>
                      <a:pt x="927" y="216"/>
                    </a:lnTo>
                    <a:lnTo>
                      <a:pt x="941" y="195"/>
                    </a:lnTo>
                    <a:lnTo>
                      <a:pt x="955" y="174"/>
                    </a:lnTo>
                    <a:lnTo>
                      <a:pt x="967" y="153"/>
                    </a:lnTo>
                    <a:lnTo>
                      <a:pt x="979" y="133"/>
                    </a:lnTo>
                    <a:lnTo>
                      <a:pt x="990" y="112"/>
                    </a:lnTo>
                    <a:lnTo>
                      <a:pt x="999" y="91"/>
                    </a:lnTo>
                    <a:lnTo>
                      <a:pt x="1008" y="70"/>
                    </a:lnTo>
                    <a:lnTo>
                      <a:pt x="1014" y="52"/>
                    </a:lnTo>
                    <a:lnTo>
                      <a:pt x="1020" y="33"/>
                    </a:lnTo>
                    <a:lnTo>
                      <a:pt x="1012" y="71"/>
                    </a:lnTo>
                    <a:lnTo>
                      <a:pt x="1004" y="107"/>
                    </a:lnTo>
                    <a:lnTo>
                      <a:pt x="994" y="141"/>
                    </a:lnTo>
                    <a:lnTo>
                      <a:pt x="983" y="173"/>
                    </a:lnTo>
                    <a:lnTo>
                      <a:pt x="968" y="206"/>
                    </a:lnTo>
                    <a:lnTo>
                      <a:pt x="950" y="242"/>
                    </a:lnTo>
                    <a:lnTo>
                      <a:pt x="927" y="279"/>
                    </a:lnTo>
                    <a:lnTo>
                      <a:pt x="897" y="322"/>
                    </a:lnTo>
                    <a:lnTo>
                      <a:pt x="910" y="314"/>
                    </a:lnTo>
                    <a:lnTo>
                      <a:pt x="925" y="304"/>
                    </a:lnTo>
                    <a:lnTo>
                      <a:pt x="940" y="294"/>
                    </a:lnTo>
                    <a:lnTo>
                      <a:pt x="956" y="282"/>
                    </a:lnTo>
                    <a:lnTo>
                      <a:pt x="972" y="270"/>
                    </a:lnTo>
                    <a:lnTo>
                      <a:pt x="988" y="257"/>
                    </a:lnTo>
                    <a:lnTo>
                      <a:pt x="1005" y="243"/>
                    </a:lnTo>
                    <a:lnTo>
                      <a:pt x="1021" y="228"/>
                    </a:lnTo>
                    <a:lnTo>
                      <a:pt x="1037" y="213"/>
                    </a:lnTo>
                    <a:lnTo>
                      <a:pt x="1052" y="197"/>
                    </a:lnTo>
                    <a:lnTo>
                      <a:pt x="1067" y="182"/>
                    </a:lnTo>
                    <a:lnTo>
                      <a:pt x="1080" y="166"/>
                    </a:lnTo>
                    <a:lnTo>
                      <a:pt x="1092" y="150"/>
                    </a:lnTo>
                    <a:lnTo>
                      <a:pt x="1102" y="135"/>
                    </a:lnTo>
                    <a:lnTo>
                      <a:pt x="1111" y="119"/>
                    </a:lnTo>
                    <a:lnTo>
                      <a:pt x="1117" y="104"/>
                    </a:lnTo>
                    <a:lnTo>
                      <a:pt x="1110" y="136"/>
                    </a:lnTo>
                    <a:lnTo>
                      <a:pt x="1103" y="166"/>
                    </a:lnTo>
                    <a:lnTo>
                      <a:pt x="1099" y="192"/>
                    </a:lnTo>
                    <a:lnTo>
                      <a:pt x="1093" y="21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6" name="Freeform 137"/>
              <p:cNvSpPr/>
              <p:nvPr/>
            </p:nvSpPr>
            <p:spPr bwMode="auto">
              <a:xfrm>
                <a:off x="4164" y="4179"/>
                <a:ext cx="202" cy="141"/>
              </a:xfrm>
              <a:custGeom>
                <a:avLst/>
                <a:gdLst>
                  <a:gd name="T0" fmla="*/ 1 w 403"/>
                  <a:gd name="T1" fmla="*/ 1 h 280"/>
                  <a:gd name="T2" fmla="*/ 1 w 403"/>
                  <a:gd name="T3" fmla="*/ 1 h 280"/>
                  <a:gd name="T4" fmla="*/ 1 w 403"/>
                  <a:gd name="T5" fmla="*/ 1 h 280"/>
                  <a:gd name="T6" fmla="*/ 1 w 403"/>
                  <a:gd name="T7" fmla="*/ 1 h 280"/>
                  <a:gd name="T8" fmla="*/ 1 w 403"/>
                  <a:gd name="T9" fmla="*/ 1 h 280"/>
                  <a:gd name="T10" fmla="*/ 1 w 403"/>
                  <a:gd name="T11" fmla="*/ 1 h 280"/>
                  <a:gd name="T12" fmla="*/ 1 w 403"/>
                  <a:gd name="T13" fmla="*/ 1 h 280"/>
                  <a:gd name="T14" fmla="*/ 1 w 403"/>
                  <a:gd name="T15" fmla="*/ 1 h 280"/>
                  <a:gd name="T16" fmla="*/ 1 w 403"/>
                  <a:gd name="T17" fmla="*/ 1 h 280"/>
                  <a:gd name="T18" fmla="*/ 1 w 403"/>
                  <a:gd name="T19" fmla="*/ 1 h 280"/>
                  <a:gd name="T20" fmla="*/ 1 w 403"/>
                  <a:gd name="T21" fmla="*/ 1 h 280"/>
                  <a:gd name="T22" fmla="*/ 1 w 403"/>
                  <a:gd name="T23" fmla="*/ 1 h 280"/>
                  <a:gd name="T24" fmla="*/ 1 w 403"/>
                  <a:gd name="T25" fmla="*/ 1 h 280"/>
                  <a:gd name="T26" fmla="*/ 1 w 403"/>
                  <a:gd name="T27" fmla="*/ 1 h 280"/>
                  <a:gd name="T28" fmla="*/ 1 w 403"/>
                  <a:gd name="T29" fmla="*/ 1 h 280"/>
                  <a:gd name="T30" fmla="*/ 1 w 403"/>
                  <a:gd name="T31" fmla="*/ 1 h 280"/>
                  <a:gd name="T32" fmla="*/ 1 w 403"/>
                  <a:gd name="T33" fmla="*/ 1 h 280"/>
                  <a:gd name="T34" fmla="*/ 1 w 403"/>
                  <a:gd name="T35" fmla="*/ 1 h 280"/>
                  <a:gd name="T36" fmla="*/ 1 w 403"/>
                  <a:gd name="T37" fmla="*/ 1 h 280"/>
                  <a:gd name="T38" fmla="*/ 1 w 403"/>
                  <a:gd name="T39" fmla="*/ 1 h 280"/>
                  <a:gd name="T40" fmla="*/ 1 w 403"/>
                  <a:gd name="T41" fmla="*/ 1 h 280"/>
                  <a:gd name="T42" fmla="*/ 1 w 403"/>
                  <a:gd name="T43" fmla="*/ 1 h 280"/>
                  <a:gd name="T44" fmla="*/ 1 w 403"/>
                  <a:gd name="T45" fmla="*/ 1 h 280"/>
                  <a:gd name="T46" fmla="*/ 1 w 403"/>
                  <a:gd name="T47" fmla="*/ 1 h 280"/>
                  <a:gd name="T48" fmla="*/ 1 w 403"/>
                  <a:gd name="T49" fmla="*/ 1 h 280"/>
                  <a:gd name="T50" fmla="*/ 1 w 403"/>
                  <a:gd name="T51" fmla="*/ 1 h 280"/>
                  <a:gd name="T52" fmla="*/ 1 w 403"/>
                  <a:gd name="T53" fmla="*/ 1 h 280"/>
                  <a:gd name="T54" fmla="*/ 1 w 403"/>
                  <a:gd name="T55" fmla="*/ 1 h 280"/>
                  <a:gd name="T56" fmla="*/ 1 w 403"/>
                  <a:gd name="T57" fmla="*/ 1 h 280"/>
                  <a:gd name="T58" fmla="*/ 1 w 403"/>
                  <a:gd name="T59" fmla="*/ 1 h 280"/>
                  <a:gd name="T60" fmla="*/ 1 w 403"/>
                  <a:gd name="T61" fmla="*/ 1 h 280"/>
                  <a:gd name="T62" fmla="*/ 1 w 403"/>
                  <a:gd name="T63" fmla="*/ 1 h 280"/>
                  <a:gd name="T64" fmla="*/ 1 w 403"/>
                  <a:gd name="T65" fmla="*/ 1 h 280"/>
                  <a:gd name="T66" fmla="*/ 1 w 403"/>
                  <a:gd name="T67" fmla="*/ 1 h 280"/>
                  <a:gd name="T68" fmla="*/ 1 w 403"/>
                  <a:gd name="T69" fmla="*/ 1 h 280"/>
                  <a:gd name="T70" fmla="*/ 1 w 403"/>
                  <a:gd name="T71" fmla="*/ 1 h 280"/>
                  <a:gd name="T72" fmla="*/ 1 w 403"/>
                  <a:gd name="T73" fmla="*/ 1 h 280"/>
                  <a:gd name="T74" fmla="*/ 1 w 403"/>
                  <a:gd name="T75" fmla="*/ 1 h 280"/>
                  <a:gd name="T76" fmla="*/ 1 w 403"/>
                  <a:gd name="T77" fmla="*/ 1 h 280"/>
                  <a:gd name="T78" fmla="*/ 1 w 403"/>
                  <a:gd name="T79" fmla="*/ 1 h 28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3" h="280">
                    <a:moveTo>
                      <a:pt x="339" y="270"/>
                    </a:moveTo>
                    <a:lnTo>
                      <a:pt x="322" y="270"/>
                    </a:lnTo>
                    <a:lnTo>
                      <a:pt x="305" y="271"/>
                    </a:lnTo>
                    <a:lnTo>
                      <a:pt x="289" y="271"/>
                    </a:lnTo>
                    <a:lnTo>
                      <a:pt x="273" y="272"/>
                    </a:lnTo>
                    <a:lnTo>
                      <a:pt x="257" y="272"/>
                    </a:lnTo>
                    <a:lnTo>
                      <a:pt x="241" y="273"/>
                    </a:lnTo>
                    <a:lnTo>
                      <a:pt x="225" y="273"/>
                    </a:lnTo>
                    <a:lnTo>
                      <a:pt x="210" y="274"/>
                    </a:lnTo>
                    <a:lnTo>
                      <a:pt x="194" y="274"/>
                    </a:lnTo>
                    <a:lnTo>
                      <a:pt x="179" y="275"/>
                    </a:lnTo>
                    <a:lnTo>
                      <a:pt x="164" y="277"/>
                    </a:lnTo>
                    <a:lnTo>
                      <a:pt x="149" y="277"/>
                    </a:lnTo>
                    <a:lnTo>
                      <a:pt x="134" y="278"/>
                    </a:lnTo>
                    <a:lnTo>
                      <a:pt x="119" y="279"/>
                    </a:lnTo>
                    <a:lnTo>
                      <a:pt x="104" y="279"/>
                    </a:lnTo>
                    <a:lnTo>
                      <a:pt x="90" y="280"/>
                    </a:lnTo>
                    <a:lnTo>
                      <a:pt x="86" y="257"/>
                    </a:lnTo>
                    <a:lnTo>
                      <a:pt x="81" y="233"/>
                    </a:lnTo>
                    <a:lnTo>
                      <a:pt x="73" y="209"/>
                    </a:lnTo>
                    <a:lnTo>
                      <a:pt x="62" y="184"/>
                    </a:lnTo>
                    <a:lnTo>
                      <a:pt x="50" y="162"/>
                    </a:lnTo>
                    <a:lnTo>
                      <a:pt x="35" y="142"/>
                    </a:lnTo>
                    <a:lnTo>
                      <a:pt x="18" y="124"/>
                    </a:lnTo>
                    <a:lnTo>
                      <a:pt x="0" y="112"/>
                    </a:lnTo>
                    <a:lnTo>
                      <a:pt x="22" y="117"/>
                    </a:lnTo>
                    <a:lnTo>
                      <a:pt x="40" y="127"/>
                    </a:lnTo>
                    <a:lnTo>
                      <a:pt x="58" y="138"/>
                    </a:lnTo>
                    <a:lnTo>
                      <a:pt x="74" y="154"/>
                    </a:lnTo>
                    <a:lnTo>
                      <a:pt x="89" y="173"/>
                    </a:lnTo>
                    <a:lnTo>
                      <a:pt x="104" y="196"/>
                    </a:lnTo>
                    <a:lnTo>
                      <a:pt x="117" y="222"/>
                    </a:lnTo>
                    <a:lnTo>
                      <a:pt x="132" y="254"/>
                    </a:lnTo>
                    <a:lnTo>
                      <a:pt x="139" y="222"/>
                    </a:lnTo>
                    <a:lnTo>
                      <a:pt x="143" y="188"/>
                    </a:lnTo>
                    <a:lnTo>
                      <a:pt x="142" y="152"/>
                    </a:lnTo>
                    <a:lnTo>
                      <a:pt x="139" y="115"/>
                    </a:lnTo>
                    <a:lnTo>
                      <a:pt x="134" y="81"/>
                    </a:lnTo>
                    <a:lnTo>
                      <a:pt x="126" y="49"/>
                    </a:lnTo>
                    <a:lnTo>
                      <a:pt x="115" y="23"/>
                    </a:lnTo>
                    <a:lnTo>
                      <a:pt x="103" y="4"/>
                    </a:lnTo>
                    <a:lnTo>
                      <a:pt x="121" y="17"/>
                    </a:lnTo>
                    <a:lnTo>
                      <a:pt x="139" y="33"/>
                    </a:lnTo>
                    <a:lnTo>
                      <a:pt x="157" y="53"/>
                    </a:lnTo>
                    <a:lnTo>
                      <a:pt x="173" y="77"/>
                    </a:lnTo>
                    <a:lnTo>
                      <a:pt x="188" y="106"/>
                    </a:lnTo>
                    <a:lnTo>
                      <a:pt x="200" y="141"/>
                    </a:lnTo>
                    <a:lnTo>
                      <a:pt x="211" y="182"/>
                    </a:lnTo>
                    <a:lnTo>
                      <a:pt x="218" y="230"/>
                    </a:lnTo>
                    <a:lnTo>
                      <a:pt x="228" y="207"/>
                    </a:lnTo>
                    <a:lnTo>
                      <a:pt x="236" y="182"/>
                    </a:lnTo>
                    <a:lnTo>
                      <a:pt x="242" y="153"/>
                    </a:lnTo>
                    <a:lnTo>
                      <a:pt x="245" y="123"/>
                    </a:lnTo>
                    <a:lnTo>
                      <a:pt x="245" y="92"/>
                    </a:lnTo>
                    <a:lnTo>
                      <a:pt x="242" y="61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1" y="30"/>
                    </a:lnTo>
                    <a:lnTo>
                      <a:pt x="255" y="56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7" y="128"/>
                    </a:lnTo>
                    <a:lnTo>
                      <a:pt x="294" y="151"/>
                    </a:lnTo>
                    <a:lnTo>
                      <a:pt x="297" y="173"/>
                    </a:lnTo>
                    <a:lnTo>
                      <a:pt x="298" y="195"/>
                    </a:lnTo>
                    <a:lnTo>
                      <a:pt x="312" y="173"/>
                    </a:lnTo>
                    <a:lnTo>
                      <a:pt x="326" y="149"/>
                    </a:lnTo>
                    <a:lnTo>
                      <a:pt x="340" y="121"/>
                    </a:lnTo>
                    <a:lnTo>
                      <a:pt x="354" y="93"/>
                    </a:lnTo>
                    <a:lnTo>
                      <a:pt x="366" y="67"/>
                    </a:lnTo>
                    <a:lnTo>
                      <a:pt x="375" y="41"/>
                    </a:lnTo>
                    <a:lnTo>
                      <a:pt x="382" y="19"/>
                    </a:lnTo>
                    <a:lnTo>
                      <a:pt x="385" y="2"/>
                    </a:lnTo>
                    <a:lnTo>
                      <a:pt x="392" y="26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3" y="112"/>
                    </a:lnTo>
                    <a:lnTo>
                      <a:pt x="398" y="145"/>
                    </a:lnTo>
                    <a:lnTo>
                      <a:pt x="387" y="183"/>
                    </a:lnTo>
                    <a:lnTo>
                      <a:pt x="367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7" name="Freeform 138"/>
              <p:cNvSpPr/>
              <p:nvPr/>
            </p:nvSpPr>
            <p:spPr bwMode="auto">
              <a:xfrm>
                <a:off x="4368" y="4177"/>
                <a:ext cx="123" cy="143"/>
              </a:xfrm>
              <a:custGeom>
                <a:avLst/>
                <a:gdLst>
                  <a:gd name="T0" fmla="*/ 1 w 246"/>
                  <a:gd name="T1" fmla="*/ 1 h 285"/>
                  <a:gd name="T2" fmla="*/ 1 w 246"/>
                  <a:gd name="T3" fmla="*/ 1 h 285"/>
                  <a:gd name="T4" fmla="*/ 1 w 246"/>
                  <a:gd name="T5" fmla="*/ 1 h 285"/>
                  <a:gd name="T6" fmla="*/ 1 w 246"/>
                  <a:gd name="T7" fmla="*/ 1 h 285"/>
                  <a:gd name="T8" fmla="*/ 1 w 246"/>
                  <a:gd name="T9" fmla="*/ 1 h 285"/>
                  <a:gd name="T10" fmla="*/ 1 w 246"/>
                  <a:gd name="T11" fmla="*/ 1 h 285"/>
                  <a:gd name="T12" fmla="*/ 1 w 246"/>
                  <a:gd name="T13" fmla="*/ 1 h 285"/>
                  <a:gd name="T14" fmla="*/ 1 w 246"/>
                  <a:gd name="T15" fmla="*/ 1 h 285"/>
                  <a:gd name="T16" fmla="*/ 0 w 246"/>
                  <a:gd name="T17" fmla="*/ 1 h 285"/>
                  <a:gd name="T18" fmla="*/ 1 w 246"/>
                  <a:gd name="T19" fmla="*/ 1 h 285"/>
                  <a:gd name="T20" fmla="*/ 1 w 246"/>
                  <a:gd name="T21" fmla="*/ 1 h 285"/>
                  <a:gd name="T22" fmla="*/ 1 w 246"/>
                  <a:gd name="T23" fmla="*/ 1 h 285"/>
                  <a:gd name="T24" fmla="*/ 1 w 246"/>
                  <a:gd name="T25" fmla="*/ 1 h 285"/>
                  <a:gd name="T26" fmla="*/ 1 w 246"/>
                  <a:gd name="T27" fmla="*/ 1 h 285"/>
                  <a:gd name="T28" fmla="*/ 1 w 246"/>
                  <a:gd name="T29" fmla="*/ 1 h 285"/>
                  <a:gd name="T30" fmla="*/ 1 w 246"/>
                  <a:gd name="T31" fmla="*/ 1 h 285"/>
                  <a:gd name="T32" fmla="*/ 1 w 246"/>
                  <a:gd name="T33" fmla="*/ 1 h 285"/>
                  <a:gd name="T34" fmla="*/ 1 w 246"/>
                  <a:gd name="T35" fmla="*/ 1 h 285"/>
                  <a:gd name="T36" fmla="*/ 1 w 246"/>
                  <a:gd name="T37" fmla="*/ 1 h 285"/>
                  <a:gd name="T38" fmla="*/ 1 w 246"/>
                  <a:gd name="T39" fmla="*/ 1 h 285"/>
                  <a:gd name="T40" fmla="*/ 1 w 246"/>
                  <a:gd name="T41" fmla="*/ 1 h 285"/>
                  <a:gd name="T42" fmla="*/ 1 w 246"/>
                  <a:gd name="T43" fmla="*/ 1 h 285"/>
                  <a:gd name="T44" fmla="*/ 1 w 246"/>
                  <a:gd name="T45" fmla="*/ 1 h 285"/>
                  <a:gd name="T46" fmla="*/ 1 w 246"/>
                  <a:gd name="T47" fmla="*/ 1 h 285"/>
                  <a:gd name="T48" fmla="*/ 1 w 246"/>
                  <a:gd name="T49" fmla="*/ 0 h 285"/>
                  <a:gd name="T50" fmla="*/ 1 w 246"/>
                  <a:gd name="T51" fmla="*/ 1 h 285"/>
                  <a:gd name="T52" fmla="*/ 1 w 246"/>
                  <a:gd name="T53" fmla="*/ 1 h 285"/>
                  <a:gd name="T54" fmla="*/ 1 w 246"/>
                  <a:gd name="T55" fmla="*/ 1 h 285"/>
                  <a:gd name="T56" fmla="*/ 1 w 246"/>
                  <a:gd name="T57" fmla="*/ 1 h 285"/>
                  <a:gd name="T58" fmla="*/ 1 w 246"/>
                  <a:gd name="T59" fmla="*/ 1 h 285"/>
                  <a:gd name="T60" fmla="*/ 1 w 246"/>
                  <a:gd name="T61" fmla="*/ 1 h 285"/>
                  <a:gd name="T62" fmla="*/ 1 w 246"/>
                  <a:gd name="T63" fmla="*/ 1 h 285"/>
                  <a:gd name="T64" fmla="*/ 1 w 246"/>
                  <a:gd name="T65" fmla="*/ 1 h 2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46" h="285">
                    <a:moveTo>
                      <a:pt x="85" y="285"/>
                    </a:moveTo>
                    <a:lnTo>
                      <a:pt x="75" y="285"/>
                    </a:lnTo>
                    <a:lnTo>
                      <a:pt x="63" y="285"/>
                    </a:lnTo>
                    <a:lnTo>
                      <a:pt x="53" y="285"/>
                    </a:lnTo>
                    <a:lnTo>
                      <a:pt x="42" y="285"/>
                    </a:lnTo>
                    <a:lnTo>
                      <a:pt x="32" y="285"/>
                    </a:lnTo>
                    <a:lnTo>
                      <a:pt x="22" y="285"/>
                    </a:lnTo>
                    <a:lnTo>
                      <a:pt x="10" y="285"/>
                    </a:lnTo>
                    <a:lnTo>
                      <a:pt x="0" y="285"/>
                    </a:lnTo>
                    <a:lnTo>
                      <a:pt x="3" y="270"/>
                    </a:lnTo>
                    <a:lnTo>
                      <a:pt x="8" y="253"/>
                    </a:lnTo>
                    <a:lnTo>
                      <a:pt x="14" y="235"/>
                    </a:lnTo>
                    <a:lnTo>
                      <a:pt x="22" y="217"/>
                    </a:lnTo>
                    <a:lnTo>
                      <a:pt x="30" y="197"/>
                    </a:lnTo>
                    <a:lnTo>
                      <a:pt x="40" y="178"/>
                    </a:lnTo>
                    <a:lnTo>
                      <a:pt x="52" y="157"/>
                    </a:lnTo>
                    <a:lnTo>
                      <a:pt x="64" y="137"/>
                    </a:lnTo>
                    <a:lnTo>
                      <a:pt x="80" y="118"/>
                    </a:lnTo>
                    <a:lnTo>
                      <a:pt x="96" y="98"/>
                    </a:lnTo>
                    <a:lnTo>
                      <a:pt x="116" y="79"/>
                    </a:lnTo>
                    <a:lnTo>
                      <a:pt x="137" y="60"/>
                    </a:lnTo>
                    <a:lnTo>
                      <a:pt x="161" y="43"/>
                    </a:lnTo>
                    <a:lnTo>
                      <a:pt x="186" y="28"/>
                    </a:lnTo>
                    <a:lnTo>
                      <a:pt x="215" y="13"/>
                    </a:lnTo>
                    <a:lnTo>
                      <a:pt x="246" y="0"/>
                    </a:lnTo>
                    <a:lnTo>
                      <a:pt x="215" y="30"/>
                    </a:lnTo>
                    <a:lnTo>
                      <a:pt x="186" y="60"/>
                    </a:lnTo>
                    <a:lnTo>
                      <a:pt x="160" y="91"/>
                    </a:lnTo>
                    <a:lnTo>
                      <a:pt x="136" y="124"/>
                    </a:lnTo>
                    <a:lnTo>
                      <a:pt x="116" y="158"/>
                    </a:lnTo>
                    <a:lnTo>
                      <a:pt x="100" y="196"/>
                    </a:lnTo>
                    <a:lnTo>
                      <a:pt x="90" y="238"/>
                    </a:lnTo>
                    <a:lnTo>
                      <a:pt x="85" y="285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8" name="Freeform 139"/>
              <p:cNvSpPr/>
              <p:nvPr/>
            </p:nvSpPr>
            <p:spPr bwMode="auto">
              <a:xfrm>
                <a:off x="4389" y="4134"/>
                <a:ext cx="493" cy="199"/>
              </a:xfrm>
              <a:custGeom>
                <a:avLst/>
                <a:gdLst>
                  <a:gd name="T0" fmla="*/ 1 w 986"/>
                  <a:gd name="T1" fmla="*/ 1 h 398"/>
                  <a:gd name="T2" fmla="*/ 1 w 986"/>
                  <a:gd name="T3" fmla="*/ 1 h 398"/>
                  <a:gd name="T4" fmla="*/ 1 w 986"/>
                  <a:gd name="T5" fmla="*/ 1 h 398"/>
                  <a:gd name="T6" fmla="*/ 1 w 986"/>
                  <a:gd name="T7" fmla="*/ 1 h 398"/>
                  <a:gd name="T8" fmla="*/ 1 w 986"/>
                  <a:gd name="T9" fmla="*/ 1 h 398"/>
                  <a:gd name="T10" fmla="*/ 1 w 986"/>
                  <a:gd name="T11" fmla="*/ 1 h 398"/>
                  <a:gd name="T12" fmla="*/ 1 w 986"/>
                  <a:gd name="T13" fmla="*/ 1 h 398"/>
                  <a:gd name="T14" fmla="*/ 1 w 986"/>
                  <a:gd name="T15" fmla="*/ 1 h 398"/>
                  <a:gd name="T16" fmla="*/ 1 w 986"/>
                  <a:gd name="T17" fmla="*/ 1 h 398"/>
                  <a:gd name="T18" fmla="*/ 1 w 986"/>
                  <a:gd name="T19" fmla="*/ 1 h 398"/>
                  <a:gd name="T20" fmla="*/ 1 w 986"/>
                  <a:gd name="T21" fmla="*/ 1 h 398"/>
                  <a:gd name="T22" fmla="*/ 1 w 986"/>
                  <a:gd name="T23" fmla="*/ 1 h 398"/>
                  <a:gd name="T24" fmla="*/ 1 w 986"/>
                  <a:gd name="T25" fmla="*/ 1 h 398"/>
                  <a:gd name="T26" fmla="*/ 1 w 986"/>
                  <a:gd name="T27" fmla="*/ 1 h 398"/>
                  <a:gd name="T28" fmla="*/ 1 w 986"/>
                  <a:gd name="T29" fmla="*/ 1 h 398"/>
                  <a:gd name="T30" fmla="*/ 1 w 986"/>
                  <a:gd name="T31" fmla="*/ 1 h 398"/>
                  <a:gd name="T32" fmla="*/ 1 w 986"/>
                  <a:gd name="T33" fmla="*/ 1 h 398"/>
                  <a:gd name="T34" fmla="*/ 1 w 986"/>
                  <a:gd name="T35" fmla="*/ 1 h 398"/>
                  <a:gd name="T36" fmla="*/ 1 w 986"/>
                  <a:gd name="T37" fmla="*/ 1 h 398"/>
                  <a:gd name="T38" fmla="*/ 1 w 986"/>
                  <a:gd name="T39" fmla="*/ 1 h 398"/>
                  <a:gd name="T40" fmla="*/ 1 w 986"/>
                  <a:gd name="T41" fmla="*/ 1 h 398"/>
                  <a:gd name="T42" fmla="*/ 1 w 986"/>
                  <a:gd name="T43" fmla="*/ 1 h 398"/>
                  <a:gd name="T44" fmla="*/ 1 w 986"/>
                  <a:gd name="T45" fmla="*/ 1 h 398"/>
                  <a:gd name="T46" fmla="*/ 1 w 986"/>
                  <a:gd name="T47" fmla="*/ 1 h 398"/>
                  <a:gd name="T48" fmla="*/ 1 w 986"/>
                  <a:gd name="T49" fmla="*/ 1 h 398"/>
                  <a:gd name="T50" fmla="*/ 1 w 986"/>
                  <a:gd name="T51" fmla="*/ 1 h 398"/>
                  <a:gd name="T52" fmla="*/ 1 w 986"/>
                  <a:gd name="T53" fmla="*/ 1 h 398"/>
                  <a:gd name="T54" fmla="*/ 1 w 986"/>
                  <a:gd name="T55" fmla="*/ 1 h 398"/>
                  <a:gd name="T56" fmla="*/ 1 w 986"/>
                  <a:gd name="T57" fmla="*/ 1 h 398"/>
                  <a:gd name="T58" fmla="*/ 1 w 986"/>
                  <a:gd name="T59" fmla="*/ 1 h 398"/>
                  <a:gd name="T60" fmla="*/ 1 w 986"/>
                  <a:gd name="T61" fmla="*/ 1 h 398"/>
                  <a:gd name="T62" fmla="*/ 1 w 986"/>
                  <a:gd name="T63" fmla="*/ 1 h 398"/>
                  <a:gd name="T64" fmla="*/ 1 w 986"/>
                  <a:gd name="T65" fmla="*/ 1 h 398"/>
                  <a:gd name="T66" fmla="*/ 1 w 986"/>
                  <a:gd name="T67" fmla="*/ 1 h 398"/>
                  <a:gd name="T68" fmla="*/ 1 w 986"/>
                  <a:gd name="T69" fmla="*/ 1 h 398"/>
                  <a:gd name="T70" fmla="*/ 1 w 986"/>
                  <a:gd name="T71" fmla="*/ 1 h 398"/>
                  <a:gd name="T72" fmla="*/ 1 w 986"/>
                  <a:gd name="T73" fmla="*/ 1 h 398"/>
                  <a:gd name="T74" fmla="*/ 1 w 986"/>
                  <a:gd name="T75" fmla="*/ 1 h 398"/>
                  <a:gd name="T76" fmla="*/ 1 w 986"/>
                  <a:gd name="T77" fmla="*/ 1 h 398"/>
                  <a:gd name="T78" fmla="*/ 1 w 986"/>
                  <a:gd name="T79" fmla="*/ 1 h 398"/>
                  <a:gd name="T80" fmla="*/ 1 w 986"/>
                  <a:gd name="T81" fmla="*/ 1 h 398"/>
                  <a:gd name="T82" fmla="*/ 1 w 986"/>
                  <a:gd name="T83" fmla="*/ 1 h 398"/>
                  <a:gd name="T84" fmla="*/ 1 w 986"/>
                  <a:gd name="T85" fmla="*/ 1 h 398"/>
                  <a:gd name="T86" fmla="*/ 1 w 986"/>
                  <a:gd name="T87" fmla="*/ 1 h 398"/>
                  <a:gd name="T88" fmla="*/ 1 w 986"/>
                  <a:gd name="T89" fmla="*/ 1 h 398"/>
                  <a:gd name="T90" fmla="*/ 1 w 986"/>
                  <a:gd name="T91" fmla="*/ 1 h 398"/>
                  <a:gd name="T92" fmla="*/ 1 w 986"/>
                  <a:gd name="T93" fmla="*/ 1 h 398"/>
                  <a:gd name="T94" fmla="*/ 1 w 986"/>
                  <a:gd name="T95" fmla="*/ 1 h 398"/>
                  <a:gd name="T96" fmla="*/ 1 w 986"/>
                  <a:gd name="T97" fmla="*/ 1 h 398"/>
                  <a:gd name="T98" fmla="*/ 1 w 986"/>
                  <a:gd name="T99" fmla="*/ 1 h 398"/>
                  <a:gd name="T100" fmla="*/ 1 w 986"/>
                  <a:gd name="T101" fmla="*/ 1 h 398"/>
                  <a:gd name="T102" fmla="*/ 1 w 986"/>
                  <a:gd name="T103" fmla="*/ 1 h 398"/>
                  <a:gd name="T104" fmla="*/ 1 w 986"/>
                  <a:gd name="T105" fmla="*/ 1 h 398"/>
                  <a:gd name="T106" fmla="*/ 1 w 986"/>
                  <a:gd name="T107" fmla="*/ 1 h 398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986" h="398">
                    <a:moveTo>
                      <a:pt x="901" y="398"/>
                    </a:moveTo>
                    <a:lnTo>
                      <a:pt x="867" y="398"/>
                    </a:lnTo>
                    <a:lnTo>
                      <a:pt x="829" y="398"/>
                    </a:lnTo>
                    <a:lnTo>
                      <a:pt x="789" y="398"/>
                    </a:lnTo>
                    <a:lnTo>
                      <a:pt x="747" y="396"/>
                    </a:lnTo>
                    <a:lnTo>
                      <a:pt x="702" y="396"/>
                    </a:lnTo>
                    <a:lnTo>
                      <a:pt x="656" y="394"/>
                    </a:lnTo>
                    <a:lnTo>
                      <a:pt x="608" y="393"/>
                    </a:lnTo>
                    <a:lnTo>
                      <a:pt x="561" y="392"/>
                    </a:lnTo>
                    <a:lnTo>
                      <a:pt x="513" y="389"/>
                    </a:lnTo>
                    <a:lnTo>
                      <a:pt x="467" y="388"/>
                    </a:lnTo>
                    <a:lnTo>
                      <a:pt x="421" y="386"/>
                    </a:lnTo>
                    <a:lnTo>
                      <a:pt x="376" y="384"/>
                    </a:lnTo>
                    <a:lnTo>
                      <a:pt x="334" y="383"/>
                    </a:lnTo>
                    <a:lnTo>
                      <a:pt x="294" y="380"/>
                    </a:lnTo>
                    <a:lnTo>
                      <a:pt x="258" y="378"/>
                    </a:lnTo>
                    <a:lnTo>
                      <a:pt x="225" y="377"/>
                    </a:lnTo>
                    <a:lnTo>
                      <a:pt x="210" y="376"/>
                    </a:lnTo>
                    <a:lnTo>
                      <a:pt x="194" y="376"/>
                    </a:lnTo>
                    <a:lnTo>
                      <a:pt x="179" y="374"/>
                    </a:lnTo>
                    <a:lnTo>
                      <a:pt x="163" y="373"/>
                    </a:lnTo>
                    <a:lnTo>
                      <a:pt x="148" y="373"/>
                    </a:lnTo>
                    <a:lnTo>
                      <a:pt x="132" y="372"/>
                    </a:lnTo>
                    <a:lnTo>
                      <a:pt x="117" y="372"/>
                    </a:lnTo>
                    <a:lnTo>
                      <a:pt x="102" y="372"/>
                    </a:lnTo>
                    <a:lnTo>
                      <a:pt x="81" y="334"/>
                    </a:lnTo>
                    <a:lnTo>
                      <a:pt x="64" y="289"/>
                    </a:lnTo>
                    <a:lnTo>
                      <a:pt x="48" y="241"/>
                    </a:lnTo>
                    <a:lnTo>
                      <a:pt x="35" y="190"/>
                    </a:lnTo>
                    <a:lnTo>
                      <a:pt x="23" y="142"/>
                    </a:lnTo>
                    <a:lnTo>
                      <a:pt x="14" y="97"/>
                    </a:lnTo>
                    <a:lnTo>
                      <a:pt x="6" y="57"/>
                    </a:lnTo>
                    <a:lnTo>
                      <a:pt x="0" y="27"/>
                    </a:lnTo>
                    <a:lnTo>
                      <a:pt x="12" y="62"/>
                    </a:lnTo>
                    <a:lnTo>
                      <a:pt x="26" y="100"/>
                    </a:lnTo>
                    <a:lnTo>
                      <a:pt x="42" y="140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5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0" y="283"/>
                    </a:lnTo>
                    <a:lnTo>
                      <a:pt x="139" y="257"/>
                    </a:lnTo>
                    <a:lnTo>
                      <a:pt x="147" y="234"/>
                    </a:lnTo>
                    <a:lnTo>
                      <a:pt x="157" y="211"/>
                    </a:lnTo>
                    <a:lnTo>
                      <a:pt x="170" y="190"/>
                    </a:lnTo>
                    <a:lnTo>
                      <a:pt x="185" y="170"/>
                    </a:lnTo>
                    <a:lnTo>
                      <a:pt x="204" y="152"/>
                    </a:lnTo>
                    <a:lnTo>
                      <a:pt x="227" y="135"/>
                    </a:lnTo>
                    <a:lnTo>
                      <a:pt x="215" y="157"/>
                    </a:lnTo>
                    <a:lnTo>
                      <a:pt x="202" y="184"/>
                    </a:lnTo>
                    <a:lnTo>
                      <a:pt x="191" y="214"/>
                    </a:lnTo>
                    <a:lnTo>
                      <a:pt x="185" y="248"/>
                    </a:lnTo>
                    <a:lnTo>
                      <a:pt x="182" y="281"/>
                    </a:lnTo>
                    <a:lnTo>
                      <a:pt x="188" y="313"/>
                    </a:lnTo>
                    <a:lnTo>
                      <a:pt x="201" y="343"/>
                    </a:lnTo>
                    <a:lnTo>
                      <a:pt x="225" y="370"/>
                    </a:lnTo>
                    <a:lnTo>
                      <a:pt x="250" y="343"/>
                    </a:lnTo>
                    <a:lnTo>
                      <a:pt x="271" y="305"/>
                    </a:lnTo>
                    <a:lnTo>
                      <a:pt x="285" y="260"/>
                    </a:lnTo>
                    <a:lnTo>
                      <a:pt x="292" y="211"/>
                    </a:lnTo>
                    <a:lnTo>
                      <a:pt x="291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8" y="8"/>
                    </a:lnTo>
                    <a:lnTo>
                      <a:pt x="262" y="34"/>
                    </a:lnTo>
                    <a:lnTo>
                      <a:pt x="282" y="63"/>
                    </a:lnTo>
                    <a:lnTo>
                      <a:pt x="300" y="95"/>
                    </a:lnTo>
                    <a:lnTo>
                      <a:pt x="315" y="130"/>
                    </a:lnTo>
                    <a:lnTo>
                      <a:pt x="325" y="168"/>
                    </a:lnTo>
                    <a:lnTo>
                      <a:pt x="333" y="211"/>
                    </a:lnTo>
                    <a:lnTo>
                      <a:pt x="339" y="258"/>
                    </a:lnTo>
                    <a:lnTo>
                      <a:pt x="340" y="309"/>
                    </a:lnTo>
                    <a:lnTo>
                      <a:pt x="354" y="288"/>
                    </a:lnTo>
                    <a:lnTo>
                      <a:pt x="370" y="266"/>
                    </a:lnTo>
                    <a:lnTo>
                      <a:pt x="388" y="244"/>
                    </a:lnTo>
                    <a:lnTo>
                      <a:pt x="409" y="222"/>
                    </a:lnTo>
                    <a:lnTo>
                      <a:pt x="430" y="203"/>
                    </a:lnTo>
                    <a:lnTo>
                      <a:pt x="451" y="184"/>
                    </a:lnTo>
                    <a:lnTo>
                      <a:pt x="471" y="170"/>
                    </a:lnTo>
                    <a:lnTo>
                      <a:pt x="492" y="160"/>
                    </a:lnTo>
                    <a:lnTo>
                      <a:pt x="483" y="180"/>
                    </a:lnTo>
                    <a:lnTo>
                      <a:pt x="469" y="203"/>
                    </a:lnTo>
                    <a:lnTo>
                      <a:pt x="452" y="227"/>
                    </a:lnTo>
                    <a:lnTo>
                      <a:pt x="433" y="251"/>
                    </a:lnTo>
                    <a:lnTo>
                      <a:pt x="415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0" y="334"/>
                    </a:lnTo>
                    <a:lnTo>
                      <a:pt x="388" y="339"/>
                    </a:lnTo>
                    <a:lnTo>
                      <a:pt x="396" y="343"/>
                    </a:lnTo>
                    <a:lnTo>
                      <a:pt x="407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4" y="360"/>
                    </a:lnTo>
                    <a:lnTo>
                      <a:pt x="458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2"/>
                    </a:lnTo>
                    <a:lnTo>
                      <a:pt x="375" y="65"/>
                    </a:lnTo>
                    <a:lnTo>
                      <a:pt x="346" y="36"/>
                    </a:lnTo>
                    <a:lnTo>
                      <a:pt x="375" y="57"/>
                    </a:lnTo>
                    <a:lnTo>
                      <a:pt x="400" y="79"/>
                    </a:lnTo>
                    <a:lnTo>
                      <a:pt x="423" y="102"/>
                    </a:lnTo>
                    <a:lnTo>
                      <a:pt x="444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4" y="10"/>
                    </a:lnTo>
                    <a:lnTo>
                      <a:pt x="490" y="39"/>
                    </a:lnTo>
                    <a:lnTo>
                      <a:pt x="506" y="70"/>
                    </a:lnTo>
                    <a:lnTo>
                      <a:pt x="520" y="106"/>
                    </a:lnTo>
                    <a:lnTo>
                      <a:pt x="531" y="145"/>
                    </a:lnTo>
                    <a:lnTo>
                      <a:pt x="539" y="188"/>
                    </a:lnTo>
                    <a:lnTo>
                      <a:pt x="542" y="236"/>
                    </a:lnTo>
                    <a:lnTo>
                      <a:pt x="538" y="290"/>
                    </a:lnTo>
                    <a:lnTo>
                      <a:pt x="527" y="349"/>
                    </a:lnTo>
                    <a:lnTo>
                      <a:pt x="553" y="321"/>
                    </a:lnTo>
                    <a:lnTo>
                      <a:pt x="576" y="288"/>
                    </a:lnTo>
                    <a:lnTo>
                      <a:pt x="595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3" y="125"/>
                    </a:lnTo>
                    <a:lnTo>
                      <a:pt x="584" y="83"/>
                    </a:lnTo>
                    <a:lnTo>
                      <a:pt x="552" y="42"/>
                    </a:lnTo>
                    <a:lnTo>
                      <a:pt x="567" y="50"/>
                    </a:lnTo>
                    <a:lnTo>
                      <a:pt x="582" y="59"/>
                    </a:lnTo>
                    <a:lnTo>
                      <a:pt x="597" y="69"/>
                    </a:lnTo>
                    <a:lnTo>
                      <a:pt x="611" y="80"/>
                    </a:lnTo>
                    <a:lnTo>
                      <a:pt x="622" y="95"/>
                    </a:lnTo>
                    <a:lnTo>
                      <a:pt x="633" y="113"/>
                    </a:lnTo>
                    <a:lnTo>
                      <a:pt x="642" y="134"/>
                    </a:lnTo>
                    <a:lnTo>
                      <a:pt x="648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9" y="32"/>
                    </a:lnTo>
                    <a:lnTo>
                      <a:pt x="645" y="0"/>
                    </a:lnTo>
                    <a:lnTo>
                      <a:pt x="656" y="38"/>
                    </a:lnTo>
                    <a:lnTo>
                      <a:pt x="661" y="82"/>
                    </a:lnTo>
                    <a:lnTo>
                      <a:pt x="663" y="129"/>
                    </a:lnTo>
                    <a:lnTo>
                      <a:pt x="660" y="178"/>
                    </a:lnTo>
                    <a:lnTo>
                      <a:pt x="652" y="228"/>
                    </a:lnTo>
                    <a:lnTo>
                      <a:pt x="642" y="276"/>
                    </a:lnTo>
                    <a:lnTo>
                      <a:pt x="627" y="320"/>
                    </a:lnTo>
                    <a:lnTo>
                      <a:pt x="610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80" y="255"/>
                    </a:lnTo>
                    <a:lnTo>
                      <a:pt x="697" y="212"/>
                    </a:lnTo>
                    <a:lnTo>
                      <a:pt x="711" y="167"/>
                    </a:lnTo>
                    <a:lnTo>
                      <a:pt x="722" y="122"/>
                    </a:lnTo>
                    <a:lnTo>
                      <a:pt x="729" y="77"/>
                    </a:lnTo>
                    <a:lnTo>
                      <a:pt x="733" y="33"/>
                    </a:lnTo>
                    <a:lnTo>
                      <a:pt x="741" y="87"/>
                    </a:lnTo>
                    <a:lnTo>
                      <a:pt x="745" y="147"/>
                    </a:lnTo>
                    <a:lnTo>
                      <a:pt x="743" y="210"/>
                    </a:lnTo>
                    <a:lnTo>
                      <a:pt x="730" y="268"/>
                    </a:lnTo>
                    <a:lnTo>
                      <a:pt x="743" y="252"/>
                    </a:lnTo>
                    <a:lnTo>
                      <a:pt x="757" y="232"/>
                    </a:lnTo>
                    <a:lnTo>
                      <a:pt x="771" y="206"/>
                    </a:lnTo>
                    <a:lnTo>
                      <a:pt x="785" y="180"/>
                    </a:lnTo>
                    <a:lnTo>
                      <a:pt x="797" y="153"/>
                    </a:lnTo>
                    <a:lnTo>
                      <a:pt x="809" y="129"/>
                    </a:lnTo>
                    <a:lnTo>
                      <a:pt x="817" y="108"/>
                    </a:lnTo>
                    <a:lnTo>
                      <a:pt x="821" y="93"/>
                    </a:lnTo>
                    <a:lnTo>
                      <a:pt x="819" y="117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5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7" y="295"/>
                    </a:lnTo>
                    <a:lnTo>
                      <a:pt x="726" y="324"/>
                    </a:lnTo>
                    <a:lnTo>
                      <a:pt x="752" y="306"/>
                    </a:lnTo>
                    <a:lnTo>
                      <a:pt x="778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70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1" y="166"/>
                    </a:lnTo>
                    <a:lnTo>
                      <a:pt x="882" y="193"/>
                    </a:lnTo>
                    <a:lnTo>
                      <a:pt x="873" y="220"/>
                    </a:lnTo>
                    <a:lnTo>
                      <a:pt x="862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49" y="297"/>
                    </a:lnTo>
                    <a:lnTo>
                      <a:pt x="877" y="271"/>
                    </a:lnTo>
                    <a:lnTo>
                      <a:pt x="902" y="237"/>
                    </a:lnTo>
                    <a:lnTo>
                      <a:pt x="925" y="200"/>
                    </a:lnTo>
                    <a:lnTo>
                      <a:pt x="945" y="161"/>
                    </a:lnTo>
                    <a:lnTo>
                      <a:pt x="962" y="122"/>
                    </a:lnTo>
                    <a:lnTo>
                      <a:pt x="976" y="83"/>
                    </a:lnTo>
                    <a:lnTo>
                      <a:pt x="986" y="46"/>
                    </a:lnTo>
                    <a:lnTo>
                      <a:pt x="980" y="86"/>
                    </a:lnTo>
                    <a:lnTo>
                      <a:pt x="979" y="128"/>
                    </a:lnTo>
                    <a:lnTo>
                      <a:pt x="980" y="169"/>
                    </a:lnTo>
                    <a:lnTo>
                      <a:pt x="984" y="210"/>
                    </a:lnTo>
                    <a:lnTo>
                      <a:pt x="986" y="247"/>
                    </a:lnTo>
                    <a:lnTo>
                      <a:pt x="986" y="282"/>
                    </a:lnTo>
                    <a:lnTo>
                      <a:pt x="983" y="312"/>
                    </a:lnTo>
                    <a:lnTo>
                      <a:pt x="975" y="339"/>
                    </a:lnTo>
                    <a:lnTo>
                      <a:pt x="901" y="398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09" name="Group 140"/>
            <p:cNvGrpSpPr/>
            <p:nvPr/>
          </p:nvGrpSpPr>
          <p:grpSpPr bwMode="auto">
            <a:xfrm>
              <a:off x="4032" y="4105"/>
              <a:ext cx="1479" cy="215"/>
              <a:chOff x="3452" y="4125"/>
              <a:chExt cx="1479" cy="215"/>
            </a:xfrm>
          </p:grpSpPr>
          <p:sp>
            <p:nvSpPr>
              <p:cNvPr id="410" name="Freeform 141"/>
              <p:cNvSpPr/>
              <p:nvPr/>
            </p:nvSpPr>
            <p:spPr bwMode="auto">
              <a:xfrm>
                <a:off x="3592" y="4158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2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9" y="1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0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" name="Freeform 142"/>
              <p:cNvSpPr/>
              <p:nvPr/>
            </p:nvSpPr>
            <p:spPr bwMode="auto">
              <a:xfrm>
                <a:off x="3668" y="4235"/>
                <a:ext cx="16" cy="16"/>
              </a:xfrm>
              <a:custGeom>
                <a:avLst/>
                <a:gdLst>
                  <a:gd name="T0" fmla="*/ 0 w 34"/>
                  <a:gd name="T1" fmla="*/ 1 h 32"/>
                  <a:gd name="T2" fmla="*/ 0 w 34"/>
                  <a:gd name="T3" fmla="*/ 1 h 32"/>
                  <a:gd name="T4" fmla="*/ 0 w 34"/>
                  <a:gd name="T5" fmla="*/ 1 h 32"/>
                  <a:gd name="T6" fmla="*/ 0 w 34"/>
                  <a:gd name="T7" fmla="*/ 1 h 32"/>
                  <a:gd name="T8" fmla="*/ 0 w 34"/>
                  <a:gd name="T9" fmla="*/ 0 h 32"/>
                  <a:gd name="T10" fmla="*/ 0 w 34"/>
                  <a:gd name="T11" fmla="*/ 0 h 32"/>
                  <a:gd name="T12" fmla="*/ 0 w 34"/>
                  <a:gd name="T13" fmla="*/ 1 h 32"/>
                  <a:gd name="T14" fmla="*/ 0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0 w 34"/>
                  <a:gd name="T21" fmla="*/ 1 h 32"/>
                  <a:gd name="T22" fmla="*/ 0 w 34"/>
                  <a:gd name="T23" fmla="*/ 1 h 32"/>
                  <a:gd name="T24" fmla="*/ 0 w 34"/>
                  <a:gd name="T25" fmla="*/ 1 h 32"/>
                  <a:gd name="T26" fmla="*/ 0 w 34"/>
                  <a:gd name="T27" fmla="*/ 1 h 32"/>
                  <a:gd name="T28" fmla="*/ 0 w 34"/>
                  <a:gd name="T29" fmla="*/ 1 h 32"/>
                  <a:gd name="T30" fmla="*/ 0 w 34"/>
                  <a:gd name="T31" fmla="*/ 1 h 32"/>
                  <a:gd name="T32" fmla="*/ 0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3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8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" name="Freeform 143"/>
              <p:cNvSpPr/>
              <p:nvPr/>
            </p:nvSpPr>
            <p:spPr bwMode="auto">
              <a:xfrm>
                <a:off x="3668" y="4194"/>
                <a:ext cx="16" cy="17"/>
              </a:xfrm>
              <a:custGeom>
                <a:avLst/>
                <a:gdLst>
                  <a:gd name="T0" fmla="*/ 0 w 33"/>
                  <a:gd name="T1" fmla="*/ 1 h 32"/>
                  <a:gd name="T2" fmla="*/ 0 w 33"/>
                  <a:gd name="T3" fmla="*/ 1 h 32"/>
                  <a:gd name="T4" fmla="*/ 0 w 33"/>
                  <a:gd name="T5" fmla="*/ 1 h 32"/>
                  <a:gd name="T6" fmla="*/ 0 w 33"/>
                  <a:gd name="T7" fmla="*/ 1 h 32"/>
                  <a:gd name="T8" fmla="*/ 0 w 33"/>
                  <a:gd name="T9" fmla="*/ 0 h 32"/>
                  <a:gd name="T10" fmla="*/ 0 w 33"/>
                  <a:gd name="T11" fmla="*/ 0 h 32"/>
                  <a:gd name="T12" fmla="*/ 0 w 33"/>
                  <a:gd name="T13" fmla="*/ 1 h 32"/>
                  <a:gd name="T14" fmla="*/ 0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0 w 33"/>
                  <a:gd name="T21" fmla="*/ 1 h 32"/>
                  <a:gd name="T22" fmla="*/ 0 w 33"/>
                  <a:gd name="T23" fmla="*/ 1 h 32"/>
                  <a:gd name="T24" fmla="*/ 0 w 33"/>
                  <a:gd name="T25" fmla="*/ 1 h 32"/>
                  <a:gd name="T26" fmla="*/ 0 w 33"/>
                  <a:gd name="T27" fmla="*/ 1 h 32"/>
                  <a:gd name="T28" fmla="*/ 0 w 33"/>
                  <a:gd name="T29" fmla="*/ 1 h 32"/>
                  <a:gd name="T30" fmla="*/ 0 w 33"/>
                  <a:gd name="T31" fmla="*/ 1 h 32"/>
                  <a:gd name="T32" fmla="*/ 0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19"/>
                    </a:moveTo>
                    <a:lnTo>
                      <a:pt x="33" y="13"/>
                    </a:lnTo>
                    <a:lnTo>
                      <a:pt x="30" y="7"/>
                    </a:lnTo>
                    <a:lnTo>
                      <a:pt x="26" y="2"/>
                    </a:lnTo>
                    <a:lnTo>
                      <a:pt x="20" y="0"/>
                    </a:lnTo>
                    <a:lnTo>
                      <a:pt x="13" y="0"/>
                    </a:lnTo>
                    <a:lnTo>
                      <a:pt x="7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29" y="25"/>
                    </a:lnTo>
                    <a:lnTo>
                      <a:pt x="33" y="1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" name="Freeform 144"/>
              <p:cNvSpPr/>
              <p:nvPr/>
            </p:nvSpPr>
            <p:spPr bwMode="auto">
              <a:xfrm>
                <a:off x="3671" y="4153"/>
                <a:ext cx="16" cy="17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6" y="3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4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4" y="30"/>
                    </a:lnTo>
                    <a:lnTo>
                      <a:pt x="29" y="25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" name="Freeform 145"/>
              <p:cNvSpPr/>
              <p:nvPr/>
            </p:nvSpPr>
            <p:spPr bwMode="auto">
              <a:xfrm>
                <a:off x="3772" y="4256"/>
                <a:ext cx="17" cy="16"/>
              </a:xfrm>
              <a:custGeom>
                <a:avLst/>
                <a:gdLst>
                  <a:gd name="T0" fmla="*/ 1 w 33"/>
                  <a:gd name="T1" fmla="*/ 1 h 32"/>
                  <a:gd name="T2" fmla="*/ 1 w 33"/>
                  <a:gd name="T3" fmla="*/ 1 h 32"/>
                  <a:gd name="T4" fmla="*/ 1 w 33"/>
                  <a:gd name="T5" fmla="*/ 1 h 32"/>
                  <a:gd name="T6" fmla="*/ 1 w 33"/>
                  <a:gd name="T7" fmla="*/ 1 h 32"/>
                  <a:gd name="T8" fmla="*/ 1 w 33"/>
                  <a:gd name="T9" fmla="*/ 0 h 32"/>
                  <a:gd name="T10" fmla="*/ 1 w 33"/>
                  <a:gd name="T11" fmla="*/ 0 h 32"/>
                  <a:gd name="T12" fmla="*/ 1 w 33"/>
                  <a:gd name="T13" fmla="*/ 1 h 32"/>
                  <a:gd name="T14" fmla="*/ 1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1 w 33"/>
                  <a:gd name="T21" fmla="*/ 1 h 32"/>
                  <a:gd name="T22" fmla="*/ 1 w 33"/>
                  <a:gd name="T23" fmla="*/ 1 h 32"/>
                  <a:gd name="T24" fmla="*/ 1 w 33"/>
                  <a:gd name="T25" fmla="*/ 1 h 32"/>
                  <a:gd name="T26" fmla="*/ 1 w 33"/>
                  <a:gd name="T27" fmla="*/ 1 h 32"/>
                  <a:gd name="T28" fmla="*/ 1 w 33"/>
                  <a:gd name="T29" fmla="*/ 1 h 32"/>
                  <a:gd name="T30" fmla="*/ 1 w 33"/>
                  <a:gd name="T31" fmla="*/ 1 h 32"/>
                  <a:gd name="T32" fmla="*/ 1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20"/>
                    </a:moveTo>
                    <a:lnTo>
                      <a:pt x="33" y="14"/>
                    </a:lnTo>
                    <a:lnTo>
                      <a:pt x="31" y="8"/>
                    </a:lnTo>
                    <a:lnTo>
                      <a:pt x="26" y="4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3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7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30" y="26"/>
                    </a:lnTo>
                    <a:lnTo>
                      <a:pt x="33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5" name="Freeform 146"/>
              <p:cNvSpPr/>
              <p:nvPr/>
            </p:nvSpPr>
            <p:spPr bwMode="auto">
              <a:xfrm>
                <a:off x="3768" y="4216"/>
                <a:ext cx="17" cy="16"/>
              </a:xfrm>
              <a:custGeom>
                <a:avLst/>
                <a:gdLst>
                  <a:gd name="T0" fmla="*/ 1 w 32"/>
                  <a:gd name="T1" fmla="*/ 0 h 33"/>
                  <a:gd name="T2" fmla="*/ 1 w 32"/>
                  <a:gd name="T3" fmla="*/ 0 h 33"/>
                  <a:gd name="T4" fmla="*/ 1 w 32"/>
                  <a:gd name="T5" fmla="*/ 0 h 33"/>
                  <a:gd name="T6" fmla="*/ 1 w 32"/>
                  <a:gd name="T7" fmla="*/ 0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0 h 33"/>
                  <a:gd name="T14" fmla="*/ 1 w 32"/>
                  <a:gd name="T15" fmla="*/ 0 h 33"/>
                  <a:gd name="T16" fmla="*/ 0 w 32"/>
                  <a:gd name="T17" fmla="*/ 0 h 33"/>
                  <a:gd name="T18" fmla="*/ 0 w 32"/>
                  <a:gd name="T19" fmla="*/ 0 h 33"/>
                  <a:gd name="T20" fmla="*/ 1 w 32"/>
                  <a:gd name="T21" fmla="*/ 0 h 33"/>
                  <a:gd name="T22" fmla="*/ 1 w 32"/>
                  <a:gd name="T23" fmla="*/ 0 h 33"/>
                  <a:gd name="T24" fmla="*/ 1 w 32"/>
                  <a:gd name="T25" fmla="*/ 0 h 33"/>
                  <a:gd name="T26" fmla="*/ 1 w 32"/>
                  <a:gd name="T27" fmla="*/ 0 h 33"/>
                  <a:gd name="T28" fmla="*/ 1 w 32"/>
                  <a:gd name="T29" fmla="*/ 0 h 33"/>
                  <a:gd name="T30" fmla="*/ 1 w 32"/>
                  <a:gd name="T31" fmla="*/ 0 h 33"/>
                  <a:gd name="T32" fmla="*/ 1 w 32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9"/>
                    </a:lnTo>
                    <a:lnTo>
                      <a:pt x="26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3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3"/>
                    </a:ln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" name="Freeform 147"/>
              <p:cNvSpPr/>
              <p:nvPr/>
            </p:nvSpPr>
            <p:spPr bwMode="auto">
              <a:xfrm>
                <a:off x="3774" y="4175"/>
                <a:ext cx="16" cy="17"/>
              </a:xfrm>
              <a:custGeom>
                <a:avLst/>
                <a:gdLst>
                  <a:gd name="T0" fmla="*/ 0 w 33"/>
                  <a:gd name="T1" fmla="*/ 1 h 33"/>
                  <a:gd name="T2" fmla="*/ 0 w 33"/>
                  <a:gd name="T3" fmla="*/ 1 h 33"/>
                  <a:gd name="T4" fmla="*/ 0 w 33"/>
                  <a:gd name="T5" fmla="*/ 1 h 33"/>
                  <a:gd name="T6" fmla="*/ 0 w 33"/>
                  <a:gd name="T7" fmla="*/ 1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1 h 33"/>
                  <a:gd name="T14" fmla="*/ 0 w 33"/>
                  <a:gd name="T15" fmla="*/ 1 h 33"/>
                  <a:gd name="T16" fmla="*/ 0 w 33"/>
                  <a:gd name="T17" fmla="*/ 1 h 33"/>
                  <a:gd name="T18" fmla="*/ 0 w 33"/>
                  <a:gd name="T19" fmla="*/ 1 h 33"/>
                  <a:gd name="T20" fmla="*/ 0 w 33"/>
                  <a:gd name="T21" fmla="*/ 1 h 33"/>
                  <a:gd name="T22" fmla="*/ 0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0 w 33"/>
                  <a:gd name="T29" fmla="*/ 1 h 33"/>
                  <a:gd name="T30" fmla="*/ 0 w 33"/>
                  <a:gd name="T31" fmla="*/ 1 h 33"/>
                  <a:gd name="T32" fmla="*/ 0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33" y="21"/>
                    </a:moveTo>
                    <a:lnTo>
                      <a:pt x="33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5" y="31"/>
                    </a:lnTo>
                    <a:lnTo>
                      <a:pt x="29" y="26"/>
                    </a:lnTo>
                    <a:lnTo>
                      <a:pt x="33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7" name="Freeform 148"/>
              <p:cNvSpPr/>
              <p:nvPr/>
            </p:nvSpPr>
            <p:spPr bwMode="auto">
              <a:xfrm>
                <a:off x="3789" y="4136"/>
                <a:ext cx="16" cy="17"/>
              </a:xfrm>
              <a:custGeom>
                <a:avLst/>
                <a:gdLst>
                  <a:gd name="T0" fmla="*/ 1 w 32"/>
                  <a:gd name="T1" fmla="*/ 1 h 34"/>
                  <a:gd name="T2" fmla="*/ 1 w 32"/>
                  <a:gd name="T3" fmla="*/ 1 h 34"/>
                  <a:gd name="T4" fmla="*/ 1 w 32"/>
                  <a:gd name="T5" fmla="*/ 1 h 34"/>
                  <a:gd name="T6" fmla="*/ 1 w 32"/>
                  <a:gd name="T7" fmla="*/ 1 h 34"/>
                  <a:gd name="T8" fmla="*/ 1 w 32"/>
                  <a:gd name="T9" fmla="*/ 0 h 34"/>
                  <a:gd name="T10" fmla="*/ 1 w 32"/>
                  <a:gd name="T11" fmla="*/ 0 h 34"/>
                  <a:gd name="T12" fmla="*/ 1 w 32"/>
                  <a:gd name="T13" fmla="*/ 1 h 34"/>
                  <a:gd name="T14" fmla="*/ 1 w 32"/>
                  <a:gd name="T15" fmla="*/ 1 h 34"/>
                  <a:gd name="T16" fmla="*/ 0 w 32"/>
                  <a:gd name="T17" fmla="*/ 1 h 34"/>
                  <a:gd name="T18" fmla="*/ 0 w 32"/>
                  <a:gd name="T19" fmla="*/ 1 h 34"/>
                  <a:gd name="T20" fmla="*/ 1 w 32"/>
                  <a:gd name="T21" fmla="*/ 1 h 34"/>
                  <a:gd name="T22" fmla="*/ 1 w 32"/>
                  <a:gd name="T23" fmla="*/ 1 h 34"/>
                  <a:gd name="T24" fmla="*/ 1 w 32"/>
                  <a:gd name="T25" fmla="*/ 1 h 34"/>
                  <a:gd name="T26" fmla="*/ 1 w 32"/>
                  <a:gd name="T27" fmla="*/ 1 h 34"/>
                  <a:gd name="T28" fmla="*/ 1 w 32"/>
                  <a:gd name="T29" fmla="*/ 1 h 34"/>
                  <a:gd name="T30" fmla="*/ 1 w 32"/>
                  <a:gd name="T31" fmla="*/ 1 h 34"/>
                  <a:gd name="T32" fmla="*/ 1 w 32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4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4"/>
                    </a:lnTo>
                    <a:lnTo>
                      <a:pt x="20" y="34"/>
                    </a:lnTo>
                    <a:lnTo>
                      <a:pt x="25" y="32"/>
                    </a:lnTo>
                    <a:lnTo>
                      <a:pt x="30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8" name="Freeform 149"/>
              <p:cNvSpPr/>
              <p:nvPr/>
            </p:nvSpPr>
            <p:spPr bwMode="auto">
              <a:xfrm>
                <a:off x="3842" y="4235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9" name="Freeform 150"/>
              <p:cNvSpPr/>
              <p:nvPr/>
            </p:nvSpPr>
            <p:spPr bwMode="auto">
              <a:xfrm>
                <a:off x="3857" y="4201"/>
                <a:ext cx="16" cy="16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lnTo>
                      <a:pt x="18" y="32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0" name="Freeform 151"/>
              <p:cNvSpPr/>
              <p:nvPr/>
            </p:nvSpPr>
            <p:spPr bwMode="auto">
              <a:xfrm>
                <a:off x="3861" y="4164"/>
                <a:ext cx="16" cy="17"/>
              </a:xfrm>
              <a:custGeom>
                <a:avLst/>
                <a:gdLst>
                  <a:gd name="T0" fmla="*/ 1 w 32"/>
                  <a:gd name="T1" fmla="*/ 1 h 33"/>
                  <a:gd name="T2" fmla="*/ 1 w 32"/>
                  <a:gd name="T3" fmla="*/ 1 h 33"/>
                  <a:gd name="T4" fmla="*/ 1 w 32"/>
                  <a:gd name="T5" fmla="*/ 1 h 33"/>
                  <a:gd name="T6" fmla="*/ 1 w 32"/>
                  <a:gd name="T7" fmla="*/ 1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1 h 33"/>
                  <a:gd name="T14" fmla="*/ 1 w 32"/>
                  <a:gd name="T15" fmla="*/ 1 h 33"/>
                  <a:gd name="T16" fmla="*/ 0 w 32"/>
                  <a:gd name="T17" fmla="*/ 1 h 33"/>
                  <a:gd name="T18" fmla="*/ 0 w 32"/>
                  <a:gd name="T19" fmla="*/ 1 h 33"/>
                  <a:gd name="T20" fmla="*/ 1 w 32"/>
                  <a:gd name="T21" fmla="*/ 1 h 33"/>
                  <a:gd name="T22" fmla="*/ 1 w 32"/>
                  <a:gd name="T23" fmla="*/ 1 h 33"/>
                  <a:gd name="T24" fmla="*/ 1 w 32"/>
                  <a:gd name="T25" fmla="*/ 1 h 33"/>
                  <a:gd name="T26" fmla="*/ 1 w 32"/>
                  <a:gd name="T27" fmla="*/ 1 h 33"/>
                  <a:gd name="T28" fmla="*/ 1 w 32"/>
                  <a:gd name="T29" fmla="*/ 1 h 33"/>
                  <a:gd name="T30" fmla="*/ 1 w 32"/>
                  <a:gd name="T31" fmla="*/ 1 h 33"/>
                  <a:gd name="T32" fmla="*/ 1 w 32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" name="Freeform 152"/>
              <p:cNvSpPr/>
              <p:nvPr/>
            </p:nvSpPr>
            <p:spPr bwMode="auto">
              <a:xfrm>
                <a:off x="4066" y="4265"/>
                <a:ext cx="40" cy="40"/>
              </a:xfrm>
              <a:custGeom>
                <a:avLst/>
                <a:gdLst>
                  <a:gd name="T0" fmla="*/ 1 w 80"/>
                  <a:gd name="T1" fmla="*/ 0 h 80"/>
                  <a:gd name="T2" fmla="*/ 1 w 80"/>
                  <a:gd name="T3" fmla="*/ 0 h 80"/>
                  <a:gd name="T4" fmla="*/ 1 w 80"/>
                  <a:gd name="T5" fmla="*/ 1 h 80"/>
                  <a:gd name="T6" fmla="*/ 1 w 80"/>
                  <a:gd name="T7" fmla="*/ 1 h 80"/>
                  <a:gd name="T8" fmla="*/ 1 w 80"/>
                  <a:gd name="T9" fmla="*/ 1 h 80"/>
                  <a:gd name="T10" fmla="*/ 1 w 80"/>
                  <a:gd name="T11" fmla="*/ 1 h 80"/>
                  <a:gd name="T12" fmla="*/ 1 w 80"/>
                  <a:gd name="T13" fmla="*/ 1 h 80"/>
                  <a:gd name="T14" fmla="*/ 1 w 80"/>
                  <a:gd name="T15" fmla="*/ 1 h 80"/>
                  <a:gd name="T16" fmla="*/ 0 w 80"/>
                  <a:gd name="T17" fmla="*/ 1 h 80"/>
                  <a:gd name="T18" fmla="*/ 0 w 80"/>
                  <a:gd name="T19" fmla="*/ 1 h 80"/>
                  <a:gd name="T20" fmla="*/ 0 w 80"/>
                  <a:gd name="T21" fmla="*/ 1 h 80"/>
                  <a:gd name="T22" fmla="*/ 1 w 80"/>
                  <a:gd name="T23" fmla="*/ 1 h 80"/>
                  <a:gd name="T24" fmla="*/ 1 w 80"/>
                  <a:gd name="T25" fmla="*/ 1 h 80"/>
                  <a:gd name="T26" fmla="*/ 1 w 80"/>
                  <a:gd name="T27" fmla="*/ 1 h 80"/>
                  <a:gd name="T28" fmla="*/ 1 w 80"/>
                  <a:gd name="T29" fmla="*/ 1 h 80"/>
                  <a:gd name="T30" fmla="*/ 1 w 80"/>
                  <a:gd name="T31" fmla="*/ 1 h 80"/>
                  <a:gd name="T32" fmla="*/ 1 w 80"/>
                  <a:gd name="T33" fmla="*/ 1 h 80"/>
                  <a:gd name="T34" fmla="*/ 1 w 80"/>
                  <a:gd name="T35" fmla="*/ 1 h 80"/>
                  <a:gd name="T36" fmla="*/ 1 w 80"/>
                  <a:gd name="T37" fmla="*/ 1 h 80"/>
                  <a:gd name="T38" fmla="*/ 1 w 80"/>
                  <a:gd name="T39" fmla="*/ 1 h 80"/>
                  <a:gd name="T40" fmla="*/ 1 w 80"/>
                  <a:gd name="T41" fmla="*/ 1 h 80"/>
                  <a:gd name="T42" fmla="*/ 1 w 80"/>
                  <a:gd name="T43" fmla="*/ 1 h 80"/>
                  <a:gd name="T44" fmla="*/ 1 w 80"/>
                  <a:gd name="T45" fmla="*/ 1 h 80"/>
                  <a:gd name="T46" fmla="*/ 1 w 80"/>
                  <a:gd name="T47" fmla="*/ 1 h 80"/>
                  <a:gd name="T48" fmla="*/ 1 w 80"/>
                  <a:gd name="T49" fmla="*/ 1 h 80"/>
                  <a:gd name="T50" fmla="*/ 1 w 80"/>
                  <a:gd name="T51" fmla="*/ 1 h 80"/>
                  <a:gd name="T52" fmla="*/ 1 w 80"/>
                  <a:gd name="T53" fmla="*/ 1 h 80"/>
                  <a:gd name="T54" fmla="*/ 1 w 80"/>
                  <a:gd name="T55" fmla="*/ 1 h 80"/>
                  <a:gd name="T56" fmla="*/ 1 w 80"/>
                  <a:gd name="T57" fmla="*/ 1 h 80"/>
                  <a:gd name="T58" fmla="*/ 1 w 80"/>
                  <a:gd name="T59" fmla="*/ 1 h 80"/>
                  <a:gd name="T60" fmla="*/ 1 w 80"/>
                  <a:gd name="T61" fmla="*/ 1 h 80"/>
                  <a:gd name="T62" fmla="*/ 1 w 80"/>
                  <a:gd name="T63" fmla="*/ 1 h 80"/>
                  <a:gd name="T64" fmla="*/ 1 w 80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80">
                    <a:moveTo>
                      <a:pt x="46" y="0"/>
                    </a:moveTo>
                    <a:lnTo>
                      <a:pt x="38" y="0"/>
                    </a:lnTo>
                    <a:lnTo>
                      <a:pt x="30" y="2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9"/>
                    </a:lnTo>
                    <a:lnTo>
                      <a:pt x="3" y="26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9"/>
                    </a:lnTo>
                    <a:lnTo>
                      <a:pt x="18" y="74"/>
                    </a:lnTo>
                    <a:lnTo>
                      <a:pt x="24" y="78"/>
                    </a:lnTo>
                    <a:lnTo>
                      <a:pt x="32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7"/>
                    </a:lnTo>
                    <a:lnTo>
                      <a:pt x="62" y="73"/>
                    </a:lnTo>
                    <a:lnTo>
                      <a:pt x="68" y="67"/>
                    </a:lnTo>
                    <a:lnTo>
                      <a:pt x="73" y="62"/>
                    </a:lnTo>
                    <a:lnTo>
                      <a:pt x="76" y="55"/>
                    </a:lnTo>
                    <a:lnTo>
                      <a:pt x="79" y="47"/>
                    </a:lnTo>
                    <a:lnTo>
                      <a:pt x="80" y="39"/>
                    </a:lnTo>
                    <a:lnTo>
                      <a:pt x="79" y="30"/>
                    </a:lnTo>
                    <a:lnTo>
                      <a:pt x="76" y="24"/>
                    </a:lnTo>
                    <a:lnTo>
                      <a:pt x="73" y="17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2" name="Freeform 153"/>
              <p:cNvSpPr/>
              <p:nvPr/>
            </p:nvSpPr>
            <p:spPr bwMode="auto">
              <a:xfrm>
                <a:off x="4136" y="4223"/>
                <a:ext cx="40" cy="39"/>
              </a:xfrm>
              <a:custGeom>
                <a:avLst/>
                <a:gdLst>
                  <a:gd name="T0" fmla="*/ 1 w 79"/>
                  <a:gd name="T1" fmla="*/ 0 h 80"/>
                  <a:gd name="T2" fmla="*/ 1 w 79"/>
                  <a:gd name="T3" fmla="*/ 0 h 80"/>
                  <a:gd name="T4" fmla="*/ 1 w 79"/>
                  <a:gd name="T5" fmla="*/ 0 h 80"/>
                  <a:gd name="T6" fmla="*/ 1 w 79"/>
                  <a:gd name="T7" fmla="*/ 0 h 80"/>
                  <a:gd name="T8" fmla="*/ 1 w 79"/>
                  <a:gd name="T9" fmla="*/ 0 h 80"/>
                  <a:gd name="T10" fmla="*/ 1 w 79"/>
                  <a:gd name="T11" fmla="*/ 0 h 80"/>
                  <a:gd name="T12" fmla="*/ 1 w 79"/>
                  <a:gd name="T13" fmla="*/ 0 h 80"/>
                  <a:gd name="T14" fmla="*/ 1 w 79"/>
                  <a:gd name="T15" fmla="*/ 0 h 80"/>
                  <a:gd name="T16" fmla="*/ 0 w 79"/>
                  <a:gd name="T17" fmla="*/ 0 h 80"/>
                  <a:gd name="T18" fmla="*/ 0 w 79"/>
                  <a:gd name="T19" fmla="*/ 0 h 80"/>
                  <a:gd name="T20" fmla="*/ 1 w 79"/>
                  <a:gd name="T21" fmla="*/ 0 h 80"/>
                  <a:gd name="T22" fmla="*/ 1 w 79"/>
                  <a:gd name="T23" fmla="*/ 0 h 80"/>
                  <a:gd name="T24" fmla="*/ 1 w 79"/>
                  <a:gd name="T25" fmla="*/ 0 h 80"/>
                  <a:gd name="T26" fmla="*/ 1 w 79"/>
                  <a:gd name="T27" fmla="*/ 0 h 80"/>
                  <a:gd name="T28" fmla="*/ 1 w 79"/>
                  <a:gd name="T29" fmla="*/ 0 h 80"/>
                  <a:gd name="T30" fmla="*/ 1 w 79"/>
                  <a:gd name="T31" fmla="*/ 0 h 80"/>
                  <a:gd name="T32" fmla="*/ 1 w 79"/>
                  <a:gd name="T33" fmla="*/ 0 h 80"/>
                  <a:gd name="T34" fmla="*/ 1 w 79"/>
                  <a:gd name="T35" fmla="*/ 0 h 80"/>
                  <a:gd name="T36" fmla="*/ 1 w 79"/>
                  <a:gd name="T37" fmla="*/ 0 h 80"/>
                  <a:gd name="T38" fmla="*/ 1 w 79"/>
                  <a:gd name="T39" fmla="*/ 0 h 80"/>
                  <a:gd name="T40" fmla="*/ 1 w 79"/>
                  <a:gd name="T41" fmla="*/ 0 h 80"/>
                  <a:gd name="T42" fmla="*/ 1 w 79"/>
                  <a:gd name="T43" fmla="*/ 0 h 80"/>
                  <a:gd name="T44" fmla="*/ 1 w 79"/>
                  <a:gd name="T45" fmla="*/ 0 h 80"/>
                  <a:gd name="T46" fmla="*/ 1 w 79"/>
                  <a:gd name="T47" fmla="*/ 0 h 80"/>
                  <a:gd name="T48" fmla="*/ 1 w 79"/>
                  <a:gd name="T49" fmla="*/ 0 h 80"/>
                  <a:gd name="T50" fmla="*/ 1 w 79"/>
                  <a:gd name="T51" fmla="*/ 0 h 80"/>
                  <a:gd name="T52" fmla="*/ 1 w 79"/>
                  <a:gd name="T53" fmla="*/ 0 h 80"/>
                  <a:gd name="T54" fmla="*/ 1 w 79"/>
                  <a:gd name="T55" fmla="*/ 0 h 80"/>
                  <a:gd name="T56" fmla="*/ 1 w 79"/>
                  <a:gd name="T57" fmla="*/ 0 h 80"/>
                  <a:gd name="T58" fmla="*/ 1 w 79"/>
                  <a:gd name="T59" fmla="*/ 0 h 80"/>
                  <a:gd name="T60" fmla="*/ 1 w 79"/>
                  <a:gd name="T61" fmla="*/ 0 h 80"/>
                  <a:gd name="T62" fmla="*/ 1 w 79"/>
                  <a:gd name="T63" fmla="*/ 0 h 80"/>
                  <a:gd name="T64" fmla="*/ 1 w 79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79" h="80">
                    <a:moveTo>
                      <a:pt x="47" y="0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4"/>
                    </a:lnTo>
                    <a:lnTo>
                      <a:pt x="17" y="7"/>
                    </a:lnTo>
                    <a:lnTo>
                      <a:pt x="11" y="13"/>
                    </a:lnTo>
                    <a:lnTo>
                      <a:pt x="5" y="19"/>
                    </a:lnTo>
                    <a:lnTo>
                      <a:pt x="2" y="26"/>
                    </a:lnTo>
                    <a:lnTo>
                      <a:pt x="0" y="34"/>
                    </a:lnTo>
                    <a:lnTo>
                      <a:pt x="0" y="42"/>
                    </a:lnTo>
                    <a:lnTo>
                      <a:pt x="1" y="49"/>
                    </a:lnTo>
                    <a:lnTo>
                      <a:pt x="3" y="57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8" y="74"/>
                    </a:lnTo>
                    <a:lnTo>
                      <a:pt x="25" y="78"/>
                    </a:lnTo>
                    <a:lnTo>
                      <a:pt x="33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6"/>
                    </a:lnTo>
                    <a:lnTo>
                      <a:pt x="63" y="73"/>
                    </a:lnTo>
                    <a:lnTo>
                      <a:pt x="69" y="67"/>
                    </a:lnTo>
                    <a:lnTo>
                      <a:pt x="73" y="61"/>
                    </a:lnTo>
                    <a:lnTo>
                      <a:pt x="77" y="55"/>
                    </a:lnTo>
                    <a:lnTo>
                      <a:pt x="79" y="46"/>
                    </a:lnTo>
                    <a:lnTo>
                      <a:pt x="79" y="38"/>
                    </a:lnTo>
                    <a:lnTo>
                      <a:pt x="78" y="31"/>
                    </a:lnTo>
                    <a:lnTo>
                      <a:pt x="76" y="23"/>
                    </a:lnTo>
                    <a:lnTo>
                      <a:pt x="72" y="18"/>
                    </a:lnTo>
                    <a:lnTo>
                      <a:pt x="68" y="12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3" name="Freeform 154"/>
              <p:cNvSpPr/>
              <p:nvPr/>
            </p:nvSpPr>
            <p:spPr bwMode="auto">
              <a:xfrm>
                <a:off x="4059" y="4190"/>
                <a:ext cx="40" cy="40"/>
              </a:xfrm>
              <a:custGeom>
                <a:avLst/>
                <a:gdLst>
                  <a:gd name="T0" fmla="*/ 1 w 80"/>
                  <a:gd name="T1" fmla="*/ 0 h 78"/>
                  <a:gd name="T2" fmla="*/ 1 w 80"/>
                  <a:gd name="T3" fmla="*/ 0 h 78"/>
                  <a:gd name="T4" fmla="*/ 1 w 80"/>
                  <a:gd name="T5" fmla="*/ 0 h 78"/>
                  <a:gd name="T6" fmla="*/ 1 w 80"/>
                  <a:gd name="T7" fmla="*/ 1 h 78"/>
                  <a:gd name="T8" fmla="*/ 1 w 80"/>
                  <a:gd name="T9" fmla="*/ 1 h 78"/>
                  <a:gd name="T10" fmla="*/ 1 w 80"/>
                  <a:gd name="T11" fmla="*/ 1 h 78"/>
                  <a:gd name="T12" fmla="*/ 1 w 80"/>
                  <a:gd name="T13" fmla="*/ 1 h 78"/>
                  <a:gd name="T14" fmla="*/ 1 w 80"/>
                  <a:gd name="T15" fmla="*/ 1 h 78"/>
                  <a:gd name="T16" fmla="*/ 1 w 80"/>
                  <a:gd name="T17" fmla="*/ 1 h 78"/>
                  <a:gd name="T18" fmla="*/ 0 w 80"/>
                  <a:gd name="T19" fmla="*/ 1 h 78"/>
                  <a:gd name="T20" fmla="*/ 1 w 80"/>
                  <a:gd name="T21" fmla="*/ 1 h 78"/>
                  <a:gd name="T22" fmla="*/ 1 w 80"/>
                  <a:gd name="T23" fmla="*/ 1 h 78"/>
                  <a:gd name="T24" fmla="*/ 1 w 80"/>
                  <a:gd name="T25" fmla="*/ 1 h 78"/>
                  <a:gd name="T26" fmla="*/ 1 w 80"/>
                  <a:gd name="T27" fmla="*/ 1 h 78"/>
                  <a:gd name="T28" fmla="*/ 1 w 80"/>
                  <a:gd name="T29" fmla="*/ 1 h 78"/>
                  <a:gd name="T30" fmla="*/ 1 w 80"/>
                  <a:gd name="T31" fmla="*/ 1 h 78"/>
                  <a:gd name="T32" fmla="*/ 1 w 80"/>
                  <a:gd name="T33" fmla="*/ 1 h 78"/>
                  <a:gd name="T34" fmla="*/ 1 w 80"/>
                  <a:gd name="T35" fmla="*/ 1 h 78"/>
                  <a:gd name="T36" fmla="*/ 1 w 80"/>
                  <a:gd name="T37" fmla="*/ 1 h 78"/>
                  <a:gd name="T38" fmla="*/ 1 w 80"/>
                  <a:gd name="T39" fmla="*/ 1 h 78"/>
                  <a:gd name="T40" fmla="*/ 1 w 80"/>
                  <a:gd name="T41" fmla="*/ 1 h 78"/>
                  <a:gd name="T42" fmla="*/ 1 w 80"/>
                  <a:gd name="T43" fmla="*/ 1 h 78"/>
                  <a:gd name="T44" fmla="*/ 1 w 80"/>
                  <a:gd name="T45" fmla="*/ 1 h 78"/>
                  <a:gd name="T46" fmla="*/ 1 w 80"/>
                  <a:gd name="T47" fmla="*/ 1 h 78"/>
                  <a:gd name="T48" fmla="*/ 1 w 80"/>
                  <a:gd name="T49" fmla="*/ 1 h 78"/>
                  <a:gd name="T50" fmla="*/ 1 w 80"/>
                  <a:gd name="T51" fmla="*/ 1 h 78"/>
                  <a:gd name="T52" fmla="*/ 1 w 80"/>
                  <a:gd name="T53" fmla="*/ 1 h 78"/>
                  <a:gd name="T54" fmla="*/ 1 w 80"/>
                  <a:gd name="T55" fmla="*/ 1 h 78"/>
                  <a:gd name="T56" fmla="*/ 1 w 80"/>
                  <a:gd name="T57" fmla="*/ 1 h 78"/>
                  <a:gd name="T58" fmla="*/ 1 w 80"/>
                  <a:gd name="T59" fmla="*/ 1 h 78"/>
                  <a:gd name="T60" fmla="*/ 1 w 80"/>
                  <a:gd name="T61" fmla="*/ 1 h 78"/>
                  <a:gd name="T62" fmla="*/ 1 w 80"/>
                  <a:gd name="T63" fmla="*/ 1 h 78"/>
                  <a:gd name="T64" fmla="*/ 1 w 80"/>
                  <a:gd name="T65" fmla="*/ 0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8" y="0"/>
                    </a:moveTo>
                    <a:lnTo>
                      <a:pt x="40" y="0"/>
                    </a:lnTo>
                    <a:lnTo>
                      <a:pt x="32" y="0"/>
                    </a:lnTo>
                    <a:lnTo>
                      <a:pt x="25" y="3"/>
                    </a:lnTo>
                    <a:lnTo>
                      <a:pt x="18" y="7"/>
                    </a:lnTo>
                    <a:lnTo>
                      <a:pt x="12" y="11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2" y="32"/>
                    </a:lnTo>
                    <a:lnTo>
                      <a:pt x="0" y="40"/>
                    </a:lnTo>
                    <a:lnTo>
                      <a:pt x="2" y="47"/>
                    </a:lnTo>
                    <a:lnTo>
                      <a:pt x="4" y="55"/>
                    </a:lnTo>
                    <a:lnTo>
                      <a:pt x="7" y="61"/>
                    </a:lnTo>
                    <a:lnTo>
                      <a:pt x="13" y="67"/>
                    </a:lnTo>
                    <a:lnTo>
                      <a:pt x="19" y="72"/>
                    </a:lnTo>
                    <a:lnTo>
                      <a:pt x="26" y="76"/>
                    </a:lnTo>
                    <a:lnTo>
                      <a:pt x="34" y="78"/>
                    </a:lnTo>
                    <a:lnTo>
                      <a:pt x="42" y="78"/>
                    </a:lnTo>
                    <a:lnTo>
                      <a:pt x="50" y="77"/>
                    </a:lnTo>
                    <a:lnTo>
                      <a:pt x="57" y="75"/>
                    </a:lnTo>
                    <a:lnTo>
                      <a:pt x="64" y="71"/>
                    </a:lnTo>
                    <a:lnTo>
                      <a:pt x="70" y="65"/>
                    </a:lnTo>
                    <a:lnTo>
                      <a:pt x="74" y="60"/>
                    </a:lnTo>
                    <a:lnTo>
                      <a:pt x="78" y="53"/>
                    </a:lnTo>
                    <a:lnTo>
                      <a:pt x="80" y="45"/>
                    </a:lnTo>
                    <a:lnTo>
                      <a:pt x="80" y="37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3" y="6"/>
                    </a:lnTo>
                    <a:lnTo>
                      <a:pt x="56" y="2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4" name="Freeform 155"/>
              <p:cNvSpPr/>
              <p:nvPr/>
            </p:nvSpPr>
            <p:spPr bwMode="auto">
              <a:xfrm>
                <a:off x="3990" y="4195"/>
                <a:ext cx="39" cy="39"/>
              </a:xfrm>
              <a:custGeom>
                <a:avLst/>
                <a:gdLst>
                  <a:gd name="T0" fmla="*/ 0 w 80"/>
                  <a:gd name="T1" fmla="*/ 1 h 78"/>
                  <a:gd name="T2" fmla="*/ 0 w 80"/>
                  <a:gd name="T3" fmla="*/ 0 h 78"/>
                  <a:gd name="T4" fmla="*/ 0 w 80"/>
                  <a:gd name="T5" fmla="*/ 1 h 78"/>
                  <a:gd name="T6" fmla="*/ 0 w 80"/>
                  <a:gd name="T7" fmla="*/ 1 h 78"/>
                  <a:gd name="T8" fmla="*/ 0 w 80"/>
                  <a:gd name="T9" fmla="*/ 1 h 78"/>
                  <a:gd name="T10" fmla="*/ 0 w 80"/>
                  <a:gd name="T11" fmla="*/ 1 h 78"/>
                  <a:gd name="T12" fmla="*/ 0 w 80"/>
                  <a:gd name="T13" fmla="*/ 1 h 78"/>
                  <a:gd name="T14" fmla="*/ 0 w 80"/>
                  <a:gd name="T15" fmla="*/ 1 h 78"/>
                  <a:gd name="T16" fmla="*/ 0 w 80"/>
                  <a:gd name="T17" fmla="*/ 1 h 78"/>
                  <a:gd name="T18" fmla="*/ 0 w 80"/>
                  <a:gd name="T19" fmla="*/ 1 h 78"/>
                  <a:gd name="T20" fmla="*/ 0 w 80"/>
                  <a:gd name="T21" fmla="*/ 1 h 78"/>
                  <a:gd name="T22" fmla="*/ 0 w 80"/>
                  <a:gd name="T23" fmla="*/ 1 h 78"/>
                  <a:gd name="T24" fmla="*/ 0 w 80"/>
                  <a:gd name="T25" fmla="*/ 1 h 78"/>
                  <a:gd name="T26" fmla="*/ 0 w 80"/>
                  <a:gd name="T27" fmla="*/ 1 h 78"/>
                  <a:gd name="T28" fmla="*/ 0 w 80"/>
                  <a:gd name="T29" fmla="*/ 1 h 78"/>
                  <a:gd name="T30" fmla="*/ 0 w 80"/>
                  <a:gd name="T31" fmla="*/ 1 h 78"/>
                  <a:gd name="T32" fmla="*/ 0 w 80"/>
                  <a:gd name="T33" fmla="*/ 1 h 78"/>
                  <a:gd name="T34" fmla="*/ 0 w 80"/>
                  <a:gd name="T35" fmla="*/ 1 h 78"/>
                  <a:gd name="T36" fmla="*/ 0 w 80"/>
                  <a:gd name="T37" fmla="*/ 1 h 78"/>
                  <a:gd name="T38" fmla="*/ 0 w 80"/>
                  <a:gd name="T39" fmla="*/ 1 h 78"/>
                  <a:gd name="T40" fmla="*/ 0 w 80"/>
                  <a:gd name="T41" fmla="*/ 1 h 78"/>
                  <a:gd name="T42" fmla="*/ 0 w 80"/>
                  <a:gd name="T43" fmla="*/ 1 h 78"/>
                  <a:gd name="T44" fmla="*/ 0 w 80"/>
                  <a:gd name="T45" fmla="*/ 1 h 78"/>
                  <a:gd name="T46" fmla="*/ 0 w 80"/>
                  <a:gd name="T47" fmla="*/ 1 h 78"/>
                  <a:gd name="T48" fmla="*/ 0 w 80"/>
                  <a:gd name="T49" fmla="*/ 1 h 78"/>
                  <a:gd name="T50" fmla="*/ 0 w 80"/>
                  <a:gd name="T51" fmla="*/ 1 h 78"/>
                  <a:gd name="T52" fmla="*/ 0 w 80"/>
                  <a:gd name="T53" fmla="*/ 1 h 78"/>
                  <a:gd name="T54" fmla="*/ 0 w 80"/>
                  <a:gd name="T55" fmla="*/ 1 h 78"/>
                  <a:gd name="T56" fmla="*/ 0 w 80"/>
                  <a:gd name="T57" fmla="*/ 1 h 78"/>
                  <a:gd name="T58" fmla="*/ 0 w 80"/>
                  <a:gd name="T59" fmla="*/ 1 h 78"/>
                  <a:gd name="T60" fmla="*/ 0 w 80"/>
                  <a:gd name="T61" fmla="*/ 1 h 78"/>
                  <a:gd name="T62" fmla="*/ 0 w 80"/>
                  <a:gd name="T63" fmla="*/ 1 h 78"/>
                  <a:gd name="T64" fmla="*/ 0 w 80"/>
                  <a:gd name="T65" fmla="*/ 1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7" y="1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3"/>
                    </a:lnTo>
                    <a:lnTo>
                      <a:pt x="17" y="7"/>
                    </a:lnTo>
                    <a:lnTo>
                      <a:pt x="12" y="12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1" y="32"/>
                    </a:lnTo>
                    <a:lnTo>
                      <a:pt x="0" y="40"/>
                    </a:lnTo>
                    <a:lnTo>
                      <a:pt x="1" y="48"/>
                    </a:lnTo>
                    <a:lnTo>
                      <a:pt x="4" y="55"/>
                    </a:lnTo>
                    <a:lnTo>
                      <a:pt x="7" y="62"/>
                    </a:lnTo>
                    <a:lnTo>
                      <a:pt x="13" y="68"/>
                    </a:lnTo>
                    <a:lnTo>
                      <a:pt x="19" y="73"/>
                    </a:lnTo>
                    <a:lnTo>
                      <a:pt x="25" y="76"/>
                    </a:lnTo>
                    <a:lnTo>
                      <a:pt x="33" y="78"/>
                    </a:lnTo>
                    <a:lnTo>
                      <a:pt x="42" y="78"/>
                    </a:lnTo>
                    <a:lnTo>
                      <a:pt x="50" y="78"/>
                    </a:lnTo>
                    <a:lnTo>
                      <a:pt x="57" y="75"/>
                    </a:lnTo>
                    <a:lnTo>
                      <a:pt x="63" y="71"/>
                    </a:lnTo>
                    <a:lnTo>
                      <a:pt x="69" y="67"/>
                    </a:lnTo>
                    <a:lnTo>
                      <a:pt x="74" y="61"/>
                    </a:lnTo>
                    <a:lnTo>
                      <a:pt x="77" y="54"/>
                    </a:lnTo>
                    <a:lnTo>
                      <a:pt x="80" y="46"/>
                    </a:lnTo>
                    <a:lnTo>
                      <a:pt x="80" y="38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2" y="6"/>
                    </a:lnTo>
                    <a:lnTo>
                      <a:pt x="55" y="2"/>
                    </a:lnTo>
                    <a:lnTo>
                      <a:pt x="47" y="1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" name="Freeform 156"/>
              <p:cNvSpPr/>
              <p:nvPr/>
            </p:nvSpPr>
            <p:spPr bwMode="auto">
              <a:xfrm>
                <a:off x="4127" y="4147"/>
                <a:ext cx="39" cy="39"/>
              </a:xfrm>
              <a:custGeom>
                <a:avLst/>
                <a:gdLst>
                  <a:gd name="T0" fmla="*/ 0 w 80"/>
                  <a:gd name="T1" fmla="*/ 0 h 79"/>
                  <a:gd name="T2" fmla="*/ 0 w 80"/>
                  <a:gd name="T3" fmla="*/ 0 h 79"/>
                  <a:gd name="T4" fmla="*/ 0 w 80"/>
                  <a:gd name="T5" fmla="*/ 0 h 79"/>
                  <a:gd name="T6" fmla="*/ 0 w 80"/>
                  <a:gd name="T7" fmla="*/ 0 h 79"/>
                  <a:gd name="T8" fmla="*/ 0 w 80"/>
                  <a:gd name="T9" fmla="*/ 0 h 79"/>
                  <a:gd name="T10" fmla="*/ 0 w 80"/>
                  <a:gd name="T11" fmla="*/ 0 h 79"/>
                  <a:gd name="T12" fmla="*/ 0 w 80"/>
                  <a:gd name="T13" fmla="*/ 0 h 79"/>
                  <a:gd name="T14" fmla="*/ 0 w 80"/>
                  <a:gd name="T15" fmla="*/ 0 h 79"/>
                  <a:gd name="T16" fmla="*/ 0 w 80"/>
                  <a:gd name="T17" fmla="*/ 0 h 79"/>
                  <a:gd name="T18" fmla="*/ 0 w 80"/>
                  <a:gd name="T19" fmla="*/ 0 h 79"/>
                  <a:gd name="T20" fmla="*/ 0 w 80"/>
                  <a:gd name="T21" fmla="*/ 0 h 79"/>
                  <a:gd name="T22" fmla="*/ 0 w 80"/>
                  <a:gd name="T23" fmla="*/ 0 h 79"/>
                  <a:gd name="T24" fmla="*/ 0 w 80"/>
                  <a:gd name="T25" fmla="*/ 0 h 79"/>
                  <a:gd name="T26" fmla="*/ 0 w 80"/>
                  <a:gd name="T27" fmla="*/ 0 h 79"/>
                  <a:gd name="T28" fmla="*/ 0 w 80"/>
                  <a:gd name="T29" fmla="*/ 0 h 79"/>
                  <a:gd name="T30" fmla="*/ 0 w 80"/>
                  <a:gd name="T31" fmla="*/ 0 h 79"/>
                  <a:gd name="T32" fmla="*/ 0 w 80"/>
                  <a:gd name="T33" fmla="*/ 0 h 79"/>
                  <a:gd name="T34" fmla="*/ 0 w 80"/>
                  <a:gd name="T35" fmla="*/ 0 h 79"/>
                  <a:gd name="T36" fmla="*/ 0 w 80"/>
                  <a:gd name="T37" fmla="*/ 0 h 79"/>
                  <a:gd name="T38" fmla="*/ 0 w 80"/>
                  <a:gd name="T39" fmla="*/ 0 h 79"/>
                  <a:gd name="T40" fmla="*/ 0 w 80"/>
                  <a:gd name="T41" fmla="*/ 0 h 79"/>
                  <a:gd name="T42" fmla="*/ 0 w 80"/>
                  <a:gd name="T43" fmla="*/ 0 h 79"/>
                  <a:gd name="T44" fmla="*/ 0 w 80"/>
                  <a:gd name="T45" fmla="*/ 0 h 79"/>
                  <a:gd name="T46" fmla="*/ 0 w 80"/>
                  <a:gd name="T47" fmla="*/ 0 h 79"/>
                  <a:gd name="T48" fmla="*/ 0 w 80"/>
                  <a:gd name="T49" fmla="*/ 0 h 79"/>
                  <a:gd name="T50" fmla="*/ 0 w 80"/>
                  <a:gd name="T51" fmla="*/ 0 h 79"/>
                  <a:gd name="T52" fmla="*/ 0 w 80"/>
                  <a:gd name="T53" fmla="*/ 0 h 79"/>
                  <a:gd name="T54" fmla="*/ 0 w 80"/>
                  <a:gd name="T55" fmla="*/ 0 h 79"/>
                  <a:gd name="T56" fmla="*/ 0 w 80"/>
                  <a:gd name="T57" fmla="*/ 0 h 79"/>
                  <a:gd name="T58" fmla="*/ 0 w 80"/>
                  <a:gd name="T59" fmla="*/ 0 h 79"/>
                  <a:gd name="T60" fmla="*/ 0 w 80"/>
                  <a:gd name="T61" fmla="*/ 0 h 79"/>
                  <a:gd name="T62" fmla="*/ 0 w 80"/>
                  <a:gd name="T63" fmla="*/ 0 h 79"/>
                  <a:gd name="T64" fmla="*/ 0 w 80"/>
                  <a:gd name="T65" fmla="*/ 0 h 7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9">
                    <a:moveTo>
                      <a:pt x="46" y="0"/>
                    </a:moveTo>
                    <a:lnTo>
                      <a:pt x="38" y="0"/>
                    </a:lnTo>
                    <a:lnTo>
                      <a:pt x="30" y="0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8"/>
                    </a:lnTo>
                    <a:lnTo>
                      <a:pt x="2" y="24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40" y="79"/>
                    </a:lnTo>
                    <a:lnTo>
                      <a:pt x="49" y="79"/>
                    </a:lnTo>
                    <a:lnTo>
                      <a:pt x="55" y="75"/>
                    </a:lnTo>
                    <a:lnTo>
                      <a:pt x="62" y="72"/>
                    </a:lnTo>
                    <a:lnTo>
                      <a:pt x="68" y="67"/>
                    </a:lnTo>
                    <a:lnTo>
                      <a:pt x="73" y="61"/>
                    </a:lnTo>
                    <a:lnTo>
                      <a:pt x="76" y="54"/>
                    </a:lnTo>
                    <a:lnTo>
                      <a:pt x="78" y="46"/>
                    </a:lnTo>
                    <a:lnTo>
                      <a:pt x="80" y="38"/>
                    </a:lnTo>
                    <a:lnTo>
                      <a:pt x="78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6" name="Freeform 157"/>
              <p:cNvSpPr/>
              <p:nvPr/>
            </p:nvSpPr>
            <p:spPr bwMode="auto">
              <a:xfrm>
                <a:off x="4216" y="4162"/>
                <a:ext cx="37" cy="39"/>
              </a:xfrm>
              <a:custGeom>
                <a:avLst/>
                <a:gdLst>
                  <a:gd name="T0" fmla="*/ 1 w 73"/>
                  <a:gd name="T1" fmla="*/ 0 h 79"/>
                  <a:gd name="T2" fmla="*/ 1 w 73"/>
                  <a:gd name="T3" fmla="*/ 0 h 79"/>
                  <a:gd name="T4" fmla="*/ 1 w 73"/>
                  <a:gd name="T5" fmla="*/ 0 h 79"/>
                  <a:gd name="T6" fmla="*/ 1 w 73"/>
                  <a:gd name="T7" fmla="*/ 0 h 79"/>
                  <a:gd name="T8" fmla="*/ 1 w 73"/>
                  <a:gd name="T9" fmla="*/ 0 h 79"/>
                  <a:gd name="T10" fmla="*/ 1 w 73"/>
                  <a:gd name="T11" fmla="*/ 0 h 79"/>
                  <a:gd name="T12" fmla="*/ 1 w 73"/>
                  <a:gd name="T13" fmla="*/ 0 h 79"/>
                  <a:gd name="T14" fmla="*/ 1 w 73"/>
                  <a:gd name="T15" fmla="*/ 0 h 79"/>
                  <a:gd name="T16" fmla="*/ 1 w 73"/>
                  <a:gd name="T17" fmla="*/ 0 h 79"/>
                  <a:gd name="T18" fmla="*/ 1 w 73"/>
                  <a:gd name="T19" fmla="*/ 0 h 79"/>
                  <a:gd name="T20" fmla="*/ 1 w 73"/>
                  <a:gd name="T21" fmla="*/ 0 h 79"/>
                  <a:gd name="T22" fmla="*/ 1 w 73"/>
                  <a:gd name="T23" fmla="*/ 0 h 79"/>
                  <a:gd name="T24" fmla="*/ 0 w 73"/>
                  <a:gd name="T25" fmla="*/ 0 h 79"/>
                  <a:gd name="T26" fmla="*/ 0 w 73"/>
                  <a:gd name="T27" fmla="*/ 0 h 79"/>
                  <a:gd name="T28" fmla="*/ 0 w 73"/>
                  <a:gd name="T29" fmla="*/ 0 h 79"/>
                  <a:gd name="T30" fmla="*/ 1 w 73"/>
                  <a:gd name="T31" fmla="*/ 0 h 79"/>
                  <a:gd name="T32" fmla="*/ 1 w 73"/>
                  <a:gd name="T33" fmla="*/ 0 h 79"/>
                  <a:gd name="T34" fmla="*/ 1 w 73"/>
                  <a:gd name="T35" fmla="*/ 0 h 79"/>
                  <a:gd name="T36" fmla="*/ 1 w 73"/>
                  <a:gd name="T37" fmla="*/ 0 h 79"/>
                  <a:gd name="T38" fmla="*/ 1 w 73"/>
                  <a:gd name="T39" fmla="*/ 0 h 79"/>
                  <a:gd name="T40" fmla="*/ 1 w 73"/>
                  <a:gd name="T41" fmla="*/ 0 h 79"/>
                  <a:gd name="T42" fmla="*/ 1 w 73"/>
                  <a:gd name="T43" fmla="*/ 0 h 79"/>
                  <a:gd name="T44" fmla="*/ 1 w 73"/>
                  <a:gd name="T45" fmla="*/ 0 h 79"/>
                  <a:gd name="T46" fmla="*/ 1 w 73"/>
                  <a:gd name="T47" fmla="*/ 0 h 79"/>
                  <a:gd name="T48" fmla="*/ 1 w 73"/>
                  <a:gd name="T49" fmla="*/ 0 h 79"/>
                  <a:gd name="T50" fmla="*/ 1 w 73"/>
                  <a:gd name="T51" fmla="*/ 0 h 79"/>
                  <a:gd name="T52" fmla="*/ 1 w 73"/>
                  <a:gd name="T53" fmla="*/ 0 h 79"/>
                  <a:gd name="T54" fmla="*/ 1 w 73"/>
                  <a:gd name="T55" fmla="*/ 0 h 79"/>
                  <a:gd name="T56" fmla="*/ 1 w 73"/>
                  <a:gd name="T57" fmla="*/ 0 h 79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73" h="79">
                    <a:moveTo>
                      <a:pt x="73" y="19"/>
                    </a:moveTo>
                    <a:lnTo>
                      <a:pt x="69" y="12"/>
                    </a:lnTo>
                    <a:lnTo>
                      <a:pt x="62" y="7"/>
                    </a:lnTo>
                    <a:lnTo>
                      <a:pt x="54" y="2"/>
                    </a:lnTo>
                    <a:lnTo>
                      <a:pt x="46" y="0"/>
                    </a:lnTo>
                    <a:lnTo>
                      <a:pt x="38" y="0"/>
                    </a:lnTo>
                    <a:lnTo>
                      <a:pt x="30" y="1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0" y="12"/>
                    </a:lnTo>
                    <a:lnTo>
                      <a:pt x="5" y="19"/>
                    </a:lnTo>
                    <a:lnTo>
                      <a:pt x="2" y="25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49"/>
                    </a:lnTo>
                    <a:lnTo>
                      <a:pt x="3" y="55"/>
                    </a:lnTo>
                    <a:lnTo>
                      <a:pt x="7" y="62"/>
                    </a:lnTo>
                    <a:lnTo>
                      <a:pt x="11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35" y="79"/>
                    </a:lnTo>
                    <a:lnTo>
                      <a:pt x="38" y="79"/>
                    </a:lnTo>
                    <a:lnTo>
                      <a:pt x="41" y="79"/>
                    </a:lnTo>
                    <a:lnTo>
                      <a:pt x="43" y="79"/>
                    </a:lnTo>
                    <a:lnTo>
                      <a:pt x="48" y="70"/>
                    </a:lnTo>
                    <a:lnTo>
                      <a:pt x="58" y="52"/>
                    </a:lnTo>
                    <a:lnTo>
                      <a:pt x="69" y="31"/>
                    </a:lnTo>
                    <a:lnTo>
                      <a:pt x="73" y="19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7" name="Freeform 158"/>
              <p:cNvSpPr/>
              <p:nvPr/>
            </p:nvSpPr>
            <p:spPr bwMode="auto">
              <a:xfrm>
                <a:off x="3983" y="4266"/>
                <a:ext cx="31" cy="33"/>
              </a:xfrm>
              <a:custGeom>
                <a:avLst/>
                <a:gdLst>
                  <a:gd name="T0" fmla="*/ 1 w 61"/>
                  <a:gd name="T1" fmla="*/ 1 h 66"/>
                  <a:gd name="T2" fmla="*/ 1 w 61"/>
                  <a:gd name="T3" fmla="*/ 1 h 66"/>
                  <a:gd name="T4" fmla="*/ 1 w 61"/>
                  <a:gd name="T5" fmla="*/ 1 h 66"/>
                  <a:gd name="T6" fmla="*/ 1 w 61"/>
                  <a:gd name="T7" fmla="*/ 1 h 66"/>
                  <a:gd name="T8" fmla="*/ 1 w 61"/>
                  <a:gd name="T9" fmla="*/ 1 h 66"/>
                  <a:gd name="T10" fmla="*/ 1 w 61"/>
                  <a:gd name="T11" fmla="*/ 1 h 66"/>
                  <a:gd name="T12" fmla="*/ 1 w 61"/>
                  <a:gd name="T13" fmla="*/ 1 h 66"/>
                  <a:gd name="T14" fmla="*/ 1 w 61"/>
                  <a:gd name="T15" fmla="*/ 1 h 66"/>
                  <a:gd name="T16" fmla="*/ 1 w 61"/>
                  <a:gd name="T17" fmla="*/ 1 h 66"/>
                  <a:gd name="T18" fmla="*/ 1 w 61"/>
                  <a:gd name="T19" fmla="*/ 1 h 66"/>
                  <a:gd name="T20" fmla="*/ 1 w 61"/>
                  <a:gd name="T21" fmla="*/ 1 h 66"/>
                  <a:gd name="T22" fmla="*/ 1 w 61"/>
                  <a:gd name="T23" fmla="*/ 1 h 66"/>
                  <a:gd name="T24" fmla="*/ 1 w 61"/>
                  <a:gd name="T25" fmla="*/ 1 h 66"/>
                  <a:gd name="T26" fmla="*/ 1 w 61"/>
                  <a:gd name="T27" fmla="*/ 0 h 66"/>
                  <a:gd name="T28" fmla="*/ 1 w 61"/>
                  <a:gd name="T29" fmla="*/ 1 h 66"/>
                  <a:gd name="T30" fmla="*/ 1 w 61"/>
                  <a:gd name="T31" fmla="*/ 1 h 66"/>
                  <a:gd name="T32" fmla="*/ 0 w 61"/>
                  <a:gd name="T33" fmla="*/ 1 h 66"/>
                  <a:gd name="T34" fmla="*/ 1 w 61"/>
                  <a:gd name="T35" fmla="*/ 1 h 66"/>
                  <a:gd name="T36" fmla="*/ 1 w 61"/>
                  <a:gd name="T37" fmla="*/ 1 h 66"/>
                  <a:gd name="T38" fmla="*/ 1 w 61"/>
                  <a:gd name="T39" fmla="*/ 1 h 66"/>
                  <a:gd name="T40" fmla="*/ 1 w 61"/>
                  <a:gd name="T41" fmla="*/ 1 h 66"/>
                  <a:gd name="T42" fmla="*/ 1 w 61"/>
                  <a:gd name="T43" fmla="*/ 1 h 66"/>
                  <a:gd name="T44" fmla="*/ 1 w 61"/>
                  <a:gd name="T45" fmla="*/ 1 h 66"/>
                  <a:gd name="T46" fmla="*/ 1 w 61"/>
                  <a:gd name="T47" fmla="*/ 1 h 66"/>
                  <a:gd name="T48" fmla="*/ 1 w 61"/>
                  <a:gd name="T49" fmla="*/ 1 h 6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61" h="66">
                    <a:moveTo>
                      <a:pt x="53" y="66"/>
                    </a:moveTo>
                    <a:lnTo>
                      <a:pt x="57" y="61"/>
                    </a:lnTo>
                    <a:lnTo>
                      <a:pt x="59" y="56"/>
                    </a:lnTo>
                    <a:lnTo>
                      <a:pt x="60" y="52"/>
                    </a:lnTo>
                    <a:lnTo>
                      <a:pt x="61" y="47"/>
                    </a:lnTo>
                    <a:lnTo>
                      <a:pt x="61" y="39"/>
                    </a:lnTo>
                    <a:lnTo>
                      <a:pt x="60" y="31"/>
                    </a:lnTo>
                    <a:lnTo>
                      <a:pt x="58" y="24"/>
                    </a:lnTo>
                    <a:lnTo>
                      <a:pt x="55" y="17"/>
                    </a:lnTo>
                    <a:lnTo>
                      <a:pt x="50" y="11"/>
                    </a:lnTo>
                    <a:lnTo>
                      <a:pt x="43" y="7"/>
                    </a:lnTo>
                    <a:lnTo>
                      <a:pt x="36" y="3"/>
                    </a:lnTo>
                    <a:lnTo>
                      <a:pt x="29" y="1"/>
                    </a:lnTo>
                    <a:lnTo>
                      <a:pt x="21" y="0"/>
                    </a:lnTo>
                    <a:lnTo>
                      <a:pt x="13" y="1"/>
                    </a:lnTo>
                    <a:lnTo>
                      <a:pt x="6" y="3"/>
                    </a:lnTo>
                    <a:lnTo>
                      <a:pt x="0" y="7"/>
                    </a:lnTo>
                    <a:lnTo>
                      <a:pt x="2" y="9"/>
                    </a:lnTo>
                    <a:lnTo>
                      <a:pt x="5" y="14"/>
                    </a:lnTo>
                    <a:lnTo>
                      <a:pt x="11" y="22"/>
                    </a:lnTo>
                    <a:lnTo>
                      <a:pt x="19" y="31"/>
                    </a:lnTo>
                    <a:lnTo>
                      <a:pt x="27" y="41"/>
                    </a:lnTo>
                    <a:lnTo>
                      <a:pt x="35" y="51"/>
                    </a:lnTo>
                    <a:lnTo>
                      <a:pt x="44" y="59"/>
                    </a:lnTo>
                    <a:lnTo>
                      <a:pt x="53" y="66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8" name="Freeform 159"/>
              <p:cNvSpPr/>
              <p:nvPr/>
            </p:nvSpPr>
            <p:spPr bwMode="auto">
              <a:xfrm>
                <a:off x="4852" y="4125"/>
                <a:ext cx="17" cy="17"/>
              </a:xfrm>
              <a:custGeom>
                <a:avLst/>
                <a:gdLst>
                  <a:gd name="T0" fmla="*/ 1 w 34"/>
                  <a:gd name="T1" fmla="*/ 1 h 34"/>
                  <a:gd name="T2" fmla="*/ 1 w 34"/>
                  <a:gd name="T3" fmla="*/ 1 h 34"/>
                  <a:gd name="T4" fmla="*/ 1 w 34"/>
                  <a:gd name="T5" fmla="*/ 1 h 34"/>
                  <a:gd name="T6" fmla="*/ 1 w 34"/>
                  <a:gd name="T7" fmla="*/ 1 h 34"/>
                  <a:gd name="T8" fmla="*/ 1 w 34"/>
                  <a:gd name="T9" fmla="*/ 1 h 34"/>
                  <a:gd name="T10" fmla="*/ 1 w 34"/>
                  <a:gd name="T11" fmla="*/ 1 h 34"/>
                  <a:gd name="T12" fmla="*/ 1 w 34"/>
                  <a:gd name="T13" fmla="*/ 1 h 34"/>
                  <a:gd name="T14" fmla="*/ 1 w 34"/>
                  <a:gd name="T15" fmla="*/ 1 h 34"/>
                  <a:gd name="T16" fmla="*/ 1 w 34"/>
                  <a:gd name="T17" fmla="*/ 1 h 34"/>
                  <a:gd name="T18" fmla="*/ 1 w 34"/>
                  <a:gd name="T19" fmla="*/ 0 h 34"/>
                  <a:gd name="T20" fmla="*/ 1 w 34"/>
                  <a:gd name="T21" fmla="*/ 1 h 34"/>
                  <a:gd name="T22" fmla="*/ 1 w 34"/>
                  <a:gd name="T23" fmla="*/ 1 h 34"/>
                  <a:gd name="T24" fmla="*/ 0 w 34"/>
                  <a:gd name="T25" fmla="*/ 1 h 34"/>
                  <a:gd name="T26" fmla="*/ 0 w 34"/>
                  <a:gd name="T27" fmla="*/ 1 h 34"/>
                  <a:gd name="T28" fmla="*/ 1 w 34"/>
                  <a:gd name="T29" fmla="*/ 1 h 34"/>
                  <a:gd name="T30" fmla="*/ 1 w 34"/>
                  <a:gd name="T31" fmla="*/ 1 h 34"/>
                  <a:gd name="T32" fmla="*/ 1 w 34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4">
                    <a:moveTo>
                      <a:pt x="12" y="34"/>
                    </a:moveTo>
                    <a:lnTo>
                      <a:pt x="19" y="34"/>
                    </a:lnTo>
                    <a:lnTo>
                      <a:pt x="24" y="33"/>
                    </a:lnTo>
                    <a:lnTo>
                      <a:pt x="29" y="28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2" y="10"/>
                    </a:lnTo>
                    <a:lnTo>
                      <a:pt x="28" y="5"/>
                    </a:lnTo>
                    <a:lnTo>
                      <a:pt x="22" y="2"/>
                    </a:lnTo>
                    <a:lnTo>
                      <a:pt x="15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6" y="30"/>
                    </a:lnTo>
                    <a:lnTo>
                      <a:pt x="12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9" name="Freeform 160"/>
              <p:cNvSpPr/>
              <p:nvPr/>
            </p:nvSpPr>
            <p:spPr bwMode="auto">
              <a:xfrm>
                <a:off x="4885" y="4152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0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1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1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8" y="3"/>
                    </a:lnTo>
                    <a:lnTo>
                      <a:pt x="22" y="0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1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0" name="Freeform 161"/>
              <p:cNvSpPr/>
              <p:nvPr/>
            </p:nvSpPr>
            <p:spPr bwMode="auto">
              <a:xfrm>
                <a:off x="4701" y="4202"/>
                <a:ext cx="17" cy="17"/>
              </a:xfrm>
              <a:custGeom>
                <a:avLst/>
                <a:gdLst>
                  <a:gd name="T0" fmla="*/ 1 w 34"/>
                  <a:gd name="T1" fmla="*/ 1 h 33"/>
                  <a:gd name="T2" fmla="*/ 1 w 34"/>
                  <a:gd name="T3" fmla="*/ 1 h 33"/>
                  <a:gd name="T4" fmla="*/ 1 w 34"/>
                  <a:gd name="T5" fmla="*/ 1 h 33"/>
                  <a:gd name="T6" fmla="*/ 1 w 34"/>
                  <a:gd name="T7" fmla="*/ 1 h 33"/>
                  <a:gd name="T8" fmla="*/ 1 w 34"/>
                  <a:gd name="T9" fmla="*/ 1 h 33"/>
                  <a:gd name="T10" fmla="*/ 1 w 34"/>
                  <a:gd name="T11" fmla="*/ 1 h 33"/>
                  <a:gd name="T12" fmla="*/ 1 w 34"/>
                  <a:gd name="T13" fmla="*/ 1 h 33"/>
                  <a:gd name="T14" fmla="*/ 1 w 34"/>
                  <a:gd name="T15" fmla="*/ 1 h 33"/>
                  <a:gd name="T16" fmla="*/ 1 w 34"/>
                  <a:gd name="T17" fmla="*/ 1 h 33"/>
                  <a:gd name="T18" fmla="*/ 1 w 34"/>
                  <a:gd name="T19" fmla="*/ 0 h 33"/>
                  <a:gd name="T20" fmla="*/ 1 w 34"/>
                  <a:gd name="T21" fmla="*/ 1 h 33"/>
                  <a:gd name="T22" fmla="*/ 1 w 34"/>
                  <a:gd name="T23" fmla="*/ 1 h 33"/>
                  <a:gd name="T24" fmla="*/ 1 w 34"/>
                  <a:gd name="T25" fmla="*/ 1 h 33"/>
                  <a:gd name="T26" fmla="*/ 0 w 34"/>
                  <a:gd name="T27" fmla="*/ 1 h 33"/>
                  <a:gd name="T28" fmla="*/ 1 w 34"/>
                  <a:gd name="T29" fmla="*/ 1 h 33"/>
                  <a:gd name="T30" fmla="*/ 1 w 34"/>
                  <a:gd name="T31" fmla="*/ 1 h 33"/>
                  <a:gd name="T32" fmla="*/ 1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3"/>
                    </a:moveTo>
                    <a:lnTo>
                      <a:pt x="19" y="33"/>
                    </a:lnTo>
                    <a:lnTo>
                      <a:pt x="25" y="32"/>
                    </a:lnTo>
                    <a:lnTo>
                      <a:pt x="29" y="28"/>
                    </a:lnTo>
                    <a:lnTo>
                      <a:pt x="33" y="22"/>
                    </a:lnTo>
                    <a:lnTo>
                      <a:pt x="34" y="16"/>
                    </a:lnTo>
                    <a:lnTo>
                      <a:pt x="33" y="9"/>
                    </a:lnTo>
                    <a:lnTo>
                      <a:pt x="28" y="5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10" y="2"/>
                    </a:lnTo>
                    <a:lnTo>
                      <a:pt x="5" y="6"/>
                    </a:lnTo>
                    <a:lnTo>
                      <a:pt x="2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30"/>
                    </a:lnTo>
                    <a:lnTo>
                      <a:pt x="12" y="3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" name="Freeform 162"/>
              <p:cNvSpPr/>
              <p:nvPr/>
            </p:nvSpPr>
            <p:spPr bwMode="auto">
              <a:xfrm>
                <a:off x="4742" y="4201"/>
                <a:ext cx="16" cy="17"/>
              </a:xfrm>
              <a:custGeom>
                <a:avLst/>
                <a:gdLst>
                  <a:gd name="T0" fmla="*/ 0 w 34"/>
                  <a:gd name="T1" fmla="*/ 1 h 33"/>
                  <a:gd name="T2" fmla="*/ 0 w 34"/>
                  <a:gd name="T3" fmla="*/ 1 h 33"/>
                  <a:gd name="T4" fmla="*/ 0 w 34"/>
                  <a:gd name="T5" fmla="*/ 1 h 33"/>
                  <a:gd name="T6" fmla="*/ 0 w 34"/>
                  <a:gd name="T7" fmla="*/ 1 h 33"/>
                  <a:gd name="T8" fmla="*/ 0 w 34"/>
                  <a:gd name="T9" fmla="*/ 1 h 33"/>
                  <a:gd name="T10" fmla="*/ 0 w 34"/>
                  <a:gd name="T11" fmla="*/ 1 h 33"/>
                  <a:gd name="T12" fmla="*/ 0 w 34"/>
                  <a:gd name="T13" fmla="*/ 1 h 33"/>
                  <a:gd name="T14" fmla="*/ 0 w 34"/>
                  <a:gd name="T15" fmla="*/ 1 h 33"/>
                  <a:gd name="T16" fmla="*/ 0 w 34"/>
                  <a:gd name="T17" fmla="*/ 1 h 33"/>
                  <a:gd name="T18" fmla="*/ 0 w 34"/>
                  <a:gd name="T19" fmla="*/ 0 h 33"/>
                  <a:gd name="T20" fmla="*/ 0 w 34"/>
                  <a:gd name="T21" fmla="*/ 1 h 33"/>
                  <a:gd name="T22" fmla="*/ 0 w 34"/>
                  <a:gd name="T23" fmla="*/ 1 h 33"/>
                  <a:gd name="T24" fmla="*/ 0 w 34"/>
                  <a:gd name="T25" fmla="*/ 1 h 33"/>
                  <a:gd name="T26" fmla="*/ 0 w 34"/>
                  <a:gd name="T27" fmla="*/ 1 h 33"/>
                  <a:gd name="T28" fmla="*/ 0 w 34"/>
                  <a:gd name="T29" fmla="*/ 1 h 33"/>
                  <a:gd name="T30" fmla="*/ 0 w 34"/>
                  <a:gd name="T31" fmla="*/ 1 h 33"/>
                  <a:gd name="T32" fmla="*/ 0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2"/>
                    </a:moveTo>
                    <a:lnTo>
                      <a:pt x="19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1" y="9"/>
                    </a:lnTo>
                    <a:lnTo>
                      <a:pt x="28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" name="Freeform 163"/>
              <p:cNvSpPr/>
              <p:nvPr/>
            </p:nvSpPr>
            <p:spPr bwMode="auto">
              <a:xfrm>
                <a:off x="4782" y="4209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1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5" y="29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" name="Freeform 164"/>
              <p:cNvSpPr/>
              <p:nvPr/>
            </p:nvSpPr>
            <p:spPr bwMode="auto">
              <a:xfrm>
                <a:off x="4820" y="4226"/>
                <a:ext cx="17" cy="17"/>
              </a:xfrm>
              <a:custGeom>
                <a:avLst/>
                <a:gdLst>
                  <a:gd name="T0" fmla="*/ 1 w 33"/>
                  <a:gd name="T1" fmla="*/ 1 h 34"/>
                  <a:gd name="T2" fmla="*/ 1 w 33"/>
                  <a:gd name="T3" fmla="*/ 1 h 34"/>
                  <a:gd name="T4" fmla="*/ 1 w 33"/>
                  <a:gd name="T5" fmla="*/ 1 h 34"/>
                  <a:gd name="T6" fmla="*/ 1 w 33"/>
                  <a:gd name="T7" fmla="*/ 1 h 34"/>
                  <a:gd name="T8" fmla="*/ 1 w 33"/>
                  <a:gd name="T9" fmla="*/ 1 h 34"/>
                  <a:gd name="T10" fmla="*/ 1 w 33"/>
                  <a:gd name="T11" fmla="*/ 1 h 34"/>
                  <a:gd name="T12" fmla="*/ 1 w 33"/>
                  <a:gd name="T13" fmla="*/ 1 h 34"/>
                  <a:gd name="T14" fmla="*/ 1 w 33"/>
                  <a:gd name="T15" fmla="*/ 1 h 34"/>
                  <a:gd name="T16" fmla="*/ 1 w 33"/>
                  <a:gd name="T17" fmla="*/ 1 h 34"/>
                  <a:gd name="T18" fmla="*/ 1 w 33"/>
                  <a:gd name="T19" fmla="*/ 0 h 34"/>
                  <a:gd name="T20" fmla="*/ 1 w 33"/>
                  <a:gd name="T21" fmla="*/ 1 h 34"/>
                  <a:gd name="T22" fmla="*/ 1 w 33"/>
                  <a:gd name="T23" fmla="*/ 1 h 34"/>
                  <a:gd name="T24" fmla="*/ 1 w 33"/>
                  <a:gd name="T25" fmla="*/ 1 h 34"/>
                  <a:gd name="T26" fmla="*/ 0 w 33"/>
                  <a:gd name="T27" fmla="*/ 1 h 34"/>
                  <a:gd name="T28" fmla="*/ 1 w 33"/>
                  <a:gd name="T29" fmla="*/ 1 h 34"/>
                  <a:gd name="T30" fmla="*/ 1 w 33"/>
                  <a:gd name="T31" fmla="*/ 1 h 34"/>
                  <a:gd name="T32" fmla="*/ 1 w 33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4">
                    <a:moveTo>
                      <a:pt x="11" y="34"/>
                    </a:moveTo>
                    <a:lnTo>
                      <a:pt x="18" y="34"/>
                    </a:lnTo>
                    <a:lnTo>
                      <a:pt x="24" y="33"/>
                    </a:lnTo>
                    <a:lnTo>
                      <a:pt x="30" y="28"/>
                    </a:lnTo>
                    <a:lnTo>
                      <a:pt x="33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7" y="5"/>
                    </a:lnTo>
                    <a:lnTo>
                      <a:pt x="22" y="1"/>
                    </a:lnTo>
                    <a:lnTo>
                      <a:pt x="16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1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5" y="30"/>
                    </a:lnTo>
                    <a:lnTo>
                      <a:pt x="11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4" name="Freeform 165"/>
              <p:cNvSpPr/>
              <p:nvPr/>
            </p:nvSpPr>
            <p:spPr bwMode="auto">
              <a:xfrm>
                <a:off x="4853" y="4250"/>
                <a:ext cx="16" cy="16"/>
              </a:xfrm>
              <a:custGeom>
                <a:avLst/>
                <a:gdLst>
                  <a:gd name="T0" fmla="*/ 0 w 33"/>
                  <a:gd name="T1" fmla="*/ 0 h 33"/>
                  <a:gd name="T2" fmla="*/ 0 w 33"/>
                  <a:gd name="T3" fmla="*/ 0 h 33"/>
                  <a:gd name="T4" fmla="*/ 0 w 33"/>
                  <a:gd name="T5" fmla="*/ 0 h 33"/>
                  <a:gd name="T6" fmla="*/ 0 w 33"/>
                  <a:gd name="T7" fmla="*/ 0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0 h 33"/>
                  <a:gd name="T14" fmla="*/ 0 w 33"/>
                  <a:gd name="T15" fmla="*/ 0 h 33"/>
                  <a:gd name="T16" fmla="*/ 0 w 33"/>
                  <a:gd name="T17" fmla="*/ 0 h 33"/>
                  <a:gd name="T18" fmla="*/ 0 w 33"/>
                  <a:gd name="T19" fmla="*/ 0 h 33"/>
                  <a:gd name="T20" fmla="*/ 0 w 33"/>
                  <a:gd name="T21" fmla="*/ 0 h 33"/>
                  <a:gd name="T22" fmla="*/ 0 w 33"/>
                  <a:gd name="T23" fmla="*/ 0 h 33"/>
                  <a:gd name="T24" fmla="*/ 0 w 33"/>
                  <a:gd name="T25" fmla="*/ 0 h 33"/>
                  <a:gd name="T26" fmla="*/ 0 w 33"/>
                  <a:gd name="T27" fmla="*/ 0 h 33"/>
                  <a:gd name="T28" fmla="*/ 0 w 33"/>
                  <a:gd name="T29" fmla="*/ 0 h 33"/>
                  <a:gd name="T30" fmla="*/ 0 w 33"/>
                  <a:gd name="T31" fmla="*/ 0 h 33"/>
                  <a:gd name="T32" fmla="*/ 0 w 33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2" y="32"/>
                    </a:moveTo>
                    <a:lnTo>
                      <a:pt x="18" y="33"/>
                    </a:lnTo>
                    <a:lnTo>
                      <a:pt x="25" y="32"/>
                    </a:lnTo>
                    <a:lnTo>
                      <a:pt x="29" y="27"/>
                    </a:lnTo>
                    <a:lnTo>
                      <a:pt x="33" y="21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1" y="1"/>
                    </a:lnTo>
                    <a:lnTo>
                      <a:pt x="15" y="0"/>
                    </a:lnTo>
                    <a:lnTo>
                      <a:pt x="8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5" name="Freeform 166"/>
              <p:cNvSpPr/>
              <p:nvPr/>
            </p:nvSpPr>
            <p:spPr bwMode="auto">
              <a:xfrm>
                <a:off x="4680" y="4230"/>
                <a:ext cx="188" cy="72"/>
              </a:xfrm>
              <a:custGeom>
                <a:avLst/>
                <a:gdLst>
                  <a:gd name="T0" fmla="*/ 1 w 376"/>
                  <a:gd name="T1" fmla="*/ 1 h 144"/>
                  <a:gd name="T2" fmla="*/ 1 w 376"/>
                  <a:gd name="T3" fmla="*/ 1 h 144"/>
                  <a:gd name="T4" fmla="*/ 1 w 376"/>
                  <a:gd name="T5" fmla="*/ 1 h 144"/>
                  <a:gd name="T6" fmla="*/ 1 w 376"/>
                  <a:gd name="T7" fmla="*/ 1 h 144"/>
                  <a:gd name="T8" fmla="*/ 1 w 376"/>
                  <a:gd name="T9" fmla="*/ 1 h 144"/>
                  <a:gd name="T10" fmla="*/ 1 w 376"/>
                  <a:gd name="T11" fmla="*/ 1 h 144"/>
                  <a:gd name="T12" fmla="*/ 1 w 376"/>
                  <a:gd name="T13" fmla="*/ 1 h 144"/>
                  <a:gd name="T14" fmla="*/ 1 w 376"/>
                  <a:gd name="T15" fmla="*/ 1 h 144"/>
                  <a:gd name="T16" fmla="*/ 1 w 376"/>
                  <a:gd name="T17" fmla="*/ 1 h 144"/>
                  <a:gd name="T18" fmla="*/ 1 w 376"/>
                  <a:gd name="T19" fmla="*/ 1 h 144"/>
                  <a:gd name="T20" fmla="*/ 1 w 376"/>
                  <a:gd name="T21" fmla="*/ 1 h 144"/>
                  <a:gd name="T22" fmla="*/ 1 w 376"/>
                  <a:gd name="T23" fmla="*/ 1 h 144"/>
                  <a:gd name="T24" fmla="*/ 1 w 376"/>
                  <a:gd name="T25" fmla="*/ 1 h 144"/>
                  <a:gd name="T26" fmla="*/ 1 w 376"/>
                  <a:gd name="T27" fmla="*/ 1 h 144"/>
                  <a:gd name="T28" fmla="*/ 1 w 376"/>
                  <a:gd name="T29" fmla="*/ 1 h 144"/>
                  <a:gd name="T30" fmla="*/ 1 w 376"/>
                  <a:gd name="T31" fmla="*/ 1 h 144"/>
                  <a:gd name="T32" fmla="*/ 1 w 376"/>
                  <a:gd name="T33" fmla="*/ 1 h 144"/>
                  <a:gd name="T34" fmla="*/ 1 w 376"/>
                  <a:gd name="T35" fmla="*/ 1 h 144"/>
                  <a:gd name="T36" fmla="*/ 1 w 376"/>
                  <a:gd name="T37" fmla="*/ 1 h 144"/>
                  <a:gd name="T38" fmla="*/ 1 w 376"/>
                  <a:gd name="T39" fmla="*/ 0 h 144"/>
                  <a:gd name="T40" fmla="*/ 1 w 376"/>
                  <a:gd name="T41" fmla="*/ 1 h 144"/>
                  <a:gd name="T42" fmla="*/ 1 w 376"/>
                  <a:gd name="T43" fmla="*/ 1 h 144"/>
                  <a:gd name="T44" fmla="*/ 1 w 376"/>
                  <a:gd name="T45" fmla="*/ 1 h 144"/>
                  <a:gd name="T46" fmla="*/ 1 w 376"/>
                  <a:gd name="T47" fmla="*/ 1 h 144"/>
                  <a:gd name="T48" fmla="*/ 0 w 376"/>
                  <a:gd name="T49" fmla="*/ 1 h 144"/>
                  <a:gd name="T50" fmla="*/ 1 w 376"/>
                  <a:gd name="T51" fmla="*/ 1 h 144"/>
                  <a:gd name="T52" fmla="*/ 1 w 376"/>
                  <a:gd name="T53" fmla="*/ 1 h 144"/>
                  <a:gd name="T54" fmla="*/ 1 w 376"/>
                  <a:gd name="T55" fmla="*/ 1 h 144"/>
                  <a:gd name="T56" fmla="*/ 1 w 376"/>
                  <a:gd name="T57" fmla="*/ 1 h 144"/>
                  <a:gd name="T58" fmla="*/ 1 w 376"/>
                  <a:gd name="T59" fmla="*/ 1 h 144"/>
                  <a:gd name="T60" fmla="*/ 1 w 376"/>
                  <a:gd name="T61" fmla="*/ 1 h 144"/>
                  <a:gd name="T62" fmla="*/ 1 w 376"/>
                  <a:gd name="T63" fmla="*/ 1 h 144"/>
                  <a:gd name="T64" fmla="*/ 1 w 376"/>
                  <a:gd name="T65" fmla="*/ 1 h 144"/>
                  <a:gd name="T66" fmla="*/ 1 w 376"/>
                  <a:gd name="T67" fmla="*/ 1 h 144"/>
                  <a:gd name="T68" fmla="*/ 1 w 376"/>
                  <a:gd name="T69" fmla="*/ 1 h 144"/>
                  <a:gd name="T70" fmla="*/ 1 w 376"/>
                  <a:gd name="T71" fmla="*/ 1 h 144"/>
                  <a:gd name="T72" fmla="*/ 1 w 376"/>
                  <a:gd name="T73" fmla="*/ 1 h 144"/>
                  <a:gd name="T74" fmla="*/ 1 w 376"/>
                  <a:gd name="T75" fmla="*/ 1 h 144"/>
                  <a:gd name="T76" fmla="*/ 1 w 376"/>
                  <a:gd name="T77" fmla="*/ 1 h 144"/>
                  <a:gd name="T78" fmla="*/ 1 w 376"/>
                  <a:gd name="T79" fmla="*/ 1 h 144"/>
                  <a:gd name="T80" fmla="*/ 1 w 376"/>
                  <a:gd name="T81" fmla="*/ 1 h 144"/>
                  <a:gd name="T82" fmla="*/ 1 w 376"/>
                  <a:gd name="T83" fmla="*/ 1 h 144"/>
                  <a:gd name="T84" fmla="*/ 1 w 376"/>
                  <a:gd name="T85" fmla="*/ 1 h 144"/>
                  <a:gd name="T86" fmla="*/ 1 w 376"/>
                  <a:gd name="T87" fmla="*/ 1 h 144"/>
                  <a:gd name="T88" fmla="*/ 1 w 376"/>
                  <a:gd name="T89" fmla="*/ 1 h 144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376" h="144">
                    <a:moveTo>
                      <a:pt x="340" y="144"/>
                    </a:moveTo>
                    <a:lnTo>
                      <a:pt x="344" y="141"/>
                    </a:lnTo>
                    <a:lnTo>
                      <a:pt x="349" y="137"/>
                    </a:lnTo>
                    <a:lnTo>
                      <a:pt x="353" y="134"/>
                    </a:lnTo>
                    <a:lnTo>
                      <a:pt x="358" y="130"/>
                    </a:lnTo>
                    <a:lnTo>
                      <a:pt x="363" y="127"/>
                    </a:lnTo>
                    <a:lnTo>
                      <a:pt x="367" y="122"/>
                    </a:lnTo>
                    <a:lnTo>
                      <a:pt x="372" y="119"/>
                    </a:lnTo>
                    <a:lnTo>
                      <a:pt x="376" y="114"/>
                    </a:lnTo>
                    <a:lnTo>
                      <a:pt x="358" y="95"/>
                    </a:lnTo>
                    <a:lnTo>
                      <a:pt x="337" y="76"/>
                    </a:lnTo>
                    <a:lnTo>
                      <a:pt x="314" y="60"/>
                    </a:lnTo>
                    <a:lnTo>
                      <a:pt x="291" y="46"/>
                    </a:lnTo>
                    <a:lnTo>
                      <a:pt x="266" y="34"/>
                    </a:lnTo>
                    <a:lnTo>
                      <a:pt x="239" y="23"/>
                    </a:lnTo>
                    <a:lnTo>
                      <a:pt x="213" y="15"/>
                    </a:lnTo>
                    <a:lnTo>
                      <a:pt x="186" y="9"/>
                    </a:lnTo>
                    <a:lnTo>
                      <a:pt x="160" y="5"/>
                    </a:lnTo>
                    <a:lnTo>
                      <a:pt x="133" y="1"/>
                    </a:lnTo>
                    <a:lnTo>
                      <a:pt x="108" y="0"/>
                    </a:lnTo>
                    <a:lnTo>
                      <a:pt x="83" y="1"/>
                    </a:lnTo>
                    <a:lnTo>
                      <a:pt x="60" y="4"/>
                    </a:lnTo>
                    <a:lnTo>
                      <a:pt x="38" y="7"/>
                    </a:lnTo>
                    <a:lnTo>
                      <a:pt x="17" y="13"/>
                    </a:lnTo>
                    <a:lnTo>
                      <a:pt x="0" y="20"/>
                    </a:lnTo>
                    <a:lnTo>
                      <a:pt x="4" y="32"/>
                    </a:lnTo>
                    <a:lnTo>
                      <a:pt x="9" y="45"/>
                    </a:lnTo>
                    <a:lnTo>
                      <a:pt x="15" y="58"/>
                    </a:lnTo>
                    <a:lnTo>
                      <a:pt x="21" y="69"/>
                    </a:lnTo>
                    <a:lnTo>
                      <a:pt x="40" y="60"/>
                    </a:lnTo>
                    <a:lnTo>
                      <a:pt x="61" y="54"/>
                    </a:lnTo>
                    <a:lnTo>
                      <a:pt x="83" y="50"/>
                    </a:lnTo>
                    <a:lnTo>
                      <a:pt x="106" y="47"/>
                    </a:lnTo>
                    <a:lnTo>
                      <a:pt x="128" y="47"/>
                    </a:lnTo>
                    <a:lnTo>
                      <a:pt x="151" y="49"/>
                    </a:lnTo>
                    <a:lnTo>
                      <a:pt x="174" y="52"/>
                    </a:lnTo>
                    <a:lnTo>
                      <a:pt x="197" y="58"/>
                    </a:lnTo>
                    <a:lnTo>
                      <a:pt x="219" y="65"/>
                    </a:lnTo>
                    <a:lnTo>
                      <a:pt x="241" y="73"/>
                    </a:lnTo>
                    <a:lnTo>
                      <a:pt x="261" y="82"/>
                    </a:lnTo>
                    <a:lnTo>
                      <a:pt x="280" y="92"/>
                    </a:lnTo>
                    <a:lnTo>
                      <a:pt x="298" y="104"/>
                    </a:lnTo>
                    <a:lnTo>
                      <a:pt x="314" y="117"/>
                    </a:lnTo>
                    <a:lnTo>
                      <a:pt x="328" y="130"/>
                    </a:lnTo>
                    <a:lnTo>
                      <a:pt x="340" y="144"/>
                    </a:lnTo>
                    <a:close/>
                  </a:path>
                </a:pathLst>
              </a:custGeom>
              <a:solidFill>
                <a:srgbClr val="D100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" name="Freeform 167"/>
              <p:cNvSpPr/>
              <p:nvPr/>
            </p:nvSpPr>
            <p:spPr bwMode="auto">
              <a:xfrm>
                <a:off x="3482" y="4271"/>
                <a:ext cx="1433" cy="69"/>
              </a:xfrm>
              <a:custGeom>
                <a:avLst/>
                <a:gdLst>
                  <a:gd name="T0" fmla="*/ 0 w 2868"/>
                  <a:gd name="T1" fmla="*/ 1 h 137"/>
                  <a:gd name="T2" fmla="*/ 0 w 2868"/>
                  <a:gd name="T3" fmla="*/ 0 h 137"/>
                  <a:gd name="T4" fmla="*/ 0 w 2868"/>
                  <a:gd name="T5" fmla="*/ 0 h 137"/>
                  <a:gd name="T6" fmla="*/ 0 w 2868"/>
                  <a:gd name="T7" fmla="*/ 1 h 137"/>
                  <a:gd name="T8" fmla="*/ 0 w 2868"/>
                  <a:gd name="T9" fmla="*/ 1 h 1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868" h="137">
                    <a:moveTo>
                      <a:pt x="2868" y="134"/>
                    </a:moveTo>
                    <a:lnTo>
                      <a:pt x="2868" y="0"/>
                    </a:lnTo>
                    <a:lnTo>
                      <a:pt x="0" y="0"/>
                    </a:lnTo>
                    <a:lnTo>
                      <a:pt x="7" y="137"/>
                    </a:lnTo>
                    <a:lnTo>
                      <a:pt x="2868" y="134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7" name="Freeform 168"/>
              <p:cNvSpPr/>
              <p:nvPr/>
            </p:nvSpPr>
            <p:spPr bwMode="auto">
              <a:xfrm>
                <a:off x="3452" y="4178"/>
                <a:ext cx="202" cy="140"/>
              </a:xfrm>
              <a:custGeom>
                <a:avLst/>
                <a:gdLst>
                  <a:gd name="T0" fmla="*/ 1 w 404"/>
                  <a:gd name="T1" fmla="*/ 0 h 281"/>
                  <a:gd name="T2" fmla="*/ 1 w 404"/>
                  <a:gd name="T3" fmla="*/ 0 h 281"/>
                  <a:gd name="T4" fmla="*/ 1 w 404"/>
                  <a:gd name="T5" fmla="*/ 0 h 281"/>
                  <a:gd name="T6" fmla="*/ 1 w 404"/>
                  <a:gd name="T7" fmla="*/ 0 h 281"/>
                  <a:gd name="T8" fmla="*/ 1 w 404"/>
                  <a:gd name="T9" fmla="*/ 0 h 281"/>
                  <a:gd name="T10" fmla="*/ 1 w 404"/>
                  <a:gd name="T11" fmla="*/ 0 h 281"/>
                  <a:gd name="T12" fmla="*/ 1 w 404"/>
                  <a:gd name="T13" fmla="*/ 0 h 281"/>
                  <a:gd name="T14" fmla="*/ 1 w 404"/>
                  <a:gd name="T15" fmla="*/ 0 h 281"/>
                  <a:gd name="T16" fmla="*/ 1 w 404"/>
                  <a:gd name="T17" fmla="*/ 0 h 281"/>
                  <a:gd name="T18" fmla="*/ 1 w 404"/>
                  <a:gd name="T19" fmla="*/ 0 h 281"/>
                  <a:gd name="T20" fmla="*/ 1 w 404"/>
                  <a:gd name="T21" fmla="*/ 0 h 281"/>
                  <a:gd name="T22" fmla="*/ 1 w 404"/>
                  <a:gd name="T23" fmla="*/ 0 h 281"/>
                  <a:gd name="T24" fmla="*/ 1 w 404"/>
                  <a:gd name="T25" fmla="*/ 0 h 281"/>
                  <a:gd name="T26" fmla="*/ 1 w 404"/>
                  <a:gd name="T27" fmla="*/ 0 h 281"/>
                  <a:gd name="T28" fmla="*/ 1 w 404"/>
                  <a:gd name="T29" fmla="*/ 0 h 281"/>
                  <a:gd name="T30" fmla="*/ 1 w 404"/>
                  <a:gd name="T31" fmla="*/ 0 h 281"/>
                  <a:gd name="T32" fmla="*/ 1 w 404"/>
                  <a:gd name="T33" fmla="*/ 0 h 281"/>
                  <a:gd name="T34" fmla="*/ 1 w 404"/>
                  <a:gd name="T35" fmla="*/ 0 h 281"/>
                  <a:gd name="T36" fmla="*/ 1 w 404"/>
                  <a:gd name="T37" fmla="*/ 0 h 281"/>
                  <a:gd name="T38" fmla="*/ 1 w 404"/>
                  <a:gd name="T39" fmla="*/ 0 h 281"/>
                  <a:gd name="T40" fmla="*/ 1 w 404"/>
                  <a:gd name="T41" fmla="*/ 0 h 281"/>
                  <a:gd name="T42" fmla="*/ 1 w 404"/>
                  <a:gd name="T43" fmla="*/ 0 h 281"/>
                  <a:gd name="T44" fmla="*/ 1 w 404"/>
                  <a:gd name="T45" fmla="*/ 0 h 281"/>
                  <a:gd name="T46" fmla="*/ 1 w 404"/>
                  <a:gd name="T47" fmla="*/ 0 h 281"/>
                  <a:gd name="T48" fmla="*/ 1 w 404"/>
                  <a:gd name="T49" fmla="*/ 0 h 281"/>
                  <a:gd name="T50" fmla="*/ 1 w 404"/>
                  <a:gd name="T51" fmla="*/ 0 h 281"/>
                  <a:gd name="T52" fmla="*/ 1 w 404"/>
                  <a:gd name="T53" fmla="*/ 0 h 281"/>
                  <a:gd name="T54" fmla="*/ 1 w 404"/>
                  <a:gd name="T55" fmla="*/ 0 h 281"/>
                  <a:gd name="T56" fmla="*/ 1 w 404"/>
                  <a:gd name="T57" fmla="*/ 0 h 281"/>
                  <a:gd name="T58" fmla="*/ 1 w 404"/>
                  <a:gd name="T59" fmla="*/ 0 h 281"/>
                  <a:gd name="T60" fmla="*/ 1 w 404"/>
                  <a:gd name="T61" fmla="*/ 0 h 281"/>
                  <a:gd name="T62" fmla="*/ 1 w 404"/>
                  <a:gd name="T63" fmla="*/ 0 h 281"/>
                  <a:gd name="T64" fmla="*/ 1 w 404"/>
                  <a:gd name="T65" fmla="*/ 0 h 281"/>
                  <a:gd name="T66" fmla="*/ 1 w 404"/>
                  <a:gd name="T67" fmla="*/ 0 h 281"/>
                  <a:gd name="T68" fmla="*/ 1 w 404"/>
                  <a:gd name="T69" fmla="*/ 0 h 281"/>
                  <a:gd name="T70" fmla="*/ 1 w 404"/>
                  <a:gd name="T71" fmla="*/ 0 h 281"/>
                  <a:gd name="T72" fmla="*/ 1 w 404"/>
                  <a:gd name="T73" fmla="*/ 0 h 281"/>
                  <a:gd name="T74" fmla="*/ 1 w 404"/>
                  <a:gd name="T75" fmla="*/ 0 h 281"/>
                  <a:gd name="T76" fmla="*/ 1 w 404"/>
                  <a:gd name="T77" fmla="*/ 0 h 281"/>
                  <a:gd name="T78" fmla="*/ 1 w 404"/>
                  <a:gd name="T79" fmla="*/ 0 h 281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4" h="281">
                    <a:moveTo>
                      <a:pt x="339" y="270"/>
                    </a:moveTo>
                    <a:lnTo>
                      <a:pt x="323" y="270"/>
                    </a:lnTo>
                    <a:lnTo>
                      <a:pt x="306" y="271"/>
                    </a:lnTo>
                    <a:lnTo>
                      <a:pt x="290" y="271"/>
                    </a:lnTo>
                    <a:lnTo>
                      <a:pt x="274" y="271"/>
                    </a:lnTo>
                    <a:lnTo>
                      <a:pt x="258" y="273"/>
                    </a:lnTo>
                    <a:lnTo>
                      <a:pt x="241" y="273"/>
                    </a:lnTo>
                    <a:lnTo>
                      <a:pt x="225" y="274"/>
                    </a:lnTo>
                    <a:lnTo>
                      <a:pt x="209" y="274"/>
                    </a:lnTo>
                    <a:lnTo>
                      <a:pt x="194" y="275"/>
                    </a:lnTo>
                    <a:lnTo>
                      <a:pt x="178" y="276"/>
                    </a:lnTo>
                    <a:lnTo>
                      <a:pt x="163" y="276"/>
                    </a:lnTo>
                    <a:lnTo>
                      <a:pt x="148" y="277"/>
                    </a:lnTo>
                    <a:lnTo>
                      <a:pt x="133" y="278"/>
                    </a:lnTo>
                    <a:lnTo>
                      <a:pt x="118" y="279"/>
                    </a:lnTo>
                    <a:lnTo>
                      <a:pt x="103" y="279"/>
                    </a:lnTo>
                    <a:lnTo>
                      <a:pt x="89" y="281"/>
                    </a:lnTo>
                    <a:lnTo>
                      <a:pt x="86" y="258"/>
                    </a:lnTo>
                    <a:lnTo>
                      <a:pt x="80" y="233"/>
                    </a:lnTo>
                    <a:lnTo>
                      <a:pt x="72" y="209"/>
                    </a:lnTo>
                    <a:lnTo>
                      <a:pt x="62" y="185"/>
                    </a:lnTo>
                    <a:lnTo>
                      <a:pt x="49" y="163"/>
                    </a:lnTo>
                    <a:lnTo>
                      <a:pt x="34" y="142"/>
                    </a:lnTo>
                    <a:lnTo>
                      <a:pt x="18" y="125"/>
                    </a:lnTo>
                    <a:lnTo>
                      <a:pt x="0" y="112"/>
                    </a:lnTo>
                    <a:lnTo>
                      <a:pt x="20" y="118"/>
                    </a:lnTo>
                    <a:lnTo>
                      <a:pt x="40" y="127"/>
                    </a:lnTo>
                    <a:lnTo>
                      <a:pt x="57" y="139"/>
                    </a:lnTo>
                    <a:lnTo>
                      <a:pt x="73" y="155"/>
                    </a:lnTo>
                    <a:lnTo>
                      <a:pt x="89" y="173"/>
                    </a:lnTo>
                    <a:lnTo>
                      <a:pt x="103" y="196"/>
                    </a:lnTo>
                    <a:lnTo>
                      <a:pt x="118" y="223"/>
                    </a:lnTo>
                    <a:lnTo>
                      <a:pt x="133" y="254"/>
                    </a:lnTo>
                    <a:lnTo>
                      <a:pt x="140" y="223"/>
                    </a:lnTo>
                    <a:lnTo>
                      <a:pt x="142" y="188"/>
                    </a:lnTo>
                    <a:lnTo>
                      <a:pt x="142" y="153"/>
                    </a:lnTo>
                    <a:lnTo>
                      <a:pt x="139" y="116"/>
                    </a:lnTo>
                    <a:lnTo>
                      <a:pt x="133" y="81"/>
                    </a:lnTo>
                    <a:lnTo>
                      <a:pt x="125" y="50"/>
                    </a:lnTo>
                    <a:lnTo>
                      <a:pt x="115" y="23"/>
                    </a:lnTo>
                    <a:lnTo>
                      <a:pt x="102" y="5"/>
                    </a:lnTo>
                    <a:lnTo>
                      <a:pt x="121" y="18"/>
                    </a:lnTo>
                    <a:lnTo>
                      <a:pt x="140" y="34"/>
                    </a:lnTo>
                    <a:lnTo>
                      <a:pt x="157" y="53"/>
                    </a:lnTo>
                    <a:lnTo>
                      <a:pt x="174" y="78"/>
                    </a:lnTo>
                    <a:lnTo>
                      <a:pt x="188" y="106"/>
                    </a:lnTo>
                    <a:lnTo>
                      <a:pt x="201" y="141"/>
                    </a:lnTo>
                    <a:lnTo>
                      <a:pt x="212" y="183"/>
                    </a:lnTo>
                    <a:lnTo>
                      <a:pt x="218" y="231"/>
                    </a:lnTo>
                    <a:lnTo>
                      <a:pt x="229" y="208"/>
                    </a:lnTo>
                    <a:lnTo>
                      <a:pt x="237" y="183"/>
                    </a:lnTo>
                    <a:lnTo>
                      <a:pt x="243" y="154"/>
                    </a:lnTo>
                    <a:lnTo>
                      <a:pt x="245" y="124"/>
                    </a:lnTo>
                    <a:lnTo>
                      <a:pt x="245" y="93"/>
                    </a:lnTo>
                    <a:lnTo>
                      <a:pt x="241" y="62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0" y="30"/>
                    </a:lnTo>
                    <a:lnTo>
                      <a:pt x="255" y="57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8" y="128"/>
                    </a:lnTo>
                    <a:lnTo>
                      <a:pt x="294" y="151"/>
                    </a:lnTo>
                    <a:lnTo>
                      <a:pt x="298" y="173"/>
                    </a:lnTo>
                    <a:lnTo>
                      <a:pt x="299" y="195"/>
                    </a:lnTo>
                    <a:lnTo>
                      <a:pt x="312" y="173"/>
                    </a:lnTo>
                    <a:lnTo>
                      <a:pt x="326" y="148"/>
                    </a:lnTo>
                    <a:lnTo>
                      <a:pt x="340" y="121"/>
                    </a:lnTo>
                    <a:lnTo>
                      <a:pt x="354" y="94"/>
                    </a:lnTo>
                    <a:lnTo>
                      <a:pt x="366" y="67"/>
                    </a:lnTo>
                    <a:lnTo>
                      <a:pt x="375" y="42"/>
                    </a:lnTo>
                    <a:lnTo>
                      <a:pt x="382" y="20"/>
                    </a:lnTo>
                    <a:lnTo>
                      <a:pt x="384" y="3"/>
                    </a:lnTo>
                    <a:lnTo>
                      <a:pt x="392" y="27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4" y="112"/>
                    </a:lnTo>
                    <a:lnTo>
                      <a:pt x="398" y="146"/>
                    </a:lnTo>
                    <a:lnTo>
                      <a:pt x="388" y="184"/>
                    </a:lnTo>
                    <a:lnTo>
                      <a:pt x="368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8" name="Freeform 169"/>
              <p:cNvSpPr/>
              <p:nvPr/>
            </p:nvSpPr>
            <p:spPr bwMode="auto">
              <a:xfrm>
                <a:off x="4880" y="4200"/>
                <a:ext cx="51" cy="71"/>
              </a:xfrm>
              <a:custGeom>
                <a:avLst/>
                <a:gdLst>
                  <a:gd name="T0" fmla="*/ 1 w 102"/>
                  <a:gd name="T1" fmla="*/ 1 h 142"/>
                  <a:gd name="T2" fmla="*/ 0 w 102"/>
                  <a:gd name="T3" fmla="*/ 1 h 142"/>
                  <a:gd name="T4" fmla="*/ 1 w 102"/>
                  <a:gd name="T5" fmla="*/ 1 h 142"/>
                  <a:gd name="T6" fmla="*/ 1 w 102"/>
                  <a:gd name="T7" fmla="*/ 1 h 142"/>
                  <a:gd name="T8" fmla="*/ 1 w 102"/>
                  <a:gd name="T9" fmla="*/ 1 h 142"/>
                  <a:gd name="T10" fmla="*/ 1 w 102"/>
                  <a:gd name="T11" fmla="*/ 1 h 142"/>
                  <a:gd name="T12" fmla="*/ 1 w 102"/>
                  <a:gd name="T13" fmla="*/ 1 h 142"/>
                  <a:gd name="T14" fmla="*/ 1 w 102"/>
                  <a:gd name="T15" fmla="*/ 1 h 142"/>
                  <a:gd name="T16" fmla="*/ 1 w 102"/>
                  <a:gd name="T17" fmla="*/ 1 h 142"/>
                  <a:gd name="T18" fmla="*/ 1 w 102"/>
                  <a:gd name="T19" fmla="*/ 0 h 142"/>
                  <a:gd name="T20" fmla="*/ 1 w 102"/>
                  <a:gd name="T21" fmla="*/ 1 h 142"/>
                  <a:gd name="T22" fmla="*/ 1 w 102"/>
                  <a:gd name="T23" fmla="*/ 1 h 142"/>
                  <a:gd name="T24" fmla="*/ 1 w 102"/>
                  <a:gd name="T25" fmla="*/ 1 h 142"/>
                  <a:gd name="T26" fmla="*/ 1 w 102"/>
                  <a:gd name="T27" fmla="*/ 1 h 14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2" h="142">
                    <a:moveTo>
                      <a:pt x="71" y="142"/>
                    </a:moveTo>
                    <a:lnTo>
                      <a:pt x="0" y="142"/>
                    </a:lnTo>
                    <a:lnTo>
                      <a:pt x="6" y="123"/>
                    </a:lnTo>
                    <a:lnTo>
                      <a:pt x="16" y="102"/>
                    </a:lnTo>
                    <a:lnTo>
                      <a:pt x="27" y="82"/>
                    </a:lnTo>
                    <a:lnTo>
                      <a:pt x="41" y="61"/>
                    </a:lnTo>
                    <a:lnTo>
                      <a:pt x="56" y="43"/>
                    </a:lnTo>
                    <a:lnTo>
                      <a:pt x="71" y="26"/>
                    </a:lnTo>
                    <a:lnTo>
                      <a:pt x="87" y="12"/>
                    </a:lnTo>
                    <a:lnTo>
                      <a:pt x="102" y="0"/>
                    </a:lnTo>
                    <a:lnTo>
                      <a:pt x="84" y="41"/>
                    </a:lnTo>
                    <a:lnTo>
                      <a:pt x="74" y="78"/>
                    </a:lnTo>
                    <a:lnTo>
                      <a:pt x="71" y="112"/>
                    </a:lnTo>
                    <a:lnTo>
                      <a:pt x="71" y="14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9" name="Freeform 170"/>
              <p:cNvSpPr/>
              <p:nvPr/>
            </p:nvSpPr>
            <p:spPr bwMode="auto">
              <a:xfrm>
                <a:off x="3666" y="4127"/>
                <a:ext cx="558" cy="206"/>
              </a:xfrm>
              <a:custGeom>
                <a:avLst/>
                <a:gdLst>
                  <a:gd name="T0" fmla="*/ 0 w 1117"/>
                  <a:gd name="T1" fmla="*/ 1 h 412"/>
                  <a:gd name="T2" fmla="*/ 0 w 1117"/>
                  <a:gd name="T3" fmla="*/ 1 h 412"/>
                  <a:gd name="T4" fmla="*/ 0 w 1117"/>
                  <a:gd name="T5" fmla="*/ 1 h 412"/>
                  <a:gd name="T6" fmla="*/ 0 w 1117"/>
                  <a:gd name="T7" fmla="*/ 1 h 412"/>
                  <a:gd name="T8" fmla="*/ 0 w 1117"/>
                  <a:gd name="T9" fmla="*/ 1 h 412"/>
                  <a:gd name="T10" fmla="*/ 0 w 1117"/>
                  <a:gd name="T11" fmla="*/ 1 h 412"/>
                  <a:gd name="T12" fmla="*/ 0 w 1117"/>
                  <a:gd name="T13" fmla="*/ 1 h 412"/>
                  <a:gd name="T14" fmla="*/ 0 w 1117"/>
                  <a:gd name="T15" fmla="*/ 1 h 412"/>
                  <a:gd name="T16" fmla="*/ 0 w 1117"/>
                  <a:gd name="T17" fmla="*/ 1 h 412"/>
                  <a:gd name="T18" fmla="*/ 0 w 1117"/>
                  <a:gd name="T19" fmla="*/ 1 h 412"/>
                  <a:gd name="T20" fmla="*/ 0 w 1117"/>
                  <a:gd name="T21" fmla="*/ 1 h 412"/>
                  <a:gd name="T22" fmla="*/ 0 w 1117"/>
                  <a:gd name="T23" fmla="*/ 1 h 412"/>
                  <a:gd name="T24" fmla="*/ 0 w 1117"/>
                  <a:gd name="T25" fmla="*/ 1 h 412"/>
                  <a:gd name="T26" fmla="*/ 0 w 1117"/>
                  <a:gd name="T27" fmla="*/ 1 h 412"/>
                  <a:gd name="T28" fmla="*/ 0 w 1117"/>
                  <a:gd name="T29" fmla="*/ 1 h 412"/>
                  <a:gd name="T30" fmla="*/ 0 w 1117"/>
                  <a:gd name="T31" fmla="*/ 1 h 412"/>
                  <a:gd name="T32" fmla="*/ 0 w 1117"/>
                  <a:gd name="T33" fmla="*/ 1 h 412"/>
                  <a:gd name="T34" fmla="*/ 0 w 1117"/>
                  <a:gd name="T35" fmla="*/ 1 h 412"/>
                  <a:gd name="T36" fmla="*/ 0 w 1117"/>
                  <a:gd name="T37" fmla="*/ 1 h 412"/>
                  <a:gd name="T38" fmla="*/ 0 w 1117"/>
                  <a:gd name="T39" fmla="*/ 1 h 412"/>
                  <a:gd name="T40" fmla="*/ 0 w 1117"/>
                  <a:gd name="T41" fmla="*/ 1 h 412"/>
                  <a:gd name="T42" fmla="*/ 0 w 1117"/>
                  <a:gd name="T43" fmla="*/ 1 h 412"/>
                  <a:gd name="T44" fmla="*/ 0 w 1117"/>
                  <a:gd name="T45" fmla="*/ 1 h 412"/>
                  <a:gd name="T46" fmla="*/ 0 w 1117"/>
                  <a:gd name="T47" fmla="*/ 1 h 412"/>
                  <a:gd name="T48" fmla="*/ 0 w 1117"/>
                  <a:gd name="T49" fmla="*/ 1 h 412"/>
                  <a:gd name="T50" fmla="*/ 0 w 1117"/>
                  <a:gd name="T51" fmla="*/ 1 h 412"/>
                  <a:gd name="T52" fmla="*/ 0 w 1117"/>
                  <a:gd name="T53" fmla="*/ 1 h 412"/>
                  <a:gd name="T54" fmla="*/ 0 w 1117"/>
                  <a:gd name="T55" fmla="*/ 1 h 412"/>
                  <a:gd name="T56" fmla="*/ 0 w 1117"/>
                  <a:gd name="T57" fmla="*/ 1 h 412"/>
                  <a:gd name="T58" fmla="*/ 0 w 1117"/>
                  <a:gd name="T59" fmla="*/ 1 h 412"/>
                  <a:gd name="T60" fmla="*/ 0 w 1117"/>
                  <a:gd name="T61" fmla="*/ 1 h 412"/>
                  <a:gd name="T62" fmla="*/ 0 w 1117"/>
                  <a:gd name="T63" fmla="*/ 1 h 412"/>
                  <a:gd name="T64" fmla="*/ 0 w 1117"/>
                  <a:gd name="T65" fmla="*/ 0 h 412"/>
                  <a:gd name="T66" fmla="*/ 0 w 1117"/>
                  <a:gd name="T67" fmla="*/ 1 h 412"/>
                  <a:gd name="T68" fmla="*/ 0 w 1117"/>
                  <a:gd name="T69" fmla="*/ 1 h 412"/>
                  <a:gd name="T70" fmla="*/ 0 w 1117"/>
                  <a:gd name="T71" fmla="*/ 1 h 412"/>
                  <a:gd name="T72" fmla="*/ 0 w 1117"/>
                  <a:gd name="T73" fmla="*/ 1 h 412"/>
                  <a:gd name="T74" fmla="*/ 0 w 1117"/>
                  <a:gd name="T75" fmla="*/ 1 h 412"/>
                  <a:gd name="T76" fmla="*/ 0 w 1117"/>
                  <a:gd name="T77" fmla="*/ 1 h 412"/>
                  <a:gd name="T78" fmla="*/ 0 w 1117"/>
                  <a:gd name="T79" fmla="*/ 1 h 412"/>
                  <a:gd name="T80" fmla="*/ 0 w 1117"/>
                  <a:gd name="T81" fmla="*/ 1 h 412"/>
                  <a:gd name="T82" fmla="*/ 0 w 1117"/>
                  <a:gd name="T83" fmla="*/ 1 h 412"/>
                  <a:gd name="T84" fmla="*/ 0 w 1117"/>
                  <a:gd name="T85" fmla="*/ 1 h 412"/>
                  <a:gd name="T86" fmla="*/ 0 w 1117"/>
                  <a:gd name="T87" fmla="*/ 1 h 412"/>
                  <a:gd name="T88" fmla="*/ 0 w 1117"/>
                  <a:gd name="T89" fmla="*/ 1 h 412"/>
                  <a:gd name="T90" fmla="*/ 0 w 1117"/>
                  <a:gd name="T91" fmla="*/ 1 h 412"/>
                  <a:gd name="T92" fmla="*/ 0 w 1117"/>
                  <a:gd name="T93" fmla="*/ 1 h 412"/>
                  <a:gd name="T94" fmla="*/ 0 w 1117"/>
                  <a:gd name="T95" fmla="*/ 1 h 412"/>
                  <a:gd name="T96" fmla="*/ 0 w 1117"/>
                  <a:gd name="T97" fmla="*/ 1 h 412"/>
                  <a:gd name="T98" fmla="*/ 0 w 1117"/>
                  <a:gd name="T99" fmla="*/ 1 h 412"/>
                  <a:gd name="T100" fmla="*/ 0 w 1117"/>
                  <a:gd name="T101" fmla="*/ 1 h 412"/>
                  <a:gd name="T102" fmla="*/ 0 w 1117"/>
                  <a:gd name="T103" fmla="*/ 1 h 412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1117" h="412">
                    <a:moveTo>
                      <a:pt x="1093" y="212"/>
                    </a:moveTo>
                    <a:lnTo>
                      <a:pt x="1073" y="229"/>
                    </a:lnTo>
                    <a:lnTo>
                      <a:pt x="1052" y="248"/>
                    </a:lnTo>
                    <a:lnTo>
                      <a:pt x="1032" y="265"/>
                    </a:lnTo>
                    <a:lnTo>
                      <a:pt x="1011" y="284"/>
                    </a:lnTo>
                    <a:lnTo>
                      <a:pt x="990" y="301"/>
                    </a:lnTo>
                    <a:lnTo>
                      <a:pt x="971" y="317"/>
                    </a:lnTo>
                    <a:lnTo>
                      <a:pt x="951" y="334"/>
                    </a:lnTo>
                    <a:lnTo>
                      <a:pt x="934" y="349"/>
                    </a:lnTo>
                    <a:lnTo>
                      <a:pt x="917" y="363"/>
                    </a:lnTo>
                    <a:lnTo>
                      <a:pt x="900" y="376"/>
                    </a:lnTo>
                    <a:lnTo>
                      <a:pt x="888" y="387"/>
                    </a:lnTo>
                    <a:lnTo>
                      <a:pt x="876" y="397"/>
                    </a:lnTo>
                    <a:lnTo>
                      <a:pt x="867" y="403"/>
                    </a:lnTo>
                    <a:lnTo>
                      <a:pt x="860" y="409"/>
                    </a:lnTo>
                    <a:lnTo>
                      <a:pt x="857" y="412"/>
                    </a:lnTo>
                    <a:lnTo>
                      <a:pt x="826" y="410"/>
                    </a:lnTo>
                    <a:lnTo>
                      <a:pt x="791" y="409"/>
                    </a:lnTo>
                    <a:lnTo>
                      <a:pt x="753" y="408"/>
                    </a:lnTo>
                    <a:lnTo>
                      <a:pt x="714" y="406"/>
                    </a:lnTo>
                    <a:lnTo>
                      <a:pt x="672" y="403"/>
                    </a:lnTo>
                    <a:lnTo>
                      <a:pt x="630" y="401"/>
                    </a:lnTo>
                    <a:lnTo>
                      <a:pt x="587" y="399"/>
                    </a:lnTo>
                    <a:lnTo>
                      <a:pt x="542" y="395"/>
                    </a:lnTo>
                    <a:lnTo>
                      <a:pt x="499" y="393"/>
                    </a:lnTo>
                    <a:lnTo>
                      <a:pt x="455" y="391"/>
                    </a:lnTo>
                    <a:lnTo>
                      <a:pt x="412" y="387"/>
                    </a:lnTo>
                    <a:lnTo>
                      <a:pt x="371" y="385"/>
                    </a:lnTo>
                    <a:lnTo>
                      <a:pt x="330" y="383"/>
                    </a:lnTo>
                    <a:lnTo>
                      <a:pt x="292" y="380"/>
                    </a:lnTo>
                    <a:lnTo>
                      <a:pt x="257" y="378"/>
                    </a:lnTo>
                    <a:lnTo>
                      <a:pt x="224" y="377"/>
                    </a:lnTo>
                    <a:lnTo>
                      <a:pt x="209" y="376"/>
                    </a:lnTo>
                    <a:lnTo>
                      <a:pt x="193" y="376"/>
                    </a:lnTo>
                    <a:lnTo>
                      <a:pt x="178" y="375"/>
                    </a:lnTo>
                    <a:lnTo>
                      <a:pt x="162" y="375"/>
                    </a:lnTo>
                    <a:lnTo>
                      <a:pt x="147" y="374"/>
                    </a:lnTo>
                    <a:lnTo>
                      <a:pt x="131" y="374"/>
                    </a:lnTo>
                    <a:lnTo>
                      <a:pt x="116" y="372"/>
                    </a:lnTo>
                    <a:lnTo>
                      <a:pt x="101" y="372"/>
                    </a:lnTo>
                    <a:lnTo>
                      <a:pt x="80" y="334"/>
                    </a:lnTo>
                    <a:lnTo>
                      <a:pt x="63" y="289"/>
                    </a:lnTo>
                    <a:lnTo>
                      <a:pt x="48" y="241"/>
                    </a:lnTo>
                    <a:lnTo>
                      <a:pt x="36" y="190"/>
                    </a:lnTo>
                    <a:lnTo>
                      <a:pt x="24" y="142"/>
                    </a:lnTo>
                    <a:lnTo>
                      <a:pt x="15" y="97"/>
                    </a:lnTo>
                    <a:lnTo>
                      <a:pt x="7" y="58"/>
                    </a:lnTo>
                    <a:lnTo>
                      <a:pt x="0" y="28"/>
                    </a:lnTo>
                    <a:lnTo>
                      <a:pt x="11" y="62"/>
                    </a:lnTo>
                    <a:lnTo>
                      <a:pt x="25" y="100"/>
                    </a:lnTo>
                    <a:lnTo>
                      <a:pt x="41" y="141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4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1" y="284"/>
                    </a:lnTo>
                    <a:lnTo>
                      <a:pt x="138" y="257"/>
                    </a:lnTo>
                    <a:lnTo>
                      <a:pt x="146" y="234"/>
                    </a:lnTo>
                    <a:lnTo>
                      <a:pt x="156" y="211"/>
                    </a:lnTo>
                    <a:lnTo>
                      <a:pt x="169" y="191"/>
                    </a:lnTo>
                    <a:lnTo>
                      <a:pt x="184" y="172"/>
                    </a:lnTo>
                    <a:lnTo>
                      <a:pt x="204" y="153"/>
                    </a:lnTo>
                    <a:lnTo>
                      <a:pt x="227" y="136"/>
                    </a:lnTo>
                    <a:lnTo>
                      <a:pt x="214" y="158"/>
                    </a:lnTo>
                    <a:lnTo>
                      <a:pt x="201" y="184"/>
                    </a:lnTo>
                    <a:lnTo>
                      <a:pt x="191" y="216"/>
                    </a:lnTo>
                    <a:lnTo>
                      <a:pt x="184" y="248"/>
                    </a:lnTo>
                    <a:lnTo>
                      <a:pt x="182" y="281"/>
                    </a:lnTo>
                    <a:lnTo>
                      <a:pt x="188" y="314"/>
                    </a:lnTo>
                    <a:lnTo>
                      <a:pt x="200" y="344"/>
                    </a:lnTo>
                    <a:lnTo>
                      <a:pt x="224" y="370"/>
                    </a:lnTo>
                    <a:lnTo>
                      <a:pt x="250" y="344"/>
                    </a:lnTo>
                    <a:lnTo>
                      <a:pt x="270" y="305"/>
                    </a:lnTo>
                    <a:lnTo>
                      <a:pt x="284" y="261"/>
                    </a:lnTo>
                    <a:lnTo>
                      <a:pt x="291" y="211"/>
                    </a:lnTo>
                    <a:lnTo>
                      <a:pt x="290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7" y="8"/>
                    </a:lnTo>
                    <a:lnTo>
                      <a:pt x="261" y="35"/>
                    </a:lnTo>
                    <a:lnTo>
                      <a:pt x="282" y="63"/>
                    </a:lnTo>
                    <a:lnTo>
                      <a:pt x="299" y="96"/>
                    </a:lnTo>
                    <a:lnTo>
                      <a:pt x="314" y="130"/>
                    </a:lnTo>
                    <a:lnTo>
                      <a:pt x="326" y="168"/>
                    </a:lnTo>
                    <a:lnTo>
                      <a:pt x="334" y="211"/>
                    </a:lnTo>
                    <a:lnTo>
                      <a:pt x="340" y="258"/>
                    </a:lnTo>
                    <a:lnTo>
                      <a:pt x="341" y="309"/>
                    </a:lnTo>
                    <a:lnTo>
                      <a:pt x="355" y="288"/>
                    </a:lnTo>
                    <a:lnTo>
                      <a:pt x="371" y="266"/>
                    </a:lnTo>
                    <a:lnTo>
                      <a:pt x="389" y="244"/>
                    </a:lnTo>
                    <a:lnTo>
                      <a:pt x="409" y="222"/>
                    </a:lnTo>
                    <a:lnTo>
                      <a:pt x="429" y="203"/>
                    </a:lnTo>
                    <a:lnTo>
                      <a:pt x="450" y="184"/>
                    </a:lnTo>
                    <a:lnTo>
                      <a:pt x="471" y="171"/>
                    </a:lnTo>
                    <a:lnTo>
                      <a:pt x="492" y="160"/>
                    </a:lnTo>
                    <a:lnTo>
                      <a:pt x="482" y="180"/>
                    </a:lnTo>
                    <a:lnTo>
                      <a:pt x="469" y="203"/>
                    </a:lnTo>
                    <a:lnTo>
                      <a:pt x="451" y="227"/>
                    </a:lnTo>
                    <a:lnTo>
                      <a:pt x="433" y="251"/>
                    </a:lnTo>
                    <a:lnTo>
                      <a:pt x="416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1" y="334"/>
                    </a:lnTo>
                    <a:lnTo>
                      <a:pt x="388" y="339"/>
                    </a:lnTo>
                    <a:lnTo>
                      <a:pt x="397" y="344"/>
                    </a:lnTo>
                    <a:lnTo>
                      <a:pt x="408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3" y="360"/>
                    </a:lnTo>
                    <a:lnTo>
                      <a:pt x="457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3"/>
                    </a:lnTo>
                    <a:lnTo>
                      <a:pt x="374" y="66"/>
                    </a:lnTo>
                    <a:lnTo>
                      <a:pt x="345" y="36"/>
                    </a:lnTo>
                    <a:lnTo>
                      <a:pt x="374" y="58"/>
                    </a:lnTo>
                    <a:lnTo>
                      <a:pt x="399" y="79"/>
                    </a:lnTo>
                    <a:lnTo>
                      <a:pt x="423" y="103"/>
                    </a:lnTo>
                    <a:lnTo>
                      <a:pt x="443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3" y="10"/>
                    </a:lnTo>
                    <a:lnTo>
                      <a:pt x="489" y="39"/>
                    </a:lnTo>
                    <a:lnTo>
                      <a:pt x="505" y="71"/>
                    </a:lnTo>
                    <a:lnTo>
                      <a:pt x="519" y="106"/>
                    </a:lnTo>
                    <a:lnTo>
                      <a:pt x="531" y="145"/>
                    </a:lnTo>
                    <a:lnTo>
                      <a:pt x="539" y="189"/>
                    </a:lnTo>
                    <a:lnTo>
                      <a:pt x="541" y="236"/>
                    </a:lnTo>
                    <a:lnTo>
                      <a:pt x="538" y="290"/>
                    </a:lnTo>
                    <a:lnTo>
                      <a:pt x="526" y="349"/>
                    </a:lnTo>
                    <a:lnTo>
                      <a:pt x="553" y="322"/>
                    </a:lnTo>
                    <a:lnTo>
                      <a:pt x="576" y="288"/>
                    </a:lnTo>
                    <a:lnTo>
                      <a:pt x="594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2" y="126"/>
                    </a:lnTo>
                    <a:lnTo>
                      <a:pt x="584" y="84"/>
                    </a:lnTo>
                    <a:lnTo>
                      <a:pt x="551" y="44"/>
                    </a:lnTo>
                    <a:lnTo>
                      <a:pt x="566" y="52"/>
                    </a:lnTo>
                    <a:lnTo>
                      <a:pt x="581" y="60"/>
                    </a:lnTo>
                    <a:lnTo>
                      <a:pt x="596" y="69"/>
                    </a:lnTo>
                    <a:lnTo>
                      <a:pt x="610" y="82"/>
                    </a:lnTo>
                    <a:lnTo>
                      <a:pt x="622" y="96"/>
                    </a:lnTo>
                    <a:lnTo>
                      <a:pt x="632" y="113"/>
                    </a:lnTo>
                    <a:lnTo>
                      <a:pt x="641" y="134"/>
                    </a:lnTo>
                    <a:lnTo>
                      <a:pt x="647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8" y="32"/>
                    </a:lnTo>
                    <a:lnTo>
                      <a:pt x="645" y="0"/>
                    </a:lnTo>
                    <a:lnTo>
                      <a:pt x="655" y="38"/>
                    </a:lnTo>
                    <a:lnTo>
                      <a:pt x="661" y="82"/>
                    </a:lnTo>
                    <a:lnTo>
                      <a:pt x="662" y="129"/>
                    </a:lnTo>
                    <a:lnTo>
                      <a:pt x="660" y="179"/>
                    </a:lnTo>
                    <a:lnTo>
                      <a:pt x="652" y="228"/>
                    </a:lnTo>
                    <a:lnTo>
                      <a:pt x="641" y="277"/>
                    </a:lnTo>
                    <a:lnTo>
                      <a:pt x="626" y="320"/>
                    </a:lnTo>
                    <a:lnTo>
                      <a:pt x="609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79" y="255"/>
                    </a:lnTo>
                    <a:lnTo>
                      <a:pt x="697" y="212"/>
                    </a:lnTo>
                    <a:lnTo>
                      <a:pt x="712" y="167"/>
                    </a:lnTo>
                    <a:lnTo>
                      <a:pt x="722" y="122"/>
                    </a:lnTo>
                    <a:lnTo>
                      <a:pt x="730" y="77"/>
                    </a:lnTo>
                    <a:lnTo>
                      <a:pt x="733" y="33"/>
                    </a:lnTo>
                    <a:lnTo>
                      <a:pt x="742" y="88"/>
                    </a:lnTo>
                    <a:lnTo>
                      <a:pt x="746" y="148"/>
                    </a:lnTo>
                    <a:lnTo>
                      <a:pt x="743" y="210"/>
                    </a:lnTo>
                    <a:lnTo>
                      <a:pt x="730" y="269"/>
                    </a:lnTo>
                    <a:lnTo>
                      <a:pt x="743" y="252"/>
                    </a:lnTo>
                    <a:lnTo>
                      <a:pt x="756" y="232"/>
                    </a:lnTo>
                    <a:lnTo>
                      <a:pt x="770" y="206"/>
                    </a:lnTo>
                    <a:lnTo>
                      <a:pt x="784" y="181"/>
                    </a:lnTo>
                    <a:lnTo>
                      <a:pt x="797" y="154"/>
                    </a:lnTo>
                    <a:lnTo>
                      <a:pt x="808" y="130"/>
                    </a:lnTo>
                    <a:lnTo>
                      <a:pt x="816" y="109"/>
                    </a:lnTo>
                    <a:lnTo>
                      <a:pt x="821" y="93"/>
                    </a:lnTo>
                    <a:lnTo>
                      <a:pt x="819" y="118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4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6" y="295"/>
                    </a:lnTo>
                    <a:lnTo>
                      <a:pt x="725" y="324"/>
                    </a:lnTo>
                    <a:lnTo>
                      <a:pt x="752" y="307"/>
                    </a:lnTo>
                    <a:lnTo>
                      <a:pt x="777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69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0" y="166"/>
                    </a:lnTo>
                    <a:lnTo>
                      <a:pt x="882" y="194"/>
                    </a:lnTo>
                    <a:lnTo>
                      <a:pt x="873" y="220"/>
                    </a:lnTo>
                    <a:lnTo>
                      <a:pt x="861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35" y="308"/>
                    </a:lnTo>
                    <a:lnTo>
                      <a:pt x="850" y="297"/>
                    </a:lnTo>
                    <a:lnTo>
                      <a:pt x="866" y="284"/>
                    </a:lnTo>
                    <a:lnTo>
                      <a:pt x="882" y="269"/>
                    </a:lnTo>
                    <a:lnTo>
                      <a:pt x="897" y="252"/>
                    </a:lnTo>
                    <a:lnTo>
                      <a:pt x="912" y="234"/>
                    </a:lnTo>
                    <a:lnTo>
                      <a:pt x="927" y="216"/>
                    </a:lnTo>
                    <a:lnTo>
                      <a:pt x="941" y="195"/>
                    </a:lnTo>
                    <a:lnTo>
                      <a:pt x="955" y="174"/>
                    </a:lnTo>
                    <a:lnTo>
                      <a:pt x="967" y="153"/>
                    </a:lnTo>
                    <a:lnTo>
                      <a:pt x="979" y="133"/>
                    </a:lnTo>
                    <a:lnTo>
                      <a:pt x="990" y="112"/>
                    </a:lnTo>
                    <a:lnTo>
                      <a:pt x="999" y="91"/>
                    </a:lnTo>
                    <a:lnTo>
                      <a:pt x="1008" y="70"/>
                    </a:lnTo>
                    <a:lnTo>
                      <a:pt x="1014" y="52"/>
                    </a:lnTo>
                    <a:lnTo>
                      <a:pt x="1020" y="33"/>
                    </a:lnTo>
                    <a:lnTo>
                      <a:pt x="1012" y="71"/>
                    </a:lnTo>
                    <a:lnTo>
                      <a:pt x="1004" y="107"/>
                    </a:lnTo>
                    <a:lnTo>
                      <a:pt x="994" y="141"/>
                    </a:lnTo>
                    <a:lnTo>
                      <a:pt x="983" y="173"/>
                    </a:lnTo>
                    <a:lnTo>
                      <a:pt x="968" y="206"/>
                    </a:lnTo>
                    <a:lnTo>
                      <a:pt x="950" y="242"/>
                    </a:lnTo>
                    <a:lnTo>
                      <a:pt x="927" y="279"/>
                    </a:lnTo>
                    <a:lnTo>
                      <a:pt x="897" y="322"/>
                    </a:lnTo>
                    <a:lnTo>
                      <a:pt x="910" y="314"/>
                    </a:lnTo>
                    <a:lnTo>
                      <a:pt x="925" y="304"/>
                    </a:lnTo>
                    <a:lnTo>
                      <a:pt x="940" y="294"/>
                    </a:lnTo>
                    <a:lnTo>
                      <a:pt x="956" y="282"/>
                    </a:lnTo>
                    <a:lnTo>
                      <a:pt x="972" y="270"/>
                    </a:lnTo>
                    <a:lnTo>
                      <a:pt x="988" y="257"/>
                    </a:lnTo>
                    <a:lnTo>
                      <a:pt x="1005" y="243"/>
                    </a:lnTo>
                    <a:lnTo>
                      <a:pt x="1021" y="228"/>
                    </a:lnTo>
                    <a:lnTo>
                      <a:pt x="1037" y="213"/>
                    </a:lnTo>
                    <a:lnTo>
                      <a:pt x="1052" y="197"/>
                    </a:lnTo>
                    <a:lnTo>
                      <a:pt x="1067" y="182"/>
                    </a:lnTo>
                    <a:lnTo>
                      <a:pt x="1080" y="166"/>
                    </a:lnTo>
                    <a:lnTo>
                      <a:pt x="1092" y="150"/>
                    </a:lnTo>
                    <a:lnTo>
                      <a:pt x="1102" y="135"/>
                    </a:lnTo>
                    <a:lnTo>
                      <a:pt x="1111" y="119"/>
                    </a:lnTo>
                    <a:lnTo>
                      <a:pt x="1117" y="104"/>
                    </a:lnTo>
                    <a:lnTo>
                      <a:pt x="1110" y="136"/>
                    </a:lnTo>
                    <a:lnTo>
                      <a:pt x="1103" y="166"/>
                    </a:lnTo>
                    <a:lnTo>
                      <a:pt x="1099" y="192"/>
                    </a:lnTo>
                    <a:lnTo>
                      <a:pt x="1093" y="21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0" name="Freeform 171"/>
              <p:cNvSpPr/>
              <p:nvPr/>
            </p:nvSpPr>
            <p:spPr bwMode="auto">
              <a:xfrm>
                <a:off x="4164" y="4179"/>
                <a:ext cx="202" cy="141"/>
              </a:xfrm>
              <a:custGeom>
                <a:avLst/>
                <a:gdLst>
                  <a:gd name="T0" fmla="*/ 1 w 403"/>
                  <a:gd name="T1" fmla="*/ 1 h 280"/>
                  <a:gd name="T2" fmla="*/ 1 w 403"/>
                  <a:gd name="T3" fmla="*/ 1 h 280"/>
                  <a:gd name="T4" fmla="*/ 1 w 403"/>
                  <a:gd name="T5" fmla="*/ 1 h 280"/>
                  <a:gd name="T6" fmla="*/ 1 w 403"/>
                  <a:gd name="T7" fmla="*/ 1 h 280"/>
                  <a:gd name="T8" fmla="*/ 1 w 403"/>
                  <a:gd name="T9" fmla="*/ 1 h 280"/>
                  <a:gd name="T10" fmla="*/ 1 w 403"/>
                  <a:gd name="T11" fmla="*/ 1 h 280"/>
                  <a:gd name="T12" fmla="*/ 1 w 403"/>
                  <a:gd name="T13" fmla="*/ 1 h 280"/>
                  <a:gd name="T14" fmla="*/ 1 w 403"/>
                  <a:gd name="T15" fmla="*/ 1 h 280"/>
                  <a:gd name="T16" fmla="*/ 1 w 403"/>
                  <a:gd name="T17" fmla="*/ 1 h 280"/>
                  <a:gd name="T18" fmla="*/ 1 w 403"/>
                  <a:gd name="T19" fmla="*/ 1 h 280"/>
                  <a:gd name="T20" fmla="*/ 1 w 403"/>
                  <a:gd name="T21" fmla="*/ 1 h 280"/>
                  <a:gd name="T22" fmla="*/ 1 w 403"/>
                  <a:gd name="T23" fmla="*/ 1 h 280"/>
                  <a:gd name="T24" fmla="*/ 1 w 403"/>
                  <a:gd name="T25" fmla="*/ 1 h 280"/>
                  <a:gd name="T26" fmla="*/ 1 w 403"/>
                  <a:gd name="T27" fmla="*/ 1 h 280"/>
                  <a:gd name="T28" fmla="*/ 1 w 403"/>
                  <a:gd name="T29" fmla="*/ 1 h 280"/>
                  <a:gd name="T30" fmla="*/ 1 w 403"/>
                  <a:gd name="T31" fmla="*/ 1 h 280"/>
                  <a:gd name="T32" fmla="*/ 1 w 403"/>
                  <a:gd name="T33" fmla="*/ 1 h 280"/>
                  <a:gd name="T34" fmla="*/ 1 w 403"/>
                  <a:gd name="T35" fmla="*/ 1 h 280"/>
                  <a:gd name="T36" fmla="*/ 1 w 403"/>
                  <a:gd name="T37" fmla="*/ 1 h 280"/>
                  <a:gd name="T38" fmla="*/ 1 w 403"/>
                  <a:gd name="T39" fmla="*/ 1 h 280"/>
                  <a:gd name="T40" fmla="*/ 1 w 403"/>
                  <a:gd name="T41" fmla="*/ 1 h 280"/>
                  <a:gd name="T42" fmla="*/ 1 w 403"/>
                  <a:gd name="T43" fmla="*/ 1 h 280"/>
                  <a:gd name="T44" fmla="*/ 1 w 403"/>
                  <a:gd name="T45" fmla="*/ 1 h 280"/>
                  <a:gd name="T46" fmla="*/ 1 w 403"/>
                  <a:gd name="T47" fmla="*/ 1 h 280"/>
                  <a:gd name="T48" fmla="*/ 1 w 403"/>
                  <a:gd name="T49" fmla="*/ 1 h 280"/>
                  <a:gd name="T50" fmla="*/ 1 w 403"/>
                  <a:gd name="T51" fmla="*/ 1 h 280"/>
                  <a:gd name="T52" fmla="*/ 1 w 403"/>
                  <a:gd name="T53" fmla="*/ 1 h 280"/>
                  <a:gd name="T54" fmla="*/ 1 w 403"/>
                  <a:gd name="T55" fmla="*/ 1 h 280"/>
                  <a:gd name="T56" fmla="*/ 1 w 403"/>
                  <a:gd name="T57" fmla="*/ 1 h 280"/>
                  <a:gd name="T58" fmla="*/ 1 w 403"/>
                  <a:gd name="T59" fmla="*/ 1 h 280"/>
                  <a:gd name="T60" fmla="*/ 1 w 403"/>
                  <a:gd name="T61" fmla="*/ 1 h 280"/>
                  <a:gd name="T62" fmla="*/ 1 w 403"/>
                  <a:gd name="T63" fmla="*/ 1 h 280"/>
                  <a:gd name="T64" fmla="*/ 1 w 403"/>
                  <a:gd name="T65" fmla="*/ 1 h 280"/>
                  <a:gd name="T66" fmla="*/ 1 w 403"/>
                  <a:gd name="T67" fmla="*/ 1 h 280"/>
                  <a:gd name="T68" fmla="*/ 1 w 403"/>
                  <a:gd name="T69" fmla="*/ 1 h 280"/>
                  <a:gd name="T70" fmla="*/ 1 w 403"/>
                  <a:gd name="T71" fmla="*/ 1 h 280"/>
                  <a:gd name="T72" fmla="*/ 1 w 403"/>
                  <a:gd name="T73" fmla="*/ 1 h 280"/>
                  <a:gd name="T74" fmla="*/ 1 w 403"/>
                  <a:gd name="T75" fmla="*/ 1 h 280"/>
                  <a:gd name="T76" fmla="*/ 1 w 403"/>
                  <a:gd name="T77" fmla="*/ 1 h 280"/>
                  <a:gd name="T78" fmla="*/ 1 w 403"/>
                  <a:gd name="T79" fmla="*/ 1 h 28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3" h="280">
                    <a:moveTo>
                      <a:pt x="339" y="270"/>
                    </a:moveTo>
                    <a:lnTo>
                      <a:pt x="322" y="270"/>
                    </a:lnTo>
                    <a:lnTo>
                      <a:pt x="305" y="271"/>
                    </a:lnTo>
                    <a:lnTo>
                      <a:pt x="289" y="271"/>
                    </a:lnTo>
                    <a:lnTo>
                      <a:pt x="273" y="272"/>
                    </a:lnTo>
                    <a:lnTo>
                      <a:pt x="257" y="272"/>
                    </a:lnTo>
                    <a:lnTo>
                      <a:pt x="241" y="273"/>
                    </a:lnTo>
                    <a:lnTo>
                      <a:pt x="225" y="273"/>
                    </a:lnTo>
                    <a:lnTo>
                      <a:pt x="210" y="274"/>
                    </a:lnTo>
                    <a:lnTo>
                      <a:pt x="194" y="274"/>
                    </a:lnTo>
                    <a:lnTo>
                      <a:pt x="179" y="275"/>
                    </a:lnTo>
                    <a:lnTo>
                      <a:pt x="164" y="277"/>
                    </a:lnTo>
                    <a:lnTo>
                      <a:pt x="149" y="277"/>
                    </a:lnTo>
                    <a:lnTo>
                      <a:pt x="134" y="278"/>
                    </a:lnTo>
                    <a:lnTo>
                      <a:pt x="119" y="279"/>
                    </a:lnTo>
                    <a:lnTo>
                      <a:pt x="104" y="279"/>
                    </a:lnTo>
                    <a:lnTo>
                      <a:pt x="90" y="280"/>
                    </a:lnTo>
                    <a:lnTo>
                      <a:pt x="86" y="257"/>
                    </a:lnTo>
                    <a:lnTo>
                      <a:pt x="81" y="233"/>
                    </a:lnTo>
                    <a:lnTo>
                      <a:pt x="73" y="209"/>
                    </a:lnTo>
                    <a:lnTo>
                      <a:pt x="62" y="184"/>
                    </a:lnTo>
                    <a:lnTo>
                      <a:pt x="50" y="162"/>
                    </a:lnTo>
                    <a:lnTo>
                      <a:pt x="35" y="142"/>
                    </a:lnTo>
                    <a:lnTo>
                      <a:pt x="18" y="124"/>
                    </a:lnTo>
                    <a:lnTo>
                      <a:pt x="0" y="112"/>
                    </a:lnTo>
                    <a:lnTo>
                      <a:pt x="22" y="117"/>
                    </a:lnTo>
                    <a:lnTo>
                      <a:pt x="40" y="127"/>
                    </a:lnTo>
                    <a:lnTo>
                      <a:pt x="58" y="138"/>
                    </a:lnTo>
                    <a:lnTo>
                      <a:pt x="74" y="154"/>
                    </a:lnTo>
                    <a:lnTo>
                      <a:pt x="89" y="173"/>
                    </a:lnTo>
                    <a:lnTo>
                      <a:pt x="104" y="196"/>
                    </a:lnTo>
                    <a:lnTo>
                      <a:pt x="117" y="222"/>
                    </a:lnTo>
                    <a:lnTo>
                      <a:pt x="132" y="254"/>
                    </a:lnTo>
                    <a:lnTo>
                      <a:pt x="139" y="222"/>
                    </a:lnTo>
                    <a:lnTo>
                      <a:pt x="143" y="188"/>
                    </a:lnTo>
                    <a:lnTo>
                      <a:pt x="142" y="152"/>
                    </a:lnTo>
                    <a:lnTo>
                      <a:pt x="139" y="115"/>
                    </a:lnTo>
                    <a:lnTo>
                      <a:pt x="134" y="81"/>
                    </a:lnTo>
                    <a:lnTo>
                      <a:pt x="126" y="49"/>
                    </a:lnTo>
                    <a:lnTo>
                      <a:pt x="115" y="23"/>
                    </a:lnTo>
                    <a:lnTo>
                      <a:pt x="103" y="4"/>
                    </a:lnTo>
                    <a:lnTo>
                      <a:pt x="121" y="17"/>
                    </a:lnTo>
                    <a:lnTo>
                      <a:pt x="139" y="33"/>
                    </a:lnTo>
                    <a:lnTo>
                      <a:pt x="157" y="53"/>
                    </a:lnTo>
                    <a:lnTo>
                      <a:pt x="173" y="77"/>
                    </a:lnTo>
                    <a:lnTo>
                      <a:pt x="188" y="106"/>
                    </a:lnTo>
                    <a:lnTo>
                      <a:pt x="200" y="141"/>
                    </a:lnTo>
                    <a:lnTo>
                      <a:pt x="211" y="182"/>
                    </a:lnTo>
                    <a:lnTo>
                      <a:pt x="218" y="230"/>
                    </a:lnTo>
                    <a:lnTo>
                      <a:pt x="228" y="207"/>
                    </a:lnTo>
                    <a:lnTo>
                      <a:pt x="236" y="182"/>
                    </a:lnTo>
                    <a:lnTo>
                      <a:pt x="242" y="153"/>
                    </a:lnTo>
                    <a:lnTo>
                      <a:pt x="245" y="123"/>
                    </a:lnTo>
                    <a:lnTo>
                      <a:pt x="245" y="92"/>
                    </a:lnTo>
                    <a:lnTo>
                      <a:pt x="242" y="61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1" y="30"/>
                    </a:lnTo>
                    <a:lnTo>
                      <a:pt x="255" y="56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7" y="128"/>
                    </a:lnTo>
                    <a:lnTo>
                      <a:pt x="294" y="151"/>
                    </a:lnTo>
                    <a:lnTo>
                      <a:pt x="297" y="173"/>
                    </a:lnTo>
                    <a:lnTo>
                      <a:pt x="298" y="195"/>
                    </a:lnTo>
                    <a:lnTo>
                      <a:pt x="312" y="173"/>
                    </a:lnTo>
                    <a:lnTo>
                      <a:pt x="326" y="149"/>
                    </a:lnTo>
                    <a:lnTo>
                      <a:pt x="340" y="121"/>
                    </a:lnTo>
                    <a:lnTo>
                      <a:pt x="354" y="93"/>
                    </a:lnTo>
                    <a:lnTo>
                      <a:pt x="366" y="67"/>
                    </a:lnTo>
                    <a:lnTo>
                      <a:pt x="375" y="41"/>
                    </a:lnTo>
                    <a:lnTo>
                      <a:pt x="382" y="19"/>
                    </a:lnTo>
                    <a:lnTo>
                      <a:pt x="385" y="2"/>
                    </a:lnTo>
                    <a:lnTo>
                      <a:pt x="392" y="26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3" y="112"/>
                    </a:lnTo>
                    <a:lnTo>
                      <a:pt x="398" y="145"/>
                    </a:lnTo>
                    <a:lnTo>
                      <a:pt x="387" y="183"/>
                    </a:lnTo>
                    <a:lnTo>
                      <a:pt x="367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1" name="Freeform 172"/>
              <p:cNvSpPr/>
              <p:nvPr/>
            </p:nvSpPr>
            <p:spPr bwMode="auto">
              <a:xfrm>
                <a:off x="4368" y="4177"/>
                <a:ext cx="123" cy="143"/>
              </a:xfrm>
              <a:custGeom>
                <a:avLst/>
                <a:gdLst>
                  <a:gd name="T0" fmla="*/ 1 w 246"/>
                  <a:gd name="T1" fmla="*/ 1 h 285"/>
                  <a:gd name="T2" fmla="*/ 1 w 246"/>
                  <a:gd name="T3" fmla="*/ 1 h 285"/>
                  <a:gd name="T4" fmla="*/ 1 w 246"/>
                  <a:gd name="T5" fmla="*/ 1 h 285"/>
                  <a:gd name="T6" fmla="*/ 1 w 246"/>
                  <a:gd name="T7" fmla="*/ 1 h 285"/>
                  <a:gd name="T8" fmla="*/ 1 w 246"/>
                  <a:gd name="T9" fmla="*/ 1 h 285"/>
                  <a:gd name="T10" fmla="*/ 1 w 246"/>
                  <a:gd name="T11" fmla="*/ 1 h 285"/>
                  <a:gd name="T12" fmla="*/ 1 w 246"/>
                  <a:gd name="T13" fmla="*/ 1 h 285"/>
                  <a:gd name="T14" fmla="*/ 1 w 246"/>
                  <a:gd name="T15" fmla="*/ 1 h 285"/>
                  <a:gd name="T16" fmla="*/ 0 w 246"/>
                  <a:gd name="T17" fmla="*/ 1 h 285"/>
                  <a:gd name="T18" fmla="*/ 1 w 246"/>
                  <a:gd name="T19" fmla="*/ 1 h 285"/>
                  <a:gd name="T20" fmla="*/ 1 w 246"/>
                  <a:gd name="T21" fmla="*/ 1 h 285"/>
                  <a:gd name="T22" fmla="*/ 1 w 246"/>
                  <a:gd name="T23" fmla="*/ 1 h 285"/>
                  <a:gd name="T24" fmla="*/ 1 w 246"/>
                  <a:gd name="T25" fmla="*/ 1 h 285"/>
                  <a:gd name="T26" fmla="*/ 1 w 246"/>
                  <a:gd name="T27" fmla="*/ 1 h 285"/>
                  <a:gd name="T28" fmla="*/ 1 w 246"/>
                  <a:gd name="T29" fmla="*/ 1 h 285"/>
                  <a:gd name="T30" fmla="*/ 1 w 246"/>
                  <a:gd name="T31" fmla="*/ 1 h 285"/>
                  <a:gd name="T32" fmla="*/ 1 w 246"/>
                  <a:gd name="T33" fmla="*/ 1 h 285"/>
                  <a:gd name="T34" fmla="*/ 1 w 246"/>
                  <a:gd name="T35" fmla="*/ 1 h 285"/>
                  <a:gd name="T36" fmla="*/ 1 w 246"/>
                  <a:gd name="T37" fmla="*/ 1 h 285"/>
                  <a:gd name="T38" fmla="*/ 1 w 246"/>
                  <a:gd name="T39" fmla="*/ 1 h 285"/>
                  <a:gd name="T40" fmla="*/ 1 w 246"/>
                  <a:gd name="T41" fmla="*/ 1 h 285"/>
                  <a:gd name="T42" fmla="*/ 1 w 246"/>
                  <a:gd name="T43" fmla="*/ 1 h 285"/>
                  <a:gd name="T44" fmla="*/ 1 w 246"/>
                  <a:gd name="T45" fmla="*/ 1 h 285"/>
                  <a:gd name="T46" fmla="*/ 1 w 246"/>
                  <a:gd name="T47" fmla="*/ 1 h 285"/>
                  <a:gd name="T48" fmla="*/ 1 w 246"/>
                  <a:gd name="T49" fmla="*/ 0 h 285"/>
                  <a:gd name="T50" fmla="*/ 1 w 246"/>
                  <a:gd name="T51" fmla="*/ 1 h 285"/>
                  <a:gd name="T52" fmla="*/ 1 w 246"/>
                  <a:gd name="T53" fmla="*/ 1 h 285"/>
                  <a:gd name="T54" fmla="*/ 1 w 246"/>
                  <a:gd name="T55" fmla="*/ 1 h 285"/>
                  <a:gd name="T56" fmla="*/ 1 w 246"/>
                  <a:gd name="T57" fmla="*/ 1 h 285"/>
                  <a:gd name="T58" fmla="*/ 1 w 246"/>
                  <a:gd name="T59" fmla="*/ 1 h 285"/>
                  <a:gd name="T60" fmla="*/ 1 w 246"/>
                  <a:gd name="T61" fmla="*/ 1 h 285"/>
                  <a:gd name="T62" fmla="*/ 1 w 246"/>
                  <a:gd name="T63" fmla="*/ 1 h 285"/>
                  <a:gd name="T64" fmla="*/ 1 w 246"/>
                  <a:gd name="T65" fmla="*/ 1 h 2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46" h="285">
                    <a:moveTo>
                      <a:pt x="85" y="285"/>
                    </a:moveTo>
                    <a:lnTo>
                      <a:pt x="75" y="285"/>
                    </a:lnTo>
                    <a:lnTo>
                      <a:pt x="63" y="285"/>
                    </a:lnTo>
                    <a:lnTo>
                      <a:pt x="53" y="285"/>
                    </a:lnTo>
                    <a:lnTo>
                      <a:pt x="42" y="285"/>
                    </a:lnTo>
                    <a:lnTo>
                      <a:pt x="32" y="285"/>
                    </a:lnTo>
                    <a:lnTo>
                      <a:pt x="22" y="285"/>
                    </a:lnTo>
                    <a:lnTo>
                      <a:pt x="10" y="285"/>
                    </a:lnTo>
                    <a:lnTo>
                      <a:pt x="0" y="285"/>
                    </a:lnTo>
                    <a:lnTo>
                      <a:pt x="3" y="270"/>
                    </a:lnTo>
                    <a:lnTo>
                      <a:pt x="8" y="253"/>
                    </a:lnTo>
                    <a:lnTo>
                      <a:pt x="14" y="235"/>
                    </a:lnTo>
                    <a:lnTo>
                      <a:pt x="22" y="217"/>
                    </a:lnTo>
                    <a:lnTo>
                      <a:pt x="30" y="197"/>
                    </a:lnTo>
                    <a:lnTo>
                      <a:pt x="40" y="178"/>
                    </a:lnTo>
                    <a:lnTo>
                      <a:pt x="52" y="157"/>
                    </a:lnTo>
                    <a:lnTo>
                      <a:pt x="64" y="137"/>
                    </a:lnTo>
                    <a:lnTo>
                      <a:pt x="80" y="118"/>
                    </a:lnTo>
                    <a:lnTo>
                      <a:pt x="96" y="98"/>
                    </a:lnTo>
                    <a:lnTo>
                      <a:pt x="116" y="79"/>
                    </a:lnTo>
                    <a:lnTo>
                      <a:pt x="137" y="60"/>
                    </a:lnTo>
                    <a:lnTo>
                      <a:pt x="161" y="43"/>
                    </a:lnTo>
                    <a:lnTo>
                      <a:pt x="186" y="28"/>
                    </a:lnTo>
                    <a:lnTo>
                      <a:pt x="215" y="13"/>
                    </a:lnTo>
                    <a:lnTo>
                      <a:pt x="246" y="0"/>
                    </a:lnTo>
                    <a:lnTo>
                      <a:pt x="215" y="30"/>
                    </a:lnTo>
                    <a:lnTo>
                      <a:pt x="186" y="60"/>
                    </a:lnTo>
                    <a:lnTo>
                      <a:pt x="160" y="91"/>
                    </a:lnTo>
                    <a:lnTo>
                      <a:pt x="136" y="124"/>
                    </a:lnTo>
                    <a:lnTo>
                      <a:pt x="116" y="158"/>
                    </a:lnTo>
                    <a:lnTo>
                      <a:pt x="100" y="196"/>
                    </a:lnTo>
                    <a:lnTo>
                      <a:pt x="90" y="238"/>
                    </a:lnTo>
                    <a:lnTo>
                      <a:pt x="85" y="285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" name="Freeform 173"/>
              <p:cNvSpPr/>
              <p:nvPr/>
            </p:nvSpPr>
            <p:spPr bwMode="auto">
              <a:xfrm>
                <a:off x="4389" y="4134"/>
                <a:ext cx="493" cy="199"/>
              </a:xfrm>
              <a:custGeom>
                <a:avLst/>
                <a:gdLst>
                  <a:gd name="T0" fmla="*/ 1 w 986"/>
                  <a:gd name="T1" fmla="*/ 1 h 398"/>
                  <a:gd name="T2" fmla="*/ 1 w 986"/>
                  <a:gd name="T3" fmla="*/ 1 h 398"/>
                  <a:gd name="T4" fmla="*/ 1 w 986"/>
                  <a:gd name="T5" fmla="*/ 1 h 398"/>
                  <a:gd name="T6" fmla="*/ 1 w 986"/>
                  <a:gd name="T7" fmla="*/ 1 h 398"/>
                  <a:gd name="T8" fmla="*/ 1 w 986"/>
                  <a:gd name="T9" fmla="*/ 1 h 398"/>
                  <a:gd name="T10" fmla="*/ 1 w 986"/>
                  <a:gd name="T11" fmla="*/ 1 h 398"/>
                  <a:gd name="T12" fmla="*/ 1 w 986"/>
                  <a:gd name="T13" fmla="*/ 1 h 398"/>
                  <a:gd name="T14" fmla="*/ 1 w 986"/>
                  <a:gd name="T15" fmla="*/ 1 h 398"/>
                  <a:gd name="T16" fmla="*/ 1 w 986"/>
                  <a:gd name="T17" fmla="*/ 1 h 398"/>
                  <a:gd name="T18" fmla="*/ 1 w 986"/>
                  <a:gd name="T19" fmla="*/ 1 h 398"/>
                  <a:gd name="T20" fmla="*/ 1 w 986"/>
                  <a:gd name="T21" fmla="*/ 1 h 398"/>
                  <a:gd name="T22" fmla="*/ 1 w 986"/>
                  <a:gd name="T23" fmla="*/ 1 h 398"/>
                  <a:gd name="T24" fmla="*/ 1 w 986"/>
                  <a:gd name="T25" fmla="*/ 1 h 398"/>
                  <a:gd name="T26" fmla="*/ 1 w 986"/>
                  <a:gd name="T27" fmla="*/ 1 h 398"/>
                  <a:gd name="T28" fmla="*/ 1 w 986"/>
                  <a:gd name="T29" fmla="*/ 1 h 398"/>
                  <a:gd name="T30" fmla="*/ 1 w 986"/>
                  <a:gd name="T31" fmla="*/ 1 h 398"/>
                  <a:gd name="T32" fmla="*/ 1 w 986"/>
                  <a:gd name="T33" fmla="*/ 1 h 398"/>
                  <a:gd name="T34" fmla="*/ 1 w 986"/>
                  <a:gd name="T35" fmla="*/ 1 h 398"/>
                  <a:gd name="T36" fmla="*/ 1 w 986"/>
                  <a:gd name="T37" fmla="*/ 1 h 398"/>
                  <a:gd name="T38" fmla="*/ 1 w 986"/>
                  <a:gd name="T39" fmla="*/ 1 h 398"/>
                  <a:gd name="T40" fmla="*/ 1 w 986"/>
                  <a:gd name="T41" fmla="*/ 1 h 398"/>
                  <a:gd name="T42" fmla="*/ 1 w 986"/>
                  <a:gd name="T43" fmla="*/ 1 h 398"/>
                  <a:gd name="T44" fmla="*/ 1 w 986"/>
                  <a:gd name="T45" fmla="*/ 1 h 398"/>
                  <a:gd name="T46" fmla="*/ 1 w 986"/>
                  <a:gd name="T47" fmla="*/ 1 h 398"/>
                  <a:gd name="T48" fmla="*/ 1 w 986"/>
                  <a:gd name="T49" fmla="*/ 1 h 398"/>
                  <a:gd name="T50" fmla="*/ 1 w 986"/>
                  <a:gd name="T51" fmla="*/ 1 h 398"/>
                  <a:gd name="T52" fmla="*/ 1 w 986"/>
                  <a:gd name="T53" fmla="*/ 1 h 398"/>
                  <a:gd name="T54" fmla="*/ 1 w 986"/>
                  <a:gd name="T55" fmla="*/ 1 h 398"/>
                  <a:gd name="T56" fmla="*/ 1 w 986"/>
                  <a:gd name="T57" fmla="*/ 1 h 398"/>
                  <a:gd name="T58" fmla="*/ 1 w 986"/>
                  <a:gd name="T59" fmla="*/ 1 h 398"/>
                  <a:gd name="T60" fmla="*/ 1 w 986"/>
                  <a:gd name="T61" fmla="*/ 1 h 398"/>
                  <a:gd name="T62" fmla="*/ 1 w 986"/>
                  <a:gd name="T63" fmla="*/ 1 h 398"/>
                  <a:gd name="T64" fmla="*/ 1 w 986"/>
                  <a:gd name="T65" fmla="*/ 1 h 398"/>
                  <a:gd name="T66" fmla="*/ 1 w 986"/>
                  <a:gd name="T67" fmla="*/ 1 h 398"/>
                  <a:gd name="T68" fmla="*/ 1 w 986"/>
                  <a:gd name="T69" fmla="*/ 1 h 398"/>
                  <a:gd name="T70" fmla="*/ 1 w 986"/>
                  <a:gd name="T71" fmla="*/ 1 h 398"/>
                  <a:gd name="T72" fmla="*/ 1 w 986"/>
                  <a:gd name="T73" fmla="*/ 1 h 398"/>
                  <a:gd name="T74" fmla="*/ 1 w 986"/>
                  <a:gd name="T75" fmla="*/ 1 h 398"/>
                  <a:gd name="T76" fmla="*/ 1 w 986"/>
                  <a:gd name="T77" fmla="*/ 1 h 398"/>
                  <a:gd name="T78" fmla="*/ 1 w 986"/>
                  <a:gd name="T79" fmla="*/ 1 h 398"/>
                  <a:gd name="T80" fmla="*/ 1 w 986"/>
                  <a:gd name="T81" fmla="*/ 1 h 398"/>
                  <a:gd name="T82" fmla="*/ 1 w 986"/>
                  <a:gd name="T83" fmla="*/ 1 h 398"/>
                  <a:gd name="T84" fmla="*/ 1 w 986"/>
                  <a:gd name="T85" fmla="*/ 1 h 398"/>
                  <a:gd name="T86" fmla="*/ 1 w 986"/>
                  <a:gd name="T87" fmla="*/ 1 h 398"/>
                  <a:gd name="T88" fmla="*/ 1 w 986"/>
                  <a:gd name="T89" fmla="*/ 1 h 398"/>
                  <a:gd name="T90" fmla="*/ 1 w 986"/>
                  <a:gd name="T91" fmla="*/ 1 h 398"/>
                  <a:gd name="T92" fmla="*/ 1 w 986"/>
                  <a:gd name="T93" fmla="*/ 1 h 398"/>
                  <a:gd name="T94" fmla="*/ 1 w 986"/>
                  <a:gd name="T95" fmla="*/ 1 h 398"/>
                  <a:gd name="T96" fmla="*/ 1 w 986"/>
                  <a:gd name="T97" fmla="*/ 1 h 398"/>
                  <a:gd name="T98" fmla="*/ 1 w 986"/>
                  <a:gd name="T99" fmla="*/ 1 h 398"/>
                  <a:gd name="T100" fmla="*/ 1 w 986"/>
                  <a:gd name="T101" fmla="*/ 1 h 398"/>
                  <a:gd name="T102" fmla="*/ 1 w 986"/>
                  <a:gd name="T103" fmla="*/ 1 h 398"/>
                  <a:gd name="T104" fmla="*/ 1 w 986"/>
                  <a:gd name="T105" fmla="*/ 1 h 398"/>
                  <a:gd name="T106" fmla="*/ 1 w 986"/>
                  <a:gd name="T107" fmla="*/ 1 h 398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986" h="398">
                    <a:moveTo>
                      <a:pt x="901" y="398"/>
                    </a:moveTo>
                    <a:lnTo>
                      <a:pt x="867" y="398"/>
                    </a:lnTo>
                    <a:lnTo>
                      <a:pt x="829" y="398"/>
                    </a:lnTo>
                    <a:lnTo>
                      <a:pt x="789" y="398"/>
                    </a:lnTo>
                    <a:lnTo>
                      <a:pt x="747" y="396"/>
                    </a:lnTo>
                    <a:lnTo>
                      <a:pt x="702" y="396"/>
                    </a:lnTo>
                    <a:lnTo>
                      <a:pt x="656" y="394"/>
                    </a:lnTo>
                    <a:lnTo>
                      <a:pt x="608" y="393"/>
                    </a:lnTo>
                    <a:lnTo>
                      <a:pt x="561" y="392"/>
                    </a:lnTo>
                    <a:lnTo>
                      <a:pt x="513" y="389"/>
                    </a:lnTo>
                    <a:lnTo>
                      <a:pt x="467" y="388"/>
                    </a:lnTo>
                    <a:lnTo>
                      <a:pt x="421" y="386"/>
                    </a:lnTo>
                    <a:lnTo>
                      <a:pt x="376" y="384"/>
                    </a:lnTo>
                    <a:lnTo>
                      <a:pt x="334" y="383"/>
                    </a:lnTo>
                    <a:lnTo>
                      <a:pt x="294" y="380"/>
                    </a:lnTo>
                    <a:lnTo>
                      <a:pt x="258" y="378"/>
                    </a:lnTo>
                    <a:lnTo>
                      <a:pt x="225" y="377"/>
                    </a:lnTo>
                    <a:lnTo>
                      <a:pt x="210" y="376"/>
                    </a:lnTo>
                    <a:lnTo>
                      <a:pt x="194" y="376"/>
                    </a:lnTo>
                    <a:lnTo>
                      <a:pt x="179" y="374"/>
                    </a:lnTo>
                    <a:lnTo>
                      <a:pt x="163" y="373"/>
                    </a:lnTo>
                    <a:lnTo>
                      <a:pt x="148" y="373"/>
                    </a:lnTo>
                    <a:lnTo>
                      <a:pt x="132" y="372"/>
                    </a:lnTo>
                    <a:lnTo>
                      <a:pt x="117" y="372"/>
                    </a:lnTo>
                    <a:lnTo>
                      <a:pt x="102" y="372"/>
                    </a:lnTo>
                    <a:lnTo>
                      <a:pt x="81" y="334"/>
                    </a:lnTo>
                    <a:lnTo>
                      <a:pt x="64" y="289"/>
                    </a:lnTo>
                    <a:lnTo>
                      <a:pt x="48" y="241"/>
                    </a:lnTo>
                    <a:lnTo>
                      <a:pt x="35" y="190"/>
                    </a:lnTo>
                    <a:lnTo>
                      <a:pt x="23" y="142"/>
                    </a:lnTo>
                    <a:lnTo>
                      <a:pt x="14" y="97"/>
                    </a:lnTo>
                    <a:lnTo>
                      <a:pt x="6" y="57"/>
                    </a:lnTo>
                    <a:lnTo>
                      <a:pt x="0" y="27"/>
                    </a:lnTo>
                    <a:lnTo>
                      <a:pt x="12" y="62"/>
                    </a:lnTo>
                    <a:lnTo>
                      <a:pt x="26" y="100"/>
                    </a:lnTo>
                    <a:lnTo>
                      <a:pt x="42" y="140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5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0" y="283"/>
                    </a:lnTo>
                    <a:lnTo>
                      <a:pt x="139" y="257"/>
                    </a:lnTo>
                    <a:lnTo>
                      <a:pt x="147" y="234"/>
                    </a:lnTo>
                    <a:lnTo>
                      <a:pt x="157" y="211"/>
                    </a:lnTo>
                    <a:lnTo>
                      <a:pt x="170" y="190"/>
                    </a:lnTo>
                    <a:lnTo>
                      <a:pt x="185" y="170"/>
                    </a:lnTo>
                    <a:lnTo>
                      <a:pt x="204" y="152"/>
                    </a:lnTo>
                    <a:lnTo>
                      <a:pt x="227" y="135"/>
                    </a:lnTo>
                    <a:lnTo>
                      <a:pt x="215" y="157"/>
                    </a:lnTo>
                    <a:lnTo>
                      <a:pt x="202" y="184"/>
                    </a:lnTo>
                    <a:lnTo>
                      <a:pt x="191" y="214"/>
                    </a:lnTo>
                    <a:lnTo>
                      <a:pt x="185" y="248"/>
                    </a:lnTo>
                    <a:lnTo>
                      <a:pt x="182" y="281"/>
                    </a:lnTo>
                    <a:lnTo>
                      <a:pt x="188" y="313"/>
                    </a:lnTo>
                    <a:lnTo>
                      <a:pt x="201" y="343"/>
                    </a:lnTo>
                    <a:lnTo>
                      <a:pt x="225" y="370"/>
                    </a:lnTo>
                    <a:lnTo>
                      <a:pt x="250" y="343"/>
                    </a:lnTo>
                    <a:lnTo>
                      <a:pt x="271" y="305"/>
                    </a:lnTo>
                    <a:lnTo>
                      <a:pt x="285" y="260"/>
                    </a:lnTo>
                    <a:lnTo>
                      <a:pt x="292" y="211"/>
                    </a:lnTo>
                    <a:lnTo>
                      <a:pt x="291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8" y="8"/>
                    </a:lnTo>
                    <a:lnTo>
                      <a:pt x="262" y="34"/>
                    </a:lnTo>
                    <a:lnTo>
                      <a:pt x="282" y="63"/>
                    </a:lnTo>
                    <a:lnTo>
                      <a:pt x="300" y="95"/>
                    </a:lnTo>
                    <a:lnTo>
                      <a:pt x="315" y="130"/>
                    </a:lnTo>
                    <a:lnTo>
                      <a:pt x="325" y="168"/>
                    </a:lnTo>
                    <a:lnTo>
                      <a:pt x="333" y="211"/>
                    </a:lnTo>
                    <a:lnTo>
                      <a:pt x="339" y="258"/>
                    </a:lnTo>
                    <a:lnTo>
                      <a:pt x="340" y="309"/>
                    </a:lnTo>
                    <a:lnTo>
                      <a:pt x="354" y="288"/>
                    </a:lnTo>
                    <a:lnTo>
                      <a:pt x="370" y="266"/>
                    </a:lnTo>
                    <a:lnTo>
                      <a:pt x="388" y="244"/>
                    </a:lnTo>
                    <a:lnTo>
                      <a:pt x="409" y="222"/>
                    </a:lnTo>
                    <a:lnTo>
                      <a:pt x="430" y="203"/>
                    </a:lnTo>
                    <a:lnTo>
                      <a:pt x="451" y="184"/>
                    </a:lnTo>
                    <a:lnTo>
                      <a:pt x="471" y="170"/>
                    </a:lnTo>
                    <a:lnTo>
                      <a:pt x="492" y="160"/>
                    </a:lnTo>
                    <a:lnTo>
                      <a:pt x="483" y="180"/>
                    </a:lnTo>
                    <a:lnTo>
                      <a:pt x="469" y="203"/>
                    </a:lnTo>
                    <a:lnTo>
                      <a:pt x="452" y="227"/>
                    </a:lnTo>
                    <a:lnTo>
                      <a:pt x="433" y="251"/>
                    </a:lnTo>
                    <a:lnTo>
                      <a:pt x="415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0" y="334"/>
                    </a:lnTo>
                    <a:lnTo>
                      <a:pt x="388" y="339"/>
                    </a:lnTo>
                    <a:lnTo>
                      <a:pt x="396" y="343"/>
                    </a:lnTo>
                    <a:lnTo>
                      <a:pt x="407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4" y="360"/>
                    </a:lnTo>
                    <a:lnTo>
                      <a:pt x="458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2"/>
                    </a:lnTo>
                    <a:lnTo>
                      <a:pt x="375" y="65"/>
                    </a:lnTo>
                    <a:lnTo>
                      <a:pt x="346" y="36"/>
                    </a:lnTo>
                    <a:lnTo>
                      <a:pt x="375" y="57"/>
                    </a:lnTo>
                    <a:lnTo>
                      <a:pt x="400" y="79"/>
                    </a:lnTo>
                    <a:lnTo>
                      <a:pt x="423" y="102"/>
                    </a:lnTo>
                    <a:lnTo>
                      <a:pt x="444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4" y="10"/>
                    </a:lnTo>
                    <a:lnTo>
                      <a:pt x="490" y="39"/>
                    </a:lnTo>
                    <a:lnTo>
                      <a:pt x="506" y="70"/>
                    </a:lnTo>
                    <a:lnTo>
                      <a:pt x="520" y="106"/>
                    </a:lnTo>
                    <a:lnTo>
                      <a:pt x="531" y="145"/>
                    </a:lnTo>
                    <a:lnTo>
                      <a:pt x="539" y="188"/>
                    </a:lnTo>
                    <a:lnTo>
                      <a:pt x="542" y="236"/>
                    </a:lnTo>
                    <a:lnTo>
                      <a:pt x="538" y="290"/>
                    </a:lnTo>
                    <a:lnTo>
                      <a:pt x="527" y="349"/>
                    </a:lnTo>
                    <a:lnTo>
                      <a:pt x="553" y="321"/>
                    </a:lnTo>
                    <a:lnTo>
                      <a:pt x="576" y="288"/>
                    </a:lnTo>
                    <a:lnTo>
                      <a:pt x="595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3" y="125"/>
                    </a:lnTo>
                    <a:lnTo>
                      <a:pt x="584" y="83"/>
                    </a:lnTo>
                    <a:lnTo>
                      <a:pt x="552" y="42"/>
                    </a:lnTo>
                    <a:lnTo>
                      <a:pt x="567" y="50"/>
                    </a:lnTo>
                    <a:lnTo>
                      <a:pt x="582" y="59"/>
                    </a:lnTo>
                    <a:lnTo>
                      <a:pt x="597" y="69"/>
                    </a:lnTo>
                    <a:lnTo>
                      <a:pt x="611" y="80"/>
                    </a:lnTo>
                    <a:lnTo>
                      <a:pt x="622" y="95"/>
                    </a:lnTo>
                    <a:lnTo>
                      <a:pt x="633" y="113"/>
                    </a:lnTo>
                    <a:lnTo>
                      <a:pt x="642" y="134"/>
                    </a:lnTo>
                    <a:lnTo>
                      <a:pt x="648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9" y="32"/>
                    </a:lnTo>
                    <a:lnTo>
                      <a:pt x="645" y="0"/>
                    </a:lnTo>
                    <a:lnTo>
                      <a:pt x="656" y="38"/>
                    </a:lnTo>
                    <a:lnTo>
                      <a:pt x="661" y="82"/>
                    </a:lnTo>
                    <a:lnTo>
                      <a:pt x="663" y="129"/>
                    </a:lnTo>
                    <a:lnTo>
                      <a:pt x="660" y="178"/>
                    </a:lnTo>
                    <a:lnTo>
                      <a:pt x="652" y="228"/>
                    </a:lnTo>
                    <a:lnTo>
                      <a:pt x="642" y="276"/>
                    </a:lnTo>
                    <a:lnTo>
                      <a:pt x="627" y="320"/>
                    </a:lnTo>
                    <a:lnTo>
                      <a:pt x="610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80" y="255"/>
                    </a:lnTo>
                    <a:lnTo>
                      <a:pt x="697" y="212"/>
                    </a:lnTo>
                    <a:lnTo>
                      <a:pt x="711" y="167"/>
                    </a:lnTo>
                    <a:lnTo>
                      <a:pt x="722" y="122"/>
                    </a:lnTo>
                    <a:lnTo>
                      <a:pt x="729" y="77"/>
                    </a:lnTo>
                    <a:lnTo>
                      <a:pt x="733" y="33"/>
                    </a:lnTo>
                    <a:lnTo>
                      <a:pt x="741" y="87"/>
                    </a:lnTo>
                    <a:lnTo>
                      <a:pt x="745" y="147"/>
                    </a:lnTo>
                    <a:lnTo>
                      <a:pt x="743" y="210"/>
                    </a:lnTo>
                    <a:lnTo>
                      <a:pt x="730" y="268"/>
                    </a:lnTo>
                    <a:lnTo>
                      <a:pt x="743" y="252"/>
                    </a:lnTo>
                    <a:lnTo>
                      <a:pt x="757" y="232"/>
                    </a:lnTo>
                    <a:lnTo>
                      <a:pt x="771" y="206"/>
                    </a:lnTo>
                    <a:lnTo>
                      <a:pt x="785" y="180"/>
                    </a:lnTo>
                    <a:lnTo>
                      <a:pt x="797" y="153"/>
                    </a:lnTo>
                    <a:lnTo>
                      <a:pt x="809" y="129"/>
                    </a:lnTo>
                    <a:lnTo>
                      <a:pt x="817" y="108"/>
                    </a:lnTo>
                    <a:lnTo>
                      <a:pt x="821" y="93"/>
                    </a:lnTo>
                    <a:lnTo>
                      <a:pt x="819" y="117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5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7" y="295"/>
                    </a:lnTo>
                    <a:lnTo>
                      <a:pt x="726" y="324"/>
                    </a:lnTo>
                    <a:lnTo>
                      <a:pt x="752" y="306"/>
                    </a:lnTo>
                    <a:lnTo>
                      <a:pt x="778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70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1" y="166"/>
                    </a:lnTo>
                    <a:lnTo>
                      <a:pt x="882" y="193"/>
                    </a:lnTo>
                    <a:lnTo>
                      <a:pt x="873" y="220"/>
                    </a:lnTo>
                    <a:lnTo>
                      <a:pt x="862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49" y="297"/>
                    </a:lnTo>
                    <a:lnTo>
                      <a:pt x="877" y="271"/>
                    </a:lnTo>
                    <a:lnTo>
                      <a:pt x="902" y="237"/>
                    </a:lnTo>
                    <a:lnTo>
                      <a:pt x="925" y="200"/>
                    </a:lnTo>
                    <a:lnTo>
                      <a:pt x="945" y="161"/>
                    </a:lnTo>
                    <a:lnTo>
                      <a:pt x="962" y="122"/>
                    </a:lnTo>
                    <a:lnTo>
                      <a:pt x="976" y="83"/>
                    </a:lnTo>
                    <a:lnTo>
                      <a:pt x="986" y="46"/>
                    </a:lnTo>
                    <a:lnTo>
                      <a:pt x="980" y="86"/>
                    </a:lnTo>
                    <a:lnTo>
                      <a:pt x="979" y="128"/>
                    </a:lnTo>
                    <a:lnTo>
                      <a:pt x="980" y="169"/>
                    </a:lnTo>
                    <a:lnTo>
                      <a:pt x="984" y="210"/>
                    </a:lnTo>
                    <a:lnTo>
                      <a:pt x="986" y="247"/>
                    </a:lnTo>
                    <a:lnTo>
                      <a:pt x="986" y="282"/>
                    </a:lnTo>
                    <a:lnTo>
                      <a:pt x="983" y="312"/>
                    </a:lnTo>
                    <a:lnTo>
                      <a:pt x="975" y="339"/>
                    </a:lnTo>
                    <a:lnTo>
                      <a:pt x="901" y="398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pic>
        <p:nvPicPr>
          <p:cNvPr id="3" name="Hình ảnh 2">
            <a:extLst>
              <a:ext uri="{FF2B5EF4-FFF2-40B4-BE49-F238E27FC236}">
                <a16:creationId xmlns:a16="http://schemas.microsoft.com/office/drawing/2014/main" id="{F7A2B627-C605-7DAE-AEB5-AB4A90336EBB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540501" y="2061186"/>
            <a:ext cx="10329307" cy="1292143"/>
          </a:xfrm>
          <a:prstGeom prst="rect">
            <a:avLst/>
          </a:prstGeom>
        </p:spPr>
      </p:pic>
      <p:sp>
        <p:nvSpPr>
          <p:cNvPr id="5" name="Hộp Văn bản 4">
            <a:extLst>
              <a:ext uri="{FF2B5EF4-FFF2-40B4-BE49-F238E27FC236}">
                <a16:creationId xmlns:a16="http://schemas.microsoft.com/office/drawing/2014/main" id="{DAAC2BF2-2C43-123F-0287-A1E55DD48480}"/>
              </a:ext>
            </a:extLst>
          </p:cNvPr>
          <p:cNvSpPr txBox="1"/>
          <p:nvPr/>
        </p:nvSpPr>
        <p:spPr>
          <a:xfrm>
            <a:off x="1414409" y="3222508"/>
            <a:ext cx="9221279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vi-VN" sz="18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        Tết   </a:t>
            </a:r>
            <a:r>
              <a:rPr lang="vi-VN" sz="1800" b="1" dirty="0" err="1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tết</a:t>
            </a:r>
            <a:r>
              <a:rPr lang="vi-VN" sz="18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 </a:t>
            </a:r>
            <a:r>
              <a:rPr lang="vi-VN" sz="1800" b="1" dirty="0" err="1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tết</a:t>
            </a:r>
            <a:r>
              <a:rPr lang="vi-VN" sz="18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   là           tết     là   tết</a:t>
            </a:r>
            <a:r>
              <a:rPr lang="en-US" sz="18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</a:t>
            </a:r>
            <a:r>
              <a:rPr lang="vi-VN" sz="18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             tết   vừa     đến đây dưới   mái  hiên  nhà</a:t>
            </a:r>
            <a:r>
              <a:rPr lang="en-US" sz="18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</a:p>
        </p:txBody>
      </p:sp>
      <p:pic>
        <p:nvPicPr>
          <p:cNvPr id="2" name="Content Placeholder 8">
            <a:extLst>
              <a:ext uri="{FF2B5EF4-FFF2-40B4-BE49-F238E27FC236}">
                <a16:creationId xmlns:a16="http://schemas.microsoft.com/office/drawing/2014/main" id="{267A5A80-897C-7822-CF7E-795215D16791}"/>
              </a:ext>
            </a:extLst>
          </p:cNvPr>
          <p:cNvPicPr>
            <a:picLocks noChangeAspect="1"/>
          </p:cNvPicPr>
          <p:nvPr/>
        </p:nvPicPr>
        <p:blipFill>
          <a:blip r:embed="rId8">
            <a:clrChange>
              <a:clrFrom>
                <a:srgbClr val="FFFFFF">
                  <a:alpha val="100000"/>
                </a:srgbClr>
              </a:clrFrom>
              <a:clrTo>
                <a:srgbClr val="FFFFFF">
                  <a:alpha val="100000"/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9115051" y="4963303"/>
            <a:ext cx="3181898" cy="1269517"/>
          </a:xfrm>
          <a:prstGeom prst="rect">
            <a:avLst/>
          </a:prstGeom>
          <a:noFill/>
          <a:ln w="9525">
            <a:noFill/>
          </a:ln>
        </p:spPr>
      </p:pic>
      <p:pic>
        <p:nvPicPr>
          <p:cNvPr id="4" name="I">
            <a:hlinkClick r:id="" action="ppaction://media"/>
            <a:extLst>
              <a:ext uri="{FF2B5EF4-FFF2-40B4-BE49-F238E27FC236}">
                <a16:creationId xmlns:a16="http://schemas.microsoft.com/office/drawing/2014/main" id="{F0185D28-1532-BF85-0BCC-320787E81505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9"/>
          <a:stretch>
            <a:fillRect/>
          </a:stretch>
        </p:blipFill>
        <p:spPr>
          <a:xfrm>
            <a:off x="10135329" y="870925"/>
            <a:ext cx="609600" cy="609600"/>
          </a:xfrm>
          <a:prstGeom prst="rect">
            <a:avLst/>
          </a:prstGeom>
        </p:spPr>
      </p:pic>
      <p:pic>
        <p:nvPicPr>
          <p:cNvPr id="6" name="Picture 21" descr="Ảnh có chứa văn bản&#10;&#10;Mô tả được tạo tự động">
            <a:extLst>
              <a:ext uri="{FF2B5EF4-FFF2-40B4-BE49-F238E27FC236}">
                <a16:creationId xmlns:a16="http://schemas.microsoft.com/office/drawing/2014/main" id="{88DF1246-4CB7-44A9-2D6F-1C7C8A379147}"/>
              </a:ext>
            </a:extLst>
          </p:cNvPr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786422" y="3588901"/>
            <a:ext cx="681142" cy="642696"/>
          </a:xfrm>
          <a:prstGeom prst="rect">
            <a:avLst/>
          </a:prstGeom>
        </p:spPr>
      </p:pic>
      <p:pic>
        <p:nvPicPr>
          <p:cNvPr id="7" name="Picture 21" descr="Ảnh có chứa văn bản&#10;&#10;Mô tả được tạo tự động">
            <a:extLst>
              <a:ext uri="{FF2B5EF4-FFF2-40B4-BE49-F238E27FC236}">
                <a16:creationId xmlns:a16="http://schemas.microsoft.com/office/drawing/2014/main" id="{5B516DCA-A071-8889-FF7C-A7CED91A8106}"/>
              </a:ext>
            </a:extLst>
          </p:cNvPr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946058" y="3582169"/>
            <a:ext cx="681142" cy="642696"/>
          </a:xfrm>
          <a:prstGeom prst="rect">
            <a:avLst/>
          </a:prstGeom>
        </p:spPr>
      </p:pic>
      <p:pic>
        <p:nvPicPr>
          <p:cNvPr id="8" name="Picture 21" descr="Ảnh có chứa văn bản&#10;&#10;Mô tả được tạo tự động">
            <a:extLst>
              <a:ext uri="{FF2B5EF4-FFF2-40B4-BE49-F238E27FC236}">
                <a16:creationId xmlns:a16="http://schemas.microsoft.com/office/drawing/2014/main" id="{1D023045-8AB2-701F-5399-B5FDE8577822}"/>
              </a:ext>
            </a:extLst>
          </p:cNvPr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991552" y="3598090"/>
            <a:ext cx="681142" cy="642696"/>
          </a:xfrm>
          <a:prstGeom prst="rect">
            <a:avLst/>
          </a:prstGeom>
        </p:spPr>
      </p:pic>
      <p:pic>
        <p:nvPicPr>
          <p:cNvPr id="10" name="Picture 21" descr="Ảnh có chứa văn bản&#10;&#10;Mô tả được tạo tự động">
            <a:extLst>
              <a:ext uri="{FF2B5EF4-FFF2-40B4-BE49-F238E27FC236}">
                <a16:creationId xmlns:a16="http://schemas.microsoft.com/office/drawing/2014/main" id="{FC3A5E56-F972-C65E-FF95-9C7516B08588}"/>
              </a:ext>
            </a:extLst>
          </p:cNvPr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577318" y="3612032"/>
            <a:ext cx="681142" cy="64269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54805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126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126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63" presetClass="path" presetSubtype="0" repeatCount="indefinite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61111E-6 3.46821E-6 L 0.03108 -0.06012 " pathEditMode="relative" rAng="0" ptsTypes="AA">
                                      <p:cBhvr>
                                        <p:cTn id="10" dur="3000" fill="hold"/>
                                        <p:tgtEl>
                                          <p:spTgt spid="1126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545" y="-3006"/>
                                    </p:animMotion>
                                  </p:childTnLst>
                                </p:cTn>
                              </p:par>
                              <p:par>
                                <p:cTn id="11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2" dur="50" fill="hold"/>
                                        <p:tgtEl>
                                          <p:spTgt spid="11269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800000"/>
                                      </p:to>
                                    </p:animClr>
                                    <p:animClr clrSpc="rgb" dir="cw">
                                      <p:cBhvr>
                                        <p:cTn id="13" dur="50" fill="hold"/>
                                        <p:tgtEl>
                                          <p:spTgt spid="11269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800000"/>
                                      </p:to>
                                    </p:animClr>
                                    <p:set>
                                      <p:cBhvr>
                                        <p:cTn id="14" dur="50" fill="hold"/>
                                        <p:tgtEl>
                                          <p:spTgt spid="11269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5" dur="50" fill="hold"/>
                                        <p:tgtEl>
                                          <p:spTgt spid="11269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  <p:animRot by="120000">
                                      <p:cBhvr>
                                        <p:cTn id="16" dur="5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6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7" dur="100" fill="hold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1126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8" dur="1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126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9" dur="100" fill="hold">
                                          <p:stCondLst>
                                            <p:cond delay="300"/>
                                          </p:stCondLst>
                                        </p:cTn>
                                        <p:tgtEl>
                                          <p:spTgt spid="1126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0" dur="1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126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1" presetID="2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15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15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63" presetClass="path" presetSubtype="0" repeatCount="indefinite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61111E-6 3.46821E-6 L 0.03108 -0.06012 " pathEditMode="relative" rAng="0" ptsTypes="AA">
                                      <p:cBhvr>
                                        <p:cTn id="26" dur="3000" fill="hold"/>
                                        <p:tgtEl>
                                          <p:spTgt spid="15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545" y="-3006"/>
                                    </p:animMotion>
                                  </p:childTnLst>
                                </p:cTn>
                              </p:par>
                              <p:par>
                                <p:cTn id="27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28" dur="50" fill="hold"/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800000"/>
                                      </p:to>
                                    </p:animClr>
                                    <p:animClr clrSpc="rgb" dir="cw">
                                      <p:cBhvr>
                                        <p:cTn id="29" dur="50" fill="hold"/>
                                        <p:tgtEl>
                                          <p:spTgt spid="15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800000"/>
                                      </p:to>
                                    </p:animClr>
                                    <p:set>
                                      <p:cBhvr>
                                        <p:cTn id="30" dur="50" fill="hold"/>
                                        <p:tgtEl>
                                          <p:spTgt spid="15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31" dur="50" fill="hold"/>
                                        <p:tgtEl>
                                          <p:spTgt spid="156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  <p:animRot by="120000">
                                      <p:cBhvr>
                                        <p:cTn id="32" dur="5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3" dur="100" fill="hold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34" dur="1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5" dur="100" fill="hold">
                                          <p:stCondLst>
                                            <p:cond delay="30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36" dur="1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7" presetID="2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16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16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63" presetClass="path" presetSubtype="0" repeatCount="indefinite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5.55556E-7 -1.21387E-6 L -0.0559 0.00809 " pathEditMode="relative" rAng="0" ptsTypes="AA">
                                      <p:cBhvr>
                                        <p:cTn id="42" dur="5000" fill="hold"/>
                                        <p:tgtEl>
                                          <p:spTgt spid="16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795" y="393"/>
                                    </p:animMotion>
                                  </p:childTnLst>
                                </p:cTn>
                              </p:par>
                              <p:par>
                                <p:cTn id="43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44" dur="50" fill="hold"/>
                                        <p:tgtEl>
                                          <p:spTgt spid="161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0000FF"/>
                                      </p:to>
                                    </p:animClr>
                                    <p:animClr clrSpc="rgb" dir="cw">
                                      <p:cBhvr>
                                        <p:cTn id="45" dur="50" fill="hold"/>
                                        <p:tgtEl>
                                          <p:spTgt spid="161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0000FF"/>
                                      </p:to>
                                    </p:animClr>
                                    <p:set>
                                      <p:cBhvr>
                                        <p:cTn id="46" dur="50" fill="hold"/>
                                        <p:tgtEl>
                                          <p:spTgt spid="161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47" dur="50" fill="hold"/>
                                        <p:tgtEl>
                                          <p:spTgt spid="161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  <p:animRot by="120000">
                                      <p:cBhvr>
                                        <p:cTn id="48" dur="5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9" dur="100" fill="hold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50" dur="1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51" dur="100" fill="hold">
                                          <p:stCondLst>
                                            <p:cond delay="300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52" dur="1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53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1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1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63" presetClass="path" presetSubtype="0" repeatCount="indefinite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72222E-6 -7.51445E-7 L -0.02205 0.05341 " pathEditMode="relative" rAng="0" ptsTypes="AA">
                                      <p:cBhvr>
                                        <p:cTn id="58" dur="2000" fill="hold"/>
                                        <p:tgtEl>
                                          <p:spTgt spid="16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111" y="2659"/>
                                    </p:animMotion>
                                  </p:childTnLst>
                                </p:cTn>
                              </p:par>
                              <p:par>
                                <p:cTn id="59" presetID="32" presetClass="emph" presetSubtype="0" repeatCount="indefinite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60" dur="50" fill="hold"/>
                                        <p:tgtEl>
                                          <p:spTgt spid="16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animClr clrSpc="rgb" dir="cw">
                                      <p:cBhvr>
                                        <p:cTn id="61" dur="50" fill="hold"/>
                                        <p:tgtEl>
                                          <p:spTgt spid="16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  <p:set>
                                      <p:cBhvr>
                                        <p:cTn id="62" dur="50" fill="hold"/>
                                        <p:tgtEl>
                                          <p:spTgt spid="16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63" dur="50" fill="hold"/>
                                        <p:tgtEl>
                                          <p:spTgt spid="166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  <p:animRot by="120000">
                                      <p:cBhvr>
                                        <p:cTn id="64" dur="5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65" dur="100" fill="hold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66" dur="1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67" dur="100" fill="hold">
                                          <p:stCondLst>
                                            <p:cond delay="300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68" dur="1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69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1" dur="500" fill="hold"/>
                                        <p:tgtEl>
                                          <p:spTgt spid="16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500" fill="hold"/>
                                        <p:tgtEl>
                                          <p:spTgt spid="16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3" presetID="63" presetClass="path" presetSubtype="0" repeatCount="indefinite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88889E-6 2.59259E-6 L -0.04341 -0.09144 " pathEditMode="relative" rAng="0" ptsTypes="AA">
                                      <p:cBhvr>
                                        <p:cTn id="74" dur="2000" fill="hold"/>
                                        <p:tgtEl>
                                          <p:spTgt spid="16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170" y="-4583"/>
                                    </p:animMotion>
                                  </p:childTnLst>
                                </p:cTn>
                              </p:par>
                              <p:par>
                                <p:cTn id="75" presetID="32" presetClass="emph" presetSubtype="0" repeatCount="indefinite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76" dur="50" fill="hold"/>
                                        <p:tgtEl>
                                          <p:spTgt spid="167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66"/>
                                      </p:to>
                                    </p:animClr>
                                    <p:animClr clrSpc="rgb" dir="cw">
                                      <p:cBhvr>
                                        <p:cTn id="77" dur="50" fill="hold"/>
                                        <p:tgtEl>
                                          <p:spTgt spid="16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0066"/>
                                      </p:to>
                                    </p:animClr>
                                    <p:set>
                                      <p:cBhvr>
                                        <p:cTn id="78" dur="50" fill="hold"/>
                                        <p:tgtEl>
                                          <p:spTgt spid="16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79" dur="50" fill="hold"/>
                                        <p:tgtEl>
                                          <p:spTgt spid="167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  <p:animRot by="120000">
                                      <p:cBhvr>
                                        <p:cTn id="80" dur="5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81" dur="100" fill="hold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2" dur="1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83" dur="100" fill="hold">
                                          <p:stCondLst>
                                            <p:cond delay="30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84" dur="1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85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7" dur="500" fill="hold"/>
                                        <p:tgtEl>
                                          <p:spTgt spid="16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" dur="500" fill="hold"/>
                                        <p:tgtEl>
                                          <p:spTgt spid="16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9" presetID="63" presetClass="path" presetSubtype="0" repeatCount="indefinite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88889E-6 2.59259E-6 L -0.04341 -0.09144 " pathEditMode="relative" rAng="0" ptsTypes="AA">
                                      <p:cBhvr>
                                        <p:cTn id="90" dur="2000" fill="hold"/>
                                        <p:tgtEl>
                                          <p:spTgt spid="16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170" y="-4583"/>
                                    </p:animMotion>
                                  </p:childTnLst>
                                </p:cTn>
                              </p:par>
                              <p:par>
                                <p:cTn id="91" presetID="32" presetClass="emph" presetSubtype="0" repeatCount="indefinite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92" dur="50" fill="hold"/>
                                        <p:tgtEl>
                                          <p:spTgt spid="168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66"/>
                                      </p:to>
                                    </p:animClr>
                                    <p:animClr clrSpc="rgb" dir="cw">
                                      <p:cBhvr>
                                        <p:cTn id="93" dur="50" fill="hold"/>
                                        <p:tgtEl>
                                          <p:spTgt spid="168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0066"/>
                                      </p:to>
                                    </p:animClr>
                                    <p:set>
                                      <p:cBhvr>
                                        <p:cTn id="94" dur="50" fill="hold"/>
                                        <p:tgtEl>
                                          <p:spTgt spid="168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95" dur="50" fill="hold"/>
                                        <p:tgtEl>
                                          <p:spTgt spid="168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  <p:animRot by="120000">
                                      <p:cBhvr>
                                        <p:cTn id="96" dur="5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7" dur="100" fill="hold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98" dur="1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9" dur="100" fill="hold">
                                          <p:stCondLst>
                                            <p:cond delay="30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0" dur="1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1" fill="hold">
                      <p:stCondLst>
                        <p:cond delay="indefinite"/>
                      </p:stCondLst>
                      <p:childTnLst>
                        <p:par>
                          <p:cTn id="102" fill="hold">
                            <p:stCondLst>
                              <p:cond delay="0"/>
                            </p:stCondLst>
                            <p:childTnLst>
                              <p:par>
                                <p:cTn id="103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5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6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8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9" fill="hold">
                      <p:stCondLst>
                        <p:cond delay="indefinite"/>
                      </p:stCondLst>
                      <p:childTnLst>
                        <p:par>
                          <p:cTn id="110" fill="hold">
                            <p:stCondLst>
                              <p:cond delay="0"/>
                            </p:stCondLst>
                            <p:childTnLst>
                              <p:par>
                                <p:cTn id="111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13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4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16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7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19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0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2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23" restart="whenNotActive" fill="hold" evtFilter="cancelBubble" nodeType="interactiveSeq">
                <p:stCondLst>
                  <p:cond evt="onClick" delay="0">
                    <p:tgtEl>
                      <p:spTgt spid="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24" fill="hold">
                      <p:stCondLst>
                        <p:cond delay="0"/>
                      </p:stCondLst>
                      <p:childTnLst>
                        <p:par>
                          <p:cTn id="125" fill="hold">
                            <p:stCondLst>
                              <p:cond delay="0"/>
                            </p:stCondLst>
                            <p:childTnLst>
                              <p:par>
                                <p:cTn id="126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27" dur="8019" fill="hold"/>
                                        <p:tgtEl>
                                          <p:spTgt spid="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"/>
                  </p:tgtEl>
                </p:cond>
              </p:nextCondLst>
            </p:seq>
            <p:audio>
              <p:cMediaNode vol="80000">
                <p:cTn id="128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4"/>
                </p:tgtEl>
              </p:cMediaNode>
            </p:audio>
          </p:childTnLst>
        </p:cTn>
      </p:par>
    </p:tnLst>
    <p:bldLst>
      <p:bldP spid="166" grpId="0" bldLvl="0" animBg="1"/>
      <p:bldP spid="166" grpId="1" bldLvl="0" animBg="1"/>
      <p:bldP spid="166" grpId="2" bldLvl="0" animBg="1"/>
      <p:bldP spid="167" grpId="0" bldLvl="0" animBg="1"/>
      <p:bldP spid="167" grpId="1" bldLvl="0" animBg="1"/>
      <p:bldP spid="167" grpId="2" bldLvl="0" animBg="1"/>
      <p:bldP spid="168" grpId="0" bldLvl="0" animBg="1"/>
      <p:bldP spid="168" grpId="1" bldLvl="0" animBg="1"/>
      <p:bldP spid="168" grpId="2" bldLvl="0" animBg="1"/>
      <p:bldP spid="5" grpId="0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Hình ảnh 4">
            <a:extLst>
              <a:ext uri="{FF2B5EF4-FFF2-40B4-BE49-F238E27FC236}">
                <a16:creationId xmlns:a16="http://schemas.microsoft.com/office/drawing/2014/main" id="{79381F9F-A650-782D-4B69-678AD0066421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86492" y="365854"/>
            <a:ext cx="11553951" cy="6159123"/>
          </a:xfrm>
          <a:prstGeom prst="rect">
            <a:avLst/>
          </a:prstGeom>
        </p:spPr>
      </p:pic>
      <p:sp>
        <p:nvSpPr>
          <p:cNvPr id="6" name="Hộp Văn bản 5">
            <a:extLst>
              <a:ext uri="{FF2B5EF4-FFF2-40B4-BE49-F238E27FC236}">
                <a16:creationId xmlns:a16="http://schemas.microsoft.com/office/drawing/2014/main" id="{73F423EE-18F0-F217-79A7-22EF9605669A}"/>
              </a:ext>
            </a:extLst>
          </p:cNvPr>
          <p:cNvSpPr txBox="1"/>
          <p:nvPr/>
        </p:nvSpPr>
        <p:spPr>
          <a:xfrm>
            <a:off x="2248077" y="1111696"/>
            <a:ext cx="8858683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8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vi-VN" sz="1800" b="1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Tết   </a:t>
            </a:r>
            <a:r>
              <a:rPr kumimoji="0" lang="vi-VN" sz="1800" b="1" i="0" u="none" strike="noStrike" kern="1200" cap="none" spc="0" normalizeH="0" baseline="0" noProof="0" dirty="0" err="1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tết</a:t>
            </a:r>
            <a:r>
              <a:rPr kumimoji="0" lang="vi-VN" sz="1800" b="1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  </a:t>
            </a:r>
            <a:r>
              <a:rPr kumimoji="0" lang="vi-VN" sz="1800" b="1" i="0" u="none" strike="noStrike" kern="1200" cap="none" spc="0" normalizeH="0" baseline="0" noProof="0" dirty="0" err="1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tết</a:t>
            </a:r>
            <a:r>
              <a:rPr kumimoji="0" lang="vi-VN" sz="1800" b="1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  là            tết     là     tết</a:t>
            </a: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,</a:t>
            </a:r>
            <a:r>
              <a:rPr kumimoji="0" lang="vi-VN" sz="1800" b="1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              tết      vừa  đến đây  dưới      mái hiên nhà</a:t>
            </a: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.</a:t>
            </a:r>
          </a:p>
        </p:txBody>
      </p:sp>
      <p:sp>
        <p:nvSpPr>
          <p:cNvPr id="7" name="Hộp Văn bản 6">
            <a:extLst>
              <a:ext uri="{FF2B5EF4-FFF2-40B4-BE49-F238E27FC236}">
                <a16:creationId xmlns:a16="http://schemas.microsoft.com/office/drawing/2014/main" id="{49CF8ECC-261D-0F70-F367-E44AE07D45AE}"/>
              </a:ext>
            </a:extLst>
          </p:cNvPr>
          <p:cNvSpPr txBox="1"/>
          <p:nvPr/>
        </p:nvSpPr>
        <p:spPr>
          <a:xfrm>
            <a:off x="1196373" y="1905652"/>
            <a:ext cx="9799254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800" b="1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Tết       </a:t>
            </a:r>
            <a:r>
              <a:rPr kumimoji="0" lang="vi-VN" sz="1800" b="1" i="0" u="none" strike="noStrike" kern="1200" cap="none" spc="0" normalizeH="0" baseline="0" noProof="0" dirty="0" err="1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tết</a:t>
            </a:r>
            <a:r>
              <a:rPr kumimoji="0" lang="vi-VN" sz="1800" b="1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    </a:t>
            </a:r>
            <a:r>
              <a:rPr kumimoji="0" lang="vi-VN" sz="1800" b="1" i="0" u="none" strike="noStrike" kern="1200" cap="none" spc="0" normalizeH="0" baseline="0" noProof="0" dirty="0" err="1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tết</a:t>
            </a:r>
            <a:r>
              <a:rPr kumimoji="0" lang="vi-VN" sz="1800" b="1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      là          tết       là     tết</a:t>
            </a: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,</a:t>
            </a:r>
            <a:r>
              <a:rPr kumimoji="0" lang="vi-VN" sz="1800" b="1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            tết    vừa ghé qua    trong       nhà  dưới   phố</a:t>
            </a: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.</a:t>
            </a:r>
          </a:p>
        </p:txBody>
      </p:sp>
      <p:sp>
        <p:nvSpPr>
          <p:cNvPr id="8" name="Hộp Văn bản 7">
            <a:extLst>
              <a:ext uri="{FF2B5EF4-FFF2-40B4-BE49-F238E27FC236}">
                <a16:creationId xmlns:a16="http://schemas.microsoft.com/office/drawing/2014/main" id="{4EE687CC-736A-930B-2454-1008343DC5A1}"/>
              </a:ext>
            </a:extLst>
          </p:cNvPr>
          <p:cNvSpPr txBox="1"/>
          <p:nvPr/>
        </p:nvSpPr>
        <p:spPr>
          <a:xfrm>
            <a:off x="963873" y="2836160"/>
            <a:ext cx="9799254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800" b="1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    Tết     </a:t>
            </a:r>
            <a:r>
              <a:rPr kumimoji="0" lang="vi-VN" sz="1800" b="1" i="0" u="none" strike="noStrike" kern="1200" cap="none" spc="0" normalizeH="0" baseline="0" noProof="0" dirty="0" err="1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tết</a:t>
            </a:r>
            <a:r>
              <a:rPr kumimoji="0" lang="vi-VN" sz="1800" b="1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   </a:t>
            </a:r>
            <a:r>
              <a:rPr kumimoji="0" lang="vi-VN" sz="1800" b="1" i="0" u="none" strike="noStrike" kern="1200" cap="none" spc="0" normalizeH="0" baseline="0" noProof="0" dirty="0" err="1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tết</a:t>
            </a:r>
            <a:r>
              <a:rPr kumimoji="0" lang="vi-VN" sz="1800" b="1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      là        tết       là      tết</a:t>
            </a: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,</a:t>
            </a:r>
            <a:r>
              <a:rPr kumimoji="0" lang="vi-VN" sz="1800" b="1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           cho     người ở     xa       về           đây  sum   vầy</a:t>
            </a: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.</a:t>
            </a:r>
          </a:p>
        </p:txBody>
      </p:sp>
      <p:sp>
        <p:nvSpPr>
          <p:cNvPr id="9" name="Hộp Văn bản 8">
            <a:extLst>
              <a:ext uri="{FF2B5EF4-FFF2-40B4-BE49-F238E27FC236}">
                <a16:creationId xmlns:a16="http://schemas.microsoft.com/office/drawing/2014/main" id="{C83C38DB-0F33-4650-1FDD-2C3561D25D2B}"/>
              </a:ext>
            </a:extLst>
          </p:cNvPr>
          <p:cNvSpPr txBox="1"/>
          <p:nvPr/>
        </p:nvSpPr>
        <p:spPr>
          <a:xfrm>
            <a:off x="1196373" y="3668356"/>
            <a:ext cx="9381048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800" b="1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Tết     </a:t>
            </a:r>
            <a:r>
              <a:rPr kumimoji="0" lang="vi-VN" sz="1800" b="1" i="0" u="none" strike="noStrike" kern="1200" cap="none" spc="0" normalizeH="0" baseline="0" noProof="0" dirty="0" err="1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tết</a:t>
            </a:r>
            <a:r>
              <a:rPr kumimoji="0" lang="vi-VN" sz="1800" b="1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    </a:t>
            </a:r>
            <a:r>
              <a:rPr kumimoji="0" lang="vi-VN" sz="1800" b="1" i="0" u="none" strike="noStrike" kern="1200" cap="none" spc="0" normalizeH="0" baseline="0" noProof="0" dirty="0" err="1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tết</a:t>
            </a:r>
            <a:r>
              <a:rPr kumimoji="0" lang="vi-VN" sz="1800" b="1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    là        tết      là    tết</a:t>
            </a: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,</a:t>
            </a:r>
            <a:r>
              <a:rPr kumimoji="0" lang="vi-VN" sz="1800" b="1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        con  cháu ông bà   quây quần  bên nhau</a:t>
            </a: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.</a:t>
            </a:r>
          </a:p>
        </p:txBody>
      </p:sp>
      <p:sp>
        <p:nvSpPr>
          <p:cNvPr id="12" name="Hộp Văn bản 11">
            <a:extLst>
              <a:ext uri="{FF2B5EF4-FFF2-40B4-BE49-F238E27FC236}">
                <a16:creationId xmlns:a16="http://schemas.microsoft.com/office/drawing/2014/main" id="{3E2B7164-1926-AB40-3292-A2DCAE032D5C}"/>
              </a:ext>
            </a:extLst>
          </p:cNvPr>
          <p:cNvSpPr txBox="1"/>
          <p:nvPr/>
        </p:nvSpPr>
        <p:spPr>
          <a:xfrm>
            <a:off x="1196373" y="4500552"/>
            <a:ext cx="9674827" cy="120032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800" b="1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Cho   bầy trẻ   thơ    cùng      khoe  áo      mới</a:t>
            </a: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.</a:t>
            </a:r>
            <a:r>
              <a:rPr kumimoji="0" lang="vi-VN" sz="1800" b="1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        Cho những người lớn lì          xì      trẻ    con</a:t>
            </a: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1" i="0" u="none" strike="noStrike" kern="1200" cap="none" spc="0" normalizeH="0" baseline="0" noProof="0" dirty="0">
              <a:ln>
                <a:noFill/>
              </a:ln>
              <a:solidFill>
                <a:srgbClr val="0070C0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1" i="0" u="none" strike="noStrike" kern="1200" cap="none" spc="0" normalizeH="0" baseline="0" noProof="0" dirty="0">
              <a:ln>
                <a:noFill/>
              </a:ln>
              <a:solidFill>
                <a:srgbClr val="0070C0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800" b="1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Tết   </a:t>
            </a:r>
            <a:r>
              <a:rPr kumimoji="0" lang="vi-VN" sz="1800" b="1" i="0" u="none" strike="noStrike" kern="1200" cap="none" spc="0" normalizeH="0" baseline="0" noProof="0" dirty="0" err="1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tết</a:t>
            </a:r>
            <a:r>
              <a:rPr kumimoji="0" lang="vi-VN" sz="1800" b="1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muôn người  hân     hoan  chúc nhau</a:t>
            </a: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.</a:t>
            </a:r>
            <a:r>
              <a:rPr kumimoji="0" lang="vi-VN" sz="1800" b="1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      Chúc   nhau một năm     an      lành   yên   vui</a:t>
            </a: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.</a:t>
            </a:r>
            <a:r>
              <a:rPr kumimoji="0" lang="vi-VN" sz="1800" b="1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endParaRPr kumimoji="0" lang="en-US" sz="1800" b="1" i="0" u="none" strike="noStrike" kern="1200" cap="none" spc="0" normalizeH="0" baseline="0" noProof="0" dirty="0">
              <a:ln>
                <a:noFill/>
              </a:ln>
              <a:solidFill>
                <a:srgbClr val="0070C0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</a:endParaRPr>
          </a:p>
        </p:txBody>
      </p:sp>
      <p:sp>
        <p:nvSpPr>
          <p:cNvPr id="13" name="Hộp Văn bản 12">
            <a:extLst>
              <a:ext uri="{FF2B5EF4-FFF2-40B4-BE49-F238E27FC236}">
                <a16:creationId xmlns:a16="http://schemas.microsoft.com/office/drawing/2014/main" id="{02243D5C-BDDC-43CF-023E-B1E6AEF7F1B0}"/>
              </a:ext>
            </a:extLst>
          </p:cNvPr>
          <p:cNvSpPr txBox="1"/>
          <p:nvPr/>
        </p:nvSpPr>
        <p:spPr>
          <a:xfrm>
            <a:off x="1550382" y="6111252"/>
            <a:ext cx="920636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2000" b="0" i="1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+mn-cs"/>
              </a:rPr>
              <a:t>Cho  bầy trẻ thơ cùng     khoe áo    mới.      Cho những người lớn lì     xì    trẻ  con.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2000" b="0" i="1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+mn-cs"/>
              </a:rPr>
              <a:t>Tết   </a:t>
            </a:r>
            <a:r>
              <a:rPr kumimoji="0" lang="vi-VN" sz="2000" b="0" i="1" u="none" strike="noStrike" kern="1200" cap="none" spc="0" normalizeH="0" baseline="0" noProof="0" dirty="0" err="1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+mn-cs"/>
              </a:rPr>
              <a:t>tết</a:t>
            </a:r>
            <a:r>
              <a:rPr kumimoji="0" lang="vi-VN" sz="2000" b="0" i="1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+mn-cs"/>
              </a:rPr>
              <a:t>  muôn người hân hoan chúc nhau.   Chúc nhau một năm an lành yên vui. </a:t>
            </a:r>
          </a:p>
        </p:txBody>
      </p:sp>
      <p:sp>
        <p:nvSpPr>
          <p:cNvPr id="14" name="Rectangle 5">
            <a:extLst>
              <a:ext uri="{FF2B5EF4-FFF2-40B4-BE49-F238E27FC236}">
                <a16:creationId xmlns:a16="http://schemas.microsoft.com/office/drawing/2014/main" id="{D6EEE2AA-174F-A5E1-42C7-9C7BAA3C4394}"/>
              </a:ext>
            </a:extLst>
          </p:cNvPr>
          <p:cNvSpPr/>
          <p:nvPr/>
        </p:nvSpPr>
        <p:spPr>
          <a:xfrm>
            <a:off x="4920206" y="22222"/>
            <a:ext cx="1757212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srgbClr val="ED7D31">
                    <a:lumMod val="75000"/>
                  </a:srgbClr>
                </a:solidFill>
                <a:effectLst/>
                <a:uLnTx/>
                <a:uFillTx/>
                <a:latin typeface="Times New Roman" panose="02020603050405020304"/>
                <a:ea typeface="Times New Roman" panose="02020603050405020304"/>
                <a:cs typeface="+mn-cs"/>
              </a:rPr>
              <a:t>Tết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ED7D31">
                    <a:lumMod val="75000"/>
                  </a:srgbClr>
                </a:solidFill>
                <a:effectLst/>
                <a:uLnTx/>
                <a:uFillTx/>
                <a:latin typeface="Times New Roman" panose="02020603050405020304"/>
                <a:ea typeface="Times New Roman" panose="02020603050405020304"/>
                <a:cs typeface="+mn-cs"/>
              </a:rPr>
              <a:t>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srgbClr val="ED7D31">
                    <a:lumMod val="75000"/>
                  </a:srgbClr>
                </a:solidFill>
                <a:effectLst/>
                <a:uLnTx/>
                <a:uFillTx/>
                <a:latin typeface="Times New Roman" panose="02020603050405020304"/>
                <a:ea typeface="Times New Roman" panose="02020603050405020304"/>
                <a:cs typeface="+mn-cs"/>
              </a:rPr>
              <a:t>là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ED7D31">
                    <a:lumMod val="75000"/>
                  </a:srgbClr>
                </a:solidFill>
                <a:effectLst/>
                <a:uLnTx/>
                <a:uFillTx/>
                <a:latin typeface="Times New Roman" panose="02020603050405020304"/>
                <a:ea typeface="Times New Roman" panose="02020603050405020304"/>
                <a:cs typeface="+mn-cs"/>
              </a:rPr>
              <a:t>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srgbClr val="ED7D31">
                    <a:lumMod val="75000"/>
                  </a:srgbClr>
                </a:solidFill>
                <a:effectLst/>
                <a:uLnTx/>
                <a:uFillTx/>
                <a:latin typeface="Times New Roman" panose="02020603050405020304"/>
                <a:ea typeface="Times New Roman" panose="02020603050405020304"/>
                <a:cs typeface="+mn-cs"/>
              </a:rPr>
              <a:t>tết</a:t>
            </a:r>
            <a:endParaRPr kumimoji="0" lang="en-US" sz="3200" b="0" i="0" u="none" strike="noStrike" kern="1200" cap="none" spc="0" normalizeH="0" baseline="0" noProof="0" dirty="0">
              <a:ln>
                <a:noFill/>
              </a:ln>
              <a:solidFill>
                <a:srgbClr val="ED7D31">
                  <a:lumMod val="75000"/>
                </a:srgbClr>
              </a:solidFill>
              <a:effectLst/>
              <a:uLnTx/>
              <a:uFillTx/>
              <a:latin typeface="Times New Roman" panose="02020603050405020304"/>
              <a:ea typeface="Times New Roman" panose="02020603050405020304"/>
              <a:cs typeface="+mn-cs"/>
            </a:endParaRPr>
          </a:p>
        </p:txBody>
      </p:sp>
      <p:sp>
        <p:nvSpPr>
          <p:cNvPr id="15" name="Rectangle 6">
            <a:extLst>
              <a:ext uri="{FF2B5EF4-FFF2-40B4-BE49-F238E27FC236}">
                <a16:creationId xmlns:a16="http://schemas.microsoft.com/office/drawing/2014/main" id="{FC772743-9628-545A-15E6-36B8F35F0E3E}"/>
              </a:ext>
            </a:extLst>
          </p:cNvPr>
          <p:cNvSpPr/>
          <p:nvPr/>
        </p:nvSpPr>
        <p:spPr>
          <a:xfrm>
            <a:off x="6395033" y="166062"/>
            <a:ext cx="5345410" cy="41787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000" b="0" i="1" u="none" strike="noStrike" kern="1200" cap="none" spc="0" normalizeH="0" baseline="0" noProof="0" dirty="0" err="1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Times New Roman" panose="02020603050405020304"/>
                <a:ea typeface="Times New Roman" panose="02020603050405020304"/>
                <a:cs typeface="+mn-cs"/>
              </a:rPr>
              <a:t>Nhạc</a:t>
            </a:r>
            <a:r>
              <a:rPr kumimoji="0" lang="fr-FR" sz="2000" b="0" i="1" u="none" strike="noStrike" kern="120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Times New Roman" panose="02020603050405020304"/>
                <a:ea typeface="Times New Roman" panose="02020603050405020304"/>
                <a:cs typeface="+mn-cs"/>
              </a:rPr>
              <a:t> </a:t>
            </a:r>
            <a:r>
              <a:rPr kumimoji="0" lang="fr-FR" sz="2000" b="0" i="1" u="none" strike="noStrike" kern="1200" cap="none" spc="0" normalizeH="0" baseline="0" noProof="0" dirty="0" err="1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Times New Roman" panose="02020603050405020304"/>
                <a:ea typeface="Times New Roman" panose="02020603050405020304"/>
                <a:cs typeface="+mn-cs"/>
              </a:rPr>
              <a:t>và</a:t>
            </a:r>
            <a:r>
              <a:rPr kumimoji="0" lang="fr-FR" sz="2000" b="0" i="1" u="none" strike="noStrike" kern="120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Times New Roman" panose="02020603050405020304"/>
                <a:ea typeface="Times New Roman" panose="02020603050405020304"/>
                <a:cs typeface="+mn-cs"/>
              </a:rPr>
              <a:t> </a:t>
            </a:r>
            <a:r>
              <a:rPr kumimoji="0" lang="fr-FR" sz="2000" b="0" i="1" u="none" strike="noStrike" kern="1200" cap="none" spc="0" normalizeH="0" baseline="0" noProof="0" dirty="0" err="1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Times New Roman" panose="02020603050405020304"/>
                <a:ea typeface="Times New Roman" panose="02020603050405020304"/>
                <a:cs typeface="+mn-cs"/>
              </a:rPr>
              <a:t>lời</a:t>
            </a:r>
            <a:r>
              <a:rPr kumimoji="0" lang="fr-FR" sz="2000" b="0" i="1" u="none" strike="noStrike" kern="120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Times New Roman" panose="02020603050405020304"/>
                <a:ea typeface="Times New Roman" panose="02020603050405020304"/>
                <a:cs typeface="+mn-cs"/>
              </a:rPr>
              <a:t>: </a:t>
            </a:r>
            <a:r>
              <a:rPr kumimoji="0" lang="fr-FR" sz="2000" b="0" i="1" u="none" strike="noStrike" kern="1200" cap="none" spc="0" normalizeH="0" baseline="0" noProof="0" dirty="0" err="1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Times New Roman" panose="02020603050405020304"/>
                <a:ea typeface="Times New Roman" panose="02020603050405020304"/>
                <a:cs typeface="+mn-cs"/>
              </a:rPr>
              <a:t>Nhất</a:t>
            </a:r>
            <a:r>
              <a:rPr kumimoji="0" lang="fr-FR" sz="2000" b="0" i="1" u="none" strike="noStrike" kern="120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Times New Roman" panose="02020603050405020304"/>
                <a:ea typeface="Times New Roman" panose="02020603050405020304"/>
                <a:cs typeface="+mn-cs"/>
              </a:rPr>
              <a:t> Trung</a:t>
            </a:r>
            <a:endParaRPr kumimoji="0" lang="fr-FR" sz="2000" b="0" i="1" u="none" strike="noStrike" kern="1200" cap="none" spc="0" normalizeH="0" baseline="0" noProof="0" dirty="0">
              <a:ln>
                <a:noFill/>
              </a:ln>
              <a:solidFill>
                <a:srgbClr val="44546A"/>
              </a:solidFill>
              <a:effectLst/>
              <a:uLnTx/>
              <a:uFillTx/>
              <a:latin typeface="Times New Roman" panose="02020603050405020304"/>
              <a:ea typeface="Calibri" panose="020F0502020204030204"/>
              <a:cs typeface="+mn-cs"/>
            </a:endParaRPr>
          </a:p>
        </p:txBody>
      </p:sp>
      <p:sp>
        <p:nvSpPr>
          <p:cNvPr id="16" name="Rectangle 5">
            <a:extLst>
              <a:ext uri="{FF2B5EF4-FFF2-40B4-BE49-F238E27FC236}">
                <a16:creationId xmlns:a16="http://schemas.microsoft.com/office/drawing/2014/main" id="{A5D931FF-BD8F-1ED5-75F1-54A533CD0447}"/>
              </a:ext>
            </a:extLst>
          </p:cNvPr>
          <p:cNvSpPr/>
          <p:nvPr/>
        </p:nvSpPr>
        <p:spPr>
          <a:xfrm>
            <a:off x="-47308" y="40170"/>
            <a:ext cx="4847802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70AD47">
                    <a:lumMod val="50000"/>
                  </a:srgbClr>
                </a:solidFill>
                <a:effectLst/>
                <a:uLnTx/>
                <a:uFillTx/>
                <a:latin typeface="Times New Roman" panose="02020603050405020304"/>
                <a:ea typeface="Times New Roman" panose="02020603050405020304"/>
                <a:cs typeface="+mn-cs"/>
              </a:rPr>
              <a:t>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70AD47">
                    <a:lumMod val="50000"/>
                  </a:srgbClr>
                </a:solidFill>
                <a:effectLst/>
                <a:uLnTx/>
                <a:uFillTx/>
                <a:latin typeface="Times New Roman" panose="02020603050405020304"/>
                <a:ea typeface="Times New Roman" panose="02020603050405020304"/>
                <a:cs typeface="+mn-cs"/>
              </a:rPr>
              <a:t>Hát</a:t>
            </a:r>
            <a:r>
              <a:rPr kumimoji="0" lang="en-US" sz="2800" b="1" i="0" u="none" strike="noStrike" kern="1200" cap="none" spc="0" normalizeH="0" noProof="0" dirty="0">
                <a:ln>
                  <a:noFill/>
                </a:ln>
                <a:solidFill>
                  <a:srgbClr val="70AD47">
                    <a:lumMod val="50000"/>
                  </a:srgbClr>
                </a:solidFill>
                <a:effectLst/>
                <a:uLnTx/>
                <a:uFillTx/>
                <a:latin typeface="Times New Roman" panose="02020603050405020304"/>
                <a:ea typeface="Times New Roman" panose="02020603050405020304"/>
                <a:cs typeface="+mn-cs"/>
              </a:rPr>
              <a:t> </a:t>
            </a:r>
            <a:r>
              <a:rPr kumimoji="0" lang="en-US" sz="2800" b="1" i="0" u="none" strike="noStrike" kern="1200" cap="none" spc="0" normalizeH="0" noProof="0" dirty="0" err="1">
                <a:ln>
                  <a:noFill/>
                </a:ln>
                <a:solidFill>
                  <a:srgbClr val="70AD47">
                    <a:lumMod val="50000"/>
                  </a:srgbClr>
                </a:solidFill>
                <a:effectLst/>
                <a:uLnTx/>
                <a:uFillTx/>
                <a:latin typeface="Times New Roman" panose="02020603050405020304"/>
                <a:ea typeface="Times New Roman" panose="02020603050405020304"/>
                <a:cs typeface="+mn-cs"/>
              </a:rPr>
              <a:t>kết</a:t>
            </a:r>
            <a:r>
              <a:rPr kumimoji="0" lang="en-US" sz="2800" b="1" i="0" u="none" strike="noStrike" kern="1200" cap="none" spc="0" normalizeH="0" noProof="0" dirty="0">
                <a:ln>
                  <a:noFill/>
                </a:ln>
                <a:solidFill>
                  <a:srgbClr val="70AD47">
                    <a:lumMod val="50000"/>
                  </a:srgbClr>
                </a:solidFill>
                <a:effectLst/>
                <a:uLnTx/>
                <a:uFillTx/>
                <a:latin typeface="Times New Roman" panose="02020603050405020304"/>
                <a:ea typeface="Times New Roman" panose="02020603050405020304"/>
                <a:cs typeface="+mn-cs"/>
              </a:rPr>
              <a:t> </a:t>
            </a:r>
            <a:r>
              <a:rPr kumimoji="0" lang="en-US" sz="2800" b="1" i="0" u="none" strike="noStrike" kern="1200" cap="none" spc="0" normalizeH="0" noProof="0" dirty="0" err="1">
                <a:ln>
                  <a:noFill/>
                </a:ln>
                <a:solidFill>
                  <a:srgbClr val="70AD47">
                    <a:lumMod val="50000"/>
                  </a:srgbClr>
                </a:solidFill>
                <a:effectLst/>
                <a:uLnTx/>
                <a:uFillTx/>
                <a:latin typeface="Times New Roman" panose="02020603050405020304"/>
                <a:ea typeface="Times New Roman" panose="02020603050405020304"/>
                <a:cs typeface="+mn-cs"/>
              </a:rPr>
              <a:t>hợp</a:t>
            </a:r>
            <a:r>
              <a:rPr kumimoji="0" lang="en-US" sz="2800" b="1" i="0" u="none" strike="noStrike" kern="1200" cap="none" spc="0" normalizeH="0" noProof="0" dirty="0">
                <a:ln>
                  <a:noFill/>
                </a:ln>
                <a:solidFill>
                  <a:srgbClr val="70AD47">
                    <a:lumMod val="50000"/>
                  </a:srgbClr>
                </a:solidFill>
                <a:effectLst/>
                <a:uLnTx/>
                <a:uFillTx/>
                <a:latin typeface="Times New Roman" panose="02020603050405020304"/>
                <a:ea typeface="Times New Roman" panose="02020603050405020304"/>
                <a:cs typeface="+mn-cs"/>
              </a:rPr>
              <a:t> </a:t>
            </a:r>
            <a:r>
              <a:rPr kumimoji="0" lang="en-US" sz="2800" b="1" i="0" u="none" strike="noStrike" kern="1200" cap="none" spc="0" normalizeH="0" noProof="0" dirty="0" err="1">
                <a:ln>
                  <a:noFill/>
                </a:ln>
                <a:solidFill>
                  <a:srgbClr val="70AD47">
                    <a:lumMod val="50000"/>
                  </a:srgbClr>
                </a:solidFill>
                <a:effectLst/>
                <a:uLnTx/>
                <a:uFillTx/>
                <a:latin typeface="Times New Roman" panose="02020603050405020304"/>
                <a:ea typeface="Times New Roman" panose="02020603050405020304"/>
                <a:cs typeface="+mn-cs"/>
              </a:rPr>
              <a:t>vỗ</a:t>
            </a:r>
            <a:r>
              <a:rPr kumimoji="0" lang="en-US" sz="2800" b="1" i="0" u="none" strike="noStrike" kern="1200" cap="none" spc="0" normalizeH="0" noProof="0" dirty="0">
                <a:ln>
                  <a:noFill/>
                </a:ln>
                <a:solidFill>
                  <a:srgbClr val="70AD47">
                    <a:lumMod val="50000"/>
                  </a:srgbClr>
                </a:solidFill>
                <a:effectLst/>
                <a:uLnTx/>
                <a:uFillTx/>
                <a:latin typeface="Times New Roman" panose="02020603050405020304"/>
                <a:ea typeface="Times New Roman" panose="02020603050405020304"/>
                <a:cs typeface="+mn-cs"/>
              </a:rPr>
              <a:t> </a:t>
            </a:r>
            <a:r>
              <a:rPr kumimoji="0" lang="en-US" sz="2800" b="1" i="0" u="none" strike="noStrike" kern="1200" cap="none" spc="0" normalizeH="0" noProof="0" dirty="0" err="1">
                <a:ln>
                  <a:noFill/>
                </a:ln>
                <a:solidFill>
                  <a:srgbClr val="70AD47">
                    <a:lumMod val="50000"/>
                  </a:srgbClr>
                </a:solidFill>
                <a:effectLst/>
                <a:uLnTx/>
                <a:uFillTx/>
                <a:latin typeface="Times New Roman" panose="02020603050405020304"/>
                <a:ea typeface="Times New Roman" panose="02020603050405020304"/>
                <a:cs typeface="+mn-cs"/>
              </a:rPr>
              <a:t>đệm</a:t>
            </a:r>
            <a:r>
              <a:rPr kumimoji="0" lang="en-US" sz="2800" b="1" i="0" u="none" strike="noStrike" kern="1200" cap="none" spc="0" normalizeH="0" noProof="0" dirty="0">
                <a:ln>
                  <a:noFill/>
                </a:ln>
                <a:solidFill>
                  <a:srgbClr val="70AD47">
                    <a:lumMod val="50000"/>
                  </a:srgbClr>
                </a:solidFill>
                <a:effectLst/>
                <a:uLnTx/>
                <a:uFillTx/>
                <a:latin typeface="Times New Roman" panose="02020603050405020304"/>
                <a:ea typeface="Times New Roman" panose="02020603050405020304"/>
                <a:cs typeface="+mn-cs"/>
              </a:rPr>
              <a:t> </a:t>
            </a:r>
            <a:r>
              <a:rPr kumimoji="0" lang="en-US" sz="2800" b="1" i="0" u="none" strike="noStrike" kern="1200" cap="none" spc="0" normalizeH="0" noProof="0" dirty="0" err="1">
                <a:ln>
                  <a:noFill/>
                </a:ln>
                <a:solidFill>
                  <a:srgbClr val="70AD47">
                    <a:lumMod val="50000"/>
                  </a:srgbClr>
                </a:solidFill>
                <a:effectLst/>
                <a:uLnTx/>
                <a:uFillTx/>
                <a:latin typeface="Times New Roman" panose="02020603050405020304"/>
                <a:ea typeface="Times New Roman" panose="02020603050405020304"/>
                <a:cs typeface="+mn-cs"/>
              </a:rPr>
              <a:t>theo</a:t>
            </a:r>
            <a:r>
              <a:rPr kumimoji="0" lang="en-US" sz="2800" b="1" i="0" u="none" strike="noStrike" kern="1200" cap="none" spc="0" normalizeH="0" noProof="0" dirty="0">
                <a:ln>
                  <a:noFill/>
                </a:ln>
                <a:solidFill>
                  <a:srgbClr val="70AD47">
                    <a:lumMod val="50000"/>
                  </a:srgbClr>
                </a:solidFill>
                <a:effectLst/>
                <a:uLnTx/>
                <a:uFillTx/>
                <a:latin typeface="Times New Roman" panose="02020603050405020304"/>
                <a:ea typeface="Times New Roman" panose="02020603050405020304"/>
                <a:cs typeface="+mn-cs"/>
              </a:rPr>
              <a:t> </a:t>
            </a:r>
            <a:r>
              <a:rPr kumimoji="0" lang="en-US" sz="2800" b="1" i="0" u="none" strike="noStrike" kern="1200" cap="none" spc="0" normalizeH="0" noProof="0" dirty="0" err="1">
                <a:ln>
                  <a:noFill/>
                </a:ln>
                <a:solidFill>
                  <a:srgbClr val="70AD47">
                    <a:lumMod val="50000"/>
                  </a:srgbClr>
                </a:solidFill>
                <a:effectLst/>
                <a:uLnTx/>
                <a:uFillTx/>
                <a:latin typeface="Times New Roman" panose="02020603050405020304"/>
                <a:ea typeface="Times New Roman" panose="02020603050405020304"/>
                <a:cs typeface="+mn-cs"/>
              </a:rPr>
              <a:t>nhịp</a:t>
            </a: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srgbClr val="70AD47">
                  <a:lumMod val="50000"/>
                </a:srgbClr>
              </a:solidFill>
              <a:effectLst/>
              <a:uLnTx/>
              <a:uFillTx/>
              <a:latin typeface="Times New Roman" panose="02020603050405020304"/>
              <a:ea typeface="Times New Roman" panose="02020603050405020304"/>
              <a:cs typeface="+mn-cs"/>
            </a:endParaRPr>
          </a:p>
        </p:txBody>
      </p:sp>
      <p:pic>
        <p:nvPicPr>
          <p:cNvPr id="17" name="Picture 4">
            <a:extLst>
              <a:ext uri="{FF2B5EF4-FFF2-40B4-BE49-F238E27FC236}">
                <a16:creationId xmlns:a16="http://schemas.microsoft.com/office/drawing/2014/main" id="{4F101C4F-B9A4-F941-90DD-183F9186208A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rcRect/>
          <a:stretch>
            <a:fillRect/>
          </a:stretch>
        </p:blipFill>
        <p:spPr>
          <a:xfrm>
            <a:off x="-903111" y="777506"/>
            <a:ext cx="1683497" cy="5714640"/>
          </a:xfrm>
          <a:prstGeom prst="rect">
            <a:avLst/>
          </a:prstGeom>
        </p:spPr>
      </p:pic>
      <p:pic>
        <p:nvPicPr>
          <p:cNvPr id="18" name="Picture 4">
            <a:extLst>
              <a:ext uri="{FF2B5EF4-FFF2-40B4-BE49-F238E27FC236}">
                <a16:creationId xmlns:a16="http://schemas.microsoft.com/office/drawing/2014/main" id="{47283633-A1A0-745C-FE2B-EB42B837897B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rcRect/>
          <a:stretch>
            <a:fillRect/>
          </a:stretch>
        </p:blipFill>
        <p:spPr>
          <a:xfrm rot="209126" flipH="1">
            <a:off x="11398387" y="649498"/>
            <a:ext cx="1559980" cy="5318071"/>
          </a:xfrm>
          <a:prstGeom prst="rect">
            <a:avLst/>
          </a:prstGeom>
        </p:spPr>
      </p:pic>
      <p:grpSp>
        <p:nvGrpSpPr>
          <p:cNvPr id="19" name="Group 34">
            <a:extLst>
              <a:ext uri="{FF2B5EF4-FFF2-40B4-BE49-F238E27FC236}">
                <a16:creationId xmlns:a16="http://schemas.microsoft.com/office/drawing/2014/main" id="{5CD5BC55-263D-B599-A1D2-2A39A55B51BA}"/>
              </a:ext>
            </a:extLst>
          </p:cNvPr>
          <p:cNvGrpSpPr/>
          <p:nvPr/>
        </p:nvGrpSpPr>
        <p:grpSpPr bwMode="auto">
          <a:xfrm>
            <a:off x="-115295" y="6691937"/>
            <a:ext cx="12489180" cy="176925"/>
            <a:chOff x="0" y="4105"/>
            <a:chExt cx="5511" cy="215"/>
          </a:xfrm>
        </p:grpSpPr>
        <p:sp>
          <p:nvSpPr>
            <p:cNvPr id="22" name="Freeform 37">
              <a:extLst>
                <a:ext uri="{FF2B5EF4-FFF2-40B4-BE49-F238E27FC236}">
                  <a16:creationId xmlns:a16="http://schemas.microsoft.com/office/drawing/2014/main" id="{1B6EFE2F-0091-FD8C-522F-8A7291ECF5E2}"/>
                </a:ext>
              </a:extLst>
            </p:cNvPr>
            <p:cNvSpPr/>
            <p:nvPr/>
          </p:nvSpPr>
          <p:spPr bwMode="auto">
            <a:xfrm>
              <a:off x="1050" y="4238"/>
              <a:ext cx="236" cy="75"/>
            </a:xfrm>
            <a:custGeom>
              <a:avLst/>
              <a:gdLst>
                <a:gd name="T0" fmla="*/ 102 w 236"/>
                <a:gd name="T1" fmla="*/ 2 h 75"/>
                <a:gd name="T2" fmla="*/ 78 w 236"/>
                <a:gd name="T3" fmla="*/ 0 h 75"/>
                <a:gd name="T4" fmla="*/ 57 w 236"/>
                <a:gd name="T5" fmla="*/ 3 h 75"/>
                <a:gd name="T6" fmla="*/ 37 w 236"/>
                <a:gd name="T7" fmla="*/ 6 h 75"/>
                <a:gd name="T8" fmla="*/ 20 w 236"/>
                <a:gd name="T9" fmla="*/ 13 h 75"/>
                <a:gd name="T10" fmla="*/ 8 w 236"/>
                <a:gd name="T11" fmla="*/ 22 h 75"/>
                <a:gd name="T12" fmla="*/ 0 w 236"/>
                <a:gd name="T13" fmla="*/ 32 h 75"/>
                <a:gd name="T14" fmla="*/ 0 w 236"/>
                <a:gd name="T15" fmla="*/ 45 h 75"/>
                <a:gd name="T16" fmla="*/ 6 w 236"/>
                <a:gd name="T17" fmla="*/ 61 h 75"/>
                <a:gd name="T18" fmla="*/ 40 w 236"/>
                <a:gd name="T19" fmla="*/ 68 h 75"/>
                <a:gd name="T20" fmla="*/ 69 w 236"/>
                <a:gd name="T21" fmla="*/ 73 h 75"/>
                <a:gd name="T22" fmla="*/ 95 w 236"/>
                <a:gd name="T23" fmla="*/ 75 h 75"/>
                <a:gd name="T24" fmla="*/ 116 w 236"/>
                <a:gd name="T25" fmla="*/ 75 h 75"/>
                <a:gd name="T26" fmla="*/ 136 w 236"/>
                <a:gd name="T27" fmla="*/ 75 h 75"/>
                <a:gd name="T28" fmla="*/ 156 w 236"/>
                <a:gd name="T29" fmla="*/ 73 h 75"/>
                <a:gd name="T30" fmla="*/ 175 w 236"/>
                <a:gd name="T31" fmla="*/ 69 h 75"/>
                <a:gd name="T32" fmla="*/ 195 w 236"/>
                <a:gd name="T33" fmla="*/ 65 h 75"/>
                <a:gd name="T34" fmla="*/ 214 w 236"/>
                <a:gd name="T35" fmla="*/ 60 h 75"/>
                <a:gd name="T36" fmla="*/ 226 w 236"/>
                <a:gd name="T37" fmla="*/ 54 h 75"/>
                <a:gd name="T38" fmla="*/ 232 w 236"/>
                <a:gd name="T39" fmla="*/ 47 h 75"/>
                <a:gd name="T40" fmla="*/ 236 w 236"/>
                <a:gd name="T41" fmla="*/ 38 h 75"/>
                <a:gd name="T42" fmla="*/ 236 w 236"/>
                <a:gd name="T43" fmla="*/ 31 h 75"/>
                <a:gd name="T44" fmla="*/ 233 w 236"/>
                <a:gd name="T45" fmla="*/ 24 h 75"/>
                <a:gd name="T46" fmla="*/ 230 w 236"/>
                <a:gd name="T47" fmla="*/ 17 h 75"/>
                <a:gd name="T48" fmla="*/ 224 w 236"/>
                <a:gd name="T49" fmla="*/ 12 h 75"/>
                <a:gd name="T50" fmla="*/ 217 w 236"/>
                <a:gd name="T51" fmla="*/ 9 h 75"/>
                <a:gd name="T52" fmla="*/ 209 w 236"/>
                <a:gd name="T53" fmla="*/ 6 h 75"/>
                <a:gd name="T54" fmla="*/ 200 w 236"/>
                <a:gd name="T55" fmla="*/ 5 h 75"/>
                <a:gd name="T56" fmla="*/ 189 w 236"/>
                <a:gd name="T57" fmla="*/ 5 h 75"/>
                <a:gd name="T58" fmla="*/ 180 w 236"/>
                <a:gd name="T59" fmla="*/ 8 h 75"/>
                <a:gd name="T60" fmla="*/ 171 w 236"/>
                <a:gd name="T61" fmla="*/ 9 h 75"/>
                <a:gd name="T62" fmla="*/ 163 w 236"/>
                <a:gd name="T63" fmla="*/ 11 h 75"/>
                <a:gd name="T64" fmla="*/ 157 w 236"/>
                <a:gd name="T65" fmla="*/ 13 h 75"/>
                <a:gd name="T66" fmla="*/ 153 w 236"/>
                <a:gd name="T67" fmla="*/ 15 h 75"/>
                <a:gd name="T68" fmla="*/ 146 w 236"/>
                <a:gd name="T69" fmla="*/ 15 h 75"/>
                <a:gd name="T70" fmla="*/ 140 w 236"/>
                <a:gd name="T71" fmla="*/ 13 h 75"/>
                <a:gd name="T72" fmla="*/ 134 w 236"/>
                <a:gd name="T73" fmla="*/ 11 h 75"/>
                <a:gd name="T74" fmla="*/ 127 w 236"/>
                <a:gd name="T75" fmla="*/ 9 h 75"/>
                <a:gd name="T76" fmla="*/ 119 w 236"/>
                <a:gd name="T77" fmla="*/ 5 h 75"/>
                <a:gd name="T78" fmla="*/ 111 w 236"/>
                <a:gd name="T79" fmla="*/ 3 h 75"/>
                <a:gd name="T80" fmla="*/ 102 w 236"/>
                <a:gd name="T81" fmla="*/ 2 h 7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236" h="75">
                  <a:moveTo>
                    <a:pt x="102" y="2"/>
                  </a:moveTo>
                  <a:lnTo>
                    <a:pt x="78" y="0"/>
                  </a:lnTo>
                  <a:lnTo>
                    <a:pt x="57" y="3"/>
                  </a:lnTo>
                  <a:lnTo>
                    <a:pt x="37" y="6"/>
                  </a:lnTo>
                  <a:lnTo>
                    <a:pt x="20" y="13"/>
                  </a:lnTo>
                  <a:lnTo>
                    <a:pt x="8" y="22"/>
                  </a:lnTo>
                  <a:lnTo>
                    <a:pt x="0" y="32"/>
                  </a:lnTo>
                  <a:lnTo>
                    <a:pt x="0" y="45"/>
                  </a:lnTo>
                  <a:lnTo>
                    <a:pt x="6" y="61"/>
                  </a:lnTo>
                  <a:lnTo>
                    <a:pt x="40" y="68"/>
                  </a:lnTo>
                  <a:lnTo>
                    <a:pt x="69" y="73"/>
                  </a:lnTo>
                  <a:lnTo>
                    <a:pt x="95" y="75"/>
                  </a:lnTo>
                  <a:lnTo>
                    <a:pt x="116" y="75"/>
                  </a:lnTo>
                  <a:lnTo>
                    <a:pt x="136" y="75"/>
                  </a:lnTo>
                  <a:lnTo>
                    <a:pt x="156" y="73"/>
                  </a:lnTo>
                  <a:lnTo>
                    <a:pt x="175" y="69"/>
                  </a:lnTo>
                  <a:lnTo>
                    <a:pt x="195" y="65"/>
                  </a:lnTo>
                  <a:lnTo>
                    <a:pt x="214" y="60"/>
                  </a:lnTo>
                  <a:lnTo>
                    <a:pt x="226" y="54"/>
                  </a:lnTo>
                  <a:lnTo>
                    <a:pt x="232" y="47"/>
                  </a:lnTo>
                  <a:lnTo>
                    <a:pt x="236" y="38"/>
                  </a:lnTo>
                  <a:lnTo>
                    <a:pt x="236" y="31"/>
                  </a:lnTo>
                  <a:lnTo>
                    <a:pt x="233" y="24"/>
                  </a:lnTo>
                  <a:lnTo>
                    <a:pt x="230" y="17"/>
                  </a:lnTo>
                  <a:lnTo>
                    <a:pt x="224" y="12"/>
                  </a:lnTo>
                  <a:lnTo>
                    <a:pt x="217" y="9"/>
                  </a:lnTo>
                  <a:lnTo>
                    <a:pt x="209" y="6"/>
                  </a:lnTo>
                  <a:lnTo>
                    <a:pt x="200" y="5"/>
                  </a:lnTo>
                  <a:lnTo>
                    <a:pt x="189" y="5"/>
                  </a:lnTo>
                  <a:lnTo>
                    <a:pt x="180" y="8"/>
                  </a:lnTo>
                  <a:lnTo>
                    <a:pt x="171" y="9"/>
                  </a:lnTo>
                  <a:lnTo>
                    <a:pt x="163" y="11"/>
                  </a:lnTo>
                  <a:lnTo>
                    <a:pt x="157" y="13"/>
                  </a:lnTo>
                  <a:lnTo>
                    <a:pt x="153" y="15"/>
                  </a:lnTo>
                  <a:lnTo>
                    <a:pt x="146" y="15"/>
                  </a:lnTo>
                  <a:lnTo>
                    <a:pt x="140" y="13"/>
                  </a:lnTo>
                  <a:lnTo>
                    <a:pt x="134" y="11"/>
                  </a:lnTo>
                  <a:lnTo>
                    <a:pt x="127" y="9"/>
                  </a:lnTo>
                  <a:lnTo>
                    <a:pt x="119" y="5"/>
                  </a:lnTo>
                  <a:lnTo>
                    <a:pt x="111" y="3"/>
                  </a:lnTo>
                  <a:lnTo>
                    <a:pt x="102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grpSp>
          <p:nvGrpSpPr>
            <p:cNvPr id="23" name="Group 38">
              <a:extLst>
                <a:ext uri="{FF2B5EF4-FFF2-40B4-BE49-F238E27FC236}">
                  <a16:creationId xmlns:a16="http://schemas.microsoft.com/office/drawing/2014/main" id="{17FBCD6F-BA83-019F-138A-2244CA6AEFA6}"/>
                </a:ext>
              </a:extLst>
            </p:cNvPr>
            <p:cNvGrpSpPr/>
            <p:nvPr/>
          </p:nvGrpSpPr>
          <p:grpSpPr bwMode="auto">
            <a:xfrm>
              <a:off x="0" y="4105"/>
              <a:ext cx="1479" cy="215"/>
              <a:chOff x="3452" y="4125"/>
              <a:chExt cx="1479" cy="215"/>
            </a:xfrm>
          </p:grpSpPr>
          <p:sp>
            <p:nvSpPr>
              <p:cNvPr id="126" name="Freeform 39">
                <a:extLst>
                  <a:ext uri="{FF2B5EF4-FFF2-40B4-BE49-F238E27FC236}">
                    <a16:creationId xmlns:a16="http://schemas.microsoft.com/office/drawing/2014/main" id="{1F62F887-1DA5-A4F6-948B-7F20A8A57F8F}"/>
                  </a:ext>
                </a:extLst>
              </p:cNvPr>
              <p:cNvSpPr/>
              <p:nvPr/>
            </p:nvSpPr>
            <p:spPr bwMode="auto">
              <a:xfrm>
                <a:off x="3592" y="4158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2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9" y="1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0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27" name="Freeform 40">
                <a:extLst>
                  <a:ext uri="{FF2B5EF4-FFF2-40B4-BE49-F238E27FC236}">
                    <a16:creationId xmlns:a16="http://schemas.microsoft.com/office/drawing/2014/main" id="{987A6FA8-D999-AE5F-1D0B-9EFCAB3AFD8B}"/>
                  </a:ext>
                </a:extLst>
              </p:cNvPr>
              <p:cNvSpPr/>
              <p:nvPr/>
            </p:nvSpPr>
            <p:spPr bwMode="auto">
              <a:xfrm>
                <a:off x="3668" y="4235"/>
                <a:ext cx="16" cy="16"/>
              </a:xfrm>
              <a:custGeom>
                <a:avLst/>
                <a:gdLst>
                  <a:gd name="T0" fmla="*/ 0 w 34"/>
                  <a:gd name="T1" fmla="*/ 1 h 32"/>
                  <a:gd name="T2" fmla="*/ 0 w 34"/>
                  <a:gd name="T3" fmla="*/ 1 h 32"/>
                  <a:gd name="T4" fmla="*/ 0 w 34"/>
                  <a:gd name="T5" fmla="*/ 1 h 32"/>
                  <a:gd name="T6" fmla="*/ 0 w 34"/>
                  <a:gd name="T7" fmla="*/ 1 h 32"/>
                  <a:gd name="T8" fmla="*/ 0 w 34"/>
                  <a:gd name="T9" fmla="*/ 0 h 32"/>
                  <a:gd name="T10" fmla="*/ 0 w 34"/>
                  <a:gd name="T11" fmla="*/ 0 h 32"/>
                  <a:gd name="T12" fmla="*/ 0 w 34"/>
                  <a:gd name="T13" fmla="*/ 1 h 32"/>
                  <a:gd name="T14" fmla="*/ 0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0 w 34"/>
                  <a:gd name="T21" fmla="*/ 1 h 32"/>
                  <a:gd name="T22" fmla="*/ 0 w 34"/>
                  <a:gd name="T23" fmla="*/ 1 h 32"/>
                  <a:gd name="T24" fmla="*/ 0 w 34"/>
                  <a:gd name="T25" fmla="*/ 1 h 32"/>
                  <a:gd name="T26" fmla="*/ 0 w 34"/>
                  <a:gd name="T27" fmla="*/ 1 h 32"/>
                  <a:gd name="T28" fmla="*/ 0 w 34"/>
                  <a:gd name="T29" fmla="*/ 1 h 32"/>
                  <a:gd name="T30" fmla="*/ 0 w 34"/>
                  <a:gd name="T31" fmla="*/ 1 h 32"/>
                  <a:gd name="T32" fmla="*/ 0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3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8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28" name="Freeform 41">
                <a:extLst>
                  <a:ext uri="{FF2B5EF4-FFF2-40B4-BE49-F238E27FC236}">
                    <a16:creationId xmlns:a16="http://schemas.microsoft.com/office/drawing/2014/main" id="{A9C0C292-675E-46D0-98CC-EE3D1710FF1C}"/>
                  </a:ext>
                </a:extLst>
              </p:cNvPr>
              <p:cNvSpPr/>
              <p:nvPr/>
            </p:nvSpPr>
            <p:spPr bwMode="auto">
              <a:xfrm>
                <a:off x="3668" y="4194"/>
                <a:ext cx="16" cy="17"/>
              </a:xfrm>
              <a:custGeom>
                <a:avLst/>
                <a:gdLst>
                  <a:gd name="T0" fmla="*/ 0 w 33"/>
                  <a:gd name="T1" fmla="*/ 1 h 32"/>
                  <a:gd name="T2" fmla="*/ 0 w 33"/>
                  <a:gd name="T3" fmla="*/ 1 h 32"/>
                  <a:gd name="T4" fmla="*/ 0 w 33"/>
                  <a:gd name="T5" fmla="*/ 1 h 32"/>
                  <a:gd name="T6" fmla="*/ 0 w 33"/>
                  <a:gd name="T7" fmla="*/ 1 h 32"/>
                  <a:gd name="T8" fmla="*/ 0 w 33"/>
                  <a:gd name="T9" fmla="*/ 0 h 32"/>
                  <a:gd name="T10" fmla="*/ 0 w 33"/>
                  <a:gd name="T11" fmla="*/ 0 h 32"/>
                  <a:gd name="T12" fmla="*/ 0 w 33"/>
                  <a:gd name="T13" fmla="*/ 1 h 32"/>
                  <a:gd name="T14" fmla="*/ 0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0 w 33"/>
                  <a:gd name="T21" fmla="*/ 1 h 32"/>
                  <a:gd name="T22" fmla="*/ 0 w 33"/>
                  <a:gd name="T23" fmla="*/ 1 h 32"/>
                  <a:gd name="T24" fmla="*/ 0 w 33"/>
                  <a:gd name="T25" fmla="*/ 1 h 32"/>
                  <a:gd name="T26" fmla="*/ 0 w 33"/>
                  <a:gd name="T27" fmla="*/ 1 h 32"/>
                  <a:gd name="T28" fmla="*/ 0 w 33"/>
                  <a:gd name="T29" fmla="*/ 1 h 32"/>
                  <a:gd name="T30" fmla="*/ 0 w 33"/>
                  <a:gd name="T31" fmla="*/ 1 h 32"/>
                  <a:gd name="T32" fmla="*/ 0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19"/>
                    </a:moveTo>
                    <a:lnTo>
                      <a:pt x="33" y="13"/>
                    </a:lnTo>
                    <a:lnTo>
                      <a:pt x="30" y="7"/>
                    </a:lnTo>
                    <a:lnTo>
                      <a:pt x="26" y="2"/>
                    </a:lnTo>
                    <a:lnTo>
                      <a:pt x="20" y="0"/>
                    </a:lnTo>
                    <a:lnTo>
                      <a:pt x="13" y="0"/>
                    </a:lnTo>
                    <a:lnTo>
                      <a:pt x="7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29" y="25"/>
                    </a:lnTo>
                    <a:lnTo>
                      <a:pt x="33" y="1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29" name="Freeform 42">
                <a:extLst>
                  <a:ext uri="{FF2B5EF4-FFF2-40B4-BE49-F238E27FC236}">
                    <a16:creationId xmlns:a16="http://schemas.microsoft.com/office/drawing/2014/main" id="{8627945B-4C48-F9D0-AE1D-6808B575C429}"/>
                  </a:ext>
                </a:extLst>
              </p:cNvPr>
              <p:cNvSpPr/>
              <p:nvPr/>
            </p:nvSpPr>
            <p:spPr bwMode="auto">
              <a:xfrm>
                <a:off x="3671" y="4153"/>
                <a:ext cx="16" cy="17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6" y="3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4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4" y="30"/>
                    </a:lnTo>
                    <a:lnTo>
                      <a:pt x="29" y="25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0" name="Freeform 43">
                <a:extLst>
                  <a:ext uri="{FF2B5EF4-FFF2-40B4-BE49-F238E27FC236}">
                    <a16:creationId xmlns:a16="http://schemas.microsoft.com/office/drawing/2014/main" id="{9BACD554-B550-7E4E-A98F-FE9507B052AB}"/>
                  </a:ext>
                </a:extLst>
              </p:cNvPr>
              <p:cNvSpPr/>
              <p:nvPr/>
            </p:nvSpPr>
            <p:spPr bwMode="auto">
              <a:xfrm>
                <a:off x="3772" y="4256"/>
                <a:ext cx="17" cy="16"/>
              </a:xfrm>
              <a:custGeom>
                <a:avLst/>
                <a:gdLst>
                  <a:gd name="T0" fmla="*/ 1 w 33"/>
                  <a:gd name="T1" fmla="*/ 1 h 32"/>
                  <a:gd name="T2" fmla="*/ 1 w 33"/>
                  <a:gd name="T3" fmla="*/ 1 h 32"/>
                  <a:gd name="T4" fmla="*/ 1 w 33"/>
                  <a:gd name="T5" fmla="*/ 1 h 32"/>
                  <a:gd name="T6" fmla="*/ 1 w 33"/>
                  <a:gd name="T7" fmla="*/ 1 h 32"/>
                  <a:gd name="T8" fmla="*/ 1 w 33"/>
                  <a:gd name="T9" fmla="*/ 0 h 32"/>
                  <a:gd name="T10" fmla="*/ 1 w 33"/>
                  <a:gd name="T11" fmla="*/ 0 h 32"/>
                  <a:gd name="T12" fmla="*/ 1 w 33"/>
                  <a:gd name="T13" fmla="*/ 1 h 32"/>
                  <a:gd name="T14" fmla="*/ 1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1 w 33"/>
                  <a:gd name="T21" fmla="*/ 1 h 32"/>
                  <a:gd name="T22" fmla="*/ 1 w 33"/>
                  <a:gd name="T23" fmla="*/ 1 h 32"/>
                  <a:gd name="T24" fmla="*/ 1 w 33"/>
                  <a:gd name="T25" fmla="*/ 1 h 32"/>
                  <a:gd name="T26" fmla="*/ 1 w 33"/>
                  <a:gd name="T27" fmla="*/ 1 h 32"/>
                  <a:gd name="T28" fmla="*/ 1 w 33"/>
                  <a:gd name="T29" fmla="*/ 1 h 32"/>
                  <a:gd name="T30" fmla="*/ 1 w 33"/>
                  <a:gd name="T31" fmla="*/ 1 h 32"/>
                  <a:gd name="T32" fmla="*/ 1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20"/>
                    </a:moveTo>
                    <a:lnTo>
                      <a:pt x="33" y="14"/>
                    </a:lnTo>
                    <a:lnTo>
                      <a:pt x="31" y="8"/>
                    </a:lnTo>
                    <a:lnTo>
                      <a:pt x="26" y="4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3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7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30" y="26"/>
                    </a:lnTo>
                    <a:lnTo>
                      <a:pt x="33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1" name="Freeform 44">
                <a:extLst>
                  <a:ext uri="{FF2B5EF4-FFF2-40B4-BE49-F238E27FC236}">
                    <a16:creationId xmlns:a16="http://schemas.microsoft.com/office/drawing/2014/main" id="{D3704922-9AEE-991E-4267-19B276789B81}"/>
                  </a:ext>
                </a:extLst>
              </p:cNvPr>
              <p:cNvSpPr/>
              <p:nvPr/>
            </p:nvSpPr>
            <p:spPr bwMode="auto">
              <a:xfrm>
                <a:off x="3768" y="4216"/>
                <a:ext cx="17" cy="16"/>
              </a:xfrm>
              <a:custGeom>
                <a:avLst/>
                <a:gdLst>
                  <a:gd name="T0" fmla="*/ 1 w 32"/>
                  <a:gd name="T1" fmla="*/ 0 h 33"/>
                  <a:gd name="T2" fmla="*/ 1 w 32"/>
                  <a:gd name="T3" fmla="*/ 0 h 33"/>
                  <a:gd name="T4" fmla="*/ 1 w 32"/>
                  <a:gd name="T5" fmla="*/ 0 h 33"/>
                  <a:gd name="T6" fmla="*/ 1 w 32"/>
                  <a:gd name="T7" fmla="*/ 0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0 h 33"/>
                  <a:gd name="T14" fmla="*/ 1 w 32"/>
                  <a:gd name="T15" fmla="*/ 0 h 33"/>
                  <a:gd name="T16" fmla="*/ 0 w 32"/>
                  <a:gd name="T17" fmla="*/ 0 h 33"/>
                  <a:gd name="T18" fmla="*/ 0 w 32"/>
                  <a:gd name="T19" fmla="*/ 0 h 33"/>
                  <a:gd name="T20" fmla="*/ 1 w 32"/>
                  <a:gd name="T21" fmla="*/ 0 h 33"/>
                  <a:gd name="T22" fmla="*/ 1 w 32"/>
                  <a:gd name="T23" fmla="*/ 0 h 33"/>
                  <a:gd name="T24" fmla="*/ 1 w 32"/>
                  <a:gd name="T25" fmla="*/ 0 h 33"/>
                  <a:gd name="T26" fmla="*/ 1 w 32"/>
                  <a:gd name="T27" fmla="*/ 0 h 33"/>
                  <a:gd name="T28" fmla="*/ 1 w 32"/>
                  <a:gd name="T29" fmla="*/ 0 h 33"/>
                  <a:gd name="T30" fmla="*/ 1 w 32"/>
                  <a:gd name="T31" fmla="*/ 0 h 33"/>
                  <a:gd name="T32" fmla="*/ 1 w 32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9"/>
                    </a:lnTo>
                    <a:lnTo>
                      <a:pt x="26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3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3"/>
                    </a:ln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2" name="Freeform 45">
                <a:extLst>
                  <a:ext uri="{FF2B5EF4-FFF2-40B4-BE49-F238E27FC236}">
                    <a16:creationId xmlns:a16="http://schemas.microsoft.com/office/drawing/2014/main" id="{061F2D9C-68A8-8E80-CC29-BE11019AD7E8}"/>
                  </a:ext>
                </a:extLst>
              </p:cNvPr>
              <p:cNvSpPr/>
              <p:nvPr/>
            </p:nvSpPr>
            <p:spPr bwMode="auto">
              <a:xfrm>
                <a:off x="3774" y="4175"/>
                <a:ext cx="16" cy="17"/>
              </a:xfrm>
              <a:custGeom>
                <a:avLst/>
                <a:gdLst>
                  <a:gd name="T0" fmla="*/ 0 w 33"/>
                  <a:gd name="T1" fmla="*/ 1 h 33"/>
                  <a:gd name="T2" fmla="*/ 0 w 33"/>
                  <a:gd name="T3" fmla="*/ 1 h 33"/>
                  <a:gd name="T4" fmla="*/ 0 w 33"/>
                  <a:gd name="T5" fmla="*/ 1 h 33"/>
                  <a:gd name="T6" fmla="*/ 0 w 33"/>
                  <a:gd name="T7" fmla="*/ 1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1 h 33"/>
                  <a:gd name="T14" fmla="*/ 0 w 33"/>
                  <a:gd name="T15" fmla="*/ 1 h 33"/>
                  <a:gd name="T16" fmla="*/ 0 w 33"/>
                  <a:gd name="T17" fmla="*/ 1 h 33"/>
                  <a:gd name="T18" fmla="*/ 0 w 33"/>
                  <a:gd name="T19" fmla="*/ 1 h 33"/>
                  <a:gd name="T20" fmla="*/ 0 w 33"/>
                  <a:gd name="T21" fmla="*/ 1 h 33"/>
                  <a:gd name="T22" fmla="*/ 0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0 w 33"/>
                  <a:gd name="T29" fmla="*/ 1 h 33"/>
                  <a:gd name="T30" fmla="*/ 0 w 33"/>
                  <a:gd name="T31" fmla="*/ 1 h 33"/>
                  <a:gd name="T32" fmla="*/ 0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33" y="21"/>
                    </a:moveTo>
                    <a:lnTo>
                      <a:pt x="33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5" y="31"/>
                    </a:lnTo>
                    <a:lnTo>
                      <a:pt x="29" y="26"/>
                    </a:lnTo>
                    <a:lnTo>
                      <a:pt x="33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3" name="Freeform 46">
                <a:extLst>
                  <a:ext uri="{FF2B5EF4-FFF2-40B4-BE49-F238E27FC236}">
                    <a16:creationId xmlns:a16="http://schemas.microsoft.com/office/drawing/2014/main" id="{5BDB974E-29FD-F061-E88E-4222F2599475}"/>
                  </a:ext>
                </a:extLst>
              </p:cNvPr>
              <p:cNvSpPr/>
              <p:nvPr/>
            </p:nvSpPr>
            <p:spPr bwMode="auto">
              <a:xfrm>
                <a:off x="3789" y="4136"/>
                <a:ext cx="16" cy="17"/>
              </a:xfrm>
              <a:custGeom>
                <a:avLst/>
                <a:gdLst>
                  <a:gd name="T0" fmla="*/ 1 w 32"/>
                  <a:gd name="T1" fmla="*/ 1 h 34"/>
                  <a:gd name="T2" fmla="*/ 1 w 32"/>
                  <a:gd name="T3" fmla="*/ 1 h 34"/>
                  <a:gd name="T4" fmla="*/ 1 w 32"/>
                  <a:gd name="T5" fmla="*/ 1 h 34"/>
                  <a:gd name="T6" fmla="*/ 1 w 32"/>
                  <a:gd name="T7" fmla="*/ 1 h 34"/>
                  <a:gd name="T8" fmla="*/ 1 w 32"/>
                  <a:gd name="T9" fmla="*/ 0 h 34"/>
                  <a:gd name="T10" fmla="*/ 1 w 32"/>
                  <a:gd name="T11" fmla="*/ 0 h 34"/>
                  <a:gd name="T12" fmla="*/ 1 w 32"/>
                  <a:gd name="T13" fmla="*/ 1 h 34"/>
                  <a:gd name="T14" fmla="*/ 1 w 32"/>
                  <a:gd name="T15" fmla="*/ 1 h 34"/>
                  <a:gd name="T16" fmla="*/ 0 w 32"/>
                  <a:gd name="T17" fmla="*/ 1 h 34"/>
                  <a:gd name="T18" fmla="*/ 0 w 32"/>
                  <a:gd name="T19" fmla="*/ 1 h 34"/>
                  <a:gd name="T20" fmla="*/ 1 w 32"/>
                  <a:gd name="T21" fmla="*/ 1 h 34"/>
                  <a:gd name="T22" fmla="*/ 1 w 32"/>
                  <a:gd name="T23" fmla="*/ 1 h 34"/>
                  <a:gd name="T24" fmla="*/ 1 w 32"/>
                  <a:gd name="T25" fmla="*/ 1 h 34"/>
                  <a:gd name="T26" fmla="*/ 1 w 32"/>
                  <a:gd name="T27" fmla="*/ 1 h 34"/>
                  <a:gd name="T28" fmla="*/ 1 w 32"/>
                  <a:gd name="T29" fmla="*/ 1 h 34"/>
                  <a:gd name="T30" fmla="*/ 1 w 32"/>
                  <a:gd name="T31" fmla="*/ 1 h 34"/>
                  <a:gd name="T32" fmla="*/ 1 w 32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4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4"/>
                    </a:lnTo>
                    <a:lnTo>
                      <a:pt x="20" y="34"/>
                    </a:lnTo>
                    <a:lnTo>
                      <a:pt x="25" y="32"/>
                    </a:lnTo>
                    <a:lnTo>
                      <a:pt x="30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4" name="Freeform 47">
                <a:extLst>
                  <a:ext uri="{FF2B5EF4-FFF2-40B4-BE49-F238E27FC236}">
                    <a16:creationId xmlns:a16="http://schemas.microsoft.com/office/drawing/2014/main" id="{5D927B9F-79B9-5374-6895-519C5084FE35}"/>
                  </a:ext>
                </a:extLst>
              </p:cNvPr>
              <p:cNvSpPr/>
              <p:nvPr/>
            </p:nvSpPr>
            <p:spPr bwMode="auto">
              <a:xfrm>
                <a:off x="3842" y="4235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5" name="Freeform 48">
                <a:extLst>
                  <a:ext uri="{FF2B5EF4-FFF2-40B4-BE49-F238E27FC236}">
                    <a16:creationId xmlns:a16="http://schemas.microsoft.com/office/drawing/2014/main" id="{3114AA4E-F892-95A1-D9EE-9FFB98E7568D}"/>
                  </a:ext>
                </a:extLst>
              </p:cNvPr>
              <p:cNvSpPr/>
              <p:nvPr/>
            </p:nvSpPr>
            <p:spPr bwMode="auto">
              <a:xfrm>
                <a:off x="3857" y="4201"/>
                <a:ext cx="16" cy="16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lnTo>
                      <a:pt x="18" y="32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6" name="Freeform 49">
                <a:extLst>
                  <a:ext uri="{FF2B5EF4-FFF2-40B4-BE49-F238E27FC236}">
                    <a16:creationId xmlns:a16="http://schemas.microsoft.com/office/drawing/2014/main" id="{FF4FCB58-8A34-B226-AFD3-90A4C564F48F}"/>
                  </a:ext>
                </a:extLst>
              </p:cNvPr>
              <p:cNvSpPr/>
              <p:nvPr/>
            </p:nvSpPr>
            <p:spPr bwMode="auto">
              <a:xfrm>
                <a:off x="3861" y="4164"/>
                <a:ext cx="16" cy="17"/>
              </a:xfrm>
              <a:custGeom>
                <a:avLst/>
                <a:gdLst>
                  <a:gd name="T0" fmla="*/ 1 w 32"/>
                  <a:gd name="T1" fmla="*/ 1 h 33"/>
                  <a:gd name="T2" fmla="*/ 1 w 32"/>
                  <a:gd name="T3" fmla="*/ 1 h 33"/>
                  <a:gd name="T4" fmla="*/ 1 w 32"/>
                  <a:gd name="T5" fmla="*/ 1 h 33"/>
                  <a:gd name="T6" fmla="*/ 1 w 32"/>
                  <a:gd name="T7" fmla="*/ 1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1 h 33"/>
                  <a:gd name="T14" fmla="*/ 1 w 32"/>
                  <a:gd name="T15" fmla="*/ 1 h 33"/>
                  <a:gd name="T16" fmla="*/ 0 w 32"/>
                  <a:gd name="T17" fmla="*/ 1 h 33"/>
                  <a:gd name="T18" fmla="*/ 0 w 32"/>
                  <a:gd name="T19" fmla="*/ 1 h 33"/>
                  <a:gd name="T20" fmla="*/ 1 w 32"/>
                  <a:gd name="T21" fmla="*/ 1 h 33"/>
                  <a:gd name="T22" fmla="*/ 1 w 32"/>
                  <a:gd name="T23" fmla="*/ 1 h 33"/>
                  <a:gd name="T24" fmla="*/ 1 w 32"/>
                  <a:gd name="T25" fmla="*/ 1 h 33"/>
                  <a:gd name="T26" fmla="*/ 1 w 32"/>
                  <a:gd name="T27" fmla="*/ 1 h 33"/>
                  <a:gd name="T28" fmla="*/ 1 w 32"/>
                  <a:gd name="T29" fmla="*/ 1 h 33"/>
                  <a:gd name="T30" fmla="*/ 1 w 32"/>
                  <a:gd name="T31" fmla="*/ 1 h 33"/>
                  <a:gd name="T32" fmla="*/ 1 w 32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7" name="Freeform 50">
                <a:extLst>
                  <a:ext uri="{FF2B5EF4-FFF2-40B4-BE49-F238E27FC236}">
                    <a16:creationId xmlns:a16="http://schemas.microsoft.com/office/drawing/2014/main" id="{DC163244-EC16-748C-1957-70F4C57CE940}"/>
                  </a:ext>
                </a:extLst>
              </p:cNvPr>
              <p:cNvSpPr/>
              <p:nvPr/>
            </p:nvSpPr>
            <p:spPr bwMode="auto">
              <a:xfrm>
                <a:off x="4066" y="4265"/>
                <a:ext cx="40" cy="40"/>
              </a:xfrm>
              <a:custGeom>
                <a:avLst/>
                <a:gdLst>
                  <a:gd name="T0" fmla="*/ 1 w 80"/>
                  <a:gd name="T1" fmla="*/ 0 h 80"/>
                  <a:gd name="T2" fmla="*/ 1 w 80"/>
                  <a:gd name="T3" fmla="*/ 0 h 80"/>
                  <a:gd name="T4" fmla="*/ 1 w 80"/>
                  <a:gd name="T5" fmla="*/ 1 h 80"/>
                  <a:gd name="T6" fmla="*/ 1 w 80"/>
                  <a:gd name="T7" fmla="*/ 1 h 80"/>
                  <a:gd name="T8" fmla="*/ 1 w 80"/>
                  <a:gd name="T9" fmla="*/ 1 h 80"/>
                  <a:gd name="T10" fmla="*/ 1 w 80"/>
                  <a:gd name="T11" fmla="*/ 1 h 80"/>
                  <a:gd name="T12" fmla="*/ 1 w 80"/>
                  <a:gd name="T13" fmla="*/ 1 h 80"/>
                  <a:gd name="T14" fmla="*/ 1 w 80"/>
                  <a:gd name="T15" fmla="*/ 1 h 80"/>
                  <a:gd name="T16" fmla="*/ 0 w 80"/>
                  <a:gd name="T17" fmla="*/ 1 h 80"/>
                  <a:gd name="T18" fmla="*/ 0 w 80"/>
                  <a:gd name="T19" fmla="*/ 1 h 80"/>
                  <a:gd name="T20" fmla="*/ 0 w 80"/>
                  <a:gd name="T21" fmla="*/ 1 h 80"/>
                  <a:gd name="T22" fmla="*/ 1 w 80"/>
                  <a:gd name="T23" fmla="*/ 1 h 80"/>
                  <a:gd name="T24" fmla="*/ 1 w 80"/>
                  <a:gd name="T25" fmla="*/ 1 h 80"/>
                  <a:gd name="T26" fmla="*/ 1 w 80"/>
                  <a:gd name="T27" fmla="*/ 1 h 80"/>
                  <a:gd name="T28" fmla="*/ 1 w 80"/>
                  <a:gd name="T29" fmla="*/ 1 h 80"/>
                  <a:gd name="T30" fmla="*/ 1 w 80"/>
                  <a:gd name="T31" fmla="*/ 1 h 80"/>
                  <a:gd name="T32" fmla="*/ 1 w 80"/>
                  <a:gd name="T33" fmla="*/ 1 h 80"/>
                  <a:gd name="T34" fmla="*/ 1 w 80"/>
                  <a:gd name="T35" fmla="*/ 1 h 80"/>
                  <a:gd name="T36" fmla="*/ 1 w 80"/>
                  <a:gd name="T37" fmla="*/ 1 h 80"/>
                  <a:gd name="T38" fmla="*/ 1 w 80"/>
                  <a:gd name="T39" fmla="*/ 1 h 80"/>
                  <a:gd name="T40" fmla="*/ 1 w 80"/>
                  <a:gd name="T41" fmla="*/ 1 h 80"/>
                  <a:gd name="T42" fmla="*/ 1 w 80"/>
                  <a:gd name="T43" fmla="*/ 1 h 80"/>
                  <a:gd name="T44" fmla="*/ 1 w 80"/>
                  <a:gd name="T45" fmla="*/ 1 h 80"/>
                  <a:gd name="T46" fmla="*/ 1 w 80"/>
                  <a:gd name="T47" fmla="*/ 1 h 80"/>
                  <a:gd name="T48" fmla="*/ 1 w 80"/>
                  <a:gd name="T49" fmla="*/ 1 h 80"/>
                  <a:gd name="T50" fmla="*/ 1 w 80"/>
                  <a:gd name="T51" fmla="*/ 1 h 80"/>
                  <a:gd name="T52" fmla="*/ 1 w 80"/>
                  <a:gd name="T53" fmla="*/ 1 h 80"/>
                  <a:gd name="T54" fmla="*/ 1 w 80"/>
                  <a:gd name="T55" fmla="*/ 1 h 80"/>
                  <a:gd name="T56" fmla="*/ 1 w 80"/>
                  <a:gd name="T57" fmla="*/ 1 h 80"/>
                  <a:gd name="T58" fmla="*/ 1 w 80"/>
                  <a:gd name="T59" fmla="*/ 1 h 80"/>
                  <a:gd name="T60" fmla="*/ 1 w 80"/>
                  <a:gd name="T61" fmla="*/ 1 h 80"/>
                  <a:gd name="T62" fmla="*/ 1 w 80"/>
                  <a:gd name="T63" fmla="*/ 1 h 80"/>
                  <a:gd name="T64" fmla="*/ 1 w 80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80">
                    <a:moveTo>
                      <a:pt x="46" y="0"/>
                    </a:moveTo>
                    <a:lnTo>
                      <a:pt x="38" y="0"/>
                    </a:lnTo>
                    <a:lnTo>
                      <a:pt x="30" y="2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9"/>
                    </a:lnTo>
                    <a:lnTo>
                      <a:pt x="3" y="26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9"/>
                    </a:lnTo>
                    <a:lnTo>
                      <a:pt x="18" y="74"/>
                    </a:lnTo>
                    <a:lnTo>
                      <a:pt x="24" y="78"/>
                    </a:lnTo>
                    <a:lnTo>
                      <a:pt x="32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7"/>
                    </a:lnTo>
                    <a:lnTo>
                      <a:pt x="62" y="73"/>
                    </a:lnTo>
                    <a:lnTo>
                      <a:pt x="68" y="67"/>
                    </a:lnTo>
                    <a:lnTo>
                      <a:pt x="73" y="62"/>
                    </a:lnTo>
                    <a:lnTo>
                      <a:pt x="76" y="55"/>
                    </a:lnTo>
                    <a:lnTo>
                      <a:pt x="79" y="47"/>
                    </a:lnTo>
                    <a:lnTo>
                      <a:pt x="80" y="39"/>
                    </a:lnTo>
                    <a:lnTo>
                      <a:pt x="79" y="30"/>
                    </a:lnTo>
                    <a:lnTo>
                      <a:pt x="76" y="24"/>
                    </a:lnTo>
                    <a:lnTo>
                      <a:pt x="73" y="17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8" name="Freeform 51">
                <a:extLst>
                  <a:ext uri="{FF2B5EF4-FFF2-40B4-BE49-F238E27FC236}">
                    <a16:creationId xmlns:a16="http://schemas.microsoft.com/office/drawing/2014/main" id="{A913AEF8-5AD6-E635-143D-605806D1494E}"/>
                  </a:ext>
                </a:extLst>
              </p:cNvPr>
              <p:cNvSpPr/>
              <p:nvPr/>
            </p:nvSpPr>
            <p:spPr bwMode="auto">
              <a:xfrm>
                <a:off x="4136" y="4223"/>
                <a:ext cx="40" cy="39"/>
              </a:xfrm>
              <a:custGeom>
                <a:avLst/>
                <a:gdLst>
                  <a:gd name="T0" fmla="*/ 1 w 79"/>
                  <a:gd name="T1" fmla="*/ 0 h 80"/>
                  <a:gd name="T2" fmla="*/ 1 w 79"/>
                  <a:gd name="T3" fmla="*/ 0 h 80"/>
                  <a:gd name="T4" fmla="*/ 1 w 79"/>
                  <a:gd name="T5" fmla="*/ 0 h 80"/>
                  <a:gd name="T6" fmla="*/ 1 w 79"/>
                  <a:gd name="T7" fmla="*/ 0 h 80"/>
                  <a:gd name="T8" fmla="*/ 1 w 79"/>
                  <a:gd name="T9" fmla="*/ 0 h 80"/>
                  <a:gd name="T10" fmla="*/ 1 w 79"/>
                  <a:gd name="T11" fmla="*/ 0 h 80"/>
                  <a:gd name="T12" fmla="*/ 1 w 79"/>
                  <a:gd name="T13" fmla="*/ 0 h 80"/>
                  <a:gd name="T14" fmla="*/ 1 w 79"/>
                  <a:gd name="T15" fmla="*/ 0 h 80"/>
                  <a:gd name="T16" fmla="*/ 0 w 79"/>
                  <a:gd name="T17" fmla="*/ 0 h 80"/>
                  <a:gd name="T18" fmla="*/ 0 w 79"/>
                  <a:gd name="T19" fmla="*/ 0 h 80"/>
                  <a:gd name="T20" fmla="*/ 1 w 79"/>
                  <a:gd name="T21" fmla="*/ 0 h 80"/>
                  <a:gd name="T22" fmla="*/ 1 w 79"/>
                  <a:gd name="T23" fmla="*/ 0 h 80"/>
                  <a:gd name="T24" fmla="*/ 1 w 79"/>
                  <a:gd name="T25" fmla="*/ 0 h 80"/>
                  <a:gd name="T26" fmla="*/ 1 w 79"/>
                  <a:gd name="T27" fmla="*/ 0 h 80"/>
                  <a:gd name="T28" fmla="*/ 1 w 79"/>
                  <a:gd name="T29" fmla="*/ 0 h 80"/>
                  <a:gd name="T30" fmla="*/ 1 w 79"/>
                  <a:gd name="T31" fmla="*/ 0 h 80"/>
                  <a:gd name="T32" fmla="*/ 1 w 79"/>
                  <a:gd name="T33" fmla="*/ 0 h 80"/>
                  <a:gd name="T34" fmla="*/ 1 w 79"/>
                  <a:gd name="T35" fmla="*/ 0 h 80"/>
                  <a:gd name="T36" fmla="*/ 1 w 79"/>
                  <a:gd name="T37" fmla="*/ 0 h 80"/>
                  <a:gd name="T38" fmla="*/ 1 w 79"/>
                  <a:gd name="T39" fmla="*/ 0 h 80"/>
                  <a:gd name="T40" fmla="*/ 1 w 79"/>
                  <a:gd name="T41" fmla="*/ 0 h 80"/>
                  <a:gd name="T42" fmla="*/ 1 w 79"/>
                  <a:gd name="T43" fmla="*/ 0 h 80"/>
                  <a:gd name="T44" fmla="*/ 1 w 79"/>
                  <a:gd name="T45" fmla="*/ 0 h 80"/>
                  <a:gd name="T46" fmla="*/ 1 w 79"/>
                  <a:gd name="T47" fmla="*/ 0 h 80"/>
                  <a:gd name="T48" fmla="*/ 1 w 79"/>
                  <a:gd name="T49" fmla="*/ 0 h 80"/>
                  <a:gd name="T50" fmla="*/ 1 w 79"/>
                  <a:gd name="T51" fmla="*/ 0 h 80"/>
                  <a:gd name="T52" fmla="*/ 1 w 79"/>
                  <a:gd name="T53" fmla="*/ 0 h 80"/>
                  <a:gd name="T54" fmla="*/ 1 w 79"/>
                  <a:gd name="T55" fmla="*/ 0 h 80"/>
                  <a:gd name="T56" fmla="*/ 1 w 79"/>
                  <a:gd name="T57" fmla="*/ 0 h 80"/>
                  <a:gd name="T58" fmla="*/ 1 w 79"/>
                  <a:gd name="T59" fmla="*/ 0 h 80"/>
                  <a:gd name="T60" fmla="*/ 1 w 79"/>
                  <a:gd name="T61" fmla="*/ 0 h 80"/>
                  <a:gd name="T62" fmla="*/ 1 w 79"/>
                  <a:gd name="T63" fmla="*/ 0 h 80"/>
                  <a:gd name="T64" fmla="*/ 1 w 79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79" h="80">
                    <a:moveTo>
                      <a:pt x="47" y="0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4"/>
                    </a:lnTo>
                    <a:lnTo>
                      <a:pt x="17" y="7"/>
                    </a:lnTo>
                    <a:lnTo>
                      <a:pt x="11" y="13"/>
                    </a:lnTo>
                    <a:lnTo>
                      <a:pt x="5" y="19"/>
                    </a:lnTo>
                    <a:lnTo>
                      <a:pt x="2" y="26"/>
                    </a:lnTo>
                    <a:lnTo>
                      <a:pt x="0" y="34"/>
                    </a:lnTo>
                    <a:lnTo>
                      <a:pt x="0" y="42"/>
                    </a:lnTo>
                    <a:lnTo>
                      <a:pt x="1" y="49"/>
                    </a:lnTo>
                    <a:lnTo>
                      <a:pt x="3" y="57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8" y="74"/>
                    </a:lnTo>
                    <a:lnTo>
                      <a:pt x="25" y="78"/>
                    </a:lnTo>
                    <a:lnTo>
                      <a:pt x="33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6"/>
                    </a:lnTo>
                    <a:lnTo>
                      <a:pt x="63" y="73"/>
                    </a:lnTo>
                    <a:lnTo>
                      <a:pt x="69" y="67"/>
                    </a:lnTo>
                    <a:lnTo>
                      <a:pt x="73" y="61"/>
                    </a:lnTo>
                    <a:lnTo>
                      <a:pt x="77" y="55"/>
                    </a:lnTo>
                    <a:lnTo>
                      <a:pt x="79" y="46"/>
                    </a:lnTo>
                    <a:lnTo>
                      <a:pt x="79" y="38"/>
                    </a:lnTo>
                    <a:lnTo>
                      <a:pt x="78" y="31"/>
                    </a:lnTo>
                    <a:lnTo>
                      <a:pt x="76" y="23"/>
                    </a:lnTo>
                    <a:lnTo>
                      <a:pt x="72" y="18"/>
                    </a:lnTo>
                    <a:lnTo>
                      <a:pt x="68" y="12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9" name="Freeform 52">
                <a:extLst>
                  <a:ext uri="{FF2B5EF4-FFF2-40B4-BE49-F238E27FC236}">
                    <a16:creationId xmlns:a16="http://schemas.microsoft.com/office/drawing/2014/main" id="{88041E1C-7709-AADE-DEDA-629F243C3DAF}"/>
                  </a:ext>
                </a:extLst>
              </p:cNvPr>
              <p:cNvSpPr/>
              <p:nvPr/>
            </p:nvSpPr>
            <p:spPr bwMode="auto">
              <a:xfrm>
                <a:off x="4059" y="4190"/>
                <a:ext cx="40" cy="40"/>
              </a:xfrm>
              <a:custGeom>
                <a:avLst/>
                <a:gdLst>
                  <a:gd name="T0" fmla="*/ 1 w 80"/>
                  <a:gd name="T1" fmla="*/ 0 h 78"/>
                  <a:gd name="T2" fmla="*/ 1 w 80"/>
                  <a:gd name="T3" fmla="*/ 0 h 78"/>
                  <a:gd name="T4" fmla="*/ 1 w 80"/>
                  <a:gd name="T5" fmla="*/ 0 h 78"/>
                  <a:gd name="T6" fmla="*/ 1 w 80"/>
                  <a:gd name="T7" fmla="*/ 1 h 78"/>
                  <a:gd name="T8" fmla="*/ 1 w 80"/>
                  <a:gd name="T9" fmla="*/ 1 h 78"/>
                  <a:gd name="T10" fmla="*/ 1 w 80"/>
                  <a:gd name="T11" fmla="*/ 1 h 78"/>
                  <a:gd name="T12" fmla="*/ 1 w 80"/>
                  <a:gd name="T13" fmla="*/ 1 h 78"/>
                  <a:gd name="T14" fmla="*/ 1 w 80"/>
                  <a:gd name="T15" fmla="*/ 1 h 78"/>
                  <a:gd name="T16" fmla="*/ 1 w 80"/>
                  <a:gd name="T17" fmla="*/ 1 h 78"/>
                  <a:gd name="T18" fmla="*/ 0 w 80"/>
                  <a:gd name="T19" fmla="*/ 1 h 78"/>
                  <a:gd name="T20" fmla="*/ 1 w 80"/>
                  <a:gd name="T21" fmla="*/ 1 h 78"/>
                  <a:gd name="T22" fmla="*/ 1 w 80"/>
                  <a:gd name="T23" fmla="*/ 1 h 78"/>
                  <a:gd name="T24" fmla="*/ 1 w 80"/>
                  <a:gd name="T25" fmla="*/ 1 h 78"/>
                  <a:gd name="T26" fmla="*/ 1 w 80"/>
                  <a:gd name="T27" fmla="*/ 1 h 78"/>
                  <a:gd name="T28" fmla="*/ 1 w 80"/>
                  <a:gd name="T29" fmla="*/ 1 h 78"/>
                  <a:gd name="T30" fmla="*/ 1 w 80"/>
                  <a:gd name="T31" fmla="*/ 1 h 78"/>
                  <a:gd name="T32" fmla="*/ 1 w 80"/>
                  <a:gd name="T33" fmla="*/ 1 h 78"/>
                  <a:gd name="T34" fmla="*/ 1 w 80"/>
                  <a:gd name="T35" fmla="*/ 1 h 78"/>
                  <a:gd name="T36" fmla="*/ 1 w 80"/>
                  <a:gd name="T37" fmla="*/ 1 h 78"/>
                  <a:gd name="T38" fmla="*/ 1 w 80"/>
                  <a:gd name="T39" fmla="*/ 1 h 78"/>
                  <a:gd name="T40" fmla="*/ 1 w 80"/>
                  <a:gd name="T41" fmla="*/ 1 h 78"/>
                  <a:gd name="T42" fmla="*/ 1 w 80"/>
                  <a:gd name="T43" fmla="*/ 1 h 78"/>
                  <a:gd name="T44" fmla="*/ 1 w 80"/>
                  <a:gd name="T45" fmla="*/ 1 h 78"/>
                  <a:gd name="T46" fmla="*/ 1 w 80"/>
                  <a:gd name="T47" fmla="*/ 1 h 78"/>
                  <a:gd name="T48" fmla="*/ 1 w 80"/>
                  <a:gd name="T49" fmla="*/ 1 h 78"/>
                  <a:gd name="T50" fmla="*/ 1 w 80"/>
                  <a:gd name="T51" fmla="*/ 1 h 78"/>
                  <a:gd name="T52" fmla="*/ 1 w 80"/>
                  <a:gd name="T53" fmla="*/ 1 h 78"/>
                  <a:gd name="T54" fmla="*/ 1 w 80"/>
                  <a:gd name="T55" fmla="*/ 1 h 78"/>
                  <a:gd name="T56" fmla="*/ 1 w 80"/>
                  <a:gd name="T57" fmla="*/ 1 h 78"/>
                  <a:gd name="T58" fmla="*/ 1 w 80"/>
                  <a:gd name="T59" fmla="*/ 1 h 78"/>
                  <a:gd name="T60" fmla="*/ 1 w 80"/>
                  <a:gd name="T61" fmla="*/ 1 h 78"/>
                  <a:gd name="T62" fmla="*/ 1 w 80"/>
                  <a:gd name="T63" fmla="*/ 1 h 78"/>
                  <a:gd name="T64" fmla="*/ 1 w 80"/>
                  <a:gd name="T65" fmla="*/ 0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8" y="0"/>
                    </a:moveTo>
                    <a:lnTo>
                      <a:pt x="40" y="0"/>
                    </a:lnTo>
                    <a:lnTo>
                      <a:pt x="32" y="0"/>
                    </a:lnTo>
                    <a:lnTo>
                      <a:pt x="25" y="3"/>
                    </a:lnTo>
                    <a:lnTo>
                      <a:pt x="18" y="7"/>
                    </a:lnTo>
                    <a:lnTo>
                      <a:pt x="12" y="11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2" y="32"/>
                    </a:lnTo>
                    <a:lnTo>
                      <a:pt x="0" y="40"/>
                    </a:lnTo>
                    <a:lnTo>
                      <a:pt x="2" y="47"/>
                    </a:lnTo>
                    <a:lnTo>
                      <a:pt x="4" y="55"/>
                    </a:lnTo>
                    <a:lnTo>
                      <a:pt x="7" y="61"/>
                    </a:lnTo>
                    <a:lnTo>
                      <a:pt x="13" y="67"/>
                    </a:lnTo>
                    <a:lnTo>
                      <a:pt x="19" y="72"/>
                    </a:lnTo>
                    <a:lnTo>
                      <a:pt x="26" y="76"/>
                    </a:lnTo>
                    <a:lnTo>
                      <a:pt x="34" y="78"/>
                    </a:lnTo>
                    <a:lnTo>
                      <a:pt x="42" y="78"/>
                    </a:lnTo>
                    <a:lnTo>
                      <a:pt x="50" y="77"/>
                    </a:lnTo>
                    <a:lnTo>
                      <a:pt x="57" y="75"/>
                    </a:lnTo>
                    <a:lnTo>
                      <a:pt x="64" y="71"/>
                    </a:lnTo>
                    <a:lnTo>
                      <a:pt x="70" y="65"/>
                    </a:lnTo>
                    <a:lnTo>
                      <a:pt x="74" y="60"/>
                    </a:lnTo>
                    <a:lnTo>
                      <a:pt x="78" y="53"/>
                    </a:lnTo>
                    <a:lnTo>
                      <a:pt x="80" y="45"/>
                    </a:lnTo>
                    <a:lnTo>
                      <a:pt x="80" y="37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3" y="6"/>
                    </a:lnTo>
                    <a:lnTo>
                      <a:pt x="56" y="2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40" name="Freeform 53">
                <a:extLst>
                  <a:ext uri="{FF2B5EF4-FFF2-40B4-BE49-F238E27FC236}">
                    <a16:creationId xmlns:a16="http://schemas.microsoft.com/office/drawing/2014/main" id="{05468F0B-E2C1-13A1-A4BA-67B8003B0502}"/>
                  </a:ext>
                </a:extLst>
              </p:cNvPr>
              <p:cNvSpPr/>
              <p:nvPr/>
            </p:nvSpPr>
            <p:spPr bwMode="auto">
              <a:xfrm>
                <a:off x="3990" y="4195"/>
                <a:ext cx="39" cy="39"/>
              </a:xfrm>
              <a:custGeom>
                <a:avLst/>
                <a:gdLst>
                  <a:gd name="T0" fmla="*/ 0 w 80"/>
                  <a:gd name="T1" fmla="*/ 1 h 78"/>
                  <a:gd name="T2" fmla="*/ 0 w 80"/>
                  <a:gd name="T3" fmla="*/ 0 h 78"/>
                  <a:gd name="T4" fmla="*/ 0 w 80"/>
                  <a:gd name="T5" fmla="*/ 1 h 78"/>
                  <a:gd name="T6" fmla="*/ 0 w 80"/>
                  <a:gd name="T7" fmla="*/ 1 h 78"/>
                  <a:gd name="T8" fmla="*/ 0 w 80"/>
                  <a:gd name="T9" fmla="*/ 1 h 78"/>
                  <a:gd name="T10" fmla="*/ 0 w 80"/>
                  <a:gd name="T11" fmla="*/ 1 h 78"/>
                  <a:gd name="T12" fmla="*/ 0 w 80"/>
                  <a:gd name="T13" fmla="*/ 1 h 78"/>
                  <a:gd name="T14" fmla="*/ 0 w 80"/>
                  <a:gd name="T15" fmla="*/ 1 h 78"/>
                  <a:gd name="T16" fmla="*/ 0 w 80"/>
                  <a:gd name="T17" fmla="*/ 1 h 78"/>
                  <a:gd name="T18" fmla="*/ 0 w 80"/>
                  <a:gd name="T19" fmla="*/ 1 h 78"/>
                  <a:gd name="T20" fmla="*/ 0 w 80"/>
                  <a:gd name="T21" fmla="*/ 1 h 78"/>
                  <a:gd name="T22" fmla="*/ 0 w 80"/>
                  <a:gd name="T23" fmla="*/ 1 h 78"/>
                  <a:gd name="T24" fmla="*/ 0 w 80"/>
                  <a:gd name="T25" fmla="*/ 1 h 78"/>
                  <a:gd name="T26" fmla="*/ 0 w 80"/>
                  <a:gd name="T27" fmla="*/ 1 h 78"/>
                  <a:gd name="T28" fmla="*/ 0 w 80"/>
                  <a:gd name="T29" fmla="*/ 1 h 78"/>
                  <a:gd name="T30" fmla="*/ 0 w 80"/>
                  <a:gd name="T31" fmla="*/ 1 h 78"/>
                  <a:gd name="T32" fmla="*/ 0 w 80"/>
                  <a:gd name="T33" fmla="*/ 1 h 78"/>
                  <a:gd name="T34" fmla="*/ 0 w 80"/>
                  <a:gd name="T35" fmla="*/ 1 h 78"/>
                  <a:gd name="T36" fmla="*/ 0 w 80"/>
                  <a:gd name="T37" fmla="*/ 1 h 78"/>
                  <a:gd name="T38" fmla="*/ 0 w 80"/>
                  <a:gd name="T39" fmla="*/ 1 h 78"/>
                  <a:gd name="T40" fmla="*/ 0 w 80"/>
                  <a:gd name="T41" fmla="*/ 1 h 78"/>
                  <a:gd name="T42" fmla="*/ 0 w 80"/>
                  <a:gd name="T43" fmla="*/ 1 h 78"/>
                  <a:gd name="T44" fmla="*/ 0 w 80"/>
                  <a:gd name="T45" fmla="*/ 1 h 78"/>
                  <a:gd name="T46" fmla="*/ 0 w 80"/>
                  <a:gd name="T47" fmla="*/ 1 h 78"/>
                  <a:gd name="T48" fmla="*/ 0 w 80"/>
                  <a:gd name="T49" fmla="*/ 1 h 78"/>
                  <a:gd name="T50" fmla="*/ 0 w 80"/>
                  <a:gd name="T51" fmla="*/ 1 h 78"/>
                  <a:gd name="T52" fmla="*/ 0 w 80"/>
                  <a:gd name="T53" fmla="*/ 1 h 78"/>
                  <a:gd name="T54" fmla="*/ 0 w 80"/>
                  <a:gd name="T55" fmla="*/ 1 h 78"/>
                  <a:gd name="T56" fmla="*/ 0 w 80"/>
                  <a:gd name="T57" fmla="*/ 1 h 78"/>
                  <a:gd name="T58" fmla="*/ 0 w 80"/>
                  <a:gd name="T59" fmla="*/ 1 h 78"/>
                  <a:gd name="T60" fmla="*/ 0 w 80"/>
                  <a:gd name="T61" fmla="*/ 1 h 78"/>
                  <a:gd name="T62" fmla="*/ 0 w 80"/>
                  <a:gd name="T63" fmla="*/ 1 h 78"/>
                  <a:gd name="T64" fmla="*/ 0 w 80"/>
                  <a:gd name="T65" fmla="*/ 1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7" y="1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3"/>
                    </a:lnTo>
                    <a:lnTo>
                      <a:pt x="17" y="7"/>
                    </a:lnTo>
                    <a:lnTo>
                      <a:pt x="12" y="12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1" y="32"/>
                    </a:lnTo>
                    <a:lnTo>
                      <a:pt x="0" y="40"/>
                    </a:lnTo>
                    <a:lnTo>
                      <a:pt x="1" y="48"/>
                    </a:lnTo>
                    <a:lnTo>
                      <a:pt x="4" y="55"/>
                    </a:lnTo>
                    <a:lnTo>
                      <a:pt x="7" y="62"/>
                    </a:lnTo>
                    <a:lnTo>
                      <a:pt x="13" y="68"/>
                    </a:lnTo>
                    <a:lnTo>
                      <a:pt x="19" y="73"/>
                    </a:lnTo>
                    <a:lnTo>
                      <a:pt x="25" y="76"/>
                    </a:lnTo>
                    <a:lnTo>
                      <a:pt x="33" y="78"/>
                    </a:lnTo>
                    <a:lnTo>
                      <a:pt x="42" y="78"/>
                    </a:lnTo>
                    <a:lnTo>
                      <a:pt x="50" y="78"/>
                    </a:lnTo>
                    <a:lnTo>
                      <a:pt x="57" y="75"/>
                    </a:lnTo>
                    <a:lnTo>
                      <a:pt x="63" y="71"/>
                    </a:lnTo>
                    <a:lnTo>
                      <a:pt x="69" y="67"/>
                    </a:lnTo>
                    <a:lnTo>
                      <a:pt x="74" y="61"/>
                    </a:lnTo>
                    <a:lnTo>
                      <a:pt x="77" y="54"/>
                    </a:lnTo>
                    <a:lnTo>
                      <a:pt x="80" y="46"/>
                    </a:lnTo>
                    <a:lnTo>
                      <a:pt x="80" y="38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2" y="6"/>
                    </a:lnTo>
                    <a:lnTo>
                      <a:pt x="55" y="2"/>
                    </a:lnTo>
                    <a:lnTo>
                      <a:pt x="47" y="1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41" name="Freeform 54">
                <a:extLst>
                  <a:ext uri="{FF2B5EF4-FFF2-40B4-BE49-F238E27FC236}">
                    <a16:creationId xmlns:a16="http://schemas.microsoft.com/office/drawing/2014/main" id="{4656E976-2EC4-93CD-FCE4-D0C8F21715A1}"/>
                  </a:ext>
                </a:extLst>
              </p:cNvPr>
              <p:cNvSpPr/>
              <p:nvPr/>
            </p:nvSpPr>
            <p:spPr bwMode="auto">
              <a:xfrm>
                <a:off x="4127" y="4147"/>
                <a:ext cx="39" cy="39"/>
              </a:xfrm>
              <a:custGeom>
                <a:avLst/>
                <a:gdLst>
                  <a:gd name="T0" fmla="*/ 0 w 80"/>
                  <a:gd name="T1" fmla="*/ 0 h 79"/>
                  <a:gd name="T2" fmla="*/ 0 w 80"/>
                  <a:gd name="T3" fmla="*/ 0 h 79"/>
                  <a:gd name="T4" fmla="*/ 0 w 80"/>
                  <a:gd name="T5" fmla="*/ 0 h 79"/>
                  <a:gd name="T6" fmla="*/ 0 w 80"/>
                  <a:gd name="T7" fmla="*/ 0 h 79"/>
                  <a:gd name="T8" fmla="*/ 0 w 80"/>
                  <a:gd name="T9" fmla="*/ 0 h 79"/>
                  <a:gd name="T10" fmla="*/ 0 w 80"/>
                  <a:gd name="T11" fmla="*/ 0 h 79"/>
                  <a:gd name="T12" fmla="*/ 0 w 80"/>
                  <a:gd name="T13" fmla="*/ 0 h 79"/>
                  <a:gd name="T14" fmla="*/ 0 w 80"/>
                  <a:gd name="T15" fmla="*/ 0 h 79"/>
                  <a:gd name="T16" fmla="*/ 0 w 80"/>
                  <a:gd name="T17" fmla="*/ 0 h 79"/>
                  <a:gd name="T18" fmla="*/ 0 w 80"/>
                  <a:gd name="T19" fmla="*/ 0 h 79"/>
                  <a:gd name="T20" fmla="*/ 0 w 80"/>
                  <a:gd name="T21" fmla="*/ 0 h 79"/>
                  <a:gd name="T22" fmla="*/ 0 w 80"/>
                  <a:gd name="T23" fmla="*/ 0 h 79"/>
                  <a:gd name="T24" fmla="*/ 0 w 80"/>
                  <a:gd name="T25" fmla="*/ 0 h 79"/>
                  <a:gd name="T26" fmla="*/ 0 w 80"/>
                  <a:gd name="T27" fmla="*/ 0 h 79"/>
                  <a:gd name="T28" fmla="*/ 0 w 80"/>
                  <a:gd name="T29" fmla="*/ 0 h 79"/>
                  <a:gd name="T30" fmla="*/ 0 w 80"/>
                  <a:gd name="T31" fmla="*/ 0 h 79"/>
                  <a:gd name="T32" fmla="*/ 0 w 80"/>
                  <a:gd name="T33" fmla="*/ 0 h 79"/>
                  <a:gd name="T34" fmla="*/ 0 w 80"/>
                  <a:gd name="T35" fmla="*/ 0 h 79"/>
                  <a:gd name="T36" fmla="*/ 0 w 80"/>
                  <a:gd name="T37" fmla="*/ 0 h 79"/>
                  <a:gd name="T38" fmla="*/ 0 w 80"/>
                  <a:gd name="T39" fmla="*/ 0 h 79"/>
                  <a:gd name="T40" fmla="*/ 0 w 80"/>
                  <a:gd name="T41" fmla="*/ 0 h 79"/>
                  <a:gd name="T42" fmla="*/ 0 w 80"/>
                  <a:gd name="T43" fmla="*/ 0 h 79"/>
                  <a:gd name="T44" fmla="*/ 0 w 80"/>
                  <a:gd name="T45" fmla="*/ 0 h 79"/>
                  <a:gd name="T46" fmla="*/ 0 w 80"/>
                  <a:gd name="T47" fmla="*/ 0 h 79"/>
                  <a:gd name="T48" fmla="*/ 0 w 80"/>
                  <a:gd name="T49" fmla="*/ 0 h 79"/>
                  <a:gd name="T50" fmla="*/ 0 w 80"/>
                  <a:gd name="T51" fmla="*/ 0 h 79"/>
                  <a:gd name="T52" fmla="*/ 0 w 80"/>
                  <a:gd name="T53" fmla="*/ 0 h 79"/>
                  <a:gd name="T54" fmla="*/ 0 w 80"/>
                  <a:gd name="T55" fmla="*/ 0 h 79"/>
                  <a:gd name="T56" fmla="*/ 0 w 80"/>
                  <a:gd name="T57" fmla="*/ 0 h 79"/>
                  <a:gd name="T58" fmla="*/ 0 w 80"/>
                  <a:gd name="T59" fmla="*/ 0 h 79"/>
                  <a:gd name="T60" fmla="*/ 0 w 80"/>
                  <a:gd name="T61" fmla="*/ 0 h 79"/>
                  <a:gd name="T62" fmla="*/ 0 w 80"/>
                  <a:gd name="T63" fmla="*/ 0 h 79"/>
                  <a:gd name="T64" fmla="*/ 0 w 80"/>
                  <a:gd name="T65" fmla="*/ 0 h 7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9">
                    <a:moveTo>
                      <a:pt x="46" y="0"/>
                    </a:moveTo>
                    <a:lnTo>
                      <a:pt x="38" y="0"/>
                    </a:lnTo>
                    <a:lnTo>
                      <a:pt x="30" y="0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8"/>
                    </a:lnTo>
                    <a:lnTo>
                      <a:pt x="2" y="24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40" y="79"/>
                    </a:lnTo>
                    <a:lnTo>
                      <a:pt x="49" y="79"/>
                    </a:lnTo>
                    <a:lnTo>
                      <a:pt x="55" y="75"/>
                    </a:lnTo>
                    <a:lnTo>
                      <a:pt x="62" y="72"/>
                    </a:lnTo>
                    <a:lnTo>
                      <a:pt x="68" y="67"/>
                    </a:lnTo>
                    <a:lnTo>
                      <a:pt x="73" y="61"/>
                    </a:lnTo>
                    <a:lnTo>
                      <a:pt x="76" y="54"/>
                    </a:lnTo>
                    <a:lnTo>
                      <a:pt x="78" y="46"/>
                    </a:lnTo>
                    <a:lnTo>
                      <a:pt x="80" y="38"/>
                    </a:lnTo>
                    <a:lnTo>
                      <a:pt x="78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42" name="Freeform 55">
                <a:extLst>
                  <a:ext uri="{FF2B5EF4-FFF2-40B4-BE49-F238E27FC236}">
                    <a16:creationId xmlns:a16="http://schemas.microsoft.com/office/drawing/2014/main" id="{C3573BF0-10E2-C789-8C70-5B883CC1BEA2}"/>
                  </a:ext>
                </a:extLst>
              </p:cNvPr>
              <p:cNvSpPr/>
              <p:nvPr/>
            </p:nvSpPr>
            <p:spPr bwMode="auto">
              <a:xfrm>
                <a:off x="4216" y="4162"/>
                <a:ext cx="37" cy="39"/>
              </a:xfrm>
              <a:custGeom>
                <a:avLst/>
                <a:gdLst>
                  <a:gd name="T0" fmla="*/ 1 w 73"/>
                  <a:gd name="T1" fmla="*/ 0 h 79"/>
                  <a:gd name="T2" fmla="*/ 1 w 73"/>
                  <a:gd name="T3" fmla="*/ 0 h 79"/>
                  <a:gd name="T4" fmla="*/ 1 w 73"/>
                  <a:gd name="T5" fmla="*/ 0 h 79"/>
                  <a:gd name="T6" fmla="*/ 1 w 73"/>
                  <a:gd name="T7" fmla="*/ 0 h 79"/>
                  <a:gd name="T8" fmla="*/ 1 w 73"/>
                  <a:gd name="T9" fmla="*/ 0 h 79"/>
                  <a:gd name="T10" fmla="*/ 1 w 73"/>
                  <a:gd name="T11" fmla="*/ 0 h 79"/>
                  <a:gd name="T12" fmla="*/ 1 w 73"/>
                  <a:gd name="T13" fmla="*/ 0 h 79"/>
                  <a:gd name="T14" fmla="*/ 1 w 73"/>
                  <a:gd name="T15" fmla="*/ 0 h 79"/>
                  <a:gd name="T16" fmla="*/ 1 w 73"/>
                  <a:gd name="T17" fmla="*/ 0 h 79"/>
                  <a:gd name="T18" fmla="*/ 1 w 73"/>
                  <a:gd name="T19" fmla="*/ 0 h 79"/>
                  <a:gd name="T20" fmla="*/ 1 w 73"/>
                  <a:gd name="T21" fmla="*/ 0 h 79"/>
                  <a:gd name="T22" fmla="*/ 1 w 73"/>
                  <a:gd name="T23" fmla="*/ 0 h 79"/>
                  <a:gd name="T24" fmla="*/ 0 w 73"/>
                  <a:gd name="T25" fmla="*/ 0 h 79"/>
                  <a:gd name="T26" fmla="*/ 0 w 73"/>
                  <a:gd name="T27" fmla="*/ 0 h 79"/>
                  <a:gd name="T28" fmla="*/ 0 w 73"/>
                  <a:gd name="T29" fmla="*/ 0 h 79"/>
                  <a:gd name="T30" fmla="*/ 1 w 73"/>
                  <a:gd name="T31" fmla="*/ 0 h 79"/>
                  <a:gd name="T32" fmla="*/ 1 w 73"/>
                  <a:gd name="T33" fmla="*/ 0 h 79"/>
                  <a:gd name="T34" fmla="*/ 1 w 73"/>
                  <a:gd name="T35" fmla="*/ 0 h 79"/>
                  <a:gd name="T36" fmla="*/ 1 w 73"/>
                  <a:gd name="T37" fmla="*/ 0 h 79"/>
                  <a:gd name="T38" fmla="*/ 1 w 73"/>
                  <a:gd name="T39" fmla="*/ 0 h 79"/>
                  <a:gd name="T40" fmla="*/ 1 w 73"/>
                  <a:gd name="T41" fmla="*/ 0 h 79"/>
                  <a:gd name="T42" fmla="*/ 1 w 73"/>
                  <a:gd name="T43" fmla="*/ 0 h 79"/>
                  <a:gd name="T44" fmla="*/ 1 w 73"/>
                  <a:gd name="T45" fmla="*/ 0 h 79"/>
                  <a:gd name="T46" fmla="*/ 1 w 73"/>
                  <a:gd name="T47" fmla="*/ 0 h 79"/>
                  <a:gd name="T48" fmla="*/ 1 w 73"/>
                  <a:gd name="T49" fmla="*/ 0 h 79"/>
                  <a:gd name="T50" fmla="*/ 1 w 73"/>
                  <a:gd name="T51" fmla="*/ 0 h 79"/>
                  <a:gd name="T52" fmla="*/ 1 w 73"/>
                  <a:gd name="T53" fmla="*/ 0 h 79"/>
                  <a:gd name="T54" fmla="*/ 1 w 73"/>
                  <a:gd name="T55" fmla="*/ 0 h 79"/>
                  <a:gd name="T56" fmla="*/ 1 w 73"/>
                  <a:gd name="T57" fmla="*/ 0 h 79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73" h="79">
                    <a:moveTo>
                      <a:pt x="73" y="19"/>
                    </a:moveTo>
                    <a:lnTo>
                      <a:pt x="69" y="12"/>
                    </a:lnTo>
                    <a:lnTo>
                      <a:pt x="62" y="7"/>
                    </a:lnTo>
                    <a:lnTo>
                      <a:pt x="54" y="2"/>
                    </a:lnTo>
                    <a:lnTo>
                      <a:pt x="46" y="0"/>
                    </a:lnTo>
                    <a:lnTo>
                      <a:pt x="38" y="0"/>
                    </a:lnTo>
                    <a:lnTo>
                      <a:pt x="30" y="1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0" y="12"/>
                    </a:lnTo>
                    <a:lnTo>
                      <a:pt x="5" y="19"/>
                    </a:lnTo>
                    <a:lnTo>
                      <a:pt x="2" y="25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49"/>
                    </a:lnTo>
                    <a:lnTo>
                      <a:pt x="3" y="55"/>
                    </a:lnTo>
                    <a:lnTo>
                      <a:pt x="7" y="62"/>
                    </a:lnTo>
                    <a:lnTo>
                      <a:pt x="11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35" y="79"/>
                    </a:lnTo>
                    <a:lnTo>
                      <a:pt x="38" y="79"/>
                    </a:lnTo>
                    <a:lnTo>
                      <a:pt x="41" y="79"/>
                    </a:lnTo>
                    <a:lnTo>
                      <a:pt x="43" y="79"/>
                    </a:lnTo>
                    <a:lnTo>
                      <a:pt x="48" y="70"/>
                    </a:lnTo>
                    <a:lnTo>
                      <a:pt x="58" y="52"/>
                    </a:lnTo>
                    <a:lnTo>
                      <a:pt x="69" y="31"/>
                    </a:lnTo>
                    <a:lnTo>
                      <a:pt x="73" y="19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43" name="Freeform 56">
                <a:extLst>
                  <a:ext uri="{FF2B5EF4-FFF2-40B4-BE49-F238E27FC236}">
                    <a16:creationId xmlns:a16="http://schemas.microsoft.com/office/drawing/2014/main" id="{DFD2C84B-66EB-D3F4-4A9A-E6A89C87D42E}"/>
                  </a:ext>
                </a:extLst>
              </p:cNvPr>
              <p:cNvSpPr/>
              <p:nvPr/>
            </p:nvSpPr>
            <p:spPr bwMode="auto">
              <a:xfrm>
                <a:off x="3983" y="4266"/>
                <a:ext cx="31" cy="33"/>
              </a:xfrm>
              <a:custGeom>
                <a:avLst/>
                <a:gdLst>
                  <a:gd name="T0" fmla="*/ 1 w 61"/>
                  <a:gd name="T1" fmla="*/ 1 h 66"/>
                  <a:gd name="T2" fmla="*/ 1 w 61"/>
                  <a:gd name="T3" fmla="*/ 1 h 66"/>
                  <a:gd name="T4" fmla="*/ 1 w 61"/>
                  <a:gd name="T5" fmla="*/ 1 h 66"/>
                  <a:gd name="T6" fmla="*/ 1 w 61"/>
                  <a:gd name="T7" fmla="*/ 1 h 66"/>
                  <a:gd name="T8" fmla="*/ 1 w 61"/>
                  <a:gd name="T9" fmla="*/ 1 h 66"/>
                  <a:gd name="T10" fmla="*/ 1 w 61"/>
                  <a:gd name="T11" fmla="*/ 1 h 66"/>
                  <a:gd name="T12" fmla="*/ 1 w 61"/>
                  <a:gd name="T13" fmla="*/ 1 h 66"/>
                  <a:gd name="T14" fmla="*/ 1 w 61"/>
                  <a:gd name="T15" fmla="*/ 1 h 66"/>
                  <a:gd name="T16" fmla="*/ 1 w 61"/>
                  <a:gd name="T17" fmla="*/ 1 h 66"/>
                  <a:gd name="T18" fmla="*/ 1 w 61"/>
                  <a:gd name="T19" fmla="*/ 1 h 66"/>
                  <a:gd name="T20" fmla="*/ 1 w 61"/>
                  <a:gd name="T21" fmla="*/ 1 h 66"/>
                  <a:gd name="T22" fmla="*/ 1 w 61"/>
                  <a:gd name="T23" fmla="*/ 1 h 66"/>
                  <a:gd name="T24" fmla="*/ 1 w 61"/>
                  <a:gd name="T25" fmla="*/ 1 h 66"/>
                  <a:gd name="T26" fmla="*/ 1 w 61"/>
                  <a:gd name="T27" fmla="*/ 0 h 66"/>
                  <a:gd name="T28" fmla="*/ 1 w 61"/>
                  <a:gd name="T29" fmla="*/ 1 h 66"/>
                  <a:gd name="T30" fmla="*/ 1 w 61"/>
                  <a:gd name="T31" fmla="*/ 1 h 66"/>
                  <a:gd name="T32" fmla="*/ 0 w 61"/>
                  <a:gd name="T33" fmla="*/ 1 h 66"/>
                  <a:gd name="T34" fmla="*/ 1 w 61"/>
                  <a:gd name="T35" fmla="*/ 1 h 66"/>
                  <a:gd name="T36" fmla="*/ 1 w 61"/>
                  <a:gd name="T37" fmla="*/ 1 h 66"/>
                  <a:gd name="T38" fmla="*/ 1 w 61"/>
                  <a:gd name="T39" fmla="*/ 1 h 66"/>
                  <a:gd name="T40" fmla="*/ 1 w 61"/>
                  <a:gd name="T41" fmla="*/ 1 h 66"/>
                  <a:gd name="T42" fmla="*/ 1 w 61"/>
                  <a:gd name="T43" fmla="*/ 1 h 66"/>
                  <a:gd name="T44" fmla="*/ 1 w 61"/>
                  <a:gd name="T45" fmla="*/ 1 h 66"/>
                  <a:gd name="T46" fmla="*/ 1 w 61"/>
                  <a:gd name="T47" fmla="*/ 1 h 66"/>
                  <a:gd name="T48" fmla="*/ 1 w 61"/>
                  <a:gd name="T49" fmla="*/ 1 h 6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61" h="66">
                    <a:moveTo>
                      <a:pt x="53" y="66"/>
                    </a:moveTo>
                    <a:lnTo>
                      <a:pt x="57" y="61"/>
                    </a:lnTo>
                    <a:lnTo>
                      <a:pt x="59" y="56"/>
                    </a:lnTo>
                    <a:lnTo>
                      <a:pt x="60" y="52"/>
                    </a:lnTo>
                    <a:lnTo>
                      <a:pt x="61" y="47"/>
                    </a:lnTo>
                    <a:lnTo>
                      <a:pt x="61" y="39"/>
                    </a:lnTo>
                    <a:lnTo>
                      <a:pt x="60" y="31"/>
                    </a:lnTo>
                    <a:lnTo>
                      <a:pt x="58" y="24"/>
                    </a:lnTo>
                    <a:lnTo>
                      <a:pt x="55" y="17"/>
                    </a:lnTo>
                    <a:lnTo>
                      <a:pt x="50" y="11"/>
                    </a:lnTo>
                    <a:lnTo>
                      <a:pt x="43" y="7"/>
                    </a:lnTo>
                    <a:lnTo>
                      <a:pt x="36" y="3"/>
                    </a:lnTo>
                    <a:lnTo>
                      <a:pt x="29" y="1"/>
                    </a:lnTo>
                    <a:lnTo>
                      <a:pt x="21" y="0"/>
                    </a:lnTo>
                    <a:lnTo>
                      <a:pt x="13" y="1"/>
                    </a:lnTo>
                    <a:lnTo>
                      <a:pt x="6" y="3"/>
                    </a:lnTo>
                    <a:lnTo>
                      <a:pt x="0" y="7"/>
                    </a:lnTo>
                    <a:lnTo>
                      <a:pt x="2" y="9"/>
                    </a:lnTo>
                    <a:lnTo>
                      <a:pt x="5" y="14"/>
                    </a:lnTo>
                    <a:lnTo>
                      <a:pt x="11" y="22"/>
                    </a:lnTo>
                    <a:lnTo>
                      <a:pt x="19" y="31"/>
                    </a:lnTo>
                    <a:lnTo>
                      <a:pt x="27" y="41"/>
                    </a:lnTo>
                    <a:lnTo>
                      <a:pt x="35" y="51"/>
                    </a:lnTo>
                    <a:lnTo>
                      <a:pt x="44" y="59"/>
                    </a:lnTo>
                    <a:lnTo>
                      <a:pt x="53" y="66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44" name="Freeform 57">
                <a:extLst>
                  <a:ext uri="{FF2B5EF4-FFF2-40B4-BE49-F238E27FC236}">
                    <a16:creationId xmlns:a16="http://schemas.microsoft.com/office/drawing/2014/main" id="{0D3C9F92-8F92-1BE3-840E-66853EFDA703}"/>
                  </a:ext>
                </a:extLst>
              </p:cNvPr>
              <p:cNvSpPr/>
              <p:nvPr/>
            </p:nvSpPr>
            <p:spPr bwMode="auto">
              <a:xfrm>
                <a:off x="4852" y="4125"/>
                <a:ext cx="17" cy="17"/>
              </a:xfrm>
              <a:custGeom>
                <a:avLst/>
                <a:gdLst>
                  <a:gd name="T0" fmla="*/ 1 w 34"/>
                  <a:gd name="T1" fmla="*/ 1 h 34"/>
                  <a:gd name="T2" fmla="*/ 1 w 34"/>
                  <a:gd name="T3" fmla="*/ 1 h 34"/>
                  <a:gd name="T4" fmla="*/ 1 w 34"/>
                  <a:gd name="T5" fmla="*/ 1 h 34"/>
                  <a:gd name="T6" fmla="*/ 1 w 34"/>
                  <a:gd name="T7" fmla="*/ 1 h 34"/>
                  <a:gd name="T8" fmla="*/ 1 w 34"/>
                  <a:gd name="T9" fmla="*/ 1 h 34"/>
                  <a:gd name="T10" fmla="*/ 1 w 34"/>
                  <a:gd name="T11" fmla="*/ 1 h 34"/>
                  <a:gd name="T12" fmla="*/ 1 w 34"/>
                  <a:gd name="T13" fmla="*/ 1 h 34"/>
                  <a:gd name="T14" fmla="*/ 1 w 34"/>
                  <a:gd name="T15" fmla="*/ 1 h 34"/>
                  <a:gd name="T16" fmla="*/ 1 w 34"/>
                  <a:gd name="T17" fmla="*/ 1 h 34"/>
                  <a:gd name="T18" fmla="*/ 1 w 34"/>
                  <a:gd name="T19" fmla="*/ 0 h 34"/>
                  <a:gd name="T20" fmla="*/ 1 w 34"/>
                  <a:gd name="T21" fmla="*/ 1 h 34"/>
                  <a:gd name="T22" fmla="*/ 1 w 34"/>
                  <a:gd name="T23" fmla="*/ 1 h 34"/>
                  <a:gd name="T24" fmla="*/ 0 w 34"/>
                  <a:gd name="T25" fmla="*/ 1 h 34"/>
                  <a:gd name="T26" fmla="*/ 0 w 34"/>
                  <a:gd name="T27" fmla="*/ 1 h 34"/>
                  <a:gd name="T28" fmla="*/ 1 w 34"/>
                  <a:gd name="T29" fmla="*/ 1 h 34"/>
                  <a:gd name="T30" fmla="*/ 1 w 34"/>
                  <a:gd name="T31" fmla="*/ 1 h 34"/>
                  <a:gd name="T32" fmla="*/ 1 w 34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4">
                    <a:moveTo>
                      <a:pt x="12" y="34"/>
                    </a:moveTo>
                    <a:lnTo>
                      <a:pt x="19" y="34"/>
                    </a:lnTo>
                    <a:lnTo>
                      <a:pt x="24" y="33"/>
                    </a:lnTo>
                    <a:lnTo>
                      <a:pt x="29" y="28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2" y="10"/>
                    </a:lnTo>
                    <a:lnTo>
                      <a:pt x="28" y="5"/>
                    </a:lnTo>
                    <a:lnTo>
                      <a:pt x="22" y="2"/>
                    </a:lnTo>
                    <a:lnTo>
                      <a:pt x="15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6" y="30"/>
                    </a:lnTo>
                    <a:lnTo>
                      <a:pt x="12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45" name="Freeform 58">
                <a:extLst>
                  <a:ext uri="{FF2B5EF4-FFF2-40B4-BE49-F238E27FC236}">
                    <a16:creationId xmlns:a16="http://schemas.microsoft.com/office/drawing/2014/main" id="{2BDAE566-8211-3BAD-8FCF-16D9BDB1D0F7}"/>
                  </a:ext>
                </a:extLst>
              </p:cNvPr>
              <p:cNvSpPr/>
              <p:nvPr/>
            </p:nvSpPr>
            <p:spPr bwMode="auto">
              <a:xfrm>
                <a:off x="4885" y="4152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0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1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1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8" y="3"/>
                    </a:lnTo>
                    <a:lnTo>
                      <a:pt x="22" y="0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1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46" name="Freeform 59">
                <a:extLst>
                  <a:ext uri="{FF2B5EF4-FFF2-40B4-BE49-F238E27FC236}">
                    <a16:creationId xmlns:a16="http://schemas.microsoft.com/office/drawing/2014/main" id="{27F7540A-04F7-FEF7-0F65-37016542A965}"/>
                  </a:ext>
                </a:extLst>
              </p:cNvPr>
              <p:cNvSpPr/>
              <p:nvPr/>
            </p:nvSpPr>
            <p:spPr bwMode="auto">
              <a:xfrm>
                <a:off x="4701" y="4202"/>
                <a:ext cx="17" cy="17"/>
              </a:xfrm>
              <a:custGeom>
                <a:avLst/>
                <a:gdLst>
                  <a:gd name="T0" fmla="*/ 1 w 34"/>
                  <a:gd name="T1" fmla="*/ 1 h 33"/>
                  <a:gd name="T2" fmla="*/ 1 w 34"/>
                  <a:gd name="T3" fmla="*/ 1 h 33"/>
                  <a:gd name="T4" fmla="*/ 1 w 34"/>
                  <a:gd name="T5" fmla="*/ 1 h 33"/>
                  <a:gd name="T6" fmla="*/ 1 w 34"/>
                  <a:gd name="T7" fmla="*/ 1 h 33"/>
                  <a:gd name="T8" fmla="*/ 1 w 34"/>
                  <a:gd name="T9" fmla="*/ 1 h 33"/>
                  <a:gd name="T10" fmla="*/ 1 w 34"/>
                  <a:gd name="T11" fmla="*/ 1 h 33"/>
                  <a:gd name="T12" fmla="*/ 1 w 34"/>
                  <a:gd name="T13" fmla="*/ 1 h 33"/>
                  <a:gd name="T14" fmla="*/ 1 w 34"/>
                  <a:gd name="T15" fmla="*/ 1 h 33"/>
                  <a:gd name="T16" fmla="*/ 1 w 34"/>
                  <a:gd name="T17" fmla="*/ 1 h 33"/>
                  <a:gd name="T18" fmla="*/ 1 w 34"/>
                  <a:gd name="T19" fmla="*/ 0 h 33"/>
                  <a:gd name="T20" fmla="*/ 1 w 34"/>
                  <a:gd name="T21" fmla="*/ 1 h 33"/>
                  <a:gd name="T22" fmla="*/ 1 w 34"/>
                  <a:gd name="T23" fmla="*/ 1 h 33"/>
                  <a:gd name="T24" fmla="*/ 1 w 34"/>
                  <a:gd name="T25" fmla="*/ 1 h 33"/>
                  <a:gd name="T26" fmla="*/ 0 w 34"/>
                  <a:gd name="T27" fmla="*/ 1 h 33"/>
                  <a:gd name="T28" fmla="*/ 1 w 34"/>
                  <a:gd name="T29" fmla="*/ 1 h 33"/>
                  <a:gd name="T30" fmla="*/ 1 w 34"/>
                  <a:gd name="T31" fmla="*/ 1 h 33"/>
                  <a:gd name="T32" fmla="*/ 1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3"/>
                    </a:moveTo>
                    <a:lnTo>
                      <a:pt x="19" y="33"/>
                    </a:lnTo>
                    <a:lnTo>
                      <a:pt x="25" y="32"/>
                    </a:lnTo>
                    <a:lnTo>
                      <a:pt x="29" y="28"/>
                    </a:lnTo>
                    <a:lnTo>
                      <a:pt x="33" y="22"/>
                    </a:lnTo>
                    <a:lnTo>
                      <a:pt x="34" y="16"/>
                    </a:lnTo>
                    <a:lnTo>
                      <a:pt x="33" y="9"/>
                    </a:lnTo>
                    <a:lnTo>
                      <a:pt x="28" y="5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10" y="2"/>
                    </a:lnTo>
                    <a:lnTo>
                      <a:pt x="5" y="6"/>
                    </a:lnTo>
                    <a:lnTo>
                      <a:pt x="2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30"/>
                    </a:lnTo>
                    <a:lnTo>
                      <a:pt x="12" y="3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47" name="Freeform 60">
                <a:extLst>
                  <a:ext uri="{FF2B5EF4-FFF2-40B4-BE49-F238E27FC236}">
                    <a16:creationId xmlns:a16="http://schemas.microsoft.com/office/drawing/2014/main" id="{EDAABF9A-4519-F26B-5836-A4C1E0991DC0}"/>
                  </a:ext>
                </a:extLst>
              </p:cNvPr>
              <p:cNvSpPr/>
              <p:nvPr/>
            </p:nvSpPr>
            <p:spPr bwMode="auto">
              <a:xfrm>
                <a:off x="4742" y="4201"/>
                <a:ext cx="16" cy="17"/>
              </a:xfrm>
              <a:custGeom>
                <a:avLst/>
                <a:gdLst>
                  <a:gd name="T0" fmla="*/ 0 w 34"/>
                  <a:gd name="T1" fmla="*/ 1 h 33"/>
                  <a:gd name="T2" fmla="*/ 0 w 34"/>
                  <a:gd name="T3" fmla="*/ 1 h 33"/>
                  <a:gd name="T4" fmla="*/ 0 w 34"/>
                  <a:gd name="T5" fmla="*/ 1 h 33"/>
                  <a:gd name="T6" fmla="*/ 0 w 34"/>
                  <a:gd name="T7" fmla="*/ 1 h 33"/>
                  <a:gd name="T8" fmla="*/ 0 w 34"/>
                  <a:gd name="T9" fmla="*/ 1 h 33"/>
                  <a:gd name="T10" fmla="*/ 0 w 34"/>
                  <a:gd name="T11" fmla="*/ 1 h 33"/>
                  <a:gd name="T12" fmla="*/ 0 w 34"/>
                  <a:gd name="T13" fmla="*/ 1 h 33"/>
                  <a:gd name="T14" fmla="*/ 0 w 34"/>
                  <a:gd name="T15" fmla="*/ 1 h 33"/>
                  <a:gd name="T16" fmla="*/ 0 w 34"/>
                  <a:gd name="T17" fmla="*/ 1 h 33"/>
                  <a:gd name="T18" fmla="*/ 0 w 34"/>
                  <a:gd name="T19" fmla="*/ 0 h 33"/>
                  <a:gd name="T20" fmla="*/ 0 w 34"/>
                  <a:gd name="T21" fmla="*/ 1 h 33"/>
                  <a:gd name="T22" fmla="*/ 0 w 34"/>
                  <a:gd name="T23" fmla="*/ 1 h 33"/>
                  <a:gd name="T24" fmla="*/ 0 w 34"/>
                  <a:gd name="T25" fmla="*/ 1 h 33"/>
                  <a:gd name="T26" fmla="*/ 0 w 34"/>
                  <a:gd name="T27" fmla="*/ 1 h 33"/>
                  <a:gd name="T28" fmla="*/ 0 w 34"/>
                  <a:gd name="T29" fmla="*/ 1 h 33"/>
                  <a:gd name="T30" fmla="*/ 0 w 34"/>
                  <a:gd name="T31" fmla="*/ 1 h 33"/>
                  <a:gd name="T32" fmla="*/ 0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2"/>
                    </a:moveTo>
                    <a:lnTo>
                      <a:pt x="19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1" y="9"/>
                    </a:lnTo>
                    <a:lnTo>
                      <a:pt x="28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48" name="Freeform 61">
                <a:extLst>
                  <a:ext uri="{FF2B5EF4-FFF2-40B4-BE49-F238E27FC236}">
                    <a16:creationId xmlns:a16="http://schemas.microsoft.com/office/drawing/2014/main" id="{8A90CF1A-76DB-FDE4-C9AB-3C36A2DCC092}"/>
                  </a:ext>
                </a:extLst>
              </p:cNvPr>
              <p:cNvSpPr/>
              <p:nvPr/>
            </p:nvSpPr>
            <p:spPr bwMode="auto">
              <a:xfrm>
                <a:off x="4782" y="4209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1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5" y="29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49" name="Freeform 62">
                <a:extLst>
                  <a:ext uri="{FF2B5EF4-FFF2-40B4-BE49-F238E27FC236}">
                    <a16:creationId xmlns:a16="http://schemas.microsoft.com/office/drawing/2014/main" id="{EFF68BD7-0657-5605-8C16-B57CA3912FC4}"/>
                  </a:ext>
                </a:extLst>
              </p:cNvPr>
              <p:cNvSpPr/>
              <p:nvPr/>
            </p:nvSpPr>
            <p:spPr bwMode="auto">
              <a:xfrm>
                <a:off x="4820" y="4226"/>
                <a:ext cx="17" cy="17"/>
              </a:xfrm>
              <a:custGeom>
                <a:avLst/>
                <a:gdLst>
                  <a:gd name="T0" fmla="*/ 1 w 33"/>
                  <a:gd name="T1" fmla="*/ 1 h 34"/>
                  <a:gd name="T2" fmla="*/ 1 w 33"/>
                  <a:gd name="T3" fmla="*/ 1 h 34"/>
                  <a:gd name="T4" fmla="*/ 1 w 33"/>
                  <a:gd name="T5" fmla="*/ 1 h 34"/>
                  <a:gd name="T6" fmla="*/ 1 w 33"/>
                  <a:gd name="T7" fmla="*/ 1 h 34"/>
                  <a:gd name="T8" fmla="*/ 1 w 33"/>
                  <a:gd name="T9" fmla="*/ 1 h 34"/>
                  <a:gd name="T10" fmla="*/ 1 w 33"/>
                  <a:gd name="T11" fmla="*/ 1 h 34"/>
                  <a:gd name="T12" fmla="*/ 1 w 33"/>
                  <a:gd name="T13" fmla="*/ 1 h 34"/>
                  <a:gd name="T14" fmla="*/ 1 w 33"/>
                  <a:gd name="T15" fmla="*/ 1 h 34"/>
                  <a:gd name="T16" fmla="*/ 1 w 33"/>
                  <a:gd name="T17" fmla="*/ 1 h 34"/>
                  <a:gd name="T18" fmla="*/ 1 w 33"/>
                  <a:gd name="T19" fmla="*/ 0 h 34"/>
                  <a:gd name="T20" fmla="*/ 1 w 33"/>
                  <a:gd name="T21" fmla="*/ 1 h 34"/>
                  <a:gd name="T22" fmla="*/ 1 w 33"/>
                  <a:gd name="T23" fmla="*/ 1 h 34"/>
                  <a:gd name="T24" fmla="*/ 1 w 33"/>
                  <a:gd name="T25" fmla="*/ 1 h 34"/>
                  <a:gd name="T26" fmla="*/ 0 w 33"/>
                  <a:gd name="T27" fmla="*/ 1 h 34"/>
                  <a:gd name="T28" fmla="*/ 1 w 33"/>
                  <a:gd name="T29" fmla="*/ 1 h 34"/>
                  <a:gd name="T30" fmla="*/ 1 w 33"/>
                  <a:gd name="T31" fmla="*/ 1 h 34"/>
                  <a:gd name="T32" fmla="*/ 1 w 33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4">
                    <a:moveTo>
                      <a:pt x="11" y="34"/>
                    </a:moveTo>
                    <a:lnTo>
                      <a:pt x="18" y="34"/>
                    </a:lnTo>
                    <a:lnTo>
                      <a:pt x="24" y="33"/>
                    </a:lnTo>
                    <a:lnTo>
                      <a:pt x="30" y="28"/>
                    </a:lnTo>
                    <a:lnTo>
                      <a:pt x="33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7" y="5"/>
                    </a:lnTo>
                    <a:lnTo>
                      <a:pt x="22" y="1"/>
                    </a:lnTo>
                    <a:lnTo>
                      <a:pt x="16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1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5" y="30"/>
                    </a:lnTo>
                    <a:lnTo>
                      <a:pt x="11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50" name="Freeform 63">
                <a:extLst>
                  <a:ext uri="{FF2B5EF4-FFF2-40B4-BE49-F238E27FC236}">
                    <a16:creationId xmlns:a16="http://schemas.microsoft.com/office/drawing/2014/main" id="{E9241785-957A-9DB6-588F-0B00EFF650DD}"/>
                  </a:ext>
                </a:extLst>
              </p:cNvPr>
              <p:cNvSpPr/>
              <p:nvPr/>
            </p:nvSpPr>
            <p:spPr bwMode="auto">
              <a:xfrm>
                <a:off x="4853" y="4250"/>
                <a:ext cx="16" cy="16"/>
              </a:xfrm>
              <a:custGeom>
                <a:avLst/>
                <a:gdLst>
                  <a:gd name="T0" fmla="*/ 0 w 33"/>
                  <a:gd name="T1" fmla="*/ 0 h 33"/>
                  <a:gd name="T2" fmla="*/ 0 w 33"/>
                  <a:gd name="T3" fmla="*/ 0 h 33"/>
                  <a:gd name="T4" fmla="*/ 0 w 33"/>
                  <a:gd name="T5" fmla="*/ 0 h 33"/>
                  <a:gd name="T6" fmla="*/ 0 w 33"/>
                  <a:gd name="T7" fmla="*/ 0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0 h 33"/>
                  <a:gd name="T14" fmla="*/ 0 w 33"/>
                  <a:gd name="T15" fmla="*/ 0 h 33"/>
                  <a:gd name="T16" fmla="*/ 0 w 33"/>
                  <a:gd name="T17" fmla="*/ 0 h 33"/>
                  <a:gd name="T18" fmla="*/ 0 w 33"/>
                  <a:gd name="T19" fmla="*/ 0 h 33"/>
                  <a:gd name="T20" fmla="*/ 0 w 33"/>
                  <a:gd name="T21" fmla="*/ 0 h 33"/>
                  <a:gd name="T22" fmla="*/ 0 w 33"/>
                  <a:gd name="T23" fmla="*/ 0 h 33"/>
                  <a:gd name="T24" fmla="*/ 0 w 33"/>
                  <a:gd name="T25" fmla="*/ 0 h 33"/>
                  <a:gd name="T26" fmla="*/ 0 w 33"/>
                  <a:gd name="T27" fmla="*/ 0 h 33"/>
                  <a:gd name="T28" fmla="*/ 0 w 33"/>
                  <a:gd name="T29" fmla="*/ 0 h 33"/>
                  <a:gd name="T30" fmla="*/ 0 w 33"/>
                  <a:gd name="T31" fmla="*/ 0 h 33"/>
                  <a:gd name="T32" fmla="*/ 0 w 33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2" y="32"/>
                    </a:moveTo>
                    <a:lnTo>
                      <a:pt x="18" y="33"/>
                    </a:lnTo>
                    <a:lnTo>
                      <a:pt x="25" y="32"/>
                    </a:lnTo>
                    <a:lnTo>
                      <a:pt x="29" y="27"/>
                    </a:lnTo>
                    <a:lnTo>
                      <a:pt x="33" y="21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1" y="1"/>
                    </a:lnTo>
                    <a:lnTo>
                      <a:pt x="15" y="0"/>
                    </a:lnTo>
                    <a:lnTo>
                      <a:pt x="8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51" name="Freeform 64">
                <a:extLst>
                  <a:ext uri="{FF2B5EF4-FFF2-40B4-BE49-F238E27FC236}">
                    <a16:creationId xmlns:a16="http://schemas.microsoft.com/office/drawing/2014/main" id="{49FE564A-982A-11EA-2AF3-029747577B09}"/>
                  </a:ext>
                </a:extLst>
              </p:cNvPr>
              <p:cNvSpPr/>
              <p:nvPr/>
            </p:nvSpPr>
            <p:spPr bwMode="auto">
              <a:xfrm>
                <a:off x="4680" y="4230"/>
                <a:ext cx="188" cy="72"/>
              </a:xfrm>
              <a:custGeom>
                <a:avLst/>
                <a:gdLst>
                  <a:gd name="T0" fmla="*/ 1 w 376"/>
                  <a:gd name="T1" fmla="*/ 1 h 144"/>
                  <a:gd name="T2" fmla="*/ 1 w 376"/>
                  <a:gd name="T3" fmla="*/ 1 h 144"/>
                  <a:gd name="T4" fmla="*/ 1 w 376"/>
                  <a:gd name="T5" fmla="*/ 1 h 144"/>
                  <a:gd name="T6" fmla="*/ 1 w 376"/>
                  <a:gd name="T7" fmla="*/ 1 h 144"/>
                  <a:gd name="T8" fmla="*/ 1 w 376"/>
                  <a:gd name="T9" fmla="*/ 1 h 144"/>
                  <a:gd name="T10" fmla="*/ 1 w 376"/>
                  <a:gd name="T11" fmla="*/ 1 h 144"/>
                  <a:gd name="T12" fmla="*/ 1 w 376"/>
                  <a:gd name="T13" fmla="*/ 1 h 144"/>
                  <a:gd name="T14" fmla="*/ 1 w 376"/>
                  <a:gd name="T15" fmla="*/ 1 h 144"/>
                  <a:gd name="T16" fmla="*/ 1 w 376"/>
                  <a:gd name="T17" fmla="*/ 1 h 144"/>
                  <a:gd name="T18" fmla="*/ 1 w 376"/>
                  <a:gd name="T19" fmla="*/ 1 h 144"/>
                  <a:gd name="T20" fmla="*/ 1 w 376"/>
                  <a:gd name="T21" fmla="*/ 1 h 144"/>
                  <a:gd name="T22" fmla="*/ 1 w 376"/>
                  <a:gd name="T23" fmla="*/ 1 h 144"/>
                  <a:gd name="T24" fmla="*/ 1 w 376"/>
                  <a:gd name="T25" fmla="*/ 1 h 144"/>
                  <a:gd name="T26" fmla="*/ 1 w 376"/>
                  <a:gd name="T27" fmla="*/ 1 h 144"/>
                  <a:gd name="T28" fmla="*/ 1 w 376"/>
                  <a:gd name="T29" fmla="*/ 1 h 144"/>
                  <a:gd name="T30" fmla="*/ 1 w 376"/>
                  <a:gd name="T31" fmla="*/ 1 h 144"/>
                  <a:gd name="T32" fmla="*/ 1 w 376"/>
                  <a:gd name="T33" fmla="*/ 1 h 144"/>
                  <a:gd name="T34" fmla="*/ 1 w 376"/>
                  <a:gd name="T35" fmla="*/ 1 h 144"/>
                  <a:gd name="T36" fmla="*/ 1 w 376"/>
                  <a:gd name="T37" fmla="*/ 1 h 144"/>
                  <a:gd name="T38" fmla="*/ 1 w 376"/>
                  <a:gd name="T39" fmla="*/ 0 h 144"/>
                  <a:gd name="T40" fmla="*/ 1 w 376"/>
                  <a:gd name="T41" fmla="*/ 1 h 144"/>
                  <a:gd name="T42" fmla="*/ 1 w 376"/>
                  <a:gd name="T43" fmla="*/ 1 h 144"/>
                  <a:gd name="T44" fmla="*/ 1 w 376"/>
                  <a:gd name="T45" fmla="*/ 1 h 144"/>
                  <a:gd name="T46" fmla="*/ 1 w 376"/>
                  <a:gd name="T47" fmla="*/ 1 h 144"/>
                  <a:gd name="T48" fmla="*/ 0 w 376"/>
                  <a:gd name="T49" fmla="*/ 1 h 144"/>
                  <a:gd name="T50" fmla="*/ 1 w 376"/>
                  <a:gd name="T51" fmla="*/ 1 h 144"/>
                  <a:gd name="T52" fmla="*/ 1 w 376"/>
                  <a:gd name="T53" fmla="*/ 1 h 144"/>
                  <a:gd name="T54" fmla="*/ 1 w 376"/>
                  <a:gd name="T55" fmla="*/ 1 h 144"/>
                  <a:gd name="T56" fmla="*/ 1 w 376"/>
                  <a:gd name="T57" fmla="*/ 1 h 144"/>
                  <a:gd name="T58" fmla="*/ 1 w 376"/>
                  <a:gd name="T59" fmla="*/ 1 h 144"/>
                  <a:gd name="T60" fmla="*/ 1 w 376"/>
                  <a:gd name="T61" fmla="*/ 1 h 144"/>
                  <a:gd name="T62" fmla="*/ 1 w 376"/>
                  <a:gd name="T63" fmla="*/ 1 h 144"/>
                  <a:gd name="T64" fmla="*/ 1 w 376"/>
                  <a:gd name="T65" fmla="*/ 1 h 144"/>
                  <a:gd name="T66" fmla="*/ 1 w 376"/>
                  <a:gd name="T67" fmla="*/ 1 h 144"/>
                  <a:gd name="T68" fmla="*/ 1 w 376"/>
                  <a:gd name="T69" fmla="*/ 1 h 144"/>
                  <a:gd name="T70" fmla="*/ 1 w 376"/>
                  <a:gd name="T71" fmla="*/ 1 h 144"/>
                  <a:gd name="T72" fmla="*/ 1 w 376"/>
                  <a:gd name="T73" fmla="*/ 1 h 144"/>
                  <a:gd name="T74" fmla="*/ 1 w 376"/>
                  <a:gd name="T75" fmla="*/ 1 h 144"/>
                  <a:gd name="T76" fmla="*/ 1 w 376"/>
                  <a:gd name="T77" fmla="*/ 1 h 144"/>
                  <a:gd name="T78" fmla="*/ 1 w 376"/>
                  <a:gd name="T79" fmla="*/ 1 h 144"/>
                  <a:gd name="T80" fmla="*/ 1 w 376"/>
                  <a:gd name="T81" fmla="*/ 1 h 144"/>
                  <a:gd name="T82" fmla="*/ 1 w 376"/>
                  <a:gd name="T83" fmla="*/ 1 h 144"/>
                  <a:gd name="T84" fmla="*/ 1 w 376"/>
                  <a:gd name="T85" fmla="*/ 1 h 144"/>
                  <a:gd name="T86" fmla="*/ 1 w 376"/>
                  <a:gd name="T87" fmla="*/ 1 h 144"/>
                  <a:gd name="T88" fmla="*/ 1 w 376"/>
                  <a:gd name="T89" fmla="*/ 1 h 144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376" h="144">
                    <a:moveTo>
                      <a:pt x="340" y="144"/>
                    </a:moveTo>
                    <a:lnTo>
                      <a:pt x="344" y="141"/>
                    </a:lnTo>
                    <a:lnTo>
                      <a:pt x="349" y="137"/>
                    </a:lnTo>
                    <a:lnTo>
                      <a:pt x="353" y="134"/>
                    </a:lnTo>
                    <a:lnTo>
                      <a:pt x="358" y="130"/>
                    </a:lnTo>
                    <a:lnTo>
                      <a:pt x="363" y="127"/>
                    </a:lnTo>
                    <a:lnTo>
                      <a:pt x="367" y="122"/>
                    </a:lnTo>
                    <a:lnTo>
                      <a:pt x="372" y="119"/>
                    </a:lnTo>
                    <a:lnTo>
                      <a:pt x="376" y="114"/>
                    </a:lnTo>
                    <a:lnTo>
                      <a:pt x="358" y="95"/>
                    </a:lnTo>
                    <a:lnTo>
                      <a:pt x="337" y="76"/>
                    </a:lnTo>
                    <a:lnTo>
                      <a:pt x="314" y="60"/>
                    </a:lnTo>
                    <a:lnTo>
                      <a:pt x="291" y="46"/>
                    </a:lnTo>
                    <a:lnTo>
                      <a:pt x="266" y="34"/>
                    </a:lnTo>
                    <a:lnTo>
                      <a:pt x="239" y="23"/>
                    </a:lnTo>
                    <a:lnTo>
                      <a:pt x="213" y="15"/>
                    </a:lnTo>
                    <a:lnTo>
                      <a:pt x="186" y="9"/>
                    </a:lnTo>
                    <a:lnTo>
                      <a:pt x="160" y="5"/>
                    </a:lnTo>
                    <a:lnTo>
                      <a:pt x="133" y="1"/>
                    </a:lnTo>
                    <a:lnTo>
                      <a:pt x="108" y="0"/>
                    </a:lnTo>
                    <a:lnTo>
                      <a:pt x="83" y="1"/>
                    </a:lnTo>
                    <a:lnTo>
                      <a:pt x="60" y="4"/>
                    </a:lnTo>
                    <a:lnTo>
                      <a:pt x="38" y="7"/>
                    </a:lnTo>
                    <a:lnTo>
                      <a:pt x="17" y="13"/>
                    </a:lnTo>
                    <a:lnTo>
                      <a:pt x="0" y="20"/>
                    </a:lnTo>
                    <a:lnTo>
                      <a:pt x="4" y="32"/>
                    </a:lnTo>
                    <a:lnTo>
                      <a:pt x="9" y="45"/>
                    </a:lnTo>
                    <a:lnTo>
                      <a:pt x="15" y="58"/>
                    </a:lnTo>
                    <a:lnTo>
                      <a:pt x="21" y="69"/>
                    </a:lnTo>
                    <a:lnTo>
                      <a:pt x="40" y="60"/>
                    </a:lnTo>
                    <a:lnTo>
                      <a:pt x="61" y="54"/>
                    </a:lnTo>
                    <a:lnTo>
                      <a:pt x="83" y="50"/>
                    </a:lnTo>
                    <a:lnTo>
                      <a:pt x="106" y="47"/>
                    </a:lnTo>
                    <a:lnTo>
                      <a:pt x="128" y="47"/>
                    </a:lnTo>
                    <a:lnTo>
                      <a:pt x="151" y="49"/>
                    </a:lnTo>
                    <a:lnTo>
                      <a:pt x="174" y="52"/>
                    </a:lnTo>
                    <a:lnTo>
                      <a:pt x="197" y="58"/>
                    </a:lnTo>
                    <a:lnTo>
                      <a:pt x="219" y="65"/>
                    </a:lnTo>
                    <a:lnTo>
                      <a:pt x="241" y="73"/>
                    </a:lnTo>
                    <a:lnTo>
                      <a:pt x="261" y="82"/>
                    </a:lnTo>
                    <a:lnTo>
                      <a:pt x="280" y="92"/>
                    </a:lnTo>
                    <a:lnTo>
                      <a:pt x="298" y="104"/>
                    </a:lnTo>
                    <a:lnTo>
                      <a:pt x="314" y="117"/>
                    </a:lnTo>
                    <a:lnTo>
                      <a:pt x="328" y="130"/>
                    </a:lnTo>
                    <a:lnTo>
                      <a:pt x="340" y="144"/>
                    </a:lnTo>
                    <a:close/>
                  </a:path>
                </a:pathLst>
              </a:custGeom>
              <a:solidFill>
                <a:srgbClr val="D100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52" name="Freeform 65">
                <a:extLst>
                  <a:ext uri="{FF2B5EF4-FFF2-40B4-BE49-F238E27FC236}">
                    <a16:creationId xmlns:a16="http://schemas.microsoft.com/office/drawing/2014/main" id="{D985334C-1EAE-EE17-6423-765BDB0C601D}"/>
                  </a:ext>
                </a:extLst>
              </p:cNvPr>
              <p:cNvSpPr/>
              <p:nvPr/>
            </p:nvSpPr>
            <p:spPr bwMode="auto">
              <a:xfrm>
                <a:off x="3482" y="4271"/>
                <a:ext cx="1433" cy="69"/>
              </a:xfrm>
              <a:custGeom>
                <a:avLst/>
                <a:gdLst>
                  <a:gd name="T0" fmla="*/ 0 w 2868"/>
                  <a:gd name="T1" fmla="*/ 1 h 137"/>
                  <a:gd name="T2" fmla="*/ 0 w 2868"/>
                  <a:gd name="T3" fmla="*/ 0 h 137"/>
                  <a:gd name="T4" fmla="*/ 0 w 2868"/>
                  <a:gd name="T5" fmla="*/ 0 h 137"/>
                  <a:gd name="T6" fmla="*/ 0 w 2868"/>
                  <a:gd name="T7" fmla="*/ 1 h 137"/>
                  <a:gd name="T8" fmla="*/ 0 w 2868"/>
                  <a:gd name="T9" fmla="*/ 1 h 1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868" h="137">
                    <a:moveTo>
                      <a:pt x="2868" y="134"/>
                    </a:moveTo>
                    <a:lnTo>
                      <a:pt x="2868" y="0"/>
                    </a:lnTo>
                    <a:lnTo>
                      <a:pt x="0" y="0"/>
                    </a:lnTo>
                    <a:lnTo>
                      <a:pt x="7" y="137"/>
                    </a:lnTo>
                    <a:lnTo>
                      <a:pt x="2868" y="134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53" name="Freeform 66">
                <a:extLst>
                  <a:ext uri="{FF2B5EF4-FFF2-40B4-BE49-F238E27FC236}">
                    <a16:creationId xmlns:a16="http://schemas.microsoft.com/office/drawing/2014/main" id="{00E50F79-F829-648C-EE1E-7DA5E193A46C}"/>
                  </a:ext>
                </a:extLst>
              </p:cNvPr>
              <p:cNvSpPr/>
              <p:nvPr/>
            </p:nvSpPr>
            <p:spPr bwMode="auto">
              <a:xfrm>
                <a:off x="3452" y="4178"/>
                <a:ext cx="202" cy="140"/>
              </a:xfrm>
              <a:custGeom>
                <a:avLst/>
                <a:gdLst>
                  <a:gd name="T0" fmla="*/ 1 w 404"/>
                  <a:gd name="T1" fmla="*/ 0 h 281"/>
                  <a:gd name="T2" fmla="*/ 1 w 404"/>
                  <a:gd name="T3" fmla="*/ 0 h 281"/>
                  <a:gd name="T4" fmla="*/ 1 w 404"/>
                  <a:gd name="T5" fmla="*/ 0 h 281"/>
                  <a:gd name="T6" fmla="*/ 1 w 404"/>
                  <a:gd name="T7" fmla="*/ 0 h 281"/>
                  <a:gd name="T8" fmla="*/ 1 w 404"/>
                  <a:gd name="T9" fmla="*/ 0 h 281"/>
                  <a:gd name="T10" fmla="*/ 1 w 404"/>
                  <a:gd name="T11" fmla="*/ 0 h 281"/>
                  <a:gd name="T12" fmla="*/ 1 w 404"/>
                  <a:gd name="T13" fmla="*/ 0 h 281"/>
                  <a:gd name="T14" fmla="*/ 1 w 404"/>
                  <a:gd name="T15" fmla="*/ 0 h 281"/>
                  <a:gd name="T16" fmla="*/ 1 w 404"/>
                  <a:gd name="T17" fmla="*/ 0 h 281"/>
                  <a:gd name="T18" fmla="*/ 1 w 404"/>
                  <a:gd name="T19" fmla="*/ 0 h 281"/>
                  <a:gd name="T20" fmla="*/ 1 w 404"/>
                  <a:gd name="T21" fmla="*/ 0 h 281"/>
                  <a:gd name="T22" fmla="*/ 1 w 404"/>
                  <a:gd name="T23" fmla="*/ 0 h 281"/>
                  <a:gd name="T24" fmla="*/ 1 w 404"/>
                  <a:gd name="T25" fmla="*/ 0 h 281"/>
                  <a:gd name="T26" fmla="*/ 1 w 404"/>
                  <a:gd name="T27" fmla="*/ 0 h 281"/>
                  <a:gd name="T28" fmla="*/ 1 w 404"/>
                  <a:gd name="T29" fmla="*/ 0 h 281"/>
                  <a:gd name="T30" fmla="*/ 1 w 404"/>
                  <a:gd name="T31" fmla="*/ 0 h 281"/>
                  <a:gd name="T32" fmla="*/ 1 w 404"/>
                  <a:gd name="T33" fmla="*/ 0 h 281"/>
                  <a:gd name="T34" fmla="*/ 1 w 404"/>
                  <a:gd name="T35" fmla="*/ 0 h 281"/>
                  <a:gd name="T36" fmla="*/ 1 w 404"/>
                  <a:gd name="T37" fmla="*/ 0 h 281"/>
                  <a:gd name="T38" fmla="*/ 1 w 404"/>
                  <a:gd name="T39" fmla="*/ 0 h 281"/>
                  <a:gd name="T40" fmla="*/ 1 w 404"/>
                  <a:gd name="T41" fmla="*/ 0 h 281"/>
                  <a:gd name="T42" fmla="*/ 1 w 404"/>
                  <a:gd name="T43" fmla="*/ 0 h 281"/>
                  <a:gd name="T44" fmla="*/ 1 w 404"/>
                  <a:gd name="T45" fmla="*/ 0 h 281"/>
                  <a:gd name="T46" fmla="*/ 1 w 404"/>
                  <a:gd name="T47" fmla="*/ 0 h 281"/>
                  <a:gd name="T48" fmla="*/ 1 w 404"/>
                  <a:gd name="T49" fmla="*/ 0 h 281"/>
                  <a:gd name="T50" fmla="*/ 1 w 404"/>
                  <a:gd name="T51" fmla="*/ 0 h 281"/>
                  <a:gd name="T52" fmla="*/ 1 w 404"/>
                  <a:gd name="T53" fmla="*/ 0 h 281"/>
                  <a:gd name="T54" fmla="*/ 1 w 404"/>
                  <a:gd name="T55" fmla="*/ 0 h 281"/>
                  <a:gd name="T56" fmla="*/ 1 w 404"/>
                  <a:gd name="T57" fmla="*/ 0 h 281"/>
                  <a:gd name="T58" fmla="*/ 1 w 404"/>
                  <a:gd name="T59" fmla="*/ 0 h 281"/>
                  <a:gd name="T60" fmla="*/ 1 w 404"/>
                  <a:gd name="T61" fmla="*/ 0 h 281"/>
                  <a:gd name="T62" fmla="*/ 1 w 404"/>
                  <a:gd name="T63" fmla="*/ 0 h 281"/>
                  <a:gd name="T64" fmla="*/ 1 w 404"/>
                  <a:gd name="T65" fmla="*/ 0 h 281"/>
                  <a:gd name="T66" fmla="*/ 1 w 404"/>
                  <a:gd name="T67" fmla="*/ 0 h 281"/>
                  <a:gd name="T68" fmla="*/ 1 w 404"/>
                  <a:gd name="T69" fmla="*/ 0 h 281"/>
                  <a:gd name="T70" fmla="*/ 1 w 404"/>
                  <a:gd name="T71" fmla="*/ 0 h 281"/>
                  <a:gd name="T72" fmla="*/ 1 w 404"/>
                  <a:gd name="T73" fmla="*/ 0 h 281"/>
                  <a:gd name="T74" fmla="*/ 1 w 404"/>
                  <a:gd name="T75" fmla="*/ 0 h 281"/>
                  <a:gd name="T76" fmla="*/ 1 w 404"/>
                  <a:gd name="T77" fmla="*/ 0 h 281"/>
                  <a:gd name="T78" fmla="*/ 1 w 404"/>
                  <a:gd name="T79" fmla="*/ 0 h 281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4" h="281">
                    <a:moveTo>
                      <a:pt x="339" y="270"/>
                    </a:moveTo>
                    <a:lnTo>
                      <a:pt x="323" y="270"/>
                    </a:lnTo>
                    <a:lnTo>
                      <a:pt x="306" y="271"/>
                    </a:lnTo>
                    <a:lnTo>
                      <a:pt x="290" y="271"/>
                    </a:lnTo>
                    <a:lnTo>
                      <a:pt x="274" y="271"/>
                    </a:lnTo>
                    <a:lnTo>
                      <a:pt x="258" y="273"/>
                    </a:lnTo>
                    <a:lnTo>
                      <a:pt x="241" y="273"/>
                    </a:lnTo>
                    <a:lnTo>
                      <a:pt x="225" y="274"/>
                    </a:lnTo>
                    <a:lnTo>
                      <a:pt x="209" y="274"/>
                    </a:lnTo>
                    <a:lnTo>
                      <a:pt x="194" y="275"/>
                    </a:lnTo>
                    <a:lnTo>
                      <a:pt x="178" y="276"/>
                    </a:lnTo>
                    <a:lnTo>
                      <a:pt x="163" y="276"/>
                    </a:lnTo>
                    <a:lnTo>
                      <a:pt x="148" y="277"/>
                    </a:lnTo>
                    <a:lnTo>
                      <a:pt x="133" y="278"/>
                    </a:lnTo>
                    <a:lnTo>
                      <a:pt x="118" y="279"/>
                    </a:lnTo>
                    <a:lnTo>
                      <a:pt x="103" y="279"/>
                    </a:lnTo>
                    <a:lnTo>
                      <a:pt x="89" y="281"/>
                    </a:lnTo>
                    <a:lnTo>
                      <a:pt x="86" y="258"/>
                    </a:lnTo>
                    <a:lnTo>
                      <a:pt x="80" y="233"/>
                    </a:lnTo>
                    <a:lnTo>
                      <a:pt x="72" y="209"/>
                    </a:lnTo>
                    <a:lnTo>
                      <a:pt x="62" y="185"/>
                    </a:lnTo>
                    <a:lnTo>
                      <a:pt x="49" y="163"/>
                    </a:lnTo>
                    <a:lnTo>
                      <a:pt x="34" y="142"/>
                    </a:lnTo>
                    <a:lnTo>
                      <a:pt x="18" y="125"/>
                    </a:lnTo>
                    <a:lnTo>
                      <a:pt x="0" y="112"/>
                    </a:lnTo>
                    <a:lnTo>
                      <a:pt x="20" y="118"/>
                    </a:lnTo>
                    <a:lnTo>
                      <a:pt x="40" y="127"/>
                    </a:lnTo>
                    <a:lnTo>
                      <a:pt x="57" y="139"/>
                    </a:lnTo>
                    <a:lnTo>
                      <a:pt x="73" y="155"/>
                    </a:lnTo>
                    <a:lnTo>
                      <a:pt x="89" y="173"/>
                    </a:lnTo>
                    <a:lnTo>
                      <a:pt x="103" y="196"/>
                    </a:lnTo>
                    <a:lnTo>
                      <a:pt x="118" y="223"/>
                    </a:lnTo>
                    <a:lnTo>
                      <a:pt x="133" y="254"/>
                    </a:lnTo>
                    <a:lnTo>
                      <a:pt x="140" y="223"/>
                    </a:lnTo>
                    <a:lnTo>
                      <a:pt x="142" y="188"/>
                    </a:lnTo>
                    <a:lnTo>
                      <a:pt x="142" y="153"/>
                    </a:lnTo>
                    <a:lnTo>
                      <a:pt x="139" y="116"/>
                    </a:lnTo>
                    <a:lnTo>
                      <a:pt x="133" y="81"/>
                    </a:lnTo>
                    <a:lnTo>
                      <a:pt x="125" y="50"/>
                    </a:lnTo>
                    <a:lnTo>
                      <a:pt x="115" y="23"/>
                    </a:lnTo>
                    <a:lnTo>
                      <a:pt x="102" y="5"/>
                    </a:lnTo>
                    <a:lnTo>
                      <a:pt x="121" y="18"/>
                    </a:lnTo>
                    <a:lnTo>
                      <a:pt x="140" y="34"/>
                    </a:lnTo>
                    <a:lnTo>
                      <a:pt x="157" y="53"/>
                    </a:lnTo>
                    <a:lnTo>
                      <a:pt x="174" y="78"/>
                    </a:lnTo>
                    <a:lnTo>
                      <a:pt x="188" y="106"/>
                    </a:lnTo>
                    <a:lnTo>
                      <a:pt x="201" y="141"/>
                    </a:lnTo>
                    <a:lnTo>
                      <a:pt x="212" y="183"/>
                    </a:lnTo>
                    <a:lnTo>
                      <a:pt x="218" y="231"/>
                    </a:lnTo>
                    <a:lnTo>
                      <a:pt x="229" y="208"/>
                    </a:lnTo>
                    <a:lnTo>
                      <a:pt x="237" y="183"/>
                    </a:lnTo>
                    <a:lnTo>
                      <a:pt x="243" y="154"/>
                    </a:lnTo>
                    <a:lnTo>
                      <a:pt x="245" y="124"/>
                    </a:lnTo>
                    <a:lnTo>
                      <a:pt x="245" y="93"/>
                    </a:lnTo>
                    <a:lnTo>
                      <a:pt x="241" y="62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0" y="30"/>
                    </a:lnTo>
                    <a:lnTo>
                      <a:pt x="255" y="57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8" y="128"/>
                    </a:lnTo>
                    <a:lnTo>
                      <a:pt x="294" y="151"/>
                    </a:lnTo>
                    <a:lnTo>
                      <a:pt x="298" y="173"/>
                    </a:lnTo>
                    <a:lnTo>
                      <a:pt x="299" y="195"/>
                    </a:lnTo>
                    <a:lnTo>
                      <a:pt x="312" y="173"/>
                    </a:lnTo>
                    <a:lnTo>
                      <a:pt x="326" y="148"/>
                    </a:lnTo>
                    <a:lnTo>
                      <a:pt x="340" y="121"/>
                    </a:lnTo>
                    <a:lnTo>
                      <a:pt x="354" y="94"/>
                    </a:lnTo>
                    <a:lnTo>
                      <a:pt x="366" y="67"/>
                    </a:lnTo>
                    <a:lnTo>
                      <a:pt x="375" y="42"/>
                    </a:lnTo>
                    <a:lnTo>
                      <a:pt x="382" y="20"/>
                    </a:lnTo>
                    <a:lnTo>
                      <a:pt x="384" y="3"/>
                    </a:lnTo>
                    <a:lnTo>
                      <a:pt x="392" y="27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4" y="112"/>
                    </a:lnTo>
                    <a:lnTo>
                      <a:pt x="398" y="146"/>
                    </a:lnTo>
                    <a:lnTo>
                      <a:pt x="388" y="184"/>
                    </a:lnTo>
                    <a:lnTo>
                      <a:pt x="368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54" name="Freeform 67">
                <a:extLst>
                  <a:ext uri="{FF2B5EF4-FFF2-40B4-BE49-F238E27FC236}">
                    <a16:creationId xmlns:a16="http://schemas.microsoft.com/office/drawing/2014/main" id="{3C0C80A4-1660-E52D-3008-8B4E4282C642}"/>
                  </a:ext>
                </a:extLst>
              </p:cNvPr>
              <p:cNvSpPr/>
              <p:nvPr/>
            </p:nvSpPr>
            <p:spPr bwMode="auto">
              <a:xfrm>
                <a:off x="4880" y="4200"/>
                <a:ext cx="51" cy="71"/>
              </a:xfrm>
              <a:custGeom>
                <a:avLst/>
                <a:gdLst>
                  <a:gd name="T0" fmla="*/ 1 w 102"/>
                  <a:gd name="T1" fmla="*/ 1 h 142"/>
                  <a:gd name="T2" fmla="*/ 0 w 102"/>
                  <a:gd name="T3" fmla="*/ 1 h 142"/>
                  <a:gd name="T4" fmla="*/ 1 w 102"/>
                  <a:gd name="T5" fmla="*/ 1 h 142"/>
                  <a:gd name="T6" fmla="*/ 1 w 102"/>
                  <a:gd name="T7" fmla="*/ 1 h 142"/>
                  <a:gd name="T8" fmla="*/ 1 w 102"/>
                  <a:gd name="T9" fmla="*/ 1 h 142"/>
                  <a:gd name="T10" fmla="*/ 1 w 102"/>
                  <a:gd name="T11" fmla="*/ 1 h 142"/>
                  <a:gd name="T12" fmla="*/ 1 w 102"/>
                  <a:gd name="T13" fmla="*/ 1 h 142"/>
                  <a:gd name="T14" fmla="*/ 1 w 102"/>
                  <a:gd name="T15" fmla="*/ 1 h 142"/>
                  <a:gd name="T16" fmla="*/ 1 w 102"/>
                  <a:gd name="T17" fmla="*/ 1 h 142"/>
                  <a:gd name="T18" fmla="*/ 1 w 102"/>
                  <a:gd name="T19" fmla="*/ 0 h 142"/>
                  <a:gd name="T20" fmla="*/ 1 w 102"/>
                  <a:gd name="T21" fmla="*/ 1 h 142"/>
                  <a:gd name="T22" fmla="*/ 1 w 102"/>
                  <a:gd name="T23" fmla="*/ 1 h 142"/>
                  <a:gd name="T24" fmla="*/ 1 w 102"/>
                  <a:gd name="T25" fmla="*/ 1 h 142"/>
                  <a:gd name="T26" fmla="*/ 1 w 102"/>
                  <a:gd name="T27" fmla="*/ 1 h 14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2" h="142">
                    <a:moveTo>
                      <a:pt x="71" y="142"/>
                    </a:moveTo>
                    <a:lnTo>
                      <a:pt x="0" y="142"/>
                    </a:lnTo>
                    <a:lnTo>
                      <a:pt x="6" y="123"/>
                    </a:lnTo>
                    <a:lnTo>
                      <a:pt x="16" y="102"/>
                    </a:lnTo>
                    <a:lnTo>
                      <a:pt x="27" y="82"/>
                    </a:lnTo>
                    <a:lnTo>
                      <a:pt x="41" y="61"/>
                    </a:lnTo>
                    <a:lnTo>
                      <a:pt x="56" y="43"/>
                    </a:lnTo>
                    <a:lnTo>
                      <a:pt x="71" y="26"/>
                    </a:lnTo>
                    <a:lnTo>
                      <a:pt x="87" y="12"/>
                    </a:lnTo>
                    <a:lnTo>
                      <a:pt x="102" y="0"/>
                    </a:lnTo>
                    <a:lnTo>
                      <a:pt x="84" y="41"/>
                    </a:lnTo>
                    <a:lnTo>
                      <a:pt x="74" y="78"/>
                    </a:lnTo>
                    <a:lnTo>
                      <a:pt x="71" y="112"/>
                    </a:lnTo>
                    <a:lnTo>
                      <a:pt x="71" y="14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55" name="Freeform 68">
                <a:extLst>
                  <a:ext uri="{FF2B5EF4-FFF2-40B4-BE49-F238E27FC236}">
                    <a16:creationId xmlns:a16="http://schemas.microsoft.com/office/drawing/2014/main" id="{70E516F2-4CD5-340A-F15C-54C512EA6173}"/>
                  </a:ext>
                </a:extLst>
              </p:cNvPr>
              <p:cNvSpPr/>
              <p:nvPr/>
            </p:nvSpPr>
            <p:spPr bwMode="auto">
              <a:xfrm>
                <a:off x="3666" y="4127"/>
                <a:ext cx="558" cy="206"/>
              </a:xfrm>
              <a:custGeom>
                <a:avLst/>
                <a:gdLst>
                  <a:gd name="T0" fmla="*/ 0 w 1117"/>
                  <a:gd name="T1" fmla="*/ 1 h 412"/>
                  <a:gd name="T2" fmla="*/ 0 w 1117"/>
                  <a:gd name="T3" fmla="*/ 1 h 412"/>
                  <a:gd name="T4" fmla="*/ 0 w 1117"/>
                  <a:gd name="T5" fmla="*/ 1 h 412"/>
                  <a:gd name="T6" fmla="*/ 0 w 1117"/>
                  <a:gd name="T7" fmla="*/ 1 h 412"/>
                  <a:gd name="T8" fmla="*/ 0 w 1117"/>
                  <a:gd name="T9" fmla="*/ 1 h 412"/>
                  <a:gd name="T10" fmla="*/ 0 w 1117"/>
                  <a:gd name="T11" fmla="*/ 1 h 412"/>
                  <a:gd name="T12" fmla="*/ 0 w 1117"/>
                  <a:gd name="T13" fmla="*/ 1 h 412"/>
                  <a:gd name="T14" fmla="*/ 0 w 1117"/>
                  <a:gd name="T15" fmla="*/ 1 h 412"/>
                  <a:gd name="T16" fmla="*/ 0 w 1117"/>
                  <a:gd name="T17" fmla="*/ 1 h 412"/>
                  <a:gd name="T18" fmla="*/ 0 w 1117"/>
                  <a:gd name="T19" fmla="*/ 1 h 412"/>
                  <a:gd name="T20" fmla="*/ 0 w 1117"/>
                  <a:gd name="T21" fmla="*/ 1 h 412"/>
                  <a:gd name="T22" fmla="*/ 0 w 1117"/>
                  <a:gd name="T23" fmla="*/ 1 h 412"/>
                  <a:gd name="T24" fmla="*/ 0 w 1117"/>
                  <a:gd name="T25" fmla="*/ 1 h 412"/>
                  <a:gd name="T26" fmla="*/ 0 w 1117"/>
                  <a:gd name="T27" fmla="*/ 1 h 412"/>
                  <a:gd name="T28" fmla="*/ 0 w 1117"/>
                  <a:gd name="T29" fmla="*/ 1 h 412"/>
                  <a:gd name="T30" fmla="*/ 0 w 1117"/>
                  <a:gd name="T31" fmla="*/ 1 h 412"/>
                  <a:gd name="T32" fmla="*/ 0 w 1117"/>
                  <a:gd name="T33" fmla="*/ 1 h 412"/>
                  <a:gd name="T34" fmla="*/ 0 w 1117"/>
                  <a:gd name="T35" fmla="*/ 1 h 412"/>
                  <a:gd name="T36" fmla="*/ 0 w 1117"/>
                  <a:gd name="T37" fmla="*/ 1 h 412"/>
                  <a:gd name="T38" fmla="*/ 0 w 1117"/>
                  <a:gd name="T39" fmla="*/ 1 h 412"/>
                  <a:gd name="T40" fmla="*/ 0 w 1117"/>
                  <a:gd name="T41" fmla="*/ 1 h 412"/>
                  <a:gd name="T42" fmla="*/ 0 w 1117"/>
                  <a:gd name="T43" fmla="*/ 1 h 412"/>
                  <a:gd name="T44" fmla="*/ 0 w 1117"/>
                  <a:gd name="T45" fmla="*/ 1 h 412"/>
                  <a:gd name="T46" fmla="*/ 0 w 1117"/>
                  <a:gd name="T47" fmla="*/ 1 h 412"/>
                  <a:gd name="T48" fmla="*/ 0 w 1117"/>
                  <a:gd name="T49" fmla="*/ 1 h 412"/>
                  <a:gd name="T50" fmla="*/ 0 w 1117"/>
                  <a:gd name="T51" fmla="*/ 1 h 412"/>
                  <a:gd name="T52" fmla="*/ 0 w 1117"/>
                  <a:gd name="T53" fmla="*/ 1 h 412"/>
                  <a:gd name="T54" fmla="*/ 0 w 1117"/>
                  <a:gd name="T55" fmla="*/ 1 h 412"/>
                  <a:gd name="T56" fmla="*/ 0 w 1117"/>
                  <a:gd name="T57" fmla="*/ 1 h 412"/>
                  <a:gd name="T58" fmla="*/ 0 w 1117"/>
                  <a:gd name="T59" fmla="*/ 1 h 412"/>
                  <a:gd name="T60" fmla="*/ 0 w 1117"/>
                  <a:gd name="T61" fmla="*/ 1 h 412"/>
                  <a:gd name="T62" fmla="*/ 0 w 1117"/>
                  <a:gd name="T63" fmla="*/ 1 h 412"/>
                  <a:gd name="T64" fmla="*/ 0 w 1117"/>
                  <a:gd name="T65" fmla="*/ 0 h 412"/>
                  <a:gd name="T66" fmla="*/ 0 w 1117"/>
                  <a:gd name="T67" fmla="*/ 1 h 412"/>
                  <a:gd name="T68" fmla="*/ 0 w 1117"/>
                  <a:gd name="T69" fmla="*/ 1 h 412"/>
                  <a:gd name="T70" fmla="*/ 0 w 1117"/>
                  <a:gd name="T71" fmla="*/ 1 h 412"/>
                  <a:gd name="T72" fmla="*/ 0 w 1117"/>
                  <a:gd name="T73" fmla="*/ 1 h 412"/>
                  <a:gd name="T74" fmla="*/ 0 w 1117"/>
                  <a:gd name="T75" fmla="*/ 1 h 412"/>
                  <a:gd name="T76" fmla="*/ 0 w 1117"/>
                  <a:gd name="T77" fmla="*/ 1 h 412"/>
                  <a:gd name="T78" fmla="*/ 0 w 1117"/>
                  <a:gd name="T79" fmla="*/ 1 h 412"/>
                  <a:gd name="T80" fmla="*/ 0 w 1117"/>
                  <a:gd name="T81" fmla="*/ 1 h 412"/>
                  <a:gd name="T82" fmla="*/ 0 w 1117"/>
                  <a:gd name="T83" fmla="*/ 1 h 412"/>
                  <a:gd name="T84" fmla="*/ 0 w 1117"/>
                  <a:gd name="T85" fmla="*/ 1 h 412"/>
                  <a:gd name="T86" fmla="*/ 0 w 1117"/>
                  <a:gd name="T87" fmla="*/ 1 h 412"/>
                  <a:gd name="T88" fmla="*/ 0 w 1117"/>
                  <a:gd name="T89" fmla="*/ 1 h 412"/>
                  <a:gd name="T90" fmla="*/ 0 w 1117"/>
                  <a:gd name="T91" fmla="*/ 1 h 412"/>
                  <a:gd name="T92" fmla="*/ 0 w 1117"/>
                  <a:gd name="T93" fmla="*/ 1 h 412"/>
                  <a:gd name="T94" fmla="*/ 0 w 1117"/>
                  <a:gd name="T95" fmla="*/ 1 h 412"/>
                  <a:gd name="T96" fmla="*/ 0 w 1117"/>
                  <a:gd name="T97" fmla="*/ 1 h 412"/>
                  <a:gd name="T98" fmla="*/ 0 w 1117"/>
                  <a:gd name="T99" fmla="*/ 1 h 412"/>
                  <a:gd name="T100" fmla="*/ 0 w 1117"/>
                  <a:gd name="T101" fmla="*/ 1 h 412"/>
                  <a:gd name="T102" fmla="*/ 0 w 1117"/>
                  <a:gd name="T103" fmla="*/ 1 h 412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1117" h="412">
                    <a:moveTo>
                      <a:pt x="1093" y="212"/>
                    </a:moveTo>
                    <a:lnTo>
                      <a:pt x="1073" y="229"/>
                    </a:lnTo>
                    <a:lnTo>
                      <a:pt x="1052" y="248"/>
                    </a:lnTo>
                    <a:lnTo>
                      <a:pt x="1032" y="265"/>
                    </a:lnTo>
                    <a:lnTo>
                      <a:pt x="1011" y="284"/>
                    </a:lnTo>
                    <a:lnTo>
                      <a:pt x="990" y="301"/>
                    </a:lnTo>
                    <a:lnTo>
                      <a:pt x="971" y="317"/>
                    </a:lnTo>
                    <a:lnTo>
                      <a:pt x="951" y="334"/>
                    </a:lnTo>
                    <a:lnTo>
                      <a:pt x="934" y="349"/>
                    </a:lnTo>
                    <a:lnTo>
                      <a:pt x="917" y="363"/>
                    </a:lnTo>
                    <a:lnTo>
                      <a:pt x="900" y="376"/>
                    </a:lnTo>
                    <a:lnTo>
                      <a:pt x="888" y="387"/>
                    </a:lnTo>
                    <a:lnTo>
                      <a:pt x="876" y="397"/>
                    </a:lnTo>
                    <a:lnTo>
                      <a:pt x="867" y="403"/>
                    </a:lnTo>
                    <a:lnTo>
                      <a:pt x="860" y="409"/>
                    </a:lnTo>
                    <a:lnTo>
                      <a:pt x="857" y="412"/>
                    </a:lnTo>
                    <a:lnTo>
                      <a:pt x="826" y="410"/>
                    </a:lnTo>
                    <a:lnTo>
                      <a:pt x="791" y="409"/>
                    </a:lnTo>
                    <a:lnTo>
                      <a:pt x="753" y="408"/>
                    </a:lnTo>
                    <a:lnTo>
                      <a:pt x="714" y="406"/>
                    </a:lnTo>
                    <a:lnTo>
                      <a:pt x="672" y="403"/>
                    </a:lnTo>
                    <a:lnTo>
                      <a:pt x="630" y="401"/>
                    </a:lnTo>
                    <a:lnTo>
                      <a:pt x="587" y="399"/>
                    </a:lnTo>
                    <a:lnTo>
                      <a:pt x="542" y="395"/>
                    </a:lnTo>
                    <a:lnTo>
                      <a:pt x="499" y="393"/>
                    </a:lnTo>
                    <a:lnTo>
                      <a:pt x="455" y="391"/>
                    </a:lnTo>
                    <a:lnTo>
                      <a:pt x="412" y="387"/>
                    </a:lnTo>
                    <a:lnTo>
                      <a:pt x="371" y="385"/>
                    </a:lnTo>
                    <a:lnTo>
                      <a:pt x="330" y="383"/>
                    </a:lnTo>
                    <a:lnTo>
                      <a:pt x="292" y="380"/>
                    </a:lnTo>
                    <a:lnTo>
                      <a:pt x="257" y="378"/>
                    </a:lnTo>
                    <a:lnTo>
                      <a:pt x="224" y="377"/>
                    </a:lnTo>
                    <a:lnTo>
                      <a:pt x="209" y="376"/>
                    </a:lnTo>
                    <a:lnTo>
                      <a:pt x="193" y="376"/>
                    </a:lnTo>
                    <a:lnTo>
                      <a:pt x="178" y="375"/>
                    </a:lnTo>
                    <a:lnTo>
                      <a:pt x="162" y="375"/>
                    </a:lnTo>
                    <a:lnTo>
                      <a:pt x="147" y="374"/>
                    </a:lnTo>
                    <a:lnTo>
                      <a:pt x="131" y="374"/>
                    </a:lnTo>
                    <a:lnTo>
                      <a:pt x="116" y="372"/>
                    </a:lnTo>
                    <a:lnTo>
                      <a:pt x="101" y="372"/>
                    </a:lnTo>
                    <a:lnTo>
                      <a:pt x="80" y="334"/>
                    </a:lnTo>
                    <a:lnTo>
                      <a:pt x="63" y="289"/>
                    </a:lnTo>
                    <a:lnTo>
                      <a:pt x="48" y="241"/>
                    </a:lnTo>
                    <a:lnTo>
                      <a:pt x="36" y="190"/>
                    </a:lnTo>
                    <a:lnTo>
                      <a:pt x="24" y="142"/>
                    </a:lnTo>
                    <a:lnTo>
                      <a:pt x="15" y="97"/>
                    </a:lnTo>
                    <a:lnTo>
                      <a:pt x="7" y="58"/>
                    </a:lnTo>
                    <a:lnTo>
                      <a:pt x="0" y="28"/>
                    </a:lnTo>
                    <a:lnTo>
                      <a:pt x="11" y="62"/>
                    </a:lnTo>
                    <a:lnTo>
                      <a:pt x="25" y="100"/>
                    </a:lnTo>
                    <a:lnTo>
                      <a:pt x="41" y="141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4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1" y="284"/>
                    </a:lnTo>
                    <a:lnTo>
                      <a:pt x="138" y="257"/>
                    </a:lnTo>
                    <a:lnTo>
                      <a:pt x="146" y="234"/>
                    </a:lnTo>
                    <a:lnTo>
                      <a:pt x="156" y="211"/>
                    </a:lnTo>
                    <a:lnTo>
                      <a:pt x="169" y="191"/>
                    </a:lnTo>
                    <a:lnTo>
                      <a:pt x="184" y="172"/>
                    </a:lnTo>
                    <a:lnTo>
                      <a:pt x="204" y="153"/>
                    </a:lnTo>
                    <a:lnTo>
                      <a:pt x="227" y="136"/>
                    </a:lnTo>
                    <a:lnTo>
                      <a:pt x="214" y="158"/>
                    </a:lnTo>
                    <a:lnTo>
                      <a:pt x="201" y="184"/>
                    </a:lnTo>
                    <a:lnTo>
                      <a:pt x="191" y="216"/>
                    </a:lnTo>
                    <a:lnTo>
                      <a:pt x="184" y="248"/>
                    </a:lnTo>
                    <a:lnTo>
                      <a:pt x="182" y="281"/>
                    </a:lnTo>
                    <a:lnTo>
                      <a:pt x="188" y="314"/>
                    </a:lnTo>
                    <a:lnTo>
                      <a:pt x="200" y="344"/>
                    </a:lnTo>
                    <a:lnTo>
                      <a:pt x="224" y="370"/>
                    </a:lnTo>
                    <a:lnTo>
                      <a:pt x="250" y="344"/>
                    </a:lnTo>
                    <a:lnTo>
                      <a:pt x="270" y="305"/>
                    </a:lnTo>
                    <a:lnTo>
                      <a:pt x="284" y="261"/>
                    </a:lnTo>
                    <a:lnTo>
                      <a:pt x="291" y="211"/>
                    </a:lnTo>
                    <a:lnTo>
                      <a:pt x="290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7" y="8"/>
                    </a:lnTo>
                    <a:lnTo>
                      <a:pt x="261" y="35"/>
                    </a:lnTo>
                    <a:lnTo>
                      <a:pt x="282" y="63"/>
                    </a:lnTo>
                    <a:lnTo>
                      <a:pt x="299" y="96"/>
                    </a:lnTo>
                    <a:lnTo>
                      <a:pt x="314" y="130"/>
                    </a:lnTo>
                    <a:lnTo>
                      <a:pt x="326" y="168"/>
                    </a:lnTo>
                    <a:lnTo>
                      <a:pt x="334" y="211"/>
                    </a:lnTo>
                    <a:lnTo>
                      <a:pt x="340" y="258"/>
                    </a:lnTo>
                    <a:lnTo>
                      <a:pt x="341" y="309"/>
                    </a:lnTo>
                    <a:lnTo>
                      <a:pt x="355" y="288"/>
                    </a:lnTo>
                    <a:lnTo>
                      <a:pt x="371" y="266"/>
                    </a:lnTo>
                    <a:lnTo>
                      <a:pt x="389" y="244"/>
                    </a:lnTo>
                    <a:lnTo>
                      <a:pt x="409" y="222"/>
                    </a:lnTo>
                    <a:lnTo>
                      <a:pt x="429" y="203"/>
                    </a:lnTo>
                    <a:lnTo>
                      <a:pt x="450" y="184"/>
                    </a:lnTo>
                    <a:lnTo>
                      <a:pt x="471" y="171"/>
                    </a:lnTo>
                    <a:lnTo>
                      <a:pt x="492" y="160"/>
                    </a:lnTo>
                    <a:lnTo>
                      <a:pt x="482" y="180"/>
                    </a:lnTo>
                    <a:lnTo>
                      <a:pt x="469" y="203"/>
                    </a:lnTo>
                    <a:lnTo>
                      <a:pt x="451" y="227"/>
                    </a:lnTo>
                    <a:lnTo>
                      <a:pt x="433" y="251"/>
                    </a:lnTo>
                    <a:lnTo>
                      <a:pt x="416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1" y="334"/>
                    </a:lnTo>
                    <a:lnTo>
                      <a:pt x="388" y="339"/>
                    </a:lnTo>
                    <a:lnTo>
                      <a:pt x="397" y="344"/>
                    </a:lnTo>
                    <a:lnTo>
                      <a:pt x="408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3" y="360"/>
                    </a:lnTo>
                    <a:lnTo>
                      <a:pt x="457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3"/>
                    </a:lnTo>
                    <a:lnTo>
                      <a:pt x="374" y="66"/>
                    </a:lnTo>
                    <a:lnTo>
                      <a:pt x="345" y="36"/>
                    </a:lnTo>
                    <a:lnTo>
                      <a:pt x="374" y="58"/>
                    </a:lnTo>
                    <a:lnTo>
                      <a:pt x="399" y="79"/>
                    </a:lnTo>
                    <a:lnTo>
                      <a:pt x="423" y="103"/>
                    </a:lnTo>
                    <a:lnTo>
                      <a:pt x="443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3" y="10"/>
                    </a:lnTo>
                    <a:lnTo>
                      <a:pt x="489" y="39"/>
                    </a:lnTo>
                    <a:lnTo>
                      <a:pt x="505" y="71"/>
                    </a:lnTo>
                    <a:lnTo>
                      <a:pt x="519" y="106"/>
                    </a:lnTo>
                    <a:lnTo>
                      <a:pt x="531" y="145"/>
                    </a:lnTo>
                    <a:lnTo>
                      <a:pt x="539" y="189"/>
                    </a:lnTo>
                    <a:lnTo>
                      <a:pt x="541" y="236"/>
                    </a:lnTo>
                    <a:lnTo>
                      <a:pt x="538" y="290"/>
                    </a:lnTo>
                    <a:lnTo>
                      <a:pt x="526" y="349"/>
                    </a:lnTo>
                    <a:lnTo>
                      <a:pt x="553" y="322"/>
                    </a:lnTo>
                    <a:lnTo>
                      <a:pt x="576" y="288"/>
                    </a:lnTo>
                    <a:lnTo>
                      <a:pt x="594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2" y="126"/>
                    </a:lnTo>
                    <a:lnTo>
                      <a:pt x="584" y="84"/>
                    </a:lnTo>
                    <a:lnTo>
                      <a:pt x="551" y="44"/>
                    </a:lnTo>
                    <a:lnTo>
                      <a:pt x="566" y="52"/>
                    </a:lnTo>
                    <a:lnTo>
                      <a:pt x="581" y="60"/>
                    </a:lnTo>
                    <a:lnTo>
                      <a:pt x="596" y="69"/>
                    </a:lnTo>
                    <a:lnTo>
                      <a:pt x="610" y="82"/>
                    </a:lnTo>
                    <a:lnTo>
                      <a:pt x="622" y="96"/>
                    </a:lnTo>
                    <a:lnTo>
                      <a:pt x="632" y="113"/>
                    </a:lnTo>
                    <a:lnTo>
                      <a:pt x="641" y="134"/>
                    </a:lnTo>
                    <a:lnTo>
                      <a:pt x="647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8" y="32"/>
                    </a:lnTo>
                    <a:lnTo>
                      <a:pt x="645" y="0"/>
                    </a:lnTo>
                    <a:lnTo>
                      <a:pt x="655" y="38"/>
                    </a:lnTo>
                    <a:lnTo>
                      <a:pt x="661" y="82"/>
                    </a:lnTo>
                    <a:lnTo>
                      <a:pt x="662" y="129"/>
                    </a:lnTo>
                    <a:lnTo>
                      <a:pt x="660" y="179"/>
                    </a:lnTo>
                    <a:lnTo>
                      <a:pt x="652" y="228"/>
                    </a:lnTo>
                    <a:lnTo>
                      <a:pt x="641" y="277"/>
                    </a:lnTo>
                    <a:lnTo>
                      <a:pt x="626" y="320"/>
                    </a:lnTo>
                    <a:lnTo>
                      <a:pt x="609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79" y="255"/>
                    </a:lnTo>
                    <a:lnTo>
                      <a:pt x="697" y="212"/>
                    </a:lnTo>
                    <a:lnTo>
                      <a:pt x="712" y="167"/>
                    </a:lnTo>
                    <a:lnTo>
                      <a:pt x="722" y="122"/>
                    </a:lnTo>
                    <a:lnTo>
                      <a:pt x="730" y="77"/>
                    </a:lnTo>
                    <a:lnTo>
                      <a:pt x="733" y="33"/>
                    </a:lnTo>
                    <a:lnTo>
                      <a:pt x="742" y="88"/>
                    </a:lnTo>
                    <a:lnTo>
                      <a:pt x="746" y="148"/>
                    </a:lnTo>
                    <a:lnTo>
                      <a:pt x="743" y="210"/>
                    </a:lnTo>
                    <a:lnTo>
                      <a:pt x="730" y="269"/>
                    </a:lnTo>
                    <a:lnTo>
                      <a:pt x="743" y="252"/>
                    </a:lnTo>
                    <a:lnTo>
                      <a:pt x="756" y="232"/>
                    </a:lnTo>
                    <a:lnTo>
                      <a:pt x="770" y="206"/>
                    </a:lnTo>
                    <a:lnTo>
                      <a:pt x="784" y="181"/>
                    </a:lnTo>
                    <a:lnTo>
                      <a:pt x="797" y="154"/>
                    </a:lnTo>
                    <a:lnTo>
                      <a:pt x="808" y="130"/>
                    </a:lnTo>
                    <a:lnTo>
                      <a:pt x="816" y="109"/>
                    </a:lnTo>
                    <a:lnTo>
                      <a:pt x="821" y="93"/>
                    </a:lnTo>
                    <a:lnTo>
                      <a:pt x="819" y="118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4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6" y="295"/>
                    </a:lnTo>
                    <a:lnTo>
                      <a:pt x="725" y="324"/>
                    </a:lnTo>
                    <a:lnTo>
                      <a:pt x="752" y="307"/>
                    </a:lnTo>
                    <a:lnTo>
                      <a:pt x="777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69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0" y="166"/>
                    </a:lnTo>
                    <a:lnTo>
                      <a:pt x="882" y="194"/>
                    </a:lnTo>
                    <a:lnTo>
                      <a:pt x="873" y="220"/>
                    </a:lnTo>
                    <a:lnTo>
                      <a:pt x="861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35" y="308"/>
                    </a:lnTo>
                    <a:lnTo>
                      <a:pt x="850" y="297"/>
                    </a:lnTo>
                    <a:lnTo>
                      <a:pt x="866" y="284"/>
                    </a:lnTo>
                    <a:lnTo>
                      <a:pt x="882" y="269"/>
                    </a:lnTo>
                    <a:lnTo>
                      <a:pt x="897" y="252"/>
                    </a:lnTo>
                    <a:lnTo>
                      <a:pt x="912" y="234"/>
                    </a:lnTo>
                    <a:lnTo>
                      <a:pt x="927" y="216"/>
                    </a:lnTo>
                    <a:lnTo>
                      <a:pt x="941" y="195"/>
                    </a:lnTo>
                    <a:lnTo>
                      <a:pt x="955" y="174"/>
                    </a:lnTo>
                    <a:lnTo>
                      <a:pt x="967" y="153"/>
                    </a:lnTo>
                    <a:lnTo>
                      <a:pt x="979" y="133"/>
                    </a:lnTo>
                    <a:lnTo>
                      <a:pt x="990" y="112"/>
                    </a:lnTo>
                    <a:lnTo>
                      <a:pt x="999" y="91"/>
                    </a:lnTo>
                    <a:lnTo>
                      <a:pt x="1008" y="70"/>
                    </a:lnTo>
                    <a:lnTo>
                      <a:pt x="1014" y="52"/>
                    </a:lnTo>
                    <a:lnTo>
                      <a:pt x="1020" y="33"/>
                    </a:lnTo>
                    <a:lnTo>
                      <a:pt x="1012" y="71"/>
                    </a:lnTo>
                    <a:lnTo>
                      <a:pt x="1004" y="107"/>
                    </a:lnTo>
                    <a:lnTo>
                      <a:pt x="994" y="141"/>
                    </a:lnTo>
                    <a:lnTo>
                      <a:pt x="983" y="173"/>
                    </a:lnTo>
                    <a:lnTo>
                      <a:pt x="968" y="206"/>
                    </a:lnTo>
                    <a:lnTo>
                      <a:pt x="950" y="242"/>
                    </a:lnTo>
                    <a:lnTo>
                      <a:pt x="927" y="279"/>
                    </a:lnTo>
                    <a:lnTo>
                      <a:pt x="897" y="322"/>
                    </a:lnTo>
                    <a:lnTo>
                      <a:pt x="910" y="314"/>
                    </a:lnTo>
                    <a:lnTo>
                      <a:pt x="925" y="304"/>
                    </a:lnTo>
                    <a:lnTo>
                      <a:pt x="940" y="294"/>
                    </a:lnTo>
                    <a:lnTo>
                      <a:pt x="956" y="282"/>
                    </a:lnTo>
                    <a:lnTo>
                      <a:pt x="972" y="270"/>
                    </a:lnTo>
                    <a:lnTo>
                      <a:pt x="988" y="257"/>
                    </a:lnTo>
                    <a:lnTo>
                      <a:pt x="1005" y="243"/>
                    </a:lnTo>
                    <a:lnTo>
                      <a:pt x="1021" y="228"/>
                    </a:lnTo>
                    <a:lnTo>
                      <a:pt x="1037" y="213"/>
                    </a:lnTo>
                    <a:lnTo>
                      <a:pt x="1052" y="197"/>
                    </a:lnTo>
                    <a:lnTo>
                      <a:pt x="1067" y="182"/>
                    </a:lnTo>
                    <a:lnTo>
                      <a:pt x="1080" y="166"/>
                    </a:lnTo>
                    <a:lnTo>
                      <a:pt x="1092" y="150"/>
                    </a:lnTo>
                    <a:lnTo>
                      <a:pt x="1102" y="135"/>
                    </a:lnTo>
                    <a:lnTo>
                      <a:pt x="1111" y="119"/>
                    </a:lnTo>
                    <a:lnTo>
                      <a:pt x="1117" y="104"/>
                    </a:lnTo>
                    <a:lnTo>
                      <a:pt x="1110" y="136"/>
                    </a:lnTo>
                    <a:lnTo>
                      <a:pt x="1103" y="166"/>
                    </a:lnTo>
                    <a:lnTo>
                      <a:pt x="1099" y="192"/>
                    </a:lnTo>
                    <a:lnTo>
                      <a:pt x="1093" y="21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56" name="Freeform 69">
                <a:extLst>
                  <a:ext uri="{FF2B5EF4-FFF2-40B4-BE49-F238E27FC236}">
                    <a16:creationId xmlns:a16="http://schemas.microsoft.com/office/drawing/2014/main" id="{79A3E6F8-71E0-76B1-479E-F44AC7C56CAA}"/>
                  </a:ext>
                </a:extLst>
              </p:cNvPr>
              <p:cNvSpPr/>
              <p:nvPr/>
            </p:nvSpPr>
            <p:spPr bwMode="auto">
              <a:xfrm>
                <a:off x="4164" y="4179"/>
                <a:ext cx="202" cy="141"/>
              </a:xfrm>
              <a:custGeom>
                <a:avLst/>
                <a:gdLst>
                  <a:gd name="T0" fmla="*/ 1 w 403"/>
                  <a:gd name="T1" fmla="*/ 1 h 280"/>
                  <a:gd name="T2" fmla="*/ 1 w 403"/>
                  <a:gd name="T3" fmla="*/ 1 h 280"/>
                  <a:gd name="T4" fmla="*/ 1 w 403"/>
                  <a:gd name="T5" fmla="*/ 1 h 280"/>
                  <a:gd name="T6" fmla="*/ 1 w 403"/>
                  <a:gd name="T7" fmla="*/ 1 h 280"/>
                  <a:gd name="T8" fmla="*/ 1 w 403"/>
                  <a:gd name="T9" fmla="*/ 1 h 280"/>
                  <a:gd name="T10" fmla="*/ 1 w 403"/>
                  <a:gd name="T11" fmla="*/ 1 h 280"/>
                  <a:gd name="T12" fmla="*/ 1 w 403"/>
                  <a:gd name="T13" fmla="*/ 1 h 280"/>
                  <a:gd name="T14" fmla="*/ 1 w 403"/>
                  <a:gd name="T15" fmla="*/ 1 h 280"/>
                  <a:gd name="T16" fmla="*/ 1 w 403"/>
                  <a:gd name="T17" fmla="*/ 1 h 280"/>
                  <a:gd name="T18" fmla="*/ 1 w 403"/>
                  <a:gd name="T19" fmla="*/ 1 h 280"/>
                  <a:gd name="T20" fmla="*/ 1 w 403"/>
                  <a:gd name="T21" fmla="*/ 1 h 280"/>
                  <a:gd name="T22" fmla="*/ 1 w 403"/>
                  <a:gd name="T23" fmla="*/ 1 h 280"/>
                  <a:gd name="T24" fmla="*/ 1 w 403"/>
                  <a:gd name="T25" fmla="*/ 1 h 280"/>
                  <a:gd name="T26" fmla="*/ 1 w 403"/>
                  <a:gd name="T27" fmla="*/ 1 h 280"/>
                  <a:gd name="T28" fmla="*/ 1 w 403"/>
                  <a:gd name="T29" fmla="*/ 1 h 280"/>
                  <a:gd name="T30" fmla="*/ 1 w 403"/>
                  <a:gd name="T31" fmla="*/ 1 h 280"/>
                  <a:gd name="T32" fmla="*/ 1 w 403"/>
                  <a:gd name="T33" fmla="*/ 1 h 280"/>
                  <a:gd name="T34" fmla="*/ 1 w 403"/>
                  <a:gd name="T35" fmla="*/ 1 h 280"/>
                  <a:gd name="T36" fmla="*/ 1 w 403"/>
                  <a:gd name="T37" fmla="*/ 1 h 280"/>
                  <a:gd name="T38" fmla="*/ 1 w 403"/>
                  <a:gd name="T39" fmla="*/ 1 h 280"/>
                  <a:gd name="T40" fmla="*/ 1 w 403"/>
                  <a:gd name="T41" fmla="*/ 1 h 280"/>
                  <a:gd name="T42" fmla="*/ 1 w 403"/>
                  <a:gd name="T43" fmla="*/ 1 h 280"/>
                  <a:gd name="T44" fmla="*/ 1 w 403"/>
                  <a:gd name="T45" fmla="*/ 1 h 280"/>
                  <a:gd name="T46" fmla="*/ 1 w 403"/>
                  <a:gd name="T47" fmla="*/ 1 h 280"/>
                  <a:gd name="T48" fmla="*/ 1 w 403"/>
                  <a:gd name="T49" fmla="*/ 1 h 280"/>
                  <a:gd name="T50" fmla="*/ 1 w 403"/>
                  <a:gd name="T51" fmla="*/ 1 h 280"/>
                  <a:gd name="T52" fmla="*/ 1 w 403"/>
                  <a:gd name="T53" fmla="*/ 1 h 280"/>
                  <a:gd name="T54" fmla="*/ 1 w 403"/>
                  <a:gd name="T55" fmla="*/ 1 h 280"/>
                  <a:gd name="T56" fmla="*/ 1 w 403"/>
                  <a:gd name="T57" fmla="*/ 1 h 280"/>
                  <a:gd name="T58" fmla="*/ 1 w 403"/>
                  <a:gd name="T59" fmla="*/ 1 h 280"/>
                  <a:gd name="T60" fmla="*/ 1 w 403"/>
                  <a:gd name="T61" fmla="*/ 1 h 280"/>
                  <a:gd name="T62" fmla="*/ 1 w 403"/>
                  <a:gd name="T63" fmla="*/ 1 h 280"/>
                  <a:gd name="T64" fmla="*/ 1 w 403"/>
                  <a:gd name="T65" fmla="*/ 1 h 280"/>
                  <a:gd name="T66" fmla="*/ 1 w 403"/>
                  <a:gd name="T67" fmla="*/ 1 h 280"/>
                  <a:gd name="T68" fmla="*/ 1 w 403"/>
                  <a:gd name="T69" fmla="*/ 1 h 280"/>
                  <a:gd name="T70" fmla="*/ 1 w 403"/>
                  <a:gd name="T71" fmla="*/ 1 h 280"/>
                  <a:gd name="T72" fmla="*/ 1 w 403"/>
                  <a:gd name="T73" fmla="*/ 1 h 280"/>
                  <a:gd name="T74" fmla="*/ 1 w 403"/>
                  <a:gd name="T75" fmla="*/ 1 h 280"/>
                  <a:gd name="T76" fmla="*/ 1 w 403"/>
                  <a:gd name="T77" fmla="*/ 1 h 280"/>
                  <a:gd name="T78" fmla="*/ 1 w 403"/>
                  <a:gd name="T79" fmla="*/ 1 h 28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3" h="280">
                    <a:moveTo>
                      <a:pt x="339" y="270"/>
                    </a:moveTo>
                    <a:lnTo>
                      <a:pt x="322" y="270"/>
                    </a:lnTo>
                    <a:lnTo>
                      <a:pt x="305" y="271"/>
                    </a:lnTo>
                    <a:lnTo>
                      <a:pt x="289" y="271"/>
                    </a:lnTo>
                    <a:lnTo>
                      <a:pt x="273" y="272"/>
                    </a:lnTo>
                    <a:lnTo>
                      <a:pt x="257" y="272"/>
                    </a:lnTo>
                    <a:lnTo>
                      <a:pt x="241" y="273"/>
                    </a:lnTo>
                    <a:lnTo>
                      <a:pt x="225" y="273"/>
                    </a:lnTo>
                    <a:lnTo>
                      <a:pt x="210" y="274"/>
                    </a:lnTo>
                    <a:lnTo>
                      <a:pt x="194" y="274"/>
                    </a:lnTo>
                    <a:lnTo>
                      <a:pt x="179" y="275"/>
                    </a:lnTo>
                    <a:lnTo>
                      <a:pt x="164" y="277"/>
                    </a:lnTo>
                    <a:lnTo>
                      <a:pt x="149" y="277"/>
                    </a:lnTo>
                    <a:lnTo>
                      <a:pt x="134" y="278"/>
                    </a:lnTo>
                    <a:lnTo>
                      <a:pt x="119" y="279"/>
                    </a:lnTo>
                    <a:lnTo>
                      <a:pt x="104" y="279"/>
                    </a:lnTo>
                    <a:lnTo>
                      <a:pt x="90" y="280"/>
                    </a:lnTo>
                    <a:lnTo>
                      <a:pt x="86" y="257"/>
                    </a:lnTo>
                    <a:lnTo>
                      <a:pt x="81" y="233"/>
                    </a:lnTo>
                    <a:lnTo>
                      <a:pt x="73" y="209"/>
                    </a:lnTo>
                    <a:lnTo>
                      <a:pt x="62" y="184"/>
                    </a:lnTo>
                    <a:lnTo>
                      <a:pt x="50" y="162"/>
                    </a:lnTo>
                    <a:lnTo>
                      <a:pt x="35" y="142"/>
                    </a:lnTo>
                    <a:lnTo>
                      <a:pt x="18" y="124"/>
                    </a:lnTo>
                    <a:lnTo>
                      <a:pt x="0" y="112"/>
                    </a:lnTo>
                    <a:lnTo>
                      <a:pt x="22" y="117"/>
                    </a:lnTo>
                    <a:lnTo>
                      <a:pt x="40" y="127"/>
                    </a:lnTo>
                    <a:lnTo>
                      <a:pt x="58" y="138"/>
                    </a:lnTo>
                    <a:lnTo>
                      <a:pt x="74" y="154"/>
                    </a:lnTo>
                    <a:lnTo>
                      <a:pt x="89" y="173"/>
                    </a:lnTo>
                    <a:lnTo>
                      <a:pt x="104" y="196"/>
                    </a:lnTo>
                    <a:lnTo>
                      <a:pt x="117" y="222"/>
                    </a:lnTo>
                    <a:lnTo>
                      <a:pt x="132" y="254"/>
                    </a:lnTo>
                    <a:lnTo>
                      <a:pt x="139" y="222"/>
                    </a:lnTo>
                    <a:lnTo>
                      <a:pt x="143" y="188"/>
                    </a:lnTo>
                    <a:lnTo>
                      <a:pt x="142" y="152"/>
                    </a:lnTo>
                    <a:lnTo>
                      <a:pt x="139" y="115"/>
                    </a:lnTo>
                    <a:lnTo>
                      <a:pt x="134" y="81"/>
                    </a:lnTo>
                    <a:lnTo>
                      <a:pt x="126" y="49"/>
                    </a:lnTo>
                    <a:lnTo>
                      <a:pt x="115" y="23"/>
                    </a:lnTo>
                    <a:lnTo>
                      <a:pt x="103" y="4"/>
                    </a:lnTo>
                    <a:lnTo>
                      <a:pt x="121" y="17"/>
                    </a:lnTo>
                    <a:lnTo>
                      <a:pt x="139" y="33"/>
                    </a:lnTo>
                    <a:lnTo>
                      <a:pt x="157" y="53"/>
                    </a:lnTo>
                    <a:lnTo>
                      <a:pt x="173" y="77"/>
                    </a:lnTo>
                    <a:lnTo>
                      <a:pt x="188" y="106"/>
                    </a:lnTo>
                    <a:lnTo>
                      <a:pt x="200" y="141"/>
                    </a:lnTo>
                    <a:lnTo>
                      <a:pt x="211" y="182"/>
                    </a:lnTo>
                    <a:lnTo>
                      <a:pt x="218" y="230"/>
                    </a:lnTo>
                    <a:lnTo>
                      <a:pt x="228" y="207"/>
                    </a:lnTo>
                    <a:lnTo>
                      <a:pt x="236" y="182"/>
                    </a:lnTo>
                    <a:lnTo>
                      <a:pt x="242" y="153"/>
                    </a:lnTo>
                    <a:lnTo>
                      <a:pt x="245" y="123"/>
                    </a:lnTo>
                    <a:lnTo>
                      <a:pt x="245" y="92"/>
                    </a:lnTo>
                    <a:lnTo>
                      <a:pt x="242" y="61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1" y="30"/>
                    </a:lnTo>
                    <a:lnTo>
                      <a:pt x="255" y="56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7" y="128"/>
                    </a:lnTo>
                    <a:lnTo>
                      <a:pt x="294" y="151"/>
                    </a:lnTo>
                    <a:lnTo>
                      <a:pt x="297" y="173"/>
                    </a:lnTo>
                    <a:lnTo>
                      <a:pt x="298" y="195"/>
                    </a:lnTo>
                    <a:lnTo>
                      <a:pt x="312" y="173"/>
                    </a:lnTo>
                    <a:lnTo>
                      <a:pt x="326" y="149"/>
                    </a:lnTo>
                    <a:lnTo>
                      <a:pt x="340" y="121"/>
                    </a:lnTo>
                    <a:lnTo>
                      <a:pt x="354" y="93"/>
                    </a:lnTo>
                    <a:lnTo>
                      <a:pt x="366" y="67"/>
                    </a:lnTo>
                    <a:lnTo>
                      <a:pt x="375" y="41"/>
                    </a:lnTo>
                    <a:lnTo>
                      <a:pt x="382" y="19"/>
                    </a:lnTo>
                    <a:lnTo>
                      <a:pt x="385" y="2"/>
                    </a:lnTo>
                    <a:lnTo>
                      <a:pt x="392" y="26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3" y="112"/>
                    </a:lnTo>
                    <a:lnTo>
                      <a:pt x="398" y="145"/>
                    </a:lnTo>
                    <a:lnTo>
                      <a:pt x="387" y="183"/>
                    </a:lnTo>
                    <a:lnTo>
                      <a:pt x="367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57" name="Freeform 70">
                <a:extLst>
                  <a:ext uri="{FF2B5EF4-FFF2-40B4-BE49-F238E27FC236}">
                    <a16:creationId xmlns:a16="http://schemas.microsoft.com/office/drawing/2014/main" id="{E0F8EDCA-335E-99B1-EB41-01A173E93526}"/>
                  </a:ext>
                </a:extLst>
              </p:cNvPr>
              <p:cNvSpPr/>
              <p:nvPr/>
            </p:nvSpPr>
            <p:spPr bwMode="auto">
              <a:xfrm>
                <a:off x="4368" y="4177"/>
                <a:ext cx="123" cy="143"/>
              </a:xfrm>
              <a:custGeom>
                <a:avLst/>
                <a:gdLst>
                  <a:gd name="T0" fmla="*/ 1 w 246"/>
                  <a:gd name="T1" fmla="*/ 1 h 285"/>
                  <a:gd name="T2" fmla="*/ 1 w 246"/>
                  <a:gd name="T3" fmla="*/ 1 h 285"/>
                  <a:gd name="T4" fmla="*/ 1 w 246"/>
                  <a:gd name="T5" fmla="*/ 1 h 285"/>
                  <a:gd name="T6" fmla="*/ 1 w 246"/>
                  <a:gd name="T7" fmla="*/ 1 h 285"/>
                  <a:gd name="T8" fmla="*/ 1 w 246"/>
                  <a:gd name="T9" fmla="*/ 1 h 285"/>
                  <a:gd name="T10" fmla="*/ 1 w 246"/>
                  <a:gd name="T11" fmla="*/ 1 h 285"/>
                  <a:gd name="T12" fmla="*/ 1 w 246"/>
                  <a:gd name="T13" fmla="*/ 1 h 285"/>
                  <a:gd name="T14" fmla="*/ 1 w 246"/>
                  <a:gd name="T15" fmla="*/ 1 h 285"/>
                  <a:gd name="T16" fmla="*/ 0 w 246"/>
                  <a:gd name="T17" fmla="*/ 1 h 285"/>
                  <a:gd name="T18" fmla="*/ 1 w 246"/>
                  <a:gd name="T19" fmla="*/ 1 h 285"/>
                  <a:gd name="T20" fmla="*/ 1 w 246"/>
                  <a:gd name="T21" fmla="*/ 1 h 285"/>
                  <a:gd name="T22" fmla="*/ 1 w 246"/>
                  <a:gd name="T23" fmla="*/ 1 h 285"/>
                  <a:gd name="T24" fmla="*/ 1 w 246"/>
                  <a:gd name="T25" fmla="*/ 1 h 285"/>
                  <a:gd name="T26" fmla="*/ 1 w 246"/>
                  <a:gd name="T27" fmla="*/ 1 h 285"/>
                  <a:gd name="T28" fmla="*/ 1 w 246"/>
                  <a:gd name="T29" fmla="*/ 1 h 285"/>
                  <a:gd name="T30" fmla="*/ 1 w 246"/>
                  <a:gd name="T31" fmla="*/ 1 h 285"/>
                  <a:gd name="T32" fmla="*/ 1 w 246"/>
                  <a:gd name="T33" fmla="*/ 1 h 285"/>
                  <a:gd name="T34" fmla="*/ 1 w 246"/>
                  <a:gd name="T35" fmla="*/ 1 h 285"/>
                  <a:gd name="T36" fmla="*/ 1 w 246"/>
                  <a:gd name="T37" fmla="*/ 1 h 285"/>
                  <a:gd name="T38" fmla="*/ 1 w 246"/>
                  <a:gd name="T39" fmla="*/ 1 h 285"/>
                  <a:gd name="T40" fmla="*/ 1 w 246"/>
                  <a:gd name="T41" fmla="*/ 1 h 285"/>
                  <a:gd name="T42" fmla="*/ 1 w 246"/>
                  <a:gd name="T43" fmla="*/ 1 h 285"/>
                  <a:gd name="T44" fmla="*/ 1 w 246"/>
                  <a:gd name="T45" fmla="*/ 1 h 285"/>
                  <a:gd name="T46" fmla="*/ 1 w 246"/>
                  <a:gd name="T47" fmla="*/ 1 h 285"/>
                  <a:gd name="T48" fmla="*/ 1 w 246"/>
                  <a:gd name="T49" fmla="*/ 0 h 285"/>
                  <a:gd name="T50" fmla="*/ 1 w 246"/>
                  <a:gd name="T51" fmla="*/ 1 h 285"/>
                  <a:gd name="T52" fmla="*/ 1 w 246"/>
                  <a:gd name="T53" fmla="*/ 1 h 285"/>
                  <a:gd name="T54" fmla="*/ 1 w 246"/>
                  <a:gd name="T55" fmla="*/ 1 h 285"/>
                  <a:gd name="T56" fmla="*/ 1 w 246"/>
                  <a:gd name="T57" fmla="*/ 1 h 285"/>
                  <a:gd name="T58" fmla="*/ 1 w 246"/>
                  <a:gd name="T59" fmla="*/ 1 h 285"/>
                  <a:gd name="T60" fmla="*/ 1 w 246"/>
                  <a:gd name="T61" fmla="*/ 1 h 285"/>
                  <a:gd name="T62" fmla="*/ 1 w 246"/>
                  <a:gd name="T63" fmla="*/ 1 h 285"/>
                  <a:gd name="T64" fmla="*/ 1 w 246"/>
                  <a:gd name="T65" fmla="*/ 1 h 2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46" h="285">
                    <a:moveTo>
                      <a:pt x="85" y="285"/>
                    </a:moveTo>
                    <a:lnTo>
                      <a:pt x="75" y="285"/>
                    </a:lnTo>
                    <a:lnTo>
                      <a:pt x="63" y="285"/>
                    </a:lnTo>
                    <a:lnTo>
                      <a:pt x="53" y="285"/>
                    </a:lnTo>
                    <a:lnTo>
                      <a:pt x="42" y="285"/>
                    </a:lnTo>
                    <a:lnTo>
                      <a:pt x="32" y="285"/>
                    </a:lnTo>
                    <a:lnTo>
                      <a:pt x="22" y="285"/>
                    </a:lnTo>
                    <a:lnTo>
                      <a:pt x="10" y="285"/>
                    </a:lnTo>
                    <a:lnTo>
                      <a:pt x="0" y="285"/>
                    </a:lnTo>
                    <a:lnTo>
                      <a:pt x="3" y="270"/>
                    </a:lnTo>
                    <a:lnTo>
                      <a:pt x="8" y="253"/>
                    </a:lnTo>
                    <a:lnTo>
                      <a:pt x="14" y="235"/>
                    </a:lnTo>
                    <a:lnTo>
                      <a:pt x="22" y="217"/>
                    </a:lnTo>
                    <a:lnTo>
                      <a:pt x="30" y="197"/>
                    </a:lnTo>
                    <a:lnTo>
                      <a:pt x="40" y="178"/>
                    </a:lnTo>
                    <a:lnTo>
                      <a:pt x="52" y="157"/>
                    </a:lnTo>
                    <a:lnTo>
                      <a:pt x="64" y="137"/>
                    </a:lnTo>
                    <a:lnTo>
                      <a:pt x="80" y="118"/>
                    </a:lnTo>
                    <a:lnTo>
                      <a:pt x="96" y="98"/>
                    </a:lnTo>
                    <a:lnTo>
                      <a:pt x="116" y="79"/>
                    </a:lnTo>
                    <a:lnTo>
                      <a:pt x="137" y="60"/>
                    </a:lnTo>
                    <a:lnTo>
                      <a:pt x="161" y="43"/>
                    </a:lnTo>
                    <a:lnTo>
                      <a:pt x="186" y="28"/>
                    </a:lnTo>
                    <a:lnTo>
                      <a:pt x="215" y="13"/>
                    </a:lnTo>
                    <a:lnTo>
                      <a:pt x="246" y="0"/>
                    </a:lnTo>
                    <a:lnTo>
                      <a:pt x="215" y="30"/>
                    </a:lnTo>
                    <a:lnTo>
                      <a:pt x="186" y="60"/>
                    </a:lnTo>
                    <a:lnTo>
                      <a:pt x="160" y="91"/>
                    </a:lnTo>
                    <a:lnTo>
                      <a:pt x="136" y="124"/>
                    </a:lnTo>
                    <a:lnTo>
                      <a:pt x="116" y="158"/>
                    </a:lnTo>
                    <a:lnTo>
                      <a:pt x="100" y="196"/>
                    </a:lnTo>
                    <a:lnTo>
                      <a:pt x="90" y="238"/>
                    </a:lnTo>
                    <a:lnTo>
                      <a:pt x="85" y="285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58" name="Freeform 71">
                <a:extLst>
                  <a:ext uri="{FF2B5EF4-FFF2-40B4-BE49-F238E27FC236}">
                    <a16:creationId xmlns:a16="http://schemas.microsoft.com/office/drawing/2014/main" id="{D3CFA2E1-C00B-9361-4C51-A728A41329AC}"/>
                  </a:ext>
                </a:extLst>
              </p:cNvPr>
              <p:cNvSpPr/>
              <p:nvPr/>
            </p:nvSpPr>
            <p:spPr bwMode="auto">
              <a:xfrm>
                <a:off x="4389" y="4134"/>
                <a:ext cx="493" cy="199"/>
              </a:xfrm>
              <a:custGeom>
                <a:avLst/>
                <a:gdLst>
                  <a:gd name="T0" fmla="*/ 1 w 986"/>
                  <a:gd name="T1" fmla="*/ 1 h 398"/>
                  <a:gd name="T2" fmla="*/ 1 w 986"/>
                  <a:gd name="T3" fmla="*/ 1 h 398"/>
                  <a:gd name="T4" fmla="*/ 1 w 986"/>
                  <a:gd name="T5" fmla="*/ 1 h 398"/>
                  <a:gd name="T6" fmla="*/ 1 w 986"/>
                  <a:gd name="T7" fmla="*/ 1 h 398"/>
                  <a:gd name="T8" fmla="*/ 1 w 986"/>
                  <a:gd name="T9" fmla="*/ 1 h 398"/>
                  <a:gd name="T10" fmla="*/ 1 w 986"/>
                  <a:gd name="T11" fmla="*/ 1 h 398"/>
                  <a:gd name="T12" fmla="*/ 1 w 986"/>
                  <a:gd name="T13" fmla="*/ 1 h 398"/>
                  <a:gd name="T14" fmla="*/ 1 w 986"/>
                  <a:gd name="T15" fmla="*/ 1 h 398"/>
                  <a:gd name="T16" fmla="*/ 1 w 986"/>
                  <a:gd name="T17" fmla="*/ 1 h 398"/>
                  <a:gd name="T18" fmla="*/ 1 w 986"/>
                  <a:gd name="T19" fmla="*/ 1 h 398"/>
                  <a:gd name="T20" fmla="*/ 1 w 986"/>
                  <a:gd name="T21" fmla="*/ 1 h 398"/>
                  <a:gd name="T22" fmla="*/ 1 w 986"/>
                  <a:gd name="T23" fmla="*/ 1 h 398"/>
                  <a:gd name="T24" fmla="*/ 1 w 986"/>
                  <a:gd name="T25" fmla="*/ 1 h 398"/>
                  <a:gd name="T26" fmla="*/ 1 w 986"/>
                  <a:gd name="T27" fmla="*/ 1 h 398"/>
                  <a:gd name="T28" fmla="*/ 1 w 986"/>
                  <a:gd name="T29" fmla="*/ 1 h 398"/>
                  <a:gd name="T30" fmla="*/ 1 w 986"/>
                  <a:gd name="T31" fmla="*/ 1 h 398"/>
                  <a:gd name="T32" fmla="*/ 1 w 986"/>
                  <a:gd name="T33" fmla="*/ 1 h 398"/>
                  <a:gd name="T34" fmla="*/ 1 w 986"/>
                  <a:gd name="T35" fmla="*/ 1 h 398"/>
                  <a:gd name="T36" fmla="*/ 1 w 986"/>
                  <a:gd name="T37" fmla="*/ 1 h 398"/>
                  <a:gd name="T38" fmla="*/ 1 w 986"/>
                  <a:gd name="T39" fmla="*/ 1 h 398"/>
                  <a:gd name="T40" fmla="*/ 1 w 986"/>
                  <a:gd name="T41" fmla="*/ 1 h 398"/>
                  <a:gd name="T42" fmla="*/ 1 w 986"/>
                  <a:gd name="T43" fmla="*/ 1 h 398"/>
                  <a:gd name="T44" fmla="*/ 1 w 986"/>
                  <a:gd name="T45" fmla="*/ 1 h 398"/>
                  <a:gd name="T46" fmla="*/ 1 w 986"/>
                  <a:gd name="T47" fmla="*/ 1 h 398"/>
                  <a:gd name="T48" fmla="*/ 1 w 986"/>
                  <a:gd name="T49" fmla="*/ 1 h 398"/>
                  <a:gd name="T50" fmla="*/ 1 w 986"/>
                  <a:gd name="T51" fmla="*/ 1 h 398"/>
                  <a:gd name="T52" fmla="*/ 1 w 986"/>
                  <a:gd name="T53" fmla="*/ 1 h 398"/>
                  <a:gd name="T54" fmla="*/ 1 w 986"/>
                  <a:gd name="T55" fmla="*/ 1 h 398"/>
                  <a:gd name="T56" fmla="*/ 1 w 986"/>
                  <a:gd name="T57" fmla="*/ 1 h 398"/>
                  <a:gd name="T58" fmla="*/ 1 w 986"/>
                  <a:gd name="T59" fmla="*/ 1 h 398"/>
                  <a:gd name="T60" fmla="*/ 1 w 986"/>
                  <a:gd name="T61" fmla="*/ 1 h 398"/>
                  <a:gd name="T62" fmla="*/ 1 w 986"/>
                  <a:gd name="T63" fmla="*/ 1 h 398"/>
                  <a:gd name="T64" fmla="*/ 1 w 986"/>
                  <a:gd name="T65" fmla="*/ 1 h 398"/>
                  <a:gd name="T66" fmla="*/ 1 w 986"/>
                  <a:gd name="T67" fmla="*/ 1 h 398"/>
                  <a:gd name="T68" fmla="*/ 1 w 986"/>
                  <a:gd name="T69" fmla="*/ 1 h 398"/>
                  <a:gd name="T70" fmla="*/ 1 w 986"/>
                  <a:gd name="T71" fmla="*/ 1 h 398"/>
                  <a:gd name="T72" fmla="*/ 1 w 986"/>
                  <a:gd name="T73" fmla="*/ 1 h 398"/>
                  <a:gd name="T74" fmla="*/ 1 w 986"/>
                  <a:gd name="T75" fmla="*/ 1 h 398"/>
                  <a:gd name="T76" fmla="*/ 1 w 986"/>
                  <a:gd name="T77" fmla="*/ 1 h 398"/>
                  <a:gd name="T78" fmla="*/ 1 w 986"/>
                  <a:gd name="T79" fmla="*/ 1 h 398"/>
                  <a:gd name="T80" fmla="*/ 1 w 986"/>
                  <a:gd name="T81" fmla="*/ 1 h 398"/>
                  <a:gd name="T82" fmla="*/ 1 w 986"/>
                  <a:gd name="T83" fmla="*/ 1 h 398"/>
                  <a:gd name="T84" fmla="*/ 1 w 986"/>
                  <a:gd name="T85" fmla="*/ 1 h 398"/>
                  <a:gd name="T86" fmla="*/ 1 w 986"/>
                  <a:gd name="T87" fmla="*/ 1 h 398"/>
                  <a:gd name="T88" fmla="*/ 1 w 986"/>
                  <a:gd name="T89" fmla="*/ 1 h 398"/>
                  <a:gd name="T90" fmla="*/ 1 w 986"/>
                  <a:gd name="T91" fmla="*/ 1 h 398"/>
                  <a:gd name="T92" fmla="*/ 1 w 986"/>
                  <a:gd name="T93" fmla="*/ 1 h 398"/>
                  <a:gd name="T94" fmla="*/ 1 w 986"/>
                  <a:gd name="T95" fmla="*/ 1 h 398"/>
                  <a:gd name="T96" fmla="*/ 1 w 986"/>
                  <a:gd name="T97" fmla="*/ 1 h 398"/>
                  <a:gd name="T98" fmla="*/ 1 w 986"/>
                  <a:gd name="T99" fmla="*/ 1 h 398"/>
                  <a:gd name="T100" fmla="*/ 1 w 986"/>
                  <a:gd name="T101" fmla="*/ 1 h 398"/>
                  <a:gd name="T102" fmla="*/ 1 w 986"/>
                  <a:gd name="T103" fmla="*/ 1 h 398"/>
                  <a:gd name="T104" fmla="*/ 1 w 986"/>
                  <a:gd name="T105" fmla="*/ 1 h 398"/>
                  <a:gd name="T106" fmla="*/ 1 w 986"/>
                  <a:gd name="T107" fmla="*/ 1 h 398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986" h="398">
                    <a:moveTo>
                      <a:pt x="901" y="398"/>
                    </a:moveTo>
                    <a:lnTo>
                      <a:pt x="867" y="398"/>
                    </a:lnTo>
                    <a:lnTo>
                      <a:pt x="829" y="398"/>
                    </a:lnTo>
                    <a:lnTo>
                      <a:pt x="789" y="398"/>
                    </a:lnTo>
                    <a:lnTo>
                      <a:pt x="747" y="396"/>
                    </a:lnTo>
                    <a:lnTo>
                      <a:pt x="702" y="396"/>
                    </a:lnTo>
                    <a:lnTo>
                      <a:pt x="656" y="394"/>
                    </a:lnTo>
                    <a:lnTo>
                      <a:pt x="608" y="393"/>
                    </a:lnTo>
                    <a:lnTo>
                      <a:pt x="561" y="392"/>
                    </a:lnTo>
                    <a:lnTo>
                      <a:pt x="513" y="389"/>
                    </a:lnTo>
                    <a:lnTo>
                      <a:pt x="467" y="388"/>
                    </a:lnTo>
                    <a:lnTo>
                      <a:pt x="421" y="386"/>
                    </a:lnTo>
                    <a:lnTo>
                      <a:pt x="376" y="384"/>
                    </a:lnTo>
                    <a:lnTo>
                      <a:pt x="334" y="383"/>
                    </a:lnTo>
                    <a:lnTo>
                      <a:pt x="294" y="380"/>
                    </a:lnTo>
                    <a:lnTo>
                      <a:pt x="258" y="378"/>
                    </a:lnTo>
                    <a:lnTo>
                      <a:pt x="225" y="377"/>
                    </a:lnTo>
                    <a:lnTo>
                      <a:pt x="210" y="376"/>
                    </a:lnTo>
                    <a:lnTo>
                      <a:pt x="194" y="376"/>
                    </a:lnTo>
                    <a:lnTo>
                      <a:pt x="179" y="374"/>
                    </a:lnTo>
                    <a:lnTo>
                      <a:pt x="163" y="373"/>
                    </a:lnTo>
                    <a:lnTo>
                      <a:pt x="148" y="373"/>
                    </a:lnTo>
                    <a:lnTo>
                      <a:pt x="132" y="372"/>
                    </a:lnTo>
                    <a:lnTo>
                      <a:pt x="117" y="372"/>
                    </a:lnTo>
                    <a:lnTo>
                      <a:pt x="102" y="372"/>
                    </a:lnTo>
                    <a:lnTo>
                      <a:pt x="81" y="334"/>
                    </a:lnTo>
                    <a:lnTo>
                      <a:pt x="64" y="289"/>
                    </a:lnTo>
                    <a:lnTo>
                      <a:pt x="48" y="241"/>
                    </a:lnTo>
                    <a:lnTo>
                      <a:pt x="35" y="190"/>
                    </a:lnTo>
                    <a:lnTo>
                      <a:pt x="23" y="142"/>
                    </a:lnTo>
                    <a:lnTo>
                      <a:pt x="14" y="97"/>
                    </a:lnTo>
                    <a:lnTo>
                      <a:pt x="6" y="57"/>
                    </a:lnTo>
                    <a:lnTo>
                      <a:pt x="0" y="27"/>
                    </a:lnTo>
                    <a:lnTo>
                      <a:pt x="12" y="62"/>
                    </a:lnTo>
                    <a:lnTo>
                      <a:pt x="26" y="100"/>
                    </a:lnTo>
                    <a:lnTo>
                      <a:pt x="42" y="140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5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0" y="283"/>
                    </a:lnTo>
                    <a:lnTo>
                      <a:pt x="139" y="257"/>
                    </a:lnTo>
                    <a:lnTo>
                      <a:pt x="147" y="234"/>
                    </a:lnTo>
                    <a:lnTo>
                      <a:pt x="157" y="211"/>
                    </a:lnTo>
                    <a:lnTo>
                      <a:pt x="170" y="190"/>
                    </a:lnTo>
                    <a:lnTo>
                      <a:pt x="185" y="170"/>
                    </a:lnTo>
                    <a:lnTo>
                      <a:pt x="204" y="152"/>
                    </a:lnTo>
                    <a:lnTo>
                      <a:pt x="227" y="135"/>
                    </a:lnTo>
                    <a:lnTo>
                      <a:pt x="215" y="157"/>
                    </a:lnTo>
                    <a:lnTo>
                      <a:pt x="202" y="184"/>
                    </a:lnTo>
                    <a:lnTo>
                      <a:pt x="191" y="214"/>
                    </a:lnTo>
                    <a:lnTo>
                      <a:pt x="185" y="248"/>
                    </a:lnTo>
                    <a:lnTo>
                      <a:pt x="182" y="281"/>
                    </a:lnTo>
                    <a:lnTo>
                      <a:pt x="188" y="313"/>
                    </a:lnTo>
                    <a:lnTo>
                      <a:pt x="201" y="343"/>
                    </a:lnTo>
                    <a:lnTo>
                      <a:pt x="225" y="370"/>
                    </a:lnTo>
                    <a:lnTo>
                      <a:pt x="250" y="343"/>
                    </a:lnTo>
                    <a:lnTo>
                      <a:pt x="271" y="305"/>
                    </a:lnTo>
                    <a:lnTo>
                      <a:pt x="285" y="260"/>
                    </a:lnTo>
                    <a:lnTo>
                      <a:pt x="292" y="211"/>
                    </a:lnTo>
                    <a:lnTo>
                      <a:pt x="291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8" y="8"/>
                    </a:lnTo>
                    <a:lnTo>
                      <a:pt x="262" y="34"/>
                    </a:lnTo>
                    <a:lnTo>
                      <a:pt x="282" y="63"/>
                    </a:lnTo>
                    <a:lnTo>
                      <a:pt x="300" y="95"/>
                    </a:lnTo>
                    <a:lnTo>
                      <a:pt x="315" y="130"/>
                    </a:lnTo>
                    <a:lnTo>
                      <a:pt x="325" y="168"/>
                    </a:lnTo>
                    <a:lnTo>
                      <a:pt x="333" y="211"/>
                    </a:lnTo>
                    <a:lnTo>
                      <a:pt x="339" y="258"/>
                    </a:lnTo>
                    <a:lnTo>
                      <a:pt x="340" y="309"/>
                    </a:lnTo>
                    <a:lnTo>
                      <a:pt x="354" y="288"/>
                    </a:lnTo>
                    <a:lnTo>
                      <a:pt x="370" y="266"/>
                    </a:lnTo>
                    <a:lnTo>
                      <a:pt x="388" y="244"/>
                    </a:lnTo>
                    <a:lnTo>
                      <a:pt x="409" y="222"/>
                    </a:lnTo>
                    <a:lnTo>
                      <a:pt x="430" y="203"/>
                    </a:lnTo>
                    <a:lnTo>
                      <a:pt x="451" y="184"/>
                    </a:lnTo>
                    <a:lnTo>
                      <a:pt x="471" y="170"/>
                    </a:lnTo>
                    <a:lnTo>
                      <a:pt x="492" y="160"/>
                    </a:lnTo>
                    <a:lnTo>
                      <a:pt x="483" y="180"/>
                    </a:lnTo>
                    <a:lnTo>
                      <a:pt x="469" y="203"/>
                    </a:lnTo>
                    <a:lnTo>
                      <a:pt x="452" y="227"/>
                    </a:lnTo>
                    <a:lnTo>
                      <a:pt x="433" y="251"/>
                    </a:lnTo>
                    <a:lnTo>
                      <a:pt x="415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0" y="334"/>
                    </a:lnTo>
                    <a:lnTo>
                      <a:pt x="388" y="339"/>
                    </a:lnTo>
                    <a:lnTo>
                      <a:pt x="396" y="343"/>
                    </a:lnTo>
                    <a:lnTo>
                      <a:pt x="407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4" y="360"/>
                    </a:lnTo>
                    <a:lnTo>
                      <a:pt x="458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2"/>
                    </a:lnTo>
                    <a:lnTo>
                      <a:pt x="375" y="65"/>
                    </a:lnTo>
                    <a:lnTo>
                      <a:pt x="346" y="36"/>
                    </a:lnTo>
                    <a:lnTo>
                      <a:pt x="375" y="57"/>
                    </a:lnTo>
                    <a:lnTo>
                      <a:pt x="400" y="79"/>
                    </a:lnTo>
                    <a:lnTo>
                      <a:pt x="423" y="102"/>
                    </a:lnTo>
                    <a:lnTo>
                      <a:pt x="444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4" y="10"/>
                    </a:lnTo>
                    <a:lnTo>
                      <a:pt x="490" y="39"/>
                    </a:lnTo>
                    <a:lnTo>
                      <a:pt x="506" y="70"/>
                    </a:lnTo>
                    <a:lnTo>
                      <a:pt x="520" y="106"/>
                    </a:lnTo>
                    <a:lnTo>
                      <a:pt x="531" y="145"/>
                    </a:lnTo>
                    <a:lnTo>
                      <a:pt x="539" y="188"/>
                    </a:lnTo>
                    <a:lnTo>
                      <a:pt x="542" y="236"/>
                    </a:lnTo>
                    <a:lnTo>
                      <a:pt x="538" y="290"/>
                    </a:lnTo>
                    <a:lnTo>
                      <a:pt x="527" y="349"/>
                    </a:lnTo>
                    <a:lnTo>
                      <a:pt x="553" y="321"/>
                    </a:lnTo>
                    <a:lnTo>
                      <a:pt x="576" y="288"/>
                    </a:lnTo>
                    <a:lnTo>
                      <a:pt x="595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3" y="125"/>
                    </a:lnTo>
                    <a:lnTo>
                      <a:pt x="584" y="83"/>
                    </a:lnTo>
                    <a:lnTo>
                      <a:pt x="552" y="42"/>
                    </a:lnTo>
                    <a:lnTo>
                      <a:pt x="567" y="50"/>
                    </a:lnTo>
                    <a:lnTo>
                      <a:pt x="582" y="59"/>
                    </a:lnTo>
                    <a:lnTo>
                      <a:pt x="597" y="69"/>
                    </a:lnTo>
                    <a:lnTo>
                      <a:pt x="611" y="80"/>
                    </a:lnTo>
                    <a:lnTo>
                      <a:pt x="622" y="95"/>
                    </a:lnTo>
                    <a:lnTo>
                      <a:pt x="633" y="113"/>
                    </a:lnTo>
                    <a:lnTo>
                      <a:pt x="642" y="134"/>
                    </a:lnTo>
                    <a:lnTo>
                      <a:pt x="648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9" y="32"/>
                    </a:lnTo>
                    <a:lnTo>
                      <a:pt x="645" y="0"/>
                    </a:lnTo>
                    <a:lnTo>
                      <a:pt x="656" y="38"/>
                    </a:lnTo>
                    <a:lnTo>
                      <a:pt x="661" y="82"/>
                    </a:lnTo>
                    <a:lnTo>
                      <a:pt x="663" y="129"/>
                    </a:lnTo>
                    <a:lnTo>
                      <a:pt x="660" y="178"/>
                    </a:lnTo>
                    <a:lnTo>
                      <a:pt x="652" y="228"/>
                    </a:lnTo>
                    <a:lnTo>
                      <a:pt x="642" y="276"/>
                    </a:lnTo>
                    <a:lnTo>
                      <a:pt x="627" y="320"/>
                    </a:lnTo>
                    <a:lnTo>
                      <a:pt x="610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80" y="255"/>
                    </a:lnTo>
                    <a:lnTo>
                      <a:pt x="697" y="212"/>
                    </a:lnTo>
                    <a:lnTo>
                      <a:pt x="711" y="167"/>
                    </a:lnTo>
                    <a:lnTo>
                      <a:pt x="722" y="122"/>
                    </a:lnTo>
                    <a:lnTo>
                      <a:pt x="729" y="77"/>
                    </a:lnTo>
                    <a:lnTo>
                      <a:pt x="733" y="33"/>
                    </a:lnTo>
                    <a:lnTo>
                      <a:pt x="741" y="87"/>
                    </a:lnTo>
                    <a:lnTo>
                      <a:pt x="745" y="147"/>
                    </a:lnTo>
                    <a:lnTo>
                      <a:pt x="743" y="210"/>
                    </a:lnTo>
                    <a:lnTo>
                      <a:pt x="730" y="268"/>
                    </a:lnTo>
                    <a:lnTo>
                      <a:pt x="743" y="252"/>
                    </a:lnTo>
                    <a:lnTo>
                      <a:pt x="757" y="232"/>
                    </a:lnTo>
                    <a:lnTo>
                      <a:pt x="771" y="206"/>
                    </a:lnTo>
                    <a:lnTo>
                      <a:pt x="785" y="180"/>
                    </a:lnTo>
                    <a:lnTo>
                      <a:pt x="797" y="153"/>
                    </a:lnTo>
                    <a:lnTo>
                      <a:pt x="809" y="129"/>
                    </a:lnTo>
                    <a:lnTo>
                      <a:pt x="817" y="108"/>
                    </a:lnTo>
                    <a:lnTo>
                      <a:pt x="821" y="93"/>
                    </a:lnTo>
                    <a:lnTo>
                      <a:pt x="819" y="117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5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7" y="295"/>
                    </a:lnTo>
                    <a:lnTo>
                      <a:pt x="726" y="324"/>
                    </a:lnTo>
                    <a:lnTo>
                      <a:pt x="752" y="306"/>
                    </a:lnTo>
                    <a:lnTo>
                      <a:pt x="778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70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1" y="166"/>
                    </a:lnTo>
                    <a:lnTo>
                      <a:pt x="882" y="193"/>
                    </a:lnTo>
                    <a:lnTo>
                      <a:pt x="873" y="220"/>
                    </a:lnTo>
                    <a:lnTo>
                      <a:pt x="862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49" y="297"/>
                    </a:lnTo>
                    <a:lnTo>
                      <a:pt x="877" y="271"/>
                    </a:lnTo>
                    <a:lnTo>
                      <a:pt x="902" y="237"/>
                    </a:lnTo>
                    <a:lnTo>
                      <a:pt x="925" y="200"/>
                    </a:lnTo>
                    <a:lnTo>
                      <a:pt x="945" y="161"/>
                    </a:lnTo>
                    <a:lnTo>
                      <a:pt x="962" y="122"/>
                    </a:lnTo>
                    <a:lnTo>
                      <a:pt x="976" y="83"/>
                    </a:lnTo>
                    <a:lnTo>
                      <a:pt x="986" y="46"/>
                    </a:lnTo>
                    <a:lnTo>
                      <a:pt x="980" y="86"/>
                    </a:lnTo>
                    <a:lnTo>
                      <a:pt x="979" y="128"/>
                    </a:lnTo>
                    <a:lnTo>
                      <a:pt x="980" y="169"/>
                    </a:lnTo>
                    <a:lnTo>
                      <a:pt x="984" y="210"/>
                    </a:lnTo>
                    <a:lnTo>
                      <a:pt x="986" y="247"/>
                    </a:lnTo>
                    <a:lnTo>
                      <a:pt x="986" y="282"/>
                    </a:lnTo>
                    <a:lnTo>
                      <a:pt x="983" y="312"/>
                    </a:lnTo>
                    <a:lnTo>
                      <a:pt x="975" y="339"/>
                    </a:lnTo>
                    <a:lnTo>
                      <a:pt x="901" y="398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24" name="Group 72">
              <a:extLst>
                <a:ext uri="{FF2B5EF4-FFF2-40B4-BE49-F238E27FC236}">
                  <a16:creationId xmlns:a16="http://schemas.microsoft.com/office/drawing/2014/main" id="{FE87DE6F-8C3D-D4BA-74B3-ABBDCB89D480}"/>
                </a:ext>
              </a:extLst>
            </p:cNvPr>
            <p:cNvGrpSpPr/>
            <p:nvPr/>
          </p:nvGrpSpPr>
          <p:grpSpPr bwMode="auto">
            <a:xfrm>
              <a:off x="1344" y="4105"/>
              <a:ext cx="1479" cy="215"/>
              <a:chOff x="3452" y="4125"/>
              <a:chExt cx="1479" cy="215"/>
            </a:xfrm>
          </p:grpSpPr>
          <p:sp>
            <p:nvSpPr>
              <p:cNvPr id="93" name="Freeform 73">
                <a:extLst>
                  <a:ext uri="{FF2B5EF4-FFF2-40B4-BE49-F238E27FC236}">
                    <a16:creationId xmlns:a16="http://schemas.microsoft.com/office/drawing/2014/main" id="{6F94C066-7B50-6BC7-F119-86BB137AD1B4}"/>
                  </a:ext>
                </a:extLst>
              </p:cNvPr>
              <p:cNvSpPr/>
              <p:nvPr/>
            </p:nvSpPr>
            <p:spPr bwMode="auto">
              <a:xfrm>
                <a:off x="3592" y="4158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2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9" y="1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0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94" name="Freeform 74">
                <a:extLst>
                  <a:ext uri="{FF2B5EF4-FFF2-40B4-BE49-F238E27FC236}">
                    <a16:creationId xmlns:a16="http://schemas.microsoft.com/office/drawing/2014/main" id="{B6D3DAE4-8D92-6288-074C-5BDC4719C01A}"/>
                  </a:ext>
                </a:extLst>
              </p:cNvPr>
              <p:cNvSpPr/>
              <p:nvPr/>
            </p:nvSpPr>
            <p:spPr bwMode="auto">
              <a:xfrm>
                <a:off x="3668" y="4235"/>
                <a:ext cx="16" cy="16"/>
              </a:xfrm>
              <a:custGeom>
                <a:avLst/>
                <a:gdLst>
                  <a:gd name="T0" fmla="*/ 0 w 34"/>
                  <a:gd name="T1" fmla="*/ 1 h 32"/>
                  <a:gd name="T2" fmla="*/ 0 w 34"/>
                  <a:gd name="T3" fmla="*/ 1 h 32"/>
                  <a:gd name="T4" fmla="*/ 0 w 34"/>
                  <a:gd name="T5" fmla="*/ 1 h 32"/>
                  <a:gd name="T6" fmla="*/ 0 w 34"/>
                  <a:gd name="T7" fmla="*/ 1 h 32"/>
                  <a:gd name="T8" fmla="*/ 0 w 34"/>
                  <a:gd name="T9" fmla="*/ 0 h 32"/>
                  <a:gd name="T10" fmla="*/ 0 w 34"/>
                  <a:gd name="T11" fmla="*/ 0 h 32"/>
                  <a:gd name="T12" fmla="*/ 0 w 34"/>
                  <a:gd name="T13" fmla="*/ 1 h 32"/>
                  <a:gd name="T14" fmla="*/ 0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0 w 34"/>
                  <a:gd name="T21" fmla="*/ 1 h 32"/>
                  <a:gd name="T22" fmla="*/ 0 w 34"/>
                  <a:gd name="T23" fmla="*/ 1 h 32"/>
                  <a:gd name="T24" fmla="*/ 0 w 34"/>
                  <a:gd name="T25" fmla="*/ 1 h 32"/>
                  <a:gd name="T26" fmla="*/ 0 w 34"/>
                  <a:gd name="T27" fmla="*/ 1 h 32"/>
                  <a:gd name="T28" fmla="*/ 0 w 34"/>
                  <a:gd name="T29" fmla="*/ 1 h 32"/>
                  <a:gd name="T30" fmla="*/ 0 w 34"/>
                  <a:gd name="T31" fmla="*/ 1 h 32"/>
                  <a:gd name="T32" fmla="*/ 0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3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8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95" name="Freeform 75">
                <a:extLst>
                  <a:ext uri="{FF2B5EF4-FFF2-40B4-BE49-F238E27FC236}">
                    <a16:creationId xmlns:a16="http://schemas.microsoft.com/office/drawing/2014/main" id="{FE9DC567-1815-0600-5A57-C5D4CBF7A9C3}"/>
                  </a:ext>
                </a:extLst>
              </p:cNvPr>
              <p:cNvSpPr/>
              <p:nvPr/>
            </p:nvSpPr>
            <p:spPr bwMode="auto">
              <a:xfrm>
                <a:off x="3668" y="4194"/>
                <a:ext cx="16" cy="17"/>
              </a:xfrm>
              <a:custGeom>
                <a:avLst/>
                <a:gdLst>
                  <a:gd name="T0" fmla="*/ 0 w 33"/>
                  <a:gd name="T1" fmla="*/ 1 h 32"/>
                  <a:gd name="T2" fmla="*/ 0 w 33"/>
                  <a:gd name="T3" fmla="*/ 1 h 32"/>
                  <a:gd name="T4" fmla="*/ 0 w 33"/>
                  <a:gd name="T5" fmla="*/ 1 h 32"/>
                  <a:gd name="T6" fmla="*/ 0 w 33"/>
                  <a:gd name="T7" fmla="*/ 1 h 32"/>
                  <a:gd name="T8" fmla="*/ 0 w 33"/>
                  <a:gd name="T9" fmla="*/ 0 h 32"/>
                  <a:gd name="T10" fmla="*/ 0 w 33"/>
                  <a:gd name="T11" fmla="*/ 0 h 32"/>
                  <a:gd name="T12" fmla="*/ 0 w 33"/>
                  <a:gd name="T13" fmla="*/ 1 h 32"/>
                  <a:gd name="T14" fmla="*/ 0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0 w 33"/>
                  <a:gd name="T21" fmla="*/ 1 h 32"/>
                  <a:gd name="T22" fmla="*/ 0 w 33"/>
                  <a:gd name="T23" fmla="*/ 1 h 32"/>
                  <a:gd name="T24" fmla="*/ 0 w 33"/>
                  <a:gd name="T25" fmla="*/ 1 h 32"/>
                  <a:gd name="T26" fmla="*/ 0 w 33"/>
                  <a:gd name="T27" fmla="*/ 1 h 32"/>
                  <a:gd name="T28" fmla="*/ 0 w 33"/>
                  <a:gd name="T29" fmla="*/ 1 h 32"/>
                  <a:gd name="T30" fmla="*/ 0 w 33"/>
                  <a:gd name="T31" fmla="*/ 1 h 32"/>
                  <a:gd name="T32" fmla="*/ 0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19"/>
                    </a:moveTo>
                    <a:lnTo>
                      <a:pt x="33" y="13"/>
                    </a:lnTo>
                    <a:lnTo>
                      <a:pt x="30" y="7"/>
                    </a:lnTo>
                    <a:lnTo>
                      <a:pt x="26" y="2"/>
                    </a:lnTo>
                    <a:lnTo>
                      <a:pt x="20" y="0"/>
                    </a:lnTo>
                    <a:lnTo>
                      <a:pt x="13" y="0"/>
                    </a:lnTo>
                    <a:lnTo>
                      <a:pt x="7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29" y="25"/>
                    </a:lnTo>
                    <a:lnTo>
                      <a:pt x="33" y="1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96" name="Freeform 76">
                <a:extLst>
                  <a:ext uri="{FF2B5EF4-FFF2-40B4-BE49-F238E27FC236}">
                    <a16:creationId xmlns:a16="http://schemas.microsoft.com/office/drawing/2014/main" id="{EB008F27-668A-1668-E04D-C86297CF9684}"/>
                  </a:ext>
                </a:extLst>
              </p:cNvPr>
              <p:cNvSpPr/>
              <p:nvPr/>
            </p:nvSpPr>
            <p:spPr bwMode="auto">
              <a:xfrm>
                <a:off x="3671" y="4153"/>
                <a:ext cx="16" cy="17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6" y="3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4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4" y="30"/>
                    </a:lnTo>
                    <a:lnTo>
                      <a:pt x="29" y="25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97" name="Freeform 77">
                <a:extLst>
                  <a:ext uri="{FF2B5EF4-FFF2-40B4-BE49-F238E27FC236}">
                    <a16:creationId xmlns:a16="http://schemas.microsoft.com/office/drawing/2014/main" id="{A08D6204-DAEB-F4E3-7A1C-3761975C45A3}"/>
                  </a:ext>
                </a:extLst>
              </p:cNvPr>
              <p:cNvSpPr/>
              <p:nvPr/>
            </p:nvSpPr>
            <p:spPr bwMode="auto">
              <a:xfrm>
                <a:off x="3772" y="4256"/>
                <a:ext cx="17" cy="16"/>
              </a:xfrm>
              <a:custGeom>
                <a:avLst/>
                <a:gdLst>
                  <a:gd name="T0" fmla="*/ 1 w 33"/>
                  <a:gd name="T1" fmla="*/ 1 h 32"/>
                  <a:gd name="T2" fmla="*/ 1 w 33"/>
                  <a:gd name="T3" fmla="*/ 1 h 32"/>
                  <a:gd name="T4" fmla="*/ 1 w 33"/>
                  <a:gd name="T5" fmla="*/ 1 h 32"/>
                  <a:gd name="T6" fmla="*/ 1 w 33"/>
                  <a:gd name="T7" fmla="*/ 1 h 32"/>
                  <a:gd name="T8" fmla="*/ 1 w 33"/>
                  <a:gd name="T9" fmla="*/ 0 h 32"/>
                  <a:gd name="T10" fmla="*/ 1 w 33"/>
                  <a:gd name="T11" fmla="*/ 0 h 32"/>
                  <a:gd name="T12" fmla="*/ 1 w 33"/>
                  <a:gd name="T13" fmla="*/ 1 h 32"/>
                  <a:gd name="T14" fmla="*/ 1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1 w 33"/>
                  <a:gd name="T21" fmla="*/ 1 h 32"/>
                  <a:gd name="T22" fmla="*/ 1 w 33"/>
                  <a:gd name="T23" fmla="*/ 1 h 32"/>
                  <a:gd name="T24" fmla="*/ 1 w 33"/>
                  <a:gd name="T25" fmla="*/ 1 h 32"/>
                  <a:gd name="T26" fmla="*/ 1 w 33"/>
                  <a:gd name="T27" fmla="*/ 1 h 32"/>
                  <a:gd name="T28" fmla="*/ 1 w 33"/>
                  <a:gd name="T29" fmla="*/ 1 h 32"/>
                  <a:gd name="T30" fmla="*/ 1 w 33"/>
                  <a:gd name="T31" fmla="*/ 1 h 32"/>
                  <a:gd name="T32" fmla="*/ 1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20"/>
                    </a:moveTo>
                    <a:lnTo>
                      <a:pt x="33" y="14"/>
                    </a:lnTo>
                    <a:lnTo>
                      <a:pt x="31" y="8"/>
                    </a:lnTo>
                    <a:lnTo>
                      <a:pt x="26" y="4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3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7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30" y="26"/>
                    </a:lnTo>
                    <a:lnTo>
                      <a:pt x="33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98" name="Freeform 78">
                <a:extLst>
                  <a:ext uri="{FF2B5EF4-FFF2-40B4-BE49-F238E27FC236}">
                    <a16:creationId xmlns:a16="http://schemas.microsoft.com/office/drawing/2014/main" id="{5D0A5739-4057-E7ED-7785-04F2D9BD0914}"/>
                  </a:ext>
                </a:extLst>
              </p:cNvPr>
              <p:cNvSpPr/>
              <p:nvPr/>
            </p:nvSpPr>
            <p:spPr bwMode="auto">
              <a:xfrm>
                <a:off x="3768" y="4216"/>
                <a:ext cx="17" cy="16"/>
              </a:xfrm>
              <a:custGeom>
                <a:avLst/>
                <a:gdLst>
                  <a:gd name="T0" fmla="*/ 1 w 32"/>
                  <a:gd name="T1" fmla="*/ 0 h 33"/>
                  <a:gd name="T2" fmla="*/ 1 w 32"/>
                  <a:gd name="T3" fmla="*/ 0 h 33"/>
                  <a:gd name="T4" fmla="*/ 1 w 32"/>
                  <a:gd name="T5" fmla="*/ 0 h 33"/>
                  <a:gd name="T6" fmla="*/ 1 w 32"/>
                  <a:gd name="T7" fmla="*/ 0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0 h 33"/>
                  <a:gd name="T14" fmla="*/ 1 w 32"/>
                  <a:gd name="T15" fmla="*/ 0 h 33"/>
                  <a:gd name="T16" fmla="*/ 0 w 32"/>
                  <a:gd name="T17" fmla="*/ 0 h 33"/>
                  <a:gd name="T18" fmla="*/ 0 w 32"/>
                  <a:gd name="T19" fmla="*/ 0 h 33"/>
                  <a:gd name="T20" fmla="*/ 1 w 32"/>
                  <a:gd name="T21" fmla="*/ 0 h 33"/>
                  <a:gd name="T22" fmla="*/ 1 w 32"/>
                  <a:gd name="T23" fmla="*/ 0 h 33"/>
                  <a:gd name="T24" fmla="*/ 1 w 32"/>
                  <a:gd name="T25" fmla="*/ 0 h 33"/>
                  <a:gd name="T26" fmla="*/ 1 w 32"/>
                  <a:gd name="T27" fmla="*/ 0 h 33"/>
                  <a:gd name="T28" fmla="*/ 1 w 32"/>
                  <a:gd name="T29" fmla="*/ 0 h 33"/>
                  <a:gd name="T30" fmla="*/ 1 w 32"/>
                  <a:gd name="T31" fmla="*/ 0 h 33"/>
                  <a:gd name="T32" fmla="*/ 1 w 32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9"/>
                    </a:lnTo>
                    <a:lnTo>
                      <a:pt x="26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3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3"/>
                    </a:ln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99" name="Freeform 79">
                <a:extLst>
                  <a:ext uri="{FF2B5EF4-FFF2-40B4-BE49-F238E27FC236}">
                    <a16:creationId xmlns:a16="http://schemas.microsoft.com/office/drawing/2014/main" id="{7CEAE0E0-39EF-9418-BB7A-FE9CBA3E142B}"/>
                  </a:ext>
                </a:extLst>
              </p:cNvPr>
              <p:cNvSpPr/>
              <p:nvPr/>
            </p:nvSpPr>
            <p:spPr bwMode="auto">
              <a:xfrm>
                <a:off x="3774" y="4175"/>
                <a:ext cx="16" cy="17"/>
              </a:xfrm>
              <a:custGeom>
                <a:avLst/>
                <a:gdLst>
                  <a:gd name="T0" fmla="*/ 0 w 33"/>
                  <a:gd name="T1" fmla="*/ 1 h 33"/>
                  <a:gd name="T2" fmla="*/ 0 w 33"/>
                  <a:gd name="T3" fmla="*/ 1 h 33"/>
                  <a:gd name="T4" fmla="*/ 0 w 33"/>
                  <a:gd name="T5" fmla="*/ 1 h 33"/>
                  <a:gd name="T6" fmla="*/ 0 w 33"/>
                  <a:gd name="T7" fmla="*/ 1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1 h 33"/>
                  <a:gd name="T14" fmla="*/ 0 w 33"/>
                  <a:gd name="T15" fmla="*/ 1 h 33"/>
                  <a:gd name="T16" fmla="*/ 0 w 33"/>
                  <a:gd name="T17" fmla="*/ 1 h 33"/>
                  <a:gd name="T18" fmla="*/ 0 w 33"/>
                  <a:gd name="T19" fmla="*/ 1 h 33"/>
                  <a:gd name="T20" fmla="*/ 0 w 33"/>
                  <a:gd name="T21" fmla="*/ 1 h 33"/>
                  <a:gd name="T22" fmla="*/ 0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0 w 33"/>
                  <a:gd name="T29" fmla="*/ 1 h 33"/>
                  <a:gd name="T30" fmla="*/ 0 w 33"/>
                  <a:gd name="T31" fmla="*/ 1 h 33"/>
                  <a:gd name="T32" fmla="*/ 0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33" y="21"/>
                    </a:moveTo>
                    <a:lnTo>
                      <a:pt x="33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5" y="31"/>
                    </a:lnTo>
                    <a:lnTo>
                      <a:pt x="29" y="26"/>
                    </a:lnTo>
                    <a:lnTo>
                      <a:pt x="33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0" name="Freeform 80">
                <a:extLst>
                  <a:ext uri="{FF2B5EF4-FFF2-40B4-BE49-F238E27FC236}">
                    <a16:creationId xmlns:a16="http://schemas.microsoft.com/office/drawing/2014/main" id="{211CDD10-1912-19C2-B4E5-A1CD017B80DF}"/>
                  </a:ext>
                </a:extLst>
              </p:cNvPr>
              <p:cNvSpPr/>
              <p:nvPr/>
            </p:nvSpPr>
            <p:spPr bwMode="auto">
              <a:xfrm>
                <a:off x="3789" y="4136"/>
                <a:ext cx="16" cy="17"/>
              </a:xfrm>
              <a:custGeom>
                <a:avLst/>
                <a:gdLst>
                  <a:gd name="T0" fmla="*/ 1 w 32"/>
                  <a:gd name="T1" fmla="*/ 1 h 34"/>
                  <a:gd name="T2" fmla="*/ 1 w 32"/>
                  <a:gd name="T3" fmla="*/ 1 h 34"/>
                  <a:gd name="T4" fmla="*/ 1 w 32"/>
                  <a:gd name="T5" fmla="*/ 1 h 34"/>
                  <a:gd name="T6" fmla="*/ 1 w 32"/>
                  <a:gd name="T7" fmla="*/ 1 h 34"/>
                  <a:gd name="T8" fmla="*/ 1 w 32"/>
                  <a:gd name="T9" fmla="*/ 0 h 34"/>
                  <a:gd name="T10" fmla="*/ 1 w 32"/>
                  <a:gd name="T11" fmla="*/ 0 h 34"/>
                  <a:gd name="T12" fmla="*/ 1 w 32"/>
                  <a:gd name="T13" fmla="*/ 1 h 34"/>
                  <a:gd name="T14" fmla="*/ 1 w 32"/>
                  <a:gd name="T15" fmla="*/ 1 h 34"/>
                  <a:gd name="T16" fmla="*/ 0 w 32"/>
                  <a:gd name="T17" fmla="*/ 1 h 34"/>
                  <a:gd name="T18" fmla="*/ 0 w 32"/>
                  <a:gd name="T19" fmla="*/ 1 h 34"/>
                  <a:gd name="T20" fmla="*/ 1 w 32"/>
                  <a:gd name="T21" fmla="*/ 1 h 34"/>
                  <a:gd name="T22" fmla="*/ 1 w 32"/>
                  <a:gd name="T23" fmla="*/ 1 h 34"/>
                  <a:gd name="T24" fmla="*/ 1 w 32"/>
                  <a:gd name="T25" fmla="*/ 1 h 34"/>
                  <a:gd name="T26" fmla="*/ 1 w 32"/>
                  <a:gd name="T27" fmla="*/ 1 h 34"/>
                  <a:gd name="T28" fmla="*/ 1 w 32"/>
                  <a:gd name="T29" fmla="*/ 1 h 34"/>
                  <a:gd name="T30" fmla="*/ 1 w 32"/>
                  <a:gd name="T31" fmla="*/ 1 h 34"/>
                  <a:gd name="T32" fmla="*/ 1 w 32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4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4"/>
                    </a:lnTo>
                    <a:lnTo>
                      <a:pt x="20" y="34"/>
                    </a:lnTo>
                    <a:lnTo>
                      <a:pt x="25" y="32"/>
                    </a:lnTo>
                    <a:lnTo>
                      <a:pt x="30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1" name="Freeform 81">
                <a:extLst>
                  <a:ext uri="{FF2B5EF4-FFF2-40B4-BE49-F238E27FC236}">
                    <a16:creationId xmlns:a16="http://schemas.microsoft.com/office/drawing/2014/main" id="{1B4D8A50-E330-E0F9-EF2F-8A4B08FB6A5B}"/>
                  </a:ext>
                </a:extLst>
              </p:cNvPr>
              <p:cNvSpPr/>
              <p:nvPr/>
            </p:nvSpPr>
            <p:spPr bwMode="auto">
              <a:xfrm>
                <a:off x="3842" y="4235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2" name="Freeform 82">
                <a:extLst>
                  <a:ext uri="{FF2B5EF4-FFF2-40B4-BE49-F238E27FC236}">
                    <a16:creationId xmlns:a16="http://schemas.microsoft.com/office/drawing/2014/main" id="{9704D8A1-E3D5-1537-134C-603A9068E98C}"/>
                  </a:ext>
                </a:extLst>
              </p:cNvPr>
              <p:cNvSpPr/>
              <p:nvPr/>
            </p:nvSpPr>
            <p:spPr bwMode="auto">
              <a:xfrm>
                <a:off x="3857" y="4201"/>
                <a:ext cx="16" cy="16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lnTo>
                      <a:pt x="18" y="32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" name="Freeform 83">
                <a:extLst>
                  <a:ext uri="{FF2B5EF4-FFF2-40B4-BE49-F238E27FC236}">
                    <a16:creationId xmlns:a16="http://schemas.microsoft.com/office/drawing/2014/main" id="{259DC22D-C865-E457-9099-3970CB0AC37F}"/>
                  </a:ext>
                </a:extLst>
              </p:cNvPr>
              <p:cNvSpPr/>
              <p:nvPr/>
            </p:nvSpPr>
            <p:spPr bwMode="auto">
              <a:xfrm>
                <a:off x="3861" y="4164"/>
                <a:ext cx="16" cy="17"/>
              </a:xfrm>
              <a:custGeom>
                <a:avLst/>
                <a:gdLst>
                  <a:gd name="T0" fmla="*/ 1 w 32"/>
                  <a:gd name="T1" fmla="*/ 1 h 33"/>
                  <a:gd name="T2" fmla="*/ 1 w 32"/>
                  <a:gd name="T3" fmla="*/ 1 h 33"/>
                  <a:gd name="T4" fmla="*/ 1 w 32"/>
                  <a:gd name="T5" fmla="*/ 1 h 33"/>
                  <a:gd name="T6" fmla="*/ 1 w 32"/>
                  <a:gd name="T7" fmla="*/ 1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1 h 33"/>
                  <a:gd name="T14" fmla="*/ 1 w 32"/>
                  <a:gd name="T15" fmla="*/ 1 h 33"/>
                  <a:gd name="T16" fmla="*/ 0 w 32"/>
                  <a:gd name="T17" fmla="*/ 1 h 33"/>
                  <a:gd name="T18" fmla="*/ 0 w 32"/>
                  <a:gd name="T19" fmla="*/ 1 h 33"/>
                  <a:gd name="T20" fmla="*/ 1 w 32"/>
                  <a:gd name="T21" fmla="*/ 1 h 33"/>
                  <a:gd name="T22" fmla="*/ 1 w 32"/>
                  <a:gd name="T23" fmla="*/ 1 h 33"/>
                  <a:gd name="T24" fmla="*/ 1 w 32"/>
                  <a:gd name="T25" fmla="*/ 1 h 33"/>
                  <a:gd name="T26" fmla="*/ 1 w 32"/>
                  <a:gd name="T27" fmla="*/ 1 h 33"/>
                  <a:gd name="T28" fmla="*/ 1 w 32"/>
                  <a:gd name="T29" fmla="*/ 1 h 33"/>
                  <a:gd name="T30" fmla="*/ 1 w 32"/>
                  <a:gd name="T31" fmla="*/ 1 h 33"/>
                  <a:gd name="T32" fmla="*/ 1 w 32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4" name="Freeform 84">
                <a:extLst>
                  <a:ext uri="{FF2B5EF4-FFF2-40B4-BE49-F238E27FC236}">
                    <a16:creationId xmlns:a16="http://schemas.microsoft.com/office/drawing/2014/main" id="{8106F65A-6A8B-6EE6-13DF-152C5DC7627D}"/>
                  </a:ext>
                </a:extLst>
              </p:cNvPr>
              <p:cNvSpPr/>
              <p:nvPr/>
            </p:nvSpPr>
            <p:spPr bwMode="auto">
              <a:xfrm>
                <a:off x="4066" y="4265"/>
                <a:ext cx="40" cy="40"/>
              </a:xfrm>
              <a:custGeom>
                <a:avLst/>
                <a:gdLst>
                  <a:gd name="T0" fmla="*/ 1 w 80"/>
                  <a:gd name="T1" fmla="*/ 0 h 80"/>
                  <a:gd name="T2" fmla="*/ 1 w 80"/>
                  <a:gd name="T3" fmla="*/ 0 h 80"/>
                  <a:gd name="T4" fmla="*/ 1 w 80"/>
                  <a:gd name="T5" fmla="*/ 1 h 80"/>
                  <a:gd name="T6" fmla="*/ 1 w 80"/>
                  <a:gd name="T7" fmla="*/ 1 h 80"/>
                  <a:gd name="T8" fmla="*/ 1 w 80"/>
                  <a:gd name="T9" fmla="*/ 1 h 80"/>
                  <a:gd name="T10" fmla="*/ 1 w 80"/>
                  <a:gd name="T11" fmla="*/ 1 h 80"/>
                  <a:gd name="T12" fmla="*/ 1 w 80"/>
                  <a:gd name="T13" fmla="*/ 1 h 80"/>
                  <a:gd name="T14" fmla="*/ 1 w 80"/>
                  <a:gd name="T15" fmla="*/ 1 h 80"/>
                  <a:gd name="T16" fmla="*/ 0 w 80"/>
                  <a:gd name="T17" fmla="*/ 1 h 80"/>
                  <a:gd name="T18" fmla="*/ 0 w 80"/>
                  <a:gd name="T19" fmla="*/ 1 h 80"/>
                  <a:gd name="T20" fmla="*/ 0 w 80"/>
                  <a:gd name="T21" fmla="*/ 1 h 80"/>
                  <a:gd name="T22" fmla="*/ 1 w 80"/>
                  <a:gd name="T23" fmla="*/ 1 h 80"/>
                  <a:gd name="T24" fmla="*/ 1 w 80"/>
                  <a:gd name="T25" fmla="*/ 1 h 80"/>
                  <a:gd name="T26" fmla="*/ 1 w 80"/>
                  <a:gd name="T27" fmla="*/ 1 h 80"/>
                  <a:gd name="T28" fmla="*/ 1 w 80"/>
                  <a:gd name="T29" fmla="*/ 1 h 80"/>
                  <a:gd name="T30" fmla="*/ 1 w 80"/>
                  <a:gd name="T31" fmla="*/ 1 h 80"/>
                  <a:gd name="T32" fmla="*/ 1 w 80"/>
                  <a:gd name="T33" fmla="*/ 1 h 80"/>
                  <a:gd name="T34" fmla="*/ 1 w 80"/>
                  <a:gd name="T35" fmla="*/ 1 h 80"/>
                  <a:gd name="T36" fmla="*/ 1 w 80"/>
                  <a:gd name="T37" fmla="*/ 1 h 80"/>
                  <a:gd name="T38" fmla="*/ 1 w 80"/>
                  <a:gd name="T39" fmla="*/ 1 h 80"/>
                  <a:gd name="T40" fmla="*/ 1 w 80"/>
                  <a:gd name="T41" fmla="*/ 1 h 80"/>
                  <a:gd name="T42" fmla="*/ 1 w 80"/>
                  <a:gd name="T43" fmla="*/ 1 h 80"/>
                  <a:gd name="T44" fmla="*/ 1 w 80"/>
                  <a:gd name="T45" fmla="*/ 1 h 80"/>
                  <a:gd name="T46" fmla="*/ 1 w 80"/>
                  <a:gd name="T47" fmla="*/ 1 h 80"/>
                  <a:gd name="T48" fmla="*/ 1 w 80"/>
                  <a:gd name="T49" fmla="*/ 1 h 80"/>
                  <a:gd name="T50" fmla="*/ 1 w 80"/>
                  <a:gd name="T51" fmla="*/ 1 h 80"/>
                  <a:gd name="T52" fmla="*/ 1 w 80"/>
                  <a:gd name="T53" fmla="*/ 1 h 80"/>
                  <a:gd name="T54" fmla="*/ 1 w 80"/>
                  <a:gd name="T55" fmla="*/ 1 h 80"/>
                  <a:gd name="T56" fmla="*/ 1 w 80"/>
                  <a:gd name="T57" fmla="*/ 1 h 80"/>
                  <a:gd name="T58" fmla="*/ 1 w 80"/>
                  <a:gd name="T59" fmla="*/ 1 h 80"/>
                  <a:gd name="T60" fmla="*/ 1 w 80"/>
                  <a:gd name="T61" fmla="*/ 1 h 80"/>
                  <a:gd name="T62" fmla="*/ 1 w 80"/>
                  <a:gd name="T63" fmla="*/ 1 h 80"/>
                  <a:gd name="T64" fmla="*/ 1 w 80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80">
                    <a:moveTo>
                      <a:pt x="46" y="0"/>
                    </a:moveTo>
                    <a:lnTo>
                      <a:pt x="38" y="0"/>
                    </a:lnTo>
                    <a:lnTo>
                      <a:pt x="30" y="2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9"/>
                    </a:lnTo>
                    <a:lnTo>
                      <a:pt x="3" y="26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9"/>
                    </a:lnTo>
                    <a:lnTo>
                      <a:pt x="18" y="74"/>
                    </a:lnTo>
                    <a:lnTo>
                      <a:pt x="24" y="78"/>
                    </a:lnTo>
                    <a:lnTo>
                      <a:pt x="32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7"/>
                    </a:lnTo>
                    <a:lnTo>
                      <a:pt x="62" y="73"/>
                    </a:lnTo>
                    <a:lnTo>
                      <a:pt x="68" y="67"/>
                    </a:lnTo>
                    <a:lnTo>
                      <a:pt x="73" y="62"/>
                    </a:lnTo>
                    <a:lnTo>
                      <a:pt x="76" y="55"/>
                    </a:lnTo>
                    <a:lnTo>
                      <a:pt x="79" y="47"/>
                    </a:lnTo>
                    <a:lnTo>
                      <a:pt x="80" y="39"/>
                    </a:lnTo>
                    <a:lnTo>
                      <a:pt x="79" y="30"/>
                    </a:lnTo>
                    <a:lnTo>
                      <a:pt x="76" y="24"/>
                    </a:lnTo>
                    <a:lnTo>
                      <a:pt x="73" y="17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5" name="Freeform 85">
                <a:extLst>
                  <a:ext uri="{FF2B5EF4-FFF2-40B4-BE49-F238E27FC236}">
                    <a16:creationId xmlns:a16="http://schemas.microsoft.com/office/drawing/2014/main" id="{D9C3F9DC-5C70-BA0D-763E-5321A3F3076E}"/>
                  </a:ext>
                </a:extLst>
              </p:cNvPr>
              <p:cNvSpPr/>
              <p:nvPr/>
            </p:nvSpPr>
            <p:spPr bwMode="auto">
              <a:xfrm>
                <a:off x="4136" y="4223"/>
                <a:ext cx="40" cy="39"/>
              </a:xfrm>
              <a:custGeom>
                <a:avLst/>
                <a:gdLst>
                  <a:gd name="T0" fmla="*/ 1 w 79"/>
                  <a:gd name="T1" fmla="*/ 0 h 80"/>
                  <a:gd name="T2" fmla="*/ 1 w 79"/>
                  <a:gd name="T3" fmla="*/ 0 h 80"/>
                  <a:gd name="T4" fmla="*/ 1 w 79"/>
                  <a:gd name="T5" fmla="*/ 0 h 80"/>
                  <a:gd name="T6" fmla="*/ 1 w 79"/>
                  <a:gd name="T7" fmla="*/ 0 h 80"/>
                  <a:gd name="T8" fmla="*/ 1 w 79"/>
                  <a:gd name="T9" fmla="*/ 0 h 80"/>
                  <a:gd name="T10" fmla="*/ 1 w 79"/>
                  <a:gd name="T11" fmla="*/ 0 h 80"/>
                  <a:gd name="T12" fmla="*/ 1 w 79"/>
                  <a:gd name="T13" fmla="*/ 0 h 80"/>
                  <a:gd name="T14" fmla="*/ 1 w 79"/>
                  <a:gd name="T15" fmla="*/ 0 h 80"/>
                  <a:gd name="T16" fmla="*/ 0 w 79"/>
                  <a:gd name="T17" fmla="*/ 0 h 80"/>
                  <a:gd name="T18" fmla="*/ 0 w 79"/>
                  <a:gd name="T19" fmla="*/ 0 h 80"/>
                  <a:gd name="T20" fmla="*/ 1 w 79"/>
                  <a:gd name="T21" fmla="*/ 0 h 80"/>
                  <a:gd name="T22" fmla="*/ 1 w 79"/>
                  <a:gd name="T23" fmla="*/ 0 h 80"/>
                  <a:gd name="T24" fmla="*/ 1 w 79"/>
                  <a:gd name="T25" fmla="*/ 0 h 80"/>
                  <a:gd name="T26" fmla="*/ 1 w 79"/>
                  <a:gd name="T27" fmla="*/ 0 h 80"/>
                  <a:gd name="T28" fmla="*/ 1 w 79"/>
                  <a:gd name="T29" fmla="*/ 0 h 80"/>
                  <a:gd name="T30" fmla="*/ 1 w 79"/>
                  <a:gd name="T31" fmla="*/ 0 h 80"/>
                  <a:gd name="T32" fmla="*/ 1 w 79"/>
                  <a:gd name="T33" fmla="*/ 0 h 80"/>
                  <a:gd name="T34" fmla="*/ 1 w 79"/>
                  <a:gd name="T35" fmla="*/ 0 h 80"/>
                  <a:gd name="T36" fmla="*/ 1 w 79"/>
                  <a:gd name="T37" fmla="*/ 0 h 80"/>
                  <a:gd name="T38" fmla="*/ 1 w 79"/>
                  <a:gd name="T39" fmla="*/ 0 h 80"/>
                  <a:gd name="T40" fmla="*/ 1 w 79"/>
                  <a:gd name="T41" fmla="*/ 0 h 80"/>
                  <a:gd name="T42" fmla="*/ 1 w 79"/>
                  <a:gd name="T43" fmla="*/ 0 h 80"/>
                  <a:gd name="T44" fmla="*/ 1 w 79"/>
                  <a:gd name="T45" fmla="*/ 0 h 80"/>
                  <a:gd name="T46" fmla="*/ 1 w 79"/>
                  <a:gd name="T47" fmla="*/ 0 h 80"/>
                  <a:gd name="T48" fmla="*/ 1 w 79"/>
                  <a:gd name="T49" fmla="*/ 0 h 80"/>
                  <a:gd name="T50" fmla="*/ 1 w 79"/>
                  <a:gd name="T51" fmla="*/ 0 h 80"/>
                  <a:gd name="T52" fmla="*/ 1 w 79"/>
                  <a:gd name="T53" fmla="*/ 0 h 80"/>
                  <a:gd name="T54" fmla="*/ 1 w 79"/>
                  <a:gd name="T55" fmla="*/ 0 h 80"/>
                  <a:gd name="T56" fmla="*/ 1 w 79"/>
                  <a:gd name="T57" fmla="*/ 0 h 80"/>
                  <a:gd name="T58" fmla="*/ 1 w 79"/>
                  <a:gd name="T59" fmla="*/ 0 h 80"/>
                  <a:gd name="T60" fmla="*/ 1 w 79"/>
                  <a:gd name="T61" fmla="*/ 0 h 80"/>
                  <a:gd name="T62" fmla="*/ 1 w 79"/>
                  <a:gd name="T63" fmla="*/ 0 h 80"/>
                  <a:gd name="T64" fmla="*/ 1 w 79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79" h="80">
                    <a:moveTo>
                      <a:pt x="47" y="0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4"/>
                    </a:lnTo>
                    <a:lnTo>
                      <a:pt x="17" y="7"/>
                    </a:lnTo>
                    <a:lnTo>
                      <a:pt x="11" y="13"/>
                    </a:lnTo>
                    <a:lnTo>
                      <a:pt x="5" y="19"/>
                    </a:lnTo>
                    <a:lnTo>
                      <a:pt x="2" y="26"/>
                    </a:lnTo>
                    <a:lnTo>
                      <a:pt x="0" y="34"/>
                    </a:lnTo>
                    <a:lnTo>
                      <a:pt x="0" y="42"/>
                    </a:lnTo>
                    <a:lnTo>
                      <a:pt x="1" y="49"/>
                    </a:lnTo>
                    <a:lnTo>
                      <a:pt x="3" y="57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8" y="74"/>
                    </a:lnTo>
                    <a:lnTo>
                      <a:pt x="25" y="78"/>
                    </a:lnTo>
                    <a:lnTo>
                      <a:pt x="33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6"/>
                    </a:lnTo>
                    <a:lnTo>
                      <a:pt x="63" y="73"/>
                    </a:lnTo>
                    <a:lnTo>
                      <a:pt x="69" y="67"/>
                    </a:lnTo>
                    <a:lnTo>
                      <a:pt x="73" y="61"/>
                    </a:lnTo>
                    <a:lnTo>
                      <a:pt x="77" y="55"/>
                    </a:lnTo>
                    <a:lnTo>
                      <a:pt x="79" y="46"/>
                    </a:lnTo>
                    <a:lnTo>
                      <a:pt x="79" y="38"/>
                    </a:lnTo>
                    <a:lnTo>
                      <a:pt x="78" y="31"/>
                    </a:lnTo>
                    <a:lnTo>
                      <a:pt x="76" y="23"/>
                    </a:lnTo>
                    <a:lnTo>
                      <a:pt x="72" y="18"/>
                    </a:lnTo>
                    <a:lnTo>
                      <a:pt x="68" y="12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6" name="Freeform 86">
                <a:extLst>
                  <a:ext uri="{FF2B5EF4-FFF2-40B4-BE49-F238E27FC236}">
                    <a16:creationId xmlns:a16="http://schemas.microsoft.com/office/drawing/2014/main" id="{DEFC8126-4011-D055-F7A1-5A45A285ACA6}"/>
                  </a:ext>
                </a:extLst>
              </p:cNvPr>
              <p:cNvSpPr/>
              <p:nvPr/>
            </p:nvSpPr>
            <p:spPr bwMode="auto">
              <a:xfrm>
                <a:off x="4059" y="4190"/>
                <a:ext cx="40" cy="40"/>
              </a:xfrm>
              <a:custGeom>
                <a:avLst/>
                <a:gdLst>
                  <a:gd name="T0" fmla="*/ 1 w 80"/>
                  <a:gd name="T1" fmla="*/ 0 h 78"/>
                  <a:gd name="T2" fmla="*/ 1 w 80"/>
                  <a:gd name="T3" fmla="*/ 0 h 78"/>
                  <a:gd name="T4" fmla="*/ 1 w 80"/>
                  <a:gd name="T5" fmla="*/ 0 h 78"/>
                  <a:gd name="T6" fmla="*/ 1 w 80"/>
                  <a:gd name="T7" fmla="*/ 1 h 78"/>
                  <a:gd name="T8" fmla="*/ 1 w 80"/>
                  <a:gd name="T9" fmla="*/ 1 h 78"/>
                  <a:gd name="T10" fmla="*/ 1 w 80"/>
                  <a:gd name="T11" fmla="*/ 1 h 78"/>
                  <a:gd name="T12" fmla="*/ 1 w 80"/>
                  <a:gd name="T13" fmla="*/ 1 h 78"/>
                  <a:gd name="T14" fmla="*/ 1 w 80"/>
                  <a:gd name="T15" fmla="*/ 1 h 78"/>
                  <a:gd name="T16" fmla="*/ 1 w 80"/>
                  <a:gd name="T17" fmla="*/ 1 h 78"/>
                  <a:gd name="T18" fmla="*/ 0 w 80"/>
                  <a:gd name="T19" fmla="*/ 1 h 78"/>
                  <a:gd name="T20" fmla="*/ 1 w 80"/>
                  <a:gd name="T21" fmla="*/ 1 h 78"/>
                  <a:gd name="T22" fmla="*/ 1 w 80"/>
                  <a:gd name="T23" fmla="*/ 1 h 78"/>
                  <a:gd name="T24" fmla="*/ 1 w 80"/>
                  <a:gd name="T25" fmla="*/ 1 h 78"/>
                  <a:gd name="T26" fmla="*/ 1 w 80"/>
                  <a:gd name="T27" fmla="*/ 1 h 78"/>
                  <a:gd name="T28" fmla="*/ 1 w 80"/>
                  <a:gd name="T29" fmla="*/ 1 h 78"/>
                  <a:gd name="T30" fmla="*/ 1 w 80"/>
                  <a:gd name="T31" fmla="*/ 1 h 78"/>
                  <a:gd name="T32" fmla="*/ 1 w 80"/>
                  <a:gd name="T33" fmla="*/ 1 h 78"/>
                  <a:gd name="T34" fmla="*/ 1 w 80"/>
                  <a:gd name="T35" fmla="*/ 1 h 78"/>
                  <a:gd name="T36" fmla="*/ 1 w 80"/>
                  <a:gd name="T37" fmla="*/ 1 h 78"/>
                  <a:gd name="T38" fmla="*/ 1 w 80"/>
                  <a:gd name="T39" fmla="*/ 1 h 78"/>
                  <a:gd name="T40" fmla="*/ 1 w 80"/>
                  <a:gd name="T41" fmla="*/ 1 h 78"/>
                  <a:gd name="T42" fmla="*/ 1 w 80"/>
                  <a:gd name="T43" fmla="*/ 1 h 78"/>
                  <a:gd name="T44" fmla="*/ 1 w 80"/>
                  <a:gd name="T45" fmla="*/ 1 h 78"/>
                  <a:gd name="T46" fmla="*/ 1 w 80"/>
                  <a:gd name="T47" fmla="*/ 1 h 78"/>
                  <a:gd name="T48" fmla="*/ 1 w 80"/>
                  <a:gd name="T49" fmla="*/ 1 h 78"/>
                  <a:gd name="T50" fmla="*/ 1 w 80"/>
                  <a:gd name="T51" fmla="*/ 1 h 78"/>
                  <a:gd name="T52" fmla="*/ 1 w 80"/>
                  <a:gd name="T53" fmla="*/ 1 h 78"/>
                  <a:gd name="T54" fmla="*/ 1 w 80"/>
                  <a:gd name="T55" fmla="*/ 1 h 78"/>
                  <a:gd name="T56" fmla="*/ 1 w 80"/>
                  <a:gd name="T57" fmla="*/ 1 h 78"/>
                  <a:gd name="T58" fmla="*/ 1 w 80"/>
                  <a:gd name="T59" fmla="*/ 1 h 78"/>
                  <a:gd name="T60" fmla="*/ 1 w 80"/>
                  <a:gd name="T61" fmla="*/ 1 h 78"/>
                  <a:gd name="T62" fmla="*/ 1 w 80"/>
                  <a:gd name="T63" fmla="*/ 1 h 78"/>
                  <a:gd name="T64" fmla="*/ 1 w 80"/>
                  <a:gd name="T65" fmla="*/ 0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8" y="0"/>
                    </a:moveTo>
                    <a:lnTo>
                      <a:pt x="40" y="0"/>
                    </a:lnTo>
                    <a:lnTo>
                      <a:pt x="32" y="0"/>
                    </a:lnTo>
                    <a:lnTo>
                      <a:pt x="25" y="3"/>
                    </a:lnTo>
                    <a:lnTo>
                      <a:pt x="18" y="7"/>
                    </a:lnTo>
                    <a:lnTo>
                      <a:pt x="12" y="11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2" y="32"/>
                    </a:lnTo>
                    <a:lnTo>
                      <a:pt x="0" y="40"/>
                    </a:lnTo>
                    <a:lnTo>
                      <a:pt x="2" y="47"/>
                    </a:lnTo>
                    <a:lnTo>
                      <a:pt x="4" y="55"/>
                    </a:lnTo>
                    <a:lnTo>
                      <a:pt x="7" y="61"/>
                    </a:lnTo>
                    <a:lnTo>
                      <a:pt x="13" y="67"/>
                    </a:lnTo>
                    <a:lnTo>
                      <a:pt x="19" y="72"/>
                    </a:lnTo>
                    <a:lnTo>
                      <a:pt x="26" y="76"/>
                    </a:lnTo>
                    <a:lnTo>
                      <a:pt x="34" y="78"/>
                    </a:lnTo>
                    <a:lnTo>
                      <a:pt x="42" y="78"/>
                    </a:lnTo>
                    <a:lnTo>
                      <a:pt x="50" y="77"/>
                    </a:lnTo>
                    <a:lnTo>
                      <a:pt x="57" y="75"/>
                    </a:lnTo>
                    <a:lnTo>
                      <a:pt x="64" y="71"/>
                    </a:lnTo>
                    <a:lnTo>
                      <a:pt x="70" y="65"/>
                    </a:lnTo>
                    <a:lnTo>
                      <a:pt x="74" y="60"/>
                    </a:lnTo>
                    <a:lnTo>
                      <a:pt x="78" y="53"/>
                    </a:lnTo>
                    <a:lnTo>
                      <a:pt x="80" y="45"/>
                    </a:lnTo>
                    <a:lnTo>
                      <a:pt x="80" y="37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3" y="6"/>
                    </a:lnTo>
                    <a:lnTo>
                      <a:pt x="56" y="2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7" name="Freeform 87">
                <a:extLst>
                  <a:ext uri="{FF2B5EF4-FFF2-40B4-BE49-F238E27FC236}">
                    <a16:creationId xmlns:a16="http://schemas.microsoft.com/office/drawing/2014/main" id="{33E31D5F-E1F1-05B1-9646-A9530050868C}"/>
                  </a:ext>
                </a:extLst>
              </p:cNvPr>
              <p:cNvSpPr/>
              <p:nvPr/>
            </p:nvSpPr>
            <p:spPr bwMode="auto">
              <a:xfrm>
                <a:off x="3990" y="4195"/>
                <a:ext cx="39" cy="39"/>
              </a:xfrm>
              <a:custGeom>
                <a:avLst/>
                <a:gdLst>
                  <a:gd name="T0" fmla="*/ 0 w 80"/>
                  <a:gd name="T1" fmla="*/ 1 h 78"/>
                  <a:gd name="T2" fmla="*/ 0 w 80"/>
                  <a:gd name="T3" fmla="*/ 0 h 78"/>
                  <a:gd name="T4" fmla="*/ 0 w 80"/>
                  <a:gd name="T5" fmla="*/ 1 h 78"/>
                  <a:gd name="T6" fmla="*/ 0 w 80"/>
                  <a:gd name="T7" fmla="*/ 1 h 78"/>
                  <a:gd name="T8" fmla="*/ 0 w 80"/>
                  <a:gd name="T9" fmla="*/ 1 h 78"/>
                  <a:gd name="T10" fmla="*/ 0 w 80"/>
                  <a:gd name="T11" fmla="*/ 1 h 78"/>
                  <a:gd name="T12" fmla="*/ 0 w 80"/>
                  <a:gd name="T13" fmla="*/ 1 h 78"/>
                  <a:gd name="T14" fmla="*/ 0 w 80"/>
                  <a:gd name="T15" fmla="*/ 1 h 78"/>
                  <a:gd name="T16" fmla="*/ 0 w 80"/>
                  <a:gd name="T17" fmla="*/ 1 h 78"/>
                  <a:gd name="T18" fmla="*/ 0 w 80"/>
                  <a:gd name="T19" fmla="*/ 1 h 78"/>
                  <a:gd name="T20" fmla="*/ 0 w 80"/>
                  <a:gd name="T21" fmla="*/ 1 h 78"/>
                  <a:gd name="T22" fmla="*/ 0 w 80"/>
                  <a:gd name="T23" fmla="*/ 1 h 78"/>
                  <a:gd name="T24" fmla="*/ 0 w 80"/>
                  <a:gd name="T25" fmla="*/ 1 h 78"/>
                  <a:gd name="T26" fmla="*/ 0 w 80"/>
                  <a:gd name="T27" fmla="*/ 1 h 78"/>
                  <a:gd name="T28" fmla="*/ 0 w 80"/>
                  <a:gd name="T29" fmla="*/ 1 h 78"/>
                  <a:gd name="T30" fmla="*/ 0 w 80"/>
                  <a:gd name="T31" fmla="*/ 1 h 78"/>
                  <a:gd name="T32" fmla="*/ 0 w 80"/>
                  <a:gd name="T33" fmla="*/ 1 h 78"/>
                  <a:gd name="T34" fmla="*/ 0 w 80"/>
                  <a:gd name="T35" fmla="*/ 1 h 78"/>
                  <a:gd name="T36" fmla="*/ 0 w 80"/>
                  <a:gd name="T37" fmla="*/ 1 h 78"/>
                  <a:gd name="T38" fmla="*/ 0 w 80"/>
                  <a:gd name="T39" fmla="*/ 1 h 78"/>
                  <a:gd name="T40" fmla="*/ 0 w 80"/>
                  <a:gd name="T41" fmla="*/ 1 h 78"/>
                  <a:gd name="T42" fmla="*/ 0 w 80"/>
                  <a:gd name="T43" fmla="*/ 1 h 78"/>
                  <a:gd name="T44" fmla="*/ 0 w 80"/>
                  <a:gd name="T45" fmla="*/ 1 h 78"/>
                  <a:gd name="T46" fmla="*/ 0 w 80"/>
                  <a:gd name="T47" fmla="*/ 1 h 78"/>
                  <a:gd name="T48" fmla="*/ 0 w 80"/>
                  <a:gd name="T49" fmla="*/ 1 h 78"/>
                  <a:gd name="T50" fmla="*/ 0 w 80"/>
                  <a:gd name="T51" fmla="*/ 1 h 78"/>
                  <a:gd name="T52" fmla="*/ 0 w 80"/>
                  <a:gd name="T53" fmla="*/ 1 h 78"/>
                  <a:gd name="T54" fmla="*/ 0 w 80"/>
                  <a:gd name="T55" fmla="*/ 1 h 78"/>
                  <a:gd name="T56" fmla="*/ 0 w 80"/>
                  <a:gd name="T57" fmla="*/ 1 h 78"/>
                  <a:gd name="T58" fmla="*/ 0 w 80"/>
                  <a:gd name="T59" fmla="*/ 1 h 78"/>
                  <a:gd name="T60" fmla="*/ 0 w 80"/>
                  <a:gd name="T61" fmla="*/ 1 h 78"/>
                  <a:gd name="T62" fmla="*/ 0 w 80"/>
                  <a:gd name="T63" fmla="*/ 1 h 78"/>
                  <a:gd name="T64" fmla="*/ 0 w 80"/>
                  <a:gd name="T65" fmla="*/ 1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7" y="1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3"/>
                    </a:lnTo>
                    <a:lnTo>
                      <a:pt x="17" y="7"/>
                    </a:lnTo>
                    <a:lnTo>
                      <a:pt x="12" y="12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1" y="32"/>
                    </a:lnTo>
                    <a:lnTo>
                      <a:pt x="0" y="40"/>
                    </a:lnTo>
                    <a:lnTo>
                      <a:pt x="1" y="48"/>
                    </a:lnTo>
                    <a:lnTo>
                      <a:pt x="4" y="55"/>
                    </a:lnTo>
                    <a:lnTo>
                      <a:pt x="7" y="62"/>
                    </a:lnTo>
                    <a:lnTo>
                      <a:pt x="13" y="68"/>
                    </a:lnTo>
                    <a:lnTo>
                      <a:pt x="19" y="73"/>
                    </a:lnTo>
                    <a:lnTo>
                      <a:pt x="25" y="76"/>
                    </a:lnTo>
                    <a:lnTo>
                      <a:pt x="33" y="78"/>
                    </a:lnTo>
                    <a:lnTo>
                      <a:pt x="42" y="78"/>
                    </a:lnTo>
                    <a:lnTo>
                      <a:pt x="50" y="78"/>
                    </a:lnTo>
                    <a:lnTo>
                      <a:pt x="57" y="75"/>
                    </a:lnTo>
                    <a:lnTo>
                      <a:pt x="63" y="71"/>
                    </a:lnTo>
                    <a:lnTo>
                      <a:pt x="69" y="67"/>
                    </a:lnTo>
                    <a:lnTo>
                      <a:pt x="74" y="61"/>
                    </a:lnTo>
                    <a:lnTo>
                      <a:pt x="77" y="54"/>
                    </a:lnTo>
                    <a:lnTo>
                      <a:pt x="80" y="46"/>
                    </a:lnTo>
                    <a:lnTo>
                      <a:pt x="80" y="38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2" y="6"/>
                    </a:lnTo>
                    <a:lnTo>
                      <a:pt x="55" y="2"/>
                    </a:lnTo>
                    <a:lnTo>
                      <a:pt x="47" y="1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8" name="Freeform 88">
                <a:extLst>
                  <a:ext uri="{FF2B5EF4-FFF2-40B4-BE49-F238E27FC236}">
                    <a16:creationId xmlns:a16="http://schemas.microsoft.com/office/drawing/2014/main" id="{9DC2FA8A-87C2-BBB1-D613-50BE737B0AF4}"/>
                  </a:ext>
                </a:extLst>
              </p:cNvPr>
              <p:cNvSpPr/>
              <p:nvPr/>
            </p:nvSpPr>
            <p:spPr bwMode="auto">
              <a:xfrm>
                <a:off x="4127" y="4147"/>
                <a:ext cx="39" cy="39"/>
              </a:xfrm>
              <a:custGeom>
                <a:avLst/>
                <a:gdLst>
                  <a:gd name="T0" fmla="*/ 0 w 80"/>
                  <a:gd name="T1" fmla="*/ 0 h 79"/>
                  <a:gd name="T2" fmla="*/ 0 w 80"/>
                  <a:gd name="T3" fmla="*/ 0 h 79"/>
                  <a:gd name="T4" fmla="*/ 0 w 80"/>
                  <a:gd name="T5" fmla="*/ 0 h 79"/>
                  <a:gd name="T6" fmla="*/ 0 w 80"/>
                  <a:gd name="T7" fmla="*/ 0 h 79"/>
                  <a:gd name="T8" fmla="*/ 0 w 80"/>
                  <a:gd name="T9" fmla="*/ 0 h 79"/>
                  <a:gd name="T10" fmla="*/ 0 w 80"/>
                  <a:gd name="T11" fmla="*/ 0 h 79"/>
                  <a:gd name="T12" fmla="*/ 0 w 80"/>
                  <a:gd name="T13" fmla="*/ 0 h 79"/>
                  <a:gd name="T14" fmla="*/ 0 w 80"/>
                  <a:gd name="T15" fmla="*/ 0 h 79"/>
                  <a:gd name="T16" fmla="*/ 0 w 80"/>
                  <a:gd name="T17" fmla="*/ 0 h 79"/>
                  <a:gd name="T18" fmla="*/ 0 w 80"/>
                  <a:gd name="T19" fmla="*/ 0 h 79"/>
                  <a:gd name="T20" fmla="*/ 0 w 80"/>
                  <a:gd name="T21" fmla="*/ 0 h 79"/>
                  <a:gd name="T22" fmla="*/ 0 w 80"/>
                  <a:gd name="T23" fmla="*/ 0 h 79"/>
                  <a:gd name="T24" fmla="*/ 0 w 80"/>
                  <a:gd name="T25" fmla="*/ 0 h 79"/>
                  <a:gd name="T26" fmla="*/ 0 w 80"/>
                  <a:gd name="T27" fmla="*/ 0 h 79"/>
                  <a:gd name="T28" fmla="*/ 0 w 80"/>
                  <a:gd name="T29" fmla="*/ 0 h 79"/>
                  <a:gd name="T30" fmla="*/ 0 w 80"/>
                  <a:gd name="T31" fmla="*/ 0 h 79"/>
                  <a:gd name="T32" fmla="*/ 0 w 80"/>
                  <a:gd name="T33" fmla="*/ 0 h 79"/>
                  <a:gd name="T34" fmla="*/ 0 w 80"/>
                  <a:gd name="T35" fmla="*/ 0 h 79"/>
                  <a:gd name="T36" fmla="*/ 0 w 80"/>
                  <a:gd name="T37" fmla="*/ 0 h 79"/>
                  <a:gd name="T38" fmla="*/ 0 w 80"/>
                  <a:gd name="T39" fmla="*/ 0 h 79"/>
                  <a:gd name="T40" fmla="*/ 0 w 80"/>
                  <a:gd name="T41" fmla="*/ 0 h 79"/>
                  <a:gd name="T42" fmla="*/ 0 w 80"/>
                  <a:gd name="T43" fmla="*/ 0 h 79"/>
                  <a:gd name="T44" fmla="*/ 0 w 80"/>
                  <a:gd name="T45" fmla="*/ 0 h 79"/>
                  <a:gd name="T46" fmla="*/ 0 w 80"/>
                  <a:gd name="T47" fmla="*/ 0 h 79"/>
                  <a:gd name="T48" fmla="*/ 0 w 80"/>
                  <a:gd name="T49" fmla="*/ 0 h 79"/>
                  <a:gd name="T50" fmla="*/ 0 w 80"/>
                  <a:gd name="T51" fmla="*/ 0 h 79"/>
                  <a:gd name="T52" fmla="*/ 0 w 80"/>
                  <a:gd name="T53" fmla="*/ 0 h 79"/>
                  <a:gd name="T54" fmla="*/ 0 w 80"/>
                  <a:gd name="T55" fmla="*/ 0 h 79"/>
                  <a:gd name="T56" fmla="*/ 0 w 80"/>
                  <a:gd name="T57" fmla="*/ 0 h 79"/>
                  <a:gd name="T58" fmla="*/ 0 w 80"/>
                  <a:gd name="T59" fmla="*/ 0 h 79"/>
                  <a:gd name="T60" fmla="*/ 0 w 80"/>
                  <a:gd name="T61" fmla="*/ 0 h 79"/>
                  <a:gd name="T62" fmla="*/ 0 w 80"/>
                  <a:gd name="T63" fmla="*/ 0 h 79"/>
                  <a:gd name="T64" fmla="*/ 0 w 80"/>
                  <a:gd name="T65" fmla="*/ 0 h 7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9">
                    <a:moveTo>
                      <a:pt x="46" y="0"/>
                    </a:moveTo>
                    <a:lnTo>
                      <a:pt x="38" y="0"/>
                    </a:lnTo>
                    <a:lnTo>
                      <a:pt x="30" y="0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8"/>
                    </a:lnTo>
                    <a:lnTo>
                      <a:pt x="2" y="24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40" y="79"/>
                    </a:lnTo>
                    <a:lnTo>
                      <a:pt x="49" y="79"/>
                    </a:lnTo>
                    <a:lnTo>
                      <a:pt x="55" y="75"/>
                    </a:lnTo>
                    <a:lnTo>
                      <a:pt x="62" y="72"/>
                    </a:lnTo>
                    <a:lnTo>
                      <a:pt x="68" y="67"/>
                    </a:lnTo>
                    <a:lnTo>
                      <a:pt x="73" y="61"/>
                    </a:lnTo>
                    <a:lnTo>
                      <a:pt x="76" y="54"/>
                    </a:lnTo>
                    <a:lnTo>
                      <a:pt x="78" y="46"/>
                    </a:lnTo>
                    <a:lnTo>
                      <a:pt x="80" y="38"/>
                    </a:lnTo>
                    <a:lnTo>
                      <a:pt x="78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9" name="Freeform 89">
                <a:extLst>
                  <a:ext uri="{FF2B5EF4-FFF2-40B4-BE49-F238E27FC236}">
                    <a16:creationId xmlns:a16="http://schemas.microsoft.com/office/drawing/2014/main" id="{F24FF27D-8A56-0185-8089-4D373CF7C644}"/>
                  </a:ext>
                </a:extLst>
              </p:cNvPr>
              <p:cNvSpPr/>
              <p:nvPr/>
            </p:nvSpPr>
            <p:spPr bwMode="auto">
              <a:xfrm>
                <a:off x="4216" y="4162"/>
                <a:ext cx="37" cy="39"/>
              </a:xfrm>
              <a:custGeom>
                <a:avLst/>
                <a:gdLst>
                  <a:gd name="T0" fmla="*/ 1 w 73"/>
                  <a:gd name="T1" fmla="*/ 0 h 79"/>
                  <a:gd name="T2" fmla="*/ 1 w 73"/>
                  <a:gd name="T3" fmla="*/ 0 h 79"/>
                  <a:gd name="T4" fmla="*/ 1 w 73"/>
                  <a:gd name="T5" fmla="*/ 0 h 79"/>
                  <a:gd name="T6" fmla="*/ 1 w 73"/>
                  <a:gd name="T7" fmla="*/ 0 h 79"/>
                  <a:gd name="T8" fmla="*/ 1 w 73"/>
                  <a:gd name="T9" fmla="*/ 0 h 79"/>
                  <a:gd name="T10" fmla="*/ 1 w 73"/>
                  <a:gd name="T11" fmla="*/ 0 h 79"/>
                  <a:gd name="T12" fmla="*/ 1 w 73"/>
                  <a:gd name="T13" fmla="*/ 0 h 79"/>
                  <a:gd name="T14" fmla="*/ 1 w 73"/>
                  <a:gd name="T15" fmla="*/ 0 h 79"/>
                  <a:gd name="T16" fmla="*/ 1 w 73"/>
                  <a:gd name="T17" fmla="*/ 0 h 79"/>
                  <a:gd name="T18" fmla="*/ 1 w 73"/>
                  <a:gd name="T19" fmla="*/ 0 h 79"/>
                  <a:gd name="T20" fmla="*/ 1 w 73"/>
                  <a:gd name="T21" fmla="*/ 0 h 79"/>
                  <a:gd name="T22" fmla="*/ 1 w 73"/>
                  <a:gd name="T23" fmla="*/ 0 h 79"/>
                  <a:gd name="T24" fmla="*/ 0 w 73"/>
                  <a:gd name="T25" fmla="*/ 0 h 79"/>
                  <a:gd name="T26" fmla="*/ 0 w 73"/>
                  <a:gd name="T27" fmla="*/ 0 h 79"/>
                  <a:gd name="T28" fmla="*/ 0 w 73"/>
                  <a:gd name="T29" fmla="*/ 0 h 79"/>
                  <a:gd name="T30" fmla="*/ 1 w 73"/>
                  <a:gd name="T31" fmla="*/ 0 h 79"/>
                  <a:gd name="T32" fmla="*/ 1 w 73"/>
                  <a:gd name="T33" fmla="*/ 0 h 79"/>
                  <a:gd name="T34" fmla="*/ 1 w 73"/>
                  <a:gd name="T35" fmla="*/ 0 h 79"/>
                  <a:gd name="T36" fmla="*/ 1 w 73"/>
                  <a:gd name="T37" fmla="*/ 0 h 79"/>
                  <a:gd name="T38" fmla="*/ 1 w 73"/>
                  <a:gd name="T39" fmla="*/ 0 h 79"/>
                  <a:gd name="T40" fmla="*/ 1 w 73"/>
                  <a:gd name="T41" fmla="*/ 0 h 79"/>
                  <a:gd name="T42" fmla="*/ 1 w 73"/>
                  <a:gd name="T43" fmla="*/ 0 h 79"/>
                  <a:gd name="T44" fmla="*/ 1 w 73"/>
                  <a:gd name="T45" fmla="*/ 0 h 79"/>
                  <a:gd name="T46" fmla="*/ 1 w 73"/>
                  <a:gd name="T47" fmla="*/ 0 h 79"/>
                  <a:gd name="T48" fmla="*/ 1 w 73"/>
                  <a:gd name="T49" fmla="*/ 0 h 79"/>
                  <a:gd name="T50" fmla="*/ 1 w 73"/>
                  <a:gd name="T51" fmla="*/ 0 h 79"/>
                  <a:gd name="T52" fmla="*/ 1 w 73"/>
                  <a:gd name="T53" fmla="*/ 0 h 79"/>
                  <a:gd name="T54" fmla="*/ 1 w 73"/>
                  <a:gd name="T55" fmla="*/ 0 h 79"/>
                  <a:gd name="T56" fmla="*/ 1 w 73"/>
                  <a:gd name="T57" fmla="*/ 0 h 79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73" h="79">
                    <a:moveTo>
                      <a:pt x="73" y="19"/>
                    </a:moveTo>
                    <a:lnTo>
                      <a:pt x="69" y="12"/>
                    </a:lnTo>
                    <a:lnTo>
                      <a:pt x="62" y="7"/>
                    </a:lnTo>
                    <a:lnTo>
                      <a:pt x="54" y="2"/>
                    </a:lnTo>
                    <a:lnTo>
                      <a:pt x="46" y="0"/>
                    </a:lnTo>
                    <a:lnTo>
                      <a:pt x="38" y="0"/>
                    </a:lnTo>
                    <a:lnTo>
                      <a:pt x="30" y="1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0" y="12"/>
                    </a:lnTo>
                    <a:lnTo>
                      <a:pt x="5" y="19"/>
                    </a:lnTo>
                    <a:lnTo>
                      <a:pt x="2" y="25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49"/>
                    </a:lnTo>
                    <a:lnTo>
                      <a:pt x="3" y="55"/>
                    </a:lnTo>
                    <a:lnTo>
                      <a:pt x="7" y="62"/>
                    </a:lnTo>
                    <a:lnTo>
                      <a:pt x="11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35" y="79"/>
                    </a:lnTo>
                    <a:lnTo>
                      <a:pt x="38" y="79"/>
                    </a:lnTo>
                    <a:lnTo>
                      <a:pt x="41" y="79"/>
                    </a:lnTo>
                    <a:lnTo>
                      <a:pt x="43" y="79"/>
                    </a:lnTo>
                    <a:lnTo>
                      <a:pt x="48" y="70"/>
                    </a:lnTo>
                    <a:lnTo>
                      <a:pt x="58" y="52"/>
                    </a:lnTo>
                    <a:lnTo>
                      <a:pt x="69" y="31"/>
                    </a:lnTo>
                    <a:lnTo>
                      <a:pt x="73" y="19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10" name="Freeform 90">
                <a:extLst>
                  <a:ext uri="{FF2B5EF4-FFF2-40B4-BE49-F238E27FC236}">
                    <a16:creationId xmlns:a16="http://schemas.microsoft.com/office/drawing/2014/main" id="{0FE00B4E-DA2C-CE0E-A607-7363ABD4C162}"/>
                  </a:ext>
                </a:extLst>
              </p:cNvPr>
              <p:cNvSpPr/>
              <p:nvPr/>
            </p:nvSpPr>
            <p:spPr bwMode="auto">
              <a:xfrm>
                <a:off x="3983" y="4266"/>
                <a:ext cx="31" cy="33"/>
              </a:xfrm>
              <a:custGeom>
                <a:avLst/>
                <a:gdLst>
                  <a:gd name="T0" fmla="*/ 1 w 61"/>
                  <a:gd name="T1" fmla="*/ 1 h 66"/>
                  <a:gd name="T2" fmla="*/ 1 w 61"/>
                  <a:gd name="T3" fmla="*/ 1 h 66"/>
                  <a:gd name="T4" fmla="*/ 1 w 61"/>
                  <a:gd name="T5" fmla="*/ 1 h 66"/>
                  <a:gd name="T6" fmla="*/ 1 w 61"/>
                  <a:gd name="T7" fmla="*/ 1 h 66"/>
                  <a:gd name="T8" fmla="*/ 1 w 61"/>
                  <a:gd name="T9" fmla="*/ 1 h 66"/>
                  <a:gd name="T10" fmla="*/ 1 w 61"/>
                  <a:gd name="T11" fmla="*/ 1 h 66"/>
                  <a:gd name="T12" fmla="*/ 1 w 61"/>
                  <a:gd name="T13" fmla="*/ 1 h 66"/>
                  <a:gd name="T14" fmla="*/ 1 w 61"/>
                  <a:gd name="T15" fmla="*/ 1 h 66"/>
                  <a:gd name="T16" fmla="*/ 1 w 61"/>
                  <a:gd name="T17" fmla="*/ 1 h 66"/>
                  <a:gd name="T18" fmla="*/ 1 w 61"/>
                  <a:gd name="T19" fmla="*/ 1 h 66"/>
                  <a:gd name="T20" fmla="*/ 1 w 61"/>
                  <a:gd name="T21" fmla="*/ 1 h 66"/>
                  <a:gd name="T22" fmla="*/ 1 w 61"/>
                  <a:gd name="T23" fmla="*/ 1 h 66"/>
                  <a:gd name="T24" fmla="*/ 1 w 61"/>
                  <a:gd name="T25" fmla="*/ 1 h 66"/>
                  <a:gd name="T26" fmla="*/ 1 w 61"/>
                  <a:gd name="T27" fmla="*/ 0 h 66"/>
                  <a:gd name="T28" fmla="*/ 1 w 61"/>
                  <a:gd name="T29" fmla="*/ 1 h 66"/>
                  <a:gd name="T30" fmla="*/ 1 w 61"/>
                  <a:gd name="T31" fmla="*/ 1 h 66"/>
                  <a:gd name="T32" fmla="*/ 0 w 61"/>
                  <a:gd name="T33" fmla="*/ 1 h 66"/>
                  <a:gd name="T34" fmla="*/ 1 w 61"/>
                  <a:gd name="T35" fmla="*/ 1 h 66"/>
                  <a:gd name="T36" fmla="*/ 1 w 61"/>
                  <a:gd name="T37" fmla="*/ 1 h 66"/>
                  <a:gd name="T38" fmla="*/ 1 w 61"/>
                  <a:gd name="T39" fmla="*/ 1 h 66"/>
                  <a:gd name="T40" fmla="*/ 1 w 61"/>
                  <a:gd name="T41" fmla="*/ 1 h 66"/>
                  <a:gd name="T42" fmla="*/ 1 w 61"/>
                  <a:gd name="T43" fmla="*/ 1 h 66"/>
                  <a:gd name="T44" fmla="*/ 1 w 61"/>
                  <a:gd name="T45" fmla="*/ 1 h 66"/>
                  <a:gd name="T46" fmla="*/ 1 w 61"/>
                  <a:gd name="T47" fmla="*/ 1 h 66"/>
                  <a:gd name="T48" fmla="*/ 1 w 61"/>
                  <a:gd name="T49" fmla="*/ 1 h 6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61" h="66">
                    <a:moveTo>
                      <a:pt x="53" y="66"/>
                    </a:moveTo>
                    <a:lnTo>
                      <a:pt x="57" y="61"/>
                    </a:lnTo>
                    <a:lnTo>
                      <a:pt x="59" y="56"/>
                    </a:lnTo>
                    <a:lnTo>
                      <a:pt x="60" y="52"/>
                    </a:lnTo>
                    <a:lnTo>
                      <a:pt x="61" y="47"/>
                    </a:lnTo>
                    <a:lnTo>
                      <a:pt x="61" y="39"/>
                    </a:lnTo>
                    <a:lnTo>
                      <a:pt x="60" y="31"/>
                    </a:lnTo>
                    <a:lnTo>
                      <a:pt x="58" y="24"/>
                    </a:lnTo>
                    <a:lnTo>
                      <a:pt x="55" y="17"/>
                    </a:lnTo>
                    <a:lnTo>
                      <a:pt x="50" y="11"/>
                    </a:lnTo>
                    <a:lnTo>
                      <a:pt x="43" y="7"/>
                    </a:lnTo>
                    <a:lnTo>
                      <a:pt x="36" y="3"/>
                    </a:lnTo>
                    <a:lnTo>
                      <a:pt x="29" y="1"/>
                    </a:lnTo>
                    <a:lnTo>
                      <a:pt x="21" y="0"/>
                    </a:lnTo>
                    <a:lnTo>
                      <a:pt x="13" y="1"/>
                    </a:lnTo>
                    <a:lnTo>
                      <a:pt x="6" y="3"/>
                    </a:lnTo>
                    <a:lnTo>
                      <a:pt x="0" y="7"/>
                    </a:lnTo>
                    <a:lnTo>
                      <a:pt x="2" y="9"/>
                    </a:lnTo>
                    <a:lnTo>
                      <a:pt x="5" y="14"/>
                    </a:lnTo>
                    <a:lnTo>
                      <a:pt x="11" y="22"/>
                    </a:lnTo>
                    <a:lnTo>
                      <a:pt x="19" y="31"/>
                    </a:lnTo>
                    <a:lnTo>
                      <a:pt x="27" y="41"/>
                    </a:lnTo>
                    <a:lnTo>
                      <a:pt x="35" y="51"/>
                    </a:lnTo>
                    <a:lnTo>
                      <a:pt x="44" y="59"/>
                    </a:lnTo>
                    <a:lnTo>
                      <a:pt x="53" y="66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11" name="Freeform 91">
                <a:extLst>
                  <a:ext uri="{FF2B5EF4-FFF2-40B4-BE49-F238E27FC236}">
                    <a16:creationId xmlns:a16="http://schemas.microsoft.com/office/drawing/2014/main" id="{0220F3F9-A7DB-55A9-81A8-178C8754975E}"/>
                  </a:ext>
                </a:extLst>
              </p:cNvPr>
              <p:cNvSpPr/>
              <p:nvPr/>
            </p:nvSpPr>
            <p:spPr bwMode="auto">
              <a:xfrm>
                <a:off x="4852" y="4125"/>
                <a:ext cx="17" cy="17"/>
              </a:xfrm>
              <a:custGeom>
                <a:avLst/>
                <a:gdLst>
                  <a:gd name="T0" fmla="*/ 1 w 34"/>
                  <a:gd name="T1" fmla="*/ 1 h 34"/>
                  <a:gd name="T2" fmla="*/ 1 w 34"/>
                  <a:gd name="T3" fmla="*/ 1 h 34"/>
                  <a:gd name="T4" fmla="*/ 1 w 34"/>
                  <a:gd name="T5" fmla="*/ 1 h 34"/>
                  <a:gd name="T6" fmla="*/ 1 w 34"/>
                  <a:gd name="T7" fmla="*/ 1 h 34"/>
                  <a:gd name="T8" fmla="*/ 1 w 34"/>
                  <a:gd name="T9" fmla="*/ 1 h 34"/>
                  <a:gd name="T10" fmla="*/ 1 w 34"/>
                  <a:gd name="T11" fmla="*/ 1 h 34"/>
                  <a:gd name="T12" fmla="*/ 1 w 34"/>
                  <a:gd name="T13" fmla="*/ 1 h 34"/>
                  <a:gd name="T14" fmla="*/ 1 w 34"/>
                  <a:gd name="T15" fmla="*/ 1 h 34"/>
                  <a:gd name="T16" fmla="*/ 1 w 34"/>
                  <a:gd name="T17" fmla="*/ 1 h 34"/>
                  <a:gd name="T18" fmla="*/ 1 w 34"/>
                  <a:gd name="T19" fmla="*/ 0 h 34"/>
                  <a:gd name="T20" fmla="*/ 1 w 34"/>
                  <a:gd name="T21" fmla="*/ 1 h 34"/>
                  <a:gd name="T22" fmla="*/ 1 w 34"/>
                  <a:gd name="T23" fmla="*/ 1 h 34"/>
                  <a:gd name="T24" fmla="*/ 0 w 34"/>
                  <a:gd name="T25" fmla="*/ 1 h 34"/>
                  <a:gd name="T26" fmla="*/ 0 w 34"/>
                  <a:gd name="T27" fmla="*/ 1 h 34"/>
                  <a:gd name="T28" fmla="*/ 1 w 34"/>
                  <a:gd name="T29" fmla="*/ 1 h 34"/>
                  <a:gd name="T30" fmla="*/ 1 w 34"/>
                  <a:gd name="T31" fmla="*/ 1 h 34"/>
                  <a:gd name="T32" fmla="*/ 1 w 34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4">
                    <a:moveTo>
                      <a:pt x="12" y="34"/>
                    </a:moveTo>
                    <a:lnTo>
                      <a:pt x="19" y="34"/>
                    </a:lnTo>
                    <a:lnTo>
                      <a:pt x="24" y="33"/>
                    </a:lnTo>
                    <a:lnTo>
                      <a:pt x="29" y="28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2" y="10"/>
                    </a:lnTo>
                    <a:lnTo>
                      <a:pt x="28" y="5"/>
                    </a:lnTo>
                    <a:lnTo>
                      <a:pt x="22" y="2"/>
                    </a:lnTo>
                    <a:lnTo>
                      <a:pt x="15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6" y="30"/>
                    </a:lnTo>
                    <a:lnTo>
                      <a:pt x="12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12" name="Freeform 92">
                <a:extLst>
                  <a:ext uri="{FF2B5EF4-FFF2-40B4-BE49-F238E27FC236}">
                    <a16:creationId xmlns:a16="http://schemas.microsoft.com/office/drawing/2014/main" id="{A94BDFBA-B7E3-69E9-C64B-E76C5AADA673}"/>
                  </a:ext>
                </a:extLst>
              </p:cNvPr>
              <p:cNvSpPr/>
              <p:nvPr/>
            </p:nvSpPr>
            <p:spPr bwMode="auto">
              <a:xfrm>
                <a:off x="4885" y="4152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0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1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1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8" y="3"/>
                    </a:lnTo>
                    <a:lnTo>
                      <a:pt x="22" y="0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1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13" name="Freeform 93">
                <a:extLst>
                  <a:ext uri="{FF2B5EF4-FFF2-40B4-BE49-F238E27FC236}">
                    <a16:creationId xmlns:a16="http://schemas.microsoft.com/office/drawing/2014/main" id="{D728DDC0-0D23-98F9-F799-75E1D94D3A4B}"/>
                  </a:ext>
                </a:extLst>
              </p:cNvPr>
              <p:cNvSpPr/>
              <p:nvPr/>
            </p:nvSpPr>
            <p:spPr bwMode="auto">
              <a:xfrm>
                <a:off x="4701" y="4202"/>
                <a:ext cx="17" cy="17"/>
              </a:xfrm>
              <a:custGeom>
                <a:avLst/>
                <a:gdLst>
                  <a:gd name="T0" fmla="*/ 1 w 34"/>
                  <a:gd name="T1" fmla="*/ 1 h 33"/>
                  <a:gd name="T2" fmla="*/ 1 w 34"/>
                  <a:gd name="T3" fmla="*/ 1 h 33"/>
                  <a:gd name="T4" fmla="*/ 1 w 34"/>
                  <a:gd name="T5" fmla="*/ 1 h 33"/>
                  <a:gd name="T6" fmla="*/ 1 w 34"/>
                  <a:gd name="T7" fmla="*/ 1 h 33"/>
                  <a:gd name="T8" fmla="*/ 1 w 34"/>
                  <a:gd name="T9" fmla="*/ 1 h 33"/>
                  <a:gd name="T10" fmla="*/ 1 w 34"/>
                  <a:gd name="T11" fmla="*/ 1 h 33"/>
                  <a:gd name="T12" fmla="*/ 1 w 34"/>
                  <a:gd name="T13" fmla="*/ 1 h 33"/>
                  <a:gd name="T14" fmla="*/ 1 w 34"/>
                  <a:gd name="T15" fmla="*/ 1 h 33"/>
                  <a:gd name="T16" fmla="*/ 1 w 34"/>
                  <a:gd name="T17" fmla="*/ 1 h 33"/>
                  <a:gd name="T18" fmla="*/ 1 w 34"/>
                  <a:gd name="T19" fmla="*/ 0 h 33"/>
                  <a:gd name="T20" fmla="*/ 1 w 34"/>
                  <a:gd name="T21" fmla="*/ 1 h 33"/>
                  <a:gd name="T22" fmla="*/ 1 w 34"/>
                  <a:gd name="T23" fmla="*/ 1 h 33"/>
                  <a:gd name="T24" fmla="*/ 1 w 34"/>
                  <a:gd name="T25" fmla="*/ 1 h 33"/>
                  <a:gd name="T26" fmla="*/ 0 w 34"/>
                  <a:gd name="T27" fmla="*/ 1 h 33"/>
                  <a:gd name="T28" fmla="*/ 1 w 34"/>
                  <a:gd name="T29" fmla="*/ 1 h 33"/>
                  <a:gd name="T30" fmla="*/ 1 w 34"/>
                  <a:gd name="T31" fmla="*/ 1 h 33"/>
                  <a:gd name="T32" fmla="*/ 1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3"/>
                    </a:moveTo>
                    <a:lnTo>
                      <a:pt x="19" y="33"/>
                    </a:lnTo>
                    <a:lnTo>
                      <a:pt x="25" y="32"/>
                    </a:lnTo>
                    <a:lnTo>
                      <a:pt x="29" y="28"/>
                    </a:lnTo>
                    <a:lnTo>
                      <a:pt x="33" y="22"/>
                    </a:lnTo>
                    <a:lnTo>
                      <a:pt x="34" y="16"/>
                    </a:lnTo>
                    <a:lnTo>
                      <a:pt x="33" y="9"/>
                    </a:lnTo>
                    <a:lnTo>
                      <a:pt x="28" y="5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10" y="2"/>
                    </a:lnTo>
                    <a:lnTo>
                      <a:pt x="5" y="6"/>
                    </a:lnTo>
                    <a:lnTo>
                      <a:pt x="2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30"/>
                    </a:lnTo>
                    <a:lnTo>
                      <a:pt x="12" y="3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14" name="Freeform 94">
                <a:extLst>
                  <a:ext uri="{FF2B5EF4-FFF2-40B4-BE49-F238E27FC236}">
                    <a16:creationId xmlns:a16="http://schemas.microsoft.com/office/drawing/2014/main" id="{40E4B116-91AB-0378-8E82-C9FB9F45D098}"/>
                  </a:ext>
                </a:extLst>
              </p:cNvPr>
              <p:cNvSpPr/>
              <p:nvPr/>
            </p:nvSpPr>
            <p:spPr bwMode="auto">
              <a:xfrm>
                <a:off x="4742" y="4201"/>
                <a:ext cx="16" cy="17"/>
              </a:xfrm>
              <a:custGeom>
                <a:avLst/>
                <a:gdLst>
                  <a:gd name="T0" fmla="*/ 0 w 34"/>
                  <a:gd name="T1" fmla="*/ 1 h 33"/>
                  <a:gd name="T2" fmla="*/ 0 w 34"/>
                  <a:gd name="T3" fmla="*/ 1 h 33"/>
                  <a:gd name="T4" fmla="*/ 0 w 34"/>
                  <a:gd name="T5" fmla="*/ 1 h 33"/>
                  <a:gd name="T6" fmla="*/ 0 w 34"/>
                  <a:gd name="T7" fmla="*/ 1 h 33"/>
                  <a:gd name="T8" fmla="*/ 0 w 34"/>
                  <a:gd name="T9" fmla="*/ 1 h 33"/>
                  <a:gd name="T10" fmla="*/ 0 w 34"/>
                  <a:gd name="T11" fmla="*/ 1 h 33"/>
                  <a:gd name="T12" fmla="*/ 0 w 34"/>
                  <a:gd name="T13" fmla="*/ 1 h 33"/>
                  <a:gd name="T14" fmla="*/ 0 w 34"/>
                  <a:gd name="T15" fmla="*/ 1 h 33"/>
                  <a:gd name="T16" fmla="*/ 0 w 34"/>
                  <a:gd name="T17" fmla="*/ 1 h 33"/>
                  <a:gd name="T18" fmla="*/ 0 w 34"/>
                  <a:gd name="T19" fmla="*/ 0 h 33"/>
                  <a:gd name="T20" fmla="*/ 0 w 34"/>
                  <a:gd name="T21" fmla="*/ 1 h 33"/>
                  <a:gd name="T22" fmla="*/ 0 w 34"/>
                  <a:gd name="T23" fmla="*/ 1 h 33"/>
                  <a:gd name="T24" fmla="*/ 0 w 34"/>
                  <a:gd name="T25" fmla="*/ 1 h 33"/>
                  <a:gd name="T26" fmla="*/ 0 w 34"/>
                  <a:gd name="T27" fmla="*/ 1 h 33"/>
                  <a:gd name="T28" fmla="*/ 0 w 34"/>
                  <a:gd name="T29" fmla="*/ 1 h 33"/>
                  <a:gd name="T30" fmla="*/ 0 w 34"/>
                  <a:gd name="T31" fmla="*/ 1 h 33"/>
                  <a:gd name="T32" fmla="*/ 0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2"/>
                    </a:moveTo>
                    <a:lnTo>
                      <a:pt x="19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1" y="9"/>
                    </a:lnTo>
                    <a:lnTo>
                      <a:pt x="28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15" name="Freeform 95">
                <a:extLst>
                  <a:ext uri="{FF2B5EF4-FFF2-40B4-BE49-F238E27FC236}">
                    <a16:creationId xmlns:a16="http://schemas.microsoft.com/office/drawing/2014/main" id="{48ABE2B7-5507-DE84-48E3-300532F89CC7}"/>
                  </a:ext>
                </a:extLst>
              </p:cNvPr>
              <p:cNvSpPr/>
              <p:nvPr/>
            </p:nvSpPr>
            <p:spPr bwMode="auto">
              <a:xfrm>
                <a:off x="4782" y="4209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1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5" y="29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16" name="Freeform 96">
                <a:extLst>
                  <a:ext uri="{FF2B5EF4-FFF2-40B4-BE49-F238E27FC236}">
                    <a16:creationId xmlns:a16="http://schemas.microsoft.com/office/drawing/2014/main" id="{64838668-1CA4-B828-E058-27FBA7D157E5}"/>
                  </a:ext>
                </a:extLst>
              </p:cNvPr>
              <p:cNvSpPr/>
              <p:nvPr/>
            </p:nvSpPr>
            <p:spPr bwMode="auto">
              <a:xfrm>
                <a:off x="4820" y="4226"/>
                <a:ext cx="17" cy="17"/>
              </a:xfrm>
              <a:custGeom>
                <a:avLst/>
                <a:gdLst>
                  <a:gd name="T0" fmla="*/ 1 w 33"/>
                  <a:gd name="T1" fmla="*/ 1 h 34"/>
                  <a:gd name="T2" fmla="*/ 1 w 33"/>
                  <a:gd name="T3" fmla="*/ 1 h 34"/>
                  <a:gd name="T4" fmla="*/ 1 w 33"/>
                  <a:gd name="T5" fmla="*/ 1 h 34"/>
                  <a:gd name="T6" fmla="*/ 1 w 33"/>
                  <a:gd name="T7" fmla="*/ 1 h 34"/>
                  <a:gd name="T8" fmla="*/ 1 w 33"/>
                  <a:gd name="T9" fmla="*/ 1 h 34"/>
                  <a:gd name="T10" fmla="*/ 1 w 33"/>
                  <a:gd name="T11" fmla="*/ 1 h 34"/>
                  <a:gd name="T12" fmla="*/ 1 w 33"/>
                  <a:gd name="T13" fmla="*/ 1 h 34"/>
                  <a:gd name="T14" fmla="*/ 1 w 33"/>
                  <a:gd name="T15" fmla="*/ 1 h 34"/>
                  <a:gd name="T16" fmla="*/ 1 w 33"/>
                  <a:gd name="T17" fmla="*/ 1 h 34"/>
                  <a:gd name="T18" fmla="*/ 1 w 33"/>
                  <a:gd name="T19" fmla="*/ 0 h 34"/>
                  <a:gd name="T20" fmla="*/ 1 w 33"/>
                  <a:gd name="T21" fmla="*/ 1 h 34"/>
                  <a:gd name="T22" fmla="*/ 1 w 33"/>
                  <a:gd name="T23" fmla="*/ 1 h 34"/>
                  <a:gd name="T24" fmla="*/ 1 w 33"/>
                  <a:gd name="T25" fmla="*/ 1 h 34"/>
                  <a:gd name="T26" fmla="*/ 0 w 33"/>
                  <a:gd name="T27" fmla="*/ 1 h 34"/>
                  <a:gd name="T28" fmla="*/ 1 w 33"/>
                  <a:gd name="T29" fmla="*/ 1 h 34"/>
                  <a:gd name="T30" fmla="*/ 1 w 33"/>
                  <a:gd name="T31" fmla="*/ 1 h 34"/>
                  <a:gd name="T32" fmla="*/ 1 w 33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4">
                    <a:moveTo>
                      <a:pt x="11" y="34"/>
                    </a:moveTo>
                    <a:lnTo>
                      <a:pt x="18" y="34"/>
                    </a:lnTo>
                    <a:lnTo>
                      <a:pt x="24" y="33"/>
                    </a:lnTo>
                    <a:lnTo>
                      <a:pt x="30" y="28"/>
                    </a:lnTo>
                    <a:lnTo>
                      <a:pt x="33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7" y="5"/>
                    </a:lnTo>
                    <a:lnTo>
                      <a:pt x="22" y="1"/>
                    </a:lnTo>
                    <a:lnTo>
                      <a:pt x="16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1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5" y="30"/>
                    </a:lnTo>
                    <a:lnTo>
                      <a:pt x="11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17" name="Freeform 97">
                <a:extLst>
                  <a:ext uri="{FF2B5EF4-FFF2-40B4-BE49-F238E27FC236}">
                    <a16:creationId xmlns:a16="http://schemas.microsoft.com/office/drawing/2014/main" id="{4B883E6B-C546-BE1B-8A7B-8E3DA331FFD3}"/>
                  </a:ext>
                </a:extLst>
              </p:cNvPr>
              <p:cNvSpPr/>
              <p:nvPr/>
            </p:nvSpPr>
            <p:spPr bwMode="auto">
              <a:xfrm>
                <a:off x="4853" y="4250"/>
                <a:ext cx="16" cy="16"/>
              </a:xfrm>
              <a:custGeom>
                <a:avLst/>
                <a:gdLst>
                  <a:gd name="T0" fmla="*/ 0 w 33"/>
                  <a:gd name="T1" fmla="*/ 0 h 33"/>
                  <a:gd name="T2" fmla="*/ 0 w 33"/>
                  <a:gd name="T3" fmla="*/ 0 h 33"/>
                  <a:gd name="T4" fmla="*/ 0 w 33"/>
                  <a:gd name="T5" fmla="*/ 0 h 33"/>
                  <a:gd name="T6" fmla="*/ 0 w 33"/>
                  <a:gd name="T7" fmla="*/ 0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0 h 33"/>
                  <a:gd name="T14" fmla="*/ 0 w 33"/>
                  <a:gd name="T15" fmla="*/ 0 h 33"/>
                  <a:gd name="T16" fmla="*/ 0 w 33"/>
                  <a:gd name="T17" fmla="*/ 0 h 33"/>
                  <a:gd name="T18" fmla="*/ 0 w 33"/>
                  <a:gd name="T19" fmla="*/ 0 h 33"/>
                  <a:gd name="T20" fmla="*/ 0 w 33"/>
                  <a:gd name="T21" fmla="*/ 0 h 33"/>
                  <a:gd name="T22" fmla="*/ 0 w 33"/>
                  <a:gd name="T23" fmla="*/ 0 h 33"/>
                  <a:gd name="T24" fmla="*/ 0 w 33"/>
                  <a:gd name="T25" fmla="*/ 0 h 33"/>
                  <a:gd name="T26" fmla="*/ 0 w 33"/>
                  <a:gd name="T27" fmla="*/ 0 h 33"/>
                  <a:gd name="T28" fmla="*/ 0 w 33"/>
                  <a:gd name="T29" fmla="*/ 0 h 33"/>
                  <a:gd name="T30" fmla="*/ 0 w 33"/>
                  <a:gd name="T31" fmla="*/ 0 h 33"/>
                  <a:gd name="T32" fmla="*/ 0 w 33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2" y="32"/>
                    </a:moveTo>
                    <a:lnTo>
                      <a:pt x="18" y="33"/>
                    </a:lnTo>
                    <a:lnTo>
                      <a:pt x="25" y="32"/>
                    </a:lnTo>
                    <a:lnTo>
                      <a:pt x="29" y="27"/>
                    </a:lnTo>
                    <a:lnTo>
                      <a:pt x="33" y="21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1" y="1"/>
                    </a:lnTo>
                    <a:lnTo>
                      <a:pt x="15" y="0"/>
                    </a:lnTo>
                    <a:lnTo>
                      <a:pt x="8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18" name="Freeform 98">
                <a:extLst>
                  <a:ext uri="{FF2B5EF4-FFF2-40B4-BE49-F238E27FC236}">
                    <a16:creationId xmlns:a16="http://schemas.microsoft.com/office/drawing/2014/main" id="{6C85C924-34AA-32BD-618D-3B3BFFA7F518}"/>
                  </a:ext>
                </a:extLst>
              </p:cNvPr>
              <p:cNvSpPr/>
              <p:nvPr/>
            </p:nvSpPr>
            <p:spPr bwMode="auto">
              <a:xfrm>
                <a:off x="4680" y="4230"/>
                <a:ext cx="188" cy="72"/>
              </a:xfrm>
              <a:custGeom>
                <a:avLst/>
                <a:gdLst>
                  <a:gd name="T0" fmla="*/ 1 w 376"/>
                  <a:gd name="T1" fmla="*/ 1 h 144"/>
                  <a:gd name="T2" fmla="*/ 1 w 376"/>
                  <a:gd name="T3" fmla="*/ 1 h 144"/>
                  <a:gd name="T4" fmla="*/ 1 w 376"/>
                  <a:gd name="T5" fmla="*/ 1 h 144"/>
                  <a:gd name="T6" fmla="*/ 1 w 376"/>
                  <a:gd name="T7" fmla="*/ 1 h 144"/>
                  <a:gd name="T8" fmla="*/ 1 w 376"/>
                  <a:gd name="T9" fmla="*/ 1 h 144"/>
                  <a:gd name="T10" fmla="*/ 1 w 376"/>
                  <a:gd name="T11" fmla="*/ 1 h 144"/>
                  <a:gd name="T12" fmla="*/ 1 w 376"/>
                  <a:gd name="T13" fmla="*/ 1 h 144"/>
                  <a:gd name="T14" fmla="*/ 1 w 376"/>
                  <a:gd name="T15" fmla="*/ 1 h 144"/>
                  <a:gd name="T16" fmla="*/ 1 w 376"/>
                  <a:gd name="T17" fmla="*/ 1 h 144"/>
                  <a:gd name="T18" fmla="*/ 1 w 376"/>
                  <a:gd name="T19" fmla="*/ 1 h 144"/>
                  <a:gd name="T20" fmla="*/ 1 w 376"/>
                  <a:gd name="T21" fmla="*/ 1 h 144"/>
                  <a:gd name="T22" fmla="*/ 1 w 376"/>
                  <a:gd name="T23" fmla="*/ 1 h 144"/>
                  <a:gd name="T24" fmla="*/ 1 w 376"/>
                  <a:gd name="T25" fmla="*/ 1 h 144"/>
                  <a:gd name="T26" fmla="*/ 1 w 376"/>
                  <a:gd name="T27" fmla="*/ 1 h 144"/>
                  <a:gd name="T28" fmla="*/ 1 w 376"/>
                  <a:gd name="T29" fmla="*/ 1 h 144"/>
                  <a:gd name="T30" fmla="*/ 1 w 376"/>
                  <a:gd name="T31" fmla="*/ 1 h 144"/>
                  <a:gd name="T32" fmla="*/ 1 w 376"/>
                  <a:gd name="T33" fmla="*/ 1 h 144"/>
                  <a:gd name="T34" fmla="*/ 1 w 376"/>
                  <a:gd name="T35" fmla="*/ 1 h 144"/>
                  <a:gd name="T36" fmla="*/ 1 w 376"/>
                  <a:gd name="T37" fmla="*/ 1 h 144"/>
                  <a:gd name="T38" fmla="*/ 1 w 376"/>
                  <a:gd name="T39" fmla="*/ 0 h 144"/>
                  <a:gd name="T40" fmla="*/ 1 w 376"/>
                  <a:gd name="T41" fmla="*/ 1 h 144"/>
                  <a:gd name="T42" fmla="*/ 1 w 376"/>
                  <a:gd name="T43" fmla="*/ 1 h 144"/>
                  <a:gd name="T44" fmla="*/ 1 w 376"/>
                  <a:gd name="T45" fmla="*/ 1 h 144"/>
                  <a:gd name="T46" fmla="*/ 1 w 376"/>
                  <a:gd name="T47" fmla="*/ 1 h 144"/>
                  <a:gd name="T48" fmla="*/ 0 w 376"/>
                  <a:gd name="T49" fmla="*/ 1 h 144"/>
                  <a:gd name="T50" fmla="*/ 1 w 376"/>
                  <a:gd name="T51" fmla="*/ 1 h 144"/>
                  <a:gd name="T52" fmla="*/ 1 w 376"/>
                  <a:gd name="T53" fmla="*/ 1 h 144"/>
                  <a:gd name="T54" fmla="*/ 1 w 376"/>
                  <a:gd name="T55" fmla="*/ 1 h 144"/>
                  <a:gd name="T56" fmla="*/ 1 w 376"/>
                  <a:gd name="T57" fmla="*/ 1 h 144"/>
                  <a:gd name="T58" fmla="*/ 1 w 376"/>
                  <a:gd name="T59" fmla="*/ 1 h 144"/>
                  <a:gd name="T60" fmla="*/ 1 w 376"/>
                  <a:gd name="T61" fmla="*/ 1 h 144"/>
                  <a:gd name="T62" fmla="*/ 1 w 376"/>
                  <a:gd name="T63" fmla="*/ 1 h 144"/>
                  <a:gd name="T64" fmla="*/ 1 w 376"/>
                  <a:gd name="T65" fmla="*/ 1 h 144"/>
                  <a:gd name="T66" fmla="*/ 1 w 376"/>
                  <a:gd name="T67" fmla="*/ 1 h 144"/>
                  <a:gd name="T68" fmla="*/ 1 w 376"/>
                  <a:gd name="T69" fmla="*/ 1 h 144"/>
                  <a:gd name="T70" fmla="*/ 1 w 376"/>
                  <a:gd name="T71" fmla="*/ 1 h 144"/>
                  <a:gd name="T72" fmla="*/ 1 w 376"/>
                  <a:gd name="T73" fmla="*/ 1 h 144"/>
                  <a:gd name="T74" fmla="*/ 1 w 376"/>
                  <a:gd name="T75" fmla="*/ 1 h 144"/>
                  <a:gd name="T76" fmla="*/ 1 w 376"/>
                  <a:gd name="T77" fmla="*/ 1 h 144"/>
                  <a:gd name="T78" fmla="*/ 1 w 376"/>
                  <a:gd name="T79" fmla="*/ 1 h 144"/>
                  <a:gd name="T80" fmla="*/ 1 w 376"/>
                  <a:gd name="T81" fmla="*/ 1 h 144"/>
                  <a:gd name="T82" fmla="*/ 1 w 376"/>
                  <a:gd name="T83" fmla="*/ 1 h 144"/>
                  <a:gd name="T84" fmla="*/ 1 w 376"/>
                  <a:gd name="T85" fmla="*/ 1 h 144"/>
                  <a:gd name="T86" fmla="*/ 1 w 376"/>
                  <a:gd name="T87" fmla="*/ 1 h 144"/>
                  <a:gd name="T88" fmla="*/ 1 w 376"/>
                  <a:gd name="T89" fmla="*/ 1 h 144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376" h="144">
                    <a:moveTo>
                      <a:pt x="340" y="144"/>
                    </a:moveTo>
                    <a:lnTo>
                      <a:pt x="344" y="141"/>
                    </a:lnTo>
                    <a:lnTo>
                      <a:pt x="349" y="137"/>
                    </a:lnTo>
                    <a:lnTo>
                      <a:pt x="353" y="134"/>
                    </a:lnTo>
                    <a:lnTo>
                      <a:pt x="358" y="130"/>
                    </a:lnTo>
                    <a:lnTo>
                      <a:pt x="363" y="127"/>
                    </a:lnTo>
                    <a:lnTo>
                      <a:pt x="367" y="122"/>
                    </a:lnTo>
                    <a:lnTo>
                      <a:pt x="372" y="119"/>
                    </a:lnTo>
                    <a:lnTo>
                      <a:pt x="376" y="114"/>
                    </a:lnTo>
                    <a:lnTo>
                      <a:pt x="358" y="95"/>
                    </a:lnTo>
                    <a:lnTo>
                      <a:pt x="337" y="76"/>
                    </a:lnTo>
                    <a:lnTo>
                      <a:pt x="314" y="60"/>
                    </a:lnTo>
                    <a:lnTo>
                      <a:pt x="291" y="46"/>
                    </a:lnTo>
                    <a:lnTo>
                      <a:pt x="266" y="34"/>
                    </a:lnTo>
                    <a:lnTo>
                      <a:pt x="239" y="23"/>
                    </a:lnTo>
                    <a:lnTo>
                      <a:pt x="213" y="15"/>
                    </a:lnTo>
                    <a:lnTo>
                      <a:pt x="186" y="9"/>
                    </a:lnTo>
                    <a:lnTo>
                      <a:pt x="160" y="5"/>
                    </a:lnTo>
                    <a:lnTo>
                      <a:pt x="133" y="1"/>
                    </a:lnTo>
                    <a:lnTo>
                      <a:pt x="108" y="0"/>
                    </a:lnTo>
                    <a:lnTo>
                      <a:pt x="83" y="1"/>
                    </a:lnTo>
                    <a:lnTo>
                      <a:pt x="60" y="4"/>
                    </a:lnTo>
                    <a:lnTo>
                      <a:pt x="38" y="7"/>
                    </a:lnTo>
                    <a:lnTo>
                      <a:pt x="17" y="13"/>
                    </a:lnTo>
                    <a:lnTo>
                      <a:pt x="0" y="20"/>
                    </a:lnTo>
                    <a:lnTo>
                      <a:pt x="4" y="32"/>
                    </a:lnTo>
                    <a:lnTo>
                      <a:pt x="9" y="45"/>
                    </a:lnTo>
                    <a:lnTo>
                      <a:pt x="15" y="58"/>
                    </a:lnTo>
                    <a:lnTo>
                      <a:pt x="21" y="69"/>
                    </a:lnTo>
                    <a:lnTo>
                      <a:pt x="40" y="60"/>
                    </a:lnTo>
                    <a:lnTo>
                      <a:pt x="61" y="54"/>
                    </a:lnTo>
                    <a:lnTo>
                      <a:pt x="83" y="50"/>
                    </a:lnTo>
                    <a:lnTo>
                      <a:pt x="106" y="47"/>
                    </a:lnTo>
                    <a:lnTo>
                      <a:pt x="128" y="47"/>
                    </a:lnTo>
                    <a:lnTo>
                      <a:pt x="151" y="49"/>
                    </a:lnTo>
                    <a:lnTo>
                      <a:pt x="174" y="52"/>
                    </a:lnTo>
                    <a:lnTo>
                      <a:pt x="197" y="58"/>
                    </a:lnTo>
                    <a:lnTo>
                      <a:pt x="219" y="65"/>
                    </a:lnTo>
                    <a:lnTo>
                      <a:pt x="241" y="73"/>
                    </a:lnTo>
                    <a:lnTo>
                      <a:pt x="261" y="82"/>
                    </a:lnTo>
                    <a:lnTo>
                      <a:pt x="280" y="92"/>
                    </a:lnTo>
                    <a:lnTo>
                      <a:pt x="298" y="104"/>
                    </a:lnTo>
                    <a:lnTo>
                      <a:pt x="314" y="117"/>
                    </a:lnTo>
                    <a:lnTo>
                      <a:pt x="328" y="130"/>
                    </a:lnTo>
                    <a:lnTo>
                      <a:pt x="340" y="144"/>
                    </a:lnTo>
                    <a:close/>
                  </a:path>
                </a:pathLst>
              </a:custGeom>
              <a:solidFill>
                <a:srgbClr val="D100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19" name="Freeform 99">
                <a:extLst>
                  <a:ext uri="{FF2B5EF4-FFF2-40B4-BE49-F238E27FC236}">
                    <a16:creationId xmlns:a16="http://schemas.microsoft.com/office/drawing/2014/main" id="{D8836698-46F2-5751-FE3D-700D85C367E5}"/>
                  </a:ext>
                </a:extLst>
              </p:cNvPr>
              <p:cNvSpPr/>
              <p:nvPr/>
            </p:nvSpPr>
            <p:spPr bwMode="auto">
              <a:xfrm>
                <a:off x="3482" y="4271"/>
                <a:ext cx="1433" cy="69"/>
              </a:xfrm>
              <a:custGeom>
                <a:avLst/>
                <a:gdLst>
                  <a:gd name="T0" fmla="*/ 0 w 2868"/>
                  <a:gd name="T1" fmla="*/ 1 h 137"/>
                  <a:gd name="T2" fmla="*/ 0 w 2868"/>
                  <a:gd name="T3" fmla="*/ 0 h 137"/>
                  <a:gd name="T4" fmla="*/ 0 w 2868"/>
                  <a:gd name="T5" fmla="*/ 0 h 137"/>
                  <a:gd name="T6" fmla="*/ 0 w 2868"/>
                  <a:gd name="T7" fmla="*/ 1 h 137"/>
                  <a:gd name="T8" fmla="*/ 0 w 2868"/>
                  <a:gd name="T9" fmla="*/ 1 h 1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868" h="137">
                    <a:moveTo>
                      <a:pt x="2868" y="134"/>
                    </a:moveTo>
                    <a:lnTo>
                      <a:pt x="2868" y="0"/>
                    </a:lnTo>
                    <a:lnTo>
                      <a:pt x="0" y="0"/>
                    </a:lnTo>
                    <a:lnTo>
                      <a:pt x="7" y="137"/>
                    </a:lnTo>
                    <a:lnTo>
                      <a:pt x="2868" y="134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20" name="Freeform 100">
                <a:extLst>
                  <a:ext uri="{FF2B5EF4-FFF2-40B4-BE49-F238E27FC236}">
                    <a16:creationId xmlns:a16="http://schemas.microsoft.com/office/drawing/2014/main" id="{4F0F272F-6BB0-4F60-DCDA-69F81358846A}"/>
                  </a:ext>
                </a:extLst>
              </p:cNvPr>
              <p:cNvSpPr/>
              <p:nvPr/>
            </p:nvSpPr>
            <p:spPr bwMode="auto">
              <a:xfrm>
                <a:off x="3452" y="4178"/>
                <a:ext cx="202" cy="140"/>
              </a:xfrm>
              <a:custGeom>
                <a:avLst/>
                <a:gdLst>
                  <a:gd name="T0" fmla="*/ 1 w 404"/>
                  <a:gd name="T1" fmla="*/ 0 h 281"/>
                  <a:gd name="T2" fmla="*/ 1 w 404"/>
                  <a:gd name="T3" fmla="*/ 0 h 281"/>
                  <a:gd name="T4" fmla="*/ 1 w 404"/>
                  <a:gd name="T5" fmla="*/ 0 h 281"/>
                  <a:gd name="T6" fmla="*/ 1 w 404"/>
                  <a:gd name="T7" fmla="*/ 0 h 281"/>
                  <a:gd name="T8" fmla="*/ 1 w 404"/>
                  <a:gd name="T9" fmla="*/ 0 h 281"/>
                  <a:gd name="T10" fmla="*/ 1 w 404"/>
                  <a:gd name="T11" fmla="*/ 0 h 281"/>
                  <a:gd name="T12" fmla="*/ 1 w 404"/>
                  <a:gd name="T13" fmla="*/ 0 h 281"/>
                  <a:gd name="T14" fmla="*/ 1 w 404"/>
                  <a:gd name="T15" fmla="*/ 0 h 281"/>
                  <a:gd name="T16" fmla="*/ 1 w 404"/>
                  <a:gd name="T17" fmla="*/ 0 h 281"/>
                  <a:gd name="T18" fmla="*/ 1 w 404"/>
                  <a:gd name="T19" fmla="*/ 0 h 281"/>
                  <a:gd name="T20" fmla="*/ 1 w 404"/>
                  <a:gd name="T21" fmla="*/ 0 h 281"/>
                  <a:gd name="T22" fmla="*/ 1 w 404"/>
                  <a:gd name="T23" fmla="*/ 0 h 281"/>
                  <a:gd name="T24" fmla="*/ 1 w 404"/>
                  <a:gd name="T25" fmla="*/ 0 h 281"/>
                  <a:gd name="T26" fmla="*/ 1 w 404"/>
                  <a:gd name="T27" fmla="*/ 0 h 281"/>
                  <a:gd name="T28" fmla="*/ 1 w 404"/>
                  <a:gd name="T29" fmla="*/ 0 h 281"/>
                  <a:gd name="T30" fmla="*/ 1 w 404"/>
                  <a:gd name="T31" fmla="*/ 0 h 281"/>
                  <a:gd name="T32" fmla="*/ 1 w 404"/>
                  <a:gd name="T33" fmla="*/ 0 h 281"/>
                  <a:gd name="T34" fmla="*/ 1 w 404"/>
                  <a:gd name="T35" fmla="*/ 0 h 281"/>
                  <a:gd name="T36" fmla="*/ 1 w 404"/>
                  <a:gd name="T37" fmla="*/ 0 h 281"/>
                  <a:gd name="T38" fmla="*/ 1 w 404"/>
                  <a:gd name="T39" fmla="*/ 0 h 281"/>
                  <a:gd name="T40" fmla="*/ 1 w 404"/>
                  <a:gd name="T41" fmla="*/ 0 h 281"/>
                  <a:gd name="T42" fmla="*/ 1 w 404"/>
                  <a:gd name="T43" fmla="*/ 0 h 281"/>
                  <a:gd name="T44" fmla="*/ 1 w 404"/>
                  <a:gd name="T45" fmla="*/ 0 h 281"/>
                  <a:gd name="T46" fmla="*/ 1 w 404"/>
                  <a:gd name="T47" fmla="*/ 0 h 281"/>
                  <a:gd name="T48" fmla="*/ 1 w 404"/>
                  <a:gd name="T49" fmla="*/ 0 h 281"/>
                  <a:gd name="T50" fmla="*/ 1 w 404"/>
                  <a:gd name="T51" fmla="*/ 0 h 281"/>
                  <a:gd name="T52" fmla="*/ 1 w 404"/>
                  <a:gd name="T53" fmla="*/ 0 h 281"/>
                  <a:gd name="T54" fmla="*/ 1 w 404"/>
                  <a:gd name="T55" fmla="*/ 0 h 281"/>
                  <a:gd name="T56" fmla="*/ 1 w 404"/>
                  <a:gd name="T57" fmla="*/ 0 h 281"/>
                  <a:gd name="T58" fmla="*/ 1 w 404"/>
                  <a:gd name="T59" fmla="*/ 0 h 281"/>
                  <a:gd name="T60" fmla="*/ 1 w 404"/>
                  <a:gd name="T61" fmla="*/ 0 h 281"/>
                  <a:gd name="T62" fmla="*/ 1 w 404"/>
                  <a:gd name="T63" fmla="*/ 0 h 281"/>
                  <a:gd name="T64" fmla="*/ 1 w 404"/>
                  <a:gd name="T65" fmla="*/ 0 h 281"/>
                  <a:gd name="T66" fmla="*/ 1 w 404"/>
                  <a:gd name="T67" fmla="*/ 0 h 281"/>
                  <a:gd name="T68" fmla="*/ 1 w 404"/>
                  <a:gd name="T69" fmla="*/ 0 h 281"/>
                  <a:gd name="T70" fmla="*/ 1 w 404"/>
                  <a:gd name="T71" fmla="*/ 0 h 281"/>
                  <a:gd name="T72" fmla="*/ 1 w 404"/>
                  <a:gd name="T73" fmla="*/ 0 h 281"/>
                  <a:gd name="T74" fmla="*/ 1 w 404"/>
                  <a:gd name="T75" fmla="*/ 0 h 281"/>
                  <a:gd name="T76" fmla="*/ 1 w 404"/>
                  <a:gd name="T77" fmla="*/ 0 h 281"/>
                  <a:gd name="T78" fmla="*/ 1 w 404"/>
                  <a:gd name="T79" fmla="*/ 0 h 281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4" h="281">
                    <a:moveTo>
                      <a:pt x="339" y="270"/>
                    </a:moveTo>
                    <a:lnTo>
                      <a:pt x="323" y="270"/>
                    </a:lnTo>
                    <a:lnTo>
                      <a:pt x="306" y="271"/>
                    </a:lnTo>
                    <a:lnTo>
                      <a:pt x="290" y="271"/>
                    </a:lnTo>
                    <a:lnTo>
                      <a:pt x="274" y="271"/>
                    </a:lnTo>
                    <a:lnTo>
                      <a:pt x="258" y="273"/>
                    </a:lnTo>
                    <a:lnTo>
                      <a:pt x="241" y="273"/>
                    </a:lnTo>
                    <a:lnTo>
                      <a:pt x="225" y="274"/>
                    </a:lnTo>
                    <a:lnTo>
                      <a:pt x="209" y="274"/>
                    </a:lnTo>
                    <a:lnTo>
                      <a:pt x="194" y="275"/>
                    </a:lnTo>
                    <a:lnTo>
                      <a:pt x="178" y="276"/>
                    </a:lnTo>
                    <a:lnTo>
                      <a:pt x="163" y="276"/>
                    </a:lnTo>
                    <a:lnTo>
                      <a:pt x="148" y="277"/>
                    </a:lnTo>
                    <a:lnTo>
                      <a:pt x="133" y="278"/>
                    </a:lnTo>
                    <a:lnTo>
                      <a:pt x="118" y="279"/>
                    </a:lnTo>
                    <a:lnTo>
                      <a:pt x="103" y="279"/>
                    </a:lnTo>
                    <a:lnTo>
                      <a:pt x="89" y="281"/>
                    </a:lnTo>
                    <a:lnTo>
                      <a:pt x="86" y="258"/>
                    </a:lnTo>
                    <a:lnTo>
                      <a:pt x="80" y="233"/>
                    </a:lnTo>
                    <a:lnTo>
                      <a:pt x="72" y="209"/>
                    </a:lnTo>
                    <a:lnTo>
                      <a:pt x="62" y="185"/>
                    </a:lnTo>
                    <a:lnTo>
                      <a:pt x="49" y="163"/>
                    </a:lnTo>
                    <a:lnTo>
                      <a:pt x="34" y="142"/>
                    </a:lnTo>
                    <a:lnTo>
                      <a:pt x="18" y="125"/>
                    </a:lnTo>
                    <a:lnTo>
                      <a:pt x="0" y="112"/>
                    </a:lnTo>
                    <a:lnTo>
                      <a:pt x="20" y="118"/>
                    </a:lnTo>
                    <a:lnTo>
                      <a:pt x="40" y="127"/>
                    </a:lnTo>
                    <a:lnTo>
                      <a:pt x="57" y="139"/>
                    </a:lnTo>
                    <a:lnTo>
                      <a:pt x="73" y="155"/>
                    </a:lnTo>
                    <a:lnTo>
                      <a:pt x="89" y="173"/>
                    </a:lnTo>
                    <a:lnTo>
                      <a:pt x="103" y="196"/>
                    </a:lnTo>
                    <a:lnTo>
                      <a:pt x="118" y="223"/>
                    </a:lnTo>
                    <a:lnTo>
                      <a:pt x="133" y="254"/>
                    </a:lnTo>
                    <a:lnTo>
                      <a:pt x="140" y="223"/>
                    </a:lnTo>
                    <a:lnTo>
                      <a:pt x="142" y="188"/>
                    </a:lnTo>
                    <a:lnTo>
                      <a:pt x="142" y="153"/>
                    </a:lnTo>
                    <a:lnTo>
                      <a:pt x="139" y="116"/>
                    </a:lnTo>
                    <a:lnTo>
                      <a:pt x="133" y="81"/>
                    </a:lnTo>
                    <a:lnTo>
                      <a:pt x="125" y="50"/>
                    </a:lnTo>
                    <a:lnTo>
                      <a:pt x="115" y="23"/>
                    </a:lnTo>
                    <a:lnTo>
                      <a:pt x="102" y="5"/>
                    </a:lnTo>
                    <a:lnTo>
                      <a:pt x="121" y="18"/>
                    </a:lnTo>
                    <a:lnTo>
                      <a:pt x="140" y="34"/>
                    </a:lnTo>
                    <a:lnTo>
                      <a:pt x="157" y="53"/>
                    </a:lnTo>
                    <a:lnTo>
                      <a:pt x="174" y="78"/>
                    </a:lnTo>
                    <a:lnTo>
                      <a:pt x="188" y="106"/>
                    </a:lnTo>
                    <a:lnTo>
                      <a:pt x="201" y="141"/>
                    </a:lnTo>
                    <a:lnTo>
                      <a:pt x="212" y="183"/>
                    </a:lnTo>
                    <a:lnTo>
                      <a:pt x="218" y="231"/>
                    </a:lnTo>
                    <a:lnTo>
                      <a:pt x="229" y="208"/>
                    </a:lnTo>
                    <a:lnTo>
                      <a:pt x="237" y="183"/>
                    </a:lnTo>
                    <a:lnTo>
                      <a:pt x="243" y="154"/>
                    </a:lnTo>
                    <a:lnTo>
                      <a:pt x="245" y="124"/>
                    </a:lnTo>
                    <a:lnTo>
                      <a:pt x="245" y="93"/>
                    </a:lnTo>
                    <a:lnTo>
                      <a:pt x="241" y="62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0" y="30"/>
                    </a:lnTo>
                    <a:lnTo>
                      <a:pt x="255" y="57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8" y="128"/>
                    </a:lnTo>
                    <a:lnTo>
                      <a:pt x="294" y="151"/>
                    </a:lnTo>
                    <a:lnTo>
                      <a:pt x="298" y="173"/>
                    </a:lnTo>
                    <a:lnTo>
                      <a:pt x="299" y="195"/>
                    </a:lnTo>
                    <a:lnTo>
                      <a:pt x="312" y="173"/>
                    </a:lnTo>
                    <a:lnTo>
                      <a:pt x="326" y="148"/>
                    </a:lnTo>
                    <a:lnTo>
                      <a:pt x="340" y="121"/>
                    </a:lnTo>
                    <a:lnTo>
                      <a:pt x="354" y="94"/>
                    </a:lnTo>
                    <a:lnTo>
                      <a:pt x="366" y="67"/>
                    </a:lnTo>
                    <a:lnTo>
                      <a:pt x="375" y="42"/>
                    </a:lnTo>
                    <a:lnTo>
                      <a:pt x="382" y="20"/>
                    </a:lnTo>
                    <a:lnTo>
                      <a:pt x="384" y="3"/>
                    </a:lnTo>
                    <a:lnTo>
                      <a:pt x="392" y="27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4" y="112"/>
                    </a:lnTo>
                    <a:lnTo>
                      <a:pt x="398" y="146"/>
                    </a:lnTo>
                    <a:lnTo>
                      <a:pt x="388" y="184"/>
                    </a:lnTo>
                    <a:lnTo>
                      <a:pt x="368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21" name="Freeform 101">
                <a:extLst>
                  <a:ext uri="{FF2B5EF4-FFF2-40B4-BE49-F238E27FC236}">
                    <a16:creationId xmlns:a16="http://schemas.microsoft.com/office/drawing/2014/main" id="{F9FBB530-9F61-022B-2244-E33C7CF9AA9D}"/>
                  </a:ext>
                </a:extLst>
              </p:cNvPr>
              <p:cNvSpPr/>
              <p:nvPr/>
            </p:nvSpPr>
            <p:spPr bwMode="auto">
              <a:xfrm>
                <a:off x="4880" y="4200"/>
                <a:ext cx="51" cy="71"/>
              </a:xfrm>
              <a:custGeom>
                <a:avLst/>
                <a:gdLst>
                  <a:gd name="T0" fmla="*/ 1 w 102"/>
                  <a:gd name="T1" fmla="*/ 1 h 142"/>
                  <a:gd name="T2" fmla="*/ 0 w 102"/>
                  <a:gd name="T3" fmla="*/ 1 h 142"/>
                  <a:gd name="T4" fmla="*/ 1 w 102"/>
                  <a:gd name="T5" fmla="*/ 1 h 142"/>
                  <a:gd name="T6" fmla="*/ 1 w 102"/>
                  <a:gd name="T7" fmla="*/ 1 h 142"/>
                  <a:gd name="T8" fmla="*/ 1 w 102"/>
                  <a:gd name="T9" fmla="*/ 1 h 142"/>
                  <a:gd name="T10" fmla="*/ 1 w 102"/>
                  <a:gd name="T11" fmla="*/ 1 h 142"/>
                  <a:gd name="T12" fmla="*/ 1 w 102"/>
                  <a:gd name="T13" fmla="*/ 1 h 142"/>
                  <a:gd name="T14" fmla="*/ 1 w 102"/>
                  <a:gd name="T15" fmla="*/ 1 h 142"/>
                  <a:gd name="T16" fmla="*/ 1 w 102"/>
                  <a:gd name="T17" fmla="*/ 1 h 142"/>
                  <a:gd name="T18" fmla="*/ 1 w 102"/>
                  <a:gd name="T19" fmla="*/ 0 h 142"/>
                  <a:gd name="T20" fmla="*/ 1 w 102"/>
                  <a:gd name="T21" fmla="*/ 1 h 142"/>
                  <a:gd name="T22" fmla="*/ 1 w 102"/>
                  <a:gd name="T23" fmla="*/ 1 h 142"/>
                  <a:gd name="T24" fmla="*/ 1 w 102"/>
                  <a:gd name="T25" fmla="*/ 1 h 142"/>
                  <a:gd name="T26" fmla="*/ 1 w 102"/>
                  <a:gd name="T27" fmla="*/ 1 h 14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2" h="142">
                    <a:moveTo>
                      <a:pt x="71" y="142"/>
                    </a:moveTo>
                    <a:lnTo>
                      <a:pt x="0" y="142"/>
                    </a:lnTo>
                    <a:lnTo>
                      <a:pt x="6" y="123"/>
                    </a:lnTo>
                    <a:lnTo>
                      <a:pt x="16" y="102"/>
                    </a:lnTo>
                    <a:lnTo>
                      <a:pt x="27" y="82"/>
                    </a:lnTo>
                    <a:lnTo>
                      <a:pt x="41" y="61"/>
                    </a:lnTo>
                    <a:lnTo>
                      <a:pt x="56" y="43"/>
                    </a:lnTo>
                    <a:lnTo>
                      <a:pt x="71" y="26"/>
                    </a:lnTo>
                    <a:lnTo>
                      <a:pt x="87" y="12"/>
                    </a:lnTo>
                    <a:lnTo>
                      <a:pt x="102" y="0"/>
                    </a:lnTo>
                    <a:lnTo>
                      <a:pt x="84" y="41"/>
                    </a:lnTo>
                    <a:lnTo>
                      <a:pt x="74" y="78"/>
                    </a:lnTo>
                    <a:lnTo>
                      <a:pt x="71" y="112"/>
                    </a:lnTo>
                    <a:lnTo>
                      <a:pt x="71" y="14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22" name="Freeform 102">
                <a:extLst>
                  <a:ext uri="{FF2B5EF4-FFF2-40B4-BE49-F238E27FC236}">
                    <a16:creationId xmlns:a16="http://schemas.microsoft.com/office/drawing/2014/main" id="{FB254472-A262-2740-F521-BC3526784492}"/>
                  </a:ext>
                </a:extLst>
              </p:cNvPr>
              <p:cNvSpPr/>
              <p:nvPr/>
            </p:nvSpPr>
            <p:spPr bwMode="auto">
              <a:xfrm>
                <a:off x="3666" y="4127"/>
                <a:ext cx="558" cy="206"/>
              </a:xfrm>
              <a:custGeom>
                <a:avLst/>
                <a:gdLst>
                  <a:gd name="T0" fmla="*/ 0 w 1117"/>
                  <a:gd name="T1" fmla="*/ 1 h 412"/>
                  <a:gd name="T2" fmla="*/ 0 w 1117"/>
                  <a:gd name="T3" fmla="*/ 1 h 412"/>
                  <a:gd name="T4" fmla="*/ 0 w 1117"/>
                  <a:gd name="T5" fmla="*/ 1 h 412"/>
                  <a:gd name="T6" fmla="*/ 0 w 1117"/>
                  <a:gd name="T7" fmla="*/ 1 h 412"/>
                  <a:gd name="T8" fmla="*/ 0 w 1117"/>
                  <a:gd name="T9" fmla="*/ 1 h 412"/>
                  <a:gd name="T10" fmla="*/ 0 w 1117"/>
                  <a:gd name="T11" fmla="*/ 1 h 412"/>
                  <a:gd name="T12" fmla="*/ 0 w 1117"/>
                  <a:gd name="T13" fmla="*/ 1 h 412"/>
                  <a:gd name="T14" fmla="*/ 0 w 1117"/>
                  <a:gd name="T15" fmla="*/ 1 h 412"/>
                  <a:gd name="T16" fmla="*/ 0 w 1117"/>
                  <a:gd name="T17" fmla="*/ 1 h 412"/>
                  <a:gd name="T18" fmla="*/ 0 w 1117"/>
                  <a:gd name="T19" fmla="*/ 1 h 412"/>
                  <a:gd name="T20" fmla="*/ 0 w 1117"/>
                  <a:gd name="T21" fmla="*/ 1 h 412"/>
                  <a:gd name="T22" fmla="*/ 0 w 1117"/>
                  <a:gd name="T23" fmla="*/ 1 h 412"/>
                  <a:gd name="T24" fmla="*/ 0 w 1117"/>
                  <a:gd name="T25" fmla="*/ 1 h 412"/>
                  <a:gd name="T26" fmla="*/ 0 w 1117"/>
                  <a:gd name="T27" fmla="*/ 1 h 412"/>
                  <a:gd name="T28" fmla="*/ 0 w 1117"/>
                  <a:gd name="T29" fmla="*/ 1 h 412"/>
                  <a:gd name="T30" fmla="*/ 0 w 1117"/>
                  <a:gd name="T31" fmla="*/ 1 h 412"/>
                  <a:gd name="T32" fmla="*/ 0 w 1117"/>
                  <a:gd name="T33" fmla="*/ 1 h 412"/>
                  <a:gd name="T34" fmla="*/ 0 w 1117"/>
                  <a:gd name="T35" fmla="*/ 1 h 412"/>
                  <a:gd name="T36" fmla="*/ 0 w 1117"/>
                  <a:gd name="T37" fmla="*/ 1 h 412"/>
                  <a:gd name="T38" fmla="*/ 0 w 1117"/>
                  <a:gd name="T39" fmla="*/ 1 h 412"/>
                  <a:gd name="T40" fmla="*/ 0 w 1117"/>
                  <a:gd name="T41" fmla="*/ 1 h 412"/>
                  <a:gd name="T42" fmla="*/ 0 w 1117"/>
                  <a:gd name="T43" fmla="*/ 1 h 412"/>
                  <a:gd name="T44" fmla="*/ 0 w 1117"/>
                  <a:gd name="T45" fmla="*/ 1 h 412"/>
                  <a:gd name="T46" fmla="*/ 0 w 1117"/>
                  <a:gd name="T47" fmla="*/ 1 h 412"/>
                  <a:gd name="T48" fmla="*/ 0 w 1117"/>
                  <a:gd name="T49" fmla="*/ 1 h 412"/>
                  <a:gd name="T50" fmla="*/ 0 w 1117"/>
                  <a:gd name="T51" fmla="*/ 1 h 412"/>
                  <a:gd name="T52" fmla="*/ 0 w 1117"/>
                  <a:gd name="T53" fmla="*/ 1 h 412"/>
                  <a:gd name="T54" fmla="*/ 0 w 1117"/>
                  <a:gd name="T55" fmla="*/ 1 h 412"/>
                  <a:gd name="T56" fmla="*/ 0 w 1117"/>
                  <a:gd name="T57" fmla="*/ 1 h 412"/>
                  <a:gd name="T58" fmla="*/ 0 w 1117"/>
                  <a:gd name="T59" fmla="*/ 1 h 412"/>
                  <a:gd name="T60" fmla="*/ 0 w 1117"/>
                  <a:gd name="T61" fmla="*/ 1 h 412"/>
                  <a:gd name="T62" fmla="*/ 0 w 1117"/>
                  <a:gd name="T63" fmla="*/ 1 h 412"/>
                  <a:gd name="T64" fmla="*/ 0 w 1117"/>
                  <a:gd name="T65" fmla="*/ 0 h 412"/>
                  <a:gd name="T66" fmla="*/ 0 w 1117"/>
                  <a:gd name="T67" fmla="*/ 1 h 412"/>
                  <a:gd name="T68" fmla="*/ 0 w 1117"/>
                  <a:gd name="T69" fmla="*/ 1 h 412"/>
                  <a:gd name="T70" fmla="*/ 0 w 1117"/>
                  <a:gd name="T71" fmla="*/ 1 h 412"/>
                  <a:gd name="T72" fmla="*/ 0 w 1117"/>
                  <a:gd name="T73" fmla="*/ 1 h 412"/>
                  <a:gd name="T74" fmla="*/ 0 w 1117"/>
                  <a:gd name="T75" fmla="*/ 1 h 412"/>
                  <a:gd name="T76" fmla="*/ 0 w 1117"/>
                  <a:gd name="T77" fmla="*/ 1 h 412"/>
                  <a:gd name="T78" fmla="*/ 0 w 1117"/>
                  <a:gd name="T79" fmla="*/ 1 h 412"/>
                  <a:gd name="T80" fmla="*/ 0 w 1117"/>
                  <a:gd name="T81" fmla="*/ 1 h 412"/>
                  <a:gd name="T82" fmla="*/ 0 w 1117"/>
                  <a:gd name="T83" fmla="*/ 1 h 412"/>
                  <a:gd name="T84" fmla="*/ 0 w 1117"/>
                  <a:gd name="T85" fmla="*/ 1 h 412"/>
                  <a:gd name="T86" fmla="*/ 0 w 1117"/>
                  <a:gd name="T87" fmla="*/ 1 h 412"/>
                  <a:gd name="T88" fmla="*/ 0 w 1117"/>
                  <a:gd name="T89" fmla="*/ 1 h 412"/>
                  <a:gd name="T90" fmla="*/ 0 w 1117"/>
                  <a:gd name="T91" fmla="*/ 1 h 412"/>
                  <a:gd name="T92" fmla="*/ 0 w 1117"/>
                  <a:gd name="T93" fmla="*/ 1 h 412"/>
                  <a:gd name="T94" fmla="*/ 0 w 1117"/>
                  <a:gd name="T95" fmla="*/ 1 h 412"/>
                  <a:gd name="T96" fmla="*/ 0 w 1117"/>
                  <a:gd name="T97" fmla="*/ 1 h 412"/>
                  <a:gd name="T98" fmla="*/ 0 w 1117"/>
                  <a:gd name="T99" fmla="*/ 1 h 412"/>
                  <a:gd name="T100" fmla="*/ 0 w 1117"/>
                  <a:gd name="T101" fmla="*/ 1 h 412"/>
                  <a:gd name="T102" fmla="*/ 0 w 1117"/>
                  <a:gd name="T103" fmla="*/ 1 h 412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1117" h="412">
                    <a:moveTo>
                      <a:pt x="1093" y="212"/>
                    </a:moveTo>
                    <a:lnTo>
                      <a:pt x="1073" y="229"/>
                    </a:lnTo>
                    <a:lnTo>
                      <a:pt x="1052" y="248"/>
                    </a:lnTo>
                    <a:lnTo>
                      <a:pt x="1032" y="265"/>
                    </a:lnTo>
                    <a:lnTo>
                      <a:pt x="1011" y="284"/>
                    </a:lnTo>
                    <a:lnTo>
                      <a:pt x="990" y="301"/>
                    </a:lnTo>
                    <a:lnTo>
                      <a:pt x="971" y="317"/>
                    </a:lnTo>
                    <a:lnTo>
                      <a:pt x="951" y="334"/>
                    </a:lnTo>
                    <a:lnTo>
                      <a:pt x="934" y="349"/>
                    </a:lnTo>
                    <a:lnTo>
                      <a:pt x="917" y="363"/>
                    </a:lnTo>
                    <a:lnTo>
                      <a:pt x="900" y="376"/>
                    </a:lnTo>
                    <a:lnTo>
                      <a:pt x="888" y="387"/>
                    </a:lnTo>
                    <a:lnTo>
                      <a:pt x="876" y="397"/>
                    </a:lnTo>
                    <a:lnTo>
                      <a:pt x="867" y="403"/>
                    </a:lnTo>
                    <a:lnTo>
                      <a:pt x="860" y="409"/>
                    </a:lnTo>
                    <a:lnTo>
                      <a:pt x="857" y="412"/>
                    </a:lnTo>
                    <a:lnTo>
                      <a:pt x="826" y="410"/>
                    </a:lnTo>
                    <a:lnTo>
                      <a:pt x="791" y="409"/>
                    </a:lnTo>
                    <a:lnTo>
                      <a:pt x="753" y="408"/>
                    </a:lnTo>
                    <a:lnTo>
                      <a:pt x="714" y="406"/>
                    </a:lnTo>
                    <a:lnTo>
                      <a:pt x="672" y="403"/>
                    </a:lnTo>
                    <a:lnTo>
                      <a:pt x="630" y="401"/>
                    </a:lnTo>
                    <a:lnTo>
                      <a:pt x="587" y="399"/>
                    </a:lnTo>
                    <a:lnTo>
                      <a:pt x="542" y="395"/>
                    </a:lnTo>
                    <a:lnTo>
                      <a:pt x="499" y="393"/>
                    </a:lnTo>
                    <a:lnTo>
                      <a:pt x="455" y="391"/>
                    </a:lnTo>
                    <a:lnTo>
                      <a:pt x="412" y="387"/>
                    </a:lnTo>
                    <a:lnTo>
                      <a:pt x="371" y="385"/>
                    </a:lnTo>
                    <a:lnTo>
                      <a:pt x="330" y="383"/>
                    </a:lnTo>
                    <a:lnTo>
                      <a:pt x="292" y="380"/>
                    </a:lnTo>
                    <a:lnTo>
                      <a:pt x="257" y="378"/>
                    </a:lnTo>
                    <a:lnTo>
                      <a:pt x="224" y="377"/>
                    </a:lnTo>
                    <a:lnTo>
                      <a:pt x="209" y="376"/>
                    </a:lnTo>
                    <a:lnTo>
                      <a:pt x="193" y="376"/>
                    </a:lnTo>
                    <a:lnTo>
                      <a:pt x="178" y="375"/>
                    </a:lnTo>
                    <a:lnTo>
                      <a:pt x="162" y="375"/>
                    </a:lnTo>
                    <a:lnTo>
                      <a:pt x="147" y="374"/>
                    </a:lnTo>
                    <a:lnTo>
                      <a:pt x="131" y="374"/>
                    </a:lnTo>
                    <a:lnTo>
                      <a:pt x="116" y="372"/>
                    </a:lnTo>
                    <a:lnTo>
                      <a:pt x="101" y="372"/>
                    </a:lnTo>
                    <a:lnTo>
                      <a:pt x="80" y="334"/>
                    </a:lnTo>
                    <a:lnTo>
                      <a:pt x="63" y="289"/>
                    </a:lnTo>
                    <a:lnTo>
                      <a:pt x="48" y="241"/>
                    </a:lnTo>
                    <a:lnTo>
                      <a:pt x="36" y="190"/>
                    </a:lnTo>
                    <a:lnTo>
                      <a:pt x="24" y="142"/>
                    </a:lnTo>
                    <a:lnTo>
                      <a:pt x="15" y="97"/>
                    </a:lnTo>
                    <a:lnTo>
                      <a:pt x="7" y="58"/>
                    </a:lnTo>
                    <a:lnTo>
                      <a:pt x="0" y="28"/>
                    </a:lnTo>
                    <a:lnTo>
                      <a:pt x="11" y="62"/>
                    </a:lnTo>
                    <a:lnTo>
                      <a:pt x="25" y="100"/>
                    </a:lnTo>
                    <a:lnTo>
                      <a:pt x="41" y="141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4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1" y="284"/>
                    </a:lnTo>
                    <a:lnTo>
                      <a:pt x="138" y="257"/>
                    </a:lnTo>
                    <a:lnTo>
                      <a:pt x="146" y="234"/>
                    </a:lnTo>
                    <a:lnTo>
                      <a:pt x="156" y="211"/>
                    </a:lnTo>
                    <a:lnTo>
                      <a:pt x="169" y="191"/>
                    </a:lnTo>
                    <a:lnTo>
                      <a:pt x="184" y="172"/>
                    </a:lnTo>
                    <a:lnTo>
                      <a:pt x="204" y="153"/>
                    </a:lnTo>
                    <a:lnTo>
                      <a:pt x="227" y="136"/>
                    </a:lnTo>
                    <a:lnTo>
                      <a:pt x="214" y="158"/>
                    </a:lnTo>
                    <a:lnTo>
                      <a:pt x="201" y="184"/>
                    </a:lnTo>
                    <a:lnTo>
                      <a:pt x="191" y="216"/>
                    </a:lnTo>
                    <a:lnTo>
                      <a:pt x="184" y="248"/>
                    </a:lnTo>
                    <a:lnTo>
                      <a:pt x="182" y="281"/>
                    </a:lnTo>
                    <a:lnTo>
                      <a:pt x="188" y="314"/>
                    </a:lnTo>
                    <a:lnTo>
                      <a:pt x="200" y="344"/>
                    </a:lnTo>
                    <a:lnTo>
                      <a:pt x="224" y="370"/>
                    </a:lnTo>
                    <a:lnTo>
                      <a:pt x="250" y="344"/>
                    </a:lnTo>
                    <a:lnTo>
                      <a:pt x="270" y="305"/>
                    </a:lnTo>
                    <a:lnTo>
                      <a:pt x="284" y="261"/>
                    </a:lnTo>
                    <a:lnTo>
                      <a:pt x="291" y="211"/>
                    </a:lnTo>
                    <a:lnTo>
                      <a:pt x="290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7" y="8"/>
                    </a:lnTo>
                    <a:lnTo>
                      <a:pt x="261" y="35"/>
                    </a:lnTo>
                    <a:lnTo>
                      <a:pt x="282" y="63"/>
                    </a:lnTo>
                    <a:lnTo>
                      <a:pt x="299" y="96"/>
                    </a:lnTo>
                    <a:lnTo>
                      <a:pt x="314" y="130"/>
                    </a:lnTo>
                    <a:lnTo>
                      <a:pt x="326" y="168"/>
                    </a:lnTo>
                    <a:lnTo>
                      <a:pt x="334" y="211"/>
                    </a:lnTo>
                    <a:lnTo>
                      <a:pt x="340" y="258"/>
                    </a:lnTo>
                    <a:lnTo>
                      <a:pt x="341" y="309"/>
                    </a:lnTo>
                    <a:lnTo>
                      <a:pt x="355" y="288"/>
                    </a:lnTo>
                    <a:lnTo>
                      <a:pt x="371" y="266"/>
                    </a:lnTo>
                    <a:lnTo>
                      <a:pt x="389" y="244"/>
                    </a:lnTo>
                    <a:lnTo>
                      <a:pt x="409" y="222"/>
                    </a:lnTo>
                    <a:lnTo>
                      <a:pt x="429" y="203"/>
                    </a:lnTo>
                    <a:lnTo>
                      <a:pt x="450" y="184"/>
                    </a:lnTo>
                    <a:lnTo>
                      <a:pt x="471" y="171"/>
                    </a:lnTo>
                    <a:lnTo>
                      <a:pt x="492" y="160"/>
                    </a:lnTo>
                    <a:lnTo>
                      <a:pt x="482" y="180"/>
                    </a:lnTo>
                    <a:lnTo>
                      <a:pt x="469" y="203"/>
                    </a:lnTo>
                    <a:lnTo>
                      <a:pt x="451" y="227"/>
                    </a:lnTo>
                    <a:lnTo>
                      <a:pt x="433" y="251"/>
                    </a:lnTo>
                    <a:lnTo>
                      <a:pt x="416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1" y="334"/>
                    </a:lnTo>
                    <a:lnTo>
                      <a:pt x="388" y="339"/>
                    </a:lnTo>
                    <a:lnTo>
                      <a:pt x="397" y="344"/>
                    </a:lnTo>
                    <a:lnTo>
                      <a:pt x="408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3" y="360"/>
                    </a:lnTo>
                    <a:lnTo>
                      <a:pt x="457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3"/>
                    </a:lnTo>
                    <a:lnTo>
                      <a:pt x="374" y="66"/>
                    </a:lnTo>
                    <a:lnTo>
                      <a:pt x="345" y="36"/>
                    </a:lnTo>
                    <a:lnTo>
                      <a:pt x="374" y="58"/>
                    </a:lnTo>
                    <a:lnTo>
                      <a:pt x="399" y="79"/>
                    </a:lnTo>
                    <a:lnTo>
                      <a:pt x="423" y="103"/>
                    </a:lnTo>
                    <a:lnTo>
                      <a:pt x="443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3" y="10"/>
                    </a:lnTo>
                    <a:lnTo>
                      <a:pt x="489" y="39"/>
                    </a:lnTo>
                    <a:lnTo>
                      <a:pt x="505" y="71"/>
                    </a:lnTo>
                    <a:lnTo>
                      <a:pt x="519" y="106"/>
                    </a:lnTo>
                    <a:lnTo>
                      <a:pt x="531" y="145"/>
                    </a:lnTo>
                    <a:lnTo>
                      <a:pt x="539" y="189"/>
                    </a:lnTo>
                    <a:lnTo>
                      <a:pt x="541" y="236"/>
                    </a:lnTo>
                    <a:lnTo>
                      <a:pt x="538" y="290"/>
                    </a:lnTo>
                    <a:lnTo>
                      <a:pt x="526" y="349"/>
                    </a:lnTo>
                    <a:lnTo>
                      <a:pt x="553" y="322"/>
                    </a:lnTo>
                    <a:lnTo>
                      <a:pt x="576" y="288"/>
                    </a:lnTo>
                    <a:lnTo>
                      <a:pt x="594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2" y="126"/>
                    </a:lnTo>
                    <a:lnTo>
                      <a:pt x="584" y="84"/>
                    </a:lnTo>
                    <a:lnTo>
                      <a:pt x="551" y="44"/>
                    </a:lnTo>
                    <a:lnTo>
                      <a:pt x="566" y="52"/>
                    </a:lnTo>
                    <a:lnTo>
                      <a:pt x="581" y="60"/>
                    </a:lnTo>
                    <a:lnTo>
                      <a:pt x="596" y="69"/>
                    </a:lnTo>
                    <a:lnTo>
                      <a:pt x="610" y="82"/>
                    </a:lnTo>
                    <a:lnTo>
                      <a:pt x="622" y="96"/>
                    </a:lnTo>
                    <a:lnTo>
                      <a:pt x="632" y="113"/>
                    </a:lnTo>
                    <a:lnTo>
                      <a:pt x="641" y="134"/>
                    </a:lnTo>
                    <a:lnTo>
                      <a:pt x="647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8" y="32"/>
                    </a:lnTo>
                    <a:lnTo>
                      <a:pt x="645" y="0"/>
                    </a:lnTo>
                    <a:lnTo>
                      <a:pt x="655" y="38"/>
                    </a:lnTo>
                    <a:lnTo>
                      <a:pt x="661" y="82"/>
                    </a:lnTo>
                    <a:lnTo>
                      <a:pt x="662" y="129"/>
                    </a:lnTo>
                    <a:lnTo>
                      <a:pt x="660" y="179"/>
                    </a:lnTo>
                    <a:lnTo>
                      <a:pt x="652" y="228"/>
                    </a:lnTo>
                    <a:lnTo>
                      <a:pt x="641" y="277"/>
                    </a:lnTo>
                    <a:lnTo>
                      <a:pt x="626" y="320"/>
                    </a:lnTo>
                    <a:lnTo>
                      <a:pt x="609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79" y="255"/>
                    </a:lnTo>
                    <a:lnTo>
                      <a:pt x="697" y="212"/>
                    </a:lnTo>
                    <a:lnTo>
                      <a:pt x="712" y="167"/>
                    </a:lnTo>
                    <a:lnTo>
                      <a:pt x="722" y="122"/>
                    </a:lnTo>
                    <a:lnTo>
                      <a:pt x="730" y="77"/>
                    </a:lnTo>
                    <a:lnTo>
                      <a:pt x="733" y="33"/>
                    </a:lnTo>
                    <a:lnTo>
                      <a:pt x="742" y="88"/>
                    </a:lnTo>
                    <a:lnTo>
                      <a:pt x="746" y="148"/>
                    </a:lnTo>
                    <a:lnTo>
                      <a:pt x="743" y="210"/>
                    </a:lnTo>
                    <a:lnTo>
                      <a:pt x="730" y="269"/>
                    </a:lnTo>
                    <a:lnTo>
                      <a:pt x="743" y="252"/>
                    </a:lnTo>
                    <a:lnTo>
                      <a:pt x="756" y="232"/>
                    </a:lnTo>
                    <a:lnTo>
                      <a:pt x="770" y="206"/>
                    </a:lnTo>
                    <a:lnTo>
                      <a:pt x="784" y="181"/>
                    </a:lnTo>
                    <a:lnTo>
                      <a:pt x="797" y="154"/>
                    </a:lnTo>
                    <a:lnTo>
                      <a:pt x="808" y="130"/>
                    </a:lnTo>
                    <a:lnTo>
                      <a:pt x="816" y="109"/>
                    </a:lnTo>
                    <a:lnTo>
                      <a:pt x="821" y="93"/>
                    </a:lnTo>
                    <a:lnTo>
                      <a:pt x="819" y="118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4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6" y="295"/>
                    </a:lnTo>
                    <a:lnTo>
                      <a:pt x="725" y="324"/>
                    </a:lnTo>
                    <a:lnTo>
                      <a:pt x="752" y="307"/>
                    </a:lnTo>
                    <a:lnTo>
                      <a:pt x="777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69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0" y="166"/>
                    </a:lnTo>
                    <a:lnTo>
                      <a:pt x="882" y="194"/>
                    </a:lnTo>
                    <a:lnTo>
                      <a:pt x="873" y="220"/>
                    </a:lnTo>
                    <a:lnTo>
                      <a:pt x="861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35" y="308"/>
                    </a:lnTo>
                    <a:lnTo>
                      <a:pt x="850" y="297"/>
                    </a:lnTo>
                    <a:lnTo>
                      <a:pt x="866" y="284"/>
                    </a:lnTo>
                    <a:lnTo>
                      <a:pt x="882" y="269"/>
                    </a:lnTo>
                    <a:lnTo>
                      <a:pt x="897" y="252"/>
                    </a:lnTo>
                    <a:lnTo>
                      <a:pt x="912" y="234"/>
                    </a:lnTo>
                    <a:lnTo>
                      <a:pt x="927" y="216"/>
                    </a:lnTo>
                    <a:lnTo>
                      <a:pt x="941" y="195"/>
                    </a:lnTo>
                    <a:lnTo>
                      <a:pt x="955" y="174"/>
                    </a:lnTo>
                    <a:lnTo>
                      <a:pt x="967" y="153"/>
                    </a:lnTo>
                    <a:lnTo>
                      <a:pt x="979" y="133"/>
                    </a:lnTo>
                    <a:lnTo>
                      <a:pt x="990" y="112"/>
                    </a:lnTo>
                    <a:lnTo>
                      <a:pt x="999" y="91"/>
                    </a:lnTo>
                    <a:lnTo>
                      <a:pt x="1008" y="70"/>
                    </a:lnTo>
                    <a:lnTo>
                      <a:pt x="1014" y="52"/>
                    </a:lnTo>
                    <a:lnTo>
                      <a:pt x="1020" y="33"/>
                    </a:lnTo>
                    <a:lnTo>
                      <a:pt x="1012" y="71"/>
                    </a:lnTo>
                    <a:lnTo>
                      <a:pt x="1004" y="107"/>
                    </a:lnTo>
                    <a:lnTo>
                      <a:pt x="994" y="141"/>
                    </a:lnTo>
                    <a:lnTo>
                      <a:pt x="983" y="173"/>
                    </a:lnTo>
                    <a:lnTo>
                      <a:pt x="968" y="206"/>
                    </a:lnTo>
                    <a:lnTo>
                      <a:pt x="950" y="242"/>
                    </a:lnTo>
                    <a:lnTo>
                      <a:pt x="927" y="279"/>
                    </a:lnTo>
                    <a:lnTo>
                      <a:pt x="897" y="322"/>
                    </a:lnTo>
                    <a:lnTo>
                      <a:pt x="910" y="314"/>
                    </a:lnTo>
                    <a:lnTo>
                      <a:pt x="925" y="304"/>
                    </a:lnTo>
                    <a:lnTo>
                      <a:pt x="940" y="294"/>
                    </a:lnTo>
                    <a:lnTo>
                      <a:pt x="956" y="282"/>
                    </a:lnTo>
                    <a:lnTo>
                      <a:pt x="972" y="270"/>
                    </a:lnTo>
                    <a:lnTo>
                      <a:pt x="988" y="257"/>
                    </a:lnTo>
                    <a:lnTo>
                      <a:pt x="1005" y="243"/>
                    </a:lnTo>
                    <a:lnTo>
                      <a:pt x="1021" y="228"/>
                    </a:lnTo>
                    <a:lnTo>
                      <a:pt x="1037" y="213"/>
                    </a:lnTo>
                    <a:lnTo>
                      <a:pt x="1052" y="197"/>
                    </a:lnTo>
                    <a:lnTo>
                      <a:pt x="1067" y="182"/>
                    </a:lnTo>
                    <a:lnTo>
                      <a:pt x="1080" y="166"/>
                    </a:lnTo>
                    <a:lnTo>
                      <a:pt x="1092" y="150"/>
                    </a:lnTo>
                    <a:lnTo>
                      <a:pt x="1102" y="135"/>
                    </a:lnTo>
                    <a:lnTo>
                      <a:pt x="1111" y="119"/>
                    </a:lnTo>
                    <a:lnTo>
                      <a:pt x="1117" y="104"/>
                    </a:lnTo>
                    <a:lnTo>
                      <a:pt x="1110" y="136"/>
                    </a:lnTo>
                    <a:lnTo>
                      <a:pt x="1103" y="166"/>
                    </a:lnTo>
                    <a:lnTo>
                      <a:pt x="1099" y="192"/>
                    </a:lnTo>
                    <a:lnTo>
                      <a:pt x="1093" y="21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23" name="Freeform 103">
                <a:extLst>
                  <a:ext uri="{FF2B5EF4-FFF2-40B4-BE49-F238E27FC236}">
                    <a16:creationId xmlns:a16="http://schemas.microsoft.com/office/drawing/2014/main" id="{7B0856BE-CF27-73C2-B3D3-13C9DDF5FF49}"/>
                  </a:ext>
                </a:extLst>
              </p:cNvPr>
              <p:cNvSpPr/>
              <p:nvPr/>
            </p:nvSpPr>
            <p:spPr bwMode="auto">
              <a:xfrm>
                <a:off x="4164" y="4179"/>
                <a:ext cx="202" cy="141"/>
              </a:xfrm>
              <a:custGeom>
                <a:avLst/>
                <a:gdLst>
                  <a:gd name="T0" fmla="*/ 1 w 403"/>
                  <a:gd name="T1" fmla="*/ 1 h 280"/>
                  <a:gd name="T2" fmla="*/ 1 w 403"/>
                  <a:gd name="T3" fmla="*/ 1 h 280"/>
                  <a:gd name="T4" fmla="*/ 1 w 403"/>
                  <a:gd name="T5" fmla="*/ 1 h 280"/>
                  <a:gd name="T6" fmla="*/ 1 w 403"/>
                  <a:gd name="T7" fmla="*/ 1 h 280"/>
                  <a:gd name="T8" fmla="*/ 1 w 403"/>
                  <a:gd name="T9" fmla="*/ 1 h 280"/>
                  <a:gd name="T10" fmla="*/ 1 w 403"/>
                  <a:gd name="T11" fmla="*/ 1 h 280"/>
                  <a:gd name="T12" fmla="*/ 1 w 403"/>
                  <a:gd name="T13" fmla="*/ 1 h 280"/>
                  <a:gd name="T14" fmla="*/ 1 w 403"/>
                  <a:gd name="T15" fmla="*/ 1 h 280"/>
                  <a:gd name="T16" fmla="*/ 1 w 403"/>
                  <a:gd name="T17" fmla="*/ 1 h 280"/>
                  <a:gd name="T18" fmla="*/ 1 w 403"/>
                  <a:gd name="T19" fmla="*/ 1 h 280"/>
                  <a:gd name="T20" fmla="*/ 1 w 403"/>
                  <a:gd name="T21" fmla="*/ 1 h 280"/>
                  <a:gd name="T22" fmla="*/ 1 w 403"/>
                  <a:gd name="T23" fmla="*/ 1 h 280"/>
                  <a:gd name="T24" fmla="*/ 1 w 403"/>
                  <a:gd name="T25" fmla="*/ 1 h 280"/>
                  <a:gd name="T26" fmla="*/ 1 w 403"/>
                  <a:gd name="T27" fmla="*/ 1 h 280"/>
                  <a:gd name="T28" fmla="*/ 1 w 403"/>
                  <a:gd name="T29" fmla="*/ 1 h 280"/>
                  <a:gd name="T30" fmla="*/ 1 w 403"/>
                  <a:gd name="T31" fmla="*/ 1 h 280"/>
                  <a:gd name="T32" fmla="*/ 1 w 403"/>
                  <a:gd name="T33" fmla="*/ 1 h 280"/>
                  <a:gd name="T34" fmla="*/ 1 w 403"/>
                  <a:gd name="T35" fmla="*/ 1 h 280"/>
                  <a:gd name="T36" fmla="*/ 1 w 403"/>
                  <a:gd name="T37" fmla="*/ 1 h 280"/>
                  <a:gd name="T38" fmla="*/ 1 w 403"/>
                  <a:gd name="T39" fmla="*/ 1 h 280"/>
                  <a:gd name="T40" fmla="*/ 1 w 403"/>
                  <a:gd name="T41" fmla="*/ 1 h 280"/>
                  <a:gd name="T42" fmla="*/ 1 w 403"/>
                  <a:gd name="T43" fmla="*/ 1 h 280"/>
                  <a:gd name="T44" fmla="*/ 1 w 403"/>
                  <a:gd name="T45" fmla="*/ 1 h 280"/>
                  <a:gd name="T46" fmla="*/ 1 w 403"/>
                  <a:gd name="T47" fmla="*/ 1 h 280"/>
                  <a:gd name="T48" fmla="*/ 1 w 403"/>
                  <a:gd name="T49" fmla="*/ 1 h 280"/>
                  <a:gd name="T50" fmla="*/ 1 w 403"/>
                  <a:gd name="T51" fmla="*/ 1 h 280"/>
                  <a:gd name="T52" fmla="*/ 1 w 403"/>
                  <a:gd name="T53" fmla="*/ 1 h 280"/>
                  <a:gd name="T54" fmla="*/ 1 w 403"/>
                  <a:gd name="T55" fmla="*/ 1 h 280"/>
                  <a:gd name="T56" fmla="*/ 1 w 403"/>
                  <a:gd name="T57" fmla="*/ 1 h 280"/>
                  <a:gd name="T58" fmla="*/ 1 w 403"/>
                  <a:gd name="T59" fmla="*/ 1 h 280"/>
                  <a:gd name="T60" fmla="*/ 1 w 403"/>
                  <a:gd name="T61" fmla="*/ 1 h 280"/>
                  <a:gd name="T62" fmla="*/ 1 w 403"/>
                  <a:gd name="T63" fmla="*/ 1 h 280"/>
                  <a:gd name="T64" fmla="*/ 1 w 403"/>
                  <a:gd name="T65" fmla="*/ 1 h 280"/>
                  <a:gd name="T66" fmla="*/ 1 w 403"/>
                  <a:gd name="T67" fmla="*/ 1 h 280"/>
                  <a:gd name="T68" fmla="*/ 1 w 403"/>
                  <a:gd name="T69" fmla="*/ 1 h 280"/>
                  <a:gd name="T70" fmla="*/ 1 w 403"/>
                  <a:gd name="T71" fmla="*/ 1 h 280"/>
                  <a:gd name="T72" fmla="*/ 1 w 403"/>
                  <a:gd name="T73" fmla="*/ 1 h 280"/>
                  <a:gd name="T74" fmla="*/ 1 w 403"/>
                  <a:gd name="T75" fmla="*/ 1 h 280"/>
                  <a:gd name="T76" fmla="*/ 1 w 403"/>
                  <a:gd name="T77" fmla="*/ 1 h 280"/>
                  <a:gd name="T78" fmla="*/ 1 w 403"/>
                  <a:gd name="T79" fmla="*/ 1 h 28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3" h="280">
                    <a:moveTo>
                      <a:pt x="339" y="270"/>
                    </a:moveTo>
                    <a:lnTo>
                      <a:pt x="322" y="270"/>
                    </a:lnTo>
                    <a:lnTo>
                      <a:pt x="305" y="271"/>
                    </a:lnTo>
                    <a:lnTo>
                      <a:pt x="289" y="271"/>
                    </a:lnTo>
                    <a:lnTo>
                      <a:pt x="273" y="272"/>
                    </a:lnTo>
                    <a:lnTo>
                      <a:pt x="257" y="272"/>
                    </a:lnTo>
                    <a:lnTo>
                      <a:pt x="241" y="273"/>
                    </a:lnTo>
                    <a:lnTo>
                      <a:pt x="225" y="273"/>
                    </a:lnTo>
                    <a:lnTo>
                      <a:pt x="210" y="274"/>
                    </a:lnTo>
                    <a:lnTo>
                      <a:pt x="194" y="274"/>
                    </a:lnTo>
                    <a:lnTo>
                      <a:pt x="179" y="275"/>
                    </a:lnTo>
                    <a:lnTo>
                      <a:pt x="164" y="277"/>
                    </a:lnTo>
                    <a:lnTo>
                      <a:pt x="149" y="277"/>
                    </a:lnTo>
                    <a:lnTo>
                      <a:pt x="134" y="278"/>
                    </a:lnTo>
                    <a:lnTo>
                      <a:pt x="119" y="279"/>
                    </a:lnTo>
                    <a:lnTo>
                      <a:pt x="104" y="279"/>
                    </a:lnTo>
                    <a:lnTo>
                      <a:pt x="90" y="280"/>
                    </a:lnTo>
                    <a:lnTo>
                      <a:pt x="86" y="257"/>
                    </a:lnTo>
                    <a:lnTo>
                      <a:pt x="81" y="233"/>
                    </a:lnTo>
                    <a:lnTo>
                      <a:pt x="73" y="209"/>
                    </a:lnTo>
                    <a:lnTo>
                      <a:pt x="62" y="184"/>
                    </a:lnTo>
                    <a:lnTo>
                      <a:pt x="50" y="162"/>
                    </a:lnTo>
                    <a:lnTo>
                      <a:pt x="35" y="142"/>
                    </a:lnTo>
                    <a:lnTo>
                      <a:pt x="18" y="124"/>
                    </a:lnTo>
                    <a:lnTo>
                      <a:pt x="0" y="112"/>
                    </a:lnTo>
                    <a:lnTo>
                      <a:pt x="22" y="117"/>
                    </a:lnTo>
                    <a:lnTo>
                      <a:pt x="40" y="127"/>
                    </a:lnTo>
                    <a:lnTo>
                      <a:pt x="58" y="138"/>
                    </a:lnTo>
                    <a:lnTo>
                      <a:pt x="74" y="154"/>
                    </a:lnTo>
                    <a:lnTo>
                      <a:pt x="89" y="173"/>
                    </a:lnTo>
                    <a:lnTo>
                      <a:pt x="104" y="196"/>
                    </a:lnTo>
                    <a:lnTo>
                      <a:pt x="117" y="222"/>
                    </a:lnTo>
                    <a:lnTo>
                      <a:pt x="132" y="254"/>
                    </a:lnTo>
                    <a:lnTo>
                      <a:pt x="139" y="222"/>
                    </a:lnTo>
                    <a:lnTo>
                      <a:pt x="143" y="188"/>
                    </a:lnTo>
                    <a:lnTo>
                      <a:pt x="142" y="152"/>
                    </a:lnTo>
                    <a:lnTo>
                      <a:pt x="139" y="115"/>
                    </a:lnTo>
                    <a:lnTo>
                      <a:pt x="134" y="81"/>
                    </a:lnTo>
                    <a:lnTo>
                      <a:pt x="126" y="49"/>
                    </a:lnTo>
                    <a:lnTo>
                      <a:pt x="115" y="23"/>
                    </a:lnTo>
                    <a:lnTo>
                      <a:pt x="103" y="4"/>
                    </a:lnTo>
                    <a:lnTo>
                      <a:pt x="121" y="17"/>
                    </a:lnTo>
                    <a:lnTo>
                      <a:pt x="139" y="33"/>
                    </a:lnTo>
                    <a:lnTo>
                      <a:pt x="157" y="53"/>
                    </a:lnTo>
                    <a:lnTo>
                      <a:pt x="173" y="77"/>
                    </a:lnTo>
                    <a:lnTo>
                      <a:pt x="188" y="106"/>
                    </a:lnTo>
                    <a:lnTo>
                      <a:pt x="200" y="141"/>
                    </a:lnTo>
                    <a:lnTo>
                      <a:pt x="211" y="182"/>
                    </a:lnTo>
                    <a:lnTo>
                      <a:pt x="218" y="230"/>
                    </a:lnTo>
                    <a:lnTo>
                      <a:pt x="228" y="207"/>
                    </a:lnTo>
                    <a:lnTo>
                      <a:pt x="236" y="182"/>
                    </a:lnTo>
                    <a:lnTo>
                      <a:pt x="242" y="153"/>
                    </a:lnTo>
                    <a:lnTo>
                      <a:pt x="245" y="123"/>
                    </a:lnTo>
                    <a:lnTo>
                      <a:pt x="245" y="92"/>
                    </a:lnTo>
                    <a:lnTo>
                      <a:pt x="242" y="61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1" y="30"/>
                    </a:lnTo>
                    <a:lnTo>
                      <a:pt x="255" y="56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7" y="128"/>
                    </a:lnTo>
                    <a:lnTo>
                      <a:pt x="294" y="151"/>
                    </a:lnTo>
                    <a:lnTo>
                      <a:pt x="297" y="173"/>
                    </a:lnTo>
                    <a:lnTo>
                      <a:pt x="298" y="195"/>
                    </a:lnTo>
                    <a:lnTo>
                      <a:pt x="312" y="173"/>
                    </a:lnTo>
                    <a:lnTo>
                      <a:pt x="326" y="149"/>
                    </a:lnTo>
                    <a:lnTo>
                      <a:pt x="340" y="121"/>
                    </a:lnTo>
                    <a:lnTo>
                      <a:pt x="354" y="93"/>
                    </a:lnTo>
                    <a:lnTo>
                      <a:pt x="366" y="67"/>
                    </a:lnTo>
                    <a:lnTo>
                      <a:pt x="375" y="41"/>
                    </a:lnTo>
                    <a:lnTo>
                      <a:pt x="382" y="19"/>
                    </a:lnTo>
                    <a:lnTo>
                      <a:pt x="385" y="2"/>
                    </a:lnTo>
                    <a:lnTo>
                      <a:pt x="392" y="26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3" y="112"/>
                    </a:lnTo>
                    <a:lnTo>
                      <a:pt x="398" y="145"/>
                    </a:lnTo>
                    <a:lnTo>
                      <a:pt x="387" y="183"/>
                    </a:lnTo>
                    <a:lnTo>
                      <a:pt x="367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24" name="Freeform 104">
                <a:extLst>
                  <a:ext uri="{FF2B5EF4-FFF2-40B4-BE49-F238E27FC236}">
                    <a16:creationId xmlns:a16="http://schemas.microsoft.com/office/drawing/2014/main" id="{241A3AEC-28E2-2155-7395-CE673E61648A}"/>
                  </a:ext>
                </a:extLst>
              </p:cNvPr>
              <p:cNvSpPr/>
              <p:nvPr/>
            </p:nvSpPr>
            <p:spPr bwMode="auto">
              <a:xfrm>
                <a:off x="4368" y="4177"/>
                <a:ext cx="123" cy="143"/>
              </a:xfrm>
              <a:custGeom>
                <a:avLst/>
                <a:gdLst>
                  <a:gd name="T0" fmla="*/ 1 w 246"/>
                  <a:gd name="T1" fmla="*/ 1 h 285"/>
                  <a:gd name="T2" fmla="*/ 1 w 246"/>
                  <a:gd name="T3" fmla="*/ 1 h 285"/>
                  <a:gd name="T4" fmla="*/ 1 w 246"/>
                  <a:gd name="T5" fmla="*/ 1 h 285"/>
                  <a:gd name="T6" fmla="*/ 1 w 246"/>
                  <a:gd name="T7" fmla="*/ 1 h 285"/>
                  <a:gd name="T8" fmla="*/ 1 w 246"/>
                  <a:gd name="T9" fmla="*/ 1 h 285"/>
                  <a:gd name="T10" fmla="*/ 1 w 246"/>
                  <a:gd name="T11" fmla="*/ 1 h 285"/>
                  <a:gd name="T12" fmla="*/ 1 w 246"/>
                  <a:gd name="T13" fmla="*/ 1 h 285"/>
                  <a:gd name="T14" fmla="*/ 1 w 246"/>
                  <a:gd name="T15" fmla="*/ 1 h 285"/>
                  <a:gd name="T16" fmla="*/ 0 w 246"/>
                  <a:gd name="T17" fmla="*/ 1 h 285"/>
                  <a:gd name="T18" fmla="*/ 1 w 246"/>
                  <a:gd name="T19" fmla="*/ 1 h 285"/>
                  <a:gd name="T20" fmla="*/ 1 w 246"/>
                  <a:gd name="T21" fmla="*/ 1 h 285"/>
                  <a:gd name="T22" fmla="*/ 1 w 246"/>
                  <a:gd name="T23" fmla="*/ 1 h 285"/>
                  <a:gd name="T24" fmla="*/ 1 w 246"/>
                  <a:gd name="T25" fmla="*/ 1 h 285"/>
                  <a:gd name="T26" fmla="*/ 1 w 246"/>
                  <a:gd name="T27" fmla="*/ 1 h 285"/>
                  <a:gd name="T28" fmla="*/ 1 w 246"/>
                  <a:gd name="T29" fmla="*/ 1 h 285"/>
                  <a:gd name="T30" fmla="*/ 1 w 246"/>
                  <a:gd name="T31" fmla="*/ 1 h 285"/>
                  <a:gd name="T32" fmla="*/ 1 w 246"/>
                  <a:gd name="T33" fmla="*/ 1 h 285"/>
                  <a:gd name="T34" fmla="*/ 1 w 246"/>
                  <a:gd name="T35" fmla="*/ 1 h 285"/>
                  <a:gd name="T36" fmla="*/ 1 w 246"/>
                  <a:gd name="T37" fmla="*/ 1 h 285"/>
                  <a:gd name="T38" fmla="*/ 1 w 246"/>
                  <a:gd name="T39" fmla="*/ 1 h 285"/>
                  <a:gd name="T40" fmla="*/ 1 w 246"/>
                  <a:gd name="T41" fmla="*/ 1 h 285"/>
                  <a:gd name="T42" fmla="*/ 1 w 246"/>
                  <a:gd name="T43" fmla="*/ 1 h 285"/>
                  <a:gd name="T44" fmla="*/ 1 w 246"/>
                  <a:gd name="T45" fmla="*/ 1 h 285"/>
                  <a:gd name="T46" fmla="*/ 1 w 246"/>
                  <a:gd name="T47" fmla="*/ 1 h 285"/>
                  <a:gd name="T48" fmla="*/ 1 w 246"/>
                  <a:gd name="T49" fmla="*/ 0 h 285"/>
                  <a:gd name="T50" fmla="*/ 1 w 246"/>
                  <a:gd name="T51" fmla="*/ 1 h 285"/>
                  <a:gd name="T52" fmla="*/ 1 w 246"/>
                  <a:gd name="T53" fmla="*/ 1 h 285"/>
                  <a:gd name="T54" fmla="*/ 1 w 246"/>
                  <a:gd name="T55" fmla="*/ 1 h 285"/>
                  <a:gd name="T56" fmla="*/ 1 w 246"/>
                  <a:gd name="T57" fmla="*/ 1 h 285"/>
                  <a:gd name="T58" fmla="*/ 1 w 246"/>
                  <a:gd name="T59" fmla="*/ 1 h 285"/>
                  <a:gd name="T60" fmla="*/ 1 w 246"/>
                  <a:gd name="T61" fmla="*/ 1 h 285"/>
                  <a:gd name="T62" fmla="*/ 1 w 246"/>
                  <a:gd name="T63" fmla="*/ 1 h 285"/>
                  <a:gd name="T64" fmla="*/ 1 w 246"/>
                  <a:gd name="T65" fmla="*/ 1 h 2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46" h="285">
                    <a:moveTo>
                      <a:pt x="85" y="285"/>
                    </a:moveTo>
                    <a:lnTo>
                      <a:pt x="75" y="285"/>
                    </a:lnTo>
                    <a:lnTo>
                      <a:pt x="63" y="285"/>
                    </a:lnTo>
                    <a:lnTo>
                      <a:pt x="53" y="285"/>
                    </a:lnTo>
                    <a:lnTo>
                      <a:pt x="42" y="285"/>
                    </a:lnTo>
                    <a:lnTo>
                      <a:pt x="32" y="285"/>
                    </a:lnTo>
                    <a:lnTo>
                      <a:pt x="22" y="285"/>
                    </a:lnTo>
                    <a:lnTo>
                      <a:pt x="10" y="285"/>
                    </a:lnTo>
                    <a:lnTo>
                      <a:pt x="0" y="285"/>
                    </a:lnTo>
                    <a:lnTo>
                      <a:pt x="3" y="270"/>
                    </a:lnTo>
                    <a:lnTo>
                      <a:pt x="8" y="253"/>
                    </a:lnTo>
                    <a:lnTo>
                      <a:pt x="14" y="235"/>
                    </a:lnTo>
                    <a:lnTo>
                      <a:pt x="22" y="217"/>
                    </a:lnTo>
                    <a:lnTo>
                      <a:pt x="30" y="197"/>
                    </a:lnTo>
                    <a:lnTo>
                      <a:pt x="40" y="178"/>
                    </a:lnTo>
                    <a:lnTo>
                      <a:pt x="52" y="157"/>
                    </a:lnTo>
                    <a:lnTo>
                      <a:pt x="64" y="137"/>
                    </a:lnTo>
                    <a:lnTo>
                      <a:pt x="80" y="118"/>
                    </a:lnTo>
                    <a:lnTo>
                      <a:pt x="96" y="98"/>
                    </a:lnTo>
                    <a:lnTo>
                      <a:pt x="116" y="79"/>
                    </a:lnTo>
                    <a:lnTo>
                      <a:pt x="137" y="60"/>
                    </a:lnTo>
                    <a:lnTo>
                      <a:pt x="161" y="43"/>
                    </a:lnTo>
                    <a:lnTo>
                      <a:pt x="186" y="28"/>
                    </a:lnTo>
                    <a:lnTo>
                      <a:pt x="215" y="13"/>
                    </a:lnTo>
                    <a:lnTo>
                      <a:pt x="246" y="0"/>
                    </a:lnTo>
                    <a:lnTo>
                      <a:pt x="215" y="30"/>
                    </a:lnTo>
                    <a:lnTo>
                      <a:pt x="186" y="60"/>
                    </a:lnTo>
                    <a:lnTo>
                      <a:pt x="160" y="91"/>
                    </a:lnTo>
                    <a:lnTo>
                      <a:pt x="136" y="124"/>
                    </a:lnTo>
                    <a:lnTo>
                      <a:pt x="116" y="158"/>
                    </a:lnTo>
                    <a:lnTo>
                      <a:pt x="100" y="196"/>
                    </a:lnTo>
                    <a:lnTo>
                      <a:pt x="90" y="238"/>
                    </a:lnTo>
                    <a:lnTo>
                      <a:pt x="85" y="285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25" name="Freeform 105">
                <a:extLst>
                  <a:ext uri="{FF2B5EF4-FFF2-40B4-BE49-F238E27FC236}">
                    <a16:creationId xmlns:a16="http://schemas.microsoft.com/office/drawing/2014/main" id="{AD73BE27-F0DA-3B41-A12E-C72150F4511D}"/>
                  </a:ext>
                </a:extLst>
              </p:cNvPr>
              <p:cNvSpPr/>
              <p:nvPr/>
            </p:nvSpPr>
            <p:spPr bwMode="auto">
              <a:xfrm>
                <a:off x="4389" y="4134"/>
                <a:ext cx="493" cy="199"/>
              </a:xfrm>
              <a:custGeom>
                <a:avLst/>
                <a:gdLst>
                  <a:gd name="T0" fmla="*/ 1 w 986"/>
                  <a:gd name="T1" fmla="*/ 1 h 398"/>
                  <a:gd name="T2" fmla="*/ 1 w 986"/>
                  <a:gd name="T3" fmla="*/ 1 h 398"/>
                  <a:gd name="T4" fmla="*/ 1 w 986"/>
                  <a:gd name="T5" fmla="*/ 1 h 398"/>
                  <a:gd name="T6" fmla="*/ 1 w 986"/>
                  <a:gd name="T7" fmla="*/ 1 h 398"/>
                  <a:gd name="T8" fmla="*/ 1 w 986"/>
                  <a:gd name="T9" fmla="*/ 1 h 398"/>
                  <a:gd name="T10" fmla="*/ 1 w 986"/>
                  <a:gd name="T11" fmla="*/ 1 h 398"/>
                  <a:gd name="T12" fmla="*/ 1 w 986"/>
                  <a:gd name="T13" fmla="*/ 1 h 398"/>
                  <a:gd name="T14" fmla="*/ 1 w 986"/>
                  <a:gd name="T15" fmla="*/ 1 h 398"/>
                  <a:gd name="T16" fmla="*/ 1 w 986"/>
                  <a:gd name="T17" fmla="*/ 1 h 398"/>
                  <a:gd name="T18" fmla="*/ 1 w 986"/>
                  <a:gd name="T19" fmla="*/ 1 h 398"/>
                  <a:gd name="T20" fmla="*/ 1 w 986"/>
                  <a:gd name="T21" fmla="*/ 1 h 398"/>
                  <a:gd name="T22" fmla="*/ 1 w 986"/>
                  <a:gd name="T23" fmla="*/ 1 h 398"/>
                  <a:gd name="T24" fmla="*/ 1 w 986"/>
                  <a:gd name="T25" fmla="*/ 1 h 398"/>
                  <a:gd name="T26" fmla="*/ 1 w 986"/>
                  <a:gd name="T27" fmla="*/ 1 h 398"/>
                  <a:gd name="T28" fmla="*/ 1 w 986"/>
                  <a:gd name="T29" fmla="*/ 1 h 398"/>
                  <a:gd name="T30" fmla="*/ 1 w 986"/>
                  <a:gd name="T31" fmla="*/ 1 h 398"/>
                  <a:gd name="T32" fmla="*/ 1 w 986"/>
                  <a:gd name="T33" fmla="*/ 1 h 398"/>
                  <a:gd name="T34" fmla="*/ 1 w 986"/>
                  <a:gd name="T35" fmla="*/ 1 h 398"/>
                  <a:gd name="T36" fmla="*/ 1 w 986"/>
                  <a:gd name="T37" fmla="*/ 1 h 398"/>
                  <a:gd name="T38" fmla="*/ 1 w 986"/>
                  <a:gd name="T39" fmla="*/ 1 h 398"/>
                  <a:gd name="T40" fmla="*/ 1 w 986"/>
                  <a:gd name="T41" fmla="*/ 1 h 398"/>
                  <a:gd name="T42" fmla="*/ 1 w 986"/>
                  <a:gd name="T43" fmla="*/ 1 h 398"/>
                  <a:gd name="T44" fmla="*/ 1 w 986"/>
                  <a:gd name="T45" fmla="*/ 1 h 398"/>
                  <a:gd name="T46" fmla="*/ 1 w 986"/>
                  <a:gd name="T47" fmla="*/ 1 h 398"/>
                  <a:gd name="T48" fmla="*/ 1 w 986"/>
                  <a:gd name="T49" fmla="*/ 1 h 398"/>
                  <a:gd name="T50" fmla="*/ 1 w 986"/>
                  <a:gd name="T51" fmla="*/ 1 h 398"/>
                  <a:gd name="T52" fmla="*/ 1 w 986"/>
                  <a:gd name="T53" fmla="*/ 1 h 398"/>
                  <a:gd name="T54" fmla="*/ 1 w 986"/>
                  <a:gd name="T55" fmla="*/ 1 h 398"/>
                  <a:gd name="T56" fmla="*/ 1 w 986"/>
                  <a:gd name="T57" fmla="*/ 1 h 398"/>
                  <a:gd name="T58" fmla="*/ 1 w 986"/>
                  <a:gd name="T59" fmla="*/ 1 h 398"/>
                  <a:gd name="T60" fmla="*/ 1 w 986"/>
                  <a:gd name="T61" fmla="*/ 1 h 398"/>
                  <a:gd name="T62" fmla="*/ 1 w 986"/>
                  <a:gd name="T63" fmla="*/ 1 h 398"/>
                  <a:gd name="T64" fmla="*/ 1 w 986"/>
                  <a:gd name="T65" fmla="*/ 1 h 398"/>
                  <a:gd name="T66" fmla="*/ 1 w 986"/>
                  <a:gd name="T67" fmla="*/ 1 h 398"/>
                  <a:gd name="T68" fmla="*/ 1 w 986"/>
                  <a:gd name="T69" fmla="*/ 1 h 398"/>
                  <a:gd name="T70" fmla="*/ 1 w 986"/>
                  <a:gd name="T71" fmla="*/ 1 h 398"/>
                  <a:gd name="T72" fmla="*/ 1 w 986"/>
                  <a:gd name="T73" fmla="*/ 1 h 398"/>
                  <a:gd name="T74" fmla="*/ 1 w 986"/>
                  <a:gd name="T75" fmla="*/ 1 h 398"/>
                  <a:gd name="T76" fmla="*/ 1 w 986"/>
                  <a:gd name="T77" fmla="*/ 1 h 398"/>
                  <a:gd name="T78" fmla="*/ 1 w 986"/>
                  <a:gd name="T79" fmla="*/ 1 h 398"/>
                  <a:gd name="T80" fmla="*/ 1 w 986"/>
                  <a:gd name="T81" fmla="*/ 1 h 398"/>
                  <a:gd name="T82" fmla="*/ 1 w 986"/>
                  <a:gd name="T83" fmla="*/ 1 h 398"/>
                  <a:gd name="T84" fmla="*/ 1 w 986"/>
                  <a:gd name="T85" fmla="*/ 1 h 398"/>
                  <a:gd name="T86" fmla="*/ 1 w 986"/>
                  <a:gd name="T87" fmla="*/ 1 h 398"/>
                  <a:gd name="T88" fmla="*/ 1 w 986"/>
                  <a:gd name="T89" fmla="*/ 1 h 398"/>
                  <a:gd name="T90" fmla="*/ 1 w 986"/>
                  <a:gd name="T91" fmla="*/ 1 h 398"/>
                  <a:gd name="T92" fmla="*/ 1 w 986"/>
                  <a:gd name="T93" fmla="*/ 1 h 398"/>
                  <a:gd name="T94" fmla="*/ 1 w 986"/>
                  <a:gd name="T95" fmla="*/ 1 h 398"/>
                  <a:gd name="T96" fmla="*/ 1 w 986"/>
                  <a:gd name="T97" fmla="*/ 1 h 398"/>
                  <a:gd name="T98" fmla="*/ 1 w 986"/>
                  <a:gd name="T99" fmla="*/ 1 h 398"/>
                  <a:gd name="T100" fmla="*/ 1 w 986"/>
                  <a:gd name="T101" fmla="*/ 1 h 398"/>
                  <a:gd name="T102" fmla="*/ 1 w 986"/>
                  <a:gd name="T103" fmla="*/ 1 h 398"/>
                  <a:gd name="T104" fmla="*/ 1 w 986"/>
                  <a:gd name="T105" fmla="*/ 1 h 398"/>
                  <a:gd name="T106" fmla="*/ 1 w 986"/>
                  <a:gd name="T107" fmla="*/ 1 h 398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986" h="398">
                    <a:moveTo>
                      <a:pt x="901" y="398"/>
                    </a:moveTo>
                    <a:lnTo>
                      <a:pt x="867" y="398"/>
                    </a:lnTo>
                    <a:lnTo>
                      <a:pt x="829" y="398"/>
                    </a:lnTo>
                    <a:lnTo>
                      <a:pt x="789" y="398"/>
                    </a:lnTo>
                    <a:lnTo>
                      <a:pt x="747" y="396"/>
                    </a:lnTo>
                    <a:lnTo>
                      <a:pt x="702" y="396"/>
                    </a:lnTo>
                    <a:lnTo>
                      <a:pt x="656" y="394"/>
                    </a:lnTo>
                    <a:lnTo>
                      <a:pt x="608" y="393"/>
                    </a:lnTo>
                    <a:lnTo>
                      <a:pt x="561" y="392"/>
                    </a:lnTo>
                    <a:lnTo>
                      <a:pt x="513" y="389"/>
                    </a:lnTo>
                    <a:lnTo>
                      <a:pt x="467" y="388"/>
                    </a:lnTo>
                    <a:lnTo>
                      <a:pt x="421" y="386"/>
                    </a:lnTo>
                    <a:lnTo>
                      <a:pt x="376" y="384"/>
                    </a:lnTo>
                    <a:lnTo>
                      <a:pt x="334" y="383"/>
                    </a:lnTo>
                    <a:lnTo>
                      <a:pt x="294" y="380"/>
                    </a:lnTo>
                    <a:lnTo>
                      <a:pt x="258" y="378"/>
                    </a:lnTo>
                    <a:lnTo>
                      <a:pt x="225" y="377"/>
                    </a:lnTo>
                    <a:lnTo>
                      <a:pt x="210" y="376"/>
                    </a:lnTo>
                    <a:lnTo>
                      <a:pt x="194" y="376"/>
                    </a:lnTo>
                    <a:lnTo>
                      <a:pt x="179" y="374"/>
                    </a:lnTo>
                    <a:lnTo>
                      <a:pt x="163" y="373"/>
                    </a:lnTo>
                    <a:lnTo>
                      <a:pt x="148" y="373"/>
                    </a:lnTo>
                    <a:lnTo>
                      <a:pt x="132" y="372"/>
                    </a:lnTo>
                    <a:lnTo>
                      <a:pt x="117" y="372"/>
                    </a:lnTo>
                    <a:lnTo>
                      <a:pt x="102" y="372"/>
                    </a:lnTo>
                    <a:lnTo>
                      <a:pt x="81" y="334"/>
                    </a:lnTo>
                    <a:lnTo>
                      <a:pt x="64" y="289"/>
                    </a:lnTo>
                    <a:lnTo>
                      <a:pt x="48" y="241"/>
                    </a:lnTo>
                    <a:lnTo>
                      <a:pt x="35" y="190"/>
                    </a:lnTo>
                    <a:lnTo>
                      <a:pt x="23" y="142"/>
                    </a:lnTo>
                    <a:lnTo>
                      <a:pt x="14" y="97"/>
                    </a:lnTo>
                    <a:lnTo>
                      <a:pt x="6" y="57"/>
                    </a:lnTo>
                    <a:lnTo>
                      <a:pt x="0" y="27"/>
                    </a:lnTo>
                    <a:lnTo>
                      <a:pt x="12" y="62"/>
                    </a:lnTo>
                    <a:lnTo>
                      <a:pt x="26" y="100"/>
                    </a:lnTo>
                    <a:lnTo>
                      <a:pt x="42" y="140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5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0" y="283"/>
                    </a:lnTo>
                    <a:lnTo>
                      <a:pt x="139" y="257"/>
                    </a:lnTo>
                    <a:lnTo>
                      <a:pt x="147" y="234"/>
                    </a:lnTo>
                    <a:lnTo>
                      <a:pt x="157" y="211"/>
                    </a:lnTo>
                    <a:lnTo>
                      <a:pt x="170" y="190"/>
                    </a:lnTo>
                    <a:lnTo>
                      <a:pt x="185" y="170"/>
                    </a:lnTo>
                    <a:lnTo>
                      <a:pt x="204" y="152"/>
                    </a:lnTo>
                    <a:lnTo>
                      <a:pt x="227" y="135"/>
                    </a:lnTo>
                    <a:lnTo>
                      <a:pt x="215" y="157"/>
                    </a:lnTo>
                    <a:lnTo>
                      <a:pt x="202" y="184"/>
                    </a:lnTo>
                    <a:lnTo>
                      <a:pt x="191" y="214"/>
                    </a:lnTo>
                    <a:lnTo>
                      <a:pt x="185" y="248"/>
                    </a:lnTo>
                    <a:lnTo>
                      <a:pt x="182" y="281"/>
                    </a:lnTo>
                    <a:lnTo>
                      <a:pt x="188" y="313"/>
                    </a:lnTo>
                    <a:lnTo>
                      <a:pt x="201" y="343"/>
                    </a:lnTo>
                    <a:lnTo>
                      <a:pt x="225" y="370"/>
                    </a:lnTo>
                    <a:lnTo>
                      <a:pt x="250" y="343"/>
                    </a:lnTo>
                    <a:lnTo>
                      <a:pt x="271" y="305"/>
                    </a:lnTo>
                    <a:lnTo>
                      <a:pt x="285" y="260"/>
                    </a:lnTo>
                    <a:lnTo>
                      <a:pt x="292" y="211"/>
                    </a:lnTo>
                    <a:lnTo>
                      <a:pt x="291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8" y="8"/>
                    </a:lnTo>
                    <a:lnTo>
                      <a:pt x="262" y="34"/>
                    </a:lnTo>
                    <a:lnTo>
                      <a:pt x="282" y="63"/>
                    </a:lnTo>
                    <a:lnTo>
                      <a:pt x="300" y="95"/>
                    </a:lnTo>
                    <a:lnTo>
                      <a:pt x="315" y="130"/>
                    </a:lnTo>
                    <a:lnTo>
                      <a:pt x="325" y="168"/>
                    </a:lnTo>
                    <a:lnTo>
                      <a:pt x="333" y="211"/>
                    </a:lnTo>
                    <a:lnTo>
                      <a:pt x="339" y="258"/>
                    </a:lnTo>
                    <a:lnTo>
                      <a:pt x="340" y="309"/>
                    </a:lnTo>
                    <a:lnTo>
                      <a:pt x="354" y="288"/>
                    </a:lnTo>
                    <a:lnTo>
                      <a:pt x="370" y="266"/>
                    </a:lnTo>
                    <a:lnTo>
                      <a:pt x="388" y="244"/>
                    </a:lnTo>
                    <a:lnTo>
                      <a:pt x="409" y="222"/>
                    </a:lnTo>
                    <a:lnTo>
                      <a:pt x="430" y="203"/>
                    </a:lnTo>
                    <a:lnTo>
                      <a:pt x="451" y="184"/>
                    </a:lnTo>
                    <a:lnTo>
                      <a:pt x="471" y="170"/>
                    </a:lnTo>
                    <a:lnTo>
                      <a:pt x="492" y="160"/>
                    </a:lnTo>
                    <a:lnTo>
                      <a:pt x="483" y="180"/>
                    </a:lnTo>
                    <a:lnTo>
                      <a:pt x="469" y="203"/>
                    </a:lnTo>
                    <a:lnTo>
                      <a:pt x="452" y="227"/>
                    </a:lnTo>
                    <a:lnTo>
                      <a:pt x="433" y="251"/>
                    </a:lnTo>
                    <a:lnTo>
                      <a:pt x="415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0" y="334"/>
                    </a:lnTo>
                    <a:lnTo>
                      <a:pt x="388" y="339"/>
                    </a:lnTo>
                    <a:lnTo>
                      <a:pt x="396" y="343"/>
                    </a:lnTo>
                    <a:lnTo>
                      <a:pt x="407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4" y="360"/>
                    </a:lnTo>
                    <a:lnTo>
                      <a:pt x="458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2"/>
                    </a:lnTo>
                    <a:lnTo>
                      <a:pt x="375" y="65"/>
                    </a:lnTo>
                    <a:lnTo>
                      <a:pt x="346" y="36"/>
                    </a:lnTo>
                    <a:lnTo>
                      <a:pt x="375" y="57"/>
                    </a:lnTo>
                    <a:lnTo>
                      <a:pt x="400" y="79"/>
                    </a:lnTo>
                    <a:lnTo>
                      <a:pt x="423" y="102"/>
                    </a:lnTo>
                    <a:lnTo>
                      <a:pt x="444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4" y="10"/>
                    </a:lnTo>
                    <a:lnTo>
                      <a:pt x="490" y="39"/>
                    </a:lnTo>
                    <a:lnTo>
                      <a:pt x="506" y="70"/>
                    </a:lnTo>
                    <a:lnTo>
                      <a:pt x="520" y="106"/>
                    </a:lnTo>
                    <a:lnTo>
                      <a:pt x="531" y="145"/>
                    </a:lnTo>
                    <a:lnTo>
                      <a:pt x="539" y="188"/>
                    </a:lnTo>
                    <a:lnTo>
                      <a:pt x="542" y="236"/>
                    </a:lnTo>
                    <a:lnTo>
                      <a:pt x="538" y="290"/>
                    </a:lnTo>
                    <a:lnTo>
                      <a:pt x="527" y="349"/>
                    </a:lnTo>
                    <a:lnTo>
                      <a:pt x="553" y="321"/>
                    </a:lnTo>
                    <a:lnTo>
                      <a:pt x="576" y="288"/>
                    </a:lnTo>
                    <a:lnTo>
                      <a:pt x="595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3" y="125"/>
                    </a:lnTo>
                    <a:lnTo>
                      <a:pt x="584" y="83"/>
                    </a:lnTo>
                    <a:lnTo>
                      <a:pt x="552" y="42"/>
                    </a:lnTo>
                    <a:lnTo>
                      <a:pt x="567" y="50"/>
                    </a:lnTo>
                    <a:lnTo>
                      <a:pt x="582" y="59"/>
                    </a:lnTo>
                    <a:lnTo>
                      <a:pt x="597" y="69"/>
                    </a:lnTo>
                    <a:lnTo>
                      <a:pt x="611" y="80"/>
                    </a:lnTo>
                    <a:lnTo>
                      <a:pt x="622" y="95"/>
                    </a:lnTo>
                    <a:lnTo>
                      <a:pt x="633" y="113"/>
                    </a:lnTo>
                    <a:lnTo>
                      <a:pt x="642" y="134"/>
                    </a:lnTo>
                    <a:lnTo>
                      <a:pt x="648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9" y="32"/>
                    </a:lnTo>
                    <a:lnTo>
                      <a:pt x="645" y="0"/>
                    </a:lnTo>
                    <a:lnTo>
                      <a:pt x="656" y="38"/>
                    </a:lnTo>
                    <a:lnTo>
                      <a:pt x="661" y="82"/>
                    </a:lnTo>
                    <a:lnTo>
                      <a:pt x="663" y="129"/>
                    </a:lnTo>
                    <a:lnTo>
                      <a:pt x="660" y="178"/>
                    </a:lnTo>
                    <a:lnTo>
                      <a:pt x="652" y="228"/>
                    </a:lnTo>
                    <a:lnTo>
                      <a:pt x="642" y="276"/>
                    </a:lnTo>
                    <a:lnTo>
                      <a:pt x="627" y="320"/>
                    </a:lnTo>
                    <a:lnTo>
                      <a:pt x="610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80" y="255"/>
                    </a:lnTo>
                    <a:lnTo>
                      <a:pt x="697" y="212"/>
                    </a:lnTo>
                    <a:lnTo>
                      <a:pt x="711" y="167"/>
                    </a:lnTo>
                    <a:lnTo>
                      <a:pt x="722" y="122"/>
                    </a:lnTo>
                    <a:lnTo>
                      <a:pt x="729" y="77"/>
                    </a:lnTo>
                    <a:lnTo>
                      <a:pt x="733" y="33"/>
                    </a:lnTo>
                    <a:lnTo>
                      <a:pt x="741" y="87"/>
                    </a:lnTo>
                    <a:lnTo>
                      <a:pt x="745" y="147"/>
                    </a:lnTo>
                    <a:lnTo>
                      <a:pt x="743" y="210"/>
                    </a:lnTo>
                    <a:lnTo>
                      <a:pt x="730" y="268"/>
                    </a:lnTo>
                    <a:lnTo>
                      <a:pt x="743" y="252"/>
                    </a:lnTo>
                    <a:lnTo>
                      <a:pt x="757" y="232"/>
                    </a:lnTo>
                    <a:lnTo>
                      <a:pt x="771" y="206"/>
                    </a:lnTo>
                    <a:lnTo>
                      <a:pt x="785" y="180"/>
                    </a:lnTo>
                    <a:lnTo>
                      <a:pt x="797" y="153"/>
                    </a:lnTo>
                    <a:lnTo>
                      <a:pt x="809" y="129"/>
                    </a:lnTo>
                    <a:lnTo>
                      <a:pt x="817" y="108"/>
                    </a:lnTo>
                    <a:lnTo>
                      <a:pt x="821" y="93"/>
                    </a:lnTo>
                    <a:lnTo>
                      <a:pt x="819" y="117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5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7" y="295"/>
                    </a:lnTo>
                    <a:lnTo>
                      <a:pt x="726" y="324"/>
                    </a:lnTo>
                    <a:lnTo>
                      <a:pt x="752" y="306"/>
                    </a:lnTo>
                    <a:lnTo>
                      <a:pt x="778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70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1" y="166"/>
                    </a:lnTo>
                    <a:lnTo>
                      <a:pt x="882" y="193"/>
                    </a:lnTo>
                    <a:lnTo>
                      <a:pt x="873" y="220"/>
                    </a:lnTo>
                    <a:lnTo>
                      <a:pt x="862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49" y="297"/>
                    </a:lnTo>
                    <a:lnTo>
                      <a:pt x="877" y="271"/>
                    </a:lnTo>
                    <a:lnTo>
                      <a:pt x="902" y="237"/>
                    </a:lnTo>
                    <a:lnTo>
                      <a:pt x="925" y="200"/>
                    </a:lnTo>
                    <a:lnTo>
                      <a:pt x="945" y="161"/>
                    </a:lnTo>
                    <a:lnTo>
                      <a:pt x="962" y="122"/>
                    </a:lnTo>
                    <a:lnTo>
                      <a:pt x="976" y="83"/>
                    </a:lnTo>
                    <a:lnTo>
                      <a:pt x="986" y="46"/>
                    </a:lnTo>
                    <a:lnTo>
                      <a:pt x="980" y="86"/>
                    </a:lnTo>
                    <a:lnTo>
                      <a:pt x="979" y="128"/>
                    </a:lnTo>
                    <a:lnTo>
                      <a:pt x="980" y="169"/>
                    </a:lnTo>
                    <a:lnTo>
                      <a:pt x="984" y="210"/>
                    </a:lnTo>
                    <a:lnTo>
                      <a:pt x="986" y="247"/>
                    </a:lnTo>
                    <a:lnTo>
                      <a:pt x="986" y="282"/>
                    </a:lnTo>
                    <a:lnTo>
                      <a:pt x="983" y="312"/>
                    </a:lnTo>
                    <a:lnTo>
                      <a:pt x="975" y="339"/>
                    </a:lnTo>
                    <a:lnTo>
                      <a:pt x="901" y="398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25" name="Group 106">
              <a:extLst>
                <a:ext uri="{FF2B5EF4-FFF2-40B4-BE49-F238E27FC236}">
                  <a16:creationId xmlns:a16="http://schemas.microsoft.com/office/drawing/2014/main" id="{B7E88D6D-6913-EA2B-6EEF-43C5D13302EA}"/>
                </a:ext>
              </a:extLst>
            </p:cNvPr>
            <p:cNvGrpSpPr/>
            <p:nvPr/>
          </p:nvGrpSpPr>
          <p:grpSpPr bwMode="auto">
            <a:xfrm>
              <a:off x="2688" y="4105"/>
              <a:ext cx="1479" cy="215"/>
              <a:chOff x="3452" y="4125"/>
              <a:chExt cx="1479" cy="215"/>
            </a:xfrm>
          </p:grpSpPr>
          <p:sp>
            <p:nvSpPr>
              <p:cNvPr id="60" name="Freeform 107">
                <a:extLst>
                  <a:ext uri="{FF2B5EF4-FFF2-40B4-BE49-F238E27FC236}">
                    <a16:creationId xmlns:a16="http://schemas.microsoft.com/office/drawing/2014/main" id="{E2208C87-8F10-4C81-0230-FBD84AF63A85}"/>
                  </a:ext>
                </a:extLst>
              </p:cNvPr>
              <p:cNvSpPr/>
              <p:nvPr/>
            </p:nvSpPr>
            <p:spPr bwMode="auto">
              <a:xfrm>
                <a:off x="3592" y="4158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2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9" y="1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0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1" name="Freeform 108">
                <a:extLst>
                  <a:ext uri="{FF2B5EF4-FFF2-40B4-BE49-F238E27FC236}">
                    <a16:creationId xmlns:a16="http://schemas.microsoft.com/office/drawing/2014/main" id="{1199D2BC-B2DA-E57B-96E5-58B3B4EFC248}"/>
                  </a:ext>
                </a:extLst>
              </p:cNvPr>
              <p:cNvSpPr/>
              <p:nvPr/>
            </p:nvSpPr>
            <p:spPr bwMode="auto">
              <a:xfrm>
                <a:off x="3668" y="4235"/>
                <a:ext cx="16" cy="16"/>
              </a:xfrm>
              <a:custGeom>
                <a:avLst/>
                <a:gdLst>
                  <a:gd name="T0" fmla="*/ 0 w 34"/>
                  <a:gd name="T1" fmla="*/ 1 h 32"/>
                  <a:gd name="T2" fmla="*/ 0 w 34"/>
                  <a:gd name="T3" fmla="*/ 1 h 32"/>
                  <a:gd name="T4" fmla="*/ 0 w 34"/>
                  <a:gd name="T5" fmla="*/ 1 h 32"/>
                  <a:gd name="T6" fmla="*/ 0 w 34"/>
                  <a:gd name="T7" fmla="*/ 1 h 32"/>
                  <a:gd name="T8" fmla="*/ 0 w 34"/>
                  <a:gd name="T9" fmla="*/ 0 h 32"/>
                  <a:gd name="T10" fmla="*/ 0 w 34"/>
                  <a:gd name="T11" fmla="*/ 0 h 32"/>
                  <a:gd name="T12" fmla="*/ 0 w 34"/>
                  <a:gd name="T13" fmla="*/ 1 h 32"/>
                  <a:gd name="T14" fmla="*/ 0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0 w 34"/>
                  <a:gd name="T21" fmla="*/ 1 h 32"/>
                  <a:gd name="T22" fmla="*/ 0 w 34"/>
                  <a:gd name="T23" fmla="*/ 1 h 32"/>
                  <a:gd name="T24" fmla="*/ 0 w 34"/>
                  <a:gd name="T25" fmla="*/ 1 h 32"/>
                  <a:gd name="T26" fmla="*/ 0 w 34"/>
                  <a:gd name="T27" fmla="*/ 1 h 32"/>
                  <a:gd name="T28" fmla="*/ 0 w 34"/>
                  <a:gd name="T29" fmla="*/ 1 h 32"/>
                  <a:gd name="T30" fmla="*/ 0 w 34"/>
                  <a:gd name="T31" fmla="*/ 1 h 32"/>
                  <a:gd name="T32" fmla="*/ 0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3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8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2" name="Freeform 109">
                <a:extLst>
                  <a:ext uri="{FF2B5EF4-FFF2-40B4-BE49-F238E27FC236}">
                    <a16:creationId xmlns:a16="http://schemas.microsoft.com/office/drawing/2014/main" id="{36C575CC-45D3-D7A5-BF69-107FB1D558F8}"/>
                  </a:ext>
                </a:extLst>
              </p:cNvPr>
              <p:cNvSpPr/>
              <p:nvPr/>
            </p:nvSpPr>
            <p:spPr bwMode="auto">
              <a:xfrm>
                <a:off x="3668" y="4194"/>
                <a:ext cx="16" cy="17"/>
              </a:xfrm>
              <a:custGeom>
                <a:avLst/>
                <a:gdLst>
                  <a:gd name="T0" fmla="*/ 0 w 33"/>
                  <a:gd name="T1" fmla="*/ 1 h 32"/>
                  <a:gd name="T2" fmla="*/ 0 w 33"/>
                  <a:gd name="T3" fmla="*/ 1 h 32"/>
                  <a:gd name="T4" fmla="*/ 0 w 33"/>
                  <a:gd name="T5" fmla="*/ 1 h 32"/>
                  <a:gd name="T6" fmla="*/ 0 w 33"/>
                  <a:gd name="T7" fmla="*/ 1 h 32"/>
                  <a:gd name="T8" fmla="*/ 0 w 33"/>
                  <a:gd name="T9" fmla="*/ 0 h 32"/>
                  <a:gd name="T10" fmla="*/ 0 w 33"/>
                  <a:gd name="T11" fmla="*/ 0 h 32"/>
                  <a:gd name="T12" fmla="*/ 0 w 33"/>
                  <a:gd name="T13" fmla="*/ 1 h 32"/>
                  <a:gd name="T14" fmla="*/ 0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0 w 33"/>
                  <a:gd name="T21" fmla="*/ 1 h 32"/>
                  <a:gd name="T22" fmla="*/ 0 w 33"/>
                  <a:gd name="T23" fmla="*/ 1 h 32"/>
                  <a:gd name="T24" fmla="*/ 0 w 33"/>
                  <a:gd name="T25" fmla="*/ 1 h 32"/>
                  <a:gd name="T26" fmla="*/ 0 w 33"/>
                  <a:gd name="T27" fmla="*/ 1 h 32"/>
                  <a:gd name="T28" fmla="*/ 0 w 33"/>
                  <a:gd name="T29" fmla="*/ 1 h 32"/>
                  <a:gd name="T30" fmla="*/ 0 w 33"/>
                  <a:gd name="T31" fmla="*/ 1 h 32"/>
                  <a:gd name="T32" fmla="*/ 0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19"/>
                    </a:moveTo>
                    <a:lnTo>
                      <a:pt x="33" y="13"/>
                    </a:lnTo>
                    <a:lnTo>
                      <a:pt x="30" y="7"/>
                    </a:lnTo>
                    <a:lnTo>
                      <a:pt x="26" y="2"/>
                    </a:lnTo>
                    <a:lnTo>
                      <a:pt x="20" y="0"/>
                    </a:lnTo>
                    <a:lnTo>
                      <a:pt x="13" y="0"/>
                    </a:lnTo>
                    <a:lnTo>
                      <a:pt x="7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29" y="25"/>
                    </a:lnTo>
                    <a:lnTo>
                      <a:pt x="33" y="1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3" name="Freeform 110">
                <a:extLst>
                  <a:ext uri="{FF2B5EF4-FFF2-40B4-BE49-F238E27FC236}">
                    <a16:creationId xmlns:a16="http://schemas.microsoft.com/office/drawing/2014/main" id="{8F3C2B77-7C10-CF61-A857-FD8010A6FDF1}"/>
                  </a:ext>
                </a:extLst>
              </p:cNvPr>
              <p:cNvSpPr/>
              <p:nvPr/>
            </p:nvSpPr>
            <p:spPr bwMode="auto">
              <a:xfrm>
                <a:off x="3671" y="4153"/>
                <a:ext cx="16" cy="17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6" y="3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4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4" y="30"/>
                    </a:lnTo>
                    <a:lnTo>
                      <a:pt x="29" y="25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4" name="Freeform 111">
                <a:extLst>
                  <a:ext uri="{FF2B5EF4-FFF2-40B4-BE49-F238E27FC236}">
                    <a16:creationId xmlns:a16="http://schemas.microsoft.com/office/drawing/2014/main" id="{126E6616-85E6-4619-0503-4966B7190B18}"/>
                  </a:ext>
                </a:extLst>
              </p:cNvPr>
              <p:cNvSpPr/>
              <p:nvPr/>
            </p:nvSpPr>
            <p:spPr bwMode="auto">
              <a:xfrm>
                <a:off x="3772" y="4256"/>
                <a:ext cx="17" cy="16"/>
              </a:xfrm>
              <a:custGeom>
                <a:avLst/>
                <a:gdLst>
                  <a:gd name="T0" fmla="*/ 1 w 33"/>
                  <a:gd name="T1" fmla="*/ 1 h 32"/>
                  <a:gd name="T2" fmla="*/ 1 w 33"/>
                  <a:gd name="T3" fmla="*/ 1 h 32"/>
                  <a:gd name="T4" fmla="*/ 1 w 33"/>
                  <a:gd name="T5" fmla="*/ 1 h 32"/>
                  <a:gd name="T6" fmla="*/ 1 w 33"/>
                  <a:gd name="T7" fmla="*/ 1 h 32"/>
                  <a:gd name="T8" fmla="*/ 1 w 33"/>
                  <a:gd name="T9" fmla="*/ 0 h 32"/>
                  <a:gd name="T10" fmla="*/ 1 w 33"/>
                  <a:gd name="T11" fmla="*/ 0 h 32"/>
                  <a:gd name="T12" fmla="*/ 1 w 33"/>
                  <a:gd name="T13" fmla="*/ 1 h 32"/>
                  <a:gd name="T14" fmla="*/ 1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1 w 33"/>
                  <a:gd name="T21" fmla="*/ 1 h 32"/>
                  <a:gd name="T22" fmla="*/ 1 w 33"/>
                  <a:gd name="T23" fmla="*/ 1 h 32"/>
                  <a:gd name="T24" fmla="*/ 1 w 33"/>
                  <a:gd name="T25" fmla="*/ 1 h 32"/>
                  <a:gd name="T26" fmla="*/ 1 w 33"/>
                  <a:gd name="T27" fmla="*/ 1 h 32"/>
                  <a:gd name="T28" fmla="*/ 1 w 33"/>
                  <a:gd name="T29" fmla="*/ 1 h 32"/>
                  <a:gd name="T30" fmla="*/ 1 w 33"/>
                  <a:gd name="T31" fmla="*/ 1 h 32"/>
                  <a:gd name="T32" fmla="*/ 1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20"/>
                    </a:moveTo>
                    <a:lnTo>
                      <a:pt x="33" y="14"/>
                    </a:lnTo>
                    <a:lnTo>
                      <a:pt x="31" y="8"/>
                    </a:lnTo>
                    <a:lnTo>
                      <a:pt x="26" y="4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3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7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30" y="26"/>
                    </a:lnTo>
                    <a:lnTo>
                      <a:pt x="33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5" name="Freeform 112">
                <a:extLst>
                  <a:ext uri="{FF2B5EF4-FFF2-40B4-BE49-F238E27FC236}">
                    <a16:creationId xmlns:a16="http://schemas.microsoft.com/office/drawing/2014/main" id="{06CFD916-CFBB-A998-827A-04FCE2CE0D9D}"/>
                  </a:ext>
                </a:extLst>
              </p:cNvPr>
              <p:cNvSpPr/>
              <p:nvPr/>
            </p:nvSpPr>
            <p:spPr bwMode="auto">
              <a:xfrm>
                <a:off x="3768" y="4216"/>
                <a:ext cx="17" cy="16"/>
              </a:xfrm>
              <a:custGeom>
                <a:avLst/>
                <a:gdLst>
                  <a:gd name="T0" fmla="*/ 1 w 32"/>
                  <a:gd name="T1" fmla="*/ 0 h 33"/>
                  <a:gd name="T2" fmla="*/ 1 w 32"/>
                  <a:gd name="T3" fmla="*/ 0 h 33"/>
                  <a:gd name="T4" fmla="*/ 1 w 32"/>
                  <a:gd name="T5" fmla="*/ 0 h 33"/>
                  <a:gd name="T6" fmla="*/ 1 w 32"/>
                  <a:gd name="T7" fmla="*/ 0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0 h 33"/>
                  <a:gd name="T14" fmla="*/ 1 w 32"/>
                  <a:gd name="T15" fmla="*/ 0 h 33"/>
                  <a:gd name="T16" fmla="*/ 0 w 32"/>
                  <a:gd name="T17" fmla="*/ 0 h 33"/>
                  <a:gd name="T18" fmla="*/ 0 w 32"/>
                  <a:gd name="T19" fmla="*/ 0 h 33"/>
                  <a:gd name="T20" fmla="*/ 1 w 32"/>
                  <a:gd name="T21" fmla="*/ 0 h 33"/>
                  <a:gd name="T22" fmla="*/ 1 w 32"/>
                  <a:gd name="T23" fmla="*/ 0 h 33"/>
                  <a:gd name="T24" fmla="*/ 1 w 32"/>
                  <a:gd name="T25" fmla="*/ 0 h 33"/>
                  <a:gd name="T26" fmla="*/ 1 w 32"/>
                  <a:gd name="T27" fmla="*/ 0 h 33"/>
                  <a:gd name="T28" fmla="*/ 1 w 32"/>
                  <a:gd name="T29" fmla="*/ 0 h 33"/>
                  <a:gd name="T30" fmla="*/ 1 w 32"/>
                  <a:gd name="T31" fmla="*/ 0 h 33"/>
                  <a:gd name="T32" fmla="*/ 1 w 32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9"/>
                    </a:lnTo>
                    <a:lnTo>
                      <a:pt x="26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3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3"/>
                    </a:ln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6" name="Freeform 113">
                <a:extLst>
                  <a:ext uri="{FF2B5EF4-FFF2-40B4-BE49-F238E27FC236}">
                    <a16:creationId xmlns:a16="http://schemas.microsoft.com/office/drawing/2014/main" id="{873F890D-5F7E-AF4A-0D8A-8B39C37355E1}"/>
                  </a:ext>
                </a:extLst>
              </p:cNvPr>
              <p:cNvSpPr/>
              <p:nvPr/>
            </p:nvSpPr>
            <p:spPr bwMode="auto">
              <a:xfrm>
                <a:off x="3774" y="4175"/>
                <a:ext cx="16" cy="17"/>
              </a:xfrm>
              <a:custGeom>
                <a:avLst/>
                <a:gdLst>
                  <a:gd name="T0" fmla="*/ 0 w 33"/>
                  <a:gd name="T1" fmla="*/ 1 h 33"/>
                  <a:gd name="T2" fmla="*/ 0 w 33"/>
                  <a:gd name="T3" fmla="*/ 1 h 33"/>
                  <a:gd name="T4" fmla="*/ 0 w 33"/>
                  <a:gd name="T5" fmla="*/ 1 h 33"/>
                  <a:gd name="T6" fmla="*/ 0 w 33"/>
                  <a:gd name="T7" fmla="*/ 1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1 h 33"/>
                  <a:gd name="T14" fmla="*/ 0 w 33"/>
                  <a:gd name="T15" fmla="*/ 1 h 33"/>
                  <a:gd name="T16" fmla="*/ 0 w 33"/>
                  <a:gd name="T17" fmla="*/ 1 h 33"/>
                  <a:gd name="T18" fmla="*/ 0 w 33"/>
                  <a:gd name="T19" fmla="*/ 1 h 33"/>
                  <a:gd name="T20" fmla="*/ 0 w 33"/>
                  <a:gd name="T21" fmla="*/ 1 h 33"/>
                  <a:gd name="T22" fmla="*/ 0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0 w 33"/>
                  <a:gd name="T29" fmla="*/ 1 h 33"/>
                  <a:gd name="T30" fmla="*/ 0 w 33"/>
                  <a:gd name="T31" fmla="*/ 1 h 33"/>
                  <a:gd name="T32" fmla="*/ 0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33" y="21"/>
                    </a:moveTo>
                    <a:lnTo>
                      <a:pt x="33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5" y="31"/>
                    </a:lnTo>
                    <a:lnTo>
                      <a:pt x="29" y="26"/>
                    </a:lnTo>
                    <a:lnTo>
                      <a:pt x="33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7" name="Freeform 114">
                <a:extLst>
                  <a:ext uri="{FF2B5EF4-FFF2-40B4-BE49-F238E27FC236}">
                    <a16:creationId xmlns:a16="http://schemas.microsoft.com/office/drawing/2014/main" id="{BD6A1915-4F07-D83F-322A-BD01E1C2BDA6}"/>
                  </a:ext>
                </a:extLst>
              </p:cNvPr>
              <p:cNvSpPr/>
              <p:nvPr/>
            </p:nvSpPr>
            <p:spPr bwMode="auto">
              <a:xfrm>
                <a:off x="3789" y="4136"/>
                <a:ext cx="16" cy="17"/>
              </a:xfrm>
              <a:custGeom>
                <a:avLst/>
                <a:gdLst>
                  <a:gd name="T0" fmla="*/ 1 w 32"/>
                  <a:gd name="T1" fmla="*/ 1 h 34"/>
                  <a:gd name="T2" fmla="*/ 1 w 32"/>
                  <a:gd name="T3" fmla="*/ 1 h 34"/>
                  <a:gd name="T4" fmla="*/ 1 w 32"/>
                  <a:gd name="T5" fmla="*/ 1 h 34"/>
                  <a:gd name="T6" fmla="*/ 1 w 32"/>
                  <a:gd name="T7" fmla="*/ 1 h 34"/>
                  <a:gd name="T8" fmla="*/ 1 w 32"/>
                  <a:gd name="T9" fmla="*/ 0 h 34"/>
                  <a:gd name="T10" fmla="*/ 1 w 32"/>
                  <a:gd name="T11" fmla="*/ 0 h 34"/>
                  <a:gd name="T12" fmla="*/ 1 w 32"/>
                  <a:gd name="T13" fmla="*/ 1 h 34"/>
                  <a:gd name="T14" fmla="*/ 1 w 32"/>
                  <a:gd name="T15" fmla="*/ 1 h 34"/>
                  <a:gd name="T16" fmla="*/ 0 w 32"/>
                  <a:gd name="T17" fmla="*/ 1 h 34"/>
                  <a:gd name="T18" fmla="*/ 0 w 32"/>
                  <a:gd name="T19" fmla="*/ 1 h 34"/>
                  <a:gd name="T20" fmla="*/ 1 w 32"/>
                  <a:gd name="T21" fmla="*/ 1 h 34"/>
                  <a:gd name="T22" fmla="*/ 1 w 32"/>
                  <a:gd name="T23" fmla="*/ 1 h 34"/>
                  <a:gd name="T24" fmla="*/ 1 w 32"/>
                  <a:gd name="T25" fmla="*/ 1 h 34"/>
                  <a:gd name="T26" fmla="*/ 1 w 32"/>
                  <a:gd name="T27" fmla="*/ 1 h 34"/>
                  <a:gd name="T28" fmla="*/ 1 w 32"/>
                  <a:gd name="T29" fmla="*/ 1 h 34"/>
                  <a:gd name="T30" fmla="*/ 1 w 32"/>
                  <a:gd name="T31" fmla="*/ 1 h 34"/>
                  <a:gd name="T32" fmla="*/ 1 w 32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4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4"/>
                    </a:lnTo>
                    <a:lnTo>
                      <a:pt x="20" y="34"/>
                    </a:lnTo>
                    <a:lnTo>
                      <a:pt x="25" y="32"/>
                    </a:lnTo>
                    <a:lnTo>
                      <a:pt x="30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8" name="Freeform 115">
                <a:extLst>
                  <a:ext uri="{FF2B5EF4-FFF2-40B4-BE49-F238E27FC236}">
                    <a16:creationId xmlns:a16="http://schemas.microsoft.com/office/drawing/2014/main" id="{8E15B9C0-314B-E43E-BE95-9BBA81DD3DCD}"/>
                  </a:ext>
                </a:extLst>
              </p:cNvPr>
              <p:cNvSpPr/>
              <p:nvPr/>
            </p:nvSpPr>
            <p:spPr bwMode="auto">
              <a:xfrm>
                <a:off x="3842" y="4235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9" name="Freeform 116">
                <a:extLst>
                  <a:ext uri="{FF2B5EF4-FFF2-40B4-BE49-F238E27FC236}">
                    <a16:creationId xmlns:a16="http://schemas.microsoft.com/office/drawing/2014/main" id="{B829BB01-ADF3-607C-3E6E-132EDB8AA281}"/>
                  </a:ext>
                </a:extLst>
              </p:cNvPr>
              <p:cNvSpPr/>
              <p:nvPr/>
            </p:nvSpPr>
            <p:spPr bwMode="auto">
              <a:xfrm>
                <a:off x="3857" y="4201"/>
                <a:ext cx="16" cy="16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lnTo>
                      <a:pt x="18" y="32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70" name="Freeform 117">
                <a:extLst>
                  <a:ext uri="{FF2B5EF4-FFF2-40B4-BE49-F238E27FC236}">
                    <a16:creationId xmlns:a16="http://schemas.microsoft.com/office/drawing/2014/main" id="{2B662D86-B81A-BC95-D8E7-843C380B7245}"/>
                  </a:ext>
                </a:extLst>
              </p:cNvPr>
              <p:cNvSpPr/>
              <p:nvPr/>
            </p:nvSpPr>
            <p:spPr bwMode="auto">
              <a:xfrm>
                <a:off x="3861" y="4164"/>
                <a:ext cx="16" cy="17"/>
              </a:xfrm>
              <a:custGeom>
                <a:avLst/>
                <a:gdLst>
                  <a:gd name="T0" fmla="*/ 1 w 32"/>
                  <a:gd name="T1" fmla="*/ 1 h 33"/>
                  <a:gd name="T2" fmla="*/ 1 w 32"/>
                  <a:gd name="T3" fmla="*/ 1 h 33"/>
                  <a:gd name="T4" fmla="*/ 1 w 32"/>
                  <a:gd name="T5" fmla="*/ 1 h 33"/>
                  <a:gd name="T6" fmla="*/ 1 w 32"/>
                  <a:gd name="T7" fmla="*/ 1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1 h 33"/>
                  <a:gd name="T14" fmla="*/ 1 w 32"/>
                  <a:gd name="T15" fmla="*/ 1 h 33"/>
                  <a:gd name="T16" fmla="*/ 0 w 32"/>
                  <a:gd name="T17" fmla="*/ 1 h 33"/>
                  <a:gd name="T18" fmla="*/ 0 w 32"/>
                  <a:gd name="T19" fmla="*/ 1 h 33"/>
                  <a:gd name="T20" fmla="*/ 1 w 32"/>
                  <a:gd name="T21" fmla="*/ 1 h 33"/>
                  <a:gd name="T22" fmla="*/ 1 w 32"/>
                  <a:gd name="T23" fmla="*/ 1 h 33"/>
                  <a:gd name="T24" fmla="*/ 1 w 32"/>
                  <a:gd name="T25" fmla="*/ 1 h 33"/>
                  <a:gd name="T26" fmla="*/ 1 w 32"/>
                  <a:gd name="T27" fmla="*/ 1 h 33"/>
                  <a:gd name="T28" fmla="*/ 1 w 32"/>
                  <a:gd name="T29" fmla="*/ 1 h 33"/>
                  <a:gd name="T30" fmla="*/ 1 w 32"/>
                  <a:gd name="T31" fmla="*/ 1 h 33"/>
                  <a:gd name="T32" fmla="*/ 1 w 32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71" name="Freeform 118">
                <a:extLst>
                  <a:ext uri="{FF2B5EF4-FFF2-40B4-BE49-F238E27FC236}">
                    <a16:creationId xmlns:a16="http://schemas.microsoft.com/office/drawing/2014/main" id="{C4000834-5C4A-CCF2-88A9-F6BDC482CD79}"/>
                  </a:ext>
                </a:extLst>
              </p:cNvPr>
              <p:cNvSpPr/>
              <p:nvPr/>
            </p:nvSpPr>
            <p:spPr bwMode="auto">
              <a:xfrm>
                <a:off x="4066" y="4265"/>
                <a:ext cx="40" cy="40"/>
              </a:xfrm>
              <a:custGeom>
                <a:avLst/>
                <a:gdLst>
                  <a:gd name="T0" fmla="*/ 1 w 80"/>
                  <a:gd name="T1" fmla="*/ 0 h 80"/>
                  <a:gd name="T2" fmla="*/ 1 w 80"/>
                  <a:gd name="T3" fmla="*/ 0 h 80"/>
                  <a:gd name="T4" fmla="*/ 1 w 80"/>
                  <a:gd name="T5" fmla="*/ 1 h 80"/>
                  <a:gd name="T6" fmla="*/ 1 w 80"/>
                  <a:gd name="T7" fmla="*/ 1 h 80"/>
                  <a:gd name="T8" fmla="*/ 1 w 80"/>
                  <a:gd name="T9" fmla="*/ 1 h 80"/>
                  <a:gd name="T10" fmla="*/ 1 w 80"/>
                  <a:gd name="T11" fmla="*/ 1 h 80"/>
                  <a:gd name="T12" fmla="*/ 1 w 80"/>
                  <a:gd name="T13" fmla="*/ 1 h 80"/>
                  <a:gd name="T14" fmla="*/ 1 w 80"/>
                  <a:gd name="T15" fmla="*/ 1 h 80"/>
                  <a:gd name="T16" fmla="*/ 0 w 80"/>
                  <a:gd name="T17" fmla="*/ 1 h 80"/>
                  <a:gd name="T18" fmla="*/ 0 w 80"/>
                  <a:gd name="T19" fmla="*/ 1 h 80"/>
                  <a:gd name="T20" fmla="*/ 0 w 80"/>
                  <a:gd name="T21" fmla="*/ 1 h 80"/>
                  <a:gd name="T22" fmla="*/ 1 w 80"/>
                  <a:gd name="T23" fmla="*/ 1 h 80"/>
                  <a:gd name="T24" fmla="*/ 1 w 80"/>
                  <a:gd name="T25" fmla="*/ 1 h 80"/>
                  <a:gd name="T26" fmla="*/ 1 w 80"/>
                  <a:gd name="T27" fmla="*/ 1 h 80"/>
                  <a:gd name="T28" fmla="*/ 1 w 80"/>
                  <a:gd name="T29" fmla="*/ 1 h 80"/>
                  <a:gd name="T30" fmla="*/ 1 w 80"/>
                  <a:gd name="T31" fmla="*/ 1 h 80"/>
                  <a:gd name="T32" fmla="*/ 1 w 80"/>
                  <a:gd name="T33" fmla="*/ 1 h 80"/>
                  <a:gd name="T34" fmla="*/ 1 w 80"/>
                  <a:gd name="T35" fmla="*/ 1 h 80"/>
                  <a:gd name="T36" fmla="*/ 1 w 80"/>
                  <a:gd name="T37" fmla="*/ 1 h 80"/>
                  <a:gd name="T38" fmla="*/ 1 w 80"/>
                  <a:gd name="T39" fmla="*/ 1 h 80"/>
                  <a:gd name="T40" fmla="*/ 1 w 80"/>
                  <a:gd name="T41" fmla="*/ 1 h 80"/>
                  <a:gd name="T42" fmla="*/ 1 w 80"/>
                  <a:gd name="T43" fmla="*/ 1 h 80"/>
                  <a:gd name="T44" fmla="*/ 1 w 80"/>
                  <a:gd name="T45" fmla="*/ 1 h 80"/>
                  <a:gd name="T46" fmla="*/ 1 w 80"/>
                  <a:gd name="T47" fmla="*/ 1 h 80"/>
                  <a:gd name="T48" fmla="*/ 1 w 80"/>
                  <a:gd name="T49" fmla="*/ 1 h 80"/>
                  <a:gd name="T50" fmla="*/ 1 w 80"/>
                  <a:gd name="T51" fmla="*/ 1 h 80"/>
                  <a:gd name="T52" fmla="*/ 1 w 80"/>
                  <a:gd name="T53" fmla="*/ 1 h 80"/>
                  <a:gd name="T54" fmla="*/ 1 w 80"/>
                  <a:gd name="T55" fmla="*/ 1 h 80"/>
                  <a:gd name="T56" fmla="*/ 1 w 80"/>
                  <a:gd name="T57" fmla="*/ 1 h 80"/>
                  <a:gd name="T58" fmla="*/ 1 w 80"/>
                  <a:gd name="T59" fmla="*/ 1 h 80"/>
                  <a:gd name="T60" fmla="*/ 1 w 80"/>
                  <a:gd name="T61" fmla="*/ 1 h 80"/>
                  <a:gd name="T62" fmla="*/ 1 w 80"/>
                  <a:gd name="T63" fmla="*/ 1 h 80"/>
                  <a:gd name="T64" fmla="*/ 1 w 80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80">
                    <a:moveTo>
                      <a:pt x="46" y="0"/>
                    </a:moveTo>
                    <a:lnTo>
                      <a:pt x="38" y="0"/>
                    </a:lnTo>
                    <a:lnTo>
                      <a:pt x="30" y="2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9"/>
                    </a:lnTo>
                    <a:lnTo>
                      <a:pt x="3" y="26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9"/>
                    </a:lnTo>
                    <a:lnTo>
                      <a:pt x="18" y="74"/>
                    </a:lnTo>
                    <a:lnTo>
                      <a:pt x="24" y="78"/>
                    </a:lnTo>
                    <a:lnTo>
                      <a:pt x="32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7"/>
                    </a:lnTo>
                    <a:lnTo>
                      <a:pt x="62" y="73"/>
                    </a:lnTo>
                    <a:lnTo>
                      <a:pt x="68" y="67"/>
                    </a:lnTo>
                    <a:lnTo>
                      <a:pt x="73" y="62"/>
                    </a:lnTo>
                    <a:lnTo>
                      <a:pt x="76" y="55"/>
                    </a:lnTo>
                    <a:lnTo>
                      <a:pt x="79" y="47"/>
                    </a:lnTo>
                    <a:lnTo>
                      <a:pt x="80" y="39"/>
                    </a:lnTo>
                    <a:lnTo>
                      <a:pt x="79" y="30"/>
                    </a:lnTo>
                    <a:lnTo>
                      <a:pt x="76" y="24"/>
                    </a:lnTo>
                    <a:lnTo>
                      <a:pt x="73" y="17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72" name="Freeform 119">
                <a:extLst>
                  <a:ext uri="{FF2B5EF4-FFF2-40B4-BE49-F238E27FC236}">
                    <a16:creationId xmlns:a16="http://schemas.microsoft.com/office/drawing/2014/main" id="{9388395C-393B-8E86-34E5-AA9BEE17E6C0}"/>
                  </a:ext>
                </a:extLst>
              </p:cNvPr>
              <p:cNvSpPr/>
              <p:nvPr/>
            </p:nvSpPr>
            <p:spPr bwMode="auto">
              <a:xfrm>
                <a:off x="4136" y="4223"/>
                <a:ext cx="40" cy="39"/>
              </a:xfrm>
              <a:custGeom>
                <a:avLst/>
                <a:gdLst>
                  <a:gd name="T0" fmla="*/ 1 w 79"/>
                  <a:gd name="T1" fmla="*/ 0 h 80"/>
                  <a:gd name="T2" fmla="*/ 1 w 79"/>
                  <a:gd name="T3" fmla="*/ 0 h 80"/>
                  <a:gd name="T4" fmla="*/ 1 w 79"/>
                  <a:gd name="T5" fmla="*/ 0 h 80"/>
                  <a:gd name="T6" fmla="*/ 1 w 79"/>
                  <a:gd name="T7" fmla="*/ 0 h 80"/>
                  <a:gd name="T8" fmla="*/ 1 w 79"/>
                  <a:gd name="T9" fmla="*/ 0 h 80"/>
                  <a:gd name="T10" fmla="*/ 1 w 79"/>
                  <a:gd name="T11" fmla="*/ 0 h 80"/>
                  <a:gd name="T12" fmla="*/ 1 w 79"/>
                  <a:gd name="T13" fmla="*/ 0 h 80"/>
                  <a:gd name="T14" fmla="*/ 1 w 79"/>
                  <a:gd name="T15" fmla="*/ 0 h 80"/>
                  <a:gd name="T16" fmla="*/ 0 w 79"/>
                  <a:gd name="T17" fmla="*/ 0 h 80"/>
                  <a:gd name="T18" fmla="*/ 0 w 79"/>
                  <a:gd name="T19" fmla="*/ 0 h 80"/>
                  <a:gd name="T20" fmla="*/ 1 w 79"/>
                  <a:gd name="T21" fmla="*/ 0 h 80"/>
                  <a:gd name="T22" fmla="*/ 1 w 79"/>
                  <a:gd name="T23" fmla="*/ 0 h 80"/>
                  <a:gd name="T24" fmla="*/ 1 w 79"/>
                  <a:gd name="T25" fmla="*/ 0 h 80"/>
                  <a:gd name="T26" fmla="*/ 1 w 79"/>
                  <a:gd name="T27" fmla="*/ 0 h 80"/>
                  <a:gd name="T28" fmla="*/ 1 w 79"/>
                  <a:gd name="T29" fmla="*/ 0 h 80"/>
                  <a:gd name="T30" fmla="*/ 1 w 79"/>
                  <a:gd name="T31" fmla="*/ 0 h 80"/>
                  <a:gd name="T32" fmla="*/ 1 w 79"/>
                  <a:gd name="T33" fmla="*/ 0 h 80"/>
                  <a:gd name="T34" fmla="*/ 1 w 79"/>
                  <a:gd name="T35" fmla="*/ 0 h 80"/>
                  <a:gd name="T36" fmla="*/ 1 w 79"/>
                  <a:gd name="T37" fmla="*/ 0 h 80"/>
                  <a:gd name="T38" fmla="*/ 1 w 79"/>
                  <a:gd name="T39" fmla="*/ 0 h 80"/>
                  <a:gd name="T40" fmla="*/ 1 w 79"/>
                  <a:gd name="T41" fmla="*/ 0 h 80"/>
                  <a:gd name="T42" fmla="*/ 1 w 79"/>
                  <a:gd name="T43" fmla="*/ 0 h 80"/>
                  <a:gd name="T44" fmla="*/ 1 w 79"/>
                  <a:gd name="T45" fmla="*/ 0 h 80"/>
                  <a:gd name="T46" fmla="*/ 1 w 79"/>
                  <a:gd name="T47" fmla="*/ 0 h 80"/>
                  <a:gd name="T48" fmla="*/ 1 w 79"/>
                  <a:gd name="T49" fmla="*/ 0 h 80"/>
                  <a:gd name="T50" fmla="*/ 1 w 79"/>
                  <a:gd name="T51" fmla="*/ 0 h 80"/>
                  <a:gd name="T52" fmla="*/ 1 w 79"/>
                  <a:gd name="T53" fmla="*/ 0 h 80"/>
                  <a:gd name="T54" fmla="*/ 1 w 79"/>
                  <a:gd name="T55" fmla="*/ 0 h 80"/>
                  <a:gd name="T56" fmla="*/ 1 w 79"/>
                  <a:gd name="T57" fmla="*/ 0 h 80"/>
                  <a:gd name="T58" fmla="*/ 1 w 79"/>
                  <a:gd name="T59" fmla="*/ 0 h 80"/>
                  <a:gd name="T60" fmla="*/ 1 w 79"/>
                  <a:gd name="T61" fmla="*/ 0 h 80"/>
                  <a:gd name="T62" fmla="*/ 1 w 79"/>
                  <a:gd name="T63" fmla="*/ 0 h 80"/>
                  <a:gd name="T64" fmla="*/ 1 w 79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79" h="80">
                    <a:moveTo>
                      <a:pt x="47" y="0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4"/>
                    </a:lnTo>
                    <a:lnTo>
                      <a:pt x="17" y="7"/>
                    </a:lnTo>
                    <a:lnTo>
                      <a:pt x="11" y="13"/>
                    </a:lnTo>
                    <a:lnTo>
                      <a:pt x="5" y="19"/>
                    </a:lnTo>
                    <a:lnTo>
                      <a:pt x="2" y="26"/>
                    </a:lnTo>
                    <a:lnTo>
                      <a:pt x="0" y="34"/>
                    </a:lnTo>
                    <a:lnTo>
                      <a:pt x="0" y="42"/>
                    </a:lnTo>
                    <a:lnTo>
                      <a:pt x="1" y="49"/>
                    </a:lnTo>
                    <a:lnTo>
                      <a:pt x="3" y="57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8" y="74"/>
                    </a:lnTo>
                    <a:lnTo>
                      <a:pt x="25" y="78"/>
                    </a:lnTo>
                    <a:lnTo>
                      <a:pt x="33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6"/>
                    </a:lnTo>
                    <a:lnTo>
                      <a:pt x="63" y="73"/>
                    </a:lnTo>
                    <a:lnTo>
                      <a:pt x="69" y="67"/>
                    </a:lnTo>
                    <a:lnTo>
                      <a:pt x="73" y="61"/>
                    </a:lnTo>
                    <a:lnTo>
                      <a:pt x="77" y="55"/>
                    </a:lnTo>
                    <a:lnTo>
                      <a:pt x="79" y="46"/>
                    </a:lnTo>
                    <a:lnTo>
                      <a:pt x="79" y="38"/>
                    </a:lnTo>
                    <a:lnTo>
                      <a:pt x="78" y="31"/>
                    </a:lnTo>
                    <a:lnTo>
                      <a:pt x="76" y="23"/>
                    </a:lnTo>
                    <a:lnTo>
                      <a:pt x="72" y="18"/>
                    </a:lnTo>
                    <a:lnTo>
                      <a:pt x="68" y="12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73" name="Freeform 120">
                <a:extLst>
                  <a:ext uri="{FF2B5EF4-FFF2-40B4-BE49-F238E27FC236}">
                    <a16:creationId xmlns:a16="http://schemas.microsoft.com/office/drawing/2014/main" id="{C517FC08-7D84-9D18-842A-F58423752321}"/>
                  </a:ext>
                </a:extLst>
              </p:cNvPr>
              <p:cNvSpPr/>
              <p:nvPr/>
            </p:nvSpPr>
            <p:spPr bwMode="auto">
              <a:xfrm>
                <a:off x="4059" y="4190"/>
                <a:ext cx="40" cy="40"/>
              </a:xfrm>
              <a:custGeom>
                <a:avLst/>
                <a:gdLst>
                  <a:gd name="T0" fmla="*/ 1 w 80"/>
                  <a:gd name="T1" fmla="*/ 0 h 78"/>
                  <a:gd name="T2" fmla="*/ 1 w 80"/>
                  <a:gd name="T3" fmla="*/ 0 h 78"/>
                  <a:gd name="T4" fmla="*/ 1 w 80"/>
                  <a:gd name="T5" fmla="*/ 0 h 78"/>
                  <a:gd name="T6" fmla="*/ 1 w 80"/>
                  <a:gd name="T7" fmla="*/ 1 h 78"/>
                  <a:gd name="T8" fmla="*/ 1 w 80"/>
                  <a:gd name="T9" fmla="*/ 1 h 78"/>
                  <a:gd name="T10" fmla="*/ 1 w 80"/>
                  <a:gd name="T11" fmla="*/ 1 h 78"/>
                  <a:gd name="T12" fmla="*/ 1 w 80"/>
                  <a:gd name="T13" fmla="*/ 1 h 78"/>
                  <a:gd name="T14" fmla="*/ 1 w 80"/>
                  <a:gd name="T15" fmla="*/ 1 h 78"/>
                  <a:gd name="T16" fmla="*/ 1 w 80"/>
                  <a:gd name="T17" fmla="*/ 1 h 78"/>
                  <a:gd name="T18" fmla="*/ 0 w 80"/>
                  <a:gd name="T19" fmla="*/ 1 h 78"/>
                  <a:gd name="T20" fmla="*/ 1 w 80"/>
                  <a:gd name="T21" fmla="*/ 1 h 78"/>
                  <a:gd name="T22" fmla="*/ 1 w 80"/>
                  <a:gd name="T23" fmla="*/ 1 h 78"/>
                  <a:gd name="T24" fmla="*/ 1 w 80"/>
                  <a:gd name="T25" fmla="*/ 1 h 78"/>
                  <a:gd name="T26" fmla="*/ 1 w 80"/>
                  <a:gd name="T27" fmla="*/ 1 h 78"/>
                  <a:gd name="T28" fmla="*/ 1 w 80"/>
                  <a:gd name="T29" fmla="*/ 1 h 78"/>
                  <a:gd name="T30" fmla="*/ 1 w 80"/>
                  <a:gd name="T31" fmla="*/ 1 h 78"/>
                  <a:gd name="T32" fmla="*/ 1 w 80"/>
                  <a:gd name="T33" fmla="*/ 1 h 78"/>
                  <a:gd name="T34" fmla="*/ 1 w 80"/>
                  <a:gd name="T35" fmla="*/ 1 h 78"/>
                  <a:gd name="T36" fmla="*/ 1 w 80"/>
                  <a:gd name="T37" fmla="*/ 1 h 78"/>
                  <a:gd name="T38" fmla="*/ 1 w 80"/>
                  <a:gd name="T39" fmla="*/ 1 h 78"/>
                  <a:gd name="T40" fmla="*/ 1 w 80"/>
                  <a:gd name="T41" fmla="*/ 1 h 78"/>
                  <a:gd name="T42" fmla="*/ 1 w 80"/>
                  <a:gd name="T43" fmla="*/ 1 h 78"/>
                  <a:gd name="T44" fmla="*/ 1 w 80"/>
                  <a:gd name="T45" fmla="*/ 1 h 78"/>
                  <a:gd name="T46" fmla="*/ 1 w 80"/>
                  <a:gd name="T47" fmla="*/ 1 h 78"/>
                  <a:gd name="T48" fmla="*/ 1 w 80"/>
                  <a:gd name="T49" fmla="*/ 1 h 78"/>
                  <a:gd name="T50" fmla="*/ 1 w 80"/>
                  <a:gd name="T51" fmla="*/ 1 h 78"/>
                  <a:gd name="T52" fmla="*/ 1 w 80"/>
                  <a:gd name="T53" fmla="*/ 1 h 78"/>
                  <a:gd name="T54" fmla="*/ 1 w 80"/>
                  <a:gd name="T55" fmla="*/ 1 h 78"/>
                  <a:gd name="T56" fmla="*/ 1 w 80"/>
                  <a:gd name="T57" fmla="*/ 1 h 78"/>
                  <a:gd name="T58" fmla="*/ 1 w 80"/>
                  <a:gd name="T59" fmla="*/ 1 h 78"/>
                  <a:gd name="T60" fmla="*/ 1 w 80"/>
                  <a:gd name="T61" fmla="*/ 1 h 78"/>
                  <a:gd name="T62" fmla="*/ 1 w 80"/>
                  <a:gd name="T63" fmla="*/ 1 h 78"/>
                  <a:gd name="T64" fmla="*/ 1 w 80"/>
                  <a:gd name="T65" fmla="*/ 0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8" y="0"/>
                    </a:moveTo>
                    <a:lnTo>
                      <a:pt x="40" y="0"/>
                    </a:lnTo>
                    <a:lnTo>
                      <a:pt x="32" y="0"/>
                    </a:lnTo>
                    <a:lnTo>
                      <a:pt x="25" y="3"/>
                    </a:lnTo>
                    <a:lnTo>
                      <a:pt x="18" y="7"/>
                    </a:lnTo>
                    <a:lnTo>
                      <a:pt x="12" y="11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2" y="32"/>
                    </a:lnTo>
                    <a:lnTo>
                      <a:pt x="0" y="40"/>
                    </a:lnTo>
                    <a:lnTo>
                      <a:pt x="2" y="47"/>
                    </a:lnTo>
                    <a:lnTo>
                      <a:pt x="4" y="55"/>
                    </a:lnTo>
                    <a:lnTo>
                      <a:pt x="7" y="61"/>
                    </a:lnTo>
                    <a:lnTo>
                      <a:pt x="13" y="67"/>
                    </a:lnTo>
                    <a:lnTo>
                      <a:pt x="19" y="72"/>
                    </a:lnTo>
                    <a:lnTo>
                      <a:pt x="26" y="76"/>
                    </a:lnTo>
                    <a:lnTo>
                      <a:pt x="34" y="78"/>
                    </a:lnTo>
                    <a:lnTo>
                      <a:pt x="42" y="78"/>
                    </a:lnTo>
                    <a:lnTo>
                      <a:pt x="50" y="77"/>
                    </a:lnTo>
                    <a:lnTo>
                      <a:pt x="57" y="75"/>
                    </a:lnTo>
                    <a:lnTo>
                      <a:pt x="64" y="71"/>
                    </a:lnTo>
                    <a:lnTo>
                      <a:pt x="70" y="65"/>
                    </a:lnTo>
                    <a:lnTo>
                      <a:pt x="74" y="60"/>
                    </a:lnTo>
                    <a:lnTo>
                      <a:pt x="78" y="53"/>
                    </a:lnTo>
                    <a:lnTo>
                      <a:pt x="80" y="45"/>
                    </a:lnTo>
                    <a:lnTo>
                      <a:pt x="80" y="37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3" y="6"/>
                    </a:lnTo>
                    <a:lnTo>
                      <a:pt x="56" y="2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74" name="Freeform 121">
                <a:extLst>
                  <a:ext uri="{FF2B5EF4-FFF2-40B4-BE49-F238E27FC236}">
                    <a16:creationId xmlns:a16="http://schemas.microsoft.com/office/drawing/2014/main" id="{97886EC3-6F8E-305B-B93C-C522A88B03A5}"/>
                  </a:ext>
                </a:extLst>
              </p:cNvPr>
              <p:cNvSpPr/>
              <p:nvPr/>
            </p:nvSpPr>
            <p:spPr bwMode="auto">
              <a:xfrm>
                <a:off x="3990" y="4195"/>
                <a:ext cx="39" cy="39"/>
              </a:xfrm>
              <a:custGeom>
                <a:avLst/>
                <a:gdLst>
                  <a:gd name="T0" fmla="*/ 0 w 80"/>
                  <a:gd name="T1" fmla="*/ 1 h 78"/>
                  <a:gd name="T2" fmla="*/ 0 w 80"/>
                  <a:gd name="T3" fmla="*/ 0 h 78"/>
                  <a:gd name="T4" fmla="*/ 0 w 80"/>
                  <a:gd name="T5" fmla="*/ 1 h 78"/>
                  <a:gd name="T6" fmla="*/ 0 w 80"/>
                  <a:gd name="T7" fmla="*/ 1 h 78"/>
                  <a:gd name="T8" fmla="*/ 0 w 80"/>
                  <a:gd name="T9" fmla="*/ 1 h 78"/>
                  <a:gd name="T10" fmla="*/ 0 w 80"/>
                  <a:gd name="T11" fmla="*/ 1 h 78"/>
                  <a:gd name="T12" fmla="*/ 0 w 80"/>
                  <a:gd name="T13" fmla="*/ 1 h 78"/>
                  <a:gd name="T14" fmla="*/ 0 w 80"/>
                  <a:gd name="T15" fmla="*/ 1 h 78"/>
                  <a:gd name="T16" fmla="*/ 0 w 80"/>
                  <a:gd name="T17" fmla="*/ 1 h 78"/>
                  <a:gd name="T18" fmla="*/ 0 w 80"/>
                  <a:gd name="T19" fmla="*/ 1 h 78"/>
                  <a:gd name="T20" fmla="*/ 0 w 80"/>
                  <a:gd name="T21" fmla="*/ 1 h 78"/>
                  <a:gd name="T22" fmla="*/ 0 w 80"/>
                  <a:gd name="T23" fmla="*/ 1 h 78"/>
                  <a:gd name="T24" fmla="*/ 0 w 80"/>
                  <a:gd name="T25" fmla="*/ 1 h 78"/>
                  <a:gd name="T26" fmla="*/ 0 w 80"/>
                  <a:gd name="T27" fmla="*/ 1 h 78"/>
                  <a:gd name="T28" fmla="*/ 0 w 80"/>
                  <a:gd name="T29" fmla="*/ 1 h 78"/>
                  <a:gd name="T30" fmla="*/ 0 w 80"/>
                  <a:gd name="T31" fmla="*/ 1 h 78"/>
                  <a:gd name="T32" fmla="*/ 0 w 80"/>
                  <a:gd name="T33" fmla="*/ 1 h 78"/>
                  <a:gd name="T34" fmla="*/ 0 w 80"/>
                  <a:gd name="T35" fmla="*/ 1 h 78"/>
                  <a:gd name="T36" fmla="*/ 0 w 80"/>
                  <a:gd name="T37" fmla="*/ 1 h 78"/>
                  <a:gd name="T38" fmla="*/ 0 w 80"/>
                  <a:gd name="T39" fmla="*/ 1 h 78"/>
                  <a:gd name="T40" fmla="*/ 0 w 80"/>
                  <a:gd name="T41" fmla="*/ 1 h 78"/>
                  <a:gd name="T42" fmla="*/ 0 w 80"/>
                  <a:gd name="T43" fmla="*/ 1 h 78"/>
                  <a:gd name="T44" fmla="*/ 0 w 80"/>
                  <a:gd name="T45" fmla="*/ 1 h 78"/>
                  <a:gd name="T46" fmla="*/ 0 w 80"/>
                  <a:gd name="T47" fmla="*/ 1 h 78"/>
                  <a:gd name="T48" fmla="*/ 0 w 80"/>
                  <a:gd name="T49" fmla="*/ 1 h 78"/>
                  <a:gd name="T50" fmla="*/ 0 w 80"/>
                  <a:gd name="T51" fmla="*/ 1 h 78"/>
                  <a:gd name="T52" fmla="*/ 0 w 80"/>
                  <a:gd name="T53" fmla="*/ 1 h 78"/>
                  <a:gd name="T54" fmla="*/ 0 w 80"/>
                  <a:gd name="T55" fmla="*/ 1 h 78"/>
                  <a:gd name="T56" fmla="*/ 0 w 80"/>
                  <a:gd name="T57" fmla="*/ 1 h 78"/>
                  <a:gd name="T58" fmla="*/ 0 w 80"/>
                  <a:gd name="T59" fmla="*/ 1 h 78"/>
                  <a:gd name="T60" fmla="*/ 0 w 80"/>
                  <a:gd name="T61" fmla="*/ 1 h 78"/>
                  <a:gd name="T62" fmla="*/ 0 w 80"/>
                  <a:gd name="T63" fmla="*/ 1 h 78"/>
                  <a:gd name="T64" fmla="*/ 0 w 80"/>
                  <a:gd name="T65" fmla="*/ 1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7" y="1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3"/>
                    </a:lnTo>
                    <a:lnTo>
                      <a:pt x="17" y="7"/>
                    </a:lnTo>
                    <a:lnTo>
                      <a:pt x="12" y="12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1" y="32"/>
                    </a:lnTo>
                    <a:lnTo>
                      <a:pt x="0" y="40"/>
                    </a:lnTo>
                    <a:lnTo>
                      <a:pt x="1" y="48"/>
                    </a:lnTo>
                    <a:lnTo>
                      <a:pt x="4" y="55"/>
                    </a:lnTo>
                    <a:lnTo>
                      <a:pt x="7" y="62"/>
                    </a:lnTo>
                    <a:lnTo>
                      <a:pt x="13" y="68"/>
                    </a:lnTo>
                    <a:lnTo>
                      <a:pt x="19" y="73"/>
                    </a:lnTo>
                    <a:lnTo>
                      <a:pt x="25" y="76"/>
                    </a:lnTo>
                    <a:lnTo>
                      <a:pt x="33" y="78"/>
                    </a:lnTo>
                    <a:lnTo>
                      <a:pt x="42" y="78"/>
                    </a:lnTo>
                    <a:lnTo>
                      <a:pt x="50" y="78"/>
                    </a:lnTo>
                    <a:lnTo>
                      <a:pt x="57" y="75"/>
                    </a:lnTo>
                    <a:lnTo>
                      <a:pt x="63" y="71"/>
                    </a:lnTo>
                    <a:lnTo>
                      <a:pt x="69" y="67"/>
                    </a:lnTo>
                    <a:lnTo>
                      <a:pt x="74" y="61"/>
                    </a:lnTo>
                    <a:lnTo>
                      <a:pt x="77" y="54"/>
                    </a:lnTo>
                    <a:lnTo>
                      <a:pt x="80" y="46"/>
                    </a:lnTo>
                    <a:lnTo>
                      <a:pt x="80" y="38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2" y="6"/>
                    </a:lnTo>
                    <a:lnTo>
                      <a:pt x="55" y="2"/>
                    </a:lnTo>
                    <a:lnTo>
                      <a:pt x="47" y="1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75" name="Freeform 122">
                <a:extLst>
                  <a:ext uri="{FF2B5EF4-FFF2-40B4-BE49-F238E27FC236}">
                    <a16:creationId xmlns:a16="http://schemas.microsoft.com/office/drawing/2014/main" id="{A7DC89E1-6215-D5A5-60E1-376497524368}"/>
                  </a:ext>
                </a:extLst>
              </p:cNvPr>
              <p:cNvSpPr/>
              <p:nvPr/>
            </p:nvSpPr>
            <p:spPr bwMode="auto">
              <a:xfrm>
                <a:off x="4127" y="4147"/>
                <a:ext cx="39" cy="39"/>
              </a:xfrm>
              <a:custGeom>
                <a:avLst/>
                <a:gdLst>
                  <a:gd name="T0" fmla="*/ 0 w 80"/>
                  <a:gd name="T1" fmla="*/ 0 h 79"/>
                  <a:gd name="T2" fmla="*/ 0 w 80"/>
                  <a:gd name="T3" fmla="*/ 0 h 79"/>
                  <a:gd name="T4" fmla="*/ 0 w 80"/>
                  <a:gd name="T5" fmla="*/ 0 h 79"/>
                  <a:gd name="T6" fmla="*/ 0 w 80"/>
                  <a:gd name="T7" fmla="*/ 0 h 79"/>
                  <a:gd name="T8" fmla="*/ 0 w 80"/>
                  <a:gd name="T9" fmla="*/ 0 h 79"/>
                  <a:gd name="T10" fmla="*/ 0 w 80"/>
                  <a:gd name="T11" fmla="*/ 0 h 79"/>
                  <a:gd name="T12" fmla="*/ 0 w 80"/>
                  <a:gd name="T13" fmla="*/ 0 h 79"/>
                  <a:gd name="T14" fmla="*/ 0 w 80"/>
                  <a:gd name="T15" fmla="*/ 0 h 79"/>
                  <a:gd name="T16" fmla="*/ 0 w 80"/>
                  <a:gd name="T17" fmla="*/ 0 h 79"/>
                  <a:gd name="T18" fmla="*/ 0 w 80"/>
                  <a:gd name="T19" fmla="*/ 0 h 79"/>
                  <a:gd name="T20" fmla="*/ 0 w 80"/>
                  <a:gd name="T21" fmla="*/ 0 h 79"/>
                  <a:gd name="T22" fmla="*/ 0 w 80"/>
                  <a:gd name="T23" fmla="*/ 0 h 79"/>
                  <a:gd name="T24" fmla="*/ 0 w 80"/>
                  <a:gd name="T25" fmla="*/ 0 h 79"/>
                  <a:gd name="T26" fmla="*/ 0 w 80"/>
                  <a:gd name="T27" fmla="*/ 0 h 79"/>
                  <a:gd name="T28" fmla="*/ 0 w 80"/>
                  <a:gd name="T29" fmla="*/ 0 h 79"/>
                  <a:gd name="T30" fmla="*/ 0 w 80"/>
                  <a:gd name="T31" fmla="*/ 0 h 79"/>
                  <a:gd name="T32" fmla="*/ 0 w 80"/>
                  <a:gd name="T33" fmla="*/ 0 h 79"/>
                  <a:gd name="T34" fmla="*/ 0 w 80"/>
                  <a:gd name="T35" fmla="*/ 0 h 79"/>
                  <a:gd name="T36" fmla="*/ 0 w 80"/>
                  <a:gd name="T37" fmla="*/ 0 h 79"/>
                  <a:gd name="T38" fmla="*/ 0 w 80"/>
                  <a:gd name="T39" fmla="*/ 0 h 79"/>
                  <a:gd name="T40" fmla="*/ 0 w 80"/>
                  <a:gd name="T41" fmla="*/ 0 h 79"/>
                  <a:gd name="T42" fmla="*/ 0 w 80"/>
                  <a:gd name="T43" fmla="*/ 0 h 79"/>
                  <a:gd name="T44" fmla="*/ 0 w 80"/>
                  <a:gd name="T45" fmla="*/ 0 h 79"/>
                  <a:gd name="T46" fmla="*/ 0 w 80"/>
                  <a:gd name="T47" fmla="*/ 0 h 79"/>
                  <a:gd name="T48" fmla="*/ 0 w 80"/>
                  <a:gd name="T49" fmla="*/ 0 h 79"/>
                  <a:gd name="T50" fmla="*/ 0 w 80"/>
                  <a:gd name="T51" fmla="*/ 0 h 79"/>
                  <a:gd name="T52" fmla="*/ 0 w 80"/>
                  <a:gd name="T53" fmla="*/ 0 h 79"/>
                  <a:gd name="T54" fmla="*/ 0 w 80"/>
                  <a:gd name="T55" fmla="*/ 0 h 79"/>
                  <a:gd name="T56" fmla="*/ 0 w 80"/>
                  <a:gd name="T57" fmla="*/ 0 h 79"/>
                  <a:gd name="T58" fmla="*/ 0 w 80"/>
                  <a:gd name="T59" fmla="*/ 0 h 79"/>
                  <a:gd name="T60" fmla="*/ 0 w 80"/>
                  <a:gd name="T61" fmla="*/ 0 h 79"/>
                  <a:gd name="T62" fmla="*/ 0 w 80"/>
                  <a:gd name="T63" fmla="*/ 0 h 79"/>
                  <a:gd name="T64" fmla="*/ 0 w 80"/>
                  <a:gd name="T65" fmla="*/ 0 h 7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9">
                    <a:moveTo>
                      <a:pt x="46" y="0"/>
                    </a:moveTo>
                    <a:lnTo>
                      <a:pt x="38" y="0"/>
                    </a:lnTo>
                    <a:lnTo>
                      <a:pt x="30" y="0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8"/>
                    </a:lnTo>
                    <a:lnTo>
                      <a:pt x="2" y="24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40" y="79"/>
                    </a:lnTo>
                    <a:lnTo>
                      <a:pt x="49" y="79"/>
                    </a:lnTo>
                    <a:lnTo>
                      <a:pt x="55" y="75"/>
                    </a:lnTo>
                    <a:lnTo>
                      <a:pt x="62" y="72"/>
                    </a:lnTo>
                    <a:lnTo>
                      <a:pt x="68" y="67"/>
                    </a:lnTo>
                    <a:lnTo>
                      <a:pt x="73" y="61"/>
                    </a:lnTo>
                    <a:lnTo>
                      <a:pt x="76" y="54"/>
                    </a:lnTo>
                    <a:lnTo>
                      <a:pt x="78" y="46"/>
                    </a:lnTo>
                    <a:lnTo>
                      <a:pt x="80" y="38"/>
                    </a:lnTo>
                    <a:lnTo>
                      <a:pt x="78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76" name="Freeform 123">
                <a:extLst>
                  <a:ext uri="{FF2B5EF4-FFF2-40B4-BE49-F238E27FC236}">
                    <a16:creationId xmlns:a16="http://schemas.microsoft.com/office/drawing/2014/main" id="{25D36635-C122-174E-7B6C-422952F8A12C}"/>
                  </a:ext>
                </a:extLst>
              </p:cNvPr>
              <p:cNvSpPr/>
              <p:nvPr/>
            </p:nvSpPr>
            <p:spPr bwMode="auto">
              <a:xfrm>
                <a:off x="4216" y="4162"/>
                <a:ext cx="37" cy="39"/>
              </a:xfrm>
              <a:custGeom>
                <a:avLst/>
                <a:gdLst>
                  <a:gd name="T0" fmla="*/ 1 w 73"/>
                  <a:gd name="T1" fmla="*/ 0 h 79"/>
                  <a:gd name="T2" fmla="*/ 1 w 73"/>
                  <a:gd name="T3" fmla="*/ 0 h 79"/>
                  <a:gd name="T4" fmla="*/ 1 w 73"/>
                  <a:gd name="T5" fmla="*/ 0 h 79"/>
                  <a:gd name="T6" fmla="*/ 1 w 73"/>
                  <a:gd name="T7" fmla="*/ 0 h 79"/>
                  <a:gd name="T8" fmla="*/ 1 w 73"/>
                  <a:gd name="T9" fmla="*/ 0 h 79"/>
                  <a:gd name="T10" fmla="*/ 1 w 73"/>
                  <a:gd name="T11" fmla="*/ 0 h 79"/>
                  <a:gd name="T12" fmla="*/ 1 w 73"/>
                  <a:gd name="T13" fmla="*/ 0 h 79"/>
                  <a:gd name="T14" fmla="*/ 1 w 73"/>
                  <a:gd name="T15" fmla="*/ 0 h 79"/>
                  <a:gd name="T16" fmla="*/ 1 w 73"/>
                  <a:gd name="T17" fmla="*/ 0 h 79"/>
                  <a:gd name="T18" fmla="*/ 1 w 73"/>
                  <a:gd name="T19" fmla="*/ 0 h 79"/>
                  <a:gd name="T20" fmla="*/ 1 w 73"/>
                  <a:gd name="T21" fmla="*/ 0 h 79"/>
                  <a:gd name="T22" fmla="*/ 1 w 73"/>
                  <a:gd name="T23" fmla="*/ 0 h 79"/>
                  <a:gd name="T24" fmla="*/ 0 w 73"/>
                  <a:gd name="T25" fmla="*/ 0 h 79"/>
                  <a:gd name="T26" fmla="*/ 0 w 73"/>
                  <a:gd name="T27" fmla="*/ 0 h 79"/>
                  <a:gd name="T28" fmla="*/ 0 w 73"/>
                  <a:gd name="T29" fmla="*/ 0 h 79"/>
                  <a:gd name="T30" fmla="*/ 1 w 73"/>
                  <a:gd name="T31" fmla="*/ 0 h 79"/>
                  <a:gd name="T32" fmla="*/ 1 w 73"/>
                  <a:gd name="T33" fmla="*/ 0 h 79"/>
                  <a:gd name="T34" fmla="*/ 1 w 73"/>
                  <a:gd name="T35" fmla="*/ 0 h 79"/>
                  <a:gd name="T36" fmla="*/ 1 w 73"/>
                  <a:gd name="T37" fmla="*/ 0 h 79"/>
                  <a:gd name="T38" fmla="*/ 1 w 73"/>
                  <a:gd name="T39" fmla="*/ 0 h 79"/>
                  <a:gd name="T40" fmla="*/ 1 w 73"/>
                  <a:gd name="T41" fmla="*/ 0 h 79"/>
                  <a:gd name="T42" fmla="*/ 1 w 73"/>
                  <a:gd name="T43" fmla="*/ 0 h 79"/>
                  <a:gd name="T44" fmla="*/ 1 w 73"/>
                  <a:gd name="T45" fmla="*/ 0 h 79"/>
                  <a:gd name="T46" fmla="*/ 1 w 73"/>
                  <a:gd name="T47" fmla="*/ 0 h 79"/>
                  <a:gd name="T48" fmla="*/ 1 w 73"/>
                  <a:gd name="T49" fmla="*/ 0 h 79"/>
                  <a:gd name="T50" fmla="*/ 1 w 73"/>
                  <a:gd name="T51" fmla="*/ 0 h 79"/>
                  <a:gd name="T52" fmla="*/ 1 w 73"/>
                  <a:gd name="T53" fmla="*/ 0 h 79"/>
                  <a:gd name="T54" fmla="*/ 1 w 73"/>
                  <a:gd name="T55" fmla="*/ 0 h 79"/>
                  <a:gd name="T56" fmla="*/ 1 w 73"/>
                  <a:gd name="T57" fmla="*/ 0 h 79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73" h="79">
                    <a:moveTo>
                      <a:pt x="73" y="19"/>
                    </a:moveTo>
                    <a:lnTo>
                      <a:pt x="69" y="12"/>
                    </a:lnTo>
                    <a:lnTo>
                      <a:pt x="62" y="7"/>
                    </a:lnTo>
                    <a:lnTo>
                      <a:pt x="54" y="2"/>
                    </a:lnTo>
                    <a:lnTo>
                      <a:pt x="46" y="0"/>
                    </a:lnTo>
                    <a:lnTo>
                      <a:pt x="38" y="0"/>
                    </a:lnTo>
                    <a:lnTo>
                      <a:pt x="30" y="1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0" y="12"/>
                    </a:lnTo>
                    <a:lnTo>
                      <a:pt x="5" y="19"/>
                    </a:lnTo>
                    <a:lnTo>
                      <a:pt x="2" y="25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49"/>
                    </a:lnTo>
                    <a:lnTo>
                      <a:pt x="3" y="55"/>
                    </a:lnTo>
                    <a:lnTo>
                      <a:pt x="7" y="62"/>
                    </a:lnTo>
                    <a:lnTo>
                      <a:pt x="11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35" y="79"/>
                    </a:lnTo>
                    <a:lnTo>
                      <a:pt x="38" y="79"/>
                    </a:lnTo>
                    <a:lnTo>
                      <a:pt x="41" y="79"/>
                    </a:lnTo>
                    <a:lnTo>
                      <a:pt x="43" y="79"/>
                    </a:lnTo>
                    <a:lnTo>
                      <a:pt x="48" y="70"/>
                    </a:lnTo>
                    <a:lnTo>
                      <a:pt x="58" y="52"/>
                    </a:lnTo>
                    <a:lnTo>
                      <a:pt x="69" y="31"/>
                    </a:lnTo>
                    <a:lnTo>
                      <a:pt x="73" y="19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77" name="Freeform 124">
                <a:extLst>
                  <a:ext uri="{FF2B5EF4-FFF2-40B4-BE49-F238E27FC236}">
                    <a16:creationId xmlns:a16="http://schemas.microsoft.com/office/drawing/2014/main" id="{8FEF9774-5BB5-13BD-09E6-4205A14069EE}"/>
                  </a:ext>
                </a:extLst>
              </p:cNvPr>
              <p:cNvSpPr/>
              <p:nvPr/>
            </p:nvSpPr>
            <p:spPr bwMode="auto">
              <a:xfrm>
                <a:off x="3983" y="4266"/>
                <a:ext cx="31" cy="33"/>
              </a:xfrm>
              <a:custGeom>
                <a:avLst/>
                <a:gdLst>
                  <a:gd name="T0" fmla="*/ 1 w 61"/>
                  <a:gd name="T1" fmla="*/ 1 h 66"/>
                  <a:gd name="T2" fmla="*/ 1 w 61"/>
                  <a:gd name="T3" fmla="*/ 1 h 66"/>
                  <a:gd name="T4" fmla="*/ 1 w 61"/>
                  <a:gd name="T5" fmla="*/ 1 h 66"/>
                  <a:gd name="T6" fmla="*/ 1 w 61"/>
                  <a:gd name="T7" fmla="*/ 1 h 66"/>
                  <a:gd name="T8" fmla="*/ 1 w 61"/>
                  <a:gd name="T9" fmla="*/ 1 h 66"/>
                  <a:gd name="T10" fmla="*/ 1 w 61"/>
                  <a:gd name="T11" fmla="*/ 1 h 66"/>
                  <a:gd name="T12" fmla="*/ 1 w 61"/>
                  <a:gd name="T13" fmla="*/ 1 h 66"/>
                  <a:gd name="T14" fmla="*/ 1 w 61"/>
                  <a:gd name="T15" fmla="*/ 1 h 66"/>
                  <a:gd name="T16" fmla="*/ 1 w 61"/>
                  <a:gd name="T17" fmla="*/ 1 h 66"/>
                  <a:gd name="T18" fmla="*/ 1 w 61"/>
                  <a:gd name="T19" fmla="*/ 1 h 66"/>
                  <a:gd name="T20" fmla="*/ 1 w 61"/>
                  <a:gd name="T21" fmla="*/ 1 h 66"/>
                  <a:gd name="T22" fmla="*/ 1 w 61"/>
                  <a:gd name="T23" fmla="*/ 1 h 66"/>
                  <a:gd name="T24" fmla="*/ 1 w 61"/>
                  <a:gd name="T25" fmla="*/ 1 h 66"/>
                  <a:gd name="T26" fmla="*/ 1 w 61"/>
                  <a:gd name="T27" fmla="*/ 0 h 66"/>
                  <a:gd name="T28" fmla="*/ 1 w 61"/>
                  <a:gd name="T29" fmla="*/ 1 h 66"/>
                  <a:gd name="T30" fmla="*/ 1 w 61"/>
                  <a:gd name="T31" fmla="*/ 1 h 66"/>
                  <a:gd name="T32" fmla="*/ 0 w 61"/>
                  <a:gd name="T33" fmla="*/ 1 h 66"/>
                  <a:gd name="T34" fmla="*/ 1 w 61"/>
                  <a:gd name="T35" fmla="*/ 1 h 66"/>
                  <a:gd name="T36" fmla="*/ 1 w 61"/>
                  <a:gd name="T37" fmla="*/ 1 h 66"/>
                  <a:gd name="T38" fmla="*/ 1 w 61"/>
                  <a:gd name="T39" fmla="*/ 1 h 66"/>
                  <a:gd name="T40" fmla="*/ 1 w 61"/>
                  <a:gd name="T41" fmla="*/ 1 h 66"/>
                  <a:gd name="T42" fmla="*/ 1 w 61"/>
                  <a:gd name="T43" fmla="*/ 1 h 66"/>
                  <a:gd name="T44" fmla="*/ 1 w 61"/>
                  <a:gd name="T45" fmla="*/ 1 h 66"/>
                  <a:gd name="T46" fmla="*/ 1 w 61"/>
                  <a:gd name="T47" fmla="*/ 1 h 66"/>
                  <a:gd name="T48" fmla="*/ 1 w 61"/>
                  <a:gd name="T49" fmla="*/ 1 h 6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61" h="66">
                    <a:moveTo>
                      <a:pt x="53" y="66"/>
                    </a:moveTo>
                    <a:lnTo>
                      <a:pt x="57" y="61"/>
                    </a:lnTo>
                    <a:lnTo>
                      <a:pt x="59" y="56"/>
                    </a:lnTo>
                    <a:lnTo>
                      <a:pt x="60" y="52"/>
                    </a:lnTo>
                    <a:lnTo>
                      <a:pt x="61" y="47"/>
                    </a:lnTo>
                    <a:lnTo>
                      <a:pt x="61" y="39"/>
                    </a:lnTo>
                    <a:lnTo>
                      <a:pt x="60" y="31"/>
                    </a:lnTo>
                    <a:lnTo>
                      <a:pt x="58" y="24"/>
                    </a:lnTo>
                    <a:lnTo>
                      <a:pt x="55" y="17"/>
                    </a:lnTo>
                    <a:lnTo>
                      <a:pt x="50" y="11"/>
                    </a:lnTo>
                    <a:lnTo>
                      <a:pt x="43" y="7"/>
                    </a:lnTo>
                    <a:lnTo>
                      <a:pt x="36" y="3"/>
                    </a:lnTo>
                    <a:lnTo>
                      <a:pt x="29" y="1"/>
                    </a:lnTo>
                    <a:lnTo>
                      <a:pt x="21" y="0"/>
                    </a:lnTo>
                    <a:lnTo>
                      <a:pt x="13" y="1"/>
                    </a:lnTo>
                    <a:lnTo>
                      <a:pt x="6" y="3"/>
                    </a:lnTo>
                    <a:lnTo>
                      <a:pt x="0" y="7"/>
                    </a:lnTo>
                    <a:lnTo>
                      <a:pt x="2" y="9"/>
                    </a:lnTo>
                    <a:lnTo>
                      <a:pt x="5" y="14"/>
                    </a:lnTo>
                    <a:lnTo>
                      <a:pt x="11" y="22"/>
                    </a:lnTo>
                    <a:lnTo>
                      <a:pt x="19" y="31"/>
                    </a:lnTo>
                    <a:lnTo>
                      <a:pt x="27" y="41"/>
                    </a:lnTo>
                    <a:lnTo>
                      <a:pt x="35" y="51"/>
                    </a:lnTo>
                    <a:lnTo>
                      <a:pt x="44" y="59"/>
                    </a:lnTo>
                    <a:lnTo>
                      <a:pt x="53" y="66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78" name="Freeform 125">
                <a:extLst>
                  <a:ext uri="{FF2B5EF4-FFF2-40B4-BE49-F238E27FC236}">
                    <a16:creationId xmlns:a16="http://schemas.microsoft.com/office/drawing/2014/main" id="{BA347999-ADB2-8603-5170-03560866C6E6}"/>
                  </a:ext>
                </a:extLst>
              </p:cNvPr>
              <p:cNvSpPr/>
              <p:nvPr/>
            </p:nvSpPr>
            <p:spPr bwMode="auto">
              <a:xfrm>
                <a:off x="4852" y="4125"/>
                <a:ext cx="17" cy="17"/>
              </a:xfrm>
              <a:custGeom>
                <a:avLst/>
                <a:gdLst>
                  <a:gd name="T0" fmla="*/ 1 w 34"/>
                  <a:gd name="T1" fmla="*/ 1 h 34"/>
                  <a:gd name="T2" fmla="*/ 1 w 34"/>
                  <a:gd name="T3" fmla="*/ 1 h 34"/>
                  <a:gd name="T4" fmla="*/ 1 w 34"/>
                  <a:gd name="T5" fmla="*/ 1 h 34"/>
                  <a:gd name="T6" fmla="*/ 1 w 34"/>
                  <a:gd name="T7" fmla="*/ 1 h 34"/>
                  <a:gd name="T8" fmla="*/ 1 w 34"/>
                  <a:gd name="T9" fmla="*/ 1 h 34"/>
                  <a:gd name="T10" fmla="*/ 1 w 34"/>
                  <a:gd name="T11" fmla="*/ 1 h 34"/>
                  <a:gd name="T12" fmla="*/ 1 w 34"/>
                  <a:gd name="T13" fmla="*/ 1 h 34"/>
                  <a:gd name="T14" fmla="*/ 1 w 34"/>
                  <a:gd name="T15" fmla="*/ 1 h 34"/>
                  <a:gd name="T16" fmla="*/ 1 w 34"/>
                  <a:gd name="T17" fmla="*/ 1 h 34"/>
                  <a:gd name="T18" fmla="*/ 1 w 34"/>
                  <a:gd name="T19" fmla="*/ 0 h 34"/>
                  <a:gd name="T20" fmla="*/ 1 w 34"/>
                  <a:gd name="T21" fmla="*/ 1 h 34"/>
                  <a:gd name="T22" fmla="*/ 1 w 34"/>
                  <a:gd name="T23" fmla="*/ 1 h 34"/>
                  <a:gd name="T24" fmla="*/ 0 w 34"/>
                  <a:gd name="T25" fmla="*/ 1 h 34"/>
                  <a:gd name="T26" fmla="*/ 0 w 34"/>
                  <a:gd name="T27" fmla="*/ 1 h 34"/>
                  <a:gd name="T28" fmla="*/ 1 w 34"/>
                  <a:gd name="T29" fmla="*/ 1 h 34"/>
                  <a:gd name="T30" fmla="*/ 1 w 34"/>
                  <a:gd name="T31" fmla="*/ 1 h 34"/>
                  <a:gd name="T32" fmla="*/ 1 w 34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4">
                    <a:moveTo>
                      <a:pt x="12" y="34"/>
                    </a:moveTo>
                    <a:lnTo>
                      <a:pt x="19" y="34"/>
                    </a:lnTo>
                    <a:lnTo>
                      <a:pt x="24" y="33"/>
                    </a:lnTo>
                    <a:lnTo>
                      <a:pt x="29" y="28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2" y="10"/>
                    </a:lnTo>
                    <a:lnTo>
                      <a:pt x="28" y="5"/>
                    </a:lnTo>
                    <a:lnTo>
                      <a:pt x="22" y="2"/>
                    </a:lnTo>
                    <a:lnTo>
                      <a:pt x="15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6" y="30"/>
                    </a:lnTo>
                    <a:lnTo>
                      <a:pt x="12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79" name="Freeform 126">
                <a:extLst>
                  <a:ext uri="{FF2B5EF4-FFF2-40B4-BE49-F238E27FC236}">
                    <a16:creationId xmlns:a16="http://schemas.microsoft.com/office/drawing/2014/main" id="{E2FDEADF-20D0-040A-B127-6267241D9F3B}"/>
                  </a:ext>
                </a:extLst>
              </p:cNvPr>
              <p:cNvSpPr/>
              <p:nvPr/>
            </p:nvSpPr>
            <p:spPr bwMode="auto">
              <a:xfrm>
                <a:off x="4885" y="4152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0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1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1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8" y="3"/>
                    </a:lnTo>
                    <a:lnTo>
                      <a:pt x="22" y="0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1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0" name="Freeform 127">
                <a:extLst>
                  <a:ext uri="{FF2B5EF4-FFF2-40B4-BE49-F238E27FC236}">
                    <a16:creationId xmlns:a16="http://schemas.microsoft.com/office/drawing/2014/main" id="{B78DB66D-8F90-1993-1F22-9DF4E0E346BB}"/>
                  </a:ext>
                </a:extLst>
              </p:cNvPr>
              <p:cNvSpPr/>
              <p:nvPr/>
            </p:nvSpPr>
            <p:spPr bwMode="auto">
              <a:xfrm>
                <a:off x="4701" y="4202"/>
                <a:ext cx="17" cy="17"/>
              </a:xfrm>
              <a:custGeom>
                <a:avLst/>
                <a:gdLst>
                  <a:gd name="T0" fmla="*/ 1 w 34"/>
                  <a:gd name="T1" fmla="*/ 1 h 33"/>
                  <a:gd name="T2" fmla="*/ 1 w 34"/>
                  <a:gd name="T3" fmla="*/ 1 h 33"/>
                  <a:gd name="T4" fmla="*/ 1 w 34"/>
                  <a:gd name="T5" fmla="*/ 1 h 33"/>
                  <a:gd name="T6" fmla="*/ 1 w 34"/>
                  <a:gd name="T7" fmla="*/ 1 h 33"/>
                  <a:gd name="T8" fmla="*/ 1 w 34"/>
                  <a:gd name="T9" fmla="*/ 1 h 33"/>
                  <a:gd name="T10" fmla="*/ 1 w 34"/>
                  <a:gd name="T11" fmla="*/ 1 h 33"/>
                  <a:gd name="T12" fmla="*/ 1 w 34"/>
                  <a:gd name="T13" fmla="*/ 1 h 33"/>
                  <a:gd name="T14" fmla="*/ 1 w 34"/>
                  <a:gd name="T15" fmla="*/ 1 h 33"/>
                  <a:gd name="T16" fmla="*/ 1 w 34"/>
                  <a:gd name="T17" fmla="*/ 1 h 33"/>
                  <a:gd name="T18" fmla="*/ 1 w 34"/>
                  <a:gd name="T19" fmla="*/ 0 h 33"/>
                  <a:gd name="T20" fmla="*/ 1 w 34"/>
                  <a:gd name="T21" fmla="*/ 1 h 33"/>
                  <a:gd name="T22" fmla="*/ 1 w 34"/>
                  <a:gd name="T23" fmla="*/ 1 h 33"/>
                  <a:gd name="T24" fmla="*/ 1 w 34"/>
                  <a:gd name="T25" fmla="*/ 1 h 33"/>
                  <a:gd name="T26" fmla="*/ 0 w 34"/>
                  <a:gd name="T27" fmla="*/ 1 h 33"/>
                  <a:gd name="T28" fmla="*/ 1 w 34"/>
                  <a:gd name="T29" fmla="*/ 1 h 33"/>
                  <a:gd name="T30" fmla="*/ 1 w 34"/>
                  <a:gd name="T31" fmla="*/ 1 h 33"/>
                  <a:gd name="T32" fmla="*/ 1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3"/>
                    </a:moveTo>
                    <a:lnTo>
                      <a:pt x="19" y="33"/>
                    </a:lnTo>
                    <a:lnTo>
                      <a:pt x="25" y="32"/>
                    </a:lnTo>
                    <a:lnTo>
                      <a:pt x="29" y="28"/>
                    </a:lnTo>
                    <a:lnTo>
                      <a:pt x="33" y="22"/>
                    </a:lnTo>
                    <a:lnTo>
                      <a:pt x="34" y="16"/>
                    </a:lnTo>
                    <a:lnTo>
                      <a:pt x="33" y="9"/>
                    </a:lnTo>
                    <a:lnTo>
                      <a:pt x="28" y="5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10" y="2"/>
                    </a:lnTo>
                    <a:lnTo>
                      <a:pt x="5" y="6"/>
                    </a:lnTo>
                    <a:lnTo>
                      <a:pt x="2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30"/>
                    </a:lnTo>
                    <a:lnTo>
                      <a:pt x="12" y="3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1" name="Freeform 128">
                <a:extLst>
                  <a:ext uri="{FF2B5EF4-FFF2-40B4-BE49-F238E27FC236}">
                    <a16:creationId xmlns:a16="http://schemas.microsoft.com/office/drawing/2014/main" id="{6B5597FC-E5D5-8BDB-8E76-3694FD5808B7}"/>
                  </a:ext>
                </a:extLst>
              </p:cNvPr>
              <p:cNvSpPr/>
              <p:nvPr/>
            </p:nvSpPr>
            <p:spPr bwMode="auto">
              <a:xfrm>
                <a:off x="4742" y="4201"/>
                <a:ext cx="16" cy="17"/>
              </a:xfrm>
              <a:custGeom>
                <a:avLst/>
                <a:gdLst>
                  <a:gd name="T0" fmla="*/ 0 w 34"/>
                  <a:gd name="T1" fmla="*/ 1 h 33"/>
                  <a:gd name="T2" fmla="*/ 0 w 34"/>
                  <a:gd name="T3" fmla="*/ 1 h 33"/>
                  <a:gd name="T4" fmla="*/ 0 w 34"/>
                  <a:gd name="T5" fmla="*/ 1 h 33"/>
                  <a:gd name="T6" fmla="*/ 0 w 34"/>
                  <a:gd name="T7" fmla="*/ 1 h 33"/>
                  <a:gd name="T8" fmla="*/ 0 w 34"/>
                  <a:gd name="T9" fmla="*/ 1 h 33"/>
                  <a:gd name="T10" fmla="*/ 0 w 34"/>
                  <a:gd name="T11" fmla="*/ 1 h 33"/>
                  <a:gd name="T12" fmla="*/ 0 w 34"/>
                  <a:gd name="T13" fmla="*/ 1 h 33"/>
                  <a:gd name="T14" fmla="*/ 0 w 34"/>
                  <a:gd name="T15" fmla="*/ 1 h 33"/>
                  <a:gd name="T16" fmla="*/ 0 w 34"/>
                  <a:gd name="T17" fmla="*/ 1 h 33"/>
                  <a:gd name="T18" fmla="*/ 0 w 34"/>
                  <a:gd name="T19" fmla="*/ 0 h 33"/>
                  <a:gd name="T20" fmla="*/ 0 w 34"/>
                  <a:gd name="T21" fmla="*/ 1 h 33"/>
                  <a:gd name="T22" fmla="*/ 0 w 34"/>
                  <a:gd name="T23" fmla="*/ 1 h 33"/>
                  <a:gd name="T24" fmla="*/ 0 w 34"/>
                  <a:gd name="T25" fmla="*/ 1 h 33"/>
                  <a:gd name="T26" fmla="*/ 0 w 34"/>
                  <a:gd name="T27" fmla="*/ 1 h 33"/>
                  <a:gd name="T28" fmla="*/ 0 w 34"/>
                  <a:gd name="T29" fmla="*/ 1 h 33"/>
                  <a:gd name="T30" fmla="*/ 0 w 34"/>
                  <a:gd name="T31" fmla="*/ 1 h 33"/>
                  <a:gd name="T32" fmla="*/ 0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2"/>
                    </a:moveTo>
                    <a:lnTo>
                      <a:pt x="19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1" y="9"/>
                    </a:lnTo>
                    <a:lnTo>
                      <a:pt x="28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2" name="Freeform 129">
                <a:extLst>
                  <a:ext uri="{FF2B5EF4-FFF2-40B4-BE49-F238E27FC236}">
                    <a16:creationId xmlns:a16="http://schemas.microsoft.com/office/drawing/2014/main" id="{9928FC5E-1D01-2CAE-4D7F-06EDE34EBBB4}"/>
                  </a:ext>
                </a:extLst>
              </p:cNvPr>
              <p:cNvSpPr/>
              <p:nvPr/>
            </p:nvSpPr>
            <p:spPr bwMode="auto">
              <a:xfrm>
                <a:off x="4782" y="4209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1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5" y="29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3" name="Freeform 130">
                <a:extLst>
                  <a:ext uri="{FF2B5EF4-FFF2-40B4-BE49-F238E27FC236}">
                    <a16:creationId xmlns:a16="http://schemas.microsoft.com/office/drawing/2014/main" id="{E412B1AB-5A0A-3E8A-CC44-0D3DABFCC670}"/>
                  </a:ext>
                </a:extLst>
              </p:cNvPr>
              <p:cNvSpPr/>
              <p:nvPr/>
            </p:nvSpPr>
            <p:spPr bwMode="auto">
              <a:xfrm>
                <a:off x="4820" y="4226"/>
                <a:ext cx="17" cy="17"/>
              </a:xfrm>
              <a:custGeom>
                <a:avLst/>
                <a:gdLst>
                  <a:gd name="T0" fmla="*/ 1 w 33"/>
                  <a:gd name="T1" fmla="*/ 1 h 34"/>
                  <a:gd name="T2" fmla="*/ 1 w 33"/>
                  <a:gd name="T3" fmla="*/ 1 h 34"/>
                  <a:gd name="T4" fmla="*/ 1 w 33"/>
                  <a:gd name="T5" fmla="*/ 1 h 34"/>
                  <a:gd name="T6" fmla="*/ 1 w 33"/>
                  <a:gd name="T7" fmla="*/ 1 h 34"/>
                  <a:gd name="T8" fmla="*/ 1 w 33"/>
                  <a:gd name="T9" fmla="*/ 1 h 34"/>
                  <a:gd name="T10" fmla="*/ 1 w 33"/>
                  <a:gd name="T11" fmla="*/ 1 h 34"/>
                  <a:gd name="T12" fmla="*/ 1 w 33"/>
                  <a:gd name="T13" fmla="*/ 1 h 34"/>
                  <a:gd name="T14" fmla="*/ 1 w 33"/>
                  <a:gd name="T15" fmla="*/ 1 h 34"/>
                  <a:gd name="T16" fmla="*/ 1 w 33"/>
                  <a:gd name="T17" fmla="*/ 1 h 34"/>
                  <a:gd name="T18" fmla="*/ 1 w 33"/>
                  <a:gd name="T19" fmla="*/ 0 h 34"/>
                  <a:gd name="T20" fmla="*/ 1 w 33"/>
                  <a:gd name="T21" fmla="*/ 1 h 34"/>
                  <a:gd name="T22" fmla="*/ 1 w 33"/>
                  <a:gd name="T23" fmla="*/ 1 h 34"/>
                  <a:gd name="T24" fmla="*/ 1 w 33"/>
                  <a:gd name="T25" fmla="*/ 1 h 34"/>
                  <a:gd name="T26" fmla="*/ 0 w 33"/>
                  <a:gd name="T27" fmla="*/ 1 h 34"/>
                  <a:gd name="T28" fmla="*/ 1 w 33"/>
                  <a:gd name="T29" fmla="*/ 1 h 34"/>
                  <a:gd name="T30" fmla="*/ 1 w 33"/>
                  <a:gd name="T31" fmla="*/ 1 h 34"/>
                  <a:gd name="T32" fmla="*/ 1 w 33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4">
                    <a:moveTo>
                      <a:pt x="11" y="34"/>
                    </a:moveTo>
                    <a:lnTo>
                      <a:pt x="18" y="34"/>
                    </a:lnTo>
                    <a:lnTo>
                      <a:pt x="24" y="33"/>
                    </a:lnTo>
                    <a:lnTo>
                      <a:pt x="30" y="28"/>
                    </a:lnTo>
                    <a:lnTo>
                      <a:pt x="33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7" y="5"/>
                    </a:lnTo>
                    <a:lnTo>
                      <a:pt x="22" y="1"/>
                    </a:lnTo>
                    <a:lnTo>
                      <a:pt x="16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1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5" y="30"/>
                    </a:lnTo>
                    <a:lnTo>
                      <a:pt x="11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4" name="Freeform 131">
                <a:extLst>
                  <a:ext uri="{FF2B5EF4-FFF2-40B4-BE49-F238E27FC236}">
                    <a16:creationId xmlns:a16="http://schemas.microsoft.com/office/drawing/2014/main" id="{458A292E-5B15-ECA9-EF79-7A046D7C7527}"/>
                  </a:ext>
                </a:extLst>
              </p:cNvPr>
              <p:cNvSpPr/>
              <p:nvPr/>
            </p:nvSpPr>
            <p:spPr bwMode="auto">
              <a:xfrm>
                <a:off x="4853" y="4250"/>
                <a:ext cx="16" cy="16"/>
              </a:xfrm>
              <a:custGeom>
                <a:avLst/>
                <a:gdLst>
                  <a:gd name="T0" fmla="*/ 0 w 33"/>
                  <a:gd name="T1" fmla="*/ 0 h 33"/>
                  <a:gd name="T2" fmla="*/ 0 w 33"/>
                  <a:gd name="T3" fmla="*/ 0 h 33"/>
                  <a:gd name="T4" fmla="*/ 0 w 33"/>
                  <a:gd name="T5" fmla="*/ 0 h 33"/>
                  <a:gd name="T6" fmla="*/ 0 w 33"/>
                  <a:gd name="T7" fmla="*/ 0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0 h 33"/>
                  <a:gd name="T14" fmla="*/ 0 w 33"/>
                  <a:gd name="T15" fmla="*/ 0 h 33"/>
                  <a:gd name="T16" fmla="*/ 0 w 33"/>
                  <a:gd name="T17" fmla="*/ 0 h 33"/>
                  <a:gd name="T18" fmla="*/ 0 w 33"/>
                  <a:gd name="T19" fmla="*/ 0 h 33"/>
                  <a:gd name="T20" fmla="*/ 0 w 33"/>
                  <a:gd name="T21" fmla="*/ 0 h 33"/>
                  <a:gd name="T22" fmla="*/ 0 w 33"/>
                  <a:gd name="T23" fmla="*/ 0 h 33"/>
                  <a:gd name="T24" fmla="*/ 0 w 33"/>
                  <a:gd name="T25" fmla="*/ 0 h 33"/>
                  <a:gd name="T26" fmla="*/ 0 w 33"/>
                  <a:gd name="T27" fmla="*/ 0 h 33"/>
                  <a:gd name="T28" fmla="*/ 0 w 33"/>
                  <a:gd name="T29" fmla="*/ 0 h 33"/>
                  <a:gd name="T30" fmla="*/ 0 w 33"/>
                  <a:gd name="T31" fmla="*/ 0 h 33"/>
                  <a:gd name="T32" fmla="*/ 0 w 33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2" y="32"/>
                    </a:moveTo>
                    <a:lnTo>
                      <a:pt x="18" y="33"/>
                    </a:lnTo>
                    <a:lnTo>
                      <a:pt x="25" y="32"/>
                    </a:lnTo>
                    <a:lnTo>
                      <a:pt x="29" y="27"/>
                    </a:lnTo>
                    <a:lnTo>
                      <a:pt x="33" y="21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1" y="1"/>
                    </a:lnTo>
                    <a:lnTo>
                      <a:pt x="15" y="0"/>
                    </a:lnTo>
                    <a:lnTo>
                      <a:pt x="8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5" name="Freeform 132">
                <a:extLst>
                  <a:ext uri="{FF2B5EF4-FFF2-40B4-BE49-F238E27FC236}">
                    <a16:creationId xmlns:a16="http://schemas.microsoft.com/office/drawing/2014/main" id="{BA95D9D2-9F77-482A-52EC-9CE82FEF9EAA}"/>
                  </a:ext>
                </a:extLst>
              </p:cNvPr>
              <p:cNvSpPr/>
              <p:nvPr/>
            </p:nvSpPr>
            <p:spPr bwMode="auto">
              <a:xfrm>
                <a:off x="4680" y="4230"/>
                <a:ext cx="188" cy="72"/>
              </a:xfrm>
              <a:custGeom>
                <a:avLst/>
                <a:gdLst>
                  <a:gd name="T0" fmla="*/ 1 w 376"/>
                  <a:gd name="T1" fmla="*/ 1 h 144"/>
                  <a:gd name="T2" fmla="*/ 1 w 376"/>
                  <a:gd name="T3" fmla="*/ 1 h 144"/>
                  <a:gd name="T4" fmla="*/ 1 w 376"/>
                  <a:gd name="T5" fmla="*/ 1 h 144"/>
                  <a:gd name="T6" fmla="*/ 1 w 376"/>
                  <a:gd name="T7" fmla="*/ 1 h 144"/>
                  <a:gd name="T8" fmla="*/ 1 w 376"/>
                  <a:gd name="T9" fmla="*/ 1 h 144"/>
                  <a:gd name="T10" fmla="*/ 1 w 376"/>
                  <a:gd name="T11" fmla="*/ 1 h 144"/>
                  <a:gd name="T12" fmla="*/ 1 w 376"/>
                  <a:gd name="T13" fmla="*/ 1 h 144"/>
                  <a:gd name="T14" fmla="*/ 1 w 376"/>
                  <a:gd name="T15" fmla="*/ 1 h 144"/>
                  <a:gd name="T16" fmla="*/ 1 w 376"/>
                  <a:gd name="T17" fmla="*/ 1 h 144"/>
                  <a:gd name="T18" fmla="*/ 1 w 376"/>
                  <a:gd name="T19" fmla="*/ 1 h 144"/>
                  <a:gd name="T20" fmla="*/ 1 w 376"/>
                  <a:gd name="T21" fmla="*/ 1 h 144"/>
                  <a:gd name="T22" fmla="*/ 1 w 376"/>
                  <a:gd name="T23" fmla="*/ 1 h 144"/>
                  <a:gd name="T24" fmla="*/ 1 w 376"/>
                  <a:gd name="T25" fmla="*/ 1 h 144"/>
                  <a:gd name="T26" fmla="*/ 1 w 376"/>
                  <a:gd name="T27" fmla="*/ 1 h 144"/>
                  <a:gd name="T28" fmla="*/ 1 w 376"/>
                  <a:gd name="T29" fmla="*/ 1 h 144"/>
                  <a:gd name="T30" fmla="*/ 1 w 376"/>
                  <a:gd name="T31" fmla="*/ 1 h 144"/>
                  <a:gd name="T32" fmla="*/ 1 w 376"/>
                  <a:gd name="T33" fmla="*/ 1 h 144"/>
                  <a:gd name="T34" fmla="*/ 1 w 376"/>
                  <a:gd name="T35" fmla="*/ 1 h 144"/>
                  <a:gd name="T36" fmla="*/ 1 w 376"/>
                  <a:gd name="T37" fmla="*/ 1 h 144"/>
                  <a:gd name="T38" fmla="*/ 1 w 376"/>
                  <a:gd name="T39" fmla="*/ 0 h 144"/>
                  <a:gd name="T40" fmla="*/ 1 w 376"/>
                  <a:gd name="T41" fmla="*/ 1 h 144"/>
                  <a:gd name="T42" fmla="*/ 1 w 376"/>
                  <a:gd name="T43" fmla="*/ 1 h 144"/>
                  <a:gd name="T44" fmla="*/ 1 w 376"/>
                  <a:gd name="T45" fmla="*/ 1 h 144"/>
                  <a:gd name="T46" fmla="*/ 1 w 376"/>
                  <a:gd name="T47" fmla="*/ 1 h 144"/>
                  <a:gd name="T48" fmla="*/ 0 w 376"/>
                  <a:gd name="T49" fmla="*/ 1 h 144"/>
                  <a:gd name="T50" fmla="*/ 1 w 376"/>
                  <a:gd name="T51" fmla="*/ 1 h 144"/>
                  <a:gd name="T52" fmla="*/ 1 w 376"/>
                  <a:gd name="T53" fmla="*/ 1 h 144"/>
                  <a:gd name="T54" fmla="*/ 1 w 376"/>
                  <a:gd name="T55" fmla="*/ 1 h 144"/>
                  <a:gd name="T56" fmla="*/ 1 w 376"/>
                  <a:gd name="T57" fmla="*/ 1 h 144"/>
                  <a:gd name="T58" fmla="*/ 1 w 376"/>
                  <a:gd name="T59" fmla="*/ 1 h 144"/>
                  <a:gd name="T60" fmla="*/ 1 w 376"/>
                  <a:gd name="T61" fmla="*/ 1 h 144"/>
                  <a:gd name="T62" fmla="*/ 1 w 376"/>
                  <a:gd name="T63" fmla="*/ 1 h 144"/>
                  <a:gd name="T64" fmla="*/ 1 w 376"/>
                  <a:gd name="T65" fmla="*/ 1 h 144"/>
                  <a:gd name="T66" fmla="*/ 1 w 376"/>
                  <a:gd name="T67" fmla="*/ 1 h 144"/>
                  <a:gd name="T68" fmla="*/ 1 w 376"/>
                  <a:gd name="T69" fmla="*/ 1 h 144"/>
                  <a:gd name="T70" fmla="*/ 1 w 376"/>
                  <a:gd name="T71" fmla="*/ 1 h 144"/>
                  <a:gd name="T72" fmla="*/ 1 w 376"/>
                  <a:gd name="T73" fmla="*/ 1 h 144"/>
                  <a:gd name="T74" fmla="*/ 1 w 376"/>
                  <a:gd name="T75" fmla="*/ 1 h 144"/>
                  <a:gd name="T76" fmla="*/ 1 w 376"/>
                  <a:gd name="T77" fmla="*/ 1 h 144"/>
                  <a:gd name="T78" fmla="*/ 1 w 376"/>
                  <a:gd name="T79" fmla="*/ 1 h 144"/>
                  <a:gd name="T80" fmla="*/ 1 w 376"/>
                  <a:gd name="T81" fmla="*/ 1 h 144"/>
                  <a:gd name="T82" fmla="*/ 1 w 376"/>
                  <a:gd name="T83" fmla="*/ 1 h 144"/>
                  <a:gd name="T84" fmla="*/ 1 w 376"/>
                  <a:gd name="T85" fmla="*/ 1 h 144"/>
                  <a:gd name="T86" fmla="*/ 1 w 376"/>
                  <a:gd name="T87" fmla="*/ 1 h 144"/>
                  <a:gd name="T88" fmla="*/ 1 w 376"/>
                  <a:gd name="T89" fmla="*/ 1 h 144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376" h="144">
                    <a:moveTo>
                      <a:pt x="340" y="144"/>
                    </a:moveTo>
                    <a:lnTo>
                      <a:pt x="344" y="141"/>
                    </a:lnTo>
                    <a:lnTo>
                      <a:pt x="349" y="137"/>
                    </a:lnTo>
                    <a:lnTo>
                      <a:pt x="353" y="134"/>
                    </a:lnTo>
                    <a:lnTo>
                      <a:pt x="358" y="130"/>
                    </a:lnTo>
                    <a:lnTo>
                      <a:pt x="363" y="127"/>
                    </a:lnTo>
                    <a:lnTo>
                      <a:pt x="367" y="122"/>
                    </a:lnTo>
                    <a:lnTo>
                      <a:pt x="372" y="119"/>
                    </a:lnTo>
                    <a:lnTo>
                      <a:pt x="376" y="114"/>
                    </a:lnTo>
                    <a:lnTo>
                      <a:pt x="358" y="95"/>
                    </a:lnTo>
                    <a:lnTo>
                      <a:pt x="337" y="76"/>
                    </a:lnTo>
                    <a:lnTo>
                      <a:pt x="314" y="60"/>
                    </a:lnTo>
                    <a:lnTo>
                      <a:pt x="291" y="46"/>
                    </a:lnTo>
                    <a:lnTo>
                      <a:pt x="266" y="34"/>
                    </a:lnTo>
                    <a:lnTo>
                      <a:pt x="239" y="23"/>
                    </a:lnTo>
                    <a:lnTo>
                      <a:pt x="213" y="15"/>
                    </a:lnTo>
                    <a:lnTo>
                      <a:pt x="186" y="9"/>
                    </a:lnTo>
                    <a:lnTo>
                      <a:pt x="160" y="5"/>
                    </a:lnTo>
                    <a:lnTo>
                      <a:pt x="133" y="1"/>
                    </a:lnTo>
                    <a:lnTo>
                      <a:pt x="108" y="0"/>
                    </a:lnTo>
                    <a:lnTo>
                      <a:pt x="83" y="1"/>
                    </a:lnTo>
                    <a:lnTo>
                      <a:pt x="60" y="4"/>
                    </a:lnTo>
                    <a:lnTo>
                      <a:pt x="38" y="7"/>
                    </a:lnTo>
                    <a:lnTo>
                      <a:pt x="17" y="13"/>
                    </a:lnTo>
                    <a:lnTo>
                      <a:pt x="0" y="20"/>
                    </a:lnTo>
                    <a:lnTo>
                      <a:pt x="4" y="32"/>
                    </a:lnTo>
                    <a:lnTo>
                      <a:pt x="9" y="45"/>
                    </a:lnTo>
                    <a:lnTo>
                      <a:pt x="15" y="58"/>
                    </a:lnTo>
                    <a:lnTo>
                      <a:pt x="21" y="69"/>
                    </a:lnTo>
                    <a:lnTo>
                      <a:pt x="40" y="60"/>
                    </a:lnTo>
                    <a:lnTo>
                      <a:pt x="61" y="54"/>
                    </a:lnTo>
                    <a:lnTo>
                      <a:pt x="83" y="50"/>
                    </a:lnTo>
                    <a:lnTo>
                      <a:pt x="106" y="47"/>
                    </a:lnTo>
                    <a:lnTo>
                      <a:pt x="128" y="47"/>
                    </a:lnTo>
                    <a:lnTo>
                      <a:pt x="151" y="49"/>
                    </a:lnTo>
                    <a:lnTo>
                      <a:pt x="174" y="52"/>
                    </a:lnTo>
                    <a:lnTo>
                      <a:pt x="197" y="58"/>
                    </a:lnTo>
                    <a:lnTo>
                      <a:pt x="219" y="65"/>
                    </a:lnTo>
                    <a:lnTo>
                      <a:pt x="241" y="73"/>
                    </a:lnTo>
                    <a:lnTo>
                      <a:pt x="261" y="82"/>
                    </a:lnTo>
                    <a:lnTo>
                      <a:pt x="280" y="92"/>
                    </a:lnTo>
                    <a:lnTo>
                      <a:pt x="298" y="104"/>
                    </a:lnTo>
                    <a:lnTo>
                      <a:pt x="314" y="117"/>
                    </a:lnTo>
                    <a:lnTo>
                      <a:pt x="328" y="130"/>
                    </a:lnTo>
                    <a:lnTo>
                      <a:pt x="340" y="144"/>
                    </a:lnTo>
                    <a:close/>
                  </a:path>
                </a:pathLst>
              </a:custGeom>
              <a:solidFill>
                <a:srgbClr val="D100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6" name="Freeform 133">
                <a:extLst>
                  <a:ext uri="{FF2B5EF4-FFF2-40B4-BE49-F238E27FC236}">
                    <a16:creationId xmlns:a16="http://schemas.microsoft.com/office/drawing/2014/main" id="{02AB07FB-790E-A333-6BC6-D1CFE4E261ED}"/>
                  </a:ext>
                </a:extLst>
              </p:cNvPr>
              <p:cNvSpPr/>
              <p:nvPr/>
            </p:nvSpPr>
            <p:spPr bwMode="auto">
              <a:xfrm>
                <a:off x="3482" y="4271"/>
                <a:ext cx="1433" cy="69"/>
              </a:xfrm>
              <a:custGeom>
                <a:avLst/>
                <a:gdLst>
                  <a:gd name="T0" fmla="*/ 0 w 2868"/>
                  <a:gd name="T1" fmla="*/ 1 h 137"/>
                  <a:gd name="T2" fmla="*/ 0 w 2868"/>
                  <a:gd name="T3" fmla="*/ 0 h 137"/>
                  <a:gd name="T4" fmla="*/ 0 w 2868"/>
                  <a:gd name="T5" fmla="*/ 0 h 137"/>
                  <a:gd name="T6" fmla="*/ 0 w 2868"/>
                  <a:gd name="T7" fmla="*/ 1 h 137"/>
                  <a:gd name="T8" fmla="*/ 0 w 2868"/>
                  <a:gd name="T9" fmla="*/ 1 h 1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868" h="137">
                    <a:moveTo>
                      <a:pt x="2868" y="134"/>
                    </a:moveTo>
                    <a:lnTo>
                      <a:pt x="2868" y="0"/>
                    </a:lnTo>
                    <a:lnTo>
                      <a:pt x="0" y="0"/>
                    </a:lnTo>
                    <a:lnTo>
                      <a:pt x="7" y="137"/>
                    </a:lnTo>
                    <a:lnTo>
                      <a:pt x="2868" y="134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7" name="Freeform 134">
                <a:extLst>
                  <a:ext uri="{FF2B5EF4-FFF2-40B4-BE49-F238E27FC236}">
                    <a16:creationId xmlns:a16="http://schemas.microsoft.com/office/drawing/2014/main" id="{A1BB30FA-7405-F204-6F07-C895D3E765C1}"/>
                  </a:ext>
                </a:extLst>
              </p:cNvPr>
              <p:cNvSpPr/>
              <p:nvPr/>
            </p:nvSpPr>
            <p:spPr bwMode="auto">
              <a:xfrm>
                <a:off x="3452" y="4178"/>
                <a:ext cx="202" cy="140"/>
              </a:xfrm>
              <a:custGeom>
                <a:avLst/>
                <a:gdLst>
                  <a:gd name="T0" fmla="*/ 1 w 404"/>
                  <a:gd name="T1" fmla="*/ 0 h 281"/>
                  <a:gd name="T2" fmla="*/ 1 w 404"/>
                  <a:gd name="T3" fmla="*/ 0 h 281"/>
                  <a:gd name="T4" fmla="*/ 1 w 404"/>
                  <a:gd name="T5" fmla="*/ 0 h 281"/>
                  <a:gd name="T6" fmla="*/ 1 w 404"/>
                  <a:gd name="T7" fmla="*/ 0 h 281"/>
                  <a:gd name="T8" fmla="*/ 1 w 404"/>
                  <a:gd name="T9" fmla="*/ 0 h 281"/>
                  <a:gd name="T10" fmla="*/ 1 w 404"/>
                  <a:gd name="T11" fmla="*/ 0 h 281"/>
                  <a:gd name="T12" fmla="*/ 1 w 404"/>
                  <a:gd name="T13" fmla="*/ 0 h 281"/>
                  <a:gd name="T14" fmla="*/ 1 w 404"/>
                  <a:gd name="T15" fmla="*/ 0 h 281"/>
                  <a:gd name="T16" fmla="*/ 1 w 404"/>
                  <a:gd name="T17" fmla="*/ 0 h 281"/>
                  <a:gd name="T18" fmla="*/ 1 w 404"/>
                  <a:gd name="T19" fmla="*/ 0 h 281"/>
                  <a:gd name="T20" fmla="*/ 1 w 404"/>
                  <a:gd name="T21" fmla="*/ 0 h 281"/>
                  <a:gd name="T22" fmla="*/ 1 w 404"/>
                  <a:gd name="T23" fmla="*/ 0 h 281"/>
                  <a:gd name="T24" fmla="*/ 1 w 404"/>
                  <a:gd name="T25" fmla="*/ 0 h 281"/>
                  <a:gd name="T26" fmla="*/ 1 w 404"/>
                  <a:gd name="T27" fmla="*/ 0 h 281"/>
                  <a:gd name="T28" fmla="*/ 1 w 404"/>
                  <a:gd name="T29" fmla="*/ 0 h 281"/>
                  <a:gd name="T30" fmla="*/ 1 w 404"/>
                  <a:gd name="T31" fmla="*/ 0 h 281"/>
                  <a:gd name="T32" fmla="*/ 1 w 404"/>
                  <a:gd name="T33" fmla="*/ 0 h 281"/>
                  <a:gd name="T34" fmla="*/ 1 w 404"/>
                  <a:gd name="T35" fmla="*/ 0 h 281"/>
                  <a:gd name="T36" fmla="*/ 1 w 404"/>
                  <a:gd name="T37" fmla="*/ 0 h 281"/>
                  <a:gd name="T38" fmla="*/ 1 w 404"/>
                  <a:gd name="T39" fmla="*/ 0 h 281"/>
                  <a:gd name="T40" fmla="*/ 1 w 404"/>
                  <a:gd name="T41" fmla="*/ 0 h 281"/>
                  <a:gd name="T42" fmla="*/ 1 w 404"/>
                  <a:gd name="T43" fmla="*/ 0 h 281"/>
                  <a:gd name="T44" fmla="*/ 1 w 404"/>
                  <a:gd name="T45" fmla="*/ 0 h 281"/>
                  <a:gd name="T46" fmla="*/ 1 w 404"/>
                  <a:gd name="T47" fmla="*/ 0 h 281"/>
                  <a:gd name="T48" fmla="*/ 1 w 404"/>
                  <a:gd name="T49" fmla="*/ 0 h 281"/>
                  <a:gd name="T50" fmla="*/ 1 w 404"/>
                  <a:gd name="T51" fmla="*/ 0 h 281"/>
                  <a:gd name="T52" fmla="*/ 1 w 404"/>
                  <a:gd name="T53" fmla="*/ 0 h 281"/>
                  <a:gd name="T54" fmla="*/ 1 w 404"/>
                  <a:gd name="T55" fmla="*/ 0 h 281"/>
                  <a:gd name="T56" fmla="*/ 1 w 404"/>
                  <a:gd name="T57" fmla="*/ 0 h 281"/>
                  <a:gd name="T58" fmla="*/ 1 w 404"/>
                  <a:gd name="T59" fmla="*/ 0 h 281"/>
                  <a:gd name="T60" fmla="*/ 1 w 404"/>
                  <a:gd name="T61" fmla="*/ 0 h 281"/>
                  <a:gd name="T62" fmla="*/ 1 w 404"/>
                  <a:gd name="T63" fmla="*/ 0 h 281"/>
                  <a:gd name="T64" fmla="*/ 1 w 404"/>
                  <a:gd name="T65" fmla="*/ 0 h 281"/>
                  <a:gd name="T66" fmla="*/ 1 w 404"/>
                  <a:gd name="T67" fmla="*/ 0 h 281"/>
                  <a:gd name="T68" fmla="*/ 1 w 404"/>
                  <a:gd name="T69" fmla="*/ 0 h 281"/>
                  <a:gd name="T70" fmla="*/ 1 w 404"/>
                  <a:gd name="T71" fmla="*/ 0 h 281"/>
                  <a:gd name="T72" fmla="*/ 1 w 404"/>
                  <a:gd name="T73" fmla="*/ 0 h 281"/>
                  <a:gd name="T74" fmla="*/ 1 w 404"/>
                  <a:gd name="T75" fmla="*/ 0 h 281"/>
                  <a:gd name="T76" fmla="*/ 1 w 404"/>
                  <a:gd name="T77" fmla="*/ 0 h 281"/>
                  <a:gd name="T78" fmla="*/ 1 w 404"/>
                  <a:gd name="T79" fmla="*/ 0 h 281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4" h="281">
                    <a:moveTo>
                      <a:pt x="339" y="270"/>
                    </a:moveTo>
                    <a:lnTo>
                      <a:pt x="323" y="270"/>
                    </a:lnTo>
                    <a:lnTo>
                      <a:pt x="306" y="271"/>
                    </a:lnTo>
                    <a:lnTo>
                      <a:pt x="290" y="271"/>
                    </a:lnTo>
                    <a:lnTo>
                      <a:pt x="274" y="271"/>
                    </a:lnTo>
                    <a:lnTo>
                      <a:pt x="258" y="273"/>
                    </a:lnTo>
                    <a:lnTo>
                      <a:pt x="241" y="273"/>
                    </a:lnTo>
                    <a:lnTo>
                      <a:pt x="225" y="274"/>
                    </a:lnTo>
                    <a:lnTo>
                      <a:pt x="209" y="274"/>
                    </a:lnTo>
                    <a:lnTo>
                      <a:pt x="194" y="275"/>
                    </a:lnTo>
                    <a:lnTo>
                      <a:pt x="178" y="276"/>
                    </a:lnTo>
                    <a:lnTo>
                      <a:pt x="163" y="276"/>
                    </a:lnTo>
                    <a:lnTo>
                      <a:pt x="148" y="277"/>
                    </a:lnTo>
                    <a:lnTo>
                      <a:pt x="133" y="278"/>
                    </a:lnTo>
                    <a:lnTo>
                      <a:pt x="118" y="279"/>
                    </a:lnTo>
                    <a:lnTo>
                      <a:pt x="103" y="279"/>
                    </a:lnTo>
                    <a:lnTo>
                      <a:pt x="89" y="281"/>
                    </a:lnTo>
                    <a:lnTo>
                      <a:pt x="86" y="258"/>
                    </a:lnTo>
                    <a:lnTo>
                      <a:pt x="80" y="233"/>
                    </a:lnTo>
                    <a:lnTo>
                      <a:pt x="72" y="209"/>
                    </a:lnTo>
                    <a:lnTo>
                      <a:pt x="62" y="185"/>
                    </a:lnTo>
                    <a:lnTo>
                      <a:pt x="49" y="163"/>
                    </a:lnTo>
                    <a:lnTo>
                      <a:pt x="34" y="142"/>
                    </a:lnTo>
                    <a:lnTo>
                      <a:pt x="18" y="125"/>
                    </a:lnTo>
                    <a:lnTo>
                      <a:pt x="0" y="112"/>
                    </a:lnTo>
                    <a:lnTo>
                      <a:pt x="20" y="118"/>
                    </a:lnTo>
                    <a:lnTo>
                      <a:pt x="40" y="127"/>
                    </a:lnTo>
                    <a:lnTo>
                      <a:pt x="57" y="139"/>
                    </a:lnTo>
                    <a:lnTo>
                      <a:pt x="73" y="155"/>
                    </a:lnTo>
                    <a:lnTo>
                      <a:pt x="89" y="173"/>
                    </a:lnTo>
                    <a:lnTo>
                      <a:pt x="103" y="196"/>
                    </a:lnTo>
                    <a:lnTo>
                      <a:pt x="118" y="223"/>
                    </a:lnTo>
                    <a:lnTo>
                      <a:pt x="133" y="254"/>
                    </a:lnTo>
                    <a:lnTo>
                      <a:pt x="140" y="223"/>
                    </a:lnTo>
                    <a:lnTo>
                      <a:pt x="142" y="188"/>
                    </a:lnTo>
                    <a:lnTo>
                      <a:pt x="142" y="153"/>
                    </a:lnTo>
                    <a:lnTo>
                      <a:pt x="139" y="116"/>
                    </a:lnTo>
                    <a:lnTo>
                      <a:pt x="133" y="81"/>
                    </a:lnTo>
                    <a:lnTo>
                      <a:pt x="125" y="50"/>
                    </a:lnTo>
                    <a:lnTo>
                      <a:pt x="115" y="23"/>
                    </a:lnTo>
                    <a:lnTo>
                      <a:pt x="102" y="5"/>
                    </a:lnTo>
                    <a:lnTo>
                      <a:pt x="121" y="18"/>
                    </a:lnTo>
                    <a:lnTo>
                      <a:pt x="140" y="34"/>
                    </a:lnTo>
                    <a:lnTo>
                      <a:pt x="157" y="53"/>
                    </a:lnTo>
                    <a:lnTo>
                      <a:pt x="174" y="78"/>
                    </a:lnTo>
                    <a:lnTo>
                      <a:pt x="188" y="106"/>
                    </a:lnTo>
                    <a:lnTo>
                      <a:pt x="201" y="141"/>
                    </a:lnTo>
                    <a:lnTo>
                      <a:pt x="212" y="183"/>
                    </a:lnTo>
                    <a:lnTo>
                      <a:pt x="218" y="231"/>
                    </a:lnTo>
                    <a:lnTo>
                      <a:pt x="229" y="208"/>
                    </a:lnTo>
                    <a:lnTo>
                      <a:pt x="237" y="183"/>
                    </a:lnTo>
                    <a:lnTo>
                      <a:pt x="243" y="154"/>
                    </a:lnTo>
                    <a:lnTo>
                      <a:pt x="245" y="124"/>
                    </a:lnTo>
                    <a:lnTo>
                      <a:pt x="245" y="93"/>
                    </a:lnTo>
                    <a:lnTo>
                      <a:pt x="241" y="62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0" y="30"/>
                    </a:lnTo>
                    <a:lnTo>
                      <a:pt x="255" y="57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8" y="128"/>
                    </a:lnTo>
                    <a:lnTo>
                      <a:pt x="294" y="151"/>
                    </a:lnTo>
                    <a:lnTo>
                      <a:pt x="298" y="173"/>
                    </a:lnTo>
                    <a:lnTo>
                      <a:pt x="299" y="195"/>
                    </a:lnTo>
                    <a:lnTo>
                      <a:pt x="312" y="173"/>
                    </a:lnTo>
                    <a:lnTo>
                      <a:pt x="326" y="148"/>
                    </a:lnTo>
                    <a:lnTo>
                      <a:pt x="340" y="121"/>
                    </a:lnTo>
                    <a:lnTo>
                      <a:pt x="354" y="94"/>
                    </a:lnTo>
                    <a:lnTo>
                      <a:pt x="366" y="67"/>
                    </a:lnTo>
                    <a:lnTo>
                      <a:pt x="375" y="42"/>
                    </a:lnTo>
                    <a:lnTo>
                      <a:pt x="382" y="20"/>
                    </a:lnTo>
                    <a:lnTo>
                      <a:pt x="384" y="3"/>
                    </a:lnTo>
                    <a:lnTo>
                      <a:pt x="392" y="27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4" y="112"/>
                    </a:lnTo>
                    <a:lnTo>
                      <a:pt x="398" y="146"/>
                    </a:lnTo>
                    <a:lnTo>
                      <a:pt x="388" y="184"/>
                    </a:lnTo>
                    <a:lnTo>
                      <a:pt x="368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8" name="Freeform 135">
                <a:extLst>
                  <a:ext uri="{FF2B5EF4-FFF2-40B4-BE49-F238E27FC236}">
                    <a16:creationId xmlns:a16="http://schemas.microsoft.com/office/drawing/2014/main" id="{AEF2ECD3-51B1-38AA-D9AA-1705151ADD1A}"/>
                  </a:ext>
                </a:extLst>
              </p:cNvPr>
              <p:cNvSpPr/>
              <p:nvPr/>
            </p:nvSpPr>
            <p:spPr bwMode="auto">
              <a:xfrm>
                <a:off x="4880" y="4200"/>
                <a:ext cx="51" cy="71"/>
              </a:xfrm>
              <a:custGeom>
                <a:avLst/>
                <a:gdLst>
                  <a:gd name="T0" fmla="*/ 1 w 102"/>
                  <a:gd name="T1" fmla="*/ 1 h 142"/>
                  <a:gd name="T2" fmla="*/ 0 w 102"/>
                  <a:gd name="T3" fmla="*/ 1 h 142"/>
                  <a:gd name="T4" fmla="*/ 1 w 102"/>
                  <a:gd name="T5" fmla="*/ 1 h 142"/>
                  <a:gd name="T6" fmla="*/ 1 w 102"/>
                  <a:gd name="T7" fmla="*/ 1 h 142"/>
                  <a:gd name="T8" fmla="*/ 1 w 102"/>
                  <a:gd name="T9" fmla="*/ 1 h 142"/>
                  <a:gd name="T10" fmla="*/ 1 w 102"/>
                  <a:gd name="T11" fmla="*/ 1 h 142"/>
                  <a:gd name="T12" fmla="*/ 1 w 102"/>
                  <a:gd name="T13" fmla="*/ 1 h 142"/>
                  <a:gd name="T14" fmla="*/ 1 w 102"/>
                  <a:gd name="T15" fmla="*/ 1 h 142"/>
                  <a:gd name="T16" fmla="*/ 1 w 102"/>
                  <a:gd name="T17" fmla="*/ 1 h 142"/>
                  <a:gd name="T18" fmla="*/ 1 w 102"/>
                  <a:gd name="T19" fmla="*/ 0 h 142"/>
                  <a:gd name="T20" fmla="*/ 1 w 102"/>
                  <a:gd name="T21" fmla="*/ 1 h 142"/>
                  <a:gd name="T22" fmla="*/ 1 w 102"/>
                  <a:gd name="T23" fmla="*/ 1 h 142"/>
                  <a:gd name="T24" fmla="*/ 1 w 102"/>
                  <a:gd name="T25" fmla="*/ 1 h 142"/>
                  <a:gd name="T26" fmla="*/ 1 w 102"/>
                  <a:gd name="T27" fmla="*/ 1 h 14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2" h="142">
                    <a:moveTo>
                      <a:pt x="71" y="142"/>
                    </a:moveTo>
                    <a:lnTo>
                      <a:pt x="0" y="142"/>
                    </a:lnTo>
                    <a:lnTo>
                      <a:pt x="6" y="123"/>
                    </a:lnTo>
                    <a:lnTo>
                      <a:pt x="16" y="102"/>
                    </a:lnTo>
                    <a:lnTo>
                      <a:pt x="27" y="82"/>
                    </a:lnTo>
                    <a:lnTo>
                      <a:pt x="41" y="61"/>
                    </a:lnTo>
                    <a:lnTo>
                      <a:pt x="56" y="43"/>
                    </a:lnTo>
                    <a:lnTo>
                      <a:pt x="71" y="26"/>
                    </a:lnTo>
                    <a:lnTo>
                      <a:pt x="87" y="12"/>
                    </a:lnTo>
                    <a:lnTo>
                      <a:pt x="102" y="0"/>
                    </a:lnTo>
                    <a:lnTo>
                      <a:pt x="84" y="41"/>
                    </a:lnTo>
                    <a:lnTo>
                      <a:pt x="74" y="78"/>
                    </a:lnTo>
                    <a:lnTo>
                      <a:pt x="71" y="112"/>
                    </a:lnTo>
                    <a:lnTo>
                      <a:pt x="71" y="14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9" name="Freeform 136">
                <a:extLst>
                  <a:ext uri="{FF2B5EF4-FFF2-40B4-BE49-F238E27FC236}">
                    <a16:creationId xmlns:a16="http://schemas.microsoft.com/office/drawing/2014/main" id="{953FB2F0-CCB4-A88B-861B-C466DBCCD1AF}"/>
                  </a:ext>
                </a:extLst>
              </p:cNvPr>
              <p:cNvSpPr/>
              <p:nvPr/>
            </p:nvSpPr>
            <p:spPr bwMode="auto">
              <a:xfrm>
                <a:off x="3666" y="4127"/>
                <a:ext cx="558" cy="206"/>
              </a:xfrm>
              <a:custGeom>
                <a:avLst/>
                <a:gdLst>
                  <a:gd name="T0" fmla="*/ 0 w 1117"/>
                  <a:gd name="T1" fmla="*/ 1 h 412"/>
                  <a:gd name="T2" fmla="*/ 0 w 1117"/>
                  <a:gd name="T3" fmla="*/ 1 h 412"/>
                  <a:gd name="T4" fmla="*/ 0 w 1117"/>
                  <a:gd name="T5" fmla="*/ 1 h 412"/>
                  <a:gd name="T6" fmla="*/ 0 w 1117"/>
                  <a:gd name="T7" fmla="*/ 1 h 412"/>
                  <a:gd name="T8" fmla="*/ 0 w 1117"/>
                  <a:gd name="T9" fmla="*/ 1 h 412"/>
                  <a:gd name="T10" fmla="*/ 0 w 1117"/>
                  <a:gd name="T11" fmla="*/ 1 h 412"/>
                  <a:gd name="T12" fmla="*/ 0 w 1117"/>
                  <a:gd name="T13" fmla="*/ 1 h 412"/>
                  <a:gd name="T14" fmla="*/ 0 w 1117"/>
                  <a:gd name="T15" fmla="*/ 1 h 412"/>
                  <a:gd name="T16" fmla="*/ 0 w 1117"/>
                  <a:gd name="T17" fmla="*/ 1 h 412"/>
                  <a:gd name="T18" fmla="*/ 0 w 1117"/>
                  <a:gd name="T19" fmla="*/ 1 h 412"/>
                  <a:gd name="T20" fmla="*/ 0 w 1117"/>
                  <a:gd name="T21" fmla="*/ 1 h 412"/>
                  <a:gd name="T22" fmla="*/ 0 w 1117"/>
                  <a:gd name="T23" fmla="*/ 1 h 412"/>
                  <a:gd name="T24" fmla="*/ 0 w 1117"/>
                  <a:gd name="T25" fmla="*/ 1 h 412"/>
                  <a:gd name="T26" fmla="*/ 0 w 1117"/>
                  <a:gd name="T27" fmla="*/ 1 h 412"/>
                  <a:gd name="T28" fmla="*/ 0 w 1117"/>
                  <a:gd name="T29" fmla="*/ 1 h 412"/>
                  <a:gd name="T30" fmla="*/ 0 w 1117"/>
                  <a:gd name="T31" fmla="*/ 1 h 412"/>
                  <a:gd name="T32" fmla="*/ 0 w 1117"/>
                  <a:gd name="T33" fmla="*/ 1 h 412"/>
                  <a:gd name="T34" fmla="*/ 0 w 1117"/>
                  <a:gd name="T35" fmla="*/ 1 h 412"/>
                  <a:gd name="T36" fmla="*/ 0 w 1117"/>
                  <a:gd name="T37" fmla="*/ 1 h 412"/>
                  <a:gd name="T38" fmla="*/ 0 w 1117"/>
                  <a:gd name="T39" fmla="*/ 1 h 412"/>
                  <a:gd name="T40" fmla="*/ 0 w 1117"/>
                  <a:gd name="T41" fmla="*/ 1 h 412"/>
                  <a:gd name="T42" fmla="*/ 0 w 1117"/>
                  <a:gd name="T43" fmla="*/ 1 h 412"/>
                  <a:gd name="T44" fmla="*/ 0 w 1117"/>
                  <a:gd name="T45" fmla="*/ 1 h 412"/>
                  <a:gd name="T46" fmla="*/ 0 w 1117"/>
                  <a:gd name="T47" fmla="*/ 1 h 412"/>
                  <a:gd name="T48" fmla="*/ 0 w 1117"/>
                  <a:gd name="T49" fmla="*/ 1 h 412"/>
                  <a:gd name="T50" fmla="*/ 0 w 1117"/>
                  <a:gd name="T51" fmla="*/ 1 h 412"/>
                  <a:gd name="T52" fmla="*/ 0 w 1117"/>
                  <a:gd name="T53" fmla="*/ 1 h 412"/>
                  <a:gd name="T54" fmla="*/ 0 w 1117"/>
                  <a:gd name="T55" fmla="*/ 1 h 412"/>
                  <a:gd name="T56" fmla="*/ 0 w 1117"/>
                  <a:gd name="T57" fmla="*/ 1 h 412"/>
                  <a:gd name="T58" fmla="*/ 0 w 1117"/>
                  <a:gd name="T59" fmla="*/ 1 h 412"/>
                  <a:gd name="T60" fmla="*/ 0 w 1117"/>
                  <a:gd name="T61" fmla="*/ 1 h 412"/>
                  <a:gd name="T62" fmla="*/ 0 w 1117"/>
                  <a:gd name="T63" fmla="*/ 1 h 412"/>
                  <a:gd name="T64" fmla="*/ 0 w 1117"/>
                  <a:gd name="T65" fmla="*/ 0 h 412"/>
                  <a:gd name="T66" fmla="*/ 0 w 1117"/>
                  <a:gd name="T67" fmla="*/ 1 h 412"/>
                  <a:gd name="T68" fmla="*/ 0 w 1117"/>
                  <a:gd name="T69" fmla="*/ 1 h 412"/>
                  <a:gd name="T70" fmla="*/ 0 w 1117"/>
                  <a:gd name="T71" fmla="*/ 1 h 412"/>
                  <a:gd name="T72" fmla="*/ 0 w 1117"/>
                  <a:gd name="T73" fmla="*/ 1 h 412"/>
                  <a:gd name="T74" fmla="*/ 0 w 1117"/>
                  <a:gd name="T75" fmla="*/ 1 h 412"/>
                  <a:gd name="T76" fmla="*/ 0 w 1117"/>
                  <a:gd name="T77" fmla="*/ 1 h 412"/>
                  <a:gd name="T78" fmla="*/ 0 w 1117"/>
                  <a:gd name="T79" fmla="*/ 1 h 412"/>
                  <a:gd name="T80" fmla="*/ 0 w 1117"/>
                  <a:gd name="T81" fmla="*/ 1 h 412"/>
                  <a:gd name="T82" fmla="*/ 0 w 1117"/>
                  <a:gd name="T83" fmla="*/ 1 h 412"/>
                  <a:gd name="T84" fmla="*/ 0 w 1117"/>
                  <a:gd name="T85" fmla="*/ 1 h 412"/>
                  <a:gd name="T86" fmla="*/ 0 w 1117"/>
                  <a:gd name="T87" fmla="*/ 1 h 412"/>
                  <a:gd name="T88" fmla="*/ 0 w 1117"/>
                  <a:gd name="T89" fmla="*/ 1 h 412"/>
                  <a:gd name="T90" fmla="*/ 0 w 1117"/>
                  <a:gd name="T91" fmla="*/ 1 h 412"/>
                  <a:gd name="T92" fmla="*/ 0 w 1117"/>
                  <a:gd name="T93" fmla="*/ 1 h 412"/>
                  <a:gd name="T94" fmla="*/ 0 w 1117"/>
                  <a:gd name="T95" fmla="*/ 1 h 412"/>
                  <a:gd name="T96" fmla="*/ 0 w 1117"/>
                  <a:gd name="T97" fmla="*/ 1 h 412"/>
                  <a:gd name="T98" fmla="*/ 0 w 1117"/>
                  <a:gd name="T99" fmla="*/ 1 h 412"/>
                  <a:gd name="T100" fmla="*/ 0 w 1117"/>
                  <a:gd name="T101" fmla="*/ 1 h 412"/>
                  <a:gd name="T102" fmla="*/ 0 w 1117"/>
                  <a:gd name="T103" fmla="*/ 1 h 412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1117" h="412">
                    <a:moveTo>
                      <a:pt x="1093" y="212"/>
                    </a:moveTo>
                    <a:lnTo>
                      <a:pt x="1073" y="229"/>
                    </a:lnTo>
                    <a:lnTo>
                      <a:pt x="1052" y="248"/>
                    </a:lnTo>
                    <a:lnTo>
                      <a:pt x="1032" y="265"/>
                    </a:lnTo>
                    <a:lnTo>
                      <a:pt x="1011" y="284"/>
                    </a:lnTo>
                    <a:lnTo>
                      <a:pt x="990" y="301"/>
                    </a:lnTo>
                    <a:lnTo>
                      <a:pt x="971" y="317"/>
                    </a:lnTo>
                    <a:lnTo>
                      <a:pt x="951" y="334"/>
                    </a:lnTo>
                    <a:lnTo>
                      <a:pt x="934" y="349"/>
                    </a:lnTo>
                    <a:lnTo>
                      <a:pt x="917" y="363"/>
                    </a:lnTo>
                    <a:lnTo>
                      <a:pt x="900" y="376"/>
                    </a:lnTo>
                    <a:lnTo>
                      <a:pt x="888" y="387"/>
                    </a:lnTo>
                    <a:lnTo>
                      <a:pt x="876" y="397"/>
                    </a:lnTo>
                    <a:lnTo>
                      <a:pt x="867" y="403"/>
                    </a:lnTo>
                    <a:lnTo>
                      <a:pt x="860" y="409"/>
                    </a:lnTo>
                    <a:lnTo>
                      <a:pt x="857" y="412"/>
                    </a:lnTo>
                    <a:lnTo>
                      <a:pt x="826" y="410"/>
                    </a:lnTo>
                    <a:lnTo>
                      <a:pt x="791" y="409"/>
                    </a:lnTo>
                    <a:lnTo>
                      <a:pt x="753" y="408"/>
                    </a:lnTo>
                    <a:lnTo>
                      <a:pt x="714" y="406"/>
                    </a:lnTo>
                    <a:lnTo>
                      <a:pt x="672" y="403"/>
                    </a:lnTo>
                    <a:lnTo>
                      <a:pt x="630" y="401"/>
                    </a:lnTo>
                    <a:lnTo>
                      <a:pt x="587" y="399"/>
                    </a:lnTo>
                    <a:lnTo>
                      <a:pt x="542" y="395"/>
                    </a:lnTo>
                    <a:lnTo>
                      <a:pt x="499" y="393"/>
                    </a:lnTo>
                    <a:lnTo>
                      <a:pt x="455" y="391"/>
                    </a:lnTo>
                    <a:lnTo>
                      <a:pt x="412" y="387"/>
                    </a:lnTo>
                    <a:lnTo>
                      <a:pt x="371" y="385"/>
                    </a:lnTo>
                    <a:lnTo>
                      <a:pt x="330" y="383"/>
                    </a:lnTo>
                    <a:lnTo>
                      <a:pt x="292" y="380"/>
                    </a:lnTo>
                    <a:lnTo>
                      <a:pt x="257" y="378"/>
                    </a:lnTo>
                    <a:lnTo>
                      <a:pt x="224" y="377"/>
                    </a:lnTo>
                    <a:lnTo>
                      <a:pt x="209" y="376"/>
                    </a:lnTo>
                    <a:lnTo>
                      <a:pt x="193" y="376"/>
                    </a:lnTo>
                    <a:lnTo>
                      <a:pt x="178" y="375"/>
                    </a:lnTo>
                    <a:lnTo>
                      <a:pt x="162" y="375"/>
                    </a:lnTo>
                    <a:lnTo>
                      <a:pt x="147" y="374"/>
                    </a:lnTo>
                    <a:lnTo>
                      <a:pt x="131" y="374"/>
                    </a:lnTo>
                    <a:lnTo>
                      <a:pt x="116" y="372"/>
                    </a:lnTo>
                    <a:lnTo>
                      <a:pt x="101" y="372"/>
                    </a:lnTo>
                    <a:lnTo>
                      <a:pt x="80" y="334"/>
                    </a:lnTo>
                    <a:lnTo>
                      <a:pt x="63" y="289"/>
                    </a:lnTo>
                    <a:lnTo>
                      <a:pt x="48" y="241"/>
                    </a:lnTo>
                    <a:lnTo>
                      <a:pt x="36" y="190"/>
                    </a:lnTo>
                    <a:lnTo>
                      <a:pt x="24" y="142"/>
                    </a:lnTo>
                    <a:lnTo>
                      <a:pt x="15" y="97"/>
                    </a:lnTo>
                    <a:lnTo>
                      <a:pt x="7" y="58"/>
                    </a:lnTo>
                    <a:lnTo>
                      <a:pt x="0" y="28"/>
                    </a:lnTo>
                    <a:lnTo>
                      <a:pt x="11" y="62"/>
                    </a:lnTo>
                    <a:lnTo>
                      <a:pt x="25" y="100"/>
                    </a:lnTo>
                    <a:lnTo>
                      <a:pt x="41" y="141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4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1" y="284"/>
                    </a:lnTo>
                    <a:lnTo>
                      <a:pt x="138" y="257"/>
                    </a:lnTo>
                    <a:lnTo>
                      <a:pt x="146" y="234"/>
                    </a:lnTo>
                    <a:lnTo>
                      <a:pt x="156" y="211"/>
                    </a:lnTo>
                    <a:lnTo>
                      <a:pt x="169" y="191"/>
                    </a:lnTo>
                    <a:lnTo>
                      <a:pt x="184" y="172"/>
                    </a:lnTo>
                    <a:lnTo>
                      <a:pt x="204" y="153"/>
                    </a:lnTo>
                    <a:lnTo>
                      <a:pt x="227" y="136"/>
                    </a:lnTo>
                    <a:lnTo>
                      <a:pt x="214" y="158"/>
                    </a:lnTo>
                    <a:lnTo>
                      <a:pt x="201" y="184"/>
                    </a:lnTo>
                    <a:lnTo>
                      <a:pt x="191" y="216"/>
                    </a:lnTo>
                    <a:lnTo>
                      <a:pt x="184" y="248"/>
                    </a:lnTo>
                    <a:lnTo>
                      <a:pt x="182" y="281"/>
                    </a:lnTo>
                    <a:lnTo>
                      <a:pt x="188" y="314"/>
                    </a:lnTo>
                    <a:lnTo>
                      <a:pt x="200" y="344"/>
                    </a:lnTo>
                    <a:lnTo>
                      <a:pt x="224" y="370"/>
                    </a:lnTo>
                    <a:lnTo>
                      <a:pt x="250" y="344"/>
                    </a:lnTo>
                    <a:lnTo>
                      <a:pt x="270" y="305"/>
                    </a:lnTo>
                    <a:lnTo>
                      <a:pt x="284" y="261"/>
                    </a:lnTo>
                    <a:lnTo>
                      <a:pt x="291" y="211"/>
                    </a:lnTo>
                    <a:lnTo>
                      <a:pt x="290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7" y="8"/>
                    </a:lnTo>
                    <a:lnTo>
                      <a:pt x="261" y="35"/>
                    </a:lnTo>
                    <a:lnTo>
                      <a:pt x="282" y="63"/>
                    </a:lnTo>
                    <a:lnTo>
                      <a:pt x="299" y="96"/>
                    </a:lnTo>
                    <a:lnTo>
                      <a:pt x="314" y="130"/>
                    </a:lnTo>
                    <a:lnTo>
                      <a:pt x="326" y="168"/>
                    </a:lnTo>
                    <a:lnTo>
                      <a:pt x="334" y="211"/>
                    </a:lnTo>
                    <a:lnTo>
                      <a:pt x="340" y="258"/>
                    </a:lnTo>
                    <a:lnTo>
                      <a:pt x="341" y="309"/>
                    </a:lnTo>
                    <a:lnTo>
                      <a:pt x="355" y="288"/>
                    </a:lnTo>
                    <a:lnTo>
                      <a:pt x="371" y="266"/>
                    </a:lnTo>
                    <a:lnTo>
                      <a:pt x="389" y="244"/>
                    </a:lnTo>
                    <a:lnTo>
                      <a:pt x="409" y="222"/>
                    </a:lnTo>
                    <a:lnTo>
                      <a:pt x="429" y="203"/>
                    </a:lnTo>
                    <a:lnTo>
                      <a:pt x="450" y="184"/>
                    </a:lnTo>
                    <a:lnTo>
                      <a:pt x="471" y="171"/>
                    </a:lnTo>
                    <a:lnTo>
                      <a:pt x="492" y="160"/>
                    </a:lnTo>
                    <a:lnTo>
                      <a:pt x="482" y="180"/>
                    </a:lnTo>
                    <a:lnTo>
                      <a:pt x="469" y="203"/>
                    </a:lnTo>
                    <a:lnTo>
                      <a:pt x="451" y="227"/>
                    </a:lnTo>
                    <a:lnTo>
                      <a:pt x="433" y="251"/>
                    </a:lnTo>
                    <a:lnTo>
                      <a:pt x="416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1" y="334"/>
                    </a:lnTo>
                    <a:lnTo>
                      <a:pt x="388" y="339"/>
                    </a:lnTo>
                    <a:lnTo>
                      <a:pt x="397" y="344"/>
                    </a:lnTo>
                    <a:lnTo>
                      <a:pt x="408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3" y="360"/>
                    </a:lnTo>
                    <a:lnTo>
                      <a:pt x="457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3"/>
                    </a:lnTo>
                    <a:lnTo>
                      <a:pt x="374" y="66"/>
                    </a:lnTo>
                    <a:lnTo>
                      <a:pt x="345" y="36"/>
                    </a:lnTo>
                    <a:lnTo>
                      <a:pt x="374" y="58"/>
                    </a:lnTo>
                    <a:lnTo>
                      <a:pt x="399" y="79"/>
                    </a:lnTo>
                    <a:lnTo>
                      <a:pt x="423" y="103"/>
                    </a:lnTo>
                    <a:lnTo>
                      <a:pt x="443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3" y="10"/>
                    </a:lnTo>
                    <a:lnTo>
                      <a:pt x="489" y="39"/>
                    </a:lnTo>
                    <a:lnTo>
                      <a:pt x="505" y="71"/>
                    </a:lnTo>
                    <a:lnTo>
                      <a:pt x="519" y="106"/>
                    </a:lnTo>
                    <a:lnTo>
                      <a:pt x="531" y="145"/>
                    </a:lnTo>
                    <a:lnTo>
                      <a:pt x="539" y="189"/>
                    </a:lnTo>
                    <a:lnTo>
                      <a:pt x="541" y="236"/>
                    </a:lnTo>
                    <a:lnTo>
                      <a:pt x="538" y="290"/>
                    </a:lnTo>
                    <a:lnTo>
                      <a:pt x="526" y="349"/>
                    </a:lnTo>
                    <a:lnTo>
                      <a:pt x="553" y="322"/>
                    </a:lnTo>
                    <a:lnTo>
                      <a:pt x="576" y="288"/>
                    </a:lnTo>
                    <a:lnTo>
                      <a:pt x="594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2" y="126"/>
                    </a:lnTo>
                    <a:lnTo>
                      <a:pt x="584" y="84"/>
                    </a:lnTo>
                    <a:lnTo>
                      <a:pt x="551" y="44"/>
                    </a:lnTo>
                    <a:lnTo>
                      <a:pt x="566" y="52"/>
                    </a:lnTo>
                    <a:lnTo>
                      <a:pt x="581" y="60"/>
                    </a:lnTo>
                    <a:lnTo>
                      <a:pt x="596" y="69"/>
                    </a:lnTo>
                    <a:lnTo>
                      <a:pt x="610" y="82"/>
                    </a:lnTo>
                    <a:lnTo>
                      <a:pt x="622" y="96"/>
                    </a:lnTo>
                    <a:lnTo>
                      <a:pt x="632" y="113"/>
                    </a:lnTo>
                    <a:lnTo>
                      <a:pt x="641" y="134"/>
                    </a:lnTo>
                    <a:lnTo>
                      <a:pt x="647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8" y="32"/>
                    </a:lnTo>
                    <a:lnTo>
                      <a:pt x="645" y="0"/>
                    </a:lnTo>
                    <a:lnTo>
                      <a:pt x="655" y="38"/>
                    </a:lnTo>
                    <a:lnTo>
                      <a:pt x="661" y="82"/>
                    </a:lnTo>
                    <a:lnTo>
                      <a:pt x="662" y="129"/>
                    </a:lnTo>
                    <a:lnTo>
                      <a:pt x="660" y="179"/>
                    </a:lnTo>
                    <a:lnTo>
                      <a:pt x="652" y="228"/>
                    </a:lnTo>
                    <a:lnTo>
                      <a:pt x="641" y="277"/>
                    </a:lnTo>
                    <a:lnTo>
                      <a:pt x="626" y="320"/>
                    </a:lnTo>
                    <a:lnTo>
                      <a:pt x="609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79" y="255"/>
                    </a:lnTo>
                    <a:lnTo>
                      <a:pt x="697" y="212"/>
                    </a:lnTo>
                    <a:lnTo>
                      <a:pt x="712" y="167"/>
                    </a:lnTo>
                    <a:lnTo>
                      <a:pt x="722" y="122"/>
                    </a:lnTo>
                    <a:lnTo>
                      <a:pt x="730" y="77"/>
                    </a:lnTo>
                    <a:lnTo>
                      <a:pt x="733" y="33"/>
                    </a:lnTo>
                    <a:lnTo>
                      <a:pt x="742" y="88"/>
                    </a:lnTo>
                    <a:lnTo>
                      <a:pt x="746" y="148"/>
                    </a:lnTo>
                    <a:lnTo>
                      <a:pt x="743" y="210"/>
                    </a:lnTo>
                    <a:lnTo>
                      <a:pt x="730" y="269"/>
                    </a:lnTo>
                    <a:lnTo>
                      <a:pt x="743" y="252"/>
                    </a:lnTo>
                    <a:lnTo>
                      <a:pt x="756" y="232"/>
                    </a:lnTo>
                    <a:lnTo>
                      <a:pt x="770" y="206"/>
                    </a:lnTo>
                    <a:lnTo>
                      <a:pt x="784" y="181"/>
                    </a:lnTo>
                    <a:lnTo>
                      <a:pt x="797" y="154"/>
                    </a:lnTo>
                    <a:lnTo>
                      <a:pt x="808" y="130"/>
                    </a:lnTo>
                    <a:lnTo>
                      <a:pt x="816" y="109"/>
                    </a:lnTo>
                    <a:lnTo>
                      <a:pt x="821" y="93"/>
                    </a:lnTo>
                    <a:lnTo>
                      <a:pt x="819" y="118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4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6" y="295"/>
                    </a:lnTo>
                    <a:lnTo>
                      <a:pt x="725" y="324"/>
                    </a:lnTo>
                    <a:lnTo>
                      <a:pt x="752" y="307"/>
                    </a:lnTo>
                    <a:lnTo>
                      <a:pt x="777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69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0" y="166"/>
                    </a:lnTo>
                    <a:lnTo>
                      <a:pt x="882" y="194"/>
                    </a:lnTo>
                    <a:lnTo>
                      <a:pt x="873" y="220"/>
                    </a:lnTo>
                    <a:lnTo>
                      <a:pt x="861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35" y="308"/>
                    </a:lnTo>
                    <a:lnTo>
                      <a:pt x="850" y="297"/>
                    </a:lnTo>
                    <a:lnTo>
                      <a:pt x="866" y="284"/>
                    </a:lnTo>
                    <a:lnTo>
                      <a:pt x="882" y="269"/>
                    </a:lnTo>
                    <a:lnTo>
                      <a:pt x="897" y="252"/>
                    </a:lnTo>
                    <a:lnTo>
                      <a:pt x="912" y="234"/>
                    </a:lnTo>
                    <a:lnTo>
                      <a:pt x="927" y="216"/>
                    </a:lnTo>
                    <a:lnTo>
                      <a:pt x="941" y="195"/>
                    </a:lnTo>
                    <a:lnTo>
                      <a:pt x="955" y="174"/>
                    </a:lnTo>
                    <a:lnTo>
                      <a:pt x="967" y="153"/>
                    </a:lnTo>
                    <a:lnTo>
                      <a:pt x="979" y="133"/>
                    </a:lnTo>
                    <a:lnTo>
                      <a:pt x="990" y="112"/>
                    </a:lnTo>
                    <a:lnTo>
                      <a:pt x="999" y="91"/>
                    </a:lnTo>
                    <a:lnTo>
                      <a:pt x="1008" y="70"/>
                    </a:lnTo>
                    <a:lnTo>
                      <a:pt x="1014" y="52"/>
                    </a:lnTo>
                    <a:lnTo>
                      <a:pt x="1020" y="33"/>
                    </a:lnTo>
                    <a:lnTo>
                      <a:pt x="1012" y="71"/>
                    </a:lnTo>
                    <a:lnTo>
                      <a:pt x="1004" y="107"/>
                    </a:lnTo>
                    <a:lnTo>
                      <a:pt x="994" y="141"/>
                    </a:lnTo>
                    <a:lnTo>
                      <a:pt x="983" y="173"/>
                    </a:lnTo>
                    <a:lnTo>
                      <a:pt x="968" y="206"/>
                    </a:lnTo>
                    <a:lnTo>
                      <a:pt x="950" y="242"/>
                    </a:lnTo>
                    <a:lnTo>
                      <a:pt x="927" y="279"/>
                    </a:lnTo>
                    <a:lnTo>
                      <a:pt x="897" y="322"/>
                    </a:lnTo>
                    <a:lnTo>
                      <a:pt x="910" y="314"/>
                    </a:lnTo>
                    <a:lnTo>
                      <a:pt x="925" y="304"/>
                    </a:lnTo>
                    <a:lnTo>
                      <a:pt x="940" y="294"/>
                    </a:lnTo>
                    <a:lnTo>
                      <a:pt x="956" y="282"/>
                    </a:lnTo>
                    <a:lnTo>
                      <a:pt x="972" y="270"/>
                    </a:lnTo>
                    <a:lnTo>
                      <a:pt x="988" y="257"/>
                    </a:lnTo>
                    <a:lnTo>
                      <a:pt x="1005" y="243"/>
                    </a:lnTo>
                    <a:lnTo>
                      <a:pt x="1021" y="228"/>
                    </a:lnTo>
                    <a:lnTo>
                      <a:pt x="1037" y="213"/>
                    </a:lnTo>
                    <a:lnTo>
                      <a:pt x="1052" y="197"/>
                    </a:lnTo>
                    <a:lnTo>
                      <a:pt x="1067" y="182"/>
                    </a:lnTo>
                    <a:lnTo>
                      <a:pt x="1080" y="166"/>
                    </a:lnTo>
                    <a:lnTo>
                      <a:pt x="1092" y="150"/>
                    </a:lnTo>
                    <a:lnTo>
                      <a:pt x="1102" y="135"/>
                    </a:lnTo>
                    <a:lnTo>
                      <a:pt x="1111" y="119"/>
                    </a:lnTo>
                    <a:lnTo>
                      <a:pt x="1117" y="104"/>
                    </a:lnTo>
                    <a:lnTo>
                      <a:pt x="1110" y="136"/>
                    </a:lnTo>
                    <a:lnTo>
                      <a:pt x="1103" y="166"/>
                    </a:lnTo>
                    <a:lnTo>
                      <a:pt x="1099" y="192"/>
                    </a:lnTo>
                    <a:lnTo>
                      <a:pt x="1093" y="21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90" name="Freeform 137">
                <a:extLst>
                  <a:ext uri="{FF2B5EF4-FFF2-40B4-BE49-F238E27FC236}">
                    <a16:creationId xmlns:a16="http://schemas.microsoft.com/office/drawing/2014/main" id="{2804C3A6-04D6-447A-59F5-9A8254382F9C}"/>
                  </a:ext>
                </a:extLst>
              </p:cNvPr>
              <p:cNvSpPr/>
              <p:nvPr/>
            </p:nvSpPr>
            <p:spPr bwMode="auto">
              <a:xfrm>
                <a:off x="4164" y="4179"/>
                <a:ext cx="202" cy="141"/>
              </a:xfrm>
              <a:custGeom>
                <a:avLst/>
                <a:gdLst>
                  <a:gd name="T0" fmla="*/ 1 w 403"/>
                  <a:gd name="T1" fmla="*/ 1 h 280"/>
                  <a:gd name="T2" fmla="*/ 1 w 403"/>
                  <a:gd name="T3" fmla="*/ 1 h 280"/>
                  <a:gd name="T4" fmla="*/ 1 w 403"/>
                  <a:gd name="T5" fmla="*/ 1 h 280"/>
                  <a:gd name="T6" fmla="*/ 1 w 403"/>
                  <a:gd name="T7" fmla="*/ 1 h 280"/>
                  <a:gd name="T8" fmla="*/ 1 w 403"/>
                  <a:gd name="T9" fmla="*/ 1 h 280"/>
                  <a:gd name="T10" fmla="*/ 1 w 403"/>
                  <a:gd name="T11" fmla="*/ 1 h 280"/>
                  <a:gd name="T12" fmla="*/ 1 w 403"/>
                  <a:gd name="T13" fmla="*/ 1 h 280"/>
                  <a:gd name="T14" fmla="*/ 1 w 403"/>
                  <a:gd name="T15" fmla="*/ 1 h 280"/>
                  <a:gd name="T16" fmla="*/ 1 w 403"/>
                  <a:gd name="T17" fmla="*/ 1 h 280"/>
                  <a:gd name="T18" fmla="*/ 1 w 403"/>
                  <a:gd name="T19" fmla="*/ 1 h 280"/>
                  <a:gd name="T20" fmla="*/ 1 w 403"/>
                  <a:gd name="T21" fmla="*/ 1 h 280"/>
                  <a:gd name="T22" fmla="*/ 1 w 403"/>
                  <a:gd name="T23" fmla="*/ 1 h 280"/>
                  <a:gd name="T24" fmla="*/ 1 w 403"/>
                  <a:gd name="T25" fmla="*/ 1 h 280"/>
                  <a:gd name="T26" fmla="*/ 1 w 403"/>
                  <a:gd name="T27" fmla="*/ 1 h 280"/>
                  <a:gd name="T28" fmla="*/ 1 w 403"/>
                  <a:gd name="T29" fmla="*/ 1 h 280"/>
                  <a:gd name="T30" fmla="*/ 1 w 403"/>
                  <a:gd name="T31" fmla="*/ 1 h 280"/>
                  <a:gd name="T32" fmla="*/ 1 w 403"/>
                  <a:gd name="T33" fmla="*/ 1 h 280"/>
                  <a:gd name="T34" fmla="*/ 1 w 403"/>
                  <a:gd name="T35" fmla="*/ 1 h 280"/>
                  <a:gd name="T36" fmla="*/ 1 w 403"/>
                  <a:gd name="T37" fmla="*/ 1 h 280"/>
                  <a:gd name="T38" fmla="*/ 1 w 403"/>
                  <a:gd name="T39" fmla="*/ 1 h 280"/>
                  <a:gd name="T40" fmla="*/ 1 w 403"/>
                  <a:gd name="T41" fmla="*/ 1 h 280"/>
                  <a:gd name="T42" fmla="*/ 1 w 403"/>
                  <a:gd name="T43" fmla="*/ 1 h 280"/>
                  <a:gd name="T44" fmla="*/ 1 w 403"/>
                  <a:gd name="T45" fmla="*/ 1 h 280"/>
                  <a:gd name="T46" fmla="*/ 1 w 403"/>
                  <a:gd name="T47" fmla="*/ 1 h 280"/>
                  <a:gd name="T48" fmla="*/ 1 w 403"/>
                  <a:gd name="T49" fmla="*/ 1 h 280"/>
                  <a:gd name="T50" fmla="*/ 1 w 403"/>
                  <a:gd name="T51" fmla="*/ 1 h 280"/>
                  <a:gd name="T52" fmla="*/ 1 w 403"/>
                  <a:gd name="T53" fmla="*/ 1 h 280"/>
                  <a:gd name="T54" fmla="*/ 1 w 403"/>
                  <a:gd name="T55" fmla="*/ 1 h 280"/>
                  <a:gd name="T56" fmla="*/ 1 w 403"/>
                  <a:gd name="T57" fmla="*/ 1 h 280"/>
                  <a:gd name="T58" fmla="*/ 1 w 403"/>
                  <a:gd name="T59" fmla="*/ 1 h 280"/>
                  <a:gd name="T60" fmla="*/ 1 w 403"/>
                  <a:gd name="T61" fmla="*/ 1 h 280"/>
                  <a:gd name="T62" fmla="*/ 1 w 403"/>
                  <a:gd name="T63" fmla="*/ 1 h 280"/>
                  <a:gd name="T64" fmla="*/ 1 w 403"/>
                  <a:gd name="T65" fmla="*/ 1 h 280"/>
                  <a:gd name="T66" fmla="*/ 1 w 403"/>
                  <a:gd name="T67" fmla="*/ 1 h 280"/>
                  <a:gd name="T68" fmla="*/ 1 w 403"/>
                  <a:gd name="T69" fmla="*/ 1 h 280"/>
                  <a:gd name="T70" fmla="*/ 1 w 403"/>
                  <a:gd name="T71" fmla="*/ 1 h 280"/>
                  <a:gd name="T72" fmla="*/ 1 w 403"/>
                  <a:gd name="T73" fmla="*/ 1 h 280"/>
                  <a:gd name="T74" fmla="*/ 1 w 403"/>
                  <a:gd name="T75" fmla="*/ 1 h 280"/>
                  <a:gd name="T76" fmla="*/ 1 w 403"/>
                  <a:gd name="T77" fmla="*/ 1 h 280"/>
                  <a:gd name="T78" fmla="*/ 1 w 403"/>
                  <a:gd name="T79" fmla="*/ 1 h 28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3" h="280">
                    <a:moveTo>
                      <a:pt x="339" y="270"/>
                    </a:moveTo>
                    <a:lnTo>
                      <a:pt x="322" y="270"/>
                    </a:lnTo>
                    <a:lnTo>
                      <a:pt x="305" y="271"/>
                    </a:lnTo>
                    <a:lnTo>
                      <a:pt x="289" y="271"/>
                    </a:lnTo>
                    <a:lnTo>
                      <a:pt x="273" y="272"/>
                    </a:lnTo>
                    <a:lnTo>
                      <a:pt x="257" y="272"/>
                    </a:lnTo>
                    <a:lnTo>
                      <a:pt x="241" y="273"/>
                    </a:lnTo>
                    <a:lnTo>
                      <a:pt x="225" y="273"/>
                    </a:lnTo>
                    <a:lnTo>
                      <a:pt x="210" y="274"/>
                    </a:lnTo>
                    <a:lnTo>
                      <a:pt x="194" y="274"/>
                    </a:lnTo>
                    <a:lnTo>
                      <a:pt x="179" y="275"/>
                    </a:lnTo>
                    <a:lnTo>
                      <a:pt x="164" y="277"/>
                    </a:lnTo>
                    <a:lnTo>
                      <a:pt x="149" y="277"/>
                    </a:lnTo>
                    <a:lnTo>
                      <a:pt x="134" y="278"/>
                    </a:lnTo>
                    <a:lnTo>
                      <a:pt x="119" y="279"/>
                    </a:lnTo>
                    <a:lnTo>
                      <a:pt x="104" y="279"/>
                    </a:lnTo>
                    <a:lnTo>
                      <a:pt x="90" y="280"/>
                    </a:lnTo>
                    <a:lnTo>
                      <a:pt x="86" y="257"/>
                    </a:lnTo>
                    <a:lnTo>
                      <a:pt x="81" y="233"/>
                    </a:lnTo>
                    <a:lnTo>
                      <a:pt x="73" y="209"/>
                    </a:lnTo>
                    <a:lnTo>
                      <a:pt x="62" y="184"/>
                    </a:lnTo>
                    <a:lnTo>
                      <a:pt x="50" y="162"/>
                    </a:lnTo>
                    <a:lnTo>
                      <a:pt x="35" y="142"/>
                    </a:lnTo>
                    <a:lnTo>
                      <a:pt x="18" y="124"/>
                    </a:lnTo>
                    <a:lnTo>
                      <a:pt x="0" y="112"/>
                    </a:lnTo>
                    <a:lnTo>
                      <a:pt x="22" y="117"/>
                    </a:lnTo>
                    <a:lnTo>
                      <a:pt x="40" y="127"/>
                    </a:lnTo>
                    <a:lnTo>
                      <a:pt x="58" y="138"/>
                    </a:lnTo>
                    <a:lnTo>
                      <a:pt x="74" y="154"/>
                    </a:lnTo>
                    <a:lnTo>
                      <a:pt x="89" y="173"/>
                    </a:lnTo>
                    <a:lnTo>
                      <a:pt x="104" y="196"/>
                    </a:lnTo>
                    <a:lnTo>
                      <a:pt x="117" y="222"/>
                    </a:lnTo>
                    <a:lnTo>
                      <a:pt x="132" y="254"/>
                    </a:lnTo>
                    <a:lnTo>
                      <a:pt x="139" y="222"/>
                    </a:lnTo>
                    <a:lnTo>
                      <a:pt x="143" y="188"/>
                    </a:lnTo>
                    <a:lnTo>
                      <a:pt x="142" y="152"/>
                    </a:lnTo>
                    <a:lnTo>
                      <a:pt x="139" y="115"/>
                    </a:lnTo>
                    <a:lnTo>
                      <a:pt x="134" y="81"/>
                    </a:lnTo>
                    <a:lnTo>
                      <a:pt x="126" y="49"/>
                    </a:lnTo>
                    <a:lnTo>
                      <a:pt x="115" y="23"/>
                    </a:lnTo>
                    <a:lnTo>
                      <a:pt x="103" y="4"/>
                    </a:lnTo>
                    <a:lnTo>
                      <a:pt x="121" y="17"/>
                    </a:lnTo>
                    <a:lnTo>
                      <a:pt x="139" y="33"/>
                    </a:lnTo>
                    <a:lnTo>
                      <a:pt x="157" y="53"/>
                    </a:lnTo>
                    <a:lnTo>
                      <a:pt x="173" y="77"/>
                    </a:lnTo>
                    <a:lnTo>
                      <a:pt x="188" y="106"/>
                    </a:lnTo>
                    <a:lnTo>
                      <a:pt x="200" y="141"/>
                    </a:lnTo>
                    <a:lnTo>
                      <a:pt x="211" y="182"/>
                    </a:lnTo>
                    <a:lnTo>
                      <a:pt x="218" y="230"/>
                    </a:lnTo>
                    <a:lnTo>
                      <a:pt x="228" y="207"/>
                    </a:lnTo>
                    <a:lnTo>
                      <a:pt x="236" y="182"/>
                    </a:lnTo>
                    <a:lnTo>
                      <a:pt x="242" y="153"/>
                    </a:lnTo>
                    <a:lnTo>
                      <a:pt x="245" y="123"/>
                    </a:lnTo>
                    <a:lnTo>
                      <a:pt x="245" y="92"/>
                    </a:lnTo>
                    <a:lnTo>
                      <a:pt x="242" y="61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1" y="30"/>
                    </a:lnTo>
                    <a:lnTo>
                      <a:pt x="255" y="56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7" y="128"/>
                    </a:lnTo>
                    <a:lnTo>
                      <a:pt x="294" y="151"/>
                    </a:lnTo>
                    <a:lnTo>
                      <a:pt x="297" y="173"/>
                    </a:lnTo>
                    <a:lnTo>
                      <a:pt x="298" y="195"/>
                    </a:lnTo>
                    <a:lnTo>
                      <a:pt x="312" y="173"/>
                    </a:lnTo>
                    <a:lnTo>
                      <a:pt x="326" y="149"/>
                    </a:lnTo>
                    <a:lnTo>
                      <a:pt x="340" y="121"/>
                    </a:lnTo>
                    <a:lnTo>
                      <a:pt x="354" y="93"/>
                    </a:lnTo>
                    <a:lnTo>
                      <a:pt x="366" y="67"/>
                    </a:lnTo>
                    <a:lnTo>
                      <a:pt x="375" y="41"/>
                    </a:lnTo>
                    <a:lnTo>
                      <a:pt x="382" y="19"/>
                    </a:lnTo>
                    <a:lnTo>
                      <a:pt x="385" y="2"/>
                    </a:lnTo>
                    <a:lnTo>
                      <a:pt x="392" y="26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3" y="112"/>
                    </a:lnTo>
                    <a:lnTo>
                      <a:pt x="398" y="145"/>
                    </a:lnTo>
                    <a:lnTo>
                      <a:pt x="387" y="183"/>
                    </a:lnTo>
                    <a:lnTo>
                      <a:pt x="367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91" name="Freeform 138">
                <a:extLst>
                  <a:ext uri="{FF2B5EF4-FFF2-40B4-BE49-F238E27FC236}">
                    <a16:creationId xmlns:a16="http://schemas.microsoft.com/office/drawing/2014/main" id="{70D7C556-0BC9-BD0B-CFDB-F8D14DA1BF79}"/>
                  </a:ext>
                </a:extLst>
              </p:cNvPr>
              <p:cNvSpPr/>
              <p:nvPr/>
            </p:nvSpPr>
            <p:spPr bwMode="auto">
              <a:xfrm>
                <a:off x="4368" y="4177"/>
                <a:ext cx="123" cy="143"/>
              </a:xfrm>
              <a:custGeom>
                <a:avLst/>
                <a:gdLst>
                  <a:gd name="T0" fmla="*/ 1 w 246"/>
                  <a:gd name="T1" fmla="*/ 1 h 285"/>
                  <a:gd name="T2" fmla="*/ 1 w 246"/>
                  <a:gd name="T3" fmla="*/ 1 h 285"/>
                  <a:gd name="T4" fmla="*/ 1 w 246"/>
                  <a:gd name="T5" fmla="*/ 1 h 285"/>
                  <a:gd name="T6" fmla="*/ 1 w 246"/>
                  <a:gd name="T7" fmla="*/ 1 h 285"/>
                  <a:gd name="T8" fmla="*/ 1 w 246"/>
                  <a:gd name="T9" fmla="*/ 1 h 285"/>
                  <a:gd name="T10" fmla="*/ 1 w 246"/>
                  <a:gd name="T11" fmla="*/ 1 h 285"/>
                  <a:gd name="T12" fmla="*/ 1 w 246"/>
                  <a:gd name="T13" fmla="*/ 1 h 285"/>
                  <a:gd name="T14" fmla="*/ 1 w 246"/>
                  <a:gd name="T15" fmla="*/ 1 h 285"/>
                  <a:gd name="T16" fmla="*/ 0 w 246"/>
                  <a:gd name="T17" fmla="*/ 1 h 285"/>
                  <a:gd name="T18" fmla="*/ 1 w 246"/>
                  <a:gd name="T19" fmla="*/ 1 h 285"/>
                  <a:gd name="T20" fmla="*/ 1 w 246"/>
                  <a:gd name="T21" fmla="*/ 1 h 285"/>
                  <a:gd name="T22" fmla="*/ 1 w 246"/>
                  <a:gd name="T23" fmla="*/ 1 h 285"/>
                  <a:gd name="T24" fmla="*/ 1 w 246"/>
                  <a:gd name="T25" fmla="*/ 1 h 285"/>
                  <a:gd name="T26" fmla="*/ 1 w 246"/>
                  <a:gd name="T27" fmla="*/ 1 h 285"/>
                  <a:gd name="T28" fmla="*/ 1 w 246"/>
                  <a:gd name="T29" fmla="*/ 1 h 285"/>
                  <a:gd name="T30" fmla="*/ 1 w 246"/>
                  <a:gd name="T31" fmla="*/ 1 h 285"/>
                  <a:gd name="T32" fmla="*/ 1 w 246"/>
                  <a:gd name="T33" fmla="*/ 1 h 285"/>
                  <a:gd name="T34" fmla="*/ 1 w 246"/>
                  <a:gd name="T35" fmla="*/ 1 h 285"/>
                  <a:gd name="T36" fmla="*/ 1 w 246"/>
                  <a:gd name="T37" fmla="*/ 1 h 285"/>
                  <a:gd name="T38" fmla="*/ 1 w 246"/>
                  <a:gd name="T39" fmla="*/ 1 h 285"/>
                  <a:gd name="T40" fmla="*/ 1 w 246"/>
                  <a:gd name="T41" fmla="*/ 1 h 285"/>
                  <a:gd name="T42" fmla="*/ 1 w 246"/>
                  <a:gd name="T43" fmla="*/ 1 h 285"/>
                  <a:gd name="T44" fmla="*/ 1 w 246"/>
                  <a:gd name="T45" fmla="*/ 1 h 285"/>
                  <a:gd name="T46" fmla="*/ 1 w 246"/>
                  <a:gd name="T47" fmla="*/ 1 h 285"/>
                  <a:gd name="T48" fmla="*/ 1 w 246"/>
                  <a:gd name="T49" fmla="*/ 0 h 285"/>
                  <a:gd name="T50" fmla="*/ 1 w 246"/>
                  <a:gd name="T51" fmla="*/ 1 h 285"/>
                  <a:gd name="T52" fmla="*/ 1 w 246"/>
                  <a:gd name="T53" fmla="*/ 1 h 285"/>
                  <a:gd name="T54" fmla="*/ 1 w 246"/>
                  <a:gd name="T55" fmla="*/ 1 h 285"/>
                  <a:gd name="T56" fmla="*/ 1 w 246"/>
                  <a:gd name="T57" fmla="*/ 1 h 285"/>
                  <a:gd name="T58" fmla="*/ 1 w 246"/>
                  <a:gd name="T59" fmla="*/ 1 h 285"/>
                  <a:gd name="T60" fmla="*/ 1 w 246"/>
                  <a:gd name="T61" fmla="*/ 1 h 285"/>
                  <a:gd name="T62" fmla="*/ 1 w 246"/>
                  <a:gd name="T63" fmla="*/ 1 h 285"/>
                  <a:gd name="T64" fmla="*/ 1 w 246"/>
                  <a:gd name="T65" fmla="*/ 1 h 2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46" h="285">
                    <a:moveTo>
                      <a:pt x="85" y="285"/>
                    </a:moveTo>
                    <a:lnTo>
                      <a:pt x="75" y="285"/>
                    </a:lnTo>
                    <a:lnTo>
                      <a:pt x="63" y="285"/>
                    </a:lnTo>
                    <a:lnTo>
                      <a:pt x="53" y="285"/>
                    </a:lnTo>
                    <a:lnTo>
                      <a:pt x="42" y="285"/>
                    </a:lnTo>
                    <a:lnTo>
                      <a:pt x="32" y="285"/>
                    </a:lnTo>
                    <a:lnTo>
                      <a:pt x="22" y="285"/>
                    </a:lnTo>
                    <a:lnTo>
                      <a:pt x="10" y="285"/>
                    </a:lnTo>
                    <a:lnTo>
                      <a:pt x="0" y="285"/>
                    </a:lnTo>
                    <a:lnTo>
                      <a:pt x="3" y="270"/>
                    </a:lnTo>
                    <a:lnTo>
                      <a:pt x="8" y="253"/>
                    </a:lnTo>
                    <a:lnTo>
                      <a:pt x="14" y="235"/>
                    </a:lnTo>
                    <a:lnTo>
                      <a:pt x="22" y="217"/>
                    </a:lnTo>
                    <a:lnTo>
                      <a:pt x="30" y="197"/>
                    </a:lnTo>
                    <a:lnTo>
                      <a:pt x="40" y="178"/>
                    </a:lnTo>
                    <a:lnTo>
                      <a:pt x="52" y="157"/>
                    </a:lnTo>
                    <a:lnTo>
                      <a:pt x="64" y="137"/>
                    </a:lnTo>
                    <a:lnTo>
                      <a:pt x="80" y="118"/>
                    </a:lnTo>
                    <a:lnTo>
                      <a:pt x="96" y="98"/>
                    </a:lnTo>
                    <a:lnTo>
                      <a:pt x="116" y="79"/>
                    </a:lnTo>
                    <a:lnTo>
                      <a:pt x="137" y="60"/>
                    </a:lnTo>
                    <a:lnTo>
                      <a:pt x="161" y="43"/>
                    </a:lnTo>
                    <a:lnTo>
                      <a:pt x="186" y="28"/>
                    </a:lnTo>
                    <a:lnTo>
                      <a:pt x="215" y="13"/>
                    </a:lnTo>
                    <a:lnTo>
                      <a:pt x="246" y="0"/>
                    </a:lnTo>
                    <a:lnTo>
                      <a:pt x="215" y="30"/>
                    </a:lnTo>
                    <a:lnTo>
                      <a:pt x="186" y="60"/>
                    </a:lnTo>
                    <a:lnTo>
                      <a:pt x="160" y="91"/>
                    </a:lnTo>
                    <a:lnTo>
                      <a:pt x="136" y="124"/>
                    </a:lnTo>
                    <a:lnTo>
                      <a:pt x="116" y="158"/>
                    </a:lnTo>
                    <a:lnTo>
                      <a:pt x="100" y="196"/>
                    </a:lnTo>
                    <a:lnTo>
                      <a:pt x="90" y="238"/>
                    </a:lnTo>
                    <a:lnTo>
                      <a:pt x="85" y="285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92" name="Freeform 139">
                <a:extLst>
                  <a:ext uri="{FF2B5EF4-FFF2-40B4-BE49-F238E27FC236}">
                    <a16:creationId xmlns:a16="http://schemas.microsoft.com/office/drawing/2014/main" id="{C31E608E-F41A-A9D0-F5F6-CBA93F5136E3}"/>
                  </a:ext>
                </a:extLst>
              </p:cNvPr>
              <p:cNvSpPr/>
              <p:nvPr/>
            </p:nvSpPr>
            <p:spPr bwMode="auto">
              <a:xfrm>
                <a:off x="4389" y="4134"/>
                <a:ext cx="493" cy="199"/>
              </a:xfrm>
              <a:custGeom>
                <a:avLst/>
                <a:gdLst>
                  <a:gd name="T0" fmla="*/ 1 w 986"/>
                  <a:gd name="T1" fmla="*/ 1 h 398"/>
                  <a:gd name="T2" fmla="*/ 1 w 986"/>
                  <a:gd name="T3" fmla="*/ 1 h 398"/>
                  <a:gd name="T4" fmla="*/ 1 w 986"/>
                  <a:gd name="T5" fmla="*/ 1 h 398"/>
                  <a:gd name="T6" fmla="*/ 1 w 986"/>
                  <a:gd name="T7" fmla="*/ 1 h 398"/>
                  <a:gd name="T8" fmla="*/ 1 w 986"/>
                  <a:gd name="T9" fmla="*/ 1 h 398"/>
                  <a:gd name="T10" fmla="*/ 1 w 986"/>
                  <a:gd name="T11" fmla="*/ 1 h 398"/>
                  <a:gd name="T12" fmla="*/ 1 w 986"/>
                  <a:gd name="T13" fmla="*/ 1 h 398"/>
                  <a:gd name="T14" fmla="*/ 1 w 986"/>
                  <a:gd name="T15" fmla="*/ 1 h 398"/>
                  <a:gd name="T16" fmla="*/ 1 w 986"/>
                  <a:gd name="T17" fmla="*/ 1 h 398"/>
                  <a:gd name="T18" fmla="*/ 1 w 986"/>
                  <a:gd name="T19" fmla="*/ 1 h 398"/>
                  <a:gd name="T20" fmla="*/ 1 w 986"/>
                  <a:gd name="T21" fmla="*/ 1 h 398"/>
                  <a:gd name="T22" fmla="*/ 1 w 986"/>
                  <a:gd name="T23" fmla="*/ 1 h 398"/>
                  <a:gd name="T24" fmla="*/ 1 w 986"/>
                  <a:gd name="T25" fmla="*/ 1 h 398"/>
                  <a:gd name="T26" fmla="*/ 1 w 986"/>
                  <a:gd name="T27" fmla="*/ 1 h 398"/>
                  <a:gd name="T28" fmla="*/ 1 w 986"/>
                  <a:gd name="T29" fmla="*/ 1 h 398"/>
                  <a:gd name="T30" fmla="*/ 1 w 986"/>
                  <a:gd name="T31" fmla="*/ 1 h 398"/>
                  <a:gd name="T32" fmla="*/ 1 w 986"/>
                  <a:gd name="T33" fmla="*/ 1 h 398"/>
                  <a:gd name="T34" fmla="*/ 1 w 986"/>
                  <a:gd name="T35" fmla="*/ 1 h 398"/>
                  <a:gd name="T36" fmla="*/ 1 w 986"/>
                  <a:gd name="T37" fmla="*/ 1 h 398"/>
                  <a:gd name="T38" fmla="*/ 1 w 986"/>
                  <a:gd name="T39" fmla="*/ 1 h 398"/>
                  <a:gd name="T40" fmla="*/ 1 w 986"/>
                  <a:gd name="T41" fmla="*/ 1 h 398"/>
                  <a:gd name="T42" fmla="*/ 1 w 986"/>
                  <a:gd name="T43" fmla="*/ 1 h 398"/>
                  <a:gd name="T44" fmla="*/ 1 w 986"/>
                  <a:gd name="T45" fmla="*/ 1 h 398"/>
                  <a:gd name="T46" fmla="*/ 1 w 986"/>
                  <a:gd name="T47" fmla="*/ 1 h 398"/>
                  <a:gd name="T48" fmla="*/ 1 w 986"/>
                  <a:gd name="T49" fmla="*/ 1 h 398"/>
                  <a:gd name="T50" fmla="*/ 1 w 986"/>
                  <a:gd name="T51" fmla="*/ 1 h 398"/>
                  <a:gd name="T52" fmla="*/ 1 w 986"/>
                  <a:gd name="T53" fmla="*/ 1 h 398"/>
                  <a:gd name="T54" fmla="*/ 1 w 986"/>
                  <a:gd name="T55" fmla="*/ 1 h 398"/>
                  <a:gd name="T56" fmla="*/ 1 w 986"/>
                  <a:gd name="T57" fmla="*/ 1 h 398"/>
                  <a:gd name="T58" fmla="*/ 1 w 986"/>
                  <a:gd name="T59" fmla="*/ 1 h 398"/>
                  <a:gd name="T60" fmla="*/ 1 w 986"/>
                  <a:gd name="T61" fmla="*/ 1 h 398"/>
                  <a:gd name="T62" fmla="*/ 1 w 986"/>
                  <a:gd name="T63" fmla="*/ 1 h 398"/>
                  <a:gd name="T64" fmla="*/ 1 w 986"/>
                  <a:gd name="T65" fmla="*/ 1 h 398"/>
                  <a:gd name="T66" fmla="*/ 1 w 986"/>
                  <a:gd name="T67" fmla="*/ 1 h 398"/>
                  <a:gd name="T68" fmla="*/ 1 w 986"/>
                  <a:gd name="T69" fmla="*/ 1 h 398"/>
                  <a:gd name="T70" fmla="*/ 1 w 986"/>
                  <a:gd name="T71" fmla="*/ 1 h 398"/>
                  <a:gd name="T72" fmla="*/ 1 w 986"/>
                  <a:gd name="T73" fmla="*/ 1 h 398"/>
                  <a:gd name="T74" fmla="*/ 1 w 986"/>
                  <a:gd name="T75" fmla="*/ 1 h 398"/>
                  <a:gd name="T76" fmla="*/ 1 w 986"/>
                  <a:gd name="T77" fmla="*/ 1 h 398"/>
                  <a:gd name="T78" fmla="*/ 1 w 986"/>
                  <a:gd name="T79" fmla="*/ 1 h 398"/>
                  <a:gd name="T80" fmla="*/ 1 w 986"/>
                  <a:gd name="T81" fmla="*/ 1 h 398"/>
                  <a:gd name="T82" fmla="*/ 1 w 986"/>
                  <a:gd name="T83" fmla="*/ 1 h 398"/>
                  <a:gd name="T84" fmla="*/ 1 w 986"/>
                  <a:gd name="T85" fmla="*/ 1 h 398"/>
                  <a:gd name="T86" fmla="*/ 1 w 986"/>
                  <a:gd name="T87" fmla="*/ 1 h 398"/>
                  <a:gd name="T88" fmla="*/ 1 w 986"/>
                  <a:gd name="T89" fmla="*/ 1 h 398"/>
                  <a:gd name="T90" fmla="*/ 1 w 986"/>
                  <a:gd name="T91" fmla="*/ 1 h 398"/>
                  <a:gd name="T92" fmla="*/ 1 w 986"/>
                  <a:gd name="T93" fmla="*/ 1 h 398"/>
                  <a:gd name="T94" fmla="*/ 1 w 986"/>
                  <a:gd name="T95" fmla="*/ 1 h 398"/>
                  <a:gd name="T96" fmla="*/ 1 w 986"/>
                  <a:gd name="T97" fmla="*/ 1 h 398"/>
                  <a:gd name="T98" fmla="*/ 1 w 986"/>
                  <a:gd name="T99" fmla="*/ 1 h 398"/>
                  <a:gd name="T100" fmla="*/ 1 w 986"/>
                  <a:gd name="T101" fmla="*/ 1 h 398"/>
                  <a:gd name="T102" fmla="*/ 1 w 986"/>
                  <a:gd name="T103" fmla="*/ 1 h 398"/>
                  <a:gd name="T104" fmla="*/ 1 w 986"/>
                  <a:gd name="T105" fmla="*/ 1 h 398"/>
                  <a:gd name="T106" fmla="*/ 1 w 986"/>
                  <a:gd name="T107" fmla="*/ 1 h 398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986" h="398">
                    <a:moveTo>
                      <a:pt x="901" y="398"/>
                    </a:moveTo>
                    <a:lnTo>
                      <a:pt x="867" y="398"/>
                    </a:lnTo>
                    <a:lnTo>
                      <a:pt x="829" y="398"/>
                    </a:lnTo>
                    <a:lnTo>
                      <a:pt x="789" y="398"/>
                    </a:lnTo>
                    <a:lnTo>
                      <a:pt x="747" y="396"/>
                    </a:lnTo>
                    <a:lnTo>
                      <a:pt x="702" y="396"/>
                    </a:lnTo>
                    <a:lnTo>
                      <a:pt x="656" y="394"/>
                    </a:lnTo>
                    <a:lnTo>
                      <a:pt x="608" y="393"/>
                    </a:lnTo>
                    <a:lnTo>
                      <a:pt x="561" y="392"/>
                    </a:lnTo>
                    <a:lnTo>
                      <a:pt x="513" y="389"/>
                    </a:lnTo>
                    <a:lnTo>
                      <a:pt x="467" y="388"/>
                    </a:lnTo>
                    <a:lnTo>
                      <a:pt x="421" y="386"/>
                    </a:lnTo>
                    <a:lnTo>
                      <a:pt x="376" y="384"/>
                    </a:lnTo>
                    <a:lnTo>
                      <a:pt x="334" y="383"/>
                    </a:lnTo>
                    <a:lnTo>
                      <a:pt x="294" y="380"/>
                    </a:lnTo>
                    <a:lnTo>
                      <a:pt x="258" y="378"/>
                    </a:lnTo>
                    <a:lnTo>
                      <a:pt x="225" y="377"/>
                    </a:lnTo>
                    <a:lnTo>
                      <a:pt x="210" y="376"/>
                    </a:lnTo>
                    <a:lnTo>
                      <a:pt x="194" y="376"/>
                    </a:lnTo>
                    <a:lnTo>
                      <a:pt x="179" y="374"/>
                    </a:lnTo>
                    <a:lnTo>
                      <a:pt x="163" y="373"/>
                    </a:lnTo>
                    <a:lnTo>
                      <a:pt x="148" y="373"/>
                    </a:lnTo>
                    <a:lnTo>
                      <a:pt x="132" y="372"/>
                    </a:lnTo>
                    <a:lnTo>
                      <a:pt x="117" y="372"/>
                    </a:lnTo>
                    <a:lnTo>
                      <a:pt x="102" y="372"/>
                    </a:lnTo>
                    <a:lnTo>
                      <a:pt x="81" y="334"/>
                    </a:lnTo>
                    <a:lnTo>
                      <a:pt x="64" y="289"/>
                    </a:lnTo>
                    <a:lnTo>
                      <a:pt x="48" y="241"/>
                    </a:lnTo>
                    <a:lnTo>
                      <a:pt x="35" y="190"/>
                    </a:lnTo>
                    <a:lnTo>
                      <a:pt x="23" y="142"/>
                    </a:lnTo>
                    <a:lnTo>
                      <a:pt x="14" y="97"/>
                    </a:lnTo>
                    <a:lnTo>
                      <a:pt x="6" y="57"/>
                    </a:lnTo>
                    <a:lnTo>
                      <a:pt x="0" y="27"/>
                    </a:lnTo>
                    <a:lnTo>
                      <a:pt x="12" y="62"/>
                    </a:lnTo>
                    <a:lnTo>
                      <a:pt x="26" y="100"/>
                    </a:lnTo>
                    <a:lnTo>
                      <a:pt x="42" y="140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5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0" y="283"/>
                    </a:lnTo>
                    <a:lnTo>
                      <a:pt x="139" y="257"/>
                    </a:lnTo>
                    <a:lnTo>
                      <a:pt x="147" y="234"/>
                    </a:lnTo>
                    <a:lnTo>
                      <a:pt x="157" y="211"/>
                    </a:lnTo>
                    <a:lnTo>
                      <a:pt x="170" y="190"/>
                    </a:lnTo>
                    <a:lnTo>
                      <a:pt x="185" y="170"/>
                    </a:lnTo>
                    <a:lnTo>
                      <a:pt x="204" y="152"/>
                    </a:lnTo>
                    <a:lnTo>
                      <a:pt x="227" y="135"/>
                    </a:lnTo>
                    <a:lnTo>
                      <a:pt x="215" y="157"/>
                    </a:lnTo>
                    <a:lnTo>
                      <a:pt x="202" y="184"/>
                    </a:lnTo>
                    <a:lnTo>
                      <a:pt x="191" y="214"/>
                    </a:lnTo>
                    <a:lnTo>
                      <a:pt x="185" y="248"/>
                    </a:lnTo>
                    <a:lnTo>
                      <a:pt x="182" y="281"/>
                    </a:lnTo>
                    <a:lnTo>
                      <a:pt x="188" y="313"/>
                    </a:lnTo>
                    <a:lnTo>
                      <a:pt x="201" y="343"/>
                    </a:lnTo>
                    <a:lnTo>
                      <a:pt x="225" y="370"/>
                    </a:lnTo>
                    <a:lnTo>
                      <a:pt x="250" y="343"/>
                    </a:lnTo>
                    <a:lnTo>
                      <a:pt x="271" y="305"/>
                    </a:lnTo>
                    <a:lnTo>
                      <a:pt x="285" y="260"/>
                    </a:lnTo>
                    <a:lnTo>
                      <a:pt x="292" y="211"/>
                    </a:lnTo>
                    <a:lnTo>
                      <a:pt x="291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8" y="8"/>
                    </a:lnTo>
                    <a:lnTo>
                      <a:pt x="262" y="34"/>
                    </a:lnTo>
                    <a:lnTo>
                      <a:pt x="282" y="63"/>
                    </a:lnTo>
                    <a:lnTo>
                      <a:pt x="300" y="95"/>
                    </a:lnTo>
                    <a:lnTo>
                      <a:pt x="315" y="130"/>
                    </a:lnTo>
                    <a:lnTo>
                      <a:pt x="325" y="168"/>
                    </a:lnTo>
                    <a:lnTo>
                      <a:pt x="333" y="211"/>
                    </a:lnTo>
                    <a:lnTo>
                      <a:pt x="339" y="258"/>
                    </a:lnTo>
                    <a:lnTo>
                      <a:pt x="340" y="309"/>
                    </a:lnTo>
                    <a:lnTo>
                      <a:pt x="354" y="288"/>
                    </a:lnTo>
                    <a:lnTo>
                      <a:pt x="370" y="266"/>
                    </a:lnTo>
                    <a:lnTo>
                      <a:pt x="388" y="244"/>
                    </a:lnTo>
                    <a:lnTo>
                      <a:pt x="409" y="222"/>
                    </a:lnTo>
                    <a:lnTo>
                      <a:pt x="430" y="203"/>
                    </a:lnTo>
                    <a:lnTo>
                      <a:pt x="451" y="184"/>
                    </a:lnTo>
                    <a:lnTo>
                      <a:pt x="471" y="170"/>
                    </a:lnTo>
                    <a:lnTo>
                      <a:pt x="492" y="160"/>
                    </a:lnTo>
                    <a:lnTo>
                      <a:pt x="483" y="180"/>
                    </a:lnTo>
                    <a:lnTo>
                      <a:pt x="469" y="203"/>
                    </a:lnTo>
                    <a:lnTo>
                      <a:pt x="452" y="227"/>
                    </a:lnTo>
                    <a:lnTo>
                      <a:pt x="433" y="251"/>
                    </a:lnTo>
                    <a:lnTo>
                      <a:pt x="415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0" y="334"/>
                    </a:lnTo>
                    <a:lnTo>
                      <a:pt x="388" y="339"/>
                    </a:lnTo>
                    <a:lnTo>
                      <a:pt x="396" y="343"/>
                    </a:lnTo>
                    <a:lnTo>
                      <a:pt x="407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4" y="360"/>
                    </a:lnTo>
                    <a:lnTo>
                      <a:pt x="458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2"/>
                    </a:lnTo>
                    <a:lnTo>
                      <a:pt x="375" y="65"/>
                    </a:lnTo>
                    <a:lnTo>
                      <a:pt x="346" y="36"/>
                    </a:lnTo>
                    <a:lnTo>
                      <a:pt x="375" y="57"/>
                    </a:lnTo>
                    <a:lnTo>
                      <a:pt x="400" y="79"/>
                    </a:lnTo>
                    <a:lnTo>
                      <a:pt x="423" y="102"/>
                    </a:lnTo>
                    <a:lnTo>
                      <a:pt x="444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4" y="10"/>
                    </a:lnTo>
                    <a:lnTo>
                      <a:pt x="490" y="39"/>
                    </a:lnTo>
                    <a:lnTo>
                      <a:pt x="506" y="70"/>
                    </a:lnTo>
                    <a:lnTo>
                      <a:pt x="520" y="106"/>
                    </a:lnTo>
                    <a:lnTo>
                      <a:pt x="531" y="145"/>
                    </a:lnTo>
                    <a:lnTo>
                      <a:pt x="539" y="188"/>
                    </a:lnTo>
                    <a:lnTo>
                      <a:pt x="542" y="236"/>
                    </a:lnTo>
                    <a:lnTo>
                      <a:pt x="538" y="290"/>
                    </a:lnTo>
                    <a:lnTo>
                      <a:pt x="527" y="349"/>
                    </a:lnTo>
                    <a:lnTo>
                      <a:pt x="553" y="321"/>
                    </a:lnTo>
                    <a:lnTo>
                      <a:pt x="576" y="288"/>
                    </a:lnTo>
                    <a:lnTo>
                      <a:pt x="595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3" y="125"/>
                    </a:lnTo>
                    <a:lnTo>
                      <a:pt x="584" y="83"/>
                    </a:lnTo>
                    <a:lnTo>
                      <a:pt x="552" y="42"/>
                    </a:lnTo>
                    <a:lnTo>
                      <a:pt x="567" y="50"/>
                    </a:lnTo>
                    <a:lnTo>
                      <a:pt x="582" y="59"/>
                    </a:lnTo>
                    <a:lnTo>
                      <a:pt x="597" y="69"/>
                    </a:lnTo>
                    <a:lnTo>
                      <a:pt x="611" y="80"/>
                    </a:lnTo>
                    <a:lnTo>
                      <a:pt x="622" y="95"/>
                    </a:lnTo>
                    <a:lnTo>
                      <a:pt x="633" y="113"/>
                    </a:lnTo>
                    <a:lnTo>
                      <a:pt x="642" y="134"/>
                    </a:lnTo>
                    <a:lnTo>
                      <a:pt x="648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9" y="32"/>
                    </a:lnTo>
                    <a:lnTo>
                      <a:pt x="645" y="0"/>
                    </a:lnTo>
                    <a:lnTo>
                      <a:pt x="656" y="38"/>
                    </a:lnTo>
                    <a:lnTo>
                      <a:pt x="661" y="82"/>
                    </a:lnTo>
                    <a:lnTo>
                      <a:pt x="663" y="129"/>
                    </a:lnTo>
                    <a:lnTo>
                      <a:pt x="660" y="178"/>
                    </a:lnTo>
                    <a:lnTo>
                      <a:pt x="652" y="228"/>
                    </a:lnTo>
                    <a:lnTo>
                      <a:pt x="642" y="276"/>
                    </a:lnTo>
                    <a:lnTo>
                      <a:pt x="627" y="320"/>
                    </a:lnTo>
                    <a:lnTo>
                      <a:pt x="610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80" y="255"/>
                    </a:lnTo>
                    <a:lnTo>
                      <a:pt x="697" y="212"/>
                    </a:lnTo>
                    <a:lnTo>
                      <a:pt x="711" y="167"/>
                    </a:lnTo>
                    <a:lnTo>
                      <a:pt x="722" y="122"/>
                    </a:lnTo>
                    <a:lnTo>
                      <a:pt x="729" y="77"/>
                    </a:lnTo>
                    <a:lnTo>
                      <a:pt x="733" y="33"/>
                    </a:lnTo>
                    <a:lnTo>
                      <a:pt x="741" y="87"/>
                    </a:lnTo>
                    <a:lnTo>
                      <a:pt x="745" y="147"/>
                    </a:lnTo>
                    <a:lnTo>
                      <a:pt x="743" y="210"/>
                    </a:lnTo>
                    <a:lnTo>
                      <a:pt x="730" y="268"/>
                    </a:lnTo>
                    <a:lnTo>
                      <a:pt x="743" y="252"/>
                    </a:lnTo>
                    <a:lnTo>
                      <a:pt x="757" y="232"/>
                    </a:lnTo>
                    <a:lnTo>
                      <a:pt x="771" y="206"/>
                    </a:lnTo>
                    <a:lnTo>
                      <a:pt x="785" y="180"/>
                    </a:lnTo>
                    <a:lnTo>
                      <a:pt x="797" y="153"/>
                    </a:lnTo>
                    <a:lnTo>
                      <a:pt x="809" y="129"/>
                    </a:lnTo>
                    <a:lnTo>
                      <a:pt x="817" y="108"/>
                    </a:lnTo>
                    <a:lnTo>
                      <a:pt x="821" y="93"/>
                    </a:lnTo>
                    <a:lnTo>
                      <a:pt x="819" y="117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5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7" y="295"/>
                    </a:lnTo>
                    <a:lnTo>
                      <a:pt x="726" y="324"/>
                    </a:lnTo>
                    <a:lnTo>
                      <a:pt x="752" y="306"/>
                    </a:lnTo>
                    <a:lnTo>
                      <a:pt x="778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70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1" y="166"/>
                    </a:lnTo>
                    <a:lnTo>
                      <a:pt x="882" y="193"/>
                    </a:lnTo>
                    <a:lnTo>
                      <a:pt x="873" y="220"/>
                    </a:lnTo>
                    <a:lnTo>
                      <a:pt x="862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49" y="297"/>
                    </a:lnTo>
                    <a:lnTo>
                      <a:pt x="877" y="271"/>
                    </a:lnTo>
                    <a:lnTo>
                      <a:pt x="902" y="237"/>
                    </a:lnTo>
                    <a:lnTo>
                      <a:pt x="925" y="200"/>
                    </a:lnTo>
                    <a:lnTo>
                      <a:pt x="945" y="161"/>
                    </a:lnTo>
                    <a:lnTo>
                      <a:pt x="962" y="122"/>
                    </a:lnTo>
                    <a:lnTo>
                      <a:pt x="976" y="83"/>
                    </a:lnTo>
                    <a:lnTo>
                      <a:pt x="986" y="46"/>
                    </a:lnTo>
                    <a:lnTo>
                      <a:pt x="980" y="86"/>
                    </a:lnTo>
                    <a:lnTo>
                      <a:pt x="979" y="128"/>
                    </a:lnTo>
                    <a:lnTo>
                      <a:pt x="980" y="169"/>
                    </a:lnTo>
                    <a:lnTo>
                      <a:pt x="984" y="210"/>
                    </a:lnTo>
                    <a:lnTo>
                      <a:pt x="986" y="247"/>
                    </a:lnTo>
                    <a:lnTo>
                      <a:pt x="986" y="282"/>
                    </a:lnTo>
                    <a:lnTo>
                      <a:pt x="983" y="312"/>
                    </a:lnTo>
                    <a:lnTo>
                      <a:pt x="975" y="339"/>
                    </a:lnTo>
                    <a:lnTo>
                      <a:pt x="901" y="398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26" name="Group 140">
              <a:extLst>
                <a:ext uri="{FF2B5EF4-FFF2-40B4-BE49-F238E27FC236}">
                  <a16:creationId xmlns:a16="http://schemas.microsoft.com/office/drawing/2014/main" id="{A13D52B2-1A8B-87A9-8179-A0C0235520D5}"/>
                </a:ext>
              </a:extLst>
            </p:cNvPr>
            <p:cNvGrpSpPr/>
            <p:nvPr/>
          </p:nvGrpSpPr>
          <p:grpSpPr bwMode="auto">
            <a:xfrm>
              <a:off x="4032" y="4105"/>
              <a:ext cx="1479" cy="215"/>
              <a:chOff x="3452" y="4125"/>
              <a:chExt cx="1479" cy="215"/>
            </a:xfrm>
          </p:grpSpPr>
          <p:sp>
            <p:nvSpPr>
              <p:cNvPr id="27" name="Freeform 141">
                <a:extLst>
                  <a:ext uri="{FF2B5EF4-FFF2-40B4-BE49-F238E27FC236}">
                    <a16:creationId xmlns:a16="http://schemas.microsoft.com/office/drawing/2014/main" id="{6E8EEF79-4D84-71EE-54B2-1C70965A575A}"/>
                  </a:ext>
                </a:extLst>
              </p:cNvPr>
              <p:cNvSpPr/>
              <p:nvPr/>
            </p:nvSpPr>
            <p:spPr bwMode="auto">
              <a:xfrm>
                <a:off x="3592" y="4158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2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9" y="1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0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8" name="Freeform 142">
                <a:extLst>
                  <a:ext uri="{FF2B5EF4-FFF2-40B4-BE49-F238E27FC236}">
                    <a16:creationId xmlns:a16="http://schemas.microsoft.com/office/drawing/2014/main" id="{3B1F588C-093F-8B09-233B-9E9B46343C27}"/>
                  </a:ext>
                </a:extLst>
              </p:cNvPr>
              <p:cNvSpPr/>
              <p:nvPr/>
            </p:nvSpPr>
            <p:spPr bwMode="auto">
              <a:xfrm>
                <a:off x="3668" y="4235"/>
                <a:ext cx="16" cy="16"/>
              </a:xfrm>
              <a:custGeom>
                <a:avLst/>
                <a:gdLst>
                  <a:gd name="T0" fmla="*/ 0 w 34"/>
                  <a:gd name="T1" fmla="*/ 1 h 32"/>
                  <a:gd name="T2" fmla="*/ 0 w 34"/>
                  <a:gd name="T3" fmla="*/ 1 h 32"/>
                  <a:gd name="T4" fmla="*/ 0 w 34"/>
                  <a:gd name="T5" fmla="*/ 1 h 32"/>
                  <a:gd name="T6" fmla="*/ 0 w 34"/>
                  <a:gd name="T7" fmla="*/ 1 h 32"/>
                  <a:gd name="T8" fmla="*/ 0 w 34"/>
                  <a:gd name="T9" fmla="*/ 0 h 32"/>
                  <a:gd name="T10" fmla="*/ 0 w 34"/>
                  <a:gd name="T11" fmla="*/ 0 h 32"/>
                  <a:gd name="T12" fmla="*/ 0 w 34"/>
                  <a:gd name="T13" fmla="*/ 1 h 32"/>
                  <a:gd name="T14" fmla="*/ 0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0 w 34"/>
                  <a:gd name="T21" fmla="*/ 1 h 32"/>
                  <a:gd name="T22" fmla="*/ 0 w 34"/>
                  <a:gd name="T23" fmla="*/ 1 h 32"/>
                  <a:gd name="T24" fmla="*/ 0 w 34"/>
                  <a:gd name="T25" fmla="*/ 1 h 32"/>
                  <a:gd name="T26" fmla="*/ 0 w 34"/>
                  <a:gd name="T27" fmla="*/ 1 h 32"/>
                  <a:gd name="T28" fmla="*/ 0 w 34"/>
                  <a:gd name="T29" fmla="*/ 1 h 32"/>
                  <a:gd name="T30" fmla="*/ 0 w 34"/>
                  <a:gd name="T31" fmla="*/ 1 h 32"/>
                  <a:gd name="T32" fmla="*/ 0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3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8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9" name="Freeform 143">
                <a:extLst>
                  <a:ext uri="{FF2B5EF4-FFF2-40B4-BE49-F238E27FC236}">
                    <a16:creationId xmlns:a16="http://schemas.microsoft.com/office/drawing/2014/main" id="{F88FF115-FBEC-9D07-A389-C3A1F9CADCDE}"/>
                  </a:ext>
                </a:extLst>
              </p:cNvPr>
              <p:cNvSpPr/>
              <p:nvPr/>
            </p:nvSpPr>
            <p:spPr bwMode="auto">
              <a:xfrm>
                <a:off x="3668" y="4194"/>
                <a:ext cx="16" cy="17"/>
              </a:xfrm>
              <a:custGeom>
                <a:avLst/>
                <a:gdLst>
                  <a:gd name="T0" fmla="*/ 0 w 33"/>
                  <a:gd name="T1" fmla="*/ 1 h 32"/>
                  <a:gd name="T2" fmla="*/ 0 w 33"/>
                  <a:gd name="T3" fmla="*/ 1 h 32"/>
                  <a:gd name="T4" fmla="*/ 0 w 33"/>
                  <a:gd name="T5" fmla="*/ 1 h 32"/>
                  <a:gd name="T6" fmla="*/ 0 w 33"/>
                  <a:gd name="T7" fmla="*/ 1 h 32"/>
                  <a:gd name="T8" fmla="*/ 0 w 33"/>
                  <a:gd name="T9" fmla="*/ 0 h 32"/>
                  <a:gd name="T10" fmla="*/ 0 w 33"/>
                  <a:gd name="T11" fmla="*/ 0 h 32"/>
                  <a:gd name="T12" fmla="*/ 0 w 33"/>
                  <a:gd name="T13" fmla="*/ 1 h 32"/>
                  <a:gd name="T14" fmla="*/ 0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0 w 33"/>
                  <a:gd name="T21" fmla="*/ 1 h 32"/>
                  <a:gd name="T22" fmla="*/ 0 w 33"/>
                  <a:gd name="T23" fmla="*/ 1 h 32"/>
                  <a:gd name="T24" fmla="*/ 0 w 33"/>
                  <a:gd name="T25" fmla="*/ 1 h 32"/>
                  <a:gd name="T26" fmla="*/ 0 w 33"/>
                  <a:gd name="T27" fmla="*/ 1 h 32"/>
                  <a:gd name="T28" fmla="*/ 0 w 33"/>
                  <a:gd name="T29" fmla="*/ 1 h 32"/>
                  <a:gd name="T30" fmla="*/ 0 w 33"/>
                  <a:gd name="T31" fmla="*/ 1 h 32"/>
                  <a:gd name="T32" fmla="*/ 0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19"/>
                    </a:moveTo>
                    <a:lnTo>
                      <a:pt x="33" y="13"/>
                    </a:lnTo>
                    <a:lnTo>
                      <a:pt x="30" y="7"/>
                    </a:lnTo>
                    <a:lnTo>
                      <a:pt x="26" y="2"/>
                    </a:lnTo>
                    <a:lnTo>
                      <a:pt x="20" y="0"/>
                    </a:lnTo>
                    <a:lnTo>
                      <a:pt x="13" y="0"/>
                    </a:lnTo>
                    <a:lnTo>
                      <a:pt x="7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29" y="25"/>
                    </a:lnTo>
                    <a:lnTo>
                      <a:pt x="33" y="1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0" name="Freeform 144">
                <a:extLst>
                  <a:ext uri="{FF2B5EF4-FFF2-40B4-BE49-F238E27FC236}">
                    <a16:creationId xmlns:a16="http://schemas.microsoft.com/office/drawing/2014/main" id="{DBF7B306-7B3E-1E7E-1413-8703F3D309EE}"/>
                  </a:ext>
                </a:extLst>
              </p:cNvPr>
              <p:cNvSpPr/>
              <p:nvPr/>
            </p:nvSpPr>
            <p:spPr bwMode="auto">
              <a:xfrm>
                <a:off x="3671" y="4153"/>
                <a:ext cx="16" cy="17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6" y="3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4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4" y="30"/>
                    </a:lnTo>
                    <a:lnTo>
                      <a:pt x="29" y="25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1" name="Freeform 145">
                <a:extLst>
                  <a:ext uri="{FF2B5EF4-FFF2-40B4-BE49-F238E27FC236}">
                    <a16:creationId xmlns:a16="http://schemas.microsoft.com/office/drawing/2014/main" id="{1ED97FA9-9A22-08BE-FD20-5D939637D852}"/>
                  </a:ext>
                </a:extLst>
              </p:cNvPr>
              <p:cNvSpPr/>
              <p:nvPr/>
            </p:nvSpPr>
            <p:spPr bwMode="auto">
              <a:xfrm>
                <a:off x="3772" y="4256"/>
                <a:ext cx="17" cy="16"/>
              </a:xfrm>
              <a:custGeom>
                <a:avLst/>
                <a:gdLst>
                  <a:gd name="T0" fmla="*/ 1 w 33"/>
                  <a:gd name="T1" fmla="*/ 1 h 32"/>
                  <a:gd name="T2" fmla="*/ 1 w 33"/>
                  <a:gd name="T3" fmla="*/ 1 h 32"/>
                  <a:gd name="T4" fmla="*/ 1 w 33"/>
                  <a:gd name="T5" fmla="*/ 1 h 32"/>
                  <a:gd name="T6" fmla="*/ 1 w 33"/>
                  <a:gd name="T7" fmla="*/ 1 h 32"/>
                  <a:gd name="T8" fmla="*/ 1 w 33"/>
                  <a:gd name="T9" fmla="*/ 0 h 32"/>
                  <a:gd name="T10" fmla="*/ 1 w 33"/>
                  <a:gd name="T11" fmla="*/ 0 h 32"/>
                  <a:gd name="T12" fmla="*/ 1 w 33"/>
                  <a:gd name="T13" fmla="*/ 1 h 32"/>
                  <a:gd name="T14" fmla="*/ 1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1 w 33"/>
                  <a:gd name="T21" fmla="*/ 1 h 32"/>
                  <a:gd name="T22" fmla="*/ 1 w 33"/>
                  <a:gd name="T23" fmla="*/ 1 h 32"/>
                  <a:gd name="T24" fmla="*/ 1 w 33"/>
                  <a:gd name="T25" fmla="*/ 1 h 32"/>
                  <a:gd name="T26" fmla="*/ 1 w 33"/>
                  <a:gd name="T27" fmla="*/ 1 h 32"/>
                  <a:gd name="T28" fmla="*/ 1 w 33"/>
                  <a:gd name="T29" fmla="*/ 1 h 32"/>
                  <a:gd name="T30" fmla="*/ 1 w 33"/>
                  <a:gd name="T31" fmla="*/ 1 h 32"/>
                  <a:gd name="T32" fmla="*/ 1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20"/>
                    </a:moveTo>
                    <a:lnTo>
                      <a:pt x="33" y="14"/>
                    </a:lnTo>
                    <a:lnTo>
                      <a:pt x="31" y="8"/>
                    </a:lnTo>
                    <a:lnTo>
                      <a:pt x="26" y="4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3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7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30" y="26"/>
                    </a:lnTo>
                    <a:lnTo>
                      <a:pt x="33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2" name="Freeform 146">
                <a:extLst>
                  <a:ext uri="{FF2B5EF4-FFF2-40B4-BE49-F238E27FC236}">
                    <a16:creationId xmlns:a16="http://schemas.microsoft.com/office/drawing/2014/main" id="{B1C12ABC-CDE6-57F0-6E3D-554D9F53B4A9}"/>
                  </a:ext>
                </a:extLst>
              </p:cNvPr>
              <p:cNvSpPr/>
              <p:nvPr/>
            </p:nvSpPr>
            <p:spPr bwMode="auto">
              <a:xfrm>
                <a:off x="3768" y="4216"/>
                <a:ext cx="17" cy="16"/>
              </a:xfrm>
              <a:custGeom>
                <a:avLst/>
                <a:gdLst>
                  <a:gd name="T0" fmla="*/ 1 w 32"/>
                  <a:gd name="T1" fmla="*/ 0 h 33"/>
                  <a:gd name="T2" fmla="*/ 1 w 32"/>
                  <a:gd name="T3" fmla="*/ 0 h 33"/>
                  <a:gd name="T4" fmla="*/ 1 w 32"/>
                  <a:gd name="T5" fmla="*/ 0 h 33"/>
                  <a:gd name="T6" fmla="*/ 1 w 32"/>
                  <a:gd name="T7" fmla="*/ 0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0 h 33"/>
                  <a:gd name="T14" fmla="*/ 1 w 32"/>
                  <a:gd name="T15" fmla="*/ 0 h 33"/>
                  <a:gd name="T16" fmla="*/ 0 w 32"/>
                  <a:gd name="T17" fmla="*/ 0 h 33"/>
                  <a:gd name="T18" fmla="*/ 0 w 32"/>
                  <a:gd name="T19" fmla="*/ 0 h 33"/>
                  <a:gd name="T20" fmla="*/ 1 w 32"/>
                  <a:gd name="T21" fmla="*/ 0 h 33"/>
                  <a:gd name="T22" fmla="*/ 1 w 32"/>
                  <a:gd name="T23" fmla="*/ 0 h 33"/>
                  <a:gd name="T24" fmla="*/ 1 w 32"/>
                  <a:gd name="T25" fmla="*/ 0 h 33"/>
                  <a:gd name="T26" fmla="*/ 1 w 32"/>
                  <a:gd name="T27" fmla="*/ 0 h 33"/>
                  <a:gd name="T28" fmla="*/ 1 w 32"/>
                  <a:gd name="T29" fmla="*/ 0 h 33"/>
                  <a:gd name="T30" fmla="*/ 1 w 32"/>
                  <a:gd name="T31" fmla="*/ 0 h 33"/>
                  <a:gd name="T32" fmla="*/ 1 w 32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9"/>
                    </a:lnTo>
                    <a:lnTo>
                      <a:pt x="26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3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3"/>
                    </a:ln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3" name="Freeform 147">
                <a:extLst>
                  <a:ext uri="{FF2B5EF4-FFF2-40B4-BE49-F238E27FC236}">
                    <a16:creationId xmlns:a16="http://schemas.microsoft.com/office/drawing/2014/main" id="{334381BA-C244-3010-939A-6BEA5522360A}"/>
                  </a:ext>
                </a:extLst>
              </p:cNvPr>
              <p:cNvSpPr/>
              <p:nvPr/>
            </p:nvSpPr>
            <p:spPr bwMode="auto">
              <a:xfrm>
                <a:off x="3774" y="4175"/>
                <a:ext cx="16" cy="17"/>
              </a:xfrm>
              <a:custGeom>
                <a:avLst/>
                <a:gdLst>
                  <a:gd name="T0" fmla="*/ 0 w 33"/>
                  <a:gd name="T1" fmla="*/ 1 h 33"/>
                  <a:gd name="T2" fmla="*/ 0 w 33"/>
                  <a:gd name="T3" fmla="*/ 1 h 33"/>
                  <a:gd name="T4" fmla="*/ 0 w 33"/>
                  <a:gd name="T5" fmla="*/ 1 h 33"/>
                  <a:gd name="T6" fmla="*/ 0 w 33"/>
                  <a:gd name="T7" fmla="*/ 1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1 h 33"/>
                  <a:gd name="T14" fmla="*/ 0 w 33"/>
                  <a:gd name="T15" fmla="*/ 1 h 33"/>
                  <a:gd name="T16" fmla="*/ 0 w 33"/>
                  <a:gd name="T17" fmla="*/ 1 h 33"/>
                  <a:gd name="T18" fmla="*/ 0 w 33"/>
                  <a:gd name="T19" fmla="*/ 1 h 33"/>
                  <a:gd name="T20" fmla="*/ 0 w 33"/>
                  <a:gd name="T21" fmla="*/ 1 h 33"/>
                  <a:gd name="T22" fmla="*/ 0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0 w 33"/>
                  <a:gd name="T29" fmla="*/ 1 h 33"/>
                  <a:gd name="T30" fmla="*/ 0 w 33"/>
                  <a:gd name="T31" fmla="*/ 1 h 33"/>
                  <a:gd name="T32" fmla="*/ 0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33" y="21"/>
                    </a:moveTo>
                    <a:lnTo>
                      <a:pt x="33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5" y="31"/>
                    </a:lnTo>
                    <a:lnTo>
                      <a:pt x="29" y="26"/>
                    </a:lnTo>
                    <a:lnTo>
                      <a:pt x="33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4" name="Freeform 148">
                <a:extLst>
                  <a:ext uri="{FF2B5EF4-FFF2-40B4-BE49-F238E27FC236}">
                    <a16:creationId xmlns:a16="http://schemas.microsoft.com/office/drawing/2014/main" id="{997BC6AC-084C-5E24-8FEA-798AEBC8B4DE}"/>
                  </a:ext>
                </a:extLst>
              </p:cNvPr>
              <p:cNvSpPr/>
              <p:nvPr/>
            </p:nvSpPr>
            <p:spPr bwMode="auto">
              <a:xfrm>
                <a:off x="3789" y="4136"/>
                <a:ext cx="16" cy="17"/>
              </a:xfrm>
              <a:custGeom>
                <a:avLst/>
                <a:gdLst>
                  <a:gd name="T0" fmla="*/ 1 w 32"/>
                  <a:gd name="T1" fmla="*/ 1 h 34"/>
                  <a:gd name="T2" fmla="*/ 1 w 32"/>
                  <a:gd name="T3" fmla="*/ 1 h 34"/>
                  <a:gd name="T4" fmla="*/ 1 w 32"/>
                  <a:gd name="T5" fmla="*/ 1 h 34"/>
                  <a:gd name="T6" fmla="*/ 1 w 32"/>
                  <a:gd name="T7" fmla="*/ 1 h 34"/>
                  <a:gd name="T8" fmla="*/ 1 w 32"/>
                  <a:gd name="T9" fmla="*/ 0 h 34"/>
                  <a:gd name="T10" fmla="*/ 1 w 32"/>
                  <a:gd name="T11" fmla="*/ 0 h 34"/>
                  <a:gd name="T12" fmla="*/ 1 w 32"/>
                  <a:gd name="T13" fmla="*/ 1 h 34"/>
                  <a:gd name="T14" fmla="*/ 1 w 32"/>
                  <a:gd name="T15" fmla="*/ 1 h 34"/>
                  <a:gd name="T16" fmla="*/ 0 w 32"/>
                  <a:gd name="T17" fmla="*/ 1 h 34"/>
                  <a:gd name="T18" fmla="*/ 0 w 32"/>
                  <a:gd name="T19" fmla="*/ 1 h 34"/>
                  <a:gd name="T20" fmla="*/ 1 w 32"/>
                  <a:gd name="T21" fmla="*/ 1 h 34"/>
                  <a:gd name="T22" fmla="*/ 1 w 32"/>
                  <a:gd name="T23" fmla="*/ 1 h 34"/>
                  <a:gd name="T24" fmla="*/ 1 w 32"/>
                  <a:gd name="T25" fmla="*/ 1 h 34"/>
                  <a:gd name="T26" fmla="*/ 1 w 32"/>
                  <a:gd name="T27" fmla="*/ 1 h 34"/>
                  <a:gd name="T28" fmla="*/ 1 w 32"/>
                  <a:gd name="T29" fmla="*/ 1 h 34"/>
                  <a:gd name="T30" fmla="*/ 1 w 32"/>
                  <a:gd name="T31" fmla="*/ 1 h 34"/>
                  <a:gd name="T32" fmla="*/ 1 w 32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4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4"/>
                    </a:lnTo>
                    <a:lnTo>
                      <a:pt x="20" y="34"/>
                    </a:lnTo>
                    <a:lnTo>
                      <a:pt x="25" y="32"/>
                    </a:lnTo>
                    <a:lnTo>
                      <a:pt x="30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5" name="Freeform 149">
                <a:extLst>
                  <a:ext uri="{FF2B5EF4-FFF2-40B4-BE49-F238E27FC236}">
                    <a16:creationId xmlns:a16="http://schemas.microsoft.com/office/drawing/2014/main" id="{700083DB-3310-67AF-83C0-74C4E1E051E6}"/>
                  </a:ext>
                </a:extLst>
              </p:cNvPr>
              <p:cNvSpPr/>
              <p:nvPr/>
            </p:nvSpPr>
            <p:spPr bwMode="auto">
              <a:xfrm>
                <a:off x="3842" y="4235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6" name="Freeform 150">
                <a:extLst>
                  <a:ext uri="{FF2B5EF4-FFF2-40B4-BE49-F238E27FC236}">
                    <a16:creationId xmlns:a16="http://schemas.microsoft.com/office/drawing/2014/main" id="{30AAED4A-8173-6CC5-9C5E-750B5D19676D}"/>
                  </a:ext>
                </a:extLst>
              </p:cNvPr>
              <p:cNvSpPr/>
              <p:nvPr/>
            </p:nvSpPr>
            <p:spPr bwMode="auto">
              <a:xfrm>
                <a:off x="3857" y="4201"/>
                <a:ext cx="16" cy="16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lnTo>
                      <a:pt x="18" y="32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7" name="Freeform 151">
                <a:extLst>
                  <a:ext uri="{FF2B5EF4-FFF2-40B4-BE49-F238E27FC236}">
                    <a16:creationId xmlns:a16="http://schemas.microsoft.com/office/drawing/2014/main" id="{3C0199A2-5454-FA48-5F88-70C7C0E03390}"/>
                  </a:ext>
                </a:extLst>
              </p:cNvPr>
              <p:cNvSpPr/>
              <p:nvPr/>
            </p:nvSpPr>
            <p:spPr bwMode="auto">
              <a:xfrm>
                <a:off x="3861" y="4164"/>
                <a:ext cx="16" cy="17"/>
              </a:xfrm>
              <a:custGeom>
                <a:avLst/>
                <a:gdLst>
                  <a:gd name="T0" fmla="*/ 1 w 32"/>
                  <a:gd name="T1" fmla="*/ 1 h 33"/>
                  <a:gd name="T2" fmla="*/ 1 w 32"/>
                  <a:gd name="T3" fmla="*/ 1 h 33"/>
                  <a:gd name="T4" fmla="*/ 1 w 32"/>
                  <a:gd name="T5" fmla="*/ 1 h 33"/>
                  <a:gd name="T6" fmla="*/ 1 w 32"/>
                  <a:gd name="T7" fmla="*/ 1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1 h 33"/>
                  <a:gd name="T14" fmla="*/ 1 w 32"/>
                  <a:gd name="T15" fmla="*/ 1 h 33"/>
                  <a:gd name="T16" fmla="*/ 0 w 32"/>
                  <a:gd name="T17" fmla="*/ 1 h 33"/>
                  <a:gd name="T18" fmla="*/ 0 w 32"/>
                  <a:gd name="T19" fmla="*/ 1 h 33"/>
                  <a:gd name="T20" fmla="*/ 1 w 32"/>
                  <a:gd name="T21" fmla="*/ 1 h 33"/>
                  <a:gd name="T22" fmla="*/ 1 w 32"/>
                  <a:gd name="T23" fmla="*/ 1 h 33"/>
                  <a:gd name="T24" fmla="*/ 1 w 32"/>
                  <a:gd name="T25" fmla="*/ 1 h 33"/>
                  <a:gd name="T26" fmla="*/ 1 w 32"/>
                  <a:gd name="T27" fmla="*/ 1 h 33"/>
                  <a:gd name="T28" fmla="*/ 1 w 32"/>
                  <a:gd name="T29" fmla="*/ 1 h 33"/>
                  <a:gd name="T30" fmla="*/ 1 w 32"/>
                  <a:gd name="T31" fmla="*/ 1 h 33"/>
                  <a:gd name="T32" fmla="*/ 1 w 32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8" name="Freeform 152">
                <a:extLst>
                  <a:ext uri="{FF2B5EF4-FFF2-40B4-BE49-F238E27FC236}">
                    <a16:creationId xmlns:a16="http://schemas.microsoft.com/office/drawing/2014/main" id="{DDA4DB1F-B01B-E66A-8F0D-15C5C1E0A72B}"/>
                  </a:ext>
                </a:extLst>
              </p:cNvPr>
              <p:cNvSpPr/>
              <p:nvPr/>
            </p:nvSpPr>
            <p:spPr bwMode="auto">
              <a:xfrm>
                <a:off x="4066" y="4265"/>
                <a:ext cx="40" cy="40"/>
              </a:xfrm>
              <a:custGeom>
                <a:avLst/>
                <a:gdLst>
                  <a:gd name="T0" fmla="*/ 1 w 80"/>
                  <a:gd name="T1" fmla="*/ 0 h 80"/>
                  <a:gd name="T2" fmla="*/ 1 w 80"/>
                  <a:gd name="T3" fmla="*/ 0 h 80"/>
                  <a:gd name="T4" fmla="*/ 1 w 80"/>
                  <a:gd name="T5" fmla="*/ 1 h 80"/>
                  <a:gd name="T6" fmla="*/ 1 w 80"/>
                  <a:gd name="T7" fmla="*/ 1 h 80"/>
                  <a:gd name="T8" fmla="*/ 1 w 80"/>
                  <a:gd name="T9" fmla="*/ 1 h 80"/>
                  <a:gd name="T10" fmla="*/ 1 w 80"/>
                  <a:gd name="T11" fmla="*/ 1 h 80"/>
                  <a:gd name="T12" fmla="*/ 1 w 80"/>
                  <a:gd name="T13" fmla="*/ 1 h 80"/>
                  <a:gd name="T14" fmla="*/ 1 w 80"/>
                  <a:gd name="T15" fmla="*/ 1 h 80"/>
                  <a:gd name="T16" fmla="*/ 0 w 80"/>
                  <a:gd name="T17" fmla="*/ 1 h 80"/>
                  <a:gd name="T18" fmla="*/ 0 w 80"/>
                  <a:gd name="T19" fmla="*/ 1 h 80"/>
                  <a:gd name="T20" fmla="*/ 0 w 80"/>
                  <a:gd name="T21" fmla="*/ 1 h 80"/>
                  <a:gd name="T22" fmla="*/ 1 w 80"/>
                  <a:gd name="T23" fmla="*/ 1 h 80"/>
                  <a:gd name="T24" fmla="*/ 1 w 80"/>
                  <a:gd name="T25" fmla="*/ 1 h 80"/>
                  <a:gd name="T26" fmla="*/ 1 w 80"/>
                  <a:gd name="T27" fmla="*/ 1 h 80"/>
                  <a:gd name="T28" fmla="*/ 1 w 80"/>
                  <a:gd name="T29" fmla="*/ 1 h 80"/>
                  <a:gd name="T30" fmla="*/ 1 w 80"/>
                  <a:gd name="T31" fmla="*/ 1 h 80"/>
                  <a:gd name="T32" fmla="*/ 1 w 80"/>
                  <a:gd name="T33" fmla="*/ 1 h 80"/>
                  <a:gd name="T34" fmla="*/ 1 w 80"/>
                  <a:gd name="T35" fmla="*/ 1 h 80"/>
                  <a:gd name="T36" fmla="*/ 1 w 80"/>
                  <a:gd name="T37" fmla="*/ 1 h 80"/>
                  <a:gd name="T38" fmla="*/ 1 w 80"/>
                  <a:gd name="T39" fmla="*/ 1 h 80"/>
                  <a:gd name="T40" fmla="*/ 1 w 80"/>
                  <a:gd name="T41" fmla="*/ 1 h 80"/>
                  <a:gd name="T42" fmla="*/ 1 w 80"/>
                  <a:gd name="T43" fmla="*/ 1 h 80"/>
                  <a:gd name="T44" fmla="*/ 1 w 80"/>
                  <a:gd name="T45" fmla="*/ 1 h 80"/>
                  <a:gd name="T46" fmla="*/ 1 w 80"/>
                  <a:gd name="T47" fmla="*/ 1 h 80"/>
                  <a:gd name="T48" fmla="*/ 1 w 80"/>
                  <a:gd name="T49" fmla="*/ 1 h 80"/>
                  <a:gd name="T50" fmla="*/ 1 w 80"/>
                  <a:gd name="T51" fmla="*/ 1 h 80"/>
                  <a:gd name="T52" fmla="*/ 1 w 80"/>
                  <a:gd name="T53" fmla="*/ 1 h 80"/>
                  <a:gd name="T54" fmla="*/ 1 w 80"/>
                  <a:gd name="T55" fmla="*/ 1 h 80"/>
                  <a:gd name="T56" fmla="*/ 1 w 80"/>
                  <a:gd name="T57" fmla="*/ 1 h 80"/>
                  <a:gd name="T58" fmla="*/ 1 w 80"/>
                  <a:gd name="T59" fmla="*/ 1 h 80"/>
                  <a:gd name="T60" fmla="*/ 1 w 80"/>
                  <a:gd name="T61" fmla="*/ 1 h 80"/>
                  <a:gd name="T62" fmla="*/ 1 w 80"/>
                  <a:gd name="T63" fmla="*/ 1 h 80"/>
                  <a:gd name="T64" fmla="*/ 1 w 80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80">
                    <a:moveTo>
                      <a:pt x="46" y="0"/>
                    </a:moveTo>
                    <a:lnTo>
                      <a:pt x="38" y="0"/>
                    </a:lnTo>
                    <a:lnTo>
                      <a:pt x="30" y="2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9"/>
                    </a:lnTo>
                    <a:lnTo>
                      <a:pt x="3" y="26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9"/>
                    </a:lnTo>
                    <a:lnTo>
                      <a:pt x="18" y="74"/>
                    </a:lnTo>
                    <a:lnTo>
                      <a:pt x="24" y="78"/>
                    </a:lnTo>
                    <a:lnTo>
                      <a:pt x="32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7"/>
                    </a:lnTo>
                    <a:lnTo>
                      <a:pt x="62" y="73"/>
                    </a:lnTo>
                    <a:lnTo>
                      <a:pt x="68" y="67"/>
                    </a:lnTo>
                    <a:lnTo>
                      <a:pt x="73" y="62"/>
                    </a:lnTo>
                    <a:lnTo>
                      <a:pt x="76" y="55"/>
                    </a:lnTo>
                    <a:lnTo>
                      <a:pt x="79" y="47"/>
                    </a:lnTo>
                    <a:lnTo>
                      <a:pt x="80" y="39"/>
                    </a:lnTo>
                    <a:lnTo>
                      <a:pt x="79" y="30"/>
                    </a:lnTo>
                    <a:lnTo>
                      <a:pt x="76" y="24"/>
                    </a:lnTo>
                    <a:lnTo>
                      <a:pt x="73" y="17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9" name="Freeform 153">
                <a:extLst>
                  <a:ext uri="{FF2B5EF4-FFF2-40B4-BE49-F238E27FC236}">
                    <a16:creationId xmlns:a16="http://schemas.microsoft.com/office/drawing/2014/main" id="{57986474-4E88-34E2-D5C9-9474AAEAC687}"/>
                  </a:ext>
                </a:extLst>
              </p:cNvPr>
              <p:cNvSpPr/>
              <p:nvPr/>
            </p:nvSpPr>
            <p:spPr bwMode="auto">
              <a:xfrm>
                <a:off x="4136" y="4223"/>
                <a:ext cx="40" cy="39"/>
              </a:xfrm>
              <a:custGeom>
                <a:avLst/>
                <a:gdLst>
                  <a:gd name="T0" fmla="*/ 1 w 79"/>
                  <a:gd name="T1" fmla="*/ 0 h 80"/>
                  <a:gd name="T2" fmla="*/ 1 w 79"/>
                  <a:gd name="T3" fmla="*/ 0 h 80"/>
                  <a:gd name="T4" fmla="*/ 1 w 79"/>
                  <a:gd name="T5" fmla="*/ 0 h 80"/>
                  <a:gd name="T6" fmla="*/ 1 w 79"/>
                  <a:gd name="T7" fmla="*/ 0 h 80"/>
                  <a:gd name="T8" fmla="*/ 1 w 79"/>
                  <a:gd name="T9" fmla="*/ 0 h 80"/>
                  <a:gd name="T10" fmla="*/ 1 w 79"/>
                  <a:gd name="T11" fmla="*/ 0 h 80"/>
                  <a:gd name="T12" fmla="*/ 1 w 79"/>
                  <a:gd name="T13" fmla="*/ 0 h 80"/>
                  <a:gd name="T14" fmla="*/ 1 w 79"/>
                  <a:gd name="T15" fmla="*/ 0 h 80"/>
                  <a:gd name="T16" fmla="*/ 0 w 79"/>
                  <a:gd name="T17" fmla="*/ 0 h 80"/>
                  <a:gd name="T18" fmla="*/ 0 w 79"/>
                  <a:gd name="T19" fmla="*/ 0 h 80"/>
                  <a:gd name="T20" fmla="*/ 1 w 79"/>
                  <a:gd name="T21" fmla="*/ 0 h 80"/>
                  <a:gd name="T22" fmla="*/ 1 w 79"/>
                  <a:gd name="T23" fmla="*/ 0 h 80"/>
                  <a:gd name="T24" fmla="*/ 1 w 79"/>
                  <a:gd name="T25" fmla="*/ 0 h 80"/>
                  <a:gd name="T26" fmla="*/ 1 w 79"/>
                  <a:gd name="T27" fmla="*/ 0 h 80"/>
                  <a:gd name="T28" fmla="*/ 1 w 79"/>
                  <a:gd name="T29" fmla="*/ 0 h 80"/>
                  <a:gd name="T30" fmla="*/ 1 w 79"/>
                  <a:gd name="T31" fmla="*/ 0 h 80"/>
                  <a:gd name="T32" fmla="*/ 1 w 79"/>
                  <a:gd name="T33" fmla="*/ 0 h 80"/>
                  <a:gd name="T34" fmla="*/ 1 w 79"/>
                  <a:gd name="T35" fmla="*/ 0 h 80"/>
                  <a:gd name="T36" fmla="*/ 1 w 79"/>
                  <a:gd name="T37" fmla="*/ 0 h 80"/>
                  <a:gd name="T38" fmla="*/ 1 w 79"/>
                  <a:gd name="T39" fmla="*/ 0 h 80"/>
                  <a:gd name="T40" fmla="*/ 1 w 79"/>
                  <a:gd name="T41" fmla="*/ 0 h 80"/>
                  <a:gd name="T42" fmla="*/ 1 w 79"/>
                  <a:gd name="T43" fmla="*/ 0 h 80"/>
                  <a:gd name="T44" fmla="*/ 1 w 79"/>
                  <a:gd name="T45" fmla="*/ 0 h 80"/>
                  <a:gd name="T46" fmla="*/ 1 w 79"/>
                  <a:gd name="T47" fmla="*/ 0 h 80"/>
                  <a:gd name="T48" fmla="*/ 1 w 79"/>
                  <a:gd name="T49" fmla="*/ 0 h 80"/>
                  <a:gd name="T50" fmla="*/ 1 w 79"/>
                  <a:gd name="T51" fmla="*/ 0 h 80"/>
                  <a:gd name="T52" fmla="*/ 1 w 79"/>
                  <a:gd name="T53" fmla="*/ 0 h 80"/>
                  <a:gd name="T54" fmla="*/ 1 w 79"/>
                  <a:gd name="T55" fmla="*/ 0 h 80"/>
                  <a:gd name="T56" fmla="*/ 1 w 79"/>
                  <a:gd name="T57" fmla="*/ 0 h 80"/>
                  <a:gd name="T58" fmla="*/ 1 w 79"/>
                  <a:gd name="T59" fmla="*/ 0 h 80"/>
                  <a:gd name="T60" fmla="*/ 1 w 79"/>
                  <a:gd name="T61" fmla="*/ 0 h 80"/>
                  <a:gd name="T62" fmla="*/ 1 w 79"/>
                  <a:gd name="T63" fmla="*/ 0 h 80"/>
                  <a:gd name="T64" fmla="*/ 1 w 79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79" h="80">
                    <a:moveTo>
                      <a:pt x="47" y="0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4"/>
                    </a:lnTo>
                    <a:lnTo>
                      <a:pt x="17" y="7"/>
                    </a:lnTo>
                    <a:lnTo>
                      <a:pt x="11" y="13"/>
                    </a:lnTo>
                    <a:lnTo>
                      <a:pt x="5" y="19"/>
                    </a:lnTo>
                    <a:lnTo>
                      <a:pt x="2" y="26"/>
                    </a:lnTo>
                    <a:lnTo>
                      <a:pt x="0" y="34"/>
                    </a:lnTo>
                    <a:lnTo>
                      <a:pt x="0" y="42"/>
                    </a:lnTo>
                    <a:lnTo>
                      <a:pt x="1" y="49"/>
                    </a:lnTo>
                    <a:lnTo>
                      <a:pt x="3" y="57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8" y="74"/>
                    </a:lnTo>
                    <a:lnTo>
                      <a:pt x="25" y="78"/>
                    </a:lnTo>
                    <a:lnTo>
                      <a:pt x="33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6"/>
                    </a:lnTo>
                    <a:lnTo>
                      <a:pt x="63" y="73"/>
                    </a:lnTo>
                    <a:lnTo>
                      <a:pt x="69" y="67"/>
                    </a:lnTo>
                    <a:lnTo>
                      <a:pt x="73" y="61"/>
                    </a:lnTo>
                    <a:lnTo>
                      <a:pt x="77" y="55"/>
                    </a:lnTo>
                    <a:lnTo>
                      <a:pt x="79" y="46"/>
                    </a:lnTo>
                    <a:lnTo>
                      <a:pt x="79" y="38"/>
                    </a:lnTo>
                    <a:lnTo>
                      <a:pt x="78" y="31"/>
                    </a:lnTo>
                    <a:lnTo>
                      <a:pt x="76" y="23"/>
                    </a:lnTo>
                    <a:lnTo>
                      <a:pt x="72" y="18"/>
                    </a:lnTo>
                    <a:lnTo>
                      <a:pt x="68" y="12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0" name="Freeform 154">
                <a:extLst>
                  <a:ext uri="{FF2B5EF4-FFF2-40B4-BE49-F238E27FC236}">
                    <a16:creationId xmlns:a16="http://schemas.microsoft.com/office/drawing/2014/main" id="{9976DBC3-226E-3943-2800-313706CD7AD9}"/>
                  </a:ext>
                </a:extLst>
              </p:cNvPr>
              <p:cNvSpPr/>
              <p:nvPr/>
            </p:nvSpPr>
            <p:spPr bwMode="auto">
              <a:xfrm>
                <a:off x="4059" y="4190"/>
                <a:ext cx="40" cy="40"/>
              </a:xfrm>
              <a:custGeom>
                <a:avLst/>
                <a:gdLst>
                  <a:gd name="T0" fmla="*/ 1 w 80"/>
                  <a:gd name="T1" fmla="*/ 0 h 78"/>
                  <a:gd name="T2" fmla="*/ 1 w 80"/>
                  <a:gd name="T3" fmla="*/ 0 h 78"/>
                  <a:gd name="T4" fmla="*/ 1 w 80"/>
                  <a:gd name="T5" fmla="*/ 0 h 78"/>
                  <a:gd name="T6" fmla="*/ 1 w 80"/>
                  <a:gd name="T7" fmla="*/ 1 h 78"/>
                  <a:gd name="T8" fmla="*/ 1 w 80"/>
                  <a:gd name="T9" fmla="*/ 1 h 78"/>
                  <a:gd name="T10" fmla="*/ 1 w 80"/>
                  <a:gd name="T11" fmla="*/ 1 h 78"/>
                  <a:gd name="T12" fmla="*/ 1 w 80"/>
                  <a:gd name="T13" fmla="*/ 1 h 78"/>
                  <a:gd name="T14" fmla="*/ 1 w 80"/>
                  <a:gd name="T15" fmla="*/ 1 h 78"/>
                  <a:gd name="T16" fmla="*/ 1 w 80"/>
                  <a:gd name="T17" fmla="*/ 1 h 78"/>
                  <a:gd name="T18" fmla="*/ 0 w 80"/>
                  <a:gd name="T19" fmla="*/ 1 h 78"/>
                  <a:gd name="T20" fmla="*/ 1 w 80"/>
                  <a:gd name="T21" fmla="*/ 1 h 78"/>
                  <a:gd name="T22" fmla="*/ 1 w 80"/>
                  <a:gd name="T23" fmla="*/ 1 h 78"/>
                  <a:gd name="T24" fmla="*/ 1 w 80"/>
                  <a:gd name="T25" fmla="*/ 1 h 78"/>
                  <a:gd name="T26" fmla="*/ 1 w 80"/>
                  <a:gd name="T27" fmla="*/ 1 h 78"/>
                  <a:gd name="T28" fmla="*/ 1 w 80"/>
                  <a:gd name="T29" fmla="*/ 1 h 78"/>
                  <a:gd name="T30" fmla="*/ 1 w 80"/>
                  <a:gd name="T31" fmla="*/ 1 h 78"/>
                  <a:gd name="T32" fmla="*/ 1 w 80"/>
                  <a:gd name="T33" fmla="*/ 1 h 78"/>
                  <a:gd name="T34" fmla="*/ 1 w 80"/>
                  <a:gd name="T35" fmla="*/ 1 h 78"/>
                  <a:gd name="T36" fmla="*/ 1 w 80"/>
                  <a:gd name="T37" fmla="*/ 1 h 78"/>
                  <a:gd name="T38" fmla="*/ 1 w 80"/>
                  <a:gd name="T39" fmla="*/ 1 h 78"/>
                  <a:gd name="T40" fmla="*/ 1 w 80"/>
                  <a:gd name="T41" fmla="*/ 1 h 78"/>
                  <a:gd name="T42" fmla="*/ 1 w 80"/>
                  <a:gd name="T43" fmla="*/ 1 h 78"/>
                  <a:gd name="T44" fmla="*/ 1 w 80"/>
                  <a:gd name="T45" fmla="*/ 1 h 78"/>
                  <a:gd name="T46" fmla="*/ 1 w 80"/>
                  <a:gd name="T47" fmla="*/ 1 h 78"/>
                  <a:gd name="T48" fmla="*/ 1 w 80"/>
                  <a:gd name="T49" fmla="*/ 1 h 78"/>
                  <a:gd name="T50" fmla="*/ 1 w 80"/>
                  <a:gd name="T51" fmla="*/ 1 h 78"/>
                  <a:gd name="T52" fmla="*/ 1 w 80"/>
                  <a:gd name="T53" fmla="*/ 1 h 78"/>
                  <a:gd name="T54" fmla="*/ 1 w 80"/>
                  <a:gd name="T55" fmla="*/ 1 h 78"/>
                  <a:gd name="T56" fmla="*/ 1 w 80"/>
                  <a:gd name="T57" fmla="*/ 1 h 78"/>
                  <a:gd name="T58" fmla="*/ 1 w 80"/>
                  <a:gd name="T59" fmla="*/ 1 h 78"/>
                  <a:gd name="T60" fmla="*/ 1 w 80"/>
                  <a:gd name="T61" fmla="*/ 1 h 78"/>
                  <a:gd name="T62" fmla="*/ 1 w 80"/>
                  <a:gd name="T63" fmla="*/ 1 h 78"/>
                  <a:gd name="T64" fmla="*/ 1 w 80"/>
                  <a:gd name="T65" fmla="*/ 0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8" y="0"/>
                    </a:moveTo>
                    <a:lnTo>
                      <a:pt x="40" y="0"/>
                    </a:lnTo>
                    <a:lnTo>
                      <a:pt x="32" y="0"/>
                    </a:lnTo>
                    <a:lnTo>
                      <a:pt x="25" y="3"/>
                    </a:lnTo>
                    <a:lnTo>
                      <a:pt x="18" y="7"/>
                    </a:lnTo>
                    <a:lnTo>
                      <a:pt x="12" y="11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2" y="32"/>
                    </a:lnTo>
                    <a:lnTo>
                      <a:pt x="0" y="40"/>
                    </a:lnTo>
                    <a:lnTo>
                      <a:pt x="2" y="47"/>
                    </a:lnTo>
                    <a:lnTo>
                      <a:pt x="4" y="55"/>
                    </a:lnTo>
                    <a:lnTo>
                      <a:pt x="7" y="61"/>
                    </a:lnTo>
                    <a:lnTo>
                      <a:pt x="13" y="67"/>
                    </a:lnTo>
                    <a:lnTo>
                      <a:pt x="19" y="72"/>
                    </a:lnTo>
                    <a:lnTo>
                      <a:pt x="26" y="76"/>
                    </a:lnTo>
                    <a:lnTo>
                      <a:pt x="34" y="78"/>
                    </a:lnTo>
                    <a:lnTo>
                      <a:pt x="42" y="78"/>
                    </a:lnTo>
                    <a:lnTo>
                      <a:pt x="50" y="77"/>
                    </a:lnTo>
                    <a:lnTo>
                      <a:pt x="57" y="75"/>
                    </a:lnTo>
                    <a:lnTo>
                      <a:pt x="64" y="71"/>
                    </a:lnTo>
                    <a:lnTo>
                      <a:pt x="70" y="65"/>
                    </a:lnTo>
                    <a:lnTo>
                      <a:pt x="74" y="60"/>
                    </a:lnTo>
                    <a:lnTo>
                      <a:pt x="78" y="53"/>
                    </a:lnTo>
                    <a:lnTo>
                      <a:pt x="80" y="45"/>
                    </a:lnTo>
                    <a:lnTo>
                      <a:pt x="80" y="37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3" y="6"/>
                    </a:lnTo>
                    <a:lnTo>
                      <a:pt x="56" y="2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1" name="Freeform 155">
                <a:extLst>
                  <a:ext uri="{FF2B5EF4-FFF2-40B4-BE49-F238E27FC236}">
                    <a16:creationId xmlns:a16="http://schemas.microsoft.com/office/drawing/2014/main" id="{D12CB224-CA4E-D8D3-4814-1D3C2771B407}"/>
                  </a:ext>
                </a:extLst>
              </p:cNvPr>
              <p:cNvSpPr/>
              <p:nvPr/>
            </p:nvSpPr>
            <p:spPr bwMode="auto">
              <a:xfrm>
                <a:off x="3990" y="4195"/>
                <a:ext cx="39" cy="39"/>
              </a:xfrm>
              <a:custGeom>
                <a:avLst/>
                <a:gdLst>
                  <a:gd name="T0" fmla="*/ 0 w 80"/>
                  <a:gd name="T1" fmla="*/ 1 h 78"/>
                  <a:gd name="T2" fmla="*/ 0 w 80"/>
                  <a:gd name="T3" fmla="*/ 0 h 78"/>
                  <a:gd name="T4" fmla="*/ 0 w 80"/>
                  <a:gd name="T5" fmla="*/ 1 h 78"/>
                  <a:gd name="T6" fmla="*/ 0 w 80"/>
                  <a:gd name="T7" fmla="*/ 1 h 78"/>
                  <a:gd name="T8" fmla="*/ 0 w 80"/>
                  <a:gd name="T9" fmla="*/ 1 h 78"/>
                  <a:gd name="T10" fmla="*/ 0 w 80"/>
                  <a:gd name="T11" fmla="*/ 1 h 78"/>
                  <a:gd name="T12" fmla="*/ 0 w 80"/>
                  <a:gd name="T13" fmla="*/ 1 h 78"/>
                  <a:gd name="T14" fmla="*/ 0 w 80"/>
                  <a:gd name="T15" fmla="*/ 1 h 78"/>
                  <a:gd name="T16" fmla="*/ 0 w 80"/>
                  <a:gd name="T17" fmla="*/ 1 h 78"/>
                  <a:gd name="T18" fmla="*/ 0 w 80"/>
                  <a:gd name="T19" fmla="*/ 1 h 78"/>
                  <a:gd name="T20" fmla="*/ 0 w 80"/>
                  <a:gd name="T21" fmla="*/ 1 h 78"/>
                  <a:gd name="T22" fmla="*/ 0 w 80"/>
                  <a:gd name="T23" fmla="*/ 1 h 78"/>
                  <a:gd name="T24" fmla="*/ 0 w 80"/>
                  <a:gd name="T25" fmla="*/ 1 h 78"/>
                  <a:gd name="T26" fmla="*/ 0 w 80"/>
                  <a:gd name="T27" fmla="*/ 1 h 78"/>
                  <a:gd name="T28" fmla="*/ 0 w 80"/>
                  <a:gd name="T29" fmla="*/ 1 h 78"/>
                  <a:gd name="T30" fmla="*/ 0 w 80"/>
                  <a:gd name="T31" fmla="*/ 1 h 78"/>
                  <a:gd name="T32" fmla="*/ 0 w 80"/>
                  <a:gd name="T33" fmla="*/ 1 h 78"/>
                  <a:gd name="T34" fmla="*/ 0 w 80"/>
                  <a:gd name="T35" fmla="*/ 1 h 78"/>
                  <a:gd name="T36" fmla="*/ 0 w 80"/>
                  <a:gd name="T37" fmla="*/ 1 h 78"/>
                  <a:gd name="T38" fmla="*/ 0 w 80"/>
                  <a:gd name="T39" fmla="*/ 1 h 78"/>
                  <a:gd name="T40" fmla="*/ 0 w 80"/>
                  <a:gd name="T41" fmla="*/ 1 h 78"/>
                  <a:gd name="T42" fmla="*/ 0 w 80"/>
                  <a:gd name="T43" fmla="*/ 1 h 78"/>
                  <a:gd name="T44" fmla="*/ 0 w 80"/>
                  <a:gd name="T45" fmla="*/ 1 h 78"/>
                  <a:gd name="T46" fmla="*/ 0 w 80"/>
                  <a:gd name="T47" fmla="*/ 1 h 78"/>
                  <a:gd name="T48" fmla="*/ 0 w 80"/>
                  <a:gd name="T49" fmla="*/ 1 h 78"/>
                  <a:gd name="T50" fmla="*/ 0 w 80"/>
                  <a:gd name="T51" fmla="*/ 1 h 78"/>
                  <a:gd name="T52" fmla="*/ 0 w 80"/>
                  <a:gd name="T53" fmla="*/ 1 h 78"/>
                  <a:gd name="T54" fmla="*/ 0 w 80"/>
                  <a:gd name="T55" fmla="*/ 1 h 78"/>
                  <a:gd name="T56" fmla="*/ 0 w 80"/>
                  <a:gd name="T57" fmla="*/ 1 h 78"/>
                  <a:gd name="T58" fmla="*/ 0 w 80"/>
                  <a:gd name="T59" fmla="*/ 1 h 78"/>
                  <a:gd name="T60" fmla="*/ 0 w 80"/>
                  <a:gd name="T61" fmla="*/ 1 h 78"/>
                  <a:gd name="T62" fmla="*/ 0 w 80"/>
                  <a:gd name="T63" fmla="*/ 1 h 78"/>
                  <a:gd name="T64" fmla="*/ 0 w 80"/>
                  <a:gd name="T65" fmla="*/ 1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7" y="1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3"/>
                    </a:lnTo>
                    <a:lnTo>
                      <a:pt x="17" y="7"/>
                    </a:lnTo>
                    <a:lnTo>
                      <a:pt x="12" y="12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1" y="32"/>
                    </a:lnTo>
                    <a:lnTo>
                      <a:pt x="0" y="40"/>
                    </a:lnTo>
                    <a:lnTo>
                      <a:pt x="1" y="48"/>
                    </a:lnTo>
                    <a:lnTo>
                      <a:pt x="4" y="55"/>
                    </a:lnTo>
                    <a:lnTo>
                      <a:pt x="7" y="62"/>
                    </a:lnTo>
                    <a:lnTo>
                      <a:pt x="13" y="68"/>
                    </a:lnTo>
                    <a:lnTo>
                      <a:pt x="19" y="73"/>
                    </a:lnTo>
                    <a:lnTo>
                      <a:pt x="25" y="76"/>
                    </a:lnTo>
                    <a:lnTo>
                      <a:pt x="33" y="78"/>
                    </a:lnTo>
                    <a:lnTo>
                      <a:pt x="42" y="78"/>
                    </a:lnTo>
                    <a:lnTo>
                      <a:pt x="50" y="78"/>
                    </a:lnTo>
                    <a:lnTo>
                      <a:pt x="57" y="75"/>
                    </a:lnTo>
                    <a:lnTo>
                      <a:pt x="63" y="71"/>
                    </a:lnTo>
                    <a:lnTo>
                      <a:pt x="69" y="67"/>
                    </a:lnTo>
                    <a:lnTo>
                      <a:pt x="74" y="61"/>
                    </a:lnTo>
                    <a:lnTo>
                      <a:pt x="77" y="54"/>
                    </a:lnTo>
                    <a:lnTo>
                      <a:pt x="80" y="46"/>
                    </a:lnTo>
                    <a:lnTo>
                      <a:pt x="80" y="38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2" y="6"/>
                    </a:lnTo>
                    <a:lnTo>
                      <a:pt x="55" y="2"/>
                    </a:lnTo>
                    <a:lnTo>
                      <a:pt x="47" y="1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2" name="Freeform 156">
                <a:extLst>
                  <a:ext uri="{FF2B5EF4-FFF2-40B4-BE49-F238E27FC236}">
                    <a16:creationId xmlns:a16="http://schemas.microsoft.com/office/drawing/2014/main" id="{FCF06523-BDD3-D808-517E-F02FD0E2C583}"/>
                  </a:ext>
                </a:extLst>
              </p:cNvPr>
              <p:cNvSpPr/>
              <p:nvPr/>
            </p:nvSpPr>
            <p:spPr bwMode="auto">
              <a:xfrm>
                <a:off x="4127" y="4147"/>
                <a:ext cx="39" cy="39"/>
              </a:xfrm>
              <a:custGeom>
                <a:avLst/>
                <a:gdLst>
                  <a:gd name="T0" fmla="*/ 0 w 80"/>
                  <a:gd name="T1" fmla="*/ 0 h 79"/>
                  <a:gd name="T2" fmla="*/ 0 w 80"/>
                  <a:gd name="T3" fmla="*/ 0 h 79"/>
                  <a:gd name="T4" fmla="*/ 0 w 80"/>
                  <a:gd name="T5" fmla="*/ 0 h 79"/>
                  <a:gd name="T6" fmla="*/ 0 w 80"/>
                  <a:gd name="T7" fmla="*/ 0 h 79"/>
                  <a:gd name="T8" fmla="*/ 0 w 80"/>
                  <a:gd name="T9" fmla="*/ 0 h 79"/>
                  <a:gd name="T10" fmla="*/ 0 w 80"/>
                  <a:gd name="T11" fmla="*/ 0 h 79"/>
                  <a:gd name="T12" fmla="*/ 0 w 80"/>
                  <a:gd name="T13" fmla="*/ 0 h 79"/>
                  <a:gd name="T14" fmla="*/ 0 w 80"/>
                  <a:gd name="T15" fmla="*/ 0 h 79"/>
                  <a:gd name="T16" fmla="*/ 0 w 80"/>
                  <a:gd name="T17" fmla="*/ 0 h 79"/>
                  <a:gd name="T18" fmla="*/ 0 w 80"/>
                  <a:gd name="T19" fmla="*/ 0 h 79"/>
                  <a:gd name="T20" fmla="*/ 0 w 80"/>
                  <a:gd name="T21" fmla="*/ 0 h 79"/>
                  <a:gd name="T22" fmla="*/ 0 w 80"/>
                  <a:gd name="T23" fmla="*/ 0 h 79"/>
                  <a:gd name="T24" fmla="*/ 0 w 80"/>
                  <a:gd name="T25" fmla="*/ 0 h 79"/>
                  <a:gd name="T26" fmla="*/ 0 w 80"/>
                  <a:gd name="T27" fmla="*/ 0 h 79"/>
                  <a:gd name="T28" fmla="*/ 0 w 80"/>
                  <a:gd name="T29" fmla="*/ 0 h 79"/>
                  <a:gd name="T30" fmla="*/ 0 w 80"/>
                  <a:gd name="T31" fmla="*/ 0 h 79"/>
                  <a:gd name="T32" fmla="*/ 0 w 80"/>
                  <a:gd name="T33" fmla="*/ 0 h 79"/>
                  <a:gd name="T34" fmla="*/ 0 w 80"/>
                  <a:gd name="T35" fmla="*/ 0 h 79"/>
                  <a:gd name="T36" fmla="*/ 0 w 80"/>
                  <a:gd name="T37" fmla="*/ 0 h 79"/>
                  <a:gd name="T38" fmla="*/ 0 w 80"/>
                  <a:gd name="T39" fmla="*/ 0 h 79"/>
                  <a:gd name="T40" fmla="*/ 0 w 80"/>
                  <a:gd name="T41" fmla="*/ 0 h 79"/>
                  <a:gd name="T42" fmla="*/ 0 w 80"/>
                  <a:gd name="T43" fmla="*/ 0 h 79"/>
                  <a:gd name="T44" fmla="*/ 0 w 80"/>
                  <a:gd name="T45" fmla="*/ 0 h 79"/>
                  <a:gd name="T46" fmla="*/ 0 w 80"/>
                  <a:gd name="T47" fmla="*/ 0 h 79"/>
                  <a:gd name="T48" fmla="*/ 0 w 80"/>
                  <a:gd name="T49" fmla="*/ 0 h 79"/>
                  <a:gd name="T50" fmla="*/ 0 w 80"/>
                  <a:gd name="T51" fmla="*/ 0 h 79"/>
                  <a:gd name="T52" fmla="*/ 0 w 80"/>
                  <a:gd name="T53" fmla="*/ 0 h 79"/>
                  <a:gd name="T54" fmla="*/ 0 w 80"/>
                  <a:gd name="T55" fmla="*/ 0 h 79"/>
                  <a:gd name="T56" fmla="*/ 0 w 80"/>
                  <a:gd name="T57" fmla="*/ 0 h 79"/>
                  <a:gd name="T58" fmla="*/ 0 w 80"/>
                  <a:gd name="T59" fmla="*/ 0 h 79"/>
                  <a:gd name="T60" fmla="*/ 0 w 80"/>
                  <a:gd name="T61" fmla="*/ 0 h 79"/>
                  <a:gd name="T62" fmla="*/ 0 w 80"/>
                  <a:gd name="T63" fmla="*/ 0 h 79"/>
                  <a:gd name="T64" fmla="*/ 0 w 80"/>
                  <a:gd name="T65" fmla="*/ 0 h 7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9">
                    <a:moveTo>
                      <a:pt x="46" y="0"/>
                    </a:moveTo>
                    <a:lnTo>
                      <a:pt x="38" y="0"/>
                    </a:lnTo>
                    <a:lnTo>
                      <a:pt x="30" y="0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8"/>
                    </a:lnTo>
                    <a:lnTo>
                      <a:pt x="2" y="24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40" y="79"/>
                    </a:lnTo>
                    <a:lnTo>
                      <a:pt x="49" y="79"/>
                    </a:lnTo>
                    <a:lnTo>
                      <a:pt x="55" y="75"/>
                    </a:lnTo>
                    <a:lnTo>
                      <a:pt x="62" y="72"/>
                    </a:lnTo>
                    <a:lnTo>
                      <a:pt x="68" y="67"/>
                    </a:lnTo>
                    <a:lnTo>
                      <a:pt x="73" y="61"/>
                    </a:lnTo>
                    <a:lnTo>
                      <a:pt x="76" y="54"/>
                    </a:lnTo>
                    <a:lnTo>
                      <a:pt x="78" y="46"/>
                    </a:lnTo>
                    <a:lnTo>
                      <a:pt x="80" y="38"/>
                    </a:lnTo>
                    <a:lnTo>
                      <a:pt x="78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3" name="Freeform 157">
                <a:extLst>
                  <a:ext uri="{FF2B5EF4-FFF2-40B4-BE49-F238E27FC236}">
                    <a16:creationId xmlns:a16="http://schemas.microsoft.com/office/drawing/2014/main" id="{20E9D3F3-4609-9E50-57EB-ED9D05990859}"/>
                  </a:ext>
                </a:extLst>
              </p:cNvPr>
              <p:cNvSpPr/>
              <p:nvPr/>
            </p:nvSpPr>
            <p:spPr bwMode="auto">
              <a:xfrm>
                <a:off x="4216" y="4162"/>
                <a:ext cx="37" cy="39"/>
              </a:xfrm>
              <a:custGeom>
                <a:avLst/>
                <a:gdLst>
                  <a:gd name="T0" fmla="*/ 1 w 73"/>
                  <a:gd name="T1" fmla="*/ 0 h 79"/>
                  <a:gd name="T2" fmla="*/ 1 w 73"/>
                  <a:gd name="T3" fmla="*/ 0 h 79"/>
                  <a:gd name="T4" fmla="*/ 1 w 73"/>
                  <a:gd name="T5" fmla="*/ 0 h 79"/>
                  <a:gd name="T6" fmla="*/ 1 w 73"/>
                  <a:gd name="T7" fmla="*/ 0 h 79"/>
                  <a:gd name="T8" fmla="*/ 1 w 73"/>
                  <a:gd name="T9" fmla="*/ 0 h 79"/>
                  <a:gd name="T10" fmla="*/ 1 w 73"/>
                  <a:gd name="T11" fmla="*/ 0 h 79"/>
                  <a:gd name="T12" fmla="*/ 1 w 73"/>
                  <a:gd name="T13" fmla="*/ 0 h 79"/>
                  <a:gd name="T14" fmla="*/ 1 w 73"/>
                  <a:gd name="T15" fmla="*/ 0 h 79"/>
                  <a:gd name="T16" fmla="*/ 1 w 73"/>
                  <a:gd name="T17" fmla="*/ 0 h 79"/>
                  <a:gd name="T18" fmla="*/ 1 w 73"/>
                  <a:gd name="T19" fmla="*/ 0 h 79"/>
                  <a:gd name="T20" fmla="*/ 1 w 73"/>
                  <a:gd name="T21" fmla="*/ 0 h 79"/>
                  <a:gd name="T22" fmla="*/ 1 w 73"/>
                  <a:gd name="T23" fmla="*/ 0 h 79"/>
                  <a:gd name="T24" fmla="*/ 0 w 73"/>
                  <a:gd name="T25" fmla="*/ 0 h 79"/>
                  <a:gd name="T26" fmla="*/ 0 w 73"/>
                  <a:gd name="T27" fmla="*/ 0 h 79"/>
                  <a:gd name="T28" fmla="*/ 0 w 73"/>
                  <a:gd name="T29" fmla="*/ 0 h 79"/>
                  <a:gd name="T30" fmla="*/ 1 w 73"/>
                  <a:gd name="T31" fmla="*/ 0 h 79"/>
                  <a:gd name="T32" fmla="*/ 1 w 73"/>
                  <a:gd name="T33" fmla="*/ 0 h 79"/>
                  <a:gd name="T34" fmla="*/ 1 w 73"/>
                  <a:gd name="T35" fmla="*/ 0 h 79"/>
                  <a:gd name="T36" fmla="*/ 1 w 73"/>
                  <a:gd name="T37" fmla="*/ 0 h 79"/>
                  <a:gd name="T38" fmla="*/ 1 w 73"/>
                  <a:gd name="T39" fmla="*/ 0 h 79"/>
                  <a:gd name="T40" fmla="*/ 1 w 73"/>
                  <a:gd name="T41" fmla="*/ 0 h 79"/>
                  <a:gd name="T42" fmla="*/ 1 w 73"/>
                  <a:gd name="T43" fmla="*/ 0 h 79"/>
                  <a:gd name="T44" fmla="*/ 1 w 73"/>
                  <a:gd name="T45" fmla="*/ 0 h 79"/>
                  <a:gd name="T46" fmla="*/ 1 w 73"/>
                  <a:gd name="T47" fmla="*/ 0 h 79"/>
                  <a:gd name="T48" fmla="*/ 1 w 73"/>
                  <a:gd name="T49" fmla="*/ 0 h 79"/>
                  <a:gd name="T50" fmla="*/ 1 w 73"/>
                  <a:gd name="T51" fmla="*/ 0 h 79"/>
                  <a:gd name="T52" fmla="*/ 1 w 73"/>
                  <a:gd name="T53" fmla="*/ 0 h 79"/>
                  <a:gd name="T54" fmla="*/ 1 w 73"/>
                  <a:gd name="T55" fmla="*/ 0 h 79"/>
                  <a:gd name="T56" fmla="*/ 1 w 73"/>
                  <a:gd name="T57" fmla="*/ 0 h 79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73" h="79">
                    <a:moveTo>
                      <a:pt x="73" y="19"/>
                    </a:moveTo>
                    <a:lnTo>
                      <a:pt x="69" y="12"/>
                    </a:lnTo>
                    <a:lnTo>
                      <a:pt x="62" y="7"/>
                    </a:lnTo>
                    <a:lnTo>
                      <a:pt x="54" y="2"/>
                    </a:lnTo>
                    <a:lnTo>
                      <a:pt x="46" y="0"/>
                    </a:lnTo>
                    <a:lnTo>
                      <a:pt x="38" y="0"/>
                    </a:lnTo>
                    <a:lnTo>
                      <a:pt x="30" y="1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0" y="12"/>
                    </a:lnTo>
                    <a:lnTo>
                      <a:pt x="5" y="19"/>
                    </a:lnTo>
                    <a:lnTo>
                      <a:pt x="2" y="25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49"/>
                    </a:lnTo>
                    <a:lnTo>
                      <a:pt x="3" y="55"/>
                    </a:lnTo>
                    <a:lnTo>
                      <a:pt x="7" y="62"/>
                    </a:lnTo>
                    <a:lnTo>
                      <a:pt x="11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35" y="79"/>
                    </a:lnTo>
                    <a:lnTo>
                      <a:pt x="38" y="79"/>
                    </a:lnTo>
                    <a:lnTo>
                      <a:pt x="41" y="79"/>
                    </a:lnTo>
                    <a:lnTo>
                      <a:pt x="43" y="79"/>
                    </a:lnTo>
                    <a:lnTo>
                      <a:pt x="48" y="70"/>
                    </a:lnTo>
                    <a:lnTo>
                      <a:pt x="58" y="52"/>
                    </a:lnTo>
                    <a:lnTo>
                      <a:pt x="69" y="31"/>
                    </a:lnTo>
                    <a:lnTo>
                      <a:pt x="73" y="19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4" name="Freeform 158">
                <a:extLst>
                  <a:ext uri="{FF2B5EF4-FFF2-40B4-BE49-F238E27FC236}">
                    <a16:creationId xmlns:a16="http://schemas.microsoft.com/office/drawing/2014/main" id="{F4A14FE7-6D6E-C6AB-223D-8B6BB218D85B}"/>
                  </a:ext>
                </a:extLst>
              </p:cNvPr>
              <p:cNvSpPr/>
              <p:nvPr/>
            </p:nvSpPr>
            <p:spPr bwMode="auto">
              <a:xfrm>
                <a:off x="3983" y="4266"/>
                <a:ext cx="31" cy="33"/>
              </a:xfrm>
              <a:custGeom>
                <a:avLst/>
                <a:gdLst>
                  <a:gd name="T0" fmla="*/ 1 w 61"/>
                  <a:gd name="T1" fmla="*/ 1 h 66"/>
                  <a:gd name="T2" fmla="*/ 1 w 61"/>
                  <a:gd name="T3" fmla="*/ 1 h 66"/>
                  <a:gd name="T4" fmla="*/ 1 w 61"/>
                  <a:gd name="T5" fmla="*/ 1 h 66"/>
                  <a:gd name="T6" fmla="*/ 1 w 61"/>
                  <a:gd name="T7" fmla="*/ 1 h 66"/>
                  <a:gd name="T8" fmla="*/ 1 w 61"/>
                  <a:gd name="T9" fmla="*/ 1 h 66"/>
                  <a:gd name="T10" fmla="*/ 1 w 61"/>
                  <a:gd name="T11" fmla="*/ 1 h 66"/>
                  <a:gd name="T12" fmla="*/ 1 w 61"/>
                  <a:gd name="T13" fmla="*/ 1 h 66"/>
                  <a:gd name="T14" fmla="*/ 1 w 61"/>
                  <a:gd name="T15" fmla="*/ 1 h 66"/>
                  <a:gd name="T16" fmla="*/ 1 w 61"/>
                  <a:gd name="T17" fmla="*/ 1 h 66"/>
                  <a:gd name="T18" fmla="*/ 1 w 61"/>
                  <a:gd name="T19" fmla="*/ 1 h 66"/>
                  <a:gd name="T20" fmla="*/ 1 w 61"/>
                  <a:gd name="T21" fmla="*/ 1 h 66"/>
                  <a:gd name="T22" fmla="*/ 1 w 61"/>
                  <a:gd name="T23" fmla="*/ 1 h 66"/>
                  <a:gd name="T24" fmla="*/ 1 w 61"/>
                  <a:gd name="T25" fmla="*/ 1 h 66"/>
                  <a:gd name="T26" fmla="*/ 1 w 61"/>
                  <a:gd name="T27" fmla="*/ 0 h 66"/>
                  <a:gd name="T28" fmla="*/ 1 w 61"/>
                  <a:gd name="T29" fmla="*/ 1 h 66"/>
                  <a:gd name="T30" fmla="*/ 1 w 61"/>
                  <a:gd name="T31" fmla="*/ 1 h 66"/>
                  <a:gd name="T32" fmla="*/ 0 w 61"/>
                  <a:gd name="T33" fmla="*/ 1 h 66"/>
                  <a:gd name="T34" fmla="*/ 1 w 61"/>
                  <a:gd name="T35" fmla="*/ 1 h 66"/>
                  <a:gd name="T36" fmla="*/ 1 w 61"/>
                  <a:gd name="T37" fmla="*/ 1 h 66"/>
                  <a:gd name="T38" fmla="*/ 1 w 61"/>
                  <a:gd name="T39" fmla="*/ 1 h 66"/>
                  <a:gd name="T40" fmla="*/ 1 w 61"/>
                  <a:gd name="T41" fmla="*/ 1 h 66"/>
                  <a:gd name="T42" fmla="*/ 1 w 61"/>
                  <a:gd name="T43" fmla="*/ 1 h 66"/>
                  <a:gd name="T44" fmla="*/ 1 w 61"/>
                  <a:gd name="T45" fmla="*/ 1 h 66"/>
                  <a:gd name="T46" fmla="*/ 1 w 61"/>
                  <a:gd name="T47" fmla="*/ 1 h 66"/>
                  <a:gd name="T48" fmla="*/ 1 w 61"/>
                  <a:gd name="T49" fmla="*/ 1 h 6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61" h="66">
                    <a:moveTo>
                      <a:pt x="53" y="66"/>
                    </a:moveTo>
                    <a:lnTo>
                      <a:pt x="57" y="61"/>
                    </a:lnTo>
                    <a:lnTo>
                      <a:pt x="59" y="56"/>
                    </a:lnTo>
                    <a:lnTo>
                      <a:pt x="60" y="52"/>
                    </a:lnTo>
                    <a:lnTo>
                      <a:pt x="61" y="47"/>
                    </a:lnTo>
                    <a:lnTo>
                      <a:pt x="61" y="39"/>
                    </a:lnTo>
                    <a:lnTo>
                      <a:pt x="60" y="31"/>
                    </a:lnTo>
                    <a:lnTo>
                      <a:pt x="58" y="24"/>
                    </a:lnTo>
                    <a:lnTo>
                      <a:pt x="55" y="17"/>
                    </a:lnTo>
                    <a:lnTo>
                      <a:pt x="50" y="11"/>
                    </a:lnTo>
                    <a:lnTo>
                      <a:pt x="43" y="7"/>
                    </a:lnTo>
                    <a:lnTo>
                      <a:pt x="36" y="3"/>
                    </a:lnTo>
                    <a:lnTo>
                      <a:pt x="29" y="1"/>
                    </a:lnTo>
                    <a:lnTo>
                      <a:pt x="21" y="0"/>
                    </a:lnTo>
                    <a:lnTo>
                      <a:pt x="13" y="1"/>
                    </a:lnTo>
                    <a:lnTo>
                      <a:pt x="6" y="3"/>
                    </a:lnTo>
                    <a:lnTo>
                      <a:pt x="0" y="7"/>
                    </a:lnTo>
                    <a:lnTo>
                      <a:pt x="2" y="9"/>
                    </a:lnTo>
                    <a:lnTo>
                      <a:pt x="5" y="14"/>
                    </a:lnTo>
                    <a:lnTo>
                      <a:pt x="11" y="22"/>
                    </a:lnTo>
                    <a:lnTo>
                      <a:pt x="19" y="31"/>
                    </a:lnTo>
                    <a:lnTo>
                      <a:pt x="27" y="41"/>
                    </a:lnTo>
                    <a:lnTo>
                      <a:pt x="35" y="51"/>
                    </a:lnTo>
                    <a:lnTo>
                      <a:pt x="44" y="59"/>
                    </a:lnTo>
                    <a:lnTo>
                      <a:pt x="53" y="66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5" name="Freeform 159">
                <a:extLst>
                  <a:ext uri="{FF2B5EF4-FFF2-40B4-BE49-F238E27FC236}">
                    <a16:creationId xmlns:a16="http://schemas.microsoft.com/office/drawing/2014/main" id="{DE7FE8B4-95A1-E4B3-3DBC-775FC14CCD76}"/>
                  </a:ext>
                </a:extLst>
              </p:cNvPr>
              <p:cNvSpPr/>
              <p:nvPr/>
            </p:nvSpPr>
            <p:spPr bwMode="auto">
              <a:xfrm>
                <a:off x="4852" y="4125"/>
                <a:ext cx="17" cy="17"/>
              </a:xfrm>
              <a:custGeom>
                <a:avLst/>
                <a:gdLst>
                  <a:gd name="T0" fmla="*/ 1 w 34"/>
                  <a:gd name="T1" fmla="*/ 1 h 34"/>
                  <a:gd name="T2" fmla="*/ 1 w 34"/>
                  <a:gd name="T3" fmla="*/ 1 h 34"/>
                  <a:gd name="T4" fmla="*/ 1 w 34"/>
                  <a:gd name="T5" fmla="*/ 1 h 34"/>
                  <a:gd name="T6" fmla="*/ 1 w 34"/>
                  <a:gd name="T7" fmla="*/ 1 h 34"/>
                  <a:gd name="T8" fmla="*/ 1 w 34"/>
                  <a:gd name="T9" fmla="*/ 1 h 34"/>
                  <a:gd name="T10" fmla="*/ 1 w 34"/>
                  <a:gd name="T11" fmla="*/ 1 h 34"/>
                  <a:gd name="T12" fmla="*/ 1 w 34"/>
                  <a:gd name="T13" fmla="*/ 1 h 34"/>
                  <a:gd name="T14" fmla="*/ 1 w 34"/>
                  <a:gd name="T15" fmla="*/ 1 h 34"/>
                  <a:gd name="T16" fmla="*/ 1 w 34"/>
                  <a:gd name="T17" fmla="*/ 1 h 34"/>
                  <a:gd name="T18" fmla="*/ 1 w 34"/>
                  <a:gd name="T19" fmla="*/ 0 h 34"/>
                  <a:gd name="T20" fmla="*/ 1 w 34"/>
                  <a:gd name="T21" fmla="*/ 1 h 34"/>
                  <a:gd name="T22" fmla="*/ 1 w 34"/>
                  <a:gd name="T23" fmla="*/ 1 h 34"/>
                  <a:gd name="T24" fmla="*/ 0 w 34"/>
                  <a:gd name="T25" fmla="*/ 1 h 34"/>
                  <a:gd name="T26" fmla="*/ 0 w 34"/>
                  <a:gd name="T27" fmla="*/ 1 h 34"/>
                  <a:gd name="T28" fmla="*/ 1 w 34"/>
                  <a:gd name="T29" fmla="*/ 1 h 34"/>
                  <a:gd name="T30" fmla="*/ 1 w 34"/>
                  <a:gd name="T31" fmla="*/ 1 h 34"/>
                  <a:gd name="T32" fmla="*/ 1 w 34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4">
                    <a:moveTo>
                      <a:pt x="12" y="34"/>
                    </a:moveTo>
                    <a:lnTo>
                      <a:pt x="19" y="34"/>
                    </a:lnTo>
                    <a:lnTo>
                      <a:pt x="24" y="33"/>
                    </a:lnTo>
                    <a:lnTo>
                      <a:pt x="29" y="28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2" y="10"/>
                    </a:lnTo>
                    <a:lnTo>
                      <a:pt x="28" y="5"/>
                    </a:lnTo>
                    <a:lnTo>
                      <a:pt x="22" y="2"/>
                    </a:lnTo>
                    <a:lnTo>
                      <a:pt x="15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6" y="30"/>
                    </a:lnTo>
                    <a:lnTo>
                      <a:pt x="12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6" name="Freeform 160">
                <a:extLst>
                  <a:ext uri="{FF2B5EF4-FFF2-40B4-BE49-F238E27FC236}">
                    <a16:creationId xmlns:a16="http://schemas.microsoft.com/office/drawing/2014/main" id="{A376154D-96DE-052A-7DFA-7E306F069653}"/>
                  </a:ext>
                </a:extLst>
              </p:cNvPr>
              <p:cNvSpPr/>
              <p:nvPr/>
            </p:nvSpPr>
            <p:spPr bwMode="auto">
              <a:xfrm>
                <a:off x="4885" y="4152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0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1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1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8" y="3"/>
                    </a:lnTo>
                    <a:lnTo>
                      <a:pt x="22" y="0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1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7" name="Freeform 161">
                <a:extLst>
                  <a:ext uri="{FF2B5EF4-FFF2-40B4-BE49-F238E27FC236}">
                    <a16:creationId xmlns:a16="http://schemas.microsoft.com/office/drawing/2014/main" id="{0998BDC3-1EFE-3845-645B-D9347DE4F3CF}"/>
                  </a:ext>
                </a:extLst>
              </p:cNvPr>
              <p:cNvSpPr/>
              <p:nvPr/>
            </p:nvSpPr>
            <p:spPr bwMode="auto">
              <a:xfrm>
                <a:off x="4701" y="4202"/>
                <a:ext cx="17" cy="17"/>
              </a:xfrm>
              <a:custGeom>
                <a:avLst/>
                <a:gdLst>
                  <a:gd name="T0" fmla="*/ 1 w 34"/>
                  <a:gd name="T1" fmla="*/ 1 h 33"/>
                  <a:gd name="T2" fmla="*/ 1 w 34"/>
                  <a:gd name="T3" fmla="*/ 1 h 33"/>
                  <a:gd name="T4" fmla="*/ 1 w 34"/>
                  <a:gd name="T5" fmla="*/ 1 h 33"/>
                  <a:gd name="T6" fmla="*/ 1 w 34"/>
                  <a:gd name="T7" fmla="*/ 1 h 33"/>
                  <a:gd name="T8" fmla="*/ 1 w 34"/>
                  <a:gd name="T9" fmla="*/ 1 h 33"/>
                  <a:gd name="T10" fmla="*/ 1 w 34"/>
                  <a:gd name="T11" fmla="*/ 1 h 33"/>
                  <a:gd name="T12" fmla="*/ 1 w 34"/>
                  <a:gd name="T13" fmla="*/ 1 h 33"/>
                  <a:gd name="T14" fmla="*/ 1 w 34"/>
                  <a:gd name="T15" fmla="*/ 1 h 33"/>
                  <a:gd name="T16" fmla="*/ 1 w 34"/>
                  <a:gd name="T17" fmla="*/ 1 h 33"/>
                  <a:gd name="T18" fmla="*/ 1 w 34"/>
                  <a:gd name="T19" fmla="*/ 0 h 33"/>
                  <a:gd name="T20" fmla="*/ 1 w 34"/>
                  <a:gd name="T21" fmla="*/ 1 h 33"/>
                  <a:gd name="T22" fmla="*/ 1 w 34"/>
                  <a:gd name="T23" fmla="*/ 1 h 33"/>
                  <a:gd name="T24" fmla="*/ 1 w 34"/>
                  <a:gd name="T25" fmla="*/ 1 h 33"/>
                  <a:gd name="T26" fmla="*/ 0 w 34"/>
                  <a:gd name="T27" fmla="*/ 1 h 33"/>
                  <a:gd name="T28" fmla="*/ 1 w 34"/>
                  <a:gd name="T29" fmla="*/ 1 h 33"/>
                  <a:gd name="T30" fmla="*/ 1 w 34"/>
                  <a:gd name="T31" fmla="*/ 1 h 33"/>
                  <a:gd name="T32" fmla="*/ 1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3"/>
                    </a:moveTo>
                    <a:lnTo>
                      <a:pt x="19" y="33"/>
                    </a:lnTo>
                    <a:lnTo>
                      <a:pt x="25" y="32"/>
                    </a:lnTo>
                    <a:lnTo>
                      <a:pt x="29" y="28"/>
                    </a:lnTo>
                    <a:lnTo>
                      <a:pt x="33" y="22"/>
                    </a:lnTo>
                    <a:lnTo>
                      <a:pt x="34" y="16"/>
                    </a:lnTo>
                    <a:lnTo>
                      <a:pt x="33" y="9"/>
                    </a:lnTo>
                    <a:lnTo>
                      <a:pt x="28" y="5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10" y="2"/>
                    </a:lnTo>
                    <a:lnTo>
                      <a:pt x="5" y="6"/>
                    </a:lnTo>
                    <a:lnTo>
                      <a:pt x="2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30"/>
                    </a:lnTo>
                    <a:lnTo>
                      <a:pt x="12" y="3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8" name="Freeform 162">
                <a:extLst>
                  <a:ext uri="{FF2B5EF4-FFF2-40B4-BE49-F238E27FC236}">
                    <a16:creationId xmlns:a16="http://schemas.microsoft.com/office/drawing/2014/main" id="{74B78651-E2AA-174F-9197-0E207AB6BD23}"/>
                  </a:ext>
                </a:extLst>
              </p:cNvPr>
              <p:cNvSpPr/>
              <p:nvPr/>
            </p:nvSpPr>
            <p:spPr bwMode="auto">
              <a:xfrm>
                <a:off x="4742" y="4201"/>
                <a:ext cx="16" cy="17"/>
              </a:xfrm>
              <a:custGeom>
                <a:avLst/>
                <a:gdLst>
                  <a:gd name="T0" fmla="*/ 0 w 34"/>
                  <a:gd name="T1" fmla="*/ 1 h 33"/>
                  <a:gd name="T2" fmla="*/ 0 w 34"/>
                  <a:gd name="T3" fmla="*/ 1 h 33"/>
                  <a:gd name="T4" fmla="*/ 0 w 34"/>
                  <a:gd name="T5" fmla="*/ 1 h 33"/>
                  <a:gd name="T6" fmla="*/ 0 w 34"/>
                  <a:gd name="T7" fmla="*/ 1 h 33"/>
                  <a:gd name="T8" fmla="*/ 0 w 34"/>
                  <a:gd name="T9" fmla="*/ 1 h 33"/>
                  <a:gd name="T10" fmla="*/ 0 w 34"/>
                  <a:gd name="T11" fmla="*/ 1 h 33"/>
                  <a:gd name="T12" fmla="*/ 0 w 34"/>
                  <a:gd name="T13" fmla="*/ 1 h 33"/>
                  <a:gd name="T14" fmla="*/ 0 w 34"/>
                  <a:gd name="T15" fmla="*/ 1 h 33"/>
                  <a:gd name="T16" fmla="*/ 0 w 34"/>
                  <a:gd name="T17" fmla="*/ 1 h 33"/>
                  <a:gd name="T18" fmla="*/ 0 w 34"/>
                  <a:gd name="T19" fmla="*/ 0 h 33"/>
                  <a:gd name="T20" fmla="*/ 0 w 34"/>
                  <a:gd name="T21" fmla="*/ 1 h 33"/>
                  <a:gd name="T22" fmla="*/ 0 w 34"/>
                  <a:gd name="T23" fmla="*/ 1 h 33"/>
                  <a:gd name="T24" fmla="*/ 0 w 34"/>
                  <a:gd name="T25" fmla="*/ 1 h 33"/>
                  <a:gd name="T26" fmla="*/ 0 w 34"/>
                  <a:gd name="T27" fmla="*/ 1 h 33"/>
                  <a:gd name="T28" fmla="*/ 0 w 34"/>
                  <a:gd name="T29" fmla="*/ 1 h 33"/>
                  <a:gd name="T30" fmla="*/ 0 w 34"/>
                  <a:gd name="T31" fmla="*/ 1 h 33"/>
                  <a:gd name="T32" fmla="*/ 0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2"/>
                    </a:moveTo>
                    <a:lnTo>
                      <a:pt x="19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1" y="9"/>
                    </a:lnTo>
                    <a:lnTo>
                      <a:pt x="28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9" name="Freeform 163">
                <a:extLst>
                  <a:ext uri="{FF2B5EF4-FFF2-40B4-BE49-F238E27FC236}">
                    <a16:creationId xmlns:a16="http://schemas.microsoft.com/office/drawing/2014/main" id="{7B8256A3-C00B-1C02-B705-60E8DCEB5565}"/>
                  </a:ext>
                </a:extLst>
              </p:cNvPr>
              <p:cNvSpPr/>
              <p:nvPr/>
            </p:nvSpPr>
            <p:spPr bwMode="auto">
              <a:xfrm>
                <a:off x="4782" y="4209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1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5" y="29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0" name="Freeform 164">
                <a:extLst>
                  <a:ext uri="{FF2B5EF4-FFF2-40B4-BE49-F238E27FC236}">
                    <a16:creationId xmlns:a16="http://schemas.microsoft.com/office/drawing/2014/main" id="{A0AD27A1-697B-A3F8-A461-A5F95FCC97C2}"/>
                  </a:ext>
                </a:extLst>
              </p:cNvPr>
              <p:cNvSpPr/>
              <p:nvPr/>
            </p:nvSpPr>
            <p:spPr bwMode="auto">
              <a:xfrm>
                <a:off x="4820" y="4226"/>
                <a:ext cx="17" cy="17"/>
              </a:xfrm>
              <a:custGeom>
                <a:avLst/>
                <a:gdLst>
                  <a:gd name="T0" fmla="*/ 1 w 33"/>
                  <a:gd name="T1" fmla="*/ 1 h 34"/>
                  <a:gd name="T2" fmla="*/ 1 w 33"/>
                  <a:gd name="T3" fmla="*/ 1 h 34"/>
                  <a:gd name="T4" fmla="*/ 1 w 33"/>
                  <a:gd name="T5" fmla="*/ 1 h 34"/>
                  <a:gd name="T6" fmla="*/ 1 w 33"/>
                  <a:gd name="T7" fmla="*/ 1 h 34"/>
                  <a:gd name="T8" fmla="*/ 1 w 33"/>
                  <a:gd name="T9" fmla="*/ 1 h 34"/>
                  <a:gd name="T10" fmla="*/ 1 w 33"/>
                  <a:gd name="T11" fmla="*/ 1 h 34"/>
                  <a:gd name="T12" fmla="*/ 1 w 33"/>
                  <a:gd name="T13" fmla="*/ 1 h 34"/>
                  <a:gd name="T14" fmla="*/ 1 w 33"/>
                  <a:gd name="T15" fmla="*/ 1 h 34"/>
                  <a:gd name="T16" fmla="*/ 1 w 33"/>
                  <a:gd name="T17" fmla="*/ 1 h 34"/>
                  <a:gd name="T18" fmla="*/ 1 w 33"/>
                  <a:gd name="T19" fmla="*/ 0 h 34"/>
                  <a:gd name="T20" fmla="*/ 1 w 33"/>
                  <a:gd name="T21" fmla="*/ 1 h 34"/>
                  <a:gd name="T22" fmla="*/ 1 w 33"/>
                  <a:gd name="T23" fmla="*/ 1 h 34"/>
                  <a:gd name="T24" fmla="*/ 1 w 33"/>
                  <a:gd name="T25" fmla="*/ 1 h 34"/>
                  <a:gd name="T26" fmla="*/ 0 w 33"/>
                  <a:gd name="T27" fmla="*/ 1 h 34"/>
                  <a:gd name="T28" fmla="*/ 1 w 33"/>
                  <a:gd name="T29" fmla="*/ 1 h 34"/>
                  <a:gd name="T30" fmla="*/ 1 w 33"/>
                  <a:gd name="T31" fmla="*/ 1 h 34"/>
                  <a:gd name="T32" fmla="*/ 1 w 33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4">
                    <a:moveTo>
                      <a:pt x="11" y="34"/>
                    </a:moveTo>
                    <a:lnTo>
                      <a:pt x="18" y="34"/>
                    </a:lnTo>
                    <a:lnTo>
                      <a:pt x="24" y="33"/>
                    </a:lnTo>
                    <a:lnTo>
                      <a:pt x="30" y="28"/>
                    </a:lnTo>
                    <a:lnTo>
                      <a:pt x="33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7" y="5"/>
                    </a:lnTo>
                    <a:lnTo>
                      <a:pt x="22" y="1"/>
                    </a:lnTo>
                    <a:lnTo>
                      <a:pt x="16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1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5" y="30"/>
                    </a:lnTo>
                    <a:lnTo>
                      <a:pt x="11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1" name="Freeform 165">
                <a:extLst>
                  <a:ext uri="{FF2B5EF4-FFF2-40B4-BE49-F238E27FC236}">
                    <a16:creationId xmlns:a16="http://schemas.microsoft.com/office/drawing/2014/main" id="{F9317224-A090-2DA5-CB0C-7BF0A215B7BE}"/>
                  </a:ext>
                </a:extLst>
              </p:cNvPr>
              <p:cNvSpPr/>
              <p:nvPr/>
            </p:nvSpPr>
            <p:spPr bwMode="auto">
              <a:xfrm>
                <a:off x="4853" y="4250"/>
                <a:ext cx="16" cy="16"/>
              </a:xfrm>
              <a:custGeom>
                <a:avLst/>
                <a:gdLst>
                  <a:gd name="T0" fmla="*/ 0 w 33"/>
                  <a:gd name="T1" fmla="*/ 0 h 33"/>
                  <a:gd name="T2" fmla="*/ 0 w 33"/>
                  <a:gd name="T3" fmla="*/ 0 h 33"/>
                  <a:gd name="T4" fmla="*/ 0 w 33"/>
                  <a:gd name="T5" fmla="*/ 0 h 33"/>
                  <a:gd name="T6" fmla="*/ 0 w 33"/>
                  <a:gd name="T7" fmla="*/ 0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0 h 33"/>
                  <a:gd name="T14" fmla="*/ 0 w 33"/>
                  <a:gd name="T15" fmla="*/ 0 h 33"/>
                  <a:gd name="T16" fmla="*/ 0 w 33"/>
                  <a:gd name="T17" fmla="*/ 0 h 33"/>
                  <a:gd name="T18" fmla="*/ 0 w 33"/>
                  <a:gd name="T19" fmla="*/ 0 h 33"/>
                  <a:gd name="T20" fmla="*/ 0 w 33"/>
                  <a:gd name="T21" fmla="*/ 0 h 33"/>
                  <a:gd name="T22" fmla="*/ 0 w 33"/>
                  <a:gd name="T23" fmla="*/ 0 h 33"/>
                  <a:gd name="T24" fmla="*/ 0 w 33"/>
                  <a:gd name="T25" fmla="*/ 0 h 33"/>
                  <a:gd name="T26" fmla="*/ 0 w 33"/>
                  <a:gd name="T27" fmla="*/ 0 h 33"/>
                  <a:gd name="T28" fmla="*/ 0 w 33"/>
                  <a:gd name="T29" fmla="*/ 0 h 33"/>
                  <a:gd name="T30" fmla="*/ 0 w 33"/>
                  <a:gd name="T31" fmla="*/ 0 h 33"/>
                  <a:gd name="T32" fmla="*/ 0 w 33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2" y="32"/>
                    </a:moveTo>
                    <a:lnTo>
                      <a:pt x="18" y="33"/>
                    </a:lnTo>
                    <a:lnTo>
                      <a:pt x="25" y="32"/>
                    </a:lnTo>
                    <a:lnTo>
                      <a:pt x="29" y="27"/>
                    </a:lnTo>
                    <a:lnTo>
                      <a:pt x="33" y="21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1" y="1"/>
                    </a:lnTo>
                    <a:lnTo>
                      <a:pt x="15" y="0"/>
                    </a:lnTo>
                    <a:lnTo>
                      <a:pt x="8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2" name="Freeform 166">
                <a:extLst>
                  <a:ext uri="{FF2B5EF4-FFF2-40B4-BE49-F238E27FC236}">
                    <a16:creationId xmlns:a16="http://schemas.microsoft.com/office/drawing/2014/main" id="{46ECB0A6-C1A6-1CB4-BAD7-821FC2C16DC1}"/>
                  </a:ext>
                </a:extLst>
              </p:cNvPr>
              <p:cNvSpPr/>
              <p:nvPr/>
            </p:nvSpPr>
            <p:spPr bwMode="auto">
              <a:xfrm>
                <a:off x="4680" y="4230"/>
                <a:ext cx="188" cy="72"/>
              </a:xfrm>
              <a:custGeom>
                <a:avLst/>
                <a:gdLst>
                  <a:gd name="T0" fmla="*/ 1 w 376"/>
                  <a:gd name="T1" fmla="*/ 1 h 144"/>
                  <a:gd name="T2" fmla="*/ 1 w 376"/>
                  <a:gd name="T3" fmla="*/ 1 h 144"/>
                  <a:gd name="T4" fmla="*/ 1 w 376"/>
                  <a:gd name="T5" fmla="*/ 1 h 144"/>
                  <a:gd name="T6" fmla="*/ 1 w 376"/>
                  <a:gd name="T7" fmla="*/ 1 h 144"/>
                  <a:gd name="T8" fmla="*/ 1 w 376"/>
                  <a:gd name="T9" fmla="*/ 1 h 144"/>
                  <a:gd name="T10" fmla="*/ 1 w 376"/>
                  <a:gd name="T11" fmla="*/ 1 h 144"/>
                  <a:gd name="T12" fmla="*/ 1 w 376"/>
                  <a:gd name="T13" fmla="*/ 1 h 144"/>
                  <a:gd name="T14" fmla="*/ 1 w 376"/>
                  <a:gd name="T15" fmla="*/ 1 h 144"/>
                  <a:gd name="T16" fmla="*/ 1 w 376"/>
                  <a:gd name="T17" fmla="*/ 1 h 144"/>
                  <a:gd name="T18" fmla="*/ 1 w 376"/>
                  <a:gd name="T19" fmla="*/ 1 h 144"/>
                  <a:gd name="T20" fmla="*/ 1 w 376"/>
                  <a:gd name="T21" fmla="*/ 1 h 144"/>
                  <a:gd name="T22" fmla="*/ 1 w 376"/>
                  <a:gd name="T23" fmla="*/ 1 h 144"/>
                  <a:gd name="T24" fmla="*/ 1 w 376"/>
                  <a:gd name="T25" fmla="*/ 1 h 144"/>
                  <a:gd name="T26" fmla="*/ 1 w 376"/>
                  <a:gd name="T27" fmla="*/ 1 h 144"/>
                  <a:gd name="T28" fmla="*/ 1 w 376"/>
                  <a:gd name="T29" fmla="*/ 1 h 144"/>
                  <a:gd name="T30" fmla="*/ 1 w 376"/>
                  <a:gd name="T31" fmla="*/ 1 h 144"/>
                  <a:gd name="T32" fmla="*/ 1 w 376"/>
                  <a:gd name="T33" fmla="*/ 1 h 144"/>
                  <a:gd name="T34" fmla="*/ 1 w 376"/>
                  <a:gd name="T35" fmla="*/ 1 h 144"/>
                  <a:gd name="T36" fmla="*/ 1 w 376"/>
                  <a:gd name="T37" fmla="*/ 1 h 144"/>
                  <a:gd name="T38" fmla="*/ 1 w 376"/>
                  <a:gd name="T39" fmla="*/ 0 h 144"/>
                  <a:gd name="T40" fmla="*/ 1 w 376"/>
                  <a:gd name="T41" fmla="*/ 1 h 144"/>
                  <a:gd name="T42" fmla="*/ 1 w 376"/>
                  <a:gd name="T43" fmla="*/ 1 h 144"/>
                  <a:gd name="T44" fmla="*/ 1 w 376"/>
                  <a:gd name="T45" fmla="*/ 1 h 144"/>
                  <a:gd name="T46" fmla="*/ 1 w 376"/>
                  <a:gd name="T47" fmla="*/ 1 h 144"/>
                  <a:gd name="T48" fmla="*/ 0 w 376"/>
                  <a:gd name="T49" fmla="*/ 1 h 144"/>
                  <a:gd name="T50" fmla="*/ 1 w 376"/>
                  <a:gd name="T51" fmla="*/ 1 h 144"/>
                  <a:gd name="T52" fmla="*/ 1 w 376"/>
                  <a:gd name="T53" fmla="*/ 1 h 144"/>
                  <a:gd name="T54" fmla="*/ 1 w 376"/>
                  <a:gd name="T55" fmla="*/ 1 h 144"/>
                  <a:gd name="T56" fmla="*/ 1 w 376"/>
                  <a:gd name="T57" fmla="*/ 1 h 144"/>
                  <a:gd name="T58" fmla="*/ 1 w 376"/>
                  <a:gd name="T59" fmla="*/ 1 h 144"/>
                  <a:gd name="T60" fmla="*/ 1 w 376"/>
                  <a:gd name="T61" fmla="*/ 1 h 144"/>
                  <a:gd name="T62" fmla="*/ 1 w 376"/>
                  <a:gd name="T63" fmla="*/ 1 h 144"/>
                  <a:gd name="T64" fmla="*/ 1 w 376"/>
                  <a:gd name="T65" fmla="*/ 1 h 144"/>
                  <a:gd name="T66" fmla="*/ 1 w 376"/>
                  <a:gd name="T67" fmla="*/ 1 h 144"/>
                  <a:gd name="T68" fmla="*/ 1 w 376"/>
                  <a:gd name="T69" fmla="*/ 1 h 144"/>
                  <a:gd name="T70" fmla="*/ 1 w 376"/>
                  <a:gd name="T71" fmla="*/ 1 h 144"/>
                  <a:gd name="T72" fmla="*/ 1 w 376"/>
                  <a:gd name="T73" fmla="*/ 1 h 144"/>
                  <a:gd name="T74" fmla="*/ 1 w 376"/>
                  <a:gd name="T75" fmla="*/ 1 h 144"/>
                  <a:gd name="T76" fmla="*/ 1 w 376"/>
                  <a:gd name="T77" fmla="*/ 1 h 144"/>
                  <a:gd name="T78" fmla="*/ 1 w 376"/>
                  <a:gd name="T79" fmla="*/ 1 h 144"/>
                  <a:gd name="T80" fmla="*/ 1 w 376"/>
                  <a:gd name="T81" fmla="*/ 1 h 144"/>
                  <a:gd name="T82" fmla="*/ 1 w 376"/>
                  <a:gd name="T83" fmla="*/ 1 h 144"/>
                  <a:gd name="T84" fmla="*/ 1 w 376"/>
                  <a:gd name="T85" fmla="*/ 1 h 144"/>
                  <a:gd name="T86" fmla="*/ 1 w 376"/>
                  <a:gd name="T87" fmla="*/ 1 h 144"/>
                  <a:gd name="T88" fmla="*/ 1 w 376"/>
                  <a:gd name="T89" fmla="*/ 1 h 144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376" h="144">
                    <a:moveTo>
                      <a:pt x="340" y="144"/>
                    </a:moveTo>
                    <a:lnTo>
                      <a:pt x="344" y="141"/>
                    </a:lnTo>
                    <a:lnTo>
                      <a:pt x="349" y="137"/>
                    </a:lnTo>
                    <a:lnTo>
                      <a:pt x="353" y="134"/>
                    </a:lnTo>
                    <a:lnTo>
                      <a:pt x="358" y="130"/>
                    </a:lnTo>
                    <a:lnTo>
                      <a:pt x="363" y="127"/>
                    </a:lnTo>
                    <a:lnTo>
                      <a:pt x="367" y="122"/>
                    </a:lnTo>
                    <a:lnTo>
                      <a:pt x="372" y="119"/>
                    </a:lnTo>
                    <a:lnTo>
                      <a:pt x="376" y="114"/>
                    </a:lnTo>
                    <a:lnTo>
                      <a:pt x="358" y="95"/>
                    </a:lnTo>
                    <a:lnTo>
                      <a:pt x="337" y="76"/>
                    </a:lnTo>
                    <a:lnTo>
                      <a:pt x="314" y="60"/>
                    </a:lnTo>
                    <a:lnTo>
                      <a:pt x="291" y="46"/>
                    </a:lnTo>
                    <a:lnTo>
                      <a:pt x="266" y="34"/>
                    </a:lnTo>
                    <a:lnTo>
                      <a:pt x="239" y="23"/>
                    </a:lnTo>
                    <a:lnTo>
                      <a:pt x="213" y="15"/>
                    </a:lnTo>
                    <a:lnTo>
                      <a:pt x="186" y="9"/>
                    </a:lnTo>
                    <a:lnTo>
                      <a:pt x="160" y="5"/>
                    </a:lnTo>
                    <a:lnTo>
                      <a:pt x="133" y="1"/>
                    </a:lnTo>
                    <a:lnTo>
                      <a:pt x="108" y="0"/>
                    </a:lnTo>
                    <a:lnTo>
                      <a:pt x="83" y="1"/>
                    </a:lnTo>
                    <a:lnTo>
                      <a:pt x="60" y="4"/>
                    </a:lnTo>
                    <a:lnTo>
                      <a:pt x="38" y="7"/>
                    </a:lnTo>
                    <a:lnTo>
                      <a:pt x="17" y="13"/>
                    </a:lnTo>
                    <a:lnTo>
                      <a:pt x="0" y="20"/>
                    </a:lnTo>
                    <a:lnTo>
                      <a:pt x="4" y="32"/>
                    </a:lnTo>
                    <a:lnTo>
                      <a:pt x="9" y="45"/>
                    </a:lnTo>
                    <a:lnTo>
                      <a:pt x="15" y="58"/>
                    </a:lnTo>
                    <a:lnTo>
                      <a:pt x="21" y="69"/>
                    </a:lnTo>
                    <a:lnTo>
                      <a:pt x="40" y="60"/>
                    </a:lnTo>
                    <a:lnTo>
                      <a:pt x="61" y="54"/>
                    </a:lnTo>
                    <a:lnTo>
                      <a:pt x="83" y="50"/>
                    </a:lnTo>
                    <a:lnTo>
                      <a:pt x="106" y="47"/>
                    </a:lnTo>
                    <a:lnTo>
                      <a:pt x="128" y="47"/>
                    </a:lnTo>
                    <a:lnTo>
                      <a:pt x="151" y="49"/>
                    </a:lnTo>
                    <a:lnTo>
                      <a:pt x="174" y="52"/>
                    </a:lnTo>
                    <a:lnTo>
                      <a:pt x="197" y="58"/>
                    </a:lnTo>
                    <a:lnTo>
                      <a:pt x="219" y="65"/>
                    </a:lnTo>
                    <a:lnTo>
                      <a:pt x="241" y="73"/>
                    </a:lnTo>
                    <a:lnTo>
                      <a:pt x="261" y="82"/>
                    </a:lnTo>
                    <a:lnTo>
                      <a:pt x="280" y="92"/>
                    </a:lnTo>
                    <a:lnTo>
                      <a:pt x="298" y="104"/>
                    </a:lnTo>
                    <a:lnTo>
                      <a:pt x="314" y="117"/>
                    </a:lnTo>
                    <a:lnTo>
                      <a:pt x="328" y="130"/>
                    </a:lnTo>
                    <a:lnTo>
                      <a:pt x="340" y="144"/>
                    </a:lnTo>
                    <a:close/>
                  </a:path>
                </a:pathLst>
              </a:custGeom>
              <a:solidFill>
                <a:srgbClr val="D100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3" name="Freeform 167">
                <a:extLst>
                  <a:ext uri="{FF2B5EF4-FFF2-40B4-BE49-F238E27FC236}">
                    <a16:creationId xmlns:a16="http://schemas.microsoft.com/office/drawing/2014/main" id="{ED66C254-7558-3006-4B63-F66E91370ABD}"/>
                  </a:ext>
                </a:extLst>
              </p:cNvPr>
              <p:cNvSpPr/>
              <p:nvPr/>
            </p:nvSpPr>
            <p:spPr bwMode="auto">
              <a:xfrm>
                <a:off x="3482" y="4271"/>
                <a:ext cx="1433" cy="69"/>
              </a:xfrm>
              <a:custGeom>
                <a:avLst/>
                <a:gdLst>
                  <a:gd name="T0" fmla="*/ 0 w 2868"/>
                  <a:gd name="T1" fmla="*/ 1 h 137"/>
                  <a:gd name="T2" fmla="*/ 0 w 2868"/>
                  <a:gd name="T3" fmla="*/ 0 h 137"/>
                  <a:gd name="T4" fmla="*/ 0 w 2868"/>
                  <a:gd name="T5" fmla="*/ 0 h 137"/>
                  <a:gd name="T6" fmla="*/ 0 w 2868"/>
                  <a:gd name="T7" fmla="*/ 1 h 137"/>
                  <a:gd name="T8" fmla="*/ 0 w 2868"/>
                  <a:gd name="T9" fmla="*/ 1 h 1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868" h="137">
                    <a:moveTo>
                      <a:pt x="2868" y="134"/>
                    </a:moveTo>
                    <a:lnTo>
                      <a:pt x="2868" y="0"/>
                    </a:lnTo>
                    <a:lnTo>
                      <a:pt x="0" y="0"/>
                    </a:lnTo>
                    <a:lnTo>
                      <a:pt x="7" y="137"/>
                    </a:lnTo>
                    <a:lnTo>
                      <a:pt x="2868" y="134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4" name="Freeform 168">
                <a:extLst>
                  <a:ext uri="{FF2B5EF4-FFF2-40B4-BE49-F238E27FC236}">
                    <a16:creationId xmlns:a16="http://schemas.microsoft.com/office/drawing/2014/main" id="{F0810D89-CC7F-A5A7-F647-7870AFC91465}"/>
                  </a:ext>
                </a:extLst>
              </p:cNvPr>
              <p:cNvSpPr/>
              <p:nvPr/>
            </p:nvSpPr>
            <p:spPr bwMode="auto">
              <a:xfrm>
                <a:off x="3452" y="4178"/>
                <a:ext cx="202" cy="140"/>
              </a:xfrm>
              <a:custGeom>
                <a:avLst/>
                <a:gdLst>
                  <a:gd name="T0" fmla="*/ 1 w 404"/>
                  <a:gd name="T1" fmla="*/ 0 h 281"/>
                  <a:gd name="T2" fmla="*/ 1 w 404"/>
                  <a:gd name="T3" fmla="*/ 0 h 281"/>
                  <a:gd name="T4" fmla="*/ 1 w 404"/>
                  <a:gd name="T5" fmla="*/ 0 h 281"/>
                  <a:gd name="T6" fmla="*/ 1 w 404"/>
                  <a:gd name="T7" fmla="*/ 0 h 281"/>
                  <a:gd name="T8" fmla="*/ 1 w 404"/>
                  <a:gd name="T9" fmla="*/ 0 h 281"/>
                  <a:gd name="T10" fmla="*/ 1 w 404"/>
                  <a:gd name="T11" fmla="*/ 0 h 281"/>
                  <a:gd name="T12" fmla="*/ 1 w 404"/>
                  <a:gd name="T13" fmla="*/ 0 h 281"/>
                  <a:gd name="T14" fmla="*/ 1 w 404"/>
                  <a:gd name="T15" fmla="*/ 0 h 281"/>
                  <a:gd name="T16" fmla="*/ 1 w 404"/>
                  <a:gd name="T17" fmla="*/ 0 h 281"/>
                  <a:gd name="T18" fmla="*/ 1 w 404"/>
                  <a:gd name="T19" fmla="*/ 0 h 281"/>
                  <a:gd name="T20" fmla="*/ 1 w 404"/>
                  <a:gd name="T21" fmla="*/ 0 h 281"/>
                  <a:gd name="T22" fmla="*/ 1 w 404"/>
                  <a:gd name="T23" fmla="*/ 0 h 281"/>
                  <a:gd name="T24" fmla="*/ 1 w 404"/>
                  <a:gd name="T25" fmla="*/ 0 h 281"/>
                  <a:gd name="T26" fmla="*/ 1 w 404"/>
                  <a:gd name="T27" fmla="*/ 0 h 281"/>
                  <a:gd name="T28" fmla="*/ 1 w 404"/>
                  <a:gd name="T29" fmla="*/ 0 h 281"/>
                  <a:gd name="T30" fmla="*/ 1 w 404"/>
                  <a:gd name="T31" fmla="*/ 0 h 281"/>
                  <a:gd name="T32" fmla="*/ 1 w 404"/>
                  <a:gd name="T33" fmla="*/ 0 h 281"/>
                  <a:gd name="T34" fmla="*/ 1 w 404"/>
                  <a:gd name="T35" fmla="*/ 0 h 281"/>
                  <a:gd name="T36" fmla="*/ 1 w 404"/>
                  <a:gd name="T37" fmla="*/ 0 h 281"/>
                  <a:gd name="T38" fmla="*/ 1 w 404"/>
                  <a:gd name="T39" fmla="*/ 0 h 281"/>
                  <a:gd name="T40" fmla="*/ 1 w 404"/>
                  <a:gd name="T41" fmla="*/ 0 h 281"/>
                  <a:gd name="T42" fmla="*/ 1 w 404"/>
                  <a:gd name="T43" fmla="*/ 0 h 281"/>
                  <a:gd name="T44" fmla="*/ 1 w 404"/>
                  <a:gd name="T45" fmla="*/ 0 h 281"/>
                  <a:gd name="T46" fmla="*/ 1 w 404"/>
                  <a:gd name="T47" fmla="*/ 0 h 281"/>
                  <a:gd name="T48" fmla="*/ 1 w 404"/>
                  <a:gd name="T49" fmla="*/ 0 h 281"/>
                  <a:gd name="T50" fmla="*/ 1 w 404"/>
                  <a:gd name="T51" fmla="*/ 0 h 281"/>
                  <a:gd name="T52" fmla="*/ 1 w 404"/>
                  <a:gd name="T53" fmla="*/ 0 h 281"/>
                  <a:gd name="T54" fmla="*/ 1 w 404"/>
                  <a:gd name="T55" fmla="*/ 0 h 281"/>
                  <a:gd name="T56" fmla="*/ 1 w 404"/>
                  <a:gd name="T57" fmla="*/ 0 h 281"/>
                  <a:gd name="T58" fmla="*/ 1 w 404"/>
                  <a:gd name="T59" fmla="*/ 0 h 281"/>
                  <a:gd name="T60" fmla="*/ 1 w 404"/>
                  <a:gd name="T61" fmla="*/ 0 h 281"/>
                  <a:gd name="T62" fmla="*/ 1 w 404"/>
                  <a:gd name="T63" fmla="*/ 0 h 281"/>
                  <a:gd name="T64" fmla="*/ 1 w 404"/>
                  <a:gd name="T65" fmla="*/ 0 h 281"/>
                  <a:gd name="T66" fmla="*/ 1 w 404"/>
                  <a:gd name="T67" fmla="*/ 0 h 281"/>
                  <a:gd name="T68" fmla="*/ 1 w 404"/>
                  <a:gd name="T69" fmla="*/ 0 h 281"/>
                  <a:gd name="T70" fmla="*/ 1 w 404"/>
                  <a:gd name="T71" fmla="*/ 0 h 281"/>
                  <a:gd name="T72" fmla="*/ 1 w 404"/>
                  <a:gd name="T73" fmla="*/ 0 h 281"/>
                  <a:gd name="T74" fmla="*/ 1 w 404"/>
                  <a:gd name="T75" fmla="*/ 0 h 281"/>
                  <a:gd name="T76" fmla="*/ 1 w 404"/>
                  <a:gd name="T77" fmla="*/ 0 h 281"/>
                  <a:gd name="T78" fmla="*/ 1 w 404"/>
                  <a:gd name="T79" fmla="*/ 0 h 281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4" h="281">
                    <a:moveTo>
                      <a:pt x="339" y="270"/>
                    </a:moveTo>
                    <a:lnTo>
                      <a:pt x="323" y="270"/>
                    </a:lnTo>
                    <a:lnTo>
                      <a:pt x="306" y="271"/>
                    </a:lnTo>
                    <a:lnTo>
                      <a:pt x="290" y="271"/>
                    </a:lnTo>
                    <a:lnTo>
                      <a:pt x="274" y="271"/>
                    </a:lnTo>
                    <a:lnTo>
                      <a:pt x="258" y="273"/>
                    </a:lnTo>
                    <a:lnTo>
                      <a:pt x="241" y="273"/>
                    </a:lnTo>
                    <a:lnTo>
                      <a:pt x="225" y="274"/>
                    </a:lnTo>
                    <a:lnTo>
                      <a:pt x="209" y="274"/>
                    </a:lnTo>
                    <a:lnTo>
                      <a:pt x="194" y="275"/>
                    </a:lnTo>
                    <a:lnTo>
                      <a:pt x="178" y="276"/>
                    </a:lnTo>
                    <a:lnTo>
                      <a:pt x="163" y="276"/>
                    </a:lnTo>
                    <a:lnTo>
                      <a:pt x="148" y="277"/>
                    </a:lnTo>
                    <a:lnTo>
                      <a:pt x="133" y="278"/>
                    </a:lnTo>
                    <a:lnTo>
                      <a:pt x="118" y="279"/>
                    </a:lnTo>
                    <a:lnTo>
                      <a:pt x="103" y="279"/>
                    </a:lnTo>
                    <a:lnTo>
                      <a:pt x="89" y="281"/>
                    </a:lnTo>
                    <a:lnTo>
                      <a:pt x="86" y="258"/>
                    </a:lnTo>
                    <a:lnTo>
                      <a:pt x="80" y="233"/>
                    </a:lnTo>
                    <a:lnTo>
                      <a:pt x="72" y="209"/>
                    </a:lnTo>
                    <a:lnTo>
                      <a:pt x="62" y="185"/>
                    </a:lnTo>
                    <a:lnTo>
                      <a:pt x="49" y="163"/>
                    </a:lnTo>
                    <a:lnTo>
                      <a:pt x="34" y="142"/>
                    </a:lnTo>
                    <a:lnTo>
                      <a:pt x="18" y="125"/>
                    </a:lnTo>
                    <a:lnTo>
                      <a:pt x="0" y="112"/>
                    </a:lnTo>
                    <a:lnTo>
                      <a:pt x="20" y="118"/>
                    </a:lnTo>
                    <a:lnTo>
                      <a:pt x="40" y="127"/>
                    </a:lnTo>
                    <a:lnTo>
                      <a:pt x="57" y="139"/>
                    </a:lnTo>
                    <a:lnTo>
                      <a:pt x="73" y="155"/>
                    </a:lnTo>
                    <a:lnTo>
                      <a:pt x="89" y="173"/>
                    </a:lnTo>
                    <a:lnTo>
                      <a:pt x="103" y="196"/>
                    </a:lnTo>
                    <a:lnTo>
                      <a:pt x="118" y="223"/>
                    </a:lnTo>
                    <a:lnTo>
                      <a:pt x="133" y="254"/>
                    </a:lnTo>
                    <a:lnTo>
                      <a:pt x="140" y="223"/>
                    </a:lnTo>
                    <a:lnTo>
                      <a:pt x="142" y="188"/>
                    </a:lnTo>
                    <a:lnTo>
                      <a:pt x="142" y="153"/>
                    </a:lnTo>
                    <a:lnTo>
                      <a:pt x="139" y="116"/>
                    </a:lnTo>
                    <a:lnTo>
                      <a:pt x="133" y="81"/>
                    </a:lnTo>
                    <a:lnTo>
                      <a:pt x="125" y="50"/>
                    </a:lnTo>
                    <a:lnTo>
                      <a:pt x="115" y="23"/>
                    </a:lnTo>
                    <a:lnTo>
                      <a:pt x="102" y="5"/>
                    </a:lnTo>
                    <a:lnTo>
                      <a:pt x="121" y="18"/>
                    </a:lnTo>
                    <a:lnTo>
                      <a:pt x="140" y="34"/>
                    </a:lnTo>
                    <a:lnTo>
                      <a:pt x="157" y="53"/>
                    </a:lnTo>
                    <a:lnTo>
                      <a:pt x="174" y="78"/>
                    </a:lnTo>
                    <a:lnTo>
                      <a:pt x="188" y="106"/>
                    </a:lnTo>
                    <a:lnTo>
                      <a:pt x="201" y="141"/>
                    </a:lnTo>
                    <a:lnTo>
                      <a:pt x="212" y="183"/>
                    </a:lnTo>
                    <a:lnTo>
                      <a:pt x="218" y="231"/>
                    </a:lnTo>
                    <a:lnTo>
                      <a:pt x="229" y="208"/>
                    </a:lnTo>
                    <a:lnTo>
                      <a:pt x="237" y="183"/>
                    </a:lnTo>
                    <a:lnTo>
                      <a:pt x="243" y="154"/>
                    </a:lnTo>
                    <a:lnTo>
                      <a:pt x="245" y="124"/>
                    </a:lnTo>
                    <a:lnTo>
                      <a:pt x="245" y="93"/>
                    </a:lnTo>
                    <a:lnTo>
                      <a:pt x="241" y="62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0" y="30"/>
                    </a:lnTo>
                    <a:lnTo>
                      <a:pt x="255" y="57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8" y="128"/>
                    </a:lnTo>
                    <a:lnTo>
                      <a:pt x="294" y="151"/>
                    </a:lnTo>
                    <a:lnTo>
                      <a:pt x="298" y="173"/>
                    </a:lnTo>
                    <a:lnTo>
                      <a:pt x="299" y="195"/>
                    </a:lnTo>
                    <a:lnTo>
                      <a:pt x="312" y="173"/>
                    </a:lnTo>
                    <a:lnTo>
                      <a:pt x="326" y="148"/>
                    </a:lnTo>
                    <a:lnTo>
                      <a:pt x="340" y="121"/>
                    </a:lnTo>
                    <a:lnTo>
                      <a:pt x="354" y="94"/>
                    </a:lnTo>
                    <a:lnTo>
                      <a:pt x="366" y="67"/>
                    </a:lnTo>
                    <a:lnTo>
                      <a:pt x="375" y="42"/>
                    </a:lnTo>
                    <a:lnTo>
                      <a:pt x="382" y="20"/>
                    </a:lnTo>
                    <a:lnTo>
                      <a:pt x="384" y="3"/>
                    </a:lnTo>
                    <a:lnTo>
                      <a:pt x="392" y="27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4" y="112"/>
                    </a:lnTo>
                    <a:lnTo>
                      <a:pt x="398" y="146"/>
                    </a:lnTo>
                    <a:lnTo>
                      <a:pt x="388" y="184"/>
                    </a:lnTo>
                    <a:lnTo>
                      <a:pt x="368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5" name="Freeform 169">
                <a:extLst>
                  <a:ext uri="{FF2B5EF4-FFF2-40B4-BE49-F238E27FC236}">
                    <a16:creationId xmlns:a16="http://schemas.microsoft.com/office/drawing/2014/main" id="{4E09B5E5-2C0A-D31F-F160-8EFF9DD12B8E}"/>
                  </a:ext>
                </a:extLst>
              </p:cNvPr>
              <p:cNvSpPr/>
              <p:nvPr/>
            </p:nvSpPr>
            <p:spPr bwMode="auto">
              <a:xfrm>
                <a:off x="4880" y="4200"/>
                <a:ext cx="51" cy="71"/>
              </a:xfrm>
              <a:custGeom>
                <a:avLst/>
                <a:gdLst>
                  <a:gd name="T0" fmla="*/ 1 w 102"/>
                  <a:gd name="T1" fmla="*/ 1 h 142"/>
                  <a:gd name="T2" fmla="*/ 0 w 102"/>
                  <a:gd name="T3" fmla="*/ 1 h 142"/>
                  <a:gd name="T4" fmla="*/ 1 w 102"/>
                  <a:gd name="T5" fmla="*/ 1 h 142"/>
                  <a:gd name="T6" fmla="*/ 1 w 102"/>
                  <a:gd name="T7" fmla="*/ 1 h 142"/>
                  <a:gd name="T8" fmla="*/ 1 w 102"/>
                  <a:gd name="T9" fmla="*/ 1 h 142"/>
                  <a:gd name="T10" fmla="*/ 1 w 102"/>
                  <a:gd name="T11" fmla="*/ 1 h 142"/>
                  <a:gd name="T12" fmla="*/ 1 w 102"/>
                  <a:gd name="T13" fmla="*/ 1 h 142"/>
                  <a:gd name="T14" fmla="*/ 1 w 102"/>
                  <a:gd name="T15" fmla="*/ 1 h 142"/>
                  <a:gd name="T16" fmla="*/ 1 w 102"/>
                  <a:gd name="T17" fmla="*/ 1 h 142"/>
                  <a:gd name="T18" fmla="*/ 1 w 102"/>
                  <a:gd name="T19" fmla="*/ 0 h 142"/>
                  <a:gd name="T20" fmla="*/ 1 w 102"/>
                  <a:gd name="T21" fmla="*/ 1 h 142"/>
                  <a:gd name="T22" fmla="*/ 1 w 102"/>
                  <a:gd name="T23" fmla="*/ 1 h 142"/>
                  <a:gd name="T24" fmla="*/ 1 w 102"/>
                  <a:gd name="T25" fmla="*/ 1 h 142"/>
                  <a:gd name="T26" fmla="*/ 1 w 102"/>
                  <a:gd name="T27" fmla="*/ 1 h 14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2" h="142">
                    <a:moveTo>
                      <a:pt x="71" y="142"/>
                    </a:moveTo>
                    <a:lnTo>
                      <a:pt x="0" y="142"/>
                    </a:lnTo>
                    <a:lnTo>
                      <a:pt x="6" y="123"/>
                    </a:lnTo>
                    <a:lnTo>
                      <a:pt x="16" y="102"/>
                    </a:lnTo>
                    <a:lnTo>
                      <a:pt x="27" y="82"/>
                    </a:lnTo>
                    <a:lnTo>
                      <a:pt x="41" y="61"/>
                    </a:lnTo>
                    <a:lnTo>
                      <a:pt x="56" y="43"/>
                    </a:lnTo>
                    <a:lnTo>
                      <a:pt x="71" y="26"/>
                    </a:lnTo>
                    <a:lnTo>
                      <a:pt x="87" y="12"/>
                    </a:lnTo>
                    <a:lnTo>
                      <a:pt x="102" y="0"/>
                    </a:lnTo>
                    <a:lnTo>
                      <a:pt x="84" y="41"/>
                    </a:lnTo>
                    <a:lnTo>
                      <a:pt x="74" y="78"/>
                    </a:lnTo>
                    <a:lnTo>
                      <a:pt x="71" y="112"/>
                    </a:lnTo>
                    <a:lnTo>
                      <a:pt x="71" y="14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6" name="Freeform 170">
                <a:extLst>
                  <a:ext uri="{FF2B5EF4-FFF2-40B4-BE49-F238E27FC236}">
                    <a16:creationId xmlns:a16="http://schemas.microsoft.com/office/drawing/2014/main" id="{1130B553-81E7-EF46-B3B8-FA93DEB8273E}"/>
                  </a:ext>
                </a:extLst>
              </p:cNvPr>
              <p:cNvSpPr/>
              <p:nvPr/>
            </p:nvSpPr>
            <p:spPr bwMode="auto">
              <a:xfrm>
                <a:off x="3666" y="4127"/>
                <a:ext cx="558" cy="206"/>
              </a:xfrm>
              <a:custGeom>
                <a:avLst/>
                <a:gdLst>
                  <a:gd name="T0" fmla="*/ 0 w 1117"/>
                  <a:gd name="T1" fmla="*/ 1 h 412"/>
                  <a:gd name="T2" fmla="*/ 0 w 1117"/>
                  <a:gd name="T3" fmla="*/ 1 h 412"/>
                  <a:gd name="T4" fmla="*/ 0 w 1117"/>
                  <a:gd name="T5" fmla="*/ 1 h 412"/>
                  <a:gd name="T6" fmla="*/ 0 w 1117"/>
                  <a:gd name="T7" fmla="*/ 1 h 412"/>
                  <a:gd name="T8" fmla="*/ 0 w 1117"/>
                  <a:gd name="T9" fmla="*/ 1 h 412"/>
                  <a:gd name="T10" fmla="*/ 0 w 1117"/>
                  <a:gd name="T11" fmla="*/ 1 h 412"/>
                  <a:gd name="T12" fmla="*/ 0 w 1117"/>
                  <a:gd name="T13" fmla="*/ 1 h 412"/>
                  <a:gd name="T14" fmla="*/ 0 w 1117"/>
                  <a:gd name="T15" fmla="*/ 1 h 412"/>
                  <a:gd name="T16" fmla="*/ 0 w 1117"/>
                  <a:gd name="T17" fmla="*/ 1 h 412"/>
                  <a:gd name="T18" fmla="*/ 0 w 1117"/>
                  <a:gd name="T19" fmla="*/ 1 h 412"/>
                  <a:gd name="T20" fmla="*/ 0 w 1117"/>
                  <a:gd name="T21" fmla="*/ 1 h 412"/>
                  <a:gd name="T22" fmla="*/ 0 w 1117"/>
                  <a:gd name="T23" fmla="*/ 1 h 412"/>
                  <a:gd name="T24" fmla="*/ 0 w 1117"/>
                  <a:gd name="T25" fmla="*/ 1 h 412"/>
                  <a:gd name="T26" fmla="*/ 0 w 1117"/>
                  <a:gd name="T27" fmla="*/ 1 h 412"/>
                  <a:gd name="T28" fmla="*/ 0 w 1117"/>
                  <a:gd name="T29" fmla="*/ 1 h 412"/>
                  <a:gd name="T30" fmla="*/ 0 w 1117"/>
                  <a:gd name="T31" fmla="*/ 1 h 412"/>
                  <a:gd name="T32" fmla="*/ 0 w 1117"/>
                  <a:gd name="T33" fmla="*/ 1 h 412"/>
                  <a:gd name="T34" fmla="*/ 0 w 1117"/>
                  <a:gd name="T35" fmla="*/ 1 h 412"/>
                  <a:gd name="T36" fmla="*/ 0 w 1117"/>
                  <a:gd name="T37" fmla="*/ 1 h 412"/>
                  <a:gd name="T38" fmla="*/ 0 w 1117"/>
                  <a:gd name="T39" fmla="*/ 1 h 412"/>
                  <a:gd name="T40" fmla="*/ 0 w 1117"/>
                  <a:gd name="T41" fmla="*/ 1 h 412"/>
                  <a:gd name="T42" fmla="*/ 0 w 1117"/>
                  <a:gd name="T43" fmla="*/ 1 h 412"/>
                  <a:gd name="T44" fmla="*/ 0 w 1117"/>
                  <a:gd name="T45" fmla="*/ 1 h 412"/>
                  <a:gd name="T46" fmla="*/ 0 w 1117"/>
                  <a:gd name="T47" fmla="*/ 1 h 412"/>
                  <a:gd name="T48" fmla="*/ 0 w 1117"/>
                  <a:gd name="T49" fmla="*/ 1 h 412"/>
                  <a:gd name="T50" fmla="*/ 0 w 1117"/>
                  <a:gd name="T51" fmla="*/ 1 h 412"/>
                  <a:gd name="T52" fmla="*/ 0 w 1117"/>
                  <a:gd name="T53" fmla="*/ 1 h 412"/>
                  <a:gd name="T54" fmla="*/ 0 w 1117"/>
                  <a:gd name="T55" fmla="*/ 1 h 412"/>
                  <a:gd name="T56" fmla="*/ 0 w 1117"/>
                  <a:gd name="T57" fmla="*/ 1 h 412"/>
                  <a:gd name="T58" fmla="*/ 0 w 1117"/>
                  <a:gd name="T59" fmla="*/ 1 h 412"/>
                  <a:gd name="T60" fmla="*/ 0 w 1117"/>
                  <a:gd name="T61" fmla="*/ 1 h 412"/>
                  <a:gd name="T62" fmla="*/ 0 w 1117"/>
                  <a:gd name="T63" fmla="*/ 1 h 412"/>
                  <a:gd name="T64" fmla="*/ 0 w 1117"/>
                  <a:gd name="T65" fmla="*/ 0 h 412"/>
                  <a:gd name="T66" fmla="*/ 0 w 1117"/>
                  <a:gd name="T67" fmla="*/ 1 h 412"/>
                  <a:gd name="T68" fmla="*/ 0 w 1117"/>
                  <a:gd name="T69" fmla="*/ 1 h 412"/>
                  <a:gd name="T70" fmla="*/ 0 w 1117"/>
                  <a:gd name="T71" fmla="*/ 1 h 412"/>
                  <a:gd name="T72" fmla="*/ 0 w 1117"/>
                  <a:gd name="T73" fmla="*/ 1 h 412"/>
                  <a:gd name="T74" fmla="*/ 0 w 1117"/>
                  <a:gd name="T75" fmla="*/ 1 h 412"/>
                  <a:gd name="T76" fmla="*/ 0 w 1117"/>
                  <a:gd name="T77" fmla="*/ 1 h 412"/>
                  <a:gd name="T78" fmla="*/ 0 w 1117"/>
                  <a:gd name="T79" fmla="*/ 1 h 412"/>
                  <a:gd name="T80" fmla="*/ 0 w 1117"/>
                  <a:gd name="T81" fmla="*/ 1 h 412"/>
                  <a:gd name="T82" fmla="*/ 0 w 1117"/>
                  <a:gd name="T83" fmla="*/ 1 h 412"/>
                  <a:gd name="T84" fmla="*/ 0 w 1117"/>
                  <a:gd name="T85" fmla="*/ 1 h 412"/>
                  <a:gd name="T86" fmla="*/ 0 w 1117"/>
                  <a:gd name="T87" fmla="*/ 1 h 412"/>
                  <a:gd name="T88" fmla="*/ 0 w 1117"/>
                  <a:gd name="T89" fmla="*/ 1 h 412"/>
                  <a:gd name="T90" fmla="*/ 0 w 1117"/>
                  <a:gd name="T91" fmla="*/ 1 h 412"/>
                  <a:gd name="T92" fmla="*/ 0 w 1117"/>
                  <a:gd name="T93" fmla="*/ 1 h 412"/>
                  <a:gd name="T94" fmla="*/ 0 w 1117"/>
                  <a:gd name="T95" fmla="*/ 1 h 412"/>
                  <a:gd name="T96" fmla="*/ 0 w 1117"/>
                  <a:gd name="T97" fmla="*/ 1 h 412"/>
                  <a:gd name="T98" fmla="*/ 0 w 1117"/>
                  <a:gd name="T99" fmla="*/ 1 h 412"/>
                  <a:gd name="T100" fmla="*/ 0 w 1117"/>
                  <a:gd name="T101" fmla="*/ 1 h 412"/>
                  <a:gd name="T102" fmla="*/ 0 w 1117"/>
                  <a:gd name="T103" fmla="*/ 1 h 412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1117" h="412">
                    <a:moveTo>
                      <a:pt x="1093" y="212"/>
                    </a:moveTo>
                    <a:lnTo>
                      <a:pt x="1073" y="229"/>
                    </a:lnTo>
                    <a:lnTo>
                      <a:pt x="1052" y="248"/>
                    </a:lnTo>
                    <a:lnTo>
                      <a:pt x="1032" y="265"/>
                    </a:lnTo>
                    <a:lnTo>
                      <a:pt x="1011" y="284"/>
                    </a:lnTo>
                    <a:lnTo>
                      <a:pt x="990" y="301"/>
                    </a:lnTo>
                    <a:lnTo>
                      <a:pt x="971" y="317"/>
                    </a:lnTo>
                    <a:lnTo>
                      <a:pt x="951" y="334"/>
                    </a:lnTo>
                    <a:lnTo>
                      <a:pt x="934" y="349"/>
                    </a:lnTo>
                    <a:lnTo>
                      <a:pt x="917" y="363"/>
                    </a:lnTo>
                    <a:lnTo>
                      <a:pt x="900" y="376"/>
                    </a:lnTo>
                    <a:lnTo>
                      <a:pt x="888" y="387"/>
                    </a:lnTo>
                    <a:lnTo>
                      <a:pt x="876" y="397"/>
                    </a:lnTo>
                    <a:lnTo>
                      <a:pt x="867" y="403"/>
                    </a:lnTo>
                    <a:lnTo>
                      <a:pt x="860" y="409"/>
                    </a:lnTo>
                    <a:lnTo>
                      <a:pt x="857" y="412"/>
                    </a:lnTo>
                    <a:lnTo>
                      <a:pt x="826" y="410"/>
                    </a:lnTo>
                    <a:lnTo>
                      <a:pt x="791" y="409"/>
                    </a:lnTo>
                    <a:lnTo>
                      <a:pt x="753" y="408"/>
                    </a:lnTo>
                    <a:lnTo>
                      <a:pt x="714" y="406"/>
                    </a:lnTo>
                    <a:lnTo>
                      <a:pt x="672" y="403"/>
                    </a:lnTo>
                    <a:lnTo>
                      <a:pt x="630" y="401"/>
                    </a:lnTo>
                    <a:lnTo>
                      <a:pt x="587" y="399"/>
                    </a:lnTo>
                    <a:lnTo>
                      <a:pt x="542" y="395"/>
                    </a:lnTo>
                    <a:lnTo>
                      <a:pt x="499" y="393"/>
                    </a:lnTo>
                    <a:lnTo>
                      <a:pt x="455" y="391"/>
                    </a:lnTo>
                    <a:lnTo>
                      <a:pt x="412" y="387"/>
                    </a:lnTo>
                    <a:lnTo>
                      <a:pt x="371" y="385"/>
                    </a:lnTo>
                    <a:lnTo>
                      <a:pt x="330" y="383"/>
                    </a:lnTo>
                    <a:lnTo>
                      <a:pt x="292" y="380"/>
                    </a:lnTo>
                    <a:lnTo>
                      <a:pt x="257" y="378"/>
                    </a:lnTo>
                    <a:lnTo>
                      <a:pt x="224" y="377"/>
                    </a:lnTo>
                    <a:lnTo>
                      <a:pt x="209" y="376"/>
                    </a:lnTo>
                    <a:lnTo>
                      <a:pt x="193" y="376"/>
                    </a:lnTo>
                    <a:lnTo>
                      <a:pt x="178" y="375"/>
                    </a:lnTo>
                    <a:lnTo>
                      <a:pt x="162" y="375"/>
                    </a:lnTo>
                    <a:lnTo>
                      <a:pt x="147" y="374"/>
                    </a:lnTo>
                    <a:lnTo>
                      <a:pt x="131" y="374"/>
                    </a:lnTo>
                    <a:lnTo>
                      <a:pt x="116" y="372"/>
                    </a:lnTo>
                    <a:lnTo>
                      <a:pt x="101" y="372"/>
                    </a:lnTo>
                    <a:lnTo>
                      <a:pt x="80" y="334"/>
                    </a:lnTo>
                    <a:lnTo>
                      <a:pt x="63" y="289"/>
                    </a:lnTo>
                    <a:lnTo>
                      <a:pt x="48" y="241"/>
                    </a:lnTo>
                    <a:lnTo>
                      <a:pt x="36" y="190"/>
                    </a:lnTo>
                    <a:lnTo>
                      <a:pt x="24" y="142"/>
                    </a:lnTo>
                    <a:lnTo>
                      <a:pt x="15" y="97"/>
                    </a:lnTo>
                    <a:lnTo>
                      <a:pt x="7" y="58"/>
                    </a:lnTo>
                    <a:lnTo>
                      <a:pt x="0" y="28"/>
                    </a:lnTo>
                    <a:lnTo>
                      <a:pt x="11" y="62"/>
                    </a:lnTo>
                    <a:lnTo>
                      <a:pt x="25" y="100"/>
                    </a:lnTo>
                    <a:lnTo>
                      <a:pt x="41" y="141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4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1" y="284"/>
                    </a:lnTo>
                    <a:lnTo>
                      <a:pt x="138" y="257"/>
                    </a:lnTo>
                    <a:lnTo>
                      <a:pt x="146" y="234"/>
                    </a:lnTo>
                    <a:lnTo>
                      <a:pt x="156" y="211"/>
                    </a:lnTo>
                    <a:lnTo>
                      <a:pt x="169" y="191"/>
                    </a:lnTo>
                    <a:lnTo>
                      <a:pt x="184" y="172"/>
                    </a:lnTo>
                    <a:lnTo>
                      <a:pt x="204" y="153"/>
                    </a:lnTo>
                    <a:lnTo>
                      <a:pt x="227" y="136"/>
                    </a:lnTo>
                    <a:lnTo>
                      <a:pt x="214" y="158"/>
                    </a:lnTo>
                    <a:lnTo>
                      <a:pt x="201" y="184"/>
                    </a:lnTo>
                    <a:lnTo>
                      <a:pt x="191" y="216"/>
                    </a:lnTo>
                    <a:lnTo>
                      <a:pt x="184" y="248"/>
                    </a:lnTo>
                    <a:lnTo>
                      <a:pt x="182" y="281"/>
                    </a:lnTo>
                    <a:lnTo>
                      <a:pt x="188" y="314"/>
                    </a:lnTo>
                    <a:lnTo>
                      <a:pt x="200" y="344"/>
                    </a:lnTo>
                    <a:lnTo>
                      <a:pt x="224" y="370"/>
                    </a:lnTo>
                    <a:lnTo>
                      <a:pt x="250" y="344"/>
                    </a:lnTo>
                    <a:lnTo>
                      <a:pt x="270" y="305"/>
                    </a:lnTo>
                    <a:lnTo>
                      <a:pt x="284" y="261"/>
                    </a:lnTo>
                    <a:lnTo>
                      <a:pt x="291" y="211"/>
                    </a:lnTo>
                    <a:lnTo>
                      <a:pt x="290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7" y="8"/>
                    </a:lnTo>
                    <a:lnTo>
                      <a:pt x="261" y="35"/>
                    </a:lnTo>
                    <a:lnTo>
                      <a:pt x="282" y="63"/>
                    </a:lnTo>
                    <a:lnTo>
                      <a:pt x="299" y="96"/>
                    </a:lnTo>
                    <a:lnTo>
                      <a:pt x="314" y="130"/>
                    </a:lnTo>
                    <a:lnTo>
                      <a:pt x="326" y="168"/>
                    </a:lnTo>
                    <a:lnTo>
                      <a:pt x="334" y="211"/>
                    </a:lnTo>
                    <a:lnTo>
                      <a:pt x="340" y="258"/>
                    </a:lnTo>
                    <a:lnTo>
                      <a:pt x="341" y="309"/>
                    </a:lnTo>
                    <a:lnTo>
                      <a:pt x="355" y="288"/>
                    </a:lnTo>
                    <a:lnTo>
                      <a:pt x="371" y="266"/>
                    </a:lnTo>
                    <a:lnTo>
                      <a:pt x="389" y="244"/>
                    </a:lnTo>
                    <a:lnTo>
                      <a:pt x="409" y="222"/>
                    </a:lnTo>
                    <a:lnTo>
                      <a:pt x="429" y="203"/>
                    </a:lnTo>
                    <a:lnTo>
                      <a:pt x="450" y="184"/>
                    </a:lnTo>
                    <a:lnTo>
                      <a:pt x="471" y="171"/>
                    </a:lnTo>
                    <a:lnTo>
                      <a:pt x="492" y="160"/>
                    </a:lnTo>
                    <a:lnTo>
                      <a:pt x="482" y="180"/>
                    </a:lnTo>
                    <a:lnTo>
                      <a:pt x="469" y="203"/>
                    </a:lnTo>
                    <a:lnTo>
                      <a:pt x="451" y="227"/>
                    </a:lnTo>
                    <a:lnTo>
                      <a:pt x="433" y="251"/>
                    </a:lnTo>
                    <a:lnTo>
                      <a:pt x="416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1" y="334"/>
                    </a:lnTo>
                    <a:lnTo>
                      <a:pt x="388" y="339"/>
                    </a:lnTo>
                    <a:lnTo>
                      <a:pt x="397" y="344"/>
                    </a:lnTo>
                    <a:lnTo>
                      <a:pt x="408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3" y="360"/>
                    </a:lnTo>
                    <a:lnTo>
                      <a:pt x="457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3"/>
                    </a:lnTo>
                    <a:lnTo>
                      <a:pt x="374" y="66"/>
                    </a:lnTo>
                    <a:lnTo>
                      <a:pt x="345" y="36"/>
                    </a:lnTo>
                    <a:lnTo>
                      <a:pt x="374" y="58"/>
                    </a:lnTo>
                    <a:lnTo>
                      <a:pt x="399" y="79"/>
                    </a:lnTo>
                    <a:lnTo>
                      <a:pt x="423" y="103"/>
                    </a:lnTo>
                    <a:lnTo>
                      <a:pt x="443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3" y="10"/>
                    </a:lnTo>
                    <a:lnTo>
                      <a:pt x="489" y="39"/>
                    </a:lnTo>
                    <a:lnTo>
                      <a:pt x="505" y="71"/>
                    </a:lnTo>
                    <a:lnTo>
                      <a:pt x="519" y="106"/>
                    </a:lnTo>
                    <a:lnTo>
                      <a:pt x="531" y="145"/>
                    </a:lnTo>
                    <a:lnTo>
                      <a:pt x="539" y="189"/>
                    </a:lnTo>
                    <a:lnTo>
                      <a:pt x="541" y="236"/>
                    </a:lnTo>
                    <a:lnTo>
                      <a:pt x="538" y="290"/>
                    </a:lnTo>
                    <a:lnTo>
                      <a:pt x="526" y="349"/>
                    </a:lnTo>
                    <a:lnTo>
                      <a:pt x="553" y="322"/>
                    </a:lnTo>
                    <a:lnTo>
                      <a:pt x="576" y="288"/>
                    </a:lnTo>
                    <a:lnTo>
                      <a:pt x="594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2" y="126"/>
                    </a:lnTo>
                    <a:lnTo>
                      <a:pt x="584" y="84"/>
                    </a:lnTo>
                    <a:lnTo>
                      <a:pt x="551" y="44"/>
                    </a:lnTo>
                    <a:lnTo>
                      <a:pt x="566" y="52"/>
                    </a:lnTo>
                    <a:lnTo>
                      <a:pt x="581" y="60"/>
                    </a:lnTo>
                    <a:lnTo>
                      <a:pt x="596" y="69"/>
                    </a:lnTo>
                    <a:lnTo>
                      <a:pt x="610" y="82"/>
                    </a:lnTo>
                    <a:lnTo>
                      <a:pt x="622" y="96"/>
                    </a:lnTo>
                    <a:lnTo>
                      <a:pt x="632" y="113"/>
                    </a:lnTo>
                    <a:lnTo>
                      <a:pt x="641" y="134"/>
                    </a:lnTo>
                    <a:lnTo>
                      <a:pt x="647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8" y="32"/>
                    </a:lnTo>
                    <a:lnTo>
                      <a:pt x="645" y="0"/>
                    </a:lnTo>
                    <a:lnTo>
                      <a:pt x="655" y="38"/>
                    </a:lnTo>
                    <a:lnTo>
                      <a:pt x="661" y="82"/>
                    </a:lnTo>
                    <a:lnTo>
                      <a:pt x="662" y="129"/>
                    </a:lnTo>
                    <a:lnTo>
                      <a:pt x="660" y="179"/>
                    </a:lnTo>
                    <a:lnTo>
                      <a:pt x="652" y="228"/>
                    </a:lnTo>
                    <a:lnTo>
                      <a:pt x="641" y="277"/>
                    </a:lnTo>
                    <a:lnTo>
                      <a:pt x="626" y="320"/>
                    </a:lnTo>
                    <a:lnTo>
                      <a:pt x="609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79" y="255"/>
                    </a:lnTo>
                    <a:lnTo>
                      <a:pt x="697" y="212"/>
                    </a:lnTo>
                    <a:lnTo>
                      <a:pt x="712" y="167"/>
                    </a:lnTo>
                    <a:lnTo>
                      <a:pt x="722" y="122"/>
                    </a:lnTo>
                    <a:lnTo>
                      <a:pt x="730" y="77"/>
                    </a:lnTo>
                    <a:lnTo>
                      <a:pt x="733" y="33"/>
                    </a:lnTo>
                    <a:lnTo>
                      <a:pt x="742" y="88"/>
                    </a:lnTo>
                    <a:lnTo>
                      <a:pt x="746" y="148"/>
                    </a:lnTo>
                    <a:lnTo>
                      <a:pt x="743" y="210"/>
                    </a:lnTo>
                    <a:lnTo>
                      <a:pt x="730" y="269"/>
                    </a:lnTo>
                    <a:lnTo>
                      <a:pt x="743" y="252"/>
                    </a:lnTo>
                    <a:lnTo>
                      <a:pt x="756" y="232"/>
                    </a:lnTo>
                    <a:lnTo>
                      <a:pt x="770" y="206"/>
                    </a:lnTo>
                    <a:lnTo>
                      <a:pt x="784" y="181"/>
                    </a:lnTo>
                    <a:lnTo>
                      <a:pt x="797" y="154"/>
                    </a:lnTo>
                    <a:lnTo>
                      <a:pt x="808" y="130"/>
                    </a:lnTo>
                    <a:lnTo>
                      <a:pt x="816" y="109"/>
                    </a:lnTo>
                    <a:lnTo>
                      <a:pt x="821" y="93"/>
                    </a:lnTo>
                    <a:lnTo>
                      <a:pt x="819" y="118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4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6" y="295"/>
                    </a:lnTo>
                    <a:lnTo>
                      <a:pt x="725" y="324"/>
                    </a:lnTo>
                    <a:lnTo>
                      <a:pt x="752" y="307"/>
                    </a:lnTo>
                    <a:lnTo>
                      <a:pt x="777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69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0" y="166"/>
                    </a:lnTo>
                    <a:lnTo>
                      <a:pt x="882" y="194"/>
                    </a:lnTo>
                    <a:lnTo>
                      <a:pt x="873" y="220"/>
                    </a:lnTo>
                    <a:lnTo>
                      <a:pt x="861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35" y="308"/>
                    </a:lnTo>
                    <a:lnTo>
                      <a:pt x="850" y="297"/>
                    </a:lnTo>
                    <a:lnTo>
                      <a:pt x="866" y="284"/>
                    </a:lnTo>
                    <a:lnTo>
                      <a:pt x="882" y="269"/>
                    </a:lnTo>
                    <a:lnTo>
                      <a:pt x="897" y="252"/>
                    </a:lnTo>
                    <a:lnTo>
                      <a:pt x="912" y="234"/>
                    </a:lnTo>
                    <a:lnTo>
                      <a:pt x="927" y="216"/>
                    </a:lnTo>
                    <a:lnTo>
                      <a:pt x="941" y="195"/>
                    </a:lnTo>
                    <a:lnTo>
                      <a:pt x="955" y="174"/>
                    </a:lnTo>
                    <a:lnTo>
                      <a:pt x="967" y="153"/>
                    </a:lnTo>
                    <a:lnTo>
                      <a:pt x="979" y="133"/>
                    </a:lnTo>
                    <a:lnTo>
                      <a:pt x="990" y="112"/>
                    </a:lnTo>
                    <a:lnTo>
                      <a:pt x="999" y="91"/>
                    </a:lnTo>
                    <a:lnTo>
                      <a:pt x="1008" y="70"/>
                    </a:lnTo>
                    <a:lnTo>
                      <a:pt x="1014" y="52"/>
                    </a:lnTo>
                    <a:lnTo>
                      <a:pt x="1020" y="33"/>
                    </a:lnTo>
                    <a:lnTo>
                      <a:pt x="1012" y="71"/>
                    </a:lnTo>
                    <a:lnTo>
                      <a:pt x="1004" y="107"/>
                    </a:lnTo>
                    <a:lnTo>
                      <a:pt x="994" y="141"/>
                    </a:lnTo>
                    <a:lnTo>
                      <a:pt x="983" y="173"/>
                    </a:lnTo>
                    <a:lnTo>
                      <a:pt x="968" y="206"/>
                    </a:lnTo>
                    <a:lnTo>
                      <a:pt x="950" y="242"/>
                    </a:lnTo>
                    <a:lnTo>
                      <a:pt x="927" y="279"/>
                    </a:lnTo>
                    <a:lnTo>
                      <a:pt x="897" y="322"/>
                    </a:lnTo>
                    <a:lnTo>
                      <a:pt x="910" y="314"/>
                    </a:lnTo>
                    <a:lnTo>
                      <a:pt x="925" y="304"/>
                    </a:lnTo>
                    <a:lnTo>
                      <a:pt x="940" y="294"/>
                    </a:lnTo>
                    <a:lnTo>
                      <a:pt x="956" y="282"/>
                    </a:lnTo>
                    <a:lnTo>
                      <a:pt x="972" y="270"/>
                    </a:lnTo>
                    <a:lnTo>
                      <a:pt x="988" y="257"/>
                    </a:lnTo>
                    <a:lnTo>
                      <a:pt x="1005" y="243"/>
                    </a:lnTo>
                    <a:lnTo>
                      <a:pt x="1021" y="228"/>
                    </a:lnTo>
                    <a:lnTo>
                      <a:pt x="1037" y="213"/>
                    </a:lnTo>
                    <a:lnTo>
                      <a:pt x="1052" y="197"/>
                    </a:lnTo>
                    <a:lnTo>
                      <a:pt x="1067" y="182"/>
                    </a:lnTo>
                    <a:lnTo>
                      <a:pt x="1080" y="166"/>
                    </a:lnTo>
                    <a:lnTo>
                      <a:pt x="1092" y="150"/>
                    </a:lnTo>
                    <a:lnTo>
                      <a:pt x="1102" y="135"/>
                    </a:lnTo>
                    <a:lnTo>
                      <a:pt x="1111" y="119"/>
                    </a:lnTo>
                    <a:lnTo>
                      <a:pt x="1117" y="104"/>
                    </a:lnTo>
                    <a:lnTo>
                      <a:pt x="1110" y="136"/>
                    </a:lnTo>
                    <a:lnTo>
                      <a:pt x="1103" y="166"/>
                    </a:lnTo>
                    <a:lnTo>
                      <a:pt x="1099" y="192"/>
                    </a:lnTo>
                    <a:lnTo>
                      <a:pt x="1093" y="21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7" name="Freeform 171">
                <a:extLst>
                  <a:ext uri="{FF2B5EF4-FFF2-40B4-BE49-F238E27FC236}">
                    <a16:creationId xmlns:a16="http://schemas.microsoft.com/office/drawing/2014/main" id="{927499E5-46E1-F932-C3BE-7F5C37A8F686}"/>
                  </a:ext>
                </a:extLst>
              </p:cNvPr>
              <p:cNvSpPr/>
              <p:nvPr/>
            </p:nvSpPr>
            <p:spPr bwMode="auto">
              <a:xfrm>
                <a:off x="4164" y="4179"/>
                <a:ext cx="202" cy="141"/>
              </a:xfrm>
              <a:custGeom>
                <a:avLst/>
                <a:gdLst>
                  <a:gd name="T0" fmla="*/ 1 w 403"/>
                  <a:gd name="T1" fmla="*/ 1 h 280"/>
                  <a:gd name="T2" fmla="*/ 1 w 403"/>
                  <a:gd name="T3" fmla="*/ 1 h 280"/>
                  <a:gd name="T4" fmla="*/ 1 w 403"/>
                  <a:gd name="T5" fmla="*/ 1 h 280"/>
                  <a:gd name="T6" fmla="*/ 1 w 403"/>
                  <a:gd name="T7" fmla="*/ 1 h 280"/>
                  <a:gd name="T8" fmla="*/ 1 w 403"/>
                  <a:gd name="T9" fmla="*/ 1 h 280"/>
                  <a:gd name="T10" fmla="*/ 1 w 403"/>
                  <a:gd name="T11" fmla="*/ 1 h 280"/>
                  <a:gd name="T12" fmla="*/ 1 w 403"/>
                  <a:gd name="T13" fmla="*/ 1 h 280"/>
                  <a:gd name="T14" fmla="*/ 1 w 403"/>
                  <a:gd name="T15" fmla="*/ 1 h 280"/>
                  <a:gd name="T16" fmla="*/ 1 w 403"/>
                  <a:gd name="T17" fmla="*/ 1 h 280"/>
                  <a:gd name="T18" fmla="*/ 1 w 403"/>
                  <a:gd name="T19" fmla="*/ 1 h 280"/>
                  <a:gd name="T20" fmla="*/ 1 w 403"/>
                  <a:gd name="T21" fmla="*/ 1 h 280"/>
                  <a:gd name="T22" fmla="*/ 1 w 403"/>
                  <a:gd name="T23" fmla="*/ 1 h 280"/>
                  <a:gd name="T24" fmla="*/ 1 w 403"/>
                  <a:gd name="T25" fmla="*/ 1 h 280"/>
                  <a:gd name="T26" fmla="*/ 1 w 403"/>
                  <a:gd name="T27" fmla="*/ 1 h 280"/>
                  <a:gd name="T28" fmla="*/ 1 w 403"/>
                  <a:gd name="T29" fmla="*/ 1 h 280"/>
                  <a:gd name="T30" fmla="*/ 1 w 403"/>
                  <a:gd name="T31" fmla="*/ 1 h 280"/>
                  <a:gd name="T32" fmla="*/ 1 w 403"/>
                  <a:gd name="T33" fmla="*/ 1 h 280"/>
                  <a:gd name="T34" fmla="*/ 1 w 403"/>
                  <a:gd name="T35" fmla="*/ 1 h 280"/>
                  <a:gd name="T36" fmla="*/ 1 w 403"/>
                  <a:gd name="T37" fmla="*/ 1 h 280"/>
                  <a:gd name="T38" fmla="*/ 1 w 403"/>
                  <a:gd name="T39" fmla="*/ 1 h 280"/>
                  <a:gd name="T40" fmla="*/ 1 w 403"/>
                  <a:gd name="T41" fmla="*/ 1 h 280"/>
                  <a:gd name="T42" fmla="*/ 1 w 403"/>
                  <a:gd name="T43" fmla="*/ 1 h 280"/>
                  <a:gd name="T44" fmla="*/ 1 w 403"/>
                  <a:gd name="T45" fmla="*/ 1 h 280"/>
                  <a:gd name="T46" fmla="*/ 1 w 403"/>
                  <a:gd name="T47" fmla="*/ 1 h 280"/>
                  <a:gd name="T48" fmla="*/ 1 w 403"/>
                  <a:gd name="T49" fmla="*/ 1 h 280"/>
                  <a:gd name="T50" fmla="*/ 1 w 403"/>
                  <a:gd name="T51" fmla="*/ 1 h 280"/>
                  <a:gd name="T52" fmla="*/ 1 w 403"/>
                  <a:gd name="T53" fmla="*/ 1 h 280"/>
                  <a:gd name="T54" fmla="*/ 1 w 403"/>
                  <a:gd name="T55" fmla="*/ 1 h 280"/>
                  <a:gd name="T56" fmla="*/ 1 w 403"/>
                  <a:gd name="T57" fmla="*/ 1 h 280"/>
                  <a:gd name="T58" fmla="*/ 1 w 403"/>
                  <a:gd name="T59" fmla="*/ 1 h 280"/>
                  <a:gd name="T60" fmla="*/ 1 w 403"/>
                  <a:gd name="T61" fmla="*/ 1 h 280"/>
                  <a:gd name="T62" fmla="*/ 1 w 403"/>
                  <a:gd name="T63" fmla="*/ 1 h 280"/>
                  <a:gd name="T64" fmla="*/ 1 w 403"/>
                  <a:gd name="T65" fmla="*/ 1 h 280"/>
                  <a:gd name="T66" fmla="*/ 1 w 403"/>
                  <a:gd name="T67" fmla="*/ 1 h 280"/>
                  <a:gd name="T68" fmla="*/ 1 w 403"/>
                  <a:gd name="T69" fmla="*/ 1 h 280"/>
                  <a:gd name="T70" fmla="*/ 1 w 403"/>
                  <a:gd name="T71" fmla="*/ 1 h 280"/>
                  <a:gd name="T72" fmla="*/ 1 w 403"/>
                  <a:gd name="T73" fmla="*/ 1 h 280"/>
                  <a:gd name="T74" fmla="*/ 1 w 403"/>
                  <a:gd name="T75" fmla="*/ 1 h 280"/>
                  <a:gd name="T76" fmla="*/ 1 w 403"/>
                  <a:gd name="T77" fmla="*/ 1 h 280"/>
                  <a:gd name="T78" fmla="*/ 1 w 403"/>
                  <a:gd name="T79" fmla="*/ 1 h 28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3" h="280">
                    <a:moveTo>
                      <a:pt x="339" y="270"/>
                    </a:moveTo>
                    <a:lnTo>
                      <a:pt x="322" y="270"/>
                    </a:lnTo>
                    <a:lnTo>
                      <a:pt x="305" y="271"/>
                    </a:lnTo>
                    <a:lnTo>
                      <a:pt x="289" y="271"/>
                    </a:lnTo>
                    <a:lnTo>
                      <a:pt x="273" y="272"/>
                    </a:lnTo>
                    <a:lnTo>
                      <a:pt x="257" y="272"/>
                    </a:lnTo>
                    <a:lnTo>
                      <a:pt x="241" y="273"/>
                    </a:lnTo>
                    <a:lnTo>
                      <a:pt x="225" y="273"/>
                    </a:lnTo>
                    <a:lnTo>
                      <a:pt x="210" y="274"/>
                    </a:lnTo>
                    <a:lnTo>
                      <a:pt x="194" y="274"/>
                    </a:lnTo>
                    <a:lnTo>
                      <a:pt x="179" y="275"/>
                    </a:lnTo>
                    <a:lnTo>
                      <a:pt x="164" y="277"/>
                    </a:lnTo>
                    <a:lnTo>
                      <a:pt x="149" y="277"/>
                    </a:lnTo>
                    <a:lnTo>
                      <a:pt x="134" y="278"/>
                    </a:lnTo>
                    <a:lnTo>
                      <a:pt x="119" y="279"/>
                    </a:lnTo>
                    <a:lnTo>
                      <a:pt x="104" y="279"/>
                    </a:lnTo>
                    <a:lnTo>
                      <a:pt x="90" y="280"/>
                    </a:lnTo>
                    <a:lnTo>
                      <a:pt x="86" y="257"/>
                    </a:lnTo>
                    <a:lnTo>
                      <a:pt x="81" y="233"/>
                    </a:lnTo>
                    <a:lnTo>
                      <a:pt x="73" y="209"/>
                    </a:lnTo>
                    <a:lnTo>
                      <a:pt x="62" y="184"/>
                    </a:lnTo>
                    <a:lnTo>
                      <a:pt x="50" y="162"/>
                    </a:lnTo>
                    <a:lnTo>
                      <a:pt x="35" y="142"/>
                    </a:lnTo>
                    <a:lnTo>
                      <a:pt x="18" y="124"/>
                    </a:lnTo>
                    <a:lnTo>
                      <a:pt x="0" y="112"/>
                    </a:lnTo>
                    <a:lnTo>
                      <a:pt x="22" y="117"/>
                    </a:lnTo>
                    <a:lnTo>
                      <a:pt x="40" y="127"/>
                    </a:lnTo>
                    <a:lnTo>
                      <a:pt x="58" y="138"/>
                    </a:lnTo>
                    <a:lnTo>
                      <a:pt x="74" y="154"/>
                    </a:lnTo>
                    <a:lnTo>
                      <a:pt x="89" y="173"/>
                    </a:lnTo>
                    <a:lnTo>
                      <a:pt x="104" y="196"/>
                    </a:lnTo>
                    <a:lnTo>
                      <a:pt x="117" y="222"/>
                    </a:lnTo>
                    <a:lnTo>
                      <a:pt x="132" y="254"/>
                    </a:lnTo>
                    <a:lnTo>
                      <a:pt x="139" y="222"/>
                    </a:lnTo>
                    <a:lnTo>
                      <a:pt x="143" y="188"/>
                    </a:lnTo>
                    <a:lnTo>
                      <a:pt x="142" y="152"/>
                    </a:lnTo>
                    <a:lnTo>
                      <a:pt x="139" y="115"/>
                    </a:lnTo>
                    <a:lnTo>
                      <a:pt x="134" y="81"/>
                    </a:lnTo>
                    <a:lnTo>
                      <a:pt x="126" y="49"/>
                    </a:lnTo>
                    <a:lnTo>
                      <a:pt x="115" y="23"/>
                    </a:lnTo>
                    <a:lnTo>
                      <a:pt x="103" y="4"/>
                    </a:lnTo>
                    <a:lnTo>
                      <a:pt x="121" y="17"/>
                    </a:lnTo>
                    <a:lnTo>
                      <a:pt x="139" y="33"/>
                    </a:lnTo>
                    <a:lnTo>
                      <a:pt x="157" y="53"/>
                    </a:lnTo>
                    <a:lnTo>
                      <a:pt x="173" y="77"/>
                    </a:lnTo>
                    <a:lnTo>
                      <a:pt x="188" y="106"/>
                    </a:lnTo>
                    <a:lnTo>
                      <a:pt x="200" y="141"/>
                    </a:lnTo>
                    <a:lnTo>
                      <a:pt x="211" y="182"/>
                    </a:lnTo>
                    <a:lnTo>
                      <a:pt x="218" y="230"/>
                    </a:lnTo>
                    <a:lnTo>
                      <a:pt x="228" y="207"/>
                    </a:lnTo>
                    <a:lnTo>
                      <a:pt x="236" y="182"/>
                    </a:lnTo>
                    <a:lnTo>
                      <a:pt x="242" y="153"/>
                    </a:lnTo>
                    <a:lnTo>
                      <a:pt x="245" y="123"/>
                    </a:lnTo>
                    <a:lnTo>
                      <a:pt x="245" y="92"/>
                    </a:lnTo>
                    <a:lnTo>
                      <a:pt x="242" y="61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1" y="30"/>
                    </a:lnTo>
                    <a:lnTo>
                      <a:pt x="255" y="56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7" y="128"/>
                    </a:lnTo>
                    <a:lnTo>
                      <a:pt x="294" y="151"/>
                    </a:lnTo>
                    <a:lnTo>
                      <a:pt x="297" y="173"/>
                    </a:lnTo>
                    <a:lnTo>
                      <a:pt x="298" y="195"/>
                    </a:lnTo>
                    <a:lnTo>
                      <a:pt x="312" y="173"/>
                    </a:lnTo>
                    <a:lnTo>
                      <a:pt x="326" y="149"/>
                    </a:lnTo>
                    <a:lnTo>
                      <a:pt x="340" y="121"/>
                    </a:lnTo>
                    <a:lnTo>
                      <a:pt x="354" y="93"/>
                    </a:lnTo>
                    <a:lnTo>
                      <a:pt x="366" y="67"/>
                    </a:lnTo>
                    <a:lnTo>
                      <a:pt x="375" y="41"/>
                    </a:lnTo>
                    <a:lnTo>
                      <a:pt x="382" y="19"/>
                    </a:lnTo>
                    <a:lnTo>
                      <a:pt x="385" y="2"/>
                    </a:lnTo>
                    <a:lnTo>
                      <a:pt x="392" y="26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3" y="112"/>
                    </a:lnTo>
                    <a:lnTo>
                      <a:pt x="398" y="145"/>
                    </a:lnTo>
                    <a:lnTo>
                      <a:pt x="387" y="183"/>
                    </a:lnTo>
                    <a:lnTo>
                      <a:pt x="367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8" name="Freeform 172">
                <a:extLst>
                  <a:ext uri="{FF2B5EF4-FFF2-40B4-BE49-F238E27FC236}">
                    <a16:creationId xmlns:a16="http://schemas.microsoft.com/office/drawing/2014/main" id="{A060E317-4FFF-C47A-BE2F-D77E8332D28F}"/>
                  </a:ext>
                </a:extLst>
              </p:cNvPr>
              <p:cNvSpPr/>
              <p:nvPr/>
            </p:nvSpPr>
            <p:spPr bwMode="auto">
              <a:xfrm>
                <a:off x="4368" y="4177"/>
                <a:ext cx="123" cy="143"/>
              </a:xfrm>
              <a:custGeom>
                <a:avLst/>
                <a:gdLst>
                  <a:gd name="T0" fmla="*/ 1 w 246"/>
                  <a:gd name="T1" fmla="*/ 1 h 285"/>
                  <a:gd name="T2" fmla="*/ 1 w 246"/>
                  <a:gd name="T3" fmla="*/ 1 h 285"/>
                  <a:gd name="T4" fmla="*/ 1 w 246"/>
                  <a:gd name="T5" fmla="*/ 1 h 285"/>
                  <a:gd name="T6" fmla="*/ 1 w 246"/>
                  <a:gd name="T7" fmla="*/ 1 h 285"/>
                  <a:gd name="T8" fmla="*/ 1 w 246"/>
                  <a:gd name="T9" fmla="*/ 1 h 285"/>
                  <a:gd name="T10" fmla="*/ 1 w 246"/>
                  <a:gd name="T11" fmla="*/ 1 h 285"/>
                  <a:gd name="T12" fmla="*/ 1 w 246"/>
                  <a:gd name="T13" fmla="*/ 1 h 285"/>
                  <a:gd name="T14" fmla="*/ 1 w 246"/>
                  <a:gd name="T15" fmla="*/ 1 h 285"/>
                  <a:gd name="T16" fmla="*/ 0 w 246"/>
                  <a:gd name="T17" fmla="*/ 1 h 285"/>
                  <a:gd name="T18" fmla="*/ 1 w 246"/>
                  <a:gd name="T19" fmla="*/ 1 h 285"/>
                  <a:gd name="T20" fmla="*/ 1 w 246"/>
                  <a:gd name="T21" fmla="*/ 1 h 285"/>
                  <a:gd name="T22" fmla="*/ 1 w 246"/>
                  <a:gd name="T23" fmla="*/ 1 h 285"/>
                  <a:gd name="T24" fmla="*/ 1 w 246"/>
                  <a:gd name="T25" fmla="*/ 1 h 285"/>
                  <a:gd name="T26" fmla="*/ 1 w 246"/>
                  <a:gd name="T27" fmla="*/ 1 h 285"/>
                  <a:gd name="T28" fmla="*/ 1 w 246"/>
                  <a:gd name="T29" fmla="*/ 1 h 285"/>
                  <a:gd name="T30" fmla="*/ 1 w 246"/>
                  <a:gd name="T31" fmla="*/ 1 h 285"/>
                  <a:gd name="T32" fmla="*/ 1 w 246"/>
                  <a:gd name="T33" fmla="*/ 1 h 285"/>
                  <a:gd name="T34" fmla="*/ 1 w 246"/>
                  <a:gd name="T35" fmla="*/ 1 h 285"/>
                  <a:gd name="T36" fmla="*/ 1 w 246"/>
                  <a:gd name="T37" fmla="*/ 1 h 285"/>
                  <a:gd name="T38" fmla="*/ 1 w 246"/>
                  <a:gd name="T39" fmla="*/ 1 h 285"/>
                  <a:gd name="T40" fmla="*/ 1 w 246"/>
                  <a:gd name="T41" fmla="*/ 1 h 285"/>
                  <a:gd name="T42" fmla="*/ 1 w 246"/>
                  <a:gd name="T43" fmla="*/ 1 h 285"/>
                  <a:gd name="T44" fmla="*/ 1 w 246"/>
                  <a:gd name="T45" fmla="*/ 1 h 285"/>
                  <a:gd name="T46" fmla="*/ 1 w 246"/>
                  <a:gd name="T47" fmla="*/ 1 h 285"/>
                  <a:gd name="T48" fmla="*/ 1 w 246"/>
                  <a:gd name="T49" fmla="*/ 0 h 285"/>
                  <a:gd name="T50" fmla="*/ 1 w 246"/>
                  <a:gd name="T51" fmla="*/ 1 h 285"/>
                  <a:gd name="T52" fmla="*/ 1 w 246"/>
                  <a:gd name="T53" fmla="*/ 1 h 285"/>
                  <a:gd name="T54" fmla="*/ 1 w 246"/>
                  <a:gd name="T55" fmla="*/ 1 h 285"/>
                  <a:gd name="T56" fmla="*/ 1 w 246"/>
                  <a:gd name="T57" fmla="*/ 1 h 285"/>
                  <a:gd name="T58" fmla="*/ 1 w 246"/>
                  <a:gd name="T59" fmla="*/ 1 h 285"/>
                  <a:gd name="T60" fmla="*/ 1 w 246"/>
                  <a:gd name="T61" fmla="*/ 1 h 285"/>
                  <a:gd name="T62" fmla="*/ 1 w 246"/>
                  <a:gd name="T63" fmla="*/ 1 h 285"/>
                  <a:gd name="T64" fmla="*/ 1 w 246"/>
                  <a:gd name="T65" fmla="*/ 1 h 2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46" h="285">
                    <a:moveTo>
                      <a:pt x="85" y="285"/>
                    </a:moveTo>
                    <a:lnTo>
                      <a:pt x="75" y="285"/>
                    </a:lnTo>
                    <a:lnTo>
                      <a:pt x="63" y="285"/>
                    </a:lnTo>
                    <a:lnTo>
                      <a:pt x="53" y="285"/>
                    </a:lnTo>
                    <a:lnTo>
                      <a:pt x="42" y="285"/>
                    </a:lnTo>
                    <a:lnTo>
                      <a:pt x="32" y="285"/>
                    </a:lnTo>
                    <a:lnTo>
                      <a:pt x="22" y="285"/>
                    </a:lnTo>
                    <a:lnTo>
                      <a:pt x="10" y="285"/>
                    </a:lnTo>
                    <a:lnTo>
                      <a:pt x="0" y="285"/>
                    </a:lnTo>
                    <a:lnTo>
                      <a:pt x="3" y="270"/>
                    </a:lnTo>
                    <a:lnTo>
                      <a:pt x="8" y="253"/>
                    </a:lnTo>
                    <a:lnTo>
                      <a:pt x="14" y="235"/>
                    </a:lnTo>
                    <a:lnTo>
                      <a:pt x="22" y="217"/>
                    </a:lnTo>
                    <a:lnTo>
                      <a:pt x="30" y="197"/>
                    </a:lnTo>
                    <a:lnTo>
                      <a:pt x="40" y="178"/>
                    </a:lnTo>
                    <a:lnTo>
                      <a:pt x="52" y="157"/>
                    </a:lnTo>
                    <a:lnTo>
                      <a:pt x="64" y="137"/>
                    </a:lnTo>
                    <a:lnTo>
                      <a:pt x="80" y="118"/>
                    </a:lnTo>
                    <a:lnTo>
                      <a:pt x="96" y="98"/>
                    </a:lnTo>
                    <a:lnTo>
                      <a:pt x="116" y="79"/>
                    </a:lnTo>
                    <a:lnTo>
                      <a:pt x="137" y="60"/>
                    </a:lnTo>
                    <a:lnTo>
                      <a:pt x="161" y="43"/>
                    </a:lnTo>
                    <a:lnTo>
                      <a:pt x="186" y="28"/>
                    </a:lnTo>
                    <a:lnTo>
                      <a:pt x="215" y="13"/>
                    </a:lnTo>
                    <a:lnTo>
                      <a:pt x="246" y="0"/>
                    </a:lnTo>
                    <a:lnTo>
                      <a:pt x="215" y="30"/>
                    </a:lnTo>
                    <a:lnTo>
                      <a:pt x="186" y="60"/>
                    </a:lnTo>
                    <a:lnTo>
                      <a:pt x="160" y="91"/>
                    </a:lnTo>
                    <a:lnTo>
                      <a:pt x="136" y="124"/>
                    </a:lnTo>
                    <a:lnTo>
                      <a:pt x="116" y="158"/>
                    </a:lnTo>
                    <a:lnTo>
                      <a:pt x="100" y="196"/>
                    </a:lnTo>
                    <a:lnTo>
                      <a:pt x="90" y="238"/>
                    </a:lnTo>
                    <a:lnTo>
                      <a:pt x="85" y="285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9" name="Freeform 173">
                <a:extLst>
                  <a:ext uri="{FF2B5EF4-FFF2-40B4-BE49-F238E27FC236}">
                    <a16:creationId xmlns:a16="http://schemas.microsoft.com/office/drawing/2014/main" id="{2DA1846E-8A75-CE37-1283-D586B757F727}"/>
                  </a:ext>
                </a:extLst>
              </p:cNvPr>
              <p:cNvSpPr/>
              <p:nvPr/>
            </p:nvSpPr>
            <p:spPr bwMode="auto">
              <a:xfrm>
                <a:off x="4389" y="4134"/>
                <a:ext cx="493" cy="199"/>
              </a:xfrm>
              <a:custGeom>
                <a:avLst/>
                <a:gdLst>
                  <a:gd name="T0" fmla="*/ 1 w 986"/>
                  <a:gd name="T1" fmla="*/ 1 h 398"/>
                  <a:gd name="T2" fmla="*/ 1 w 986"/>
                  <a:gd name="T3" fmla="*/ 1 h 398"/>
                  <a:gd name="T4" fmla="*/ 1 w 986"/>
                  <a:gd name="T5" fmla="*/ 1 h 398"/>
                  <a:gd name="T6" fmla="*/ 1 w 986"/>
                  <a:gd name="T7" fmla="*/ 1 h 398"/>
                  <a:gd name="T8" fmla="*/ 1 w 986"/>
                  <a:gd name="T9" fmla="*/ 1 h 398"/>
                  <a:gd name="T10" fmla="*/ 1 w 986"/>
                  <a:gd name="T11" fmla="*/ 1 h 398"/>
                  <a:gd name="T12" fmla="*/ 1 w 986"/>
                  <a:gd name="T13" fmla="*/ 1 h 398"/>
                  <a:gd name="T14" fmla="*/ 1 w 986"/>
                  <a:gd name="T15" fmla="*/ 1 h 398"/>
                  <a:gd name="T16" fmla="*/ 1 w 986"/>
                  <a:gd name="T17" fmla="*/ 1 h 398"/>
                  <a:gd name="T18" fmla="*/ 1 w 986"/>
                  <a:gd name="T19" fmla="*/ 1 h 398"/>
                  <a:gd name="T20" fmla="*/ 1 w 986"/>
                  <a:gd name="T21" fmla="*/ 1 h 398"/>
                  <a:gd name="T22" fmla="*/ 1 w 986"/>
                  <a:gd name="T23" fmla="*/ 1 h 398"/>
                  <a:gd name="T24" fmla="*/ 1 w 986"/>
                  <a:gd name="T25" fmla="*/ 1 h 398"/>
                  <a:gd name="T26" fmla="*/ 1 w 986"/>
                  <a:gd name="T27" fmla="*/ 1 h 398"/>
                  <a:gd name="T28" fmla="*/ 1 w 986"/>
                  <a:gd name="T29" fmla="*/ 1 h 398"/>
                  <a:gd name="T30" fmla="*/ 1 w 986"/>
                  <a:gd name="T31" fmla="*/ 1 h 398"/>
                  <a:gd name="T32" fmla="*/ 1 w 986"/>
                  <a:gd name="T33" fmla="*/ 1 h 398"/>
                  <a:gd name="T34" fmla="*/ 1 w 986"/>
                  <a:gd name="T35" fmla="*/ 1 h 398"/>
                  <a:gd name="T36" fmla="*/ 1 w 986"/>
                  <a:gd name="T37" fmla="*/ 1 h 398"/>
                  <a:gd name="T38" fmla="*/ 1 w 986"/>
                  <a:gd name="T39" fmla="*/ 1 h 398"/>
                  <a:gd name="T40" fmla="*/ 1 w 986"/>
                  <a:gd name="T41" fmla="*/ 1 h 398"/>
                  <a:gd name="T42" fmla="*/ 1 w 986"/>
                  <a:gd name="T43" fmla="*/ 1 h 398"/>
                  <a:gd name="T44" fmla="*/ 1 w 986"/>
                  <a:gd name="T45" fmla="*/ 1 h 398"/>
                  <a:gd name="T46" fmla="*/ 1 w 986"/>
                  <a:gd name="T47" fmla="*/ 1 h 398"/>
                  <a:gd name="T48" fmla="*/ 1 w 986"/>
                  <a:gd name="T49" fmla="*/ 1 h 398"/>
                  <a:gd name="T50" fmla="*/ 1 w 986"/>
                  <a:gd name="T51" fmla="*/ 1 h 398"/>
                  <a:gd name="T52" fmla="*/ 1 w 986"/>
                  <a:gd name="T53" fmla="*/ 1 h 398"/>
                  <a:gd name="T54" fmla="*/ 1 w 986"/>
                  <a:gd name="T55" fmla="*/ 1 h 398"/>
                  <a:gd name="T56" fmla="*/ 1 w 986"/>
                  <a:gd name="T57" fmla="*/ 1 h 398"/>
                  <a:gd name="T58" fmla="*/ 1 w 986"/>
                  <a:gd name="T59" fmla="*/ 1 h 398"/>
                  <a:gd name="T60" fmla="*/ 1 w 986"/>
                  <a:gd name="T61" fmla="*/ 1 h 398"/>
                  <a:gd name="T62" fmla="*/ 1 w 986"/>
                  <a:gd name="T63" fmla="*/ 1 h 398"/>
                  <a:gd name="T64" fmla="*/ 1 w 986"/>
                  <a:gd name="T65" fmla="*/ 1 h 398"/>
                  <a:gd name="T66" fmla="*/ 1 w 986"/>
                  <a:gd name="T67" fmla="*/ 1 h 398"/>
                  <a:gd name="T68" fmla="*/ 1 w 986"/>
                  <a:gd name="T69" fmla="*/ 1 h 398"/>
                  <a:gd name="T70" fmla="*/ 1 w 986"/>
                  <a:gd name="T71" fmla="*/ 1 h 398"/>
                  <a:gd name="T72" fmla="*/ 1 w 986"/>
                  <a:gd name="T73" fmla="*/ 1 h 398"/>
                  <a:gd name="T74" fmla="*/ 1 w 986"/>
                  <a:gd name="T75" fmla="*/ 1 h 398"/>
                  <a:gd name="T76" fmla="*/ 1 w 986"/>
                  <a:gd name="T77" fmla="*/ 1 h 398"/>
                  <a:gd name="T78" fmla="*/ 1 w 986"/>
                  <a:gd name="T79" fmla="*/ 1 h 398"/>
                  <a:gd name="T80" fmla="*/ 1 w 986"/>
                  <a:gd name="T81" fmla="*/ 1 h 398"/>
                  <a:gd name="T82" fmla="*/ 1 w 986"/>
                  <a:gd name="T83" fmla="*/ 1 h 398"/>
                  <a:gd name="T84" fmla="*/ 1 w 986"/>
                  <a:gd name="T85" fmla="*/ 1 h 398"/>
                  <a:gd name="T86" fmla="*/ 1 w 986"/>
                  <a:gd name="T87" fmla="*/ 1 h 398"/>
                  <a:gd name="T88" fmla="*/ 1 w 986"/>
                  <a:gd name="T89" fmla="*/ 1 h 398"/>
                  <a:gd name="T90" fmla="*/ 1 w 986"/>
                  <a:gd name="T91" fmla="*/ 1 h 398"/>
                  <a:gd name="T92" fmla="*/ 1 w 986"/>
                  <a:gd name="T93" fmla="*/ 1 h 398"/>
                  <a:gd name="T94" fmla="*/ 1 w 986"/>
                  <a:gd name="T95" fmla="*/ 1 h 398"/>
                  <a:gd name="T96" fmla="*/ 1 w 986"/>
                  <a:gd name="T97" fmla="*/ 1 h 398"/>
                  <a:gd name="T98" fmla="*/ 1 w 986"/>
                  <a:gd name="T99" fmla="*/ 1 h 398"/>
                  <a:gd name="T100" fmla="*/ 1 w 986"/>
                  <a:gd name="T101" fmla="*/ 1 h 398"/>
                  <a:gd name="T102" fmla="*/ 1 w 986"/>
                  <a:gd name="T103" fmla="*/ 1 h 398"/>
                  <a:gd name="T104" fmla="*/ 1 w 986"/>
                  <a:gd name="T105" fmla="*/ 1 h 398"/>
                  <a:gd name="T106" fmla="*/ 1 w 986"/>
                  <a:gd name="T107" fmla="*/ 1 h 398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986" h="398">
                    <a:moveTo>
                      <a:pt x="901" y="398"/>
                    </a:moveTo>
                    <a:lnTo>
                      <a:pt x="867" y="398"/>
                    </a:lnTo>
                    <a:lnTo>
                      <a:pt x="829" y="398"/>
                    </a:lnTo>
                    <a:lnTo>
                      <a:pt x="789" y="398"/>
                    </a:lnTo>
                    <a:lnTo>
                      <a:pt x="747" y="396"/>
                    </a:lnTo>
                    <a:lnTo>
                      <a:pt x="702" y="396"/>
                    </a:lnTo>
                    <a:lnTo>
                      <a:pt x="656" y="394"/>
                    </a:lnTo>
                    <a:lnTo>
                      <a:pt x="608" y="393"/>
                    </a:lnTo>
                    <a:lnTo>
                      <a:pt x="561" y="392"/>
                    </a:lnTo>
                    <a:lnTo>
                      <a:pt x="513" y="389"/>
                    </a:lnTo>
                    <a:lnTo>
                      <a:pt x="467" y="388"/>
                    </a:lnTo>
                    <a:lnTo>
                      <a:pt x="421" y="386"/>
                    </a:lnTo>
                    <a:lnTo>
                      <a:pt x="376" y="384"/>
                    </a:lnTo>
                    <a:lnTo>
                      <a:pt x="334" y="383"/>
                    </a:lnTo>
                    <a:lnTo>
                      <a:pt x="294" y="380"/>
                    </a:lnTo>
                    <a:lnTo>
                      <a:pt x="258" y="378"/>
                    </a:lnTo>
                    <a:lnTo>
                      <a:pt x="225" y="377"/>
                    </a:lnTo>
                    <a:lnTo>
                      <a:pt x="210" y="376"/>
                    </a:lnTo>
                    <a:lnTo>
                      <a:pt x="194" y="376"/>
                    </a:lnTo>
                    <a:lnTo>
                      <a:pt x="179" y="374"/>
                    </a:lnTo>
                    <a:lnTo>
                      <a:pt x="163" y="373"/>
                    </a:lnTo>
                    <a:lnTo>
                      <a:pt x="148" y="373"/>
                    </a:lnTo>
                    <a:lnTo>
                      <a:pt x="132" y="372"/>
                    </a:lnTo>
                    <a:lnTo>
                      <a:pt x="117" y="372"/>
                    </a:lnTo>
                    <a:lnTo>
                      <a:pt x="102" y="372"/>
                    </a:lnTo>
                    <a:lnTo>
                      <a:pt x="81" y="334"/>
                    </a:lnTo>
                    <a:lnTo>
                      <a:pt x="64" y="289"/>
                    </a:lnTo>
                    <a:lnTo>
                      <a:pt x="48" y="241"/>
                    </a:lnTo>
                    <a:lnTo>
                      <a:pt x="35" y="190"/>
                    </a:lnTo>
                    <a:lnTo>
                      <a:pt x="23" y="142"/>
                    </a:lnTo>
                    <a:lnTo>
                      <a:pt x="14" y="97"/>
                    </a:lnTo>
                    <a:lnTo>
                      <a:pt x="6" y="57"/>
                    </a:lnTo>
                    <a:lnTo>
                      <a:pt x="0" y="27"/>
                    </a:lnTo>
                    <a:lnTo>
                      <a:pt x="12" y="62"/>
                    </a:lnTo>
                    <a:lnTo>
                      <a:pt x="26" y="100"/>
                    </a:lnTo>
                    <a:lnTo>
                      <a:pt x="42" y="140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5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0" y="283"/>
                    </a:lnTo>
                    <a:lnTo>
                      <a:pt x="139" y="257"/>
                    </a:lnTo>
                    <a:lnTo>
                      <a:pt x="147" y="234"/>
                    </a:lnTo>
                    <a:lnTo>
                      <a:pt x="157" y="211"/>
                    </a:lnTo>
                    <a:lnTo>
                      <a:pt x="170" y="190"/>
                    </a:lnTo>
                    <a:lnTo>
                      <a:pt x="185" y="170"/>
                    </a:lnTo>
                    <a:lnTo>
                      <a:pt x="204" y="152"/>
                    </a:lnTo>
                    <a:lnTo>
                      <a:pt x="227" y="135"/>
                    </a:lnTo>
                    <a:lnTo>
                      <a:pt x="215" y="157"/>
                    </a:lnTo>
                    <a:lnTo>
                      <a:pt x="202" y="184"/>
                    </a:lnTo>
                    <a:lnTo>
                      <a:pt x="191" y="214"/>
                    </a:lnTo>
                    <a:lnTo>
                      <a:pt x="185" y="248"/>
                    </a:lnTo>
                    <a:lnTo>
                      <a:pt x="182" y="281"/>
                    </a:lnTo>
                    <a:lnTo>
                      <a:pt x="188" y="313"/>
                    </a:lnTo>
                    <a:lnTo>
                      <a:pt x="201" y="343"/>
                    </a:lnTo>
                    <a:lnTo>
                      <a:pt x="225" y="370"/>
                    </a:lnTo>
                    <a:lnTo>
                      <a:pt x="250" y="343"/>
                    </a:lnTo>
                    <a:lnTo>
                      <a:pt x="271" y="305"/>
                    </a:lnTo>
                    <a:lnTo>
                      <a:pt x="285" y="260"/>
                    </a:lnTo>
                    <a:lnTo>
                      <a:pt x="292" y="211"/>
                    </a:lnTo>
                    <a:lnTo>
                      <a:pt x="291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8" y="8"/>
                    </a:lnTo>
                    <a:lnTo>
                      <a:pt x="262" y="34"/>
                    </a:lnTo>
                    <a:lnTo>
                      <a:pt x="282" y="63"/>
                    </a:lnTo>
                    <a:lnTo>
                      <a:pt x="300" y="95"/>
                    </a:lnTo>
                    <a:lnTo>
                      <a:pt x="315" y="130"/>
                    </a:lnTo>
                    <a:lnTo>
                      <a:pt x="325" y="168"/>
                    </a:lnTo>
                    <a:lnTo>
                      <a:pt x="333" y="211"/>
                    </a:lnTo>
                    <a:lnTo>
                      <a:pt x="339" y="258"/>
                    </a:lnTo>
                    <a:lnTo>
                      <a:pt x="340" y="309"/>
                    </a:lnTo>
                    <a:lnTo>
                      <a:pt x="354" y="288"/>
                    </a:lnTo>
                    <a:lnTo>
                      <a:pt x="370" y="266"/>
                    </a:lnTo>
                    <a:lnTo>
                      <a:pt x="388" y="244"/>
                    </a:lnTo>
                    <a:lnTo>
                      <a:pt x="409" y="222"/>
                    </a:lnTo>
                    <a:lnTo>
                      <a:pt x="430" y="203"/>
                    </a:lnTo>
                    <a:lnTo>
                      <a:pt x="451" y="184"/>
                    </a:lnTo>
                    <a:lnTo>
                      <a:pt x="471" y="170"/>
                    </a:lnTo>
                    <a:lnTo>
                      <a:pt x="492" y="160"/>
                    </a:lnTo>
                    <a:lnTo>
                      <a:pt x="483" y="180"/>
                    </a:lnTo>
                    <a:lnTo>
                      <a:pt x="469" y="203"/>
                    </a:lnTo>
                    <a:lnTo>
                      <a:pt x="452" y="227"/>
                    </a:lnTo>
                    <a:lnTo>
                      <a:pt x="433" y="251"/>
                    </a:lnTo>
                    <a:lnTo>
                      <a:pt x="415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0" y="334"/>
                    </a:lnTo>
                    <a:lnTo>
                      <a:pt x="388" y="339"/>
                    </a:lnTo>
                    <a:lnTo>
                      <a:pt x="396" y="343"/>
                    </a:lnTo>
                    <a:lnTo>
                      <a:pt x="407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4" y="360"/>
                    </a:lnTo>
                    <a:lnTo>
                      <a:pt x="458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2"/>
                    </a:lnTo>
                    <a:lnTo>
                      <a:pt x="375" y="65"/>
                    </a:lnTo>
                    <a:lnTo>
                      <a:pt x="346" y="36"/>
                    </a:lnTo>
                    <a:lnTo>
                      <a:pt x="375" y="57"/>
                    </a:lnTo>
                    <a:lnTo>
                      <a:pt x="400" y="79"/>
                    </a:lnTo>
                    <a:lnTo>
                      <a:pt x="423" y="102"/>
                    </a:lnTo>
                    <a:lnTo>
                      <a:pt x="444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4" y="10"/>
                    </a:lnTo>
                    <a:lnTo>
                      <a:pt x="490" y="39"/>
                    </a:lnTo>
                    <a:lnTo>
                      <a:pt x="506" y="70"/>
                    </a:lnTo>
                    <a:lnTo>
                      <a:pt x="520" y="106"/>
                    </a:lnTo>
                    <a:lnTo>
                      <a:pt x="531" y="145"/>
                    </a:lnTo>
                    <a:lnTo>
                      <a:pt x="539" y="188"/>
                    </a:lnTo>
                    <a:lnTo>
                      <a:pt x="542" y="236"/>
                    </a:lnTo>
                    <a:lnTo>
                      <a:pt x="538" y="290"/>
                    </a:lnTo>
                    <a:lnTo>
                      <a:pt x="527" y="349"/>
                    </a:lnTo>
                    <a:lnTo>
                      <a:pt x="553" y="321"/>
                    </a:lnTo>
                    <a:lnTo>
                      <a:pt x="576" y="288"/>
                    </a:lnTo>
                    <a:lnTo>
                      <a:pt x="595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3" y="125"/>
                    </a:lnTo>
                    <a:lnTo>
                      <a:pt x="584" y="83"/>
                    </a:lnTo>
                    <a:lnTo>
                      <a:pt x="552" y="42"/>
                    </a:lnTo>
                    <a:lnTo>
                      <a:pt x="567" y="50"/>
                    </a:lnTo>
                    <a:lnTo>
                      <a:pt x="582" y="59"/>
                    </a:lnTo>
                    <a:lnTo>
                      <a:pt x="597" y="69"/>
                    </a:lnTo>
                    <a:lnTo>
                      <a:pt x="611" y="80"/>
                    </a:lnTo>
                    <a:lnTo>
                      <a:pt x="622" y="95"/>
                    </a:lnTo>
                    <a:lnTo>
                      <a:pt x="633" y="113"/>
                    </a:lnTo>
                    <a:lnTo>
                      <a:pt x="642" y="134"/>
                    </a:lnTo>
                    <a:lnTo>
                      <a:pt x="648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9" y="32"/>
                    </a:lnTo>
                    <a:lnTo>
                      <a:pt x="645" y="0"/>
                    </a:lnTo>
                    <a:lnTo>
                      <a:pt x="656" y="38"/>
                    </a:lnTo>
                    <a:lnTo>
                      <a:pt x="661" y="82"/>
                    </a:lnTo>
                    <a:lnTo>
                      <a:pt x="663" y="129"/>
                    </a:lnTo>
                    <a:lnTo>
                      <a:pt x="660" y="178"/>
                    </a:lnTo>
                    <a:lnTo>
                      <a:pt x="652" y="228"/>
                    </a:lnTo>
                    <a:lnTo>
                      <a:pt x="642" y="276"/>
                    </a:lnTo>
                    <a:lnTo>
                      <a:pt x="627" y="320"/>
                    </a:lnTo>
                    <a:lnTo>
                      <a:pt x="610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80" y="255"/>
                    </a:lnTo>
                    <a:lnTo>
                      <a:pt x="697" y="212"/>
                    </a:lnTo>
                    <a:lnTo>
                      <a:pt x="711" y="167"/>
                    </a:lnTo>
                    <a:lnTo>
                      <a:pt x="722" y="122"/>
                    </a:lnTo>
                    <a:lnTo>
                      <a:pt x="729" y="77"/>
                    </a:lnTo>
                    <a:lnTo>
                      <a:pt x="733" y="33"/>
                    </a:lnTo>
                    <a:lnTo>
                      <a:pt x="741" y="87"/>
                    </a:lnTo>
                    <a:lnTo>
                      <a:pt x="745" y="147"/>
                    </a:lnTo>
                    <a:lnTo>
                      <a:pt x="743" y="210"/>
                    </a:lnTo>
                    <a:lnTo>
                      <a:pt x="730" y="268"/>
                    </a:lnTo>
                    <a:lnTo>
                      <a:pt x="743" y="252"/>
                    </a:lnTo>
                    <a:lnTo>
                      <a:pt x="757" y="232"/>
                    </a:lnTo>
                    <a:lnTo>
                      <a:pt x="771" y="206"/>
                    </a:lnTo>
                    <a:lnTo>
                      <a:pt x="785" y="180"/>
                    </a:lnTo>
                    <a:lnTo>
                      <a:pt x="797" y="153"/>
                    </a:lnTo>
                    <a:lnTo>
                      <a:pt x="809" y="129"/>
                    </a:lnTo>
                    <a:lnTo>
                      <a:pt x="817" y="108"/>
                    </a:lnTo>
                    <a:lnTo>
                      <a:pt x="821" y="93"/>
                    </a:lnTo>
                    <a:lnTo>
                      <a:pt x="819" y="117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5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7" y="295"/>
                    </a:lnTo>
                    <a:lnTo>
                      <a:pt x="726" y="324"/>
                    </a:lnTo>
                    <a:lnTo>
                      <a:pt x="752" y="306"/>
                    </a:lnTo>
                    <a:lnTo>
                      <a:pt x="778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70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1" y="166"/>
                    </a:lnTo>
                    <a:lnTo>
                      <a:pt x="882" y="193"/>
                    </a:lnTo>
                    <a:lnTo>
                      <a:pt x="873" y="220"/>
                    </a:lnTo>
                    <a:lnTo>
                      <a:pt x="862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49" y="297"/>
                    </a:lnTo>
                    <a:lnTo>
                      <a:pt x="877" y="271"/>
                    </a:lnTo>
                    <a:lnTo>
                      <a:pt x="902" y="237"/>
                    </a:lnTo>
                    <a:lnTo>
                      <a:pt x="925" y="200"/>
                    </a:lnTo>
                    <a:lnTo>
                      <a:pt x="945" y="161"/>
                    </a:lnTo>
                    <a:lnTo>
                      <a:pt x="962" y="122"/>
                    </a:lnTo>
                    <a:lnTo>
                      <a:pt x="976" y="83"/>
                    </a:lnTo>
                    <a:lnTo>
                      <a:pt x="986" y="46"/>
                    </a:lnTo>
                    <a:lnTo>
                      <a:pt x="980" y="86"/>
                    </a:lnTo>
                    <a:lnTo>
                      <a:pt x="979" y="128"/>
                    </a:lnTo>
                    <a:lnTo>
                      <a:pt x="980" y="169"/>
                    </a:lnTo>
                    <a:lnTo>
                      <a:pt x="984" y="210"/>
                    </a:lnTo>
                    <a:lnTo>
                      <a:pt x="986" y="247"/>
                    </a:lnTo>
                    <a:lnTo>
                      <a:pt x="986" y="282"/>
                    </a:lnTo>
                    <a:lnTo>
                      <a:pt x="983" y="312"/>
                    </a:lnTo>
                    <a:lnTo>
                      <a:pt x="975" y="339"/>
                    </a:lnTo>
                    <a:lnTo>
                      <a:pt x="901" y="398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</p:grpSp>
      <p:pic>
        <p:nvPicPr>
          <p:cNvPr id="2" name="tet chuan.beat +1">
            <a:hlinkClick r:id="" action="ppaction://media"/>
            <a:extLst>
              <a:ext uri="{FF2B5EF4-FFF2-40B4-BE49-F238E27FC236}">
                <a16:creationId xmlns:a16="http://schemas.microsoft.com/office/drawing/2014/main" id="{4A83E7D7-6C97-F105-BBD4-05B398B45A8B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7"/>
          <a:stretch>
            <a:fillRect/>
          </a:stretch>
        </p:blipFill>
        <p:spPr>
          <a:xfrm>
            <a:off x="11145590" y="166062"/>
            <a:ext cx="609600" cy="6096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89818682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2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26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plus(in)">
                                      <p:cBhvr>
                                        <p:cTn id="31" dur="2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2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38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39" restart="whenNotActive" fill="hold" evtFilter="cancelBubble" nodeType="interactiveSeq">
                <p:stCondLst>
                  <p:cond evt="onClick" delay="0">
                    <p:tgtEl>
                      <p:spTgt spid="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0" fill="hold">
                      <p:stCondLst>
                        <p:cond delay="0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43" dur="236173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"/>
                  </p:tgtEl>
                </p:cond>
              </p:nextCondLst>
            </p:seq>
            <p:audio>
              <p:cMediaNode vol="80000">
                <p:cTn id="44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"/>
                </p:tgtEl>
              </p:cMediaNode>
            </p:audio>
          </p:childTnLst>
        </p:cTn>
      </p:par>
    </p:tnLst>
    <p:bldLst>
      <p:bldP spid="6" grpId="0"/>
      <p:bldP spid="7" grpId="0"/>
      <p:bldP spid="8" grpId="0"/>
      <p:bldP spid="9" grpId="0"/>
      <p:bldP spid="12" grpId="0"/>
      <p:bldP spid="14" grpId="0"/>
      <p:bldP spid="14" grpId="1"/>
      <p:bldP spid="15" grpId="0"/>
      <p:bldP spid="15" grpId="1"/>
      <p:bldP spid="16" grpId="0"/>
      <p:bldP spid="16" grpId="1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6">
            <a:lumMod val="20000"/>
            <a:lumOff val="80000"/>
            <a:alpha val="16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Content Placeholder 5"/>
          <p:cNvPicPr>
            <a:picLocks noGrp="1" noChangeAspect="1"/>
          </p:cNvPicPr>
          <p:nvPr>
            <p:ph sz="half" idx="2"/>
          </p:nvPr>
        </p:nvPicPr>
        <p:blipFill>
          <a:blip r:embed="rId2">
            <a:clrChange>
              <a:clrFrom>
                <a:srgbClr val="FFFFFF">
                  <a:alpha val="100000"/>
                </a:srgbClr>
              </a:clrFrom>
              <a:clrTo>
                <a:srgbClr val="FFFFFF">
                  <a:alpha val="100000"/>
                  <a:alpha val="0"/>
                </a:srgbClr>
              </a:clrTo>
            </a:clrChange>
          </a:blip>
          <a:stretch>
            <a:fillRect/>
          </a:stretch>
        </p:blipFill>
        <p:spPr>
          <a:xfrm rot="9720000" flipH="1" flipV="1">
            <a:off x="7746281" y="211586"/>
            <a:ext cx="4529455" cy="2062480"/>
          </a:xfrm>
          <a:prstGeom prst="rect">
            <a:avLst/>
          </a:prstGeom>
        </p:spPr>
      </p:pic>
      <p:sp>
        <p:nvSpPr>
          <p:cNvPr id="3" name="Rectangle 4"/>
          <p:cNvSpPr/>
          <p:nvPr/>
        </p:nvSpPr>
        <p:spPr>
          <a:xfrm>
            <a:off x="4918620" y="1418079"/>
            <a:ext cx="1471295" cy="58610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Times New Roman" panose="02020603050405020304"/>
                <a:ea typeface="Times New Roman" panose="02020603050405020304"/>
                <a:cs typeface="+mn-cs"/>
              </a:rPr>
              <a:t>TIẾT 13</a:t>
            </a:r>
          </a:p>
        </p:txBody>
      </p:sp>
      <p:sp>
        <p:nvSpPr>
          <p:cNvPr id="7" name="Rectangle 5"/>
          <p:cNvSpPr/>
          <p:nvPr/>
        </p:nvSpPr>
        <p:spPr>
          <a:xfrm>
            <a:off x="3949166" y="1988036"/>
            <a:ext cx="3836307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Times New Roman" panose="02020603050405020304"/>
                <a:ea typeface="Times New Roman" panose="02020603050405020304"/>
                <a:cs typeface="+mn-cs"/>
              </a:rPr>
              <a:t>HÁT : TẾT LÀ TẾT</a:t>
            </a:r>
            <a:endParaRPr kumimoji="0" lang="en-US" sz="3200" b="0" i="0" u="none" strike="noStrike" kern="1200" cap="none" spc="0" normalizeH="0" baseline="0" noProof="0" dirty="0">
              <a:ln>
                <a:noFill/>
              </a:ln>
              <a:solidFill>
                <a:srgbClr val="7030A0"/>
              </a:solidFill>
              <a:effectLst/>
              <a:uLnTx/>
              <a:uFillTx/>
              <a:latin typeface="Times New Roman" panose="02020603050405020304"/>
              <a:ea typeface="Times New Roman" panose="02020603050405020304"/>
              <a:cs typeface="+mn-cs"/>
            </a:endParaRPr>
          </a:p>
        </p:txBody>
      </p:sp>
      <p:sp>
        <p:nvSpPr>
          <p:cNvPr id="8" name="Rectangle 6"/>
          <p:cNvSpPr/>
          <p:nvPr/>
        </p:nvSpPr>
        <p:spPr>
          <a:xfrm>
            <a:off x="6743009" y="2471938"/>
            <a:ext cx="5345410" cy="41787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000" b="0" i="1" u="none" strike="noStrike" kern="1200" cap="none" spc="0" normalizeH="0" baseline="0" noProof="0" dirty="0" err="1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Times New Roman" panose="02020603050405020304"/>
                <a:ea typeface="Times New Roman" panose="02020603050405020304"/>
                <a:cs typeface="+mn-cs"/>
              </a:rPr>
              <a:t>Nhạc</a:t>
            </a:r>
            <a:r>
              <a:rPr kumimoji="0" lang="fr-FR" sz="2000" b="0" i="1" u="none" strike="noStrike" kern="120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Times New Roman" panose="02020603050405020304"/>
                <a:ea typeface="Times New Roman" panose="02020603050405020304"/>
                <a:cs typeface="+mn-cs"/>
              </a:rPr>
              <a:t> </a:t>
            </a:r>
            <a:r>
              <a:rPr kumimoji="0" lang="fr-FR" sz="2000" b="0" i="1" u="none" strike="noStrike" kern="1200" cap="none" spc="0" normalizeH="0" baseline="0" noProof="0" dirty="0" err="1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Times New Roman" panose="02020603050405020304"/>
                <a:ea typeface="Times New Roman" panose="02020603050405020304"/>
                <a:cs typeface="+mn-cs"/>
              </a:rPr>
              <a:t>và</a:t>
            </a:r>
            <a:r>
              <a:rPr kumimoji="0" lang="fr-FR" sz="2000" b="0" i="1" u="none" strike="noStrike" kern="120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Times New Roman" panose="02020603050405020304"/>
                <a:ea typeface="Times New Roman" panose="02020603050405020304"/>
                <a:cs typeface="+mn-cs"/>
              </a:rPr>
              <a:t> </a:t>
            </a:r>
            <a:r>
              <a:rPr kumimoji="0" lang="fr-FR" sz="2000" b="0" i="1" u="none" strike="noStrike" kern="1200" cap="none" spc="0" normalizeH="0" baseline="0" noProof="0" dirty="0" err="1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Times New Roman" panose="02020603050405020304"/>
                <a:ea typeface="Times New Roman" panose="02020603050405020304"/>
                <a:cs typeface="+mn-cs"/>
              </a:rPr>
              <a:t>lời</a:t>
            </a:r>
            <a:r>
              <a:rPr kumimoji="0" lang="fr-FR" sz="2000" b="0" i="1" u="none" strike="noStrike" kern="120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Times New Roman" panose="02020603050405020304"/>
                <a:ea typeface="Times New Roman" panose="02020603050405020304"/>
                <a:cs typeface="+mn-cs"/>
              </a:rPr>
              <a:t>: </a:t>
            </a:r>
            <a:r>
              <a:rPr kumimoji="0" lang="fr-FR" sz="2000" b="0" i="1" u="none" strike="noStrike" kern="1200" cap="none" spc="0" normalizeH="0" baseline="0" noProof="0" dirty="0" err="1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Times New Roman" panose="02020603050405020304"/>
                <a:ea typeface="Times New Roman" panose="02020603050405020304"/>
                <a:cs typeface="+mn-cs"/>
              </a:rPr>
              <a:t>Nhất</a:t>
            </a:r>
            <a:r>
              <a:rPr kumimoji="0" lang="fr-FR" sz="2000" b="0" i="1" u="none" strike="noStrike" kern="120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Times New Roman" panose="02020603050405020304"/>
                <a:ea typeface="Times New Roman" panose="02020603050405020304"/>
                <a:cs typeface="+mn-cs"/>
              </a:rPr>
              <a:t> Trung</a:t>
            </a:r>
            <a:endParaRPr kumimoji="0" lang="fr-FR" sz="2000" b="0" i="1" u="none" strike="noStrike" kern="1200" cap="none" spc="0" normalizeH="0" baseline="0" noProof="0" dirty="0">
              <a:ln>
                <a:noFill/>
              </a:ln>
              <a:solidFill>
                <a:srgbClr val="7030A0"/>
              </a:solidFill>
              <a:effectLst/>
              <a:uLnTx/>
              <a:uFillTx/>
              <a:latin typeface="Times New Roman" panose="02020603050405020304"/>
              <a:ea typeface="Calibri" panose="020F0502020204030204"/>
              <a:cs typeface="+mn-cs"/>
            </a:endParaRPr>
          </a:p>
        </p:txBody>
      </p:sp>
      <p:grpSp>
        <p:nvGrpSpPr>
          <p:cNvPr id="10255" name="Group 34"/>
          <p:cNvGrpSpPr/>
          <p:nvPr/>
        </p:nvGrpSpPr>
        <p:grpSpPr bwMode="auto">
          <a:xfrm>
            <a:off x="-148590" y="6451600"/>
            <a:ext cx="12489180" cy="406400"/>
            <a:chOff x="0" y="4003"/>
            <a:chExt cx="5511" cy="317"/>
          </a:xfrm>
        </p:grpSpPr>
        <p:sp>
          <p:nvSpPr>
            <p:cNvPr id="10264" name="Freeform 35"/>
            <p:cNvSpPr/>
            <p:nvPr/>
          </p:nvSpPr>
          <p:spPr bwMode="auto">
            <a:xfrm>
              <a:off x="527" y="4003"/>
              <a:ext cx="301" cy="189"/>
            </a:xfrm>
            <a:custGeom>
              <a:avLst/>
              <a:gdLst>
                <a:gd name="T0" fmla="*/ 170 w 301"/>
                <a:gd name="T1" fmla="*/ 106 h 189"/>
                <a:gd name="T2" fmla="*/ 177 w 301"/>
                <a:gd name="T3" fmla="*/ 97 h 189"/>
                <a:gd name="T4" fmla="*/ 186 w 301"/>
                <a:gd name="T5" fmla="*/ 88 h 189"/>
                <a:gd name="T6" fmla="*/ 199 w 301"/>
                <a:gd name="T7" fmla="*/ 80 h 189"/>
                <a:gd name="T8" fmla="*/ 212 w 301"/>
                <a:gd name="T9" fmla="*/ 72 h 189"/>
                <a:gd name="T10" fmla="*/ 229 w 301"/>
                <a:gd name="T11" fmla="*/ 67 h 189"/>
                <a:gd name="T12" fmla="*/ 247 w 301"/>
                <a:gd name="T13" fmla="*/ 63 h 189"/>
                <a:gd name="T14" fmla="*/ 269 w 301"/>
                <a:gd name="T15" fmla="*/ 63 h 189"/>
                <a:gd name="T16" fmla="*/ 291 w 301"/>
                <a:gd name="T17" fmla="*/ 67 h 189"/>
                <a:gd name="T18" fmla="*/ 298 w 301"/>
                <a:gd name="T19" fmla="*/ 75 h 189"/>
                <a:gd name="T20" fmla="*/ 301 w 301"/>
                <a:gd name="T21" fmla="*/ 87 h 189"/>
                <a:gd name="T22" fmla="*/ 298 w 301"/>
                <a:gd name="T23" fmla="*/ 101 h 189"/>
                <a:gd name="T24" fmla="*/ 291 w 301"/>
                <a:gd name="T25" fmla="*/ 117 h 189"/>
                <a:gd name="T26" fmla="*/ 279 w 301"/>
                <a:gd name="T27" fmla="*/ 135 h 189"/>
                <a:gd name="T28" fmla="*/ 264 w 301"/>
                <a:gd name="T29" fmla="*/ 153 h 189"/>
                <a:gd name="T30" fmla="*/ 243 w 301"/>
                <a:gd name="T31" fmla="*/ 172 h 189"/>
                <a:gd name="T32" fmla="*/ 217 w 301"/>
                <a:gd name="T33" fmla="*/ 189 h 189"/>
                <a:gd name="T34" fmla="*/ 194 w 301"/>
                <a:gd name="T35" fmla="*/ 186 h 189"/>
                <a:gd name="T36" fmla="*/ 173 w 301"/>
                <a:gd name="T37" fmla="*/ 182 h 189"/>
                <a:gd name="T38" fmla="*/ 151 w 301"/>
                <a:gd name="T39" fmla="*/ 179 h 189"/>
                <a:gd name="T40" fmla="*/ 131 w 301"/>
                <a:gd name="T41" fmla="*/ 174 h 189"/>
                <a:gd name="T42" fmla="*/ 112 w 301"/>
                <a:gd name="T43" fmla="*/ 169 h 189"/>
                <a:gd name="T44" fmla="*/ 92 w 301"/>
                <a:gd name="T45" fmla="*/ 163 h 189"/>
                <a:gd name="T46" fmla="*/ 74 w 301"/>
                <a:gd name="T47" fmla="*/ 157 h 189"/>
                <a:gd name="T48" fmla="*/ 55 w 301"/>
                <a:gd name="T49" fmla="*/ 150 h 189"/>
                <a:gd name="T50" fmla="*/ 42 w 301"/>
                <a:gd name="T51" fmla="*/ 143 h 189"/>
                <a:gd name="T52" fmla="*/ 28 w 301"/>
                <a:gd name="T53" fmla="*/ 136 h 189"/>
                <a:gd name="T54" fmla="*/ 17 w 301"/>
                <a:gd name="T55" fmla="*/ 127 h 189"/>
                <a:gd name="T56" fmla="*/ 8 w 301"/>
                <a:gd name="T57" fmla="*/ 119 h 189"/>
                <a:gd name="T58" fmla="*/ 3 w 301"/>
                <a:gd name="T59" fmla="*/ 109 h 189"/>
                <a:gd name="T60" fmla="*/ 0 w 301"/>
                <a:gd name="T61" fmla="*/ 101 h 189"/>
                <a:gd name="T62" fmla="*/ 2 w 301"/>
                <a:gd name="T63" fmla="*/ 93 h 189"/>
                <a:gd name="T64" fmla="*/ 6 w 301"/>
                <a:gd name="T65" fmla="*/ 87 h 189"/>
                <a:gd name="T66" fmla="*/ 16 w 301"/>
                <a:gd name="T67" fmla="*/ 82 h 189"/>
                <a:gd name="T68" fmla="*/ 28 w 301"/>
                <a:gd name="T69" fmla="*/ 77 h 189"/>
                <a:gd name="T70" fmla="*/ 42 w 301"/>
                <a:gd name="T71" fmla="*/ 74 h 189"/>
                <a:gd name="T72" fmla="*/ 60 w 301"/>
                <a:gd name="T73" fmla="*/ 74 h 189"/>
                <a:gd name="T74" fmla="*/ 78 w 301"/>
                <a:gd name="T75" fmla="*/ 76 h 189"/>
                <a:gd name="T76" fmla="*/ 96 w 301"/>
                <a:gd name="T77" fmla="*/ 83 h 189"/>
                <a:gd name="T78" fmla="*/ 116 w 301"/>
                <a:gd name="T79" fmla="*/ 95 h 189"/>
                <a:gd name="T80" fmla="*/ 136 w 301"/>
                <a:gd name="T81" fmla="*/ 114 h 189"/>
                <a:gd name="T82" fmla="*/ 133 w 301"/>
                <a:gd name="T83" fmla="*/ 82 h 189"/>
                <a:gd name="T84" fmla="*/ 131 w 301"/>
                <a:gd name="T85" fmla="*/ 45 h 189"/>
                <a:gd name="T86" fmla="*/ 130 w 301"/>
                <a:gd name="T87" fmla="*/ 16 h 189"/>
                <a:gd name="T88" fmla="*/ 130 w 301"/>
                <a:gd name="T89" fmla="*/ 3 h 189"/>
                <a:gd name="T90" fmla="*/ 156 w 301"/>
                <a:gd name="T91" fmla="*/ 0 h 189"/>
                <a:gd name="T92" fmla="*/ 157 w 301"/>
                <a:gd name="T93" fmla="*/ 12 h 189"/>
                <a:gd name="T94" fmla="*/ 163 w 301"/>
                <a:gd name="T95" fmla="*/ 39 h 189"/>
                <a:gd name="T96" fmla="*/ 168 w 301"/>
                <a:gd name="T97" fmla="*/ 74 h 189"/>
                <a:gd name="T98" fmla="*/ 170 w 301"/>
                <a:gd name="T99" fmla="*/ 106 h 189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301" h="189">
                  <a:moveTo>
                    <a:pt x="170" y="106"/>
                  </a:moveTo>
                  <a:lnTo>
                    <a:pt x="177" y="97"/>
                  </a:lnTo>
                  <a:lnTo>
                    <a:pt x="186" y="88"/>
                  </a:lnTo>
                  <a:lnTo>
                    <a:pt x="199" y="80"/>
                  </a:lnTo>
                  <a:lnTo>
                    <a:pt x="212" y="72"/>
                  </a:lnTo>
                  <a:lnTo>
                    <a:pt x="229" y="67"/>
                  </a:lnTo>
                  <a:lnTo>
                    <a:pt x="247" y="63"/>
                  </a:lnTo>
                  <a:lnTo>
                    <a:pt x="269" y="63"/>
                  </a:lnTo>
                  <a:lnTo>
                    <a:pt x="291" y="67"/>
                  </a:lnTo>
                  <a:lnTo>
                    <a:pt x="298" y="75"/>
                  </a:lnTo>
                  <a:lnTo>
                    <a:pt x="301" y="87"/>
                  </a:lnTo>
                  <a:lnTo>
                    <a:pt x="298" y="101"/>
                  </a:lnTo>
                  <a:lnTo>
                    <a:pt x="291" y="117"/>
                  </a:lnTo>
                  <a:lnTo>
                    <a:pt x="279" y="135"/>
                  </a:lnTo>
                  <a:lnTo>
                    <a:pt x="264" y="153"/>
                  </a:lnTo>
                  <a:lnTo>
                    <a:pt x="243" y="172"/>
                  </a:lnTo>
                  <a:lnTo>
                    <a:pt x="217" y="189"/>
                  </a:lnTo>
                  <a:lnTo>
                    <a:pt x="194" y="186"/>
                  </a:lnTo>
                  <a:lnTo>
                    <a:pt x="173" y="182"/>
                  </a:lnTo>
                  <a:lnTo>
                    <a:pt x="151" y="179"/>
                  </a:lnTo>
                  <a:lnTo>
                    <a:pt x="131" y="174"/>
                  </a:lnTo>
                  <a:lnTo>
                    <a:pt x="112" y="169"/>
                  </a:lnTo>
                  <a:lnTo>
                    <a:pt x="92" y="163"/>
                  </a:lnTo>
                  <a:lnTo>
                    <a:pt x="74" y="157"/>
                  </a:lnTo>
                  <a:lnTo>
                    <a:pt x="55" y="150"/>
                  </a:lnTo>
                  <a:lnTo>
                    <a:pt x="42" y="143"/>
                  </a:lnTo>
                  <a:lnTo>
                    <a:pt x="28" y="136"/>
                  </a:lnTo>
                  <a:lnTo>
                    <a:pt x="17" y="127"/>
                  </a:lnTo>
                  <a:lnTo>
                    <a:pt x="8" y="119"/>
                  </a:lnTo>
                  <a:lnTo>
                    <a:pt x="3" y="109"/>
                  </a:lnTo>
                  <a:lnTo>
                    <a:pt x="0" y="101"/>
                  </a:lnTo>
                  <a:lnTo>
                    <a:pt x="2" y="93"/>
                  </a:lnTo>
                  <a:lnTo>
                    <a:pt x="6" y="87"/>
                  </a:lnTo>
                  <a:lnTo>
                    <a:pt x="16" y="82"/>
                  </a:lnTo>
                  <a:lnTo>
                    <a:pt x="28" y="77"/>
                  </a:lnTo>
                  <a:lnTo>
                    <a:pt x="42" y="74"/>
                  </a:lnTo>
                  <a:lnTo>
                    <a:pt x="60" y="74"/>
                  </a:lnTo>
                  <a:lnTo>
                    <a:pt x="78" y="76"/>
                  </a:lnTo>
                  <a:lnTo>
                    <a:pt x="96" y="83"/>
                  </a:lnTo>
                  <a:lnTo>
                    <a:pt x="116" y="95"/>
                  </a:lnTo>
                  <a:lnTo>
                    <a:pt x="136" y="114"/>
                  </a:lnTo>
                  <a:lnTo>
                    <a:pt x="133" y="82"/>
                  </a:lnTo>
                  <a:lnTo>
                    <a:pt x="131" y="45"/>
                  </a:lnTo>
                  <a:lnTo>
                    <a:pt x="130" y="16"/>
                  </a:lnTo>
                  <a:lnTo>
                    <a:pt x="130" y="3"/>
                  </a:lnTo>
                  <a:lnTo>
                    <a:pt x="156" y="0"/>
                  </a:lnTo>
                  <a:lnTo>
                    <a:pt x="157" y="12"/>
                  </a:lnTo>
                  <a:lnTo>
                    <a:pt x="163" y="39"/>
                  </a:lnTo>
                  <a:lnTo>
                    <a:pt x="168" y="74"/>
                  </a:lnTo>
                  <a:lnTo>
                    <a:pt x="170" y="106"/>
                  </a:lnTo>
                  <a:close/>
                </a:path>
              </a:pathLst>
            </a:custGeom>
            <a:solidFill>
              <a:srgbClr val="7FE5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265" name="Freeform 36"/>
            <p:cNvSpPr/>
            <p:nvPr/>
          </p:nvSpPr>
          <p:spPr bwMode="auto">
            <a:xfrm>
              <a:off x="988" y="4094"/>
              <a:ext cx="169" cy="97"/>
            </a:xfrm>
            <a:custGeom>
              <a:avLst/>
              <a:gdLst>
                <a:gd name="T0" fmla="*/ 67 w 169"/>
                <a:gd name="T1" fmla="*/ 15 h 97"/>
                <a:gd name="T2" fmla="*/ 53 w 169"/>
                <a:gd name="T3" fmla="*/ 16 h 97"/>
                <a:gd name="T4" fmla="*/ 41 w 169"/>
                <a:gd name="T5" fmla="*/ 18 h 97"/>
                <a:gd name="T6" fmla="*/ 30 w 169"/>
                <a:gd name="T7" fmla="*/ 20 h 97"/>
                <a:gd name="T8" fmla="*/ 21 w 169"/>
                <a:gd name="T9" fmla="*/ 24 h 97"/>
                <a:gd name="T10" fmla="*/ 13 w 169"/>
                <a:gd name="T11" fmla="*/ 28 h 97"/>
                <a:gd name="T12" fmla="*/ 7 w 169"/>
                <a:gd name="T13" fmla="*/ 33 h 97"/>
                <a:gd name="T14" fmla="*/ 3 w 169"/>
                <a:gd name="T15" fmla="*/ 42 h 97"/>
                <a:gd name="T16" fmla="*/ 0 w 169"/>
                <a:gd name="T17" fmla="*/ 51 h 97"/>
                <a:gd name="T18" fmla="*/ 0 w 169"/>
                <a:gd name="T19" fmla="*/ 62 h 97"/>
                <a:gd name="T20" fmla="*/ 1 w 169"/>
                <a:gd name="T21" fmla="*/ 71 h 97"/>
                <a:gd name="T22" fmla="*/ 6 w 169"/>
                <a:gd name="T23" fmla="*/ 79 h 97"/>
                <a:gd name="T24" fmla="*/ 13 w 169"/>
                <a:gd name="T25" fmla="*/ 87 h 97"/>
                <a:gd name="T26" fmla="*/ 24 w 169"/>
                <a:gd name="T27" fmla="*/ 92 h 97"/>
                <a:gd name="T28" fmla="*/ 36 w 169"/>
                <a:gd name="T29" fmla="*/ 96 h 97"/>
                <a:gd name="T30" fmla="*/ 53 w 169"/>
                <a:gd name="T31" fmla="*/ 97 h 97"/>
                <a:gd name="T32" fmla="*/ 71 w 169"/>
                <a:gd name="T33" fmla="*/ 95 h 97"/>
                <a:gd name="T34" fmla="*/ 91 w 169"/>
                <a:gd name="T35" fmla="*/ 90 h 97"/>
                <a:gd name="T36" fmla="*/ 112 w 169"/>
                <a:gd name="T37" fmla="*/ 84 h 97"/>
                <a:gd name="T38" fmla="*/ 132 w 169"/>
                <a:gd name="T39" fmla="*/ 78 h 97"/>
                <a:gd name="T40" fmla="*/ 149 w 169"/>
                <a:gd name="T41" fmla="*/ 69 h 97"/>
                <a:gd name="T42" fmla="*/ 161 w 169"/>
                <a:gd name="T43" fmla="*/ 59 h 97"/>
                <a:gd name="T44" fmla="*/ 169 w 169"/>
                <a:gd name="T45" fmla="*/ 46 h 97"/>
                <a:gd name="T46" fmla="*/ 169 w 169"/>
                <a:gd name="T47" fmla="*/ 32 h 97"/>
                <a:gd name="T48" fmla="*/ 161 w 169"/>
                <a:gd name="T49" fmla="*/ 15 h 97"/>
                <a:gd name="T50" fmla="*/ 154 w 169"/>
                <a:gd name="T51" fmla="*/ 9 h 97"/>
                <a:gd name="T52" fmla="*/ 144 w 169"/>
                <a:gd name="T53" fmla="*/ 4 h 97"/>
                <a:gd name="T54" fmla="*/ 132 w 169"/>
                <a:gd name="T55" fmla="*/ 2 h 97"/>
                <a:gd name="T56" fmla="*/ 119 w 169"/>
                <a:gd name="T57" fmla="*/ 0 h 97"/>
                <a:gd name="T58" fmla="*/ 105 w 169"/>
                <a:gd name="T59" fmla="*/ 2 h 97"/>
                <a:gd name="T60" fmla="*/ 91 w 169"/>
                <a:gd name="T61" fmla="*/ 5 h 97"/>
                <a:gd name="T62" fmla="*/ 77 w 169"/>
                <a:gd name="T63" fmla="*/ 9 h 97"/>
                <a:gd name="T64" fmla="*/ 67 w 169"/>
                <a:gd name="T65" fmla="*/ 15 h 97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169" h="97">
                  <a:moveTo>
                    <a:pt x="67" y="15"/>
                  </a:moveTo>
                  <a:lnTo>
                    <a:pt x="53" y="16"/>
                  </a:lnTo>
                  <a:lnTo>
                    <a:pt x="41" y="18"/>
                  </a:lnTo>
                  <a:lnTo>
                    <a:pt x="30" y="20"/>
                  </a:lnTo>
                  <a:lnTo>
                    <a:pt x="21" y="24"/>
                  </a:lnTo>
                  <a:lnTo>
                    <a:pt x="13" y="28"/>
                  </a:lnTo>
                  <a:lnTo>
                    <a:pt x="7" y="33"/>
                  </a:lnTo>
                  <a:lnTo>
                    <a:pt x="3" y="42"/>
                  </a:lnTo>
                  <a:lnTo>
                    <a:pt x="0" y="51"/>
                  </a:lnTo>
                  <a:lnTo>
                    <a:pt x="0" y="62"/>
                  </a:lnTo>
                  <a:lnTo>
                    <a:pt x="1" y="71"/>
                  </a:lnTo>
                  <a:lnTo>
                    <a:pt x="6" y="79"/>
                  </a:lnTo>
                  <a:lnTo>
                    <a:pt x="13" y="87"/>
                  </a:lnTo>
                  <a:lnTo>
                    <a:pt x="24" y="92"/>
                  </a:lnTo>
                  <a:lnTo>
                    <a:pt x="36" y="96"/>
                  </a:lnTo>
                  <a:lnTo>
                    <a:pt x="53" y="97"/>
                  </a:lnTo>
                  <a:lnTo>
                    <a:pt x="71" y="95"/>
                  </a:lnTo>
                  <a:lnTo>
                    <a:pt x="91" y="90"/>
                  </a:lnTo>
                  <a:lnTo>
                    <a:pt x="112" y="84"/>
                  </a:lnTo>
                  <a:lnTo>
                    <a:pt x="132" y="78"/>
                  </a:lnTo>
                  <a:lnTo>
                    <a:pt x="149" y="69"/>
                  </a:lnTo>
                  <a:lnTo>
                    <a:pt x="161" y="59"/>
                  </a:lnTo>
                  <a:lnTo>
                    <a:pt x="169" y="46"/>
                  </a:lnTo>
                  <a:lnTo>
                    <a:pt x="169" y="32"/>
                  </a:lnTo>
                  <a:lnTo>
                    <a:pt x="161" y="15"/>
                  </a:lnTo>
                  <a:lnTo>
                    <a:pt x="154" y="9"/>
                  </a:lnTo>
                  <a:lnTo>
                    <a:pt x="144" y="4"/>
                  </a:lnTo>
                  <a:lnTo>
                    <a:pt x="132" y="2"/>
                  </a:lnTo>
                  <a:lnTo>
                    <a:pt x="119" y="0"/>
                  </a:lnTo>
                  <a:lnTo>
                    <a:pt x="105" y="2"/>
                  </a:lnTo>
                  <a:lnTo>
                    <a:pt x="91" y="5"/>
                  </a:lnTo>
                  <a:lnTo>
                    <a:pt x="77" y="9"/>
                  </a:lnTo>
                  <a:lnTo>
                    <a:pt x="67" y="1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266" name="Freeform 37"/>
            <p:cNvSpPr/>
            <p:nvPr/>
          </p:nvSpPr>
          <p:spPr bwMode="auto">
            <a:xfrm>
              <a:off x="1050" y="4238"/>
              <a:ext cx="236" cy="75"/>
            </a:xfrm>
            <a:custGeom>
              <a:avLst/>
              <a:gdLst>
                <a:gd name="T0" fmla="*/ 102 w 236"/>
                <a:gd name="T1" fmla="*/ 2 h 75"/>
                <a:gd name="T2" fmla="*/ 78 w 236"/>
                <a:gd name="T3" fmla="*/ 0 h 75"/>
                <a:gd name="T4" fmla="*/ 57 w 236"/>
                <a:gd name="T5" fmla="*/ 3 h 75"/>
                <a:gd name="T6" fmla="*/ 37 w 236"/>
                <a:gd name="T7" fmla="*/ 6 h 75"/>
                <a:gd name="T8" fmla="*/ 20 w 236"/>
                <a:gd name="T9" fmla="*/ 13 h 75"/>
                <a:gd name="T10" fmla="*/ 8 w 236"/>
                <a:gd name="T11" fmla="*/ 22 h 75"/>
                <a:gd name="T12" fmla="*/ 0 w 236"/>
                <a:gd name="T13" fmla="*/ 32 h 75"/>
                <a:gd name="T14" fmla="*/ 0 w 236"/>
                <a:gd name="T15" fmla="*/ 45 h 75"/>
                <a:gd name="T16" fmla="*/ 6 w 236"/>
                <a:gd name="T17" fmla="*/ 61 h 75"/>
                <a:gd name="T18" fmla="*/ 40 w 236"/>
                <a:gd name="T19" fmla="*/ 68 h 75"/>
                <a:gd name="T20" fmla="*/ 69 w 236"/>
                <a:gd name="T21" fmla="*/ 73 h 75"/>
                <a:gd name="T22" fmla="*/ 95 w 236"/>
                <a:gd name="T23" fmla="*/ 75 h 75"/>
                <a:gd name="T24" fmla="*/ 116 w 236"/>
                <a:gd name="T25" fmla="*/ 75 h 75"/>
                <a:gd name="T26" fmla="*/ 136 w 236"/>
                <a:gd name="T27" fmla="*/ 75 h 75"/>
                <a:gd name="T28" fmla="*/ 156 w 236"/>
                <a:gd name="T29" fmla="*/ 73 h 75"/>
                <a:gd name="T30" fmla="*/ 175 w 236"/>
                <a:gd name="T31" fmla="*/ 69 h 75"/>
                <a:gd name="T32" fmla="*/ 195 w 236"/>
                <a:gd name="T33" fmla="*/ 65 h 75"/>
                <a:gd name="T34" fmla="*/ 214 w 236"/>
                <a:gd name="T35" fmla="*/ 60 h 75"/>
                <a:gd name="T36" fmla="*/ 226 w 236"/>
                <a:gd name="T37" fmla="*/ 54 h 75"/>
                <a:gd name="T38" fmla="*/ 232 w 236"/>
                <a:gd name="T39" fmla="*/ 47 h 75"/>
                <a:gd name="T40" fmla="*/ 236 w 236"/>
                <a:gd name="T41" fmla="*/ 38 h 75"/>
                <a:gd name="T42" fmla="*/ 236 w 236"/>
                <a:gd name="T43" fmla="*/ 31 h 75"/>
                <a:gd name="T44" fmla="*/ 233 w 236"/>
                <a:gd name="T45" fmla="*/ 24 h 75"/>
                <a:gd name="T46" fmla="*/ 230 w 236"/>
                <a:gd name="T47" fmla="*/ 17 h 75"/>
                <a:gd name="T48" fmla="*/ 224 w 236"/>
                <a:gd name="T49" fmla="*/ 12 h 75"/>
                <a:gd name="T50" fmla="*/ 217 w 236"/>
                <a:gd name="T51" fmla="*/ 9 h 75"/>
                <a:gd name="T52" fmla="*/ 209 w 236"/>
                <a:gd name="T53" fmla="*/ 6 h 75"/>
                <a:gd name="T54" fmla="*/ 200 w 236"/>
                <a:gd name="T55" fmla="*/ 5 h 75"/>
                <a:gd name="T56" fmla="*/ 189 w 236"/>
                <a:gd name="T57" fmla="*/ 5 h 75"/>
                <a:gd name="T58" fmla="*/ 180 w 236"/>
                <a:gd name="T59" fmla="*/ 8 h 75"/>
                <a:gd name="T60" fmla="*/ 171 w 236"/>
                <a:gd name="T61" fmla="*/ 9 h 75"/>
                <a:gd name="T62" fmla="*/ 163 w 236"/>
                <a:gd name="T63" fmla="*/ 11 h 75"/>
                <a:gd name="T64" fmla="*/ 157 w 236"/>
                <a:gd name="T65" fmla="*/ 13 h 75"/>
                <a:gd name="T66" fmla="*/ 153 w 236"/>
                <a:gd name="T67" fmla="*/ 15 h 75"/>
                <a:gd name="T68" fmla="*/ 146 w 236"/>
                <a:gd name="T69" fmla="*/ 15 h 75"/>
                <a:gd name="T70" fmla="*/ 140 w 236"/>
                <a:gd name="T71" fmla="*/ 13 h 75"/>
                <a:gd name="T72" fmla="*/ 134 w 236"/>
                <a:gd name="T73" fmla="*/ 11 h 75"/>
                <a:gd name="T74" fmla="*/ 127 w 236"/>
                <a:gd name="T75" fmla="*/ 9 h 75"/>
                <a:gd name="T76" fmla="*/ 119 w 236"/>
                <a:gd name="T77" fmla="*/ 5 h 75"/>
                <a:gd name="T78" fmla="*/ 111 w 236"/>
                <a:gd name="T79" fmla="*/ 3 h 75"/>
                <a:gd name="T80" fmla="*/ 102 w 236"/>
                <a:gd name="T81" fmla="*/ 2 h 7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236" h="75">
                  <a:moveTo>
                    <a:pt x="102" y="2"/>
                  </a:moveTo>
                  <a:lnTo>
                    <a:pt x="78" y="0"/>
                  </a:lnTo>
                  <a:lnTo>
                    <a:pt x="57" y="3"/>
                  </a:lnTo>
                  <a:lnTo>
                    <a:pt x="37" y="6"/>
                  </a:lnTo>
                  <a:lnTo>
                    <a:pt x="20" y="13"/>
                  </a:lnTo>
                  <a:lnTo>
                    <a:pt x="8" y="22"/>
                  </a:lnTo>
                  <a:lnTo>
                    <a:pt x="0" y="32"/>
                  </a:lnTo>
                  <a:lnTo>
                    <a:pt x="0" y="45"/>
                  </a:lnTo>
                  <a:lnTo>
                    <a:pt x="6" y="61"/>
                  </a:lnTo>
                  <a:lnTo>
                    <a:pt x="40" y="68"/>
                  </a:lnTo>
                  <a:lnTo>
                    <a:pt x="69" y="73"/>
                  </a:lnTo>
                  <a:lnTo>
                    <a:pt x="95" y="75"/>
                  </a:lnTo>
                  <a:lnTo>
                    <a:pt x="116" y="75"/>
                  </a:lnTo>
                  <a:lnTo>
                    <a:pt x="136" y="75"/>
                  </a:lnTo>
                  <a:lnTo>
                    <a:pt x="156" y="73"/>
                  </a:lnTo>
                  <a:lnTo>
                    <a:pt x="175" y="69"/>
                  </a:lnTo>
                  <a:lnTo>
                    <a:pt x="195" y="65"/>
                  </a:lnTo>
                  <a:lnTo>
                    <a:pt x="214" y="60"/>
                  </a:lnTo>
                  <a:lnTo>
                    <a:pt x="226" y="54"/>
                  </a:lnTo>
                  <a:lnTo>
                    <a:pt x="232" y="47"/>
                  </a:lnTo>
                  <a:lnTo>
                    <a:pt x="236" y="38"/>
                  </a:lnTo>
                  <a:lnTo>
                    <a:pt x="236" y="31"/>
                  </a:lnTo>
                  <a:lnTo>
                    <a:pt x="233" y="24"/>
                  </a:lnTo>
                  <a:lnTo>
                    <a:pt x="230" y="17"/>
                  </a:lnTo>
                  <a:lnTo>
                    <a:pt x="224" y="12"/>
                  </a:lnTo>
                  <a:lnTo>
                    <a:pt x="217" y="9"/>
                  </a:lnTo>
                  <a:lnTo>
                    <a:pt x="209" y="6"/>
                  </a:lnTo>
                  <a:lnTo>
                    <a:pt x="200" y="5"/>
                  </a:lnTo>
                  <a:lnTo>
                    <a:pt x="189" y="5"/>
                  </a:lnTo>
                  <a:lnTo>
                    <a:pt x="180" y="8"/>
                  </a:lnTo>
                  <a:lnTo>
                    <a:pt x="171" y="9"/>
                  </a:lnTo>
                  <a:lnTo>
                    <a:pt x="163" y="11"/>
                  </a:lnTo>
                  <a:lnTo>
                    <a:pt x="157" y="13"/>
                  </a:lnTo>
                  <a:lnTo>
                    <a:pt x="153" y="15"/>
                  </a:lnTo>
                  <a:lnTo>
                    <a:pt x="146" y="15"/>
                  </a:lnTo>
                  <a:lnTo>
                    <a:pt x="140" y="13"/>
                  </a:lnTo>
                  <a:lnTo>
                    <a:pt x="134" y="11"/>
                  </a:lnTo>
                  <a:lnTo>
                    <a:pt x="127" y="9"/>
                  </a:lnTo>
                  <a:lnTo>
                    <a:pt x="119" y="5"/>
                  </a:lnTo>
                  <a:lnTo>
                    <a:pt x="111" y="3"/>
                  </a:lnTo>
                  <a:lnTo>
                    <a:pt x="102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grpSp>
          <p:nvGrpSpPr>
            <p:cNvPr id="10267" name="Group 38"/>
            <p:cNvGrpSpPr/>
            <p:nvPr/>
          </p:nvGrpSpPr>
          <p:grpSpPr bwMode="auto">
            <a:xfrm>
              <a:off x="0" y="4105"/>
              <a:ext cx="1479" cy="215"/>
              <a:chOff x="3452" y="4125"/>
              <a:chExt cx="1479" cy="215"/>
            </a:xfrm>
          </p:grpSpPr>
          <p:sp>
            <p:nvSpPr>
              <p:cNvPr id="10370" name="Freeform 39"/>
              <p:cNvSpPr/>
              <p:nvPr/>
            </p:nvSpPr>
            <p:spPr bwMode="auto">
              <a:xfrm>
                <a:off x="3592" y="4158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2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9" y="1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0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0371" name="Freeform 40"/>
              <p:cNvSpPr/>
              <p:nvPr/>
            </p:nvSpPr>
            <p:spPr bwMode="auto">
              <a:xfrm>
                <a:off x="3668" y="4235"/>
                <a:ext cx="16" cy="16"/>
              </a:xfrm>
              <a:custGeom>
                <a:avLst/>
                <a:gdLst>
                  <a:gd name="T0" fmla="*/ 0 w 34"/>
                  <a:gd name="T1" fmla="*/ 1 h 32"/>
                  <a:gd name="T2" fmla="*/ 0 w 34"/>
                  <a:gd name="T3" fmla="*/ 1 h 32"/>
                  <a:gd name="T4" fmla="*/ 0 w 34"/>
                  <a:gd name="T5" fmla="*/ 1 h 32"/>
                  <a:gd name="T6" fmla="*/ 0 w 34"/>
                  <a:gd name="T7" fmla="*/ 1 h 32"/>
                  <a:gd name="T8" fmla="*/ 0 w 34"/>
                  <a:gd name="T9" fmla="*/ 0 h 32"/>
                  <a:gd name="T10" fmla="*/ 0 w 34"/>
                  <a:gd name="T11" fmla="*/ 0 h 32"/>
                  <a:gd name="T12" fmla="*/ 0 w 34"/>
                  <a:gd name="T13" fmla="*/ 1 h 32"/>
                  <a:gd name="T14" fmla="*/ 0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0 w 34"/>
                  <a:gd name="T21" fmla="*/ 1 h 32"/>
                  <a:gd name="T22" fmla="*/ 0 w 34"/>
                  <a:gd name="T23" fmla="*/ 1 h 32"/>
                  <a:gd name="T24" fmla="*/ 0 w 34"/>
                  <a:gd name="T25" fmla="*/ 1 h 32"/>
                  <a:gd name="T26" fmla="*/ 0 w 34"/>
                  <a:gd name="T27" fmla="*/ 1 h 32"/>
                  <a:gd name="T28" fmla="*/ 0 w 34"/>
                  <a:gd name="T29" fmla="*/ 1 h 32"/>
                  <a:gd name="T30" fmla="*/ 0 w 34"/>
                  <a:gd name="T31" fmla="*/ 1 h 32"/>
                  <a:gd name="T32" fmla="*/ 0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3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8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0372" name="Freeform 41"/>
              <p:cNvSpPr/>
              <p:nvPr/>
            </p:nvSpPr>
            <p:spPr bwMode="auto">
              <a:xfrm>
                <a:off x="3668" y="4194"/>
                <a:ext cx="16" cy="17"/>
              </a:xfrm>
              <a:custGeom>
                <a:avLst/>
                <a:gdLst>
                  <a:gd name="T0" fmla="*/ 0 w 33"/>
                  <a:gd name="T1" fmla="*/ 1 h 32"/>
                  <a:gd name="T2" fmla="*/ 0 w 33"/>
                  <a:gd name="T3" fmla="*/ 1 h 32"/>
                  <a:gd name="T4" fmla="*/ 0 w 33"/>
                  <a:gd name="T5" fmla="*/ 1 h 32"/>
                  <a:gd name="T6" fmla="*/ 0 w 33"/>
                  <a:gd name="T7" fmla="*/ 1 h 32"/>
                  <a:gd name="T8" fmla="*/ 0 w 33"/>
                  <a:gd name="T9" fmla="*/ 0 h 32"/>
                  <a:gd name="T10" fmla="*/ 0 w 33"/>
                  <a:gd name="T11" fmla="*/ 0 h 32"/>
                  <a:gd name="T12" fmla="*/ 0 w 33"/>
                  <a:gd name="T13" fmla="*/ 1 h 32"/>
                  <a:gd name="T14" fmla="*/ 0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0 w 33"/>
                  <a:gd name="T21" fmla="*/ 1 h 32"/>
                  <a:gd name="T22" fmla="*/ 0 w 33"/>
                  <a:gd name="T23" fmla="*/ 1 h 32"/>
                  <a:gd name="T24" fmla="*/ 0 w 33"/>
                  <a:gd name="T25" fmla="*/ 1 h 32"/>
                  <a:gd name="T26" fmla="*/ 0 w 33"/>
                  <a:gd name="T27" fmla="*/ 1 h 32"/>
                  <a:gd name="T28" fmla="*/ 0 w 33"/>
                  <a:gd name="T29" fmla="*/ 1 h 32"/>
                  <a:gd name="T30" fmla="*/ 0 w 33"/>
                  <a:gd name="T31" fmla="*/ 1 h 32"/>
                  <a:gd name="T32" fmla="*/ 0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19"/>
                    </a:moveTo>
                    <a:lnTo>
                      <a:pt x="33" y="13"/>
                    </a:lnTo>
                    <a:lnTo>
                      <a:pt x="30" y="7"/>
                    </a:lnTo>
                    <a:lnTo>
                      <a:pt x="26" y="2"/>
                    </a:lnTo>
                    <a:lnTo>
                      <a:pt x="20" y="0"/>
                    </a:lnTo>
                    <a:lnTo>
                      <a:pt x="13" y="0"/>
                    </a:lnTo>
                    <a:lnTo>
                      <a:pt x="7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29" y="25"/>
                    </a:lnTo>
                    <a:lnTo>
                      <a:pt x="33" y="1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0373" name="Freeform 42"/>
              <p:cNvSpPr/>
              <p:nvPr/>
            </p:nvSpPr>
            <p:spPr bwMode="auto">
              <a:xfrm>
                <a:off x="3671" y="4153"/>
                <a:ext cx="16" cy="17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6" y="3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4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4" y="30"/>
                    </a:lnTo>
                    <a:lnTo>
                      <a:pt x="29" y="25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0374" name="Freeform 43"/>
              <p:cNvSpPr/>
              <p:nvPr/>
            </p:nvSpPr>
            <p:spPr bwMode="auto">
              <a:xfrm>
                <a:off x="3772" y="4256"/>
                <a:ext cx="17" cy="16"/>
              </a:xfrm>
              <a:custGeom>
                <a:avLst/>
                <a:gdLst>
                  <a:gd name="T0" fmla="*/ 1 w 33"/>
                  <a:gd name="T1" fmla="*/ 1 h 32"/>
                  <a:gd name="T2" fmla="*/ 1 w 33"/>
                  <a:gd name="T3" fmla="*/ 1 h 32"/>
                  <a:gd name="T4" fmla="*/ 1 w 33"/>
                  <a:gd name="T5" fmla="*/ 1 h 32"/>
                  <a:gd name="T6" fmla="*/ 1 w 33"/>
                  <a:gd name="T7" fmla="*/ 1 h 32"/>
                  <a:gd name="T8" fmla="*/ 1 w 33"/>
                  <a:gd name="T9" fmla="*/ 0 h 32"/>
                  <a:gd name="T10" fmla="*/ 1 w 33"/>
                  <a:gd name="T11" fmla="*/ 0 h 32"/>
                  <a:gd name="T12" fmla="*/ 1 w 33"/>
                  <a:gd name="T13" fmla="*/ 1 h 32"/>
                  <a:gd name="T14" fmla="*/ 1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1 w 33"/>
                  <a:gd name="T21" fmla="*/ 1 h 32"/>
                  <a:gd name="T22" fmla="*/ 1 w 33"/>
                  <a:gd name="T23" fmla="*/ 1 h 32"/>
                  <a:gd name="T24" fmla="*/ 1 w 33"/>
                  <a:gd name="T25" fmla="*/ 1 h 32"/>
                  <a:gd name="T26" fmla="*/ 1 w 33"/>
                  <a:gd name="T27" fmla="*/ 1 h 32"/>
                  <a:gd name="T28" fmla="*/ 1 w 33"/>
                  <a:gd name="T29" fmla="*/ 1 h 32"/>
                  <a:gd name="T30" fmla="*/ 1 w 33"/>
                  <a:gd name="T31" fmla="*/ 1 h 32"/>
                  <a:gd name="T32" fmla="*/ 1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20"/>
                    </a:moveTo>
                    <a:lnTo>
                      <a:pt x="33" y="14"/>
                    </a:lnTo>
                    <a:lnTo>
                      <a:pt x="31" y="8"/>
                    </a:lnTo>
                    <a:lnTo>
                      <a:pt x="26" y="4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3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7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30" y="26"/>
                    </a:lnTo>
                    <a:lnTo>
                      <a:pt x="33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0375" name="Freeform 44"/>
              <p:cNvSpPr/>
              <p:nvPr/>
            </p:nvSpPr>
            <p:spPr bwMode="auto">
              <a:xfrm>
                <a:off x="3768" y="4216"/>
                <a:ext cx="17" cy="16"/>
              </a:xfrm>
              <a:custGeom>
                <a:avLst/>
                <a:gdLst>
                  <a:gd name="T0" fmla="*/ 1 w 32"/>
                  <a:gd name="T1" fmla="*/ 0 h 33"/>
                  <a:gd name="T2" fmla="*/ 1 w 32"/>
                  <a:gd name="T3" fmla="*/ 0 h 33"/>
                  <a:gd name="T4" fmla="*/ 1 w 32"/>
                  <a:gd name="T5" fmla="*/ 0 h 33"/>
                  <a:gd name="T6" fmla="*/ 1 w 32"/>
                  <a:gd name="T7" fmla="*/ 0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0 h 33"/>
                  <a:gd name="T14" fmla="*/ 1 w 32"/>
                  <a:gd name="T15" fmla="*/ 0 h 33"/>
                  <a:gd name="T16" fmla="*/ 0 w 32"/>
                  <a:gd name="T17" fmla="*/ 0 h 33"/>
                  <a:gd name="T18" fmla="*/ 0 w 32"/>
                  <a:gd name="T19" fmla="*/ 0 h 33"/>
                  <a:gd name="T20" fmla="*/ 1 w 32"/>
                  <a:gd name="T21" fmla="*/ 0 h 33"/>
                  <a:gd name="T22" fmla="*/ 1 w 32"/>
                  <a:gd name="T23" fmla="*/ 0 h 33"/>
                  <a:gd name="T24" fmla="*/ 1 w 32"/>
                  <a:gd name="T25" fmla="*/ 0 h 33"/>
                  <a:gd name="T26" fmla="*/ 1 w 32"/>
                  <a:gd name="T27" fmla="*/ 0 h 33"/>
                  <a:gd name="T28" fmla="*/ 1 w 32"/>
                  <a:gd name="T29" fmla="*/ 0 h 33"/>
                  <a:gd name="T30" fmla="*/ 1 w 32"/>
                  <a:gd name="T31" fmla="*/ 0 h 33"/>
                  <a:gd name="T32" fmla="*/ 1 w 32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9"/>
                    </a:lnTo>
                    <a:lnTo>
                      <a:pt x="26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3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3"/>
                    </a:ln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0376" name="Freeform 45"/>
              <p:cNvSpPr/>
              <p:nvPr/>
            </p:nvSpPr>
            <p:spPr bwMode="auto">
              <a:xfrm>
                <a:off x="3774" y="4175"/>
                <a:ext cx="16" cy="17"/>
              </a:xfrm>
              <a:custGeom>
                <a:avLst/>
                <a:gdLst>
                  <a:gd name="T0" fmla="*/ 0 w 33"/>
                  <a:gd name="T1" fmla="*/ 1 h 33"/>
                  <a:gd name="T2" fmla="*/ 0 w 33"/>
                  <a:gd name="T3" fmla="*/ 1 h 33"/>
                  <a:gd name="T4" fmla="*/ 0 w 33"/>
                  <a:gd name="T5" fmla="*/ 1 h 33"/>
                  <a:gd name="T6" fmla="*/ 0 w 33"/>
                  <a:gd name="T7" fmla="*/ 1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1 h 33"/>
                  <a:gd name="T14" fmla="*/ 0 w 33"/>
                  <a:gd name="T15" fmla="*/ 1 h 33"/>
                  <a:gd name="T16" fmla="*/ 0 w 33"/>
                  <a:gd name="T17" fmla="*/ 1 h 33"/>
                  <a:gd name="T18" fmla="*/ 0 w 33"/>
                  <a:gd name="T19" fmla="*/ 1 h 33"/>
                  <a:gd name="T20" fmla="*/ 0 w 33"/>
                  <a:gd name="T21" fmla="*/ 1 h 33"/>
                  <a:gd name="T22" fmla="*/ 0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0 w 33"/>
                  <a:gd name="T29" fmla="*/ 1 h 33"/>
                  <a:gd name="T30" fmla="*/ 0 w 33"/>
                  <a:gd name="T31" fmla="*/ 1 h 33"/>
                  <a:gd name="T32" fmla="*/ 0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33" y="21"/>
                    </a:moveTo>
                    <a:lnTo>
                      <a:pt x="33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5" y="31"/>
                    </a:lnTo>
                    <a:lnTo>
                      <a:pt x="29" y="26"/>
                    </a:lnTo>
                    <a:lnTo>
                      <a:pt x="33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0377" name="Freeform 46"/>
              <p:cNvSpPr/>
              <p:nvPr/>
            </p:nvSpPr>
            <p:spPr bwMode="auto">
              <a:xfrm>
                <a:off x="3789" y="4136"/>
                <a:ext cx="16" cy="17"/>
              </a:xfrm>
              <a:custGeom>
                <a:avLst/>
                <a:gdLst>
                  <a:gd name="T0" fmla="*/ 1 w 32"/>
                  <a:gd name="T1" fmla="*/ 1 h 34"/>
                  <a:gd name="T2" fmla="*/ 1 w 32"/>
                  <a:gd name="T3" fmla="*/ 1 h 34"/>
                  <a:gd name="T4" fmla="*/ 1 w 32"/>
                  <a:gd name="T5" fmla="*/ 1 h 34"/>
                  <a:gd name="T6" fmla="*/ 1 w 32"/>
                  <a:gd name="T7" fmla="*/ 1 h 34"/>
                  <a:gd name="T8" fmla="*/ 1 w 32"/>
                  <a:gd name="T9" fmla="*/ 0 h 34"/>
                  <a:gd name="T10" fmla="*/ 1 w 32"/>
                  <a:gd name="T11" fmla="*/ 0 h 34"/>
                  <a:gd name="T12" fmla="*/ 1 w 32"/>
                  <a:gd name="T13" fmla="*/ 1 h 34"/>
                  <a:gd name="T14" fmla="*/ 1 w 32"/>
                  <a:gd name="T15" fmla="*/ 1 h 34"/>
                  <a:gd name="T16" fmla="*/ 0 w 32"/>
                  <a:gd name="T17" fmla="*/ 1 h 34"/>
                  <a:gd name="T18" fmla="*/ 0 w 32"/>
                  <a:gd name="T19" fmla="*/ 1 h 34"/>
                  <a:gd name="T20" fmla="*/ 1 w 32"/>
                  <a:gd name="T21" fmla="*/ 1 h 34"/>
                  <a:gd name="T22" fmla="*/ 1 w 32"/>
                  <a:gd name="T23" fmla="*/ 1 h 34"/>
                  <a:gd name="T24" fmla="*/ 1 w 32"/>
                  <a:gd name="T25" fmla="*/ 1 h 34"/>
                  <a:gd name="T26" fmla="*/ 1 w 32"/>
                  <a:gd name="T27" fmla="*/ 1 h 34"/>
                  <a:gd name="T28" fmla="*/ 1 w 32"/>
                  <a:gd name="T29" fmla="*/ 1 h 34"/>
                  <a:gd name="T30" fmla="*/ 1 w 32"/>
                  <a:gd name="T31" fmla="*/ 1 h 34"/>
                  <a:gd name="T32" fmla="*/ 1 w 32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4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4"/>
                    </a:lnTo>
                    <a:lnTo>
                      <a:pt x="20" y="34"/>
                    </a:lnTo>
                    <a:lnTo>
                      <a:pt x="25" y="32"/>
                    </a:lnTo>
                    <a:lnTo>
                      <a:pt x="30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0378" name="Freeform 47"/>
              <p:cNvSpPr/>
              <p:nvPr/>
            </p:nvSpPr>
            <p:spPr bwMode="auto">
              <a:xfrm>
                <a:off x="3842" y="4235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0379" name="Freeform 48"/>
              <p:cNvSpPr/>
              <p:nvPr/>
            </p:nvSpPr>
            <p:spPr bwMode="auto">
              <a:xfrm>
                <a:off x="3857" y="4201"/>
                <a:ext cx="16" cy="16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lnTo>
                      <a:pt x="18" y="32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0380" name="Freeform 49"/>
              <p:cNvSpPr/>
              <p:nvPr/>
            </p:nvSpPr>
            <p:spPr bwMode="auto">
              <a:xfrm>
                <a:off x="3861" y="4164"/>
                <a:ext cx="16" cy="17"/>
              </a:xfrm>
              <a:custGeom>
                <a:avLst/>
                <a:gdLst>
                  <a:gd name="T0" fmla="*/ 1 w 32"/>
                  <a:gd name="T1" fmla="*/ 1 h 33"/>
                  <a:gd name="T2" fmla="*/ 1 w 32"/>
                  <a:gd name="T3" fmla="*/ 1 h 33"/>
                  <a:gd name="T4" fmla="*/ 1 w 32"/>
                  <a:gd name="T5" fmla="*/ 1 h 33"/>
                  <a:gd name="T6" fmla="*/ 1 w 32"/>
                  <a:gd name="T7" fmla="*/ 1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1 h 33"/>
                  <a:gd name="T14" fmla="*/ 1 w 32"/>
                  <a:gd name="T15" fmla="*/ 1 h 33"/>
                  <a:gd name="T16" fmla="*/ 0 w 32"/>
                  <a:gd name="T17" fmla="*/ 1 h 33"/>
                  <a:gd name="T18" fmla="*/ 0 w 32"/>
                  <a:gd name="T19" fmla="*/ 1 h 33"/>
                  <a:gd name="T20" fmla="*/ 1 w 32"/>
                  <a:gd name="T21" fmla="*/ 1 h 33"/>
                  <a:gd name="T22" fmla="*/ 1 w 32"/>
                  <a:gd name="T23" fmla="*/ 1 h 33"/>
                  <a:gd name="T24" fmla="*/ 1 w 32"/>
                  <a:gd name="T25" fmla="*/ 1 h 33"/>
                  <a:gd name="T26" fmla="*/ 1 w 32"/>
                  <a:gd name="T27" fmla="*/ 1 h 33"/>
                  <a:gd name="T28" fmla="*/ 1 w 32"/>
                  <a:gd name="T29" fmla="*/ 1 h 33"/>
                  <a:gd name="T30" fmla="*/ 1 w 32"/>
                  <a:gd name="T31" fmla="*/ 1 h 33"/>
                  <a:gd name="T32" fmla="*/ 1 w 32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0381" name="Freeform 50"/>
              <p:cNvSpPr/>
              <p:nvPr/>
            </p:nvSpPr>
            <p:spPr bwMode="auto">
              <a:xfrm>
                <a:off x="4066" y="4265"/>
                <a:ext cx="40" cy="40"/>
              </a:xfrm>
              <a:custGeom>
                <a:avLst/>
                <a:gdLst>
                  <a:gd name="T0" fmla="*/ 1 w 80"/>
                  <a:gd name="T1" fmla="*/ 0 h 80"/>
                  <a:gd name="T2" fmla="*/ 1 w 80"/>
                  <a:gd name="T3" fmla="*/ 0 h 80"/>
                  <a:gd name="T4" fmla="*/ 1 w 80"/>
                  <a:gd name="T5" fmla="*/ 1 h 80"/>
                  <a:gd name="T6" fmla="*/ 1 w 80"/>
                  <a:gd name="T7" fmla="*/ 1 h 80"/>
                  <a:gd name="T8" fmla="*/ 1 w 80"/>
                  <a:gd name="T9" fmla="*/ 1 h 80"/>
                  <a:gd name="T10" fmla="*/ 1 w 80"/>
                  <a:gd name="T11" fmla="*/ 1 h 80"/>
                  <a:gd name="T12" fmla="*/ 1 w 80"/>
                  <a:gd name="T13" fmla="*/ 1 h 80"/>
                  <a:gd name="T14" fmla="*/ 1 w 80"/>
                  <a:gd name="T15" fmla="*/ 1 h 80"/>
                  <a:gd name="T16" fmla="*/ 0 w 80"/>
                  <a:gd name="T17" fmla="*/ 1 h 80"/>
                  <a:gd name="T18" fmla="*/ 0 w 80"/>
                  <a:gd name="T19" fmla="*/ 1 h 80"/>
                  <a:gd name="T20" fmla="*/ 0 w 80"/>
                  <a:gd name="T21" fmla="*/ 1 h 80"/>
                  <a:gd name="T22" fmla="*/ 1 w 80"/>
                  <a:gd name="T23" fmla="*/ 1 h 80"/>
                  <a:gd name="T24" fmla="*/ 1 w 80"/>
                  <a:gd name="T25" fmla="*/ 1 h 80"/>
                  <a:gd name="T26" fmla="*/ 1 w 80"/>
                  <a:gd name="T27" fmla="*/ 1 h 80"/>
                  <a:gd name="T28" fmla="*/ 1 w 80"/>
                  <a:gd name="T29" fmla="*/ 1 h 80"/>
                  <a:gd name="T30" fmla="*/ 1 w 80"/>
                  <a:gd name="T31" fmla="*/ 1 h 80"/>
                  <a:gd name="T32" fmla="*/ 1 w 80"/>
                  <a:gd name="T33" fmla="*/ 1 h 80"/>
                  <a:gd name="T34" fmla="*/ 1 w 80"/>
                  <a:gd name="T35" fmla="*/ 1 h 80"/>
                  <a:gd name="T36" fmla="*/ 1 w 80"/>
                  <a:gd name="T37" fmla="*/ 1 h 80"/>
                  <a:gd name="T38" fmla="*/ 1 w 80"/>
                  <a:gd name="T39" fmla="*/ 1 h 80"/>
                  <a:gd name="T40" fmla="*/ 1 w 80"/>
                  <a:gd name="T41" fmla="*/ 1 h 80"/>
                  <a:gd name="T42" fmla="*/ 1 w 80"/>
                  <a:gd name="T43" fmla="*/ 1 h 80"/>
                  <a:gd name="T44" fmla="*/ 1 w 80"/>
                  <a:gd name="T45" fmla="*/ 1 h 80"/>
                  <a:gd name="T46" fmla="*/ 1 w 80"/>
                  <a:gd name="T47" fmla="*/ 1 h 80"/>
                  <a:gd name="T48" fmla="*/ 1 w 80"/>
                  <a:gd name="T49" fmla="*/ 1 h 80"/>
                  <a:gd name="T50" fmla="*/ 1 w 80"/>
                  <a:gd name="T51" fmla="*/ 1 h 80"/>
                  <a:gd name="T52" fmla="*/ 1 w 80"/>
                  <a:gd name="T53" fmla="*/ 1 h 80"/>
                  <a:gd name="T54" fmla="*/ 1 w 80"/>
                  <a:gd name="T55" fmla="*/ 1 h 80"/>
                  <a:gd name="T56" fmla="*/ 1 w 80"/>
                  <a:gd name="T57" fmla="*/ 1 h 80"/>
                  <a:gd name="T58" fmla="*/ 1 w 80"/>
                  <a:gd name="T59" fmla="*/ 1 h 80"/>
                  <a:gd name="T60" fmla="*/ 1 w 80"/>
                  <a:gd name="T61" fmla="*/ 1 h 80"/>
                  <a:gd name="T62" fmla="*/ 1 w 80"/>
                  <a:gd name="T63" fmla="*/ 1 h 80"/>
                  <a:gd name="T64" fmla="*/ 1 w 80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80">
                    <a:moveTo>
                      <a:pt x="46" y="0"/>
                    </a:moveTo>
                    <a:lnTo>
                      <a:pt x="38" y="0"/>
                    </a:lnTo>
                    <a:lnTo>
                      <a:pt x="30" y="2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9"/>
                    </a:lnTo>
                    <a:lnTo>
                      <a:pt x="3" y="26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9"/>
                    </a:lnTo>
                    <a:lnTo>
                      <a:pt x="18" y="74"/>
                    </a:lnTo>
                    <a:lnTo>
                      <a:pt x="24" y="78"/>
                    </a:lnTo>
                    <a:lnTo>
                      <a:pt x="32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7"/>
                    </a:lnTo>
                    <a:lnTo>
                      <a:pt x="62" y="73"/>
                    </a:lnTo>
                    <a:lnTo>
                      <a:pt x="68" y="67"/>
                    </a:lnTo>
                    <a:lnTo>
                      <a:pt x="73" y="62"/>
                    </a:lnTo>
                    <a:lnTo>
                      <a:pt x="76" y="55"/>
                    </a:lnTo>
                    <a:lnTo>
                      <a:pt x="79" y="47"/>
                    </a:lnTo>
                    <a:lnTo>
                      <a:pt x="80" y="39"/>
                    </a:lnTo>
                    <a:lnTo>
                      <a:pt x="79" y="30"/>
                    </a:lnTo>
                    <a:lnTo>
                      <a:pt x="76" y="24"/>
                    </a:lnTo>
                    <a:lnTo>
                      <a:pt x="73" y="17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0382" name="Freeform 51"/>
              <p:cNvSpPr/>
              <p:nvPr/>
            </p:nvSpPr>
            <p:spPr bwMode="auto">
              <a:xfrm>
                <a:off x="4136" y="4223"/>
                <a:ext cx="40" cy="39"/>
              </a:xfrm>
              <a:custGeom>
                <a:avLst/>
                <a:gdLst>
                  <a:gd name="T0" fmla="*/ 1 w 79"/>
                  <a:gd name="T1" fmla="*/ 0 h 80"/>
                  <a:gd name="T2" fmla="*/ 1 w 79"/>
                  <a:gd name="T3" fmla="*/ 0 h 80"/>
                  <a:gd name="T4" fmla="*/ 1 w 79"/>
                  <a:gd name="T5" fmla="*/ 0 h 80"/>
                  <a:gd name="T6" fmla="*/ 1 w 79"/>
                  <a:gd name="T7" fmla="*/ 0 h 80"/>
                  <a:gd name="T8" fmla="*/ 1 w 79"/>
                  <a:gd name="T9" fmla="*/ 0 h 80"/>
                  <a:gd name="T10" fmla="*/ 1 w 79"/>
                  <a:gd name="T11" fmla="*/ 0 h 80"/>
                  <a:gd name="T12" fmla="*/ 1 w 79"/>
                  <a:gd name="T13" fmla="*/ 0 h 80"/>
                  <a:gd name="T14" fmla="*/ 1 w 79"/>
                  <a:gd name="T15" fmla="*/ 0 h 80"/>
                  <a:gd name="T16" fmla="*/ 0 w 79"/>
                  <a:gd name="T17" fmla="*/ 0 h 80"/>
                  <a:gd name="T18" fmla="*/ 0 w 79"/>
                  <a:gd name="T19" fmla="*/ 0 h 80"/>
                  <a:gd name="T20" fmla="*/ 1 w 79"/>
                  <a:gd name="T21" fmla="*/ 0 h 80"/>
                  <a:gd name="T22" fmla="*/ 1 w 79"/>
                  <a:gd name="T23" fmla="*/ 0 h 80"/>
                  <a:gd name="T24" fmla="*/ 1 w 79"/>
                  <a:gd name="T25" fmla="*/ 0 h 80"/>
                  <a:gd name="T26" fmla="*/ 1 w 79"/>
                  <a:gd name="T27" fmla="*/ 0 h 80"/>
                  <a:gd name="T28" fmla="*/ 1 w 79"/>
                  <a:gd name="T29" fmla="*/ 0 h 80"/>
                  <a:gd name="T30" fmla="*/ 1 w 79"/>
                  <a:gd name="T31" fmla="*/ 0 h 80"/>
                  <a:gd name="T32" fmla="*/ 1 w 79"/>
                  <a:gd name="T33" fmla="*/ 0 h 80"/>
                  <a:gd name="T34" fmla="*/ 1 w 79"/>
                  <a:gd name="T35" fmla="*/ 0 h 80"/>
                  <a:gd name="T36" fmla="*/ 1 w 79"/>
                  <a:gd name="T37" fmla="*/ 0 h 80"/>
                  <a:gd name="T38" fmla="*/ 1 w 79"/>
                  <a:gd name="T39" fmla="*/ 0 h 80"/>
                  <a:gd name="T40" fmla="*/ 1 w 79"/>
                  <a:gd name="T41" fmla="*/ 0 h 80"/>
                  <a:gd name="T42" fmla="*/ 1 w 79"/>
                  <a:gd name="T43" fmla="*/ 0 h 80"/>
                  <a:gd name="T44" fmla="*/ 1 w 79"/>
                  <a:gd name="T45" fmla="*/ 0 h 80"/>
                  <a:gd name="T46" fmla="*/ 1 w 79"/>
                  <a:gd name="T47" fmla="*/ 0 h 80"/>
                  <a:gd name="T48" fmla="*/ 1 w 79"/>
                  <a:gd name="T49" fmla="*/ 0 h 80"/>
                  <a:gd name="T50" fmla="*/ 1 w 79"/>
                  <a:gd name="T51" fmla="*/ 0 h 80"/>
                  <a:gd name="T52" fmla="*/ 1 w 79"/>
                  <a:gd name="T53" fmla="*/ 0 h 80"/>
                  <a:gd name="T54" fmla="*/ 1 w 79"/>
                  <a:gd name="T55" fmla="*/ 0 h 80"/>
                  <a:gd name="T56" fmla="*/ 1 w 79"/>
                  <a:gd name="T57" fmla="*/ 0 h 80"/>
                  <a:gd name="T58" fmla="*/ 1 w 79"/>
                  <a:gd name="T59" fmla="*/ 0 h 80"/>
                  <a:gd name="T60" fmla="*/ 1 w 79"/>
                  <a:gd name="T61" fmla="*/ 0 h 80"/>
                  <a:gd name="T62" fmla="*/ 1 w 79"/>
                  <a:gd name="T63" fmla="*/ 0 h 80"/>
                  <a:gd name="T64" fmla="*/ 1 w 79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79" h="80">
                    <a:moveTo>
                      <a:pt x="47" y="0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4"/>
                    </a:lnTo>
                    <a:lnTo>
                      <a:pt x="17" y="7"/>
                    </a:lnTo>
                    <a:lnTo>
                      <a:pt x="11" y="13"/>
                    </a:lnTo>
                    <a:lnTo>
                      <a:pt x="5" y="19"/>
                    </a:lnTo>
                    <a:lnTo>
                      <a:pt x="2" y="26"/>
                    </a:lnTo>
                    <a:lnTo>
                      <a:pt x="0" y="34"/>
                    </a:lnTo>
                    <a:lnTo>
                      <a:pt x="0" y="42"/>
                    </a:lnTo>
                    <a:lnTo>
                      <a:pt x="1" y="49"/>
                    </a:lnTo>
                    <a:lnTo>
                      <a:pt x="3" y="57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8" y="74"/>
                    </a:lnTo>
                    <a:lnTo>
                      <a:pt x="25" y="78"/>
                    </a:lnTo>
                    <a:lnTo>
                      <a:pt x="33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6"/>
                    </a:lnTo>
                    <a:lnTo>
                      <a:pt x="63" y="73"/>
                    </a:lnTo>
                    <a:lnTo>
                      <a:pt x="69" y="67"/>
                    </a:lnTo>
                    <a:lnTo>
                      <a:pt x="73" y="61"/>
                    </a:lnTo>
                    <a:lnTo>
                      <a:pt x="77" y="55"/>
                    </a:lnTo>
                    <a:lnTo>
                      <a:pt x="79" y="46"/>
                    </a:lnTo>
                    <a:lnTo>
                      <a:pt x="79" y="38"/>
                    </a:lnTo>
                    <a:lnTo>
                      <a:pt x="78" y="31"/>
                    </a:lnTo>
                    <a:lnTo>
                      <a:pt x="76" y="23"/>
                    </a:lnTo>
                    <a:lnTo>
                      <a:pt x="72" y="18"/>
                    </a:lnTo>
                    <a:lnTo>
                      <a:pt x="68" y="12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0383" name="Freeform 52"/>
              <p:cNvSpPr/>
              <p:nvPr/>
            </p:nvSpPr>
            <p:spPr bwMode="auto">
              <a:xfrm>
                <a:off x="4059" y="4190"/>
                <a:ext cx="40" cy="40"/>
              </a:xfrm>
              <a:custGeom>
                <a:avLst/>
                <a:gdLst>
                  <a:gd name="T0" fmla="*/ 1 w 80"/>
                  <a:gd name="T1" fmla="*/ 0 h 78"/>
                  <a:gd name="T2" fmla="*/ 1 w 80"/>
                  <a:gd name="T3" fmla="*/ 0 h 78"/>
                  <a:gd name="T4" fmla="*/ 1 w 80"/>
                  <a:gd name="T5" fmla="*/ 0 h 78"/>
                  <a:gd name="T6" fmla="*/ 1 w 80"/>
                  <a:gd name="T7" fmla="*/ 1 h 78"/>
                  <a:gd name="T8" fmla="*/ 1 w 80"/>
                  <a:gd name="T9" fmla="*/ 1 h 78"/>
                  <a:gd name="T10" fmla="*/ 1 w 80"/>
                  <a:gd name="T11" fmla="*/ 1 h 78"/>
                  <a:gd name="T12" fmla="*/ 1 w 80"/>
                  <a:gd name="T13" fmla="*/ 1 h 78"/>
                  <a:gd name="T14" fmla="*/ 1 w 80"/>
                  <a:gd name="T15" fmla="*/ 1 h 78"/>
                  <a:gd name="T16" fmla="*/ 1 w 80"/>
                  <a:gd name="T17" fmla="*/ 1 h 78"/>
                  <a:gd name="T18" fmla="*/ 0 w 80"/>
                  <a:gd name="T19" fmla="*/ 1 h 78"/>
                  <a:gd name="T20" fmla="*/ 1 w 80"/>
                  <a:gd name="T21" fmla="*/ 1 h 78"/>
                  <a:gd name="T22" fmla="*/ 1 w 80"/>
                  <a:gd name="T23" fmla="*/ 1 h 78"/>
                  <a:gd name="T24" fmla="*/ 1 w 80"/>
                  <a:gd name="T25" fmla="*/ 1 h 78"/>
                  <a:gd name="T26" fmla="*/ 1 w 80"/>
                  <a:gd name="T27" fmla="*/ 1 h 78"/>
                  <a:gd name="T28" fmla="*/ 1 w 80"/>
                  <a:gd name="T29" fmla="*/ 1 h 78"/>
                  <a:gd name="T30" fmla="*/ 1 w 80"/>
                  <a:gd name="T31" fmla="*/ 1 h 78"/>
                  <a:gd name="T32" fmla="*/ 1 w 80"/>
                  <a:gd name="T33" fmla="*/ 1 h 78"/>
                  <a:gd name="T34" fmla="*/ 1 w 80"/>
                  <a:gd name="T35" fmla="*/ 1 h 78"/>
                  <a:gd name="T36" fmla="*/ 1 w 80"/>
                  <a:gd name="T37" fmla="*/ 1 h 78"/>
                  <a:gd name="T38" fmla="*/ 1 w 80"/>
                  <a:gd name="T39" fmla="*/ 1 h 78"/>
                  <a:gd name="T40" fmla="*/ 1 w 80"/>
                  <a:gd name="T41" fmla="*/ 1 h 78"/>
                  <a:gd name="T42" fmla="*/ 1 w 80"/>
                  <a:gd name="T43" fmla="*/ 1 h 78"/>
                  <a:gd name="T44" fmla="*/ 1 w 80"/>
                  <a:gd name="T45" fmla="*/ 1 h 78"/>
                  <a:gd name="T46" fmla="*/ 1 w 80"/>
                  <a:gd name="T47" fmla="*/ 1 h 78"/>
                  <a:gd name="T48" fmla="*/ 1 w 80"/>
                  <a:gd name="T49" fmla="*/ 1 h 78"/>
                  <a:gd name="T50" fmla="*/ 1 w 80"/>
                  <a:gd name="T51" fmla="*/ 1 h 78"/>
                  <a:gd name="T52" fmla="*/ 1 w 80"/>
                  <a:gd name="T53" fmla="*/ 1 h 78"/>
                  <a:gd name="T54" fmla="*/ 1 w 80"/>
                  <a:gd name="T55" fmla="*/ 1 h 78"/>
                  <a:gd name="T56" fmla="*/ 1 w 80"/>
                  <a:gd name="T57" fmla="*/ 1 h 78"/>
                  <a:gd name="T58" fmla="*/ 1 w 80"/>
                  <a:gd name="T59" fmla="*/ 1 h 78"/>
                  <a:gd name="T60" fmla="*/ 1 w 80"/>
                  <a:gd name="T61" fmla="*/ 1 h 78"/>
                  <a:gd name="T62" fmla="*/ 1 w 80"/>
                  <a:gd name="T63" fmla="*/ 1 h 78"/>
                  <a:gd name="T64" fmla="*/ 1 w 80"/>
                  <a:gd name="T65" fmla="*/ 0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8" y="0"/>
                    </a:moveTo>
                    <a:lnTo>
                      <a:pt x="40" y="0"/>
                    </a:lnTo>
                    <a:lnTo>
                      <a:pt x="32" y="0"/>
                    </a:lnTo>
                    <a:lnTo>
                      <a:pt x="25" y="3"/>
                    </a:lnTo>
                    <a:lnTo>
                      <a:pt x="18" y="7"/>
                    </a:lnTo>
                    <a:lnTo>
                      <a:pt x="12" y="11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2" y="32"/>
                    </a:lnTo>
                    <a:lnTo>
                      <a:pt x="0" y="40"/>
                    </a:lnTo>
                    <a:lnTo>
                      <a:pt x="2" y="47"/>
                    </a:lnTo>
                    <a:lnTo>
                      <a:pt x="4" y="55"/>
                    </a:lnTo>
                    <a:lnTo>
                      <a:pt x="7" y="61"/>
                    </a:lnTo>
                    <a:lnTo>
                      <a:pt x="13" y="67"/>
                    </a:lnTo>
                    <a:lnTo>
                      <a:pt x="19" y="72"/>
                    </a:lnTo>
                    <a:lnTo>
                      <a:pt x="26" y="76"/>
                    </a:lnTo>
                    <a:lnTo>
                      <a:pt x="34" y="78"/>
                    </a:lnTo>
                    <a:lnTo>
                      <a:pt x="42" y="78"/>
                    </a:lnTo>
                    <a:lnTo>
                      <a:pt x="50" y="77"/>
                    </a:lnTo>
                    <a:lnTo>
                      <a:pt x="57" y="75"/>
                    </a:lnTo>
                    <a:lnTo>
                      <a:pt x="64" y="71"/>
                    </a:lnTo>
                    <a:lnTo>
                      <a:pt x="70" y="65"/>
                    </a:lnTo>
                    <a:lnTo>
                      <a:pt x="74" y="60"/>
                    </a:lnTo>
                    <a:lnTo>
                      <a:pt x="78" y="53"/>
                    </a:lnTo>
                    <a:lnTo>
                      <a:pt x="80" y="45"/>
                    </a:lnTo>
                    <a:lnTo>
                      <a:pt x="80" y="37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3" y="6"/>
                    </a:lnTo>
                    <a:lnTo>
                      <a:pt x="56" y="2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0384" name="Freeform 53"/>
              <p:cNvSpPr/>
              <p:nvPr/>
            </p:nvSpPr>
            <p:spPr bwMode="auto">
              <a:xfrm>
                <a:off x="3990" y="4195"/>
                <a:ext cx="39" cy="39"/>
              </a:xfrm>
              <a:custGeom>
                <a:avLst/>
                <a:gdLst>
                  <a:gd name="T0" fmla="*/ 0 w 80"/>
                  <a:gd name="T1" fmla="*/ 1 h 78"/>
                  <a:gd name="T2" fmla="*/ 0 w 80"/>
                  <a:gd name="T3" fmla="*/ 0 h 78"/>
                  <a:gd name="T4" fmla="*/ 0 w 80"/>
                  <a:gd name="T5" fmla="*/ 1 h 78"/>
                  <a:gd name="T6" fmla="*/ 0 w 80"/>
                  <a:gd name="T7" fmla="*/ 1 h 78"/>
                  <a:gd name="T8" fmla="*/ 0 w 80"/>
                  <a:gd name="T9" fmla="*/ 1 h 78"/>
                  <a:gd name="T10" fmla="*/ 0 w 80"/>
                  <a:gd name="T11" fmla="*/ 1 h 78"/>
                  <a:gd name="T12" fmla="*/ 0 w 80"/>
                  <a:gd name="T13" fmla="*/ 1 h 78"/>
                  <a:gd name="T14" fmla="*/ 0 w 80"/>
                  <a:gd name="T15" fmla="*/ 1 h 78"/>
                  <a:gd name="T16" fmla="*/ 0 w 80"/>
                  <a:gd name="T17" fmla="*/ 1 h 78"/>
                  <a:gd name="T18" fmla="*/ 0 w 80"/>
                  <a:gd name="T19" fmla="*/ 1 h 78"/>
                  <a:gd name="T20" fmla="*/ 0 w 80"/>
                  <a:gd name="T21" fmla="*/ 1 h 78"/>
                  <a:gd name="T22" fmla="*/ 0 w 80"/>
                  <a:gd name="T23" fmla="*/ 1 h 78"/>
                  <a:gd name="T24" fmla="*/ 0 w 80"/>
                  <a:gd name="T25" fmla="*/ 1 h 78"/>
                  <a:gd name="T26" fmla="*/ 0 w 80"/>
                  <a:gd name="T27" fmla="*/ 1 h 78"/>
                  <a:gd name="T28" fmla="*/ 0 w 80"/>
                  <a:gd name="T29" fmla="*/ 1 h 78"/>
                  <a:gd name="T30" fmla="*/ 0 w 80"/>
                  <a:gd name="T31" fmla="*/ 1 h 78"/>
                  <a:gd name="T32" fmla="*/ 0 w 80"/>
                  <a:gd name="T33" fmla="*/ 1 h 78"/>
                  <a:gd name="T34" fmla="*/ 0 w 80"/>
                  <a:gd name="T35" fmla="*/ 1 h 78"/>
                  <a:gd name="T36" fmla="*/ 0 w 80"/>
                  <a:gd name="T37" fmla="*/ 1 h 78"/>
                  <a:gd name="T38" fmla="*/ 0 w 80"/>
                  <a:gd name="T39" fmla="*/ 1 h 78"/>
                  <a:gd name="T40" fmla="*/ 0 w 80"/>
                  <a:gd name="T41" fmla="*/ 1 h 78"/>
                  <a:gd name="T42" fmla="*/ 0 w 80"/>
                  <a:gd name="T43" fmla="*/ 1 h 78"/>
                  <a:gd name="T44" fmla="*/ 0 w 80"/>
                  <a:gd name="T45" fmla="*/ 1 h 78"/>
                  <a:gd name="T46" fmla="*/ 0 w 80"/>
                  <a:gd name="T47" fmla="*/ 1 h 78"/>
                  <a:gd name="T48" fmla="*/ 0 w 80"/>
                  <a:gd name="T49" fmla="*/ 1 h 78"/>
                  <a:gd name="T50" fmla="*/ 0 w 80"/>
                  <a:gd name="T51" fmla="*/ 1 h 78"/>
                  <a:gd name="T52" fmla="*/ 0 w 80"/>
                  <a:gd name="T53" fmla="*/ 1 h 78"/>
                  <a:gd name="T54" fmla="*/ 0 w 80"/>
                  <a:gd name="T55" fmla="*/ 1 h 78"/>
                  <a:gd name="T56" fmla="*/ 0 w 80"/>
                  <a:gd name="T57" fmla="*/ 1 h 78"/>
                  <a:gd name="T58" fmla="*/ 0 w 80"/>
                  <a:gd name="T59" fmla="*/ 1 h 78"/>
                  <a:gd name="T60" fmla="*/ 0 w 80"/>
                  <a:gd name="T61" fmla="*/ 1 h 78"/>
                  <a:gd name="T62" fmla="*/ 0 w 80"/>
                  <a:gd name="T63" fmla="*/ 1 h 78"/>
                  <a:gd name="T64" fmla="*/ 0 w 80"/>
                  <a:gd name="T65" fmla="*/ 1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7" y="1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3"/>
                    </a:lnTo>
                    <a:lnTo>
                      <a:pt x="17" y="7"/>
                    </a:lnTo>
                    <a:lnTo>
                      <a:pt x="12" y="12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1" y="32"/>
                    </a:lnTo>
                    <a:lnTo>
                      <a:pt x="0" y="40"/>
                    </a:lnTo>
                    <a:lnTo>
                      <a:pt x="1" y="48"/>
                    </a:lnTo>
                    <a:lnTo>
                      <a:pt x="4" y="55"/>
                    </a:lnTo>
                    <a:lnTo>
                      <a:pt x="7" y="62"/>
                    </a:lnTo>
                    <a:lnTo>
                      <a:pt x="13" y="68"/>
                    </a:lnTo>
                    <a:lnTo>
                      <a:pt x="19" y="73"/>
                    </a:lnTo>
                    <a:lnTo>
                      <a:pt x="25" y="76"/>
                    </a:lnTo>
                    <a:lnTo>
                      <a:pt x="33" y="78"/>
                    </a:lnTo>
                    <a:lnTo>
                      <a:pt x="42" y="78"/>
                    </a:lnTo>
                    <a:lnTo>
                      <a:pt x="50" y="78"/>
                    </a:lnTo>
                    <a:lnTo>
                      <a:pt x="57" y="75"/>
                    </a:lnTo>
                    <a:lnTo>
                      <a:pt x="63" y="71"/>
                    </a:lnTo>
                    <a:lnTo>
                      <a:pt x="69" y="67"/>
                    </a:lnTo>
                    <a:lnTo>
                      <a:pt x="74" y="61"/>
                    </a:lnTo>
                    <a:lnTo>
                      <a:pt x="77" y="54"/>
                    </a:lnTo>
                    <a:lnTo>
                      <a:pt x="80" y="46"/>
                    </a:lnTo>
                    <a:lnTo>
                      <a:pt x="80" y="38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2" y="6"/>
                    </a:lnTo>
                    <a:lnTo>
                      <a:pt x="55" y="2"/>
                    </a:lnTo>
                    <a:lnTo>
                      <a:pt x="47" y="1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0385" name="Freeform 54"/>
              <p:cNvSpPr/>
              <p:nvPr/>
            </p:nvSpPr>
            <p:spPr bwMode="auto">
              <a:xfrm>
                <a:off x="4127" y="4147"/>
                <a:ext cx="39" cy="39"/>
              </a:xfrm>
              <a:custGeom>
                <a:avLst/>
                <a:gdLst>
                  <a:gd name="T0" fmla="*/ 0 w 80"/>
                  <a:gd name="T1" fmla="*/ 0 h 79"/>
                  <a:gd name="T2" fmla="*/ 0 w 80"/>
                  <a:gd name="T3" fmla="*/ 0 h 79"/>
                  <a:gd name="T4" fmla="*/ 0 w 80"/>
                  <a:gd name="T5" fmla="*/ 0 h 79"/>
                  <a:gd name="T6" fmla="*/ 0 w 80"/>
                  <a:gd name="T7" fmla="*/ 0 h 79"/>
                  <a:gd name="T8" fmla="*/ 0 w 80"/>
                  <a:gd name="T9" fmla="*/ 0 h 79"/>
                  <a:gd name="T10" fmla="*/ 0 w 80"/>
                  <a:gd name="T11" fmla="*/ 0 h 79"/>
                  <a:gd name="T12" fmla="*/ 0 w 80"/>
                  <a:gd name="T13" fmla="*/ 0 h 79"/>
                  <a:gd name="T14" fmla="*/ 0 w 80"/>
                  <a:gd name="T15" fmla="*/ 0 h 79"/>
                  <a:gd name="T16" fmla="*/ 0 w 80"/>
                  <a:gd name="T17" fmla="*/ 0 h 79"/>
                  <a:gd name="T18" fmla="*/ 0 w 80"/>
                  <a:gd name="T19" fmla="*/ 0 h 79"/>
                  <a:gd name="T20" fmla="*/ 0 w 80"/>
                  <a:gd name="T21" fmla="*/ 0 h 79"/>
                  <a:gd name="T22" fmla="*/ 0 w 80"/>
                  <a:gd name="T23" fmla="*/ 0 h 79"/>
                  <a:gd name="T24" fmla="*/ 0 w 80"/>
                  <a:gd name="T25" fmla="*/ 0 h 79"/>
                  <a:gd name="T26" fmla="*/ 0 w 80"/>
                  <a:gd name="T27" fmla="*/ 0 h 79"/>
                  <a:gd name="T28" fmla="*/ 0 w 80"/>
                  <a:gd name="T29" fmla="*/ 0 h 79"/>
                  <a:gd name="T30" fmla="*/ 0 w 80"/>
                  <a:gd name="T31" fmla="*/ 0 h 79"/>
                  <a:gd name="T32" fmla="*/ 0 w 80"/>
                  <a:gd name="T33" fmla="*/ 0 h 79"/>
                  <a:gd name="T34" fmla="*/ 0 w 80"/>
                  <a:gd name="T35" fmla="*/ 0 h 79"/>
                  <a:gd name="T36" fmla="*/ 0 w 80"/>
                  <a:gd name="T37" fmla="*/ 0 h 79"/>
                  <a:gd name="T38" fmla="*/ 0 w 80"/>
                  <a:gd name="T39" fmla="*/ 0 h 79"/>
                  <a:gd name="T40" fmla="*/ 0 w 80"/>
                  <a:gd name="T41" fmla="*/ 0 h 79"/>
                  <a:gd name="T42" fmla="*/ 0 w 80"/>
                  <a:gd name="T43" fmla="*/ 0 h 79"/>
                  <a:gd name="T44" fmla="*/ 0 w 80"/>
                  <a:gd name="T45" fmla="*/ 0 h 79"/>
                  <a:gd name="T46" fmla="*/ 0 w 80"/>
                  <a:gd name="T47" fmla="*/ 0 h 79"/>
                  <a:gd name="T48" fmla="*/ 0 w 80"/>
                  <a:gd name="T49" fmla="*/ 0 h 79"/>
                  <a:gd name="T50" fmla="*/ 0 w 80"/>
                  <a:gd name="T51" fmla="*/ 0 h 79"/>
                  <a:gd name="T52" fmla="*/ 0 w 80"/>
                  <a:gd name="T53" fmla="*/ 0 h 79"/>
                  <a:gd name="T54" fmla="*/ 0 w 80"/>
                  <a:gd name="T55" fmla="*/ 0 h 79"/>
                  <a:gd name="T56" fmla="*/ 0 w 80"/>
                  <a:gd name="T57" fmla="*/ 0 h 79"/>
                  <a:gd name="T58" fmla="*/ 0 w 80"/>
                  <a:gd name="T59" fmla="*/ 0 h 79"/>
                  <a:gd name="T60" fmla="*/ 0 w 80"/>
                  <a:gd name="T61" fmla="*/ 0 h 79"/>
                  <a:gd name="T62" fmla="*/ 0 w 80"/>
                  <a:gd name="T63" fmla="*/ 0 h 79"/>
                  <a:gd name="T64" fmla="*/ 0 w 80"/>
                  <a:gd name="T65" fmla="*/ 0 h 7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9">
                    <a:moveTo>
                      <a:pt x="46" y="0"/>
                    </a:moveTo>
                    <a:lnTo>
                      <a:pt x="38" y="0"/>
                    </a:lnTo>
                    <a:lnTo>
                      <a:pt x="30" y="0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8"/>
                    </a:lnTo>
                    <a:lnTo>
                      <a:pt x="2" y="24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40" y="79"/>
                    </a:lnTo>
                    <a:lnTo>
                      <a:pt x="49" y="79"/>
                    </a:lnTo>
                    <a:lnTo>
                      <a:pt x="55" y="75"/>
                    </a:lnTo>
                    <a:lnTo>
                      <a:pt x="62" y="72"/>
                    </a:lnTo>
                    <a:lnTo>
                      <a:pt x="68" y="67"/>
                    </a:lnTo>
                    <a:lnTo>
                      <a:pt x="73" y="61"/>
                    </a:lnTo>
                    <a:lnTo>
                      <a:pt x="76" y="54"/>
                    </a:lnTo>
                    <a:lnTo>
                      <a:pt x="78" y="46"/>
                    </a:lnTo>
                    <a:lnTo>
                      <a:pt x="80" y="38"/>
                    </a:lnTo>
                    <a:lnTo>
                      <a:pt x="78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0386" name="Freeform 55"/>
              <p:cNvSpPr/>
              <p:nvPr/>
            </p:nvSpPr>
            <p:spPr bwMode="auto">
              <a:xfrm>
                <a:off x="4216" y="4162"/>
                <a:ext cx="37" cy="39"/>
              </a:xfrm>
              <a:custGeom>
                <a:avLst/>
                <a:gdLst>
                  <a:gd name="T0" fmla="*/ 1 w 73"/>
                  <a:gd name="T1" fmla="*/ 0 h 79"/>
                  <a:gd name="T2" fmla="*/ 1 w 73"/>
                  <a:gd name="T3" fmla="*/ 0 h 79"/>
                  <a:gd name="T4" fmla="*/ 1 w 73"/>
                  <a:gd name="T5" fmla="*/ 0 h 79"/>
                  <a:gd name="T6" fmla="*/ 1 w 73"/>
                  <a:gd name="T7" fmla="*/ 0 h 79"/>
                  <a:gd name="T8" fmla="*/ 1 w 73"/>
                  <a:gd name="T9" fmla="*/ 0 h 79"/>
                  <a:gd name="T10" fmla="*/ 1 w 73"/>
                  <a:gd name="T11" fmla="*/ 0 h 79"/>
                  <a:gd name="T12" fmla="*/ 1 w 73"/>
                  <a:gd name="T13" fmla="*/ 0 h 79"/>
                  <a:gd name="T14" fmla="*/ 1 w 73"/>
                  <a:gd name="T15" fmla="*/ 0 h 79"/>
                  <a:gd name="T16" fmla="*/ 1 w 73"/>
                  <a:gd name="T17" fmla="*/ 0 h 79"/>
                  <a:gd name="T18" fmla="*/ 1 w 73"/>
                  <a:gd name="T19" fmla="*/ 0 h 79"/>
                  <a:gd name="T20" fmla="*/ 1 w 73"/>
                  <a:gd name="T21" fmla="*/ 0 h 79"/>
                  <a:gd name="T22" fmla="*/ 1 w 73"/>
                  <a:gd name="T23" fmla="*/ 0 h 79"/>
                  <a:gd name="T24" fmla="*/ 0 w 73"/>
                  <a:gd name="T25" fmla="*/ 0 h 79"/>
                  <a:gd name="T26" fmla="*/ 0 w 73"/>
                  <a:gd name="T27" fmla="*/ 0 h 79"/>
                  <a:gd name="T28" fmla="*/ 0 w 73"/>
                  <a:gd name="T29" fmla="*/ 0 h 79"/>
                  <a:gd name="T30" fmla="*/ 1 w 73"/>
                  <a:gd name="T31" fmla="*/ 0 h 79"/>
                  <a:gd name="T32" fmla="*/ 1 w 73"/>
                  <a:gd name="T33" fmla="*/ 0 h 79"/>
                  <a:gd name="T34" fmla="*/ 1 w 73"/>
                  <a:gd name="T35" fmla="*/ 0 h 79"/>
                  <a:gd name="T36" fmla="*/ 1 w 73"/>
                  <a:gd name="T37" fmla="*/ 0 h 79"/>
                  <a:gd name="T38" fmla="*/ 1 w 73"/>
                  <a:gd name="T39" fmla="*/ 0 h 79"/>
                  <a:gd name="T40" fmla="*/ 1 w 73"/>
                  <a:gd name="T41" fmla="*/ 0 h 79"/>
                  <a:gd name="T42" fmla="*/ 1 w 73"/>
                  <a:gd name="T43" fmla="*/ 0 h 79"/>
                  <a:gd name="T44" fmla="*/ 1 w 73"/>
                  <a:gd name="T45" fmla="*/ 0 h 79"/>
                  <a:gd name="T46" fmla="*/ 1 w 73"/>
                  <a:gd name="T47" fmla="*/ 0 h 79"/>
                  <a:gd name="T48" fmla="*/ 1 w 73"/>
                  <a:gd name="T49" fmla="*/ 0 h 79"/>
                  <a:gd name="T50" fmla="*/ 1 w 73"/>
                  <a:gd name="T51" fmla="*/ 0 h 79"/>
                  <a:gd name="T52" fmla="*/ 1 w 73"/>
                  <a:gd name="T53" fmla="*/ 0 h 79"/>
                  <a:gd name="T54" fmla="*/ 1 w 73"/>
                  <a:gd name="T55" fmla="*/ 0 h 79"/>
                  <a:gd name="T56" fmla="*/ 1 w 73"/>
                  <a:gd name="T57" fmla="*/ 0 h 79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73" h="79">
                    <a:moveTo>
                      <a:pt x="73" y="19"/>
                    </a:moveTo>
                    <a:lnTo>
                      <a:pt x="69" y="12"/>
                    </a:lnTo>
                    <a:lnTo>
                      <a:pt x="62" y="7"/>
                    </a:lnTo>
                    <a:lnTo>
                      <a:pt x="54" y="2"/>
                    </a:lnTo>
                    <a:lnTo>
                      <a:pt x="46" y="0"/>
                    </a:lnTo>
                    <a:lnTo>
                      <a:pt x="38" y="0"/>
                    </a:lnTo>
                    <a:lnTo>
                      <a:pt x="30" y="1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0" y="12"/>
                    </a:lnTo>
                    <a:lnTo>
                      <a:pt x="5" y="19"/>
                    </a:lnTo>
                    <a:lnTo>
                      <a:pt x="2" y="25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49"/>
                    </a:lnTo>
                    <a:lnTo>
                      <a:pt x="3" y="55"/>
                    </a:lnTo>
                    <a:lnTo>
                      <a:pt x="7" y="62"/>
                    </a:lnTo>
                    <a:lnTo>
                      <a:pt x="11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35" y="79"/>
                    </a:lnTo>
                    <a:lnTo>
                      <a:pt x="38" y="79"/>
                    </a:lnTo>
                    <a:lnTo>
                      <a:pt x="41" y="79"/>
                    </a:lnTo>
                    <a:lnTo>
                      <a:pt x="43" y="79"/>
                    </a:lnTo>
                    <a:lnTo>
                      <a:pt x="48" y="70"/>
                    </a:lnTo>
                    <a:lnTo>
                      <a:pt x="58" y="52"/>
                    </a:lnTo>
                    <a:lnTo>
                      <a:pt x="69" y="31"/>
                    </a:lnTo>
                    <a:lnTo>
                      <a:pt x="73" y="19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0387" name="Freeform 56"/>
              <p:cNvSpPr/>
              <p:nvPr/>
            </p:nvSpPr>
            <p:spPr bwMode="auto">
              <a:xfrm>
                <a:off x="3983" y="4266"/>
                <a:ext cx="31" cy="33"/>
              </a:xfrm>
              <a:custGeom>
                <a:avLst/>
                <a:gdLst>
                  <a:gd name="T0" fmla="*/ 1 w 61"/>
                  <a:gd name="T1" fmla="*/ 1 h 66"/>
                  <a:gd name="T2" fmla="*/ 1 w 61"/>
                  <a:gd name="T3" fmla="*/ 1 h 66"/>
                  <a:gd name="T4" fmla="*/ 1 w 61"/>
                  <a:gd name="T5" fmla="*/ 1 h 66"/>
                  <a:gd name="T6" fmla="*/ 1 w 61"/>
                  <a:gd name="T7" fmla="*/ 1 h 66"/>
                  <a:gd name="T8" fmla="*/ 1 w 61"/>
                  <a:gd name="T9" fmla="*/ 1 h 66"/>
                  <a:gd name="T10" fmla="*/ 1 w 61"/>
                  <a:gd name="T11" fmla="*/ 1 h 66"/>
                  <a:gd name="T12" fmla="*/ 1 w 61"/>
                  <a:gd name="T13" fmla="*/ 1 h 66"/>
                  <a:gd name="T14" fmla="*/ 1 w 61"/>
                  <a:gd name="T15" fmla="*/ 1 h 66"/>
                  <a:gd name="T16" fmla="*/ 1 w 61"/>
                  <a:gd name="T17" fmla="*/ 1 h 66"/>
                  <a:gd name="T18" fmla="*/ 1 w 61"/>
                  <a:gd name="T19" fmla="*/ 1 h 66"/>
                  <a:gd name="T20" fmla="*/ 1 w 61"/>
                  <a:gd name="T21" fmla="*/ 1 h 66"/>
                  <a:gd name="T22" fmla="*/ 1 w 61"/>
                  <a:gd name="T23" fmla="*/ 1 h 66"/>
                  <a:gd name="T24" fmla="*/ 1 w 61"/>
                  <a:gd name="T25" fmla="*/ 1 h 66"/>
                  <a:gd name="T26" fmla="*/ 1 w 61"/>
                  <a:gd name="T27" fmla="*/ 0 h 66"/>
                  <a:gd name="T28" fmla="*/ 1 w 61"/>
                  <a:gd name="T29" fmla="*/ 1 h 66"/>
                  <a:gd name="T30" fmla="*/ 1 w 61"/>
                  <a:gd name="T31" fmla="*/ 1 h 66"/>
                  <a:gd name="T32" fmla="*/ 0 w 61"/>
                  <a:gd name="T33" fmla="*/ 1 h 66"/>
                  <a:gd name="T34" fmla="*/ 1 w 61"/>
                  <a:gd name="T35" fmla="*/ 1 h 66"/>
                  <a:gd name="T36" fmla="*/ 1 w 61"/>
                  <a:gd name="T37" fmla="*/ 1 h 66"/>
                  <a:gd name="T38" fmla="*/ 1 w 61"/>
                  <a:gd name="T39" fmla="*/ 1 h 66"/>
                  <a:gd name="T40" fmla="*/ 1 w 61"/>
                  <a:gd name="T41" fmla="*/ 1 h 66"/>
                  <a:gd name="T42" fmla="*/ 1 w 61"/>
                  <a:gd name="T43" fmla="*/ 1 h 66"/>
                  <a:gd name="T44" fmla="*/ 1 w 61"/>
                  <a:gd name="T45" fmla="*/ 1 h 66"/>
                  <a:gd name="T46" fmla="*/ 1 w 61"/>
                  <a:gd name="T47" fmla="*/ 1 h 66"/>
                  <a:gd name="T48" fmla="*/ 1 w 61"/>
                  <a:gd name="T49" fmla="*/ 1 h 6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61" h="66">
                    <a:moveTo>
                      <a:pt x="53" y="66"/>
                    </a:moveTo>
                    <a:lnTo>
                      <a:pt x="57" y="61"/>
                    </a:lnTo>
                    <a:lnTo>
                      <a:pt x="59" y="56"/>
                    </a:lnTo>
                    <a:lnTo>
                      <a:pt x="60" y="52"/>
                    </a:lnTo>
                    <a:lnTo>
                      <a:pt x="61" y="47"/>
                    </a:lnTo>
                    <a:lnTo>
                      <a:pt x="61" y="39"/>
                    </a:lnTo>
                    <a:lnTo>
                      <a:pt x="60" y="31"/>
                    </a:lnTo>
                    <a:lnTo>
                      <a:pt x="58" y="24"/>
                    </a:lnTo>
                    <a:lnTo>
                      <a:pt x="55" y="17"/>
                    </a:lnTo>
                    <a:lnTo>
                      <a:pt x="50" y="11"/>
                    </a:lnTo>
                    <a:lnTo>
                      <a:pt x="43" y="7"/>
                    </a:lnTo>
                    <a:lnTo>
                      <a:pt x="36" y="3"/>
                    </a:lnTo>
                    <a:lnTo>
                      <a:pt x="29" y="1"/>
                    </a:lnTo>
                    <a:lnTo>
                      <a:pt x="21" y="0"/>
                    </a:lnTo>
                    <a:lnTo>
                      <a:pt x="13" y="1"/>
                    </a:lnTo>
                    <a:lnTo>
                      <a:pt x="6" y="3"/>
                    </a:lnTo>
                    <a:lnTo>
                      <a:pt x="0" y="7"/>
                    </a:lnTo>
                    <a:lnTo>
                      <a:pt x="2" y="9"/>
                    </a:lnTo>
                    <a:lnTo>
                      <a:pt x="5" y="14"/>
                    </a:lnTo>
                    <a:lnTo>
                      <a:pt x="11" y="22"/>
                    </a:lnTo>
                    <a:lnTo>
                      <a:pt x="19" y="31"/>
                    </a:lnTo>
                    <a:lnTo>
                      <a:pt x="27" y="41"/>
                    </a:lnTo>
                    <a:lnTo>
                      <a:pt x="35" y="51"/>
                    </a:lnTo>
                    <a:lnTo>
                      <a:pt x="44" y="59"/>
                    </a:lnTo>
                    <a:lnTo>
                      <a:pt x="53" y="66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0388" name="Freeform 57"/>
              <p:cNvSpPr/>
              <p:nvPr/>
            </p:nvSpPr>
            <p:spPr bwMode="auto">
              <a:xfrm>
                <a:off x="4852" y="4125"/>
                <a:ext cx="17" cy="17"/>
              </a:xfrm>
              <a:custGeom>
                <a:avLst/>
                <a:gdLst>
                  <a:gd name="T0" fmla="*/ 1 w 34"/>
                  <a:gd name="T1" fmla="*/ 1 h 34"/>
                  <a:gd name="T2" fmla="*/ 1 w 34"/>
                  <a:gd name="T3" fmla="*/ 1 h 34"/>
                  <a:gd name="T4" fmla="*/ 1 w 34"/>
                  <a:gd name="T5" fmla="*/ 1 h 34"/>
                  <a:gd name="T6" fmla="*/ 1 w 34"/>
                  <a:gd name="T7" fmla="*/ 1 h 34"/>
                  <a:gd name="T8" fmla="*/ 1 w 34"/>
                  <a:gd name="T9" fmla="*/ 1 h 34"/>
                  <a:gd name="T10" fmla="*/ 1 w 34"/>
                  <a:gd name="T11" fmla="*/ 1 h 34"/>
                  <a:gd name="T12" fmla="*/ 1 w 34"/>
                  <a:gd name="T13" fmla="*/ 1 h 34"/>
                  <a:gd name="T14" fmla="*/ 1 w 34"/>
                  <a:gd name="T15" fmla="*/ 1 h 34"/>
                  <a:gd name="T16" fmla="*/ 1 w 34"/>
                  <a:gd name="T17" fmla="*/ 1 h 34"/>
                  <a:gd name="T18" fmla="*/ 1 w 34"/>
                  <a:gd name="T19" fmla="*/ 0 h 34"/>
                  <a:gd name="T20" fmla="*/ 1 w 34"/>
                  <a:gd name="T21" fmla="*/ 1 h 34"/>
                  <a:gd name="T22" fmla="*/ 1 w 34"/>
                  <a:gd name="T23" fmla="*/ 1 h 34"/>
                  <a:gd name="T24" fmla="*/ 0 w 34"/>
                  <a:gd name="T25" fmla="*/ 1 h 34"/>
                  <a:gd name="T26" fmla="*/ 0 w 34"/>
                  <a:gd name="T27" fmla="*/ 1 h 34"/>
                  <a:gd name="T28" fmla="*/ 1 w 34"/>
                  <a:gd name="T29" fmla="*/ 1 h 34"/>
                  <a:gd name="T30" fmla="*/ 1 w 34"/>
                  <a:gd name="T31" fmla="*/ 1 h 34"/>
                  <a:gd name="T32" fmla="*/ 1 w 34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4">
                    <a:moveTo>
                      <a:pt x="12" y="34"/>
                    </a:moveTo>
                    <a:lnTo>
                      <a:pt x="19" y="34"/>
                    </a:lnTo>
                    <a:lnTo>
                      <a:pt x="24" y="33"/>
                    </a:lnTo>
                    <a:lnTo>
                      <a:pt x="29" y="28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2" y="10"/>
                    </a:lnTo>
                    <a:lnTo>
                      <a:pt x="28" y="5"/>
                    </a:lnTo>
                    <a:lnTo>
                      <a:pt x="22" y="2"/>
                    </a:lnTo>
                    <a:lnTo>
                      <a:pt x="15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6" y="30"/>
                    </a:lnTo>
                    <a:lnTo>
                      <a:pt x="12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0389" name="Freeform 58"/>
              <p:cNvSpPr/>
              <p:nvPr/>
            </p:nvSpPr>
            <p:spPr bwMode="auto">
              <a:xfrm>
                <a:off x="4885" y="4152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0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1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1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8" y="3"/>
                    </a:lnTo>
                    <a:lnTo>
                      <a:pt x="22" y="0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1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0390" name="Freeform 59"/>
              <p:cNvSpPr/>
              <p:nvPr/>
            </p:nvSpPr>
            <p:spPr bwMode="auto">
              <a:xfrm>
                <a:off x="4701" y="4202"/>
                <a:ext cx="17" cy="17"/>
              </a:xfrm>
              <a:custGeom>
                <a:avLst/>
                <a:gdLst>
                  <a:gd name="T0" fmla="*/ 1 w 34"/>
                  <a:gd name="T1" fmla="*/ 1 h 33"/>
                  <a:gd name="T2" fmla="*/ 1 w 34"/>
                  <a:gd name="T3" fmla="*/ 1 h 33"/>
                  <a:gd name="T4" fmla="*/ 1 w 34"/>
                  <a:gd name="T5" fmla="*/ 1 h 33"/>
                  <a:gd name="T6" fmla="*/ 1 w 34"/>
                  <a:gd name="T7" fmla="*/ 1 h 33"/>
                  <a:gd name="T8" fmla="*/ 1 w 34"/>
                  <a:gd name="T9" fmla="*/ 1 h 33"/>
                  <a:gd name="T10" fmla="*/ 1 w 34"/>
                  <a:gd name="T11" fmla="*/ 1 h 33"/>
                  <a:gd name="T12" fmla="*/ 1 w 34"/>
                  <a:gd name="T13" fmla="*/ 1 h 33"/>
                  <a:gd name="T14" fmla="*/ 1 w 34"/>
                  <a:gd name="T15" fmla="*/ 1 h 33"/>
                  <a:gd name="T16" fmla="*/ 1 w 34"/>
                  <a:gd name="T17" fmla="*/ 1 h 33"/>
                  <a:gd name="T18" fmla="*/ 1 w 34"/>
                  <a:gd name="T19" fmla="*/ 0 h 33"/>
                  <a:gd name="T20" fmla="*/ 1 w 34"/>
                  <a:gd name="T21" fmla="*/ 1 h 33"/>
                  <a:gd name="T22" fmla="*/ 1 w 34"/>
                  <a:gd name="T23" fmla="*/ 1 h 33"/>
                  <a:gd name="T24" fmla="*/ 1 w 34"/>
                  <a:gd name="T25" fmla="*/ 1 h 33"/>
                  <a:gd name="T26" fmla="*/ 0 w 34"/>
                  <a:gd name="T27" fmla="*/ 1 h 33"/>
                  <a:gd name="T28" fmla="*/ 1 w 34"/>
                  <a:gd name="T29" fmla="*/ 1 h 33"/>
                  <a:gd name="T30" fmla="*/ 1 w 34"/>
                  <a:gd name="T31" fmla="*/ 1 h 33"/>
                  <a:gd name="T32" fmla="*/ 1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3"/>
                    </a:moveTo>
                    <a:lnTo>
                      <a:pt x="19" y="33"/>
                    </a:lnTo>
                    <a:lnTo>
                      <a:pt x="25" y="32"/>
                    </a:lnTo>
                    <a:lnTo>
                      <a:pt x="29" y="28"/>
                    </a:lnTo>
                    <a:lnTo>
                      <a:pt x="33" y="22"/>
                    </a:lnTo>
                    <a:lnTo>
                      <a:pt x="34" y="16"/>
                    </a:lnTo>
                    <a:lnTo>
                      <a:pt x="33" y="9"/>
                    </a:lnTo>
                    <a:lnTo>
                      <a:pt x="28" y="5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10" y="2"/>
                    </a:lnTo>
                    <a:lnTo>
                      <a:pt x="5" y="6"/>
                    </a:lnTo>
                    <a:lnTo>
                      <a:pt x="2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30"/>
                    </a:lnTo>
                    <a:lnTo>
                      <a:pt x="12" y="3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0391" name="Freeform 60"/>
              <p:cNvSpPr/>
              <p:nvPr/>
            </p:nvSpPr>
            <p:spPr bwMode="auto">
              <a:xfrm>
                <a:off x="4742" y="4201"/>
                <a:ext cx="16" cy="17"/>
              </a:xfrm>
              <a:custGeom>
                <a:avLst/>
                <a:gdLst>
                  <a:gd name="T0" fmla="*/ 0 w 34"/>
                  <a:gd name="T1" fmla="*/ 1 h 33"/>
                  <a:gd name="T2" fmla="*/ 0 w 34"/>
                  <a:gd name="T3" fmla="*/ 1 h 33"/>
                  <a:gd name="T4" fmla="*/ 0 w 34"/>
                  <a:gd name="T5" fmla="*/ 1 h 33"/>
                  <a:gd name="T6" fmla="*/ 0 w 34"/>
                  <a:gd name="T7" fmla="*/ 1 h 33"/>
                  <a:gd name="T8" fmla="*/ 0 w 34"/>
                  <a:gd name="T9" fmla="*/ 1 h 33"/>
                  <a:gd name="T10" fmla="*/ 0 w 34"/>
                  <a:gd name="T11" fmla="*/ 1 h 33"/>
                  <a:gd name="T12" fmla="*/ 0 w 34"/>
                  <a:gd name="T13" fmla="*/ 1 h 33"/>
                  <a:gd name="T14" fmla="*/ 0 w 34"/>
                  <a:gd name="T15" fmla="*/ 1 h 33"/>
                  <a:gd name="T16" fmla="*/ 0 w 34"/>
                  <a:gd name="T17" fmla="*/ 1 h 33"/>
                  <a:gd name="T18" fmla="*/ 0 w 34"/>
                  <a:gd name="T19" fmla="*/ 0 h 33"/>
                  <a:gd name="T20" fmla="*/ 0 w 34"/>
                  <a:gd name="T21" fmla="*/ 1 h 33"/>
                  <a:gd name="T22" fmla="*/ 0 w 34"/>
                  <a:gd name="T23" fmla="*/ 1 h 33"/>
                  <a:gd name="T24" fmla="*/ 0 w 34"/>
                  <a:gd name="T25" fmla="*/ 1 h 33"/>
                  <a:gd name="T26" fmla="*/ 0 w 34"/>
                  <a:gd name="T27" fmla="*/ 1 h 33"/>
                  <a:gd name="T28" fmla="*/ 0 w 34"/>
                  <a:gd name="T29" fmla="*/ 1 h 33"/>
                  <a:gd name="T30" fmla="*/ 0 w 34"/>
                  <a:gd name="T31" fmla="*/ 1 h 33"/>
                  <a:gd name="T32" fmla="*/ 0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2"/>
                    </a:moveTo>
                    <a:lnTo>
                      <a:pt x="19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1" y="9"/>
                    </a:lnTo>
                    <a:lnTo>
                      <a:pt x="28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0392" name="Freeform 61"/>
              <p:cNvSpPr/>
              <p:nvPr/>
            </p:nvSpPr>
            <p:spPr bwMode="auto">
              <a:xfrm>
                <a:off x="4782" y="4209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1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5" y="29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0393" name="Freeform 62"/>
              <p:cNvSpPr/>
              <p:nvPr/>
            </p:nvSpPr>
            <p:spPr bwMode="auto">
              <a:xfrm>
                <a:off x="4820" y="4226"/>
                <a:ext cx="17" cy="17"/>
              </a:xfrm>
              <a:custGeom>
                <a:avLst/>
                <a:gdLst>
                  <a:gd name="T0" fmla="*/ 1 w 33"/>
                  <a:gd name="T1" fmla="*/ 1 h 34"/>
                  <a:gd name="T2" fmla="*/ 1 w 33"/>
                  <a:gd name="T3" fmla="*/ 1 h 34"/>
                  <a:gd name="T4" fmla="*/ 1 w 33"/>
                  <a:gd name="T5" fmla="*/ 1 h 34"/>
                  <a:gd name="T6" fmla="*/ 1 w 33"/>
                  <a:gd name="T7" fmla="*/ 1 h 34"/>
                  <a:gd name="T8" fmla="*/ 1 w 33"/>
                  <a:gd name="T9" fmla="*/ 1 h 34"/>
                  <a:gd name="T10" fmla="*/ 1 w 33"/>
                  <a:gd name="T11" fmla="*/ 1 h 34"/>
                  <a:gd name="T12" fmla="*/ 1 w 33"/>
                  <a:gd name="T13" fmla="*/ 1 h 34"/>
                  <a:gd name="T14" fmla="*/ 1 w 33"/>
                  <a:gd name="T15" fmla="*/ 1 h 34"/>
                  <a:gd name="T16" fmla="*/ 1 w 33"/>
                  <a:gd name="T17" fmla="*/ 1 h 34"/>
                  <a:gd name="T18" fmla="*/ 1 w 33"/>
                  <a:gd name="T19" fmla="*/ 0 h 34"/>
                  <a:gd name="T20" fmla="*/ 1 w 33"/>
                  <a:gd name="T21" fmla="*/ 1 h 34"/>
                  <a:gd name="T22" fmla="*/ 1 w 33"/>
                  <a:gd name="T23" fmla="*/ 1 h 34"/>
                  <a:gd name="T24" fmla="*/ 1 w 33"/>
                  <a:gd name="T25" fmla="*/ 1 h 34"/>
                  <a:gd name="T26" fmla="*/ 0 w 33"/>
                  <a:gd name="T27" fmla="*/ 1 h 34"/>
                  <a:gd name="T28" fmla="*/ 1 w 33"/>
                  <a:gd name="T29" fmla="*/ 1 h 34"/>
                  <a:gd name="T30" fmla="*/ 1 w 33"/>
                  <a:gd name="T31" fmla="*/ 1 h 34"/>
                  <a:gd name="T32" fmla="*/ 1 w 33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4">
                    <a:moveTo>
                      <a:pt x="11" y="34"/>
                    </a:moveTo>
                    <a:lnTo>
                      <a:pt x="18" y="34"/>
                    </a:lnTo>
                    <a:lnTo>
                      <a:pt x="24" y="33"/>
                    </a:lnTo>
                    <a:lnTo>
                      <a:pt x="30" y="28"/>
                    </a:lnTo>
                    <a:lnTo>
                      <a:pt x="33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7" y="5"/>
                    </a:lnTo>
                    <a:lnTo>
                      <a:pt x="22" y="1"/>
                    </a:lnTo>
                    <a:lnTo>
                      <a:pt x="16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1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5" y="30"/>
                    </a:lnTo>
                    <a:lnTo>
                      <a:pt x="11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0394" name="Freeform 63"/>
              <p:cNvSpPr/>
              <p:nvPr/>
            </p:nvSpPr>
            <p:spPr bwMode="auto">
              <a:xfrm>
                <a:off x="4853" y="4250"/>
                <a:ext cx="16" cy="16"/>
              </a:xfrm>
              <a:custGeom>
                <a:avLst/>
                <a:gdLst>
                  <a:gd name="T0" fmla="*/ 0 w 33"/>
                  <a:gd name="T1" fmla="*/ 0 h 33"/>
                  <a:gd name="T2" fmla="*/ 0 w 33"/>
                  <a:gd name="T3" fmla="*/ 0 h 33"/>
                  <a:gd name="T4" fmla="*/ 0 w 33"/>
                  <a:gd name="T5" fmla="*/ 0 h 33"/>
                  <a:gd name="T6" fmla="*/ 0 w 33"/>
                  <a:gd name="T7" fmla="*/ 0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0 h 33"/>
                  <a:gd name="T14" fmla="*/ 0 w 33"/>
                  <a:gd name="T15" fmla="*/ 0 h 33"/>
                  <a:gd name="T16" fmla="*/ 0 w 33"/>
                  <a:gd name="T17" fmla="*/ 0 h 33"/>
                  <a:gd name="T18" fmla="*/ 0 w 33"/>
                  <a:gd name="T19" fmla="*/ 0 h 33"/>
                  <a:gd name="T20" fmla="*/ 0 w 33"/>
                  <a:gd name="T21" fmla="*/ 0 h 33"/>
                  <a:gd name="T22" fmla="*/ 0 w 33"/>
                  <a:gd name="T23" fmla="*/ 0 h 33"/>
                  <a:gd name="T24" fmla="*/ 0 w 33"/>
                  <a:gd name="T25" fmla="*/ 0 h 33"/>
                  <a:gd name="T26" fmla="*/ 0 w 33"/>
                  <a:gd name="T27" fmla="*/ 0 h 33"/>
                  <a:gd name="T28" fmla="*/ 0 w 33"/>
                  <a:gd name="T29" fmla="*/ 0 h 33"/>
                  <a:gd name="T30" fmla="*/ 0 w 33"/>
                  <a:gd name="T31" fmla="*/ 0 h 33"/>
                  <a:gd name="T32" fmla="*/ 0 w 33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2" y="32"/>
                    </a:moveTo>
                    <a:lnTo>
                      <a:pt x="18" y="33"/>
                    </a:lnTo>
                    <a:lnTo>
                      <a:pt x="25" y="32"/>
                    </a:lnTo>
                    <a:lnTo>
                      <a:pt x="29" y="27"/>
                    </a:lnTo>
                    <a:lnTo>
                      <a:pt x="33" y="21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1" y="1"/>
                    </a:lnTo>
                    <a:lnTo>
                      <a:pt x="15" y="0"/>
                    </a:lnTo>
                    <a:lnTo>
                      <a:pt x="8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0395" name="Freeform 64"/>
              <p:cNvSpPr/>
              <p:nvPr/>
            </p:nvSpPr>
            <p:spPr bwMode="auto">
              <a:xfrm>
                <a:off x="4680" y="4230"/>
                <a:ext cx="188" cy="72"/>
              </a:xfrm>
              <a:custGeom>
                <a:avLst/>
                <a:gdLst>
                  <a:gd name="T0" fmla="*/ 1 w 376"/>
                  <a:gd name="T1" fmla="*/ 1 h 144"/>
                  <a:gd name="T2" fmla="*/ 1 w 376"/>
                  <a:gd name="T3" fmla="*/ 1 h 144"/>
                  <a:gd name="T4" fmla="*/ 1 w 376"/>
                  <a:gd name="T5" fmla="*/ 1 h 144"/>
                  <a:gd name="T6" fmla="*/ 1 w 376"/>
                  <a:gd name="T7" fmla="*/ 1 h 144"/>
                  <a:gd name="T8" fmla="*/ 1 w 376"/>
                  <a:gd name="T9" fmla="*/ 1 h 144"/>
                  <a:gd name="T10" fmla="*/ 1 w 376"/>
                  <a:gd name="T11" fmla="*/ 1 h 144"/>
                  <a:gd name="T12" fmla="*/ 1 w 376"/>
                  <a:gd name="T13" fmla="*/ 1 h 144"/>
                  <a:gd name="T14" fmla="*/ 1 w 376"/>
                  <a:gd name="T15" fmla="*/ 1 h 144"/>
                  <a:gd name="T16" fmla="*/ 1 w 376"/>
                  <a:gd name="T17" fmla="*/ 1 h 144"/>
                  <a:gd name="T18" fmla="*/ 1 w 376"/>
                  <a:gd name="T19" fmla="*/ 1 h 144"/>
                  <a:gd name="T20" fmla="*/ 1 w 376"/>
                  <a:gd name="T21" fmla="*/ 1 h 144"/>
                  <a:gd name="T22" fmla="*/ 1 w 376"/>
                  <a:gd name="T23" fmla="*/ 1 h 144"/>
                  <a:gd name="T24" fmla="*/ 1 w 376"/>
                  <a:gd name="T25" fmla="*/ 1 h 144"/>
                  <a:gd name="T26" fmla="*/ 1 w 376"/>
                  <a:gd name="T27" fmla="*/ 1 h 144"/>
                  <a:gd name="T28" fmla="*/ 1 w 376"/>
                  <a:gd name="T29" fmla="*/ 1 h 144"/>
                  <a:gd name="T30" fmla="*/ 1 w 376"/>
                  <a:gd name="T31" fmla="*/ 1 h 144"/>
                  <a:gd name="T32" fmla="*/ 1 w 376"/>
                  <a:gd name="T33" fmla="*/ 1 h 144"/>
                  <a:gd name="T34" fmla="*/ 1 w 376"/>
                  <a:gd name="T35" fmla="*/ 1 h 144"/>
                  <a:gd name="T36" fmla="*/ 1 w 376"/>
                  <a:gd name="T37" fmla="*/ 1 h 144"/>
                  <a:gd name="T38" fmla="*/ 1 w 376"/>
                  <a:gd name="T39" fmla="*/ 0 h 144"/>
                  <a:gd name="T40" fmla="*/ 1 w 376"/>
                  <a:gd name="T41" fmla="*/ 1 h 144"/>
                  <a:gd name="T42" fmla="*/ 1 w 376"/>
                  <a:gd name="T43" fmla="*/ 1 h 144"/>
                  <a:gd name="T44" fmla="*/ 1 w 376"/>
                  <a:gd name="T45" fmla="*/ 1 h 144"/>
                  <a:gd name="T46" fmla="*/ 1 w 376"/>
                  <a:gd name="T47" fmla="*/ 1 h 144"/>
                  <a:gd name="T48" fmla="*/ 0 w 376"/>
                  <a:gd name="T49" fmla="*/ 1 h 144"/>
                  <a:gd name="T50" fmla="*/ 1 w 376"/>
                  <a:gd name="T51" fmla="*/ 1 h 144"/>
                  <a:gd name="T52" fmla="*/ 1 w 376"/>
                  <a:gd name="T53" fmla="*/ 1 h 144"/>
                  <a:gd name="T54" fmla="*/ 1 w 376"/>
                  <a:gd name="T55" fmla="*/ 1 h 144"/>
                  <a:gd name="T56" fmla="*/ 1 w 376"/>
                  <a:gd name="T57" fmla="*/ 1 h 144"/>
                  <a:gd name="T58" fmla="*/ 1 w 376"/>
                  <a:gd name="T59" fmla="*/ 1 h 144"/>
                  <a:gd name="T60" fmla="*/ 1 w 376"/>
                  <a:gd name="T61" fmla="*/ 1 h 144"/>
                  <a:gd name="T62" fmla="*/ 1 w 376"/>
                  <a:gd name="T63" fmla="*/ 1 h 144"/>
                  <a:gd name="T64" fmla="*/ 1 w 376"/>
                  <a:gd name="T65" fmla="*/ 1 h 144"/>
                  <a:gd name="T66" fmla="*/ 1 w 376"/>
                  <a:gd name="T67" fmla="*/ 1 h 144"/>
                  <a:gd name="T68" fmla="*/ 1 w 376"/>
                  <a:gd name="T69" fmla="*/ 1 h 144"/>
                  <a:gd name="T70" fmla="*/ 1 w 376"/>
                  <a:gd name="T71" fmla="*/ 1 h 144"/>
                  <a:gd name="T72" fmla="*/ 1 w 376"/>
                  <a:gd name="T73" fmla="*/ 1 h 144"/>
                  <a:gd name="T74" fmla="*/ 1 w 376"/>
                  <a:gd name="T75" fmla="*/ 1 h 144"/>
                  <a:gd name="T76" fmla="*/ 1 w 376"/>
                  <a:gd name="T77" fmla="*/ 1 h 144"/>
                  <a:gd name="T78" fmla="*/ 1 w 376"/>
                  <a:gd name="T79" fmla="*/ 1 h 144"/>
                  <a:gd name="T80" fmla="*/ 1 w 376"/>
                  <a:gd name="T81" fmla="*/ 1 h 144"/>
                  <a:gd name="T82" fmla="*/ 1 w 376"/>
                  <a:gd name="T83" fmla="*/ 1 h 144"/>
                  <a:gd name="T84" fmla="*/ 1 w 376"/>
                  <a:gd name="T85" fmla="*/ 1 h 144"/>
                  <a:gd name="T86" fmla="*/ 1 w 376"/>
                  <a:gd name="T87" fmla="*/ 1 h 144"/>
                  <a:gd name="T88" fmla="*/ 1 w 376"/>
                  <a:gd name="T89" fmla="*/ 1 h 144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376" h="144">
                    <a:moveTo>
                      <a:pt x="340" y="144"/>
                    </a:moveTo>
                    <a:lnTo>
                      <a:pt x="344" y="141"/>
                    </a:lnTo>
                    <a:lnTo>
                      <a:pt x="349" y="137"/>
                    </a:lnTo>
                    <a:lnTo>
                      <a:pt x="353" y="134"/>
                    </a:lnTo>
                    <a:lnTo>
                      <a:pt x="358" y="130"/>
                    </a:lnTo>
                    <a:lnTo>
                      <a:pt x="363" y="127"/>
                    </a:lnTo>
                    <a:lnTo>
                      <a:pt x="367" y="122"/>
                    </a:lnTo>
                    <a:lnTo>
                      <a:pt x="372" y="119"/>
                    </a:lnTo>
                    <a:lnTo>
                      <a:pt x="376" y="114"/>
                    </a:lnTo>
                    <a:lnTo>
                      <a:pt x="358" y="95"/>
                    </a:lnTo>
                    <a:lnTo>
                      <a:pt x="337" y="76"/>
                    </a:lnTo>
                    <a:lnTo>
                      <a:pt x="314" y="60"/>
                    </a:lnTo>
                    <a:lnTo>
                      <a:pt x="291" y="46"/>
                    </a:lnTo>
                    <a:lnTo>
                      <a:pt x="266" y="34"/>
                    </a:lnTo>
                    <a:lnTo>
                      <a:pt x="239" y="23"/>
                    </a:lnTo>
                    <a:lnTo>
                      <a:pt x="213" y="15"/>
                    </a:lnTo>
                    <a:lnTo>
                      <a:pt x="186" y="9"/>
                    </a:lnTo>
                    <a:lnTo>
                      <a:pt x="160" y="5"/>
                    </a:lnTo>
                    <a:lnTo>
                      <a:pt x="133" y="1"/>
                    </a:lnTo>
                    <a:lnTo>
                      <a:pt x="108" y="0"/>
                    </a:lnTo>
                    <a:lnTo>
                      <a:pt x="83" y="1"/>
                    </a:lnTo>
                    <a:lnTo>
                      <a:pt x="60" y="4"/>
                    </a:lnTo>
                    <a:lnTo>
                      <a:pt x="38" y="7"/>
                    </a:lnTo>
                    <a:lnTo>
                      <a:pt x="17" y="13"/>
                    </a:lnTo>
                    <a:lnTo>
                      <a:pt x="0" y="20"/>
                    </a:lnTo>
                    <a:lnTo>
                      <a:pt x="4" y="32"/>
                    </a:lnTo>
                    <a:lnTo>
                      <a:pt x="9" y="45"/>
                    </a:lnTo>
                    <a:lnTo>
                      <a:pt x="15" y="58"/>
                    </a:lnTo>
                    <a:lnTo>
                      <a:pt x="21" y="69"/>
                    </a:lnTo>
                    <a:lnTo>
                      <a:pt x="40" y="60"/>
                    </a:lnTo>
                    <a:lnTo>
                      <a:pt x="61" y="54"/>
                    </a:lnTo>
                    <a:lnTo>
                      <a:pt x="83" y="50"/>
                    </a:lnTo>
                    <a:lnTo>
                      <a:pt x="106" y="47"/>
                    </a:lnTo>
                    <a:lnTo>
                      <a:pt x="128" y="47"/>
                    </a:lnTo>
                    <a:lnTo>
                      <a:pt x="151" y="49"/>
                    </a:lnTo>
                    <a:lnTo>
                      <a:pt x="174" y="52"/>
                    </a:lnTo>
                    <a:lnTo>
                      <a:pt x="197" y="58"/>
                    </a:lnTo>
                    <a:lnTo>
                      <a:pt x="219" y="65"/>
                    </a:lnTo>
                    <a:lnTo>
                      <a:pt x="241" y="73"/>
                    </a:lnTo>
                    <a:lnTo>
                      <a:pt x="261" y="82"/>
                    </a:lnTo>
                    <a:lnTo>
                      <a:pt x="280" y="92"/>
                    </a:lnTo>
                    <a:lnTo>
                      <a:pt x="298" y="104"/>
                    </a:lnTo>
                    <a:lnTo>
                      <a:pt x="314" y="117"/>
                    </a:lnTo>
                    <a:lnTo>
                      <a:pt x="328" y="130"/>
                    </a:lnTo>
                    <a:lnTo>
                      <a:pt x="340" y="144"/>
                    </a:lnTo>
                    <a:close/>
                  </a:path>
                </a:pathLst>
              </a:custGeom>
              <a:solidFill>
                <a:srgbClr val="D100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0396" name="Freeform 65"/>
              <p:cNvSpPr/>
              <p:nvPr/>
            </p:nvSpPr>
            <p:spPr bwMode="auto">
              <a:xfrm>
                <a:off x="3482" y="4271"/>
                <a:ext cx="1433" cy="69"/>
              </a:xfrm>
              <a:custGeom>
                <a:avLst/>
                <a:gdLst>
                  <a:gd name="T0" fmla="*/ 0 w 2868"/>
                  <a:gd name="T1" fmla="*/ 1 h 137"/>
                  <a:gd name="T2" fmla="*/ 0 w 2868"/>
                  <a:gd name="T3" fmla="*/ 0 h 137"/>
                  <a:gd name="T4" fmla="*/ 0 w 2868"/>
                  <a:gd name="T5" fmla="*/ 0 h 137"/>
                  <a:gd name="T6" fmla="*/ 0 w 2868"/>
                  <a:gd name="T7" fmla="*/ 1 h 137"/>
                  <a:gd name="T8" fmla="*/ 0 w 2868"/>
                  <a:gd name="T9" fmla="*/ 1 h 1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868" h="137">
                    <a:moveTo>
                      <a:pt x="2868" y="134"/>
                    </a:moveTo>
                    <a:lnTo>
                      <a:pt x="2868" y="0"/>
                    </a:lnTo>
                    <a:lnTo>
                      <a:pt x="0" y="0"/>
                    </a:lnTo>
                    <a:lnTo>
                      <a:pt x="7" y="137"/>
                    </a:lnTo>
                    <a:lnTo>
                      <a:pt x="2868" y="134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0397" name="Freeform 66"/>
              <p:cNvSpPr/>
              <p:nvPr/>
            </p:nvSpPr>
            <p:spPr bwMode="auto">
              <a:xfrm>
                <a:off x="3452" y="4178"/>
                <a:ext cx="202" cy="140"/>
              </a:xfrm>
              <a:custGeom>
                <a:avLst/>
                <a:gdLst>
                  <a:gd name="T0" fmla="*/ 1 w 404"/>
                  <a:gd name="T1" fmla="*/ 0 h 281"/>
                  <a:gd name="T2" fmla="*/ 1 w 404"/>
                  <a:gd name="T3" fmla="*/ 0 h 281"/>
                  <a:gd name="T4" fmla="*/ 1 w 404"/>
                  <a:gd name="T5" fmla="*/ 0 h 281"/>
                  <a:gd name="T6" fmla="*/ 1 w 404"/>
                  <a:gd name="T7" fmla="*/ 0 h 281"/>
                  <a:gd name="T8" fmla="*/ 1 w 404"/>
                  <a:gd name="T9" fmla="*/ 0 h 281"/>
                  <a:gd name="T10" fmla="*/ 1 w 404"/>
                  <a:gd name="T11" fmla="*/ 0 h 281"/>
                  <a:gd name="T12" fmla="*/ 1 w 404"/>
                  <a:gd name="T13" fmla="*/ 0 h 281"/>
                  <a:gd name="T14" fmla="*/ 1 w 404"/>
                  <a:gd name="T15" fmla="*/ 0 h 281"/>
                  <a:gd name="T16" fmla="*/ 1 w 404"/>
                  <a:gd name="T17" fmla="*/ 0 h 281"/>
                  <a:gd name="T18" fmla="*/ 1 w 404"/>
                  <a:gd name="T19" fmla="*/ 0 h 281"/>
                  <a:gd name="T20" fmla="*/ 1 w 404"/>
                  <a:gd name="T21" fmla="*/ 0 h 281"/>
                  <a:gd name="T22" fmla="*/ 1 w 404"/>
                  <a:gd name="T23" fmla="*/ 0 h 281"/>
                  <a:gd name="T24" fmla="*/ 1 w 404"/>
                  <a:gd name="T25" fmla="*/ 0 h 281"/>
                  <a:gd name="T26" fmla="*/ 1 w 404"/>
                  <a:gd name="T27" fmla="*/ 0 h 281"/>
                  <a:gd name="T28" fmla="*/ 1 w 404"/>
                  <a:gd name="T29" fmla="*/ 0 h 281"/>
                  <a:gd name="T30" fmla="*/ 1 w 404"/>
                  <a:gd name="T31" fmla="*/ 0 h 281"/>
                  <a:gd name="T32" fmla="*/ 1 w 404"/>
                  <a:gd name="T33" fmla="*/ 0 h 281"/>
                  <a:gd name="T34" fmla="*/ 1 w 404"/>
                  <a:gd name="T35" fmla="*/ 0 h 281"/>
                  <a:gd name="T36" fmla="*/ 1 w 404"/>
                  <a:gd name="T37" fmla="*/ 0 h 281"/>
                  <a:gd name="T38" fmla="*/ 1 w 404"/>
                  <a:gd name="T39" fmla="*/ 0 h 281"/>
                  <a:gd name="T40" fmla="*/ 1 w 404"/>
                  <a:gd name="T41" fmla="*/ 0 h 281"/>
                  <a:gd name="T42" fmla="*/ 1 w 404"/>
                  <a:gd name="T43" fmla="*/ 0 h 281"/>
                  <a:gd name="T44" fmla="*/ 1 w 404"/>
                  <a:gd name="T45" fmla="*/ 0 h 281"/>
                  <a:gd name="T46" fmla="*/ 1 w 404"/>
                  <a:gd name="T47" fmla="*/ 0 h 281"/>
                  <a:gd name="T48" fmla="*/ 1 w 404"/>
                  <a:gd name="T49" fmla="*/ 0 h 281"/>
                  <a:gd name="T50" fmla="*/ 1 w 404"/>
                  <a:gd name="T51" fmla="*/ 0 h 281"/>
                  <a:gd name="T52" fmla="*/ 1 w 404"/>
                  <a:gd name="T53" fmla="*/ 0 h 281"/>
                  <a:gd name="T54" fmla="*/ 1 w 404"/>
                  <a:gd name="T55" fmla="*/ 0 h 281"/>
                  <a:gd name="T56" fmla="*/ 1 w 404"/>
                  <a:gd name="T57" fmla="*/ 0 h 281"/>
                  <a:gd name="T58" fmla="*/ 1 w 404"/>
                  <a:gd name="T59" fmla="*/ 0 h 281"/>
                  <a:gd name="T60" fmla="*/ 1 w 404"/>
                  <a:gd name="T61" fmla="*/ 0 h 281"/>
                  <a:gd name="T62" fmla="*/ 1 w 404"/>
                  <a:gd name="T63" fmla="*/ 0 h 281"/>
                  <a:gd name="T64" fmla="*/ 1 w 404"/>
                  <a:gd name="T65" fmla="*/ 0 h 281"/>
                  <a:gd name="T66" fmla="*/ 1 w 404"/>
                  <a:gd name="T67" fmla="*/ 0 h 281"/>
                  <a:gd name="T68" fmla="*/ 1 w 404"/>
                  <a:gd name="T69" fmla="*/ 0 h 281"/>
                  <a:gd name="T70" fmla="*/ 1 w 404"/>
                  <a:gd name="T71" fmla="*/ 0 h 281"/>
                  <a:gd name="T72" fmla="*/ 1 w 404"/>
                  <a:gd name="T73" fmla="*/ 0 h 281"/>
                  <a:gd name="T74" fmla="*/ 1 w 404"/>
                  <a:gd name="T75" fmla="*/ 0 h 281"/>
                  <a:gd name="T76" fmla="*/ 1 w 404"/>
                  <a:gd name="T77" fmla="*/ 0 h 281"/>
                  <a:gd name="T78" fmla="*/ 1 w 404"/>
                  <a:gd name="T79" fmla="*/ 0 h 281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4" h="281">
                    <a:moveTo>
                      <a:pt x="339" y="270"/>
                    </a:moveTo>
                    <a:lnTo>
                      <a:pt x="323" y="270"/>
                    </a:lnTo>
                    <a:lnTo>
                      <a:pt x="306" y="271"/>
                    </a:lnTo>
                    <a:lnTo>
                      <a:pt x="290" y="271"/>
                    </a:lnTo>
                    <a:lnTo>
                      <a:pt x="274" y="271"/>
                    </a:lnTo>
                    <a:lnTo>
                      <a:pt x="258" y="273"/>
                    </a:lnTo>
                    <a:lnTo>
                      <a:pt x="241" y="273"/>
                    </a:lnTo>
                    <a:lnTo>
                      <a:pt x="225" y="274"/>
                    </a:lnTo>
                    <a:lnTo>
                      <a:pt x="209" y="274"/>
                    </a:lnTo>
                    <a:lnTo>
                      <a:pt x="194" y="275"/>
                    </a:lnTo>
                    <a:lnTo>
                      <a:pt x="178" y="276"/>
                    </a:lnTo>
                    <a:lnTo>
                      <a:pt x="163" y="276"/>
                    </a:lnTo>
                    <a:lnTo>
                      <a:pt x="148" y="277"/>
                    </a:lnTo>
                    <a:lnTo>
                      <a:pt x="133" y="278"/>
                    </a:lnTo>
                    <a:lnTo>
                      <a:pt x="118" y="279"/>
                    </a:lnTo>
                    <a:lnTo>
                      <a:pt x="103" y="279"/>
                    </a:lnTo>
                    <a:lnTo>
                      <a:pt x="89" y="281"/>
                    </a:lnTo>
                    <a:lnTo>
                      <a:pt x="86" y="258"/>
                    </a:lnTo>
                    <a:lnTo>
                      <a:pt x="80" y="233"/>
                    </a:lnTo>
                    <a:lnTo>
                      <a:pt x="72" y="209"/>
                    </a:lnTo>
                    <a:lnTo>
                      <a:pt x="62" y="185"/>
                    </a:lnTo>
                    <a:lnTo>
                      <a:pt x="49" y="163"/>
                    </a:lnTo>
                    <a:lnTo>
                      <a:pt x="34" y="142"/>
                    </a:lnTo>
                    <a:lnTo>
                      <a:pt x="18" y="125"/>
                    </a:lnTo>
                    <a:lnTo>
                      <a:pt x="0" y="112"/>
                    </a:lnTo>
                    <a:lnTo>
                      <a:pt x="20" y="118"/>
                    </a:lnTo>
                    <a:lnTo>
                      <a:pt x="40" y="127"/>
                    </a:lnTo>
                    <a:lnTo>
                      <a:pt x="57" y="139"/>
                    </a:lnTo>
                    <a:lnTo>
                      <a:pt x="73" y="155"/>
                    </a:lnTo>
                    <a:lnTo>
                      <a:pt x="89" y="173"/>
                    </a:lnTo>
                    <a:lnTo>
                      <a:pt x="103" y="196"/>
                    </a:lnTo>
                    <a:lnTo>
                      <a:pt x="118" y="223"/>
                    </a:lnTo>
                    <a:lnTo>
                      <a:pt x="133" y="254"/>
                    </a:lnTo>
                    <a:lnTo>
                      <a:pt x="140" y="223"/>
                    </a:lnTo>
                    <a:lnTo>
                      <a:pt x="142" y="188"/>
                    </a:lnTo>
                    <a:lnTo>
                      <a:pt x="142" y="153"/>
                    </a:lnTo>
                    <a:lnTo>
                      <a:pt x="139" y="116"/>
                    </a:lnTo>
                    <a:lnTo>
                      <a:pt x="133" y="81"/>
                    </a:lnTo>
                    <a:lnTo>
                      <a:pt x="125" y="50"/>
                    </a:lnTo>
                    <a:lnTo>
                      <a:pt x="115" y="23"/>
                    </a:lnTo>
                    <a:lnTo>
                      <a:pt x="102" y="5"/>
                    </a:lnTo>
                    <a:lnTo>
                      <a:pt x="121" y="18"/>
                    </a:lnTo>
                    <a:lnTo>
                      <a:pt x="140" y="34"/>
                    </a:lnTo>
                    <a:lnTo>
                      <a:pt x="157" y="53"/>
                    </a:lnTo>
                    <a:lnTo>
                      <a:pt x="174" y="78"/>
                    </a:lnTo>
                    <a:lnTo>
                      <a:pt x="188" y="106"/>
                    </a:lnTo>
                    <a:lnTo>
                      <a:pt x="201" y="141"/>
                    </a:lnTo>
                    <a:lnTo>
                      <a:pt x="212" y="183"/>
                    </a:lnTo>
                    <a:lnTo>
                      <a:pt x="218" y="231"/>
                    </a:lnTo>
                    <a:lnTo>
                      <a:pt x="229" y="208"/>
                    </a:lnTo>
                    <a:lnTo>
                      <a:pt x="237" y="183"/>
                    </a:lnTo>
                    <a:lnTo>
                      <a:pt x="243" y="154"/>
                    </a:lnTo>
                    <a:lnTo>
                      <a:pt x="245" y="124"/>
                    </a:lnTo>
                    <a:lnTo>
                      <a:pt x="245" y="93"/>
                    </a:lnTo>
                    <a:lnTo>
                      <a:pt x="241" y="62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0" y="30"/>
                    </a:lnTo>
                    <a:lnTo>
                      <a:pt x="255" y="57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8" y="128"/>
                    </a:lnTo>
                    <a:lnTo>
                      <a:pt x="294" y="151"/>
                    </a:lnTo>
                    <a:lnTo>
                      <a:pt x="298" y="173"/>
                    </a:lnTo>
                    <a:lnTo>
                      <a:pt x="299" y="195"/>
                    </a:lnTo>
                    <a:lnTo>
                      <a:pt x="312" y="173"/>
                    </a:lnTo>
                    <a:lnTo>
                      <a:pt x="326" y="148"/>
                    </a:lnTo>
                    <a:lnTo>
                      <a:pt x="340" y="121"/>
                    </a:lnTo>
                    <a:lnTo>
                      <a:pt x="354" y="94"/>
                    </a:lnTo>
                    <a:lnTo>
                      <a:pt x="366" y="67"/>
                    </a:lnTo>
                    <a:lnTo>
                      <a:pt x="375" y="42"/>
                    </a:lnTo>
                    <a:lnTo>
                      <a:pt x="382" y="20"/>
                    </a:lnTo>
                    <a:lnTo>
                      <a:pt x="384" y="3"/>
                    </a:lnTo>
                    <a:lnTo>
                      <a:pt x="392" y="27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4" y="112"/>
                    </a:lnTo>
                    <a:lnTo>
                      <a:pt x="398" y="146"/>
                    </a:lnTo>
                    <a:lnTo>
                      <a:pt x="388" y="184"/>
                    </a:lnTo>
                    <a:lnTo>
                      <a:pt x="368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0398" name="Freeform 67"/>
              <p:cNvSpPr/>
              <p:nvPr/>
            </p:nvSpPr>
            <p:spPr bwMode="auto">
              <a:xfrm>
                <a:off x="4880" y="4200"/>
                <a:ext cx="51" cy="71"/>
              </a:xfrm>
              <a:custGeom>
                <a:avLst/>
                <a:gdLst>
                  <a:gd name="T0" fmla="*/ 1 w 102"/>
                  <a:gd name="T1" fmla="*/ 1 h 142"/>
                  <a:gd name="T2" fmla="*/ 0 w 102"/>
                  <a:gd name="T3" fmla="*/ 1 h 142"/>
                  <a:gd name="T4" fmla="*/ 1 w 102"/>
                  <a:gd name="T5" fmla="*/ 1 h 142"/>
                  <a:gd name="T6" fmla="*/ 1 w 102"/>
                  <a:gd name="T7" fmla="*/ 1 h 142"/>
                  <a:gd name="T8" fmla="*/ 1 w 102"/>
                  <a:gd name="T9" fmla="*/ 1 h 142"/>
                  <a:gd name="T10" fmla="*/ 1 w 102"/>
                  <a:gd name="T11" fmla="*/ 1 h 142"/>
                  <a:gd name="T12" fmla="*/ 1 w 102"/>
                  <a:gd name="T13" fmla="*/ 1 h 142"/>
                  <a:gd name="T14" fmla="*/ 1 w 102"/>
                  <a:gd name="T15" fmla="*/ 1 h 142"/>
                  <a:gd name="T16" fmla="*/ 1 w 102"/>
                  <a:gd name="T17" fmla="*/ 1 h 142"/>
                  <a:gd name="T18" fmla="*/ 1 w 102"/>
                  <a:gd name="T19" fmla="*/ 0 h 142"/>
                  <a:gd name="T20" fmla="*/ 1 w 102"/>
                  <a:gd name="T21" fmla="*/ 1 h 142"/>
                  <a:gd name="T22" fmla="*/ 1 w 102"/>
                  <a:gd name="T23" fmla="*/ 1 h 142"/>
                  <a:gd name="T24" fmla="*/ 1 w 102"/>
                  <a:gd name="T25" fmla="*/ 1 h 142"/>
                  <a:gd name="T26" fmla="*/ 1 w 102"/>
                  <a:gd name="T27" fmla="*/ 1 h 14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2" h="142">
                    <a:moveTo>
                      <a:pt x="71" y="142"/>
                    </a:moveTo>
                    <a:lnTo>
                      <a:pt x="0" y="142"/>
                    </a:lnTo>
                    <a:lnTo>
                      <a:pt x="6" y="123"/>
                    </a:lnTo>
                    <a:lnTo>
                      <a:pt x="16" y="102"/>
                    </a:lnTo>
                    <a:lnTo>
                      <a:pt x="27" y="82"/>
                    </a:lnTo>
                    <a:lnTo>
                      <a:pt x="41" y="61"/>
                    </a:lnTo>
                    <a:lnTo>
                      <a:pt x="56" y="43"/>
                    </a:lnTo>
                    <a:lnTo>
                      <a:pt x="71" y="26"/>
                    </a:lnTo>
                    <a:lnTo>
                      <a:pt x="87" y="12"/>
                    </a:lnTo>
                    <a:lnTo>
                      <a:pt x="102" y="0"/>
                    </a:lnTo>
                    <a:lnTo>
                      <a:pt x="84" y="41"/>
                    </a:lnTo>
                    <a:lnTo>
                      <a:pt x="74" y="78"/>
                    </a:lnTo>
                    <a:lnTo>
                      <a:pt x="71" y="112"/>
                    </a:lnTo>
                    <a:lnTo>
                      <a:pt x="71" y="14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0399" name="Freeform 68"/>
              <p:cNvSpPr/>
              <p:nvPr/>
            </p:nvSpPr>
            <p:spPr bwMode="auto">
              <a:xfrm>
                <a:off x="3666" y="4127"/>
                <a:ext cx="558" cy="206"/>
              </a:xfrm>
              <a:custGeom>
                <a:avLst/>
                <a:gdLst>
                  <a:gd name="T0" fmla="*/ 0 w 1117"/>
                  <a:gd name="T1" fmla="*/ 1 h 412"/>
                  <a:gd name="T2" fmla="*/ 0 w 1117"/>
                  <a:gd name="T3" fmla="*/ 1 h 412"/>
                  <a:gd name="T4" fmla="*/ 0 w 1117"/>
                  <a:gd name="T5" fmla="*/ 1 h 412"/>
                  <a:gd name="T6" fmla="*/ 0 w 1117"/>
                  <a:gd name="T7" fmla="*/ 1 h 412"/>
                  <a:gd name="T8" fmla="*/ 0 w 1117"/>
                  <a:gd name="T9" fmla="*/ 1 h 412"/>
                  <a:gd name="T10" fmla="*/ 0 w 1117"/>
                  <a:gd name="T11" fmla="*/ 1 h 412"/>
                  <a:gd name="T12" fmla="*/ 0 w 1117"/>
                  <a:gd name="T13" fmla="*/ 1 h 412"/>
                  <a:gd name="T14" fmla="*/ 0 w 1117"/>
                  <a:gd name="T15" fmla="*/ 1 h 412"/>
                  <a:gd name="T16" fmla="*/ 0 w 1117"/>
                  <a:gd name="T17" fmla="*/ 1 h 412"/>
                  <a:gd name="T18" fmla="*/ 0 w 1117"/>
                  <a:gd name="T19" fmla="*/ 1 h 412"/>
                  <a:gd name="T20" fmla="*/ 0 w 1117"/>
                  <a:gd name="T21" fmla="*/ 1 h 412"/>
                  <a:gd name="T22" fmla="*/ 0 w 1117"/>
                  <a:gd name="T23" fmla="*/ 1 h 412"/>
                  <a:gd name="T24" fmla="*/ 0 w 1117"/>
                  <a:gd name="T25" fmla="*/ 1 h 412"/>
                  <a:gd name="T26" fmla="*/ 0 w 1117"/>
                  <a:gd name="T27" fmla="*/ 1 h 412"/>
                  <a:gd name="T28" fmla="*/ 0 w 1117"/>
                  <a:gd name="T29" fmla="*/ 1 h 412"/>
                  <a:gd name="T30" fmla="*/ 0 w 1117"/>
                  <a:gd name="T31" fmla="*/ 1 h 412"/>
                  <a:gd name="T32" fmla="*/ 0 w 1117"/>
                  <a:gd name="T33" fmla="*/ 1 h 412"/>
                  <a:gd name="T34" fmla="*/ 0 w 1117"/>
                  <a:gd name="T35" fmla="*/ 1 h 412"/>
                  <a:gd name="T36" fmla="*/ 0 w 1117"/>
                  <a:gd name="T37" fmla="*/ 1 h 412"/>
                  <a:gd name="T38" fmla="*/ 0 w 1117"/>
                  <a:gd name="T39" fmla="*/ 1 h 412"/>
                  <a:gd name="T40" fmla="*/ 0 w 1117"/>
                  <a:gd name="T41" fmla="*/ 1 h 412"/>
                  <a:gd name="T42" fmla="*/ 0 w 1117"/>
                  <a:gd name="T43" fmla="*/ 1 h 412"/>
                  <a:gd name="T44" fmla="*/ 0 w 1117"/>
                  <a:gd name="T45" fmla="*/ 1 h 412"/>
                  <a:gd name="T46" fmla="*/ 0 w 1117"/>
                  <a:gd name="T47" fmla="*/ 1 h 412"/>
                  <a:gd name="T48" fmla="*/ 0 w 1117"/>
                  <a:gd name="T49" fmla="*/ 1 h 412"/>
                  <a:gd name="T50" fmla="*/ 0 w 1117"/>
                  <a:gd name="T51" fmla="*/ 1 h 412"/>
                  <a:gd name="T52" fmla="*/ 0 w 1117"/>
                  <a:gd name="T53" fmla="*/ 1 h 412"/>
                  <a:gd name="T54" fmla="*/ 0 w 1117"/>
                  <a:gd name="T55" fmla="*/ 1 h 412"/>
                  <a:gd name="T56" fmla="*/ 0 w 1117"/>
                  <a:gd name="T57" fmla="*/ 1 h 412"/>
                  <a:gd name="T58" fmla="*/ 0 w 1117"/>
                  <a:gd name="T59" fmla="*/ 1 h 412"/>
                  <a:gd name="T60" fmla="*/ 0 w 1117"/>
                  <a:gd name="T61" fmla="*/ 1 h 412"/>
                  <a:gd name="T62" fmla="*/ 0 w 1117"/>
                  <a:gd name="T63" fmla="*/ 1 h 412"/>
                  <a:gd name="T64" fmla="*/ 0 w 1117"/>
                  <a:gd name="T65" fmla="*/ 0 h 412"/>
                  <a:gd name="T66" fmla="*/ 0 w 1117"/>
                  <a:gd name="T67" fmla="*/ 1 h 412"/>
                  <a:gd name="T68" fmla="*/ 0 w 1117"/>
                  <a:gd name="T69" fmla="*/ 1 h 412"/>
                  <a:gd name="T70" fmla="*/ 0 w 1117"/>
                  <a:gd name="T71" fmla="*/ 1 h 412"/>
                  <a:gd name="T72" fmla="*/ 0 w 1117"/>
                  <a:gd name="T73" fmla="*/ 1 h 412"/>
                  <a:gd name="T74" fmla="*/ 0 w 1117"/>
                  <a:gd name="T75" fmla="*/ 1 h 412"/>
                  <a:gd name="T76" fmla="*/ 0 w 1117"/>
                  <a:gd name="T77" fmla="*/ 1 h 412"/>
                  <a:gd name="T78" fmla="*/ 0 w 1117"/>
                  <a:gd name="T79" fmla="*/ 1 h 412"/>
                  <a:gd name="T80" fmla="*/ 0 w 1117"/>
                  <a:gd name="T81" fmla="*/ 1 h 412"/>
                  <a:gd name="T82" fmla="*/ 0 w 1117"/>
                  <a:gd name="T83" fmla="*/ 1 h 412"/>
                  <a:gd name="T84" fmla="*/ 0 w 1117"/>
                  <a:gd name="T85" fmla="*/ 1 h 412"/>
                  <a:gd name="T86" fmla="*/ 0 w 1117"/>
                  <a:gd name="T87" fmla="*/ 1 h 412"/>
                  <a:gd name="T88" fmla="*/ 0 w 1117"/>
                  <a:gd name="T89" fmla="*/ 1 h 412"/>
                  <a:gd name="T90" fmla="*/ 0 w 1117"/>
                  <a:gd name="T91" fmla="*/ 1 h 412"/>
                  <a:gd name="T92" fmla="*/ 0 w 1117"/>
                  <a:gd name="T93" fmla="*/ 1 h 412"/>
                  <a:gd name="T94" fmla="*/ 0 w 1117"/>
                  <a:gd name="T95" fmla="*/ 1 h 412"/>
                  <a:gd name="T96" fmla="*/ 0 w 1117"/>
                  <a:gd name="T97" fmla="*/ 1 h 412"/>
                  <a:gd name="T98" fmla="*/ 0 w 1117"/>
                  <a:gd name="T99" fmla="*/ 1 h 412"/>
                  <a:gd name="T100" fmla="*/ 0 w 1117"/>
                  <a:gd name="T101" fmla="*/ 1 h 412"/>
                  <a:gd name="T102" fmla="*/ 0 w 1117"/>
                  <a:gd name="T103" fmla="*/ 1 h 412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1117" h="412">
                    <a:moveTo>
                      <a:pt x="1093" y="212"/>
                    </a:moveTo>
                    <a:lnTo>
                      <a:pt x="1073" y="229"/>
                    </a:lnTo>
                    <a:lnTo>
                      <a:pt x="1052" y="248"/>
                    </a:lnTo>
                    <a:lnTo>
                      <a:pt x="1032" y="265"/>
                    </a:lnTo>
                    <a:lnTo>
                      <a:pt x="1011" y="284"/>
                    </a:lnTo>
                    <a:lnTo>
                      <a:pt x="990" y="301"/>
                    </a:lnTo>
                    <a:lnTo>
                      <a:pt x="971" y="317"/>
                    </a:lnTo>
                    <a:lnTo>
                      <a:pt x="951" y="334"/>
                    </a:lnTo>
                    <a:lnTo>
                      <a:pt x="934" y="349"/>
                    </a:lnTo>
                    <a:lnTo>
                      <a:pt x="917" y="363"/>
                    </a:lnTo>
                    <a:lnTo>
                      <a:pt x="900" y="376"/>
                    </a:lnTo>
                    <a:lnTo>
                      <a:pt x="888" y="387"/>
                    </a:lnTo>
                    <a:lnTo>
                      <a:pt x="876" y="397"/>
                    </a:lnTo>
                    <a:lnTo>
                      <a:pt x="867" y="403"/>
                    </a:lnTo>
                    <a:lnTo>
                      <a:pt x="860" y="409"/>
                    </a:lnTo>
                    <a:lnTo>
                      <a:pt x="857" y="412"/>
                    </a:lnTo>
                    <a:lnTo>
                      <a:pt x="826" y="410"/>
                    </a:lnTo>
                    <a:lnTo>
                      <a:pt x="791" y="409"/>
                    </a:lnTo>
                    <a:lnTo>
                      <a:pt x="753" y="408"/>
                    </a:lnTo>
                    <a:lnTo>
                      <a:pt x="714" y="406"/>
                    </a:lnTo>
                    <a:lnTo>
                      <a:pt x="672" y="403"/>
                    </a:lnTo>
                    <a:lnTo>
                      <a:pt x="630" y="401"/>
                    </a:lnTo>
                    <a:lnTo>
                      <a:pt x="587" y="399"/>
                    </a:lnTo>
                    <a:lnTo>
                      <a:pt x="542" y="395"/>
                    </a:lnTo>
                    <a:lnTo>
                      <a:pt x="499" y="393"/>
                    </a:lnTo>
                    <a:lnTo>
                      <a:pt x="455" y="391"/>
                    </a:lnTo>
                    <a:lnTo>
                      <a:pt x="412" y="387"/>
                    </a:lnTo>
                    <a:lnTo>
                      <a:pt x="371" y="385"/>
                    </a:lnTo>
                    <a:lnTo>
                      <a:pt x="330" y="383"/>
                    </a:lnTo>
                    <a:lnTo>
                      <a:pt x="292" y="380"/>
                    </a:lnTo>
                    <a:lnTo>
                      <a:pt x="257" y="378"/>
                    </a:lnTo>
                    <a:lnTo>
                      <a:pt x="224" y="377"/>
                    </a:lnTo>
                    <a:lnTo>
                      <a:pt x="209" y="376"/>
                    </a:lnTo>
                    <a:lnTo>
                      <a:pt x="193" y="376"/>
                    </a:lnTo>
                    <a:lnTo>
                      <a:pt x="178" y="375"/>
                    </a:lnTo>
                    <a:lnTo>
                      <a:pt x="162" y="375"/>
                    </a:lnTo>
                    <a:lnTo>
                      <a:pt x="147" y="374"/>
                    </a:lnTo>
                    <a:lnTo>
                      <a:pt x="131" y="374"/>
                    </a:lnTo>
                    <a:lnTo>
                      <a:pt x="116" y="372"/>
                    </a:lnTo>
                    <a:lnTo>
                      <a:pt x="101" y="372"/>
                    </a:lnTo>
                    <a:lnTo>
                      <a:pt x="80" y="334"/>
                    </a:lnTo>
                    <a:lnTo>
                      <a:pt x="63" y="289"/>
                    </a:lnTo>
                    <a:lnTo>
                      <a:pt x="48" y="241"/>
                    </a:lnTo>
                    <a:lnTo>
                      <a:pt x="36" y="190"/>
                    </a:lnTo>
                    <a:lnTo>
                      <a:pt x="24" y="142"/>
                    </a:lnTo>
                    <a:lnTo>
                      <a:pt x="15" y="97"/>
                    </a:lnTo>
                    <a:lnTo>
                      <a:pt x="7" y="58"/>
                    </a:lnTo>
                    <a:lnTo>
                      <a:pt x="0" y="28"/>
                    </a:lnTo>
                    <a:lnTo>
                      <a:pt x="11" y="62"/>
                    </a:lnTo>
                    <a:lnTo>
                      <a:pt x="25" y="100"/>
                    </a:lnTo>
                    <a:lnTo>
                      <a:pt x="41" y="141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4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1" y="284"/>
                    </a:lnTo>
                    <a:lnTo>
                      <a:pt x="138" y="257"/>
                    </a:lnTo>
                    <a:lnTo>
                      <a:pt x="146" y="234"/>
                    </a:lnTo>
                    <a:lnTo>
                      <a:pt x="156" y="211"/>
                    </a:lnTo>
                    <a:lnTo>
                      <a:pt x="169" y="191"/>
                    </a:lnTo>
                    <a:lnTo>
                      <a:pt x="184" y="172"/>
                    </a:lnTo>
                    <a:lnTo>
                      <a:pt x="204" y="153"/>
                    </a:lnTo>
                    <a:lnTo>
                      <a:pt x="227" y="136"/>
                    </a:lnTo>
                    <a:lnTo>
                      <a:pt x="214" y="158"/>
                    </a:lnTo>
                    <a:lnTo>
                      <a:pt x="201" y="184"/>
                    </a:lnTo>
                    <a:lnTo>
                      <a:pt x="191" y="216"/>
                    </a:lnTo>
                    <a:lnTo>
                      <a:pt x="184" y="248"/>
                    </a:lnTo>
                    <a:lnTo>
                      <a:pt x="182" y="281"/>
                    </a:lnTo>
                    <a:lnTo>
                      <a:pt x="188" y="314"/>
                    </a:lnTo>
                    <a:lnTo>
                      <a:pt x="200" y="344"/>
                    </a:lnTo>
                    <a:lnTo>
                      <a:pt x="224" y="370"/>
                    </a:lnTo>
                    <a:lnTo>
                      <a:pt x="250" y="344"/>
                    </a:lnTo>
                    <a:lnTo>
                      <a:pt x="270" y="305"/>
                    </a:lnTo>
                    <a:lnTo>
                      <a:pt x="284" y="261"/>
                    </a:lnTo>
                    <a:lnTo>
                      <a:pt x="291" y="211"/>
                    </a:lnTo>
                    <a:lnTo>
                      <a:pt x="290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7" y="8"/>
                    </a:lnTo>
                    <a:lnTo>
                      <a:pt x="261" y="35"/>
                    </a:lnTo>
                    <a:lnTo>
                      <a:pt x="282" y="63"/>
                    </a:lnTo>
                    <a:lnTo>
                      <a:pt x="299" y="96"/>
                    </a:lnTo>
                    <a:lnTo>
                      <a:pt x="314" y="130"/>
                    </a:lnTo>
                    <a:lnTo>
                      <a:pt x="326" y="168"/>
                    </a:lnTo>
                    <a:lnTo>
                      <a:pt x="334" y="211"/>
                    </a:lnTo>
                    <a:lnTo>
                      <a:pt x="340" y="258"/>
                    </a:lnTo>
                    <a:lnTo>
                      <a:pt x="341" y="309"/>
                    </a:lnTo>
                    <a:lnTo>
                      <a:pt x="355" y="288"/>
                    </a:lnTo>
                    <a:lnTo>
                      <a:pt x="371" y="266"/>
                    </a:lnTo>
                    <a:lnTo>
                      <a:pt x="389" y="244"/>
                    </a:lnTo>
                    <a:lnTo>
                      <a:pt x="409" y="222"/>
                    </a:lnTo>
                    <a:lnTo>
                      <a:pt x="429" y="203"/>
                    </a:lnTo>
                    <a:lnTo>
                      <a:pt x="450" y="184"/>
                    </a:lnTo>
                    <a:lnTo>
                      <a:pt x="471" y="171"/>
                    </a:lnTo>
                    <a:lnTo>
                      <a:pt x="492" y="160"/>
                    </a:lnTo>
                    <a:lnTo>
                      <a:pt x="482" y="180"/>
                    </a:lnTo>
                    <a:lnTo>
                      <a:pt x="469" y="203"/>
                    </a:lnTo>
                    <a:lnTo>
                      <a:pt x="451" y="227"/>
                    </a:lnTo>
                    <a:lnTo>
                      <a:pt x="433" y="251"/>
                    </a:lnTo>
                    <a:lnTo>
                      <a:pt x="416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1" y="334"/>
                    </a:lnTo>
                    <a:lnTo>
                      <a:pt x="388" y="339"/>
                    </a:lnTo>
                    <a:lnTo>
                      <a:pt x="397" y="344"/>
                    </a:lnTo>
                    <a:lnTo>
                      <a:pt x="408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3" y="360"/>
                    </a:lnTo>
                    <a:lnTo>
                      <a:pt x="457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3"/>
                    </a:lnTo>
                    <a:lnTo>
                      <a:pt x="374" y="66"/>
                    </a:lnTo>
                    <a:lnTo>
                      <a:pt x="345" y="36"/>
                    </a:lnTo>
                    <a:lnTo>
                      <a:pt x="374" y="58"/>
                    </a:lnTo>
                    <a:lnTo>
                      <a:pt x="399" y="79"/>
                    </a:lnTo>
                    <a:lnTo>
                      <a:pt x="423" y="103"/>
                    </a:lnTo>
                    <a:lnTo>
                      <a:pt x="443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3" y="10"/>
                    </a:lnTo>
                    <a:lnTo>
                      <a:pt x="489" y="39"/>
                    </a:lnTo>
                    <a:lnTo>
                      <a:pt x="505" y="71"/>
                    </a:lnTo>
                    <a:lnTo>
                      <a:pt x="519" y="106"/>
                    </a:lnTo>
                    <a:lnTo>
                      <a:pt x="531" y="145"/>
                    </a:lnTo>
                    <a:lnTo>
                      <a:pt x="539" y="189"/>
                    </a:lnTo>
                    <a:lnTo>
                      <a:pt x="541" y="236"/>
                    </a:lnTo>
                    <a:lnTo>
                      <a:pt x="538" y="290"/>
                    </a:lnTo>
                    <a:lnTo>
                      <a:pt x="526" y="349"/>
                    </a:lnTo>
                    <a:lnTo>
                      <a:pt x="553" y="322"/>
                    </a:lnTo>
                    <a:lnTo>
                      <a:pt x="576" y="288"/>
                    </a:lnTo>
                    <a:lnTo>
                      <a:pt x="594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2" y="126"/>
                    </a:lnTo>
                    <a:lnTo>
                      <a:pt x="584" y="84"/>
                    </a:lnTo>
                    <a:lnTo>
                      <a:pt x="551" y="44"/>
                    </a:lnTo>
                    <a:lnTo>
                      <a:pt x="566" y="52"/>
                    </a:lnTo>
                    <a:lnTo>
                      <a:pt x="581" y="60"/>
                    </a:lnTo>
                    <a:lnTo>
                      <a:pt x="596" y="69"/>
                    </a:lnTo>
                    <a:lnTo>
                      <a:pt x="610" y="82"/>
                    </a:lnTo>
                    <a:lnTo>
                      <a:pt x="622" y="96"/>
                    </a:lnTo>
                    <a:lnTo>
                      <a:pt x="632" y="113"/>
                    </a:lnTo>
                    <a:lnTo>
                      <a:pt x="641" y="134"/>
                    </a:lnTo>
                    <a:lnTo>
                      <a:pt x="647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8" y="32"/>
                    </a:lnTo>
                    <a:lnTo>
                      <a:pt x="645" y="0"/>
                    </a:lnTo>
                    <a:lnTo>
                      <a:pt x="655" y="38"/>
                    </a:lnTo>
                    <a:lnTo>
                      <a:pt x="661" y="82"/>
                    </a:lnTo>
                    <a:lnTo>
                      <a:pt x="662" y="129"/>
                    </a:lnTo>
                    <a:lnTo>
                      <a:pt x="660" y="179"/>
                    </a:lnTo>
                    <a:lnTo>
                      <a:pt x="652" y="228"/>
                    </a:lnTo>
                    <a:lnTo>
                      <a:pt x="641" y="277"/>
                    </a:lnTo>
                    <a:lnTo>
                      <a:pt x="626" y="320"/>
                    </a:lnTo>
                    <a:lnTo>
                      <a:pt x="609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79" y="255"/>
                    </a:lnTo>
                    <a:lnTo>
                      <a:pt x="697" y="212"/>
                    </a:lnTo>
                    <a:lnTo>
                      <a:pt x="712" y="167"/>
                    </a:lnTo>
                    <a:lnTo>
                      <a:pt x="722" y="122"/>
                    </a:lnTo>
                    <a:lnTo>
                      <a:pt x="730" y="77"/>
                    </a:lnTo>
                    <a:lnTo>
                      <a:pt x="733" y="33"/>
                    </a:lnTo>
                    <a:lnTo>
                      <a:pt x="742" y="88"/>
                    </a:lnTo>
                    <a:lnTo>
                      <a:pt x="746" y="148"/>
                    </a:lnTo>
                    <a:lnTo>
                      <a:pt x="743" y="210"/>
                    </a:lnTo>
                    <a:lnTo>
                      <a:pt x="730" y="269"/>
                    </a:lnTo>
                    <a:lnTo>
                      <a:pt x="743" y="252"/>
                    </a:lnTo>
                    <a:lnTo>
                      <a:pt x="756" y="232"/>
                    </a:lnTo>
                    <a:lnTo>
                      <a:pt x="770" y="206"/>
                    </a:lnTo>
                    <a:lnTo>
                      <a:pt x="784" y="181"/>
                    </a:lnTo>
                    <a:lnTo>
                      <a:pt x="797" y="154"/>
                    </a:lnTo>
                    <a:lnTo>
                      <a:pt x="808" y="130"/>
                    </a:lnTo>
                    <a:lnTo>
                      <a:pt x="816" y="109"/>
                    </a:lnTo>
                    <a:lnTo>
                      <a:pt x="821" y="93"/>
                    </a:lnTo>
                    <a:lnTo>
                      <a:pt x="819" y="118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4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6" y="295"/>
                    </a:lnTo>
                    <a:lnTo>
                      <a:pt x="725" y="324"/>
                    </a:lnTo>
                    <a:lnTo>
                      <a:pt x="752" y="307"/>
                    </a:lnTo>
                    <a:lnTo>
                      <a:pt x="777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69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0" y="166"/>
                    </a:lnTo>
                    <a:lnTo>
                      <a:pt x="882" y="194"/>
                    </a:lnTo>
                    <a:lnTo>
                      <a:pt x="873" y="220"/>
                    </a:lnTo>
                    <a:lnTo>
                      <a:pt x="861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35" y="308"/>
                    </a:lnTo>
                    <a:lnTo>
                      <a:pt x="850" y="297"/>
                    </a:lnTo>
                    <a:lnTo>
                      <a:pt x="866" y="284"/>
                    </a:lnTo>
                    <a:lnTo>
                      <a:pt x="882" y="269"/>
                    </a:lnTo>
                    <a:lnTo>
                      <a:pt x="897" y="252"/>
                    </a:lnTo>
                    <a:lnTo>
                      <a:pt x="912" y="234"/>
                    </a:lnTo>
                    <a:lnTo>
                      <a:pt x="927" y="216"/>
                    </a:lnTo>
                    <a:lnTo>
                      <a:pt x="941" y="195"/>
                    </a:lnTo>
                    <a:lnTo>
                      <a:pt x="955" y="174"/>
                    </a:lnTo>
                    <a:lnTo>
                      <a:pt x="967" y="153"/>
                    </a:lnTo>
                    <a:lnTo>
                      <a:pt x="979" y="133"/>
                    </a:lnTo>
                    <a:lnTo>
                      <a:pt x="990" y="112"/>
                    </a:lnTo>
                    <a:lnTo>
                      <a:pt x="999" y="91"/>
                    </a:lnTo>
                    <a:lnTo>
                      <a:pt x="1008" y="70"/>
                    </a:lnTo>
                    <a:lnTo>
                      <a:pt x="1014" y="52"/>
                    </a:lnTo>
                    <a:lnTo>
                      <a:pt x="1020" y="33"/>
                    </a:lnTo>
                    <a:lnTo>
                      <a:pt x="1012" y="71"/>
                    </a:lnTo>
                    <a:lnTo>
                      <a:pt x="1004" y="107"/>
                    </a:lnTo>
                    <a:lnTo>
                      <a:pt x="994" y="141"/>
                    </a:lnTo>
                    <a:lnTo>
                      <a:pt x="983" y="173"/>
                    </a:lnTo>
                    <a:lnTo>
                      <a:pt x="968" y="206"/>
                    </a:lnTo>
                    <a:lnTo>
                      <a:pt x="950" y="242"/>
                    </a:lnTo>
                    <a:lnTo>
                      <a:pt x="927" y="279"/>
                    </a:lnTo>
                    <a:lnTo>
                      <a:pt x="897" y="322"/>
                    </a:lnTo>
                    <a:lnTo>
                      <a:pt x="910" y="314"/>
                    </a:lnTo>
                    <a:lnTo>
                      <a:pt x="925" y="304"/>
                    </a:lnTo>
                    <a:lnTo>
                      <a:pt x="940" y="294"/>
                    </a:lnTo>
                    <a:lnTo>
                      <a:pt x="956" y="282"/>
                    </a:lnTo>
                    <a:lnTo>
                      <a:pt x="972" y="270"/>
                    </a:lnTo>
                    <a:lnTo>
                      <a:pt x="988" y="257"/>
                    </a:lnTo>
                    <a:lnTo>
                      <a:pt x="1005" y="243"/>
                    </a:lnTo>
                    <a:lnTo>
                      <a:pt x="1021" y="228"/>
                    </a:lnTo>
                    <a:lnTo>
                      <a:pt x="1037" y="213"/>
                    </a:lnTo>
                    <a:lnTo>
                      <a:pt x="1052" y="197"/>
                    </a:lnTo>
                    <a:lnTo>
                      <a:pt x="1067" y="182"/>
                    </a:lnTo>
                    <a:lnTo>
                      <a:pt x="1080" y="166"/>
                    </a:lnTo>
                    <a:lnTo>
                      <a:pt x="1092" y="150"/>
                    </a:lnTo>
                    <a:lnTo>
                      <a:pt x="1102" y="135"/>
                    </a:lnTo>
                    <a:lnTo>
                      <a:pt x="1111" y="119"/>
                    </a:lnTo>
                    <a:lnTo>
                      <a:pt x="1117" y="104"/>
                    </a:lnTo>
                    <a:lnTo>
                      <a:pt x="1110" y="136"/>
                    </a:lnTo>
                    <a:lnTo>
                      <a:pt x="1103" y="166"/>
                    </a:lnTo>
                    <a:lnTo>
                      <a:pt x="1099" y="192"/>
                    </a:lnTo>
                    <a:lnTo>
                      <a:pt x="1093" y="21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0400" name="Freeform 69"/>
              <p:cNvSpPr/>
              <p:nvPr/>
            </p:nvSpPr>
            <p:spPr bwMode="auto">
              <a:xfrm>
                <a:off x="4164" y="4179"/>
                <a:ext cx="202" cy="141"/>
              </a:xfrm>
              <a:custGeom>
                <a:avLst/>
                <a:gdLst>
                  <a:gd name="T0" fmla="*/ 1 w 403"/>
                  <a:gd name="T1" fmla="*/ 1 h 280"/>
                  <a:gd name="T2" fmla="*/ 1 w 403"/>
                  <a:gd name="T3" fmla="*/ 1 h 280"/>
                  <a:gd name="T4" fmla="*/ 1 w 403"/>
                  <a:gd name="T5" fmla="*/ 1 h 280"/>
                  <a:gd name="T6" fmla="*/ 1 w 403"/>
                  <a:gd name="T7" fmla="*/ 1 h 280"/>
                  <a:gd name="T8" fmla="*/ 1 w 403"/>
                  <a:gd name="T9" fmla="*/ 1 h 280"/>
                  <a:gd name="T10" fmla="*/ 1 w 403"/>
                  <a:gd name="T11" fmla="*/ 1 h 280"/>
                  <a:gd name="T12" fmla="*/ 1 w 403"/>
                  <a:gd name="T13" fmla="*/ 1 h 280"/>
                  <a:gd name="T14" fmla="*/ 1 w 403"/>
                  <a:gd name="T15" fmla="*/ 1 h 280"/>
                  <a:gd name="T16" fmla="*/ 1 w 403"/>
                  <a:gd name="T17" fmla="*/ 1 h 280"/>
                  <a:gd name="T18" fmla="*/ 1 w 403"/>
                  <a:gd name="T19" fmla="*/ 1 h 280"/>
                  <a:gd name="T20" fmla="*/ 1 w 403"/>
                  <a:gd name="T21" fmla="*/ 1 h 280"/>
                  <a:gd name="T22" fmla="*/ 1 w 403"/>
                  <a:gd name="T23" fmla="*/ 1 h 280"/>
                  <a:gd name="T24" fmla="*/ 1 w 403"/>
                  <a:gd name="T25" fmla="*/ 1 h 280"/>
                  <a:gd name="T26" fmla="*/ 1 w 403"/>
                  <a:gd name="T27" fmla="*/ 1 h 280"/>
                  <a:gd name="T28" fmla="*/ 1 w 403"/>
                  <a:gd name="T29" fmla="*/ 1 h 280"/>
                  <a:gd name="T30" fmla="*/ 1 w 403"/>
                  <a:gd name="T31" fmla="*/ 1 h 280"/>
                  <a:gd name="T32" fmla="*/ 1 w 403"/>
                  <a:gd name="T33" fmla="*/ 1 h 280"/>
                  <a:gd name="T34" fmla="*/ 1 w 403"/>
                  <a:gd name="T35" fmla="*/ 1 h 280"/>
                  <a:gd name="T36" fmla="*/ 1 w 403"/>
                  <a:gd name="T37" fmla="*/ 1 h 280"/>
                  <a:gd name="T38" fmla="*/ 1 w 403"/>
                  <a:gd name="T39" fmla="*/ 1 h 280"/>
                  <a:gd name="T40" fmla="*/ 1 w 403"/>
                  <a:gd name="T41" fmla="*/ 1 h 280"/>
                  <a:gd name="T42" fmla="*/ 1 w 403"/>
                  <a:gd name="T43" fmla="*/ 1 h 280"/>
                  <a:gd name="T44" fmla="*/ 1 w 403"/>
                  <a:gd name="T45" fmla="*/ 1 h 280"/>
                  <a:gd name="T46" fmla="*/ 1 w 403"/>
                  <a:gd name="T47" fmla="*/ 1 h 280"/>
                  <a:gd name="T48" fmla="*/ 1 w 403"/>
                  <a:gd name="T49" fmla="*/ 1 h 280"/>
                  <a:gd name="T50" fmla="*/ 1 w 403"/>
                  <a:gd name="T51" fmla="*/ 1 h 280"/>
                  <a:gd name="T52" fmla="*/ 1 w 403"/>
                  <a:gd name="T53" fmla="*/ 1 h 280"/>
                  <a:gd name="T54" fmla="*/ 1 w 403"/>
                  <a:gd name="T55" fmla="*/ 1 h 280"/>
                  <a:gd name="T56" fmla="*/ 1 w 403"/>
                  <a:gd name="T57" fmla="*/ 1 h 280"/>
                  <a:gd name="T58" fmla="*/ 1 w 403"/>
                  <a:gd name="T59" fmla="*/ 1 h 280"/>
                  <a:gd name="T60" fmla="*/ 1 w 403"/>
                  <a:gd name="T61" fmla="*/ 1 h 280"/>
                  <a:gd name="T62" fmla="*/ 1 w 403"/>
                  <a:gd name="T63" fmla="*/ 1 h 280"/>
                  <a:gd name="T64" fmla="*/ 1 w 403"/>
                  <a:gd name="T65" fmla="*/ 1 h 280"/>
                  <a:gd name="T66" fmla="*/ 1 w 403"/>
                  <a:gd name="T67" fmla="*/ 1 h 280"/>
                  <a:gd name="T68" fmla="*/ 1 w 403"/>
                  <a:gd name="T69" fmla="*/ 1 h 280"/>
                  <a:gd name="T70" fmla="*/ 1 w 403"/>
                  <a:gd name="T71" fmla="*/ 1 h 280"/>
                  <a:gd name="T72" fmla="*/ 1 w 403"/>
                  <a:gd name="T73" fmla="*/ 1 h 280"/>
                  <a:gd name="T74" fmla="*/ 1 w 403"/>
                  <a:gd name="T75" fmla="*/ 1 h 280"/>
                  <a:gd name="T76" fmla="*/ 1 w 403"/>
                  <a:gd name="T77" fmla="*/ 1 h 280"/>
                  <a:gd name="T78" fmla="*/ 1 w 403"/>
                  <a:gd name="T79" fmla="*/ 1 h 28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3" h="280">
                    <a:moveTo>
                      <a:pt x="339" y="270"/>
                    </a:moveTo>
                    <a:lnTo>
                      <a:pt x="322" y="270"/>
                    </a:lnTo>
                    <a:lnTo>
                      <a:pt x="305" y="271"/>
                    </a:lnTo>
                    <a:lnTo>
                      <a:pt x="289" y="271"/>
                    </a:lnTo>
                    <a:lnTo>
                      <a:pt x="273" y="272"/>
                    </a:lnTo>
                    <a:lnTo>
                      <a:pt x="257" y="272"/>
                    </a:lnTo>
                    <a:lnTo>
                      <a:pt x="241" y="273"/>
                    </a:lnTo>
                    <a:lnTo>
                      <a:pt x="225" y="273"/>
                    </a:lnTo>
                    <a:lnTo>
                      <a:pt x="210" y="274"/>
                    </a:lnTo>
                    <a:lnTo>
                      <a:pt x="194" y="274"/>
                    </a:lnTo>
                    <a:lnTo>
                      <a:pt x="179" y="275"/>
                    </a:lnTo>
                    <a:lnTo>
                      <a:pt x="164" y="277"/>
                    </a:lnTo>
                    <a:lnTo>
                      <a:pt x="149" y="277"/>
                    </a:lnTo>
                    <a:lnTo>
                      <a:pt x="134" y="278"/>
                    </a:lnTo>
                    <a:lnTo>
                      <a:pt x="119" y="279"/>
                    </a:lnTo>
                    <a:lnTo>
                      <a:pt x="104" y="279"/>
                    </a:lnTo>
                    <a:lnTo>
                      <a:pt x="90" y="280"/>
                    </a:lnTo>
                    <a:lnTo>
                      <a:pt x="86" y="257"/>
                    </a:lnTo>
                    <a:lnTo>
                      <a:pt x="81" y="233"/>
                    </a:lnTo>
                    <a:lnTo>
                      <a:pt x="73" y="209"/>
                    </a:lnTo>
                    <a:lnTo>
                      <a:pt x="62" y="184"/>
                    </a:lnTo>
                    <a:lnTo>
                      <a:pt x="50" y="162"/>
                    </a:lnTo>
                    <a:lnTo>
                      <a:pt x="35" y="142"/>
                    </a:lnTo>
                    <a:lnTo>
                      <a:pt x="18" y="124"/>
                    </a:lnTo>
                    <a:lnTo>
                      <a:pt x="0" y="112"/>
                    </a:lnTo>
                    <a:lnTo>
                      <a:pt x="22" y="117"/>
                    </a:lnTo>
                    <a:lnTo>
                      <a:pt x="40" y="127"/>
                    </a:lnTo>
                    <a:lnTo>
                      <a:pt x="58" y="138"/>
                    </a:lnTo>
                    <a:lnTo>
                      <a:pt x="74" y="154"/>
                    </a:lnTo>
                    <a:lnTo>
                      <a:pt x="89" y="173"/>
                    </a:lnTo>
                    <a:lnTo>
                      <a:pt x="104" y="196"/>
                    </a:lnTo>
                    <a:lnTo>
                      <a:pt x="117" y="222"/>
                    </a:lnTo>
                    <a:lnTo>
                      <a:pt x="132" y="254"/>
                    </a:lnTo>
                    <a:lnTo>
                      <a:pt x="139" y="222"/>
                    </a:lnTo>
                    <a:lnTo>
                      <a:pt x="143" y="188"/>
                    </a:lnTo>
                    <a:lnTo>
                      <a:pt x="142" y="152"/>
                    </a:lnTo>
                    <a:lnTo>
                      <a:pt x="139" y="115"/>
                    </a:lnTo>
                    <a:lnTo>
                      <a:pt x="134" y="81"/>
                    </a:lnTo>
                    <a:lnTo>
                      <a:pt x="126" y="49"/>
                    </a:lnTo>
                    <a:lnTo>
                      <a:pt x="115" y="23"/>
                    </a:lnTo>
                    <a:lnTo>
                      <a:pt x="103" y="4"/>
                    </a:lnTo>
                    <a:lnTo>
                      <a:pt x="121" y="17"/>
                    </a:lnTo>
                    <a:lnTo>
                      <a:pt x="139" y="33"/>
                    </a:lnTo>
                    <a:lnTo>
                      <a:pt x="157" y="53"/>
                    </a:lnTo>
                    <a:lnTo>
                      <a:pt x="173" y="77"/>
                    </a:lnTo>
                    <a:lnTo>
                      <a:pt x="188" y="106"/>
                    </a:lnTo>
                    <a:lnTo>
                      <a:pt x="200" y="141"/>
                    </a:lnTo>
                    <a:lnTo>
                      <a:pt x="211" y="182"/>
                    </a:lnTo>
                    <a:lnTo>
                      <a:pt x="218" y="230"/>
                    </a:lnTo>
                    <a:lnTo>
                      <a:pt x="228" y="207"/>
                    </a:lnTo>
                    <a:lnTo>
                      <a:pt x="236" y="182"/>
                    </a:lnTo>
                    <a:lnTo>
                      <a:pt x="242" y="153"/>
                    </a:lnTo>
                    <a:lnTo>
                      <a:pt x="245" y="123"/>
                    </a:lnTo>
                    <a:lnTo>
                      <a:pt x="245" y="92"/>
                    </a:lnTo>
                    <a:lnTo>
                      <a:pt x="242" y="61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1" y="30"/>
                    </a:lnTo>
                    <a:lnTo>
                      <a:pt x="255" y="56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7" y="128"/>
                    </a:lnTo>
                    <a:lnTo>
                      <a:pt x="294" y="151"/>
                    </a:lnTo>
                    <a:lnTo>
                      <a:pt x="297" y="173"/>
                    </a:lnTo>
                    <a:lnTo>
                      <a:pt x="298" y="195"/>
                    </a:lnTo>
                    <a:lnTo>
                      <a:pt x="312" y="173"/>
                    </a:lnTo>
                    <a:lnTo>
                      <a:pt x="326" y="149"/>
                    </a:lnTo>
                    <a:lnTo>
                      <a:pt x="340" y="121"/>
                    </a:lnTo>
                    <a:lnTo>
                      <a:pt x="354" y="93"/>
                    </a:lnTo>
                    <a:lnTo>
                      <a:pt x="366" y="67"/>
                    </a:lnTo>
                    <a:lnTo>
                      <a:pt x="375" y="41"/>
                    </a:lnTo>
                    <a:lnTo>
                      <a:pt x="382" y="19"/>
                    </a:lnTo>
                    <a:lnTo>
                      <a:pt x="385" y="2"/>
                    </a:lnTo>
                    <a:lnTo>
                      <a:pt x="392" y="26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3" y="112"/>
                    </a:lnTo>
                    <a:lnTo>
                      <a:pt x="398" y="145"/>
                    </a:lnTo>
                    <a:lnTo>
                      <a:pt x="387" y="183"/>
                    </a:lnTo>
                    <a:lnTo>
                      <a:pt x="367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0401" name="Freeform 70"/>
              <p:cNvSpPr/>
              <p:nvPr/>
            </p:nvSpPr>
            <p:spPr bwMode="auto">
              <a:xfrm>
                <a:off x="4368" y="4177"/>
                <a:ext cx="123" cy="143"/>
              </a:xfrm>
              <a:custGeom>
                <a:avLst/>
                <a:gdLst>
                  <a:gd name="T0" fmla="*/ 1 w 246"/>
                  <a:gd name="T1" fmla="*/ 1 h 285"/>
                  <a:gd name="T2" fmla="*/ 1 w 246"/>
                  <a:gd name="T3" fmla="*/ 1 h 285"/>
                  <a:gd name="T4" fmla="*/ 1 w 246"/>
                  <a:gd name="T5" fmla="*/ 1 h 285"/>
                  <a:gd name="T6" fmla="*/ 1 w 246"/>
                  <a:gd name="T7" fmla="*/ 1 h 285"/>
                  <a:gd name="T8" fmla="*/ 1 w 246"/>
                  <a:gd name="T9" fmla="*/ 1 h 285"/>
                  <a:gd name="T10" fmla="*/ 1 w 246"/>
                  <a:gd name="T11" fmla="*/ 1 h 285"/>
                  <a:gd name="T12" fmla="*/ 1 w 246"/>
                  <a:gd name="T13" fmla="*/ 1 h 285"/>
                  <a:gd name="T14" fmla="*/ 1 w 246"/>
                  <a:gd name="T15" fmla="*/ 1 h 285"/>
                  <a:gd name="T16" fmla="*/ 0 w 246"/>
                  <a:gd name="T17" fmla="*/ 1 h 285"/>
                  <a:gd name="T18" fmla="*/ 1 w 246"/>
                  <a:gd name="T19" fmla="*/ 1 h 285"/>
                  <a:gd name="T20" fmla="*/ 1 w 246"/>
                  <a:gd name="T21" fmla="*/ 1 h 285"/>
                  <a:gd name="T22" fmla="*/ 1 w 246"/>
                  <a:gd name="T23" fmla="*/ 1 h 285"/>
                  <a:gd name="T24" fmla="*/ 1 w 246"/>
                  <a:gd name="T25" fmla="*/ 1 h 285"/>
                  <a:gd name="T26" fmla="*/ 1 w 246"/>
                  <a:gd name="T27" fmla="*/ 1 h 285"/>
                  <a:gd name="T28" fmla="*/ 1 w 246"/>
                  <a:gd name="T29" fmla="*/ 1 h 285"/>
                  <a:gd name="T30" fmla="*/ 1 w 246"/>
                  <a:gd name="T31" fmla="*/ 1 h 285"/>
                  <a:gd name="T32" fmla="*/ 1 w 246"/>
                  <a:gd name="T33" fmla="*/ 1 h 285"/>
                  <a:gd name="T34" fmla="*/ 1 w 246"/>
                  <a:gd name="T35" fmla="*/ 1 h 285"/>
                  <a:gd name="T36" fmla="*/ 1 w 246"/>
                  <a:gd name="T37" fmla="*/ 1 h 285"/>
                  <a:gd name="T38" fmla="*/ 1 w 246"/>
                  <a:gd name="T39" fmla="*/ 1 h 285"/>
                  <a:gd name="T40" fmla="*/ 1 w 246"/>
                  <a:gd name="T41" fmla="*/ 1 h 285"/>
                  <a:gd name="T42" fmla="*/ 1 w 246"/>
                  <a:gd name="T43" fmla="*/ 1 h 285"/>
                  <a:gd name="T44" fmla="*/ 1 w 246"/>
                  <a:gd name="T45" fmla="*/ 1 h 285"/>
                  <a:gd name="T46" fmla="*/ 1 w 246"/>
                  <a:gd name="T47" fmla="*/ 1 h 285"/>
                  <a:gd name="T48" fmla="*/ 1 w 246"/>
                  <a:gd name="T49" fmla="*/ 0 h 285"/>
                  <a:gd name="T50" fmla="*/ 1 w 246"/>
                  <a:gd name="T51" fmla="*/ 1 h 285"/>
                  <a:gd name="T52" fmla="*/ 1 w 246"/>
                  <a:gd name="T53" fmla="*/ 1 h 285"/>
                  <a:gd name="T54" fmla="*/ 1 w 246"/>
                  <a:gd name="T55" fmla="*/ 1 h 285"/>
                  <a:gd name="T56" fmla="*/ 1 w 246"/>
                  <a:gd name="T57" fmla="*/ 1 h 285"/>
                  <a:gd name="T58" fmla="*/ 1 w 246"/>
                  <a:gd name="T59" fmla="*/ 1 h 285"/>
                  <a:gd name="T60" fmla="*/ 1 w 246"/>
                  <a:gd name="T61" fmla="*/ 1 h 285"/>
                  <a:gd name="T62" fmla="*/ 1 w 246"/>
                  <a:gd name="T63" fmla="*/ 1 h 285"/>
                  <a:gd name="T64" fmla="*/ 1 w 246"/>
                  <a:gd name="T65" fmla="*/ 1 h 2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46" h="285">
                    <a:moveTo>
                      <a:pt x="85" y="285"/>
                    </a:moveTo>
                    <a:lnTo>
                      <a:pt x="75" y="285"/>
                    </a:lnTo>
                    <a:lnTo>
                      <a:pt x="63" y="285"/>
                    </a:lnTo>
                    <a:lnTo>
                      <a:pt x="53" y="285"/>
                    </a:lnTo>
                    <a:lnTo>
                      <a:pt x="42" y="285"/>
                    </a:lnTo>
                    <a:lnTo>
                      <a:pt x="32" y="285"/>
                    </a:lnTo>
                    <a:lnTo>
                      <a:pt x="22" y="285"/>
                    </a:lnTo>
                    <a:lnTo>
                      <a:pt x="10" y="285"/>
                    </a:lnTo>
                    <a:lnTo>
                      <a:pt x="0" y="285"/>
                    </a:lnTo>
                    <a:lnTo>
                      <a:pt x="3" y="270"/>
                    </a:lnTo>
                    <a:lnTo>
                      <a:pt x="8" y="253"/>
                    </a:lnTo>
                    <a:lnTo>
                      <a:pt x="14" y="235"/>
                    </a:lnTo>
                    <a:lnTo>
                      <a:pt x="22" y="217"/>
                    </a:lnTo>
                    <a:lnTo>
                      <a:pt x="30" y="197"/>
                    </a:lnTo>
                    <a:lnTo>
                      <a:pt x="40" y="178"/>
                    </a:lnTo>
                    <a:lnTo>
                      <a:pt x="52" y="157"/>
                    </a:lnTo>
                    <a:lnTo>
                      <a:pt x="64" y="137"/>
                    </a:lnTo>
                    <a:lnTo>
                      <a:pt x="80" y="118"/>
                    </a:lnTo>
                    <a:lnTo>
                      <a:pt x="96" y="98"/>
                    </a:lnTo>
                    <a:lnTo>
                      <a:pt x="116" y="79"/>
                    </a:lnTo>
                    <a:lnTo>
                      <a:pt x="137" y="60"/>
                    </a:lnTo>
                    <a:lnTo>
                      <a:pt x="161" y="43"/>
                    </a:lnTo>
                    <a:lnTo>
                      <a:pt x="186" y="28"/>
                    </a:lnTo>
                    <a:lnTo>
                      <a:pt x="215" y="13"/>
                    </a:lnTo>
                    <a:lnTo>
                      <a:pt x="246" y="0"/>
                    </a:lnTo>
                    <a:lnTo>
                      <a:pt x="215" y="30"/>
                    </a:lnTo>
                    <a:lnTo>
                      <a:pt x="186" y="60"/>
                    </a:lnTo>
                    <a:lnTo>
                      <a:pt x="160" y="91"/>
                    </a:lnTo>
                    <a:lnTo>
                      <a:pt x="136" y="124"/>
                    </a:lnTo>
                    <a:lnTo>
                      <a:pt x="116" y="158"/>
                    </a:lnTo>
                    <a:lnTo>
                      <a:pt x="100" y="196"/>
                    </a:lnTo>
                    <a:lnTo>
                      <a:pt x="90" y="238"/>
                    </a:lnTo>
                    <a:lnTo>
                      <a:pt x="85" y="285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0402" name="Freeform 71"/>
              <p:cNvSpPr/>
              <p:nvPr/>
            </p:nvSpPr>
            <p:spPr bwMode="auto">
              <a:xfrm>
                <a:off x="4389" y="4134"/>
                <a:ext cx="493" cy="199"/>
              </a:xfrm>
              <a:custGeom>
                <a:avLst/>
                <a:gdLst>
                  <a:gd name="T0" fmla="*/ 1 w 986"/>
                  <a:gd name="T1" fmla="*/ 1 h 398"/>
                  <a:gd name="T2" fmla="*/ 1 w 986"/>
                  <a:gd name="T3" fmla="*/ 1 h 398"/>
                  <a:gd name="T4" fmla="*/ 1 w 986"/>
                  <a:gd name="T5" fmla="*/ 1 h 398"/>
                  <a:gd name="T6" fmla="*/ 1 w 986"/>
                  <a:gd name="T7" fmla="*/ 1 h 398"/>
                  <a:gd name="T8" fmla="*/ 1 w 986"/>
                  <a:gd name="T9" fmla="*/ 1 h 398"/>
                  <a:gd name="T10" fmla="*/ 1 w 986"/>
                  <a:gd name="T11" fmla="*/ 1 h 398"/>
                  <a:gd name="T12" fmla="*/ 1 w 986"/>
                  <a:gd name="T13" fmla="*/ 1 h 398"/>
                  <a:gd name="T14" fmla="*/ 1 w 986"/>
                  <a:gd name="T15" fmla="*/ 1 h 398"/>
                  <a:gd name="T16" fmla="*/ 1 w 986"/>
                  <a:gd name="T17" fmla="*/ 1 h 398"/>
                  <a:gd name="T18" fmla="*/ 1 w 986"/>
                  <a:gd name="T19" fmla="*/ 1 h 398"/>
                  <a:gd name="T20" fmla="*/ 1 w 986"/>
                  <a:gd name="T21" fmla="*/ 1 h 398"/>
                  <a:gd name="T22" fmla="*/ 1 w 986"/>
                  <a:gd name="T23" fmla="*/ 1 h 398"/>
                  <a:gd name="T24" fmla="*/ 1 w 986"/>
                  <a:gd name="T25" fmla="*/ 1 h 398"/>
                  <a:gd name="T26" fmla="*/ 1 w 986"/>
                  <a:gd name="T27" fmla="*/ 1 h 398"/>
                  <a:gd name="T28" fmla="*/ 1 w 986"/>
                  <a:gd name="T29" fmla="*/ 1 h 398"/>
                  <a:gd name="T30" fmla="*/ 1 w 986"/>
                  <a:gd name="T31" fmla="*/ 1 h 398"/>
                  <a:gd name="T32" fmla="*/ 1 w 986"/>
                  <a:gd name="T33" fmla="*/ 1 h 398"/>
                  <a:gd name="T34" fmla="*/ 1 w 986"/>
                  <a:gd name="T35" fmla="*/ 1 h 398"/>
                  <a:gd name="T36" fmla="*/ 1 w 986"/>
                  <a:gd name="T37" fmla="*/ 1 h 398"/>
                  <a:gd name="T38" fmla="*/ 1 w 986"/>
                  <a:gd name="T39" fmla="*/ 1 h 398"/>
                  <a:gd name="T40" fmla="*/ 1 w 986"/>
                  <a:gd name="T41" fmla="*/ 1 h 398"/>
                  <a:gd name="T42" fmla="*/ 1 w 986"/>
                  <a:gd name="T43" fmla="*/ 1 h 398"/>
                  <a:gd name="T44" fmla="*/ 1 w 986"/>
                  <a:gd name="T45" fmla="*/ 1 h 398"/>
                  <a:gd name="T46" fmla="*/ 1 w 986"/>
                  <a:gd name="T47" fmla="*/ 1 h 398"/>
                  <a:gd name="T48" fmla="*/ 1 w 986"/>
                  <a:gd name="T49" fmla="*/ 1 h 398"/>
                  <a:gd name="T50" fmla="*/ 1 w 986"/>
                  <a:gd name="T51" fmla="*/ 1 h 398"/>
                  <a:gd name="T52" fmla="*/ 1 w 986"/>
                  <a:gd name="T53" fmla="*/ 1 h 398"/>
                  <a:gd name="T54" fmla="*/ 1 w 986"/>
                  <a:gd name="T55" fmla="*/ 1 h 398"/>
                  <a:gd name="T56" fmla="*/ 1 w 986"/>
                  <a:gd name="T57" fmla="*/ 1 h 398"/>
                  <a:gd name="T58" fmla="*/ 1 w 986"/>
                  <a:gd name="T59" fmla="*/ 1 h 398"/>
                  <a:gd name="T60" fmla="*/ 1 w 986"/>
                  <a:gd name="T61" fmla="*/ 1 h 398"/>
                  <a:gd name="T62" fmla="*/ 1 w 986"/>
                  <a:gd name="T63" fmla="*/ 1 h 398"/>
                  <a:gd name="T64" fmla="*/ 1 w 986"/>
                  <a:gd name="T65" fmla="*/ 1 h 398"/>
                  <a:gd name="T66" fmla="*/ 1 w 986"/>
                  <a:gd name="T67" fmla="*/ 1 h 398"/>
                  <a:gd name="T68" fmla="*/ 1 w 986"/>
                  <a:gd name="T69" fmla="*/ 1 h 398"/>
                  <a:gd name="T70" fmla="*/ 1 w 986"/>
                  <a:gd name="T71" fmla="*/ 1 h 398"/>
                  <a:gd name="T72" fmla="*/ 1 w 986"/>
                  <a:gd name="T73" fmla="*/ 1 h 398"/>
                  <a:gd name="T74" fmla="*/ 1 w 986"/>
                  <a:gd name="T75" fmla="*/ 1 h 398"/>
                  <a:gd name="T76" fmla="*/ 1 w 986"/>
                  <a:gd name="T77" fmla="*/ 1 h 398"/>
                  <a:gd name="T78" fmla="*/ 1 w 986"/>
                  <a:gd name="T79" fmla="*/ 1 h 398"/>
                  <a:gd name="T80" fmla="*/ 1 w 986"/>
                  <a:gd name="T81" fmla="*/ 1 h 398"/>
                  <a:gd name="T82" fmla="*/ 1 w 986"/>
                  <a:gd name="T83" fmla="*/ 1 h 398"/>
                  <a:gd name="T84" fmla="*/ 1 w 986"/>
                  <a:gd name="T85" fmla="*/ 1 h 398"/>
                  <a:gd name="T86" fmla="*/ 1 w 986"/>
                  <a:gd name="T87" fmla="*/ 1 h 398"/>
                  <a:gd name="T88" fmla="*/ 1 w 986"/>
                  <a:gd name="T89" fmla="*/ 1 h 398"/>
                  <a:gd name="T90" fmla="*/ 1 w 986"/>
                  <a:gd name="T91" fmla="*/ 1 h 398"/>
                  <a:gd name="T92" fmla="*/ 1 w 986"/>
                  <a:gd name="T93" fmla="*/ 1 h 398"/>
                  <a:gd name="T94" fmla="*/ 1 w 986"/>
                  <a:gd name="T95" fmla="*/ 1 h 398"/>
                  <a:gd name="T96" fmla="*/ 1 w 986"/>
                  <a:gd name="T97" fmla="*/ 1 h 398"/>
                  <a:gd name="T98" fmla="*/ 1 w 986"/>
                  <a:gd name="T99" fmla="*/ 1 h 398"/>
                  <a:gd name="T100" fmla="*/ 1 w 986"/>
                  <a:gd name="T101" fmla="*/ 1 h 398"/>
                  <a:gd name="T102" fmla="*/ 1 w 986"/>
                  <a:gd name="T103" fmla="*/ 1 h 398"/>
                  <a:gd name="T104" fmla="*/ 1 w 986"/>
                  <a:gd name="T105" fmla="*/ 1 h 398"/>
                  <a:gd name="T106" fmla="*/ 1 w 986"/>
                  <a:gd name="T107" fmla="*/ 1 h 398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986" h="398">
                    <a:moveTo>
                      <a:pt x="901" y="398"/>
                    </a:moveTo>
                    <a:lnTo>
                      <a:pt x="867" y="398"/>
                    </a:lnTo>
                    <a:lnTo>
                      <a:pt x="829" y="398"/>
                    </a:lnTo>
                    <a:lnTo>
                      <a:pt x="789" y="398"/>
                    </a:lnTo>
                    <a:lnTo>
                      <a:pt x="747" y="396"/>
                    </a:lnTo>
                    <a:lnTo>
                      <a:pt x="702" y="396"/>
                    </a:lnTo>
                    <a:lnTo>
                      <a:pt x="656" y="394"/>
                    </a:lnTo>
                    <a:lnTo>
                      <a:pt x="608" y="393"/>
                    </a:lnTo>
                    <a:lnTo>
                      <a:pt x="561" y="392"/>
                    </a:lnTo>
                    <a:lnTo>
                      <a:pt x="513" y="389"/>
                    </a:lnTo>
                    <a:lnTo>
                      <a:pt x="467" y="388"/>
                    </a:lnTo>
                    <a:lnTo>
                      <a:pt x="421" y="386"/>
                    </a:lnTo>
                    <a:lnTo>
                      <a:pt x="376" y="384"/>
                    </a:lnTo>
                    <a:lnTo>
                      <a:pt x="334" y="383"/>
                    </a:lnTo>
                    <a:lnTo>
                      <a:pt x="294" y="380"/>
                    </a:lnTo>
                    <a:lnTo>
                      <a:pt x="258" y="378"/>
                    </a:lnTo>
                    <a:lnTo>
                      <a:pt x="225" y="377"/>
                    </a:lnTo>
                    <a:lnTo>
                      <a:pt x="210" y="376"/>
                    </a:lnTo>
                    <a:lnTo>
                      <a:pt x="194" y="376"/>
                    </a:lnTo>
                    <a:lnTo>
                      <a:pt x="179" y="374"/>
                    </a:lnTo>
                    <a:lnTo>
                      <a:pt x="163" y="373"/>
                    </a:lnTo>
                    <a:lnTo>
                      <a:pt x="148" y="373"/>
                    </a:lnTo>
                    <a:lnTo>
                      <a:pt x="132" y="372"/>
                    </a:lnTo>
                    <a:lnTo>
                      <a:pt x="117" y="372"/>
                    </a:lnTo>
                    <a:lnTo>
                      <a:pt x="102" y="372"/>
                    </a:lnTo>
                    <a:lnTo>
                      <a:pt x="81" y="334"/>
                    </a:lnTo>
                    <a:lnTo>
                      <a:pt x="64" y="289"/>
                    </a:lnTo>
                    <a:lnTo>
                      <a:pt x="48" y="241"/>
                    </a:lnTo>
                    <a:lnTo>
                      <a:pt x="35" y="190"/>
                    </a:lnTo>
                    <a:lnTo>
                      <a:pt x="23" y="142"/>
                    </a:lnTo>
                    <a:lnTo>
                      <a:pt x="14" y="97"/>
                    </a:lnTo>
                    <a:lnTo>
                      <a:pt x="6" y="57"/>
                    </a:lnTo>
                    <a:lnTo>
                      <a:pt x="0" y="27"/>
                    </a:lnTo>
                    <a:lnTo>
                      <a:pt x="12" y="62"/>
                    </a:lnTo>
                    <a:lnTo>
                      <a:pt x="26" y="100"/>
                    </a:lnTo>
                    <a:lnTo>
                      <a:pt x="42" y="140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5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0" y="283"/>
                    </a:lnTo>
                    <a:lnTo>
                      <a:pt x="139" y="257"/>
                    </a:lnTo>
                    <a:lnTo>
                      <a:pt x="147" y="234"/>
                    </a:lnTo>
                    <a:lnTo>
                      <a:pt x="157" y="211"/>
                    </a:lnTo>
                    <a:lnTo>
                      <a:pt x="170" y="190"/>
                    </a:lnTo>
                    <a:lnTo>
                      <a:pt x="185" y="170"/>
                    </a:lnTo>
                    <a:lnTo>
                      <a:pt x="204" y="152"/>
                    </a:lnTo>
                    <a:lnTo>
                      <a:pt x="227" y="135"/>
                    </a:lnTo>
                    <a:lnTo>
                      <a:pt x="215" y="157"/>
                    </a:lnTo>
                    <a:lnTo>
                      <a:pt x="202" y="184"/>
                    </a:lnTo>
                    <a:lnTo>
                      <a:pt x="191" y="214"/>
                    </a:lnTo>
                    <a:lnTo>
                      <a:pt x="185" y="248"/>
                    </a:lnTo>
                    <a:lnTo>
                      <a:pt x="182" y="281"/>
                    </a:lnTo>
                    <a:lnTo>
                      <a:pt x="188" y="313"/>
                    </a:lnTo>
                    <a:lnTo>
                      <a:pt x="201" y="343"/>
                    </a:lnTo>
                    <a:lnTo>
                      <a:pt x="225" y="370"/>
                    </a:lnTo>
                    <a:lnTo>
                      <a:pt x="250" y="343"/>
                    </a:lnTo>
                    <a:lnTo>
                      <a:pt x="271" y="305"/>
                    </a:lnTo>
                    <a:lnTo>
                      <a:pt x="285" y="260"/>
                    </a:lnTo>
                    <a:lnTo>
                      <a:pt x="292" y="211"/>
                    </a:lnTo>
                    <a:lnTo>
                      <a:pt x="291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8" y="8"/>
                    </a:lnTo>
                    <a:lnTo>
                      <a:pt x="262" y="34"/>
                    </a:lnTo>
                    <a:lnTo>
                      <a:pt x="282" y="63"/>
                    </a:lnTo>
                    <a:lnTo>
                      <a:pt x="300" y="95"/>
                    </a:lnTo>
                    <a:lnTo>
                      <a:pt x="315" y="130"/>
                    </a:lnTo>
                    <a:lnTo>
                      <a:pt x="325" y="168"/>
                    </a:lnTo>
                    <a:lnTo>
                      <a:pt x="333" y="211"/>
                    </a:lnTo>
                    <a:lnTo>
                      <a:pt x="339" y="258"/>
                    </a:lnTo>
                    <a:lnTo>
                      <a:pt x="340" y="309"/>
                    </a:lnTo>
                    <a:lnTo>
                      <a:pt x="354" y="288"/>
                    </a:lnTo>
                    <a:lnTo>
                      <a:pt x="370" y="266"/>
                    </a:lnTo>
                    <a:lnTo>
                      <a:pt x="388" y="244"/>
                    </a:lnTo>
                    <a:lnTo>
                      <a:pt x="409" y="222"/>
                    </a:lnTo>
                    <a:lnTo>
                      <a:pt x="430" y="203"/>
                    </a:lnTo>
                    <a:lnTo>
                      <a:pt x="451" y="184"/>
                    </a:lnTo>
                    <a:lnTo>
                      <a:pt x="471" y="170"/>
                    </a:lnTo>
                    <a:lnTo>
                      <a:pt x="492" y="160"/>
                    </a:lnTo>
                    <a:lnTo>
                      <a:pt x="483" y="180"/>
                    </a:lnTo>
                    <a:lnTo>
                      <a:pt x="469" y="203"/>
                    </a:lnTo>
                    <a:lnTo>
                      <a:pt x="452" y="227"/>
                    </a:lnTo>
                    <a:lnTo>
                      <a:pt x="433" y="251"/>
                    </a:lnTo>
                    <a:lnTo>
                      <a:pt x="415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0" y="334"/>
                    </a:lnTo>
                    <a:lnTo>
                      <a:pt x="388" y="339"/>
                    </a:lnTo>
                    <a:lnTo>
                      <a:pt x="396" y="343"/>
                    </a:lnTo>
                    <a:lnTo>
                      <a:pt x="407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4" y="360"/>
                    </a:lnTo>
                    <a:lnTo>
                      <a:pt x="458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2"/>
                    </a:lnTo>
                    <a:lnTo>
                      <a:pt x="375" y="65"/>
                    </a:lnTo>
                    <a:lnTo>
                      <a:pt x="346" y="36"/>
                    </a:lnTo>
                    <a:lnTo>
                      <a:pt x="375" y="57"/>
                    </a:lnTo>
                    <a:lnTo>
                      <a:pt x="400" y="79"/>
                    </a:lnTo>
                    <a:lnTo>
                      <a:pt x="423" y="102"/>
                    </a:lnTo>
                    <a:lnTo>
                      <a:pt x="444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4" y="10"/>
                    </a:lnTo>
                    <a:lnTo>
                      <a:pt x="490" y="39"/>
                    </a:lnTo>
                    <a:lnTo>
                      <a:pt x="506" y="70"/>
                    </a:lnTo>
                    <a:lnTo>
                      <a:pt x="520" y="106"/>
                    </a:lnTo>
                    <a:lnTo>
                      <a:pt x="531" y="145"/>
                    </a:lnTo>
                    <a:lnTo>
                      <a:pt x="539" y="188"/>
                    </a:lnTo>
                    <a:lnTo>
                      <a:pt x="542" y="236"/>
                    </a:lnTo>
                    <a:lnTo>
                      <a:pt x="538" y="290"/>
                    </a:lnTo>
                    <a:lnTo>
                      <a:pt x="527" y="349"/>
                    </a:lnTo>
                    <a:lnTo>
                      <a:pt x="553" y="321"/>
                    </a:lnTo>
                    <a:lnTo>
                      <a:pt x="576" y="288"/>
                    </a:lnTo>
                    <a:lnTo>
                      <a:pt x="595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3" y="125"/>
                    </a:lnTo>
                    <a:lnTo>
                      <a:pt x="584" y="83"/>
                    </a:lnTo>
                    <a:lnTo>
                      <a:pt x="552" y="42"/>
                    </a:lnTo>
                    <a:lnTo>
                      <a:pt x="567" y="50"/>
                    </a:lnTo>
                    <a:lnTo>
                      <a:pt x="582" y="59"/>
                    </a:lnTo>
                    <a:lnTo>
                      <a:pt x="597" y="69"/>
                    </a:lnTo>
                    <a:lnTo>
                      <a:pt x="611" y="80"/>
                    </a:lnTo>
                    <a:lnTo>
                      <a:pt x="622" y="95"/>
                    </a:lnTo>
                    <a:lnTo>
                      <a:pt x="633" y="113"/>
                    </a:lnTo>
                    <a:lnTo>
                      <a:pt x="642" y="134"/>
                    </a:lnTo>
                    <a:lnTo>
                      <a:pt x="648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9" y="32"/>
                    </a:lnTo>
                    <a:lnTo>
                      <a:pt x="645" y="0"/>
                    </a:lnTo>
                    <a:lnTo>
                      <a:pt x="656" y="38"/>
                    </a:lnTo>
                    <a:lnTo>
                      <a:pt x="661" y="82"/>
                    </a:lnTo>
                    <a:lnTo>
                      <a:pt x="663" y="129"/>
                    </a:lnTo>
                    <a:lnTo>
                      <a:pt x="660" y="178"/>
                    </a:lnTo>
                    <a:lnTo>
                      <a:pt x="652" y="228"/>
                    </a:lnTo>
                    <a:lnTo>
                      <a:pt x="642" y="276"/>
                    </a:lnTo>
                    <a:lnTo>
                      <a:pt x="627" y="320"/>
                    </a:lnTo>
                    <a:lnTo>
                      <a:pt x="610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80" y="255"/>
                    </a:lnTo>
                    <a:lnTo>
                      <a:pt x="697" y="212"/>
                    </a:lnTo>
                    <a:lnTo>
                      <a:pt x="711" y="167"/>
                    </a:lnTo>
                    <a:lnTo>
                      <a:pt x="722" y="122"/>
                    </a:lnTo>
                    <a:lnTo>
                      <a:pt x="729" y="77"/>
                    </a:lnTo>
                    <a:lnTo>
                      <a:pt x="733" y="33"/>
                    </a:lnTo>
                    <a:lnTo>
                      <a:pt x="741" y="87"/>
                    </a:lnTo>
                    <a:lnTo>
                      <a:pt x="745" y="147"/>
                    </a:lnTo>
                    <a:lnTo>
                      <a:pt x="743" y="210"/>
                    </a:lnTo>
                    <a:lnTo>
                      <a:pt x="730" y="268"/>
                    </a:lnTo>
                    <a:lnTo>
                      <a:pt x="743" y="252"/>
                    </a:lnTo>
                    <a:lnTo>
                      <a:pt x="757" y="232"/>
                    </a:lnTo>
                    <a:lnTo>
                      <a:pt x="771" y="206"/>
                    </a:lnTo>
                    <a:lnTo>
                      <a:pt x="785" y="180"/>
                    </a:lnTo>
                    <a:lnTo>
                      <a:pt x="797" y="153"/>
                    </a:lnTo>
                    <a:lnTo>
                      <a:pt x="809" y="129"/>
                    </a:lnTo>
                    <a:lnTo>
                      <a:pt x="817" y="108"/>
                    </a:lnTo>
                    <a:lnTo>
                      <a:pt x="821" y="93"/>
                    </a:lnTo>
                    <a:lnTo>
                      <a:pt x="819" y="117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5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7" y="295"/>
                    </a:lnTo>
                    <a:lnTo>
                      <a:pt x="726" y="324"/>
                    </a:lnTo>
                    <a:lnTo>
                      <a:pt x="752" y="306"/>
                    </a:lnTo>
                    <a:lnTo>
                      <a:pt x="778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70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1" y="166"/>
                    </a:lnTo>
                    <a:lnTo>
                      <a:pt x="882" y="193"/>
                    </a:lnTo>
                    <a:lnTo>
                      <a:pt x="873" y="220"/>
                    </a:lnTo>
                    <a:lnTo>
                      <a:pt x="862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49" y="297"/>
                    </a:lnTo>
                    <a:lnTo>
                      <a:pt x="877" y="271"/>
                    </a:lnTo>
                    <a:lnTo>
                      <a:pt x="902" y="237"/>
                    </a:lnTo>
                    <a:lnTo>
                      <a:pt x="925" y="200"/>
                    </a:lnTo>
                    <a:lnTo>
                      <a:pt x="945" y="161"/>
                    </a:lnTo>
                    <a:lnTo>
                      <a:pt x="962" y="122"/>
                    </a:lnTo>
                    <a:lnTo>
                      <a:pt x="976" y="83"/>
                    </a:lnTo>
                    <a:lnTo>
                      <a:pt x="986" y="46"/>
                    </a:lnTo>
                    <a:lnTo>
                      <a:pt x="980" y="86"/>
                    </a:lnTo>
                    <a:lnTo>
                      <a:pt x="979" y="128"/>
                    </a:lnTo>
                    <a:lnTo>
                      <a:pt x="980" y="169"/>
                    </a:lnTo>
                    <a:lnTo>
                      <a:pt x="984" y="210"/>
                    </a:lnTo>
                    <a:lnTo>
                      <a:pt x="986" y="247"/>
                    </a:lnTo>
                    <a:lnTo>
                      <a:pt x="986" y="282"/>
                    </a:lnTo>
                    <a:lnTo>
                      <a:pt x="983" y="312"/>
                    </a:lnTo>
                    <a:lnTo>
                      <a:pt x="975" y="339"/>
                    </a:lnTo>
                    <a:lnTo>
                      <a:pt x="901" y="398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</p:grpSp>
        <p:grpSp>
          <p:nvGrpSpPr>
            <p:cNvPr id="10268" name="Group 72"/>
            <p:cNvGrpSpPr/>
            <p:nvPr/>
          </p:nvGrpSpPr>
          <p:grpSpPr bwMode="auto">
            <a:xfrm>
              <a:off x="1344" y="4105"/>
              <a:ext cx="1479" cy="215"/>
              <a:chOff x="3452" y="4125"/>
              <a:chExt cx="1479" cy="215"/>
            </a:xfrm>
          </p:grpSpPr>
          <p:sp>
            <p:nvSpPr>
              <p:cNvPr id="10337" name="Freeform 73"/>
              <p:cNvSpPr/>
              <p:nvPr/>
            </p:nvSpPr>
            <p:spPr bwMode="auto">
              <a:xfrm>
                <a:off x="3592" y="4158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2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9" y="1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0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0338" name="Freeform 74"/>
              <p:cNvSpPr/>
              <p:nvPr/>
            </p:nvSpPr>
            <p:spPr bwMode="auto">
              <a:xfrm>
                <a:off x="3668" y="4235"/>
                <a:ext cx="16" cy="16"/>
              </a:xfrm>
              <a:custGeom>
                <a:avLst/>
                <a:gdLst>
                  <a:gd name="T0" fmla="*/ 0 w 34"/>
                  <a:gd name="T1" fmla="*/ 1 h 32"/>
                  <a:gd name="T2" fmla="*/ 0 w 34"/>
                  <a:gd name="T3" fmla="*/ 1 h 32"/>
                  <a:gd name="T4" fmla="*/ 0 w 34"/>
                  <a:gd name="T5" fmla="*/ 1 h 32"/>
                  <a:gd name="T6" fmla="*/ 0 w 34"/>
                  <a:gd name="T7" fmla="*/ 1 h 32"/>
                  <a:gd name="T8" fmla="*/ 0 w 34"/>
                  <a:gd name="T9" fmla="*/ 0 h 32"/>
                  <a:gd name="T10" fmla="*/ 0 w 34"/>
                  <a:gd name="T11" fmla="*/ 0 h 32"/>
                  <a:gd name="T12" fmla="*/ 0 w 34"/>
                  <a:gd name="T13" fmla="*/ 1 h 32"/>
                  <a:gd name="T14" fmla="*/ 0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0 w 34"/>
                  <a:gd name="T21" fmla="*/ 1 h 32"/>
                  <a:gd name="T22" fmla="*/ 0 w 34"/>
                  <a:gd name="T23" fmla="*/ 1 h 32"/>
                  <a:gd name="T24" fmla="*/ 0 w 34"/>
                  <a:gd name="T25" fmla="*/ 1 h 32"/>
                  <a:gd name="T26" fmla="*/ 0 w 34"/>
                  <a:gd name="T27" fmla="*/ 1 h 32"/>
                  <a:gd name="T28" fmla="*/ 0 w 34"/>
                  <a:gd name="T29" fmla="*/ 1 h 32"/>
                  <a:gd name="T30" fmla="*/ 0 w 34"/>
                  <a:gd name="T31" fmla="*/ 1 h 32"/>
                  <a:gd name="T32" fmla="*/ 0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3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8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0339" name="Freeform 75"/>
              <p:cNvSpPr/>
              <p:nvPr/>
            </p:nvSpPr>
            <p:spPr bwMode="auto">
              <a:xfrm>
                <a:off x="3668" y="4194"/>
                <a:ext cx="16" cy="17"/>
              </a:xfrm>
              <a:custGeom>
                <a:avLst/>
                <a:gdLst>
                  <a:gd name="T0" fmla="*/ 0 w 33"/>
                  <a:gd name="T1" fmla="*/ 1 h 32"/>
                  <a:gd name="T2" fmla="*/ 0 w 33"/>
                  <a:gd name="T3" fmla="*/ 1 h 32"/>
                  <a:gd name="T4" fmla="*/ 0 w 33"/>
                  <a:gd name="T5" fmla="*/ 1 h 32"/>
                  <a:gd name="T6" fmla="*/ 0 w 33"/>
                  <a:gd name="T7" fmla="*/ 1 h 32"/>
                  <a:gd name="T8" fmla="*/ 0 w 33"/>
                  <a:gd name="T9" fmla="*/ 0 h 32"/>
                  <a:gd name="T10" fmla="*/ 0 w 33"/>
                  <a:gd name="T11" fmla="*/ 0 h 32"/>
                  <a:gd name="T12" fmla="*/ 0 w 33"/>
                  <a:gd name="T13" fmla="*/ 1 h 32"/>
                  <a:gd name="T14" fmla="*/ 0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0 w 33"/>
                  <a:gd name="T21" fmla="*/ 1 h 32"/>
                  <a:gd name="T22" fmla="*/ 0 w 33"/>
                  <a:gd name="T23" fmla="*/ 1 h 32"/>
                  <a:gd name="T24" fmla="*/ 0 w 33"/>
                  <a:gd name="T25" fmla="*/ 1 h 32"/>
                  <a:gd name="T26" fmla="*/ 0 w 33"/>
                  <a:gd name="T27" fmla="*/ 1 h 32"/>
                  <a:gd name="T28" fmla="*/ 0 w 33"/>
                  <a:gd name="T29" fmla="*/ 1 h 32"/>
                  <a:gd name="T30" fmla="*/ 0 w 33"/>
                  <a:gd name="T31" fmla="*/ 1 h 32"/>
                  <a:gd name="T32" fmla="*/ 0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19"/>
                    </a:moveTo>
                    <a:lnTo>
                      <a:pt x="33" y="13"/>
                    </a:lnTo>
                    <a:lnTo>
                      <a:pt x="30" y="7"/>
                    </a:lnTo>
                    <a:lnTo>
                      <a:pt x="26" y="2"/>
                    </a:lnTo>
                    <a:lnTo>
                      <a:pt x="20" y="0"/>
                    </a:lnTo>
                    <a:lnTo>
                      <a:pt x="13" y="0"/>
                    </a:lnTo>
                    <a:lnTo>
                      <a:pt x="7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29" y="25"/>
                    </a:lnTo>
                    <a:lnTo>
                      <a:pt x="33" y="1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0340" name="Freeform 76"/>
              <p:cNvSpPr/>
              <p:nvPr/>
            </p:nvSpPr>
            <p:spPr bwMode="auto">
              <a:xfrm>
                <a:off x="3671" y="4153"/>
                <a:ext cx="16" cy="17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6" y="3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4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4" y="30"/>
                    </a:lnTo>
                    <a:lnTo>
                      <a:pt x="29" y="25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0341" name="Freeform 77"/>
              <p:cNvSpPr/>
              <p:nvPr/>
            </p:nvSpPr>
            <p:spPr bwMode="auto">
              <a:xfrm>
                <a:off x="3772" y="4256"/>
                <a:ext cx="17" cy="16"/>
              </a:xfrm>
              <a:custGeom>
                <a:avLst/>
                <a:gdLst>
                  <a:gd name="T0" fmla="*/ 1 w 33"/>
                  <a:gd name="T1" fmla="*/ 1 h 32"/>
                  <a:gd name="T2" fmla="*/ 1 w 33"/>
                  <a:gd name="T3" fmla="*/ 1 h 32"/>
                  <a:gd name="T4" fmla="*/ 1 w 33"/>
                  <a:gd name="T5" fmla="*/ 1 h 32"/>
                  <a:gd name="T6" fmla="*/ 1 w 33"/>
                  <a:gd name="T7" fmla="*/ 1 h 32"/>
                  <a:gd name="T8" fmla="*/ 1 w 33"/>
                  <a:gd name="T9" fmla="*/ 0 h 32"/>
                  <a:gd name="T10" fmla="*/ 1 w 33"/>
                  <a:gd name="T11" fmla="*/ 0 h 32"/>
                  <a:gd name="T12" fmla="*/ 1 w 33"/>
                  <a:gd name="T13" fmla="*/ 1 h 32"/>
                  <a:gd name="T14" fmla="*/ 1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1 w 33"/>
                  <a:gd name="T21" fmla="*/ 1 h 32"/>
                  <a:gd name="T22" fmla="*/ 1 w 33"/>
                  <a:gd name="T23" fmla="*/ 1 h 32"/>
                  <a:gd name="T24" fmla="*/ 1 w 33"/>
                  <a:gd name="T25" fmla="*/ 1 h 32"/>
                  <a:gd name="T26" fmla="*/ 1 w 33"/>
                  <a:gd name="T27" fmla="*/ 1 h 32"/>
                  <a:gd name="T28" fmla="*/ 1 w 33"/>
                  <a:gd name="T29" fmla="*/ 1 h 32"/>
                  <a:gd name="T30" fmla="*/ 1 w 33"/>
                  <a:gd name="T31" fmla="*/ 1 h 32"/>
                  <a:gd name="T32" fmla="*/ 1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20"/>
                    </a:moveTo>
                    <a:lnTo>
                      <a:pt x="33" y="14"/>
                    </a:lnTo>
                    <a:lnTo>
                      <a:pt x="31" y="8"/>
                    </a:lnTo>
                    <a:lnTo>
                      <a:pt x="26" y="4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3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7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30" y="26"/>
                    </a:lnTo>
                    <a:lnTo>
                      <a:pt x="33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0342" name="Freeform 78"/>
              <p:cNvSpPr/>
              <p:nvPr/>
            </p:nvSpPr>
            <p:spPr bwMode="auto">
              <a:xfrm>
                <a:off x="3768" y="4216"/>
                <a:ext cx="17" cy="16"/>
              </a:xfrm>
              <a:custGeom>
                <a:avLst/>
                <a:gdLst>
                  <a:gd name="T0" fmla="*/ 1 w 32"/>
                  <a:gd name="T1" fmla="*/ 0 h 33"/>
                  <a:gd name="T2" fmla="*/ 1 w 32"/>
                  <a:gd name="T3" fmla="*/ 0 h 33"/>
                  <a:gd name="T4" fmla="*/ 1 w 32"/>
                  <a:gd name="T5" fmla="*/ 0 h 33"/>
                  <a:gd name="T6" fmla="*/ 1 w 32"/>
                  <a:gd name="T7" fmla="*/ 0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0 h 33"/>
                  <a:gd name="T14" fmla="*/ 1 w 32"/>
                  <a:gd name="T15" fmla="*/ 0 h 33"/>
                  <a:gd name="T16" fmla="*/ 0 w 32"/>
                  <a:gd name="T17" fmla="*/ 0 h 33"/>
                  <a:gd name="T18" fmla="*/ 0 w 32"/>
                  <a:gd name="T19" fmla="*/ 0 h 33"/>
                  <a:gd name="T20" fmla="*/ 1 w 32"/>
                  <a:gd name="T21" fmla="*/ 0 h 33"/>
                  <a:gd name="T22" fmla="*/ 1 w 32"/>
                  <a:gd name="T23" fmla="*/ 0 h 33"/>
                  <a:gd name="T24" fmla="*/ 1 w 32"/>
                  <a:gd name="T25" fmla="*/ 0 h 33"/>
                  <a:gd name="T26" fmla="*/ 1 w 32"/>
                  <a:gd name="T27" fmla="*/ 0 h 33"/>
                  <a:gd name="T28" fmla="*/ 1 w 32"/>
                  <a:gd name="T29" fmla="*/ 0 h 33"/>
                  <a:gd name="T30" fmla="*/ 1 w 32"/>
                  <a:gd name="T31" fmla="*/ 0 h 33"/>
                  <a:gd name="T32" fmla="*/ 1 w 32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9"/>
                    </a:lnTo>
                    <a:lnTo>
                      <a:pt x="26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3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3"/>
                    </a:ln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0343" name="Freeform 79"/>
              <p:cNvSpPr/>
              <p:nvPr/>
            </p:nvSpPr>
            <p:spPr bwMode="auto">
              <a:xfrm>
                <a:off x="3774" y="4175"/>
                <a:ext cx="16" cy="17"/>
              </a:xfrm>
              <a:custGeom>
                <a:avLst/>
                <a:gdLst>
                  <a:gd name="T0" fmla="*/ 0 w 33"/>
                  <a:gd name="T1" fmla="*/ 1 h 33"/>
                  <a:gd name="T2" fmla="*/ 0 w 33"/>
                  <a:gd name="T3" fmla="*/ 1 h 33"/>
                  <a:gd name="T4" fmla="*/ 0 w 33"/>
                  <a:gd name="T5" fmla="*/ 1 h 33"/>
                  <a:gd name="T6" fmla="*/ 0 w 33"/>
                  <a:gd name="T7" fmla="*/ 1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1 h 33"/>
                  <a:gd name="T14" fmla="*/ 0 w 33"/>
                  <a:gd name="T15" fmla="*/ 1 h 33"/>
                  <a:gd name="T16" fmla="*/ 0 w 33"/>
                  <a:gd name="T17" fmla="*/ 1 h 33"/>
                  <a:gd name="T18" fmla="*/ 0 w 33"/>
                  <a:gd name="T19" fmla="*/ 1 h 33"/>
                  <a:gd name="T20" fmla="*/ 0 w 33"/>
                  <a:gd name="T21" fmla="*/ 1 h 33"/>
                  <a:gd name="T22" fmla="*/ 0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0 w 33"/>
                  <a:gd name="T29" fmla="*/ 1 h 33"/>
                  <a:gd name="T30" fmla="*/ 0 w 33"/>
                  <a:gd name="T31" fmla="*/ 1 h 33"/>
                  <a:gd name="T32" fmla="*/ 0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33" y="21"/>
                    </a:moveTo>
                    <a:lnTo>
                      <a:pt x="33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5" y="31"/>
                    </a:lnTo>
                    <a:lnTo>
                      <a:pt x="29" y="26"/>
                    </a:lnTo>
                    <a:lnTo>
                      <a:pt x="33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0344" name="Freeform 80"/>
              <p:cNvSpPr/>
              <p:nvPr/>
            </p:nvSpPr>
            <p:spPr bwMode="auto">
              <a:xfrm>
                <a:off x="3789" y="4136"/>
                <a:ext cx="16" cy="17"/>
              </a:xfrm>
              <a:custGeom>
                <a:avLst/>
                <a:gdLst>
                  <a:gd name="T0" fmla="*/ 1 w 32"/>
                  <a:gd name="T1" fmla="*/ 1 h 34"/>
                  <a:gd name="T2" fmla="*/ 1 w 32"/>
                  <a:gd name="T3" fmla="*/ 1 h 34"/>
                  <a:gd name="T4" fmla="*/ 1 w 32"/>
                  <a:gd name="T5" fmla="*/ 1 h 34"/>
                  <a:gd name="T6" fmla="*/ 1 w 32"/>
                  <a:gd name="T7" fmla="*/ 1 h 34"/>
                  <a:gd name="T8" fmla="*/ 1 w 32"/>
                  <a:gd name="T9" fmla="*/ 0 h 34"/>
                  <a:gd name="T10" fmla="*/ 1 w 32"/>
                  <a:gd name="T11" fmla="*/ 0 h 34"/>
                  <a:gd name="T12" fmla="*/ 1 w 32"/>
                  <a:gd name="T13" fmla="*/ 1 h 34"/>
                  <a:gd name="T14" fmla="*/ 1 w 32"/>
                  <a:gd name="T15" fmla="*/ 1 h 34"/>
                  <a:gd name="T16" fmla="*/ 0 w 32"/>
                  <a:gd name="T17" fmla="*/ 1 h 34"/>
                  <a:gd name="T18" fmla="*/ 0 w 32"/>
                  <a:gd name="T19" fmla="*/ 1 h 34"/>
                  <a:gd name="T20" fmla="*/ 1 w 32"/>
                  <a:gd name="T21" fmla="*/ 1 h 34"/>
                  <a:gd name="T22" fmla="*/ 1 w 32"/>
                  <a:gd name="T23" fmla="*/ 1 h 34"/>
                  <a:gd name="T24" fmla="*/ 1 w 32"/>
                  <a:gd name="T25" fmla="*/ 1 h 34"/>
                  <a:gd name="T26" fmla="*/ 1 w 32"/>
                  <a:gd name="T27" fmla="*/ 1 h 34"/>
                  <a:gd name="T28" fmla="*/ 1 w 32"/>
                  <a:gd name="T29" fmla="*/ 1 h 34"/>
                  <a:gd name="T30" fmla="*/ 1 w 32"/>
                  <a:gd name="T31" fmla="*/ 1 h 34"/>
                  <a:gd name="T32" fmla="*/ 1 w 32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4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4"/>
                    </a:lnTo>
                    <a:lnTo>
                      <a:pt x="20" y="34"/>
                    </a:lnTo>
                    <a:lnTo>
                      <a:pt x="25" y="32"/>
                    </a:lnTo>
                    <a:lnTo>
                      <a:pt x="30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0345" name="Freeform 81"/>
              <p:cNvSpPr/>
              <p:nvPr/>
            </p:nvSpPr>
            <p:spPr bwMode="auto">
              <a:xfrm>
                <a:off x="3842" y="4235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0346" name="Freeform 82"/>
              <p:cNvSpPr/>
              <p:nvPr/>
            </p:nvSpPr>
            <p:spPr bwMode="auto">
              <a:xfrm>
                <a:off x="3857" y="4201"/>
                <a:ext cx="16" cy="16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lnTo>
                      <a:pt x="18" y="32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0347" name="Freeform 83"/>
              <p:cNvSpPr/>
              <p:nvPr/>
            </p:nvSpPr>
            <p:spPr bwMode="auto">
              <a:xfrm>
                <a:off x="3861" y="4164"/>
                <a:ext cx="16" cy="17"/>
              </a:xfrm>
              <a:custGeom>
                <a:avLst/>
                <a:gdLst>
                  <a:gd name="T0" fmla="*/ 1 w 32"/>
                  <a:gd name="T1" fmla="*/ 1 h 33"/>
                  <a:gd name="T2" fmla="*/ 1 w 32"/>
                  <a:gd name="T3" fmla="*/ 1 h 33"/>
                  <a:gd name="T4" fmla="*/ 1 w 32"/>
                  <a:gd name="T5" fmla="*/ 1 h 33"/>
                  <a:gd name="T6" fmla="*/ 1 w 32"/>
                  <a:gd name="T7" fmla="*/ 1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1 h 33"/>
                  <a:gd name="T14" fmla="*/ 1 w 32"/>
                  <a:gd name="T15" fmla="*/ 1 h 33"/>
                  <a:gd name="T16" fmla="*/ 0 w 32"/>
                  <a:gd name="T17" fmla="*/ 1 h 33"/>
                  <a:gd name="T18" fmla="*/ 0 w 32"/>
                  <a:gd name="T19" fmla="*/ 1 h 33"/>
                  <a:gd name="T20" fmla="*/ 1 w 32"/>
                  <a:gd name="T21" fmla="*/ 1 h 33"/>
                  <a:gd name="T22" fmla="*/ 1 w 32"/>
                  <a:gd name="T23" fmla="*/ 1 h 33"/>
                  <a:gd name="T24" fmla="*/ 1 w 32"/>
                  <a:gd name="T25" fmla="*/ 1 h 33"/>
                  <a:gd name="T26" fmla="*/ 1 w 32"/>
                  <a:gd name="T27" fmla="*/ 1 h 33"/>
                  <a:gd name="T28" fmla="*/ 1 w 32"/>
                  <a:gd name="T29" fmla="*/ 1 h 33"/>
                  <a:gd name="T30" fmla="*/ 1 w 32"/>
                  <a:gd name="T31" fmla="*/ 1 h 33"/>
                  <a:gd name="T32" fmla="*/ 1 w 32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0348" name="Freeform 84"/>
              <p:cNvSpPr/>
              <p:nvPr/>
            </p:nvSpPr>
            <p:spPr bwMode="auto">
              <a:xfrm>
                <a:off x="4066" y="4265"/>
                <a:ext cx="40" cy="40"/>
              </a:xfrm>
              <a:custGeom>
                <a:avLst/>
                <a:gdLst>
                  <a:gd name="T0" fmla="*/ 1 w 80"/>
                  <a:gd name="T1" fmla="*/ 0 h 80"/>
                  <a:gd name="T2" fmla="*/ 1 w 80"/>
                  <a:gd name="T3" fmla="*/ 0 h 80"/>
                  <a:gd name="T4" fmla="*/ 1 w 80"/>
                  <a:gd name="T5" fmla="*/ 1 h 80"/>
                  <a:gd name="T6" fmla="*/ 1 w 80"/>
                  <a:gd name="T7" fmla="*/ 1 h 80"/>
                  <a:gd name="T8" fmla="*/ 1 w 80"/>
                  <a:gd name="T9" fmla="*/ 1 h 80"/>
                  <a:gd name="T10" fmla="*/ 1 w 80"/>
                  <a:gd name="T11" fmla="*/ 1 h 80"/>
                  <a:gd name="T12" fmla="*/ 1 w 80"/>
                  <a:gd name="T13" fmla="*/ 1 h 80"/>
                  <a:gd name="T14" fmla="*/ 1 w 80"/>
                  <a:gd name="T15" fmla="*/ 1 h 80"/>
                  <a:gd name="T16" fmla="*/ 0 w 80"/>
                  <a:gd name="T17" fmla="*/ 1 h 80"/>
                  <a:gd name="T18" fmla="*/ 0 w 80"/>
                  <a:gd name="T19" fmla="*/ 1 h 80"/>
                  <a:gd name="T20" fmla="*/ 0 w 80"/>
                  <a:gd name="T21" fmla="*/ 1 h 80"/>
                  <a:gd name="T22" fmla="*/ 1 w 80"/>
                  <a:gd name="T23" fmla="*/ 1 h 80"/>
                  <a:gd name="T24" fmla="*/ 1 w 80"/>
                  <a:gd name="T25" fmla="*/ 1 h 80"/>
                  <a:gd name="T26" fmla="*/ 1 w 80"/>
                  <a:gd name="T27" fmla="*/ 1 h 80"/>
                  <a:gd name="T28" fmla="*/ 1 w 80"/>
                  <a:gd name="T29" fmla="*/ 1 h 80"/>
                  <a:gd name="T30" fmla="*/ 1 w 80"/>
                  <a:gd name="T31" fmla="*/ 1 h 80"/>
                  <a:gd name="T32" fmla="*/ 1 w 80"/>
                  <a:gd name="T33" fmla="*/ 1 h 80"/>
                  <a:gd name="T34" fmla="*/ 1 w 80"/>
                  <a:gd name="T35" fmla="*/ 1 h 80"/>
                  <a:gd name="T36" fmla="*/ 1 w 80"/>
                  <a:gd name="T37" fmla="*/ 1 h 80"/>
                  <a:gd name="T38" fmla="*/ 1 w 80"/>
                  <a:gd name="T39" fmla="*/ 1 h 80"/>
                  <a:gd name="T40" fmla="*/ 1 w 80"/>
                  <a:gd name="T41" fmla="*/ 1 h 80"/>
                  <a:gd name="T42" fmla="*/ 1 w 80"/>
                  <a:gd name="T43" fmla="*/ 1 h 80"/>
                  <a:gd name="T44" fmla="*/ 1 w 80"/>
                  <a:gd name="T45" fmla="*/ 1 h 80"/>
                  <a:gd name="T46" fmla="*/ 1 w 80"/>
                  <a:gd name="T47" fmla="*/ 1 h 80"/>
                  <a:gd name="T48" fmla="*/ 1 w 80"/>
                  <a:gd name="T49" fmla="*/ 1 h 80"/>
                  <a:gd name="T50" fmla="*/ 1 w 80"/>
                  <a:gd name="T51" fmla="*/ 1 h 80"/>
                  <a:gd name="T52" fmla="*/ 1 w 80"/>
                  <a:gd name="T53" fmla="*/ 1 h 80"/>
                  <a:gd name="T54" fmla="*/ 1 w 80"/>
                  <a:gd name="T55" fmla="*/ 1 h 80"/>
                  <a:gd name="T56" fmla="*/ 1 w 80"/>
                  <a:gd name="T57" fmla="*/ 1 h 80"/>
                  <a:gd name="T58" fmla="*/ 1 w 80"/>
                  <a:gd name="T59" fmla="*/ 1 h 80"/>
                  <a:gd name="T60" fmla="*/ 1 w 80"/>
                  <a:gd name="T61" fmla="*/ 1 h 80"/>
                  <a:gd name="T62" fmla="*/ 1 w 80"/>
                  <a:gd name="T63" fmla="*/ 1 h 80"/>
                  <a:gd name="T64" fmla="*/ 1 w 80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80">
                    <a:moveTo>
                      <a:pt x="46" y="0"/>
                    </a:moveTo>
                    <a:lnTo>
                      <a:pt x="38" y="0"/>
                    </a:lnTo>
                    <a:lnTo>
                      <a:pt x="30" y="2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9"/>
                    </a:lnTo>
                    <a:lnTo>
                      <a:pt x="3" y="26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9"/>
                    </a:lnTo>
                    <a:lnTo>
                      <a:pt x="18" y="74"/>
                    </a:lnTo>
                    <a:lnTo>
                      <a:pt x="24" y="78"/>
                    </a:lnTo>
                    <a:lnTo>
                      <a:pt x="32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7"/>
                    </a:lnTo>
                    <a:lnTo>
                      <a:pt x="62" y="73"/>
                    </a:lnTo>
                    <a:lnTo>
                      <a:pt x="68" y="67"/>
                    </a:lnTo>
                    <a:lnTo>
                      <a:pt x="73" y="62"/>
                    </a:lnTo>
                    <a:lnTo>
                      <a:pt x="76" y="55"/>
                    </a:lnTo>
                    <a:lnTo>
                      <a:pt x="79" y="47"/>
                    </a:lnTo>
                    <a:lnTo>
                      <a:pt x="80" y="39"/>
                    </a:lnTo>
                    <a:lnTo>
                      <a:pt x="79" y="30"/>
                    </a:lnTo>
                    <a:lnTo>
                      <a:pt x="76" y="24"/>
                    </a:lnTo>
                    <a:lnTo>
                      <a:pt x="73" y="17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0349" name="Freeform 85"/>
              <p:cNvSpPr/>
              <p:nvPr/>
            </p:nvSpPr>
            <p:spPr bwMode="auto">
              <a:xfrm>
                <a:off x="4136" y="4223"/>
                <a:ext cx="40" cy="39"/>
              </a:xfrm>
              <a:custGeom>
                <a:avLst/>
                <a:gdLst>
                  <a:gd name="T0" fmla="*/ 1 w 79"/>
                  <a:gd name="T1" fmla="*/ 0 h 80"/>
                  <a:gd name="T2" fmla="*/ 1 w 79"/>
                  <a:gd name="T3" fmla="*/ 0 h 80"/>
                  <a:gd name="T4" fmla="*/ 1 w 79"/>
                  <a:gd name="T5" fmla="*/ 0 h 80"/>
                  <a:gd name="T6" fmla="*/ 1 w 79"/>
                  <a:gd name="T7" fmla="*/ 0 h 80"/>
                  <a:gd name="T8" fmla="*/ 1 w 79"/>
                  <a:gd name="T9" fmla="*/ 0 h 80"/>
                  <a:gd name="T10" fmla="*/ 1 w 79"/>
                  <a:gd name="T11" fmla="*/ 0 h 80"/>
                  <a:gd name="T12" fmla="*/ 1 w 79"/>
                  <a:gd name="T13" fmla="*/ 0 h 80"/>
                  <a:gd name="T14" fmla="*/ 1 w 79"/>
                  <a:gd name="T15" fmla="*/ 0 h 80"/>
                  <a:gd name="T16" fmla="*/ 0 w 79"/>
                  <a:gd name="T17" fmla="*/ 0 h 80"/>
                  <a:gd name="T18" fmla="*/ 0 w 79"/>
                  <a:gd name="T19" fmla="*/ 0 h 80"/>
                  <a:gd name="T20" fmla="*/ 1 w 79"/>
                  <a:gd name="T21" fmla="*/ 0 h 80"/>
                  <a:gd name="T22" fmla="*/ 1 w 79"/>
                  <a:gd name="T23" fmla="*/ 0 h 80"/>
                  <a:gd name="T24" fmla="*/ 1 w 79"/>
                  <a:gd name="T25" fmla="*/ 0 h 80"/>
                  <a:gd name="T26" fmla="*/ 1 w 79"/>
                  <a:gd name="T27" fmla="*/ 0 h 80"/>
                  <a:gd name="T28" fmla="*/ 1 w 79"/>
                  <a:gd name="T29" fmla="*/ 0 h 80"/>
                  <a:gd name="T30" fmla="*/ 1 w 79"/>
                  <a:gd name="T31" fmla="*/ 0 h 80"/>
                  <a:gd name="T32" fmla="*/ 1 w 79"/>
                  <a:gd name="T33" fmla="*/ 0 h 80"/>
                  <a:gd name="T34" fmla="*/ 1 w 79"/>
                  <a:gd name="T35" fmla="*/ 0 h 80"/>
                  <a:gd name="T36" fmla="*/ 1 w 79"/>
                  <a:gd name="T37" fmla="*/ 0 h 80"/>
                  <a:gd name="T38" fmla="*/ 1 w 79"/>
                  <a:gd name="T39" fmla="*/ 0 h 80"/>
                  <a:gd name="T40" fmla="*/ 1 w 79"/>
                  <a:gd name="T41" fmla="*/ 0 h 80"/>
                  <a:gd name="T42" fmla="*/ 1 w 79"/>
                  <a:gd name="T43" fmla="*/ 0 h 80"/>
                  <a:gd name="T44" fmla="*/ 1 w 79"/>
                  <a:gd name="T45" fmla="*/ 0 h 80"/>
                  <a:gd name="T46" fmla="*/ 1 w 79"/>
                  <a:gd name="T47" fmla="*/ 0 h 80"/>
                  <a:gd name="T48" fmla="*/ 1 w 79"/>
                  <a:gd name="T49" fmla="*/ 0 h 80"/>
                  <a:gd name="T50" fmla="*/ 1 w 79"/>
                  <a:gd name="T51" fmla="*/ 0 h 80"/>
                  <a:gd name="T52" fmla="*/ 1 w 79"/>
                  <a:gd name="T53" fmla="*/ 0 h 80"/>
                  <a:gd name="T54" fmla="*/ 1 w 79"/>
                  <a:gd name="T55" fmla="*/ 0 h 80"/>
                  <a:gd name="T56" fmla="*/ 1 w 79"/>
                  <a:gd name="T57" fmla="*/ 0 h 80"/>
                  <a:gd name="T58" fmla="*/ 1 w 79"/>
                  <a:gd name="T59" fmla="*/ 0 h 80"/>
                  <a:gd name="T60" fmla="*/ 1 w 79"/>
                  <a:gd name="T61" fmla="*/ 0 h 80"/>
                  <a:gd name="T62" fmla="*/ 1 w 79"/>
                  <a:gd name="T63" fmla="*/ 0 h 80"/>
                  <a:gd name="T64" fmla="*/ 1 w 79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79" h="80">
                    <a:moveTo>
                      <a:pt x="47" y="0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4"/>
                    </a:lnTo>
                    <a:lnTo>
                      <a:pt x="17" y="7"/>
                    </a:lnTo>
                    <a:lnTo>
                      <a:pt x="11" y="13"/>
                    </a:lnTo>
                    <a:lnTo>
                      <a:pt x="5" y="19"/>
                    </a:lnTo>
                    <a:lnTo>
                      <a:pt x="2" y="26"/>
                    </a:lnTo>
                    <a:lnTo>
                      <a:pt x="0" y="34"/>
                    </a:lnTo>
                    <a:lnTo>
                      <a:pt x="0" y="42"/>
                    </a:lnTo>
                    <a:lnTo>
                      <a:pt x="1" y="49"/>
                    </a:lnTo>
                    <a:lnTo>
                      <a:pt x="3" y="57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8" y="74"/>
                    </a:lnTo>
                    <a:lnTo>
                      <a:pt x="25" y="78"/>
                    </a:lnTo>
                    <a:lnTo>
                      <a:pt x="33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6"/>
                    </a:lnTo>
                    <a:lnTo>
                      <a:pt x="63" y="73"/>
                    </a:lnTo>
                    <a:lnTo>
                      <a:pt x="69" y="67"/>
                    </a:lnTo>
                    <a:lnTo>
                      <a:pt x="73" y="61"/>
                    </a:lnTo>
                    <a:lnTo>
                      <a:pt x="77" y="55"/>
                    </a:lnTo>
                    <a:lnTo>
                      <a:pt x="79" y="46"/>
                    </a:lnTo>
                    <a:lnTo>
                      <a:pt x="79" y="38"/>
                    </a:lnTo>
                    <a:lnTo>
                      <a:pt x="78" y="31"/>
                    </a:lnTo>
                    <a:lnTo>
                      <a:pt x="76" y="23"/>
                    </a:lnTo>
                    <a:lnTo>
                      <a:pt x="72" y="18"/>
                    </a:lnTo>
                    <a:lnTo>
                      <a:pt x="68" y="12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0350" name="Freeform 86"/>
              <p:cNvSpPr/>
              <p:nvPr/>
            </p:nvSpPr>
            <p:spPr bwMode="auto">
              <a:xfrm>
                <a:off x="4059" y="4190"/>
                <a:ext cx="40" cy="40"/>
              </a:xfrm>
              <a:custGeom>
                <a:avLst/>
                <a:gdLst>
                  <a:gd name="T0" fmla="*/ 1 w 80"/>
                  <a:gd name="T1" fmla="*/ 0 h 78"/>
                  <a:gd name="T2" fmla="*/ 1 w 80"/>
                  <a:gd name="T3" fmla="*/ 0 h 78"/>
                  <a:gd name="T4" fmla="*/ 1 w 80"/>
                  <a:gd name="T5" fmla="*/ 0 h 78"/>
                  <a:gd name="T6" fmla="*/ 1 w 80"/>
                  <a:gd name="T7" fmla="*/ 1 h 78"/>
                  <a:gd name="T8" fmla="*/ 1 w 80"/>
                  <a:gd name="T9" fmla="*/ 1 h 78"/>
                  <a:gd name="T10" fmla="*/ 1 w 80"/>
                  <a:gd name="T11" fmla="*/ 1 h 78"/>
                  <a:gd name="T12" fmla="*/ 1 w 80"/>
                  <a:gd name="T13" fmla="*/ 1 h 78"/>
                  <a:gd name="T14" fmla="*/ 1 w 80"/>
                  <a:gd name="T15" fmla="*/ 1 h 78"/>
                  <a:gd name="T16" fmla="*/ 1 w 80"/>
                  <a:gd name="T17" fmla="*/ 1 h 78"/>
                  <a:gd name="T18" fmla="*/ 0 w 80"/>
                  <a:gd name="T19" fmla="*/ 1 h 78"/>
                  <a:gd name="T20" fmla="*/ 1 w 80"/>
                  <a:gd name="T21" fmla="*/ 1 h 78"/>
                  <a:gd name="T22" fmla="*/ 1 w 80"/>
                  <a:gd name="T23" fmla="*/ 1 h 78"/>
                  <a:gd name="T24" fmla="*/ 1 w 80"/>
                  <a:gd name="T25" fmla="*/ 1 h 78"/>
                  <a:gd name="T26" fmla="*/ 1 w 80"/>
                  <a:gd name="T27" fmla="*/ 1 h 78"/>
                  <a:gd name="T28" fmla="*/ 1 w 80"/>
                  <a:gd name="T29" fmla="*/ 1 h 78"/>
                  <a:gd name="T30" fmla="*/ 1 w 80"/>
                  <a:gd name="T31" fmla="*/ 1 h 78"/>
                  <a:gd name="T32" fmla="*/ 1 w 80"/>
                  <a:gd name="T33" fmla="*/ 1 h 78"/>
                  <a:gd name="T34" fmla="*/ 1 w 80"/>
                  <a:gd name="T35" fmla="*/ 1 h 78"/>
                  <a:gd name="T36" fmla="*/ 1 w 80"/>
                  <a:gd name="T37" fmla="*/ 1 h 78"/>
                  <a:gd name="T38" fmla="*/ 1 w 80"/>
                  <a:gd name="T39" fmla="*/ 1 h 78"/>
                  <a:gd name="T40" fmla="*/ 1 w 80"/>
                  <a:gd name="T41" fmla="*/ 1 h 78"/>
                  <a:gd name="T42" fmla="*/ 1 w 80"/>
                  <a:gd name="T43" fmla="*/ 1 h 78"/>
                  <a:gd name="T44" fmla="*/ 1 w 80"/>
                  <a:gd name="T45" fmla="*/ 1 h 78"/>
                  <a:gd name="T46" fmla="*/ 1 w 80"/>
                  <a:gd name="T47" fmla="*/ 1 h 78"/>
                  <a:gd name="T48" fmla="*/ 1 w 80"/>
                  <a:gd name="T49" fmla="*/ 1 h 78"/>
                  <a:gd name="T50" fmla="*/ 1 w 80"/>
                  <a:gd name="T51" fmla="*/ 1 h 78"/>
                  <a:gd name="T52" fmla="*/ 1 w 80"/>
                  <a:gd name="T53" fmla="*/ 1 h 78"/>
                  <a:gd name="T54" fmla="*/ 1 w 80"/>
                  <a:gd name="T55" fmla="*/ 1 h 78"/>
                  <a:gd name="T56" fmla="*/ 1 w 80"/>
                  <a:gd name="T57" fmla="*/ 1 h 78"/>
                  <a:gd name="T58" fmla="*/ 1 w 80"/>
                  <a:gd name="T59" fmla="*/ 1 h 78"/>
                  <a:gd name="T60" fmla="*/ 1 w 80"/>
                  <a:gd name="T61" fmla="*/ 1 h 78"/>
                  <a:gd name="T62" fmla="*/ 1 w 80"/>
                  <a:gd name="T63" fmla="*/ 1 h 78"/>
                  <a:gd name="T64" fmla="*/ 1 w 80"/>
                  <a:gd name="T65" fmla="*/ 0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8" y="0"/>
                    </a:moveTo>
                    <a:lnTo>
                      <a:pt x="40" y="0"/>
                    </a:lnTo>
                    <a:lnTo>
                      <a:pt x="32" y="0"/>
                    </a:lnTo>
                    <a:lnTo>
                      <a:pt x="25" y="3"/>
                    </a:lnTo>
                    <a:lnTo>
                      <a:pt x="18" y="7"/>
                    </a:lnTo>
                    <a:lnTo>
                      <a:pt x="12" y="11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2" y="32"/>
                    </a:lnTo>
                    <a:lnTo>
                      <a:pt x="0" y="40"/>
                    </a:lnTo>
                    <a:lnTo>
                      <a:pt x="2" y="47"/>
                    </a:lnTo>
                    <a:lnTo>
                      <a:pt x="4" y="55"/>
                    </a:lnTo>
                    <a:lnTo>
                      <a:pt x="7" y="61"/>
                    </a:lnTo>
                    <a:lnTo>
                      <a:pt x="13" y="67"/>
                    </a:lnTo>
                    <a:lnTo>
                      <a:pt x="19" y="72"/>
                    </a:lnTo>
                    <a:lnTo>
                      <a:pt x="26" y="76"/>
                    </a:lnTo>
                    <a:lnTo>
                      <a:pt x="34" y="78"/>
                    </a:lnTo>
                    <a:lnTo>
                      <a:pt x="42" y="78"/>
                    </a:lnTo>
                    <a:lnTo>
                      <a:pt x="50" y="77"/>
                    </a:lnTo>
                    <a:lnTo>
                      <a:pt x="57" y="75"/>
                    </a:lnTo>
                    <a:lnTo>
                      <a:pt x="64" y="71"/>
                    </a:lnTo>
                    <a:lnTo>
                      <a:pt x="70" y="65"/>
                    </a:lnTo>
                    <a:lnTo>
                      <a:pt x="74" y="60"/>
                    </a:lnTo>
                    <a:lnTo>
                      <a:pt x="78" y="53"/>
                    </a:lnTo>
                    <a:lnTo>
                      <a:pt x="80" y="45"/>
                    </a:lnTo>
                    <a:lnTo>
                      <a:pt x="80" y="37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3" y="6"/>
                    </a:lnTo>
                    <a:lnTo>
                      <a:pt x="56" y="2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0351" name="Freeform 87"/>
              <p:cNvSpPr/>
              <p:nvPr/>
            </p:nvSpPr>
            <p:spPr bwMode="auto">
              <a:xfrm>
                <a:off x="3990" y="4195"/>
                <a:ext cx="39" cy="39"/>
              </a:xfrm>
              <a:custGeom>
                <a:avLst/>
                <a:gdLst>
                  <a:gd name="T0" fmla="*/ 0 w 80"/>
                  <a:gd name="T1" fmla="*/ 1 h 78"/>
                  <a:gd name="T2" fmla="*/ 0 w 80"/>
                  <a:gd name="T3" fmla="*/ 0 h 78"/>
                  <a:gd name="T4" fmla="*/ 0 w 80"/>
                  <a:gd name="T5" fmla="*/ 1 h 78"/>
                  <a:gd name="T6" fmla="*/ 0 w 80"/>
                  <a:gd name="T7" fmla="*/ 1 h 78"/>
                  <a:gd name="T8" fmla="*/ 0 w 80"/>
                  <a:gd name="T9" fmla="*/ 1 h 78"/>
                  <a:gd name="T10" fmla="*/ 0 w 80"/>
                  <a:gd name="T11" fmla="*/ 1 h 78"/>
                  <a:gd name="T12" fmla="*/ 0 w 80"/>
                  <a:gd name="T13" fmla="*/ 1 h 78"/>
                  <a:gd name="T14" fmla="*/ 0 w 80"/>
                  <a:gd name="T15" fmla="*/ 1 h 78"/>
                  <a:gd name="T16" fmla="*/ 0 w 80"/>
                  <a:gd name="T17" fmla="*/ 1 h 78"/>
                  <a:gd name="T18" fmla="*/ 0 w 80"/>
                  <a:gd name="T19" fmla="*/ 1 h 78"/>
                  <a:gd name="T20" fmla="*/ 0 w 80"/>
                  <a:gd name="T21" fmla="*/ 1 h 78"/>
                  <a:gd name="T22" fmla="*/ 0 w 80"/>
                  <a:gd name="T23" fmla="*/ 1 h 78"/>
                  <a:gd name="T24" fmla="*/ 0 w 80"/>
                  <a:gd name="T25" fmla="*/ 1 h 78"/>
                  <a:gd name="T26" fmla="*/ 0 w 80"/>
                  <a:gd name="T27" fmla="*/ 1 h 78"/>
                  <a:gd name="T28" fmla="*/ 0 w 80"/>
                  <a:gd name="T29" fmla="*/ 1 h 78"/>
                  <a:gd name="T30" fmla="*/ 0 w 80"/>
                  <a:gd name="T31" fmla="*/ 1 h 78"/>
                  <a:gd name="T32" fmla="*/ 0 w 80"/>
                  <a:gd name="T33" fmla="*/ 1 h 78"/>
                  <a:gd name="T34" fmla="*/ 0 w 80"/>
                  <a:gd name="T35" fmla="*/ 1 h 78"/>
                  <a:gd name="T36" fmla="*/ 0 w 80"/>
                  <a:gd name="T37" fmla="*/ 1 h 78"/>
                  <a:gd name="T38" fmla="*/ 0 w 80"/>
                  <a:gd name="T39" fmla="*/ 1 h 78"/>
                  <a:gd name="T40" fmla="*/ 0 w 80"/>
                  <a:gd name="T41" fmla="*/ 1 h 78"/>
                  <a:gd name="T42" fmla="*/ 0 w 80"/>
                  <a:gd name="T43" fmla="*/ 1 h 78"/>
                  <a:gd name="T44" fmla="*/ 0 w 80"/>
                  <a:gd name="T45" fmla="*/ 1 h 78"/>
                  <a:gd name="T46" fmla="*/ 0 w 80"/>
                  <a:gd name="T47" fmla="*/ 1 h 78"/>
                  <a:gd name="T48" fmla="*/ 0 w 80"/>
                  <a:gd name="T49" fmla="*/ 1 h 78"/>
                  <a:gd name="T50" fmla="*/ 0 w 80"/>
                  <a:gd name="T51" fmla="*/ 1 h 78"/>
                  <a:gd name="T52" fmla="*/ 0 w 80"/>
                  <a:gd name="T53" fmla="*/ 1 h 78"/>
                  <a:gd name="T54" fmla="*/ 0 w 80"/>
                  <a:gd name="T55" fmla="*/ 1 h 78"/>
                  <a:gd name="T56" fmla="*/ 0 w 80"/>
                  <a:gd name="T57" fmla="*/ 1 h 78"/>
                  <a:gd name="T58" fmla="*/ 0 w 80"/>
                  <a:gd name="T59" fmla="*/ 1 h 78"/>
                  <a:gd name="T60" fmla="*/ 0 w 80"/>
                  <a:gd name="T61" fmla="*/ 1 h 78"/>
                  <a:gd name="T62" fmla="*/ 0 w 80"/>
                  <a:gd name="T63" fmla="*/ 1 h 78"/>
                  <a:gd name="T64" fmla="*/ 0 w 80"/>
                  <a:gd name="T65" fmla="*/ 1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7" y="1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3"/>
                    </a:lnTo>
                    <a:lnTo>
                      <a:pt x="17" y="7"/>
                    </a:lnTo>
                    <a:lnTo>
                      <a:pt x="12" y="12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1" y="32"/>
                    </a:lnTo>
                    <a:lnTo>
                      <a:pt x="0" y="40"/>
                    </a:lnTo>
                    <a:lnTo>
                      <a:pt x="1" y="48"/>
                    </a:lnTo>
                    <a:lnTo>
                      <a:pt x="4" y="55"/>
                    </a:lnTo>
                    <a:lnTo>
                      <a:pt x="7" y="62"/>
                    </a:lnTo>
                    <a:lnTo>
                      <a:pt x="13" y="68"/>
                    </a:lnTo>
                    <a:lnTo>
                      <a:pt x="19" y="73"/>
                    </a:lnTo>
                    <a:lnTo>
                      <a:pt x="25" y="76"/>
                    </a:lnTo>
                    <a:lnTo>
                      <a:pt x="33" y="78"/>
                    </a:lnTo>
                    <a:lnTo>
                      <a:pt x="42" y="78"/>
                    </a:lnTo>
                    <a:lnTo>
                      <a:pt x="50" y="78"/>
                    </a:lnTo>
                    <a:lnTo>
                      <a:pt x="57" y="75"/>
                    </a:lnTo>
                    <a:lnTo>
                      <a:pt x="63" y="71"/>
                    </a:lnTo>
                    <a:lnTo>
                      <a:pt x="69" y="67"/>
                    </a:lnTo>
                    <a:lnTo>
                      <a:pt x="74" y="61"/>
                    </a:lnTo>
                    <a:lnTo>
                      <a:pt x="77" y="54"/>
                    </a:lnTo>
                    <a:lnTo>
                      <a:pt x="80" y="46"/>
                    </a:lnTo>
                    <a:lnTo>
                      <a:pt x="80" y="38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2" y="6"/>
                    </a:lnTo>
                    <a:lnTo>
                      <a:pt x="55" y="2"/>
                    </a:lnTo>
                    <a:lnTo>
                      <a:pt x="47" y="1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0352" name="Freeform 88"/>
              <p:cNvSpPr/>
              <p:nvPr/>
            </p:nvSpPr>
            <p:spPr bwMode="auto">
              <a:xfrm>
                <a:off x="4127" y="4147"/>
                <a:ext cx="39" cy="39"/>
              </a:xfrm>
              <a:custGeom>
                <a:avLst/>
                <a:gdLst>
                  <a:gd name="T0" fmla="*/ 0 w 80"/>
                  <a:gd name="T1" fmla="*/ 0 h 79"/>
                  <a:gd name="T2" fmla="*/ 0 w 80"/>
                  <a:gd name="T3" fmla="*/ 0 h 79"/>
                  <a:gd name="T4" fmla="*/ 0 w 80"/>
                  <a:gd name="T5" fmla="*/ 0 h 79"/>
                  <a:gd name="T6" fmla="*/ 0 w 80"/>
                  <a:gd name="T7" fmla="*/ 0 h 79"/>
                  <a:gd name="T8" fmla="*/ 0 w 80"/>
                  <a:gd name="T9" fmla="*/ 0 h 79"/>
                  <a:gd name="T10" fmla="*/ 0 w 80"/>
                  <a:gd name="T11" fmla="*/ 0 h 79"/>
                  <a:gd name="T12" fmla="*/ 0 w 80"/>
                  <a:gd name="T13" fmla="*/ 0 h 79"/>
                  <a:gd name="T14" fmla="*/ 0 w 80"/>
                  <a:gd name="T15" fmla="*/ 0 h 79"/>
                  <a:gd name="T16" fmla="*/ 0 w 80"/>
                  <a:gd name="T17" fmla="*/ 0 h 79"/>
                  <a:gd name="T18" fmla="*/ 0 w 80"/>
                  <a:gd name="T19" fmla="*/ 0 h 79"/>
                  <a:gd name="T20" fmla="*/ 0 w 80"/>
                  <a:gd name="T21" fmla="*/ 0 h 79"/>
                  <a:gd name="T22" fmla="*/ 0 w 80"/>
                  <a:gd name="T23" fmla="*/ 0 h 79"/>
                  <a:gd name="T24" fmla="*/ 0 w 80"/>
                  <a:gd name="T25" fmla="*/ 0 h 79"/>
                  <a:gd name="T26" fmla="*/ 0 w 80"/>
                  <a:gd name="T27" fmla="*/ 0 h 79"/>
                  <a:gd name="T28" fmla="*/ 0 w 80"/>
                  <a:gd name="T29" fmla="*/ 0 h 79"/>
                  <a:gd name="T30" fmla="*/ 0 w 80"/>
                  <a:gd name="T31" fmla="*/ 0 h 79"/>
                  <a:gd name="T32" fmla="*/ 0 w 80"/>
                  <a:gd name="T33" fmla="*/ 0 h 79"/>
                  <a:gd name="T34" fmla="*/ 0 w 80"/>
                  <a:gd name="T35" fmla="*/ 0 h 79"/>
                  <a:gd name="T36" fmla="*/ 0 w 80"/>
                  <a:gd name="T37" fmla="*/ 0 h 79"/>
                  <a:gd name="T38" fmla="*/ 0 w 80"/>
                  <a:gd name="T39" fmla="*/ 0 h 79"/>
                  <a:gd name="T40" fmla="*/ 0 w 80"/>
                  <a:gd name="T41" fmla="*/ 0 h 79"/>
                  <a:gd name="T42" fmla="*/ 0 w 80"/>
                  <a:gd name="T43" fmla="*/ 0 h 79"/>
                  <a:gd name="T44" fmla="*/ 0 w 80"/>
                  <a:gd name="T45" fmla="*/ 0 h 79"/>
                  <a:gd name="T46" fmla="*/ 0 w 80"/>
                  <a:gd name="T47" fmla="*/ 0 h 79"/>
                  <a:gd name="T48" fmla="*/ 0 w 80"/>
                  <a:gd name="T49" fmla="*/ 0 h 79"/>
                  <a:gd name="T50" fmla="*/ 0 w 80"/>
                  <a:gd name="T51" fmla="*/ 0 h 79"/>
                  <a:gd name="T52" fmla="*/ 0 w 80"/>
                  <a:gd name="T53" fmla="*/ 0 h 79"/>
                  <a:gd name="T54" fmla="*/ 0 w 80"/>
                  <a:gd name="T55" fmla="*/ 0 h 79"/>
                  <a:gd name="T56" fmla="*/ 0 w 80"/>
                  <a:gd name="T57" fmla="*/ 0 h 79"/>
                  <a:gd name="T58" fmla="*/ 0 w 80"/>
                  <a:gd name="T59" fmla="*/ 0 h 79"/>
                  <a:gd name="T60" fmla="*/ 0 w 80"/>
                  <a:gd name="T61" fmla="*/ 0 h 79"/>
                  <a:gd name="T62" fmla="*/ 0 w 80"/>
                  <a:gd name="T63" fmla="*/ 0 h 79"/>
                  <a:gd name="T64" fmla="*/ 0 w 80"/>
                  <a:gd name="T65" fmla="*/ 0 h 7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9">
                    <a:moveTo>
                      <a:pt x="46" y="0"/>
                    </a:moveTo>
                    <a:lnTo>
                      <a:pt x="38" y="0"/>
                    </a:lnTo>
                    <a:lnTo>
                      <a:pt x="30" y="0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8"/>
                    </a:lnTo>
                    <a:lnTo>
                      <a:pt x="2" y="24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40" y="79"/>
                    </a:lnTo>
                    <a:lnTo>
                      <a:pt x="49" y="79"/>
                    </a:lnTo>
                    <a:lnTo>
                      <a:pt x="55" y="75"/>
                    </a:lnTo>
                    <a:lnTo>
                      <a:pt x="62" y="72"/>
                    </a:lnTo>
                    <a:lnTo>
                      <a:pt x="68" y="67"/>
                    </a:lnTo>
                    <a:lnTo>
                      <a:pt x="73" y="61"/>
                    </a:lnTo>
                    <a:lnTo>
                      <a:pt x="76" y="54"/>
                    </a:lnTo>
                    <a:lnTo>
                      <a:pt x="78" y="46"/>
                    </a:lnTo>
                    <a:lnTo>
                      <a:pt x="80" y="38"/>
                    </a:lnTo>
                    <a:lnTo>
                      <a:pt x="78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0353" name="Freeform 89"/>
              <p:cNvSpPr/>
              <p:nvPr/>
            </p:nvSpPr>
            <p:spPr bwMode="auto">
              <a:xfrm>
                <a:off x="4216" y="4162"/>
                <a:ext cx="37" cy="39"/>
              </a:xfrm>
              <a:custGeom>
                <a:avLst/>
                <a:gdLst>
                  <a:gd name="T0" fmla="*/ 1 w 73"/>
                  <a:gd name="T1" fmla="*/ 0 h 79"/>
                  <a:gd name="T2" fmla="*/ 1 w 73"/>
                  <a:gd name="T3" fmla="*/ 0 h 79"/>
                  <a:gd name="T4" fmla="*/ 1 w 73"/>
                  <a:gd name="T5" fmla="*/ 0 h 79"/>
                  <a:gd name="T6" fmla="*/ 1 w 73"/>
                  <a:gd name="T7" fmla="*/ 0 h 79"/>
                  <a:gd name="T8" fmla="*/ 1 w 73"/>
                  <a:gd name="T9" fmla="*/ 0 h 79"/>
                  <a:gd name="T10" fmla="*/ 1 w 73"/>
                  <a:gd name="T11" fmla="*/ 0 h 79"/>
                  <a:gd name="T12" fmla="*/ 1 w 73"/>
                  <a:gd name="T13" fmla="*/ 0 h 79"/>
                  <a:gd name="T14" fmla="*/ 1 w 73"/>
                  <a:gd name="T15" fmla="*/ 0 h 79"/>
                  <a:gd name="T16" fmla="*/ 1 w 73"/>
                  <a:gd name="T17" fmla="*/ 0 h 79"/>
                  <a:gd name="T18" fmla="*/ 1 w 73"/>
                  <a:gd name="T19" fmla="*/ 0 h 79"/>
                  <a:gd name="T20" fmla="*/ 1 w 73"/>
                  <a:gd name="T21" fmla="*/ 0 h 79"/>
                  <a:gd name="T22" fmla="*/ 1 w 73"/>
                  <a:gd name="T23" fmla="*/ 0 h 79"/>
                  <a:gd name="T24" fmla="*/ 0 w 73"/>
                  <a:gd name="T25" fmla="*/ 0 h 79"/>
                  <a:gd name="T26" fmla="*/ 0 w 73"/>
                  <a:gd name="T27" fmla="*/ 0 h 79"/>
                  <a:gd name="T28" fmla="*/ 0 w 73"/>
                  <a:gd name="T29" fmla="*/ 0 h 79"/>
                  <a:gd name="T30" fmla="*/ 1 w 73"/>
                  <a:gd name="T31" fmla="*/ 0 h 79"/>
                  <a:gd name="T32" fmla="*/ 1 w 73"/>
                  <a:gd name="T33" fmla="*/ 0 h 79"/>
                  <a:gd name="T34" fmla="*/ 1 w 73"/>
                  <a:gd name="T35" fmla="*/ 0 h 79"/>
                  <a:gd name="T36" fmla="*/ 1 w 73"/>
                  <a:gd name="T37" fmla="*/ 0 h 79"/>
                  <a:gd name="T38" fmla="*/ 1 w 73"/>
                  <a:gd name="T39" fmla="*/ 0 h 79"/>
                  <a:gd name="T40" fmla="*/ 1 w 73"/>
                  <a:gd name="T41" fmla="*/ 0 h 79"/>
                  <a:gd name="T42" fmla="*/ 1 w 73"/>
                  <a:gd name="T43" fmla="*/ 0 h 79"/>
                  <a:gd name="T44" fmla="*/ 1 w 73"/>
                  <a:gd name="T45" fmla="*/ 0 h 79"/>
                  <a:gd name="T46" fmla="*/ 1 w 73"/>
                  <a:gd name="T47" fmla="*/ 0 h 79"/>
                  <a:gd name="T48" fmla="*/ 1 w 73"/>
                  <a:gd name="T49" fmla="*/ 0 h 79"/>
                  <a:gd name="T50" fmla="*/ 1 w 73"/>
                  <a:gd name="T51" fmla="*/ 0 h 79"/>
                  <a:gd name="T52" fmla="*/ 1 w 73"/>
                  <a:gd name="T53" fmla="*/ 0 h 79"/>
                  <a:gd name="T54" fmla="*/ 1 w 73"/>
                  <a:gd name="T55" fmla="*/ 0 h 79"/>
                  <a:gd name="T56" fmla="*/ 1 w 73"/>
                  <a:gd name="T57" fmla="*/ 0 h 79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73" h="79">
                    <a:moveTo>
                      <a:pt x="73" y="19"/>
                    </a:moveTo>
                    <a:lnTo>
                      <a:pt x="69" y="12"/>
                    </a:lnTo>
                    <a:lnTo>
                      <a:pt x="62" y="7"/>
                    </a:lnTo>
                    <a:lnTo>
                      <a:pt x="54" y="2"/>
                    </a:lnTo>
                    <a:lnTo>
                      <a:pt x="46" y="0"/>
                    </a:lnTo>
                    <a:lnTo>
                      <a:pt x="38" y="0"/>
                    </a:lnTo>
                    <a:lnTo>
                      <a:pt x="30" y="1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0" y="12"/>
                    </a:lnTo>
                    <a:lnTo>
                      <a:pt x="5" y="19"/>
                    </a:lnTo>
                    <a:lnTo>
                      <a:pt x="2" y="25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49"/>
                    </a:lnTo>
                    <a:lnTo>
                      <a:pt x="3" y="55"/>
                    </a:lnTo>
                    <a:lnTo>
                      <a:pt x="7" y="62"/>
                    </a:lnTo>
                    <a:lnTo>
                      <a:pt x="11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35" y="79"/>
                    </a:lnTo>
                    <a:lnTo>
                      <a:pt x="38" y="79"/>
                    </a:lnTo>
                    <a:lnTo>
                      <a:pt x="41" y="79"/>
                    </a:lnTo>
                    <a:lnTo>
                      <a:pt x="43" y="79"/>
                    </a:lnTo>
                    <a:lnTo>
                      <a:pt x="48" y="70"/>
                    </a:lnTo>
                    <a:lnTo>
                      <a:pt x="58" y="52"/>
                    </a:lnTo>
                    <a:lnTo>
                      <a:pt x="69" y="31"/>
                    </a:lnTo>
                    <a:lnTo>
                      <a:pt x="73" y="19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0354" name="Freeform 90"/>
              <p:cNvSpPr/>
              <p:nvPr/>
            </p:nvSpPr>
            <p:spPr bwMode="auto">
              <a:xfrm>
                <a:off x="3983" y="4266"/>
                <a:ext cx="31" cy="33"/>
              </a:xfrm>
              <a:custGeom>
                <a:avLst/>
                <a:gdLst>
                  <a:gd name="T0" fmla="*/ 1 w 61"/>
                  <a:gd name="T1" fmla="*/ 1 h 66"/>
                  <a:gd name="T2" fmla="*/ 1 w 61"/>
                  <a:gd name="T3" fmla="*/ 1 h 66"/>
                  <a:gd name="T4" fmla="*/ 1 w 61"/>
                  <a:gd name="T5" fmla="*/ 1 h 66"/>
                  <a:gd name="T6" fmla="*/ 1 w 61"/>
                  <a:gd name="T7" fmla="*/ 1 h 66"/>
                  <a:gd name="T8" fmla="*/ 1 w 61"/>
                  <a:gd name="T9" fmla="*/ 1 h 66"/>
                  <a:gd name="T10" fmla="*/ 1 w 61"/>
                  <a:gd name="T11" fmla="*/ 1 h 66"/>
                  <a:gd name="T12" fmla="*/ 1 w 61"/>
                  <a:gd name="T13" fmla="*/ 1 h 66"/>
                  <a:gd name="T14" fmla="*/ 1 w 61"/>
                  <a:gd name="T15" fmla="*/ 1 h 66"/>
                  <a:gd name="T16" fmla="*/ 1 w 61"/>
                  <a:gd name="T17" fmla="*/ 1 h 66"/>
                  <a:gd name="T18" fmla="*/ 1 w 61"/>
                  <a:gd name="T19" fmla="*/ 1 h 66"/>
                  <a:gd name="T20" fmla="*/ 1 w 61"/>
                  <a:gd name="T21" fmla="*/ 1 h 66"/>
                  <a:gd name="T22" fmla="*/ 1 w 61"/>
                  <a:gd name="T23" fmla="*/ 1 h 66"/>
                  <a:gd name="T24" fmla="*/ 1 w 61"/>
                  <a:gd name="T25" fmla="*/ 1 h 66"/>
                  <a:gd name="T26" fmla="*/ 1 w 61"/>
                  <a:gd name="T27" fmla="*/ 0 h 66"/>
                  <a:gd name="T28" fmla="*/ 1 w 61"/>
                  <a:gd name="T29" fmla="*/ 1 h 66"/>
                  <a:gd name="T30" fmla="*/ 1 w 61"/>
                  <a:gd name="T31" fmla="*/ 1 h 66"/>
                  <a:gd name="T32" fmla="*/ 0 w 61"/>
                  <a:gd name="T33" fmla="*/ 1 h 66"/>
                  <a:gd name="T34" fmla="*/ 1 w 61"/>
                  <a:gd name="T35" fmla="*/ 1 h 66"/>
                  <a:gd name="T36" fmla="*/ 1 w 61"/>
                  <a:gd name="T37" fmla="*/ 1 h 66"/>
                  <a:gd name="T38" fmla="*/ 1 w 61"/>
                  <a:gd name="T39" fmla="*/ 1 h 66"/>
                  <a:gd name="T40" fmla="*/ 1 w 61"/>
                  <a:gd name="T41" fmla="*/ 1 h 66"/>
                  <a:gd name="T42" fmla="*/ 1 w 61"/>
                  <a:gd name="T43" fmla="*/ 1 h 66"/>
                  <a:gd name="T44" fmla="*/ 1 w 61"/>
                  <a:gd name="T45" fmla="*/ 1 h 66"/>
                  <a:gd name="T46" fmla="*/ 1 w 61"/>
                  <a:gd name="T47" fmla="*/ 1 h 66"/>
                  <a:gd name="T48" fmla="*/ 1 w 61"/>
                  <a:gd name="T49" fmla="*/ 1 h 6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61" h="66">
                    <a:moveTo>
                      <a:pt x="53" y="66"/>
                    </a:moveTo>
                    <a:lnTo>
                      <a:pt x="57" y="61"/>
                    </a:lnTo>
                    <a:lnTo>
                      <a:pt x="59" y="56"/>
                    </a:lnTo>
                    <a:lnTo>
                      <a:pt x="60" y="52"/>
                    </a:lnTo>
                    <a:lnTo>
                      <a:pt x="61" y="47"/>
                    </a:lnTo>
                    <a:lnTo>
                      <a:pt x="61" y="39"/>
                    </a:lnTo>
                    <a:lnTo>
                      <a:pt x="60" y="31"/>
                    </a:lnTo>
                    <a:lnTo>
                      <a:pt x="58" y="24"/>
                    </a:lnTo>
                    <a:lnTo>
                      <a:pt x="55" y="17"/>
                    </a:lnTo>
                    <a:lnTo>
                      <a:pt x="50" y="11"/>
                    </a:lnTo>
                    <a:lnTo>
                      <a:pt x="43" y="7"/>
                    </a:lnTo>
                    <a:lnTo>
                      <a:pt x="36" y="3"/>
                    </a:lnTo>
                    <a:lnTo>
                      <a:pt x="29" y="1"/>
                    </a:lnTo>
                    <a:lnTo>
                      <a:pt x="21" y="0"/>
                    </a:lnTo>
                    <a:lnTo>
                      <a:pt x="13" y="1"/>
                    </a:lnTo>
                    <a:lnTo>
                      <a:pt x="6" y="3"/>
                    </a:lnTo>
                    <a:lnTo>
                      <a:pt x="0" y="7"/>
                    </a:lnTo>
                    <a:lnTo>
                      <a:pt x="2" y="9"/>
                    </a:lnTo>
                    <a:lnTo>
                      <a:pt x="5" y="14"/>
                    </a:lnTo>
                    <a:lnTo>
                      <a:pt x="11" y="22"/>
                    </a:lnTo>
                    <a:lnTo>
                      <a:pt x="19" y="31"/>
                    </a:lnTo>
                    <a:lnTo>
                      <a:pt x="27" y="41"/>
                    </a:lnTo>
                    <a:lnTo>
                      <a:pt x="35" y="51"/>
                    </a:lnTo>
                    <a:lnTo>
                      <a:pt x="44" y="59"/>
                    </a:lnTo>
                    <a:lnTo>
                      <a:pt x="53" y="66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0355" name="Freeform 91"/>
              <p:cNvSpPr/>
              <p:nvPr/>
            </p:nvSpPr>
            <p:spPr bwMode="auto">
              <a:xfrm>
                <a:off x="4852" y="4125"/>
                <a:ext cx="17" cy="17"/>
              </a:xfrm>
              <a:custGeom>
                <a:avLst/>
                <a:gdLst>
                  <a:gd name="T0" fmla="*/ 1 w 34"/>
                  <a:gd name="T1" fmla="*/ 1 h 34"/>
                  <a:gd name="T2" fmla="*/ 1 w 34"/>
                  <a:gd name="T3" fmla="*/ 1 h 34"/>
                  <a:gd name="T4" fmla="*/ 1 w 34"/>
                  <a:gd name="T5" fmla="*/ 1 h 34"/>
                  <a:gd name="T6" fmla="*/ 1 w 34"/>
                  <a:gd name="T7" fmla="*/ 1 h 34"/>
                  <a:gd name="T8" fmla="*/ 1 w 34"/>
                  <a:gd name="T9" fmla="*/ 1 h 34"/>
                  <a:gd name="T10" fmla="*/ 1 w 34"/>
                  <a:gd name="T11" fmla="*/ 1 h 34"/>
                  <a:gd name="T12" fmla="*/ 1 w 34"/>
                  <a:gd name="T13" fmla="*/ 1 h 34"/>
                  <a:gd name="T14" fmla="*/ 1 w 34"/>
                  <a:gd name="T15" fmla="*/ 1 h 34"/>
                  <a:gd name="T16" fmla="*/ 1 w 34"/>
                  <a:gd name="T17" fmla="*/ 1 h 34"/>
                  <a:gd name="T18" fmla="*/ 1 w 34"/>
                  <a:gd name="T19" fmla="*/ 0 h 34"/>
                  <a:gd name="T20" fmla="*/ 1 w 34"/>
                  <a:gd name="T21" fmla="*/ 1 h 34"/>
                  <a:gd name="T22" fmla="*/ 1 w 34"/>
                  <a:gd name="T23" fmla="*/ 1 h 34"/>
                  <a:gd name="T24" fmla="*/ 0 w 34"/>
                  <a:gd name="T25" fmla="*/ 1 h 34"/>
                  <a:gd name="T26" fmla="*/ 0 w 34"/>
                  <a:gd name="T27" fmla="*/ 1 h 34"/>
                  <a:gd name="T28" fmla="*/ 1 w 34"/>
                  <a:gd name="T29" fmla="*/ 1 h 34"/>
                  <a:gd name="T30" fmla="*/ 1 w 34"/>
                  <a:gd name="T31" fmla="*/ 1 h 34"/>
                  <a:gd name="T32" fmla="*/ 1 w 34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4">
                    <a:moveTo>
                      <a:pt x="12" y="34"/>
                    </a:moveTo>
                    <a:lnTo>
                      <a:pt x="19" y="34"/>
                    </a:lnTo>
                    <a:lnTo>
                      <a:pt x="24" y="33"/>
                    </a:lnTo>
                    <a:lnTo>
                      <a:pt x="29" y="28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2" y="10"/>
                    </a:lnTo>
                    <a:lnTo>
                      <a:pt x="28" y="5"/>
                    </a:lnTo>
                    <a:lnTo>
                      <a:pt x="22" y="2"/>
                    </a:lnTo>
                    <a:lnTo>
                      <a:pt x="15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6" y="30"/>
                    </a:lnTo>
                    <a:lnTo>
                      <a:pt x="12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0356" name="Freeform 92"/>
              <p:cNvSpPr/>
              <p:nvPr/>
            </p:nvSpPr>
            <p:spPr bwMode="auto">
              <a:xfrm>
                <a:off x="4885" y="4152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0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1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1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8" y="3"/>
                    </a:lnTo>
                    <a:lnTo>
                      <a:pt x="22" y="0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1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0357" name="Freeform 93"/>
              <p:cNvSpPr/>
              <p:nvPr/>
            </p:nvSpPr>
            <p:spPr bwMode="auto">
              <a:xfrm>
                <a:off x="4701" y="4202"/>
                <a:ext cx="17" cy="17"/>
              </a:xfrm>
              <a:custGeom>
                <a:avLst/>
                <a:gdLst>
                  <a:gd name="T0" fmla="*/ 1 w 34"/>
                  <a:gd name="T1" fmla="*/ 1 h 33"/>
                  <a:gd name="T2" fmla="*/ 1 w 34"/>
                  <a:gd name="T3" fmla="*/ 1 h 33"/>
                  <a:gd name="T4" fmla="*/ 1 w 34"/>
                  <a:gd name="T5" fmla="*/ 1 h 33"/>
                  <a:gd name="T6" fmla="*/ 1 w 34"/>
                  <a:gd name="T7" fmla="*/ 1 h 33"/>
                  <a:gd name="T8" fmla="*/ 1 w 34"/>
                  <a:gd name="T9" fmla="*/ 1 h 33"/>
                  <a:gd name="T10" fmla="*/ 1 w 34"/>
                  <a:gd name="T11" fmla="*/ 1 h 33"/>
                  <a:gd name="T12" fmla="*/ 1 w 34"/>
                  <a:gd name="T13" fmla="*/ 1 h 33"/>
                  <a:gd name="T14" fmla="*/ 1 w 34"/>
                  <a:gd name="T15" fmla="*/ 1 h 33"/>
                  <a:gd name="T16" fmla="*/ 1 w 34"/>
                  <a:gd name="T17" fmla="*/ 1 h 33"/>
                  <a:gd name="T18" fmla="*/ 1 w 34"/>
                  <a:gd name="T19" fmla="*/ 0 h 33"/>
                  <a:gd name="T20" fmla="*/ 1 w 34"/>
                  <a:gd name="T21" fmla="*/ 1 h 33"/>
                  <a:gd name="T22" fmla="*/ 1 w 34"/>
                  <a:gd name="T23" fmla="*/ 1 h 33"/>
                  <a:gd name="T24" fmla="*/ 1 w 34"/>
                  <a:gd name="T25" fmla="*/ 1 h 33"/>
                  <a:gd name="T26" fmla="*/ 0 w 34"/>
                  <a:gd name="T27" fmla="*/ 1 h 33"/>
                  <a:gd name="T28" fmla="*/ 1 w 34"/>
                  <a:gd name="T29" fmla="*/ 1 h 33"/>
                  <a:gd name="T30" fmla="*/ 1 w 34"/>
                  <a:gd name="T31" fmla="*/ 1 h 33"/>
                  <a:gd name="T32" fmla="*/ 1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3"/>
                    </a:moveTo>
                    <a:lnTo>
                      <a:pt x="19" y="33"/>
                    </a:lnTo>
                    <a:lnTo>
                      <a:pt x="25" y="32"/>
                    </a:lnTo>
                    <a:lnTo>
                      <a:pt x="29" y="28"/>
                    </a:lnTo>
                    <a:lnTo>
                      <a:pt x="33" y="22"/>
                    </a:lnTo>
                    <a:lnTo>
                      <a:pt x="34" y="16"/>
                    </a:lnTo>
                    <a:lnTo>
                      <a:pt x="33" y="9"/>
                    </a:lnTo>
                    <a:lnTo>
                      <a:pt x="28" y="5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10" y="2"/>
                    </a:lnTo>
                    <a:lnTo>
                      <a:pt x="5" y="6"/>
                    </a:lnTo>
                    <a:lnTo>
                      <a:pt x="2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30"/>
                    </a:lnTo>
                    <a:lnTo>
                      <a:pt x="12" y="3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0358" name="Freeform 94"/>
              <p:cNvSpPr/>
              <p:nvPr/>
            </p:nvSpPr>
            <p:spPr bwMode="auto">
              <a:xfrm>
                <a:off x="4742" y="4201"/>
                <a:ext cx="16" cy="17"/>
              </a:xfrm>
              <a:custGeom>
                <a:avLst/>
                <a:gdLst>
                  <a:gd name="T0" fmla="*/ 0 w 34"/>
                  <a:gd name="T1" fmla="*/ 1 h 33"/>
                  <a:gd name="T2" fmla="*/ 0 w 34"/>
                  <a:gd name="T3" fmla="*/ 1 h 33"/>
                  <a:gd name="T4" fmla="*/ 0 w 34"/>
                  <a:gd name="T5" fmla="*/ 1 h 33"/>
                  <a:gd name="T6" fmla="*/ 0 w 34"/>
                  <a:gd name="T7" fmla="*/ 1 h 33"/>
                  <a:gd name="T8" fmla="*/ 0 w 34"/>
                  <a:gd name="T9" fmla="*/ 1 h 33"/>
                  <a:gd name="T10" fmla="*/ 0 w 34"/>
                  <a:gd name="T11" fmla="*/ 1 h 33"/>
                  <a:gd name="T12" fmla="*/ 0 w 34"/>
                  <a:gd name="T13" fmla="*/ 1 h 33"/>
                  <a:gd name="T14" fmla="*/ 0 w 34"/>
                  <a:gd name="T15" fmla="*/ 1 h 33"/>
                  <a:gd name="T16" fmla="*/ 0 w 34"/>
                  <a:gd name="T17" fmla="*/ 1 h 33"/>
                  <a:gd name="T18" fmla="*/ 0 w 34"/>
                  <a:gd name="T19" fmla="*/ 0 h 33"/>
                  <a:gd name="T20" fmla="*/ 0 w 34"/>
                  <a:gd name="T21" fmla="*/ 1 h 33"/>
                  <a:gd name="T22" fmla="*/ 0 w 34"/>
                  <a:gd name="T23" fmla="*/ 1 h 33"/>
                  <a:gd name="T24" fmla="*/ 0 w 34"/>
                  <a:gd name="T25" fmla="*/ 1 h 33"/>
                  <a:gd name="T26" fmla="*/ 0 w 34"/>
                  <a:gd name="T27" fmla="*/ 1 h 33"/>
                  <a:gd name="T28" fmla="*/ 0 w 34"/>
                  <a:gd name="T29" fmla="*/ 1 h 33"/>
                  <a:gd name="T30" fmla="*/ 0 w 34"/>
                  <a:gd name="T31" fmla="*/ 1 h 33"/>
                  <a:gd name="T32" fmla="*/ 0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2"/>
                    </a:moveTo>
                    <a:lnTo>
                      <a:pt x="19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1" y="9"/>
                    </a:lnTo>
                    <a:lnTo>
                      <a:pt x="28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0359" name="Freeform 95"/>
              <p:cNvSpPr/>
              <p:nvPr/>
            </p:nvSpPr>
            <p:spPr bwMode="auto">
              <a:xfrm>
                <a:off x="4782" y="4209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1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5" y="29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0360" name="Freeform 96"/>
              <p:cNvSpPr/>
              <p:nvPr/>
            </p:nvSpPr>
            <p:spPr bwMode="auto">
              <a:xfrm>
                <a:off x="4820" y="4226"/>
                <a:ext cx="17" cy="17"/>
              </a:xfrm>
              <a:custGeom>
                <a:avLst/>
                <a:gdLst>
                  <a:gd name="T0" fmla="*/ 1 w 33"/>
                  <a:gd name="T1" fmla="*/ 1 h 34"/>
                  <a:gd name="T2" fmla="*/ 1 w 33"/>
                  <a:gd name="T3" fmla="*/ 1 h 34"/>
                  <a:gd name="T4" fmla="*/ 1 w 33"/>
                  <a:gd name="T5" fmla="*/ 1 h 34"/>
                  <a:gd name="T6" fmla="*/ 1 w 33"/>
                  <a:gd name="T7" fmla="*/ 1 h 34"/>
                  <a:gd name="T8" fmla="*/ 1 w 33"/>
                  <a:gd name="T9" fmla="*/ 1 h 34"/>
                  <a:gd name="T10" fmla="*/ 1 w 33"/>
                  <a:gd name="T11" fmla="*/ 1 h 34"/>
                  <a:gd name="T12" fmla="*/ 1 w 33"/>
                  <a:gd name="T13" fmla="*/ 1 h 34"/>
                  <a:gd name="T14" fmla="*/ 1 w 33"/>
                  <a:gd name="T15" fmla="*/ 1 h 34"/>
                  <a:gd name="T16" fmla="*/ 1 w 33"/>
                  <a:gd name="T17" fmla="*/ 1 h 34"/>
                  <a:gd name="T18" fmla="*/ 1 w 33"/>
                  <a:gd name="T19" fmla="*/ 0 h 34"/>
                  <a:gd name="T20" fmla="*/ 1 w 33"/>
                  <a:gd name="T21" fmla="*/ 1 h 34"/>
                  <a:gd name="T22" fmla="*/ 1 w 33"/>
                  <a:gd name="T23" fmla="*/ 1 h 34"/>
                  <a:gd name="T24" fmla="*/ 1 w 33"/>
                  <a:gd name="T25" fmla="*/ 1 h 34"/>
                  <a:gd name="T26" fmla="*/ 0 w 33"/>
                  <a:gd name="T27" fmla="*/ 1 h 34"/>
                  <a:gd name="T28" fmla="*/ 1 w 33"/>
                  <a:gd name="T29" fmla="*/ 1 h 34"/>
                  <a:gd name="T30" fmla="*/ 1 w 33"/>
                  <a:gd name="T31" fmla="*/ 1 h 34"/>
                  <a:gd name="T32" fmla="*/ 1 w 33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4">
                    <a:moveTo>
                      <a:pt x="11" y="34"/>
                    </a:moveTo>
                    <a:lnTo>
                      <a:pt x="18" y="34"/>
                    </a:lnTo>
                    <a:lnTo>
                      <a:pt x="24" y="33"/>
                    </a:lnTo>
                    <a:lnTo>
                      <a:pt x="30" y="28"/>
                    </a:lnTo>
                    <a:lnTo>
                      <a:pt x="33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7" y="5"/>
                    </a:lnTo>
                    <a:lnTo>
                      <a:pt x="22" y="1"/>
                    </a:lnTo>
                    <a:lnTo>
                      <a:pt x="16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1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5" y="30"/>
                    </a:lnTo>
                    <a:lnTo>
                      <a:pt x="11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0361" name="Freeform 97"/>
              <p:cNvSpPr/>
              <p:nvPr/>
            </p:nvSpPr>
            <p:spPr bwMode="auto">
              <a:xfrm>
                <a:off x="4853" y="4250"/>
                <a:ext cx="16" cy="16"/>
              </a:xfrm>
              <a:custGeom>
                <a:avLst/>
                <a:gdLst>
                  <a:gd name="T0" fmla="*/ 0 w 33"/>
                  <a:gd name="T1" fmla="*/ 0 h 33"/>
                  <a:gd name="T2" fmla="*/ 0 w 33"/>
                  <a:gd name="T3" fmla="*/ 0 h 33"/>
                  <a:gd name="T4" fmla="*/ 0 w 33"/>
                  <a:gd name="T5" fmla="*/ 0 h 33"/>
                  <a:gd name="T6" fmla="*/ 0 w 33"/>
                  <a:gd name="T7" fmla="*/ 0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0 h 33"/>
                  <a:gd name="T14" fmla="*/ 0 w 33"/>
                  <a:gd name="T15" fmla="*/ 0 h 33"/>
                  <a:gd name="T16" fmla="*/ 0 w 33"/>
                  <a:gd name="T17" fmla="*/ 0 h 33"/>
                  <a:gd name="T18" fmla="*/ 0 w 33"/>
                  <a:gd name="T19" fmla="*/ 0 h 33"/>
                  <a:gd name="T20" fmla="*/ 0 w 33"/>
                  <a:gd name="T21" fmla="*/ 0 h 33"/>
                  <a:gd name="T22" fmla="*/ 0 w 33"/>
                  <a:gd name="T23" fmla="*/ 0 h 33"/>
                  <a:gd name="T24" fmla="*/ 0 w 33"/>
                  <a:gd name="T25" fmla="*/ 0 h 33"/>
                  <a:gd name="T26" fmla="*/ 0 w 33"/>
                  <a:gd name="T27" fmla="*/ 0 h 33"/>
                  <a:gd name="T28" fmla="*/ 0 w 33"/>
                  <a:gd name="T29" fmla="*/ 0 h 33"/>
                  <a:gd name="T30" fmla="*/ 0 w 33"/>
                  <a:gd name="T31" fmla="*/ 0 h 33"/>
                  <a:gd name="T32" fmla="*/ 0 w 33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2" y="32"/>
                    </a:moveTo>
                    <a:lnTo>
                      <a:pt x="18" y="33"/>
                    </a:lnTo>
                    <a:lnTo>
                      <a:pt x="25" y="32"/>
                    </a:lnTo>
                    <a:lnTo>
                      <a:pt x="29" y="27"/>
                    </a:lnTo>
                    <a:lnTo>
                      <a:pt x="33" y="21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1" y="1"/>
                    </a:lnTo>
                    <a:lnTo>
                      <a:pt x="15" y="0"/>
                    </a:lnTo>
                    <a:lnTo>
                      <a:pt x="8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0362" name="Freeform 98"/>
              <p:cNvSpPr/>
              <p:nvPr/>
            </p:nvSpPr>
            <p:spPr bwMode="auto">
              <a:xfrm>
                <a:off x="4680" y="4230"/>
                <a:ext cx="188" cy="72"/>
              </a:xfrm>
              <a:custGeom>
                <a:avLst/>
                <a:gdLst>
                  <a:gd name="T0" fmla="*/ 1 w 376"/>
                  <a:gd name="T1" fmla="*/ 1 h 144"/>
                  <a:gd name="T2" fmla="*/ 1 w 376"/>
                  <a:gd name="T3" fmla="*/ 1 h 144"/>
                  <a:gd name="T4" fmla="*/ 1 w 376"/>
                  <a:gd name="T5" fmla="*/ 1 h 144"/>
                  <a:gd name="T6" fmla="*/ 1 w 376"/>
                  <a:gd name="T7" fmla="*/ 1 h 144"/>
                  <a:gd name="T8" fmla="*/ 1 w 376"/>
                  <a:gd name="T9" fmla="*/ 1 h 144"/>
                  <a:gd name="T10" fmla="*/ 1 w 376"/>
                  <a:gd name="T11" fmla="*/ 1 h 144"/>
                  <a:gd name="T12" fmla="*/ 1 w 376"/>
                  <a:gd name="T13" fmla="*/ 1 h 144"/>
                  <a:gd name="T14" fmla="*/ 1 w 376"/>
                  <a:gd name="T15" fmla="*/ 1 h 144"/>
                  <a:gd name="T16" fmla="*/ 1 w 376"/>
                  <a:gd name="T17" fmla="*/ 1 h 144"/>
                  <a:gd name="T18" fmla="*/ 1 w 376"/>
                  <a:gd name="T19" fmla="*/ 1 h 144"/>
                  <a:gd name="T20" fmla="*/ 1 w 376"/>
                  <a:gd name="T21" fmla="*/ 1 h 144"/>
                  <a:gd name="T22" fmla="*/ 1 w 376"/>
                  <a:gd name="T23" fmla="*/ 1 h 144"/>
                  <a:gd name="T24" fmla="*/ 1 w 376"/>
                  <a:gd name="T25" fmla="*/ 1 h 144"/>
                  <a:gd name="T26" fmla="*/ 1 w 376"/>
                  <a:gd name="T27" fmla="*/ 1 h 144"/>
                  <a:gd name="T28" fmla="*/ 1 w 376"/>
                  <a:gd name="T29" fmla="*/ 1 h 144"/>
                  <a:gd name="T30" fmla="*/ 1 w 376"/>
                  <a:gd name="T31" fmla="*/ 1 h 144"/>
                  <a:gd name="T32" fmla="*/ 1 w 376"/>
                  <a:gd name="T33" fmla="*/ 1 h 144"/>
                  <a:gd name="T34" fmla="*/ 1 w 376"/>
                  <a:gd name="T35" fmla="*/ 1 h 144"/>
                  <a:gd name="T36" fmla="*/ 1 w 376"/>
                  <a:gd name="T37" fmla="*/ 1 h 144"/>
                  <a:gd name="T38" fmla="*/ 1 w 376"/>
                  <a:gd name="T39" fmla="*/ 0 h 144"/>
                  <a:gd name="T40" fmla="*/ 1 w 376"/>
                  <a:gd name="T41" fmla="*/ 1 h 144"/>
                  <a:gd name="T42" fmla="*/ 1 w 376"/>
                  <a:gd name="T43" fmla="*/ 1 h 144"/>
                  <a:gd name="T44" fmla="*/ 1 w 376"/>
                  <a:gd name="T45" fmla="*/ 1 h 144"/>
                  <a:gd name="T46" fmla="*/ 1 w 376"/>
                  <a:gd name="T47" fmla="*/ 1 h 144"/>
                  <a:gd name="T48" fmla="*/ 0 w 376"/>
                  <a:gd name="T49" fmla="*/ 1 h 144"/>
                  <a:gd name="T50" fmla="*/ 1 w 376"/>
                  <a:gd name="T51" fmla="*/ 1 h 144"/>
                  <a:gd name="T52" fmla="*/ 1 w 376"/>
                  <a:gd name="T53" fmla="*/ 1 h 144"/>
                  <a:gd name="T54" fmla="*/ 1 w 376"/>
                  <a:gd name="T55" fmla="*/ 1 h 144"/>
                  <a:gd name="T56" fmla="*/ 1 w 376"/>
                  <a:gd name="T57" fmla="*/ 1 h 144"/>
                  <a:gd name="T58" fmla="*/ 1 w 376"/>
                  <a:gd name="T59" fmla="*/ 1 h 144"/>
                  <a:gd name="T60" fmla="*/ 1 w 376"/>
                  <a:gd name="T61" fmla="*/ 1 h 144"/>
                  <a:gd name="T62" fmla="*/ 1 w 376"/>
                  <a:gd name="T63" fmla="*/ 1 h 144"/>
                  <a:gd name="T64" fmla="*/ 1 w 376"/>
                  <a:gd name="T65" fmla="*/ 1 h 144"/>
                  <a:gd name="T66" fmla="*/ 1 w 376"/>
                  <a:gd name="T67" fmla="*/ 1 h 144"/>
                  <a:gd name="T68" fmla="*/ 1 w 376"/>
                  <a:gd name="T69" fmla="*/ 1 h 144"/>
                  <a:gd name="T70" fmla="*/ 1 w 376"/>
                  <a:gd name="T71" fmla="*/ 1 h 144"/>
                  <a:gd name="T72" fmla="*/ 1 w 376"/>
                  <a:gd name="T73" fmla="*/ 1 h 144"/>
                  <a:gd name="T74" fmla="*/ 1 w 376"/>
                  <a:gd name="T75" fmla="*/ 1 h 144"/>
                  <a:gd name="T76" fmla="*/ 1 w 376"/>
                  <a:gd name="T77" fmla="*/ 1 h 144"/>
                  <a:gd name="T78" fmla="*/ 1 w 376"/>
                  <a:gd name="T79" fmla="*/ 1 h 144"/>
                  <a:gd name="T80" fmla="*/ 1 w 376"/>
                  <a:gd name="T81" fmla="*/ 1 h 144"/>
                  <a:gd name="T82" fmla="*/ 1 w 376"/>
                  <a:gd name="T83" fmla="*/ 1 h 144"/>
                  <a:gd name="T84" fmla="*/ 1 w 376"/>
                  <a:gd name="T85" fmla="*/ 1 h 144"/>
                  <a:gd name="T86" fmla="*/ 1 w 376"/>
                  <a:gd name="T87" fmla="*/ 1 h 144"/>
                  <a:gd name="T88" fmla="*/ 1 w 376"/>
                  <a:gd name="T89" fmla="*/ 1 h 144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376" h="144">
                    <a:moveTo>
                      <a:pt x="340" y="144"/>
                    </a:moveTo>
                    <a:lnTo>
                      <a:pt x="344" y="141"/>
                    </a:lnTo>
                    <a:lnTo>
                      <a:pt x="349" y="137"/>
                    </a:lnTo>
                    <a:lnTo>
                      <a:pt x="353" y="134"/>
                    </a:lnTo>
                    <a:lnTo>
                      <a:pt x="358" y="130"/>
                    </a:lnTo>
                    <a:lnTo>
                      <a:pt x="363" y="127"/>
                    </a:lnTo>
                    <a:lnTo>
                      <a:pt x="367" y="122"/>
                    </a:lnTo>
                    <a:lnTo>
                      <a:pt x="372" y="119"/>
                    </a:lnTo>
                    <a:lnTo>
                      <a:pt x="376" y="114"/>
                    </a:lnTo>
                    <a:lnTo>
                      <a:pt x="358" y="95"/>
                    </a:lnTo>
                    <a:lnTo>
                      <a:pt x="337" y="76"/>
                    </a:lnTo>
                    <a:lnTo>
                      <a:pt x="314" y="60"/>
                    </a:lnTo>
                    <a:lnTo>
                      <a:pt x="291" y="46"/>
                    </a:lnTo>
                    <a:lnTo>
                      <a:pt x="266" y="34"/>
                    </a:lnTo>
                    <a:lnTo>
                      <a:pt x="239" y="23"/>
                    </a:lnTo>
                    <a:lnTo>
                      <a:pt x="213" y="15"/>
                    </a:lnTo>
                    <a:lnTo>
                      <a:pt x="186" y="9"/>
                    </a:lnTo>
                    <a:lnTo>
                      <a:pt x="160" y="5"/>
                    </a:lnTo>
                    <a:lnTo>
                      <a:pt x="133" y="1"/>
                    </a:lnTo>
                    <a:lnTo>
                      <a:pt x="108" y="0"/>
                    </a:lnTo>
                    <a:lnTo>
                      <a:pt x="83" y="1"/>
                    </a:lnTo>
                    <a:lnTo>
                      <a:pt x="60" y="4"/>
                    </a:lnTo>
                    <a:lnTo>
                      <a:pt x="38" y="7"/>
                    </a:lnTo>
                    <a:lnTo>
                      <a:pt x="17" y="13"/>
                    </a:lnTo>
                    <a:lnTo>
                      <a:pt x="0" y="20"/>
                    </a:lnTo>
                    <a:lnTo>
                      <a:pt x="4" y="32"/>
                    </a:lnTo>
                    <a:lnTo>
                      <a:pt x="9" y="45"/>
                    </a:lnTo>
                    <a:lnTo>
                      <a:pt x="15" y="58"/>
                    </a:lnTo>
                    <a:lnTo>
                      <a:pt x="21" y="69"/>
                    </a:lnTo>
                    <a:lnTo>
                      <a:pt x="40" y="60"/>
                    </a:lnTo>
                    <a:lnTo>
                      <a:pt x="61" y="54"/>
                    </a:lnTo>
                    <a:lnTo>
                      <a:pt x="83" y="50"/>
                    </a:lnTo>
                    <a:lnTo>
                      <a:pt x="106" y="47"/>
                    </a:lnTo>
                    <a:lnTo>
                      <a:pt x="128" y="47"/>
                    </a:lnTo>
                    <a:lnTo>
                      <a:pt x="151" y="49"/>
                    </a:lnTo>
                    <a:lnTo>
                      <a:pt x="174" y="52"/>
                    </a:lnTo>
                    <a:lnTo>
                      <a:pt x="197" y="58"/>
                    </a:lnTo>
                    <a:lnTo>
                      <a:pt x="219" y="65"/>
                    </a:lnTo>
                    <a:lnTo>
                      <a:pt x="241" y="73"/>
                    </a:lnTo>
                    <a:lnTo>
                      <a:pt x="261" y="82"/>
                    </a:lnTo>
                    <a:lnTo>
                      <a:pt x="280" y="92"/>
                    </a:lnTo>
                    <a:lnTo>
                      <a:pt x="298" y="104"/>
                    </a:lnTo>
                    <a:lnTo>
                      <a:pt x="314" y="117"/>
                    </a:lnTo>
                    <a:lnTo>
                      <a:pt x="328" y="130"/>
                    </a:lnTo>
                    <a:lnTo>
                      <a:pt x="340" y="144"/>
                    </a:lnTo>
                    <a:close/>
                  </a:path>
                </a:pathLst>
              </a:custGeom>
              <a:solidFill>
                <a:srgbClr val="D100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0363" name="Freeform 99"/>
              <p:cNvSpPr/>
              <p:nvPr/>
            </p:nvSpPr>
            <p:spPr bwMode="auto">
              <a:xfrm>
                <a:off x="3482" y="4271"/>
                <a:ext cx="1433" cy="69"/>
              </a:xfrm>
              <a:custGeom>
                <a:avLst/>
                <a:gdLst>
                  <a:gd name="T0" fmla="*/ 0 w 2868"/>
                  <a:gd name="T1" fmla="*/ 1 h 137"/>
                  <a:gd name="T2" fmla="*/ 0 w 2868"/>
                  <a:gd name="T3" fmla="*/ 0 h 137"/>
                  <a:gd name="T4" fmla="*/ 0 w 2868"/>
                  <a:gd name="T5" fmla="*/ 0 h 137"/>
                  <a:gd name="T6" fmla="*/ 0 w 2868"/>
                  <a:gd name="T7" fmla="*/ 1 h 137"/>
                  <a:gd name="T8" fmla="*/ 0 w 2868"/>
                  <a:gd name="T9" fmla="*/ 1 h 1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868" h="137">
                    <a:moveTo>
                      <a:pt x="2868" y="134"/>
                    </a:moveTo>
                    <a:lnTo>
                      <a:pt x="2868" y="0"/>
                    </a:lnTo>
                    <a:lnTo>
                      <a:pt x="0" y="0"/>
                    </a:lnTo>
                    <a:lnTo>
                      <a:pt x="7" y="137"/>
                    </a:lnTo>
                    <a:lnTo>
                      <a:pt x="2868" y="134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0364" name="Freeform 100"/>
              <p:cNvSpPr/>
              <p:nvPr/>
            </p:nvSpPr>
            <p:spPr bwMode="auto">
              <a:xfrm>
                <a:off x="3452" y="4178"/>
                <a:ext cx="202" cy="140"/>
              </a:xfrm>
              <a:custGeom>
                <a:avLst/>
                <a:gdLst>
                  <a:gd name="T0" fmla="*/ 1 w 404"/>
                  <a:gd name="T1" fmla="*/ 0 h 281"/>
                  <a:gd name="T2" fmla="*/ 1 w 404"/>
                  <a:gd name="T3" fmla="*/ 0 h 281"/>
                  <a:gd name="T4" fmla="*/ 1 w 404"/>
                  <a:gd name="T5" fmla="*/ 0 h 281"/>
                  <a:gd name="T6" fmla="*/ 1 w 404"/>
                  <a:gd name="T7" fmla="*/ 0 h 281"/>
                  <a:gd name="T8" fmla="*/ 1 w 404"/>
                  <a:gd name="T9" fmla="*/ 0 h 281"/>
                  <a:gd name="T10" fmla="*/ 1 w 404"/>
                  <a:gd name="T11" fmla="*/ 0 h 281"/>
                  <a:gd name="T12" fmla="*/ 1 w 404"/>
                  <a:gd name="T13" fmla="*/ 0 h 281"/>
                  <a:gd name="T14" fmla="*/ 1 w 404"/>
                  <a:gd name="T15" fmla="*/ 0 h 281"/>
                  <a:gd name="T16" fmla="*/ 1 w 404"/>
                  <a:gd name="T17" fmla="*/ 0 h 281"/>
                  <a:gd name="T18" fmla="*/ 1 w 404"/>
                  <a:gd name="T19" fmla="*/ 0 h 281"/>
                  <a:gd name="T20" fmla="*/ 1 w 404"/>
                  <a:gd name="T21" fmla="*/ 0 h 281"/>
                  <a:gd name="T22" fmla="*/ 1 w 404"/>
                  <a:gd name="T23" fmla="*/ 0 h 281"/>
                  <a:gd name="T24" fmla="*/ 1 w 404"/>
                  <a:gd name="T25" fmla="*/ 0 h 281"/>
                  <a:gd name="T26" fmla="*/ 1 w 404"/>
                  <a:gd name="T27" fmla="*/ 0 h 281"/>
                  <a:gd name="T28" fmla="*/ 1 w 404"/>
                  <a:gd name="T29" fmla="*/ 0 h 281"/>
                  <a:gd name="T30" fmla="*/ 1 w 404"/>
                  <a:gd name="T31" fmla="*/ 0 h 281"/>
                  <a:gd name="T32" fmla="*/ 1 w 404"/>
                  <a:gd name="T33" fmla="*/ 0 h 281"/>
                  <a:gd name="T34" fmla="*/ 1 w 404"/>
                  <a:gd name="T35" fmla="*/ 0 h 281"/>
                  <a:gd name="T36" fmla="*/ 1 w 404"/>
                  <a:gd name="T37" fmla="*/ 0 h 281"/>
                  <a:gd name="T38" fmla="*/ 1 w 404"/>
                  <a:gd name="T39" fmla="*/ 0 h 281"/>
                  <a:gd name="T40" fmla="*/ 1 w 404"/>
                  <a:gd name="T41" fmla="*/ 0 h 281"/>
                  <a:gd name="T42" fmla="*/ 1 w 404"/>
                  <a:gd name="T43" fmla="*/ 0 h 281"/>
                  <a:gd name="T44" fmla="*/ 1 w 404"/>
                  <a:gd name="T45" fmla="*/ 0 h 281"/>
                  <a:gd name="T46" fmla="*/ 1 w 404"/>
                  <a:gd name="T47" fmla="*/ 0 h 281"/>
                  <a:gd name="T48" fmla="*/ 1 w 404"/>
                  <a:gd name="T49" fmla="*/ 0 h 281"/>
                  <a:gd name="T50" fmla="*/ 1 w 404"/>
                  <a:gd name="T51" fmla="*/ 0 h 281"/>
                  <a:gd name="T52" fmla="*/ 1 w 404"/>
                  <a:gd name="T53" fmla="*/ 0 h 281"/>
                  <a:gd name="T54" fmla="*/ 1 w 404"/>
                  <a:gd name="T55" fmla="*/ 0 h 281"/>
                  <a:gd name="T56" fmla="*/ 1 w 404"/>
                  <a:gd name="T57" fmla="*/ 0 h 281"/>
                  <a:gd name="T58" fmla="*/ 1 w 404"/>
                  <a:gd name="T59" fmla="*/ 0 h 281"/>
                  <a:gd name="T60" fmla="*/ 1 w 404"/>
                  <a:gd name="T61" fmla="*/ 0 h 281"/>
                  <a:gd name="T62" fmla="*/ 1 w 404"/>
                  <a:gd name="T63" fmla="*/ 0 h 281"/>
                  <a:gd name="T64" fmla="*/ 1 w 404"/>
                  <a:gd name="T65" fmla="*/ 0 h 281"/>
                  <a:gd name="T66" fmla="*/ 1 w 404"/>
                  <a:gd name="T67" fmla="*/ 0 h 281"/>
                  <a:gd name="T68" fmla="*/ 1 w 404"/>
                  <a:gd name="T69" fmla="*/ 0 h 281"/>
                  <a:gd name="T70" fmla="*/ 1 w 404"/>
                  <a:gd name="T71" fmla="*/ 0 h 281"/>
                  <a:gd name="T72" fmla="*/ 1 w 404"/>
                  <a:gd name="T73" fmla="*/ 0 h 281"/>
                  <a:gd name="T74" fmla="*/ 1 w 404"/>
                  <a:gd name="T75" fmla="*/ 0 h 281"/>
                  <a:gd name="T76" fmla="*/ 1 w 404"/>
                  <a:gd name="T77" fmla="*/ 0 h 281"/>
                  <a:gd name="T78" fmla="*/ 1 w 404"/>
                  <a:gd name="T79" fmla="*/ 0 h 281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4" h="281">
                    <a:moveTo>
                      <a:pt x="339" y="270"/>
                    </a:moveTo>
                    <a:lnTo>
                      <a:pt x="323" y="270"/>
                    </a:lnTo>
                    <a:lnTo>
                      <a:pt x="306" y="271"/>
                    </a:lnTo>
                    <a:lnTo>
                      <a:pt x="290" y="271"/>
                    </a:lnTo>
                    <a:lnTo>
                      <a:pt x="274" y="271"/>
                    </a:lnTo>
                    <a:lnTo>
                      <a:pt x="258" y="273"/>
                    </a:lnTo>
                    <a:lnTo>
                      <a:pt x="241" y="273"/>
                    </a:lnTo>
                    <a:lnTo>
                      <a:pt x="225" y="274"/>
                    </a:lnTo>
                    <a:lnTo>
                      <a:pt x="209" y="274"/>
                    </a:lnTo>
                    <a:lnTo>
                      <a:pt x="194" y="275"/>
                    </a:lnTo>
                    <a:lnTo>
                      <a:pt x="178" y="276"/>
                    </a:lnTo>
                    <a:lnTo>
                      <a:pt x="163" y="276"/>
                    </a:lnTo>
                    <a:lnTo>
                      <a:pt x="148" y="277"/>
                    </a:lnTo>
                    <a:lnTo>
                      <a:pt x="133" y="278"/>
                    </a:lnTo>
                    <a:lnTo>
                      <a:pt x="118" y="279"/>
                    </a:lnTo>
                    <a:lnTo>
                      <a:pt x="103" y="279"/>
                    </a:lnTo>
                    <a:lnTo>
                      <a:pt x="89" y="281"/>
                    </a:lnTo>
                    <a:lnTo>
                      <a:pt x="86" y="258"/>
                    </a:lnTo>
                    <a:lnTo>
                      <a:pt x="80" y="233"/>
                    </a:lnTo>
                    <a:lnTo>
                      <a:pt x="72" y="209"/>
                    </a:lnTo>
                    <a:lnTo>
                      <a:pt x="62" y="185"/>
                    </a:lnTo>
                    <a:lnTo>
                      <a:pt x="49" y="163"/>
                    </a:lnTo>
                    <a:lnTo>
                      <a:pt x="34" y="142"/>
                    </a:lnTo>
                    <a:lnTo>
                      <a:pt x="18" y="125"/>
                    </a:lnTo>
                    <a:lnTo>
                      <a:pt x="0" y="112"/>
                    </a:lnTo>
                    <a:lnTo>
                      <a:pt x="20" y="118"/>
                    </a:lnTo>
                    <a:lnTo>
                      <a:pt x="40" y="127"/>
                    </a:lnTo>
                    <a:lnTo>
                      <a:pt x="57" y="139"/>
                    </a:lnTo>
                    <a:lnTo>
                      <a:pt x="73" y="155"/>
                    </a:lnTo>
                    <a:lnTo>
                      <a:pt x="89" y="173"/>
                    </a:lnTo>
                    <a:lnTo>
                      <a:pt x="103" y="196"/>
                    </a:lnTo>
                    <a:lnTo>
                      <a:pt x="118" y="223"/>
                    </a:lnTo>
                    <a:lnTo>
                      <a:pt x="133" y="254"/>
                    </a:lnTo>
                    <a:lnTo>
                      <a:pt x="140" y="223"/>
                    </a:lnTo>
                    <a:lnTo>
                      <a:pt x="142" y="188"/>
                    </a:lnTo>
                    <a:lnTo>
                      <a:pt x="142" y="153"/>
                    </a:lnTo>
                    <a:lnTo>
                      <a:pt x="139" y="116"/>
                    </a:lnTo>
                    <a:lnTo>
                      <a:pt x="133" y="81"/>
                    </a:lnTo>
                    <a:lnTo>
                      <a:pt x="125" y="50"/>
                    </a:lnTo>
                    <a:lnTo>
                      <a:pt x="115" y="23"/>
                    </a:lnTo>
                    <a:lnTo>
                      <a:pt x="102" y="5"/>
                    </a:lnTo>
                    <a:lnTo>
                      <a:pt x="121" y="18"/>
                    </a:lnTo>
                    <a:lnTo>
                      <a:pt x="140" y="34"/>
                    </a:lnTo>
                    <a:lnTo>
                      <a:pt x="157" y="53"/>
                    </a:lnTo>
                    <a:lnTo>
                      <a:pt x="174" y="78"/>
                    </a:lnTo>
                    <a:lnTo>
                      <a:pt x="188" y="106"/>
                    </a:lnTo>
                    <a:lnTo>
                      <a:pt x="201" y="141"/>
                    </a:lnTo>
                    <a:lnTo>
                      <a:pt x="212" y="183"/>
                    </a:lnTo>
                    <a:lnTo>
                      <a:pt x="218" y="231"/>
                    </a:lnTo>
                    <a:lnTo>
                      <a:pt x="229" y="208"/>
                    </a:lnTo>
                    <a:lnTo>
                      <a:pt x="237" y="183"/>
                    </a:lnTo>
                    <a:lnTo>
                      <a:pt x="243" y="154"/>
                    </a:lnTo>
                    <a:lnTo>
                      <a:pt x="245" y="124"/>
                    </a:lnTo>
                    <a:lnTo>
                      <a:pt x="245" y="93"/>
                    </a:lnTo>
                    <a:lnTo>
                      <a:pt x="241" y="62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0" y="30"/>
                    </a:lnTo>
                    <a:lnTo>
                      <a:pt x="255" y="57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8" y="128"/>
                    </a:lnTo>
                    <a:lnTo>
                      <a:pt x="294" y="151"/>
                    </a:lnTo>
                    <a:lnTo>
                      <a:pt x="298" y="173"/>
                    </a:lnTo>
                    <a:lnTo>
                      <a:pt x="299" y="195"/>
                    </a:lnTo>
                    <a:lnTo>
                      <a:pt x="312" y="173"/>
                    </a:lnTo>
                    <a:lnTo>
                      <a:pt x="326" y="148"/>
                    </a:lnTo>
                    <a:lnTo>
                      <a:pt x="340" y="121"/>
                    </a:lnTo>
                    <a:lnTo>
                      <a:pt x="354" y="94"/>
                    </a:lnTo>
                    <a:lnTo>
                      <a:pt x="366" y="67"/>
                    </a:lnTo>
                    <a:lnTo>
                      <a:pt x="375" y="42"/>
                    </a:lnTo>
                    <a:lnTo>
                      <a:pt x="382" y="20"/>
                    </a:lnTo>
                    <a:lnTo>
                      <a:pt x="384" y="3"/>
                    </a:lnTo>
                    <a:lnTo>
                      <a:pt x="392" y="27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4" y="112"/>
                    </a:lnTo>
                    <a:lnTo>
                      <a:pt x="398" y="146"/>
                    </a:lnTo>
                    <a:lnTo>
                      <a:pt x="388" y="184"/>
                    </a:lnTo>
                    <a:lnTo>
                      <a:pt x="368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0365" name="Freeform 101"/>
              <p:cNvSpPr/>
              <p:nvPr/>
            </p:nvSpPr>
            <p:spPr bwMode="auto">
              <a:xfrm>
                <a:off x="4880" y="4200"/>
                <a:ext cx="51" cy="71"/>
              </a:xfrm>
              <a:custGeom>
                <a:avLst/>
                <a:gdLst>
                  <a:gd name="T0" fmla="*/ 1 w 102"/>
                  <a:gd name="T1" fmla="*/ 1 h 142"/>
                  <a:gd name="T2" fmla="*/ 0 w 102"/>
                  <a:gd name="T3" fmla="*/ 1 h 142"/>
                  <a:gd name="T4" fmla="*/ 1 w 102"/>
                  <a:gd name="T5" fmla="*/ 1 h 142"/>
                  <a:gd name="T6" fmla="*/ 1 w 102"/>
                  <a:gd name="T7" fmla="*/ 1 h 142"/>
                  <a:gd name="T8" fmla="*/ 1 w 102"/>
                  <a:gd name="T9" fmla="*/ 1 h 142"/>
                  <a:gd name="T10" fmla="*/ 1 w 102"/>
                  <a:gd name="T11" fmla="*/ 1 h 142"/>
                  <a:gd name="T12" fmla="*/ 1 w 102"/>
                  <a:gd name="T13" fmla="*/ 1 h 142"/>
                  <a:gd name="T14" fmla="*/ 1 w 102"/>
                  <a:gd name="T15" fmla="*/ 1 h 142"/>
                  <a:gd name="T16" fmla="*/ 1 w 102"/>
                  <a:gd name="T17" fmla="*/ 1 h 142"/>
                  <a:gd name="T18" fmla="*/ 1 w 102"/>
                  <a:gd name="T19" fmla="*/ 0 h 142"/>
                  <a:gd name="T20" fmla="*/ 1 w 102"/>
                  <a:gd name="T21" fmla="*/ 1 h 142"/>
                  <a:gd name="T22" fmla="*/ 1 w 102"/>
                  <a:gd name="T23" fmla="*/ 1 h 142"/>
                  <a:gd name="T24" fmla="*/ 1 w 102"/>
                  <a:gd name="T25" fmla="*/ 1 h 142"/>
                  <a:gd name="T26" fmla="*/ 1 w 102"/>
                  <a:gd name="T27" fmla="*/ 1 h 14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2" h="142">
                    <a:moveTo>
                      <a:pt x="71" y="142"/>
                    </a:moveTo>
                    <a:lnTo>
                      <a:pt x="0" y="142"/>
                    </a:lnTo>
                    <a:lnTo>
                      <a:pt x="6" y="123"/>
                    </a:lnTo>
                    <a:lnTo>
                      <a:pt x="16" y="102"/>
                    </a:lnTo>
                    <a:lnTo>
                      <a:pt x="27" y="82"/>
                    </a:lnTo>
                    <a:lnTo>
                      <a:pt x="41" y="61"/>
                    </a:lnTo>
                    <a:lnTo>
                      <a:pt x="56" y="43"/>
                    </a:lnTo>
                    <a:lnTo>
                      <a:pt x="71" y="26"/>
                    </a:lnTo>
                    <a:lnTo>
                      <a:pt x="87" y="12"/>
                    </a:lnTo>
                    <a:lnTo>
                      <a:pt x="102" y="0"/>
                    </a:lnTo>
                    <a:lnTo>
                      <a:pt x="84" y="41"/>
                    </a:lnTo>
                    <a:lnTo>
                      <a:pt x="74" y="78"/>
                    </a:lnTo>
                    <a:lnTo>
                      <a:pt x="71" y="112"/>
                    </a:lnTo>
                    <a:lnTo>
                      <a:pt x="71" y="14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0366" name="Freeform 102"/>
              <p:cNvSpPr/>
              <p:nvPr/>
            </p:nvSpPr>
            <p:spPr bwMode="auto">
              <a:xfrm>
                <a:off x="3666" y="4127"/>
                <a:ext cx="558" cy="206"/>
              </a:xfrm>
              <a:custGeom>
                <a:avLst/>
                <a:gdLst>
                  <a:gd name="T0" fmla="*/ 0 w 1117"/>
                  <a:gd name="T1" fmla="*/ 1 h 412"/>
                  <a:gd name="T2" fmla="*/ 0 w 1117"/>
                  <a:gd name="T3" fmla="*/ 1 h 412"/>
                  <a:gd name="T4" fmla="*/ 0 w 1117"/>
                  <a:gd name="T5" fmla="*/ 1 h 412"/>
                  <a:gd name="T6" fmla="*/ 0 w 1117"/>
                  <a:gd name="T7" fmla="*/ 1 h 412"/>
                  <a:gd name="T8" fmla="*/ 0 w 1117"/>
                  <a:gd name="T9" fmla="*/ 1 h 412"/>
                  <a:gd name="T10" fmla="*/ 0 w 1117"/>
                  <a:gd name="T11" fmla="*/ 1 h 412"/>
                  <a:gd name="T12" fmla="*/ 0 w 1117"/>
                  <a:gd name="T13" fmla="*/ 1 h 412"/>
                  <a:gd name="T14" fmla="*/ 0 w 1117"/>
                  <a:gd name="T15" fmla="*/ 1 h 412"/>
                  <a:gd name="T16" fmla="*/ 0 w 1117"/>
                  <a:gd name="T17" fmla="*/ 1 h 412"/>
                  <a:gd name="T18" fmla="*/ 0 w 1117"/>
                  <a:gd name="T19" fmla="*/ 1 h 412"/>
                  <a:gd name="T20" fmla="*/ 0 w 1117"/>
                  <a:gd name="T21" fmla="*/ 1 h 412"/>
                  <a:gd name="T22" fmla="*/ 0 w 1117"/>
                  <a:gd name="T23" fmla="*/ 1 h 412"/>
                  <a:gd name="T24" fmla="*/ 0 w 1117"/>
                  <a:gd name="T25" fmla="*/ 1 h 412"/>
                  <a:gd name="T26" fmla="*/ 0 w 1117"/>
                  <a:gd name="T27" fmla="*/ 1 h 412"/>
                  <a:gd name="T28" fmla="*/ 0 w 1117"/>
                  <a:gd name="T29" fmla="*/ 1 h 412"/>
                  <a:gd name="T30" fmla="*/ 0 w 1117"/>
                  <a:gd name="T31" fmla="*/ 1 h 412"/>
                  <a:gd name="T32" fmla="*/ 0 w 1117"/>
                  <a:gd name="T33" fmla="*/ 1 h 412"/>
                  <a:gd name="T34" fmla="*/ 0 w 1117"/>
                  <a:gd name="T35" fmla="*/ 1 h 412"/>
                  <a:gd name="T36" fmla="*/ 0 w 1117"/>
                  <a:gd name="T37" fmla="*/ 1 h 412"/>
                  <a:gd name="T38" fmla="*/ 0 w 1117"/>
                  <a:gd name="T39" fmla="*/ 1 h 412"/>
                  <a:gd name="T40" fmla="*/ 0 w 1117"/>
                  <a:gd name="T41" fmla="*/ 1 h 412"/>
                  <a:gd name="T42" fmla="*/ 0 w 1117"/>
                  <a:gd name="T43" fmla="*/ 1 h 412"/>
                  <a:gd name="T44" fmla="*/ 0 w 1117"/>
                  <a:gd name="T45" fmla="*/ 1 h 412"/>
                  <a:gd name="T46" fmla="*/ 0 w 1117"/>
                  <a:gd name="T47" fmla="*/ 1 h 412"/>
                  <a:gd name="T48" fmla="*/ 0 w 1117"/>
                  <a:gd name="T49" fmla="*/ 1 h 412"/>
                  <a:gd name="T50" fmla="*/ 0 w 1117"/>
                  <a:gd name="T51" fmla="*/ 1 h 412"/>
                  <a:gd name="T52" fmla="*/ 0 w 1117"/>
                  <a:gd name="T53" fmla="*/ 1 h 412"/>
                  <a:gd name="T54" fmla="*/ 0 w 1117"/>
                  <a:gd name="T55" fmla="*/ 1 h 412"/>
                  <a:gd name="T56" fmla="*/ 0 w 1117"/>
                  <a:gd name="T57" fmla="*/ 1 h 412"/>
                  <a:gd name="T58" fmla="*/ 0 w 1117"/>
                  <a:gd name="T59" fmla="*/ 1 h 412"/>
                  <a:gd name="T60" fmla="*/ 0 w 1117"/>
                  <a:gd name="T61" fmla="*/ 1 h 412"/>
                  <a:gd name="T62" fmla="*/ 0 w 1117"/>
                  <a:gd name="T63" fmla="*/ 1 h 412"/>
                  <a:gd name="T64" fmla="*/ 0 w 1117"/>
                  <a:gd name="T65" fmla="*/ 0 h 412"/>
                  <a:gd name="T66" fmla="*/ 0 w 1117"/>
                  <a:gd name="T67" fmla="*/ 1 h 412"/>
                  <a:gd name="T68" fmla="*/ 0 w 1117"/>
                  <a:gd name="T69" fmla="*/ 1 h 412"/>
                  <a:gd name="T70" fmla="*/ 0 w 1117"/>
                  <a:gd name="T71" fmla="*/ 1 h 412"/>
                  <a:gd name="T72" fmla="*/ 0 w 1117"/>
                  <a:gd name="T73" fmla="*/ 1 h 412"/>
                  <a:gd name="T74" fmla="*/ 0 w 1117"/>
                  <a:gd name="T75" fmla="*/ 1 h 412"/>
                  <a:gd name="T76" fmla="*/ 0 w 1117"/>
                  <a:gd name="T77" fmla="*/ 1 h 412"/>
                  <a:gd name="T78" fmla="*/ 0 w 1117"/>
                  <a:gd name="T79" fmla="*/ 1 h 412"/>
                  <a:gd name="T80" fmla="*/ 0 w 1117"/>
                  <a:gd name="T81" fmla="*/ 1 h 412"/>
                  <a:gd name="T82" fmla="*/ 0 w 1117"/>
                  <a:gd name="T83" fmla="*/ 1 h 412"/>
                  <a:gd name="T84" fmla="*/ 0 w 1117"/>
                  <a:gd name="T85" fmla="*/ 1 h 412"/>
                  <a:gd name="T86" fmla="*/ 0 w 1117"/>
                  <a:gd name="T87" fmla="*/ 1 h 412"/>
                  <a:gd name="T88" fmla="*/ 0 w 1117"/>
                  <a:gd name="T89" fmla="*/ 1 h 412"/>
                  <a:gd name="T90" fmla="*/ 0 w 1117"/>
                  <a:gd name="T91" fmla="*/ 1 h 412"/>
                  <a:gd name="T92" fmla="*/ 0 w 1117"/>
                  <a:gd name="T93" fmla="*/ 1 h 412"/>
                  <a:gd name="T94" fmla="*/ 0 w 1117"/>
                  <a:gd name="T95" fmla="*/ 1 h 412"/>
                  <a:gd name="T96" fmla="*/ 0 w 1117"/>
                  <a:gd name="T97" fmla="*/ 1 h 412"/>
                  <a:gd name="T98" fmla="*/ 0 w 1117"/>
                  <a:gd name="T99" fmla="*/ 1 h 412"/>
                  <a:gd name="T100" fmla="*/ 0 w 1117"/>
                  <a:gd name="T101" fmla="*/ 1 h 412"/>
                  <a:gd name="T102" fmla="*/ 0 w 1117"/>
                  <a:gd name="T103" fmla="*/ 1 h 412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1117" h="412">
                    <a:moveTo>
                      <a:pt x="1093" y="212"/>
                    </a:moveTo>
                    <a:lnTo>
                      <a:pt x="1073" y="229"/>
                    </a:lnTo>
                    <a:lnTo>
                      <a:pt x="1052" y="248"/>
                    </a:lnTo>
                    <a:lnTo>
                      <a:pt x="1032" y="265"/>
                    </a:lnTo>
                    <a:lnTo>
                      <a:pt x="1011" y="284"/>
                    </a:lnTo>
                    <a:lnTo>
                      <a:pt x="990" y="301"/>
                    </a:lnTo>
                    <a:lnTo>
                      <a:pt x="971" y="317"/>
                    </a:lnTo>
                    <a:lnTo>
                      <a:pt x="951" y="334"/>
                    </a:lnTo>
                    <a:lnTo>
                      <a:pt x="934" y="349"/>
                    </a:lnTo>
                    <a:lnTo>
                      <a:pt x="917" y="363"/>
                    </a:lnTo>
                    <a:lnTo>
                      <a:pt x="900" y="376"/>
                    </a:lnTo>
                    <a:lnTo>
                      <a:pt x="888" y="387"/>
                    </a:lnTo>
                    <a:lnTo>
                      <a:pt x="876" y="397"/>
                    </a:lnTo>
                    <a:lnTo>
                      <a:pt x="867" y="403"/>
                    </a:lnTo>
                    <a:lnTo>
                      <a:pt x="860" y="409"/>
                    </a:lnTo>
                    <a:lnTo>
                      <a:pt x="857" y="412"/>
                    </a:lnTo>
                    <a:lnTo>
                      <a:pt x="826" y="410"/>
                    </a:lnTo>
                    <a:lnTo>
                      <a:pt x="791" y="409"/>
                    </a:lnTo>
                    <a:lnTo>
                      <a:pt x="753" y="408"/>
                    </a:lnTo>
                    <a:lnTo>
                      <a:pt x="714" y="406"/>
                    </a:lnTo>
                    <a:lnTo>
                      <a:pt x="672" y="403"/>
                    </a:lnTo>
                    <a:lnTo>
                      <a:pt x="630" y="401"/>
                    </a:lnTo>
                    <a:lnTo>
                      <a:pt x="587" y="399"/>
                    </a:lnTo>
                    <a:lnTo>
                      <a:pt x="542" y="395"/>
                    </a:lnTo>
                    <a:lnTo>
                      <a:pt x="499" y="393"/>
                    </a:lnTo>
                    <a:lnTo>
                      <a:pt x="455" y="391"/>
                    </a:lnTo>
                    <a:lnTo>
                      <a:pt x="412" y="387"/>
                    </a:lnTo>
                    <a:lnTo>
                      <a:pt x="371" y="385"/>
                    </a:lnTo>
                    <a:lnTo>
                      <a:pt x="330" y="383"/>
                    </a:lnTo>
                    <a:lnTo>
                      <a:pt x="292" y="380"/>
                    </a:lnTo>
                    <a:lnTo>
                      <a:pt x="257" y="378"/>
                    </a:lnTo>
                    <a:lnTo>
                      <a:pt x="224" y="377"/>
                    </a:lnTo>
                    <a:lnTo>
                      <a:pt x="209" y="376"/>
                    </a:lnTo>
                    <a:lnTo>
                      <a:pt x="193" y="376"/>
                    </a:lnTo>
                    <a:lnTo>
                      <a:pt x="178" y="375"/>
                    </a:lnTo>
                    <a:lnTo>
                      <a:pt x="162" y="375"/>
                    </a:lnTo>
                    <a:lnTo>
                      <a:pt x="147" y="374"/>
                    </a:lnTo>
                    <a:lnTo>
                      <a:pt x="131" y="374"/>
                    </a:lnTo>
                    <a:lnTo>
                      <a:pt x="116" y="372"/>
                    </a:lnTo>
                    <a:lnTo>
                      <a:pt x="101" y="372"/>
                    </a:lnTo>
                    <a:lnTo>
                      <a:pt x="80" y="334"/>
                    </a:lnTo>
                    <a:lnTo>
                      <a:pt x="63" y="289"/>
                    </a:lnTo>
                    <a:lnTo>
                      <a:pt x="48" y="241"/>
                    </a:lnTo>
                    <a:lnTo>
                      <a:pt x="36" y="190"/>
                    </a:lnTo>
                    <a:lnTo>
                      <a:pt x="24" y="142"/>
                    </a:lnTo>
                    <a:lnTo>
                      <a:pt x="15" y="97"/>
                    </a:lnTo>
                    <a:lnTo>
                      <a:pt x="7" y="58"/>
                    </a:lnTo>
                    <a:lnTo>
                      <a:pt x="0" y="28"/>
                    </a:lnTo>
                    <a:lnTo>
                      <a:pt x="11" y="62"/>
                    </a:lnTo>
                    <a:lnTo>
                      <a:pt x="25" y="100"/>
                    </a:lnTo>
                    <a:lnTo>
                      <a:pt x="41" y="141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4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1" y="284"/>
                    </a:lnTo>
                    <a:lnTo>
                      <a:pt x="138" y="257"/>
                    </a:lnTo>
                    <a:lnTo>
                      <a:pt x="146" y="234"/>
                    </a:lnTo>
                    <a:lnTo>
                      <a:pt x="156" y="211"/>
                    </a:lnTo>
                    <a:lnTo>
                      <a:pt x="169" y="191"/>
                    </a:lnTo>
                    <a:lnTo>
                      <a:pt x="184" y="172"/>
                    </a:lnTo>
                    <a:lnTo>
                      <a:pt x="204" y="153"/>
                    </a:lnTo>
                    <a:lnTo>
                      <a:pt x="227" y="136"/>
                    </a:lnTo>
                    <a:lnTo>
                      <a:pt x="214" y="158"/>
                    </a:lnTo>
                    <a:lnTo>
                      <a:pt x="201" y="184"/>
                    </a:lnTo>
                    <a:lnTo>
                      <a:pt x="191" y="216"/>
                    </a:lnTo>
                    <a:lnTo>
                      <a:pt x="184" y="248"/>
                    </a:lnTo>
                    <a:lnTo>
                      <a:pt x="182" y="281"/>
                    </a:lnTo>
                    <a:lnTo>
                      <a:pt x="188" y="314"/>
                    </a:lnTo>
                    <a:lnTo>
                      <a:pt x="200" y="344"/>
                    </a:lnTo>
                    <a:lnTo>
                      <a:pt x="224" y="370"/>
                    </a:lnTo>
                    <a:lnTo>
                      <a:pt x="250" y="344"/>
                    </a:lnTo>
                    <a:lnTo>
                      <a:pt x="270" y="305"/>
                    </a:lnTo>
                    <a:lnTo>
                      <a:pt x="284" y="261"/>
                    </a:lnTo>
                    <a:lnTo>
                      <a:pt x="291" y="211"/>
                    </a:lnTo>
                    <a:lnTo>
                      <a:pt x="290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7" y="8"/>
                    </a:lnTo>
                    <a:lnTo>
                      <a:pt x="261" y="35"/>
                    </a:lnTo>
                    <a:lnTo>
                      <a:pt x="282" y="63"/>
                    </a:lnTo>
                    <a:lnTo>
                      <a:pt x="299" y="96"/>
                    </a:lnTo>
                    <a:lnTo>
                      <a:pt x="314" y="130"/>
                    </a:lnTo>
                    <a:lnTo>
                      <a:pt x="326" y="168"/>
                    </a:lnTo>
                    <a:lnTo>
                      <a:pt x="334" y="211"/>
                    </a:lnTo>
                    <a:lnTo>
                      <a:pt x="340" y="258"/>
                    </a:lnTo>
                    <a:lnTo>
                      <a:pt x="341" y="309"/>
                    </a:lnTo>
                    <a:lnTo>
                      <a:pt x="355" y="288"/>
                    </a:lnTo>
                    <a:lnTo>
                      <a:pt x="371" y="266"/>
                    </a:lnTo>
                    <a:lnTo>
                      <a:pt x="389" y="244"/>
                    </a:lnTo>
                    <a:lnTo>
                      <a:pt x="409" y="222"/>
                    </a:lnTo>
                    <a:lnTo>
                      <a:pt x="429" y="203"/>
                    </a:lnTo>
                    <a:lnTo>
                      <a:pt x="450" y="184"/>
                    </a:lnTo>
                    <a:lnTo>
                      <a:pt x="471" y="171"/>
                    </a:lnTo>
                    <a:lnTo>
                      <a:pt x="492" y="160"/>
                    </a:lnTo>
                    <a:lnTo>
                      <a:pt x="482" y="180"/>
                    </a:lnTo>
                    <a:lnTo>
                      <a:pt x="469" y="203"/>
                    </a:lnTo>
                    <a:lnTo>
                      <a:pt x="451" y="227"/>
                    </a:lnTo>
                    <a:lnTo>
                      <a:pt x="433" y="251"/>
                    </a:lnTo>
                    <a:lnTo>
                      <a:pt x="416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1" y="334"/>
                    </a:lnTo>
                    <a:lnTo>
                      <a:pt x="388" y="339"/>
                    </a:lnTo>
                    <a:lnTo>
                      <a:pt x="397" y="344"/>
                    </a:lnTo>
                    <a:lnTo>
                      <a:pt x="408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3" y="360"/>
                    </a:lnTo>
                    <a:lnTo>
                      <a:pt x="457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3"/>
                    </a:lnTo>
                    <a:lnTo>
                      <a:pt x="374" y="66"/>
                    </a:lnTo>
                    <a:lnTo>
                      <a:pt x="345" y="36"/>
                    </a:lnTo>
                    <a:lnTo>
                      <a:pt x="374" y="58"/>
                    </a:lnTo>
                    <a:lnTo>
                      <a:pt x="399" y="79"/>
                    </a:lnTo>
                    <a:lnTo>
                      <a:pt x="423" y="103"/>
                    </a:lnTo>
                    <a:lnTo>
                      <a:pt x="443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3" y="10"/>
                    </a:lnTo>
                    <a:lnTo>
                      <a:pt x="489" y="39"/>
                    </a:lnTo>
                    <a:lnTo>
                      <a:pt x="505" y="71"/>
                    </a:lnTo>
                    <a:lnTo>
                      <a:pt x="519" y="106"/>
                    </a:lnTo>
                    <a:lnTo>
                      <a:pt x="531" y="145"/>
                    </a:lnTo>
                    <a:lnTo>
                      <a:pt x="539" y="189"/>
                    </a:lnTo>
                    <a:lnTo>
                      <a:pt x="541" y="236"/>
                    </a:lnTo>
                    <a:lnTo>
                      <a:pt x="538" y="290"/>
                    </a:lnTo>
                    <a:lnTo>
                      <a:pt x="526" y="349"/>
                    </a:lnTo>
                    <a:lnTo>
                      <a:pt x="553" y="322"/>
                    </a:lnTo>
                    <a:lnTo>
                      <a:pt x="576" y="288"/>
                    </a:lnTo>
                    <a:lnTo>
                      <a:pt x="594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2" y="126"/>
                    </a:lnTo>
                    <a:lnTo>
                      <a:pt x="584" y="84"/>
                    </a:lnTo>
                    <a:lnTo>
                      <a:pt x="551" y="44"/>
                    </a:lnTo>
                    <a:lnTo>
                      <a:pt x="566" y="52"/>
                    </a:lnTo>
                    <a:lnTo>
                      <a:pt x="581" y="60"/>
                    </a:lnTo>
                    <a:lnTo>
                      <a:pt x="596" y="69"/>
                    </a:lnTo>
                    <a:lnTo>
                      <a:pt x="610" y="82"/>
                    </a:lnTo>
                    <a:lnTo>
                      <a:pt x="622" y="96"/>
                    </a:lnTo>
                    <a:lnTo>
                      <a:pt x="632" y="113"/>
                    </a:lnTo>
                    <a:lnTo>
                      <a:pt x="641" y="134"/>
                    </a:lnTo>
                    <a:lnTo>
                      <a:pt x="647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8" y="32"/>
                    </a:lnTo>
                    <a:lnTo>
                      <a:pt x="645" y="0"/>
                    </a:lnTo>
                    <a:lnTo>
                      <a:pt x="655" y="38"/>
                    </a:lnTo>
                    <a:lnTo>
                      <a:pt x="661" y="82"/>
                    </a:lnTo>
                    <a:lnTo>
                      <a:pt x="662" y="129"/>
                    </a:lnTo>
                    <a:lnTo>
                      <a:pt x="660" y="179"/>
                    </a:lnTo>
                    <a:lnTo>
                      <a:pt x="652" y="228"/>
                    </a:lnTo>
                    <a:lnTo>
                      <a:pt x="641" y="277"/>
                    </a:lnTo>
                    <a:lnTo>
                      <a:pt x="626" y="320"/>
                    </a:lnTo>
                    <a:lnTo>
                      <a:pt x="609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79" y="255"/>
                    </a:lnTo>
                    <a:lnTo>
                      <a:pt x="697" y="212"/>
                    </a:lnTo>
                    <a:lnTo>
                      <a:pt x="712" y="167"/>
                    </a:lnTo>
                    <a:lnTo>
                      <a:pt x="722" y="122"/>
                    </a:lnTo>
                    <a:lnTo>
                      <a:pt x="730" y="77"/>
                    </a:lnTo>
                    <a:lnTo>
                      <a:pt x="733" y="33"/>
                    </a:lnTo>
                    <a:lnTo>
                      <a:pt x="742" y="88"/>
                    </a:lnTo>
                    <a:lnTo>
                      <a:pt x="746" y="148"/>
                    </a:lnTo>
                    <a:lnTo>
                      <a:pt x="743" y="210"/>
                    </a:lnTo>
                    <a:lnTo>
                      <a:pt x="730" y="269"/>
                    </a:lnTo>
                    <a:lnTo>
                      <a:pt x="743" y="252"/>
                    </a:lnTo>
                    <a:lnTo>
                      <a:pt x="756" y="232"/>
                    </a:lnTo>
                    <a:lnTo>
                      <a:pt x="770" y="206"/>
                    </a:lnTo>
                    <a:lnTo>
                      <a:pt x="784" y="181"/>
                    </a:lnTo>
                    <a:lnTo>
                      <a:pt x="797" y="154"/>
                    </a:lnTo>
                    <a:lnTo>
                      <a:pt x="808" y="130"/>
                    </a:lnTo>
                    <a:lnTo>
                      <a:pt x="816" y="109"/>
                    </a:lnTo>
                    <a:lnTo>
                      <a:pt x="821" y="93"/>
                    </a:lnTo>
                    <a:lnTo>
                      <a:pt x="819" y="118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4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6" y="295"/>
                    </a:lnTo>
                    <a:lnTo>
                      <a:pt x="725" y="324"/>
                    </a:lnTo>
                    <a:lnTo>
                      <a:pt x="752" y="307"/>
                    </a:lnTo>
                    <a:lnTo>
                      <a:pt x="777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69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0" y="166"/>
                    </a:lnTo>
                    <a:lnTo>
                      <a:pt x="882" y="194"/>
                    </a:lnTo>
                    <a:lnTo>
                      <a:pt x="873" y="220"/>
                    </a:lnTo>
                    <a:lnTo>
                      <a:pt x="861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35" y="308"/>
                    </a:lnTo>
                    <a:lnTo>
                      <a:pt x="850" y="297"/>
                    </a:lnTo>
                    <a:lnTo>
                      <a:pt x="866" y="284"/>
                    </a:lnTo>
                    <a:lnTo>
                      <a:pt x="882" y="269"/>
                    </a:lnTo>
                    <a:lnTo>
                      <a:pt x="897" y="252"/>
                    </a:lnTo>
                    <a:lnTo>
                      <a:pt x="912" y="234"/>
                    </a:lnTo>
                    <a:lnTo>
                      <a:pt x="927" y="216"/>
                    </a:lnTo>
                    <a:lnTo>
                      <a:pt x="941" y="195"/>
                    </a:lnTo>
                    <a:lnTo>
                      <a:pt x="955" y="174"/>
                    </a:lnTo>
                    <a:lnTo>
                      <a:pt x="967" y="153"/>
                    </a:lnTo>
                    <a:lnTo>
                      <a:pt x="979" y="133"/>
                    </a:lnTo>
                    <a:lnTo>
                      <a:pt x="990" y="112"/>
                    </a:lnTo>
                    <a:lnTo>
                      <a:pt x="999" y="91"/>
                    </a:lnTo>
                    <a:lnTo>
                      <a:pt x="1008" y="70"/>
                    </a:lnTo>
                    <a:lnTo>
                      <a:pt x="1014" y="52"/>
                    </a:lnTo>
                    <a:lnTo>
                      <a:pt x="1020" y="33"/>
                    </a:lnTo>
                    <a:lnTo>
                      <a:pt x="1012" y="71"/>
                    </a:lnTo>
                    <a:lnTo>
                      <a:pt x="1004" y="107"/>
                    </a:lnTo>
                    <a:lnTo>
                      <a:pt x="994" y="141"/>
                    </a:lnTo>
                    <a:lnTo>
                      <a:pt x="983" y="173"/>
                    </a:lnTo>
                    <a:lnTo>
                      <a:pt x="968" y="206"/>
                    </a:lnTo>
                    <a:lnTo>
                      <a:pt x="950" y="242"/>
                    </a:lnTo>
                    <a:lnTo>
                      <a:pt x="927" y="279"/>
                    </a:lnTo>
                    <a:lnTo>
                      <a:pt x="897" y="322"/>
                    </a:lnTo>
                    <a:lnTo>
                      <a:pt x="910" y="314"/>
                    </a:lnTo>
                    <a:lnTo>
                      <a:pt x="925" y="304"/>
                    </a:lnTo>
                    <a:lnTo>
                      <a:pt x="940" y="294"/>
                    </a:lnTo>
                    <a:lnTo>
                      <a:pt x="956" y="282"/>
                    </a:lnTo>
                    <a:lnTo>
                      <a:pt x="972" y="270"/>
                    </a:lnTo>
                    <a:lnTo>
                      <a:pt x="988" y="257"/>
                    </a:lnTo>
                    <a:lnTo>
                      <a:pt x="1005" y="243"/>
                    </a:lnTo>
                    <a:lnTo>
                      <a:pt x="1021" y="228"/>
                    </a:lnTo>
                    <a:lnTo>
                      <a:pt x="1037" y="213"/>
                    </a:lnTo>
                    <a:lnTo>
                      <a:pt x="1052" y="197"/>
                    </a:lnTo>
                    <a:lnTo>
                      <a:pt x="1067" y="182"/>
                    </a:lnTo>
                    <a:lnTo>
                      <a:pt x="1080" y="166"/>
                    </a:lnTo>
                    <a:lnTo>
                      <a:pt x="1092" y="150"/>
                    </a:lnTo>
                    <a:lnTo>
                      <a:pt x="1102" y="135"/>
                    </a:lnTo>
                    <a:lnTo>
                      <a:pt x="1111" y="119"/>
                    </a:lnTo>
                    <a:lnTo>
                      <a:pt x="1117" y="104"/>
                    </a:lnTo>
                    <a:lnTo>
                      <a:pt x="1110" y="136"/>
                    </a:lnTo>
                    <a:lnTo>
                      <a:pt x="1103" y="166"/>
                    </a:lnTo>
                    <a:lnTo>
                      <a:pt x="1099" y="192"/>
                    </a:lnTo>
                    <a:lnTo>
                      <a:pt x="1093" y="21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0367" name="Freeform 103"/>
              <p:cNvSpPr/>
              <p:nvPr/>
            </p:nvSpPr>
            <p:spPr bwMode="auto">
              <a:xfrm>
                <a:off x="4164" y="4179"/>
                <a:ext cx="202" cy="141"/>
              </a:xfrm>
              <a:custGeom>
                <a:avLst/>
                <a:gdLst>
                  <a:gd name="T0" fmla="*/ 1 w 403"/>
                  <a:gd name="T1" fmla="*/ 1 h 280"/>
                  <a:gd name="T2" fmla="*/ 1 w 403"/>
                  <a:gd name="T3" fmla="*/ 1 h 280"/>
                  <a:gd name="T4" fmla="*/ 1 w 403"/>
                  <a:gd name="T5" fmla="*/ 1 h 280"/>
                  <a:gd name="T6" fmla="*/ 1 w 403"/>
                  <a:gd name="T7" fmla="*/ 1 h 280"/>
                  <a:gd name="T8" fmla="*/ 1 w 403"/>
                  <a:gd name="T9" fmla="*/ 1 h 280"/>
                  <a:gd name="T10" fmla="*/ 1 w 403"/>
                  <a:gd name="T11" fmla="*/ 1 h 280"/>
                  <a:gd name="T12" fmla="*/ 1 w 403"/>
                  <a:gd name="T13" fmla="*/ 1 h 280"/>
                  <a:gd name="T14" fmla="*/ 1 w 403"/>
                  <a:gd name="T15" fmla="*/ 1 h 280"/>
                  <a:gd name="T16" fmla="*/ 1 w 403"/>
                  <a:gd name="T17" fmla="*/ 1 h 280"/>
                  <a:gd name="T18" fmla="*/ 1 w 403"/>
                  <a:gd name="T19" fmla="*/ 1 h 280"/>
                  <a:gd name="T20" fmla="*/ 1 w 403"/>
                  <a:gd name="T21" fmla="*/ 1 h 280"/>
                  <a:gd name="T22" fmla="*/ 1 w 403"/>
                  <a:gd name="T23" fmla="*/ 1 h 280"/>
                  <a:gd name="T24" fmla="*/ 1 w 403"/>
                  <a:gd name="T25" fmla="*/ 1 h 280"/>
                  <a:gd name="T26" fmla="*/ 1 w 403"/>
                  <a:gd name="T27" fmla="*/ 1 h 280"/>
                  <a:gd name="T28" fmla="*/ 1 w 403"/>
                  <a:gd name="T29" fmla="*/ 1 h 280"/>
                  <a:gd name="T30" fmla="*/ 1 w 403"/>
                  <a:gd name="T31" fmla="*/ 1 h 280"/>
                  <a:gd name="T32" fmla="*/ 1 w 403"/>
                  <a:gd name="T33" fmla="*/ 1 h 280"/>
                  <a:gd name="T34" fmla="*/ 1 w 403"/>
                  <a:gd name="T35" fmla="*/ 1 h 280"/>
                  <a:gd name="T36" fmla="*/ 1 w 403"/>
                  <a:gd name="T37" fmla="*/ 1 h 280"/>
                  <a:gd name="T38" fmla="*/ 1 w 403"/>
                  <a:gd name="T39" fmla="*/ 1 h 280"/>
                  <a:gd name="T40" fmla="*/ 1 w 403"/>
                  <a:gd name="T41" fmla="*/ 1 h 280"/>
                  <a:gd name="T42" fmla="*/ 1 w 403"/>
                  <a:gd name="T43" fmla="*/ 1 h 280"/>
                  <a:gd name="T44" fmla="*/ 1 w 403"/>
                  <a:gd name="T45" fmla="*/ 1 h 280"/>
                  <a:gd name="T46" fmla="*/ 1 w 403"/>
                  <a:gd name="T47" fmla="*/ 1 h 280"/>
                  <a:gd name="T48" fmla="*/ 1 w 403"/>
                  <a:gd name="T49" fmla="*/ 1 h 280"/>
                  <a:gd name="T50" fmla="*/ 1 w 403"/>
                  <a:gd name="T51" fmla="*/ 1 h 280"/>
                  <a:gd name="T52" fmla="*/ 1 w 403"/>
                  <a:gd name="T53" fmla="*/ 1 h 280"/>
                  <a:gd name="T54" fmla="*/ 1 w 403"/>
                  <a:gd name="T55" fmla="*/ 1 h 280"/>
                  <a:gd name="T56" fmla="*/ 1 w 403"/>
                  <a:gd name="T57" fmla="*/ 1 h 280"/>
                  <a:gd name="T58" fmla="*/ 1 w 403"/>
                  <a:gd name="T59" fmla="*/ 1 h 280"/>
                  <a:gd name="T60" fmla="*/ 1 w 403"/>
                  <a:gd name="T61" fmla="*/ 1 h 280"/>
                  <a:gd name="T62" fmla="*/ 1 w 403"/>
                  <a:gd name="T63" fmla="*/ 1 h 280"/>
                  <a:gd name="T64" fmla="*/ 1 w 403"/>
                  <a:gd name="T65" fmla="*/ 1 h 280"/>
                  <a:gd name="T66" fmla="*/ 1 w 403"/>
                  <a:gd name="T67" fmla="*/ 1 h 280"/>
                  <a:gd name="T68" fmla="*/ 1 w 403"/>
                  <a:gd name="T69" fmla="*/ 1 h 280"/>
                  <a:gd name="T70" fmla="*/ 1 w 403"/>
                  <a:gd name="T71" fmla="*/ 1 h 280"/>
                  <a:gd name="T72" fmla="*/ 1 w 403"/>
                  <a:gd name="T73" fmla="*/ 1 h 280"/>
                  <a:gd name="T74" fmla="*/ 1 w 403"/>
                  <a:gd name="T75" fmla="*/ 1 h 280"/>
                  <a:gd name="T76" fmla="*/ 1 w 403"/>
                  <a:gd name="T77" fmla="*/ 1 h 280"/>
                  <a:gd name="T78" fmla="*/ 1 w 403"/>
                  <a:gd name="T79" fmla="*/ 1 h 28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3" h="280">
                    <a:moveTo>
                      <a:pt x="339" y="270"/>
                    </a:moveTo>
                    <a:lnTo>
                      <a:pt x="322" y="270"/>
                    </a:lnTo>
                    <a:lnTo>
                      <a:pt x="305" y="271"/>
                    </a:lnTo>
                    <a:lnTo>
                      <a:pt x="289" y="271"/>
                    </a:lnTo>
                    <a:lnTo>
                      <a:pt x="273" y="272"/>
                    </a:lnTo>
                    <a:lnTo>
                      <a:pt x="257" y="272"/>
                    </a:lnTo>
                    <a:lnTo>
                      <a:pt x="241" y="273"/>
                    </a:lnTo>
                    <a:lnTo>
                      <a:pt x="225" y="273"/>
                    </a:lnTo>
                    <a:lnTo>
                      <a:pt x="210" y="274"/>
                    </a:lnTo>
                    <a:lnTo>
                      <a:pt x="194" y="274"/>
                    </a:lnTo>
                    <a:lnTo>
                      <a:pt x="179" y="275"/>
                    </a:lnTo>
                    <a:lnTo>
                      <a:pt x="164" y="277"/>
                    </a:lnTo>
                    <a:lnTo>
                      <a:pt x="149" y="277"/>
                    </a:lnTo>
                    <a:lnTo>
                      <a:pt x="134" y="278"/>
                    </a:lnTo>
                    <a:lnTo>
                      <a:pt x="119" y="279"/>
                    </a:lnTo>
                    <a:lnTo>
                      <a:pt x="104" y="279"/>
                    </a:lnTo>
                    <a:lnTo>
                      <a:pt x="90" y="280"/>
                    </a:lnTo>
                    <a:lnTo>
                      <a:pt x="86" y="257"/>
                    </a:lnTo>
                    <a:lnTo>
                      <a:pt x="81" y="233"/>
                    </a:lnTo>
                    <a:lnTo>
                      <a:pt x="73" y="209"/>
                    </a:lnTo>
                    <a:lnTo>
                      <a:pt x="62" y="184"/>
                    </a:lnTo>
                    <a:lnTo>
                      <a:pt x="50" y="162"/>
                    </a:lnTo>
                    <a:lnTo>
                      <a:pt x="35" y="142"/>
                    </a:lnTo>
                    <a:lnTo>
                      <a:pt x="18" y="124"/>
                    </a:lnTo>
                    <a:lnTo>
                      <a:pt x="0" y="112"/>
                    </a:lnTo>
                    <a:lnTo>
                      <a:pt x="22" y="117"/>
                    </a:lnTo>
                    <a:lnTo>
                      <a:pt x="40" y="127"/>
                    </a:lnTo>
                    <a:lnTo>
                      <a:pt x="58" y="138"/>
                    </a:lnTo>
                    <a:lnTo>
                      <a:pt x="74" y="154"/>
                    </a:lnTo>
                    <a:lnTo>
                      <a:pt x="89" y="173"/>
                    </a:lnTo>
                    <a:lnTo>
                      <a:pt x="104" y="196"/>
                    </a:lnTo>
                    <a:lnTo>
                      <a:pt x="117" y="222"/>
                    </a:lnTo>
                    <a:lnTo>
                      <a:pt x="132" y="254"/>
                    </a:lnTo>
                    <a:lnTo>
                      <a:pt x="139" y="222"/>
                    </a:lnTo>
                    <a:lnTo>
                      <a:pt x="143" y="188"/>
                    </a:lnTo>
                    <a:lnTo>
                      <a:pt x="142" y="152"/>
                    </a:lnTo>
                    <a:lnTo>
                      <a:pt x="139" y="115"/>
                    </a:lnTo>
                    <a:lnTo>
                      <a:pt x="134" y="81"/>
                    </a:lnTo>
                    <a:lnTo>
                      <a:pt x="126" y="49"/>
                    </a:lnTo>
                    <a:lnTo>
                      <a:pt x="115" y="23"/>
                    </a:lnTo>
                    <a:lnTo>
                      <a:pt x="103" y="4"/>
                    </a:lnTo>
                    <a:lnTo>
                      <a:pt x="121" y="17"/>
                    </a:lnTo>
                    <a:lnTo>
                      <a:pt x="139" y="33"/>
                    </a:lnTo>
                    <a:lnTo>
                      <a:pt x="157" y="53"/>
                    </a:lnTo>
                    <a:lnTo>
                      <a:pt x="173" y="77"/>
                    </a:lnTo>
                    <a:lnTo>
                      <a:pt x="188" y="106"/>
                    </a:lnTo>
                    <a:lnTo>
                      <a:pt x="200" y="141"/>
                    </a:lnTo>
                    <a:lnTo>
                      <a:pt x="211" y="182"/>
                    </a:lnTo>
                    <a:lnTo>
                      <a:pt x="218" y="230"/>
                    </a:lnTo>
                    <a:lnTo>
                      <a:pt x="228" y="207"/>
                    </a:lnTo>
                    <a:lnTo>
                      <a:pt x="236" y="182"/>
                    </a:lnTo>
                    <a:lnTo>
                      <a:pt x="242" y="153"/>
                    </a:lnTo>
                    <a:lnTo>
                      <a:pt x="245" y="123"/>
                    </a:lnTo>
                    <a:lnTo>
                      <a:pt x="245" y="92"/>
                    </a:lnTo>
                    <a:lnTo>
                      <a:pt x="242" y="61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1" y="30"/>
                    </a:lnTo>
                    <a:lnTo>
                      <a:pt x="255" y="56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7" y="128"/>
                    </a:lnTo>
                    <a:lnTo>
                      <a:pt x="294" y="151"/>
                    </a:lnTo>
                    <a:lnTo>
                      <a:pt x="297" y="173"/>
                    </a:lnTo>
                    <a:lnTo>
                      <a:pt x="298" y="195"/>
                    </a:lnTo>
                    <a:lnTo>
                      <a:pt x="312" y="173"/>
                    </a:lnTo>
                    <a:lnTo>
                      <a:pt x="326" y="149"/>
                    </a:lnTo>
                    <a:lnTo>
                      <a:pt x="340" y="121"/>
                    </a:lnTo>
                    <a:lnTo>
                      <a:pt x="354" y="93"/>
                    </a:lnTo>
                    <a:lnTo>
                      <a:pt x="366" y="67"/>
                    </a:lnTo>
                    <a:lnTo>
                      <a:pt x="375" y="41"/>
                    </a:lnTo>
                    <a:lnTo>
                      <a:pt x="382" y="19"/>
                    </a:lnTo>
                    <a:lnTo>
                      <a:pt x="385" y="2"/>
                    </a:lnTo>
                    <a:lnTo>
                      <a:pt x="392" y="26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3" y="112"/>
                    </a:lnTo>
                    <a:lnTo>
                      <a:pt x="398" y="145"/>
                    </a:lnTo>
                    <a:lnTo>
                      <a:pt x="387" y="183"/>
                    </a:lnTo>
                    <a:lnTo>
                      <a:pt x="367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0368" name="Freeform 104"/>
              <p:cNvSpPr/>
              <p:nvPr/>
            </p:nvSpPr>
            <p:spPr bwMode="auto">
              <a:xfrm>
                <a:off x="4368" y="4177"/>
                <a:ext cx="123" cy="143"/>
              </a:xfrm>
              <a:custGeom>
                <a:avLst/>
                <a:gdLst>
                  <a:gd name="T0" fmla="*/ 1 w 246"/>
                  <a:gd name="T1" fmla="*/ 1 h 285"/>
                  <a:gd name="T2" fmla="*/ 1 w 246"/>
                  <a:gd name="T3" fmla="*/ 1 h 285"/>
                  <a:gd name="T4" fmla="*/ 1 w 246"/>
                  <a:gd name="T5" fmla="*/ 1 h 285"/>
                  <a:gd name="T6" fmla="*/ 1 w 246"/>
                  <a:gd name="T7" fmla="*/ 1 h 285"/>
                  <a:gd name="T8" fmla="*/ 1 w 246"/>
                  <a:gd name="T9" fmla="*/ 1 h 285"/>
                  <a:gd name="T10" fmla="*/ 1 w 246"/>
                  <a:gd name="T11" fmla="*/ 1 h 285"/>
                  <a:gd name="T12" fmla="*/ 1 w 246"/>
                  <a:gd name="T13" fmla="*/ 1 h 285"/>
                  <a:gd name="T14" fmla="*/ 1 w 246"/>
                  <a:gd name="T15" fmla="*/ 1 h 285"/>
                  <a:gd name="T16" fmla="*/ 0 w 246"/>
                  <a:gd name="T17" fmla="*/ 1 h 285"/>
                  <a:gd name="T18" fmla="*/ 1 w 246"/>
                  <a:gd name="T19" fmla="*/ 1 h 285"/>
                  <a:gd name="T20" fmla="*/ 1 w 246"/>
                  <a:gd name="T21" fmla="*/ 1 h 285"/>
                  <a:gd name="T22" fmla="*/ 1 w 246"/>
                  <a:gd name="T23" fmla="*/ 1 h 285"/>
                  <a:gd name="T24" fmla="*/ 1 w 246"/>
                  <a:gd name="T25" fmla="*/ 1 h 285"/>
                  <a:gd name="T26" fmla="*/ 1 w 246"/>
                  <a:gd name="T27" fmla="*/ 1 h 285"/>
                  <a:gd name="T28" fmla="*/ 1 w 246"/>
                  <a:gd name="T29" fmla="*/ 1 h 285"/>
                  <a:gd name="T30" fmla="*/ 1 w 246"/>
                  <a:gd name="T31" fmla="*/ 1 h 285"/>
                  <a:gd name="T32" fmla="*/ 1 w 246"/>
                  <a:gd name="T33" fmla="*/ 1 h 285"/>
                  <a:gd name="T34" fmla="*/ 1 w 246"/>
                  <a:gd name="T35" fmla="*/ 1 h 285"/>
                  <a:gd name="T36" fmla="*/ 1 w 246"/>
                  <a:gd name="T37" fmla="*/ 1 h 285"/>
                  <a:gd name="T38" fmla="*/ 1 w 246"/>
                  <a:gd name="T39" fmla="*/ 1 h 285"/>
                  <a:gd name="T40" fmla="*/ 1 w 246"/>
                  <a:gd name="T41" fmla="*/ 1 h 285"/>
                  <a:gd name="T42" fmla="*/ 1 w 246"/>
                  <a:gd name="T43" fmla="*/ 1 h 285"/>
                  <a:gd name="T44" fmla="*/ 1 w 246"/>
                  <a:gd name="T45" fmla="*/ 1 h 285"/>
                  <a:gd name="T46" fmla="*/ 1 w 246"/>
                  <a:gd name="T47" fmla="*/ 1 h 285"/>
                  <a:gd name="T48" fmla="*/ 1 w 246"/>
                  <a:gd name="T49" fmla="*/ 0 h 285"/>
                  <a:gd name="T50" fmla="*/ 1 w 246"/>
                  <a:gd name="T51" fmla="*/ 1 h 285"/>
                  <a:gd name="T52" fmla="*/ 1 w 246"/>
                  <a:gd name="T53" fmla="*/ 1 h 285"/>
                  <a:gd name="T54" fmla="*/ 1 w 246"/>
                  <a:gd name="T55" fmla="*/ 1 h 285"/>
                  <a:gd name="T56" fmla="*/ 1 w 246"/>
                  <a:gd name="T57" fmla="*/ 1 h 285"/>
                  <a:gd name="T58" fmla="*/ 1 w 246"/>
                  <a:gd name="T59" fmla="*/ 1 h 285"/>
                  <a:gd name="T60" fmla="*/ 1 w 246"/>
                  <a:gd name="T61" fmla="*/ 1 h 285"/>
                  <a:gd name="T62" fmla="*/ 1 w 246"/>
                  <a:gd name="T63" fmla="*/ 1 h 285"/>
                  <a:gd name="T64" fmla="*/ 1 w 246"/>
                  <a:gd name="T65" fmla="*/ 1 h 2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46" h="285">
                    <a:moveTo>
                      <a:pt x="85" y="285"/>
                    </a:moveTo>
                    <a:lnTo>
                      <a:pt x="75" y="285"/>
                    </a:lnTo>
                    <a:lnTo>
                      <a:pt x="63" y="285"/>
                    </a:lnTo>
                    <a:lnTo>
                      <a:pt x="53" y="285"/>
                    </a:lnTo>
                    <a:lnTo>
                      <a:pt x="42" y="285"/>
                    </a:lnTo>
                    <a:lnTo>
                      <a:pt x="32" y="285"/>
                    </a:lnTo>
                    <a:lnTo>
                      <a:pt x="22" y="285"/>
                    </a:lnTo>
                    <a:lnTo>
                      <a:pt x="10" y="285"/>
                    </a:lnTo>
                    <a:lnTo>
                      <a:pt x="0" y="285"/>
                    </a:lnTo>
                    <a:lnTo>
                      <a:pt x="3" y="270"/>
                    </a:lnTo>
                    <a:lnTo>
                      <a:pt x="8" y="253"/>
                    </a:lnTo>
                    <a:lnTo>
                      <a:pt x="14" y="235"/>
                    </a:lnTo>
                    <a:lnTo>
                      <a:pt x="22" y="217"/>
                    </a:lnTo>
                    <a:lnTo>
                      <a:pt x="30" y="197"/>
                    </a:lnTo>
                    <a:lnTo>
                      <a:pt x="40" y="178"/>
                    </a:lnTo>
                    <a:lnTo>
                      <a:pt x="52" y="157"/>
                    </a:lnTo>
                    <a:lnTo>
                      <a:pt x="64" y="137"/>
                    </a:lnTo>
                    <a:lnTo>
                      <a:pt x="80" y="118"/>
                    </a:lnTo>
                    <a:lnTo>
                      <a:pt x="96" y="98"/>
                    </a:lnTo>
                    <a:lnTo>
                      <a:pt x="116" y="79"/>
                    </a:lnTo>
                    <a:lnTo>
                      <a:pt x="137" y="60"/>
                    </a:lnTo>
                    <a:lnTo>
                      <a:pt x="161" y="43"/>
                    </a:lnTo>
                    <a:lnTo>
                      <a:pt x="186" y="28"/>
                    </a:lnTo>
                    <a:lnTo>
                      <a:pt x="215" y="13"/>
                    </a:lnTo>
                    <a:lnTo>
                      <a:pt x="246" y="0"/>
                    </a:lnTo>
                    <a:lnTo>
                      <a:pt x="215" y="30"/>
                    </a:lnTo>
                    <a:lnTo>
                      <a:pt x="186" y="60"/>
                    </a:lnTo>
                    <a:lnTo>
                      <a:pt x="160" y="91"/>
                    </a:lnTo>
                    <a:lnTo>
                      <a:pt x="136" y="124"/>
                    </a:lnTo>
                    <a:lnTo>
                      <a:pt x="116" y="158"/>
                    </a:lnTo>
                    <a:lnTo>
                      <a:pt x="100" y="196"/>
                    </a:lnTo>
                    <a:lnTo>
                      <a:pt x="90" y="238"/>
                    </a:lnTo>
                    <a:lnTo>
                      <a:pt x="85" y="285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0369" name="Freeform 105"/>
              <p:cNvSpPr/>
              <p:nvPr/>
            </p:nvSpPr>
            <p:spPr bwMode="auto">
              <a:xfrm>
                <a:off x="4389" y="4134"/>
                <a:ext cx="493" cy="199"/>
              </a:xfrm>
              <a:custGeom>
                <a:avLst/>
                <a:gdLst>
                  <a:gd name="T0" fmla="*/ 1 w 986"/>
                  <a:gd name="T1" fmla="*/ 1 h 398"/>
                  <a:gd name="T2" fmla="*/ 1 w 986"/>
                  <a:gd name="T3" fmla="*/ 1 h 398"/>
                  <a:gd name="T4" fmla="*/ 1 w 986"/>
                  <a:gd name="T5" fmla="*/ 1 h 398"/>
                  <a:gd name="T6" fmla="*/ 1 w 986"/>
                  <a:gd name="T7" fmla="*/ 1 h 398"/>
                  <a:gd name="T8" fmla="*/ 1 w 986"/>
                  <a:gd name="T9" fmla="*/ 1 h 398"/>
                  <a:gd name="T10" fmla="*/ 1 w 986"/>
                  <a:gd name="T11" fmla="*/ 1 h 398"/>
                  <a:gd name="T12" fmla="*/ 1 w 986"/>
                  <a:gd name="T13" fmla="*/ 1 h 398"/>
                  <a:gd name="T14" fmla="*/ 1 w 986"/>
                  <a:gd name="T15" fmla="*/ 1 h 398"/>
                  <a:gd name="T16" fmla="*/ 1 w 986"/>
                  <a:gd name="T17" fmla="*/ 1 h 398"/>
                  <a:gd name="T18" fmla="*/ 1 w 986"/>
                  <a:gd name="T19" fmla="*/ 1 h 398"/>
                  <a:gd name="T20" fmla="*/ 1 w 986"/>
                  <a:gd name="T21" fmla="*/ 1 h 398"/>
                  <a:gd name="T22" fmla="*/ 1 w 986"/>
                  <a:gd name="T23" fmla="*/ 1 h 398"/>
                  <a:gd name="T24" fmla="*/ 1 w 986"/>
                  <a:gd name="T25" fmla="*/ 1 h 398"/>
                  <a:gd name="T26" fmla="*/ 1 w 986"/>
                  <a:gd name="T27" fmla="*/ 1 h 398"/>
                  <a:gd name="T28" fmla="*/ 1 w 986"/>
                  <a:gd name="T29" fmla="*/ 1 h 398"/>
                  <a:gd name="T30" fmla="*/ 1 w 986"/>
                  <a:gd name="T31" fmla="*/ 1 h 398"/>
                  <a:gd name="T32" fmla="*/ 1 w 986"/>
                  <a:gd name="T33" fmla="*/ 1 h 398"/>
                  <a:gd name="T34" fmla="*/ 1 w 986"/>
                  <a:gd name="T35" fmla="*/ 1 h 398"/>
                  <a:gd name="T36" fmla="*/ 1 w 986"/>
                  <a:gd name="T37" fmla="*/ 1 h 398"/>
                  <a:gd name="T38" fmla="*/ 1 w 986"/>
                  <a:gd name="T39" fmla="*/ 1 h 398"/>
                  <a:gd name="T40" fmla="*/ 1 w 986"/>
                  <a:gd name="T41" fmla="*/ 1 h 398"/>
                  <a:gd name="T42" fmla="*/ 1 w 986"/>
                  <a:gd name="T43" fmla="*/ 1 h 398"/>
                  <a:gd name="T44" fmla="*/ 1 w 986"/>
                  <a:gd name="T45" fmla="*/ 1 h 398"/>
                  <a:gd name="T46" fmla="*/ 1 w 986"/>
                  <a:gd name="T47" fmla="*/ 1 h 398"/>
                  <a:gd name="T48" fmla="*/ 1 w 986"/>
                  <a:gd name="T49" fmla="*/ 1 h 398"/>
                  <a:gd name="T50" fmla="*/ 1 w 986"/>
                  <a:gd name="T51" fmla="*/ 1 h 398"/>
                  <a:gd name="T52" fmla="*/ 1 w 986"/>
                  <a:gd name="T53" fmla="*/ 1 h 398"/>
                  <a:gd name="T54" fmla="*/ 1 w 986"/>
                  <a:gd name="T55" fmla="*/ 1 h 398"/>
                  <a:gd name="T56" fmla="*/ 1 w 986"/>
                  <a:gd name="T57" fmla="*/ 1 h 398"/>
                  <a:gd name="T58" fmla="*/ 1 w 986"/>
                  <a:gd name="T59" fmla="*/ 1 h 398"/>
                  <a:gd name="T60" fmla="*/ 1 w 986"/>
                  <a:gd name="T61" fmla="*/ 1 h 398"/>
                  <a:gd name="T62" fmla="*/ 1 w 986"/>
                  <a:gd name="T63" fmla="*/ 1 h 398"/>
                  <a:gd name="T64" fmla="*/ 1 w 986"/>
                  <a:gd name="T65" fmla="*/ 1 h 398"/>
                  <a:gd name="T66" fmla="*/ 1 w 986"/>
                  <a:gd name="T67" fmla="*/ 1 h 398"/>
                  <a:gd name="T68" fmla="*/ 1 w 986"/>
                  <a:gd name="T69" fmla="*/ 1 h 398"/>
                  <a:gd name="T70" fmla="*/ 1 w 986"/>
                  <a:gd name="T71" fmla="*/ 1 h 398"/>
                  <a:gd name="T72" fmla="*/ 1 w 986"/>
                  <a:gd name="T73" fmla="*/ 1 h 398"/>
                  <a:gd name="T74" fmla="*/ 1 w 986"/>
                  <a:gd name="T75" fmla="*/ 1 h 398"/>
                  <a:gd name="T76" fmla="*/ 1 w 986"/>
                  <a:gd name="T77" fmla="*/ 1 h 398"/>
                  <a:gd name="T78" fmla="*/ 1 w 986"/>
                  <a:gd name="T79" fmla="*/ 1 h 398"/>
                  <a:gd name="T80" fmla="*/ 1 w 986"/>
                  <a:gd name="T81" fmla="*/ 1 h 398"/>
                  <a:gd name="T82" fmla="*/ 1 w 986"/>
                  <a:gd name="T83" fmla="*/ 1 h 398"/>
                  <a:gd name="T84" fmla="*/ 1 w 986"/>
                  <a:gd name="T85" fmla="*/ 1 h 398"/>
                  <a:gd name="T86" fmla="*/ 1 w 986"/>
                  <a:gd name="T87" fmla="*/ 1 h 398"/>
                  <a:gd name="T88" fmla="*/ 1 w 986"/>
                  <a:gd name="T89" fmla="*/ 1 h 398"/>
                  <a:gd name="T90" fmla="*/ 1 w 986"/>
                  <a:gd name="T91" fmla="*/ 1 h 398"/>
                  <a:gd name="T92" fmla="*/ 1 w 986"/>
                  <a:gd name="T93" fmla="*/ 1 h 398"/>
                  <a:gd name="T94" fmla="*/ 1 w 986"/>
                  <a:gd name="T95" fmla="*/ 1 h 398"/>
                  <a:gd name="T96" fmla="*/ 1 w 986"/>
                  <a:gd name="T97" fmla="*/ 1 h 398"/>
                  <a:gd name="T98" fmla="*/ 1 w 986"/>
                  <a:gd name="T99" fmla="*/ 1 h 398"/>
                  <a:gd name="T100" fmla="*/ 1 w 986"/>
                  <a:gd name="T101" fmla="*/ 1 h 398"/>
                  <a:gd name="T102" fmla="*/ 1 w 986"/>
                  <a:gd name="T103" fmla="*/ 1 h 398"/>
                  <a:gd name="T104" fmla="*/ 1 w 986"/>
                  <a:gd name="T105" fmla="*/ 1 h 398"/>
                  <a:gd name="T106" fmla="*/ 1 w 986"/>
                  <a:gd name="T107" fmla="*/ 1 h 398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986" h="398">
                    <a:moveTo>
                      <a:pt x="901" y="398"/>
                    </a:moveTo>
                    <a:lnTo>
                      <a:pt x="867" y="398"/>
                    </a:lnTo>
                    <a:lnTo>
                      <a:pt x="829" y="398"/>
                    </a:lnTo>
                    <a:lnTo>
                      <a:pt x="789" y="398"/>
                    </a:lnTo>
                    <a:lnTo>
                      <a:pt x="747" y="396"/>
                    </a:lnTo>
                    <a:lnTo>
                      <a:pt x="702" y="396"/>
                    </a:lnTo>
                    <a:lnTo>
                      <a:pt x="656" y="394"/>
                    </a:lnTo>
                    <a:lnTo>
                      <a:pt x="608" y="393"/>
                    </a:lnTo>
                    <a:lnTo>
                      <a:pt x="561" y="392"/>
                    </a:lnTo>
                    <a:lnTo>
                      <a:pt x="513" y="389"/>
                    </a:lnTo>
                    <a:lnTo>
                      <a:pt x="467" y="388"/>
                    </a:lnTo>
                    <a:lnTo>
                      <a:pt x="421" y="386"/>
                    </a:lnTo>
                    <a:lnTo>
                      <a:pt x="376" y="384"/>
                    </a:lnTo>
                    <a:lnTo>
                      <a:pt x="334" y="383"/>
                    </a:lnTo>
                    <a:lnTo>
                      <a:pt x="294" y="380"/>
                    </a:lnTo>
                    <a:lnTo>
                      <a:pt x="258" y="378"/>
                    </a:lnTo>
                    <a:lnTo>
                      <a:pt x="225" y="377"/>
                    </a:lnTo>
                    <a:lnTo>
                      <a:pt x="210" y="376"/>
                    </a:lnTo>
                    <a:lnTo>
                      <a:pt x="194" y="376"/>
                    </a:lnTo>
                    <a:lnTo>
                      <a:pt x="179" y="374"/>
                    </a:lnTo>
                    <a:lnTo>
                      <a:pt x="163" y="373"/>
                    </a:lnTo>
                    <a:lnTo>
                      <a:pt x="148" y="373"/>
                    </a:lnTo>
                    <a:lnTo>
                      <a:pt x="132" y="372"/>
                    </a:lnTo>
                    <a:lnTo>
                      <a:pt x="117" y="372"/>
                    </a:lnTo>
                    <a:lnTo>
                      <a:pt x="102" y="372"/>
                    </a:lnTo>
                    <a:lnTo>
                      <a:pt x="81" y="334"/>
                    </a:lnTo>
                    <a:lnTo>
                      <a:pt x="64" y="289"/>
                    </a:lnTo>
                    <a:lnTo>
                      <a:pt x="48" y="241"/>
                    </a:lnTo>
                    <a:lnTo>
                      <a:pt x="35" y="190"/>
                    </a:lnTo>
                    <a:lnTo>
                      <a:pt x="23" y="142"/>
                    </a:lnTo>
                    <a:lnTo>
                      <a:pt x="14" y="97"/>
                    </a:lnTo>
                    <a:lnTo>
                      <a:pt x="6" y="57"/>
                    </a:lnTo>
                    <a:lnTo>
                      <a:pt x="0" y="27"/>
                    </a:lnTo>
                    <a:lnTo>
                      <a:pt x="12" y="62"/>
                    </a:lnTo>
                    <a:lnTo>
                      <a:pt x="26" y="100"/>
                    </a:lnTo>
                    <a:lnTo>
                      <a:pt x="42" y="140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5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0" y="283"/>
                    </a:lnTo>
                    <a:lnTo>
                      <a:pt x="139" y="257"/>
                    </a:lnTo>
                    <a:lnTo>
                      <a:pt x="147" y="234"/>
                    </a:lnTo>
                    <a:lnTo>
                      <a:pt x="157" y="211"/>
                    </a:lnTo>
                    <a:lnTo>
                      <a:pt x="170" y="190"/>
                    </a:lnTo>
                    <a:lnTo>
                      <a:pt x="185" y="170"/>
                    </a:lnTo>
                    <a:lnTo>
                      <a:pt x="204" y="152"/>
                    </a:lnTo>
                    <a:lnTo>
                      <a:pt x="227" y="135"/>
                    </a:lnTo>
                    <a:lnTo>
                      <a:pt x="215" y="157"/>
                    </a:lnTo>
                    <a:lnTo>
                      <a:pt x="202" y="184"/>
                    </a:lnTo>
                    <a:lnTo>
                      <a:pt x="191" y="214"/>
                    </a:lnTo>
                    <a:lnTo>
                      <a:pt x="185" y="248"/>
                    </a:lnTo>
                    <a:lnTo>
                      <a:pt x="182" y="281"/>
                    </a:lnTo>
                    <a:lnTo>
                      <a:pt x="188" y="313"/>
                    </a:lnTo>
                    <a:lnTo>
                      <a:pt x="201" y="343"/>
                    </a:lnTo>
                    <a:lnTo>
                      <a:pt x="225" y="370"/>
                    </a:lnTo>
                    <a:lnTo>
                      <a:pt x="250" y="343"/>
                    </a:lnTo>
                    <a:lnTo>
                      <a:pt x="271" y="305"/>
                    </a:lnTo>
                    <a:lnTo>
                      <a:pt x="285" y="260"/>
                    </a:lnTo>
                    <a:lnTo>
                      <a:pt x="292" y="211"/>
                    </a:lnTo>
                    <a:lnTo>
                      <a:pt x="291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8" y="8"/>
                    </a:lnTo>
                    <a:lnTo>
                      <a:pt x="262" y="34"/>
                    </a:lnTo>
                    <a:lnTo>
                      <a:pt x="282" y="63"/>
                    </a:lnTo>
                    <a:lnTo>
                      <a:pt x="300" y="95"/>
                    </a:lnTo>
                    <a:lnTo>
                      <a:pt x="315" y="130"/>
                    </a:lnTo>
                    <a:lnTo>
                      <a:pt x="325" y="168"/>
                    </a:lnTo>
                    <a:lnTo>
                      <a:pt x="333" y="211"/>
                    </a:lnTo>
                    <a:lnTo>
                      <a:pt x="339" y="258"/>
                    </a:lnTo>
                    <a:lnTo>
                      <a:pt x="340" y="309"/>
                    </a:lnTo>
                    <a:lnTo>
                      <a:pt x="354" y="288"/>
                    </a:lnTo>
                    <a:lnTo>
                      <a:pt x="370" y="266"/>
                    </a:lnTo>
                    <a:lnTo>
                      <a:pt x="388" y="244"/>
                    </a:lnTo>
                    <a:lnTo>
                      <a:pt x="409" y="222"/>
                    </a:lnTo>
                    <a:lnTo>
                      <a:pt x="430" y="203"/>
                    </a:lnTo>
                    <a:lnTo>
                      <a:pt x="451" y="184"/>
                    </a:lnTo>
                    <a:lnTo>
                      <a:pt x="471" y="170"/>
                    </a:lnTo>
                    <a:lnTo>
                      <a:pt x="492" y="160"/>
                    </a:lnTo>
                    <a:lnTo>
                      <a:pt x="483" y="180"/>
                    </a:lnTo>
                    <a:lnTo>
                      <a:pt x="469" y="203"/>
                    </a:lnTo>
                    <a:lnTo>
                      <a:pt x="452" y="227"/>
                    </a:lnTo>
                    <a:lnTo>
                      <a:pt x="433" y="251"/>
                    </a:lnTo>
                    <a:lnTo>
                      <a:pt x="415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0" y="334"/>
                    </a:lnTo>
                    <a:lnTo>
                      <a:pt x="388" y="339"/>
                    </a:lnTo>
                    <a:lnTo>
                      <a:pt x="396" y="343"/>
                    </a:lnTo>
                    <a:lnTo>
                      <a:pt x="407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4" y="360"/>
                    </a:lnTo>
                    <a:lnTo>
                      <a:pt x="458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2"/>
                    </a:lnTo>
                    <a:lnTo>
                      <a:pt x="375" y="65"/>
                    </a:lnTo>
                    <a:lnTo>
                      <a:pt x="346" y="36"/>
                    </a:lnTo>
                    <a:lnTo>
                      <a:pt x="375" y="57"/>
                    </a:lnTo>
                    <a:lnTo>
                      <a:pt x="400" y="79"/>
                    </a:lnTo>
                    <a:lnTo>
                      <a:pt x="423" y="102"/>
                    </a:lnTo>
                    <a:lnTo>
                      <a:pt x="444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4" y="10"/>
                    </a:lnTo>
                    <a:lnTo>
                      <a:pt x="490" y="39"/>
                    </a:lnTo>
                    <a:lnTo>
                      <a:pt x="506" y="70"/>
                    </a:lnTo>
                    <a:lnTo>
                      <a:pt x="520" y="106"/>
                    </a:lnTo>
                    <a:lnTo>
                      <a:pt x="531" y="145"/>
                    </a:lnTo>
                    <a:lnTo>
                      <a:pt x="539" y="188"/>
                    </a:lnTo>
                    <a:lnTo>
                      <a:pt x="542" y="236"/>
                    </a:lnTo>
                    <a:lnTo>
                      <a:pt x="538" y="290"/>
                    </a:lnTo>
                    <a:lnTo>
                      <a:pt x="527" y="349"/>
                    </a:lnTo>
                    <a:lnTo>
                      <a:pt x="553" y="321"/>
                    </a:lnTo>
                    <a:lnTo>
                      <a:pt x="576" y="288"/>
                    </a:lnTo>
                    <a:lnTo>
                      <a:pt x="595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3" y="125"/>
                    </a:lnTo>
                    <a:lnTo>
                      <a:pt x="584" y="83"/>
                    </a:lnTo>
                    <a:lnTo>
                      <a:pt x="552" y="42"/>
                    </a:lnTo>
                    <a:lnTo>
                      <a:pt x="567" y="50"/>
                    </a:lnTo>
                    <a:lnTo>
                      <a:pt x="582" y="59"/>
                    </a:lnTo>
                    <a:lnTo>
                      <a:pt x="597" y="69"/>
                    </a:lnTo>
                    <a:lnTo>
                      <a:pt x="611" y="80"/>
                    </a:lnTo>
                    <a:lnTo>
                      <a:pt x="622" y="95"/>
                    </a:lnTo>
                    <a:lnTo>
                      <a:pt x="633" y="113"/>
                    </a:lnTo>
                    <a:lnTo>
                      <a:pt x="642" y="134"/>
                    </a:lnTo>
                    <a:lnTo>
                      <a:pt x="648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9" y="32"/>
                    </a:lnTo>
                    <a:lnTo>
                      <a:pt x="645" y="0"/>
                    </a:lnTo>
                    <a:lnTo>
                      <a:pt x="656" y="38"/>
                    </a:lnTo>
                    <a:lnTo>
                      <a:pt x="661" y="82"/>
                    </a:lnTo>
                    <a:lnTo>
                      <a:pt x="663" y="129"/>
                    </a:lnTo>
                    <a:lnTo>
                      <a:pt x="660" y="178"/>
                    </a:lnTo>
                    <a:lnTo>
                      <a:pt x="652" y="228"/>
                    </a:lnTo>
                    <a:lnTo>
                      <a:pt x="642" y="276"/>
                    </a:lnTo>
                    <a:lnTo>
                      <a:pt x="627" y="320"/>
                    </a:lnTo>
                    <a:lnTo>
                      <a:pt x="610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80" y="255"/>
                    </a:lnTo>
                    <a:lnTo>
                      <a:pt x="697" y="212"/>
                    </a:lnTo>
                    <a:lnTo>
                      <a:pt x="711" y="167"/>
                    </a:lnTo>
                    <a:lnTo>
                      <a:pt x="722" y="122"/>
                    </a:lnTo>
                    <a:lnTo>
                      <a:pt x="729" y="77"/>
                    </a:lnTo>
                    <a:lnTo>
                      <a:pt x="733" y="33"/>
                    </a:lnTo>
                    <a:lnTo>
                      <a:pt x="741" y="87"/>
                    </a:lnTo>
                    <a:lnTo>
                      <a:pt x="745" y="147"/>
                    </a:lnTo>
                    <a:lnTo>
                      <a:pt x="743" y="210"/>
                    </a:lnTo>
                    <a:lnTo>
                      <a:pt x="730" y="268"/>
                    </a:lnTo>
                    <a:lnTo>
                      <a:pt x="743" y="252"/>
                    </a:lnTo>
                    <a:lnTo>
                      <a:pt x="757" y="232"/>
                    </a:lnTo>
                    <a:lnTo>
                      <a:pt x="771" y="206"/>
                    </a:lnTo>
                    <a:lnTo>
                      <a:pt x="785" y="180"/>
                    </a:lnTo>
                    <a:lnTo>
                      <a:pt x="797" y="153"/>
                    </a:lnTo>
                    <a:lnTo>
                      <a:pt x="809" y="129"/>
                    </a:lnTo>
                    <a:lnTo>
                      <a:pt x="817" y="108"/>
                    </a:lnTo>
                    <a:lnTo>
                      <a:pt x="821" y="93"/>
                    </a:lnTo>
                    <a:lnTo>
                      <a:pt x="819" y="117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5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7" y="295"/>
                    </a:lnTo>
                    <a:lnTo>
                      <a:pt x="726" y="324"/>
                    </a:lnTo>
                    <a:lnTo>
                      <a:pt x="752" y="306"/>
                    </a:lnTo>
                    <a:lnTo>
                      <a:pt x="778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70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1" y="166"/>
                    </a:lnTo>
                    <a:lnTo>
                      <a:pt x="882" y="193"/>
                    </a:lnTo>
                    <a:lnTo>
                      <a:pt x="873" y="220"/>
                    </a:lnTo>
                    <a:lnTo>
                      <a:pt x="862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49" y="297"/>
                    </a:lnTo>
                    <a:lnTo>
                      <a:pt x="877" y="271"/>
                    </a:lnTo>
                    <a:lnTo>
                      <a:pt x="902" y="237"/>
                    </a:lnTo>
                    <a:lnTo>
                      <a:pt x="925" y="200"/>
                    </a:lnTo>
                    <a:lnTo>
                      <a:pt x="945" y="161"/>
                    </a:lnTo>
                    <a:lnTo>
                      <a:pt x="962" y="122"/>
                    </a:lnTo>
                    <a:lnTo>
                      <a:pt x="976" y="83"/>
                    </a:lnTo>
                    <a:lnTo>
                      <a:pt x="986" y="46"/>
                    </a:lnTo>
                    <a:lnTo>
                      <a:pt x="980" y="86"/>
                    </a:lnTo>
                    <a:lnTo>
                      <a:pt x="979" y="128"/>
                    </a:lnTo>
                    <a:lnTo>
                      <a:pt x="980" y="169"/>
                    </a:lnTo>
                    <a:lnTo>
                      <a:pt x="984" y="210"/>
                    </a:lnTo>
                    <a:lnTo>
                      <a:pt x="986" y="247"/>
                    </a:lnTo>
                    <a:lnTo>
                      <a:pt x="986" y="282"/>
                    </a:lnTo>
                    <a:lnTo>
                      <a:pt x="983" y="312"/>
                    </a:lnTo>
                    <a:lnTo>
                      <a:pt x="975" y="339"/>
                    </a:lnTo>
                    <a:lnTo>
                      <a:pt x="901" y="398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</p:grpSp>
        <p:grpSp>
          <p:nvGrpSpPr>
            <p:cNvPr id="10269" name="Group 106"/>
            <p:cNvGrpSpPr/>
            <p:nvPr/>
          </p:nvGrpSpPr>
          <p:grpSpPr bwMode="auto">
            <a:xfrm>
              <a:off x="2688" y="4105"/>
              <a:ext cx="1479" cy="215"/>
              <a:chOff x="3452" y="4125"/>
              <a:chExt cx="1479" cy="215"/>
            </a:xfrm>
          </p:grpSpPr>
          <p:sp>
            <p:nvSpPr>
              <p:cNvPr id="10304" name="Freeform 107"/>
              <p:cNvSpPr/>
              <p:nvPr/>
            </p:nvSpPr>
            <p:spPr bwMode="auto">
              <a:xfrm>
                <a:off x="3592" y="4158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2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9" y="1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0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0305" name="Freeform 108"/>
              <p:cNvSpPr/>
              <p:nvPr/>
            </p:nvSpPr>
            <p:spPr bwMode="auto">
              <a:xfrm>
                <a:off x="3668" y="4235"/>
                <a:ext cx="16" cy="16"/>
              </a:xfrm>
              <a:custGeom>
                <a:avLst/>
                <a:gdLst>
                  <a:gd name="T0" fmla="*/ 0 w 34"/>
                  <a:gd name="T1" fmla="*/ 1 h 32"/>
                  <a:gd name="T2" fmla="*/ 0 w 34"/>
                  <a:gd name="T3" fmla="*/ 1 h 32"/>
                  <a:gd name="T4" fmla="*/ 0 w 34"/>
                  <a:gd name="T5" fmla="*/ 1 h 32"/>
                  <a:gd name="T6" fmla="*/ 0 w 34"/>
                  <a:gd name="T7" fmla="*/ 1 h 32"/>
                  <a:gd name="T8" fmla="*/ 0 w 34"/>
                  <a:gd name="T9" fmla="*/ 0 h 32"/>
                  <a:gd name="T10" fmla="*/ 0 w 34"/>
                  <a:gd name="T11" fmla="*/ 0 h 32"/>
                  <a:gd name="T12" fmla="*/ 0 w 34"/>
                  <a:gd name="T13" fmla="*/ 1 h 32"/>
                  <a:gd name="T14" fmla="*/ 0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0 w 34"/>
                  <a:gd name="T21" fmla="*/ 1 h 32"/>
                  <a:gd name="T22" fmla="*/ 0 w 34"/>
                  <a:gd name="T23" fmla="*/ 1 h 32"/>
                  <a:gd name="T24" fmla="*/ 0 w 34"/>
                  <a:gd name="T25" fmla="*/ 1 h 32"/>
                  <a:gd name="T26" fmla="*/ 0 w 34"/>
                  <a:gd name="T27" fmla="*/ 1 h 32"/>
                  <a:gd name="T28" fmla="*/ 0 w 34"/>
                  <a:gd name="T29" fmla="*/ 1 h 32"/>
                  <a:gd name="T30" fmla="*/ 0 w 34"/>
                  <a:gd name="T31" fmla="*/ 1 h 32"/>
                  <a:gd name="T32" fmla="*/ 0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3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8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0306" name="Freeform 109"/>
              <p:cNvSpPr/>
              <p:nvPr/>
            </p:nvSpPr>
            <p:spPr bwMode="auto">
              <a:xfrm>
                <a:off x="3668" y="4194"/>
                <a:ext cx="16" cy="17"/>
              </a:xfrm>
              <a:custGeom>
                <a:avLst/>
                <a:gdLst>
                  <a:gd name="T0" fmla="*/ 0 w 33"/>
                  <a:gd name="T1" fmla="*/ 1 h 32"/>
                  <a:gd name="T2" fmla="*/ 0 w 33"/>
                  <a:gd name="T3" fmla="*/ 1 h 32"/>
                  <a:gd name="T4" fmla="*/ 0 w 33"/>
                  <a:gd name="T5" fmla="*/ 1 h 32"/>
                  <a:gd name="T6" fmla="*/ 0 w 33"/>
                  <a:gd name="T7" fmla="*/ 1 h 32"/>
                  <a:gd name="T8" fmla="*/ 0 w 33"/>
                  <a:gd name="T9" fmla="*/ 0 h 32"/>
                  <a:gd name="T10" fmla="*/ 0 w 33"/>
                  <a:gd name="T11" fmla="*/ 0 h 32"/>
                  <a:gd name="T12" fmla="*/ 0 w 33"/>
                  <a:gd name="T13" fmla="*/ 1 h 32"/>
                  <a:gd name="T14" fmla="*/ 0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0 w 33"/>
                  <a:gd name="T21" fmla="*/ 1 h 32"/>
                  <a:gd name="T22" fmla="*/ 0 w 33"/>
                  <a:gd name="T23" fmla="*/ 1 h 32"/>
                  <a:gd name="T24" fmla="*/ 0 w 33"/>
                  <a:gd name="T25" fmla="*/ 1 h 32"/>
                  <a:gd name="T26" fmla="*/ 0 w 33"/>
                  <a:gd name="T27" fmla="*/ 1 h 32"/>
                  <a:gd name="T28" fmla="*/ 0 w 33"/>
                  <a:gd name="T29" fmla="*/ 1 h 32"/>
                  <a:gd name="T30" fmla="*/ 0 w 33"/>
                  <a:gd name="T31" fmla="*/ 1 h 32"/>
                  <a:gd name="T32" fmla="*/ 0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19"/>
                    </a:moveTo>
                    <a:lnTo>
                      <a:pt x="33" y="13"/>
                    </a:lnTo>
                    <a:lnTo>
                      <a:pt x="30" y="7"/>
                    </a:lnTo>
                    <a:lnTo>
                      <a:pt x="26" y="2"/>
                    </a:lnTo>
                    <a:lnTo>
                      <a:pt x="20" y="0"/>
                    </a:lnTo>
                    <a:lnTo>
                      <a:pt x="13" y="0"/>
                    </a:lnTo>
                    <a:lnTo>
                      <a:pt x="7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29" y="25"/>
                    </a:lnTo>
                    <a:lnTo>
                      <a:pt x="33" y="1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0307" name="Freeform 110"/>
              <p:cNvSpPr/>
              <p:nvPr/>
            </p:nvSpPr>
            <p:spPr bwMode="auto">
              <a:xfrm>
                <a:off x="3671" y="4153"/>
                <a:ext cx="16" cy="17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6" y="3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4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4" y="30"/>
                    </a:lnTo>
                    <a:lnTo>
                      <a:pt x="29" y="25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0308" name="Freeform 111"/>
              <p:cNvSpPr/>
              <p:nvPr/>
            </p:nvSpPr>
            <p:spPr bwMode="auto">
              <a:xfrm>
                <a:off x="3772" y="4256"/>
                <a:ext cx="17" cy="16"/>
              </a:xfrm>
              <a:custGeom>
                <a:avLst/>
                <a:gdLst>
                  <a:gd name="T0" fmla="*/ 1 w 33"/>
                  <a:gd name="T1" fmla="*/ 1 h 32"/>
                  <a:gd name="T2" fmla="*/ 1 w 33"/>
                  <a:gd name="T3" fmla="*/ 1 h 32"/>
                  <a:gd name="T4" fmla="*/ 1 w 33"/>
                  <a:gd name="T5" fmla="*/ 1 h 32"/>
                  <a:gd name="T6" fmla="*/ 1 w 33"/>
                  <a:gd name="T7" fmla="*/ 1 h 32"/>
                  <a:gd name="T8" fmla="*/ 1 w 33"/>
                  <a:gd name="T9" fmla="*/ 0 h 32"/>
                  <a:gd name="T10" fmla="*/ 1 w 33"/>
                  <a:gd name="T11" fmla="*/ 0 h 32"/>
                  <a:gd name="T12" fmla="*/ 1 w 33"/>
                  <a:gd name="T13" fmla="*/ 1 h 32"/>
                  <a:gd name="T14" fmla="*/ 1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1 w 33"/>
                  <a:gd name="T21" fmla="*/ 1 h 32"/>
                  <a:gd name="T22" fmla="*/ 1 w 33"/>
                  <a:gd name="T23" fmla="*/ 1 h 32"/>
                  <a:gd name="T24" fmla="*/ 1 w 33"/>
                  <a:gd name="T25" fmla="*/ 1 h 32"/>
                  <a:gd name="T26" fmla="*/ 1 w 33"/>
                  <a:gd name="T27" fmla="*/ 1 h 32"/>
                  <a:gd name="T28" fmla="*/ 1 w 33"/>
                  <a:gd name="T29" fmla="*/ 1 h 32"/>
                  <a:gd name="T30" fmla="*/ 1 w 33"/>
                  <a:gd name="T31" fmla="*/ 1 h 32"/>
                  <a:gd name="T32" fmla="*/ 1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20"/>
                    </a:moveTo>
                    <a:lnTo>
                      <a:pt x="33" y="14"/>
                    </a:lnTo>
                    <a:lnTo>
                      <a:pt x="31" y="8"/>
                    </a:lnTo>
                    <a:lnTo>
                      <a:pt x="26" y="4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3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7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30" y="26"/>
                    </a:lnTo>
                    <a:lnTo>
                      <a:pt x="33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0309" name="Freeform 112"/>
              <p:cNvSpPr/>
              <p:nvPr/>
            </p:nvSpPr>
            <p:spPr bwMode="auto">
              <a:xfrm>
                <a:off x="3768" y="4216"/>
                <a:ext cx="17" cy="16"/>
              </a:xfrm>
              <a:custGeom>
                <a:avLst/>
                <a:gdLst>
                  <a:gd name="T0" fmla="*/ 1 w 32"/>
                  <a:gd name="T1" fmla="*/ 0 h 33"/>
                  <a:gd name="T2" fmla="*/ 1 w 32"/>
                  <a:gd name="T3" fmla="*/ 0 h 33"/>
                  <a:gd name="T4" fmla="*/ 1 w 32"/>
                  <a:gd name="T5" fmla="*/ 0 h 33"/>
                  <a:gd name="T6" fmla="*/ 1 w 32"/>
                  <a:gd name="T7" fmla="*/ 0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0 h 33"/>
                  <a:gd name="T14" fmla="*/ 1 w 32"/>
                  <a:gd name="T15" fmla="*/ 0 h 33"/>
                  <a:gd name="T16" fmla="*/ 0 w 32"/>
                  <a:gd name="T17" fmla="*/ 0 h 33"/>
                  <a:gd name="T18" fmla="*/ 0 w 32"/>
                  <a:gd name="T19" fmla="*/ 0 h 33"/>
                  <a:gd name="T20" fmla="*/ 1 w 32"/>
                  <a:gd name="T21" fmla="*/ 0 h 33"/>
                  <a:gd name="T22" fmla="*/ 1 w 32"/>
                  <a:gd name="T23" fmla="*/ 0 h 33"/>
                  <a:gd name="T24" fmla="*/ 1 w 32"/>
                  <a:gd name="T25" fmla="*/ 0 h 33"/>
                  <a:gd name="T26" fmla="*/ 1 w 32"/>
                  <a:gd name="T27" fmla="*/ 0 h 33"/>
                  <a:gd name="T28" fmla="*/ 1 w 32"/>
                  <a:gd name="T29" fmla="*/ 0 h 33"/>
                  <a:gd name="T30" fmla="*/ 1 w 32"/>
                  <a:gd name="T31" fmla="*/ 0 h 33"/>
                  <a:gd name="T32" fmla="*/ 1 w 32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9"/>
                    </a:lnTo>
                    <a:lnTo>
                      <a:pt x="26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3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3"/>
                    </a:ln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0310" name="Freeform 113"/>
              <p:cNvSpPr/>
              <p:nvPr/>
            </p:nvSpPr>
            <p:spPr bwMode="auto">
              <a:xfrm>
                <a:off x="3774" y="4175"/>
                <a:ext cx="16" cy="17"/>
              </a:xfrm>
              <a:custGeom>
                <a:avLst/>
                <a:gdLst>
                  <a:gd name="T0" fmla="*/ 0 w 33"/>
                  <a:gd name="T1" fmla="*/ 1 h 33"/>
                  <a:gd name="T2" fmla="*/ 0 w 33"/>
                  <a:gd name="T3" fmla="*/ 1 h 33"/>
                  <a:gd name="T4" fmla="*/ 0 w 33"/>
                  <a:gd name="T5" fmla="*/ 1 h 33"/>
                  <a:gd name="T6" fmla="*/ 0 w 33"/>
                  <a:gd name="T7" fmla="*/ 1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1 h 33"/>
                  <a:gd name="T14" fmla="*/ 0 w 33"/>
                  <a:gd name="T15" fmla="*/ 1 h 33"/>
                  <a:gd name="T16" fmla="*/ 0 w 33"/>
                  <a:gd name="T17" fmla="*/ 1 h 33"/>
                  <a:gd name="T18" fmla="*/ 0 w 33"/>
                  <a:gd name="T19" fmla="*/ 1 h 33"/>
                  <a:gd name="T20" fmla="*/ 0 w 33"/>
                  <a:gd name="T21" fmla="*/ 1 h 33"/>
                  <a:gd name="T22" fmla="*/ 0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0 w 33"/>
                  <a:gd name="T29" fmla="*/ 1 h 33"/>
                  <a:gd name="T30" fmla="*/ 0 w 33"/>
                  <a:gd name="T31" fmla="*/ 1 h 33"/>
                  <a:gd name="T32" fmla="*/ 0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33" y="21"/>
                    </a:moveTo>
                    <a:lnTo>
                      <a:pt x="33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5" y="31"/>
                    </a:lnTo>
                    <a:lnTo>
                      <a:pt x="29" y="26"/>
                    </a:lnTo>
                    <a:lnTo>
                      <a:pt x="33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0311" name="Freeform 114"/>
              <p:cNvSpPr/>
              <p:nvPr/>
            </p:nvSpPr>
            <p:spPr bwMode="auto">
              <a:xfrm>
                <a:off x="3789" y="4136"/>
                <a:ext cx="16" cy="17"/>
              </a:xfrm>
              <a:custGeom>
                <a:avLst/>
                <a:gdLst>
                  <a:gd name="T0" fmla="*/ 1 w 32"/>
                  <a:gd name="T1" fmla="*/ 1 h 34"/>
                  <a:gd name="T2" fmla="*/ 1 w 32"/>
                  <a:gd name="T3" fmla="*/ 1 h 34"/>
                  <a:gd name="T4" fmla="*/ 1 w 32"/>
                  <a:gd name="T5" fmla="*/ 1 h 34"/>
                  <a:gd name="T6" fmla="*/ 1 w 32"/>
                  <a:gd name="T7" fmla="*/ 1 h 34"/>
                  <a:gd name="T8" fmla="*/ 1 w 32"/>
                  <a:gd name="T9" fmla="*/ 0 h 34"/>
                  <a:gd name="T10" fmla="*/ 1 w 32"/>
                  <a:gd name="T11" fmla="*/ 0 h 34"/>
                  <a:gd name="T12" fmla="*/ 1 w 32"/>
                  <a:gd name="T13" fmla="*/ 1 h 34"/>
                  <a:gd name="T14" fmla="*/ 1 w 32"/>
                  <a:gd name="T15" fmla="*/ 1 h 34"/>
                  <a:gd name="T16" fmla="*/ 0 w 32"/>
                  <a:gd name="T17" fmla="*/ 1 h 34"/>
                  <a:gd name="T18" fmla="*/ 0 w 32"/>
                  <a:gd name="T19" fmla="*/ 1 h 34"/>
                  <a:gd name="T20" fmla="*/ 1 w 32"/>
                  <a:gd name="T21" fmla="*/ 1 h 34"/>
                  <a:gd name="T22" fmla="*/ 1 w 32"/>
                  <a:gd name="T23" fmla="*/ 1 h 34"/>
                  <a:gd name="T24" fmla="*/ 1 w 32"/>
                  <a:gd name="T25" fmla="*/ 1 h 34"/>
                  <a:gd name="T26" fmla="*/ 1 w 32"/>
                  <a:gd name="T27" fmla="*/ 1 h 34"/>
                  <a:gd name="T28" fmla="*/ 1 w 32"/>
                  <a:gd name="T29" fmla="*/ 1 h 34"/>
                  <a:gd name="T30" fmla="*/ 1 w 32"/>
                  <a:gd name="T31" fmla="*/ 1 h 34"/>
                  <a:gd name="T32" fmla="*/ 1 w 32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4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4"/>
                    </a:lnTo>
                    <a:lnTo>
                      <a:pt x="20" y="34"/>
                    </a:lnTo>
                    <a:lnTo>
                      <a:pt x="25" y="32"/>
                    </a:lnTo>
                    <a:lnTo>
                      <a:pt x="30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0312" name="Freeform 115"/>
              <p:cNvSpPr/>
              <p:nvPr/>
            </p:nvSpPr>
            <p:spPr bwMode="auto">
              <a:xfrm>
                <a:off x="3842" y="4235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0313" name="Freeform 116"/>
              <p:cNvSpPr/>
              <p:nvPr/>
            </p:nvSpPr>
            <p:spPr bwMode="auto">
              <a:xfrm>
                <a:off x="3857" y="4201"/>
                <a:ext cx="16" cy="16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lnTo>
                      <a:pt x="18" y="32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0314" name="Freeform 117"/>
              <p:cNvSpPr/>
              <p:nvPr/>
            </p:nvSpPr>
            <p:spPr bwMode="auto">
              <a:xfrm>
                <a:off x="3861" y="4164"/>
                <a:ext cx="16" cy="17"/>
              </a:xfrm>
              <a:custGeom>
                <a:avLst/>
                <a:gdLst>
                  <a:gd name="T0" fmla="*/ 1 w 32"/>
                  <a:gd name="T1" fmla="*/ 1 h 33"/>
                  <a:gd name="T2" fmla="*/ 1 w 32"/>
                  <a:gd name="T3" fmla="*/ 1 h 33"/>
                  <a:gd name="T4" fmla="*/ 1 w 32"/>
                  <a:gd name="T5" fmla="*/ 1 h 33"/>
                  <a:gd name="T6" fmla="*/ 1 w 32"/>
                  <a:gd name="T7" fmla="*/ 1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1 h 33"/>
                  <a:gd name="T14" fmla="*/ 1 w 32"/>
                  <a:gd name="T15" fmla="*/ 1 h 33"/>
                  <a:gd name="T16" fmla="*/ 0 w 32"/>
                  <a:gd name="T17" fmla="*/ 1 h 33"/>
                  <a:gd name="T18" fmla="*/ 0 w 32"/>
                  <a:gd name="T19" fmla="*/ 1 h 33"/>
                  <a:gd name="T20" fmla="*/ 1 w 32"/>
                  <a:gd name="T21" fmla="*/ 1 h 33"/>
                  <a:gd name="T22" fmla="*/ 1 w 32"/>
                  <a:gd name="T23" fmla="*/ 1 h 33"/>
                  <a:gd name="T24" fmla="*/ 1 w 32"/>
                  <a:gd name="T25" fmla="*/ 1 h 33"/>
                  <a:gd name="T26" fmla="*/ 1 w 32"/>
                  <a:gd name="T27" fmla="*/ 1 h 33"/>
                  <a:gd name="T28" fmla="*/ 1 w 32"/>
                  <a:gd name="T29" fmla="*/ 1 h 33"/>
                  <a:gd name="T30" fmla="*/ 1 w 32"/>
                  <a:gd name="T31" fmla="*/ 1 h 33"/>
                  <a:gd name="T32" fmla="*/ 1 w 32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0315" name="Freeform 118"/>
              <p:cNvSpPr/>
              <p:nvPr/>
            </p:nvSpPr>
            <p:spPr bwMode="auto">
              <a:xfrm>
                <a:off x="4066" y="4265"/>
                <a:ext cx="40" cy="40"/>
              </a:xfrm>
              <a:custGeom>
                <a:avLst/>
                <a:gdLst>
                  <a:gd name="T0" fmla="*/ 1 w 80"/>
                  <a:gd name="T1" fmla="*/ 0 h 80"/>
                  <a:gd name="T2" fmla="*/ 1 w 80"/>
                  <a:gd name="T3" fmla="*/ 0 h 80"/>
                  <a:gd name="T4" fmla="*/ 1 w 80"/>
                  <a:gd name="T5" fmla="*/ 1 h 80"/>
                  <a:gd name="T6" fmla="*/ 1 w 80"/>
                  <a:gd name="T7" fmla="*/ 1 h 80"/>
                  <a:gd name="T8" fmla="*/ 1 w 80"/>
                  <a:gd name="T9" fmla="*/ 1 h 80"/>
                  <a:gd name="T10" fmla="*/ 1 w 80"/>
                  <a:gd name="T11" fmla="*/ 1 h 80"/>
                  <a:gd name="T12" fmla="*/ 1 w 80"/>
                  <a:gd name="T13" fmla="*/ 1 h 80"/>
                  <a:gd name="T14" fmla="*/ 1 w 80"/>
                  <a:gd name="T15" fmla="*/ 1 h 80"/>
                  <a:gd name="T16" fmla="*/ 0 w 80"/>
                  <a:gd name="T17" fmla="*/ 1 h 80"/>
                  <a:gd name="T18" fmla="*/ 0 w 80"/>
                  <a:gd name="T19" fmla="*/ 1 h 80"/>
                  <a:gd name="T20" fmla="*/ 0 w 80"/>
                  <a:gd name="T21" fmla="*/ 1 h 80"/>
                  <a:gd name="T22" fmla="*/ 1 w 80"/>
                  <a:gd name="T23" fmla="*/ 1 h 80"/>
                  <a:gd name="T24" fmla="*/ 1 w 80"/>
                  <a:gd name="T25" fmla="*/ 1 h 80"/>
                  <a:gd name="T26" fmla="*/ 1 w 80"/>
                  <a:gd name="T27" fmla="*/ 1 h 80"/>
                  <a:gd name="T28" fmla="*/ 1 w 80"/>
                  <a:gd name="T29" fmla="*/ 1 h 80"/>
                  <a:gd name="T30" fmla="*/ 1 w 80"/>
                  <a:gd name="T31" fmla="*/ 1 h 80"/>
                  <a:gd name="T32" fmla="*/ 1 w 80"/>
                  <a:gd name="T33" fmla="*/ 1 h 80"/>
                  <a:gd name="T34" fmla="*/ 1 w 80"/>
                  <a:gd name="T35" fmla="*/ 1 h 80"/>
                  <a:gd name="T36" fmla="*/ 1 w 80"/>
                  <a:gd name="T37" fmla="*/ 1 h 80"/>
                  <a:gd name="T38" fmla="*/ 1 w 80"/>
                  <a:gd name="T39" fmla="*/ 1 h 80"/>
                  <a:gd name="T40" fmla="*/ 1 w 80"/>
                  <a:gd name="T41" fmla="*/ 1 h 80"/>
                  <a:gd name="T42" fmla="*/ 1 w 80"/>
                  <a:gd name="T43" fmla="*/ 1 h 80"/>
                  <a:gd name="T44" fmla="*/ 1 w 80"/>
                  <a:gd name="T45" fmla="*/ 1 h 80"/>
                  <a:gd name="T46" fmla="*/ 1 w 80"/>
                  <a:gd name="T47" fmla="*/ 1 h 80"/>
                  <a:gd name="T48" fmla="*/ 1 w 80"/>
                  <a:gd name="T49" fmla="*/ 1 h 80"/>
                  <a:gd name="T50" fmla="*/ 1 w 80"/>
                  <a:gd name="T51" fmla="*/ 1 h 80"/>
                  <a:gd name="T52" fmla="*/ 1 w 80"/>
                  <a:gd name="T53" fmla="*/ 1 h 80"/>
                  <a:gd name="T54" fmla="*/ 1 w 80"/>
                  <a:gd name="T55" fmla="*/ 1 h 80"/>
                  <a:gd name="T56" fmla="*/ 1 w 80"/>
                  <a:gd name="T57" fmla="*/ 1 h 80"/>
                  <a:gd name="T58" fmla="*/ 1 w 80"/>
                  <a:gd name="T59" fmla="*/ 1 h 80"/>
                  <a:gd name="T60" fmla="*/ 1 w 80"/>
                  <a:gd name="T61" fmla="*/ 1 h 80"/>
                  <a:gd name="T62" fmla="*/ 1 w 80"/>
                  <a:gd name="T63" fmla="*/ 1 h 80"/>
                  <a:gd name="T64" fmla="*/ 1 w 80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80">
                    <a:moveTo>
                      <a:pt x="46" y="0"/>
                    </a:moveTo>
                    <a:lnTo>
                      <a:pt x="38" y="0"/>
                    </a:lnTo>
                    <a:lnTo>
                      <a:pt x="30" y="2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9"/>
                    </a:lnTo>
                    <a:lnTo>
                      <a:pt x="3" y="26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9"/>
                    </a:lnTo>
                    <a:lnTo>
                      <a:pt x="18" y="74"/>
                    </a:lnTo>
                    <a:lnTo>
                      <a:pt x="24" y="78"/>
                    </a:lnTo>
                    <a:lnTo>
                      <a:pt x="32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7"/>
                    </a:lnTo>
                    <a:lnTo>
                      <a:pt x="62" y="73"/>
                    </a:lnTo>
                    <a:lnTo>
                      <a:pt x="68" y="67"/>
                    </a:lnTo>
                    <a:lnTo>
                      <a:pt x="73" y="62"/>
                    </a:lnTo>
                    <a:lnTo>
                      <a:pt x="76" y="55"/>
                    </a:lnTo>
                    <a:lnTo>
                      <a:pt x="79" y="47"/>
                    </a:lnTo>
                    <a:lnTo>
                      <a:pt x="80" y="39"/>
                    </a:lnTo>
                    <a:lnTo>
                      <a:pt x="79" y="30"/>
                    </a:lnTo>
                    <a:lnTo>
                      <a:pt x="76" y="24"/>
                    </a:lnTo>
                    <a:lnTo>
                      <a:pt x="73" y="17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0316" name="Freeform 119"/>
              <p:cNvSpPr/>
              <p:nvPr/>
            </p:nvSpPr>
            <p:spPr bwMode="auto">
              <a:xfrm>
                <a:off x="4136" y="4223"/>
                <a:ext cx="40" cy="39"/>
              </a:xfrm>
              <a:custGeom>
                <a:avLst/>
                <a:gdLst>
                  <a:gd name="T0" fmla="*/ 1 w 79"/>
                  <a:gd name="T1" fmla="*/ 0 h 80"/>
                  <a:gd name="T2" fmla="*/ 1 w 79"/>
                  <a:gd name="T3" fmla="*/ 0 h 80"/>
                  <a:gd name="T4" fmla="*/ 1 w 79"/>
                  <a:gd name="T5" fmla="*/ 0 h 80"/>
                  <a:gd name="T6" fmla="*/ 1 w 79"/>
                  <a:gd name="T7" fmla="*/ 0 h 80"/>
                  <a:gd name="T8" fmla="*/ 1 w 79"/>
                  <a:gd name="T9" fmla="*/ 0 h 80"/>
                  <a:gd name="T10" fmla="*/ 1 w 79"/>
                  <a:gd name="T11" fmla="*/ 0 h 80"/>
                  <a:gd name="T12" fmla="*/ 1 w 79"/>
                  <a:gd name="T13" fmla="*/ 0 h 80"/>
                  <a:gd name="T14" fmla="*/ 1 w 79"/>
                  <a:gd name="T15" fmla="*/ 0 h 80"/>
                  <a:gd name="T16" fmla="*/ 0 w 79"/>
                  <a:gd name="T17" fmla="*/ 0 h 80"/>
                  <a:gd name="T18" fmla="*/ 0 w 79"/>
                  <a:gd name="T19" fmla="*/ 0 h 80"/>
                  <a:gd name="T20" fmla="*/ 1 w 79"/>
                  <a:gd name="T21" fmla="*/ 0 h 80"/>
                  <a:gd name="T22" fmla="*/ 1 w 79"/>
                  <a:gd name="T23" fmla="*/ 0 h 80"/>
                  <a:gd name="T24" fmla="*/ 1 w 79"/>
                  <a:gd name="T25" fmla="*/ 0 h 80"/>
                  <a:gd name="T26" fmla="*/ 1 w 79"/>
                  <a:gd name="T27" fmla="*/ 0 h 80"/>
                  <a:gd name="T28" fmla="*/ 1 w 79"/>
                  <a:gd name="T29" fmla="*/ 0 h 80"/>
                  <a:gd name="T30" fmla="*/ 1 w 79"/>
                  <a:gd name="T31" fmla="*/ 0 h 80"/>
                  <a:gd name="T32" fmla="*/ 1 w 79"/>
                  <a:gd name="T33" fmla="*/ 0 h 80"/>
                  <a:gd name="T34" fmla="*/ 1 w 79"/>
                  <a:gd name="T35" fmla="*/ 0 h 80"/>
                  <a:gd name="T36" fmla="*/ 1 w 79"/>
                  <a:gd name="T37" fmla="*/ 0 h 80"/>
                  <a:gd name="T38" fmla="*/ 1 w 79"/>
                  <a:gd name="T39" fmla="*/ 0 h 80"/>
                  <a:gd name="T40" fmla="*/ 1 w 79"/>
                  <a:gd name="T41" fmla="*/ 0 h 80"/>
                  <a:gd name="T42" fmla="*/ 1 w 79"/>
                  <a:gd name="T43" fmla="*/ 0 h 80"/>
                  <a:gd name="T44" fmla="*/ 1 w 79"/>
                  <a:gd name="T45" fmla="*/ 0 h 80"/>
                  <a:gd name="T46" fmla="*/ 1 w 79"/>
                  <a:gd name="T47" fmla="*/ 0 h 80"/>
                  <a:gd name="T48" fmla="*/ 1 w 79"/>
                  <a:gd name="T49" fmla="*/ 0 h 80"/>
                  <a:gd name="T50" fmla="*/ 1 w 79"/>
                  <a:gd name="T51" fmla="*/ 0 h 80"/>
                  <a:gd name="T52" fmla="*/ 1 w 79"/>
                  <a:gd name="T53" fmla="*/ 0 h 80"/>
                  <a:gd name="T54" fmla="*/ 1 w 79"/>
                  <a:gd name="T55" fmla="*/ 0 h 80"/>
                  <a:gd name="T56" fmla="*/ 1 w 79"/>
                  <a:gd name="T57" fmla="*/ 0 h 80"/>
                  <a:gd name="T58" fmla="*/ 1 w 79"/>
                  <a:gd name="T59" fmla="*/ 0 h 80"/>
                  <a:gd name="T60" fmla="*/ 1 w 79"/>
                  <a:gd name="T61" fmla="*/ 0 h 80"/>
                  <a:gd name="T62" fmla="*/ 1 w 79"/>
                  <a:gd name="T63" fmla="*/ 0 h 80"/>
                  <a:gd name="T64" fmla="*/ 1 w 79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79" h="80">
                    <a:moveTo>
                      <a:pt x="47" y="0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4"/>
                    </a:lnTo>
                    <a:lnTo>
                      <a:pt x="17" y="7"/>
                    </a:lnTo>
                    <a:lnTo>
                      <a:pt x="11" y="13"/>
                    </a:lnTo>
                    <a:lnTo>
                      <a:pt x="5" y="19"/>
                    </a:lnTo>
                    <a:lnTo>
                      <a:pt x="2" y="26"/>
                    </a:lnTo>
                    <a:lnTo>
                      <a:pt x="0" y="34"/>
                    </a:lnTo>
                    <a:lnTo>
                      <a:pt x="0" y="42"/>
                    </a:lnTo>
                    <a:lnTo>
                      <a:pt x="1" y="49"/>
                    </a:lnTo>
                    <a:lnTo>
                      <a:pt x="3" y="57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8" y="74"/>
                    </a:lnTo>
                    <a:lnTo>
                      <a:pt x="25" y="78"/>
                    </a:lnTo>
                    <a:lnTo>
                      <a:pt x="33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6"/>
                    </a:lnTo>
                    <a:lnTo>
                      <a:pt x="63" y="73"/>
                    </a:lnTo>
                    <a:lnTo>
                      <a:pt x="69" y="67"/>
                    </a:lnTo>
                    <a:lnTo>
                      <a:pt x="73" y="61"/>
                    </a:lnTo>
                    <a:lnTo>
                      <a:pt x="77" y="55"/>
                    </a:lnTo>
                    <a:lnTo>
                      <a:pt x="79" y="46"/>
                    </a:lnTo>
                    <a:lnTo>
                      <a:pt x="79" y="38"/>
                    </a:lnTo>
                    <a:lnTo>
                      <a:pt x="78" y="31"/>
                    </a:lnTo>
                    <a:lnTo>
                      <a:pt x="76" y="23"/>
                    </a:lnTo>
                    <a:lnTo>
                      <a:pt x="72" y="18"/>
                    </a:lnTo>
                    <a:lnTo>
                      <a:pt x="68" y="12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0317" name="Freeform 120"/>
              <p:cNvSpPr/>
              <p:nvPr/>
            </p:nvSpPr>
            <p:spPr bwMode="auto">
              <a:xfrm>
                <a:off x="4059" y="4190"/>
                <a:ext cx="40" cy="40"/>
              </a:xfrm>
              <a:custGeom>
                <a:avLst/>
                <a:gdLst>
                  <a:gd name="T0" fmla="*/ 1 w 80"/>
                  <a:gd name="T1" fmla="*/ 0 h 78"/>
                  <a:gd name="T2" fmla="*/ 1 w 80"/>
                  <a:gd name="T3" fmla="*/ 0 h 78"/>
                  <a:gd name="T4" fmla="*/ 1 w 80"/>
                  <a:gd name="T5" fmla="*/ 0 h 78"/>
                  <a:gd name="T6" fmla="*/ 1 w 80"/>
                  <a:gd name="T7" fmla="*/ 1 h 78"/>
                  <a:gd name="T8" fmla="*/ 1 w 80"/>
                  <a:gd name="T9" fmla="*/ 1 h 78"/>
                  <a:gd name="T10" fmla="*/ 1 w 80"/>
                  <a:gd name="T11" fmla="*/ 1 h 78"/>
                  <a:gd name="T12" fmla="*/ 1 w 80"/>
                  <a:gd name="T13" fmla="*/ 1 h 78"/>
                  <a:gd name="T14" fmla="*/ 1 w 80"/>
                  <a:gd name="T15" fmla="*/ 1 h 78"/>
                  <a:gd name="T16" fmla="*/ 1 w 80"/>
                  <a:gd name="T17" fmla="*/ 1 h 78"/>
                  <a:gd name="T18" fmla="*/ 0 w 80"/>
                  <a:gd name="T19" fmla="*/ 1 h 78"/>
                  <a:gd name="T20" fmla="*/ 1 w 80"/>
                  <a:gd name="T21" fmla="*/ 1 h 78"/>
                  <a:gd name="T22" fmla="*/ 1 w 80"/>
                  <a:gd name="T23" fmla="*/ 1 h 78"/>
                  <a:gd name="T24" fmla="*/ 1 w 80"/>
                  <a:gd name="T25" fmla="*/ 1 h 78"/>
                  <a:gd name="T26" fmla="*/ 1 w 80"/>
                  <a:gd name="T27" fmla="*/ 1 h 78"/>
                  <a:gd name="T28" fmla="*/ 1 w 80"/>
                  <a:gd name="T29" fmla="*/ 1 h 78"/>
                  <a:gd name="T30" fmla="*/ 1 w 80"/>
                  <a:gd name="T31" fmla="*/ 1 h 78"/>
                  <a:gd name="T32" fmla="*/ 1 w 80"/>
                  <a:gd name="T33" fmla="*/ 1 h 78"/>
                  <a:gd name="T34" fmla="*/ 1 w 80"/>
                  <a:gd name="T35" fmla="*/ 1 h 78"/>
                  <a:gd name="T36" fmla="*/ 1 w 80"/>
                  <a:gd name="T37" fmla="*/ 1 h 78"/>
                  <a:gd name="T38" fmla="*/ 1 w 80"/>
                  <a:gd name="T39" fmla="*/ 1 h 78"/>
                  <a:gd name="T40" fmla="*/ 1 w 80"/>
                  <a:gd name="T41" fmla="*/ 1 h 78"/>
                  <a:gd name="T42" fmla="*/ 1 w 80"/>
                  <a:gd name="T43" fmla="*/ 1 h 78"/>
                  <a:gd name="T44" fmla="*/ 1 w 80"/>
                  <a:gd name="T45" fmla="*/ 1 h 78"/>
                  <a:gd name="T46" fmla="*/ 1 w 80"/>
                  <a:gd name="T47" fmla="*/ 1 h 78"/>
                  <a:gd name="T48" fmla="*/ 1 w 80"/>
                  <a:gd name="T49" fmla="*/ 1 h 78"/>
                  <a:gd name="T50" fmla="*/ 1 w 80"/>
                  <a:gd name="T51" fmla="*/ 1 h 78"/>
                  <a:gd name="T52" fmla="*/ 1 w 80"/>
                  <a:gd name="T53" fmla="*/ 1 h 78"/>
                  <a:gd name="T54" fmla="*/ 1 w 80"/>
                  <a:gd name="T55" fmla="*/ 1 h 78"/>
                  <a:gd name="T56" fmla="*/ 1 w 80"/>
                  <a:gd name="T57" fmla="*/ 1 h 78"/>
                  <a:gd name="T58" fmla="*/ 1 w 80"/>
                  <a:gd name="T59" fmla="*/ 1 h 78"/>
                  <a:gd name="T60" fmla="*/ 1 w 80"/>
                  <a:gd name="T61" fmla="*/ 1 h 78"/>
                  <a:gd name="T62" fmla="*/ 1 w 80"/>
                  <a:gd name="T63" fmla="*/ 1 h 78"/>
                  <a:gd name="T64" fmla="*/ 1 w 80"/>
                  <a:gd name="T65" fmla="*/ 0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8" y="0"/>
                    </a:moveTo>
                    <a:lnTo>
                      <a:pt x="40" y="0"/>
                    </a:lnTo>
                    <a:lnTo>
                      <a:pt x="32" y="0"/>
                    </a:lnTo>
                    <a:lnTo>
                      <a:pt x="25" y="3"/>
                    </a:lnTo>
                    <a:lnTo>
                      <a:pt x="18" y="7"/>
                    </a:lnTo>
                    <a:lnTo>
                      <a:pt x="12" y="11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2" y="32"/>
                    </a:lnTo>
                    <a:lnTo>
                      <a:pt x="0" y="40"/>
                    </a:lnTo>
                    <a:lnTo>
                      <a:pt x="2" y="47"/>
                    </a:lnTo>
                    <a:lnTo>
                      <a:pt x="4" y="55"/>
                    </a:lnTo>
                    <a:lnTo>
                      <a:pt x="7" y="61"/>
                    </a:lnTo>
                    <a:lnTo>
                      <a:pt x="13" y="67"/>
                    </a:lnTo>
                    <a:lnTo>
                      <a:pt x="19" y="72"/>
                    </a:lnTo>
                    <a:lnTo>
                      <a:pt x="26" y="76"/>
                    </a:lnTo>
                    <a:lnTo>
                      <a:pt x="34" y="78"/>
                    </a:lnTo>
                    <a:lnTo>
                      <a:pt x="42" y="78"/>
                    </a:lnTo>
                    <a:lnTo>
                      <a:pt x="50" y="77"/>
                    </a:lnTo>
                    <a:lnTo>
                      <a:pt x="57" y="75"/>
                    </a:lnTo>
                    <a:lnTo>
                      <a:pt x="64" y="71"/>
                    </a:lnTo>
                    <a:lnTo>
                      <a:pt x="70" y="65"/>
                    </a:lnTo>
                    <a:lnTo>
                      <a:pt x="74" y="60"/>
                    </a:lnTo>
                    <a:lnTo>
                      <a:pt x="78" y="53"/>
                    </a:lnTo>
                    <a:lnTo>
                      <a:pt x="80" y="45"/>
                    </a:lnTo>
                    <a:lnTo>
                      <a:pt x="80" y="37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3" y="6"/>
                    </a:lnTo>
                    <a:lnTo>
                      <a:pt x="56" y="2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0318" name="Freeform 121"/>
              <p:cNvSpPr/>
              <p:nvPr/>
            </p:nvSpPr>
            <p:spPr bwMode="auto">
              <a:xfrm>
                <a:off x="3990" y="4195"/>
                <a:ext cx="39" cy="39"/>
              </a:xfrm>
              <a:custGeom>
                <a:avLst/>
                <a:gdLst>
                  <a:gd name="T0" fmla="*/ 0 w 80"/>
                  <a:gd name="T1" fmla="*/ 1 h 78"/>
                  <a:gd name="T2" fmla="*/ 0 w 80"/>
                  <a:gd name="T3" fmla="*/ 0 h 78"/>
                  <a:gd name="T4" fmla="*/ 0 w 80"/>
                  <a:gd name="T5" fmla="*/ 1 h 78"/>
                  <a:gd name="T6" fmla="*/ 0 w 80"/>
                  <a:gd name="T7" fmla="*/ 1 h 78"/>
                  <a:gd name="T8" fmla="*/ 0 w 80"/>
                  <a:gd name="T9" fmla="*/ 1 h 78"/>
                  <a:gd name="T10" fmla="*/ 0 w 80"/>
                  <a:gd name="T11" fmla="*/ 1 h 78"/>
                  <a:gd name="T12" fmla="*/ 0 w 80"/>
                  <a:gd name="T13" fmla="*/ 1 h 78"/>
                  <a:gd name="T14" fmla="*/ 0 w 80"/>
                  <a:gd name="T15" fmla="*/ 1 h 78"/>
                  <a:gd name="T16" fmla="*/ 0 w 80"/>
                  <a:gd name="T17" fmla="*/ 1 h 78"/>
                  <a:gd name="T18" fmla="*/ 0 w 80"/>
                  <a:gd name="T19" fmla="*/ 1 h 78"/>
                  <a:gd name="T20" fmla="*/ 0 w 80"/>
                  <a:gd name="T21" fmla="*/ 1 h 78"/>
                  <a:gd name="T22" fmla="*/ 0 w 80"/>
                  <a:gd name="T23" fmla="*/ 1 h 78"/>
                  <a:gd name="T24" fmla="*/ 0 w 80"/>
                  <a:gd name="T25" fmla="*/ 1 h 78"/>
                  <a:gd name="T26" fmla="*/ 0 w 80"/>
                  <a:gd name="T27" fmla="*/ 1 h 78"/>
                  <a:gd name="T28" fmla="*/ 0 w 80"/>
                  <a:gd name="T29" fmla="*/ 1 h 78"/>
                  <a:gd name="T30" fmla="*/ 0 w 80"/>
                  <a:gd name="T31" fmla="*/ 1 h 78"/>
                  <a:gd name="T32" fmla="*/ 0 w 80"/>
                  <a:gd name="T33" fmla="*/ 1 h 78"/>
                  <a:gd name="T34" fmla="*/ 0 w 80"/>
                  <a:gd name="T35" fmla="*/ 1 h 78"/>
                  <a:gd name="T36" fmla="*/ 0 w 80"/>
                  <a:gd name="T37" fmla="*/ 1 h 78"/>
                  <a:gd name="T38" fmla="*/ 0 w 80"/>
                  <a:gd name="T39" fmla="*/ 1 h 78"/>
                  <a:gd name="T40" fmla="*/ 0 w 80"/>
                  <a:gd name="T41" fmla="*/ 1 h 78"/>
                  <a:gd name="T42" fmla="*/ 0 w 80"/>
                  <a:gd name="T43" fmla="*/ 1 h 78"/>
                  <a:gd name="T44" fmla="*/ 0 w 80"/>
                  <a:gd name="T45" fmla="*/ 1 h 78"/>
                  <a:gd name="T46" fmla="*/ 0 w 80"/>
                  <a:gd name="T47" fmla="*/ 1 h 78"/>
                  <a:gd name="T48" fmla="*/ 0 w 80"/>
                  <a:gd name="T49" fmla="*/ 1 h 78"/>
                  <a:gd name="T50" fmla="*/ 0 w 80"/>
                  <a:gd name="T51" fmla="*/ 1 h 78"/>
                  <a:gd name="T52" fmla="*/ 0 w 80"/>
                  <a:gd name="T53" fmla="*/ 1 h 78"/>
                  <a:gd name="T54" fmla="*/ 0 w 80"/>
                  <a:gd name="T55" fmla="*/ 1 h 78"/>
                  <a:gd name="T56" fmla="*/ 0 w 80"/>
                  <a:gd name="T57" fmla="*/ 1 h 78"/>
                  <a:gd name="T58" fmla="*/ 0 w 80"/>
                  <a:gd name="T59" fmla="*/ 1 h 78"/>
                  <a:gd name="T60" fmla="*/ 0 w 80"/>
                  <a:gd name="T61" fmla="*/ 1 h 78"/>
                  <a:gd name="T62" fmla="*/ 0 w 80"/>
                  <a:gd name="T63" fmla="*/ 1 h 78"/>
                  <a:gd name="T64" fmla="*/ 0 w 80"/>
                  <a:gd name="T65" fmla="*/ 1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7" y="1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3"/>
                    </a:lnTo>
                    <a:lnTo>
                      <a:pt x="17" y="7"/>
                    </a:lnTo>
                    <a:lnTo>
                      <a:pt x="12" y="12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1" y="32"/>
                    </a:lnTo>
                    <a:lnTo>
                      <a:pt x="0" y="40"/>
                    </a:lnTo>
                    <a:lnTo>
                      <a:pt x="1" y="48"/>
                    </a:lnTo>
                    <a:lnTo>
                      <a:pt x="4" y="55"/>
                    </a:lnTo>
                    <a:lnTo>
                      <a:pt x="7" y="62"/>
                    </a:lnTo>
                    <a:lnTo>
                      <a:pt x="13" y="68"/>
                    </a:lnTo>
                    <a:lnTo>
                      <a:pt x="19" y="73"/>
                    </a:lnTo>
                    <a:lnTo>
                      <a:pt x="25" y="76"/>
                    </a:lnTo>
                    <a:lnTo>
                      <a:pt x="33" y="78"/>
                    </a:lnTo>
                    <a:lnTo>
                      <a:pt x="42" y="78"/>
                    </a:lnTo>
                    <a:lnTo>
                      <a:pt x="50" y="78"/>
                    </a:lnTo>
                    <a:lnTo>
                      <a:pt x="57" y="75"/>
                    </a:lnTo>
                    <a:lnTo>
                      <a:pt x="63" y="71"/>
                    </a:lnTo>
                    <a:lnTo>
                      <a:pt x="69" y="67"/>
                    </a:lnTo>
                    <a:lnTo>
                      <a:pt x="74" y="61"/>
                    </a:lnTo>
                    <a:lnTo>
                      <a:pt x="77" y="54"/>
                    </a:lnTo>
                    <a:lnTo>
                      <a:pt x="80" y="46"/>
                    </a:lnTo>
                    <a:lnTo>
                      <a:pt x="80" y="38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2" y="6"/>
                    </a:lnTo>
                    <a:lnTo>
                      <a:pt x="55" y="2"/>
                    </a:lnTo>
                    <a:lnTo>
                      <a:pt x="47" y="1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0319" name="Freeform 122"/>
              <p:cNvSpPr/>
              <p:nvPr/>
            </p:nvSpPr>
            <p:spPr bwMode="auto">
              <a:xfrm>
                <a:off x="4127" y="4147"/>
                <a:ext cx="39" cy="39"/>
              </a:xfrm>
              <a:custGeom>
                <a:avLst/>
                <a:gdLst>
                  <a:gd name="T0" fmla="*/ 0 w 80"/>
                  <a:gd name="T1" fmla="*/ 0 h 79"/>
                  <a:gd name="T2" fmla="*/ 0 w 80"/>
                  <a:gd name="T3" fmla="*/ 0 h 79"/>
                  <a:gd name="T4" fmla="*/ 0 w 80"/>
                  <a:gd name="T5" fmla="*/ 0 h 79"/>
                  <a:gd name="T6" fmla="*/ 0 w 80"/>
                  <a:gd name="T7" fmla="*/ 0 h 79"/>
                  <a:gd name="T8" fmla="*/ 0 w 80"/>
                  <a:gd name="T9" fmla="*/ 0 h 79"/>
                  <a:gd name="T10" fmla="*/ 0 w 80"/>
                  <a:gd name="T11" fmla="*/ 0 h 79"/>
                  <a:gd name="T12" fmla="*/ 0 w 80"/>
                  <a:gd name="T13" fmla="*/ 0 h 79"/>
                  <a:gd name="T14" fmla="*/ 0 w 80"/>
                  <a:gd name="T15" fmla="*/ 0 h 79"/>
                  <a:gd name="T16" fmla="*/ 0 w 80"/>
                  <a:gd name="T17" fmla="*/ 0 h 79"/>
                  <a:gd name="T18" fmla="*/ 0 w 80"/>
                  <a:gd name="T19" fmla="*/ 0 h 79"/>
                  <a:gd name="T20" fmla="*/ 0 w 80"/>
                  <a:gd name="T21" fmla="*/ 0 h 79"/>
                  <a:gd name="T22" fmla="*/ 0 w 80"/>
                  <a:gd name="T23" fmla="*/ 0 h 79"/>
                  <a:gd name="T24" fmla="*/ 0 w 80"/>
                  <a:gd name="T25" fmla="*/ 0 h 79"/>
                  <a:gd name="T26" fmla="*/ 0 w 80"/>
                  <a:gd name="T27" fmla="*/ 0 h 79"/>
                  <a:gd name="T28" fmla="*/ 0 w 80"/>
                  <a:gd name="T29" fmla="*/ 0 h 79"/>
                  <a:gd name="T30" fmla="*/ 0 w 80"/>
                  <a:gd name="T31" fmla="*/ 0 h 79"/>
                  <a:gd name="T32" fmla="*/ 0 w 80"/>
                  <a:gd name="T33" fmla="*/ 0 h 79"/>
                  <a:gd name="T34" fmla="*/ 0 w 80"/>
                  <a:gd name="T35" fmla="*/ 0 h 79"/>
                  <a:gd name="T36" fmla="*/ 0 w 80"/>
                  <a:gd name="T37" fmla="*/ 0 h 79"/>
                  <a:gd name="T38" fmla="*/ 0 w 80"/>
                  <a:gd name="T39" fmla="*/ 0 h 79"/>
                  <a:gd name="T40" fmla="*/ 0 w 80"/>
                  <a:gd name="T41" fmla="*/ 0 h 79"/>
                  <a:gd name="T42" fmla="*/ 0 w 80"/>
                  <a:gd name="T43" fmla="*/ 0 h 79"/>
                  <a:gd name="T44" fmla="*/ 0 w 80"/>
                  <a:gd name="T45" fmla="*/ 0 h 79"/>
                  <a:gd name="T46" fmla="*/ 0 w 80"/>
                  <a:gd name="T47" fmla="*/ 0 h 79"/>
                  <a:gd name="T48" fmla="*/ 0 w 80"/>
                  <a:gd name="T49" fmla="*/ 0 h 79"/>
                  <a:gd name="T50" fmla="*/ 0 w 80"/>
                  <a:gd name="T51" fmla="*/ 0 h 79"/>
                  <a:gd name="T52" fmla="*/ 0 w 80"/>
                  <a:gd name="T53" fmla="*/ 0 h 79"/>
                  <a:gd name="T54" fmla="*/ 0 w 80"/>
                  <a:gd name="T55" fmla="*/ 0 h 79"/>
                  <a:gd name="T56" fmla="*/ 0 w 80"/>
                  <a:gd name="T57" fmla="*/ 0 h 79"/>
                  <a:gd name="T58" fmla="*/ 0 w 80"/>
                  <a:gd name="T59" fmla="*/ 0 h 79"/>
                  <a:gd name="T60" fmla="*/ 0 w 80"/>
                  <a:gd name="T61" fmla="*/ 0 h 79"/>
                  <a:gd name="T62" fmla="*/ 0 w 80"/>
                  <a:gd name="T63" fmla="*/ 0 h 79"/>
                  <a:gd name="T64" fmla="*/ 0 w 80"/>
                  <a:gd name="T65" fmla="*/ 0 h 7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9">
                    <a:moveTo>
                      <a:pt x="46" y="0"/>
                    </a:moveTo>
                    <a:lnTo>
                      <a:pt x="38" y="0"/>
                    </a:lnTo>
                    <a:lnTo>
                      <a:pt x="30" y="0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8"/>
                    </a:lnTo>
                    <a:lnTo>
                      <a:pt x="2" y="24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40" y="79"/>
                    </a:lnTo>
                    <a:lnTo>
                      <a:pt x="49" y="79"/>
                    </a:lnTo>
                    <a:lnTo>
                      <a:pt x="55" y="75"/>
                    </a:lnTo>
                    <a:lnTo>
                      <a:pt x="62" y="72"/>
                    </a:lnTo>
                    <a:lnTo>
                      <a:pt x="68" y="67"/>
                    </a:lnTo>
                    <a:lnTo>
                      <a:pt x="73" y="61"/>
                    </a:lnTo>
                    <a:lnTo>
                      <a:pt x="76" y="54"/>
                    </a:lnTo>
                    <a:lnTo>
                      <a:pt x="78" y="46"/>
                    </a:lnTo>
                    <a:lnTo>
                      <a:pt x="80" y="38"/>
                    </a:lnTo>
                    <a:lnTo>
                      <a:pt x="78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0320" name="Freeform 123"/>
              <p:cNvSpPr/>
              <p:nvPr/>
            </p:nvSpPr>
            <p:spPr bwMode="auto">
              <a:xfrm>
                <a:off x="4216" y="4162"/>
                <a:ext cx="37" cy="39"/>
              </a:xfrm>
              <a:custGeom>
                <a:avLst/>
                <a:gdLst>
                  <a:gd name="T0" fmla="*/ 1 w 73"/>
                  <a:gd name="T1" fmla="*/ 0 h 79"/>
                  <a:gd name="T2" fmla="*/ 1 w 73"/>
                  <a:gd name="T3" fmla="*/ 0 h 79"/>
                  <a:gd name="T4" fmla="*/ 1 w 73"/>
                  <a:gd name="T5" fmla="*/ 0 h 79"/>
                  <a:gd name="T6" fmla="*/ 1 w 73"/>
                  <a:gd name="T7" fmla="*/ 0 h 79"/>
                  <a:gd name="T8" fmla="*/ 1 w 73"/>
                  <a:gd name="T9" fmla="*/ 0 h 79"/>
                  <a:gd name="T10" fmla="*/ 1 w 73"/>
                  <a:gd name="T11" fmla="*/ 0 h 79"/>
                  <a:gd name="T12" fmla="*/ 1 w 73"/>
                  <a:gd name="T13" fmla="*/ 0 h 79"/>
                  <a:gd name="T14" fmla="*/ 1 w 73"/>
                  <a:gd name="T15" fmla="*/ 0 h 79"/>
                  <a:gd name="T16" fmla="*/ 1 w 73"/>
                  <a:gd name="T17" fmla="*/ 0 h 79"/>
                  <a:gd name="T18" fmla="*/ 1 w 73"/>
                  <a:gd name="T19" fmla="*/ 0 h 79"/>
                  <a:gd name="T20" fmla="*/ 1 w 73"/>
                  <a:gd name="T21" fmla="*/ 0 h 79"/>
                  <a:gd name="T22" fmla="*/ 1 w 73"/>
                  <a:gd name="T23" fmla="*/ 0 h 79"/>
                  <a:gd name="T24" fmla="*/ 0 w 73"/>
                  <a:gd name="T25" fmla="*/ 0 h 79"/>
                  <a:gd name="T26" fmla="*/ 0 w 73"/>
                  <a:gd name="T27" fmla="*/ 0 h 79"/>
                  <a:gd name="T28" fmla="*/ 0 w 73"/>
                  <a:gd name="T29" fmla="*/ 0 h 79"/>
                  <a:gd name="T30" fmla="*/ 1 w 73"/>
                  <a:gd name="T31" fmla="*/ 0 h 79"/>
                  <a:gd name="T32" fmla="*/ 1 w 73"/>
                  <a:gd name="T33" fmla="*/ 0 h 79"/>
                  <a:gd name="T34" fmla="*/ 1 w 73"/>
                  <a:gd name="T35" fmla="*/ 0 h 79"/>
                  <a:gd name="T36" fmla="*/ 1 w 73"/>
                  <a:gd name="T37" fmla="*/ 0 h 79"/>
                  <a:gd name="T38" fmla="*/ 1 w 73"/>
                  <a:gd name="T39" fmla="*/ 0 h 79"/>
                  <a:gd name="T40" fmla="*/ 1 w 73"/>
                  <a:gd name="T41" fmla="*/ 0 h 79"/>
                  <a:gd name="T42" fmla="*/ 1 w 73"/>
                  <a:gd name="T43" fmla="*/ 0 h 79"/>
                  <a:gd name="T44" fmla="*/ 1 w 73"/>
                  <a:gd name="T45" fmla="*/ 0 h 79"/>
                  <a:gd name="T46" fmla="*/ 1 w 73"/>
                  <a:gd name="T47" fmla="*/ 0 h 79"/>
                  <a:gd name="T48" fmla="*/ 1 w 73"/>
                  <a:gd name="T49" fmla="*/ 0 h 79"/>
                  <a:gd name="T50" fmla="*/ 1 w 73"/>
                  <a:gd name="T51" fmla="*/ 0 h 79"/>
                  <a:gd name="T52" fmla="*/ 1 w 73"/>
                  <a:gd name="T53" fmla="*/ 0 h 79"/>
                  <a:gd name="T54" fmla="*/ 1 w 73"/>
                  <a:gd name="T55" fmla="*/ 0 h 79"/>
                  <a:gd name="T56" fmla="*/ 1 w 73"/>
                  <a:gd name="T57" fmla="*/ 0 h 79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73" h="79">
                    <a:moveTo>
                      <a:pt x="73" y="19"/>
                    </a:moveTo>
                    <a:lnTo>
                      <a:pt x="69" y="12"/>
                    </a:lnTo>
                    <a:lnTo>
                      <a:pt x="62" y="7"/>
                    </a:lnTo>
                    <a:lnTo>
                      <a:pt x="54" y="2"/>
                    </a:lnTo>
                    <a:lnTo>
                      <a:pt x="46" y="0"/>
                    </a:lnTo>
                    <a:lnTo>
                      <a:pt x="38" y="0"/>
                    </a:lnTo>
                    <a:lnTo>
                      <a:pt x="30" y="1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0" y="12"/>
                    </a:lnTo>
                    <a:lnTo>
                      <a:pt x="5" y="19"/>
                    </a:lnTo>
                    <a:lnTo>
                      <a:pt x="2" y="25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49"/>
                    </a:lnTo>
                    <a:lnTo>
                      <a:pt x="3" y="55"/>
                    </a:lnTo>
                    <a:lnTo>
                      <a:pt x="7" y="62"/>
                    </a:lnTo>
                    <a:lnTo>
                      <a:pt x="11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35" y="79"/>
                    </a:lnTo>
                    <a:lnTo>
                      <a:pt x="38" y="79"/>
                    </a:lnTo>
                    <a:lnTo>
                      <a:pt x="41" y="79"/>
                    </a:lnTo>
                    <a:lnTo>
                      <a:pt x="43" y="79"/>
                    </a:lnTo>
                    <a:lnTo>
                      <a:pt x="48" y="70"/>
                    </a:lnTo>
                    <a:lnTo>
                      <a:pt x="58" y="52"/>
                    </a:lnTo>
                    <a:lnTo>
                      <a:pt x="69" y="31"/>
                    </a:lnTo>
                    <a:lnTo>
                      <a:pt x="73" y="19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0321" name="Freeform 124"/>
              <p:cNvSpPr/>
              <p:nvPr/>
            </p:nvSpPr>
            <p:spPr bwMode="auto">
              <a:xfrm>
                <a:off x="3983" y="4266"/>
                <a:ext cx="31" cy="33"/>
              </a:xfrm>
              <a:custGeom>
                <a:avLst/>
                <a:gdLst>
                  <a:gd name="T0" fmla="*/ 1 w 61"/>
                  <a:gd name="T1" fmla="*/ 1 h 66"/>
                  <a:gd name="T2" fmla="*/ 1 w 61"/>
                  <a:gd name="T3" fmla="*/ 1 h 66"/>
                  <a:gd name="T4" fmla="*/ 1 w 61"/>
                  <a:gd name="T5" fmla="*/ 1 h 66"/>
                  <a:gd name="T6" fmla="*/ 1 w 61"/>
                  <a:gd name="T7" fmla="*/ 1 h 66"/>
                  <a:gd name="T8" fmla="*/ 1 w 61"/>
                  <a:gd name="T9" fmla="*/ 1 h 66"/>
                  <a:gd name="T10" fmla="*/ 1 w 61"/>
                  <a:gd name="T11" fmla="*/ 1 h 66"/>
                  <a:gd name="T12" fmla="*/ 1 w 61"/>
                  <a:gd name="T13" fmla="*/ 1 h 66"/>
                  <a:gd name="T14" fmla="*/ 1 w 61"/>
                  <a:gd name="T15" fmla="*/ 1 h 66"/>
                  <a:gd name="T16" fmla="*/ 1 w 61"/>
                  <a:gd name="T17" fmla="*/ 1 h 66"/>
                  <a:gd name="T18" fmla="*/ 1 w 61"/>
                  <a:gd name="T19" fmla="*/ 1 h 66"/>
                  <a:gd name="T20" fmla="*/ 1 w 61"/>
                  <a:gd name="T21" fmla="*/ 1 h 66"/>
                  <a:gd name="T22" fmla="*/ 1 w 61"/>
                  <a:gd name="T23" fmla="*/ 1 h 66"/>
                  <a:gd name="T24" fmla="*/ 1 w 61"/>
                  <a:gd name="T25" fmla="*/ 1 h 66"/>
                  <a:gd name="T26" fmla="*/ 1 w 61"/>
                  <a:gd name="T27" fmla="*/ 0 h 66"/>
                  <a:gd name="T28" fmla="*/ 1 w 61"/>
                  <a:gd name="T29" fmla="*/ 1 h 66"/>
                  <a:gd name="T30" fmla="*/ 1 w 61"/>
                  <a:gd name="T31" fmla="*/ 1 h 66"/>
                  <a:gd name="T32" fmla="*/ 0 w 61"/>
                  <a:gd name="T33" fmla="*/ 1 h 66"/>
                  <a:gd name="T34" fmla="*/ 1 w 61"/>
                  <a:gd name="T35" fmla="*/ 1 h 66"/>
                  <a:gd name="T36" fmla="*/ 1 w 61"/>
                  <a:gd name="T37" fmla="*/ 1 h 66"/>
                  <a:gd name="T38" fmla="*/ 1 w 61"/>
                  <a:gd name="T39" fmla="*/ 1 h 66"/>
                  <a:gd name="T40" fmla="*/ 1 w 61"/>
                  <a:gd name="T41" fmla="*/ 1 h 66"/>
                  <a:gd name="T42" fmla="*/ 1 w 61"/>
                  <a:gd name="T43" fmla="*/ 1 h 66"/>
                  <a:gd name="T44" fmla="*/ 1 w 61"/>
                  <a:gd name="T45" fmla="*/ 1 h 66"/>
                  <a:gd name="T46" fmla="*/ 1 w 61"/>
                  <a:gd name="T47" fmla="*/ 1 h 66"/>
                  <a:gd name="T48" fmla="*/ 1 w 61"/>
                  <a:gd name="T49" fmla="*/ 1 h 6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61" h="66">
                    <a:moveTo>
                      <a:pt x="53" y="66"/>
                    </a:moveTo>
                    <a:lnTo>
                      <a:pt x="57" y="61"/>
                    </a:lnTo>
                    <a:lnTo>
                      <a:pt x="59" y="56"/>
                    </a:lnTo>
                    <a:lnTo>
                      <a:pt x="60" y="52"/>
                    </a:lnTo>
                    <a:lnTo>
                      <a:pt x="61" y="47"/>
                    </a:lnTo>
                    <a:lnTo>
                      <a:pt x="61" y="39"/>
                    </a:lnTo>
                    <a:lnTo>
                      <a:pt x="60" y="31"/>
                    </a:lnTo>
                    <a:lnTo>
                      <a:pt x="58" y="24"/>
                    </a:lnTo>
                    <a:lnTo>
                      <a:pt x="55" y="17"/>
                    </a:lnTo>
                    <a:lnTo>
                      <a:pt x="50" y="11"/>
                    </a:lnTo>
                    <a:lnTo>
                      <a:pt x="43" y="7"/>
                    </a:lnTo>
                    <a:lnTo>
                      <a:pt x="36" y="3"/>
                    </a:lnTo>
                    <a:lnTo>
                      <a:pt x="29" y="1"/>
                    </a:lnTo>
                    <a:lnTo>
                      <a:pt x="21" y="0"/>
                    </a:lnTo>
                    <a:lnTo>
                      <a:pt x="13" y="1"/>
                    </a:lnTo>
                    <a:lnTo>
                      <a:pt x="6" y="3"/>
                    </a:lnTo>
                    <a:lnTo>
                      <a:pt x="0" y="7"/>
                    </a:lnTo>
                    <a:lnTo>
                      <a:pt x="2" y="9"/>
                    </a:lnTo>
                    <a:lnTo>
                      <a:pt x="5" y="14"/>
                    </a:lnTo>
                    <a:lnTo>
                      <a:pt x="11" y="22"/>
                    </a:lnTo>
                    <a:lnTo>
                      <a:pt x="19" y="31"/>
                    </a:lnTo>
                    <a:lnTo>
                      <a:pt x="27" y="41"/>
                    </a:lnTo>
                    <a:lnTo>
                      <a:pt x="35" y="51"/>
                    </a:lnTo>
                    <a:lnTo>
                      <a:pt x="44" y="59"/>
                    </a:lnTo>
                    <a:lnTo>
                      <a:pt x="53" y="66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0322" name="Freeform 125"/>
              <p:cNvSpPr/>
              <p:nvPr/>
            </p:nvSpPr>
            <p:spPr bwMode="auto">
              <a:xfrm>
                <a:off x="4852" y="4125"/>
                <a:ext cx="17" cy="17"/>
              </a:xfrm>
              <a:custGeom>
                <a:avLst/>
                <a:gdLst>
                  <a:gd name="T0" fmla="*/ 1 w 34"/>
                  <a:gd name="T1" fmla="*/ 1 h 34"/>
                  <a:gd name="T2" fmla="*/ 1 w 34"/>
                  <a:gd name="T3" fmla="*/ 1 h 34"/>
                  <a:gd name="T4" fmla="*/ 1 w 34"/>
                  <a:gd name="T5" fmla="*/ 1 h 34"/>
                  <a:gd name="T6" fmla="*/ 1 w 34"/>
                  <a:gd name="T7" fmla="*/ 1 h 34"/>
                  <a:gd name="T8" fmla="*/ 1 w 34"/>
                  <a:gd name="T9" fmla="*/ 1 h 34"/>
                  <a:gd name="T10" fmla="*/ 1 w 34"/>
                  <a:gd name="T11" fmla="*/ 1 h 34"/>
                  <a:gd name="T12" fmla="*/ 1 w 34"/>
                  <a:gd name="T13" fmla="*/ 1 h 34"/>
                  <a:gd name="T14" fmla="*/ 1 w 34"/>
                  <a:gd name="T15" fmla="*/ 1 h 34"/>
                  <a:gd name="T16" fmla="*/ 1 w 34"/>
                  <a:gd name="T17" fmla="*/ 1 h 34"/>
                  <a:gd name="T18" fmla="*/ 1 w 34"/>
                  <a:gd name="T19" fmla="*/ 0 h 34"/>
                  <a:gd name="T20" fmla="*/ 1 w 34"/>
                  <a:gd name="T21" fmla="*/ 1 h 34"/>
                  <a:gd name="T22" fmla="*/ 1 w 34"/>
                  <a:gd name="T23" fmla="*/ 1 h 34"/>
                  <a:gd name="T24" fmla="*/ 0 w 34"/>
                  <a:gd name="T25" fmla="*/ 1 h 34"/>
                  <a:gd name="T26" fmla="*/ 0 w 34"/>
                  <a:gd name="T27" fmla="*/ 1 h 34"/>
                  <a:gd name="T28" fmla="*/ 1 w 34"/>
                  <a:gd name="T29" fmla="*/ 1 h 34"/>
                  <a:gd name="T30" fmla="*/ 1 w 34"/>
                  <a:gd name="T31" fmla="*/ 1 h 34"/>
                  <a:gd name="T32" fmla="*/ 1 w 34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4">
                    <a:moveTo>
                      <a:pt x="12" y="34"/>
                    </a:moveTo>
                    <a:lnTo>
                      <a:pt x="19" y="34"/>
                    </a:lnTo>
                    <a:lnTo>
                      <a:pt x="24" y="33"/>
                    </a:lnTo>
                    <a:lnTo>
                      <a:pt x="29" y="28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2" y="10"/>
                    </a:lnTo>
                    <a:lnTo>
                      <a:pt x="28" y="5"/>
                    </a:lnTo>
                    <a:lnTo>
                      <a:pt x="22" y="2"/>
                    </a:lnTo>
                    <a:lnTo>
                      <a:pt x="15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6" y="30"/>
                    </a:lnTo>
                    <a:lnTo>
                      <a:pt x="12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0323" name="Freeform 126"/>
              <p:cNvSpPr/>
              <p:nvPr/>
            </p:nvSpPr>
            <p:spPr bwMode="auto">
              <a:xfrm>
                <a:off x="4885" y="4152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0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1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1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8" y="3"/>
                    </a:lnTo>
                    <a:lnTo>
                      <a:pt x="22" y="0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1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0324" name="Freeform 127"/>
              <p:cNvSpPr/>
              <p:nvPr/>
            </p:nvSpPr>
            <p:spPr bwMode="auto">
              <a:xfrm>
                <a:off x="4701" y="4202"/>
                <a:ext cx="17" cy="17"/>
              </a:xfrm>
              <a:custGeom>
                <a:avLst/>
                <a:gdLst>
                  <a:gd name="T0" fmla="*/ 1 w 34"/>
                  <a:gd name="T1" fmla="*/ 1 h 33"/>
                  <a:gd name="T2" fmla="*/ 1 w 34"/>
                  <a:gd name="T3" fmla="*/ 1 h 33"/>
                  <a:gd name="T4" fmla="*/ 1 w 34"/>
                  <a:gd name="T5" fmla="*/ 1 h 33"/>
                  <a:gd name="T6" fmla="*/ 1 w 34"/>
                  <a:gd name="T7" fmla="*/ 1 h 33"/>
                  <a:gd name="T8" fmla="*/ 1 w 34"/>
                  <a:gd name="T9" fmla="*/ 1 h 33"/>
                  <a:gd name="T10" fmla="*/ 1 w 34"/>
                  <a:gd name="T11" fmla="*/ 1 h 33"/>
                  <a:gd name="T12" fmla="*/ 1 w 34"/>
                  <a:gd name="T13" fmla="*/ 1 h 33"/>
                  <a:gd name="T14" fmla="*/ 1 w 34"/>
                  <a:gd name="T15" fmla="*/ 1 h 33"/>
                  <a:gd name="T16" fmla="*/ 1 w 34"/>
                  <a:gd name="T17" fmla="*/ 1 h 33"/>
                  <a:gd name="T18" fmla="*/ 1 w 34"/>
                  <a:gd name="T19" fmla="*/ 0 h 33"/>
                  <a:gd name="T20" fmla="*/ 1 w 34"/>
                  <a:gd name="T21" fmla="*/ 1 h 33"/>
                  <a:gd name="T22" fmla="*/ 1 w 34"/>
                  <a:gd name="T23" fmla="*/ 1 h 33"/>
                  <a:gd name="T24" fmla="*/ 1 w 34"/>
                  <a:gd name="T25" fmla="*/ 1 h 33"/>
                  <a:gd name="T26" fmla="*/ 0 w 34"/>
                  <a:gd name="T27" fmla="*/ 1 h 33"/>
                  <a:gd name="T28" fmla="*/ 1 w 34"/>
                  <a:gd name="T29" fmla="*/ 1 h 33"/>
                  <a:gd name="T30" fmla="*/ 1 w 34"/>
                  <a:gd name="T31" fmla="*/ 1 h 33"/>
                  <a:gd name="T32" fmla="*/ 1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3"/>
                    </a:moveTo>
                    <a:lnTo>
                      <a:pt x="19" y="33"/>
                    </a:lnTo>
                    <a:lnTo>
                      <a:pt x="25" y="32"/>
                    </a:lnTo>
                    <a:lnTo>
                      <a:pt x="29" y="28"/>
                    </a:lnTo>
                    <a:lnTo>
                      <a:pt x="33" y="22"/>
                    </a:lnTo>
                    <a:lnTo>
                      <a:pt x="34" y="16"/>
                    </a:lnTo>
                    <a:lnTo>
                      <a:pt x="33" y="9"/>
                    </a:lnTo>
                    <a:lnTo>
                      <a:pt x="28" y="5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10" y="2"/>
                    </a:lnTo>
                    <a:lnTo>
                      <a:pt x="5" y="6"/>
                    </a:lnTo>
                    <a:lnTo>
                      <a:pt x="2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30"/>
                    </a:lnTo>
                    <a:lnTo>
                      <a:pt x="12" y="3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0325" name="Freeform 128"/>
              <p:cNvSpPr/>
              <p:nvPr/>
            </p:nvSpPr>
            <p:spPr bwMode="auto">
              <a:xfrm>
                <a:off x="4742" y="4201"/>
                <a:ext cx="16" cy="17"/>
              </a:xfrm>
              <a:custGeom>
                <a:avLst/>
                <a:gdLst>
                  <a:gd name="T0" fmla="*/ 0 w 34"/>
                  <a:gd name="T1" fmla="*/ 1 h 33"/>
                  <a:gd name="T2" fmla="*/ 0 w 34"/>
                  <a:gd name="T3" fmla="*/ 1 h 33"/>
                  <a:gd name="T4" fmla="*/ 0 w 34"/>
                  <a:gd name="T5" fmla="*/ 1 h 33"/>
                  <a:gd name="T6" fmla="*/ 0 w 34"/>
                  <a:gd name="T7" fmla="*/ 1 h 33"/>
                  <a:gd name="T8" fmla="*/ 0 w 34"/>
                  <a:gd name="T9" fmla="*/ 1 h 33"/>
                  <a:gd name="T10" fmla="*/ 0 w 34"/>
                  <a:gd name="T11" fmla="*/ 1 h 33"/>
                  <a:gd name="T12" fmla="*/ 0 w 34"/>
                  <a:gd name="T13" fmla="*/ 1 h 33"/>
                  <a:gd name="T14" fmla="*/ 0 w 34"/>
                  <a:gd name="T15" fmla="*/ 1 h 33"/>
                  <a:gd name="T16" fmla="*/ 0 w 34"/>
                  <a:gd name="T17" fmla="*/ 1 h 33"/>
                  <a:gd name="T18" fmla="*/ 0 w 34"/>
                  <a:gd name="T19" fmla="*/ 0 h 33"/>
                  <a:gd name="T20" fmla="*/ 0 w 34"/>
                  <a:gd name="T21" fmla="*/ 1 h 33"/>
                  <a:gd name="T22" fmla="*/ 0 w 34"/>
                  <a:gd name="T23" fmla="*/ 1 h 33"/>
                  <a:gd name="T24" fmla="*/ 0 w 34"/>
                  <a:gd name="T25" fmla="*/ 1 h 33"/>
                  <a:gd name="T26" fmla="*/ 0 w 34"/>
                  <a:gd name="T27" fmla="*/ 1 h 33"/>
                  <a:gd name="T28" fmla="*/ 0 w 34"/>
                  <a:gd name="T29" fmla="*/ 1 h 33"/>
                  <a:gd name="T30" fmla="*/ 0 w 34"/>
                  <a:gd name="T31" fmla="*/ 1 h 33"/>
                  <a:gd name="T32" fmla="*/ 0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2"/>
                    </a:moveTo>
                    <a:lnTo>
                      <a:pt x="19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1" y="9"/>
                    </a:lnTo>
                    <a:lnTo>
                      <a:pt x="28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0326" name="Freeform 129"/>
              <p:cNvSpPr/>
              <p:nvPr/>
            </p:nvSpPr>
            <p:spPr bwMode="auto">
              <a:xfrm>
                <a:off x="4782" y="4209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1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5" y="29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0327" name="Freeform 130"/>
              <p:cNvSpPr/>
              <p:nvPr/>
            </p:nvSpPr>
            <p:spPr bwMode="auto">
              <a:xfrm>
                <a:off x="4820" y="4226"/>
                <a:ext cx="17" cy="17"/>
              </a:xfrm>
              <a:custGeom>
                <a:avLst/>
                <a:gdLst>
                  <a:gd name="T0" fmla="*/ 1 w 33"/>
                  <a:gd name="T1" fmla="*/ 1 h 34"/>
                  <a:gd name="T2" fmla="*/ 1 w 33"/>
                  <a:gd name="T3" fmla="*/ 1 h 34"/>
                  <a:gd name="T4" fmla="*/ 1 w 33"/>
                  <a:gd name="T5" fmla="*/ 1 h 34"/>
                  <a:gd name="T6" fmla="*/ 1 w 33"/>
                  <a:gd name="T7" fmla="*/ 1 h 34"/>
                  <a:gd name="T8" fmla="*/ 1 w 33"/>
                  <a:gd name="T9" fmla="*/ 1 h 34"/>
                  <a:gd name="T10" fmla="*/ 1 w 33"/>
                  <a:gd name="T11" fmla="*/ 1 h 34"/>
                  <a:gd name="T12" fmla="*/ 1 w 33"/>
                  <a:gd name="T13" fmla="*/ 1 h 34"/>
                  <a:gd name="T14" fmla="*/ 1 w 33"/>
                  <a:gd name="T15" fmla="*/ 1 h 34"/>
                  <a:gd name="T16" fmla="*/ 1 w 33"/>
                  <a:gd name="T17" fmla="*/ 1 h 34"/>
                  <a:gd name="T18" fmla="*/ 1 w 33"/>
                  <a:gd name="T19" fmla="*/ 0 h 34"/>
                  <a:gd name="T20" fmla="*/ 1 w 33"/>
                  <a:gd name="T21" fmla="*/ 1 h 34"/>
                  <a:gd name="T22" fmla="*/ 1 w 33"/>
                  <a:gd name="T23" fmla="*/ 1 h 34"/>
                  <a:gd name="T24" fmla="*/ 1 w 33"/>
                  <a:gd name="T25" fmla="*/ 1 h 34"/>
                  <a:gd name="T26" fmla="*/ 0 w 33"/>
                  <a:gd name="T27" fmla="*/ 1 h 34"/>
                  <a:gd name="T28" fmla="*/ 1 w 33"/>
                  <a:gd name="T29" fmla="*/ 1 h 34"/>
                  <a:gd name="T30" fmla="*/ 1 w 33"/>
                  <a:gd name="T31" fmla="*/ 1 h 34"/>
                  <a:gd name="T32" fmla="*/ 1 w 33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4">
                    <a:moveTo>
                      <a:pt x="11" y="34"/>
                    </a:moveTo>
                    <a:lnTo>
                      <a:pt x="18" y="34"/>
                    </a:lnTo>
                    <a:lnTo>
                      <a:pt x="24" y="33"/>
                    </a:lnTo>
                    <a:lnTo>
                      <a:pt x="30" y="28"/>
                    </a:lnTo>
                    <a:lnTo>
                      <a:pt x="33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7" y="5"/>
                    </a:lnTo>
                    <a:lnTo>
                      <a:pt x="22" y="1"/>
                    </a:lnTo>
                    <a:lnTo>
                      <a:pt x="16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1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5" y="30"/>
                    </a:lnTo>
                    <a:lnTo>
                      <a:pt x="11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0328" name="Freeform 131"/>
              <p:cNvSpPr/>
              <p:nvPr/>
            </p:nvSpPr>
            <p:spPr bwMode="auto">
              <a:xfrm>
                <a:off x="4853" y="4250"/>
                <a:ext cx="16" cy="16"/>
              </a:xfrm>
              <a:custGeom>
                <a:avLst/>
                <a:gdLst>
                  <a:gd name="T0" fmla="*/ 0 w 33"/>
                  <a:gd name="T1" fmla="*/ 0 h 33"/>
                  <a:gd name="T2" fmla="*/ 0 w 33"/>
                  <a:gd name="T3" fmla="*/ 0 h 33"/>
                  <a:gd name="T4" fmla="*/ 0 w 33"/>
                  <a:gd name="T5" fmla="*/ 0 h 33"/>
                  <a:gd name="T6" fmla="*/ 0 w 33"/>
                  <a:gd name="T7" fmla="*/ 0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0 h 33"/>
                  <a:gd name="T14" fmla="*/ 0 w 33"/>
                  <a:gd name="T15" fmla="*/ 0 h 33"/>
                  <a:gd name="T16" fmla="*/ 0 w 33"/>
                  <a:gd name="T17" fmla="*/ 0 h 33"/>
                  <a:gd name="T18" fmla="*/ 0 w 33"/>
                  <a:gd name="T19" fmla="*/ 0 h 33"/>
                  <a:gd name="T20" fmla="*/ 0 w 33"/>
                  <a:gd name="T21" fmla="*/ 0 h 33"/>
                  <a:gd name="T22" fmla="*/ 0 w 33"/>
                  <a:gd name="T23" fmla="*/ 0 h 33"/>
                  <a:gd name="T24" fmla="*/ 0 w 33"/>
                  <a:gd name="T25" fmla="*/ 0 h 33"/>
                  <a:gd name="T26" fmla="*/ 0 w 33"/>
                  <a:gd name="T27" fmla="*/ 0 h 33"/>
                  <a:gd name="T28" fmla="*/ 0 w 33"/>
                  <a:gd name="T29" fmla="*/ 0 h 33"/>
                  <a:gd name="T30" fmla="*/ 0 w 33"/>
                  <a:gd name="T31" fmla="*/ 0 h 33"/>
                  <a:gd name="T32" fmla="*/ 0 w 33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2" y="32"/>
                    </a:moveTo>
                    <a:lnTo>
                      <a:pt x="18" y="33"/>
                    </a:lnTo>
                    <a:lnTo>
                      <a:pt x="25" y="32"/>
                    </a:lnTo>
                    <a:lnTo>
                      <a:pt x="29" y="27"/>
                    </a:lnTo>
                    <a:lnTo>
                      <a:pt x="33" y="21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1" y="1"/>
                    </a:lnTo>
                    <a:lnTo>
                      <a:pt x="15" y="0"/>
                    </a:lnTo>
                    <a:lnTo>
                      <a:pt x="8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0329" name="Freeform 132"/>
              <p:cNvSpPr/>
              <p:nvPr/>
            </p:nvSpPr>
            <p:spPr bwMode="auto">
              <a:xfrm>
                <a:off x="4680" y="4230"/>
                <a:ext cx="188" cy="72"/>
              </a:xfrm>
              <a:custGeom>
                <a:avLst/>
                <a:gdLst>
                  <a:gd name="T0" fmla="*/ 1 w 376"/>
                  <a:gd name="T1" fmla="*/ 1 h 144"/>
                  <a:gd name="T2" fmla="*/ 1 w 376"/>
                  <a:gd name="T3" fmla="*/ 1 h 144"/>
                  <a:gd name="T4" fmla="*/ 1 w 376"/>
                  <a:gd name="T5" fmla="*/ 1 h 144"/>
                  <a:gd name="T6" fmla="*/ 1 w 376"/>
                  <a:gd name="T7" fmla="*/ 1 h 144"/>
                  <a:gd name="T8" fmla="*/ 1 w 376"/>
                  <a:gd name="T9" fmla="*/ 1 h 144"/>
                  <a:gd name="T10" fmla="*/ 1 w 376"/>
                  <a:gd name="T11" fmla="*/ 1 h 144"/>
                  <a:gd name="T12" fmla="*/ 1 w 376"/>
                  <a:gd name="T13" fmla="*/ 1 h 144"/>
                  <a:gd name="T14" fmla="*/ 1 w 376"/>
                  <a:gd name="T15" fmla="*/ 1 h 144"/>
                  <a:gd name="T16" fmla="*/ 1 w 376"/>
                  <a:gd name="T17" fmla="*/ 1 h 144"/>
                  <a:gd name="T18" fmla="*/ 1 w 376"/>
                  <a:gd name="T19" fmla="*/ 1 h 144"/>
                  <a:gd name="T20" fmla="*/ 1 w 376"/>
                  <a:gd name="T21" fmla="*/ 1 h 144"/>
                  <a:gd name="T22" fmla="*/ 1 w 376"/>
                  <a:gd name="T23" fmla="*/ 1 h 144"/>
                  <a:gd name="T24" fmla="*/ 1 w 376"/>
                  <a:gd name="T25" fmla="*/ 1 h 144"/>
                  <a:gd name="T26" fmla="*/ 1 w 376"/>
                  <a:gd name="T27" fmla="*/ 1 h 144"/>
                  <a:gd name="T28" fmla="*/ 1 w 376"/>
                  <a:gd name="T29" fmla="*/ 1 h 144"/>
                  <a:gd name="T30" fmla="*/ 1 w 376"/>
                  <a:gd name="T31" fmla="*/ 1 h 144"/>
                  <a:gd name="T32" fmla="*/ 1 w 376"/>
                  <a:gd name="T33" fmla="*/ 1 h 144"/>
                  <a:gd name="T34" fmla="*/ 1 w 376"/>
                  <a:gd name="T35" fmla="*/ 1 h 144"/>
                  <a:gd name="T36" fmla="*/ 1 w 376"/>
                  <a:gd name="T37" fmla="*/ 1 h 144"/>
                  <a:gd name="T38" fmla="*/ 1 w 376"/>
                  <a:gd name="T39" fmla="*/ 0 h 144"/>
                  <a:gd name="T40" fmla="*/ 1 w 376"/>
                  <a:gd name="T41" fmla="*/ 1 h 144"/>
                  <a:gd name="T42" fmla="*/ 1 w 376"/>
                  <a:gd name="T43" fmla="*/ 1 h 144"/>
                  <a:gd name="T44" fmla="*/ 1 w 376"/>
                  <a:gd name="T45" fmla="*/ 1 h 144"/>
                  <a:gd name="T46" fmla="*/ 1 w 376"/>
                  <a:gd name="T47" fmla="*/ 1 h 144"/>
                  <a:gd name="T48" fmla="*/ 0 w 376"/>
                  <a:gd name="T49" fmla="*/ 1 h 144"/>
                  <a:gd name="T50" fmla="*/ 1 w 376"/>
                  <a:gd name="T51" fmla="*/ 1 h 144"/>
                  <a:gd name="T52" fmla="*/ 1 w 376"/>
                  <a:gd name="T53" fmla="*/ 1 h 144"/>
                  <a:gd name="T54" fmla="*/ 1 w 376"/>
                  <a:gd name="T55" fmla="*/ 1 h 144"/>
                  <a:gd name="T56" fmla="*/ 1 w 376"/>
                  <a:gd name="T57" fmla="*/ 1 h 144"/>
                  <a:gd name="T58" fmla="*/ 1 w 376"/>
                  <a:gd name="T59" fmla="*/ 1 h 144"/>
                  <a:gd name="T60" fmla="*/ 1 w 376"/>
                  <a:gd name="T61" fmla="*/ 1 h 144"/>
                  <a:gd name="T62" fmla="*/ 1 w 376"/>
                  <a:gd name="T63" fmla="*/ 1 h 144"/>
                  <a:gd name="T64" fmla="*/ 1 w 376"/>
                  <a:gd name="T65" fmla="*/ 1 h 144"/>
                  <a:gd name="T66" fmla="*/ 1 w 376"/>
                  <a:gd name="T67" fmla="*/ 1 h 144"/>
                  <a:gd name="T68" fmla="*/ 1 w 376"/>
                  <a:gd name="T69" fmla="*/ 1 h 144"/>
                  <a:gd name="T70" fmla="*/ 1 w 376"/>
                  <a:gd name="T71" fmla="*/ 1 h 144"/>
                  <a:gd name="T72" fmla="*/ 1 w 376"/>
                  <a:gd name="T73" fmla="*/ 1 h 144"/>
                  <a:gd name="T74" fmla="*/ 1 w 376"/>
                  <a:gd name="T75" fmla="*/ 1 h 144"/>
                  <a:gd name="T76" fmla="*/ 1 w 376"/>
                  <a:gd name="T77" fmla="*/ 1 h 144"/>
                  <a:gd name="T78" fmla="*/ 1 w 376"/>
                  <a:gd name="T79" fmla="*/ 1 h 144"/>
                  <a:gd name="T80" fmla="*/ 1 w 376"/>
                  <a:gd name="T81" fmla="*/ 1 h 144"/>
                  <a:gd name="T82" fmla="*/ 1 w 376"/>
                  <a:gd name="T83" fmla="*/ 1 h 144"/>
                  <a:gd name="T84" fmla="*/ 1 w 376"/>
                  <a:gd name="T85" fmla="*/ 1 h 144"/>
                  <a:gd name="T86" fmla="*/ 1 w 376"/>
                  <a:gd name="T87" fmla="*/ 1 h 144"/>
                  <a:gd name="T88" fmla="*/ 1 w 376"/>
                  <a:gd name="T89" fmla="*/ 1 h 144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376" h="144">
                    <a:moveTo>
                      <a:pt x="340" y="144"/>
                    </a:moveTo>
                    <a:lnTo>
                      <a:pt x="344" y="141"/>
                    </a:lnTo>
                    <a:lnTo>
                      <a:pt x="349" y="137"/>
                    </a:lnTo>
                    <a:lnTo>
                      <a:pt x="353" y="134"/>
                    </a:lnTo>
                    <a:lnTo>
                      <a:pt x="358" y="130"/>
                    </a:lnTo>
                    <a:lnTo>
                      <a:pt x="363" y="127"/>
                    </a:lnTo>
                    <a:lnTo>
                      <a:pt x="367" y="122"/>
                    </a:lnTo>
                    <a:lnTo>
                      <a:pt x="372" y="119"/>
                    </a:lnTo>
                    <a:lnTo>
                      <a:pt x="376" y="114"/>
                    </a:lnTo>
                    <a:lnTo>
                      <a:pt x="358" y="95"/>
                    </a:lnTo>
                    <a:lnTo>
                      <a:pt x="337" y="76"/>
                    </a:lnTo>
                    <a:lnTo>
                      <a:pt x="314" y="60"/>
                    </a:lnTo>
                    <a:lnTo>
                      <a:pt x="291" y="46"/>
                    </a:lnTo>
                    <a:lnTo>
                      <a:pt x="266" y="34"/>
                    </a:lnTo>
                    <a:lnTo>
                      <a:pt x="239" y="23"/>
                    </a:lnTo>
                    <a:lnTo>
                      <a:pt x="213" y="15"/>
                    </a:lnTo>
                    <a:lnTo>
                      <a:pt x="186" y="9"/>
                    </a:lnTo>
                    <a:lnTo>
                      <a:pt x="160" y="5"/>
                    </a:lnTo>
                    <a:lnTo>
                      <a:pt x="133" y="1"/>
                    </a:lnTo>
                    <a:lnTo>
                      <a:pt x="108" y="0"/>
                    </a:lnTo>
                    <a:lnTo>
                      <a:pt x="83" y="1"/>
                    </a:lnTo>
                    <a:lnTo>
                      <a:pt x="60" y="4"/>
                    </a:lnTo>
                    <a:lnTo>
                      <a:pt x="38" y="7"/>
                    </a:lnTo>
                    <a:lnTo>
                      <a:pt x="17" y="13"/>
                    </a:lnTo>
                    <a:lnTo>
                      <a:pt x="0" y="20"/>
                    </a:lnTo>
                    <a:lnTo>
                      <a:pt x="4" y="32"/>
                    </a:lnTo>
                    <a:lnTo>
                      <a:pt x="9" y="45"/>
                    </a:lnTo>
                    <a:lnTo>
                      <a:pt x="15" y="58"/>
                    </a:lnTo>
                    <a:lnTo>
                      <a:pt x="21" y="69"/>
                    </a:lnTo>
                    <a:lnTo>
                      <a:pt x="40" y="60"/>
                    </a:lnTo>
                    <a:lnTo>
                      <a:pt x="61" y="54"/>
                    </a:lnTo>
                    <a:lnTo>
                      <a:pt x="83" y="50"/>
                    </a:lnTo>
                    <a:lnTo>
                      <a:pt x="106" y="47"/>
                    </a:lnTo>
                    <a:lnTo>
                      <a:pt x="128" y="47"/>
                    </a:lnTo>
                    <a:lnTo>
                      <a:pt x="151" y="49"/>
                    </a:lnTo>
                    <a:lnTo>
                      <a:pt x="174" y="52"/>
                    </a:lnTo>
                    <a:lnTo>
                      <a:pt x="197" y="58"/>
                    </a:lnTo>
                    <a:lnTo>
                      <a:pt x="219" y="65"/>
                    </a:lnTo>
                    <a:lnTo>
                      <a:pt x="241" y="73"/>
                    </a:lnTo>
                    <a:lnTo>
                      <a:pt x="261" y="82"/>
                    </a:lnTo>
                    <a:lnTo>
                      <a:pt x="280" y="92"/>
                    </a:lnTo>
                    <a:lnTo>
                      <a:pt x="298" y="104"/>
                    </a:lnTo>
                    <a:lnTo>
                      <a:pt x="314" y="117"/>
                    </a:lnTo>
                    <a:lnTo>
                      <a:pt x="328" y="130"/>
                    </a:lnTo>
                    <a:lnTo>
                      <a:pt x="340" y="144"/>
                    </a:lnTo>
                    <a:close/>
                  </a:path>
                </a:pathLst>
              </a:custGeom>
              <a:solidFill>
                <a:srgbClr val="D100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0330" name="Freeform 133"/>
              <p:cNvSpPr/>
              <p:nvPr/>
            </p:nvSpPr>
            <p:spPr bwMode="auto">
              <a:xfrm>
                <a:off x="3482" y="4271"/>
                <a:ext cx="1433" cy="69"/>
              </a:xfrm>
              <a:custGeom>
                <a:avLst/>
                <a:gdLst>
                  <a:gd name="T0" fmla="*/ 0 w 2868"/>
                  <a:gd name="T1" fmla="*/ 1 h 137"/>
                  <a:gd name="T2" fmla="*/ 0 w 2868"/>
                  <a:gd name="T3" fmla="*/ 0 h 137"/>
                  <a:gd name="T4" fmla="*/ 0 w 2868"/>
                  <a:gd name="T5" fmla="*/ 0 h 137"/>
                  <a:gd name="T6" fmla="*/ 0 w 2868"/>
                  <a:gd name="T7" fmla="*/ 1 h 137"/>
                  <a:gd name="T8" fmla="*/ 0 w 2868"/>
                  <a:gd name="T9" fmla="*/ 1 h 1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868" h="137">
                    <a:moveTo>
                      <a:pt x="2868" y="134"/>
                    </a:moveTo>
                    <a:lnTo>
                      <a:pt x="2868" y="0"/>
                    </a:lnTo>
                    <a:lnTo>
                      <a:pt x="0" y="0"/>
                    </a:lnTo>
                    <a:lnTo>
                      <a:pt x="7" y="137"/>
                    </a:lnTo>
                    <a:lnTo>
                      <a:pt x="2868" y="134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0331" name="Freeform 134"/>
              <p:cNvSpPr/>
              <p:nvPr/>
            </p:nvSpPr>
            <p:spPr bwMode="auto">
              <a:xfrm>
                <a:off x="3452" y="4178"/>
                <a:ext cx="202" cy="140"/>
              </a:xfrm>
              <a:custGeom>
                <a:avLst/>
                <a:gdLst>
                  <a:gd name="T0" fmla="*/ 1 w 404"/>
                  <a:gd name="T1" fmla="*/ 0 h 281"/>
                  <a:gd name="T2" fmla="*/ 1 w 404"/>
                  <a:gd name="T3" fmla="*/ 0 h 281"/>
                  <a:gd name="T4" fmla="*/ 1 w 404"/>
                  <a:gd name="T5" fmla="*/ 0 h 281"/>
                  <a:gd name="T6" fmla="*/ 1 w 404"/>
                  <a:gd name="T7" fmla="*/ 0 h 281"/>
                  <a:gd name="T8" fmla="*/ 1 w 404"/>
                  <a:gd name="T9" fmla="*/ 0 h 281"/>
                  <a:gd name="T10" fmla="*/ 1 w 404"/>
                  <a:gd name="T11" fmla="*/ 0 h 281"/>
                  <a:gd name="T12" fmla="*/ 1 w 404"/>
                  <a:gd name="T13" fmla="*/ 0 h 281"/>
                  <a:gd name="T14" fmla="*/ 1 w 404"/>
                  <a:gd name="T15" fmla="*/ 0 h 281"/>
                  <a:gd name="T16" fmla="*/ 1 w 404"/>
                  <a:gd name="T17" fmla="*/ 0 h 281"/>
                  <a:gd name="T18" fmla="*/ 1 w 404"/>
                  <a:gd name="T19" fmla="*/ 0 h 281"/>
                  <a:gd name="T20" fmla="*/ 1 w 404"/>
                  <a:gd name="T21" fmla="*/ 0 h 281"/>
                  <a:gd name="T22" fmla="*/ 1 w 404"/>
                  <a:gd name="T23" fmla="*/ 0 h 281"/>
                  <a:gd name="T24" fmla="*/ 1 w 404"/>
                  <a:gd name="T25" fmla="*/ 0 h 281"/>
                  <a:gd name="T26" fmla="*/ 1 w 404"/>
                  <a:gd name="T27" fmla="*/ 0 h 281"/>
                  <a:gd name="T28" fmla="*/ 1 w 404"/>
                  <a:gd name="T29" fmla="*/ 0 h 281"/>
                  <a:gd name="T30" fmla="*/ 1 w 404"/>
                  <a:gd name="T31" fmla="*/ 0 h 281"/>
                  <a:gd name="T32" fmla="*/ 1 w 404"/>
                  <a:gd name="T33" fmla="*/ 0 h 281"/>
                  <a:gd name="T34" fmla="*/ 1 w 404"/>
                  <a:gd name="T35" fmla="*/ 0 h 281"/>
                  <a:gd name="T36" fmla="*/ 1 w 404"/>
                  <a:gd name="T37" fmla="*/ 0 h 281"/>
                  <a:gd name="T38" fmla="*/ 1 w 404"/>
                  <a:gd name="T39" fmla="*/ 0 h 281"/>
                  <a:gd name="T40" fmla="*/ 1 w 404"/>
                  <a:gd name="T41" fmla="*/ 0 h 281"/>
                  <a:gd name="T42" fmla="*/ 1 w 404"/>
                  <a:gd name="T43" fmla="*/ 0 h 281"/>
                  <a:gd name="T44" fmla="*/ 1 w 404"/>
                  <a:gd name="T45" fmla="*/ 0 h 281"/>
                  <a:gd name="T46" fmla="*/ 1 w 404"/>
                  <a:gd name="T47" fmla="*/ 0 h 281"/>
                  <a:gd name="T48" fmla="*/ 1 w 404"/>
                  <a:gd name="T49" fmla="*/ 0 h 281"/>
                  <a:gd name="T50" fmla="*/ 1 w 404"/>
                  <a:gd name="T51" fmla="*/ 0 h 281"/>
                  <a:gd name="T52" fmla="*/ 1 w 404"/>
                  <a:gd name="T53" fmla="*/ 0 h 281"/>
                  <a:gd name="T54" fmla="*/ 1 w 404"/>
                  <a:gd name="T55" fmla="*/ 0 h 281"/>
                  <a:gd name="T56" fmla="*/ 1 w 404"/>
                  <a:gd name="T57" fmla="*/ 0 h 281"/>
                  <a:gd name="T58" fmla="*/ 1 w 404"/>
                  <a:gd name="T59" fmla="*/ 0 h 281"/>
                  <a:gd name="T60" fmla="*/ 1 w 404"/>
                  <a:gd name="T61" fmla="*/ 0 h 281"/>
                  <a:gd name="T62" fmla="*/ 1 w 404"/>
                  <a:gd name="T63" fmla="*/ 0 h 281"/>
                  <a:gd name="T64" fmla="*/ 1 w 404"/>
                  <a:gd name="T65" fmla="*/ 0 h 281"/>
                  <a:gd name="T66" fmla="*/ 1 w 404"/>
                  <a:gd name="T67" fmla="*/ 0 h 281"/>
                  <a:gd name="T68" fmla="*/ 1 w 404"/>
                  <a:gd name="T69" fmla="*/ 0 h 281"/>
                  <a:gd name="T70" fmla="*/ 1 w 404"/>
                  <a:gd name="T71" fmla="*/ 0 h 281"/>
                  <a:gd name="T72" fmla="*/ 1 w 404"/>
                  <a:gd name="T73" fmla="*/ 0 h 281"/>
                  <a:gd name="T74" fmla="*/ 1 w 404"/>
                  <a:gd name="T75" fmla="*/ 0 h 281"/>
                  <a:gd name="T76" fmla="*/ 1 w 404"/>
                  <a:gd name="T77" fmla="*/ 0 h 281"/>
                  <a:gd name="T78" fmla="*/ 1 w 404"/>
                  <a:gd name="T79" fmla="*/ 0 h 281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4" h="281">
                    <a:moveTo>
                      <a:pt x="339" y="270"/>
                    </a:moveTo>
                    <a:lnTo>
                      <a:pt x="323" y="270"/>
                    </a:lnTo>
                    <a:lnTo>
                      <a:pt x="306" y="271"/>
                    </a:lnTo>
                    <a:lnTo>
                      <a:pt x="290" y="271"/>
                    </a:lnTo>
                    <a:lnTo>
                      <a:pt x="274" y="271"/>
                    </a:lnTo>
                    <a:lnTo>
                      <a:pt x="258" y="273"/>
                    </a:lnTo>
                    <a:lnTo>
                      <a:pt x="241" y="273"/>
                    </a:lnTo>
                    <a:lnTo>
                      <a:pt x="225" y="274"/>
                    </a:lnTo>
                    <a:lnTo>
                      <a:pt x="209" y="274"/>
                    </a:lnTo>
                    <a:lnTo>
                      <a:pt x="194" y="275"/>
                    </a:lnTo>
                    <a:lnTo>
                      <a:pt x="178" y="276"/>
                    </a:lnTo>
                    <a:lnTo>
                      <a:pt x="163" y="276"/>
                    </a:lnTo>
                    <a:lnTo>
                      <a:pt x="148" y="277"/>
                    </a:lnTo>
                    <a:lnTo>
                      <a:pt x="133" y="278"/>
                    </a:lnTo>
                    <a:lnTo>
                      <a:pt x="118" y="279"/>
                    </a:lnTo>
                    <a:lnTo>
                      <a:pt x="103" y="279"/>
                    </a:lnTo>
                    <a:lnTo>
                      <a:pt x="89" y="281"/>
                    </a:lnTo>
                    <a:lnTo>
                      <a:pt x="86" y="258"/>
                    </a:lnTo>
                    <a:lnTo>
                      <a:pt x="80" y="233"/>
                    </a:lnTo>
                    <a:lnTo>
                      <a:pt x="72" y="209"/>
                    </a:lnTo>
                    <a:lnTo>
                      <a:pt x="62" y="185"/>
                    </a:lnTo>
                    <a:lnTo>
                      <a:pt x="49" y="163"/>
                    </a:lnTo>
                    <a:lnTo>
                      <a:pt x="34" y="142"/>
                    </a:lnTo>
                    <a:lnTo>
                      <a:pt x="18" y="125"/>
                    </a:lnTo>
                    <a:lnTo>
                      <a:pt x="0" y="112"/>
                    </a:lnTo>
                    <a:lnTo>
                      <a:pt x="20" y="118"/>
                    </a:lnTo>
                    <a:lnTo>
                      <a:pt x="40" y="127"/>
                    </a:lnTo>
                    <a:lnTo>
                      <a:pt x="57" y="139"/>
                    </a:lnTo>
                    <a:lnTo>
                      <a:pt x="73" y="155"/>
                    </a:lnTo>
                    <a:lnTo>
                      <a:pt x="89" y="173"/>
                    </a:lnTo>
                    <a:lnTo>
                      <a:pt x="103" y="196"/>
                    </a:lnTo>
                    <a:lnTo>
                      <a:pt x="118" y="223"/>
                    </a:lnTo>
                    <a:lnTo>
                      <a:pt x="133" y="254"/>
                    </a:lnTo>
                    <a:lnTo>
                      <a:pt x="140" y="223"/>
                    </a:lnTo>
                    <a:lnTo>
                      <a:pt x="142" y="188"/>
                    </a:lnTo>
                    <a:lnTo>
                      <a:pt x="142" y="153"/>
                    </a:lnTo>
                    <a:lnTo>
                      <a:pt x="139" y="116"/>
                    </a:lnTo>
                    <a:lnTo>
                      <a:pt x="133" y="81"/>
                    </a:lnTo>
                    <a:lnTo>
                      <a:pt x="125" y="50"/>
                    </a:lnTo>
                    <a:lnTo>
                      <a:pt x="115" y="23"/>
                    </a:lnTo>
                    <a:lnTo>
                      <a:pt x="102" y="5"/>
                    </a:lnTo>
                    <a:lnTo>
                      <a:pt x="121" y="18"/>
                    </a:lnTo>
                    <a:lnTo>
                      <a:pt x="140" y="34"/>
                    </a:lnTo>
                    <a:lnTo>
                      <a:pt x="157" y="53"/>
                    </a:lnTo>
                    <a:lnTo>
                      <a:pt x="174" y="78"/>
                    </a:lnTo>
                    <a:lnTo>
                      <a:pt x="188" y="106"/>
                    </a:lnTo>
                    <a:lnTo>
                      <a:pt x="201" y="141"/>
                    </a:lnTo>
                    <a:lnTo>
                      <a:pt x="212" y="183"/>
                    </a:lnTo>
                    <a:lnTo>
                      <a:pt x="218" y="231"/>
                    </a:lnTo>
                    <a:lnTo>
                      <a:pt x="229" y="208"/>
                    </a:lnTo>
                    <a:lnTo>
                      <a:pt x="237" y="183"/>
                    </a:lnTo>
                    <a:lnTo>
                      <a:pt x="243" y="154"/>
                    </a:lnTo>
                    <a:lnTo>
                      <a:pt x="245" y="124"/>
                    </a:lnTo>
                    <a:lnTo>
                      <a:pt x="245" y="93"/>
                    </a:lnTo>
                    <a:lnTo>
                      <a:pt x="241" y="62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0" y="30"/>
                    </a:lnTo>
                    <a:lnTo>
                      <a:pt x="255" y="57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8" y="128"/>
                    </a:lnTo>
                    <a:lnTo>
                      <a:pt x="294" y="151"/>
                    </a:lnTo>
                    <a:lnTo>
                      <a:pt x="298" y="173"/>
                    </a:lnTo>
                    <a:lnTo>
                      <a:pt x="299" y="195"/>
                    </a:lnTo>
                    <a:lnTo>
                      <a:pt x="312" y="173"/>
                    </a:lnTo>
                    <a:lnTo>
                      <a:pt x="326" y="148"/>
                    </a:lnTo>
                    <a:lnTo>
                      <a:pt x="340" y="121"/>
                    </a:lnTo>
                    <a:lnTo>
                      <a:pt x="354" y="94"/>
                    </a:lnTo>
                    <a:lnTo>
                      <a:pt x="366" y="67"/>
                    </a:lnTo>
                    <a:lnTo>
                      <a:pt x="375" y="42"/>
                    </a:lnTo>
                    <a:lnTo>
                      <a:pt x="382" y="20"/>
                    </a:lnTo>
                    <a:lnTo>
                      <a:pt x="384" y="3"/>
                    </a:lnTo>
                    <a:lnTo>
                      <a:pt x="392" y="27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4" y="112"/>
                    </a:lnTo>
                    <a:lnTo>
                      <a:pt x="398" y="146"/>
                    </a:lnTo>
                    <a:lnTo>
                      <a:pt x="388" y="184"/>
                    </a:lnTo>
                    <a:lnTo>
                      <a:pt x="368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0332" name="Freeform 135"/>
              <p:cNvSpPr/>
              <p:nvPr/>
            </p:nvSpPr>
            <p:spPr bwMode="auto">
              <a:xfrm>
                <a:off x="4880" y="4200"/>
                <a:ext cx="51" cy="71"/>
              </a:xfrm>
              <a:custGeom>
                <a:avLst/>
                <a:gdLst>
                  <a:gd name="T0" fmla="*/ 1 w 102"/>
                  <a:gd name="T1" fmla="*/ 1 h 142"/>
                  <a:gd name="T2" fmla="*/ 0 w 102"/>
                  <a:gd name="T3" fmla="*/ 1 h 142"/>
                  <a:gd name="T4" fmla="*/ 1 w 102"/>
                  <a:gd name="T5" fmla="*/ 1 h 142"/>
                  <a:gd name="T6" fmla="*/ 1 w 102"/>
                  <a:gd name="T7" fmla="*/ 1 h 142"/>
                  <a:gd name="T8" fmla="*/ 1 w 102"/>
                  <a:gd name="T9" fmla="*/ 1 h 142"/>
                  <a:gd name="T10" fmla="*/ 1 w 102"/>
                  <a:gd name="T11" fmla="*/ 1 h 142"/>
                  <a:gd name="T12" fmla="*/ 1 w 102"/>
                  <a:gd name="T13" fmla="*/ 1 h 142"/>
                  <a:gd name="T14" fmla="*/ 1 w 102"/>
                  <a:gd name="T15" fmla="*/ 1 h 142"/>
                  <a:gd name="T16" fmla="*/ 1 w 102"/>
                  <a:gd name="T17" fmla="*/ 1 h 142"/>
                  <a:gd name="T18" fmla="*/ 1 w 102"/>
                  <a:gd name="T19" fmla="*/ 0 h 142"/>
                  <a:gd name="T20" fmla="*/ 1 w 102"/>
                  <a:gd name="T21" fmla="*/ 1 h 142"/>
                  <a:gd name="T22" fmla="*/ 1 w 102"/>
                  <a:gd name="T23" fmla="*/ 1 h 142"/>
                  <a:gd name="T24" fmla="*/ 1 w 102"/>
                  <a:gd name="T25" fmla="*/ 1 h 142"/>
                  <a:gd name="T26" fmla="*/ 1 w 102"/>
                  <a:gd name="T27" fmla="*/ 1 h 14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2" h="142">
                    <a:moveTo>
                      <a:pt x="71" y="142"/>
                    </a:moveTo>
                    <a:lnTo>
                      <a:pt x="0" y="142"/>
                    </a:lnTo>
                    <a:lnTo>
                      <a:pt x="6" y="123"/>
                    </a:lnTo>
                    <a:lnTo>
                      <a:pt x="16" y="102"/>
                    </a:lnTo>
                    <a:lnTo>
                      <a:pt x="27" y="82"/>
                    </a:lnTo>
                    <a:lnTo>
                      <a:pt x="41" y="61"/>
                    </a:lnTo>
                    <a:lnTo>
                      <a:pt x="56" y="43"/>
                    </a:lnTo>
                    <a:lnTo>
                      <a:pt x="71" y="26"/>
                    </a:lnTo>
                    <a:lnTo>
                      <a:pt x="87" y="12"/>
                    </a:lnTo>
                    <a:lnTo>
                      <a:pt x="102" y="0"/>
                    </a:lnTo>
                    <a:lnTo>
                      <a:pt x="84" y="41"/>
                    </a:lnTo>
                    <a:lnTo>
                      <a:pt x="74" y="78"/>
                    </a:lnTo>
                    <a:lnTo>
                      <a:pt x="71" y="112"/>
                    </a:lnTo>
                    <a:lnTo>
                      <a:pt x="71" y="14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0333" name="Freeform 136"/>
              <p:cNvSpPr/>
              <p:nvPr/>
            </p:nvSpPr>
            <p:spPr bwMode="auto">
              <a:xfrm>
                <a:off x="3666" y="4127"/>
                <a:ext cx="558" cy="206"/>
              </a:xfrm>
              <a:custGeom>
                <a:avLst/>
                <a:gdLst>
                  <a:gd name="T0" fmla="*/ 0 w 1117"/>
                  <a:gd name="T1" fmla="*/ 1 h 412"/>
                  <a:gd name="T2" fmla="*/ 0 w 1117"/>
                  <a:gd name="T3" fmla="*/ 1 h 412"/>
                  <a:gd name="T4" fmla="*/ 0 w 1117"/>
                  <a:gd name="T5" fmla="*/ 1 h 412"/>
                  <a:gd name="T6" fmla="*/ 0 w 1117"/>
                  <a:gd name="T7" fmla="*/ 1 h 412"/>
                  <a:gd name="T8" fmla="*/ 0 w 1117"/>
                  <a:gd name="T9" fmla="*/ 1 h 412"/>
                  <a:gd name="T10" fmla="*/ 0 w 1117"/>
                  <a:gd name="T11" fmla="*/ 1 h 412"/>
                  <a:gd name="T12" fmla="*/ 0 w 1117"/>
                  <a:gd name="T13" fmla="*/ 1 h 412"/>
                  <a:gd name="T14" fmla="*/ 0 w 1117"/>
                  <a:gd name="T15" fmla="*/ 1 h 412"/>
                  <a:gd name="T16" fmla="*/ 0 w 1117"/>
                  <a:gd name="T17" fmla="*/ 1 h 412"/>
                  <a:gd name="T18" fmla="*/ 0 w 1117"/>
                  <a:gd name="T19" fmla="*/ 1 h 412"/>
                  <a:gd name="T20" fmla="*/ 0 w 1117"/>
                  <a:gd name="T21" fmla="*/ 1 h 412"/>
                  <a:gd name="T22" fmla="*/ 0 w 1117"/>
                  <a:gd name="T23" fmla="*/ 1 h 412"/>
                  <a:gd name="T24" fmla="*/ 0 w 1117"/>
                  <a:gd name="T25" fmla="*/ 1 h 412"/>
                  <a:gd name="T26" fmla="*/ 0 w 1117"/>
                  <a:gd name="T27" fmla="*/ 1 h 412"/>
                  <a:gd name="T28" fmla="*/ 0 w 1117"/>
                  <a:gd name="T29" fmla="*/ 1 h 412"/>
                  <a:gd name="T30" fmla="*/ 0 w 1117"/>
                  <a:gd name="T31" fmla="*/ 1 h 412"/>
                  <a:gd name="T32" fmla="*/ 0 w 1117"/>
                  <a:gd name="T33" fmla="*/ 1 h 412"/>
                  <a:gd name="T34" fmla="*/ 0 w 1117"/>
                  <a:gd name="T35" fmla="*/ 1 h 412"/>
                  <a:gd name="T36" fmla="*/ 0 w 1117"/>
                  <a:gd name="T37" fmla="*/ 1 h 412"/>
                  <a:gd name="T38" fmla="*/ 0 w 1117"/>
                  <a:gd name="T39" fmla="*/ 1 h 412"/>
                  <a:gd name="T40" fmla="*/ 0 w 1117"/>
                  <a:gd name="T41" fmla="*/ 1 h 412"/>
                  <a:gd name="T42" fmla="*/ 0 w 1117"/>
                  <a:gd name="T43" fmla="*/ 1 h 412"/>
                  <a:gd name="T44" fmla="*/ 0 w 1117"/>
                  <a:gd name="T45" fmla="*/ 1 h 412"/>
                  <a:gd name="T46" fmla="*/ 0 w 1117"/>
                  <a:gd name="T47" fmla="*/ 1 h 412"/>
                  <a:gd name="T48" fmla="*/ 0 w 1117"/>
                  <a:gd name="T49" fmla="*/ 1 h 412"/>
                  <a:gd name="T50" fmla="*/ 0 w 1117"/>
                  <a:gd name="T51" fmla="*/ 1 h 412"/>
                  <a:gd name="T52" fmla="*/ 0 w 1117"/>
                  <a:gd name="T53" fmla="*/ 1 h 412"/>
                  <a:gd name="T54" fmla="*/ 0 w 1117"/>
                  <a:gd name="T55" fmla="*/ 1 h 412"/>
                  <a:gd name="T56" fmla="*/ 0 w 1117"/>
                  <a:gd name="T57" fmla="*/ 1 h 412"/>
                  <a:gd name="T58" fmla="*/ 0 w 1117"/>
                  <a:gd name="T59" fmla="*/ 1 h 412"/>
                  <a:gd name="T60" fmla="*/ 0 w 1117"/>
                  <a:gd name="T61" fmla="*/ 1 h 412"/>
                  <a:gd name="T62" fmla="*/ 0 w 1117"/>
                  <a:gd name="T63" fmla="*/ 1 h 412"/>
                  <a:gd name="T64" fmla="*/ 0 w 1117"/>
                  <a:gd name="T65" fmla="*/ 0 h 412"/>
                  <a:gd name="T66" fmla="*/ 0 w 1117"/>
                  <a:gd name="T67" fmla="*/ 1 h 412"/>
                  <a:gd name="T68" fmla="*/ 0 w 1117"/>
                  <a:gd name="T69" fmla="*/ 1 h 412"/>
                  <a:gd name="T70" fmla="*/ 0 w 1117"/>
                  <a:gd name="T71" fmla="*/ 1 h 412"/>
                  <a:gd name="T72" fmla="*/ 0 w 1117"/>
                  <a:gd name="T73" fmla="*/ 1 h 412"/>
                  <a:gd name="T74" fmla="*/ 0 w 1117"/>
                  <a:gd name="T75" fmla="*/ 1 h 412"/>
                  <a:gd name="T76" fmla="*/ 0 w 1117"/>
                  <a:gd name="T77" fmla="*/ 1 h 412"/>
                  <a:gd name="T78" fmla="*/ 0 w 1117"/>
                  <a:gd name="T79" fmla="*/ 1 h 412"/>
                  <a:gd name="T80" fmla="*/ 0 w 1117"/>
                  <a:gd name="T81" fmla="*/ 1 h 412"/>
                  <a:gd name="T82" fmla="*/ 0 w 1117"/>
                  <a:gd name="T83" fmla="*/ 1 h 412"/>
                  <a:gd name="T84" fmla="*/ 0 w 1117"/>
                  <a:gd name="T85" fmla="*/ 1 h 412"/>
                  <a:gd name="T86" fmla="*/ 0 w 1117"/>
                  <a:gd name="T87" fmla="*/ 1 h 412"/>
                  <a:gd name="T88" fmla="*/ 0 w 1117"/>
                  <a:gd name="T89" fmla="*/ 1 h 412"/>
                  <a:gd name="T90" fmla="*/ 0 w 1117"/>
                  <a:gd name="T91" fmla="*/ 1 h 412"/>
                  <a:gd name="T92" fmla="*/ 0 w 1117"/>
                  <a:gd name="T93" fmla="*/ 1 h 412"/>
                  <a:gd name="T94" fmla="*/ 0 w 1117"/>
                  <a:gd name="T95" fmla="*/ 1 h 412"/>
                  <a:gd name="T96" fmla="*/ 0 w 1117"/>
                  <a:gd name="T97" fmla="*/ 1 h 412"/>
                  <a:gd name="T98" fmla="*/ 0 w 1117"/>
                  <a:gd name="T99" fmla="*/ 1 h 412"/>
                  <a:gd name="T100" fmla="*/ 0 w 1117"/>
                  <a:gd name="T101" fmla="*/ 1 h 412"/>
                  <a:gd name="T102" fmla="*/ 0 w 1117"/>
                  <a:gd name="T103" fmla="*/ 1 h 412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1117" h="412">
                    <a:moveTo>
                      <a:pt x="1093" y="212"/>
                    </a:moveTo>
                    <a:lnTo>
                      <a:pt x="1073" y="229"/>
                    </a:lnTo>
                    <a:lnTo>
                      <a:pt x="1052" y="248"/>
                    </a:lnTo>
                    <a:lnTo>
                      <a:pt x="1032" y="265"/>
                    </a:lnTo>
                    <a:lnTo>
                      <a:pt x="1011" y="284"/>
                    </a:lnTo>
                    <a:lnTo>
                      <a:pt x="990" y="301"/>
                    </a:lnTo>
                    <a:lnTo>
                      <a:pt x="971" y="317"/>
                    </a:lnTo>
                    <a:lnTo>
                      <a:pt x="951" y="334"/>
                    </a:lnTo>
                    <a:lnTo>
                      <a:pt x="934" y="349"/>
                    </a:lnTo>
                    <a:lnTo>
                      <a:pt x="917" y="363"/>
                    </a:lnTo>
                    <a:lnTo>
                      <a:pt x="900" y="376"/>
                    </a:lnTo>
                    <a:lnTo>
                      <a:pt x="888" y="387"/>
                    </a:lnTo>
                    <a:lnTo>
                      <a:pt x="876" y="397"/>
                    </a:lnTo>
                    <a:lnTo>
                      <a:pt x="867" y="403"/>
                    </a:lnTo>
                    <a:lnTo>
                      <a:pt x="860" y="409"/>
                    </a:lnTo>
                    <a:lnTo>
                      <a:pt x="857" y="412"/>
                    </a:lnTo>
                    <a:lnTo>
                      <a:pt x="826" y="410"/>
                    </a:lnTo>
                    <a:lnTo>
                      <a:pt x="791" y="409"/>
                    </a:lnTo>
                    <a:lnTo>
                      <a:pt x="753" y="408"/>
                    </a:lnTo>
                    <a:lnTo>
                      <a:pt x="714" y="406"/>
                    </a:lnTo>
                    <a:lnTo>
                      <a:pt x="672" y="403"/>
                    </a:lnTo>
                    <a:lnTo>
                      <a:pt x="630" y="401"/>
                    </a:lnTo>
                    <a:lnTo>
                      <a:pt x="587" y="399"/>
                    </a:lnTo>
                    <a:lnTo>
                      <a:pt x="542" y="395"/>
                    </a:lnTo>
                    <a:lnTo>
                      <a:pt x="499" y="393"/>
                    </a:lnTo>
                    <a:lnTo>
                      <a:pt x="455" y="391"/>
                    </a:lnTo>
                    <a:lnTo>
                      <a:pt x="412" y="387"/>
                    </a:lnTo>
                    <a:lnTo>
                      <a:pt x="371" y="385"/>
                    </a:lnTo>
                    <a:lnTo>
                      <a:pt x="330" y="383"/>
                    </a:lnTo>
                    <a:lnTo>
                      <a:pt x="292" y="380"/>
                    </a:lnTo>
                    <a:lnTo>
                      <a:pt x="257" y="378"/>
                    </a:lnTo>
                    <a:lnTo>
                      <a:pt x="224" y="377"/>
                    </a:lnTo>
                    <a:lnTo>
                      <a:pt x="209" y="376"/>
                    </a:lnTo>
                    <a:lnTo>
                      <a:pt x="193" y="376"/>
                    </a:lnTo>
                    <a:lnTo>
                      <a:pt x="178" y="375"/>
                    </a:lnTo>
                    <a:lnTo>
                      <a:pt x="162" y="375"/>
                    </a:lnTo>
                    <a:lnTo>
                      <a:pt x="147" y="374"/>
                    </a:lnTo>
                    <a:lnTo>
                      <a:pt x="131" y="374"/>
                    </a:lnTo>
                    <a:lnTo>
                      <a:pt x="116" y="372"/>
                    </a:lnTo>
                    <a:lnTo>
                      <a:pt x="101" y="372"/>
                    </a:lnTo>
                    <a:lnTo>
                      <a:pt x="80" y="334"/>
                    </a:lnTo>
                    <a:lnTo>
                      <a:pt x="63" y="289"/>
                    </a:lnTo>
                    <a:lnTo>
                      <a:pt x="48" y="241"/>
                    </a:lnTo>
                    <a:lnTo>
                      <a:pt x="36" y="190"/>
                    </a:lnTo>
                    <a:lnTo>
                      <a:pt x="24" y="142"/>
                    </a:lnTo>
                    <a:lnTo>
                      <a:pt x="15" y="97"/>
                    </a:lnTo>
                    <a:lnTo>
                      <a:pt x="7" y="58"/>
                    </a:lnTo>
                    <a:lnTo>
                      <a:pt x="0" y="28"/>
                    </a:lnTo>
                    <a:lnTo>
                      <a:pt x="11" y="62"/>
                    </a:lnTo>
                    <a:lnTo>
                      <a:pt x="25" y="100"/>
                    </a:lnTo>
                    <a:lnTo>
                      <a:pt x="41" y="141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4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1" y="284"/>
                    </a:lnTo>
                    <a:lnTo>
                      <a:pt x="138" y="257"/>
                    </a:lnTo>
                    <a:lnTo>
                      <a:pt x="146" y="234"/>
                    </a:lnTo>
                    <a:lnTo>
                      <a:pt x="156" y="211"/>
                    </a:lnTo>
                    <a:lnTo>
                      <a:pt x="169" y="191"/>
                    </a:lnTo>
                    <a:lnTo>
                      <a:pt x="184" y="172"/>
                    </a:lnTo>
                    <a:lnTo>
                      <a:pt x="204" y="153"/>
                    </a:lnTo>
                    <a:lnTo>
                      <a:pt x="227" y="136"/>
                    </a:lnTo>
                    <a:lnTo>
                      <a:pt x="214" y="158"/>
                    </a:lnTo>
                    <a:lnTo>
                      <a:pt x="201" y="184"/>
                    </a:lnTo>
                    <a:lnTo>
                      <a:pt x="191" y="216"/>
                    </a:lnTo>
                    <a:lnTo>
                      <a:pt x="184" y="248"/>
                    </a:lnTo>
                    <a:lnTo>
                      <a:pt x="182" y="281"/>
                    </a:lnTo>
                    <a:lnTo>
                      <a:pt x="188" y="314"/>
                    </a:lnTo>
                    <a:lnTo>
                      <a:pt x="200" y="344"/>
                    </a:lnTo>
                    <a:lnTo>
                      <a:pt x="224" y="370"/>
                    </a:lnTo>
                    <a:lnTo>
                      <a:pt x="250" y="344"/>
                    </a:lnTo>
                    <a:lnTo>
                      <a:pt x="270" y="305"/>
                    </a:lnTo>
                    <a:lnTo>
                      <a:pt x="284" y="261"/>
                    </a:lnTo>
                    <a:lnTo>
                      <a:pt x="291" y="211"/>
                    </a:lnTo>
                    <a:lnTo>
                      <a:pt x="290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7" y="8"/>
                    </a:lnTo>
                    <a:lnTo>
                      <a:pt x="261" y="35"/>
                    </a:lnTo>
                    <a:lnTo>
                      <a:pt x="282" y="63"/>
                    </a:lnTo>
                    <a:lnTo>
                      <a:pt x="299" y="96"/>
                    </a:lnTo>
                    <a:lnTo>
                      <a:pt x="314" y="130"/>
                    </a:lnTo>
                    <a:lnTo>
                      <a:pt x="326" y="168"/>
                    </a:lnTo>
                    <a:lnTo>
                      <a:pt x="334" y="211"/>
                    </a:lnTo>
                    <a:lnTo>
                      <a:pt x="340" y="258"/>
                    </a:lnTo>
                    <a:lnTo>
                      <a:pt x="341" y="309"/>
                    </a:lnTo>
                    <a:lnTo>
                      <a:pt x="355" y="288"/>
                    </a:lnTo>
                    <a:lnTo>
                      <a:pt x="371" y="266"/>
                    </a:lnTo>
                    <a:lnTo>
                      <a:pt x="389" y="244"/>
                    </a:lnTo>
                    <a:lnTo>
                      <a:pt x="409" y="222"/>
                    </a:lnTo>
                    <a:lnTo>
                      <a:pt x="429" y="203"/>
                    </a:lnTo>
                    <a:lnTo>
                      <a:pt x="450" y="184"/>
                    </a:lnTo>
                    <a:lnTo>
                      <a:pt x="471" y="171"/>
                    </a:lnTo>
                    <a:lnTo>
                      <a:pt x="492" y="160"/>
                    </a:lnTo>
                    <a:lnTo>
                      <a:pt x="482" y="180"/>
                    </a:lnTo>
                    <a:lnTo>
                      <a:pt x="469" y="203"/>
                    </a:lnTo>
                    <a:lnTo>
                      <a:pt x="451" y="227"/>
                    </a:lnTo>
                    <a:lnTo>
                      <a:pt x="433" y="251"/>
                    </a:lnTo>
                    <a:lnTo>
                      <a:pt x="416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1" y="334"/>
                    </a:lnTo>
                    <a:lnTo>
                      <a:pt x="388" y="339"/>
                    </a:lnTo>
                    <a:lnTo>
                      <a:pt x="397" y="344"/>
                    </a:lnTo>
                    <a:lnTo>
                      <a:pt x="408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3" y="360"/>
                    </a:lnTo>
                    <a:lnTo>
                      <a:pt x="457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3"/>
                    </a:lnTo>
                    <a:lnTo>
                      <a:pt x="374" y="66"/>
                    </a:lnTo>
                    <a:lnTo>
                      <a:pt x="345" y="36"/>
                    </a:lnTo>
                    <a:lnTo>
                      <a:pt x="374" y="58"/>
                    </a:lnTo>
                    <a:lnTo>
                      <a:pt x="399" y="79"/>
                    </a:lnTo>
                    <a:lnTo>
                      <a:pt x="423" y="103"/>
                    </a:lnTo>
                    <a:lnTo>
                      <a:pt x="443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3" y="10"/>
                    </a:lnTo>
                    <a:lnTo>
                      <a:pt x="489" y="39"/>
                    </a:lnTo>
                    <a:lnTo>
                      <a:pt x="505" y="71"/>
                    </a:lnTo>
                    <a:lnTo>
                      <a:pt x="519" y="106"/>
                    </a:lnTo>
                    <a:lnTo>
                      <a:pt x="531" y="145"/>
                    </a:lnTo>
                    <a:lnTo>
                      <a:pt x="539" y="189"/>
                    </a:lnTo>
                    <a:lnTo>
                      <a:pt x="541" y="236"/>
                    </a:lnTo>
                    <a:lnTo>
                      <a:pt x="538" y="290"/>
                    </a:lnTo>
                    <a:lnTo>
                      <a:pt x="526" y="349"/>
                    </a:lnTo>
                    <a:lnTo>
                      <a:pt x="553" y="322"/>
                    </a:lnTo>
                    <a:lnTo>
                      <a:pt x="576" y="288"/>
                    </a:lnTo>
                    <a:lnTo>
                      <a:pt x="594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2" y="126"/>
                    </a:lnTo>
                    <a:lnTo>
                      <a:pt x="584" y="84"/>
                    </a:lnTo>
                    <a:lnTo>
                      <a:pt x="551" y="44"/>
                    </a:lnTo>
                    <a:lnTo>
                      <a:pt x="566" y="52"/>
                    </a:lnTo>
                    <a:lnTo>
                      <a:pt x="581" y="60"/>
                    </a:lnTo>
                    <a:lnTo>
                      <a:pt x="596" y="69"/>
                    </a:lnTo>
                    <a:lnTo>
                      <a:pt x="610" y="82"/>
                    </a:lnTo>
                    <a:lnTo>
                      <a:pt x="622" y="96"/>
                    </a:lnTo>
                    <a:lnTo>
                      <a:pt x="632" y="113"/>
                    </a:lnTo>
                    <a:lnTo>
                      <a:pt x="641" y="134"/>
                    </a:lnTo>
                    <a:lnTo>
                      <a:pt x="647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8" y="32"/>
                    </a:lnTo>
                    <a:lnTo>
                      <a:pt x="645" y="0"/>
                    </a:lnTo>
                    <a:lnTo>
                      <a:pt x="655" y="38"/>
                    </a:lnTo>
                    <a:lnTo>
                      <a:pt x="661" y="82"/>
                    </a:lnTo>
                    <a:lnTo>
                      <a:pt x="662" y="129"/>
                    </a:lnTo>
                    <a:lnTo>
                      <a:pt x="660" y="179"/>
                    </a:lnTo>
                    <a:lnTo>
                      <a:pt x="652" y="228"/>
                    </a:lnTo>
                    <a:lnTo>
                      <a:pt x="641" y="277"/>
                    </a:lnTo>
                    <a:lnTo>
                      <a:pt x="626" y="320"/>
                    </a:lnTo>
                    <a:lnTo>
                      <a:pt x="609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79" y="255"/>
                    </a:lnTo>
                    <a:lnTo>
                      <a:pt x="697" y="212"/>
                    </a:lnTo>
                    <a:lnTo>
                      <a:pt x="712" y="167"/>
                    </a:lnTo>
                    <a:lnTo>
                      <a:pt x="722" y="122"/>
                    </a:lnTo>
                    <a:lnTo>
                      <a:pt x="730" y="77"/>
                    </a:lnTo>
                    <a:lnTo>
                      <a:pt x="733" y="33"/>
                    </a:lnTo>
                    <a:lnTo>
                      <a:pt x="742" y="88"/>
                    </a:lnTo>
                    <a:lnTo>
                      <a:pt x="746" y="148"/>
                    </a:lnTo>
                    <a:lnTo>
                      <a:pt x="743" y="210"/>
                    </a:lnTo>
                    <a:lnTo>
                      <a:pt x="730" y="269"/>
                    </a:lnTo>
                    <a:lnTo>
                      <a:pt x="743" y="252"/>
                    </a:lnTo>
                    <a:lnTo>
                      <a:pt x="756" y="232"/>
                    </a:lnTo>
                    <a:lnTo>
                      <a:pt x="770" y="206"/>
                    </a:lnTo>
                    <a:lnTo>
                      <a:pt x="784" y="181"/>
                    </a:lnTo>
                    <a:lnTo>
                      <a:pt x="797" y="154"/>
                    </a:lnTo>
                    <a:lnTo>
                      <a:pt x="808" y="130"/>
                    </a:lnTo>
                    <a:lnTo>
                      <a:pt x="816" y="109"/>
                    </a:lnTo>
                    <a:lnTo>
                      <a:pt x="821" y="93"/>
                    </a:lnTo>
                    <a:lnTo>
                      <a:pt x="819" y="118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4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6" y="295"/>
                    </a:lnTo>
                    <a:lnTo>
                      <a:pt x="725" y="324"/>
                    </a:lnTo>
                    <a:lnTo>
                      <a:pt x="752" y="307"/>
                    </a:lnTo>
                    <a:lnTo>
                      <a:pt x="777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69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0" y="166"/>
                    </a:lnTo>
                    <a:lnTo>
                      <a:pt x="882" y="194"/>
                    </a:lnTo>
                    <a:lnTo>
                      <a:pt x="873" y="220"/>
                    </a:lnTo>
                    <a:lnTo>
                      <a:pt x="861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35" y="308"/>
                    </a:lnTo>
                    <a:lnTo>
                      <a:pt x="850" y="297"/>
                    </a:lnTo>
                    <a:lnTo>
                      <a:pt x="866" y="284"/>
                    </a:lnTo>
                    <a:lnTo>
                      <a:pt x="882" y="269"/>
                    </a:lnTo>
                    <a:lnTo>
                      <a:pt x="897" y="252"/>
                    </a:lnTo>
                    <a:lnTo>
                      <a:pt x="912" y="234"/>
                    </a:lnTo>
                    <a:lnTo>
                      <a:pt x="927" y="216"/>
                    </a:lnTo>
                    <a:lnTo>
                      <a:pt x="941" y="195"/>
                    </a:lnTo>
                    <a:lnTo>
                      <a:pt x="955" y="174"/>
                    </a:lnTo>
                    <a:lnTo>
                      <a:pt x="967" y="153"/>
                    </a:lnTo>
                    <a:lnTo>
                      <a:pt x="979" y="133"/>
                    </a:lnTo>
                    <a:lnTo>
                      <a:pt x="990" y="112"/>
                    </a:lnTo>
                    <a:lnTo>
                      <a:pt x="999" y="91"/>
                    </a:lnTo>
                    <a:lnTo>
                      <a:pt x="1008" y="70"/>
                    </a:lnTo>
                    <a:lnTo>
                      <a:pt x="1014" y="52"/>
                    </a:lnTo>
                    <a:lnTo>
                      <a:pt x="1020" y="33"/>
                    </a:lnTo>
                    <a:lnTo>
                      <a:pt x="1012" y="71"/>
                    </a:lnTo>
                    <a:lnTo>
                      <a:pt x="1004" y="107"/>
                    </a:lnTo>
                    <a:lnTo>
                      <a:pt x="994" y="141"/>
                    </a:lnTo>
                    <a:lnTo>
                      <a:pt x="983" y="173"/>
                    </a:lnTo>
                    <a:lnTo>
                      <a:pt x="968" y="206"/>
                    </a:lnTo>
                    <a:lnTo>
                      <a:pt x="950" y="242"/>
                    </a:lnTo>
                    <a:lnTo>
                      <a:pt x="927" y="279"/>
                    </a:lnTo>
                    <a:lnTo>
                      <a:pt x="897" y="322"/>
                    </a:lnTo>
                    <a:lnTo>
                      <a:pt x="910" y="314"/>
                    </a:lnTo>
                    <a:lnTo>
                      <a:pt x="925" y="304"/>
                    </a:lnTo>
                    <a:lnTo>
                      <a:pt x="940" y="294"/>
                    </a:lnTo>
                    <a:lnTo>
                      <a:pt x="956" y="282"/>
                    </a:lnTo>
                    <a:lnTo>
                      <a:pt x="972" y="270"/>
                    </a:lnTo>
                    <a:lnTo>
                      <a:pt x="988" y="257"/>
                    </a:lnTo>
                    <a:lnTo>
                      <a:pt x="1005" y="243"/>
                    </a:lnTo>
                    <a:lnTo>
                      <a:pt x="1021" y="228"/>
                    </a:lnTo>
                    <a:lnTo>
                      <a:pt x="1037" y="213"/>
                    </a:lnTo>
                    <a:lnTo>
                      <a:pt x="1052" y="197"/>
                    </a:lnTo>
                    <a:lnTo>
                      <a:pt x="1067" y="182"/>
                    </a:lnTo>
                    <a:lnTo>
                      <a:pt x="1080" y="166"/>
                    </a:lnTo>
                    <a:lnTo>
                      <a:pt x="1092" y="150"/>
                    </a:lnTo>
                    <a:lnTo>
                      <a:pt x="1102" y="135"/>
                    </a:lnTo>
                    <a:lnTo>
                      <a:pt x="1111" y="119"/>
                    </a:lnTo>
                    <a:lnTo>
                      <a:pt x="1117" y="104"/>
                    </a:lnTo>
                    <a:lnTo>
                      <a:pt x="1110" y="136"/>
                    </a:lnTo>
                    <a:lnTo>
                      <a:pt x="1103" y="166"/>
                    </a:lnTo>
                    <a:lnTo>
                      <a:pt x="1099" y="192"/>
                    </a:lnTo>
                    <a:lnTo>
                      <a:pt x="1093" y="21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0334" name="Freeform 137"/>
              <p:cNvSpPr/>
              <p:nvPr/>
            </p:nvSpPr>
            <p:spPr bwMode="auto">
              <a:xfrm>
                <a:off x="4164" y="4179"/>
                <a:ext cx="202" cy="141"/>
              </a:xfrm>
              <a:custGeom>
                <a:avLst/>
                <a:gdLst>
                  <a:gd name="T0" fmla="*/ 1 w 403"/>
                  <a:gd name="T1" fmla="*/ 1 h 280"/>
                  <a:gd name="T2" fmla="*/ 1 w 403"/>
                  <a:gd name="T3" fmla="*/ 1 h 280"/>
                  <a:gd name="T4" fmla="*/ 1 w 403"/>
                  <a:gd name="T5" fmla="*/ 1 h 280"/>
                  <a:gd name="T6" fmla="*/ 1 w 403"/>
                  <a:gd name="T7" fmla="*/ 1 h 280"/>
                  <a:gd name="T8" fmla="*/ 1 w 403"/>
                  <a:gd name="T9" fmla="*/ 1 h 280"/>
                  <a:gd name="T10" fmla="*/ 1 w 403"/>
                  <a:gd name="T11" fmla="*/ 1 h 280"/>
                  <a:gd name="T12" fmla="*/ 1 w 403"/>
                  <a:gd name="T13" fmla="*/ 1 h 280"/>
                  <a:gd name="T14" fmla="*/ 1 w 403"/>
                  <a:gd name="T15" fmla="*/ 1 h 280"/>
                  <a:gd name="T16" fmla="*/ 1 w 403"/>
                  <a:gd name="T17" fmla="*/ 1 h 280"/>
                  <a:gd name="T18" fmla="*/ 1 w 403"/>
                  <a:gd name="T19" fmla="*/ 1 h 280"/>
                  <a:gd name="T20" fmla="*/ 1 w 403"/>
                  <a:gd name="T21" fmla="*/ 1 h 280"/>
                  <a:gd name="T22" fmla="*/ 1 w 403"/>
                  <a:gd name="T23" fmla="*/ 1 h 280"/>
                  <a:gd name="T24" fmla="*/ 1 w 403"/>
                  <a:gd name="T25" fmla="*/ 1 h 280"/>
                  <a:gd name="T26" fmla="*/ 1 w 403"/>
                  <a:gd name="T27" fmla="*/ 1 h 280"/>
                  <a:gd name="T28" fmla="*/ 1 w 403"/>
                  <a:gd name="T29" fmla="*/ 1 h 280"/>
                  <a:gd name="T30" fmla="*/ 1 w 403"/>
                  <a:gd name="T31" fmla="*/ 1 h 280"/>
                  <a:gd name="T32" fmla="*/ 1 w 403"/>
                  <a:gd name="T33" fmla="*/ 1 h 280"/>
                  <a:gd name="T34" fmla="*/ 1 w 403"/>
                  <a:gd name="T35" fmla="*/ 1 h 280"/>
                  <a:gd name="T36" fmla="*/ 1 w 403"/>
                  <a:gd name="T37" fmla="*/ 1 h 280"/>
                  <a:gd name="T38" fmla="*/ 1 w 403"/>
                  <a:gd name="T39" fmla="*/ 1 h 280"/>
                  <a:gd name="T40" fmla="*/ 1 w 403"/>
                  <a:gd name="T41" fmla="*/ 1 h 280"/>
                  <a:gd name="T42" fmla="*/ 1 w 403"/>
                  <a:gd name="T43" fmla="*/ 1 h 280"/>
                  <a:gd name="T44" fmla="*/ 1 w 403"/>
                  <a:gd name="T45" fmla="*/ 1 h 280"/>
                  <a:gd name="T46" fmla="*/ 1 w 403"/>
                  <a:gd name="T47" fmla="*/ 1 h 280"/>
                  <a:gd name="T48" fmla="*/ 1 w 403"/>
                  <a:gd name="T49" fmla="*/ 1 h 280"/>
                  <a:gd name="T50" fmla="*/ 1 w 403"/>
                  <a:gd name="T51" fmla="*/ 1 h 280"/>
                  <a:gd name="T52" fmla="*/ 1 w 403"/>
                  <a:gd name="T53" fmla="*/ 1 h 280"/>
                  <a:gd name="T54" fmla="*/ 1 w 403"/>
                  <a:gd name="T55" fmla="*/ 1 h 280"/>
                  <a:gd name="T56" fmla="*/ 1 w 403"/>
                  <a:gd name="T57" fmla="*/ 1 h 280"/>
                  <a:gd name="T58" fmla="*/ 1 w 403"/>
                  <a:gd name="T59" fmla="*/ 1 h 280"/>
                  <a:gd name="T60" fmla="*/ 1 w 403"/>
                  <a:gd name="T61" fmla="*/ 1 h 280"/>
                  <a:gd name="T62" fmla="*/ 1 w 403"/>
                  <a:gd name="T63" fmla="*/ 1 h 280"/>
                  <a:gd name="T64" fmla="*/ 1 w 403"/>
                  <a:gd name="T65" fmla="*/ 1 h 280"/>
                  <a:gd name="T66" fmla="*/ 1 w 403"/>
                  <a:gd name="T67" fmla="*/ 1 h 280"/>
                  <a:gd name="T68" fmla="*/ 1 w 403"/>
                  <a:gd name="T69" fmla="*/ 1 h 280"/>
                  <a:gd name="T70" fmla="*/ 1 w 403"/>
                  <a:gd name="T71" fmla="*/ 1 h 280"/>
                  <a:gd name="T72" fmla="*/ 1 w 403"/>
                  <a:gd name="T73" fmla="*/ 1 h 280"/>
                  <a:gd name="T74" fmla="*/ 1 w 403"/>
                  <a:gd name="T75" fmla="*/ 1 h 280"/>
                  <a:gd name="T76" fmla="*/ 1 w 403"/>
                  <a:gd name="T77" fmla="*/ 1 h 280"/>
                  <a:gd name="T78" fmla="*/ 1 w 403"/>
                  <a:gd name="T79" fmla="*/ 1 h 28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3" h="280">
                    <a:moveTo>
                      <a:pt x="339" y="270"/>
                    </a:moveTo>
                    <a:lnTo>
                      <a:pt x="322" y="270"/>
                    </a:lnTo>
                    <a:lnTo>
                      <a:pt x="305" y="271"/>
                    </a:lnTo>
                    <a:lnTo>
                      <a:pt x="289" y="271"/>
                    </a:lnTo>
                    <a:lnTo>
                      <a:pt x="273" y="272"/>
                    </a:lnTo>
                    <a:lnTo>
                      <a:pt x="257" y="272"/>
                    </a:lnTo>
                    <a:lnTo>
                      <a:pt x="241" y="273"/>
                    </a:lnTo>
                    <a:lnTo>
                      <a:pt x="225" y="273"/>
                    </a:lnTo>
                    <a:lnTo>
                      <a:pt x="210" y="274"/>
                    </a:lnTo>
                    <a:lnTo>
                      <a:pt x="194" y="274"/>
                    </a:lnTo>
                    <a:lnTo>
                      <a:pt x="179" y="275"/>
                    </a:lnTo>
                    <a:lnTo>
                      <a:pt x="164" y="277"/>
                    </a:lnTo>
                    <a:lnTo>
                      <a:pt x="149" y="277"/>
                    </a:lnTo>
                    <a:lnTo>
                      <a:pt x="134" y="278"/>
                    </a:lnTo>
                    <a:lnTo>
                      <a:pt x="119" y="279"/>
                    </a:lnTo>
                    <a:lnTo>
                      <a:pt x="104" y="279"/>
                    </a:lnTo>
                    <a:lnTo>
                      <a:pt x="90" y="280"/>
                    </a:lnTo>
                    <a:lnTo>
                      <a:pt x="86" y="257"/>
                    </a:lnTo>
                    <a:lnTo>
                      <a:pt x="81" y="233"/>
                    </a:lnTo>
                    <a:lnTo>
                      <a:pt x="73" y="209"/>
                    </a:lnTo>
                    <a:lnTo>
                      <a:pt x="62" y="184"/>
                    </a:lnTo>
                    <a:lnTo>
                      <a:pt x="50" y="162"/>
                    </a:lnTo>
                    <a:lnTo>
                      <a:pt x="35" y="142"/>
                    </a:lnTo>
                    <a:lnTo>
                      <a:pt x="18" y="124"/>
                    </a:lnTo>
                    <a:lnTo>
                      <a:pt x="0" y="112"/>
                    </a:lnTo>
                    <a:lnTo>
                      <a:pt x="22" y="117"/>
                    </a:lnTo>
                    <a:lnTo>
                      <a:pt x="40" y="127"/>
                    </a:lnTo>
                    <a:lnTo>
                      <a:pt x="58" y="138"/>
                    </a:lnTo>
                    <a:lnTo>
                      <a:pt x="74" y="154"/>
                    </a:lnTo>
                    <a:lnTo>
                      <a:pt x="89" y="173"/>
                    </a:lnTo>
                    <a:lnTo>
                      <a:pt x="104" y="196"/>
                    </a:lnTo>
                    <a:lnTo>
                      <a:pt x="117" y="222"/>
                    </a:lnTo>
                    <a:lnTo>
                      <a:pt x="132" y="254"/>
                    </a:lnTo>
                    <a:lnTo>
                      <a:pt x="139" y="222"/>
                    </a:lnTo>
                    <a:lnTo>
                      <a:pt x="143" y="188"/>
                    </a:lnTo>
                    <a:lnTo>
                      <a:pt x="142" y="152"/>
                    </a:lnTo>
                    <a:lnTo>
                      <a:pt x="139" y="115"/>
                    </a:lnTo>
                    <a:lnTo>
                      <a:pt x="134" y="81"/>
                    </a:lnTo>
                    <a:lnTo>
                      <a:pt x="126" y="49"/>
                    </a:lnTo>
                    <a:lnTo>
                      <a:pt x="115" y="23"/>
                    </a:lnTo>
                    <a:lnTo>
                      <a:pt x="103" y="4"/>
                    </a:lnTo>
                    <a:lnTo>
                      <a:pt x="121" y="17"/>
                    </a:lnTo>
                    <a:lnTo>
                      <a:pt x="139" y="33"/>
                    </a:lnTo>
                    <a:lnTo>
                      <a:pt x="157" y="53"/>
                    </a:lnTo>
                    <a:lnTo>
                      <a:pt x="173" y="77"/>
                    </a:lnTo>
                    <a:lnTo>
                      <a:pt x="188" y="106"/>
                    </a:lnTo>
                    <a:lnTo>
                      <a:pt x="200" y="141"/>
                    </a:lnTo>
                    <a:lnTo>
                      <a:pt x="211" y="182"/>
                    </a:lnTo>
                    <a:lnTo>
                      <a:pt x="218" y="230"/>
                    </a:lnTo>
                    <a:lnTo>
                      <a:pt x="228" y="207"/>
                    </a:lnTo>
                    <a:lnTo>
                      <a:pt x="236" y="182"/>
                    </a:lnTo>
                    <a:lnTo>
                      <a:pt x="242" y="153"/>
                    </a:lnTo>
                    <a:lnTo>
                      <a:pt x="245" y="123"/>
                    </a:lnTo>
                    <a:lnTo>
                      <a:pt x="245" y="92"/>
                    </a:lnTo>
                    <a:lnTo>
                      <a:pt x="242" y="61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1" y="30"/>
                    </a:lnTo>
                    <a:lnTo>
                      <a:pt x="255" y="56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7" y="128"/>
                    </a:lnTo>
                    <a:lnTo>
                      <a:pt x="294" y="151"/>
                    </a:lnTo>
                    <a:lnTo>
                      <a:pt x="297" y="173"/>
                    </a:lnTo>
                    <a:lnTo>
                      <a:pt x="298" y="195"/>
                    </a:lnTo>
                    <a:lnTo>
                      <a:pt x="312" y="173"/>
                    </a:lnTo>
                    <a:lnTo>
                      <a:pt x="326" y="149"/>
                    </a:lnTo>
                    <a:lnTo>
                      <a:pt x="340" y="121"/>
                    </a:lnTo>
                    <a:lnTo>
                      <a:pt x="354" y="93"/>
                    </a:lnTo>
                    <a:lnTo>
                      <a:pt x="366" y="67"/>
                    </a:lnTo>
                    <a:lnTo>
                      <a:pt x="375" y="41"/>
                    </a:lnTo>
                    <a:lnTo>
                      <a:pt x="382" y="19"/>
                    </a:lnTo>
                    <a:lnTo>
                      <a:pt x="385" y="2"/>
                    </a:lnTo>
                    <a:lnTo>
                      <a:pt x="392" y="26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3" y="112"/>
                    </a:lnTo>
                    <a:lnTo>
                      <a:pt x="398" y="145"/>
                    </a:lnTo>
                    <a:lnTo>
                      <a:pt x="387" y="183"/>
                    </a:lnTo>
                    <a:lnTo>
                      <a:pt x="367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0335" name="Freeform 138"/>
              <p:cNvSpPr/>
              <p:nvPr/>
            </p:nvSpPr>
            <p:spPr bwMode="auto">
              <a:xfrm>
                <a:off x="4368" y="4177"/>
                <a:ext cx="123" cy="143"/>
              </a:xfrm>
              <a:custGeom>
                <a:avLst/>
                <a:gdLst>
                  <a:gd name="T0" fmla="*/ 1 w 246"/>
                  <a:gd name="T1" fmla="*/ 1 h 285"/>
                  <a:gd name="T2" fmla="*/ 1 w 246"/>
                  <a:gd name="T3" fmla="*/ 1 h 285"/>
                  <a:gd name="T4" fmla="*/ 1 w 246"/>
                  <a:gd name="T5" fmla="*/ 1 h 285"/>
                  <a:gd name="T6" fmla="*/ 1 w 246"/>
                  <a:gd name="T7" fmla="*/ 1 h 285"/>
                  <a:gd name="T8" fmla="*/ 1 w 246"/>
                  <a:gd name="T9" fmla="*/ 1 h 285"/>
                  <a:gd name="T10" fmla="*/ 1 w 246"/>
                  <a:gd name="T11" fmla="*/ 1 h 285"/>
                  <a:gd name="T12" fmla="*/ 1 w 246"/>
                  <a:gd name="T13" fmla="*/ 1 h 285"/>
                  <a:gd name="T14" fmla="*/ 1 w 246"/>
                  <a:gd name="T15" fmla="*/ 1 h 285"/>
                  <a:gd name="T16" fmla="*/ 0 w 246"/>
                  <a:gd name="T17" fmla="*/ 1 h 285"/>
                  <a:gd name="T18" fmla="*/ 1 w 246"/>
                  <a:gd name="T19" fmla="*/ 1 h 285"/>
                  <a:gd name="T20" fmla="*/ 1 w 246"/>
                  <a:gd name="T21" fmla="*/ 1 h 285"/>
                  <a:gd name="T22" fmla="*/ 1 w 246"/>
                  <a:gd name="T23" fmla="*/ 1 h 285"/>
                  <a:gd name="T24" fmla="*/ 1 w 246"/>
                  <a:gd name="T25" fmla="*/ 1 h 285"/>
                  <a:gd name="T26" fmla="*/ 1 w 246"/>
                  <a:gd name="T27" fmla="*/ 1 h 285"/>
                  <a:gd name="T28" fmla="*/ 1 w 246"/>
                  <a:gd name="T29" fmla="*/ 1 h 285"/>
                  <a:gd name="T30" fmla="*/ 1 w 246"/>
                  <a:gd name="T31" fmla="*/ 1 h 285"/>
                  <a:gd name="T32" fmla="*/ 1 w 246"/>
                  <a:gd name="T33" fmla="*/ 1 h 285"/>
                  <a:gd name="T34" fmla="*/ 1 w 246"/>
                  <a:gd name="T35" fmla="*/ 1 h 285"/>
                  <a:gd name="T36" fmla="*/ 1 w 246"/>
                  <a:gd name="T37" fmla="*/ 1 h 285"/>
                  <a:gd name="T38" fmla="*/ 1 w 246"/>
                  <a:gd name="T39" fmla="*/ 1 h 285"/>
                  <a:gd name="T40" fmla="*/ 1 w 246"/>
                  <a:gd name="T41" fmla="*/ 1 h 285"/>
                  <a:gd name="T42" fmla="*/ 1 w 246"/>
                  <a:gd name="T43" fmla="*/ 1 h 285"/>
                  <a:gd name="T44" fmla="*/ 1 w 246"/>
                  <a:gd name="T45" fmla="*/ 1 h 285"/>
                  <a:gd name="T46" fmla="*/ 1 w 246"/>
                  <a:gd name="T47" fmla="*/ 1 h 285"/>
                  <a:gd name="T48" fmla="*/ 1 w 246"/>
                  <a:gd name="T49" fmla="*/ 0 h 285"/>
                  <a:gd name="T50" fmla="*/ 1 w 246"/>
                  <a:gd name="T51" fmla="*/ 1 h 285"/>
                  <a:gd name="T52" fmla="*/ 1 w 246"/>
                  <a:gd name="T53" fmla="*/ 1 h 285"/>
                  <a:gd name="T54" fmla="*/ 1 w 246"/>
                  <a:gd name="T55" fmla="*/ 1 h 285"/>
                  <a:gd name="T56" fmla="*/ 1 w 246"/>
                  <a:gd name="T57" fmla="*/ 1 h 285"/>
                  <a:gd name="T58" fmla="*/ 1 w 246"/>
                  <a:gd name="T59" fmla="*/ 1 h 285"/>
                  <a:gd name="T60" fmla="*/ 1 w 246"/>
                  <a:gd name="T61" fmla="*/ 1 h 285"/>
                  <a:gd name="T62" fmla="*/ 1 w 246"/>
                  <a:gd name="T63" fmla="*/ 1 h 285"/>
                  <a:gd name="T64" fmla="*/ 1 w 246"/>
                  <a:gd name="T65" fmla="*/ 1 h 2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46" h="285">
                    <a:moveTo>
                      <a:pt x="85" y="285"/>
                    </a:moveTo>
                    <a:lnTo>
                      <a:pt x="75" y="285"/>
                    </a:lnTo>
                    <a:lnTo>
                      <a:pt x="63" y="285"/>
                    </a:lnTo>
                    <a:lnTo>
                      <a:pt x="53" y="285"/>
                    </a:lnTo>
                    <a:lnTo>
                      <a:pt x="42" y="285"/>
                    </a:lnTo>
                    <a:lnTo>
                      <a:pt x="32" y="285"/>
                    </a:lnTo>
                    <a:lnTo>
                      <a:pt x="22" y="285"/>
                    </a:lnTo>
                    <a:lnTo>
                      <a:pt x="10" y="285"/>
                    </a:lnTo>
                    <a:lnTo>
                      <a:pt x="0" y="285"/>
                    </a:lnTo>
                    <a:lnTo>
                      <a:pt x="3" y="270"/>
                    </a:lnTo>
                    <a:lnTo>
                      <a:pt x="8" y="253"/>
                    </a:lnTo>
                    <a:lnTo>
                      <a:pt x="14" y="235"/>
                    </a:lnTo>
                    <a:lnTo>
                      <a:pt x="22" y="217"/>
                    </a:lnTo>
                    <a:lnTo>
                      <a:pt x="30" y="197"/>
                    </a:lnTo>
                    <a:lnTo>
                      <a:pt x="40" y="178"/>
                    </a:lnTo>
                    <a:lnTo>
                      <a:pt x="52" y="157"/>
                    </a:lnTo>
                    <a:lnTo>
                      <a:pt x="64" y="137"/>
                    </a:lnTo>
                    <a:lnTo>
                      <a:pt x="80" y="118"/>
                    </a:lnTo>
                    <a:lnTo>
                      <a:pt x="96" y="98"/>
                    </a:lnTo>
                    <a:lnTo>
                      <a:pt x="116" y="79"/>
                    </a:lnTo>
                    <a:lnTo>
                      <a:pt x="137" y="60"/>
                    </a:lnTo>
                    <a:lnTo>
                      <a:pt x="161" y="43"/>
                    </a:lnTo>
                    <a:lnTo>
                      <a:pt x="186" y="28"/>
                    </a:lnTo>
                    <a:lnTo>
                      <a:pt x="215" y="13"/>
                    </a:lnTo>
                    <a:lnTo>
                      <a:pt x="246" y="0"/>
                    </a:lnTo>
                    <a:lnTo>
                      <a:pt x="215" y="30"/>
                    </a:lnTo>
                    <a:lnTo>
                      <a:pt x="186" y="60"/>
                    </a:lnTo>
                    <a:lnTo>
                      <a:pt x="160" y="91"/>
                    </a:lnTo>
                    <a:lnTo>
                      <a:pt x="136" y="124"/>
                    </a:lnTo>
                    <a:lnTo>
                      <a:pt x="116" y="158"/>
                    </a:lnTo>
                    <a:lnTo>
                      <a:pt x="100" y="196"/>
                    </a:lnTo>
                    <a:lnTo>
                      <a:pt x="90" y="238"/>
                    </a:lnTo>
                    <a:lnTo>
                      <a:pt x="85" y="285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0336" name="Freeform 139"/>
              <p:cNvSpPr/>
              <p:nvPr/>
            </p:nvSpPr>
            <p:spPr bwMode="auto">
              <a:xfrm>
                <a:off x="4389" y="4134"/>
                <a:ext cx="493" cy="199"/>
              </a:xfrm>
              <a:custGeom>
                <a:avLst/>
                <a:gdLst>
                  <a:gd name="T0" fmla="*/ 1 w 986"/>
                  <a:gd name="T1" fmla="*/ 1 h 398"/>
                  <a:gd name="T2" fmla="*/ 1 w 986"/>
                  <a:gd name="T3" fmla="*/ 1 h 398"/>
                  <a:gd name="T4" fmla="*/ 1 w 986"/>
                  <a:gd name="T5" fmla="*/ 1 h 398"/>
                  <a:gd name="T6" fmla="*/ 1 w 986"/>
                  <a:gd name="T7" fmla="*/ 1 h 398"/>
                  <a:gd name="T8" fmla="*/ 1 w 986"/>
                  <a:gd name="T9" fmla="*/ 1 h 398"/>
                  <a:gd name="T10" fmla="*/ 1 w 986"/>
                  <a:gd name="T11" fmla="*/ 1 h 398"/>
                  <a:gd name="T12" fmla="*/ 1 w 986"/>
                  <a:gd name="T13" fmla="*/ 1 h 398"/>
                  <a:gd name="T14" fmla="*/ 1 w 986"/>
                  <a:gd name="T15" fmla="*/ 1 h 398"/>
                  <a:gd name="T16" fmla="*/ 1 w 986"/>
                  <a:gd name="T17" fmla="*/ 1 h 398"/>
                  <a:gd name="T18" fmla="*/ 1 w 986"/>
                  <a:gd name="T19" fmla="*/ 1 h 398"/>
                  <a:gd name="T20" fmla="*/ 1 w 986"/>
                  <a:gd name="T21" fmla="*/ 1 h 398"/>
                  <a:gd name="T22" fmla="*/ 1 w 986"/>
                  <a:gd name="T23" fmla="*/ 1 h 398"/>
                  <a:gd name="T24" fmla="*/ 1 w 986"/>
                  <a:gd name="T25" fmla="*/ 1 h 398"/>
                  <a:gd name="T26" fmla="*/ 1 w 986"/>
                  <a:gd name="T27" fmla="*/ 1 h 398"/>
                  <a:gd name="T28" fmla="*/ 1 w 986"/>
                  <a:gd name="T29" fmla="*/ 1 h 398"/>
                  <a:gd name="T30" fmla="*/ 1 w 986"/>
                  <a:gd name="T31" fmla="*/ 1 h 398"/>
                  <a:gd name="T32" fmla="*/ 1 w 986"/>
                  <a:gd name="T33" fmla="*/ 1 h 398"/>
                  <a:gd name="T34" fmla="*/ 1 w 986"/>
                  <a:gd name="T35" fmla="*/ 1 h 398"/>
                  <a:gd name="T36" fmla="*/ 1 w 986"/>
                  <a:gd name="T37" fmla="*/ 1 h 398"/>
                  <a:gd name="T38" fmla="*/ 1 w 986"/>
                  <a:gd name="T39" fmla="*/ 1 h 398"/>
                  <a:gd name="T40" fmla="*/ 1 w 986"/>
                  <a:gd name="T41" fmla="*/ 1 h 398"/>
                  <a:gd name="T42" fmla="*/ 1 w 986"/>
                  <a:gd name="T43" fmla="*/ 1 h 398"/>
                  <a:gd name="T44" fmla="*/ 1 w 986"/>
                  <a:gd name="T45" fmla="*/ 1 h 398"/>
                  <a:gd name="T46" fmla="*/ 1 w 986"/>
                  <a:gd name="T47" fmla="*/ 1 h 398"/>
                  <a:gd name="T48" fmla="*/ 1 w 986"/>
                  <a:gd name="T49" fmla="*/ 1 h 398"/>
                  <a:gd name="T50" fmla="*/ 1 w 986"/>
                  <a:gd name="T51" fmla="*/ 1 h 398"/>
                  <a:gd name="T52" fmla="*/ 1 w 986"/>
                  <a:gd name="T53" fmla="*/ 1 h 398"/>
                  <a:gd name="T54" fmla="*/ 1 w 986"/>
                  <a:gd name="T55" fmla="*/ 1 h 398"/>
                  <a:gd name="T56" fmla="*/ 1 w 986"/>
                  <a:gd name="T57" fmla="*/ 1 h 398"/>
                  <a:gd name="T58" fmla="*/ 1 w 986"/>
                  <a:gd name="T59" fmla="*/ 1 h 398"/>
                  <a:gd name="T60" fmla="*/ 1 w 986"/>
                  <a:gd name="T61" fmla="*/ 1 h 398"/>
                  <a:gd name="T62" fmla="*/ 1 w 986"/>
                  <a:gd name="T63" fmla="*/ 1 h 398"/>
                  <a:gd name="T64" fmla="*/ 1 w 986"/>
                  <a:gd name="T65" fmla="*/ 1 h 398"/>
                  <a:gd name="T66" fmla="*/ 1 w 986"/>
                  <a:gd name="T67" fmla="*/ 1 h 398"/>
                  <a:gd name="T68" fmla="*/ 1 w 986"/>
                  <a:gd name="T69" fmla="*/ 1 h 398"/>
                  <a:gd name="T70" fmla="*/ 1 w 986"/>
                  <a:gd name="T71" fmla="*/ 1 h 398"/>
                  <a:gd name="T72" fmla="*/ 1 w 986"/>
                  <a:gd name="T73" fmla="*/ 1 h 398"/>
                  <a:gd name="T74" fmla="*/ 1 w 986"/>
                  <a:gd name="T75" fmla="*/ 1 h 398"/>
                  <a:gd name="T76" fmla="*/ 1 w 986"/>
                  <a:gd name="T77" fmla="*/ 1 h 398"/>
                  <a:gd name="T78" fmla="*/ 1 w 986"/>
                  <a:gd name="T79" fmla="*/ 1 h 398"/>
                  <a:gd name="T80" fmla="*/ 1 w 986"/>
                  <a:gd name="T81" fmla="*/ 1 h 398"/>
                  <a:gd name="T82" fmla="*/ 1 w 986"/>
                  <a:gd name="T83" fmla="*/ 1 h 398"/>
                  <a:gd name="T84" fmla="*/ 1 w 986"/>
                  <a:gd name="T85" fmla="*/ 1 h 398"/>
                  <a:gd name="T86" fmla="*/ 1 w 986"/>
                  <a:gd name="T87" fmla="*/ 1 h 398"/>
                  <a:gd name="T88" fmla="*/ 1 w 986"/>
                  <a:gd name="T89" fmla="*/ 1 h 398"/>
                  <a:gd name="T90" fmla="*/ 1 w 986"/>
                  <a:gd name="T91" fmla="*/ 1 h 398"/>
                  <a:gd name="T92" fmla="*/ 1 w 986"/>
                  <a:gd name="T93" fmla="*/ 1 h 398"/>
                  <a:gd name="T94" fmla="*/ 1 w 986"/>
                  <a:gd name="T95" fmla="*/ 1 h 398"/>
                  <a:gd name="T96" fmla="*/ 1 w 986"/>
                  <a:gd name="T97" fmla="*/ 1 h 398"/>
                  <a:gd name="T98" fmla="*/ 1 w 986"/>
                  <a:gd name="T99" fmla="*/ 1 h 398"/>
                  <a:gd name="T100" fmla="*/ 1 w 986"/>
                  <a:gd name="T101" fmla="*/ 1 h 398"/>
                  <a:gd name="T102" fmla="*/ 1 w 986"/>
                  <a:gd name="T103" fmla="*/ 1 h 398"/>
                  <a:gd name="T104" fmla="*/ 1 w 986"/>
                  <a:gd name="T105" fmla="*/ 1 h 398"/>
                  <a:gd name="T106" fmla="*/ 1 w 986"/>
                  <a:gd name="T107" fmla="*/ 1 h 398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986" h="398">
                    <a:moveTo>
                      <a:pt x="901" y="398"/>
                    </a:moveTo>
                    <a:lnTo>
                      <a:pt x="867" y="398"/>
                    </a:lnTo>
                    <a:lnTo>
                      <a:pt x="829" y="398"/>
                    </a:lnTo>
                    <a:lnTo>
                      <a:pt x="789" y="398"/>
                    </a:lnTo>
                    <a:lnTo>
                      <a:pt x="747" y="396"/>
                    </a:lnTo>
                    <a:lnTo>
                      <a:pt x="702" y="396"/>
                    </a:lnTo>
                    <a:lnTo>
                      <a:pt x="656" y="394"/>
                    </a:lnTo>
                    <a:lnTo>
                      <a:pt x="608" y="393"/>
                    </a:lnTo>
                    <a:lnTo>
                      <a:pt x="561" y="392"/>
                    </a:lnTo>
                    <a:lnTo>
                      <a:pt x="513" y="389"/>
                    </a:lnTo>
                    <a:lnTo>
                      <a:pt x="467" y="388"/>
                    </a:lnTo>
                    <a:lnTo>
                      <a:pt x="421" y="386"/>
                    </a:lnTo>
                    <a:lnTo>
                      <a:pt x="376" y="384"/>
                    </a:lnTo>
                    <a:lnTo>
                      <a:pt x="334" y="383"/>
                    </a:lnTo>
                    <a:lnTo>
                      <a:pt x="294" y="380"/>
                    </a:lnTo>
                    <a:lnTo>
                      <a:pt x="258" y="378"/>
                    </a:lnTo>
                    <a:lnTo>
                      <a:pt x="225" y="377"/>
                    </a:lnTo>
                    <a:lnTo>
                      <a:pt x="210" y="376"/>
                    </a:lnTo>
                    <a:lnTo>
                      <a:pt x="194" y="376"/>
                    </a:lnTo>
                    <a:lnTo>
                      <a:pt x="179" y="374"/>
                    </a:lnTo>
                    <a:lnTo>
                      <a:pt x="163" y="373"/>
                    </a:lnTo>
                    <a:lnTo>
                      <a:pt x="148" y="373"/>
                    </a:lnTo>
                    <a:lnTo>
                      <a:pt x="132" y="372"/>
                    </a:lnTo>
                    <a:lnTo>
                      <a:pt x="117" y="372"/>
                    </a:lnTo>
                    <a:lnTo>
                      <a:pt x="102" y="372"/>
                    </a:lnTo>
                    <a:lnTo>
                      <a:pt x="81" y="334"/>
                    </a:lnTo>
                    <a:lnTo>
                      <a:pt x="64" y="289"/>
                    </a:lnTo>
                    <a:lnTo>
                      <a:pt x="48" y="241"/>
                    </a:lnTo>
                    <a:lnTo>
                      <a:pt x="35" y="190"/>
                    </a:lnTo>
                    <a:lnTo>
                      <a:pt x="23" y="142"/>
                    </a:lnTo>
                    <a:lnTo>
                      <a:pt x="14" y="97"/>
                    </a:lnTo>
                    <a:lnTo>
                      <a:pt x="6" y="57"/>
                    </a:lnTo>
                    <a:lnTo>
                      <a:pt x="0" y="27"/>
                    </a:lnTo>
                    <a:lnTo>
                      <a:pt x="12" y="62"/>
                    </a:lnTo>
                    <a:lnTo>
                      <a:pt x="26" y="100"/>
                    </a:lnTo>
                    <a:lnTo>
                      <a:pt x="42" y="140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5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0" y="283"/>
                    </a:lnTo>
                    <a:lnTo>
                      <a:pt x="139" y="257"/>
                    </a:lnTo>
                    <a:lnTo>
                      <a:pt x="147" y="234"/>
                    </a:lnTo>
                    <a:lnTo>
                      <a:pt x="157" y="211"/>
                    </a:lnTo>
                    <a:lnTo>
                      <a:pt x="170" y="190"/>
                    </a:lnTo>
                    <a:lnTo>
                      <a:pt x="185" y="170"/>
                    </a:lnTo>
                    <a:lnTo>
                      <a:pt x="204" y="152"/>
                    </a:lnTo>
                    <a:lnTo>
                      <a:pt x="227" y="135"/>
                    </a:lnTo>
                    <a:lnTo>
                      <a:pt x="215" y="157"/>
                    </a:lnTo>
                    <a:lnTo>
                      <a:pt x="202" y="184"/>
                    </a:lnTo>
                    <a:lnTo>
                      <a:pt x="191" y="214"/>
                    </a:lnTo>
                    <a:lnTo>
                      <a:pt x="185" y="248"/>
                    </a:lnTo>
                    <a:lnTo>
                      <a:pt x="182" y="281"/>
                    </a:lnTo>
                    <a:lnTo>
                      <a:pt x="188" y="313"/>
                    </a:lnTo>
                    <a:lnTo>
                      <a:pt x="201" y="343"/>
                    </a:lnTo>
                    <a:lnTo>
                      <a:pt x="225" y="370"/>
                    </a:lnTo>
                    <a:lnTo>
                      <a:pt x="250" y="343"/>
                    </a:lnTo>
                    <a:lnTo>
                      <a:pt x="271" y="305"/>
                    </a:lnTo>
                    <a:lnTo>
                      <a:pt x="285" y="260"/>
                    </a:lnTo>
                    <a:lnTo>
                      <a:pt x="292" y="211"/>
                    </a:lnTo>
                    <a:lnTo>
                      <a:pt x="291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8" y="8"/>
                    </a:lnTo>
                    <a:lnTo>
                      <a:pt x="262" y="34"/>
                    </a:lnTo>
                    <a:lnTo>
                      <a:pt x="282" y="63"/>
                    </a:lnTo>
                    <a:lnTo>
                      <a:pt x="300" y="95"/>
                    </a:lnTo>
                    <a:lnTo>
                      <a:pt x="315" y="130"/>
                    </a:lnTo>
                    <a:lnTo>
                      <a:pt x="325" y="168"/>
                    </a:lnTo>
                    <a:lnTo>
                      <a:pt x="333" y="211"/>
                    </a:lnTo>
                    <a:lnTo>
                      <a:pt x="339" y="258"/>
                    </a:lnTo>
                    <a:lnTo>
                      <a:pt x="340" y="309"/>
                    </a:lnTo>
                    <a:lnTo>
                      <a:pt x="354" y="288"/>
                    </a:lnTo>
                    <a:lnTo>
                      <a:pt x="370" y="266"/>
                    </a:lnTo>
                    <a:lnTo>
                      <a:pt x="388" y="244"/>
                    </a:lnTo>
                    <a:lnTo>
                      <a:pt x="409" y="222"/>
                    </a:lnTo>
                    <a:lnTo>
                      <a:pt x="430" y="203"/>
                    </a:lnTo>
                    <a:lnTo>
                      <a:pt x="451" y="184"/>
                    </a:lnTo>
                    <a:lnTo>
                      <a:pt x="471" y="170"/>
                    </a:lnTo>
                    <a:lnTo>
                      <a:pt x="492" y="160"/>
                    </a:lnTo>
                    <a:lnTo>
                      <a:pt x="483" y="180"/>
                    </a:lnTo>
                    <a:lnTo>
                      <a:pt x="469" y="203"/>
                    </a:lnTo>
                    <a:lnTo>
                      <a:pt x="452" y="227"/>
                    </a:lnTo>
                    <a:lnTo>
                      <a:pt x="433" y="251"/>
                    </a:lnTo>
                    <a:lnTo>
                      <a:pt x="415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0" y="334"/>
                    </a:lnTo>
                    <a:lnTo>
                      <a:pt x="388" y="339"/>
                    </a:lnTo>
                    <a:lnTo>
                      <a:pt x="396" y="343"/>
                    </a:lnTo>
                    <a:lnTo>
                      <a:pt x="407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4" y="360"/>
                    </a:lnTo>
                    <a:lnTo>
                      <a:pt x="458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2"/>
                    </a:lnTo>
                    <a:lnTo>
                      <a:pt x="375" y="65"/>
                    </a:lnTo>
                    <a:lnTo>
                      <a:pt x="346" y="36"/>
                    </a:lnTo>
                    <a:lnTo>
                      <a:pt x="375" y="57"/>
                    </a:lnTo>
                    <a:lnTo>
                      <a:pt x="400" y="79"/>
                    </a:lnTo>
                    <a:lnTo>
                      <a:pt x="423" y="102"/>
                    </a:lnTo>
                    <a:lnTo>
                      <a:pt x="444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4" y="10"/>
                    </a:lnTo>
                    <a:lnTo>
                      <a:pt x="490" y="39"/>
                    </a:lnTo>
                    <a:lnTo>
                      <a:pt x="506" y="70"/>
                    </a:lnTo>
                    <a:lnTo>
                      <a:pt x="520" y="106"/>
                    </a:lnTo>
                    <a:lnTo>
                      <a:pt x="531" y="145"/>
                    </a:lnTo>
                    <a:lnTo>
                      <a:pt x="539" y="188"/>
                    </a:lnTo>
                    <a:lnTo>
                      <a:pt x="542" y="236"/>
                    </a:lnTo>
                    <a:lnTo>
                      <a:pt x="538" y="290"/>
                    </a:lnTo>
                    <a:lnTo>
                      <a:pt x="527" y="349"/>
                    </a:lnTo>
                    <a:lnTo>
                      <a:pt x="553" y="321"/>
                    </a:lnTo>
                    <a:lnTo>
                      <a:pt x="576" y="288"/>
                    </a:lnTo>
                    <a:lnTo>
                      <a:pt x="595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3" y="125"/>
                    </a:lnTo>
                    <a:lnTo>
                      <a:pt x="584" y="83"/>
                    </a:lnTo>
                    <a:lnTo>
                      <a:pt x="552" y="42"/>
                    </a:lnTo>
                    <a:lnTo>
                      <a:pt x="567" y="50"/>
                    </a:lnTo>
                    <a:lnTo>
                      <a:pt x="582" y="59"/>
                    </a:lnTo>
                    <a:lnTo>
                      <a:pt x="597" y="69"/>
                    </a:lnTo>
                    <a:lnTo>
                      <a:pt x="611" y="80"/>
                    </a:lnTo>
                    <a:lnTo>
                      <a:pt x="622" y="95"/>
                    </a:lnTo>
                    <a:lnTo>
                      <a:pt x="633" y="113"/>
                    </a:lnTo>
                    <a:lnTo>
                      <a:pt x="642" y="134"/>
                    </a:lnTo>
                    <a:lnTo>
                      <a:pt x="648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9" y="32"/>
                    </a:lnTo>
                    <a:lnTo>
                      <a:pt x="645" y="0"/>
                    </a:lnTo>
                    <a:lnTo>
                      <a:pt x="656" y="38"/>
                    </a:lnTo>
                    <a:lnTo>
                      <a:pt x="661" y="82"/>
                    </a:lnTo>
                    <a:lnTo>
                      <a:pt x="663" y="129"/>
                    </a:lnTo>
                    <a:lnTo>
                      <a:pt x="660" y="178"/>
                    </a:lnTo>
                    <a:lnTo>
                      <a:pt x="652" y="228"/>
                    </a:lnTo>
                    <a:lnTo>
                      <a:pt x="642" y="276"/>
                    </a:lnTo>
                    <a:lnTo>
                      <a:pt x="627" y="320"/>
                    </a:lnTo>
                    <a:lnTo>
                      <a:pt x="610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80" y="255"/>
                    </a:lnTo>
                    <a:lnTo>
                      <a:pt x="697" y="212"/>
                    </a:lnTo>
                    <a:lnTo>
                      <a:pt x="711" y="167"/>
                    </a:lnTo>
                    <a:lnTo>
                      <a:pt x="722" y="122"/>
                    </a:lnTo>
                    <a:lnTo>
                      <a:pt x="729" y="77"/>
                    </a:lnTo>
                    <a:lnTo>
                      <a:pt x="733" y="33"/>
                    </a:lnTo>
                    <a:lnTo>
                      <a:pt x="741" y="87"/>
                    </a:lnTo>
                    <a:lnTo>
                      <a:pt x="745" y="147"/>
                    </a:lnTo>
                    <a:lnTo>
                      <a:pt x="743" y="210"/>
                    </a:lnTo>
                    <a:lnTo>
                      <a:pt x="730" y="268"/>
                    </a:lnTo>
                    <a:lnTo>
                      <a:pt x="743" y="252"/>
                    </a:lnTo>
                    <a:lnTo>
                      <a:pt x="757" y="232"/>
                    </a:lnTo>
                    <a:lnTo>
                      <a:pt x="771" y="206"/>
                    </a:lnTo>
                    <a:lnTo>
                      <a:pt x="785" y="180"/>
                    </a:lnTo>
                    <a:lnTo>
                      <a:pt x="797" y="153"/>
                    </a:lnTo>
                    <a:lnTo>
                      <a:pt x="809" y="129"/>
                    </a:lnTo>
                    <a:lnTo>
                      <a:pt x="817" y="108"/>
                    </a:lnTo>
                    <a:lnTo>
                      <a:pt x="821" y="93"/>
                    </a:lnTo>
                    <a:lnTo>
                      <a:pt x="819" y="117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5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7" y="295"/>
                    </a:lnTo>
                    <a:lnTo>
                      <a:pt x="726" y="324"/>
                    </a:lnTo>
                    <a:lnTo>
                      <a:pt x="752" y="306"/>
                    </a:lnTo>
                    <a:lnTo>
                      <a:pt x="778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70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1" y="166"/>
                    </a:lnTo>
                    <a:lnTo>
                      <a:pt x="882" y="193"/>
                    </a:lnTo>
                    <a:lnTo>
                      <a:pt x="873" y="220"/>
                    </a:lnTo>
                    <a:lnTo>
                      <a:pt x="862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49" y="297"/>
                    </a:lnTo>
                    <a:lnTo>
                      <a:pt x="877" y="271"/>
                    </a:lnTo>
                    <a:lnTo>
                      <a:pt x="902" y="237"/>
                    </a:lnTo>
                    <a:lnTo>
                      <a:pt x="925" y="200"/>
                    </a:lnTo>
                    <a:lnTo>
                      <a:pt x="945" y="161"/>
                    </a:lnTo>
                    <a:lnTo>
                      <a:pt x="962" y="122"/>
                    </a:lnTo>
                    <a:lnTo>
                      <a:pt x="976" y="83"/>
                    </a:lnTo>
                    <a:lnTo>
                      <a:pt x="986" y="46"/>
                    </a:lnTo>
                    <a:lnTo>
                      <a:pt x="980" y="86"/>
                    </a:lnTo>
                    <a:lnTo>
                      <a:pt x="979" y="128"/>
                    </a:lnTo>
                    <a:lnTo>
                      <a:pt x="980" y="169"/>
                    </a:lnTo>
                    <a:lnTo>
                      <a:pt x="984" y="210"/>
                    </a:lnTo>
                    <a:lnTo>
                      <a:pt x="986" y="247"/>
                    </a:lnTo>
                    <a:lnTo>
                      <a:pt x="986" y="282"/>
                    </a:lnTo>
                    <a:lnTo>
                      <a:pt x="983" y="312"/>
                    </a:lnTo>
                    <a:lnTo>
                      <a:pt x="975" y="339"/>
                    </a:lnTo>
                    <a:lnTo>
                      <a:pt x="901" y="398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</p:grpSp>
        <p:grpSp>
          <p:nvGrpSpPr>
            <p:cNvPr id="10270" name="Group 140"/>
            <p:cNvGrpSpPr/>
            <p:nvPr/>
          </p:nvGrpSpPr>
          <p:grpSpPr bwMode="auto">
            <a:xfrm>
              <a:off x="4032" y="4105"/>
              <a:ext cx="1479" cy="215"/>
              <a:chOff x="3452" y="4125"/>
              <a:chExt cx="1479" cy="215"/>
            </a:xfrm>
          </p:grpSpPr>
          <p:sp>
            <p:nvSpPr>
              <p:cNvPr id="10271" name="Freeform 141"/>
              <p:cNvSpPr/>
              <p:nvPr/>
            </p:nvSpPr>
            <p:spPr bwMode="auto">
              <a:xfrm>
                <a:off x="3592" y="4158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2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9" y="1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0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0272" name="Freeform 142"/>
              <p:cNvSpPr/>
              <p:nvPr/>
            </p:nvSpPr>
            <p:spPr bwMode="auto">
              <a:xfrm>
                <a:off x="3668" y="4235"/>
                <a:ext cx="16" cy="16"/>
              </a:xfrm>
              <a:custGeom>
                <a:avLst/>
                <a:gdLst>
                  <a:gd name="T0" fmla="*/ 0 w 34"/>
                  <a:gd name="T1" fmla="*/ 1 h 32"/>
                  <a:gd name="T2" fmla="*/ 0 w 34"/>
                  <a:gd name="T3" fmla="*/ 1 h 32"/>
                  <a:gd name="T4" fmla="*/ 0 w 34"/>
                  <a:gd name="T5" fmla="*/ 1 h 32"/>
                  <a:gd name="T6" fmla="*/ 0 w 34"/>
                  <a:gd name="T7" fmla="*/ 1 h 32"/>
                  <a:gd name="T8" fmla="*/ 0 w 34"/>
                  <a:gd name="T9" fmla="*/ 0 h 32"/>
                  <a:gd name="T10" fmla="*/ 0 w 34"/>
                  <a:gd name="T11" fmla="*/ 0 h 32"/>
                  <a:gd name="T12" fmla="*/ 0 w 34"/>
                  <a:gd name="T13" fmla="*/ 1 h 32"/>
                  <a:gd name="T14" fmla="*/ 0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0 w 34"/>
                  <a:gd name="T21" fmla="*/ 1 h 32"/>
                  <a:gd name="T22" fmla="*/ 0 w 34"/>
                  <a:gd name="T23" fmla="*/ 1 h 32"/>
                  <a:gd name="T24" fmla="*/ 0 w 34"/>
                  <a:gd name="T25" fmla="*/ 1 h 32"/>
                  <a:gd name="T26" fmla="*/ 0 w 34"/>
                  <a:gd name="T27" fmla="*/ 1 h 32"/>
                  <a:gd name="T28" fmla="*/ 0 w 34"/>
                  <a:gd name="T29" fmla="*/ 1 h 32"/>
                  <a:gd name="T30" fmla="*/ 0 w 34"/>
                  <a:gd name="T31" fmla="*/ 1 h 32"/>
                  <a:gd name="T32" fmla="*/ 0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3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8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0273" name="Freeform 143"/>
              <p:cNvSpPr/>
              <p:nvPr/>
            </p:nvSpPr>
            <p:spPr bwMode="auto">
              <a:xfrm>
                <a:off x="3668" y="4194"/>
                <a:ext cx="16" cy="17"/>
              </a:xfrm>
              <a:custGeom>
                <a:avLst/>
                <a:gdLst>
                  <a:gd name="T0" fmla="*/ 0 w 33"/>
                  <a:gd name="T1" fmla="*/ 1 h 32"/>
                  <a:gd name="T2" fmla="*/ 0 w 33"/>
                  <a:gd name="T3" fmla="*/ 1 h 32"/>
                  <a:gd name="T4" fmla="*/ 0 w 33"/>
                  <a:gd name="T5" fmla="*/ 1 h 32"/>
                  <a:gd name="T6" fmla="*/ 0 w 33"/>
                  <a:gd name="T7" fmla="*/ 1 h 32"/>
                  <a:gd name="T8" fmla="*/ 0 w 33"/>
                  <a:gd name="T9" fmla="*/ 0 h 32"/>
                  <a:gd name="T10" fmla="*/ 0 w 33"/>
                  <a:gd name="T11" fmla="*/ 0 h 32"/>
                  <a:gd name="T12" fmla="*/ 0 w 33"/>
                  <a:gd name="T13" fmla="*/ 1 h 32"/>
                  <a:gd name="T14" fmla="*/ 0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0 w 33"/>
                  <a:gd name="T21" fmla="*/ 1 h 32"/>
                  <a:gd name="T22" fmla="*/ 0 w 33"/>
                  <a:gd name="T23" fmla="*/ 1 h 32"/>
                  <a:gd name="T24" fmla="*/ 0 w 33"/>
                  <a:gd name="T25" fmla="*/ 1 h 32"/>
                  <a:gd name="T26" fmla="*/ 0 w 33"/>
                  <a:gd name="T27" fmla="*/ 1 h 32"/>
                  <a:gd name="T28" fmla="*/ 0 w 33"/>
                  <a:gd name="T29" fmla="*/ 1 h 32"/>
                  <a:gd name="T30" fmla="*/ 0 w 33"/>
                  <a:gd name="T31" fmla="*/ 1 h 32"/>
                  <a:gd name="T32" fmla="*/ 0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19"/>
                    </a:moveTo>
                    <a:lnTo>
                      <a:pt x="33" y="13"/>
                    </a:lnTo>
                    <a:lnTo>
                      <a:pt x="30" y="7"/>
                    </a:lnTo>
                    <a:lnTo>
                      <a:pt x="26" y="2"/>
                    </a:lnTo>
                    <a:lnTo>
                      <a:pt x="20" y="0"/>
                    </a:lnTo>
                    <a:lnTo>
                      <a:pt x="13" y="0"/>
                    </a:lnTo>
                    <a:lnTo>
                      <a:pt x="7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29" y="25"/>
                    </a:lnTo>
                    <a:lnTo>
                      <a:pt x="33" y="1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0274" name="Freeform 144"/>
              <p:cNvSpPr/>
              <p:nvPr/>
            </p:nvSpPr>
            <p:spPr bwMode="auto">
              <a:xfrm>
                <a:off x="3671" y="4153"/>
                <a:ext cx="16" cy="17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6" y="3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4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4" y="30"/>
                    </a:lnTo>
                    <a:lnTo>
                      <a:pt x="29" y="25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0275" name="Freeform 145"/>
              <p:cNvSpPr/>
              <p:nvPr/>
            </p:nvSpPr>
            <p:spPr bwMode="auto">
              <a:xfrm>
                <a:off x="3772" y="4256"/>
                <a:ext cx="17" cy="16"/>
              </a:xfrm>
              <a:custGeom>
                <a:avLst/>
                <a:gdLst>
                  <a:gd name="T0" fmla="*/ 1 w 33"/>
                  <a:gd name="T1" fmla="*/ 1 h 32"/>
                  <a:gd name="T2" fmla="*/ 1 w 33"/>
                  <a:gd name="T3" fmla="*/ 1 h 32"/>
                  <a:gd name="T4" fmla="*/ 1 w 33"/>
                  <a:gd name="T5" fmla="*/ 1 h 32"/>
                  <a:gd name="T6" fmla="*/ 1 w 33"/>
                  <a:gd name="T7" fmla="*/ 1 h 32"/>
                  <a:gd name="T8" fmla="*/ 1 w 33"/>
                  <a:gd name="T9" fmla="*/ 0 h 32"/>
                  <a:gd name="T10" fmla="*/ 1 w 33"/>
                  <a:gd name="T11" fmla="*/ 0 h 32"/>
                  <a:gd name="T12" fmla="*/ 1 w 33"/>
                  <a:gd name="T13" fmla="*/ 1 h 32"/>
                  <a:gd name="T14" fmla="*/ 1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1 w 33"/>
                  <a:gd name="T21" fmla="*/ 1 h 32"/>
                  <a:gd name="T22" fmla="*/ 1 w 33"/>
                  <a:gd name="T23" fmla="*/ 1 h 32"/>
                  <a:gd name="T24" fmla="*/ 1 w 33"/>
                  <a:gd name="T25" fmla="*/ 1 h 32"/>
                  <a:gd name="T26" fmla="*/ 1 w 33"/>
                  <a:gd name="T27" fmla="*/ 1 h 32"/>
                  <a:gd name="T28" fmla="*/ 1 w 33"/>
                  <a:gd name="T29" fmla="*/ 1 h 32"/>
                  <a:gd name="T30" fmla="*/ 1 w 33"/>
                  <a:gd name="T31" fmla="*/ 1 h 32"/>
                  <a:gd name="T32" fmla="*/ 1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20"/>
                    </a:moveTo>
                    <a:lnTo>
                      <a:pt x="33" y="14"/>
                    </a:lnTo>
                    <a:lnTo>
                      <a:pt x="31" y="8"/>
                    </a:lnTo>
                    <a:lnTo>
                      <a:pt x="26" y="4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3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7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30" y="26"/>
                    </a:lnTo>
                    <a:lnTo>
                      <a:pt x="33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0276" name="Freeform 146"/>
              <p:cNvSpPr/>
              <p:nvPr/>
            </p:nvSpPr>
            <p:spPr bwMode="auto">
              <a:xfrm>
                <a:off x="3768" y="4216"/>
                <a:ext cx="17" cy="16"/>
              </a:xfrm>
              <a:custGeom>
                <a:avLst/>
                <a:gdLst>
                  <a:gd name="T0" fmla="*/ 1 w 32"/>
                  <a:gd name="T1" fmla="*/ 0 h 33"/>
                  <a:gd name="T2" fmla="*/ 1 w 32"/>
                  <a:gd name="T3" fmla="*/ 0 h 33"/>
                  <a:gd name="T4" fmla="*/ 1 w 32"/>
                  <a:gd name="T5" fmla="*/ 0 h 33"/>
                  <a:gd name="T6" fmla="*/ 1 w 32"/>
                  <a:gd name="T7" fmla="*/ 0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0 h 33"/>
                  <a:gd name="T14" fmla="*/ 1 w 32"/>
                  <a:gd name="T15" fmla="*/ 0 h 33"/>
                  <a:gd name="T16" fmla="*/ 0 w 32"/>
                  <a:gd name="T17" fmla="*/ 0 h 33"/>
                  <a:gd name="T18" fmla="*/ 0 w 32"/>
                  <a:gd name="T19" fmla="*/ 0 h 33"/>
                  <a:gd name="T20" fmla="*/ 1 w 32"/>
                  <a:gd name="T21" fmla="*/ 0 h 33"/>
                  <a:gd name="T22" fmla="*/ 1 w 32"/>
                  <a:gd name="T23" fmla="*/ 0 h 33"/>
                  <a:gd name="T24" fmla="*/ 1 w 32"/>
                  <a:gd name="T25" fmla="*/ 0 h 33"/>
                  <a:gd name="T26" fmla="*/ 1 w 32"/>
                  <a:gd name="T27" fmla="*/ 0 h 33"/>
                  <a:gd name="T28" fmla="*/ 1 w 32"/>
                  <a:gd name="T29" fmla="*/ 0 h 33"/>
                  <a:gd name="T30" fmla="*/ 1 w 32"/>
                  <a:gd name="T31" fmla="*/ 0 h 33"/>
                  <a:gd name="T32" fmla="*/ 1 w 32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9"/>
                    </a:lnTo>
                    <a:lnTo>
                      <a:pt x="26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3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3"/>
                    </a:ln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0277" name="Freeform 147"/>
              <p:cNvSpPr/>
              <p:nvPr/>
            </p:nvSpPr>
            <p:spPr bwMode="auto">
              <a:xfrm>
                <a:off x="3774" y="4175"/>
                <a:ext cx="16" cy="17"/>
              </a:xfrm>
              <a:custGeom>
                <a:avLst/>
                <a:gdLst>
                  <a:gd name="T0" fmla="*/ 0 w 33"/>
                  <a:gd name="T1" fmla="*/ 1 h 33"/>
                  <a:gd name="T2" fmla="*/ 0 w 33"/>
                  <a:gd name="T3" fmla="*/ 1 h 33"/>
                  <a:gd name="T4" fmla="*/ 0 w 33"/>
                  <a:gd name="T5" fmla="*/ 1 h 33"/>
                  <a:gd name="T6" fmla="*/ 0 w 33"/>
                  <a:gd name="T7" fmla="*/ 1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1 h 33"/>
                  <a:gd name="T14" fmla="*/ 0 w 33"/>
                  <a:gd name="T15" fmla="*/ 1 h 33"/>
                  <a:gd name="T16" fmla="*/ 0 w 33"/>
                  <a:gd name="T17" fmla="*/ 1 h 33"/>
                  <a:gd name="T18" fmla="*/ 0 w 33"/>
                  <a:gd name="T19" fmla="*/ 1 h 33"/>
                  <a:gd name="T20" fmla="*/ 0 w 33"/>
                  <a:gd name="T21" fmla="*/ 1 h 33"/>
                  <a:gd name="T22" fmla="*/ 0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0 w 33"/>
                  <a:gd name="T29" fmla="*/ 1 h 33"/>
                  <a:gd name="T30" fmla="*/ 0 w 33"/>
                  <a:gd name="T31" fmla="*/ 1 h 33"/>
                  <a:gd name="T32" fmla="*/ 0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33" y="21"/>
                    </a:moveTo>
                    <a:lnTo>
                      <a:pt x="33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5" y="31"/>
                    </a:lnTo>
                    <a:lnTo>
                      <a:pt x="29" y="26"/>
                    </a:lnTo>
                    <a:lnTo>
                      <a:pt x="33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0278" name="Freeform 148"/>
              <p:cNvSpPr/>
              <p:nvPr/>
            </p:nvSpPr>
            <p:spPr bwMode="auto">
              <a:xfrm>
                <a:off x="3789" y="4136"/>
                <a:ext cx="16" cy="17"/>
              </a:xfrm>
              <a:custGeom>
                <a:avLst/>
                <a:gdLst>
                  <a:gd name="T0" fmla="*/ 1 w 32"/>
                  <a:gd name="T1" fmla="*/ 1 h 34"/>
                  <a:gd name="T2" fmla="*/ 1 w 32"/>
                  <a:gd name="T3" fmla="*/ 1 h 34"/>
                  <a:gd name="T4" fmla="*/ 1 w 32"/>
                  <a:gd name="T5" fmla="*/ 1 h 34"/>
                  <a:gd name="T6" fmla="*/ 1 w 32"/>
                  <a:gd name="T7" fmla="*/ 1 h 34"/>
                  <a:gd name="T8" fmla="*/ 1 w 32"/>
                  <a:gd name="T9" fmla="*/ 0 h 34"/>
                  <a:gd name="T10" fmla="*/ 1 w 32"/>
                  <a:gd name="T11" fmla="*/ 0 h 34"/>
                  <a:gd name="T12" fmla="*/ 1 w 32"/>
                  <a:gd name="T13" fmla="*/ 1 h 34"/>
                  <a:gd name="T14" fmla="*/ 1 w 32"/>
                  <a:gd name="T15" fmla="*/ 1 h 34"/>
                  <a:gd name="T16" fmla="*/ 0 w 32"/>
                  <a:gd name="T17" fmla="*/ 1 h 34"/>
                  <a:gd name="T18" fmla="*/ 0 w 32"/>
                  <a:gd name="T19" fmla="*/ 1 h 34"/>
                  <a:gd name="T20" fmla="*/ 1 w 32"/>
                  <a:gd name="T21" fmla="*/ 1 h 34"/>
                  <a:gd name="T22" fmla="*/ 1 w 32"/>
                  <a:gd name="T23" fmla="*/ 1 h 34"/>
                  <a:gd name="T24" fmla="*/ 1 w 32"/>
                  <a:gd name="T25" fmla="*/ 1 h 34"/>
                  <a:gd name="T26" fmla="*/ 1 w 32"/>
                  <a:gd name="T27" fmla="*/ 1 h 34"/>
                  <a:gd name="T28" fmla="*/ 1 w 32"/>
                  <a:gd name="T29" fmla="*/ 1 h 34"/>
                  <a:gd name="T30" fmla="*/ 1 w 32"/>
                  <a:gd name="T31" fmla="*/ 1 h 34"/>
                  <a:gd name="T32" fmla="*/ 1 w 32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4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4"/>
                    </a:lnTo>
                    <a:lnTo>
                      <a:pt x="20" y="34"/>
                    </a:lnTo>
                    <a:lnTo>
                      <a:pt x="25" y="32"/>
                    </a:lnTo>
                    <a:lnTo>
                      <a:pt x="30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0279" name="Freeform 149"/>
              <p:cNvSpPr/>
              <p:nvPr/>
            </p:nvSpPr>
            <p:spPr bwMode="auto">
              <a:xfrm>
                <a:off x="3842" y="4235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0280" name="Freeform 150"/>
              <p:cNvSpPr/>
              <p:nvPr/>
            </p:nvSpPr>
            <p:spPr bwMode="auto">
              <a:xfrm>
                <a:off x="3857" y="4201"/>
                <a:ext cx="16" cy="16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lnTo>
                      <a:pt x="18" y="32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0281" name="Freeform 151"/>
              <p:cNvSpPr/>
              <p:nvPr/>
            </p:nvSpPr>
            <p:spPr bwMode="auto">
              <a:xfrm>
                <a:off x="3861" y="4164"/>
                <a:ext cx="16" cy="17"/>
              </a:xfrm>
              <a:custGeom>
                <a:avLst/>
                <a:gdLst>
                  <a:gd name="T0" fmla="*/ 1 w 32"/>
                  <a:gd name="T1" fmla="*/ 1 h 33"/>
                  <a:gd name="T2" fmla="*/ 1 w 32"/>
                  <a:gd name="T3" fmla="*/ 1 h 33"/>
                  <a:gd name="T4" fmla="*/ 1 w 32"/>
                  <a:gd name="T5" fmla="*/ 1 h 33"/>
                  <a:gd name="T6" fmla="*/ 1 w 32"/>
                  <a:gd name="T7" fmla="*/ 1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1 h 33"/>
                  <a:gd name="T14" fmla="*/ 1 w 32"/>
                  <a:gd name="T15" fmla="*/ 1 h 33"/>
                  <a:gd name="T16" fmla="*/ 0 w 32"/>
                  <a:gd name="T17" fmla="*/ 1 h 33"/>
                  <a:gd name="T18" fmla="*/ 0 w 32"/>
                  <a:gd name="T19" fmla="*/ 1 h 33"/>
                  <a:gd name="T20" fmla="*/ 1 w 32"/>
                  <a:gd name="T21" fmla="*/ 1 h 33"/>
                  <a:gd name="T22" fmla="*/ 1 w 32"/>
                  <a:gd name="T23" fmla="*/ 1 h 33"/>
                  <a:gd name="T24" fmla="*/ 1 w 32"/>
                  <a:gd name="T25" fmla="*/ 1 h 33"/>
                  <a:gd name="T26" fmla="*/ 1 w 32"/>
                  <a:gd name="T27" fmla="*/ 1 h 33"/>
                  <a:gd name="T28" fmla="*/ 1 w 32"/>
                  <a:gd name="T29" fmla="*/ 1 h 33"/>
                  <a:gd name="T30" fmla="*/ 1 w 32"/>
                  <a:gd name="T31" fmla="*/ 1 h 33"/>
                  <a:gd name="T32" fmla="*/ 1 w 32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0282" name="Freeform 152"/>
              <p:cNvSpPr/>
              <p:nvPr/>
            </p:nvSpPr>
            <p:spPr bwMode="auto">
              <a:xfrm>
                <a:off x="4066" y="4265"/>
                <a:ext cx="40" cy="40"/>
              </a:xfrm>
              <a:custGeom>
                <a:avLst/>
                <a:gdLst>
                  <a:gd name="T0" fmla="*/ 1 w 80"/>
                  <a:gd name="T1" fmla="*/ 0 h 80"/>
                  <a:gd name="T2" fmla="*/ 1 w 80"/>
                  <a:gd name="T3" fmla="*/ 0 h 80"/>
                  <a:gd name="T4" fmla="*/ 1 w 80"/>
                  <a:gd name="T5" fmla="*/ 1 h 80"/>
                  <a:gd name="T6" fmla="*/ 1 w 80"/>
                  <a:gd name="T7" fmla="*/ 1 h 80"/>
                  <a:gd name="T8" fmla="*/ 1 w 80"/>
                  <a:gd name="T9" fmla="*/ 1 h 80"/>
                  <a:gd name="T10" fmla="*/ 1 w 80"/>
                  <a:gd name="T11" fmla="*/ 1 h 80"/>
                  <a:gd name="T12" fmla="*/ 1 w 80"/>
                  <a:gd name="T13" fmla="*/ 1 h 80"/>
                  <a:gd name="T14" fmla="*/ 1 w 80"/>
                  <a:gd name="T15" fmla="*/ 1 h 80"/>
                  <a:gd name="T16" fmla="*/ 0 w 80"/>
                  <a:gd name="T17" fmla="*/ 1 h 80"/>
                  <a:gd name="T18" fmla="*/ 0 w 80"/>
                  <a:gd name="T19" fmla="*/ 1 h 80"/>
                  <a:gd name="T20" fmla="*/ 0 w 80"/>
                  <a:gd name="T21" fmla="*/ 1 h 80"/>
                  <a:gd name="T22" fmla="*/ 1 w 80"/>
                  <a:gd name="T23" fmla="*/ 1 h 80"/>
                  <a:gd name="T24" fmla="*/ 1 w 80"/>
                  <a:gd name="T25" fmla="*/ 1 h 80"/>
                  <a:gd name="T26" fmla="*/ 1 w 80"/>
                  <a:gd name="T27" fmla="*/ 1 h 80"/>
                  <a:gd name="T28" fmla="*/ 1 w 80"/>
                  <a:gd name="T29" fmla="*/ 1 h 80"/>
                  <a:gd name="T30" fmla="*/ 1 w 80"/>
                  <a:gd name="T31" fmla="*/ 1 h 80"/>
                  <a:gd name="T32" fmla="*/ 1 w 80"/>
                  <a:gd name="T33" fmla="*/ 1 h 80"/>
                  <a:gd name="T34" fmla="*/ 1 w 80"/>
                  <a:gd name="T35" fmla="*/ 1 h 80"/>
                  <a:gd name="T36" fmla="*/ 1 w 80"/>
                  <a:gd name="T37" fmla="*/ 1 h 80"/>
                  <a:gd name="T38" fmla="*/ 1 w 80"/>
                  <a:gd name="T39" fmla="*/ 1 h 80"/>
                  <a:gd name="T40" fmla="*/ 1 w 80"/>
                  <a:gd name="T41" fmla="*/ 1 h 80"/>
                  <a:gd name="T42" fmla="*/ 1 w 80"/>
                  <a:gd name="T43" fmla="*/ 1 h 80"/>
                  <a:gd name="T44" fmla="*/ 1 w 80"/>
                  <a:gd name="T45" fmla="*/ 1 h 80"/>
                  <a:gd name="T46" fmla="*/ 1 w 80"/>
                  <a:gd name="T47" fmla="*/ 1 h 80"/>
                  <a:gd name="T48" fmla="*/ 1 w 80"/>
                  <a:gd name="T49" fmla="*/ 1 h 80"/>
                  <a:gd name="T50" fmla="*/ 1 w 80"/>
                  <a:gd name="T51" fmla="*/ 1 h 80"/>
                  <a:gd name="T52" fmla="*/ 1 w 80"/>
                  <a:gd name="T53" fmla="*/ 1 h 80"/>
                  <a:gd name="T54" fmla="*/ 1 w 80"/>
                  <a:gd name="T55" fmla="*/ 1 h 80"/>
                  <a:gd name="T56" fmla="*/ 1 w 80"/>
                  <a:gd name="T57" fmla="*/ 1 h 80"/>
                  <a:gd name="T58" fmla="*/ 1 w 80"/>
                  <a:gd name="T59" fmla="*/ 1 h 80"/>
                  <a:gd name="T60" fmla="*/ 1 w 80"/>
                  <a:gd name="T61" fmla="*/ 1 h 80"/>
                  <a:gd name="T62" fmla="*/ 1 w 80"/>
                  <a:gd name="T63" fmla="*/ 1 h 80"/>
                  <a:gd name="T64" fmla="*/ 1 w 80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80">
                    <a:moveTo>
                      <a:pt x="46" y="0"/>
                    </a:moveTo>
                    <a:lnTo>
                      <a:pt x="38" y="0"/>
                    </a:lnTo>
                    <a:lnTo>
                      <a:pt x="30" y="2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9"/>
                    </a:lnTo>
                    <a:lnTo>
                      <a:pt x="3" y="26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9"/>
                    </a:lnTo>
                    <a:lnTo>
                      <a:pt x="18" y="74"/>
                    </a:lnTo>
                    <a:lnTo>
                      <a:pt x="24" y="78"/>
                    </a:lnTo>
                    <a:lnTo>
                      <a:pt x="32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7"/>
                    </a:lnTo>
                    <a:lnTo>
                      <a:pt x="62" y="73"/>
                    </a:lnTo>
                    <a:lnTo>
                      <a:pt x="68" y="67"/>
                    </a:lnTo>
                    <a:lnTo>
                      <a:pt x="73" y="62"/>
                    </a:lnTo>
                    <a:lnTo>
                      <a:pt x="76" y="55"/>
                    </a:lnTo>
                    <a:lnTo>
                      <a:pt x="79" y="47"/>
                    </a:lnTo>
                    <a:lnTo>
                      <a:pt x="80" y="39"/>
                    </a:lnTo>
                    <a:lnTo>
                      <a:pt x="79" y="30"/>
                    </a:lnTo>
                    <a:lnTo>
                      <a:pt x="76" y="24"/>
                    </a:lnTo>
                    <a:lnTo>
                      <a:pt x="73" y="17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0283" name="Freeform 153"/>
              <p:cNvSpPr/>
              <p:nvPr/>
            </p:nvSpPr>
            <p:spPr bwMode="auto">
              <a:xfrm>
                <a:off x="4136" y="4223"/>
                <a:ext cx="40" cy="39"/>
              </a:xfrm>
              <a:custGeom>
                <a:avLst/>
                <a:gdLst>
                  <a:gd name="T0" fmla="*/ 1 w 79"/>
                  <a:gd name="T1" fmla="*/ 0 h 80"/>
                  <a:gd name="T2" fmla="*/ 1 w 79"/>
                  <a:gd name="T3" fmla="*/ 0 h 80"/>
                  <a:gd name="T4" fmla="*/ 1 w 79"/>
                  <a:gd name="T5" fmla="*/ 0 h 80"/>
                  <a:gd name="T6" fmla="*/ 1 w 79"/>
                  <a:gd name="T7" fmla="*/ 0 h 80"/>
                  <a:gd name="T8" fmla="*/ 1 w 79"/>
                  <a:gd name="T9" fmla="*/ 0 h 80"/>
                  <a:gd name="T10" fmla="*/ 1 w 79"/>
                  <a:gd name="T11" fmla="*/ 0 h 80"/>
                  <a:gd name="T12" fmla="*/ 1 w 79"/>
                  <a:gd name="T13" fmla="*/ 0 h 80"/>
                  <a:gd name="T14" fmla="*/ 1 w 79"/>
                  <a:gd name="T15" fmla="*/ 0 h 80"/>
                  <a:gd name="T16" fmla="*/ 0 w 79"/>
                  <a:gd name="T17" fmla="*/ 0 h 80"/>
                  <a:gd name="T18" fmla="*/ 0 w 79"/>
                  <a:gd name="T19" fmla="*/ 0 h 80"/>
                  <a:gd name="T20" fmla="*/ 1 w 79"/>
                  <a:gd name="T21" fmla="*/ 0 h 80"/>
                  <a:gd name="T22" fmla="*/ 1 w 79"/>
                  <a:gd name="T23" fmla="*/ 0 h 80"/>
                  <a:gd name="T24" fmla="*/ 1 w 79"/>
                  <a:gd name="T25" fmla="*/ 0 h 80"/>
                  <a:gd name="T26" fmla="*/ 1 w 79"/>
                  <a:gd name="T27" fmla="*/ 0 h 80"/>
                  <a:gd name="T28" fmla="*/ 1 w 79"/>
                  <a:gd name="T29" fmla="*/ 0 h 80"/>
                  <a:gd name="T30" fmla="*/ 1 w 79"/>
                  <a:gd name="T31" fmla="*/ 0 h 80"/>
                  <a:gd name="T32" fmla="*/ 1 w 79"/>
                  <a:gd name="T33" fmla="*/ 0 h 80"/>
                  <a:gd name="T34" fmla="*/ 1 w 79"/>
                  <a:gd name="T35" fmla="*/ 0 h 80"/>
                  <a:gd name="T36" fmla="*/ 1 w 79"/>
                  <a:gd name="T37" fmla="*/ 0 h 80"/>
                  <a:gd name="T38" fmla="*/ 1 w 79"/>
                  <a:gd name="T39" fmla="*/ 0 h 80"/>
                  <a:gd name="T40" fmla="*/ 1 w 79"/>
                  <a:gd name="T41" fmla="*/ 0 h 80"/>
                  <a:gd name="T42" fmla="*/ 1 w 79"/>
                  <a:gd name="T43" fmla="*/ 0 h 80"/>
                  <a:gd name="T44" fmla="*/ 1 w 79"/>
                  <a:gd name="T45" fmla="*/ 0 h 80"/>
                  <a:gd name="T46" fmla="*/ 1 w 79"/>
                  <a:gd name="T47" fmla="*/ 0 h 80"/>
                  <a:gd name="T48" fmla="*/ 1 w 79"/>
                  <a:gd name="T49" fmla="*/ 0 h 80"/>
                  <a:gd name="T50" fmla="*/ 1 w 79"/>
                  <a:gd name="T51" fmla="*/ 0 h 80"/>
                  <a:gd name="T52" fmla="*/ 1 w 79"/>
                  <a:gd name="T53" fmla="*/ 0 h 80"/>
                  <a:gd name="T54" fmla="*/ 1 w 79"/>
                  <a:gd name="T55" fmla="*/ 0 h 80"/>
                  <a:gd name="T56" fmla="*/ 1 w 79"/>
                  <a:gd name="T57" fmla="*/ 0 h 80"/>
                  <a:gd name="T58" fmla="*/ 1 w 79"/>
                  <a:gd name="T59" fmla="*/ 0 h 80"/>
                  <a:gd name="T60" fmla="*/ 1 w 79"/>
                  <a:gd name="T61" fmla="*/ 0 h 80"/>
                  <a:gd name="T62" fmla="*/ 1 w 79"/>
                  <a:gd name="T63" fmla="*/ 0 h 80"/>
                  <a:gd name="T64" fmla="*/ 1 w 79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79" h="80">
                    <a:moveTo>
                      <a:pt x="47" y="0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4"/>
                    </a:lnTo>
                    <a:lnTo>
                      <a:pt x="17" y="7"/>
                    </a:lnTo>
                    <a:lnTo>
                      <a:pt x="11" y="13"/>
                    </a:lnTo>
                    <a:lnTo>
                      <a:pt x="5" y="19"/>
                    </a:lnTo>
                    <a:lnTo>
                      <a:pt x="2" y="26"/>
                    </a:lnTo>
                    <a:lnTo>
                      <a:pt x="0" y="34"/>
                    </a:lnTo>
                    <a:lnTo>
                      <a:pt x="0" y="42"/>
                    </a:lnTo>
                    <a:lnTo>
                      <a:pt x="1" y="49"/>
                    </a:lnTo>
                    <a:lnTo>
                      <a:pt x="3" y="57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8" y="74"/>
                    </a:lnTo>
                    <a:lnTo>
                      <a:pt x="25" y="78"/>
                    </a:lnTo>
                    <a:lnTo>
                      <a:pt x="33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6"/>
                    </a:lnTo>
                    <a:lnTo>
                      <a:pt x="63" y="73"/>
                    </a:lnTo>
                    <a:lnTo>
                      <a:pt x="69" y="67"/>
                    </a:lnTo>
                    <a:lnTo>
                      <a:pt x="73" y="61"/>
                    </a:lnTo>
                    <a:lnTo>
                      <a:pt x="77" y="55"/>
                    </a:lnTo>
                    <a:lnTo>
                      <a:pt x="79" y="46"/>
                    </a:lnTo>
                    <a:lnTo>
                      <a:pt x="79" y="38"/>
                    </a:lnTo>
                    <a:lnTo>
                      <a:pt x="78" y="31"/>
                    </a:lnTo>
                    <a:lnTo>
                      <a:pt x="76" y="23"/>
                    </a:lnTo>
                    <a:lnTo>
                      <a:pt x="72" y="18"/>
                    </a:lnTo>
                    <a:lnTo>
                      <a:pt x="68" y="12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0284" name="Freeform 154"/>
              <p:cNvSpPr/>
              <p:nvPr/>
            </p:nvSpPr>
            <p:spPr bwMode="auto">
              <a:xfrm>
                <a:off x="4059" y="4190"/>
                <a:ext cx="40" cy="40"/>
              </a:xfrm>
              <a:custGeom>
                <a:avLst/>
                <a:gdLst>
                  <a:gd name="T0" fmla="*/ 1 w 80"/>
                  <a:gd name="T1" fmla="*/ 0 h 78"/>
                  <a:gd name="T2" fmla="*/ 1 w 80"/>
                  <a:gd name="T3" fmla="*/ 0 h 78"/>
                  <a:gd name="T4" fmla="*/ 1 w 80"/>
                  <a:gd name="T5" fmla="*/ 0 h 78"/>
                  <a:gd name="T6" fmla="*/ 1 w 80"/>
                  <a:gd name="T7" fmla="*/ 1 h 78"/>
                  <a:gd name="T8" fmla="*/ 1 w 80"/>
                  <a:gd name="T9" fmla="*/ 1 h 78"/>
                  <a:gd name="T10" fmla="*/ 1 w 80"/>
                  <a:gd name="T11" fmla="*/ 1 h 78"/>
                  <a:gd name="T12" fmla="*/ 1 w 80"/>
                  <a:gd name="T13" fmla="*/ 1 h 78"/>
                  <a:gd name="T14" fmla="*/ 1 w 80"/>
                  <a:gd name="T15" fmla="*/ 1 h 78"/>
                  <a:gd name="T16" fmla="*/ 1 w 80"/>
                  <a:gd name="T17" fmla="*/ 1 h 78"/>
                  <a:gd name="T18" fmla="*/ 0 w 80"/>
                  <a:gd name="T19" fmla="*/ 1 h 78"/>
                  <a:gd name="T20" fmla="*/ 1 w 80"/>
                  <a:gd name="T21" fmla="*/ 1 h 78"/>
                  <a:gd name="T22" fmla="*/ 1 w 80"/>
                  <a:gd name="T23" fmla="*/ 1 h 78"/>
                  <a:gd name="T24" fmla="*/ 1 w 80"/>
                  <a:gd name="T25" fmla="*/ 1 h 78"/>
                  <a:gd name="T26" fmla="*/ 1 w 80"/>
                  <a:gd name="T27" fmla="*/ 1 h 78"/>
                  <a:gd name="T28" fmla="*/ 1 w 80"/>
                  <a:gd name="T29" fmla="*/ 1 h 78"/>
                  <a:gd name="T30" fmla="*/ 1 w 80"/>
                  <a:gd name="T31" fmla="*/ 1 h 78"/>
                  <a:gd name="T32" fmla="*/ 1 w 80"/>
                  <a:gd name="T33" fmla="*/ 1 h 78"/>
                  <a:gd name="T34" fmla="*/ 1 w 80"/>
                  <a:gd name="T35" fmla="*/ 1 h 78"/>
                  <a:gd name="T36" fmla="*/ 1 w 80"/>
                  <a:gd name="T37" fmla="*/ 1 h 78"/>
                  <a:gd name="T38" fmla="*/ 1 w 80"/>
                  <a:gd name="T39" fmla="*/ 1 h 78"/>
                  <a:gd name="T40" fmla="*/ 1 w 80"/>
                  <a:gd name="T41" fmla="*/ 1 h 78"/>
                  <a:gd name="T42" fmla="*/ 1 w 80"/>
                  <a:gd name="T43" fmla="*/ 1 h 78"/>
                  <a:gd name="T44" fmla="*/ 1 w 80"/>
                  <a:gd name="T45" fmla="*/ 1 h 78"/>
                  <a:gd name="T46" fmla="*/ 1 w 80"/>
                  <a:gd name="T47" fmla="*/ 1 h 78"/>
                  <a:gd name="T48" fmla="*/ 1 w 80"/>
                  <a:gd name="T49" fmla="*/ 1 h 78"/>
                  <a:gd name="T50" fmla="*/ 1 w 80"/>
                  <a:gd name="T51" fmla="*/ 1 h 78"/>
                  <a:gd name="T52" fmla="*/ 1 w 80"/>
                  <a:gd name="T53" fmla="*/ 1 h 78"/>
                  <a:gd name="T54" fmla="*/ 1 w 80"/>
                  <a:gd name="T55" fmla="*/ 1 h 78"/>
                  <a:gd name="T56" fmla="*/ 1 w 80"/>
                  <a:gd name="T57" fmla="*/ 1 h 78"/>
                  <a:gd name="T58" fmla="*/ 1 w 80"/>
                  <a:gd name="T59" fmla="*/ 1 h 78"/>
                  <a:gd name="T60" fmla="*/ 1 w 80"/>
                  <a:gd name="T61" fmla="*/ 1 h 78"/>
                  <a:gd name="T62" fmla="*/ 1 w 80"/>
                  <a:gd name="T63" fmla="*/ 1 h 78"/>
                  <a:gd name="T64" fmla="*/ 1 w 80"/>
                  <a:gd name="T65" fmla="*/ 0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8" y="0"/>
                    </a:moveTo>
                    <a:lnTo>
                      <a:pt x="40" y="0"/>
                    </a:lnTo>
                    <a:lnTo>
                      <a:pt x="32" y="0"/>
                    </a:lnTo>
                    <a:lnTo>
                      <a:pt x="25" y="3"/>
                    </a:lnTo>
                    <a:lnTo>
                      <a:pt x="18" y="7"/>
                    </a:lnTo>
                    <a:lnTo>
                      <a:pt x="12" y="11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2" y="32"/>
                    </a:lnTo>
                    <a:lnTo>
                      <a:pt x="0" y="40"/>
                    </a:lnTo>
                    <a:lnTo>
                      <a:pt x="2" y="47"/>
                    </a:lnTo>
                    <a:lnTo>
                      <a:pt x="4" y="55"/>
                    </a:lnTo>
                    <a:lnTo>
                      <a:pt x="7" y="61"/>
                    </a:lnTo>
                    <a:lnTo>
                      <a:pt x="13" y="67"/>
                    </a:lnTo>
                    <a:lnTo>
                      <a:pt x="19" y="72"/>
                    </a:lnTo>
                    <a:lnTo>
                      <a:pt x="26" y="76"/>
                    </a:lnTo>
                    <a:lnTo>
                      <a:pt x="34" y="78"/>
                    </a:lnTo>
                    <a:lnTo>
                      <a:pt x="42" y="78"/>
                    </a:lnTo>
                    <a:lnTo>
                      <a:pt x="50" y="77"/>
                    </a:lnTo>
                    <a:lnTo>
                      <a:pt x="57" y="75"/>
                    </a:lnTo>
                    <a:lnTo>
                      <a:pt x="64" y="71"/>
                    </a:lnTo>
                    <a:lnTo>
                      <a:pt x="70" y="65"/>
                    </a:lnTo>
                    <a:lnTo>
                      <a:pt x="74" y="60"/>
                    </a:lnTo>
                    <a:lnTo>
                      <a:pt x="78" y="53"/>
                    </a:lnTo>
                    <a:lnTo>
                      <a:pt x="80" y="45"/>
                    </a:lnTo>
                    <a:lnTo>
                      <a:pt x="80" y="37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3" y="6"/>
                    </a:lnTo>
                    <a:lnTo>
                      <a:pt x="56" y="2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0285" name="Freeform 155"/>
              <p:cNvSpPr/>
              <p:nvPr/>
            </p:nvSpPr>
            <p:spPr bwMode="auto">
              <a:xfrm>
                <a:off x="3990" y="4195"/>
                <a:ext cx="39" cy="39"/>
              </a:xfrm>
              <a:custGeom>
                <a:avLst/>
                <a:gdLst>
                  <a:gd name="T0" fmla="*/ 0 w 80"/>
                  <a:gd name="T1" fmla="*/ 1 h 78"/>
                  <a:gd name="T2" fmla="*/ 0 w 80"/>
                  <a:gd name="T3" fmla="*/ 0 h 78"/>
                  <a:gd name="T4" fmla="*/ 0 w 80"/>
                  <a:gd name="T5" fmla="*/ 1 h 78"/>
                  <a:gd name="T6" fmla="*/ 0 w 80"/>
                  <a:gd name="T7" fmla="*/ 1 h 78"/>
                  <a:gd name="T8" fmla="*/ 0 w 80"/>
                  <a:gd name="T9" fmla="*/ 1 h 78"/>
                  <a:gd name="T10" fmla="*/ 0 w 80"/>
                  <a:gd name="T11" fmla="*/ 1 h 78"/>
                  <a:gd name="T12" fmla="*/ 0 w 80"/>
                  <a:gd name="T13" fmla="*/ 1 h 78"/>
                  <a:gd name="T14" fmla="*/ 0 w 80"/>
                  <a:gd name="T15" fmla="*/ 1 h 78"/>
                  <a:gd name="T16" fmla="*/ 0 w 80"/>
                  <a:gd name="T17" fmla="*/ 1 h 78"/>
                  <a:gd name="T18" fmla="*/ 0 w 80"/>
                  <a:gd name="T19" fmla="*/ 1 h 78"/>
                  <a:gd name="T20" fmla="*/ 0 w 80"/>
                  <a:gd name="T21" fmla="*/ 1 h 78"/>
                  <a:gd name="T22" fmla="*/ 0 w 80"/>
                  <a:gd name="T23" fmla="*/ 1 h 78"/>
                  <a:gd name="T24" fmla="*/ 0 w 80"/>
                  <a:gd name="T25" fmla="*/ 1 h 78"/>
                  <a:gd name="T26" fmla="*/ 0 w 80"/>
                  <a:gd name="T27" fmla="*/ 1 h 78"/>
                  <a:gd name="T28" fmla="*/ 0 w 80"/>
                  <a:gd name="T29" fmla="*/ 1 h 78"/>
                  <a:gd name="T30" fmla="*/ 0 w 80"/>
                  <a:gd name="T31" fmla="*/ 1 h 78"/>
                  <a:gd name="T32" fmla="*/ 0 w 80"/>
                  <a:gd name="T33" fmla="*/ 1 h 78"/>
                  <a:gd name="T34" fmla="*/ 0 w 80"/>
                  <a:gd name="T35" fmla="*/ 1 h 78"/>
                  <a:gd name="T36" fmla="*/ 0 w 80"/>
                  <a:gd name="T37" fmla="*/ 1 h 78"/>
                  <a:gd name="T38" fmla="*/ 0 w 80"/>
                  <a:gd name="T39" fmla="*/ 1 h 78"/>
                  <a:gd name="T40" fmla="*/ 0 w 80"/>
                  <a:gd name="T41" fmla="*/ 1 h 78"/>
                  <a:gd name="T42" fmla="*/ 0 w 80"/>
                  <a:gd name="T43" fmla="*/ 1 h 78"/>
                  <a:gd name="T44" fmla="*/ 0 w 80"/>
                  <a:gd name="T45" fmla="*/ 1 h 78"/>
                  <a:gd name="T46" fmla="*/ 0 w 80"/>
                  <a:gd name="T47" fmla="*/ 1 h 78"/>
                  <a:gd name="T48" fmla="*/ 0 w 80"/>
                  <a:gd name="T49" fmla="*/ 1 h 78"/>
                  <a:gd name="T50" fmla="*/ 0 w 80"/>
                  <a:gd name="T51" fmla="*/ 1 h 78"/>
                  <a:gd name="T52" fmla="*/ 0 w 80"/>
                  <a:gd name="T53" fmla="*/ 1 h 78"/>
                  <a:gd name="T54" fmla="*/ 0 w 80"/>
                  <a:gd name="T55" fmla="*/ 1 h 78"/>
                  <a:gd name="T56" fmla="*/ 0 w 80"/>
                  <a:gd name="T57" fmla="*/ 1 h 78"/>
                  <a:gd name="T58" fmla="*/ 0 w 80"/>
                  <a:gd name="T59" fmla="*/ 1 h 78"/>
                  <a:gd name="T60" fmla="*/ 0 w 80"/>
                  <a:gd name="T61" fmla="*/ 1 h 78"/>
                  <a:gd name="T62" fmla="*/ 0 w 80"/>
                  <a:gd name="T63" fmla="*/ 1 h 78"/>
                  <a:gd name="T64" fmla="*/ 0 w 80"/>
                  <a:gd name="T65" fmla="*/ 1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7" y="1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3"/>
                    </a:lnTo>
                    <a:lnTo>
                      <a:pt x="17" y="7"/>
                    </a:lnTo>
                    <a:lnTo>
                      <a:pt x="12" y="12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1" y="32"/>
                    </a:lnTo>
                    <a:lnTo>
                      <a:pt x="0" y="40"/>
                    </a:lnTo>
                    <a:lnTo>
                      <a:pt x="1" y="48"/>
                    </a:lnTo>
                    <a:lnTo>
                      <a:pt x="4" y="55"/>
                    </a:lnTo>
                    <a:lnTo>
                      <a:pt x="7" y="62"/>
                    </a:lnTo>
                    <a:lnTo>
                      <a:pt x="13" y="68"/>
                    </a:lnTo>
                    <a:lnTo>
                      <a:pt x="19" y="73"/>
                    </a:lnTo>
                    <a:lnTo>
                      <a:pt x="25" y="76"/>
                    </a:lnTo>
                    <a:lnTo>
                      <a:pt x="33" y="78"/>
                    </a:lnTo>
                    <a:lnTo>
                      <a:pt x="42" y="78"/>
                    </a:lnTo>
                    <a:lnTo>
                      <a:pt x="50" y="78"/>
                    </a:lnTo>
                    <a:lnTo>
                      <a:pt x="57" y="75"/>
                    </a:lnTo>
                    <a:lnTo>
                      <a:pt x="63" y="71"/>
                    </a:lnTo>
                    <a:lnTo>
                      <a:pt x="69" y="67"/>
                    </a:lnTo>
                    <a:lnTo>
                      <a:pt x="74" y="61"/>
                    </a:lnTo>
                    <a:lnTo>
                      <a:pt x="77" y="54"/>
                    </a:lnTo>
                    <a:lnTo>
                      <a:pt x="80" y="46"/>
                    </a:lnTo>
                    <a:lnTo>
                      <a:pt x="80" y="38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2" y="6"/>
                    </a:lnTo>
                    <a:lnTo>
                      <a:pt x="55" y="2"/>
                    </a:lnTo>
                    <a:lnTo>
                      <a:pt x="47" y="1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0286" name="Freeform 156"/>
              <p:cNvSpPr/>
              <p:nvPr/>
            </p:nvSpPr>
            <p:spPr bwMode="auto">
              <a:xfrm>
                <a:off x="4127" y="4147"/>
                <a:ext cx="39" cy="39"/>
              </a:xfrm>
              <a:custGeom>
                <a:avLst/>
                <a:gdLst>
                  <a:gd name="T0" fmla="*/ 0 w 80"/>
                  <a:gd name="T1" fmla="*/ 0 h 79"/>
                  <a:gd name="T2" fmla="*/ 0 w 80"/>
                  <a:gd name="T3" fmla="*/ 0 h 79"/>
                  <a:gd name="T4" fmla="*/ 0 w 80"/>
                  <a:gd name="T5" fmla="*/ 0 h 79"/>
                  <a:gd name="T6" fmla="*/ 0 w 80"/>
                  <a:gd name="T7" fmla="*/ 0 h 79"/>
                  <a:gd name="T8" fmla="*/ 0 w 80"/>
                  <a:gd name="T9" fmla="*/ 0 h 79"/>
                  <a:gd name="T10" fmla="*/ 0 w 80"/>
                  <a:gd name="T11" fmla="*/ 0 h 79"/>
                  <a:gd name="T12" fmla="*/ 0 w 80"/>
                  <a:gd name="T13" fmla="*/ 0 h 79"/>
                  <a:gd name="T14" fmla="*/ 0 w 80"/>
                  <a:gd name="T15" fmla="*/ 0 h 79"/>
                  <a:gd name="T16" fmla="*/ 0 w 80"/>
                  <a:gd name="T17" fmla="*/ 0 h 79"/>
                  <a:gd name="T18" fmla="*/ 0 w 80"/>
                  <a:gd name="T19" fmla="*/ 0 h 79"/>
                  <a:gd name="T20" fmla="*/ 0 w 80"/>
                  <a:gd name="T21" fmla="*/ 0 h 79"/>
                  <a:gd name="T22" fmla="*/ 0 w 80"/>
                  <a:gd name="T23" fmla="*/ 0 h 79"/>
                  <a:gd name="T24" fmla="*/ 0 w 80"/>
                  <a:gd name="T25" fmla="*/ 0 h 79"/>
                  <a:gd name="T26" fmla="*/ 0 w 80"/>
                  <a:gd name="T27" fmla="*/ 0 h 79"/>
                  <a:gd name="T28" fmla="*/ 0 w 80"/>
                  <a:gd name="T29" fmla="*/ 0 h 79"/>
                  <a:gd name="T30" fmla="*/ 0 w 80"/>
                  <a:gd name="T31" fmla="*/ 0 h 79"/>
                  <a:gd name="T32" fmla="*/ 0 w 80"/>
                  <a:gd name="T33" fmla="*/ 0 h 79"/>
                  <a:gd name="T34" fmla="*/ 0 w 80"/>
                  <a:gd name="T35" fmla="*/ 0 h 79"/>
                  <a:gd name="T36" fmla="*/ 0 w 80"/>
                  <a:gd name="T37" fmla="*/ 0 h 79"/>
                  <a:gd name="T38" fmla="*/ 0 w 80"/>
                  <a:gd name="T39" fmla="*/ 0 h 79"/>
                  <a:gd name="T40" fmla="*/ 0 w 80"/>
                  <a:gd name="T41" fmla="*/ 0 h 79"/>
                  <a:gd name="T42" fmla="*/ 0 w 80"/>
                  <a:gd name="T43" fmla="*/ 0 h 79"/>
                  <a:gd name="T44" fmla="*/ 0 w 80"/>
                  <a:gd name="T45" fmla="*/ 0 h 79"/>
                  <a:gd name="T46" fmla="*/ 0 w 80"/>
                  <a:gd name="T47" fmla="*/ 0 h 79"/>
                  <a:gd name="T48" fmla="*/ 0 w 80"/>
                  <a:gd name="T49" fmla="*/ 0 h 79"/>
                  <a:gd name="T50" fmla="*/ 0 w 80"/>
                  <a:gd name="T51" fmla="*/ 0 h 79"/>
                  <a:gd name="T52" fmla="*/ 0 w 80"/>
                  <a:gd name="T53" fmla="*/ 0 h 79"/>
                  <a:gd name="T54" fmla="*/ 0 w 80"/>
                  <a:gd name="T55" fmla="*/ 0 h 79"/>
                  <a:gd name="T56" fmla="*/ 0 w 80"/>
                  <a:gd name="T57" fmla="*/ 0 h 79"/>
                  <a:gd name="T58" fmla="*/ 0 w 80"/>
                  <a:gd name="T59" fmla="*/ 0 h 79"/>
                  <a:gd name="T60" fmla="*/ 0 w 80"/>
                  <a:gd name="T61" fmla="*/ 0 h 79"/>
                  <a:gd name="T62" fmla="*/ 0 w 80"/>
                  <a:gd name="T63" fmla="*/ 0 h 79"/>
                  <a:gd name="T64" fmla="*/ 0 w 80"/>
                  <a:gd name="T65" fmla="*/ 0 h 7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9">
                    <a:moveTo>
                      <a:pt x="46" y="0"/>
                    </a:moveTo>
                    <a:lnTo>
                      <a:pt x="38" y="0"/>
                    </a:lnTo>
                    <a:lnTo>
                      <a:pt x="30" y="0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8"/>
                    </a:lnTo>
                    <a:lnTo>
                      <a:pt x="2" y="24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40" y="79"/>
                    </a:lnTo>
                    <a:lnTo>
                      <a:pt x="49" y="79"/>
                    </a:lnTo>
                    <a:lnTo>
                      <a:pt x="55" y="75"/>
                    </a:lnTo>
                    <a:lnTo>
                      <a:pt x="62" y="72"/>
                    </a:lnTo>
                    <a:lnTo>
                      <a:pt x="68" y="67"/>
                    </a:lnTo>
                    <a:lnTo>
                      <a:pt x="73" y="61"/>
                    </a:lnTo>
                    <a:lnTo>
                      <a:pt x="76" y="54"/>
                    </a:lnTo>
                    <a:lnTo>
                      <a:pt x="78" y="46"/>
                    </a:lnTo>
                    <a:lnTo>
                      <a:pt x="80" y="38"/>
                    </a:lnTo>
                    <a:lnTo>
                      <a:pt x="78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0287" name="Freeform 157"/>
              <p:cNvSpPr/>
              <p:nvPr/>
            </p:nvSpPr>
            <p:spPr bwMode="auto">
              <a:xfrm>
                <a:off x="4216" y="4162"/>
                <a:ext cx="37" cy="39"/>
              </a:xfrm>
              <a:custGeom>
                <a:avLst/>
                <a:gdLst>
                  <a:gd name="T0" fmla="*/ 1 w 73"/>
                  <a:gd name="T1" fmla="*/ 0 h 79"/>
                  <a:gd name="T2" fmla="*/ 1 w 73"/>
                  <a:gd name="T3" fmla="*/ 0 h 79"/>
                  <a:gd name="T4" fmla="*/ 1 w 73"/>
                  <a:gd name="T5" fmla="*/ 0 h 79"/>
                  <a:gd name="T6" fmla="*/ 1 w 73"/>
                  <a:gd name="T7" fmla="*/ 0 h 79"/>
                  <a:gd name="T8" fmla="*/ 1 w 73"/>
                  <a:gd name="T9" fmla="*/ 0 h 79"/>
                  <a:gd name="T10" fmla="*/ 1 w 73"/>
                  <a:gd name="T11" fmla="*/ 0 h 79"/>
                  <a:gd name="T12" fmla="*/ 1 w 73"/>
                  <a:gd name="T13" fmla="*/ 0 h 79"/>
                  <a:gd name="T14" fmla="*/ 1 w 73"/>
                  <a:gd name="T15" fmla="*/ 0 h 79"/>
                  <a:gd name="T16" fmla="*/ 1 w 73"/>
                  <a:gd name="T17" fmla="*/ 0 h 79"/>
                  <a:gd name="T18" fmla="*/ 1 w 73"/>
                  <a:gd name="T19" fmla="*/ 0 h 79"/>
                  <a:gd name="T20" fmla="*/ 1 w 73"/>
                  <a:gd name="T21" fmla="*/ 0 h 79"/>
                  <a:gd name="T22" fmla="*/ 1 w 73"/>
                  <a:gd name="T23" fmla="*/ 0 h 79"/>
                  <a:gd name="T24" fmla="*/ 0 w 73"/>
                  <a:gd name="T25" fmla="*/ 0 h 79"/>
                  <a:gd name="T26" fmla="*/ 0 w 73"/>
                  <a:gd name="T27" fmla="*/ 0 h 79"/>
                  <a:gd name="T28" fmla="*/ 0 w 73"/>
                  <a:gd name="T29" fmla="*/ 0 h 79"/>
                  <a:gd name="T30" fmla="*/ 1 w 73"/>
                  <a:gd name="T31" fmla="*/ 0 h 79"/>
                  <a:gd name="T32" fmla="*/ 1 w 73"/>
                  <a:gd name="T33" fmla="*/ 0 h 79"/>
                  <a:gd name="T34" fmla="*/ 1 w 73"/>
                  <a:gd name="T35" fmla="*/ 0 h 79"/>
                  <a:gd name="T36" fmla="*/ 1 w 73"/>
                  <a:gd name="T37" fmla="*/ 0 h 79"/>
                  <a:gd name="T38" fmla="*/ 1 w 73"/>
                  <a:gd name="T39" fmla="*/ 0 h 79"/>
                  <a:gd name="T40" fmla="*/ 1 w 73"/>
                  <a:gd name="T41" fmla="*/ 0 h 79"/>
                  <a:gd name="T42" fmla="*/ 1 w 73"/>
                  <a:gd name="T43" fmla="*/ 0 h 79"/>
                  <a:gd name="T44" fmla="*/ 1 w 73"/>
                  <a:gd name="T45" fmla="*/ 0 h 79"/>
                  <a:gd name="T46" fmla="*/ 1 w 73"/>
                  <a:gd name="T47" fmla="*/ 0 h 79"/>
                  <a:gd name="T48" fmla="*/ 1 w 73"/>
                  <a:gd name="T49" fmla="*/ 0 h 79"/>
                  <a:gd name="T50" fmla="*/ 1 w 73"/>
                  <a:gd name="T51" fmla="*/ 0 h 79"/>
                  <a:gd name="T52" fmla="*/ 1 w 73"/>
                  <a:gd name="T53" fmla="*/ 0 h 79"/>
                  <a:gd name="T54" fmla="*/ 1 w 73"/>
                  <a:gd name="T55" fmla="*/ 0 h 79"/>
                  <a:gd name="T56" fmla="*/ 1 w 73"/>
                  <a:gd name="T57" fmla="*/ 0 h 79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73" h="79">
                    <a:moveTo>
                      <a:pt x="73" y="19"/>
                    </a:moveTo>
                    <a:lnTo>
                      <a:pt x="69" y="12"/>
                    </a:lnTo>
                    <a:lnTo>
                      <a:pt x="62" y="7"/>
                    </a:lnTo>
                    <a:lnTo>
                      <a:pt x="54" y="2"/>
                    </a:lnTo>
                    <a:lnTo>
                      <a:pt x="46" y="0"/>
                    </a:lnTo>
                    <a:lnTo>
                      <a:pt x="38" y="0"/>
                    </a:lnTo>
                    <a:lnTo>
                      <a:pt x="30" y="1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0" y="12"/>
                    </a:lnTo>
                    <a:lnTo>
                      <a:pt x="5" y="19"/>
                    </a:lnTo>
                    <a:lnTo>
                      <a:pt x="2" y="25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49"/>
                    </a:lnTo>
                    <a:lnTo>
                      <a:pt x="3" y="55"/>
                    </a:lnTo>
                    <a:lnTo>
                      <a:pt x="7" y="62"/>
                    </a:lnTo>
                    <a:lnTo>
                      <a:pt x="11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35" y="79"/>
                    </a:lnTo>
                    <a:lnTo>
                      <a:pt x="38" y="79"/>
                    </a:lnTo>
                    <a:lnTo>
                      <a:pt x="41" y="79"/>
                    </a:lnTo>
                    <a:lnTo>
                      <a:pt x="43" y="79"/>
                    </a:lnTo>
                    <a:lnTo>
                      <a:pt x="48" y="70"/>
                    </a:lnTo>
                    <a:lnTo>
                      <a:pt x="58" y="52"/>
                    </a:lnTo>
                    <a:lnTo>
                      <a:pt x="69" y="31"/>
                    </a:lnTo>
                    <a:lnTo>
                      <a:pt x="73" y="19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0288" name="Freeform 158"/>
              <p:cNvSpPr/>
              <p:nvPr/>
            </p:nvSpPr>
            <p:spPr bwMode="auto">
              <a:xfrm>
                <a:off x="3983" y="4266"/>
                <a:ext cx="31" cy="33"/>
              </a:xfrm>
              <a:custGeom>
                <a:avLst/>
                <a:gdLst>
                  <a:gd name="T0" fmla="*/ 1 w 61"/>
                  <a:gd name="T1" fmla="*/ 1 h 66"/>
                  <a:gd name="T2" fmla="*/ 1 w 61"/>
                  <a:gd name="T3" fmla="*/ 1 h 66"/>
                  <a:gd name="T4" fmla="*/ 1 w 61"/>
                  <a:gd name="T5" fmla="*/ 1 h 66"/>
                  <a:gd name="T6" fmla="*/ 1 w 61"/>
                  <a:gd name="T7" fmla="*/ 1 h 66"/>
                  <a:gd name="T8" fmla="*/ 1 w 61"/>
                  <a:gd name="T9" fmla="*/ 1 h 66"/>
                  <a:gd name="T10" fmla="*/ 1 w 61"/>
                  <a:gd name="T11" fmla="*/ 1 h 66"/>
                  <a:gd name="T12" fmla="*/ 1 w 61"/>
                  <a:gd name="T13" fmla="*/ 1 h 66"/>
                  <a:gd name="T14" fmla="*/ 1 w 61"/>
                  <a:gd name="T15" fmla="*/ 1 h 66"/>
                  <a:gd name="T16" fmla="*/ 1 w 61"/>
                  <a:gd name="T17" fmla="*/ 1 h 66"/>
                  <a:gd name="T18" fmla="*/ 1 w 61"/>
                  <a:gd name="T19" fmla="*/ 1 h 66"/>
                  <a:gd name="T20" fmla="*/ 1 w 61"/>
                  <a:gd name="T21" fmla="*/ 1 h 66"/>
                  <a:gd name="T22" fmla="*/ 1 w 61"/>
                  <a:gd name="T23" fmla="*/ 1 h 66"/>
                  <a:gd name="T24" fmla="*/ 1 w 61"/>
                  <a:gd name="T25" fmla="*/ 1 h 66"/>
                  <a:gd name="T26" fmla="*/ 1 w 61"/>
                  <a:gd name="T27" fmla="*/ 0 h 66"/>
                  <a:gd name="T28" fmla="*/ 1 w 61"/>
                  <a:gd name="T29" fmla="*/ 1 h 66"/>
                  <a:gd name="T30" fmla="*/ 1 w 61"/>
                  <a:gd name="T31" fmla="*/ 1 h 66"/>
                  <a:gd name="T32" fmla="*/ 0 w 61"/>
                  <a:gd name="T33" fmla="*/ 1 h 66"/>
                  <a:gd name="T34" fmla="*/ 1 w 61"/>
                  <a:gd name="T35" fmla="*/ 1 h 66"/>
                  <a:gd name="T36" fmla="*/ 1 w 61"/>
                  <a:gd name="T37" fmla="*/ 1 h 66"/>
                  <a:gd name="T38" fmla="*/ 1 w 61"/>
                  <a:gd name="T39" fmla="*/ 1 h 66"/>
                  <a:gd name="T40" fmla="*/ 1 w 61"/>
                  <a:gd name="T41" fmla="*/ 1 h 66"/>
                  <a:gd name="T42" fmla="*/ 1 w 61"/>
                  <a:gd name="T43" fmla="*/ 1 h 66"/>
                  <a:gd name="T44" fmla="*/ 1 w 61"/>
                  <a:gd name="T45" fmla="*/ 1 h 66"/>
                  <a:gd name="T46" fmla="*/ 1 w 61"/>
                  <a:gd name="T47" fmla="*/ 1 h 66"/>
                  <a:gd name="T48" fmla="*/ 1 w 61"/>
                  <a:gd name="T49" fmla="*/ 1 h 6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61" h="66">
                    <a:moveTo>
                      <a:pt x="53" y="66"/>
                    </a:moveTo>
                    <a:lnTo>
                      <a:pt x="57" y="61"/>
                    </a:lnTo>
                    <a:lnTo>
                      <a:pt x="59" y="56"/>
                    </a:lnTo>
                    <a:lnTo>
                      <a:pt x="60" y="52"/>
                    </a:lnTo>
                    <a:lnTo>
                      <a:pt x="61" y="47"/>
                    </a:lnTo>
                    <a:lnTo>
                      <a:pt x="61" y="39"/>
                    </a:lnTo>
                    <a:lnTo>
                      <a:pt x="60" y="31"/>
                    </a:lnTo>
                    <a:lnTo>
                      <a:pt x="58" y="24"/>
                    </a:lnTo>
                    <a:lnTo>
                      <a:pt x="55" y="17"/>
                    </a:lnTo>
                    <a:lnTo>
                      <a:pt x="50" y="11"/>
                    </a:lnTo>
                    <a:lnTo>
                      <a:pt x="43" y="7"/>
                    </a:lnTo>
                    <a:lnTo>
                      <a:pt x="36" y="3"/>
                    </a:lnTo>
                    <a:lnTo>
                      <a:pt x="29" y="1"/>
                    </a:lnTo>
                    <a:lnTo>
                      <a:pt x="21" y="0"/>
                    </a:lnTo>
                    <a:lnTo>
                      <a:pt x="13" y="1"/>
                    </a:lnTo>
                    <a:lnTo>
                      <a:pt x="6" y="3"/>
                    </a:lnTo>
                    <a:lnTo>
                      <a:pt x="0" y="7"/>
                    </a:lnTo>
                    <a:lnTo>
                      <a:pt x="2" y="9"/>
                    </a:lnTo>
                    <a:lnTo>
                      <a:pt x="5" y="14"/>
                    </a:lnTo>
                    <a:lnTo>
                      <a:pt x="11" y="22"/>
                    </a:lnTo>
                    <a:lnTo>
                      <a:pt x="19" y="31"/>
                    </a:lnTo>
                    <a:lnTo>
                      <a:pt x="27" y="41"/>
                    </a:lnTo>
                    <a:lnTo>
                      <a:pt x="35" y="51"/>
                    </a:lnTo>
                    <a:lnTo>
                      <a:pt x="44" y="59"/>
                    </a:lnTo>
                    <a:lnTo>
                      <a:pt x="53" y="66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0289" name="Freeform 159"/>
              <p:cNvSpPr/>
              <p:nvPr/>
            </p:nvSpPr>
            <p:spPr bwMode="auto">
              <a:xfrm>
                <a:off x="4852" y="4125"/>
                <a:ext cx="17" cy="17"/>
              </a:xfrm>
              <a:custGeom>
                <a:avLst/>
                <a:gdLst>
                  <a:gd name="T0" fmla="*/ 1 w 34"/>
                  <a:gd name="T1" fmla="*/ 1 h 34"/>
                  <a:gd name="T2" fmla="*/ 1 w 34"/>
                  <a:gd name="T3" fmla="*/ 1 h 34"/>
                  <a:gd name="T4" fmla="*/ 1 w 34"/>
                  <a:gd name="T5" fmla="*/ 1 h 34"/>
                  <a:gd name="T6" fmla="*/ 1 w 34"/>
                  <a:gd name="T7" fmla="*/ 1 h 34"/>
                  <a:gd name="T8" fmla="*/ 1 w 34"/>
                  <a:gd name="T9" fmla="*/ 1 h 34"/>
                  <a:gd name="T10" fmla="*/ 1 w 34"/>
                  <a:gd name="T11" fmla="*/ 1 h 34"/>
                  <a:gd name="T12" fmla="*/ 1 w 34"/>
                  <a:gd name="T13" fmla="*/ 1 h 34"/>
                  <a:gd name="T14" fmla="*/ 1 w 34"/>
                  <a:gd name="T15" fmla="*/ 1 h 34"/>
                  <a:gd name="T16" fmla="*/ 1 w 34"/>
                  <a:gd name="T17" fmla="*/ 1 h 34"/>
                  <a:gd name="T18" fmla="*/ 1 w 34"/>
                  <a:gd name="T19" fmla="*/ 0 h 34"/>
                  <a:gd name="T20" fmla="*/ 1 w 34"/>
                  <a:gd name="T21" fmla="*/ 1 h 34"/>
                  <a:gd name="T22" fmla="*/ 1 w 34"/>
                  <a:gd name="T23" fmla="*/ 1 h 34"/>
                  <a:gd name="T24" fmla="*/ 0 w 34"/>
                  <a:gd name="T25" fmla="*/ 1 h 34"/>
                  <a:gd name="T26" fmla="*/ 0 w 34"/>
                  <a:gd name="T27" fmla="*/ 1 h 34"/>
                  <a:gd name="T28" fmla="*/ 1 w 34"/>
                  <a:gd name="T29" fmla="*/ 1 h 34"/>
                  <a:gd name="T30" fmla="*/ 1 w 34"/>
                  <a:gd name="T31" fmla="*/ 1 h 34"/>
                  <a:gd name="T32" fmla="*/ 1 w 34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4">
                    <a:moveTo>
                      <a:pt x="12" y="34"/>
                    </a:moveTo>
                    <a:lnTo>
                      <a:pt x="19" y="34"/>
                    </a:lnTo>
                    <a:lnTo>
                      <a:pt x="24" y="33"/>
                    </a:lnTo>
                    <a:lnTo>
                      <a:pt x="29" y="28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2" y="10"/>
                    </a:lnTo>
                    <a:lnTo>
                      <a:pt x="28" y="5"/>
                    </a:lnTo>
                    <a:lnTo>
                      <a:pt x="22" y="2"/>
                    </a:lnTo>
                    <a:lnTo>
                      <a:pt x="15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6" y="30"/>
                    </a:lnTo>
                    <a:lnTo>
                      <a:pt x="12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0290" name="Freeform 160"/>
              <p:cNvSpPr/>
              <p:nvPr/>
            </p:nvSpPr>
            <p:spPr bwMode="auto">
              <a:xfrm>
                <a:off x="4885" y="4152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0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1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1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8" y="3"/>
                    </a:lnTo>
                    <a:lnTo>
                      <a:pt x="22" y="0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1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0291" name="Freeform 161"/>
              <p:cNvSpPr/>
              <p:nvPr/>
            </p:nvSpPr>
            <p:spPr bwMode="auto">
              <a:xfrm>
                <a:off x="4701" y="4202"/>
                <a:ext cx="17" cy="17"/>
              </a:xfrm>
              <a:custGeom>
                <a:avLst/>
                <a:gdLst>
                  <a:gd name="T0" fmla="*/ 1 w 34"/>
                  <a:gd name="T1" fmla="*/ 1 h 33"/>
                  <a:gd name="T2" fmla="*/ 1 w 34"/>
                  <a:gd name="T3" fmla="*/ 1 h 33"/>
                  <a:gd name="T4" fmla="*/ 1 w 34"/>
                  <a:gd name="T5" fmla="*/ 1 h 33"/>
                  <a:gd name="T6" fmla="*/ 1 w 34"/>
                  <a:gd name="T7" fmla="*/ 1 h 33"/>
                  <a:gd name="T8" fmla="*/ 1 w 34"/>
                  <a:gd name="T9" fmla="*/ 1 h 33"/>
                  <a:gd name="T10" fmla="*/ 1 w 34"/>
                  <a:gd name="T11" fmla="*/ 1 h 33"/>
                  <a:gd name="T12" fmla="*/ 1 w 34"/>
                  <a:gd name="T13" fmla="*/ 1 h 33"/>
                  <a:gd name="T14" fmla="*/ 1 w 34"/>
                  <a:gd name="T15" fmla="*/ 1 h 33"/>
                  <a:gd name="T16" fmla="*/ 1 w 34"/>
                  <a:gd name="T17" fmla="*/ 1 h 33"/>
                  <a:gd name="T18" fmla="*/ 1 w 34"/>
                  <a:gd name="T19" fmla="*/ 0 h 33"/>
                  <a:gd name="T20" fmla="*/ 1 w 34"/>
                  <a:gd name="T21" fmla="*/ 1 h 33"/>
                  <a:gd name="T22" fmla="*/ 1 w 34"/>
                  <a:gd name="T23" fmla="*/ 1 h 33"/>
                  <a:gd name="T24" fmla="*/ 1 w 34"/>
                  <a:gd name="T25" fmla="*/ 1 h 33"/>
                  <a:gd name="T26" fmla="*/ 0 w 34"/>
                  <a:gd name="T27" fmla="*/ 1 h 33"/>
                  <a:gd name="T28" fmla="*/ 1 w 34"/>
                  <a:gd name="T29" fmla="*/ 1 h 33"/>
                  <a:gd name="T30" fmla="*/ 1 w 34"/>
                  <a:gd name="T31" fmla="*/ 1 h 33"/>
                  <a:gd name="T32" fmla="*/ 1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3"/>
                    </a:moveTo>
                    <a:lnTo>
                      <a:pt x="19" y="33"/>
                    </a:lnTo>
                    <a:lnTo>
                      <a:pt x="25" y="32"/>
                    </a:lnTo>
                    <a:lnTo>
                      <a:pt x="29" y="28"/>
                    </a:lnTo>
                    <a:lnTo>
                      <a:pt x="33" y="22"/>
                    </a:lnTo>
                    <a:lnTo>
                      <a:pt x="34" y="16"/>
                    </a:lnTo>
                    <a:lnTo>
                      <a:pt x="33" y="9"/>
                    </a:lnTo>
                    <a:lnTo>
                      <a:pt x="28" y="5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10" y="2"/>
                    </a:lnTo>
                    <a:lnTo>
                      <a:pt x="5" y="6"/>
                    </a:lnTo>
                    <a:lnTo>
                      <a:pt x="2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30"/>
                    </a:lnTo>
                    <a:lnTo>
                      <a:pt x="12" y="3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0292" name="Freeform 162"/>
              <p:cNvSpPr/>
              <p:nvPr/>
            </p:nvSpPr>
            <p:spPr bwMode="auto">
              <a:xfrm>
                <a:off x="4742" y="4201"/>
                <a:ext cx="16" cy="17"/>
              </a:xfrm>
              <a:custGeom>
                <a:avLst/>
                <a:gdLst>
                  <a:gd name="T0" fmla="*/ 0 w 34"/>
                  <a:gd name="T1" fmla="*/ 1 h 33"/>
                  <a:gd name="T2" fmla="*/ 0 w 34"/>
                  <a:gd name="T3" fmla="*/ 1 h 33"/>
                  <a:gd name="T4" fmla="*/ 0 w 34"/>
                  <a:gd name="T5" fmla="*/ 1 h 33"/>
                  <a:gd name="T6" fmla="*/ 0 w 34"/>
                  <a:gd name="T7" fmla="*/ 1 h 33"/>
                  <a:gd name="T8" fmla="*/ 0 w 34"/>
                  <a:gd name="T9" fmla="*/ 1 h 33"/>
                  <a:gd name="T10" fmla="*/ 0 w 34"/>
                  <a:gd name="T11" fmla="*/ 1 h 33"/>
                  <a:gd name="T12" fmla="*/ 0 w 34"/>
                  <a:gd name="T13" fmla="*/ 1 h 33"/>
                  <a:gd name="T14" fmla="*/ 0 w 34"/>
                  <a:gd name="T15" fmla="*/ 1 h 33"/>
                  <a:gd name="T16" fmla="*/ 0 w 34"/>
                  <a:gd name="T17" fmla="*/ 1 h 33"/>
                  <a:gd name="T18" fmla="*/ 0 w 34"/>
                  <a:gd name="T19" fmla="*/ 0 h 33"/>
                  <a:gd name="T20" fmla="*/ 0 w 34"/>
                  <a:gd name="T21" fmla="*/ 1 h 33"/>
                  <a:gd name="T22" fmla="*/ 0 w 34"/>
                  <a:gd name="T23" fmla="*/ 1 h 33"/>
                  <a:gd name="T24" fmla="*/ 0 w 34"/>
                  <a:gd name="T25" fmla="*/ 1 h 33"/>
                  <a:gd name="T26" fmla="*/ 0 w 34"/>
                  <a:gd name="T27" fmla="*/ 1 h 33"/>
                  <a:gd name="T28" fmla="*/ 0 w 34"/>
                  <a:gd name="T29" fmla="*/ 1 h 33"/>
                  <a:gd name="T30" fmla="*/ 0 w 34"/>
                  <a:gd name="T31" fmla="*/ 1 h 33"/>
                  <a:gd name="T32" fmla="*/ 0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2"/>
                    </a:moveTo>
                    <a:lnTo>
                      <a:pt x="19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1" y="9"/>
                    </a:lnTo>
                    <a:lnTo>
                      <a:pt x="28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0293" name="Freeform 163"/>
              <p:cNvSpPr/>
              <p:nvPr/>
            </p:nvSpPr>
            <p:spPr bwMode="auto">
              <a:xfrm>
                <a:off x="4782" y="4209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1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5" y="29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0294" name="Freeform 164"/>
              <p:cNvSpPr/>
              <p:nvPr/>
            </p:nvSpPr>
            <p:spPr bwMode="auto">
              <a:xfrm>
                <a:off x="4820" y="4226"/>
                <a:ext cx="17" cy="17"/>
              </a:xfrm>
              <a:custGeom>
                <a:avLst/>
                <a:gdLst>
                  <a:gd name="T0" fmla="*/ 1 w 33"/>
                  <a:gd name="T1" fmla="*/ 1 h 34"/>
                  <a:gd name="T2" fmla="*/ 1 w 33"/>
                  <a:gd name="T3" fmla="*/ 1 h 34"/>
                  <a:gd name="T4" fmla="*/ 1 w 33"/>
                  <a:gd name="T5" fmla="*/ 1 h 34"/>
                  <a:gd name="T6" fmla="*/ 1 w 33"/>
                  <a:gd name="T7" fmla="*/ 1 h 34"/>
                  <a:gd name="T8" fmla="*/ 1 w 33"/>
                  <a:gd name="T9" fmla="*/ 1 h 34"/>
                  <a:gd name="T10" fmla="*/ 1 w 33"/>
                  <a:gd name="T11" fmla="*/ 1 h 34"/>
                  <a:gd name="T12" fmla="*/ 1 w 33"/>
                  <a:gd name="T13" fmla="*/ 1 h 34"/>
                  <a:gd name="T14" fmla="*/ 1 w 33"/>
                  <a:gd name="T15" fmla="*/ 1 h 34"/>
                  <a:gd name="T16" fmla="*/ 1 w 33"/>
                  <a:gd name="T17" fmla="*/ 1 h 34"/>
                  <a:gd name="T18" fmla="*/ 1 w 33"/>
                  <a:gd name="T19" fmla="*/ 0 h 34"/>
                  <a:gd name="T20" fmla="*/ 1 w 33"/>
                  <a:gd name="T21" fmla="*/ 1 h 34"/>
                  <a:gd name="T22" fmla="*/ 1 w 33"/>
                  <a:gd name="T23" fmla="*/ 1 h 34"/>
                  <a:gd name="T24" fmla="*/ 1 w 33"/>
                  <a:gd name="T25" fmla="*/ 1 h 34"/>
                  <a:gd name="T26" fmla="*/ 0 w 33"/>
                  <a:gd name="T27" fmla="*/ 1 h 34"/>
                  <a:gd name="T28" fmla="*/ 1 w 33"/>
                  <a:gd name="T29" fmla="*/ 1 h 34"/>
                  <a:gd name="T30" fmla="*/ 1 w 33"/>
                  <a:gd name="T31" fmla="*/ 1 h 34"/>
                  <a:gd name="T32" fmla="*/ 1 w 33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4">
                    <a:moveTo>
                      <a:pt x="11" y="34"/>
                    </a:moveTo>
                    <a:lnTo>
                      <a:pt x="18" y="34"/>
                    </a:lnTo>
                    <a:lnTo>
                      <a:pt x="24" y="33"/>
                    </a:lnTo>
                    <a:lnTo>
                      <a:pt x="30" y="28"/>
                    </a:lnTo>
                    <a:lnTo>
                      <a:pt x="33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7" y="5"/>
                    </a:lnTo>
                    <a:lnTo>
                      <a:pt x="22" y="1"/>
                    </a:lnTo>
                    <a:lnTo>
                      <a:pt x="16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1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5" y="30"/>
                    </a:lnTo>
                    <a:lnTo>
                      <a:pt x="11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0295" name="Freeform 165"/>
              <p:cNvSpPr/>
              <p:nvPr/>
            </p:nvSpPr>
            <p:spPr bwMode="auto">
              <a:xfrm>
                <a:off x="4853" y="4250"/>
                <a:ext cx="16" cy="16"/>
              </a:xfrm>
              <a:custGeom>
                <a:avLst/>
                <a:gdLst>
                  <a:gd name="T0" fmla="*/ 0 w 33"/>
                  <a:gd name="T1" fmla="*/ 0 h 33"/>
                  <a:gd name="T2" fmla="*/ 0 w 33"/>
                  <a:gd name="T3" fmla="*/ 0 h 33"/>
                  <a:gd name="T4" fmla="*/ 0 w 33"/>
                  <a:gd name="T5" fmla="*/ 0 h 33"/>
                  <a:gd name="T6" fmla="*/ 0 w 33"/>
                  <a:gd name="T7" fmla="*/ 0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0 h 33"/>
                  <a:gd name="T14" fmla="*/ 0 w 33"/>
                  <a:gd name="T15" fmla="*/ 0 h 33"/>
                  <a:gd name="T16" fmla="*/ 0 w 33"/>
                  <a:gd name="T17" fmla="*/ 0 h 33"/>
                  <a:gd name="T18" fmla="*/ 0 w 33"/>
                  <a:gd name="T19" fmla="*/ 0 h 33"/>
                  <a:gd name="T20" fmla="*/ 0 w 33"/>
                  <a:gd name="T21" fmla="*/ 0 h 33"/>
                  <a:gd name="T22" fmla="*/ 0 w 33"/>
                  <a:gd name="T23" fmla="*/ 0 h 33"/>
                  <a:gd name="T24" fmla="*/ 0 w 33"/>
                  <a:gd name="T25" fmla="*/ 0 h 33"/>
                  <a:gd name="T26" fmla="*/ 0 w 33"/>
                  <a:gd name="T27" fmla="*/ 0 h 33"/>
                  <a:gd name="T28" fmla="*/ 0 w 33"/>
                  <a:gd name="T29" fmla="*/ 0 h 33"/>
                  <a:gd name="T30" fmla="*/ 0 w 33"/>
                  <a:gd name="T31" fmla="*/ 0 h 33"/>
                  <a:gd name="T32" fmla="*/ 0 w 33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2" y="32"/>
                    </a:moveTo>
                    <a:lnTo>
                      <a:pt x="18" y="33"/>
                    </a:lnTo>
                    <a:lnTo>
                      <a:pt x="25" y="32"/>
                    </a:lnTo>
                    <a:lnTo>
                      <a:pt x="29" y="27"/>
                    </a:lnTo>
                    <a:lnTo>
                      <a:pt x="33" y="21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1" y="1"/>
                    </a:lnTo>
                    <a:lnTo>
                      <a:pt x="15" y="0"/>
                    </a:lnTo>
                    <a:lnTo>
                      <a:pt x="8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0296" name="Freeform 166"/>
              <p:cNvSpPr/>
              <p:nvPr/>
            </p:nvSpPr>
            <p:spPr bwMode="auto">
              <a:xfrm>
                <a:off x="4680" y="4230"/>
                <a:ext cx="188" cy="72"/>
              </a:xfrm>
              <a:custGeom>
                <a:avLst/>
                <a:gdLst>
                  <a:gd name="T0" fmla="*/ 1 w 376"/>
                  <a:gd name="T1" fmla="*/ 1 h 144"/>
                  <a:gd name="T2" fmla="*/ 1 w 376"/>
                  <a:gd name="T3" fmla="*/ 1 h 144"/>
                  <a:gd name="T4" fmla="*/ 1 w 376"/>
                  <a:gd name="T5" fmla="*/ 1 h 144"/>
                  <a:gd name="T6" fmla="*/ 1 w 376"/>
                  <a:gd name="T7" fmla="*/ 1 h 144"/>
                  <a:gd name="T8" fmla="*/ 1 w 376"/>
                  <a:gd name="T9" fmla="*/ 1 h 144"/>
                  <a:gd name="T10" fmla="*/ 1 w 376"/>
                  <a:gd name="T11" fmla="*/ 1 h 144"/>
                  <a:gd name="T12" fmla="*/ 1 w 376"/>
                  <a:gd name="T13" fmla="*/ 1 h 144"/>
                  <a:gd name="T14" fmla="*/ 1 w 376"/>
                  <a:gd name="T15" fmla="*/ 1 h 144"/>
                  <a:gd name="T16" fmla="*/ 1 w 376"/>
                  <a:gd name="T17" fmla="*/ 1 h 144"/>
                  <a:gd name="T18" fmla="*/ 1 w 376"/>
                  <a:gd name="T19" fmla="*/ 1 h 144"/>
                  <a:gd name="T20" fmla="*/ 1 w 376"/>
                  <a:gd name="T21" fmla="*/ 1 h 144"/>
                  <a:gd name="T22" fmla="*/ 1 w 376"/>
                  <a:gd name="T23" fmla="*/ 1 h 144"/>
                  <a:gd name="T24" fmla="*/ 1 w 376"/>
                  <a:gd name="T25" fmla="*/ 1 h 144"/>
                  <a:gd name="T26" fmla="*/ 1 w 376"/>
                  <a:gd name="T27" fmla="*/ 1 h 144"/>
                  <a:gd name="T28" fmla="*/ 1 w 376"/>
                  <a:gd name="T29" fmla="*/ 1 h 144"/>
                  <a:gd name="T30" fmla="*/ 1 w 376"/>
                  <a:gd name="T31" fmla="*/ 1 h 144"/>
                  <a:gd name="T32" fmla="*/ 1 w 376"/>
                  <a:gd name="T33" fmla="*/ 1 h 144"/>
                  <a:gd name="T34" fmla="*/ 1 w 376"/>
                  <a:gd name="T35" fmla="*/ 1 h 144"/>
                  <a:gd name="T36" fmla="*/ 1 w 376"/>
                  <a:gd name="T37" fmla="*/ 1 h 144"/>
                  <a:gd name="T38" fmla="*/ 1 w 376"/>
                  <a:gd name="T39" fmla="*/ 0 h 144"/>
                  <a:gd name="T40" fmla="*/ 1 w 376"/>
                  <a:gd name="T41" fmla="*/ 1 h 144"/>
                  <a:gd name="T42" fmla="*/ 1 w 376"/>
                  <a:gd name="T43" fmla="*/ 1 h 144"/>
                  <a:gd name="T44" fmla="*/ 1 w 376"/>
                  <a:gd name="T45" fmla="*/ 1 h 144"/>
                  <a:gd name="T46" fmla="*/ 1 w 376"/>
                  <a:gd name="T47" fmla="*/ 1 h 144"/>
                  <a:gd name="T48" fmla="*/ 0 w 376"/>
                  <a:gd name="T49" fmla="*/ 1 h 144"/>
                  <a:gd name="T50" fmla="*/ 1 w 376"/>
                  <a:gd name="T51" fmla="*/ 1 h 144"/>
                  <a:gd name="T52" fmla="*/ 1 w 376"/>
                  <a:gd name="T53" fmla="*/ 1 h 144"/>
                  <a:gd name="T54" fmla="*/ 1 w 376"/>
                  <a:gd name="T55" fmla="*/ 1 h 144"/>
                  <a:gd name="T56" fmla="*/ 1 w 376"/>
                  <a:gd name="T57" fmla="*/ 1 h 144"/>
                  <a:gd name="T58" fmla="*/ 1 w 376"/>
                  <a:gd name="T59" fmla="*/ 1 h 144"/>
                  <a:gd name="T60" fmla="*/ 1 w 376"/>
                  <a:gd name="T61" fmla="*/ 1 h 144"/>
                  <a:gd name="T62" fmla="*/ 1 w 376"/>
                  <a:gd name="T63" fmla="*/ 1 h 144"/>
                  <a:gd name="T64" fmla="*/ 1 w 376"/>
                  <a:gd name="T65" fmla="*/ 1 h 144"/>
                  <a:gd name="T66" fmla="*/ 1 w 376"/>
                  <a:gd name="T67" fmla="*/ 1 h 144"/>
                  <a:gd name="T68" fmla="*/ 1 w 376"/>
                  <a:gd name="T69" fmla="*/ 1 h 144"/>
                  <a:gd name="T70" fmla="*/ 1 w 376"/>
                  <a:gd name="T71" fmla="*/ 1 h 144"/>
                  <a:gd name="T72" fmla="*/ 1 w 376"/>
                  <a:gd name="T73" fmla="*/ 1 h 144"/>
                  <a:gd name="T74" fmla="*/ 1 w 376"/>
                  <a:gd name="T75" fmla="*/ 1 h 144"/>
                  <a:gd name="T76" fmla="*/ 1 w 376"/>
                  <a:gd name="T77" fmla="*/ 1 h 144"/>
                  <a:gd name="T78" fmla="*/ 1 w 376"/>
                  <a:gd name="T79" fmla="*/ 1 h 144"/>
                  <a:gd name="T80" fmla="*/ 1 w 376"/>
                  <a:gd name="T81" fmla="*/ 1 h 144"/>
                  <a:gd name="T82" fmla="*/ 1 w 376"/>
                  <a:gd name="T83" fmla="*/ 1 h 144"/>
                  <a:gd name="T84" fmla="*/ 1 w 376"/>
                  <a:gd name="T85" fmla="*/ 1 h 144"/>
                  <a:gd name="T86" fmla="*/ 1 w 376"/>
                  <a:gd name="T87" fmla="*/ 1 h 144"/>
                  <a:gd name="T88" fmla="*/ 1 w 376"/>
                  <a:gd name="T89" fmla="*/ 1 h 144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376" h="144">
                    <a:moveTo>
                      <a:pt x="340" y="144"/>
                    </a:moveTo>
                    <a:lnTo>
                      <a:pt x="344" y="141"/>
                    </a:lnTo>
                    <a:lnTo>
                      <a:pt x="349" y="137"/>
                    </a:lnTo>
                    <a:lnTo>
                      <a:pt x="353" y="134"/>
                    </a:lnTo>
                    <a:lnTo>
                      <a:pt x="358" y="130"/>
                    </a:lnTo>
                    <a:lnTo>
                      <a:pt x="363" y="127"/>
                    </a:lnTo>
                    <a:lnTo>
                      <a:pt x="367" y="122"/>
                    </a:lnTo>
                    <a:lnTo>
                      <a:pt x="372" y="119"/>
                    </a:lnTo>
                    <a:lnTo>
                      <a:pt x="376" y="114"/>
                    </a:lnTo>
                    <a:lnTo>
                      <a:pt x="358" y="95"/>
                    </a:lnTo>
                    <a:lnTo>
                      <a:pt x="337" y="76"/>
                    </a:lnTo>
                    <a:lnTo>
                      <a:pt x="314" y="60"/>
                    </a:lnTo>
                    <a:lnTo>
                      <a:pt x="291" y="46"/>
                    </a:lnTo>
                    <a:lnTo>
                      <a:pt x="266" y="34"/>
                    </a:lnTo>
                    <a:lnTo>
                      <a:pt x="239" y="23"/>
                    </a:lnTo>
                    <a:lnTo>
                      <a:pt x="213" y="15"/>
                    </a:lnTo>
                    <a:lnTo>
                      <a:pt x="186" y="9"/>
                    </a:lnTo>
                    <a:lnTo>
                      <a:pt x="160" y="5"/>
                    </a:lnTo>
                    <a:lnTo>
                      <a:pt x="133" y="1"/>
                    </a:lnTo>
                    <a:lnTo>
                      <a:pt x="108" y="0"/>
                    </a:lnTo>
                    <a:lnTo>
                      <a:pt x="83" y="1"/>
                    </a:lnTo>
                    <a:lnTo>
                      <a:pt x="60" y="4"/>
                    </a:lnTo>
                    <a:lnTo>
                      <a:pt x="38" y="7"/>
                    </a:lnTo>
                    <a:lnTo>
                      <a:pt x="17" y="13"/>
                    </a:lnTo>
                    <a:lnTo>
                      <a:pt x="0" y="20"/>
                    </a:lnTo>
                    <a:lnTo>
                      <a:pt x="4" y="32"/>
                    </a:lnTo>
                    <a:lnTo>
                      <a:pt x="9" y="45"/>
                    </a:lnTo>
                    <a:lnTo>
                      <a:pt x="15" y="58"/>
                    </a:lnTo>
                    <a:lnTo>
                      <a:pt x="21" y="69"/>
                    </a:lnTo>
                    <a:lnTo>
                      <a:pt x="40" y="60"/>
                    </a:lnTo>
                    <a:lnTo>
                      <a:pt x="61" y="54"/>
                    </a:lnTo>
                    <a:lnTo>
                      <a:pt x="83" y="50"/>
                    </a:lnTo>
                    <a:lnTo>
                      <a:pt x="106" y="47"/>
                    </a:lnTo>
                    <a:lnTo>
                      <a:pt x="128" y="47"/>
                    </a:lnTo>
                    <a:lnTo>
                      <a:pt x="151" y="49"/>
                    </a:lnTo>
                    <a:lnTo>
                      <a:pt x="174" y="52"/>
                    </a:lnTo>
                    <a:lnTo>
                      <a:pt x="197" y="58"/>
                    </a:lnTo>
                    <a:lnTo>
                      <a:pt x="219" y="65"/>
                    </a:lnTo>
                    <a:lnTo>
                      <a:pt x="241" y="73"/>
                    </a:lnTo>
                    <a:lnTo>
                      <a:pt x="261" y="82"/>
                    </a:lnTo>
                    <a:lnTo>
                      <a:pt x="280" y="92"/>
                    </a:lnTo>
                    <a:lnTo>
                      <a:pt x="298" y="104"/>
                    </a:lnTo>
                    <a:lnTo>
                      <a:pt x="314" y="117"/>
                    </a:lnTo>
                    <a:lnTo>
                      <a:pt x="328" y="130"/>
                    </a:lnTo>
                    <a:lnTo>
                      <a:pt x="340" y="144"/>
                    </a:lnTo>
                    <a:close/>
                  </a:path>
                </a:pathLst>
              </a:custGeom>
              <a:solidFill>
                <a:srgbClr val="D100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0297" name="Freeform 167"/>
              <p:cNvSpPr/>
              <p:nvPr/>
            </p:nvSpPr>
            <p:spPr bwMode="auto">
              <a:xfrm>
                <a:off x="3482" y="4271"/>
                <a:ext cx="1433" cy="69"/>
              </a:xfrm>
              <a:custGeom>
                <a:avLst/>
                <a:gdLst>
                  <a:gd name="T0" fmla="*/ 0 w 2868"/>
                  <a:gd name="T1" fmla="*/ 1 h 137"/>
                  <a:gd name="T2" fmla="*/ 0 w 2868"/>
                  <a:gd name="T3" fmla="*/ 0 h 137"/>
                  <a:gd name="T4" fmla="*/ 0 w 2868"/>
                  <a:gd name="T5" fmla="*/ 0 h 137"/>
                  <a:gd name="T6" fmla="*/ 0 w 2868"/>
                  <a:gd name="T7" fmla="*/ 1 h 137"/>
                  <a:gd name="T8" fmla="*/ 0 w 2868"/>
                  <a:gd name="T9" fmla="*/ 1 h 1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868" h="137">
                    <a:moveTo>
                      <a:pt x="2868" y="134"/>
                    </a:moveTo>
                    <a:lnTo>
                      <a:pt x="2868" y="0"/>
                    </a:lnTo>
                    <a:lnTo>
                      <a:pt x="0" y="0"/>
                    </a:lnTo>
                    <a:lnTo>
                      <a:pt x="7" y="137"/>
                    </a:lnTo>
                    <a:lnTo>
                      <a:pt x="2868" y="134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0298" name="Freeform 168"/>
              <p:cNvSpPr/>
              <p:nvPr/>
            </p:nvSpPr>
            <p:spPr bwMode="auto">
              <a:xfrm>
                <a:off x="3452" y="4178"/>
                <a:ext cx="202" cy="140"/>
              </a:xfrm>
              <a:custGeom>
                <a:avLst/>
                <a:gdLst>
                  <a:gd name="T0" fmla="*/ 1 w 404"/>
                  <a:gd name="T1" fmla="*/ 0 h 281"/>
                  <a:gd name="T2" fmla="*/ 1 w 404"/>
                  <a:gd name="T3" fmla="*/ 0 h 281"/>
                  <a:gd name="T4" fmla="*/ 1 w 404"/>
                  <a:gd name="T5" fmla="*/ 0 h 281"/>
                  <a:gd name="T6" fmla="*/ 1 w 404"/>
                  <a:gd name="T7" fmla="*/ 0 h 281"/>
                  <a:gd name="T8" fmla="*/ 1 w 404"/>
                  <a:gd name="T9" fmla="*/ 0 h 281"/>
                  <a:gd name="T10" fmla="*/ 1 w 404"/>
                  <a:gd name="T11" fmla="*/ 0 h 281"/>
                  <a:gd name="T12" fmla="*/ 1 w 404"/>
                  <a:gd name="T13" fmla="*/ 0 h 281"/>
                  <a:gd name="T14" fmla="*/ 1 w 404"/>
                  <a:gd name="T15" fmla="*/ 0 h 281"/>
                  <a:gd name="T16" fmla="*/ 1 w 404"/>
                  <a:gd name="T17" fmla="*/ 0 h 281"/>
                  <a:gd name="T18" fmla="*/ 1 w 404"/>
                  <a:gd name="T19" fmla="*/ 0 h 281"/>
                  <a:gd name="T20" fmla="*/ 1 w 404"/>
                  <a:gd name="T21" fmla="*/ 0 h 281"/>
                  <a:gd name="T22" fmla="*/ 1 w 404"/>
                  <a:gd name="T23" fmla="*/ 0 h 281"/>
                  <a:gd name="T24" fmla="*/ 1 w 404"/>
                  <a:gd name="T25" fmla="*/ 0 h 281"/>
                  <a:gd name="T26" fmla="*/ 1 w 404"/>
                  <a:gd name="T27" fmla="*/ 0 h 281"/>
                  <a:gd name="T28" fmla="*/ 1 w 404"/>
                  <a:gd name="T29" fmla="*/ 0 h 281"/>
                  <a:gd name="T30" fmla="*/ 1 w 404"/>
                  <a:gd name="T31" fmla="*/ 0 h 281"/>
                  <a:gd name="T32" fmla="*/ 1 w 404"/>
                  <a:gd name="T33" fmla="*/ 0 h 281"/>
                  <a:gd name="T34" fmla="*/ 1 w 404"/>
                  <a:gd name="T35" fmla="*/ 0 h 281"/>
                  <a:gd name="T36" fmla="*/ 1 w 404"/>
                  <a:gd name="T37" fmla="*/ 0 h 281"/>
                  <a:gd name="T38" fmla="*/ 1 w 404"/>
                  <a:gd name="T39" fmla="*/ 0 h 281"/>
                  <a:gd name="T40" fmla="*/ 1 w 404"/>
                  <a:gd name="T41" fmla="*/ 0 h 281"/>
                  <a:gd name="T42" fmla="*/ 1 w 404"/>
                  <a:gd name="T43" fmla="*/ 0 h 281"/>
                  <a:gd name="T44" fmla="*/ 1 w 404"/>
                  <a:gd name="T45" fmla="*/ 0 h 281"/>
                  <a:gd name="T46" fmla="*/ 1 w 404"/>
                  <a:gd name="T47" fmla="*/ 0 h 281"/>
                  <a:gd name="T48" fmla="*/ 1 w 404"/>
                  <a:gd name="T49" fmla="*/ 0 h 281"/>
                  <a:gd name="T50" fmla="*/ 1 w 404"/>
                  <a:gd name="T51" fmla="*/ 0 h 281"/>
                  <a:gd name="T52" fmla="*/ 1 w 404"/>
                  <a:gd name="T53" fmla="*/ 0 h 281"/>
                  <a:gd name="T54" fmla="*/ 1 w 404"/>
                  <a:gd name="T55" fmla="*/ 0 h 281"/>
                  <a:gd name="T56" fmla="*/ 1 w 404"/>
                  <a:gd name="T57" fmla="*/ 0 h 281"/>
                  <a:gd name="T58" fmla="*/ 1 w 404"/>
                  <a:gd name="T59" fmla="*/ 0 h 281"/>
                  <a:gd name="T60" fmla="*/ 1 w 404"/>
                  <a:gd name="T61" fmla="*/ 0 h 281"/>
                  <a:gd name="T62" fmla="*/ 1 w 404"/>
                  <a:gd name="T63" fmla="*/ 0 h 281"/>
                  <a:gd name="T64" fmla="*/ 1 w 404"/>
                  <a:gd name="T65" fmla="*/ 0 h 281"/>
                  <a:gd name="T66" fmla="*/ 1 w 404"/>
                  <a:gd name="T67" fmla="*/ 0 h 281"/>
                  <a:gd name="T68" fmla="*/ 1 w 404"/>
                  <a:gd name="T69" fmla="*/ 0 h 281"/>
                  <a:gd name="T70" fmla="*/ 1 w 404"/>
                  <a:gd name="T71" fmla="*/ 0 h 281"/>
                  <a:gd name="T72" fmla="*/ 1 w 404"/>
                  <a:gd name="T73" fmla="*/ 0 h 281"/>
                  <a:gd name="T74" fmla="*/ 1 w 404"/>
                  <a:gd name="T75" fmla="*/ 0 h 281"/>
                  <a:gd name="T76" fmla="*/ 1 w 404"/>
                  <a:gd name="T77" fmla="*/ 0 h 281"/>
                  <a:gd name="T78" fmla="*/ 1 w 404"/>
                  <a:gd name="T79" fmla="*/ 0 h 281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4" h="281">
                    <a:moveTo>
                      <a:pt x="339" y="270"/>
                    </a:moveTo>
                    <a:lnTo>
                      <a:pt x="323" y="270"/>
                    </a:lnTo>
                    <a:lnTo>
                      <a:pt x="306" y="271"/>
                    </a:lnTo>
                    <a:lnTo>
                      <a:pt x="290" y="271"/>
                    </a:lnTo>
                    <a:lnTo>
                      <a:pt x="274" y="271"/>
                    </a:lnTo>
                    <a:lnTo>
                      <a:pt x="258" y="273"/>
                    </a:lnTo>
                    <a:lnTo>
                      <a:pt x="241" y="273"/>
                    </a:lnTo>
                    <a:lnTo>
                      <a:pt x="225" y="274"/>
                    </a:lnTo>
                    <a:lnTo>
                      <a:pt x="209" y="274"/>
                    </a:lnTo>
                    <a:lnTo>
                      <a:pt x="194" y="275"/>
                    </a:lnTo>
                    <a:lnTo>
                      <a:pt x="178" y="276"/>
                    </a:lnTo>
                    <a:lnTo>
                      <a:pt x="163" y="276"/>
                    </a:lnTo>
                    <a:lnTo>
                      <a:pt x="148" y="277"/>
                    </a:lnTo>
                    <a:lnTo>
                      <a:pt x="133" y="278"/>
                    </a:lnTo>
                    <a:lnTo>
                      <a:pt x="118" y="279"/>
                    </a:lnTo>
                    <a:lnTo>
                      <a:pt x="103" y="279"/>
                    </a:lnTo>
                    <a:lnTo>
                      <a:pt x="89" y="281"/>
                    </a:lnTo>
                    <a:lnTo>
                      <a:pt x="86" y="258"/>
                    </a:lnTo>
                    <a:lnTo>
                      <a:pt x="80" y="233"/>
                    </a:lnTo>
                    <a:lnTo>
                      <a:pt x="72" y="209"/>
                    </a:lnTo>
                    <a:lnTo>
                      <a:pt x="62" y="185"/>
                    </a:lnTo>
                    <a:lnTo>
                      <a:pt x="49" y="163"/>
                    </a:lnTo>
                    <a:lnTo>
                      <a:pt x="34" y="142"/>
                    </a:lnTo>
                    <a:lnTo>
                      <a:pt x="18" y="125"/>
                    </a:lnTo>
                    <a:lnTo>
                      <a:pt x="0" y="112"/>
                    </a:lnTo>
                    <a:lnTo>
                      <a:pt x="20" y="118"/>
                    </a:lnTo>
                    <a:lnTo>
                      <a:pt x="40" y="127"/>
                    </a:lnTo>
                    <a:lnTo>
                      <a:pt x="57" y="139"/>
                    </a:lnTo>
                    <a:lnTo>
                      <a:pt x="73" y="155"/>
                    </a:lnTo>
                    <a:lnTo>
                      <a:pt x="89" y="173"/>
                    </a:lnTo>
                    <a:lnTo>
                      <a:pt x="103" y="196"/>
                    </a:lnTo>
                    <a:lnTo>
                      <a:pt x="118" y="223"/>
                    </a:lnTo>
                    <a:lnTo>
                      <a:pt x="133" y="254"/>
                    </a:lnTo>
                    <a:lnTo>
                      <a:pt x="140" y="223"/>
                    </a:lnTo>
                    <a:lnTo>
                      <a:pt x="142" y="188"/>
                    </a:lnTo>
                    <a:lnTo>
                      <a:pt x="142" y="153"/>
                    </a:lnTo>
                    <a:lnTo>
                      <a:pt x="139" y="116"/>
                    </a:lnTo>
                    <a:lnTo>
                      <a:pt x="133" y="81"/>
                    </a:lnTo>
                    <a:lnTo>
                      <a:pt x="125" y="50"/>
                    </a:lnTo>
                    <a:lnTo>
                      <a:pt x="115" y="23"/>
                    </a:lnTo>
                    <a:lnTo>
                      <a:pt x="102" y="5"/>
                    </a:lnTo>
                    <a:lnTo>
                      <a:pt x="121" y="18"/>
                    </a:lnTo>
                    <a:lnTo>
                      <a:pt x="140" y="34"/>
                    </a:lnTo>
                    <a:lnTo>
                      <a:pt x="157" y="53"/>
                    </a:lnTo>
                    <a:lnTo>
                      <a:pt x="174" y="78"/>
                    </a:lnTo>
                    <a:lnTo>
                      <a:pt x="188" y="106"/>
                    </a:lnTo>
                    <a:lnTo>
                      <a:pt x="201" y="141"/>
                    </a:lnTo>
                    <a:lnTo>
                      <a:pt x="212" y="183"/>
                    </a:lnTo>
                    <a:lnTo>
                      <a:pt x="218" y="231"/>
                    </a:lnTo>
                    <a:lnTo>
                      <a:pt x="229" y="208"/>
                    </a:lnTo>
                    <a:lnTo>
                      <a:pt x="237" y="183"/>
                    </a:lnTo>
                    <a:lnTo>
                      <a:pt x="243" y="154"/>
                    </a:lnTo>
                    <a:lnTo>
                      <a:pt x="245" y="124"/>
                    </a:lnTo>
                    <a:lnTo>
                      <a:pt x="245" y="93"/>
                    </a:lnTo>
                    <a:lnTo>
                      <a:pt x="241" y="62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0" y="30"/>
                    </a:lnTo>
                    <a:lnTo>
                      <a:pt x="255" y="57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8" y="128"/>
                    </a:lnTo>
                    <a:lnTo>
                      <a:pt x="294" y="151"/>
                    </a:lnTo>
                    <a:lnTo>
                      <a:pt x="298" y="173"/>
                    </a:lnTo>
                    <a:lnTo>
                      <a:pt x="299" y="195"/>
                    </a:lnTo>
                    <a:lnTo>
                      <a:pt x="312" y="173"/>
                    </a:lnTo>
                    <a:lnTo>
                      <a:pt x="326" y="148"/>
                    </a:lnTo>
                    <a:lnTo>
                      <a:pt x="340" y="121"/>
                    </a:lnTo>
                    <a:lnTo>
                      <a:pt x="354" y="94"/>
                    </a:lnTo>
                    <a:lnTo>
                      <a:pt x="366" y="67"/>
                    </a:lnTo>
                    <a:lnTo>
                      <a:pt x="375" y="42"/>
                    </a:lnTo>
                    <a:lnTo>
                      <a:pt x="382" y="20"/>
                    </a:lnTo>
                    <a:lnTo>
                      <a:pt x="384" y="3"/>
                    </a:lnTo>
                    <a:lnTo>
                      <a:pt x="392" y="27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4" y="112"/>
                    </a:lnTo>
                    <a:lnTo>
                      <a:pt x="398" y="146"/>
                    </a:lnTo>
                    <a:lnTo>
                      <a:pt x="388" y="184"/>
                    </a:lnTo>
                    <a:lnTo>
                      <a:pt x="368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0299" name="Freeform 169"/>
              <p:cNvSpPr/>
              <p:nvPr/>
            </p:nvSpPr>
            <p:spPr bwMode="auto">
              <a:xfrm>
                <a:off x="4880" y="4200"/>
                <a:ext cx="51" cy="71"/>
              </a:xfrm>
              <a:custGeom>
                <a:avLst/>
                <a:gdLst>
                  <a:gd name="T0" fmla="*/ 1 w 102"/>
                  <a:gd name="T1" fmla="*/ 1 h 142"/>
                  <a:gd name="T2" fmla="*/ 0 w 102"/>
                  <a:gd name="T3" fmla="*/ 1 h 142"/>
                  <a:gd name="T4" fmla="*/ 1 w 102"/>
                  <a:gd name="T5" fmla="*/ 1 h 142"/>
                  <a:gd name="T6" fmla="*/ 1 w 102"/>
                  <a:gd name="T7" fmla="*/ 1 h 142"/>
                  <a:gd name="T8" fmla="*/ 1 w 102"/>
                  <a:gd name="T9" fmla="*/ 1 h 142"/>
                  <a:gd name="T10" fmla="*/ 1 w 102"/>
                  <a:gd name="T11" fmla="*/ 1 h 142"/>
                  <a:gd name="T12" fmla="*/ 1 w 102"/>
                  <a:gd name="T13" fmla="*/ 1 h 142"/>
                  <a:gd name="T14" fmla="*/ 1 w 102"/>
                  <a:gd name="T15" fmla="*/ 1 h 142"/>
                  <a:gd name="T16" fmla="*/ 1 w 102"/>
                  <a:gd name="T17" fmla="*/ 1 h 142"/>
                  <a:gd name="T18" fmla="*/ 1 w 102"/>
                  <a:gd name="T19" fmla="*/ 0 h 142"/>
                  <a:gd name="T20" fmla="*/ 1 w 102"/>
                  <a:gd name="T21" fmla="*/ 1 h 142"/>
                  <a:gd name="T22" fmla="*/ 1 w 102"/>
                  <a:gd name="T23" fmla="*/ 1 h 142"/>
                  <a:gd name="T24" fmla="*/ 1 w 102"/>
                  <a:gd name="T25" fmla="*/ 1 h 142"/>
                  <a:gd name="T26" fmla="*/ 1 w 102"/>
                  <a:gd name="T27" fmla="*/ 1 h 14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2" h="142">
                    <a:moveTo>
                      <a:pt x="71" y="142"/>
                    </a:moveTo>
                    <a:lnTo>
                      <a:pt x="0" y="142"/>
                    </a:lnTo>
                    <a:lnTo>
                      <a:pt x="6" y="123"/>
                    </a:lnTo>
                    <a:lnTo>
                      <a:pt x="16" y="102"/>
                    </a:lnTo>
                    <a:lnTo>
                      <a:pt x="27" y="82"/>
                    </a:lnTo>
                    <a:lnTo>
                      <a:pt x="41" y="61"/>
                    </a:lnTo>
                    <a:lnTo>
                      <a:pt x="56" y="43"/>
                    </a:lnTo>
                    <a:lnTo>
                      <a:pt x="71" y="26"/>
                    </a:lnTo>
                    <a:lnTo>
                      <a:pt x="87" y="12"/>
                    </a:lnTo>
                    <a:lnTo>
                      <a:pt x="102" y="0"/>
                    </a:lnTo>
                    <a:lnTo>
                      <a:pt x="84" y="41"/>
                    </a:lnTo>
                    <a:lnTo>
                      <a:pt x="74" y="78"/>
                    </a:lnTo>
                    <a:lnTo>
                      <a:pt x="71" y="112"/>
                    </a:lnTo>
                    <a:lnTo>
                      <a:pt x="71" y="14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0300" name="Freeform 170"/>
              <p:cNvSpPr/>
              <p:nvPr/>
            </p:nvSpPr>
            <p:spPr bwMode="auto">
              <a:xfrm>
                <a:off x="3666" y="4127"/>
                <a:ext cx="558" cy="206"/>
              </a:xfrm>
              <a:custGeom>
                <a:avLst/>
                <a:gdLst>
                  <a:gd name="T0" fmla="*/ 0 w 1117"/>
                  <a:gd name="T1" fmla="*/ 1 h 412"/>
                  <a:gd name="T2" fmla="*/ 0 w 1117"/>
                  <a:gd name="T3" fmla="*/ 1 h 412"/>
                  <a:gd name="T4" fmla="*/ 0 w 1117"/>
                  <a:gd name="T5" fmla="*/ 1 h 412"/>
                  <a:gd name="T6" fmla="*/ 0 w 1117"/>
                  <a:gd name="T7" fmla="*/ 1 h 412"/>
                  <a:gd name="T8" fmla="*/ 0 w 1117"/>
                  <a:gd name="T9" fmla="*/ 1 h 412"/>
                  <a:gd name="T10" fmla="*/ 0 w 1117"/>
                  <a:gd name="T11" fmla="*/ 1 h 412"/>
                  <a:gd name="T12" fmla="*/ 0 w 1117"/>
                  <a:gd name="T13" fmla="*/ 1 h 412"/>
                  <a:gd name="T14" fmla="*/ 0 w 1117"/>
                  <a:gd name="T15" fmla="*/ 1 h 412"/>
                  <a:gd name="T16" fmla="*/ 0 w 1117"/>
                  <a:gd name="T17" fmla="*/ 1 h 412"/>
                  <a:gd name="T18" fmla="*/ 0 w 1117"/>
                  <a:gd name="T19" fmla="*/ 1 h 412"/>
                  <a:gd name="T20" fmla="*/ 0 w 1117"/>
                  <a:gd name="T21" fmla="*/ 1 h 412"/>
                  <a:gd name="T22" fmla="*/ 0 w 1117"/>
                  <a:gd name="T23" fmla="*/ 1 h 412"/>
                  <a:gd name="T24" fmla="*/ 0 w 1117"/>
                  <a:gd name="T25" fmla="*/ 1 h 412"/>
                  <a:gd name="T26" fmla="*/ 0 w 1117"/>
                  <a:gd name="T27" fmla="*/ 1 h 412"/>
                  <a:gd name="T28" fmla="*/ 0 w 1117"/>
                  <a:gd name="T29" fmla="*/ 1 h 412"/>
                  <a:gd name="T30" fmla="*/ 0 w 1117"/>
                  <a:gd name="T31" fmla="*/ 1 h 412"/>
                  <a:gd name="T32" fmla="*/ 0 w 1117"/>
                  <a:gd name="T33" fmla="*/ 1 h 412"/>
                  <a:gd name="T34" fmla="*/ 0 w 1117"/>
                  <a:gd name="T35" fmla="*/ 1 h 412"/>
                  <a:gd name="T36" fmla="*/ 0 w 1117"/>
                  <a:gd name="T37" fmla="*/ 1 h 412"/>
                  <a:gd name="T38" fmla="*/ 0 w 1117"/>
                  <a:gd name="T39" fmla="*/ 1 h 412"/>
                  <a:gd name="T40" fmla="*/ 0 w 1117"/>
                  <a:gd name="T41" fmla="*/ 1 h 412"/>
                  <a:gd name="T42" fmla="*/ 0 w 1117"/>
                  <a:gd name="T43" fmla="*/ 1 h 412"/>
                  <a:gd name="T44" fmla="*/ 0 w 1117"/>
                  <a:gd name="T45" fmla="*/ 1 h 412"/>
                  <a:gd name="T46" fmla="*/ 0 w 1117"/>
                  <a:gd name="T47" fmla="*/ 1 h 412"/>
                  <a:gd name="T48" fmla="*/ 0 w 1117"/>
                  <a:gd name="T49" fmla="*/ 1 h 412"/>
                  <a:gd name="T50" fmla="*/ 0 w 1117"/>
                  <a:gd name="T51" fmla="*/ 1 h 412"/>
                  <a:gd name="T52" fmla="*/ 0 w 1117"/>
                  <a:gd name="T53" fmla="*/ 1 h 412"/>
                  <a:gd name="T54" fmla="*/ 0 w 1117"/>
                  <a:gd name="T55" fmla="*/ 1 h 412"/>
                  <a:gd name="T56" fmla="*/ 0 w 1117"/>
                  <a:gd name="T57" fmla="*/ 1 h 412"/>
                  <a:gd name="T58" fmla="*/ 0 w 1117"/>
                  <a:gd name="T59" fmla="*/ 1 h 412"/>
                  <a:gd name="T60" fmla="*/ 0 w 1117"/>
                  <a:gd name="T61" fmla="*/ 1 h 412"/>
                  <a:gd name="T62" fmla="*/ 0 w 1117"/>
                  <a:gd name="T63" fmla="*/ 1 h 412"/>
                  <a:gd name="T64" fmla="*/ 0 w 1117"/>
                  <a:gd name="T65" fmla="*/ 0 h 412"/>
                  <a:gd name="T66" fmla="*/ 0 w 1117"/>
                  <a:gd name="T67" fmla="*/ 1 h 412"/>
                  <a:gd name="T68" fmla="*/ 0 w 1117"/>
                  <a:gd name="T69" fmla="*/ 1 h 412"/>
                  <a:gd name="T70" fmla="*/ 0 w 1117"/>
                  <a:gd name="T71" fmla="*/ 1 h 412"/>
                  <a:gd name="T72" fmla="*/ 0 w 1117"/>
                  <a:gd name="T73" fmla="*/ 1 h 412"/>
                  <a:gd name="T74" fmla="*/ 0 w 1117"/>
                  <a:gd name="T75" fmla="*/ 1 h 412"/>
                  <a:gd name="T76" fmla="*/ 0 w 1117"/>
                  <a:gd name="T77" fmla="*/ 1 h 412"/>
                  <a:gd name="T78" fmla="*/ 0 w 1117"/>
                  <a:gd name="T79" fmla="*/ 1 h 412"/>
                  <a:gd name="T80" fmla="*/ 0 w 1117"/>
                  <a:gd name="T81" fmla="*/ 1 h 412"/>
                  <a:gd name="T82" fmla="*/ 0 w 1117"/>
                  <a:gd name="T83" fmla="*/ 1 h 412"/>
                  <a:gd name="T84" fmla="*/ 0 w 1117"/>
                  <a:gd name="T85" fmla="*/ 1 h 412"/>
                  <a:gd name="T86" fmla="*/ 0 w 1117"/>
                  <a:gd name="T87" fmla="*/ 1 h 412"/>
                  <a:gd name="T88" fmla="*/ 0 w 1117"/>
                  <a:gd name="T89" fmla="*/ 1 h 412"/>
                  <a:gd name="T90" fmla="*/ 0 w 1117"/>
                  <a:gd name="T91" fmla="*/ 1 h 412"/>
                  <a:gd name="T92" fmla="*/ 0 w 1117"/>
                  <a:gd name="T93" fmla="*/ 1 h 412"/>
                  <a:gd name="T94" fmla="*/ 0 w 1117"/>
                  <a:gd name="T95" fmla="*/ 1 h 412"/>
                  <a:gd name="T96" fmla="*/ 0 w 1117"/>
                  <a:gd name="T97" fmla="*/ 1 h 412"/>
                  <a:gd name="T98" fmla="*/ 0 w 1117"/>
                  <a:gd name="T99" fmla="*/ 1 h 412"/>
                  <a:gd name="T100" fmla="*/ 0 w 1117"/>
                  <a:gd name="T101" fmla="*/ 1 h 412"/>
                  <a:gd name="T102" fmla="*/ 0 w 1117"/>
                  <a:gd name="T103" fmla="*/ 1 h 412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1117" h="412">
                    <a:moveTo>
                      <a:pt x="1093" y="212"/>
                    </a:moveTo>
                    <a:lnTo>
                      <a:pt x="1073" y="229"/>
                    </a:lnTo>
                    <a:lnTo>
                      <a:pt x="1052" y="248"/>
                    </a:lnTo>
                    <a:lnTo>
                      <a:pt x="1032" y="265"/>
                    </a:lnTo>
                    <a:lnTo>
                      <a:pt x="1011" y="284"/>
                    </a:lnTo>
                    <a:lnTo>
                      <a:pt x="990" y="301"/>
                    </a:lnTo>
                    <a:lnTo>
                      <a:pt x="971" y="317"/>
                    </a:lnTo>
                    <a:lnTo>
                      <a:pt x="951" y="334"/>
                    </a:lnTo>
                    <a:lnTo>
                      <a:pt x="934" y="349"/>
                    </a:lnTo>
                    <a:lnTo>
                      <a:pt x="917" y="363"/>
                    </a:lnTo>
                    <a:lnTo>
                      <a:pt x="900" y="376"/>
                    </a:lnTo>
                    <a:lnTo>
                      <a:pt x="888" y="387"/>
                    </a:lnTo>
                    <a:lnTo>
                      <a:pt x="876" y="397"/>
                    </a:lnTo>
                    <a:lnTo>
                      <a:pt x="867" y="403"/>
                    </a:lnTo>
                    <a:lnTo>
                      <a:pt x="860" y="409"/>
                    </a:lnTo>
                    <a:lnTo>
                      <a:pt x="857" y="412"/>
                    </a:lnTo>
                    <a:lnTo>
                      <a:pt x="826" y="410"/>
                    </a:lnTo>
                    <a:lnTo>
                      <a:pt x="791" y="409"/>
                    </a:lnTo>
                    <a:lnTo>
                      <a:pt x="753" y="408"/>
                    </a:lnTo>
                    <a:lnTo>
                      <a:pt x="714" y="406"/>
                    </a:lnTo>
                    <a:lnTo>
                      <a:pt x="672" y="403"/>
                    </a:lnTo>
                    <a:lnTo>
                      <a:pt x="630" y="401"/>
                    </a:lnTo>
                    <a:lnTo>
                      <a:pt x="587" y="399"/>
                    </a:lnTo>
                    <a:lnTo>
                      <a:pt x="542" y="395"/>
                    </a:lnTo>
                    <a:lnTo>
                      <a:pt x="499" y="393"/>
                    </a:lnTo>
                    <a:lnTo>
                      <a:pt x="455" y="391"/>
                    </a:lnTo>
                    <a:lnTo>
                      <a:pt x="412" y="387"/>
                    </a:lnTo>
                    <a:lnTo>
                      <a:pt x="371" y="385"/>
                    </a:lnTo>
                    <a:lnTo>
                      <a:pt x="330" y="383"/>
                    </a:lnTo>
                    <a:lnTo>
                      <a:pt x="292" y="380"/>
                    </a:lnTo>
                    <a:lnTo>
                      <a:pt x="257" y="378"/>
                    </a:lnTo>
                    <a:lnTo>
                      <a:pt x="224" y="377"/>
                    </a:lnTo>
                    <a:lnTo>
                      <a:pt x="209" y="376"/>
                    </a:lnTo>
                    <a:lnTo>
                      <a:pt x="193" y="376"/>
                    </a:lnTo>
                    <a:lnTo>
                      <a:pt x="178" y="375"/>
                    </a:lnTo>
                    <a:lnTo>
                      <a:pt x="162" y="375"/>
                    </a:lnTo>
                    <a:lnTo>
                      <a:pt x="147" y="374"/>
                    </a:lnTo>
                    <a:lnTo>
                      <a:pt x="131" y="374"/>
                    </a:lnTo>
                    <a:lnTo>
                      <a:pt x="116" y="372"/>
                    </a:lnTo>
                    <a:lnTo>
                      <a:pt x="101" y="372"/>
                    </a:lnTo>
                    <a:lnTo>
                      <a:pt x="80" y="334"/>
                    </a:lnTo>
                    <a:lnTo>
                      <a:pt x="63" y="289"/>
                    </a:lnTo>
                    <a:lnTo>
                      <a:pt x="48" y="241"/>
                    </a:lnTo>
                    <a:lnTo>
                      <a:pt x="36" y="190"/>
                    </a:lnTo>
                    <a:lnTo>
                      <a:pt x="24" y="142"/>
                    </a:lnTo>
                    <a:lnTo>
                      <a:pt x="15" y="97"/>
                    </a:lnTo>
                    <a:lnTo>
                      <a:pt x="7" y="58"/>
                    </a:lnTo>
                    <a:lnTo>
                      <a:pt x="0" y="28"/>
                    </a:lnTo>
                    <a:lnTo>
                      <a:pt x="11" y="62"/>
                    </a:lnTo>
                    <a:lnTo>
                      <a:pt x="25" y="100"/>
                    </a:lnTo>
                    <a:lnTo>
                      <a:pt x="41" y="141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4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1" y="284"/>
                    </a:lnTo>
                    <a:lnTo>
                      <a:pt x="138" y="257"/>
                    </a:lnTo>
                    <a:lnTo>
                      <a:pt x="146" y="234"/>
                    </a:lnTo>
                    <a:lnTo>
                      <a:pt x="156" y="211"/>
                    </a:lnTo>
                    <a:lnTo>
                      <a:pt x="169" y="191"/>
                    </a:lnTo>
                    <a:lnTo>
                      <a:pt x="184" y="172"/>
                    </a:lnTo>
                    <a:lnTo>
                      <a:pt x="204" y="153"/>
                    </a:lnTo>
                    <a:lnTo>
                      <a:pt x="227" y="136"/>
                    </a:lnTo>
                    <a:lnTo>
                      <a:pt x="214" y="158"/>
                    </a:lnTo>
                    <a:lnTo>
                      <a:pt x="201" y="184"/>
                    </a:lnTo>
                    <a:lnTo>
                      <a:pt x="191" y="216"/>
                    </a:lnTo>
                    <a:lnTo>
                      <a:pt x="184" y="248"/>
                    </a:lnTo>
                    <a:lnTo>
                      <a:pt x="182" y="281"/>
                    </a:lnTo>
                    <a:lnTo>
                      <a:pt x="188" y="314"/>
                    </a:lnTo>
                    <a:lnTo>
                      <a:pt x="200" y="344"/>
                    </a:lnTo>
                    <a:lnTo>
                      <a:pt x="224" y="370"/>
                    </a:lnTo>
                    <a:lnTo>
                      <a:pt x="250" y="344"/>
                    </a:lnTo>
                    <a:lnTo>
                      <a:pt x="270" y="305"/>
                    </a:lnTo>
                    <a:lnTo>
                      <a:pt x="284" y="261"/>
                    </a:lnTo>
                    <a:lnTo>
                      <a:pt x="291" y="211"/>
                    </a:lnTo>
                    <a:lnTo>
                      <a:pt x="290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7" y="8"/>
                    </a:lnTo>
                    <a:lnTo>
                      <a:pt x="261" y="35"/>
                    </a:lnTo>
                    <a:lnTo>
                      <a:pt x="282" y="63"/>
                    </a:lnTo>
                    <a:lnTo>
                      <a:pt x="299" y="96"/>
                    </a:lnTo>
                    <a:lnTo>
                      <a:pt x="314" y="130"/>
                    </a:lnTo>
                    <a:lnTo>
                      <a:pt x="326" y="168"/>
                    </a:lnTo>
                    <a:lnTo>
                      <a:pt x="334" y="211"/>
                    </a:lnTo>
                    <a:lnTo>
                      <a:pt x="340" y="258"/>
                    </a:lnTo>
                    <a:lnTo>
                      <a:pt x="341" y="309"/>
                    </a:lnTo>
                    <a:lnTo>
                      <a:pt x="355" y="288"/>
                    </a:lnTo>
                    <a:lnTo>
                      <a:pt x="371" y="266"/>
                    </a:lnTo>
                    <a:lnTo>
                      <a:pt x="389" y="244"/>
                    </a:lnTo>
                    <a:lnTo>
                      <a:pt x="409" y="222"/>
                    </a:lnTo>
                    <a:lnTo>
                      <a:pt x="429" y="203"/>
                    </a:lnTo>
                    <a:lnTo>
                      <a:pt x="450" y="184"/>
                    </a:lnTo>
                    <a:lnTo>
                      <a:pt x="471" y="171"/>
                    </a:lnTo>
                    <a:lnTo>
                      <a:pt x="492" y="160"/>
                    </a:lnTo>
                    <a:lnTo>
                      <a:pt x="482" y="180"/>
                    </a:lnTo>
                    <a:lnTo>
                      <a:pt x="469" y="203"/>
                    </a:lnTo>
                    <a:lnTo>
                      <a:pt x="451" y="227"/>
                    </a:lnTo>
                    <a:lnTo>
                      <a:pt x="433" y="251"/>
                    </a:lnTo>
                    <a:lnTo>
                      <a:pt x="416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1" y="334"/>
                    </a:lnTo>
                    <a:lnTo>
                      <a:pt x="388" y="339"/>
                    </a:lnTo>
                    <a:lnTo>
                      <a:pt x="397" y="344"/>
                    </a:lnTo>
                    <a:lnTo>
                      <a:pt x="408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3" y="360"/>
                    </a:lnTo>
                    <a:lnTo>
                      <a:pt x="457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3"/>
                    </a:lnTo>
                    <a:lnTo>
                      <a:pt x="374" y="66"/>
                    </a:lnTo>
                    <a:lnTo>
                      <a:pt x="345" y="36"/>
                    </a:lnTo>
                    <a:lnTo>
                      <a:pt x="374" y="58"/>
                    </a:lnTo>
                    <a:lnTo>
                      <a:pt x="399" y="79"/>
                    </a:lnTo>
                    <a:lnTo>
                      <a:pt x="423" y="103"/>
                    </a:lnTo>
                    <a:lnTo>
                      <a:pt x="443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3" y="10"/>
                    </a:lnTo>
                    <a:lnTo>
                      <a:pt x="489" y="39"/>
                    </a:lnTo>
                    <a:lnTo>
                      <a:pt x="505" y="71"/>
                    </a:lnTo>
                    <a:lnTo>
                      <a:pt x="519" y="106"/>
                    </a:lnTo>
                    <a:lnTo>
                      <a:pt x="531" y="145"/>
                    </a:lnTo>
                    <a:lnTo>
                      <a:pt x="539" y="189"/>
                    </a:lnTo>
                    <a:lnTo>
                      <a:pt x="541" y="236"/>
                    </a:lnTo>
                    <a:lnTo>
                      <a:pt x="538" y="290"/>
                    </a:lnTo>
                    <a:lnTo>
                      <a:pt x="526" y="349"/>
                    </a:lnTo>
                    <a:lnTo>
                      <a:pt x="553" y="322"/>
                    </a:lnTo>
                    <a:lnTo>
                      <a:pt x="576" y="288"/>
                    </a:lnTo>
                    <a:lnTo>
                      <a:pt x="594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2" y="126"/>
                    </a:lnTo>
                    <a:lnTo>
                      <a:pt x="584" y="84"/>
                    </a:lnTo>
                    <a:lnTo>
                      <a:pt x="551" y="44"/>
                    </a:lnTo>
                    <a:lnTo>
                      <a:pt x="566" y="52"/>
                    </a:lnTo>
                    <a:lnTo>
                      <a:pt x="581" y="60"/>
                    </a:lnTo>
                    <a:lnTo>
                      <a:pt x="596" y="69"/>
                    </a:lnTo>
                    <a:lnTo>
                      <a:pt x="610" y="82"/>
                    </a:lnTo>
                    <a:lnTo>
                      <a:pt x="622" y="96"/>
                    </a:lnTo>
                    <a:lnTo>
                      <a:pt x="632" y="113"/>
                    </a:lnTo>
                    <a:lnTo>
                      <a:pt x="641" y="134"/>
                    </a:lnTo>
                    <a:lnTo>
                      <a:pt x="647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8" y="32"/>
                    </a:lnTo>
                    <a:lnTo>
                      <a:pt x="645" y="0"/>
                    </a:lnTo>
                    <a:lnTo>
                      <a:pt x="655" y="38"/>
                    </a:lnTo>
                    <a:lnTo>
                      <a:pt x="661" y="82"/>
                    </a:lnTo>
                    <a:lnTo>
                      <a:pt x="662" y="129"/>
                    </a:lnTo>
                    <a:lnTo>
                      <a:pt x="660" y="179"/>
                    </a:lnTo>
                    <a:lnTo>
                      <a:pt x="652" y="228"/>
                    </a:lnTo>
                    <a:lnTo>
                      <a:pt x="641" y="277"/>
                    </a:lnTo>
                    <a:lnTo>
                      <a:pt x="626" y="320"/>
                    </a:lnTo>
                    <a:lnTo>
                      <a:pt x="609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79" y="255"/>
                    </a:lnTo>
                    <a:lnTo>
                      <a:pt x="697" y="212"/>
                    </a:lnTo>
                    <a:lnTo>
                      <a:pt x="712" y="167"/>
                    </a:lnTo>
                    <a:lnTo>
                      <a:pt x="722" y="122"/>
                    </a:lnTo>
                    <a:lnTo>
                      <a:pt x="730" y="77"/>
                    </a:lnTo>
                    <a:lnTo>
                      <a:pt x="733" y="33"/>
                    </a:lnTo>
                    <a:lnTo>
                      <a:pt x="742" y="88"/>
                    </a:lnTo>
                    <a:lnTo>
                      <a:pt x="746" y="148"/>
                    </a:lnTo>
                    <a:lnTo>
                      <a:pt x="743" y="210"/>
                    </a:lnTo>
                    <a:lnTo>
                      <a:pt x="730" y="269"/>
                    </a:lnTo>
                    <a:lnTo>
                      <a:pt x="743" y="252"/>
                    </a:lnTo>
                    <a:lnTo>
                      <a:pt x="756" y="232"/>
                    </a:lnTo>
                    <a:lnTo>
                      <a:pt x="770" y="206"/>
                    </a:lnTo>
                    <a:lnTo>
                      <a:pt x="784" y="181"/>
                    </a:lnTo>
                    <a:lnTo>
                      <a:pt x="797" y="154"/>
                    </a:lnTo>
                    <a:lnTo>
                      <a:pt x="808" y="130"/>
                    </a:lnTo>
                    <a:lnTo>
                      <a:pt x="816" y="109"/>
                    </a:lnTo>
                    <a:lnTo>
                      <a:pt x="821" y="93"/>
                    </a:lnTo>
                    <a:lnTo>
                      <a:pt x="819" y="118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4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6" y="295"/>
                    </a:lnTo>
                    <a:lnTo>
                      <a:pt x="725" y="324"/>
                    </a:lnTo>
                    <a:lnTo>
                      <a:pt x="752" y="307"/>
                    </a:lnTo>
                    <a:lnTo>
                      <a:pt x="777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69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0" y="166"/>
                    </a:lnTo>
                    <a:lnTo>
                      <a:pt x="882" y="194"/>
                    </a:lnTo>
                    <a:lnTo>
                      <a:pt x="873" y="220"/>
                    </a:lnTo>
                    <a:lnTo>
                      <a:pt x="861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35" y="308"/>
                    </a:lnTo>
                    <a:lnTo>
                      <a:pt x="850" y="297"/>
                    </a:lnTo>
                    <a:lnTo>
                      <a:pt x="866" y="284"/>
                    </a:lnTo>
                    <a:lnTo>
                      <a:pt x="882" y="269"/>
                    </a:lnTo>
                    <a:lnTo>
                      <a:pt x="897" y="252"/>
                    </a:lnTo>
                    <a:lnTo>
                      <a:pt x="912" y="234"/>
                    </a:lnTo>
                    <a:lnTo>
                      <a:pt x="927" y="216"/>
                    </a:lnTo>
                    <a:lnTo>
                      <a:pt x="941" y="195"/>
                    </a:lnTo>
                    <a:lnTo>
                      <a:pt x="955" y="174"/>
                    </a:lnTo>
                    <a:lnTo>
                      <a:pt x="967" y="153"/>
                    </a:lnTo>
                    <a:lnTo>
                      <a:pt x="979" y="133"/>
                    </a:lnTo>
                    <a:lnTo>
                      <a:pt x="990" y="112"/>
                    </a:lnTo>
                    <a:lnTo>
                      <a:pt x="999" y="91"/>
                    </a:lnTo>
                    <a:lnTo>
                      <a:pt x="1008" y="70"/>
                    </a:lnTo>
                    <a:lnTo>
                      <a:pt x="1014" y="52"/>
                    </a:lnTo>
                    <a:lnTo>
                      <a:pt x="1020" y="33"/>
                    </a:lnTo>
                    <a:lnTo>
                      <a:pt x="1012" y="71"/>
                    </a:lnTo>
                    <a:lnTo>
                      <a:pt x="1004" y="107"/>
                    </a:lnTo>
                    <a:lnTo>
                      <a:pt x="994" y="141"/>
                    </a:lnTo>
                    <a:lnTo>
                      <a:pt x="983" y="173"/>
                    </a:lnTo>
                    <a:lnTo>
                      <a:pt x="968" y="206"/>
                    </a:lnTo>
                    <a:lnTo>
                      <a:pt x="950" y="242"/>
                    </a:lnTo>
                    <a:lnTo>
                      <a:pt x="927" y="279"/>
                    </a:lnTo>
                    <a:lnTo>
                      <a:pt x="897" y="322"/>
                    </a:lnTo>
                    <a:lnTo>
                      <a:pt x="910" y="314"/>
                    </a:lnTo>
                    <a:lnTo>
                      <a:pt x="925" y="304"/>
                    </a:lnTo>
                    <a:lnTo>
                      <a:pt x="940" y="294"/>
                    </a:lnTo>
                    <a:lnTo>
                      <a:pt x="956" y="282"/>
                    </a:lnTo>
                    <a:lnTo>
                      <a:pt x="972" y="270"/>
                    </a:lnTo>
                    <a:lnTo>
                      <a:pt x="988" y="257"/>
                    </a:lnTo>
                    <a:lnTo>
                      <a:pt x="1005" y="243"/>
                    </a:lnTo>
                    <a:lnTo>
                      <a:pt x="1021" y="228"/>
                    </a:lnTo>
                    <a:lnTo>
                      <a:pt x="1037" y="213"/>
                    </a:lnTo>
                    <a:lnTo>
                      <a:pt x="1052" y="197"/>
                    </a:lnTo>
                    <a:lnTo>
                      <a:pt x="1067" y="182"/>
                    </a:lnTo>
                    <a:lnTo>
                      <a:pt x="1080" y="166"/>
                    </a:lnTo>
                    <a:lnTo>
                      <a:pt x="1092" y="150"/>
                    </a:lnTo>
                    <a:lnTo>
                      <a:pt x="1102" y="135"/>
                    </a:lnTo>
                    <a:lnTo>
                      <a:pt x="1111" y="119"/>
                    </a:lnTo>
                    <a:lnTo>
                      <a:pt x="1117" y="104"/>
                    </a:lnTo>
                    <a:lnTo>
                      <a:pt x="1110" y="136"/>
                    </a:lnTo>
                    <a:lnTo>
                      <a:pt x="1103" y="166"/>
                    </a:lnTo>
                    <a:lnTo>
                      <a:pt x="1099" y="192"/>
                    </a:lnTo>
                    <a:lnTo>
                      <a:pt x="1093" y="21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0301" name="Freeform 171"/>
              <p:cNvSpPr/>
              <p:nvPr/>
            </p:nvSpPr>
            <p:spPr bwMode="auto">
              <a:xfrm>
                <a:off x="4164" y="4179"/>
                <a:ext cx="202" cy="141"/>
              </a:xfrm>
              <a:custGeom>
                <a:avLst/>
                <a:gdLst>
                  <a:gd name="T0" fmla="*/ 1 w 403"/>
                  <a:gd name="T1" fmla="*/ 1 h 280"/>
                  <a:gd name="T2" fmla="*/ 1 w 403"/>
                  <a:gd name="T3" fmla="*/ 1 h 280"/>
                  <a:gd name="T4" fmla="*/ 1 w 403"/>
                  <a:gd name="T5" fmla="*/ 1 h 280"/>
                  <a:gd name="T6" fmla="*/ 1 w 403"/>
                  <a:gd name="T7" fmla="*/ 1 h 280"/>
                  <a:gd name="T8" fmla="*/ 1 w 403"/>
                  <a:gd name="T9" fmla="*/ 1 h 280"/>
                  <a:gd name="T10" fmla="*/ 1 w 403"/>
                  <a:gd name="T11" fmla="*/ 1 h 280"/>
                  <a:gd name="T12" fmla="*/ 1 w 403"/>
                  <a:gd name="T13" fmla="*/ 1 h 280"/>
                  <a:gd name="T14" fmla="*/ 1 w 403"/>
                  <a:gd name="T15" fmla="*/ 1 h 280"/>
                  <a:gd name="T16" fmla="*/ 1 w 403"/>
                  <a:gd name="T17" fmla="*/ 1 h 280"/>
                  <a:gd name="T18" fmla="*/ 1 w 403"/>
                  <a:gd name="T19" fmla="*/ 1 h 280"/>
                  <a:gd name="T20" fmla="*/ 1 w 403"/>
                  <a:gd name="T21" fmla="*/ 1 h 280"/>
                  <a:gd name="T22" fmla="*/ 1 w 403"/>
                  <a:gd name="T23" fmla="*/ 1 h 280"/>
                  <a:gd name="T24" fmla="*/ 1 w 403"/>
                  <a:gd name="T25" fmla="*/ 1 h 280"/>
                  <a:gd name="T26" fmla="*/ 1 w 403"/>
                  <a:gd name="T27" fmla="*/ 1 h 280"/>
                  <a:gd name="T28" fmla="*/ 1 w 403"/>
                  <a:gd name="T29" fmla="*/ 1 h 280"/>
                  <a:gd name="T30" fmla="*/ 1 w 403"/>
                  <a:gd name="T31" fmla="*/ 1 h 280"/>
                  <a:gd name="T32" fmla="*/ 1 w 403"/>
                  <a:gd name="T33" fmla="*/ 1 h 280"/>
                  <a:gd name="T34" fmla="*/ 1 w 403"/>
                  <a:gd name="T35" fmla="*/ 1 h 280"/>
                  <a:gd name="T36" fmla="*/ 1 w 403"/>
                  <a:gd name="T37" fmla="*/ 1 h 280"/>
                  <a:gd name="T38" fmla="*/ 1 w 403"/>
                  <a:gd name="T39" fmla="*/ 1 h 280"/>
                  <a:gd name="T40" fmla="*/ 1 w 403"/>
                  <a:gd name="T41" fmla="*/ 1 h 280"/>
                  <a:gd name="T42" fmla="*/ 1 w 403"/>
                  <a:gd name="T43" fmla="*/ 1 h 280"/>
                  <a:gd name="T44" fmla="*/ 1 w 403"/>
                  <a:gd name="T45" fmla="*/ 1 h 280"/>
                  <a:gd name="T46" fmla="*/ 1 w 403"/>
                  <a:gd name="T47" fmla="*/ 1 h 280"/>
                  <a:gd name="T48" fmla="*/ 1 w 403"/>
                  <a:gd name="T49" fmla="*/ 1 h 280"/>
                  <a:gd name="T50" fmla="*/ 1 w 403"/>
                  <a:gd name="T51" fmla="*/ 1 h 280"/>
                  <a:gd name="T52" fmla="*/ 1 w 403"/>
                  <a:gd name="T53" fmla="*/ 1 h 280"/>
                  <a:gd name="T54" fmla="*/ 1 w 403"/>
                  <a:gd name="T55" fmla="*/ 1 h 280"/>
                  <a:gd name="T56" fmla="*/ 1 w 403"/>
                  <a:gd name="T57" fmla="*/ 1 h 280"/>
                  <a:gd name="T58" fmla="*/ 1 w 403"/>
                  <a:gd name="T59" fmla="*/ 1 h 280"/>
                  <a:gd name="T60" fmla="*/ 1 w 403"/>
                  <a:gd name="T61" fmla="*/ 1 h 280"/>
                  <a:gd name="T62" fmla="*/ 1 w 403"/>
                  <a:gd name="T63" fmla="*/ 1 h 280"/>
                  <a:gd name="T64" fmla="*/ 1 w 403"/>
                  <a:gd name="T65" fmla="*/ 1 h 280"/>
                  <a:gd name="T66" fmla="*/ 1 w 403"/>
                  <a:gd name="T67" fmla="*/ 1 h 280"/>
                  <a:gd name="T68" fmla="*/ 1 w 403"/>
                  <a:gd name="T69" fmla="*/ 1 h 280"/>
                  <a:gd name="T70" fmla="*/ 1 w 403"/>
                  <a:gd name="T71" fmla="*/ 1 h 280"/>
                  <a:gd name="T72" fmla="*/ 1 w 403"/>
                  <a:gd name="T73" fmla="*/ 1 h 280"/>
                  <a:gd name="T74" fmla="*/ 1 w 403"/>
                  <a:gd name="T75" fmla="*/ 1 h 280"/>
                  <a:gd name="T76" fmla="*/ 1 w 403"/>
                  <a:gd name="T77" fmla="*/ 1 h 280"/>
                  <a:gd name="T78" fmla="*/ 1 w 403"/>
                  <a:gd name="T79" fmla="*/ 1 h 28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3" h="280">
                    <a:moveTo>
                      <a:pt x="339" y="270"/>
                    </a:moveTo>
                    <a:lnTo>
                      <a:pt x="322" y="270"/>
                    </a:lnTo>
                    <a:lnTo>
                      <a:pt x="305" y="271"/>
                    </a:lnTo>
                    <a:lnTo>
                      <a:pt x="289" y="271"/>
                    </a:lnTo>
                    <a:lnTo>
                      <a:pt x="273" y="272"/>
                    </a:lnTo>
                    <a:lnTo>
                      <a:pt x="257" y="272"/>
                    </a:lnTo>
                    <a:lnTo>
                      <a:pt x="241" y="273"/>
                    </a:lnTo>
                    <a:lnTo>
                      <a:pt x="225" y="273"/>
                    </a:lnTo>
                    <a:lnTo>
                      <a:pt x="210" y="274"/>
                    </a:lnTo>
                    <a:lnTo>
                      <a:pt x="194" y="274"/>
                    </a:lnTo>
                    <a:lnTo>
                      <a:pt x="179" y="275"/>
                    </a:lnTo>
                    <a:lnTo>
                      <a:pt x="164" y="277"/>
                    </a:lnTo>
                    <a:lnTo>
                      <a:pt x="149" y="277"/>
                    </a:lnTo>
                    <a:lnTo>
                      <a:pt x="134" y="278"/>
                    </a:lnTo>
                    <a:lnTo>
                      <a:pt x="119" y="279"/>
                    </a:lnTo>
                    <a:lnTo>
                      <a:pt x="104" y="279"/>
                    </a:lnTo>
                    <a:lnTo>
                      <a:pt x="90" y="280"/>
                    </a:lnTo>
                    <a:lnTo>
                      <a:pt x="86" y="257"/>
                    </a:lnTo>
                    <a:lnTo>
                      <a:pt x="81" y="233"/>
                    </a:lnTo>
                    <a:lnTo>
                      <a:pt x="73" y="209"/>
                    </a:lnTo>
                    <a:lnTo>
                      <a:pt x="62" y="184"/>
                    </a:lnTo>
                    <a:lnTo>
                      <a:pt x="50" y="162"/>
                    </a:lnTo>
                    <a:lnTo>
                      <a:pt x="35" y="142"/>
                    </a:lnTo>
                    <a:lnTo>
                      <a:pt x="18" y="124"/>
                    </a:lnTo>
                    <a:lnTo>
                      <a:pt x="0" y="112"/>
                    </a:lnTo>
                    <a:lnTo>
                      <a:pt x="22" y="117"/>
                    </a:lnTo>
                    <a:lnTo>
                      <a:pt x="40" y="127"/>
                    </a:lnTo>
                    <a:lnTo>
                      <a:pt x="58" y="138"/>
                    </a:lnTo>
                    <a:lnTo>
                      <a:pt x="74" y="154"/>
                    </a:lnTo>
                    <a:lnTo>
                      <a:pt x="89" y="173"/>
                    </a:lnTo>
                    <a:lnTo>
                      <a:pt x="104" y="196"/>
                    </a:lnTo>
                    <a:lnTo>
                      <a:pt x="117" y="222"/>
                    </a:lnTo>
                    <a:lnTo>
                      <a:pt x="132" y="254"/>
                    </a:lnTo>
                    <a:lnTo>
                      <a:pt x="139" y="222"/>
                    </a:lnTo>
                    <a:lnTo>
                      <a:pt x="143" y="188"/>
                    </a:lnTo>
                    <a:lnTo>
                      <a:pt x="142" y="152"/>
                    </a:lnTo>
                    <a:lnTo>
                      <a:pt x="139" y="115"/>
                    </a:lnTo>
                    <a:lnTo>
                      <a:pt x="134" y="81"/>
                    </a:lnTo>
                    <a:lnTo>
                      <a:pt x="126" y="49"/>
                    </a:lnTo>
                    <a:lnTo>
                      <a:pt x="115" y="23"/>
                    </a:lnTo>
                    <a:lnTo>
                      <a:pt x="103" y="4"/>
                    </a:lnTo>
                    <a:lnTo>
                      <a:pt x="121" y="17"/>
                    </a:lnTo>
                    <a:lnTo>
                      <a:pt x="139" y="33"/>
                    </a:lnTo>
                    <a:lnTo>
                      <a:pt x="157" y="53"/>
                    </a:lnTo>
                    <a:lnTo>
                      <a:pt x="173" y="77"/>
                    </a:lnTo>
                    <a:lnTo>
                      <a:pt x="188" y="106"/>
                    </a:lnTo>
                    <a:lnTo>
                      <a:pt x="200" y="141"/>
                    </a:lnTo>
                    <a:lnTo>
                      <a:pt x="211" y="182"/>
                    </a:lnTo>
                    <a:lnTo>
                      <a:pt x="218" y="230"/>
                    </a:lnTo>
                    <a:lnTo>
                      <a:pt x="228" y="207"/>
                    </a:lnTo>
                    <a:lnTo>
                      <a:pt x="236" y="182"/>
                    </a:lnTo>
                    <a:lnTo>
                      <a:pt x="242" y="153"/>
                    </a:lnTo>
                    <a:lnTo>
                      <a:pt x="245" y="123"/>
                    </a:lnTo>
                    <a:lnTo>
                      <a:pt x="245" y="92"/>
                    </a:lnTo>
                    <a:lnTo>
                      <a:pt x="242" y="61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1" y="30"/>
                    </a:lnTo>
                    <a:lnTo>
                      <a:pt x="255" y="56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7" y="128"/>
                    </a:lnTo>
                    <a:lnTo>
                      <a:pt x="294" y="151"/>
                    </a:lnTo>
                    <a:lnTo>
                      <a:pt x="297" y="173"/>
                    </a:lnTo>
                    <a:lnTo>
                      <a:pt x="298" y="195"/>
                    </a:lnTo>
                    <a:lnTo>
                      <a:pt x="312" y="173"/>
                    </a:lnTo>
                    <a:lnTo>
                      <a:pt x="326" y="149"/>
                    </a:lnTo>
                    <a:lnTo>
                      <a:pt x="340" y="121"/>
                    </a:lnTo>
                    <a:lnTo>
                      <a:pt x="354" y="93"/>
                    </a:lnTo>
                    <a:lnTo>
                      <a:pt x="366" y="67"/>
                    </a:lnTo>
                    <a:lnTo>
                      <a:pt x="375" y="41"/>
                    </a:lnTo>
                    <a:lnTo>
                      <a:pt x="382" y="19"/>
                    </a:lnTo>
                    <a:lnTo>
                      <a:pt x="385" y="2"/>
                    </a:lnTo>
                    <a:lnTo>
                      <a:pt x="392" y="26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3" y="112"/>
                    </a:lnTo>
                    <a:lnTo>
                      <a:pt x="398" y="145"/>
                    </a:lnTo>
                    <a:lnTo>
                      <a:pt x="387" y="183"/>
                    </a:lnTo>
                    <a:lnTo>
                      <a:pt x="367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0302" name="Freeform 172"/>
              <p:cNvSpPr/>
              <p:nvPr/>
            </p:nvSpPr>
            <p:spPr bwMode="auto">
              <a:xfrm>
                <a:off x="4368" y="4177"/>
                <a:ext cx="123" cy="143"/>
              </a:xfrm>
              <a:custGeom>
                <a:avLst/>
                <a:gdLst>
                  <a:gd name="T0" fmla="*/ 1 w 246"/>
                  <a:gd name="T1" fmla="*/ 1 h 285"/>
                  <a:gd name="T2" fmla="*/ 1 w 246"/>
                  <a:gd name="T3" fmla="*/ 1 h 285"/>
                  <a:gd name="T4" fmla="*/ 1 w 246"/>
                  <a:gd name="T5" fmla="*/ 1 h 285"/>
                  <a:gd name="T6" fmla="*/ 1 w 246"/>
                  <a:gd name="T7" fmla="*/ 1 h 285"/>
                  <a:gd name="T8" fmla="*/ 1 w 246"/>
                  <a:gd name="T9" fmla="*/ 1 h 285"/>
                  <a:gd name="T10" fmla="*/ 1 w 246"/>
                  <a:gd name="T11" fmla="*/ 1 h 285"/>
                  <a:gd name="T12" fmla="*/ 1 w 246"/>
                  <a:gd name="T13" fmla="*/ 1 h 285"/>
                  <a:gd name="T14" fmla="*/ 1 w 246"/>
                  <a:gd name="T15" fmla="*/ 1 h 285"/>
                  <a:gd name="T16" fmla="*/ 0 w 246"/>
                  <a:gd name="T17" fmla="*/ 1 h 285"/>
                  <a:gd name="T18" fmla="*/ 1 w 246"/>
                  <a:gd name="T19" fmla="*/ 1 h 285"/>
                  <a:gd name="T20" fmla="*/ 1 w 246"/>
                  <a:gd name="T21" fmla="*/ 1 h 285"/>
                  <a:gd name="T22" fmla="*/ 1 w 246"/>
                  <a:gd name="T23" fmla="*/ 1 h 285"/>
                  <a:gd name="T24" fmla="*/ 1 w 246"/>
                  <a:gd name="T25" fmla="*/ 1 h 285"/>
                  <a:gd name="T26" fmla="*/ 1 w 246"/>
                  <a:gd name="T27" fmla="*/ 1 h 285"/>
                  <a:gd name="T28" fmla="*/ 1 w 246"/>
                  <a:gd name="T29" fmla="*/ 1 h 285"/>
                  <a:gd name="T30" fmla="*/ 1 w 246"/>
                  <a:gd name="T31" fmla="*/ 1 h 285"/>
                  <a:gd name="T32" fmla="*/ 1 w 246"/>
                  <a:gd name="T33" fmla="*/ 1 h 285"/>
                  <a:gd name="T34" fmla="*/ 1 w 246"/>
                  <a:gd name="T35" fmla="*/ 1 h 285"/>
                  <a:gd name="T36" fmla="*/ 1 w 246"/>
                  <a:gd name="T37" fmla="*/ 1 h 285"/>
                  <a:gd name="T38" fmla="*/ 1 w 246"/>
                  <a:gd name="T39" fmla="*/ 1 h 285"/>
                  <a:gd name="T40" fmla="*/ 1 w 246"/>
                  <a:gd name="T41" fmla="*/ 1 h 285"/>
                  <a:gd name="T42" fmla="*/ 1 w 246"/>
                  <a:gd name="T43" fmla="*/ 1 h 285"/>
                  <a:gd name="T44" fmla="*/ 1 w 246"/>
                  <a:gd name="T45" fmla="*/ 1 h 285"/>
                  <a:gd name="T46" fmla="*/ 1 w 246"/>
                  <a:gd name="T47" fmla="*/ 1 h 285"/>
                  <a:gd name="T48" fmla="*/ 1 w 246"/>
                  <a:gd name="T49" fmla="*/ 0 h 285"/>
                  <a:gd name="T50" fmla="*/ 1 w 246"/>
                  <a:gd name="T51" fmla="*/ 1 h 285"/>
                  <a:gd name="T52" fmla="*/ 1 w 246"/>
                  <a:gd name="T53" fmla="*/ 1 h 285"/>
                  <a:gd name="T54" fmla="*/ 1 w 246"/>
                  <a:gd name="T55" fmla="*/ 1 h 285"/>
                  <a:gd name="T56" fmla="*/ 1 w 246"/>
                  <a:gd name="T57" fmla="*/ 1 h 285"/>
                  <a:gd name="T58" fmla="*/ 1 w 246"/>
                  <a:gd name="T59" fmla="*/ 1 h 285"/>
                  <a:gd name="T60" fmla="*/ 1 w 246"/>
                  <a:gd name="T61" fmla="*/ 1 h 285"/>
                  <a:gd name="T62" fmla="*/ 1 w 246"/>
                  <a:gd name="T63" fmla="*/ 1 h 285"/>
                  <a:gd name="T64" fmla="*/ 1 w 246"/>
                  <a:gd name="T65" fmla="*/ 1 h 2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46" h="285">
                    <a:moveTo>
                      <a:pt x="85" y="285"/>
                    </a:moveTo>
                    <a:lnTo>
                      <a:pt x="75" y="285"/>
                    </a:lnTo>
                    <a:lnTo>
                      <a:pt x="63" y="285"/>
                    </a:lnTo>
                    <a:lnTo>
                      <a:pt x="53" y="285"/>
                    </a:lnTo>
                    <a:lnTo>
                      <a:pt x="42" y="285"/>
                    </a:lnTo>
                    <a:lnTo>
                      <a:pt x="32" y="285"/>
                    </a:lnTo>
                    <a:lnTo>
                      <a:pt x="22" y="285"/>
                    </a:lnTo>
                    <a:lnTo>
                      <a:pt x="10" y="285"/>
                    </a:lnTo>
                    <a:lnTo>
                      <a:pt x="0" y="285"/>
                    </a:lnTo>
                    <a:lnTo>
                      <a:pt x="3" y="270"/>
                    </a:lnTo>
                    <a:lnTo>
                      <a:pt x="8" y="253"/>
                    </a:lnTo>
                    <a:lnTo>
                      <a:pt x="14" y="235"/>
                    </a:lnTo>
                    <a:lnTo>
                      <a:pt x="22" y="217"/>
                    </a:lnTo>
                    <a:lnTo>
                      <a:pt x="30" y="197"/>
                    </a:lnTo>
                    <a:lnTo>
                      <a:pt x="40" y="178"/>
                    </a:lnTo>
                    <a:lnTo>
                      <a:pt x="52" y="157"/>
                    </a:lnTo>
                    <a:lnTo>
                      <a:pt x="64" y="137"/>
                    </a:lnTo>
                    <a:lnTo>
                      <a:pt x="80" y="118"/>
                    </a:lnTo>
                    <a:lnTo>
                      <a:pt x="96" y="98"/>
                    </a:lnTo>
                    <a:lnTo>
                      <a:pt x="116" y="79"/>
                    </a:lnTo>
                    <a:lnTo>
                      <a:pt x="137" y="60"/>
                    </a:lnTo>
                    <a:lnTo>
                      <a:pt x="161" y="43"/>
                    </a:lnTo>
                    <a:lnTo>
                      <a:pt x="186" y="28"/>
                    </a:lnTo>
                    <a:lnTo>
                      <a:pt x="215" y="13"/>
                    </a:lnTo>
                    <a:lnTo>
                      <a:pt x="246" y="0"/>
                    </a:lnTo>
                    <a:lnTo>
                      <a:pt x="215" y="30"/>
                    </a:lnTo>
                    <a:lnTo>
                      <a:pt x="186" y="60"/>
                    </a:lnTo>
                    <a:lnTo>
                      <a:pt x="160" y="91"/>
                    </a:lnTo>
                    <a:lnTo>
                      <a:pt x="136" y="124"/>
                    </a:lnTo>
                    <a:lnTo>
                      <a:pt x="116" y="158"/>
                    </a:lnTo>
                    <a:lnTo>
                      <a:pt x="100" y="196"/>
                    </a:lnTo>
                    <a:lnTo>
                      <a:pt x="90" y="238"/>
                    </a:lnTo>
                    <a:lnTo>
                      <a:pt x="85" y="285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0303" name="Freeform 173"/>
              <p:cNvSpPr/>
              <p:nvPr/>
            </p:nvSpPr>
            <p:spPr bwMode="auto">
              <a:xfrm>
                <a:off x="4389" y="4134"/>
                <a:ext cx="493" cy="199"/>
              </a:xfrm>
              <a:custGeom>
                <a:avLst/>
                <a:gdLst>
                  <a:gd name="T0" fmla="*/ 1 w 986"/>
                  <a:gd name="T1" fmla="*/ 1 h 398"/>
                  <a:gd name="T2" fmla="*/ 1 w 986"/>
                  <a:gd name="T3" fmla="*/ 1 h 398"/>
                  <a:gd name="T4" fmla="*/ 1 w 986"/>
                  <a:gd name="T5" fmla="*/ 1 h 398"/>
                  <a:gd name="T6" fmla="*/ 1 w 986"/>
                  <a:gd name="T7" fmla="*/ 1 h 398"/>
                  <a:gd name="T8" fmla="*/ 1 w 986"/>
                  <a:gd name="T9" fmla="*/ 1 h 398"/>
                  <a:gd name="T10" fmla="*/ 1 w 986"/>
                  <a:gd name="T11" fmla="*/ 1 h 398"/>
                  <a:gd name="T12" fmla="*/ 1 w 986"/>
                  <a:gd name="T13" fmla="*/ 1 h 398"/>
                  <a:gd name="T14" fmla="*/ 1 w 986"/>
                  <a:gd name="T15" fmla="*/ 1 h 398"/>
                  <a:gd name="T16" fmla="*/ 1 w 986"/>
                  <a:gd name="T17" fmla="*/ 1 h 398"/>
                  <a:gd name="T18" fmla="*/ 1 w 986"/>
                  <a:gd name="T19" fmla="*/ 1 h 398"/>
                  <a:gd name="T20" fmla="*/ 1 w 986"/>
                  <a:gd name="T21" fmla="*/ 1 h 398"/>
                  <a:gd name="T22" fmla="*/ 1 w 986"/>
                  <a:gd name="T23" fmla="*/ 1 h 398"/>
                  <a:gd name="T24" fmla="*/ 1 w 986"/>
                  <a:gd name="T25" fmla="*/ 1 h 398"/>
                  <a:gd name="T26" fmla="*/ 1 w 986"/>
                  <a:gd name="T27" fmla="*/ 1 h 398"/>
                  <a:gd name="T28" fmla="*/ 1 w 986"/>
                  <a:gd name="T29" fmla="*/ 1 h 398"/>
                  <a:gd name="T30" fmla="*/ 1 w 986"/>
                  <a:gd name="T31" fmla="*/ 1 h 398"/>
                  <a:gd name="T32" fmla="*/ 1 w 986"/>
                  <a:gd name="T33" fmla="*/ 1 h 398"/>
                  <a:gd name="T34" fmla="*/ 1 w 986"/>
                  <a:gd name="T35" fmla="*/ 1 h 398"/>
                  <a:gd name="T36" fmla="*/ 1 w 986"/>
                  <a:gd name="T37" fmla="*/ 1 h 398"/>
                  <a:gd name="T38" fmla="*/ 1 w 986"/>
                  <a:gd name="T39" fmla="*/ 1 h 398"/>
                  <a:gd name="T40" fmla="*/ 1 w 986"/>
                  <a:gd name="T41" fmla="*/ 1 h 398"/>
                  <a:gd name="T42" fmla="*/ 1 w 986"/>
                  <a:gd name="T43" fmla="*/ 1 h 398"/>
                  <a:gd name="T44" fmla="*/ 1 w 986"/>
                  <a:gd name="T45" fmla="*/ 1 h 398"/>
                  <a:gd name="T46" fmla="*/ 1 w 986"/>
                  <a:gd name="T47" fmla="*/ 1 h 398"/>
                  <a:gd name="T48" fmla="*/ 1 w 986"/>
                  <a:gd name="T49" fmla="*/ 1 h 398"/>
                  <a:gd name="T50" fmla="*/ 1 w 986"/>
                  <a:gd name="T51" fmla="*/ 1 h 398"/>
                  <a:gd name="T52" fmla="*/ 1 w 986"/>
                  <a:gd name="T53" fmla="*/ 1 h 398"/>
                  <a:gd name="T54" fmla="*/ 1 w 986"/>
                  <a:gd name="T55" fmla="*/ 1 h 398"/>
                  <a:gd name="T56" fmla="*/ 1 w 986"/>
                  <a:gd name="T57" fmla="*/ 1 h 398"/>
                  <a:gd name="T58" fmla="*/ 1 w 986"/>
                  <a:gd name="T59" fmla="*/ 1 h 398"/>
                  <a:gd name="T60" fmla="*/ 1 w 986"/>
                  <a:gd name="T61" fmla="*/ 1 h 398"/>
                  <a:gd name="T62" fmla="*/ 1 w 986"/>
                  <a:gd name="T63" fmla="*/ 1 h 398"/>
                  <a:gd name="T64" fmla="*/ 1 w 986"/>
                  <a:gd name="T65" fmla="*/ 1 h 398"/>
                  <a:gd name="T66" fmla="*/ 1 w 986"/>
                  <a:gd name="T67" fmla="*/ 1 h 398"/>
                  <a:gd name="T68" fmla="*/ 1 w 986"/>
                  <a:gd name="T69" fmla="*/ 1 h 398"/>
                  <a:gd name="T70" fmla="*/ 1 w 986"/>
                  <a:gd name="T71" fmla="*/ 1 h 398"/>
                  <a:gd name="T72" fmla="*/ 1 w 986"/>
                  <a:gd name="T73" fmla="*/ 1 h 398"/>
                  <a:gd name="T74" fmla="*/ 1 w 986"/>
                  <a:gd name="T75" fmla="*/ 1 h 398"/>
                  <a:gd name="T76" fmla="*/ 1 w 986"/>
                  <a:gd name="T77" fmla="*/ 1 h 398"/>
                  <a:gd name="T78" fmla="*/ 1 w 986"/>
                  <a:gd name="T79" fmla="*/ 1 h 398"/>
                  <a:gd name="T80" fmla="*/ 1 w 986"/>
                  <a:gd name="T81" fmla="*/ 1 h 398"/>
                  <a:gd name="T82" fmla="*/ 1 w 986"/>
                  <a:gd name="T83" fmla="*/ 1 h 398"/>
                  <a:gd name="T84" fmla="*/ 1 w 986"/>
                  <a:gd name="T85" fmla="*/ 1 h 398"/>
                  <a:gd name="T86" fmla="*/ 1 w 986"/>
                  <a:gd name="T87" fmla="*/ 1 h 398"/>
                  <a:gd name="T88" fmla="*/ 1 w 986"/>
                  <a:gd name="T89" fmla="*/ 1 h 398"/>
                  <a:gd name="T90" fmla="*/ 1 w 986"/>
                  <a:gd name="T91" fmla="*/ 1 h 398"/>
                  <a:gd name="T92" fmla="*/ 1 w 986"/>
                  <a:gd name="T93" fmla="*/ 1 h 398"/>
                  <a:gd name="T94" fmla="*/ 1 w 986"/>
                  <a:gd name="T95" fmla="*/ 1 h 398"/>
                  <a:gd name="T96" fmla="*/ 1 w 986"/>
                  <a:gd name="T97" fmla="*/ 1 h 398"/>
                  <a:gd name="T98" fmla="*/ 1 w 986"/>
                  <a:gd name="T99" fmla="*/ 1 h 398"/>
                  <a:gd name="T100" fmla="*/ 1 w 986"/>
                  <a:gd name="T101" fmla="*/ 1 h 398"/>
                  <a:gd name="T102" fmla="*/ 1 w 986"/>
                  <a:gd name="T103" fmla="*/ 1 h 398"/>
                  <a:gd name="T104" fmla="*/ 1 w 986"/>
                  <a:gd name="T105" fmla="*/ 1 h 398"/>
                  <a:gd name="T106" fmla="*/ 1 w 986"/>
                  <a:gd name="T107" fmla="*/ 1 h 398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986" h="398">
                    <a:moveTo>
                      <a:pt x="901" y="398"/>
                    </a:moveTo>
                    <a:lnTo>
                      <a:pt x="867" y="398"/>
                    </a:lnTo>
                    <a:lnTo>
                      <a:pt x="829" y="398"/>
                    </a:lnTo>
                    <a:lnTo>
                      <a:pt x="789" y="398"/>
                    </a:lnTo>
                    <a:lnTo>
                      <a:pt x="747" y="396"/>
                    </a:lnTo>
                    <a:lnTo>
                      <a:pt x="702" y="396"/>
                    </a:lnTo>
                    <a:lnTo>
                      <a:pt x="656" y="394"/>
                    </a:lnTo>
                    <a:lnTo>
                      <a:pt x="608" y="393"/>
                    </a:lnTo>
                    <a:lnTo>
                      <a:pt x="561" y="392"/>
                    </a:lnTo>
                    <a:lnTo>
                      <a:pt x="513" y="389"/>
                    </a:lnTo>
                    <a:lnTo>
                      <a:pt x="467" y="388"/>
                    </a:lnTo>
                    <a:lnTo>
                      <a:pt x="421" y="386"/>
                    </a:lnTo>
                    <a:lnTo>
                      <a:pt x="376" y="384"/>
                    </a:lnTo>
                    <a:lnTo>
                      <a:pt x="334" y="383"/>
                    </a:lnTo>
                    <a:lnTo>
                      <a:pt x="294" y="380"/>
                    </a:lnTo>
                    <a:lnTo>
                      <a:pt x="258" y="378"/>
                    </a:lnTo>
                    <a:lnTo>
                      <a:pt x="225" y="377"/>
                    </a:lnTo>
                    <a:lnTo>
                      <a:pt x="210" y="376"/>
                    </a:lnTo>
                    <a:lnTo>
                      <a:pt x="194" y="376"/>
                    </a:lnTo>
                    <a:lnTo>
                      <a:pt x="179" y="374"/>
                    </a:lnTo>
                    <a:lnTo>
                      <a:pt x="163" y="373"/>
                    </a:lnTo>
                    <a:lnTo>
                      <a:pt x="148" y="373"/>
                    </a:lnTo>
                    <a:lnTo>
                      <a:pt x="132" y="372"/>
                    </a:lnTo>
                    <a:lnTo>
                      <a:pt x="117" y="372"/>
                    </a:lnTo>
                    <a:lnTo>
                      <a:pt x="102" y="372"/>
                    </a:lnTo>
                    <a:lnTo>
                      <a:pt x="81" y="334"/>
                    </a:lnTo>
                    <a:lnTo>
                      <a:pt x="64" y="289"/>
                    </a:lnTo>
                    <a:lnTo>
                      <a:pt x="48" y="241"/>
                    </a:lnTo>
                    <a:lnTo>
                      <a:pt x="35" y="190"/>
                    </a:lnTo>
                    <a:lnTo>
                      <a:pt x="23" y="142"/>
                    </a:lnTo>
                    <a:lnTo>
                      <a:pt x="14" y="97"/>
                    </a:lnTo>
                    <a:lnTo>
                      <a:pt x="6" y="57"/>
                    </a:lnTo>
                    <a:lnTo>
                      <a:pt x="0" y="27"/>
                    </a:lnTo>
                    <a:lnTo>
                      <a:pt x="12" y="62"/>
                    </a:lnTo>
                    <a:lnTo>
                      <a:pt x="26" y="100"/>
                    </a:lnTo>
                    <a:lnTo>
                      <a:pt x="42" y="140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5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0" y="283"/>
                    </a:lnTo>
                    <a:lnTo>
                      <a:pt x="139" y="257"/>
                    </a:lnTo>
                    <a:lnTo>
                      <a:pt x="147" y="234"/>
                    </a:lnTo>
                    <a:lnTo>
                      <a:pt x="157" y="211"/>
                    </a:lnTo>
                    <a:lnTo>
                      <a:pt x="170" y="190"/>
                    </a:lnTo>
                    <a:lnTo>
                      <a:pt x="185" y="170"/>
                    </a:lnTo>
                    <a:lnTo>
                      <a:pt x="204" y="152"/>
                    </a:lnTo>
                    <a:lnTo>
                      <a:pt x="227" y="135"/>
                    </a:lnTo>
                    <a:lnTo>
                      <a:pt x="215" y="157"/>
                    </a:lnTo>
                    <a:lnTo>
                      <a:pt x="202" y="184"/>
                    </a:lnTo>
                    <a:lnTo>
                      <a:pt x="191" y="214"/>
                    </a:lnTo>
                    <a:lnTo>
                      <a:pt x="185" y="248"/>
                    </a:lnTo>
                    <a:lnTo>
                      <a:pt x="182" y="281"/>
                    </a:lnTo>
                    <a:lnTo>
                      <a:pt x="188" y="313"/>
                    </a:lnTo>
                    <a:lnTo>
                      <a:pt x="201" y="343"/>
                    </a:lnTo>
                    <a:lnTo>
                      <a:pt x="225" y="370"/>
                    </a:lnTo>
                    <a:lnTo>
                      <a:pt x="250" y="343"/>
                    </a:lnTo>
                    <a:lnTo>
                      <a:pt x="271" y="305"/>
                    </a:lnTo>
                    <a:lnTo>
                      <a:pt x="285" y="260"/>
                    </a:lnTo>
                    <a:lnTo>
                      <a:pt x="292" y="211"/>
                    </a:lnTo>
                    <a:lnTo>
                      <a:pt x="291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8" y="8"/>
                    </a:lnTo>
                    <a:lnTo>
                      <a:pt x="262" y="34"/>
                    </a:lnTo>
                    <a:lnTo>
                      <a:pt x="282" y="63"/>
                    </a:lnTo>
                    <a:lnTo>
                      <a:pt x="300" y="95"/>
                    </a:lnTo>
                    <a:lnTo>
                      <a:pt x="315" y="130"/>
                    </a:lnTo>
                    <a:lnTo>
                      <a:pt x="325" y="168"/>
                    </a:lnTo>
                    <a:lnTo>
                      <a:pt x="333" y="211"/>
                    </a:lnTo>
                    <a:lnTo>
                      <a:pt x="339" y="258"/>
                    </a:lnTo>
                    <a:lnTo>
                      <a:pt x="340" y="309"/>
                    </a:lnTo>
                    <a:lnTo>
                      <a:pt x="354" y="288"/>
                    </a:lnTo>
                    <a:lnTo>
                      <a:pt x="370" y="266"/>
                    </a:lnTo>
                    <a:lnTo>
                      <a:pt x="388" y="244"/>
                    </a:lnTo>
                    <a:lnTo>
                      <a:pt x="409" y="222"/>
                    </a:lnTo>
                    <a:lnTo>
                      <a:pt x="430" y="203"/>
                    </a:lnTo>
                    <a:lnTo>
                      <a:pt x="451" y="184"/>
                    </a:lnTo>
                    <a:lnTo>
                      <a:pt x="471" y="170"/>
                    </a:lnTo>
                    <a:lnTo>
                      <a:pt x="492" y="160"/>
                    </a:lnTo>
                    <a:lnTo>
                      <a:pt x="483" y="180"/>
                    </a:lnTo>
                    <a:lnTo>
                      <a:pt x="469" y="203"/>
                    </a:lnTo>
                    <a:lnTo>
                      <a:pt x="452" y="227"/>
                    </a:lnTo>
                    <a:lnTo>
                      <a:pt x="433" y="251"/>
                    </a:lnTo>
                    <a:lnTo>
                      <a:pt x="415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0" y="334"/>
                    </a:lnTo>
                    <a:lnTo>
                      <a:pt x="388" y="339"/>
                    </a:lnTo>
                    <a:lnTo>
                      <a:pt x="396" y="343"/>
                    </a:lnTo>
                    <a:lnTo>
                      <a:pt x="407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4" y="360"/>
                    </a:lnTo>
                    <a:lnTo>
                      <a:pt x="458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2"/>
                    </a:lnTo>
                    <a:lnTo>
                      <a:pt x="375" y="65"/>
                    </a:lnTo>
                    <a:lnTo>
                      <a:pt x="346" y="36"/>
                    </a:lnTo>
                    <a:lnTo>
                      <a:pt x="375" y="57"/>
                    </a:lnTo>
                    <a:lnTo>
                      <a:pt x="400" y="79"/>
                    </a:lnTo>
                    <a:lnTo>
                      <a:pt x="423" y="102"/>
                    </a:lnTo>
                    <a:lnTo>
                      <a:pt x="444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4" y="10"/>
                    </a:lnTo>
                    <a:lnTo>
                      <a:pt x="490" y="39"/>
                    </a:lnTo>
                    <a:lnTo>
                      <a:pt x="506" y="70"/>
                    </a:lnTo>
                    <a:lnTo>
                      <a:pt x="520" y="106"/>
                    </a:lnTo>
                    <a:lnTo>
                      <a:pt x="531" y="145"/>
                    </a:lnTo>
                    <a:lnTo>
                      <a:pt x="539" y="188"/>
                    </a:lnTo>
                    <a:lnTo>
                      <a:pt x="542" y="236"/>
                    </a:lnTo>
                    <a:lnTo>
                      <a:pt x="538" y="290"/>
                    </a:lnTo>
                    <a:lnTo>
                      <a:pt x="527" y="349"/>
                    </a:lnTo>
                    <a:lnTo>
                      <a:pt x="553" y="321"/>
                    </a:lnTo>
                    <a:lnTo>
                      <a:pt x="576" y="288"/>
                    </a:lnTo>
                    <a:lnTo>
                      <a:pt x="595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3" y="125"/>
                    </a:lnTo>
                    <a:lnTo>
                      <a:pt x="584" y="83"/>
                    </a:lnTo>
                    <a:lnTo>
                      <a:pt x="552" y="42"/>
                    </a:lnTo>
                    <a:lnTo>
                      <a:pt x="567" y="50"/>
                    </a:lnTo>
                    <a:lnTo>
                      <a:pt x="582" y="59"/>
                    </a:lnTo>
                    <a:lnTo>
                      <a:pt x="597" y="69"/>
                    </a:lnTo>
                    <a:lnTo>
                      <a:pt x="611" y="80"/>
                    </a:lnTo>
                    <a:lnTo>
                      <a:pt x="622" y="95"/>
                    </a:lnTo>
                    <a:lnTo>
                      <a:pt x="633" y="113"/>
                    </a:lnTo>
                    <a:lnTo>
                      <a:pt x="642" y="134"/>
                    </a:lnTo>
                    <a:lnTo>
                      <a:pt x="648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9" y="32"/>
                    </a:lnTo>
                    <a:lnTo>
                      <a:pt x="645" y="0"/>
                    </a:lnTo>
                    <a:lnTo>
                      <a:pt x="656" y="38"/>
                    </a:lnTo>
                    <a:lnTo>
                      <a:pt x="661" y="82"/>
                    </a:lnTo>
                    <a:lnTo>
                      <a:pt x="663" y="129"/>
                    </a:lnTo>
                    <a:lnTo>
                      <a:pt x="660" y="178"/>
                    </a:lnTo>
                    <a:lnTo>
                      <a:pt x="652" y="228"/>
                    </a:lnTo>
                    <a:lnTo>
                      <a:pt x="642" y="276"/>
                    </a:lnTo>
                    <a:lnTo>
                      <a:pt x="627" y="320"/>
                    </a:lnTo>
                    <a:lnTo>
                      <a:pt x="610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80" y="255"/>
                    </a:lnTo>
                    <a:lnTo>
                      <a:pt x="697" y="212"/>
                    </a:lnTo>
                    <a:lnTo>
                      <a:pt x="711" y="167"/>
                    </a:lnTo>
                    <a:lnTo>
                      <a:pt x="722" y="122"/>
                    </a:lnTo>
                    <a:lnTo>
                      <a:pt x="729" y="77"/>
                    </a:lnTo>
                    <a:lnTo>
                      <a:pt x="733" y="33"/>
                    </a:lnTo>
                    <a:lnTo>
                      <a:pt x="741" y="87"/>
                    </a:lnTo>
                    <a:lnTo>
                      <a:pt x="745" y="147"/>
                    </a:lnTo>
                    <a:lnTo>
                      <a:pt x="743" y="210"/>
                    </a:lnTo>
                    <a:lnTo>
                      <a:pt x="730" y="268"/>
                    </a:lnTo>
                    <a:lnTo>
                      <a:pt x="743" y="252"/>
                    </a:lnTo>
                    <a:lnTo>
                      <a:pt x="757" y="232"/>
                    </a:lnTo>
                    <a:lnTo>
                      <a:pt x="771" y="206"/>
                    </a:lnTo>
                    <a:lnTo>
                      <a:pt x="785" y="180"/>
                    </a:lnTo>
                    <a:lnTo>
                      <a:pt x="797" y="153"/>
                    </a:lnTo>
                    <a:lnTo>
                      <a:pt x="809" y="129"/>
                    </a:lnTo>
                    <a:lnTo>
                      <a:pt x="817" y="108"/>
                    </a:lnTo>
                    <a:lnTo>
                      <a:pt x="821" y="93"/>
                    </a:lnTo>
                    <a:lnTo>
                      <a:pt x="819" y="117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5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7" y="295"/>
                    </a:lnTo>
                    <a:lnTo>
                      <a:pt x="726" y="324"/>
                    </a:lnTo>
                    <a:lnTo>
                      <a:pt x="752" y="306"/>
                    </a:lnTo>
                    <a:lnTo>
                      <a:pt x="778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70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1" y="166"/>
                    </a:lnTo>
                    <a:lnTo>
                      <a:pt x="882" y="193"/>
                    </a:lnTo>
                    <a:lnTo>
                      <a:pt x="873" y="220"/>
                    </a:lnTo>
                    <a:lnTo>
                      <a:pt x="862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49" y="297"/>
                    </a:lnTo>
                    <a:lnTo>
                      <a:pt x="877" y="271"/>
                    </a:lnTo>
                    <a:lnTo>
                      <a:pt x="902" y="237"/>
                    </a:lnTo>
                    <a:lnTo>
                      <a:pt x="925" y="200"/>
                    </a:lnTo>
                    <a:lnTo>
                      <a:pt x="945" y="161"/>
                    </a:lnTo>
                    <a:lnTo>
                      <a:pt x="962" y="122"/>
                    </a:lnTo>
                    <a:lnTo>
                      <a:pt x="976" y="83"/>
                    </a:lnTo>
                    <a:lnTo>
                      <a:pt x="986" y="46"/>
                    </a:lnTo>
                    <a:lnTo>
                      <a:pt x="980" y="86"/>
                    </a:lnTo>
                    <a:lnTo>
                      <a:pt x="979" y="128"/>
                    </a:lnTo>
                    <a:lnTo>
                      <a:pt x="980" y="169"/>
                    </a:lnTo>
                    <a:lnTo>
                      <a:pt x="984" y="210"/>
                    </a:lnTo>
                    <a:lnTo>
                      <a:pt x="986" y="247"/>
                    </a:lnTo>
                    <a:lnTo>
                      <a:pt x="986" y="282"/>
                    </a:lnTo>
                    <a:lnTo>
                      <a:pt x="983" y="312"/>
                    </a:lnTo>
                    <a:lnTo>
                      <a:pt x="975" y="339"/>
                    </a:lnTo>
                    <a:lnTo>
                      <a:pt x="901" y="398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</p:grpSp>
      </p:grpSp>
      <p:pic>
        <p:nvPicPr>
          <p:cNvPr id="10" name="Picture 9" descr="C:\Users\Administrator\Desktop\hinh nen dep pp\HIH NG NGHEP BAI G\z2577138619550_26fc373cf1c0551cf8f2d8fdf957b063.pn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214089" y="4863703"/>
            <a:ext cx="3100955" cy="194173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" name="Hình ảnh 3">
            <a:extLst>
              <a:ext uri="{FF2B5EF4-FFF2-40B4-BE49-F238E27FC236}">
                <a16:creationId xmlns:a16="http://schemas.microsoft.com/office/drawing/2014/main" id="{FBB7B83F-2520-4684-DAAF-F773CF8981B8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9510" y="0"/>
            <a:ext cx="12265359" cy="101363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68163426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8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15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1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plus(in)">
                                      <p:cBhvr>
                                        <p:cTn id="20" dur="2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3" grpId="1"/>
      <p:bldP spid="7" grpId="0"/>
      <p:bldP spid="7" grpId="1"/>
      <p:bldP spid="8" grpId="0"/>
      <p:bldP spid="8" grpId="1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Title 1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GB" altLang="en-US"/>
          </a:p>
        </p:txBody>
      </p:sp>
      <p:pic>
        <p:nvPicPr>
          <p:cNvPr id="4" name="Content Placeholder 3"/>
          <p:cNvPicPr>
            <a:picLocks noGrp="1" noChangeAspect="1"/>
          </p:cNvPicPr>
          <p:nvPr>
            <p:ph sz="half" idx="1"/>
          </p:nvPr>
        </p:nvPicPr>
        <p:blipFill>
          <a:blip r:embed="rId2"/>
          <a:stretch>
            <a:fillRect/>
          </a:stretch>
        </p:blipFill>
        <p:spPr>
          <a:xfrm>
            <a:off x="-139700" y="0"/>
            <a:ext cx="13321665" cy="6986905"/>
          </a:xfrm>
          <a:prstGeom prst="rect">
            <a:avLst/>
          </a:prstGeom>
        </p:spPr>
      </p:pic>
      <p:pic>
        <p:nvPicPr>
          <p:cNvPr id="5" name="Picture 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35" y="0"/>
            <a:ext cx="6283960" cy="3764280"/>
          </a:xfrm>
          <a:prstGeom prst="rect">
            <a:avLst/>
          </a:prstGeom>
        </p:spPr>
      </p:pic>
      <p:pic>
        <p:nvPicPr>
          <p:cNvPr id="7" name="Picture 6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284595" y="0"/>
            <a:ext cx="5907405" cy="3764915"/>
          </a:xfrm>
          <a:prstGeom prst="rect">
            <a:avLst/>
          </a:prstGeom>
        </p:spPr>
      </p:pic>
      <p:pic>
        <p:nvPicPr>
          <p:cNvPr id="9" name="Picture 8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0" y="3764915"/>
            <a:ext cx="6197600" cy="3093085"/>
          </a:xfrm>
          <a:prstGeom prst="rect">
            <a:avLst/>
          </a:prstGeom>
        </p:spPr>
      </p:pic>
      <p:pic>
        <p:nvPicPr>
          <p:cNvPr id="11" name="Content Placeholder 10"/>
          <p:cNvPicPr>
            <a:picLocks noGrp="1" noChangeAspect="1"/>
          </p:cNvPicPr>
          <p:nvPr>
            <p:ph sz="half" idx="2"/>
          </p:nvPr>
        </p:nvPicPr>
        <p:blipFill>
          <a:blip r:embed="rId6"/>
          <a:stretch>
            <a:fillRect/>
          </a:stretch>
        </p:blipFill>
        <p:spPr>
          <a:xfrm>
            <a:off x="6197600" y="3764915"/>
            <a:ext cx="5908040" cy="3093085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9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2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16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23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2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30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Group 7"/>
          <p:cNvGrpSpPr/>
          <p:nvPr/>
        </p:nvGrpSpPr>
        <p:grpSpPr>
          <a:xfrm>
            <a:off x="-92074" y="-93345"/>
            <a:ext cx="3146425" cy="3002280"/>
            <a:chOff x="40067" y="61911"/>
            <a:chExt cx="3146805" cy="2431910"/>
          </a:xfrm>
        </p:grpSpPr>
        <p:pic>
          <p:nvPicPr>
            <p:cNvPr id="18" name="Picture 17" descr="C:\Users\Public\Pictures\Sample Pictures\878031oq6iuoirb6.gif"/>
            <p:cNvPicPr/>
            <p:nvPr/>
          </p:nvPicPr>
          <p:blipFill>
            <a:blip r:embed="rId2"/>
            <a:srcRect/>
            <a:stretch>
              <a:fillRect/>
            </a:stretch>
          </p:blipFill>
          <p:spPr bwMode="auto">
            <a:xfrm>
              <a:off x="76266" y="76313"/>
              <a:ext cx="752566" cy="2417508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9" name="Picture 18" descr="C:\Users\Public\Pictures\Sample Pictures\878031oq6iuoirb6.gif"/>
            <p:cNvPicPr/>
            <p:nvPr/>
          </p:nvPicPr>
          <p:blipFill>
            <a:blip r:embed="rId2"/>
            <a:srcRect/>
            <a:stretch>
              <a:fillRect/>
            </a:stretch>
          </p:blipFill>
          <p:spPr bwMode="auto">
            <a:xfrm rot="16200000">
              <a:off x="1237212" y="-1135235"/>
              <a:ext cx="752514" cy="3146805"/>
            </a:xfrm>
            <a:prstGeom prst="rect">
              <a:avLst/>
            </a:prstGeom>
            <a:noFill/>
            <a:ln>
              <a:noFill/>
            </a:ln>
          </p:spPr>
        </p:pic>
      </p:grpSp>
      <p:grpSp>
        <p:nvGrpSpPr>
          <p:cNvPr id="20" name="Group 19"/>
          <p:cNvGrpSpPr/>
          <p:nvPr/>
        </p:nvGrpSpPr>
        <p:grpSpPr>
          <a:xfrm rot="5400000">
            <a:off x="9347200" y="-244793"/>
            <a:ext cx="2827020" cy="3235325"/>
            <a:chOff x="40384" y="-115254"/>
            <a:chExt cx="2827020" cy="3235325"/>
          </a:xfrm>
        </p:grpSpPr>
        <p:pic>
          <p:nvPicPr>
            <p:cNvPr id="21" name="Picture 20" descr="C:\Users\Public\Pictures\Sample Pictures\878031oq6iuoirb6.gif"/>
            <p:cNvPicPr/>
            <p:nvPr/>
          </p:nvPicPr>
          <p:blipFill>
            <a:blip r:embed="rId2"/>
            <a:srcRect/>
            <a:stretch>
              <a:fillRect/>
            </a:stretch>
          </p:blipFill>
          <p:spPr bwMode="auto">
            <a:xfrm>
              <a:off x="81341" y="-115254"/>
              <a:ext cx="752475" cy="3235325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2" name="Picture 21" descr="C:\Users\Public\Pictures\Sample Pictures\878031oq6iuoirb6.gif"/>
            <p:cNvPicPr/>
            <p:nvPr/>
          </p:nvPicPr>
          <p:blipFill>
            <a:blip r:embed="rId2"/>
            <a:srcRect/>
            <a:stretch>
              <a:fillRect/>
            </a:stretch>
          </p:blipFill>
          <p:spPr bwMode="auto">
            <a:xfrm rot="16200000">
              <a:off x="1077656" y="-975044"/>
              <a:ext cx="752475" cy="2827020"/>
            </a:xfrm>
            <a:prstGeom prst="rect">
              <a:avLst/>
            </a:prstGeom>
            <a:noFill/>
            <a:ln>
              <a:noFill/>
            </a:ln>
          </p:spPr>
        </p:pic>
      </p:grpSp>
      <p:pic>
        <p:nvPicPr>
          <p:cNvPr id="2" name="Picture 1"/>
          <p:cNvPicPr>
            <a:picLocks noChangeAspect="1"/>
          </p:cNvPicPr>
          <p:nvPr/>
        </p:nvPicPr>
        <p:blipFill>
          <a:blip r:embed="rId3">
            <a:clrChange>
              <a:clrFrom>
                <a:srgbClr val="FFFFFF">
                  <a:alpha val="100000"/>
                </a:srgbClr>
              </a:clrFrom>
              <a:clrTo>
                <a:srgbClr val="FFFFFF">
                  <a:alpha val="100000"/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9493" y="4047266"/>
            <a:ext cx="2146535" cy="2649984"/>
          </a:xfrm>
          <a:prstGeom prst="rect">
            <a:avLst/>
          </a:prstGeom>
        </p:spPr>
      </p:pic>
      <p:grpSp>
        <p:nvGrpSpPr>
          <p:cNvPr id="10255" name="Group 34"/>
          <p:cNvGrpSpPr/>
          <p:nvPr/>
        </p:nvGrpSpPr>
        <p:grpSpPr bwMode="auto">
          <a:xfrm>
            <a:off x="-461645" y="6265332"/>
            <a:ext cx="12853670" cy="616173"/>
            <a:chOff x="0" y="4105"/>
            <a:chExt cx="5511" cy="215"/>
          </a:xfrm>
        </p:grpSpPr>
        <p:sp>
          <p:nvSpPr>
            <p:cNvPr id="10266" name="Freeform 37"/>
            <p:cNvSpPr/>
            <p:nvPr/>
          </p:nvSpPr>
          <p:spPr bwMode="auto">
            <a:xfrm>
              <a:off x="1050" y="4238"/>
              <a:ext cx="236" cy="75"/>
            </a:xfrm>
            <a:custGeom>
              <a:avLst/>
              <a:gdLst>
                <a:gd name="T0" fmla="*/ 102 w 236"/>
                <a:gd name="T1" fmla="*/ 2 h 75"/>
                <a:gd name="T2" fmla="*/ 78 w 236"/>
                <a:gd name="T3" fmla="*/ 0 h 75"/>
                <a:gd name="T4" fmla="*/ 57 w 236"/>
                <a:gd name="T5" fmla="*/ 3 h 75"/>
                <a:gd name="T6" fmla="*/ 37 w 236"/>
                <a:gd name="T7" fmla="*/ 6 h 75"/>
                <a:gd name="T8" fmla="*/ 20 w 236"/>
                <a:gd name="T9" fmla="*/ 13 h 75"/>
                <a:gd name="T10" fmla="*/ 8 w 236"/>
                <a:gd name="T11" fmla="*/ 22 h 75"/>
                <a:gd name="T12" fmla="*/ 0 w 236"/>
                <a:gd name="T13" fmla="*/ 32 h 75"/>
                <a:gd name="T14" fmla="*/ 0 w 236"/>
                <a:gd name="T15" fmla="*/ 45 h 75"/>
                <a:gd name="T16" fmla="*/ 6 w 236"/>
                <a:gd name="T17" fmla="*/ 61 h 75"/>
                <a:gd name="T18" fmla="*/ 40 w 236"/>
                <a:gd name="T19" fmla="*/ 68 h 75"/>
                <a:gd name="T20" fmla="*/ 69 w 236"/>
                <a:gd name="T21" fmla="*/ 73 h 75"/>
                <a:gd name="T22" fmla="*/ 95 w 236"/>
                <a:gd name="T23" fmla="*/ 75 h 75"/>
                <a:gd name="T24" fmla="*/ 116 w 236"/>
                <a:gd name="T25" fmla="*/ 75 h 75"/>
                <a:gd name="T26" fmla="*/ 136 w 236"/>
                <a:gd name="T27" fmla="*/ 75 h 75"/>
                <a:gd name="T28" fmla="*/ 156 w 236"/>
                <a:gd name="T29" fmla="*/ 73 h 75"/>
                <a:gd name="T30" fmla="*/ 175 w 236"/>
                <a:gd name="T31" fmla="*/ 69 h 75"/>
                <a:gd name="T32" fmla="*/ 195 w 236"/>
                <a:gd name="T33" fmla="*/ 65 h 75"/>
                <a:gd name="T34" fmla="*/ 214 w 236"/>
                <a:gd name="T35" fmla="*/ 60 h 75"/>
                <a:gd name="T36" fmla="*/ 226 w 236"/>
                <a:gd name="T37" fmla="*/ 54 h 75"/>
                <a:gd name="T38" fmla="*/ 232 w 236"/>
                <a:gd name="T39" fmla="*/ 47 h 75"/>
                <a:gd name="T40" fmla="*/ 236 w 236"/>
                <a:gd name="T41" fmla="*/ 38 h 75"/>
                <a:gd name="T42" fmla="*/ 236 w 236"/>
                <a:gd name="T43" fmla="*/ 31 h 75"/>
                <a:gd name="T44" fmla="*/ 233 w 236"/>
                <a:gd name="T45" fmla="*/ 24 h 75"/>
                <a:gd name="T46" fmla="*/ 230 w 236"/>
                <a:gd name="T47" fmla="*/ 17 h 75"/>
                <a:gd name="T48" fmla="*/ 224 w 236"/>
                <a:gd name="T49" fmla="*/ 12 h 75"/>
                <a:gd name="T50" fmla="*/ 217 w 236"/>
                <a:gd name="T51" fmla="*/ 9 h 75"/>
                <a:gd name="T52" fmla="*/ 209 w 236"/>
                <a:gd name="T53" fmla="*/ 6 h 75"/>
                <a:gd name="T54" fmla="*/ 200 w 236"/>
                <a:gd name="T55" fmla="*/ 5 h 75"/>
                <a:gd name="T56" fmla="*/ 189 w 236"/>
                <a:gd name="T57" fmla="*/ 5 h 75"/>
                <a:gd name="T58" fmla="*/ 180 w 236"/>
                <a:gd name="T59" fmla="*/ 8 h 75"/>
                <a:gd name="T60" fmla="*/ 171 w 236"/>
                <a:gd name="T61" fmla="*/ 9 h 75"/>
                <a:gd name="T62" fmla="*/ 163 w 236"/>
                <a:gd name="T63" fmla="*/ 11 h 75"/>
                <a:gd name="T64" fmla="*/ 157 w 236"/>
                <a:gd name="T65" fmla="*/ 13 h 75"/>
                <a:gd name="T66" fmla="*/ 153 w 236"/>
                <a:gd name="T67" fmla="*/ 15 h 75"/>
                <a:gd name="T68" fmla="*/ 146 w 236"/>
                <a:gd name="T69" fmla="*/ 15 h 75"/>
                <a:gd name="T70" fmla="*/ 140 w 236"/>
                <a:gd name="T71" fmla="*/ 13 h 75"/>
                <a:gd name="T72" fmla="*/ 134 w 236"/>
                <a:gd name="T73" fmla="*/ 11 h 75"/>
                <a:gd name="T74" fmla="*/ 127 w 236"/>
                <a:gd name="T75" fmla="*/ 9 h 75"/>
                <a:gd name="T76" fmla="*/ 119 w 236"/>
                <a:gd name="T77" fmla="*/ 5 h 75"/>
                <a:gd name="T78" fmla="*/ 111 w 236"/>
                <a:gd name="T79" fmla="*/ 3 h 75"/>
                <a:gd name="T80" fmla="*/ 102 w 236"/>
                <a:gd name="T81" fmla="*/ 2 h 7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236" h="75">
                  <a:moveTo>
                    <a:pt x="102" y="2"/>
                  </a:moveTo>
                  <a:lnTo>
                    <a:pt x="78" y="0"/>
                  </a:lnTo>
                  <a:lnTo>
                    <a:pt x="57" y="3"/>
                  </a:lnTo>
                  <a:lnTo>
                    <a:pt x="37" y="6"/>
                  </a:lnTo>
                  <a:lnTo>
                    <a:pt x="20" y="13"/>
                  </a:lnTo>
                  <a:lnTo>
                    <a:pt x="8" y="22"/>
                  </a:lnTo>
                  <a:lnTo>
                    <a:pt x="0" y="32"/>
                  </a:lnTo>
                  <a:lnTo>
                    <a:pt x="0" y="45"/>
                  </a:lnTo>
                  <a:lnTo>
                    <a:pt x="6" y="61"/>
                  </a:lnTo>
                  <a:lnTo>
                    <a:pt x="40" y="68"/>
                  </a:lnTo>
                  <a:lnTo>
                    <a:pt x="69" y="73"/>
                  </a:lnTo>
                  <a:lnTo>
                    <a:pt x="95" y="75"/>
                  </a:lnTo>
                  <a:lnTo>
                    <a:pt x="116" y="75"/>
                  </a:lnTo>
                  <a:lnTo>
                    <a:pt x="136" y="75"/>
                  </a:lnTo>
                  <a:lnTo>
                    <a:pt x="156" y="73"/>
                  </a:lnTo>
                  <a:lnTo>
                    <a:pt x="175" y="69"/>
                  </a:lnTo>
                  <a:lnTo>
                    <a:pt x="195" y="65"/>
                  </a:lnTo>
                  <a:lnTo>
                    <a:pt x="214" y="60"/>
                  </a:lnTo>
                  <a:lnTo>
                    <a:pt x="226" y="54"/>
                  </a:lnTo>
                  <a:lnTo>
                    <a:pt x="232" y="47"/>
                  </a:lnTo>
                  <a:lnTo>
                    <a:pt x="236" y="38"/>
                  </a:lnTo>
                  <a:lnTo>
                    <a:pt x="236" y="31"/>
                  </a:lnTo>
                  <a:lnTo>
                    <a:pt x="233" y="24"/>
                  </a:lnTo>
                  <a:lnTo>
                    <a:pt x="230" y="17"/>
                  </a:lnTo>
                  <a:lnTo>
                    <a:pt x="224" y="12"/>
                  </a:lnTo>
                  <a:lnTo>
                    <a:pt x="217" y="9"/>
                  </a:lnTo>
                  <a:lnTo>
                    <a:pt x="209" y="6"/>
                  </a:lnTo>
                  <a:lnTo>
                    <a:pt x="200" y="5"/>
                  </a:lnTo>
                  <a:lnTo>
                    <a:pt x="189" y="5"/>
                  </a:lnTo>
                  <a:lnTo>
                    <a:pt x="180" y="8"/>
                  </a:lnTo>
                  <a:lnTo>
                    <a:pt x="171" y="9"/>
                  </a:lnTo>
                  <a:lnTo>
                    <a:pt x="163" y="11"/>
                  </a:lnTo>
                  <a:lnTo>
                    <a:pt x="157" y="13"/>
                  </a:lnTo>
                  <a:lnTo>
                    <a:pt x="153" y="15"/>
                  </a:lnTo>
                  <a:lnTo>
                    <a:pt x="146" y="15"/>
                  </a:lnTo>
                  <a:lnTo>
                    <a:pt x="140" y="13"/>
                  </a:lnTo>
                  <a:lnTo>
                    <a:pt x="134" y="11"/>
                  </a:lnTo>
                  <a:lnTo>
                    <a:pt x="127" y="9"/>
                  </a:lnTo>
                  <a:lnTo>
                    <a:pt x="119" y="5"/>
                  </a:lnTo>
                  <a:lnTo>
                    <a:pt x="111" y="3"/>
                  </a:lnTo>
                  <a:lnTo>
                    <a:pt x="102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0267" name="Group 38"/>
            <p:cNvGrpSpPr/>
            <p:nvPr/>
          </p:nvGrpSpPr>
          <p:grpSpPr bwMode="auto">
            <a:xfrm>
              <a:off x="0" y="4105"/>
              <a:ext cx="1479" cy="215"/>
              <a:chOff x="3452" y="4125"/>
              <a:chExt cx="1479" cy="215"/>
            </a:xfrm>
          </p:grpSpPr>
          <p:sp>
            <p:nvSpPr>
              <p:cNvPr id="10370" name="Freeform 39"/>
              <p:cNvSpPr/>
              <p:nvPr/>
            </p:nvSpPr>
            <p:spPr bwMode="auto">
              <a:xfrm>
                <a:off x="3592" y="4158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2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9" y="1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0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0371" name="Freeform 40"/>
              <p:cNvSpPr/>
              <p:nvPr/>
            </p:nvSpPr>
            <p:spPr bwMode="auto">
              <a:xfrm>
                <a:off x="3668" y="4235"/>
                <a:ext cx="16" cy="16"/>
              </a:xfrm>
              <a:custGeom>
                <a:avLst/>
                <a:gdLst>
                  <a:gd name="T0" fmla="*/ 0 w 34"/>
                  <a:gd name="T1" fmla="*/ 1 h 32"/>
                  <a:gd name="T2" fmla="*/ 0 w 34"/>
                  <a:gd name="T3" fmla="*/ 1 h 32"/>
                  <a:gd name="T4" fmla="*/ 0 w 34"/>
                  <a:gd name="T5" fmla="*/ 1 h 32"/>
                  <a:gd name="T6" fmla="*/ 0 w 34"/>
                  <a:gd name="T7" fmla="*/ 1 h 32"/>
                  <a:gd name="T8" fmla="*/ 0 w 34"/>
                  <a:gd name="T9" fmla="*/ 0 h 32"/>
                  <a:gd name="T10" fmla="*/ 0 w 34"/>
                  <a:gd name="T11" fmla="*/ 0 h 32"/>
                  <a:gd name="T12" fmla="*/ 0 w 34"/>
                  <a:gd name="T13" fmla="*/ 1 h 32"/>
                  <a:gd name="T14" fmla="*/ 0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0 w 34"/>
                  <a:gd name="T21" fmla="*/ 1 h 32"/>
                  <a:gd name="T22" fmla="*/ 0 w 34"/>
                  <a:gd name="T23" fmla="*/ 1 h 32"/>
                  <a:gd name="T24" fmla="*/ 0 w 34"/>
                  <a:gd name="T25" fmla="*/ 1 h 32"/>
                  <a:gd name="T26" fmla="*/ 0 w 34"/>
                  <a:gd name="T27" fmla="*/ 1 h 32"/>
                  <a:gd name="T28" fmla="*/ 0 w 34"/>
                  <a:gd name="T29" fmla="*/ 1 h 32"/>
                  <a:gd name="T30" fmla="*/ 0 w 34"/>
                  <a:gd name="T31" fmla="*/ 1 h 32"/>
                  <a:gd name="T32" fmla="*/ 0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3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8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0372" name="Freeform 41"/>
              <p:cNvSpPr/>
              <p:nvPr/>
            </p:nvSpPr>
            <p:spPr bwMode="auto">
              <a:xfrm>
                <a:off x="3668" y="4194"/>
                <a:ext cx="16" cy="17"/>
              </a:xfrm>
              <a:custGeom>
                <a:avLst/>
                <a:gdLst>
                  <a:gd name="T0" fmla="*/ 0 w 33"/>
                  <a:gd name="T1" fmla="*/ 1 h 32"/>
                  <a:gd name="T2" fmla="*/ 0 w 33"/>
                  <a:gd name="T3" fmla="*/ 1 h 32"/>
                  <a:gd name="T4" fmla="*/ 0 w 33"/>
                  <a:gd name="T5" fmla="*/ 1 h 32"/>
                  <a:gd name="T6" fmla="*/ 0 w 33"/>
                  <a:gd name="T7" fmla="*/ 1 h 32"/>
                  <a:gd name="T8" fmla="*/ 0 w 33"/>
                  <a:gd name="T9" fmla="*/ 0 h 32"/>
                  <a:gd name="T10" fmla="*/ 0 w 33"/>
                  <a:gd name="T11" fmla="*/ 0 h 32"/>
                  <a:gd name="T12" fmla="*/ 0 w 33"/>
                  <a:gd name="T13" fmla="*/ 1 h 32"/>
                  <a:gd name="T14" fmla="*/ 0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0 w 33"/>
                  <a:gd name="T21" fmla="*/ 1 h 32"/>
                  <a:gd name="T22" fmla="*/ 0 w 33"/>
                  <a:gd name="T23" fmla="*/ 1 h 32"/>
                  <a:gd name="T24" fmla="*/ 0 w 33"/>
                  <a:gd name="T25" fmla="*/ 1 h 32"/>
                  <a:gd name="T26" fmla="*/ 0 w 33"/>
                  <a:gd name="T27" fmla="*/ 1 h 32"/>
                  <a:gd name="T28" fmla="*/ 0 w 33"/>
                  <a:gd name="T29" fmla="*/ 1 h 32"/>
                  <a:gd name="T30" fmla="*/ 0 w 33"/>
                  <a:gd name="T31" fmla="*/ 1 h 32"/>
                  <a:gd name="T32" fmla="*/ 0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19"/>
                    </a:moveTo>
                    <a:lnTo>
                      <a:pt x="33" y="13"/>
                    </a:lnTo>
                    <a:lnTo>
                      <a:pt x="30" y="7"/>
                    </a:lnTo>
                    <a:lnTo>
                      <a:pt x="26" y="2"/>
                    </a:lnTo>
                    <a:lnTo>
                      <a:pt x="20" y="0"/>
                    </a:lnTo>
                    <a:lnTo>
                      <a:pt x="13" y="0"/>
                    </a:lnTo>
                    <a:lnTo>
                      <a:pt x="7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29" y="25"/>
                    </a:lnTo>
                    <a:lnTo>
                      <a:pt x="33" y="1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0373" name="Freeform 42"/>
              <p:cNvSpPr/>
              <p:nvPr/>
            </p:nvSpPr>
            <p:spPr bwMode="auto">
              <a:xfrm>
                <a:off x="3671" y="4153"/>
                <a:ext cx="16" cy="17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6" y="3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4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4" y="30"/>
                    </a:lnTo>
                    <a:lnTo>
                      <a:pt x="29" y="25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0374" name="Freeform 43"/>
              <p:cNvSpPr/>
              <p:nvPr/>
            </p:nvSpPr>
            <p:spPr bwMode="auto">
              <a:xfrm>
                <a:off x="3772" y="4256"/>
                <a:ext cx="17" cy="16"/>
              </a:xfrm>
              <a:custGeom>
                <a:avLst/>
                <a:gdLst>
                  <a:gd name="T0" fmla="*/ 1 w 33"/>
                  <a:gd name="T1" fmla="*/ 1 h 32"/>
                  <a:gd name="T2" fmla="*/ 1 w 33"/>
                  <a:gd name="T3" fmla="*/ 1 h 32"/>
                  <a:gd name="T4" fmla="*/ 1 w 33"/>
                  <a:gd name="T5" fmla="*/ 1 h 32"/>
                  <a:gd name="T6" fmla="*/ 1 w 33"/>
                  <a:gd name="T7" fmla="*/ 1 h 32"/>
                  <a:gd name="T8" fmla="*/ 1 w 33"/>
                  <a:gd name="T9" fmla="*/ 0 h 32"/>
                  <a:gd name="T10" fmla="*/ 1 w 33"/>
                  <a:gd name="T11" fmla="*/ 0 h 32"/>
                  <a:gd name="T12" fmla="*/ 1 w 33"/>
                  <a:gd name="T13" fmla="*/ 1 h 32"/>
                  <a:gd name="T14" fmla="*/ 1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1 w 33"/>
                  <a:gd name="T21" fmla="*/ 1 h 32"/>
                  <a:gd name="T22" fmla="*/ 1 w 33"/>
                  <a:gd name="T23" fmla="*/ 1 h 32"/>
                  <a:gd name="T24" fmla="*/ 1 w 33"/>
                  <a:gd name="T25" fmla="*/ 1 h 32"/>
                  <a:gd name="T26" fmla="*/ 1 w 33"/>
                  <a:gd name="T27" fmla="*/ 1 h 32"/>
                  <a:gd name="T28" fmla="*/ 1 w 33"/>
                  <a:gd name="T29" fmla="*/ 1 h 32"/>
                  <a:gd name="T30" fmla="*/ 1 w 33"/>
                  <a:gd name="T31" fmla="*/ 1 h 32"/>
                  <a:gd name="T32" fmla="*/ 1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20"/>
                    </a:moveTo>
                    <a:lnTo>
                      <a:pt x="33" y="14"/>
                    </a:lnTo>
                    <a:lnTo>
                      <a:pt x="31" y="8"/>
                    </a:lnTo>
                    <a:lnTo>
                      <a:pt x="26" y="4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3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7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30" y="26"/>
                    </a:lnTo>
                    <a:lnTo>
                      <a:pt x="33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0375" name="Freeform 44"/>
              <p:cNvSpPr/>
              <p:nvPr/>
            </p:nvSpPr>
            <p:spPr bwMode="auto">
              <a:xfrm>
                <a:off x="3768" y="4216"/>
                <a:ext cx="17" cy="16"/>
              </a:xfrm>
              <a:custGeom>
                <a:avLst/>
                <a:gdLst>
                  <a:gd name="T0" fmla="*/ 1 w 32"/>
                  <a:gd name="T1" fmla="*/ 0 h 33"/>
                  <a:gd name="T2" fmla="*/ 1 w 32"/>
                  <a:gd name="T3" fmla="*/ 0 h 33"/>
                  <a:gd name="T4" fmla="*/ 1 w 32"/>
                  <a:gd name="T5" fmla="*/ 0 h 33"/>
                  <a:gd name="T6" fmla="*/ 1 w 32"/>
                  <a:gd name="T7" fmla="*/ 0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0 h 33"/>
                  <a:gd name="T14" fmla="*/ 1 w 32"/>
                  <a:gd name="T15" fmla="*/ 0 h 33"/>
                  <a:gd name="T16" fmla="*/ 0 w 32"/>
                  <a:gd name="T17" fmla="*/ 0 h 33"/>
                  <a:gd name="T18" fmla="*/ 0 w 32"/>
                  <a:gd name="T19" fmla="*/ 0 h 33"/>
                  <a:gd name="T20" fmla="*/ 1 w 32"/>
                  <a:gd name="T21" fmla="*/ 0 h 33"/>
                  <a:gd name="T22" fmla="*/ 1 w 32"/>
                  <a:gd name="T23" fmla="*/ 0 h 33"/>
                  <a:gd name="T24" fmla="*/ 1 w 32"/>
                  <a:gd name="T25" fmla="*/ 0 h 33"/>
                  <a:gd name="T26" fmla="*/ 1 w 32"/>
                  <a:gd name="T27" fmla="*/ 0 h 33"/>
                  <a:gd name="T28" fmla="*/ 1 w 32"/>
                  <a:gd name="T29" fmla="*/ 0 h 33"/>
                  <a:gd name="T30" fmla="*/ 1 w 32"/>
                  <a:gd name="T31" fmla="*/ 0 h 33"/>
                  <a:gd name="T32" fmla="*/ 1 w 32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9"/>
                    </a:lnTo>
                    <a:lnTo>
                      <a:pt x="26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3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3"/>
                    </a:ln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0376" name="Freeform 45"/>
              <p:cNvSpPr/>
              <p:nvPr/>
            </p:nvSpPr>
            <p:spPr bwMode="auto">
              <a:xfrm>
                <a:off x="3774" y="4175"/>
                <a:ext cx="16" cy="17"/>
              </a:xfrm>
              <a:custGeom>
                <a:avLst/>
                <a:gdLst>
                  <a:gd name="T0" fmla="*/ 0 w 33"/>
                  <a:gd name="T1" fmla="*/ 1 h 33"/>
                  <a:gd name="T2" fmla="*/ 0 w 33"/>
                  <a:gd name="T3" fmla="*/ 1 h 33"/>
                  <a:gd name="T4" fmla="*/ 0 w 33"/>
                  <a:gd name="T5" fmla="*/ 1 h 33"/>
                  <a:gd name="T6" fmla="*/ 0 w 33"/>
                  <a:gd name="T7" fmla="*/ 1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1 h 33"/>
                  <a:gd name="T14" fmla="*/ 0 w 33"/>
                  <a:gd name="T15" fmla="*/ 1 h 33"/>
                  <a:gd name="T16" fmla="*/ 0 w 33"/>
                  <a:gd name="T17" fmla="*/ 1 h 33"/>
                  <a:gd name="T18" fmla="*/ 0 w 33"/>
                  <a:gd name="T19" fmla="*/ 1 h 33"/>
                  <a:gd name="T20" fmla="*/ 0 w 33"/>
                  <a:gd name="T21" fmla="*/ 1 h 33"/>
                  <a:gd name="T22" fmla="*/ 0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0 w 33"/>
                  <a:gd name="T29" fmla="*/ 1 h 33"/>
                  <a:gd name="T30" fmla="*/ 0 w 33"/>
                  <a:gd name="T31" fmla="*/ 1 h 33"/>
                  <a:gd name="T32" fmla="*/ 0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33" y="21"/>
                    </a:moveTo>
                    <a:lnTo>
                      <a:pt x="33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5" y="31"/>
                    </a:lnTo>
                    <a:lnTo>
                      <a:pt x="29" y="26"/>
                    </a:lnTo>
                    <a:lnTo>
                      <a:pt x="33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0377" name="Freeform 46"/>
              <p:cNvSpPr/>
              <p:nvPr/>
            </p:nvSpPr>
            <p:spPr bwMode="auto">
              <a:xfrm>
                <a:off x="3789" y="4136"/>
                <a:ext cx="16" cy="17"/>
              </a:xfrm>
              <a:custGeom>
                <a:avLst/>
                <a:gdLst>
                  <a:gd name="T0" fmla="*/ 1 w 32"/>
                  <a:gd name="T1" fmla="*/ 1 h 34"/>
                  <a:gd name="T2" fmla="*/ 1 w 32"/>
                  <a:gd name="T3" fmla="*/ 1 h 34"/>
                  <a:gd name="T4" fmla="*/ 1 w 32"/>
                  <a:gd name="T5" fmla="*/ 1 h 34"/>
                  <a:gd name="T6" fmla="*/ 1 w 32"/>
                  <a:gd name="T7" fmla="*/ 1 h 34"/>
                  <a:gd name="T8" fmla="*/ 1 w 32"/>
                  <a:gd name="T9" fmla="*/ 0 h 34"/>
                  <a:gd name="T10" fmla="*/ 1 w 32"/>
                  <a:gd name="T11" fmla="*/ 0 h 34"/>
                  <a:gd name="T12" fmla="*/ 1 w 32"/>
                  <a:gd name="T13" fmla="*/ 1 h 34"/>
                  <a:gd name="T14" fmla="*/ 1 w 32"/>
                  <a:gd name="T15" fmla="*/ 1 h 34"/>
                  <a:gd name="T16" fmla="*/ 0 w 32"/>
                  <a:gd name="T17" fmla="*/ 1 h 34"/>
                  <a:gd name="T18" fmla="*/ 0 w 32"/>
                  <a:gd name="T19" fmla="*/ 1 h 34"/>
                  <a:gd name="T20" fmla="*/ 1 w 32"/>
                  <a:gd name="T21" fmla="*/ 1 h 34"/>
                  <a:gd name="T22" fmla="*/ 1 w 32"/>
                  <a:gd name="T23" fmla="*/ 1 h 34"/>
                  <a:gd name="T24" fmla="*/ 1 w 32"/>
                  <a:gd name="T25" fmla="*/ 1 h 34"/>
                  <a:gd name="T26" fmla="*/ 1 w 32"/>
                  <a:gd name="T27" fmla="*/ 1 h 34"/>
                  <a:gd name="T28" fmla="*/ 1 w 32"/>
                  <a:gd name="T29" fmla="*/ 1 h 34"/>
                  <a:gd name="T30" fmla="*/ 1 w 32"/>
                  <a:gd name="T31" fmla="*/ 1 h 34"/>
                  <a:gd name="T32" fmla="*/ 1 w 32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4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4"/>
                    </a:lnTo>
                    <a:lnTo>
                      <a:pt x="20" y="34"/>
                    </a:lnTo>
                    <a:lnTo>
                      <a:pt x="25" y="32"/>
                    </a:lnTo>
                    <a:lnTo>
                      <a:pt x="30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0378" name="Freeform 47"/>
              <p:cNvSpPr/>
              <p:nvPr/>
            </p:nvSpPr>
            <p:spPr bwMode="auto">
              <a:xfrm>
                <a:off x="3842" y="4235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0379" name="Freeform 48"/>
              <p:cNvSpPr/>
              <p:nvPr/>
            </p:nvSpPr>
            <p:spPr bwMode="auto">
              <a:xfrm>
                <a:off x="3857" y="4201"/>
                <a:ext cx="16" cy="16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lnTo>
                      <a:pt x="18" y="32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0380" name="Freeform 49"/>
              <p:cNvSpPr/>
              <p:nvPr/>
            </p:nvSpPr>
            <p:spPr bwMode="auto">
              <a:xfrm>
                <a:off x="3861" y="4164"/>
                <a:ext cx="16" cy="17"/>
              </a:xfrm>
              <a:custGeom>
                <a:avLst/>
                <a:gdLst>
                  <a:gd name="T0" fmla="*/ 1 w 32"/>
                  <a:gd name="T1" fmla="*/ 1 h 33"/>
                  <a:gd name="T2" fmla="*/ 1 w 32"/>
                  <a:gd name="T3" fmla="*/ 1 h 33"/>
                  <a:gd name="T4" fmla="*/ 1 w 32"/>
                  <a:gd name="T5" fmla="*/ 1 h 33"/>
                  <a:gd name="T6" fmla="*/ 1 w 32"/>
                  <a:gd name="T7" fmla="*/ 1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1 h 33"/>
                  <a:gd name="T14" fmla="*/ 1 w 32"/>
                  <a:gd name="T15" fmla="*/ 1 h 33"/>
                  <a:gd name="T16" fmla="*/ 0 w 32"/>
                  <a:gd name="T17" fmla="*/ 1 h 33"/>
                  <a:gd name="T18" fmla="*/ 0 w 32"/>
                  <a:gd name="T19" fmla="*/ 1 h 33"/>
                  <a:gd name="T20" fmla="*/ 1 w 32"/>
                  <a:gd name="T21" fmla="*/ 1 h 33"/>
                  <a:gd name="T22" fmla="*/ 1 w 32"/>
                  <a:gd name="T23" fmla="*/ 1 h 33"/>
                  <a:gd name="T24" fmla="*/ 1 w 32"/>
                  <a:gd name="T25" fmla="*/ 1 h 33"/>
                  <a:gd name="T26" fmla="*/ 1 w 32"/>
                  <a:gd name="T27" fmla="*/ 1 h 33"/>
                  <a:gd name="T28" fmla="*/ 1 w 32"/>
                  <a:gd name="T29" fmla="*/ 1 h 33"/>
                  <a:gd name="T30" fmla="*/ 1 w 32"/>
                  <a:gd name="T31" fmla="*/ 1 h 33"/>
                  <a:gd name="T32" fmla="*/ 1 w 32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0381" name="Freeform 50"/>
              <p:cNvSpPr/>
              <p:nvPr/>
            </p:nvSpPr>
            <p:spPr bwMode="auto">
              <a:xfrm>
                <a:off x="4066" y="4265"/>
                <a:ext cx="40" cy="40"/>
              </a:xfrm>
              <a:custGeom>
                <a:avLst/>
                <a:gdLst>
                  <a:gd name="T0" fmla="*/ 1 w 80"/>
                  <a:gd name="T1" fmla="*/ 0 h 80"/>
                  <a:gd name="T2" fmla="*/ 1 w 80"/>
                  <a:gd name="T3" fmla="*/ 0 h 80"/>
                  <a:gd name="T4" fmla="*/ 1 w 80"/>
                  <a:gd name="T5" fmla="*/ 1 h 80"/>
                  <a:gd name="T6" fmla="*/ 1 w 80"/>
                  <a:gd name="T7" fmla="*/ 1 h 80"/>
                  <a:gd name="T8" fmla="*/ 1 w 80"/>
                  <a:gd name="T9" fmla="*/ 1 h 80"/>
                  <a:gd name="T10" fmla="*/ 1 w 80"/>
                  <a:gd name="T11" fmla="*/ 1 h 80"/>
                  <a:gd name="T12" fmla="*/ 1 w 80"/>
                  <a:gd name="T13" fmla="*/ 1 h 80"/>
                  <a:gd name="T14" fmla="*/ 1 w 80"/>
                  <a:gd name="T15" fmla="*/ 1 h 80"/>
                  <a:gd name="T16" fmla="*/ 0 w 80"/>
                  <a:gd name="T17" fmla="*/ 1 h 80"/>
                  <a:gd name="T18" fmla="*/ 0 w 80"/>
                  <a:gd name="T19" fmla="*/ 1 h 80"/>
                  <a:gd name="T20" fmla="*/ 0 w 80"/>
                  <a:gd name="T21" fmla="*/ 1 h 80"/>
                  <a:gd name="T22" fmla="*/ 1 w 80"/>
                  <a:gd name="T23" fmla="*/ 1 h 80"/>
                  <a:gd name="T24" fmla="*/ 1 w 80"/>
                  <a:gd name="T25" fmla="*/ 1 h 80"/>
                  <a:gd name="T26" fmla="*/ 1 w 80"/>
                  <a:gd name="T27" fmla="*/ 1 h 80"/>
                  <a:gd name="T28" fmla="*/ 1 w 80"/>
                  <a:gd name="T29" fmla="*/ 1 h 80"/>
                  <a:gd name="T30" fmla="*/ 1 w 80"/>
                  <a:gd name="T31" fmla="*/ 1 h 80"/>
                  <a:gd name="T32" fmla="*/ 1 w 80"/>
                  <a:gd name="T33" fmla="*/ 1 h 80"/>
                  <a:gd name="T34" fmla="*/ 1 w 80"/>
                  <a:gd name="T35" fmla="*/ 1 h 80"/>
                  <a:gd name="T36" fmla="*/ 1 w 80"/>
                  <a:gd name="T37" fmla="*/ 1 h 80"/>
                  <a:gd name="T38" fmla="*/ 1 w 80"/>
                  <a:gd name="T39" fmla="*/ 1 h 80"/>
                  <a:gd name="T40" fmla="*/ 1 w 80"/>
                  <a:gd name="T41" fmla="*/ 1 h 80"/>
                  <a:gd name="T42" fmla="*/ 1 w 80"/>
                  <a:gd name="T43" fmla="*/ 1 h 80"/>
                  <a:gd name="T44" fmla="*/ 1 w 80"/>
                  <a:gd name="T45" fmla="*/ 1 h 80"/>
                  <a:gd name="T46" fmla="*/ 1 w 80"/>
                  <a:gd name="T47" fmla="*/ 1 h 80"/>
                  <a:gd name="T48" fmla="*/ 1 w 80"/>
                  <a:gd name="T49" fmla="*/ 1 h 80"/>
                  <a:gd name="T50" fmla="*/ 1 w 80"/>
                  <a:gd name="T51" fmla="*/ 1 h 80"/>
                  <a:gd name="T52" fmla="*/ 1 w 80"/>
                  <a:gd name="T53" fmla="*/ 1 h 80"/>
                  <a:gd name="T54" fmla="*/ 1 w 80"/>
                  <a:gd name="T55" fmla="*/ 1 h 80"/>
                  <a:gd name="T56" fmla="*/ 1 w 80"/>
                  <a:gd name="T57" fmla="*/ 1 h 80"/>
                  <a:gd name="T58" fmla="*/ 1 w 80"/>
                  <a:gd name="T59" fmla="*/ 1 h 80"/>
                  <a:gd name="T60" fmla="*/ 1 w 80"/>
                  <a:gd name="T61" fmla="*/ 1 h 80"/>
                  <a:gd name="T62" fmla="*/ 1 w 80"/>
                  <a:gd name="T63" fmla="*/ 1 h 80"/>
                  <a:gd name="T64" fmla="*/ 1 w 80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80">
                    <a:moveTo>
                      <a:pt x="46" y="0"/>
                    </a:moveTo>
                    <a:lnTo>
                      <a:pt x="38" y="0"/>
                    </a:lnTo>
                    <a:lnTo>
                      <a:pt x="30" y="2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9"/>
                    </a:lnTo>
                    <a:lnTo>
                      <a:pt x="3" y="26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9"/>
                    </a:lnTo>
                    <a:lnTo>
                      <a:pt x="18" y="74"/>
                    </a:lnTo>
                    <a:lnTo>
                      <a:pt x="24" y="78"/>
                    </a:lnTo>
                    <a:lnTo>
                      <a:pt x="32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7"/>
                    </a:lnTo>
                    <a:lnTo>
                      <a:pt x="62" y="73"/>
                    </a:lnTo>
                    <a:lnTo>
                      <a:pt x="68" y="67"/>
                    </a:lnTo>
                    <a:lnTo>
                      <a:pt x="73" y="62"/>
                    </a:lnTo>
                    <a:lnTo>
                      <a:pt x="76" y="55"/>
                    </a:lnTo>
                    <a:lnTo>
                      <a:pt x="79" y="47"/>
                    </a:lnTo>
                    <a:lnTo>
                      <a:pt x="80" y="39"/>
                    </a:lnTo>
                    <a:lnTo>
                      <a:pt x="79" y="30"/>
                    </a:lnTo>
                    <a:lnTo>
                      <a:pt x="76" y="24"/>
                    </a:lnTo>
                    <a:lnTo>
                      <a:pt x="73" y="17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0382" name="Freeform 51"/>
              <p:cNvSpPr/>
              <p:nvPr/>
            </p:nvSpPr>
            <p:spPr bwMode="auto">
              <a:xfrm>
                <a:off x="4136" y="4223"/>
                <a:ext cx="40" cy="39"/>
              </a:xfrm>
              <a:custGeom>
                <a:avLst/>
                <a:gdLst>
                  <a:gd name="T0" fmla="*/ 1 w 79"/>
                  <a:gd name="T1" fmla="*/ 0 h 80"/>
                  <a:gd name="T2" fmla="*/ 1 w 79"/>
                  <a:gd name="T3" fmla="*/ 0 h 80"/>
                  <a:gd name="T4" fmla="*/ 1 w 79"/>
                  <a:gd name="T5" fmla="*/ 0 h 80"/>
                  <a:gd name="T6" fmla="*/ 1 w 79"/>
                  <a:gd name="T7" fmla="*/ 0 h 80"/>
                  <a:gd name="T8" fmla="*/ 1 w 79"/>
                  <a:gd name="T9" fmla="*/ 0 h 80"/>
                  <a:gd name="T10" fmla="*/ 1 w 79"/>
                  <a:gd name="T11" fmla="*/ 0 h 80"/>
                  <a:gd name="T12" fmla="*/ 1 w 79"/>
                  <a:gd name="T13" fmla="*/ 0 h 80"/>
                  <a:gd name="T14" fmla="*/ 1 w 79"/>
                  <a:gd name="T15" fmla="*/ 0 h 80"/>
                  <a:gd name="T16" fmla="*/ 0 w 79"/>
                  <a:gd name="T17" fmla="*/ 0 h 80"/>
                  <a:gd name="T18" fmla="*/ 0 w 79"/>
                  <a:gd name="T19" fmla="*/ 0 h 80"/>
                  <a:gd name="T20" fmla="*/ 1 w 79"/>
                  <a:gd name="T21" fmla="*/ 0 h 80"/>
                  <a:gd name="T22" fmla="*/ 1 w 79"/>
                  <a:gd name="T23" fmla="*/ 0 h 80"/>
                  <a:gd name="T24" fmla="*/ 1 w 79"/>
                  <a:gd name="T25" fmla="*/ 0 h 80"/>
                  <a:gd name="T26" fmla="*/ 1 w 79"/>
                  <a:gd name="T27" fmla="*/ 0 h 80"/>
                  <a:gd name="T28" fmla="*/ 1 w 79"/>
                  <a:gd name="T29" fmla="*/ 0 h 80"/>
                  <a:gd name="T30" fmla="*/ 1 w 79"/>
                  <a:gd name="T31" fmla="*/ 0 h 80"/>
                  <a:gd name="T32" fmla="*/ 1 w 79"/>
                  <a:gd name="T33" fmla="*/ 0 h 80"/>
                  <a:gd name="T34" fmla="*/ 1 w 79"/>
                  <a:gd name="T35" fmla="*/ 0 h 80"/>
                  <a:gd name="T36" fmla="*/ 1 w 79"/>
                  <a:gd name="T37" fmla="*/ 0 h 80"/>
                  <a:gd name="T38" fmla="*/ 1 w 79"/>
                  <a:gd name="T39" fmla="*/ 0 h 80"/>
                  <a:gd name="T40" fmla="*/ 1 w 79"/>
                  <a:gd name="T41" fmla="*/ 0 h 80"/>
                  <a:gd name="T42" fmla="*/ 1 w 79"/>
                  <a:gd name="T43" fmla="*/ 0 h 80"/>
                  <a:gd name="T44" fmla="*/ 1 w 79"/>
                  <a:gd name="T45" fmla="*/ 0 h 80"/>
                  <a:gd name="T46" fmla="*/ 1 w 79"/>
                  <a:gd name="T47" fmla="*/ 0 h 80"/>
                  <a:gd name="T48" fmla="*/ 1 w 79"/>
                  <a:gd name="T49" fmla="*/ 0 h 80"/>
                  <a:gd name="T50" fmla="*/ 1 w 79"/>
                  <a:gd name="T51" fmla="*/ 0 h 80"/>
                  <a:gd name="T52" fmla="*/ 1 w 79"/>
                  <a:gd name="T53" fmla="*/ 0 h 80"/>
                  <a:gd name="T54" fmla="*/ 1 w 79"/>
                  <a:gd name="T55" fmla="*/ 0 h 80"/>
                  <a:gd name="T56" fmla="*/ 1 w 79"/>
                  <a:gd name="T57" fmla="*/ 0 h 80"/>
                  <a:gd name="T58" fmla="*/ 1 w 79"/>
                  <a:gd name="T59" fmla="*/ 0 h 80"/>
                  <a:gd name="T60" fmla="*/ 1 w 79"/>
                  <a:gd name="T61" fmla="*/ 0 h 80"/>
                  <a:gd name="T62" fmla="*/ 1 w 79"/>
                  <a:gd name="T63" fmla="*/ 0 h 80"/>
                  <a:gd name="T64" fmla="*/ 1 w 79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79" h="80">
                    <a:moveTo>
                      <a:pt x="47" y="0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4"/>
                    </a:lnTo>
                    <a:lnTo>
                      <a:pt x="17" y="7"/>
                    </a:lnTo>
                    <a:lnTo>
                      <a:pt x="11" y="13"/>
                    </a:lnTo>
                    <a:lnTo>
                      <a:pt x="5" y="19"/>
                    </a:lnTo>
                    <a:lnTo>
                      <a:pt x="2" y="26"/>
                    </a:lnTo>
                    <a:lnTo>
                      <a:pt x="0" y="34"/>
                    </a:lnTo>
                    <a:lnTo>
                      <a:pt x="0" y="42"/>
                    </a:lnTo>
                    <a:lnTo>
                      <a:pt x="1" y="49"/>
                    </a:lnTo>
                    <a:lnTo>
                      <a:pt x="3" y="57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8" y="74"/>
                    </a:lnTo>
                    <a:lnTo>
                      <a:pt x="25" y="78"/>
                    </a:lnTo>
                    <a:lnTo>
                      <a:pt x="33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6"/>
                    </a:lnTo>
                    <a:lnTo>
                      <a:pt x="63" y="73"/>
                    </a:lnTo>
                    <a:lnTo>
                      <a:pt x="69" y="67"/>
                    </a:lnTo>
                    <a:lnTo>
                      <a:pt x="73" y="61"/>
                    </a:lnTo>
                    <a:lnTo>
                      <a:pt x="77" y="55"/>
                    </a:lnTo>
                    <a:lnTo>
                      <a:pt x="79" y="46"/>
                    </a:lnTo>
                    <a:lnTo>
                      <a:pt x="79" y="38"/>
                    </a:lnTo>
                    <a:lnTo>
                      <a:pt x="78" y="31"/>
                    </a:lnTo>
                    <a:lnTo>
                      <a:pt x="76" y="23"/>
                    </a:lnTo>
                    <a:lnTo>
                      <a:pt x="72" y="18"/>
                    </a:lnTo>
                    <a:lnTo>
                      <a:pt x="68" y="12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0383" name="Freeform 52"/>
              <p:cNvSpPr/>
              <p:nvPr/>
            </p:nvSpPr>
            <p:spPr bwMode="auto">
              <a:xfrm>
                <a:off x="4059" y="4190"/>
                <a:ext cx="40" cy="40"/>
              </a:xfrm>
              <a:custGeom>
                <a:avLst/>
                <a:gdLst>
                  <a:gd name="T0" fmla="*/ 1 w 80"/>
                  <a:gd name="T1" fmla="*/ 0 h 78"/>
                  <a:gd name="T2" fmla="*/ 1 w 80"/>
                  <a:gd name="T3" fmla="*/ 0 h 78"/>
                  <a:gd name="T4" fmla="*/ 1 w 80"/>
                  <a:gd name="T5" fmla="*/ 0 h 78"/>
                  <a:gd name="T6" fmla="*/ 1 w 80"/>
                  <a:gd name="T7" fmla="*/ 1 h 78"/>
                  <a:gd name="T8" fmla="*/ 1 w 80"/>
                  <a:gd name="T9" fmla="*/ 1 h 78"/>
                  <a:gd name="T10" fmla="*/ 1 w 80"/>
                  <a:gd name="T11" fmla="*/ 1 h 78"/>
                  <a:gd name="T12" fmla="*/ 1 w 80"/>
                  <a:gd name="T13" fmla="*/ 1 h 78"/>
                  <a:gd name="T14" fmla="*/ 1 w 80"/>
                  <a:gd name="T15" fmla="*/ 1 h 78"/>
                  <a:gd name="T16" fmla="*/ 1 w 80"/>
                  <a:gd name="T17" fmla="*/ 1 h 78"/>
                  <a:gd name="T18" fmla="*/ 0 w 80"/>
                  <a:gd name="T19" fmla="*/ 1 h 78"/>
                  <a:gd name="T20" fmla="*/ 1 w 80"/>
                  <a:gd name="T21" fmla="*/ 1 h 78"/>
                  <a:gd name="T22" fmla="*/ 1 w 80"/>
                  <a:gd name="T23" fmla="*/ 1 h 78"/>
                  <a:gd name="T24" fmla="*/ 1 w 80"/>
                  <a:gd name="T25" fmla="*/ 1 h 78"/>
                  <a:gd name="T26" fmla="*/ 1 w 80"/>
                  <a:gd name="T27" fmla="*/ 1 h 78"/>
                  <a:gd name="T28" fmla="*/ 1 w 80"/>
                  <a:gd name="T29" fmla="*/ 1 h 78"/>
                  <a:gd name="T30" fmla="*/ 1 w 80"/>
                  <a:gd name="T31" fmla="*/ 1 h 78"/>
                  <a:gd name="T32" fmla="*/ 1 w 80"/>
                  <a:gd name="T33" fmla="*/ 1 h 78"/>
                  <a:gd name="T34" fmla="*/ 1 w 80"/>
                  <a:gd name="T35" fmla="*/ 1 h 78"/>
                  <a:gd name="T36" fmla="*/ 1 w 80"/>
                  <a:gd name="T37" fmla="*/ 1 h 78"/>
                  <a:gd name="T38" fmla="*/ 1 w 80"/>
                  <a:gd name="T39" fmla="*/ 1 h 78"/>
                  <a:gd name="T40" fmla="*/ 1 w 80"/>
                  <a:gd name="T41" fmla="*/ 1 h 78"/>
                  <a:gd name="T42" fmla="*/ 1 w 80"/>
                  <a:gd name="T43" fmla="*/ 1 h 78"/>
                  <a:gd name="T44" fmla="*/ 1 w 80"/>
                  <a:gd name="T45" fmla="*/ 1 h 78"/>
                  <a:gd name="T46" fmla="*/ 1 w 80"/>
                  <a:gd name="T47" fmla="*/ 1 h 78"/>
                  <a:gd name="T48" fmla="*/ 1 w 80"/>
                  <a:gd name="T49" fmla="*/ 1 h 78"/>
                  <a:gd name="T50" fmla="*/ 1 w 80"/>
                  <a:gd name="T51" fmla="*/ 1 h 78"/>
                  <a:gd name="T52" fmla="*/ 1 w 80"/>
                  <a:gd name="T53" fmla="*/ 1 h 78"/>
                  <a:gd name="T54" fmla="*/ 1 w 80"/>
                  <a:gd name="T55" fmla="*/ 1 h 78"/>
                  <a:gd name="T56" fmla="*/ 1 w 80"/>
                  <a:gd name="T57" fmla="*/ 1 h 78"/>
                  <a:gd name="T58" fmla="*/ 1 w 80"/>
                  <a:gd name="T59" fmla="*/ 1 h 78"/>
                  <a:gd name="T60" fmla="*/ 1 w 80"/>
                  <a:gd name="T61" fmla="*/ 1 h 78"/>
                  <a:gd name="T62" fmla="*/ 1 w 80"/>
                  <a:gd name="T63" fmla="*/ 1 h 78"/>
                  <a:gd name="T64" fmla="*/ 1 w 80"/>
                  <a:gd name="T65" fmla="*/ 0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8" y="0"/>
                    </a:moveTo>
                    <a:lnTo>
                      <a:pt x="40" y="0"/>
                    </a:lnTo>
                    <a:lnTo>
                      <a:pt x="32" y="0"/>
                    </a:lnTo>
                    <a:lnTo>
                      <a:pt x="25" y="3"/>
                    </a:lnTo>
                    <a:lnTo>
                      <a:pt x="18" y="7"/>
                    </a:lnTo>
                    <a:lnTo>
                      <a:pt x="12" y="11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2" y="32"/>
                    </a:lnTo>
                    <a:lnTo>
                      <a:pt x="0" y="40"/>
                    </a:lnTo>
                    <a:lnTo>
                      <a:pt x="2" y="47"/>
                    </a:lnTo>
                    <a:lnTo>
                      <a:pt x="4" y="55"/>
                    </a:lnTo>
                    <a:lnTo>
                      <a:pt x="7" y="61"/>
                    </a:lnTo>
                    <a:lnTo>
                      <a:pt x="13" y="67"/>
                    </a:lnTo>
                    <a:lnTo>
                      <a:pt x="19" y="72"/>
                    </a:lnTo>
                    <a:lnTo>
                      <a:pt x="26" y="76"/>
                    </a:lnTo>
                    <a:lnTo>
                      <a:pt x="34" y="78"/>
                    </a:lnTo>
                    <a:lnTo>
                      <a:pt x="42" y="78"/>
                    </a:lnTo>
                    <a:lnTo>
                      <a:pt x="50" y="77"/>
                    </a:lnTo>
                    <a:lnTo>
                      <a:pt x="57" y="75"/>
                    </a:lnTo>
                    <a:lnTo>
                      <a:pt x="64" y="71"/>
                    </a:lnTo>
                    <a:lnTo>
                      <a:pt x="70" y="65"/>
                    </a:lnTo>
                    <a:lnTo>
                      <a:pt x="74" y="60"/>
                    </a:lnTo>
                    <a:lnTo>
                      <a:pt x="78" y="53"/>
                    </a:lnTo>
                    <a:lnTo>
                      <a:pt x="80" y="45"/>
                    </a:lnTo>
                    <a:lnTo>
                      <a:pt x="80" y="37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3" y="6"/>
                    </a:lnTo>
                    <a:lnTo>
                      <a:pt x="56" y="2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0384" name="Freeform 53"/>
              <p:cNvSpPr/>
              <p:nvPr/>
            </p:nvSpPr>
            <p:spPr bwMode="auto">
              <a:xfrm>
                <a:off x="3990" y="4195"/>
                <a:ext cx="39" cy="39"/>
              </a:xfrm>
              <a:custGeom>
                <a:avLst/>
                <a:gdLst>
                  <a:gd name="T0" fmla="*/ 0 w 80"/>
                  <a:gd name="T1" fmla="*/ 1 h 78"/>
                  <a:gd name="T2" fmla="*/ 0 w 80"/>
                  <a:gd name="T3" fmla="*/ 0 h 78"/>
                  <a:gd name="T4" fmla="*/ 0 w 80"/>
                  <a:gd name="T5" fmla="*/ 1 h 78"/>
                  <a:gd name="T6" fmla="*/ 0 w 80"/>
                  <a:gd name="T7" fmla="*/ 1 h 78"/>
                  <a:gd name="T8" fmla="*/ 0 w 80"/>
                  <a:gd name="T9" fmla="*/ 1 h 78"/>
                  <a:gd name="T10" fmla="*/ 0 w 80"/>
                  <a:gd name="T11" fmla="*/ 1 h 78"/>
                  <a:gd name="T12" fmla="*/ 0 w 80"/>
                  <a:gd name="T13" fmla="*/ 1 h 78"/>
                  <a:gd name="T14" fmla="*/ 0 w 80"/>
                  <a:gd name="T15" fmla="*/ 1 h 78"/>
                  <a:gd name="T16" fmla="*/ 0 w 80"/>
                  <a:gd name="T17" fmla="*/ 1 h 78"/>
                  <a:gd name="T18" fmla="*/ 0 w 80"/>
                  <a:gd name="T19" fmla="*/ 1 h 78"/>
                  <a:gd name="T20" fmla="*/ 0 w 80"/>
                  <a:gd name="T21" fmla="*/ 1 h 78"/>
                  <a:gd name="T22" fmla="*/ 0 w 80"/>
                  <a:gd name="T23" fmla="*/ 1 h 78"/>
                  <a:gd name="T24" fmla="*/ 0 w 80"/>
                  <a:gd name="T25" fmla="*/ 1 h 78"/>
                  <a:gd name="T26" fmla="*/ 0 w 80"/>
                  <a:gd name="T27" fmla="*/ 1 h 78"/>
                  <a:gd name="T28" fmla="*/ 0 w 80"/>
                  <a:gd name="T29" fmla="*/ 1 h 78"/>
                  <a:gd name="T30" fmla="*/ 0 w 80"/>
                  <a:gd name="T31" fmla="*/ 1 h 78"/>
                  <a:gd name="T32" fmla="*/ 0 w 80"/>
                  <a:gd name="T33" fmla="*/ 1 h 78"/>
                  <a:gd name="T34" fmla="*/ 0 w 80"/>
                  <a:gd name="T35" fmla="*/ 1 h 78"/>
                  <a:gd name="T36" fmla="*/ 0 w 80"/>
                  <a:gd name="T37" fmla="*/ 1 h 78"/>
                  <a:gd name="T38" fmla="*/ 0 w 80"/>
                  <a:gd name="T39" fmla="*/ 1 h 78"/>
                  <a:gd name="T40" fmla="*/ 0 w 80"/>
                  <a:gd name="T41" fmla="*/ 1 h 78"/>
                  <a:gd name="T42" fmla="*/ 0 w 80"/>
                  <a:gd name="T43" fmla="*/ 1 h 78"/>
                  <a:gd name="T44" fmla="*/ 0 w 80"/>
                  <a:gd name="T45" fmla="*/ 1 h 78"/>
                  <a:gd name="T46" fmla="*/ 0 w 80"/>
                  <a:gd name="T47" fmla="*/ 1 h 78"/>
                  <a:gd name="T48" fmla="*/ 0 w 80"/>
                  <a:gd name="T49" fmla="*/ 1 h 78"/>
                  <a:gd name="T50" fmla="*/ 0 w 80"/>
                  <a:gd name="T51" fmla="*/ 1 h 78"/>
                  <a:gd name="T52" fmla="*/ 0 w 80"/>
                  <a:gd name="T53" fmla="*/ 1 h 78"/>
                  <a:gd name="T54" fmla="*/ 0 w 80"/>
                  <a:gd name="T55" fmla="*/ 1 h 78"/>
                  <a:gd name="T56" fmla="*/ 0 w 80"/>
                  <a:gd name="T57" fmla="*/ 1 h 78"/>
                  <a:gd name="T58" fmla="*/ 0 w 80"/>
                  <a:gd name="T59" fmla="*/ 1 h 78"/>
                  <a:gd name="T60" fmla="*/ 0 w 80"/>
                  <a:gd name="T61" fmla="*/ 1 h 78"/>
                  <a:gd name="T62" fmla="*/ 0 w 80"/>
                  <a:gd name="T63" fmla="*/ 1 h 78"/>
                  <a:gd name="T64" fmla="*/ 0 w 80"/>
                  <a:gd name="T65" fmla="*/ 1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7" y="1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3"/>
                    </a:lnTo>
                    <a:lnTo>
                      <a:pt x="17" y="7"/>
                    </a:lnTo>
                    <a:lnTo>
                      <a:pt x="12" y="12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1" y="32"/>
                    </a:lnTo>
                    <a:lnTo>
                      <a:pt x="0" y="40"/>
                    </a:lnTo>
                    <a:lnTo>
                      <a:pt x="1" y="48"/>
                    </a:lnTo>
                    <a:lnTo>
                      <a:pt x="4" y="55"/>
                    </a:lnTo>
                    <a:lnTo>
                      <a:pt x="7" y="62"/>
                    </a:lnTo>
                    <a:lnTo>
                      <a:pt x="13" y="68"/>
                    </a:lnTo>
                    <a:lnTo>
                      <a:pt x="19" y="73"/>
                    </a:lnTo>
                    <a:lnTo>
                      <a:pt x="25" y="76"/>
                    </a:lnTo>
                    <a:lnTo>
                      <a:pt x="33" y="78"/>
                    </a:lnTo>
                    <a:lnTo>
                      <a:pt x="42" y="78"/>
                    </a:lnTo>
                    <a:lnTo>
                      <a:pt x="50" y="78"/>
                    </a:lnTo>
                    <a:lnTo>
                      <a:pt x="57" y="75"/>
                    </a:lnTo>
                    <a:lnTo>
                      <a:pt x="63" y="71"/>
                    </a:lnTo>
                    <a:lnTo>
                      <a:pt x="69" y="67"/>
                    </a:lnTo>
                    <a:lnTo>
                      <a:pt x="74" y="61"/>
                    </a:lnTo>
                    <a:lnTo>
                      <a:pt x="77" y="54"/>
                    </a:lnTo>
                    <a:lnTo>
                      <a:pt x="80" y="46"/>
                    </a:lnTo>
                    <a:lnTo>
                      <a:pt x="80" y="38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2" y="6"/>
                    </a:lnTo>
                    <a:lnTo>
                      <a:pt x="55" y="2"/>
                    </a:lnTo>
                    <a:lnTo>
                      <a:pt x="47" y="1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0385" name="Freeform 54"/>
              <p:cNvSpPr/>
              <p:nvPr/>
            </p:nvSpPr>
            <p:spPr bwMode="auto">
              <a:xfrm>
                <a:off x="4127" y="4147"/>
                <a:ext cx="39" cy="39"/>
              </a:xfrm>
              <a:custGeom>
                <a:avLst/>
                <a:gdLst>
                  <a:gd name="T0" fmla="*/ 0 w 80"/>
                  <a:gd name="T1" fmla="*/ 0 h 79"/>
                  <a:gd name="T2" fmla="*/ 0 w 80"/>
                  <a:gd name="T3" fmla="*/ 0 h 79"/>
                  <a:gd name="T4" fmla="*/ 0 w 80"/>
                  <a:gd name="T5" fmla="*/ 0 h 79"/>
                  <a:gd name="T6" fmla="*/ 0 w 80"/>
                  <a:gd name="T7" fmla="*/ 0 h 79"/>
                  <a:gd name="T8" fmla="*/ 0 w 80"/>
                  <a:gd name="T9" fmla="*/ 0 h 79"/>
                  <a:gd name="T10" fmla="*/ 0 w 80"/>
                  <a:gd name="T11" fmla="*/ 0 h 79"/>
                  <a:gd name="T12" fmla="*/ 0 w 80"/>
                  <a:gd name="T13" fmla="*/ 0 h 79"/>
                  <a:gd name="T14" fmla="*/ 0 w 80"/>
                  <a:gd name="T15" fmla="*/ 0 h 79"/>
                  <a:gd name="T16" fmla="*/ 0 w 80"/>
                  <a:gd name="T17" fmla="*/ 0 h 79"/>
                  <a:gd name="T18" fmla="*/ 0 w 80"/>
                  <a:gd name="T19" fmla="*/ 0 h 79"/>
                  <a:gd name="T20" fmla="*/ 0 w 80"/>
                  <a:gd name="T21" fmla="*/ 0 h 79"/>
                  <a:gd name="T22" fmla="*/ 0 w 80"/>
                  <a:gd name="T23" fmla="*/ 0 h 79"/>
                  <a:gd name="T24" fmla="*/ 0 w 80"/>
                  <a:gd name="T25" fmla="*/ 0 h 79"/>
                  <a:gd name="T26" fmla="*/ 0 w 80"/>
                  <a:gd name="T27" fmla="*/ 0 h 79"/>
                  <a:gd name="T28" fmla="*/ 0 w 80"/>
                  <a:gd name="T29" fmla="*/ 0 h 79"/>
                  <a:gd name="T30" fmla="*/ 0 w 80"/>
                  <a:gd name="T31" fmla="*/ 0 h 79"/>
                  <a:gd name="T32" fmla="*/ 0 w 80"/>
                  <a:gd name="T33" fmla="*/ 0 h 79"/>
                  <a:gd name="T34" fmla="*/ 0 w 80"/>
                  <a:gd name="T35" fmla="*/ 0 h 79"/>
                  <a:gd name="T36" fmla="*/ 0 w 80"/>
                  <a:gd name="T37" fmla="*/ 0 h 79"/>
                  <a:gd name="T38" fmla="*/ 0 w 80"/>
                  <a:gd name="T39" fmla="*/ 0 h 79"/>
                  <a:gd name="T40" fmla="*/ 0 w 80"/>
                  <a:gd name="T41" fmla="*/ 0 h 79"/>
                  <a:gd name="T42" fmla="*/ 0 w 80"/>
                  <a:gd name="T43" fmla="*/ 0 h 79"/>
                  <a:gd name="T44" fmla="*/ 0 w 80"/>
                  <a:gd name="T45" fmla="*/ 0 h 79"/>
                  <a:gd name="T46" fmla="*/ 0 w 80"/>
                  <a:gd name="T47" fmla="*/ 0 h 79"/>
                  <a:gd name="T48" fmla="*/ 0 w 80"/>
                  <a:gd name="T49" fmla="*/ 0 h 79"/>
                  <a:gd name="T50" fmla="*/ 0 w 80"/>
                  <a:gd name="T51" fmla="*/ 0 h 79"/>
                  <a:gd name="T52" fmla="*/ 0 w 80"/>
                  <a:gd name="T53" fmla="*/ 0 h 79"/>
                  <a:gd name="T54" fmla="*/ 0 w 80"/>
                  <a:gd name="T55" fmla="*/ 0 h 79"/>
                  <a:gd name="T56" fmla="*/ 0 w 80"/>
                  <a:gd name="T57" fmla="*/ 0 h 79"/>
                  <a:gd name="T58" fmla="*/ 0 w 80"/>
                  <a:gd name="T59" fmla="*/ 0 h 79"/>
                  <a:gd name="T60" fmla="*/ 0 w 80"/>
                  <a:gd name="T61" fmla="*/ 0 h 79"/>
                  <a:gd name="T62" fmla="*/ 0 w 80"/>
                  <a:gd name="T63" fmla="*/ 0 h 79"/>
                  <a:gd name="T64" fmla="*/ 0 w 80"/>
                  <a:gd name="T65" fmla="*/ 0 h 7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9">
                    <a:moveTo>
                      <a:pt x="46" y="0"/>
                    </a:moveTo>
                    <a:lnTo>
                      <a:pt x="38" y="0"/>
                    </a:lnTo>
                    <a:lnTo>
                      <a:pt x="30" y="0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8"/>
                    </a:lnTo>
                    <a:lnTo>
                      <a:pt x="2" y="24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40" y="79"/>
                    </a:lnTo>
                    <a:lnTo>
                      <a:pt x="49" y="79"/>
                    </a:lnTo>
                    <a:lnTo>
                      <a:pt x="55" y="75"/>
                    </a:lnTo>
                    <a:lnTo>
                      <a:pt x="62" y="72"/>
                    </a:lnTo>
                    <a:lnTo>
                      <a:pt x="68" y="67"/>
                    </a:lnTo>
                    <a:lnTo>
                      <a:pt x="73" y="61"/>
                    </a:lnTo>
                    <a:lnTo>
                      <a:pt x="76" y="54"/>
                    </a:lnTo>
                    <a:lnTo>
                      <a:pt x="78" y="46"/>
                    </a:lnTo>
                    <a:lnTo>
                      <a:pt x="80" y="38"/>
                    </a:lnTo>
                    <a:lnTo>
                      <a:pt x="78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0386" name="Freeform 55"/>
              <p:cNvSpPr/>
              <p:nvPr/>
            </p:nvSpPr>
            <p:spPr bwMode="auto">
              <a:xfrm>
                <a:off x="4216" y="4162"/>
                <a:ext cx="37" cy="39"/>
              </a:xfrm>
              <a:custGeom>
                <a:avLst/>
                <a:gdLst>
                  <a:gd name="T0" fmla="*/ 1 w 73"/>
                  <a:gd name="T1" fmla="*/ 0 h 79"/>
                  <a:gd name="T2" fmla="*/ 1 w 73"/>
                  <a:gd name="T3" fmla="*/ 0 h 79"/>
                  <a:gd name="T4" fmla="*/ 1 w 73"/>
                  <a:gd name="T5" fmla="*/ 0 h 79"/>
                  <a:gd name="T6" fmla="*/ 1 w 73"/>
                  <a:gd name="T7" fmla="*/ 0 h 79"/>
                  <a:gd name="T8" fmla="*/ 1 w 73"/>
                  <a:gd name="T9" fmla="*/ 0 h 79"/>
                  <a:gd name="T10" fmla="*/ 1 w 73"/>
                  <a:gd name="T11" fmla="*/ 0 h 79"/>
                  <a:gd name="T12" fmla="*/ 1 w 73"/>
                  <a:gd name="T13" fmla="*/ 0 h 79"/>
                  <a:gd name="T14" fmla="*/ 1 w 73"/>
                  <a:gd name="T15" fmla="*/ 0 h 79"/>
                  <a:gd name="T16" fmla="*/ 1 w 73"/>
                  <a:gd name="T17" fmla="*/ 0 h 79"/>
                  <a:gd name="T18" fmla="*/ 1 w 73"/>
                  <a:gd name="T19" fmla="*/ 0 h 79"/>
                  <a:gd name="T20" fmla="*/ 1 w 73"/>
                  <a:gd name="T21" fmla="*/ 0 h 79"/>
                  <a:gd name="T22" fmla="*/ 1 w 73"/>
                  <a:gd name="T23" fmla="*/ 0 h 79"/>
                  <a:gd name="T24" fmla="*/ 0 w 73"/>
                  <a:gd name="T25" fmla="*/ 0 h 79"/>
                  <a:gd name="T26" fmla="*/ 0 w 73"/>
                  <a:gd name="T27" fmla="*/ 0 h 79"/>
                  <a:gd name="T28" fmla="*/ 0 w 73"/>
                  <a:gd name="T29" fmla="*/ 0 h 79"/>
                  <a:gd name="T30" fmla="*/ 1 w 73"/>
                  <a:gd name="T31" fmla="*/ 0 h 79"/>
                  <a:gd name="T32" fmla="*/ 1 w 73"/>
                  <a:gd name="T33" fmla="*/ 0 h 79"/>
                  <a:gd name="T34" fmla="*/ 1 w 73"/>
                  <a:gd name="T35" fmla="*/ 0 h 79"/>
                  <a:gd name="T36" fmla="*/ 1 w 73"/>
                  <a:gd name="T37" fmla="*/ 0 h 79"/>
                  <a:gd name="T38" fmla="*/ 1 w 73"/>
                  <a:gd name="T39" fmla="*/ 0 h 79"/>
                  <a:gd name="T40" fmla="*/ 1 w 73"/>
                  <a:gd name="T41" fmla="*/ 0 h 79"/>
                  <a:gd name="T42" fmla="*/ 1 w 73"/>
                  <a:gd name="T43" fmla="*/ 0 h 79"/>
                  <a:gd name="T44" fmla="*/ 1 w 73"/>
                  <a:gd name="T45" fmla="*/ 0 h 79"/>
                  <a:gd name="T46" fmla="*/ 1 w 73"/>
                  <a:gd name="T47" fmla="*/ 0 h 79"/>
                  <a:gd name="T48" fmla="*/ 1 w 73"/>
                  <a:gd name="T49" fmla="*/ 0 h 79"/>
                  <a:gd name="T50" fmla="*/ 1 w 73"/>
                  <a:gd name="T51" fmla="*/ 0 h 79"/>
                  <a:gd name="T52" fmla="*/ 1 w 73"/>
                  <a:gd name="T53" fmla="*/ 0 h 79"/>
                  <a:gd name="T54" fmla="*/ 1 w 73"/>
                  <a:gd name="T55" fmla="*/ 0 h 79"/>
                  <a:gd name="T56" fmla="*/ 1 w 73"/>
                  <a:gd name="T57" fmla="*/ 0 h 79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73" h="79">
                    <a:moveTo>
                      <a:pt x="73" y="19"/>
                    </a:moveTo>
                    <a:lnTo>
                      <a:pt x="69" y="12"/>
                    </a:lnTo>
                    <a:lnTo>
                      <a:pt x="62" y="7"/>
                    </a:lnTo>
                    <a:lnTo>
                      <a:pt x="54" y="2"/>
                    </a:lnTo>
                    <a:lnTo>
                      <a:pt x="46" y="0"/>
                    </a:lnTo>
                    <a:lnTo>
                      <a:pt x="38" y="0"/>
                    </a:lnTo>
                    <a:lnTo>
                      <a:pt x="30" y="1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0" y="12"/>
                    </a:lnTo>
                    <a:lnTo>
                      <a:pt x="5" y="19"/>
                    </a:lnTo>
                    <a:lnTo>
                      <a:pt x="2" y="25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49"/>
                    </a:lnTo>
                    <a:lnTo>
                      <a:pt x="3" y="55"/>
                    </a:lnTo>
                    <a:lnTo>
                      <a:pt x="7" y="62"/>
                    </a:lnTo>
                    <a:lnTo>
                      <a:pt x="11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35" y="79"/>
                    </a:lnTo>
                    <a:lnTo>
                      <a:pt x="38" y="79"/>
                    </a:lnTo>
                    <a:lnTo>
                      <a:pt x="41" y="79"/>
                    </a:lnTo>
                    <a:lnTo>
                      <a:pt x="43" y="79"/>
                    </a:lnTo>
                    <a:lnTo>
                      <a:pt x="48" y="70"/>
                    </a:lnTo>
                    <a:lnTo>
                      <a:pt x="58" y="52"/>
                    </a:lnTo>
                    <a:lnTo>
                      <a:pt x="69" y="31"/>
                    </a:lnTo>
                    <a:lnTo>
                      <a:pt x="73" y="19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0387" name="Freeform 56"/>
              <p:cNvSpPr/>
              <p:nvPr/>
            </p:nvSpPr>
            <p:spPr bwMode="auto">
              <a:xfrm>
                <a:off x="3983" y="4266"/>
                <a:ext cx="31" cy="33"/>
              </a:xfrm>
              <a:custGeom>
                <a:avLst/>
                <a:gdLst>
                  <a:gd name="T0" fmla="*/ 1 w 61"/>
                  <a:gd name="T1" fmla="*/ 1 h 66"/>
                  <a:gd name="T2" fmla="*/ 1 w 61"/>
                  <a:gd name="T3" fmla="*/ 1 h 66"/>
                  <a:gd name="T4" fmla="*/ 1 w 61"/>
                  <a:gd name="T5" fmla="*/ 1 h 66"/>
                  <a:gd name="T6" fmla="*/ 1 w 61"/>
                  <a:gd name="T7" fmla="*/ 1 h 66"/>
                  <a:gd name="T8" fmla="*/ 1 w 61"/>
                  <a:gd name="T9" fmla="*/ 1 h 66"/>
                  <a:gd name="T10" fmla="*/ 1 w 61"/>
                  <a:gd name="T11" fmla="*/ 1 h 66"/>
                  <a:gd name="T12" fmla="*/ 1 w 61"/>
                  <a:gd name="T13" fmla="*/ 1 h 66"/>
                  <a:gd name="T14" fmla="*/ 1 w 61"/>
                  <a:gd name="T15" fmla="*/ 1 h 66"/>
                  <a:gd name="T16" fmla="*/ 1 w 61"/>
                  <a:gd name="T17" fmla="*/ 1 h 66"/>
                  <a:gd name="T18" fmla="*/ 1 w 61"/>
                  <a:gd name="T19" fmla="*/ 1 h 66"/>
                  <a:gd name="T20" fmla="*/ 1 w 61"/>
                  <a:gd name="T21" fmla="*/ 1 h 66"/>
                  <a:gd name="T22" fmla="*/ 1 w 61"/>
                  <a:gd name="T23" fmla="*/ 1 h 66"/>
                  <a:gd name="T24" fmla="*/ 1 w 61"/>
                  <a:gd name="T25" fmla="*/ 1 h 66"/>
                  <a:gd name="T26" fmla="*/ 1 w 61"/>
                  <a:gd name="T27" fmla="*/ 0 h 66"/>
                  <a:gd name="T28" fmla="*/ 1 w 61"/>
                  <a:gd name="T29" fmla="*/ 1 h 66"/>
                  <a:gd name="T30" fmla="*/ 1 w 61"/>
                  <a:gd name="T31" fmla="*/ 1 h 66"/>
                  <a:gd name="T32" fmla="*/ 0 w 61"/>
                  <a:gd name="T33" fmla="*/ 1 h 66"/>
                  <a:gd name="T34" fmla="*/ 1 w 61"/>
                  <a:gd name="T35" fmla="*/ 1 h 66"/>
                  <a:gd name="T36" fmla="*/ 1 w 61"/>
                  <a:gd name="T37" fmla="*/ 1 h 66"/>
                  <a:gd name="T38" fmla="*/ 1 w 61"/>
                  <a:gd name="T39" fmla="*/ 1 h 66"/>
                  <a:gd name="T40" fmla="*/ 1 w 61"/>
                  <a:gd name="T41" fmla="*/ 1 h 66"/>
                  <a:gd name="T42" fmla="*/ 1 w 61"/>
                  <a:gd name="T43" fmla="*/ 1 h 66"/>
                  <a:gd name="T44" fmla="*/ 1 w 61"/>
                  <a:gd name="T45" fmla="*/ 1 h 66"/>
                  <a:gd name="T46" fmla="*/ 1 w 61"/>
                  <a:gd name="T47" fmla="*/ 1 h 66"/>
                  <a:gd name="T48" fmla="*/ 1 w 61"/>
                  <a:gd name="T49" fmla="*/ 1 h 6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61" h="66">
                    <a:moveTo>
                      <a:pt x="53" y="66"/>
                    </a:moveTo>
                    <a:lnTo>
                      <a:pt x="57" y="61"/>
                    </a:lnTo>
                    <a:lnTo>
                      <a:pt x="59" y="56"/>
                    </a:lnTo>
                    <a:lnTo>
                      <a:pt x="60" y="52"/>
                    </a:lnTo>
                    <a:lnTo>
                      <a:pt x="61" y="47"/>
                    </a:lnTo>
                    <a:lnTo>
                      <a:pt x="61" y="39"/>
                    </a:lnTo>
                    <a:lnTo>
                      <a:pt x="60" y="31"/>
                    </a:lnTo>
                    <a:lnTo>
                      <a:pt x="58" y="24"/>
                    </a:lnTo>
                    <a:lnTo>
                      <a:pt x="55" y="17"/>
                    </a:lnTo>
                    <a:lnTo>
                      <a:pt x="50" y="11"/>
                    </a:lnTo>
                    <a:lnTo>
                      <a:pt x="43" y="7"/>
                    </a:lnTo>
                    <a:lnTo>
                      <a:pt x="36" y="3"/>
                    </a:lnTo>
                    <a:lnTo>
                      <a:pt x="29" y="1"/>
                    </a:lnTo>
                    <a:lnTo>
                      <a:pt x="21" y="0"/>
                    </a:lnTo>
                    <a:lnTo>
                      <a:pt x="13" y="1"/>
                    </a:lnTo>
                    <a:lnTo>
                      <a:pt x="6" y="3"/>
                    </a:lnTo>
                    <a:lnTo>
                      <a:pt x="0" y="7"/>
                    </a:lnTo>
                    <a:lnTo>
                      <a:pt x="2" y="9"/>
                    </a:lnTo>
                    <a:lnTo>
                      <a:pt x="5" y="14"/>
                    </a:lnTo>
                    <a:lnTo>
                      <a:pt x="11" y="22"/>
                    </a:lnTo>
                    <a:lnTo>
                      <a:pt x="19" y="31"/>
                    </a:lnTo>
                    <a:lnTo>
                      <a:pt x="27" y="41"/>
                    </a:lnTo>
                    <a:lnTo>
                      <a:pt x="35" y="51"/>
                    </a:lnTo>
                    <a:lnTo>
                      <a:pt x="44" y="59"/>
                    </a:lnTo>
                    <a:lnTo>
                      <a:pt x="53" y="66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0388" name="Freeform 57"/>
              <p:cNvSpPr/>
              <p:nvPr/>
            </p:nvSpPr>
            <p:spPr bwMode="auto">
              <a:xfrm>
                <a:off x="4852" y="4125"/>
                <a:ext cx="17" cy="17"/>
              </a:xfrm>
              <a:custGeom>
                <a:avLst/>
                <a:gdLst>
                  <a:gd name="T0" fmla="*/ 1 w 34"/>
                  <a:gd name="T1" fmla="*/ 1 h 34"/>
                  <a:gd name="T2" fmla="*/ 1 w 34"/>
                  <a:gd name="T3" fmla="*/ 1 h 34"/>
                  <a:gd name="T4" fmla="*/ 1 w 34"/>
                  <a:gd name="T5" fmla="*/ 1 h 34"/>
                  <a:gd name="T6" fmla="*/ 1 w 34"/>
                  <a:gd name="T7" fmla="*/ 1 h 34"/>
                  <a:gd name="T8" fmla="*/ 1 w 34"/>
                  <a:gd name="T9" fmla="*/ 1 h 34"/>
                  <a:gd name="T10" fmla="*/ 1 w 34"/>
                  <a:gd name="T11" fmla="*/ 1 h 34"/>
                  <a:gd name="T12" fmla="*/ 1 w 34"/>
                  <a:gd name="T13" fmla="*/ 1 h 34"/>
                  <a:gd name="T14" fmla="*/ 1 w 34"/>
                  <a:gd name="T15" fmla="*/ 1 h 34"/>
                  <a:gd name="T16" fmla="*/ 1 w 34"/>
                  <a:gd name="T17" fmla="*/ 1 h 34"/>
                  <a:gd name="T18" fmla="*/ 1 w 34"/>
                  <a:gd name="T19" fmla="*/ 0 h 34"/>
                  <a:gd name="T20" fmla="*/ 1 w 34"/>
                  <a:gd name="T21" fmla="*/ 1 h 34"/>
                  <a:gd name="T22" fmla="*/ 1 w 34"/>
                  <a:gd name="T23" fmla="*/ 1 h 34"/>
                  <a:gd name="T24" fmla="*/ 0 w 34"/>
                  <a:gd name="T25" fmla="*/ 1 h 34"/>
                  <a:gd name="T26" fmla="*/ 0 w 34"/>
                  <a:gd name="T27" fmla="*/ 1 h 34"/>
                  <a:gd name="T28" fmla="*/ 1 w 34"/>
                  <a:gd name="T29" fmla="*/ 1 h 34"/>
                  <a:gd name="T30" fmla="*/ 1 w 34"/>
                  <a:gd name="T31" fmla="*/ 1 h 34"/>
                  <a:gd name="T32" fmla="*/ 1 w 34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4">
                    <a:moveTo>
                      <a:pt x="12" y="34"/>
                    </a:moveTo>
                    <a:lnTo>
                      <a:pt x="19" y="34"/>
                    </a:lnTo>
                    <a:lnTo>
                      <a:pt x="24" y="33"/>
                    </a:lnTo>
                    <a:lnTo>
                      <a:pt x="29" y="28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2" y="10"/>
                    </a:lnTo>
                    <a:lnTo>
                      <a:pt x="28" y="5"/>
                    </a:lnTo>
                    <a:lnTo>
                      <a:pt x="22" y="2"/>
                    </a:lnTo>
                    <a:lnTo>
                      <a:pt x="15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6" y="30"/>
                    </a:lnTo>
                    <a:lnTo>
                      <a:pt x="12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0389" name="Freeform 58"/>
              <p:cNvSpPr/>
              <p:nvPr/>
            </p:nvSpPr>
            <p:spPr bwMode="auto">
              <a:xfrm>
                <a:off x="4885" y="4152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0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1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1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8" y="3"/>
                    </a:lnTo>
                    <a:lnTo>
                      <a:pt x="22" y="0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1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0390" name="Freeform 59"/>
              <p:cNvSpPr/>
              <p:nvPr/>
            </p:nvSpPr>
            <p:spPr bwMode="auto">
              <a:xfrm>
                <a:off x="4701" y="4202"/>
                <a:ext cx="17" cy="17"/>
              </a:xfrm>
              <a:custGeom>
                <a:avLst/>
                <a:gdLst>
                  <a:gd name="T0" fmla="*/ 1 w 34"/>
                  <a:gd name="T1" fmla="*/ 1 h 33"/>
                  <a:gd name="T2" fmla="*/ 1 w 34"/>
                  <a:gd name="T3" fmla="*/ 1 h 33"/>
                  <a:gd name="T4" fmla="*/ 1 w 34"/>
                  <a:gd name="T5" fmla="*/ 1 h 33"/>
                  <a:gd name="T6" fmla="*/ 1 w 34"/>
                  <a:gd name="T7" fmla="*/ 1 h 33"/>
                  <a:gd name="T8" fmla="*/ 1 w 34"/>
                  <a:gd name="T9" fmla="*/ 1 h 33"/>
                  <a:gd name="T10" fmla="*/ 1 w 34"/>
                  <a:gd name="T11" fmla="*/ 1 h 33"/>
                  <a:gd name="T12" fmla="*/ 1 w 34"/>
                  <a:gd name="T13" fmla="*/ 1 h 33"/>
                  <a:gd name="T14" fmla="*/ 1 w 34"/>
                  <a:gd name="T15" fmla="*/ 1 h 33"/>
                  <a:gd name="T16" fmla="*/ 1 w 34"/>
                  <a:gd name="T17" fmla="*/ 1 h 33"/>
                  <a:gd name="T18" fmla="*/ 1 w 34"/>
                  <a:gd name="T19" fmla="*/ 0 h 33"/>
                  <a:gd name="T20" fmla="*/ 1 w 34"/>
                  <a:gd name="T21" fmla="*/ 1 h 33"/>
                  <a:gd name="T22" fmla="*/ 1 w 34"/>
                  <a:gd name="T23" fmla="*/ 1 h 33"/>
                  <a:gd name="T24" fmla="*/ 1 w 34"/>
                  <a:gd name="T25" fmla="*/ 1 h 33"/>
                  <a:gd name="T26" fmla="*/ 0 w 34"/>
                  <a:gd name="T27" fmla="*/ 1 h 33"/>
                  <a:gd name="T28" fmla="*/ 1 w 34"/>
                  <a:gd name="T29" fmla="*/ 1 h 33"/>
                  <a:gd name="T30" fmla="*/ 1 w 34"/>
                  <a:gd name="T31" fmla="*/ 1 h 33"/>
                  <a:gd name="T32" fmla="*/ 1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3"/>
                    </a:moveTo>
                    <a:lnTo>
                      <a:pt x="19" y="33"/>
                    </a:lnTo>
                    <a:lnTo>
                      <a:pt x="25" y="32"/>
                    </a:lnTo>
                    <a:lnTo>
                      <a:pt x="29" y="28"/>
                    </a:lnTo>
                    <a:lnTo>
                      <a:pt x="33" y="22"/>
                    </a:lnTo>
                    <a:lnTo>
                      <a:pt x="34" y="16"/>
                    </a:lnTo>
                    <a:lnTo>
                      <a:pt x="33" y="9"/>
                    </a:lnTo>
                    <a:lnTo>
                      <a:pt x="28" y="5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10" y="2"/>
                    </a:lnTo>
                    <a:lnTo>
                      <a:pt x="5" y="6"/>
                    </a:lnTo>
                    <a:lnTo>
                      <a:pt x="2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30"/>
                    </a:lnTo>
                    <a:lnTo>
                      <a:pt x="12" y="3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0391" name="Freeform 60"/>
              <p:cNvSpPr/>
              <p:nvPr/>
            </p:nvSpPr>
            <p:spPr bwMode="auto">
              <a:xfrm>
                <a:off x="4742" y="4201"/>
                <a:ext cx="16" cy="17"/>
              </a:xfrm>
              <a:custGeom>
                <a:avLst/>
                <a:gdLst>
                  <a:gd name="T0" fmla="*/ 0 w 34"/>
                  <a:gd name="T1" fmla="*/ 1 h 33"/>
                  <a:gd name="T2" fmla="*/ 0 w 34"/>
                  <a:gd name="T3" fmla="*/ 1 h 33"/>
                  <a:gd name="T4" fmla="*/ 0 w 34"/>
                  <a:gd name="T5" fmla="*/ 1 h 33"/>
                  <a:gd name="T6" fmla="*/ 0 w 34"/>
                  <a:gd name="T7" fmla="*/ 1 h 33"/>
                  <a:gd name="T8" fmla="*/ 0 w 34"/>
                  <a:gd name="T9" fmla="*/ 1 h 33"/>
                  <a:gd name="T10" fmla="*/ 0 w 34"/>
                  <a:gd name="T11" fmla="*/ 1 h 33"/>
                  <a:gd name="T12" fmla="*/ 0 w 34"/>
                  <a:gd name="T13" fmla="*/ 1 h 33"/>
                  <a:gd name="T14" fmla="*/ 0 w 34"/>
                  <a:gd name="T15" fmla="*/ 1 h 33"/>
                  <a:gd name="T16" fmla="*/ 0 w 34"/>
                  <a:gd name="T17" fmla="*/ 1 h 33"/>
                  <a:gd name="T18" fmla="*/ 0 w 34"/>
                  <a:gd name="T19" fmla="*/ 0 h 33"/>
                  <a:gd name="T20" fmla="*/ 0 w 34"/>
                  <a:gd name="T21" fmla="*/ 1 h 33"/>
                  <a:gd name="T22" fmla="*/ 0 w 34"/>
                  <a:gd name="T23" fmla="*/ 1 h 33"/>
                  <a:gd name="T24" fmla="*/ 0 w 34"/>
                  <a:gd name="T25" fmla="*/ 1 h 33"/>
                  <a:gd name="T26" fmla="*/ 0 w 34"/>
                  <a:gd name="T27" fmla="*/ 1 h 33"/>
                  <a:gd name="T28" fmla="*/ 0 w 34"/>
                  <a:gd name="T29" fmla="*/ 1 h 33"/>
                  <a:gd name="T30" fmla="*/ 0 w 34"/>
                  <a:gd name="T31" fmla="*/ 1 h 33"/>
                  <a:gd name="T32" fmla="*/ 0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2"/>
                    </a:moveTo>
                    <a:lnTo>
                      <a:pt x="19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1" y="9"/>
                    </a:lnTo>
                    <a:lnTo>
                      <a:pt x="28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0392" name="Freeform 61"/>
              <p:cNvSpPr/>
              <p:nvPr/>
            </p:nvSpPr>
            <p:spPr bwMode="auto">
              <a:xfrm>
                <a:off x="4782" y="4209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1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5" y="29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0393" name="Freeform 62"/>
              <p:cNvSpPr/>
              <p:nvPr/>
            </p:nvSpPr>
            <p:spPr bwMode="auto">
              <a:xfrm>
                <a:off x="4820" y="4226"/>
                <a:ext cx="17" cy="17"/>
              </a:xfrm>
              <a:custGeom>
                <a:avLst/>
                <a:gdLst>
                  <a:gd name="T0" fmla="*/ 1 w 33"/>
                  <a:gd name="T1" fmla="*/ 1 h 34"/>
                  <a:gd name="T2" fmla="*/ 1 w 33"/>
                  <a:gd name="T3" fmla="*/ 1 h 34"/>
                  <a:gd name="T4" fmla="*/ 1 w 33"/>
                  <a:gd name="T5" fmla="*/ 1 h 34"/>
                  <a:gd name="T6" fmla="*/ 1 w 33"/>
                  <a:gd name="T7" fmla="*/ 1 h 34"/>
                  <a:gd name="T8" fmla="*/ 1 w 33"/>
                  <a:gd name="T9" fmla="*/ 1 h 34"/>
                  <a:gd name="T10" fmla="*/ 1 w 33"/>
                  <a:gd name="T11" fmla="*/ 1 h 34"/>
                  <a:gd name="T12" fmla="*/ 1 w 33"/>
                  <a:gd name="T13" fmla="*/ 1 h 34"/>
                  <a:gd name="T14" fmla="*/ 1 w 33"/>
                  <a:gd name="T15" fmla="*/ 1 h 34"/>
                  <a:gd name="T16" fmla="*/ 1 w 33"/>
                  <a:gd name="T17" fmla="*/ 1 h 34"/>
                  <a:gd name="T18" fmla="*/ 1 w 33"/>
                  <a:gd name="T19" fmla="*/ 0 h 34"/>
                  <a:gd name="T20" fmla="*/ 1 w 33"/>
                  <a:gd name="T21" fmla="*/ 1 h 34"/>
                  <a:gd name="T22" fmla="*/ 1 w 33"/>
                  <a:gd name="T23" fmla="*/ 1 h 34"/>
                  <a:gd name="T24" fmla="*/ 1 w 33"/>
                  <a:gd name="T25" fmla="*/ 1 h 34"/>
                  <a:gd name="T26" fmla="*/ 0 w 33"/>
                  <a:gd name="T27" fmla="*/ 1 h 34"/>
                  <a:gd name="T28" fmla="*/ 1 w 33"/>
                  <a:gd name="T29" fmla="*/ 1 h 34"/>
                  <a:gd name="T30" fmla="*/ 1 w 33"/>
                  <a:gd name="T31" fmla="*/ 1 h 34"/>
                  <a:gd name="T32" fmla="*/ 1 w 33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4">
                    <a:moveTo>
                      <a:pt x="11" y="34"/>
                    </a:moveTo>
                    <a:lnTo>
                      <a:pt x="18" y="34"/>
                    </a:lnTo>
                    <a:lnTo>
                      <a:pt x="24" y="33"/>
                    </a:lnTo>
                    <a:lnTo>
                      <a:pt x="30" y="28"/>
                    </a:lnTo>
                    <a:lnTo>
                      <a:pt x="33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7" y="5"/>
                    </a:lnTo>
                    <a:lnTo>
                      <a:pt x="22" y="1"/>
                    </a:lnTo>
                    <a:lnTo>
                      <a:pt x="16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1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5" y="30"/>
                    </a:lnTo>
                    <a:lnTo>
                      <a:pt x="11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0394" name="Freeform 63"/>
              <p:cNvSpPr/>
              <p:nvPr/>
            </p:nvSpPr>
            <p:spPr bwMode="auto">
              <a:xfrm>
                <a:off x="4853" y="4250"/>
                <a:ext cx="16" cy="16"/>
              </a:xfrm>
              <a:custGeom>
                <a:avLst/>
                <a:gdLst>
                  <a:gd name="T0" fmla="*/ 0 w 33"/>
                  <a:gd name="T1" fmla="*/ 0 h 33"/>
                  <a:gd name="T2" fmla="*/ 0 w 33"/>
                  <a:gd name="T3" fmla="*/ 0 h 33"/>
                  <a:gd name="T4" fmla="*/ 0 w 33"/>
                  <a:gd name="T5" fmla="*/ 0 h 33"/>
                  <a:gd name="T6" fmla="*/ 0 w 33"/>
                  <a:gd name="T7" fmla="*/ 0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0 h 33"/>
                  <a:gd name="T14" fmla="*/ 0 w 33"/>
                  <a:gd name="T15" fmla="*/ 0 h 33"/>
                  <a:gd name="T16" fmla="*/ 0 w 33"/>
                  <a:gd name="T17" fmla="*/ 0 h 33"/>
                  <a:gd name="T18" fmla="*/ 0 w 33"/>
                  <a:gd name="T19" fmla="*/ 0 h 33"/>
                  <a:gd name="T20" fmla="*/ 0 w 33"/>
                  <a:gd name="T21" fmla="*/ 0 h 33"/>
                  <a:gd name="T22" fmla="*/ 0 w 33"/>
                  <a:gd name="T23" fmla="*/ 0 h 33"/>
                  <a:gd name="T24" fmla="*/ 0 w 33"/>
                  <a:gd name="T25" fmla="*/ 0 h 33"/>
                  <a:gd name="T26" fmla="*/ 0 w 33"/>
                  <a:gd name="T27" fmla="*/ 0 h 33"/>
                  <a:gd name="T28" fmla="*/ 0 w 33"/>
                  <a:gd name="T29" fmla="*/ 0 h 33"/>
                  <a:gd name="T30" fmla="*/ 0 w 33"/>
                  <a:gd name="T31" fmla="*/ 0 h 33"/>
                  <a:gd name="T32" fmla="*/ 0 w 33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2" y="32"/>
                    </a:moveTo>
                    <a:lnTo>
                      <a:pt x="18" y="33"/>
                    </a:lnTo>
                    <a:lnTo>
                      <a:pt x="25" y="32"/>
                    </a:lnTo>
                    <a:lnTo>
                      <a:pt x="29" y="27"/>
                    </a:lnTo>
                    <a:lnTo>
                      <a:pt x="33" y="21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1" y="1"/>
                    </a:lnTo>
                    <a:lnTo>
                      <a:pt x="15" y="0"/>
                    </a:lnTo>
                    <a:lnTo>
                      <a:pt x="8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0395" name="Freeform 64"/>
              <p:cNvSpPr/>
              <p:nvPr/>
            </p:nvSpPr>
            <p:spPr bwMode="auto">
              <a:xfrm>
                <a:off x="4680" y="4230"/>
                <a:ext cx="188" cy="72"/>
              </a:xfrm>
              <a:custGeom>
                <a:avLst/>
                <a:gdLst>
                  <a:gd name="T0" fmla="*/ 1 w 376"/>
                  <a:gd name="T1" fmla="*/ 1 h 144"/>
                  <a:gd name="T2" fmla="*/ 1 w 376"/>
                  <a:gd name="T3" fmla="*/ 1 h 144"/>
                  <a:gd name="T4" fmla="*/ 1 w 376"/>
                  <a:gd name="T5" fmla="*/ 1 h 144"/>
                  <a:gd name="T6" fmla="*/ 1 w 376"/>
                  <a:gd name="T7" fmla="*/ 1 h 144"/>
                  <a:gd name="T8" fmla="*/ 1 w 376"/>
                  <a:gd name="T9" fmla="*/ 1 h 144"/>
                  <a:gd name="T10" fmla="*/ 1 w 376"/>
                  <a:gd name="T11" fmla="*/ 1 h 144"/>
                  <a:gd name="T12" fmla="*/ 1 w 376"/>
                  <a:gd name="T13" fmla="*/ 1 h 144"/>
                  <a:gd name="T14" fmla="*/ 1 w 376"/>
                  <a:gd name="T15" fmla="*/ 1 h 144"/>
                  <a:gd name="T16" fmla="*/ 1 w 376"/>
                  <a:gd name="T17" fmla="*/ 1 h 144"/>
                  <a:gd name="T18" fmla="*/ 1 w 376"/>
                  <a:gd name="T19" fmla="*/ 1 h 144"/>
                  <a:gd name="T20" fmla="*/ 1 w 376"/>
                  <a:gd name="T21" fmla="*/ 1 h 144"/>
                  <a:gd name="T22" fmla="*/ 1 w 376"/>
                  <a:gd name="T23" fmla="*/ 1 h 144"/>
                  <a:gd name="T24" fmla="*/ 1 w 376"/>
                  <a:gd name="T25" fmla="*/ 1 h 144"/>
                  <a:gd name="T26" fmla="*/ 1 w 376"/>
                  <a:gd name="T27" fmla="*/ 1 h 144"/>
                  <a:gd name="T28" fmla="*/ 1 w 376"/>
                  <a:gd name="T29" fmla="*/ 1 h 144"/>
                  <a:gd name="T30" fmla="*/ 1 w 376"/>
                  <a:gd name="T31" fmla="*/ 1 h 144"/>
                  <a:gd name="T32" fmla="*/ 1 w 376"/>
                  <a:gd name="T33" fmla="*/ 1 h 144"/>
                  <a:gd name="T34" fmla="*/ 1 w 376"/>
                  <a:gd name="T35" fmla="*/ 1 h 144"/>
                  <a:gd name="T36" fmla="*/ 1 w 376"/>
                  <a:gd name="T37" fmla="*/ 1 h 144"/>
                  <a:gd name="T38" fmla="*/ 1 w 376"/>
                  <a:gd name="T39" fmla="*/ 0 h 144"/>
                  <a:gd name="T40" fmla="*/ 1 w 376"/>
                  <a:gd name="T41" fmla="*/ 1 h 144"/>
                  <a:gd name="T42" fmla="*/ 1 w 376"/>
                  <a:gd name="T43" fmla="*/ 1 h 144"/>
                  <a:gd name="T44" fmla="*/ 1 w 376"/>
                  <a:gd name="T45" fmla="*/ 1 h 144"/>
                  <a:gd name="T46" fmla="*/ 1 w 376"/>
                  <a:gd name="T47" fmla="*/ 1 h 144"/>
                  <a:gd name="T48" fmla="*/ 0 w 376"/>
                  <a:gd name="T49" fmla="*/ 1 h 144"/>
                  <a:gd name="T50" fmla="*/ 1 w 376"/>
                  <a:gd name="T51" fmla="*/ 1 h 144"/>
                  <a:gd name="T52" fmla="*/ 1 w 376"/>
                  <a:gd name="T53" fmla="*/ 1 h 144"/>
                  <a:gd name="T54" fmla="*/ 1 w 376"/>
                  <a:gd name="T55" fmla="*/ 1 h 144"/>
                  <a:gd name="T56" fmla="*/ 1 w 376"/>
                  <a:gd name="T57" fmla="*/ 1 h 144"/>
                  <a:gd name="T58" fmla="*/ 1 w 376"/>
                  <a:gd name="T59" fmla="*/ 1 h 144"/>
                  <a:gd name="T60" fmla="*/ 1 w 376"/>
                  <a:gd name="T61" fmla="*/ 1 h 144"/>
                  <a:gd name="T62" fmla="*/ 1 w 376"/>
                  <a:gd name="T63" fmla="*/ 1 h 144"/>
                  <a:gd name="T64" fmla="*/ 1 w 376"/>
                  <a:gd name="T65" fmla="*/ 1 h 144"/>
                  <a:gd name="T66" fmla="*/ 1 w 376"/>
                  <a:gd name="T67" fmla="*/ 1 h 144"/>
                  <a:gd name="T68" fmla="*/ 1 w 376"/>
                  <a:gd name="T69" fmla="*/ 1 h 144"/>
                  <a:gd name="T70" fmla="*/ 1 w 376"/>
                  <a:gd name="T71" fmla="*/ 1 h 144"/>
                  <a:gd name="T72" fmla="*/ 1 w 376"/>
                  <a:gd name="T73" fmla="*/ 1 h 144"/>
                  <a:gd name="T74" fmla="*/ 1 w 376"/>
                  <a:gd name="T75" fmla="*/ 1 h 144"/>
                  <a:gd name="T76" fmla="*/ 1 w 376"/>
                  <a:gd name="T77" fmla="*/ 1 h 144"/>
                  <a:gd name="T78" fmla="*/ 1 w 376"/>
                  <a:gd name="T79" fmla="*/ 1 h 144"/>
                  <a:gd name="T80" fmla="*/ 1 w 376"/>
                  <a:gd name="T81" fmla="*/ 1 h 144"/>
                  <a:gd name="T82" fmla="*/ 1 w 376"/>
                  <a:gd name="T83" fmla="*/ 1 h 144"/>
                  <a:gd name="T84" fmla="*/ 1 w 376"/>
                  <a:gd name="T85" fmla="*/ 1 h 144"/>
                  <a:gd name="T86" fmla="*/ 1 w 376"/>
                  <a:gd name="T87" fmla="*/ 1 h 144"/>
                  <a:gd name="T88" fmla="*/ 1 w 376"/>
                  <a:gd name="T89" fmla="*/ 1 h 144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376" h="144">
                    <a:moveTo>
                      <a:pt x="340" y="144"/>
                    </a:moveTo>
                    <a:lnTo>
                      <a:pt x="344" y="141"/>
                    </a:lnTo>
                    <a:lnTo>
                      <a:pt x="349" y="137"/>
                    </a:lnTo>
                    <a:lnTo>
                      <a:pt x="353" y="134"/>
                    </a:lnTo>
                    <a:lnTo>
                      <a:pt x="358" y="130"/>
                    </a:lnTo>
                    <a:lnTo>
                      <a:pt x="363" y="127"/>
                    </a:lnTo>
                    <a:lnTo>
                      <a:pt x="367" y="122"/>
                    </a:lnTo>
                    <a:lnTo>
                      <a:pt x="372" y="119"/>
                    </a:lnTo>
                    <a:lnTo>
                      <a:pt x="376" y="114"/>
                    </a:lnTo>
                    <a:lnTo>
                      <a:pt x="358" y="95"/>
                    </a:lnTo>
                    <a:lnTo>
                      <a:pt x="337" y="76"/>
                    </a:lnTo>
                    <a:lnTo>
                      <a:pt x="314" y="60"/>
                    </a:lnTo>
                    <a:lnTo>
                      <a:pt x="291" y="46"/>
                    </a:lnTo>
                    <a:lnTo>
                      <a:pt x="266" y="34"/>
                    </a:lnTo>
                    <a:lnTo>
                      <a:pt x="239" y="23"/>
                    </a:lnTo>
                    <a:lnTo>
                      <a:pt x="213" y="15"/>
                    </a:lnTo>
                    <a:lnTo>
                      <a:pt x="186" y="9"/>
                    </a:lnTo>
                    <a:lnTo>
                      <a:pt x="160" y="5"/>
                    </a:lnTo>
                    <a:lnTo>
                      <a:pt x="133" y="1"/>
                    </a:lnTo>
                    <a:lnTo>
                      <a:pt x="108" y="0"/>
                    </a:lnTo>
                    <a:lnTo>
                      <a:pt x="83" y="1"/>
                    </a:lnTo>
                    <a:lnTo>
                      <a:pt x="60" y="4"/>
                    </a:lnTo>
                    <a:lnTo>
                      <a:pt x="38" y="7"/>
                    </a:lnTo>
                    <a:lnTo>
                      <a:pt x="17" y="13"/>
                    </a:lnTo>
                    <a:lnTo>
                      <a:pt x="0" y="20"/>
                    </a:lnTo>
                    <a:lnTo>
                      <a:pt x="4" y="32"/>
                    </a:lnTo>
                    <a:lnTo>
                      <a:pt x="9" y="45"/>
                    </a:lnTo>
                    <a:lnTo>
                      <a:pt x="15" y="58"/>
                    </a:lnTo>
                    <a:lnTo>
                      <a:pt x="21" y="69"/>
                    </a:lnTo>
                    <a:lnTo>
                      <a:pt x="40" y="60"/>
                    </a:lnTo>
                    <a:lnTo>
                      <a:pt x="61" y="54"/>
                    </a:lnTo>
                    <a:lnTo>
                      <a:pt x="83" y="50"/>
                    </a:lnTo>
                    <a:lnTo>
                      <a:pt x="106" y="47"/>
                    </a:lnTo>
                    <a:lnTo>
                      <a:pt x="128" y="47"/>
                    </a:lnTo>
                    <a:lnTo>
                      <a:pt x="151" y="49"/>
                    </a:lnTo>
                    <a:lnTo>
                      <a:pt x="174" y="52"/>
                    </a:lnTo>
                    <a:lnTo>
                      <a:pt x="197" y="58"/>
                    </a:lnTo>
                    <a:lnTo>
                      <a:pt x="219" y="65"/>
                    </a:lnTo>
                    <a:lnTo>
                      <a:pt x="241" y="73"/>
                    </a:lnTo>
                    <a:lnTo>
                      <a:pt x="261" y="82"/>
                    </a:lnTo>
                    <a:lnTo>
                      <a:pt x="280" y="92"/>
                    </a:lnTo>
                    <a:lnTo>
                      <a:pt x="298" y="104"/>
                    </a:lnTo>
                    <a:lnTo>
                      <a:pt x="314" y="117"/>
                    </a:lnTo>
                    <a:lnTo>
                      <a:pt x="328" y="130"/>
                    </a:lnTo>
                    <a:lnTo>
                      <a:pt x="340" y="144"/>
                    </a:lnTo>
                    <a:close/>
                  </a:path>
                </a:pathLst>
              </a:custGeom>
              <a:solidFill>
                <a:srgbClr val="D100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0396" name="Freeform 65"/>
              <p:cNvSpPr/>
              <p:nvPr/>
            </p:nvSpPr>
            <p:spPr bwMode="auto">
              <a:xfrm>
                <a:off x="3482" y="4271"/>
                <a:ext cx="1433" cy="69"/>
              </a:xfrm>
              <a:custGeom>
                <a:avLst/>
                <a:gdLst>
                  <a:gd name="T0" fmla="*/ 0 w 2868"/>
                  <a:gd name="T1" fmla="*/ 1 h 137"/>
                  <a:gd name="T2" fmla="*/ 0 w 2868"/>
                  <a:gd name="T3" fmla="*/ 0 h 137"/>
                  <a:gd name="T4" fmla="*/ 0 w 2868"/>
                  <a:gd name="T5" fmla="*/ 0 h 137"/>
                  <a:gd name="T6" fmla="*/ 0 w 2868"/>
                  <a:gd name="T7" fmla="*/ 1 h 137"/>
                  <a:gd name="T8" fmla="*/ 0 w 2868"/>
                  <a:gd name="T9" fmla="*/ 1 h 1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868" h="137">
                    <a:moveTo>
                      <a:pt x="2868" y="134"/>
                    </a:moveTo>
                    <a:lnTo>
                      <a:pt x="2868" y="0"/>
                    </a:lnTo>
                    <a:lnTo>
                      <a:pt x="0" y="0"/>
                    </a:lnTo>
                    <a:lnTo>
                      <a:pt x="7" y="137"/>
                    </a:lnTo>
                    <a:lnTo>
                      <a:pt x="2868" y="134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0397" name="Freeform 66"/>
              <p:cNvSpPr/>
              <p:nvPr/>
            </p:nvSpPr>
            <p:spPr bwMode="auto">
              <a:xfrm>
                <a:off x="3452" y="4178"/>
                <a:ext cx="202" cy="140"/>
              </a:xfrm>
              <a:custGeom>
                <a:avLst/>
                <a:gdLst>
                  <a:gd name="T0" fmla="*/ 1 w 404"/>
                  <a:gd name="T1" fmla="*/ 0 h 281"/>
                  <a:gd name="T2" fmla="*/ 1 w 404"/>
                  <a:gd name="T3" fmla="*/ 0 h 281"/>
                  <a:gd name="T4" fmla="*/ 1 w 404"/>
                  <a:gd name="T5" fmla="*/ 0 h 281"/>
                  <a:gd name="T6" fmla="*/ 1 w 404"/>
                  <a:gd name="T7" fmla="*/ 0 h 281"/>
                  <a:gd name="T8" fmla="*/ 1 w 404"/>
                  <a:gd name="T9" fmla="*/ 0 h 281"/>
                  <a:gd name="T10" fmla="*/ 1 w 404"/>
                  <a:gd name="T11" fmla="*/ 0 h 281"/>
                  <a:gd name="T12" fmla="*/ 1 w 404"/>
                  <a:gd name="T13" fmla="*/ 0 h 281"/>
                  <a:gd name="T14" fmla="*/ 1 w 404"/>
                  <a:gd name="T15" fmla="*/ 0 h 281"/>
                  <a:gd name="T16" fmla="*/ 1 w 404"/>
                  <a:gd name="T17" fmla="*/ 0 h 281"/>
                  <a:gd name="T18" fmla="*/ 1 w 404"/>
                  <a:gd name="T19" fmla="*/ 0 h 281"/>
                  <a:gd name="T20" fmla="*/ 1 w 404"/>
                  <a:gd name="T21" fmla="*/ 0 h 281"/>
                  <a:gd name="T22" fmla="*/ 1 w 404"/>
                  <a:gd name="T23" fmla="*/ 0 h 281"/>
                  <a:gd name="T24" fmla="*/ 1 w 404"/>
                  <a:gd name="T25" fmla="*/ 0 h 281"/>
                  <a:gd name="T26" fmla="*/ 1 w 404"/>
                  <a:gd name="T27" fmla="*/ 0 h 281"/>
                  <a:gd name="T28" fmla="*/ 1 w 404"/>
                  <a:gd name="T29" fmla="*/ 0 h 281"/>
                  <a:gd name="T30" fmla="*/ 1 w 404"/>
                  <a:gd name="T31" fmla="*/ 0 h 281"/>
                  <a:gd name="T32" fmla="*/ 1 w 404"/>
                  <a:gd name="T33" fmla="*/ 0 h 281"/>
                  <a:gd name="T34" fmla="*/ 1 w 404"/>
                  <a:gd name="T35" fmla="*/ 0 h 281"/>
                  <a:gd name="T36" fmla="*/ 1 w 404"/>
                  <a:gd name="T37" fmla="*/ 0 h 281"/>
                  <a:gd name="T38" fmla="*/ 1 w 404"/>
                  <a:gd name="T39" fmla="*/ 0 h 281"/>
                  <a:gd name="T40" fmla="*/ 1 w 404"/>
                  <a:gd name="T41" fmla="*/ 0 h 281"/>
                  <a:gd name="T42" fmla="*/ 1 w 404"/>
                  <a:gd name="T43" fmla="*/ 0 h 281"/>
                  <a:gd name="T44" fmla="*/ 1 w 404"/>
                  <a:gd name="T45" fmla="*/ 0 h 281"/>
                  <a:gd name="T46" fmla="*/ 1 w 404"/>
                  <a:gd name="T47" fmla="*/ 0 h 281"/>
                  <a:gd name="T48" fmla="*/ 1 w 404"/>
                  <a:gd name="T49" fmla="*/ 0 h 281"/>
                  <a:gd name="T50" fmla="*/ 1 w 404"/>
                  <a:gd name="T51" fmla="*/ 0 h 281"/>
                  <a:gd name="T52" fmla="*/ 1 w 404"/>
                  <a:gd name="T53" fmla="*/ 0 h 281"/>
                  <a:gd name="T54" fmla="*/ 1 w 404"/>
                  <a:gd name="T55" fmla="*/ 0 h 281"/>
                  <a:gd name="T56" fmla="*/ 1 w 404"/>
                  <a:gd name="T57" fmla="*/ 0 h 281"/>
                  <a:gd name="T58" fmla="*/ 1 w 404"/>
                  <a:gd name="T59" fmla="*/ 0 h 281"/>
                  <a:gd name="T60" fmla="*/ 1 w 404"/>
                  <a:gd name="T61" fmla="*/ 0 h 281"/>
                  <a:gd name="T62" fmla="*/ 1 w 404"/>
                  <a:gd name="T63" fmla="*/ 0 h 281"/>
                  <a:gd name="T64" fmla="*/ 1 w 404"/>
                  <a:gd name="T65" fmla="*/ 0 h 281"/>
                  <a:gd name="T66" fmla="*/ 1 w 404"/>
                  <a:gd name="T67" fmla="*/ 0 h 281"/>
                  <a:gd name="T68" fmla="*/ 1 w 404"/>
                  <a:gd name="T69" fmla="*/ 0 h 281"/>
                  <a:gd name="T70" fmla="*/ 1 w 404"/>
                  <a:gd name="T71" fmla="*/ 0 h 281"/>
                  <a:gd name="T72" fmla="*/ 1 w 404"/>
                  <a:gd name="T73" fmla="*/ 0 h 281"/>
                  <a:gd name="T74" fmla="*/ 1 w 404"/>
                  <a:gd name="T75" fmla="*/ 0 h 281"/>
                  <a:gd name="T76" fmla="*/ 1 w 404"/>
                  <a:gd name="T77" fmla="*/ 0 h 281"/>
                  <a:gd name="T78" fmla="*/ 1 w 404"/>
                  <a:gd name="T79" fmla="*/ 0 h 281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4" h="281">
                    <a:moveTo>
                      <a:pt x="339" y="270"/>
                    </a:moveTo>
                    <a:lnTo>
                      <a:pt x="323" y="270"/>
                    </a:lnTo>
                    <a:lnTo>
                      <a:pt x="306" y="271"/>
                    </a:lnTo>
                    <a:lnTo>
                      <a:pt x="290" y="271"/>
                    </a:lnTo>
                    <a:lnTo>
                      <a:pt x="274" y="271"/>
                    </a:lnTo>
                    <a:lnTo>
                      <a:pt x="258" y="273"/>
                    </a:lnTo>
                    <a:lnTo>
                      <a:pt x="241" y="273"/>
                    </a:lnTo>
                    <a:lnTo>
                      <a:pt x="225" y="274"/>
                    </a:lnTo>
                    <a:lnTo>
                      <a:pt x="209" y="274"/>
                    </a:lnTo>
                    <a:lnTo>
                      <a:pt x="194" y="275"/>
                    </a:lnTo>
                    <a:lnTo>
                      <a:pt x="178" y="276"/>
                    </a:lnTo>
                    <a:lnTo>
                      <a:pt x="163" y="276"/>
                    </a:lnTo>
                    <a:lnTo>
                      <a:pt x="148" y="277"/>
                    </a:lnTo>
                    <a:lnTo>
                      <a:pt x="133" y="278"/>
                    </a:lnTo>
                    <a:lnTo>
                      <a:pt x="118" y="279"/>
                    </a:lnTo>
                    <a:lnTo>
                      <a:pt x="103" y="279"/>
                    </a:lnTo>
                    <a:lnTo>
                      <a:pt x="89" y="281"/>
                    </a:lnTo>
                    <a:lnTo>
                      <a:pt x="86" y="258"/>
                    </a:lnTo>
                    <a:lnTo>
                      <a:pt x="80" y="233"/>
                    </a:lnTo>
                    <a:lnTo>
                      <a:pt x="72" y="209"/>
                    </a:lnTo>
                    <a:lnTo>
                      <a:pt x="62" y="185"/>
                    </a:lnTo>
                    <a:lnTo>
                      <a:pt x="49" y="163"/>
                    </a:lnTo>
                    <a:lnTo>
                      <a:pt x="34" y="142"/>
                    </a:lnTo>
                    <a:lnTo>
                      <a:pt x="18" y="125"/>
                    </a:lnTo>
                    <a:lnTo>
                      <a:pt x="0" y="112"/>
                    </a:lnTo>
                    <a:lnTo>
                      <a:pt x="20" y="118"/>
                    </a:lnTo>
                    <a:lnTo>
                      <a:pt x="40" y="127"/>
                    </a:lnTo>
                    <a:lnTo>
                      <a:pt x="57" y="139"/>
                    </a:lnTo>
                    <a:lnTo>
                      <a:pt x="73" y="155"/>
                    </a:lnTo>
                    <a:lnTo>
                      <a:pt x="89" y="173"/>
                    </a:lnTo>
                    <a:lnTo>
                      <a:pt x="103" y="196"/>
                    </a:lnTo>
                    <a:lnTo>
                      <a:pt x="118" y="223"/>
                    </a:lnTo>
                    <a:lnTo>
                      <a:pt x="133" y="254"/>
                    </a:lnTo>
                    <a:lnTo>
                      <a:pt x="140" y="223"/>
                    </a:lnTo>
                    <a:lnTo>
                      <a:pt x="142" y="188"/>
                    </a:lnTo>
                    <a:lnTo>
                      <a:pt x="142" y="153"/>
                    </a:lnTo>
                    <a:lnTo>
                      <a:pt x="139" y="116"/>
                    </a:lnTo>
                    <a:lnTo>
                      <a:pt x="133" y="81"/>
                    </a:lnTo>
                    <a:lnTo>
                      <a:pt x="125" y="50"/>
                    </a:lnTo>
                    <a:lnTo>
                      <a:pt x="115" y="23"/>
                    </a:lnTo>
                    <a:lnTo>
                      <a:pt x="102" y="5"/>
                    </a:lnTo>
                    <a:lnTo>
                      <a:pt x="121" y="18"/>
                    </a:lnTo>
                    <a:lnTo>
                      <a:pt x="140" y="34"/>
                    </a:lnTo>
                    <a:lnTo>
                      <a:pt x="157" y="53"/>
                    </a:lnTo>
                    <a:lnTo>
                      <a:pt x="174" y="78"/>
                    </a:lnTo>
                    <a:lnTo>
                      <a:pt x="188" y="106"/>
                    </a:lnTo>
                    <a:lnTo>
                      <a:pt x="201" y="141"/>
                    </a:lnTo>
                    <a:lnTo>
                      <a:pt x="212" y="183"/>
                    </a:lnTo>
                    <a:lnTo>
                      <a:pt x="218" y="231"/>
                    </a:lnTo>
                    <a:lnTo>
                      <a:pt x="229" y="208"/>
                    </a:lnTo>
                    <a:lnTo>
                      <a:pt x="237" y="183"/>
                    </a:lnTo>
                    <a:lnTo>
                      <a:pt x="243" y="154"/>
                    </a:lnTo>
                    <a:lnTo>
                      <a:pt x="245" y="124"/>
                    </a:lnTo>
                    <a:lnTo>
                      <a:pt x="245" y="93"/>
                    </a:lnTo>
                    <a:lnTo>
                      <a:pt x="241" y="62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0" y="30"/>
                    </a:lnTo>
                    <a:lnTo>
                      <a:pt x="255" y="57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8" y="128"/>
                    </a:lnTo>
                    <a:lnTo>
                      <a:pt x="294" y="151"/>
                    </a:lnTo>
                    <a:lnTo>
                      <a:pt x="298" y="173"/>
                    </a:lnTo>
                    <a:lnTo>
                      <a:pt x="299" y="195"/>
                    </a:lnTo>
                    <a:lnTo>
                      <a:pt x="312" y="173"/>
                    </a:lnTo>
                    <a:lnTo>
                      <a:pt x="326" y="148"/>
                    </a:lnTo>
                    <a:lnTo>
                      <a:pt x="340" y="121"/>
                    </a:lnTo>
                    <a:lnTo>
                      <a:pt x="354" y="94"/>
                    </a:lnTo>
                    <a:lnTo>
                      <a:pt x="366" y="67"/>
                    </a:lnTo>
                    <a:lnTo>
                      <a:pt x="375" y="42"/>
                    </a:lnTo>
                    <a:lnTo>
                      <a:pt x="382" y="20"/>
                    </a:lnTo>
                    <a:lnTo>
                      <a:pt x="384" y="3"/>
                    </a:lnTo>
                    <a:lnTo>
                      <a:pt x="392" y="27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4" y="112"/>
                    </a:lnTo>
                    <a:lnTo>
                      <a:pt x="398" y="146"/>
                    </a:lnTo>
                    <a:lnTo>
                      <a:pt x="388" y="184"/>
                    </a:lnTo>
                    <a:lnTo>
                      <a:pt x="368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0398" name="Freeform 67"/>
              <p:cNvSpPr/>
              <p:nvPr/>
            </p:nvSpPr>
            <p:spPr bwMode="auto">
              <a:xfrm>
                <a:off x="4880" y="4200"/>
                <a:ext cx="51" cy="71"/>
              </a:xfrm>
              <a:custGeom>
                <a:avLst/>
                <a:gdLst>
                  <a:gd name="T0" fmla="*/ 1 w 102"/>
                  <a:gd name="T1" fmla="*/ 1 h 142"/>
                  <a:gd name="T2" fmla="*/ 0 w 102"/>
                  <a:gd name="T3" fmla="*/ 1 h 142"/>
                  <a:gd name="T4" fmla="*/ 1 w 102"/>
                  <a:gd name="T5" fmla="*/ 1 h 142"/>
                  <a:gd name="T6" fmla="*/ 1 w 102"/>
                  <a:gd name="T7" fmla="*/ 1 h 142"/>
                  <a:gd name="T8" fmla="*/ 1 w 102"/>
                  <a:gd name="T9" fmla="*/ 1 h 142"/>
                  <a:gd name="T10" fmla="*/ 1 w 102"/>
                  <a:gd name="T11" fmla="*/ 1 h 142"/>
                  <a:gd name="T12" fmla="*/ 1 w 102"/>
                  <a:gd name="T13" fmla="*/ 1 h 142"/>
                  <a:gd name="T14" fmla="*/ 1 w 102"/>
                  <a:gd name="T15" fmla="*/ 1 h 142"/>
                  <a:gd name="T16" fmla="*/ 1 w 102"/>
                  <a:gd name="T17" fmla="*/ 1 h 142"/>
                  <a:gd name="T18" fmla="*/ 1 w 102"/>
                  <a:gd name="T19" fmla="*/ 0 h 142"/>
                  <a:gd name="T20" fmla="*/ 1 w 102"/>
                  <a:gd name="T21" fmla="*/ 1 h 142"/>
                  <a:gd name="T22" fmla="*/ 1 w 102"/>
                  <a:gd name="T23" fmla="*/ 1 h 142"/>
                  <a:gd name="T24" fmla="*/ 1 w 102"/>
                  <a:gd name="T25" fmla="*/ 1 h 142"/>
                  <a:gd name="T26" fmla="*/ 1 w 102"/>
                  <a:gd name="T27" fmla="*/ 1 h 14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2" h="142">
                    <a:moveTo>
                      <a:pt x="71" y="142"/>
                    </a:moveTo>
                    <a:lnTo>
                      <a:pt x="0" y="142"/>
                    </a:lnTo>
                    <a:lnTo>
                      <a:pt x="6" y="123"/>
                    </a:lnTo>
                    <a:lnTo>
                      <a:pt x="16" y="102"/>
                    </a:lnTo>
                    <a:lnTo>
                      <a:pt x="27" y="82"/>
                    </a:lnTo>
                    <a:lnTo>
                      <a:pt x="41" y="61"/>
                    </a:lnTo>
                    <a:lnTo>
                      <a:pt x="56" y="43"/>
                    </a:lnTo>
                    <a:lnTo>
                      <a:pt x="71" y="26"/>
                    </a:lnTo>
                    <a:lnTo>
                      <a:pt x="87" y="12"/>
                    </a:lnTo>
                    <a:lnTo>
                      <a:pt x="102" y="0"/>
                    </a:lnTo>
                    <a:lnTo>
                      <a:pt x="84" y="41"/>
                    </a:lnTo>
                    <a:lnTo>
                      <a:pt x="74" y="78"/>
                    </a:lnTo>
                    <a:lnTo>
                      <a:pt x="71" y="112"/>
                    </a:lnTo>
                    <a:lnTo>
                      <a:pt x="71" y="14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0399" name="Freeform 68"/>
              <p:cNvSpPr/>
              <p:nvPr/>
            </p:nvSpPr>
            <p:spPr bwMode="auto">
              <a:xfrm>
                <a:off x="3666" y="4127"/>
                <a:ext cx="558" cy="206"/>
              </a:xfrm>
              <a:custGeom>
                <a:avLst/>
                <a:gdLst>
                  <a:gd name="T0" fmla="*/ 0 w 1117"/>
                  <a:gd name="T1" fmla="*/ 1 h 412"/>
                  <a:gd name="T2" fmla="*/ 0 w 1117"/>
                  <a:gd name="T3" fmla="*/ 1 h 412"/>
                  <a:gd name="T4" fmla="*/ 0 w 1117"/>
                  <a:gd name="T5" fmla="*/ 1 h 412"/>
                  <a:gd name="T6" fmla="*/ 0 w 1117"/>
                  <a:gd name="T7" fmla="*/ 1 h 412"/>
                  <a:gd name="T8" fmla="*/ 0 w 1117"/>
                  <a:gd name="T9" fmla="*/ 1 h 412"/>
                  <a:gd name="T10" fmla="*/ 0 w 1117"/>
                  <a:gd name="T11" fmla="*/ 1 h 412"/>
                  <a:gd name="T12" fmla="*/ 0 w 1117"/>
                  <a:gd name="T13" fmla="*/ 1 h 412"/>
                  <a:gd name="T14" fmla="*/ 0 w 1117"/>
                  <a:gd name="T15" fmla="*/ 1 h 412"/>
                  <a:gd name="T16" fmla="*/ 0 w 1117"/>
                  <a:gd name="T17" fmla="*/ 1 h 412"/>
                  <a:gd name="T18" fmla="*/ 0 w 1117"/>
                  <a:gd name="T19" fmla="*/ 1 h 412"/>
                  <a:gd name="T20" fmla="*/ 0 w 1117"/>
                  <a:gd name="T21" fmla="*/ 1 h 412"/>
                  <a:gd name="T22" fmla="*/ 0 w 1117"/>
                  <a:gd name="T23" fmla="*/ 1 h 412"/>
                  <a:gd name="T24" fmla="*/ 0 w 1117"/>
                  <a:gd name="T25" fmla="*/ 1 h 412"/>
                  <a:gd name="T26" fmla="*/ 0 w 1117"/>
                  <a:gd name="T27" fmla="*/ 1 h 412"/>
                  <a:gd name="T28" fmla="*/ 0 w 1117"/>
                  <a:gd name="T29" fmla="*/ 1 h 412"/>
                  <a:gd name="T30" fmla="*/ 0 w 1117"/>
                  <a:gd name="T31" fmla="*/ 1 h 412"/>
                  <a:gd name="T32" fmla="*/ 0 w 1117"/>
                  <a:gd name="T33" fmla="*/ 1 h 412"/>
                  <a:gd name="T34" fmla="*/ 0 w 1117"/>
                  <a:gd name="T35" fmla="*/ 1 h 412"/>
                  <a:gd name="T36" fmla="*/ 0 w 1117"/>
                  <a:gd name="T37" fmla="*/ 1 h 412"/>
                  <a:gd name="T38" fmla="*/ 0 w 1117"/>
                  <a:gd name="T39" fmla="*/ 1 h 412"/>
                  <a:gd name="T40" fmla="*/ 0 w 1117"/>
                  <a:gd name="T41" fmla="*/ 1 h 412"/>
                  <a:gd name="T42" fmla="*/ 0 w 1117"/>
                  <a:gd name="T43" fmla="*/ 1 h 412"/>
                  <a:gd name="T44" fmla="*/ 0 w 1117"/>
                  <a:gd name="T45" fmla="*/ 1 h 412"/>
                  <a:gd name="T46" fmla="*/ 0 w 1117"/>
                  <a:gd name="T47" fmla="*/ 1 h 412"/>
                  <a:gd name="T48" fmla="*/ 0 w 1117"/>
                  <a:gd name="T49" fmla="*/ 1 h 412"/>
                  <a:gd name="T50" fmla="*/ 0 w 1117"/>
                  <a:gd name="T51" fmla="*/ 1 h 412"/>
                  <a:gd name="T52" fmla="*/ 0 w 1117"/>
                  <a:gd name="T53" fmla="*/ 1 h 412"/>
                  <a:gd name="T54" fmla="*/ 0 w 1117"/>
                  <a:gd name="T55" fmla="*/ 1 h 412"/>
                  <a:gd name="T56" fmla="*/ 0 w 1117"/>
                  <a:gd name="T57" fmla="*/ 1 h 412"/>
                  <a:gd name="T58" fmla="*/ 0 w 1117"/>
                  <a:gd name="T59" fmla="*/ 1 h 412"/>
                  <a:gd name="T60" fmla="*/ 0 w 1117"/>
                  <a:gd name="T61" fmla="*/ 1 h 412"/>
                  <a:gd name="T62" fmla="*/ 0 w 1117"/>
                  <a:gd name="T63" fmla="*/ 1 h 412"/>
                  <a:gd name="T64" fmla="*/ 0 w 1117"/>
                  <a:gd name="T65" fmla="*/ 0 h 412"/>
                  <a:gd name="T66" fmla="*/ 0 w 1117"/>
                  <a:gd name="T67" fmla="*/ 1 h 412"/>
                  <a:gd name="T68" fmla="*/ 0 w 1117"/>
                  <a:gd name="T69" fmla="*/ 1 h 412"/>
                  <a:gd name="T70" fmla="*/ 0 w 1117"/>
                  <a:gd name="T71" fmla="*/ 1 h 412"/>
                  <a:gd name="T72" fmla="*/ 0 w 1117"/>
                  <a:gd name="T73" fmla="*/ 1 h 412"/>
                  <a:gd name="T74" fmla="*/ 0 w 1117"/>
                  <a:gd name="T75" fmla="*/ 1 h 412"/>
                  <a:gd name="T76" fmla="*/ 0 w 1117"/>
                  <a:gd name="T77" fmla="*/ 1 h 412"/>
                  <a:gd name="T78" fmla="*/ 0 w 1117"/>
                  <a:gd name="T79" fmla="*/ 1 h 412"/>
                  <a:gd name="T80" fmla="*/ 0 w 1117"/>
                  <a:gd name="T81" fmla="*/ 1 h 412"/>
                  <a:gd name="T82" fmla="*/ 0 w 1117"/>
                  <a:gd name="T83" fmla="*/ 1 h 412"/>
                  <a:gd name="T84" fmla="*/ 0 w 1117"/>
                  <a:gd name="T85" fmla="*/ 1 h 412"/>
                  <a:gd name="T86" fmla="*/ 0 w 1117"/>
                  <a:gd name="T87" fmla="*/ 1 h 412"/>
                  <a:gd name="T88" fmla="*/ 0 w 1117"/>
                  <a:gd name="T89" fmla="*/ 1 h 412"/>
                  <a:gd name="T90" fmla="*/ 0 w 1117"/>
                  <a:gd name="T91" fmla="*/ 1 h 412"/>
                  <a:gd name="T92" fmla="*/ 0 w 1117"/>
                  <a:gd name="T93" fmla="*/ 1 h 412"/>
                  <a:gd name="T94" fmla="*/ 0 w 1117"/>
                  <a:gd name="T95" fmla="*/ 1 h 412"/>
                  <a:gd name="T96" fmla="*/ 0 w 1117"/>
                  <a:gd name="T97" fmla="*/ 1 h 412"/>
                  <a:gd name="T98" fmla="*/ 0 w 1117"/>
                  <a:gd name="T99" fmla="*/ 1 h 412"/>
                  <a:gd name="T100" fmla="*/ 0 w 1117"/>
                  <a:gd name="T101" fmla="*/ 1 h 412"/>
                  <a:gd name="T102" fmla="*/ 0 w 1117"/>
                  <a:gd name="T103" fmla="*/ 1 h 412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1117" h="412">
                    <a:moveTo>
                      <a:pt x="1093" y="212"/>
                    </a:moveTo>
                    <a:lnTo>
                      <a:pt x="1073" y="229"/>
                    </a:lnTo>
                    <a:lnTo>
                      <a:pt x="1052" y="248"/>
                    </a:lnTo>
                    <a:lnTo>
                      <a:pt x="1032" y="265"/>
                    </a:lnTo>
                    <a:lnTo>
                      <a:pt x="1011" y="284"/>
                    </a:lnTo>
                    <a:lnTo>
                      <a:pt x="990" y="301"/>
                    </a:lnTo>
                    <a:lnTo>
                      <a:pt x="971" y="317"/>
                    </a:lnTo>
                    <a:lnTo>
                      <a:pt x="951" y="334"/>
                    </a:lnTo>
                    <a:lnTo>
                      <a:pt x="934" y="349"/>
                    </a:lnTo>
                    <a:lnTo>
                      <a:pt x="917" y="363"/>
                    </a:lnTo>
                    <a:lnTo>
                      <a:pt x="900" y="376"/>
                    </a:lnTo>
                    <a:lnTo>
                      <a:pt x="888" y="387"/>
                    </a:lnTo>
                    <a:lnTo>
                      <a:pt x="876" y="397"/>
                    </a:lnTo>
                    <a:lnTo>
                      <a:pt x="867" y="403"/>
                    </a:lnTo>
                    <a:lnTo>
                      <a:pt x="860" y="409"/>
                    </a:lnTo>
                    <a:lnTo>
                      <a:pt x="857" y="412"/>
                    </a:lnTo>
                    <a:lnTo>
                      <a:pt x="826" y="410"/>
                    </a:lnTo>
                    <a:lnTo>
                      <a:pt x="791" y="409"/>
                    </a:lnTo>
                    <a:lnTo>
                      <a:pt x="753" y="408"/>
                    </a:lnTo>
                    <a:lnTo>
                      <a:pt x="714" y="406"/>
                    </a:lnTo>
                    <a:lnTo>
                      <a:pt x="672" y="403"/>
                    </a:lnTo>
                    <a:lnTo>
                      <a:pt x="630" y="401"/>
                    </a:lnTo>
                    <a:lnTo>
                      <a:pt x="587" y="399"/>
                    </a:lnTo>
                    <a:lnTo>
                      <a:pt x="542" y="395"/>
                    </a:lnTo>
                    <a:lnTo>
                      <a:pt x="499" y="393"/>
                    </a:lnTo>
                    <a:lnTo>
                      <a:pt x="455" y="391"/>
                    </a:lnTo>
                    <a:lnTo>
                      <a:pt x="412" y="387"/>
                    </a:lnTo>
                    <a:lnTo>
                      <a:pt x="371" y="385"/>
                    </a:lnTo>
                    <a:lnTo>
                      <a:pt x="330" y="383"/>
                    </a:lnTo>
                    <a:lnTo>
                      <a:pt x="292" y="380"/>
                    </a:lnTo>
                    <a:lnTo>
                      <a:pt x="257" y="378"/>
                    </a:lnTo>
                    <a:lnTo>
                      <a:pt x="224" y="377"/>
                    </a:lnTo>
                    <a:lnTo>
                      <a:pt x="209" y="376"/>
                    </a:lnTo>
                    <a:lnTo>
                      <a:pt x="193" y="376"/>
                    </a:lnTo>
                    <a:lnTo>
                      <a:pt x="178" y="375"/>
                    </a:lnTo>
                    <a:lnTo>
                      <a:pt x="162" y="375"/>
                    </a:lnTo>
                    <a:lnTo>
                      <a:pt x="147" y="374"/>
                    </a:lnTo>
                    <a:lnTo>
                      <a:pt x="131" y="374"/>
                    </a:lnTo>
                    <a:lnTo>
                      <a:pt x="116" y="372"/>
                    </a:lnTo>
                    <a:lnTo>
                      <a:pt x="101" y="372"/>
                    </a:lnTo>
                    <a:lnTo>
                      <a:pt x="80" y="334"/>
                    </a:lnTo>
                    <a:lnTo>
                      <a:pt x="63" y="289"/>
                    </a:lnTo>
                    <a:lnTo>
                      <a:pt x="48" y="241"/>
                    </a:lnTo>
                    <a:lnTo>
                      <a:pt x="36" y="190"/>
                    </a:lnTo>
                    <a:lnTo>
                      <a:pt x="24" y="142"/>
                    </a:lnTo>
                    <a:lnTo>
                      <a:pt x="15" y="97"/>
                    </a:lnTo>
                    <a:lnTo>
                      <a:pt x="7" y="58"/>
                    </a:lnTo>
                    <a:lnTo>
                      <a:pt x="0" y="28"/>
                    </a:lnTo>
                    <a:lnTo>
                      <a:pt x="11" y="62"/>
                    </a:lnTo>
                    <a:lnTo>
                      <a:pt x="25" y="100"/>
                    </a:lnTo>
                    <a:lnTo>
                      <a:pt x="41" y="141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4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1" y="284"/>
                    </a:lnTo>
                    <a:lnTo>
                      <a:pt x="138" y="257"/>
                    </a:lnTo>
                    <a:lnTo>
                      <a:pt x="146" y="234"/>
                    </a:lnTo>
                    <a:lnTo>
                      <a:pt x="156" y="211"/>
                    </a:lnTo>
                    <a:lnTo>
                      <a:pt x="169" y="191"/>
                    </a:lnTo>
                    <a:lnTo>
                      <a:pt x="184" y="172"/>
                    </a:lnTo>
                    <a:lnTo>
                      <a:pt x="204" y="153"/>
                    </a:lnTo>
                    <a:lnTo>
                      <a:pt x="227" y="136"/>
                    </a:lnTo>
                    <a:lnTo>
                      <a:pt x="214" y="158"/>
                    </a:lnTo>
                    <a:lnTo>
                      <a:pt x="201" y="184"/>
                    </a:lnTo>
                    <a:lnTo>
                      <a:pt x="191" y="216"/>
                    </a:lnTo>
                    <a:lnTo>
                      <a:pt x="184" y="248"/>
                    </a:lnTo>
                    <a:lnTo>
                      <a:pt x="182" y="281"/>
                    </a:lnTo>
                    <a:lnTo>
                      <a:pt x="188" y="314"/>
                    </a:lnTo>
                    <a:lnTo>
                      <a:pt x="200" y="344"/>
                    </a:lnTo>
                    <a:lnTo>
                      <a:pt x="224" y="370"/>
                    </a:lnTo>
                    <a:lnTo>
                      <a:pt x="250" y="344"/>
                    </a:lnTo>
                    <a:lnTo>
                      <a:pt x="270" y="305"/>
                    </a:lnTo>
                    <a:lnTo>
                      <a:pt x="284" y="261"/>
                    </a:lnTo>
                    <a:lnTo>
                      <a:pt x="291" y="211"/>
                    </a:lnTo>
                    <a:lnTo>
                      <a:pt x="290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7" y="8"/>
                    </a:lnTo>
                    <a:lnTo>
                      <a:pt x="261" y="35"/>
                    </a:lnTo>
                    <a:lnTo>
                      <a:pt x="282" y="63"/>
                    </a:lnTo>
                    <a:lnTo>
                      <a:pt x="299" y="96"/>
                    </a:lnTo>
                    <a:lnTo>
                      <a:pt x="314" y="130"/>
                    </a:lnTo>
                    <a:lnTo>
                      <a:pt x="326" y="168"/>
                    </a:lnTo>
                    <a:lnTo>
                      <a:pt x="334" y="211"/>
                    </a:lnTo>
                    <a:lnTo>
                      <a:pt x="340" y="258"/>
                    </a:lnTo>
                    <a:lnTo>
                      <a:pt x="341" y="309"/>
                    </a:lnTo>
                    <a:lnTo>
                      <a:pt x="355" y="288"/>
                    </a:lnTo>
                    <a:lnTo>
                      <a:pt x="371" y="266"/>
                    </a:lnTo>
                    <a:lnTo>
                      <a:pt x="389" y="244"/>
                    </a:lnTo>
                    <a:lnTo>
                      <a:pt x="409" y="222"/>
                    </a:lnTo>
                    <a:lnTo>
                      <a:pt x="429" y="203"/>
                    </a:lnTo>
                    <a:lnTo>
                      <a:pt x="450" y="184"/>
                    </a:lnTo>
                    <a:lnTo>
                      <a:pt x="471" y="171"/>
                    </a:lnTo>
                    <a:lnTo>
                      <a:pt x="492" y="160"/>
                    </a:lnTo>
                    <a:lnTo>
                      <a:pt x="482" y="180"/>
                    </a:lnTo>
                    <a:lnTo>
                      <a:pt x="469" y="203"/>
                    </a:lnTo>
                    <a:lnTo>
                      <a:pt x="451" y="227"/>
                    </a:lnTo>
                    <a:lnTo>
                      <a:pt x="433" y="251"/>
                    </a:lnTo>
                    <a:lnTo>
                      <a:pt x="416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1" y="334"/>
                    </a:lnTo>
                    <a:lnTo>
                      <a:pt x="388" y="339"/>
                    </a:lnTo>
                    <a:lnTo>
                      <a:pt x="397" y="344"/>
                    </a:lnTo>
                    <a:lnTo>
                      <a:pt x="408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3" y="360"/>
                    </a:lnTo>
                    <a:lnTo>
                      <a:pt x="457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3"/>
                    </a:lnTo>
                    <a:lnTo>
                      <a:pt x="374" y="66"/>
                    </a:lnTo>
                    <a:lnTo>
                      <a:pt x="345" y="36"/>
                    </a:lnTo>
                    <a:lnTo>
                      <a:pt x="374" y="58"/>
                    </a:lnTo>
                    <a:lnTo>
                      <a:pt x="399" y="79"/>
                    </a:lnTo>
                    <a:lnTo>
                      <a:pt x="423" y="103"/>
                    </a:lnTo>
                    <a:lnTo>
                      <a:pt x="443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3" y="10"/>
                    </a:lnTo>
                    <a:lnTo>
                      <a:pt x="489" y="39"/>
                    </a:lnTo>
                    <a:lnTo>
                      <a:pt x="505" y="71"/>
                    </a:lnTo>
                    <a:lnTo>
                      <a:pt x="519" y="106"/>
                    </a:lnTo>
                    <a:lnTo>
                      <a:pt x="531" y="145"/>
                    </a:lnTo>
                    <a:lnTo>
                      <a:pt x="539" y="189"/>
                    </a:lnTo>
                    <a:lnTo>
                      <a:pt x="541" y="236"/>
                    </a:lnTo>
                    <a:lnTo>
                      <a:pt x="538" y="290"/>
                    </a:lnTo>
                    <a:lnTo>
                      <a:pt x="526" y="349"/>
                    </a:lnTo>
                    <a:lnTo>
                      <a:pt x="553" y="322"/>
                    </a:lnTo>
                    <a:lnTo>
                      <a:pt x="576" y="288"/>
                    </a:lnTo>
                    <a:lnTo>
                      <a:pt x="594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2" y="126"/>
                    </a:lnTo>
                    <a:lnTo>
                      <a:pt x="584" y="84"/>
                    </a:lnTo>
                    <a:lnTo>
                      <a:pt x="551" y="44"/>
                    </a:lnTo>
                    <a:lnTo>
                      <a:pt x="566" y="52"/>
                    </a:lnTo>
                    <a:lnTo>
                      <a:pt x="581" y="60"/>
                    </a:lnTo>
                    <a:lnTo>
                      <a:pt x="596" y="69"/>
                    </a:lnTo>
                    <a:lnTo>
                      <a:pt x="610" y="82"/>
                    </a:lnTo>
                    <a:lnTo>
                      <a:pt x="622" y="96"/>
                    </a:lnTo>
                    <a:lnTo>
                      <a:pt x="632" y="113"/>
                    </a:lnTo>
                    <a:lnTo>
                      <a:pt x="641" y="134"/>
                    </a:lnTo>
                    <a:lnTo>
                      <a:pt x="647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8" y="32"/>
                    </a:lnTo>
                    <a:lnTo>
                      <a:pt x="645" y="0"/>
                    </a:lnTo>
                    <a:lnTo>
                      <a:pt x="655" y="38"/>
                    </a:lnTo>
                    <a:lnTo>
                      <a:pt x="661" y="82"/>
                    </a:lnTo>
                    <a:lnTo>
                      <a:pt x="662" y="129"/>
                    </a:lnTo>
                    <a:lnTo>
                      <a:pt x="660" y="179"/>
                    </a:lnTo>
                    <a:lnTo>
                      <a:pt x="652" y="228"/>
                    </a:lnTo>
                    <a:lnTo>
                      <a:pt x="641" y="277"/>
                    </a:lnTo>
                    <a:lnTo>
                      <a:pt x="626" y="320"/>
                    </a:lnTo>
                    <a:lnTo>
                      <a:pt x="609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79" y="255"/>
                    </a:lnTo>
                    <a:lnTo>
                      <a:pt x="697" y="212"/>
                    </a:lnTo>
                    <a:lnTo>
                      <a:pt x="712" y="167"/>
                    </a:lnTo>
                    <a:lnTo>
                      <a:pt x="722" y="122"/>
                    </a:lnTo>
                    <a:lnTo>
                      <a:pt x="730" y="77"/>
                    </a:lnTo>
                    <a:lnTo>
                      <a:pt x="733" y="33"/>
                    </a:lnTo>
                    <a:lnTo>
                      <a:pt x="742" y="88"/>
                    </a:lnTo>
                    <a:lnTo>
                      <a:pt x="746" y="148"/>
                    </a:lnTo>
                    <a:lnTo>
                      <a:pt x="743" y="210"/>
                    </a:lnTo>
                    <a:lnTo>
                      <a:pt x="730" y="269"/>
                    </a:lnTo>
                    <a:lnTo>
                      <a:pt x="743" y="252"/>
                    </a:lnTo>
                    <a:lnTo>
                      <a:pt x="756" y="232"/>
                    </a:lnTo>
                    <a:lnTo>
                      <a:pt x="770" y="206"/>
                    </a:lnTo>
                    <a:lnTo>
                      <a:pt x="784" y="181"/>
                    </a:lnTo>
                    <a:lnTo>
                      <a:pt x="797" y="154"/>
                    </a:lnTo>
                    <a:lnTo>
                      <a:pt x="808" y="130"/>
                    </a:lnTo>
                    <a:lnTo>
                      <a:pt x="816" y="109"/>
                    </a:lnTo>
                    <a:lnTo>
                      <a:pt x="821" y="93"/>
                    </a:lnTo>
                    <a:lnTo>
                      <a:pt x="819" y="118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4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6" y="295"/>
                    </a:lnTo>
                    <a:lnTo>
                      <a:pt x="725" y="324"/>
                    </a:lnTo>
                    <a:lnTo>
                      <a:pt x="752" y="307"/>
                    </a:lnTo>
                    <a:lnTo>
                      <a:pt x="777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69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0" y="166"/>
                    </a:lnTo>
                    <a:lnTo>
                      <a:pt x="882" y="194"/>
                    </a:lnTo>
                    <a:lnTo>
                      <a:pt x="873" y="220"/>
                    </a:lnTo>
                    <a:lnTo>
                      <a:pt x="861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35" y="308"/>
                    </a:lnTo>
                    <a:lnTo>
                      <a:pt x="850" y="297"/>
                    </a:lnTo>
                    <a:lnTo>
                      <a:pt x="866" y="284"/>
                    </a:lnTo>
                    <a:lnTo>
                      <a:pt x="882" y="269"/>
                    </a:lnTo>
                    <a:lnTo>
                      <a:pt x="897" y="252"/>
                    </a:lnTo>
                    <a:lnTo>
                      <a:pt x="912" y="234"/>
                    </a:lnTo>
                    <a:lnTo>
                      <a:pt x="927" y="216"/>
                    </a:lnTo>
                    <a:lnTo>
                      <a:pt x="941" y="195"/>
                    </a:lnTo>
                    <a:lnTo>
                      <a:pt x="955" y="174"/>
                    </a:lnTo>
                    <a:lnTo>
                      <a:pt x="967" y="153"/>
                    </a:lnTo>
                    <a:lnTo>
                      <a:pt x="979" y="133"/>
                    </a:lnTo>
                    <a:lnTo>
                      <a:pt x="990" y="112"/>
                    </a:lnTo>
                    <a:lnTo>
                      <a:pt x="999" y="91"/>
                    </a:lnTo>
                    <a:lnTo>
                      <a:pt x="1008" y="70"/>
                    </a:lnTo>
                    <a:lnTo>
                      <a:pt x="1014" y="52"/>
                    </a:lnTo>
                    <a:lnTo>
                      <a:pt x="1020" y="33"/>
                    </a:lnTo>
                    <a:lnTo>
                      <a:pt x="1012" y="71"/>
                    </a:lnTo>
                    <a:lnTo>
                      <a:pt x="1004" y="107"/>
                    </a:lnTo>
                    <a:lnTo>
                      <a:pt x="994" y="141"/>
                    </a:lnTo>
                    <a:lnTo>
                      <a:pt x="983" y="173"/>
                    </a:lnTo>
                    <a:lnTo>
                      <a:pt x="968" y="206"/>
                    </a:lnTo>
                    <a:lnTo>
                      <a:pt x="950" y="242"/>
                    </a:lnTo>
                    <a:lnTo>
                      <a:pt x="927" y="279"/>
                    </a:lnTo>
                    <a:lnTo>
                      <a:pt x="897" y="322"/>
                    </a:lnTo>
                    <a:lnTo>
                      <a:pt x="910" y="314"/>
                    </a:lnTo>
                    <a:lnTo>
                      <a:pt x="925" y="304"/>
                    </a:lnTo>
                    <a:lnTo>
                      <a:pt x="940" y="294"/>
                    </a:lnTo>
                    <a:lnTo>
                      <a:pt x="956" y="282"/>
                    </a:lnTo>
                    <a:lnTo>
                      <a:pt x="972" y="270"/>
                    </a:lnTo>
                    <a:lnTo>
                      <a:pt x="988" y="257"/>
                    </a:lnTo>
                    <a:lnTo>
                      <a:pt x="1005" y="243"/>
                    </a:lnTo>
                    <a:lnTo>
                      <a:pt x="1021" y="228"/>
                    </a:lnTo>
                    <a:lnTo>
                      <a:pt x="1037" y="213"/>
                    </a:lnTo>
                    <a:lnTo>
                      <a:pt x="1052" y="197"/>
                    </a:lnTo>
                    <a:lnTo>
                      <a:pt x="1067" y="182"/>
                    </a:lnTo>
                    <a:lnTo>
                      <a:pt x="1080" y="166"/>
                    </a:lnTo>
                    <a:lnTo>
                      <a:pt x="1092" y="150"/>
                    </a:lnTo>
                    <a:lnTo>
                      <a:pt x="1102" y="135"/>
                    </a:lnTo>
                    <a:lnTo>
                      <a:pt x="1111" y="119"/>
                    </a:lnTo>
                    <a:lnTo>
                      <a:pt x="1117" y="104"/>
                    </a:lnTo>
                    <a:lnTo>
                      <a:pt x="1110" y="136"/>
                    </a:lnTo>
                    <a:lnTo>
                      <a:pt x="1103" y="166"/>
                    </a:lnTo>
                    <a:lnTo>
                      <a:pt x="1099" y="192"/>
                    </a:lnTo>
                    <a:lnTo>
                      <a:pt x="1093" y="21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0400" name="Freeform 69"/>
              <p:cNvSpPr/>
              <p:nvPr/>
            </p:nvSpPr>
            <p:spPr bwMode="auto">
              <a:xfrm>
                <a:off x="4164" y="4179"/>
                <a:ext cx="202" cy="141"/>
              </a:xfrm>
              <a:custGeom>
                <a:avLst/>
                <a:gdLst>
                  <a:gd name="T0" fmla="*/ 1 w 403"/>
                  <a:gd name="T1" fmla="*/ 1 h 280"/>
                  <a:gd name="T2" fmla="*/ 1 w 403"/>
                  <a:gd name="T3" fmla="*/ 1 h 280"/>
                  <a:gd name="T4" fmla="*/ 1 w 403"/>
                  <a:gd name="T5" fmla="*/ 1 h 280"/>
                  <a:gd name="T6" fmla="*/ 1 w 403"/>
                  <a:gd name="T7" fmla="*/ 1 h 280"/>
                  <a:gd name="T8" fmla="*/ 1 w 403"/>
                  <a:gd name="T9" fmla="*/ 1 h 280"/>
                  <a:gd name="T10" fmla="*/ 1 w 403"/>
                  <a:gd name="T11" fmla="*/ 1 h 280"/>
                  <a:gd name="T12" fmla="*/ 1 w 403"/>
                  <a:gd name="T13" fmla="*/ 1 h 280"/>
                  <a:gd name="T14" fmla="*/ 1 w 403"/>
                  <a:gd name="T15" fmla="*/ 1 h 280"/>
                  <a:gd name="T16" fmla="*/ 1 w 403"/>
                  <a:gd name="T17" fmla="*/ 1 h 280"/>
                  <a:gd name="T18" fmla="*/ 1 w 403"/>
                  <a:gd name="T19" fmla="*/ 1 h 280"/>
                  <a:gd name="T20" fmla="*/ 1 w 403"/>
                  <a:gd name="T21" fmla="*/ 1 h 280"/>
                  <a:gd name="T22" fmla="*/ 1 w 403"/>
                  <a:gd name="T23" fmla="*/ 1 h 280"/>
                  <a:gd name="T24" fmla="*/ 1 w 403"/>
                  <a:gd name="T25" fmla="*/ 1 h 280"/>
                  <a:gd name="T26" fmla="*/ 1 w 403"/>
                  <a:gd name="T27" fmla="*/ 1 h 280"/>
                  <a:gd name="T28" fmla="*/ 1 w 403"/>
                  <a:gd name="T29" fmla="*/ 1 h 280"/>
                  <a:gd name="T30" fmla="*/ 1 w 403"/>
                  <a:gd name="T31" fmla="*/ 1 h 280"/>
                  <a:gd name="T32" fmla="*/ 1 w 403"/>
                  <a:gd name="T33" fmla="*/ 1 h 280"/>
                  <a:gd name="T34" fmla="*/ 1 w 403"/>
                  <a:gd name="T35" fmla="*/ 1 h 280"/>
                  <a:gd name="T36" fmla="*/ 1 w 403"/>
                  <a:gd name="T37" fmla="*/ 1 h 280"/>
                  <a:gd name="T38" fmla="*/ 1 w 403"/>
                  <a:gd name="T39" fmla="*/ 1 h 280"/>
                  <a:gd name="T40" fmla="*/ 1 w 403"/>
                  <a:gd name="T41" fmla="*/ 1 h 280"/>
                  <a:gd name="T42" fmla="*/ 1 w 403"/>
                  <a:gd name="T43" fmla="*/ 1 h 280"/>
                  <a:gd name="T44" fmla="*/ 1 w 403"/>
                  <a:gd name="T45" fmla="*/ 1 h 280"/>
                  <a:gd name="T46" fmla="*/ 1 w 403"/>
                  <a:gd name="T47" fmla="*/ 1 h 280"/>
                  <a:gd name="T48" fmla="*/ 1 w 403"/>
                  <a:gd name="T49" fmla="*/ 1 h 280"/>
                  <a:gd name="T50" fmla="*/ 1 w 403"/>
                  <a:gd name="T51" fmla="*/ 1 h 280"/>
                  <a:gd name="T52" fmla="*/ 1 w 403"/>
                  <a:gd name="T53" fmla="*/ 1 h 280"/>
                  <a:gd name="T54" fmla="*/ 1 w 403"/>
                  <a:gd name="T55" fmla="*/ 1 h 280"/>
                  <a:gd name="T56" fmla="*/ 1 w 403"/>
                  <a:gd name="T57" fmla="*/ 1 h 280"/>
                  <a:gd name="T58" fmla="*/ 1 w 403"/>
                  <a:gd name="T59" fmla="*/ 1 h 280"/>
                  <a:gd name="T60" fmla="*/ 1 w 403"/>
                  <a:gd name="T61" fmla="*/ 1 h 280"/>
                  <a:gd name="T62" fmla="*/ 1 w 403"/>
                  <a:gd name="T63" fmla="*/ 1 h 280"/>
                  <a:gd name="T64" fmla="*/ 1 w 403"/>
                  <a:gd name="T65" fmla="*/ 1 h 280"/>
                  <a:gd name="T66" fmla="*/ 1 w 403"/>
                  <a:gd name="T67" fmla="*/ 1 h 280"/>
                  <a:gd name="T68" fmla="*/ 1 w 403"/>
                  <a:gd name="T69" fmla="*/ 1 h 280"/>
                  <a:gd name="T70" fmla="*/ 1 w 403"/>
                  <a:gd name="T71" fmla="*/ 1 h 280"/>
                  <a:gd name="T72" fmla="*/ 1 w 403"/>
                  <a:gd name="T73" fmla="*/ 1 h 280"/>
                  <a:gd name="T74" fmla="*/ 1 w 403"/>
                  <a:gd name="T75" fmla="*/ 1 h 280"/>
                  <a:gd name="T76" fmla="*/ 1 w 403"/>
                  <a:gd name="T77" fmla="*/ 1 h 280"/>
                  <a:gd name="T78" fmla="*/ 1 w 403"/>
                  <a:gd name="T79" fmla="*/ 1 h 28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3" h="280">
                    <a:moveTo>
                      <a:pt x="339" y="270"/>
                    </a:moveTo>
                    <a:lnTo>
                      <a:pt x="322" y="270"/>
                    </a:lnTo>
                    <a:lnTo>
                      <a:pt x="305" y="271"/>
                    </a:lnTo>
                    <a:lnTo>
                      <a:pt x="289" y="271"/>
                    </a:lnTo>
                    <a:lnTo>
                      <a:pt x="273" y="272"/>
                    </a:lnTo>
                    <a:lnTo>
                      <a:pt x="257" y="272"/>
                    </a:lnTo>
                    <a:lnTo>
                      <a:pt x="241" y="273"/>
                    </a:lnTo>
                    <a:lnTo>
                      <a:pt x="225" y="273"/>
                    </a:lnTo>
                    <a:lnTo>
                      <a:pt x="210" y="274"/>
                    </a:lnTo>
                    <a:lnTo>
                      <a:pt x="194" y="274"/>
                    </a:lnTo>
                    <a:lnTo>
                      <a:pt x="179" y="275"/>
                    </a:lnTo>
                    <a:lnTo>
                      <a:pt x="164" y="277"/>
                    </a:lnTo>
                    <a:lnTo>
                      <a:pt x="149" y="277"/>
                    </a:lnTo>
                    <a:lnTo>
                      <a:pt x="134" y="278"/>
                    </a:lnTo>
                    <a:lnTo>
                      <a:pt x="119" y="279"/>
                    </a:lnTo>
                    <a:lnTo>
                      <a:pt x="104" y="279"/>
                    </a:lnTo>
                    <a:lnTo>
                      <a:pt x="90" y="280"/>
                    </a:lnTo>
                    <a:lnTo>
                      <a:pt x="86" y="257"/>
                    </a:lnTo>
                    <a:lnTo>
                      <a:pt x="81" y="233"/>
                    </a:lnTo>
                    <a:lnTo>
                      <a:pt x="73" y="209"/>
                    </a:lnTo>
                    <a:lnTo>
                      <a:pt x="62" y="184"/>
                    </a:lnTo>
                    <a:lnTo>
                      <a:pt x="50" y="162"/>
                    </a:lnTo>
                    <a:lnTo>
                      <a:pt x="35" y="142"/>
                    </a:lnTo>
                    <a:lnTo>
                      <a:pt x="18" y="124"/>
                    </a:lnTo>
                    <a:lnTo>
                      <a:pt x="0" y="112"/>
                    </a:lnTo>
                    <a:lnTo>
                      <a:pt x="22" y="117"/>
                    </a:lnTo>
                    <a:lnTo>
                      <a:pt x="40" y="127"/>
                    </a:lnTo>
                    <a:lnTo>
                      <a:pt x="58" y="138"/>
                    </a:lnTo>
                    <a:lnTo>
                      <a:pt x="74" y="154"/>
                    </a:lnTo>
                    <a:lnTo>
                      <a:pt x="89" y="173"/>
                    </a:lnTo>
                    <a:lnTo>
                      <a:pt x="104" y="196"/>
                    </a:lnTo>
                    <a:lnTo>
                      <a:pt x="117" y="222"/>
                    </a:lnTo>
                    <a:lnTo>
                      <a:pt x="132" y="254"/>
                    </a:lnTo>
                    <a:lnTo>
                      <a:pt x="139" y="222"/>
                    </a:lnTo>
                    <a:lnTo>
                      <a:pt x="143" y="188"/>
                    </a:lnTo>
                    <a:lnTo>
                      <a:pt x="142" y="152"/>
                    </a:lnTo>
                    <a:lnTo>
                      <a:pt x="139" y="115"/>
                    </a:lnTo>
                    <a:lnTo>
                      <a:pt x="134" y="81"/>
                    </a:lnTo>
                    <a:lnTo>
                      <a:pt x="126" y="49"/>
                    </a:lnTo>
                    <a:lnTo>
                      <a:pt x="115" y="23"/>
                    </a:lnTo>
                    <a:lnTo>
                      <a:pt x="103" y="4"/>
                    </a:lnTo>
                    <a:lnTo>
                      <a:pt x="121" y="17"/>
                    </a:lnTo>
                    <a:lnTo>
                      <a:pt x="139" y="33"/>
                    </a:lnTo>
                    <a:lnTo>
                      <a:pt x="157" y="53"/>
                    </a:lnTo>
                    <a:lnTo>
                      <a:pt x="173" y="77"/>
                    </a:lnTo>
                    <a:lnTo>
                      <a:pt x="188" y="106"/>
                    </a:lnTo>
                    <a:lnTo>
                      <a:pt x="200" y="141"/>
                    </a:lnTo>
                    <a:lnTo>
                      <a:pt x="211" y="182"/>
                    </a:lnTo>
                    <a:lnTo>
                      <a:pt x="218" y="230"/>
                    </a:lnTo>
                    <a:lnTo>
                      <a:pt x="228" y="207"/>
                    </a:lnTo>
                    <a:lnTo>
                      <a:pt x="236" y="182"/>
                    </a:lnTo>
                    <a:lnTo>
                      <a:pt x="242" y="153"/>
                    </a:lnTo>
                    <a:lnTo>
                      <a:pt x="245" y="123"/>
                    </a:lnTo>
                    <a:lnTo>
                      <a:pt x="245" y="92"/>
                    </a:lnTo>
                    <a:lnTo>
                      <a:pt x="242" y="61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1" y="30"/>
                    </a:lnTo>
                    <a:lnTo>
                      <a:pt x="255" y="56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7" y="128"/>
                    </a:lnTo>
                    <a:lnTo>
                      <a:pt x="294" y="151"/>
                    </a:lnTo>
                    <a:lnTo>
                      <a:pt x="297" y="173"/>
                    </a:lnTo>
                    <a:lnTo>
                      <a:pt x="298" y="195"/>
                    </a:lnTo>
                    <a:lnTo>
                      <a:pt x="312" y="173"/>
                    </a:lnTo>
                    <a:lnTo>
                      <a:pt x="326" y="149"/>
                    </a:lnTo>
                    <a:lnTo>
                      <a:pt x="340" y="121"/>
                    </a:lnTo>
                    <a:lnTo>
                      <a:pt x="354" y="93"/>
                    </a:lnTo>
                    <a:lnTo>
                      <a:pt x="366" y="67"/>
                    </a:lnTo>
                    <a:lnTo>
                      <a:pt x="375" y="41"/>
                    </a:lnTo>
                    <a:lnTo>
                      <a:pt x="382" y="19"/>
                    </a:lnTo>
                    <a:lnTo>
                      <a:pt x="385" y="2"/>
                    </a:lnTo>
                    <a:lnTo>
                      <a:pt x="392" y="26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3" y="112"/>
                    </a:lnTo>
                    <a:lnTo>
                      <a:pt x="398" y="145"/>
                    </a:lnTo>
                    <a:lnTo>
                      <a:pt x="387" y="183"/>
                    </a:lnTo>
                    <a:lnTo>
                      <a:pt x="367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0401" name="Freeform 70"/>
              <p:cNvSpPr/>
              <p:nvPr/>
            </p:nvSpPr>
            <p:spPr bwMode="auto">
              <a:xfrm>
                <a:off x="4368" y="4177"/>
                <a:ext cx="123" cy="143"/>
              </a:xfrm>
              <a:custGeom>
                <a:avLst/>
                <a:gdLst>
                  <a:gd name="T0" fmla="*/ 1 w 246"/>
                  <a:gd name="T1" fmla="*/ 1 h 285"/>
                  <a:gd name="T2" fmla="*/ 1 w 246"/>
                  <a:gd name="T3" fmla="*/ 1 h 285"/>
                  <a:gd name="T4" fmla="*/ 1 w 246"/>
                  <a:gd name="T5" fmla="*/ 1 h 285"/>
                  <a:gd name="T6" fmla="*/ 1 w 246"/>
                  <a:gd name="T7" fmla="*/ 1 h 285"/>
                  <a:gd name="T8" fmla="*/ 1 w 246"/>
                  <a:gd name="T9" fmla="*/ 1 h 285"/>
                  <a:gd name="T10" fmla="*/ 1 w 246"/>
                  <a:gd name="T11" fmla="*/ 1 h 285"/>
                  <a:gd name="T12" fmla="*/ 1 w 246"/>
                  <a:gd name="T13" fmla="*/ 1 h 285"/>
                  <a:gd name="T14" fmla="*/ 1 w 246"/>
                  <a:gd name="T15" fmla="*/ 1 h 285"/>
                  <a:gd name="T16" fmla="*/ 0 w 246"/>
                  <a:gd name="T17" fmla="*/ 1 h 285"/>
                  <a:gd name="T18" fmla="*/ 1 w 246"/>
                  <a:gd name="T19" fmla="*/ 1 h 285"/>
                  <a:gd name="T20" fmla="*/ 1 w 246"/>
                  <a:gd name="T21" fmla="*/ 1 h 285"/>
                  <a:gd name="T22" fmla="*/ 1 w 246"/>
                  <a:gd name="T23" fmla="*/ 1 h 285"/>
                  <a:gd name="T24" fmla="*/ 1 w 246"/>
                  <a:gd name="T25" fmla="*/ 1 h 285"/>
                  <a:gd name="T26" fmla="*/ 1 w 246"/>
                  <a:gd name="T27" fmla="*/ 1 h 285"/>
                  <a:gd name="T28" fmla="*/ 1 w 246"/>
                  <a:gd name="T29" fmla="*/ 1 h 285"/>
                  <a:gd name="T30" fmla="*/ 1 w 246"/>
                  <a:gd name="T31" fmla="*/ 1 h 285"/>
                  <a:gd name="T32" fmla="*/ 1 w 246"/>
                  <a:gd name="T33" fmla="*/ 1 h 285"/>
                  <a:gd name="T34" fmla="*/ 1 w 246"/>
                  <a:gd name="T35" fmla="*/ 1 h 285"/>
                  <a:gd name="T36" fmla="*/ 1 w 246"/>
                  <a:gd name="T37" fmla="*/ 1 h 285"/>
                  <a:gd name="T38" fmla="*/ 1 w 246"/>
                  <a:gd name="T39" fmla="*/ 1 h 285"/>
                  <a:gd name="T40" fmla="*/ 1 w 246"/>
                  <a:gd name="T41" fmla="*/ 1 h 285"/>
                  <a:gd name="T42" fmla="*/ 1 w 246"/>
                  <a:gd name="T43" fmla="*/ 1 h 285"/>
                  <a:gd name="T44" fmla="*/ 1 w 246"/>
                  <a:gd name="T45" fmla="*/ 1 h 285"/>
                  <a:gd name="T46" fmla="*/ 1 w 246"/>
                  <a:gd name="T47" fmla="*/ 1 h 285"/>
                  <a:gd name="T48" fmla="*/ 1 w 246"/>
                  <a:gd name="T49" fmla="*/ 0 h 285"/>
                  <a:gd name="T50" fmla="*/ 1 w 246"/>
                  <a:gd name="T51" fmla="*/ 1 h 285"/>
                  <a:gd name="T52" fmla="*/ 1 w 246"/>
                  <a:gd name="T53" fmla="*/ 1 h 285"/>
                  <a:gd name="T54" fmla="*/ 1 w 246"/>
                  <a:gd name="T55" fmla="*/ 1 h 285"/>
                  <a:gd name="T56" fmla="*/ 1 w 246"/>
                  <a:gd name="T57" fmla="*/ 1 h 285"/>
                  <a:gd name="T58" fmla="*/ 1 w 246"/>
                  <a:gd name="T59" fmla="*/ 1 h 285"/>
                  <a:gd name="T60" fmla="*/ 1 w 246"/>
                  <a:gd name="T61" fmla="*/ 1 h 285"/>
                  <a:gd name="T62" fmla="*/ 1 w 246"/>
                  <a:gd name="T63" fmla="*/ 1 h 285"/>
                  <a:gd name="T64" fmla="*/ 1 w 246"/>
                  <a:gd name="T65" fmla="*/ 1 h 2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46" h="285">
                    <a:moveTo>
                      <a:pt x="85" y="285"/>
                    </a:moveTo>
                    <a:lnTo>
                      <a:pt x="75" y="285"/>
                    </a:lnTo>
                    <a:lnTo>
                      <a:pt x="63" y="285"/>
                    </a:lnTo>
                    <a:lnTo>
                      <a:pt x="53" y="285"/>
                    </a:lnTo>
                    <a:lnTo>
                      <a:pt x="42" y="285"/>
                    </a:lnTo>
                    <a:lnTo>
                      <a:pt x="32" y="285"/>
                    </a:lnTo>
                    <a:lnTo>
                      <a:pt x="22" y="285"/>
                    </a:lnTo>
                    <a:lnTo>
                      <a:pt x="10" y="285"/>
                    </a:lnTo>
                    <a:lnTo>
                      <a:pt x="0" y="285"/>
                    </a:lnTo>
                    <a:lnTo>
                      <a:pt x="3" y="270"/>
                    </a:lnTo>
                    <a:lnTo>
                      <a:pt x="8" y="253"/>
                    </a:lnTo>
                    <a:lnTo>
                      <a:pt x="14" y="235"/>
                    </a:lnTo>
                    <a:lnTo>
                      <a:pt x="22" y="217"/>
                    </a:lnTo>
                    <a:lnTo>
                      <a:pt x="30" y="197"/>
                    </a:lnTo>
                    <a:lnTo>
                      <a:pt x="40" y="178"/>
                    </a:lnTo>
                    <a:lnTo>
                      <a:pt x="52" y="157"/>
                    </a:lnTo>
                    <a:lnTo>
                      <a:pt x="64" y="137"/>
                    </a:lnTo>
                    <a:lnTo>
                      <a:pt x="80" y="118"/>
                    </a:lnTo>
                    <a:lnTo>
                      <a:pt x="96" y="98"/>
                    </a:lnTo>
                    <a:lnTo>
                      <a:pt x="116" y="79"/>
                    </a:lnTo>
                    <a:lnTo>
                      <a:pt x="137" y="60"/>
                    </a:lnTo>
                    <a:lnTo>
                      <a:pt x="161" y="43"/>
                    </a:lnTo>
                    <a:lnTo>
                      <a:pt x="186" y="28"/>
                    </a:lnTo>
                    <a:lnTo>
                      <a:pt x="215" y="13"/>
                    </a:lnTo>
                    <a:lnTo>
                      <a:pt x="246" y="0"/>
                    </a:lnTo>
                    <a:lnTo>
                      <a:pt x="215" y="30"/>
                    </a:lnTo>
                    <a:lnTo>
                      <a:pt x="186" y="60"/>
                    </a:lnTo>
                    <a:lnTo>
                      <a:pt x="160" y="91"/>
                    </a:lnTo>
                    <a:lnTo>
                      <a:pt x="136" y="124"/>
                    </a:lnTo>
                    <a:lnTo>
                      <a:pt x="116" y="158"/>
                    </a:lnTo>
                    <a:lnTo>
                      <a:pt x="100" y="196"/>
                    </a:lnTo>
                    <a:lnTo>
                      <a:pt x="90" y="238"/>
                    </a:lnTo>
                    <a:lnTo>
                      <a:pt x="85" y="285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0402" name="Freeform 71"/>
              <p:cNvSpPr/>
              <p:nvPr/>
            </p:nvSpPr>
            <p:spPr bwMode="auto">
              <a:xfrm>
                <a:off x="4389" y="4134"/>
                <a:ext cx="493" cy="199"/>
              </a:xfrm>
              <a:custGeom>
                <a:avLst/>
                <a:gdLst>
                  <a:gd name="T0" fmla="*/ 1 w 986"/>
                  <a:gd name="T1" fmla="*/ 1 h 398"/>
                  <a:gd name="T2" fmla="*/ 1 w 986"/>
                  <a:gd name="T3" fmla="*/ 1 h 398"/>
                  <a:gd name="T4" fmla="*/ 1 w 986"/>
                  <a:gd name="T5" fmla="*/ 1 h 398"/>
                  <a:gd name="T6" fmla="*/ 1 w 986"/>
                  <a:gd name="T7" fmla="*/ 1 h 398"/>
                  <a:gd name="T8" fmla="*/ 1 w 986"/>
                  <a:gd name="T9" fmla="*/ 1 h 398"/>
                  <a:gd name="T10" fmla="*/ 1 w 986"/>
                  <a:gd name="T11" fmla="*/ 1 h 398"/>
                  <a:gd name="T12" fmla="*/ 1 w 986"/>
                  <a:gd name="T13" fmla="*/ 1 h 398"/>
                  <a:gd name="T14" fmla="*/ 1 w 986"/>
                  <a:gd name="T15" fmla="*/ 1 h 398"/>
                  <a:gd name="T16" fmla="*/ 1 w 986"/>
                  <a:gd name="T17" fmla="*/ 1 h 398"/>
                  <a:gd name="T18" fmla="*/ 1 w 986"/>
                  <a:gd name="T19" fmla="*/ 1 h 398"/>
                  <a:gd name="T20" fmla="*/ 1 w 986"/>
                  <a:gd name="T21" fmla="*/ 1 h 398"/>
                  <a:gd name="T22" fmla="*/ 1 w 986"/>
                  <a:gd name="T23" fmla="*/ 1 h 398"/>
                  <a:gd name="T24" fmla="*/ 1 w 986"/>
                  <a:gd name="T25" fmla="*/ 1 h 398"/>
                  <a:gd name="T26" fmla="*/ 1 w 986"/>
                  <a:gd name="T27" fmla="*/ 1 h 398"/>
                  <a:gd name="T28" fmla="*/ 1 w 986"/>
                  <a:gd name="T29" fmla="*/ 1 h 398"/>
                  <a:gd name="T30" fmla="*/ 1 w 986"/>
                  <a:gd name="T31" fmla="*/ 1 h 398"/>
                  <a:gd name="T32" fmla="*/ 1 w 986"/>
                  <a:gd name="T33" fmla="*/ 1 h 398"/>
                  <a:gd name="T34" fmla="*/ 1 w 986"/>
                  <a:gd name="T35" fmla="*/ 1 h 398"/>
                  <a:gd name="T36" fmla="*/ 1 w 986"/>
                  <a:gd name="T37" fmla="*/ 1 h 398"/>
                  <a:gd name="T38" fmla="*/ 1 w 986"/>
                  <a:gd name="T39" fmla="*/ 1 h 398"/>
                  <a:gd name="T40" fmla="*/ 1 w 986"/>
                  <a:gd name="T41" fmla="*/ 1 h 398"/>
                  <a:gd name="T42" fmla="*/ 1 w 986"/>
                  <a:gd name="T43" fmla="*/ 1 h 398"/>
                  <a:gd name="T44" fmla="*/ 1 w 986"/>
                  <a:gd name="T45" fmla="*/ 1 h 398"/>
                  <a:gd name="T46" fmla="*/ 1 w 986"/>
                  <a:gd name="T47" fmla="*/ 1 h 398"/>
                  <a:gd name="T48" fmla="*/ 1 w 986"/>
                  <a:gd name="T49" fmla="*/ 1 h 398"/>
                  <a:gd name="T50" fmla="*/ 1 w 986"/>
                  <a:gd name="T51" fmla="*/ 1 h 398"/>
                  <a:gd name="T52" fmla="*/ 1 w 986"/>
                  <a:gd name="T53" fmla="*/ 1 h 398"/>
                  <a:gd name="T54" fmla="*/ 1 w 986"/>
                  <a:gd name="T55" fmla="*/ 1 h 398"/>
                  <a:gd name="T56" fmla="*/ 1 w 986"/>
                  <a:gd name="T57" fmla="*/ 1 h 398"/>
                  <a:gd name="T58" fmla="*/ 1 w 986"/>
                  <a:gd name="T59" fmla="*/ 1 h 398"/>
                  <a:gd name="T60" fmla="*/ 1 w 986"/>
                  <a:gd name="T61" fmla="*/ 1 h 398"/>
                  <a:gd name="T62" fmla="*/ 1 w 986"/>
                  <a:gd name="T63" fmla="*/ 1 h 398"/>
                  <a:gd name="T64" fmla="*/ 1 w 986"/>
                  <a:gd name="T65" fmla="*/ 1 h 398"/>
                  <a:gd name="T66" fmla="*/ 1 w 986"/>
                  <a:gd name="T67" fmla="*/ 1 h 398"/>
                  <a:gd name="T68" fmla="*/ 1 w 986"/>
                  <a:gd name="T69" fmla="*/ 1 h 398"/>
                  <a:gd name="T70" fmla="*/ 1 w 986"/>
                  <a:gd name="T71" fmla="*/ 1 h 398"/>
                  <a:gd name="T72" fmla="*/ 1 w 986"/>
                  <a:gd name="T73" fmla="*/ 1 h 398"/>
                  <a:gd name="T74" fmla="*/ 1 w 986"/>
                  <a:gd name="T75" fmla="*/ 1 h 398"/>
                  <a:gd name="T76" fmla="*/ 1 w 986"/>
                  <a:gd name="T77" fmla="*/ 1 h 398"/>
                  <a:gd name="T78" fmla="*/ 1 w 986"/>
                  <a:gd name="T79" fmla="*/ 1 h 398"/>
                  <a:gd name="T80" fmla="*/ 1 w 986"/>
                  <a:gd name="T81" fmla="*/ 1 h 398"/>
                  <a:gd name="T82" fmla="*/ 1 w 986"/>
                  <a:gd name="T83" fmla="*/ 1 h 398"/>
                  <a:gd name="T84" fmla="*/ 1 w 986"/>
                  <a:gd name="T85" fmla="*/ 1 h 398"/>
                  <a:gd name="T86" fmla="*/ 1 w 986"/>
                  <a:gd name="T87" fmla="*/ 1 h 398"/>
                  <a:gd name="T88" fmla="*/ 1 w 986"/>
                  <a:gd name="T89" fmla="*/ 1 h 398"/>
                  <a:gd name="T90" fmla="*/ 1 w 986"/>
                  <a:gd name="T91" fmla="*/ 1 h 398"/>
                  <a:gd name="T92" fmla="*/ 1 w 986"/>
                  <a:gd name="T93" fmla="*/ 1 h 398"/>
                  <a:gd name="T94" fmla="*/ 1 w 986"/>
                  <a:gd name="T95" fmla="*/ 1 h 398"/>
                  <a:gd name="T96" fmla="*/ 1 w 986"/>
                  <a:gd name="T97" fmla="*/ 1 h 398"/>
                  <a:gd name="T98" fmla="*/ 1 w 986"/>
                  <a:gd name="T99" fmla="*/ 1 h 398"/>
                  <a:gd name="T100" fmla="*/ 1 w 986"/>
                  <a:gd name="T101" fmla="*/ 1 h 398"/>
                  <a:gd name="T102" fmla="*/ 1 w 986"/>
                  <a:gd name="T103" fmla="*/ 1 h 398"/>
                  <a:gd name="T104" fmla="*/ 1 w 986"/>
                  <a:gd name="T105" fmla="*/ 1 h 398"/>
                  <a:gd name="T106" fmla="*/ 1 w 986"/>
                  <a:gd name="T107" fmla="*/ 1 h 398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986" h="398">
                    <a:moveTo>
                      <a:pt x="901" y="398"/>
                    </a:moveTo>
                    <a:lnTo>
                      <a:pt x="867" y="398"/>
                    </a:lnTo>
                    <a:lnTo>
                      <a:pt x="829" y="398"/>
                    </a:lnTo>
                    <a:lnTo>
                      <a:pt x="789" y="398"/>
                    </a:lnTo>
                    <a:lnTo>
                      <a:pt x="747" y="396"/>
                    </a:lnTo>
                    <a:lnTo>
                      <a:pt x="702" y="396"/>
                    </a:lnTo>
                    <a:lnTo>
                      <a:pt x="656" y="394"/>
                    </a:lnTo>
                    <a:lnTo>
                      <a:pt x="608" y="393"/>
                    </a:lnTo>
                    <a:lnTo>
                      <a:pt x="561" y="392"/>
                    </a:lnTo>
                    <a:lnTo>
                      <a:pt x="513" y="389"/>
                    </a:lnTo>
                    <a:lnTo>
                      <a:pt x="467" y="388"/>
                    </a:lnTo>
                    <a:lnTo>
                      <a:pt x="421" y="386"/>
                    </a:lnTo>
                    <a:lnTo>
                      <a:pt x="376" y="384"/>
                    </a:lnTo>
                    <a:lnTo>
                      <a:pt x="334" y="383"/>
                    </a:lnTo>
                    <a:lnTo>
                      <a:pt x="294" y="380"/>
                    </a:lnTo>
                    <a:lnTo>
                      <a:pt x="258" y="378"/>
                    </a:lnTo>
                    <a:lnTo>
                      <a:pt x="225" y="377"/>
                    </a:lnTo>
                    <a:lnTo>
                      <a:pt x="210" y="376"/>
                    </a:lnTo>
                    <a:lnTo>
                      <a:pt x="194" y="376"/>
                    </a:lnTo>
                    <a:lnTo>
                      <a:pt x="179" y="374"/>
                    </a:lnTo>
                    <a:lnTo>
                      <a:pt x="163" y="373"/>
                    </a:lnTo>
                    <a:lnTo>
                      <a:pt x="148" y="373"/>
                    </a:lnTo>
                    <a:lnTo>
                      <a:pt x="132" y="372"/>
                    </a:lnTo>
                    <a:lnTo>
                      <a:pt x="117" y="372"/>
                    </a:lnTo>
                    <a:lnTo>
                      <a:pt x="102" y="372"/>
                    </a:lnTo>
                    <a:lnTo>
                      <a:pt x="81" y="334"/>
                    </a:lnTo>
                    <a:lnTo>
                      <a:pt x="64" y="289"/>
                    </a:lnTo>
                    <a:lnTo>
                      <a:pt x="48" y="241"/>
                    </a:lnTo>
                    <a:lnTo>
                      <a:pt x="35" y="190"/>
                    </a:lnTo>
                    <a:lnTo>
                      <a:pt x="23" y="142"/>
                    </a:lnTo>
                    <a:lnTo>
                      <a:pt x="14" y="97"/>
                    </a:lnTo>
                    <a:lnTo>
                      <a:pt x="6" y="57"/>
                    </a:lnTo>
                    <a:lnTo>
                      <a:pt x="0" y="27"/>
                    </a:lnTo>
                    <a:lnTo>
                      <a:pt x="12" y="62"/>
                    </a:lnTo>
                    <a:lnTo>
                      <a:pt x="26" y="100"/>
                    </a:lnTo>
                    <a:lnTo>
                      <a:pt x="42" y="140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5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0" y="283"/>
                    </a:lnTo>
                    <a:lnTo>
                      <a:pt x="139" y="257"/>
                    </a:lnTo>
                    <a:lnTo>
                      <a:pt x="147" y="234"/>
                    </a:lnTo>
                    <a:lnTo>
                      <a:pt x="157" y="211"/>
                    </a:lnTo>
                    <a:lnTo>
                      <a:pt x="170" y="190"/>
                    </a:lnTo>
                    <a:lnTo>
                      <a:pt x="185" y="170"/>
                    </a:lnTo>
                    <a:lnTo>
                      <a:pt x="204" y="152"/>
                    </a:lnTo>
                    <a:lnTo>
                      <a:pt x="227" y="135"/>
                    </a:lnTo>
                    <a:lnTo>
                      <a:pt x="215" y="157"/>
                    </a:lnTo>
                    <a:lnTo>
                      <a:pt x="202" y="184"/>
                    </a:lnTo>
                    <a:lnTo>
                      <a:pt x="191" y="214"/>
                    </a:lnTo>
                    <a:lnTo>
                      <a:pt x="185" y="248"/>
                    </a:lnTo>
                    <a:lnTo>
                      <a:pt x="182" y="281"/>
                    </a:lnTo>
                    <a:lnTo>
                      <a:pt x="188" y="313"/>
                    </a:lnTo>
                    <a:lnTo>
                      <a:pt x="201" y="343"/>
                    </a:lnTo>
                    <a:lnTo>
                      <a:pt x="225" y="370"/>
                    </a:lnTo>
                    <a:lnTo>
                      <a:pt x="250" y="343"/>
                    </a:lnTo>
                    <a:lnTo>
                      <a:pt x="271" y="305"/>
                    </a:lnTo>
                    <a:lnTo>
                      <a:pt x="285" y="260"/>
                    </a:lnTo>
                    <a:lnTo>
                      <a:pt x="292" y="211"/>
                    </a:lnTo>
                    <a:lnTo>
                      <a:pt x="291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8" y="8"/>
                    </a:lnTo>
                    <a:lnTo>
                      <a:pt x="262" y="34"/>
                    </a:lnTo>
                    <a:lnTo>
                      <a:pt x="282" y="63"/>
                    </a:lnTo>
                    <a:lnTo>
                      <a:pt x="300" y="95"/>
                    </a:lnTo>
                    <a:lnTo>
                      <a:pt x="315" y="130"/>
                    </a:lnTo>
                    <a:lnTo>
                      <a:pt x="325" y="168"/>
                    </a:lnTo>
                    <a:lnTo>
                      <a:pt x="333" y="211"/>
                    </a:lnTo>
                    <a:lnTo>
                      <a:pt x="339" y="258"/>
                    </a:lnTo>
                    <a:lnTo>
                      <a:pt x="340" y="309"/>
                    </a:lnTo>
                    <a:lnTo>
                      <a:pt x="354" y="288"/>
                    </a:lnTo>
                    <a:lnTo>
                      <a:pt x="370" y="266"/>
                    </a:lnTo>
                    <a:lnTo>
                      <a:pt x="388" y="244"/>
                    </a:lnTo>
                    <a:lnTo>
                      <a:pt x="409" y="222"/>
                    </a:lnTo>
                    <a:lnTo>
                      <a:pt x="430" y="203"/>
                    </a:lnTo>
                    <a:lnTo>
                      <a:pt x="451" y="184"/>
                    </a:lnTo>
                    <a:lnTo>
                      <a:pt x="471" y="170"/>
                    </a:lnTo>
                    <a:lnTo>
                      <a:pt x="492" y="160"/>
                    </a:lnTo>
                    <a:lnTo>
                      <a:pt x="483" y="180"/>
                    </a:lnTo>
                    <a:lnTo>
                      <a:pt x="469" y="203"/>
                    </a:lnTo>
                    <a:lnTo>
                      <a:pt x="452" y="227"/>
                    </a:lnTo>
                    <a:lnTo>
                      <a:pt x="433" y="251"/>
                    </a:lnTo>
                    <a:lnTo>
                      <a:pt x="415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0" y="334"/>
                    </a:lnTo>
                    <a:lnTo>
                      <a:pt x="388" y="339"/>
                    </a:lnTo>
                    <a:lnTo>
                      <a:pt x="396" y="343"/>
                    </a:lnTo>
                    <a:lnTo>
                      <a:pt x="407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4" y="360"/>
                    </a:lnTo>
                    <a:lnTo>
                      <a:pt x="458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2"/>
                    </a:lnTo>
                    <a:lnTo>
                      <a:pt x="375" y="65"/>
                    </a:lnTo>
                    <a:lnTo>
                      <a:pt x="346" y="36"/>
                    </a:lnTo>
                    <a:lnTo>
                      <a:pt x="375" y="57"/>
                    </a:lnTo>
                    <a:lnTo>
                      <a:pt x="400" y="79"/>
                    </a:lnTo>
                    <a:lnTo>
                      <a:pt x="423" y="102"/>
                    </a:lnTo>
                    <a:lnTo>
                      <a:pt x="444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4" y="10"/>
                    </a:lnTo>
                    <a:lnTo>
                      <a:pt x="490" y="39"/>
                    </a:lnTo>
                    <a:lnTo>
                      <a:pt x="506" y="70"/>
                    </a:lnTo>
                    <a:lnTo>
                      <a:pt x="520" y="106"/>
                    </a:lnTo>
                    <a:lnTo>
                      <a:pt x="531" y="145"/>
                    </a:lnTo>
                    <a:lnTo>
                      <a:pt x="539" y="188"/>
                    </a:lnTo>
                    <a:lnTo>
                      <a:pt x="542" y="236"/>
                    </a:lnTo>
                    <a:lnTo>
                      <a:pt x="538" y="290"/>
                    </a:lnTo>
                    <a:lnTo>
                      <a:pt x="527" y="349"/>
                    </a:lnTo>
                    <a:lnTo>
                      <a:pt x="553" y="321"/>
                    </a:lnTo>
                    <a:lnTo>
                      <a:pt x="576" y="288"/>
                    </a:lnTo>
                    <a:lnTo>
                      <a:pt x="595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3" y="125"/>
                    </a:lnTo>
                    <a:lnTo>
                      <a:pt x="584" y="83"/>
                    </a:lnTo>
                    <a:lnTo>
                      <a:pt x="552" y="42"/>
                    </a:lnTo>
                    <a:lnTo>
                      <a:pt x="567" y="50"/>
                    </a:lnTo>
                    <a:lnTo>
                      <a:pt x="582" y="59"/>
                    </a:lnTo>
                    <a:lnTo>
                      <a:pt x="597" y="69"/>
                    </a:lnTo>
                    <a:lnTo>
                      <a:pt x="611" y="80"/>
                    </a:lnTo>
                    <a:lnTo>
                      <a:pt x="622" y="95"/>
                    </a:lnTo>
                    <a:lnTo>
                      <a:pt x="633" y="113"/>
                    </a:lnTo>
                    <a:lnTo>
                      <a:pt x="642" y="134"/>
                    </a:lnTo>
                    <a:lnTo>
                      <a:pt x="648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9" y="32"/>
                    </a:lnTo>
                    <a:lnTo>
                      <a:pt x="645" y="0"/>
                    </a:lnTo>
                    <a:lnTo>
                      <a:pt x="656" y="38"/>
                    </a:lnTo>
                    <a:lnTo>
                      <a:pt x="661" y="82"/>
                    </a:lnTo>
                    <a:lnTo>
                      <a:pt x="663" y="129"/>
                    </a:lnTo>
                    <a:lnTo>
                      <a:pt x="660" y="178"/>
                    </a:lnTo>
                    <a:lnTo>
                      <a:pt x="652" y="228"/>
                    </a:lnTo>
                    <a:lnTo>
                      <a:pt x="642" y="276"/>
                    </a:lnTo>
                    <a:lnTo>
                      <a:pt x="627" y="320"/>
                    </a:lnTo>
                    <a:lnTo>
                      <a:pt x="610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80" y="255"/>
                    </a:lnTo>
                    <a:lnTo>
                      <a:pt x="697" y="212"/>
                    </a:lnTo>
                    <a:lnTo>
                      <a:pt x="711" y="167"/>
                    </a:lnTo>
                    <a:lnTo>
                      <a:pt x="722" y="122"/>
                    </a:lnTo>
                    <a:lnTo>
                      <a:pt x="729" y="77"/>
                    </a:lnTo>
                    <a:lnTo>
                      <a:pt x="733" y="33"/>
                    </a:lnTo>
                    <a:lnTo>
                      <a:pt x="741" y="87"/>
                    </a:lnTo>
                    <a:lnTo>
                      <a:pt x="745" y="147"/>
                    </a:lnTo>
                    <a:lnTo>
                      <a:pt x="743" y="210"/>
                    </a:lnTo>
                    <a:lnTo>
                      <a:pt x="730" y="268"/>
                    </a:lnTo>
                    <a:lnTo>
                      <a:pt x="743" y="252"/>
                    </a:lnTo>
                    <a:lnTo>
                      <a:pt x="757" y="232"/>
                    </a:lnTo>
                    <a:lnTo>
                      <a:pt x="771" y="206"/>
                    </a:lnTo>
                    <a:lnTo>
                      <a:pt x="785" y="180"/>
                    </a:lnTo>
                    <a:lnTo>
                      <a:pt x="797" y="153"/>
                    </a:lnTo>
                    <a:lnTo>
                      <a:pt x="809" y="129"/>
                    </a:lnTo>
                    <a:lnTo>
                      <a:pt x="817" y="108"/>
                    </a:lnTo>
                    <a:lnTo>
                      <a:pt x="821" y="93"/>
                    </a:lnTo>
                    <a:lnTo>
                      <a:pt x="819" y="117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5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7" y="295"/>
                    </a:lnTo>
                    <a:lnTo>
                      <a:pt x="726" y="324"/>
                    </a:lnTo>
                    <a:lnTo>
                      <a:pt x="752" y="306"/>
                    </a:lnTo>
                    <a:lnTo>
                      <a:pt x="778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70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1" y="166"/>
                    </a:lnTo>
                    <a:lnTo>
                      <a:pt x="882" y="193"/>
                    </a:lnTo>
                    <a:lnTo>
                      <a:pt x="873" y="220"/>
                    </a:lnTo>
                    <a:lnTo>
                      <a:pt x="862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49" y="297"/>
                    </a:lnTo>
                    <a:lnTo>
                      <a:pt x="877" y="271"/>
                    </a:lnTo>
                    <a:lnTo>
                      <a:pt x="902" y="237"/>
                    </a:lnTo>
                    <a:lnTo>
                      <a:pt x="925" y="200"/>
                    </a:lnTo>
                    <a:lnTo>
                      <a:pt x="945" y="161"/>
                    </a:lnTo>
                    <a:lnTo>
                      <a:pt x="962" y="122"/>
                    </a:lnTo>
                    <a:lnTo>
                      <a:pt x="976" y="83"/>
                    </a:lnTo>
                    <a:lnTo>
                      <a:pt x="986" y="46"/>
                    </a:lnTo>
                    <a:lnTo>
                      <a:pt x="980" y="86"/>
                    </a:lnTo>
                    <a:lnTo>
                      <a:pt x="979" y="128"/>
                    </a:lnTo>
                    <a:lnTo>
                      <a:pt x="980" y="169"/>
                    </a:lnTo>
                    <a:lnTo>
                      <a:pt x="984" y="210"/>
                    </a:lnTo>
                    <a:lnTo>
                      <a:pt x="986" y="247"/>
                    </a:lnTo>
                    <a:lnTo>
                      <a:pt x="986" y="282"/>
                    </a:lnTo>
                    <a:lnTo>
                      <a:pt x="983" y="312"/>
                    </a:lnTo>
                    <a:lnTo>
                      <a:pt x="975" y="339"/>
                    </a:lnTo>
                    <a:lnTo>
                      <a:pt x="901" y="398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0268" name="Group 72"/>
            <p:cNvGrpSpPr/>
            <p:nvPr/>
          </p:nvGrpSpPr>
          <p:grpSpPr bwMode="auto">
            <a:xfrm>
              <a:off x="1344" y="4105"/>
              <a:ext cx="1479" cy="215"/>
              <a:chOff x="3452" y="4125"/>
              <a:chExt cx="1479" cy="215"/>
            </a:xfrm>
          </p:grpSpPr>
          <p:sp>
            <p:nvSpPr>
              <p:cNvPr id="10337" name="Freeform 73"/>
              <p:cNvSpPr/>
              <p:nvPr/>
            </p:nvSpPr>
            <p:spPr bwMode="auto">
              <a:xfrm>
                <a:off x="3592" y="4158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2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9" y="1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0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0338" name="Freeform 74"/>
              <p:cNvSpPr/>
              <p:nvPr/>
            </p:nvSpPr>
            <p:spPr bwMode="auto">
              <a:xfrm>
                <a:off x="3668" y="4235"/>
                <a:ext cx="16" cy="16"/>
              </a:xfrm>
              <a:custGeom>
                <a:avLst/>
                <a:gdLst>
                  <a:gd name="T0" fmla="*/ 0 w 34"/>
                  <a:gd name="T1" fmla="*/ 1 h 32"/>
                  <a:gd name="T2" fmla="*/ 0 w 34"/>
                  <a:gd name="T3" fmla="*/ 1 h 32"/>
                  <a:gd name="T4" fmla="*/ 0 w 34"/>
                  <a:gd name="T5" fmla="*/ 1 h 32"/>
                  <a:gd name="T6" fmla="*/ 0 w 34"/>
                  <a:gd name="T7" fmla="*/ 1 h 32"/>
                  <a:gd name="T8" fmla="*/ 0 w 34"/>
                  <a:gd name="T9" fmla="*/ 0 h 32"/>
                  <a:gd name="T10" fmla="*/ 0 w 34"/>
                  <a:gd name="T11" fmla="*/ 0 h 32"/>
                  <a:gd name="T12" fmla="*/ 0 w 34"/>
                  <a:gd name="T13" fmla="*/ 1 h 32"/>
                  <a:gd name="T14" fmla="*/ 0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0 w 34"/>
                  <a:gd name="T21" fmla="*/ 1 h 32"/>
                  <a:gd name="T22" fmla="*/ 0 w 34"/>
                  <a:gd name="T23" fmla="*/ 1 h 32"/>
                  <a:gd name="T24" fmla="*/ 0 w 34"/>
                  <a:gd name="T25" fmla="*/ 1 h 32"/>
                  <a:gd name="T26" fmla="*/ 0 w 34"/>
                  <a:gd name="T27" fmla="*/ 1 h 32"/>
                  <a:gd name="T28" fmla="*/ 0 w 34"/>
                  <a:gd name="T29" fmla="*/ 1 h 32"/>
                  <a:gd name="T30" fmla="*/ 0 w 34"/>
                  <a:gd name="T31" fmla="*/ 1 h 32"/>
                  <a:gd name="T32" fmla="*/ 0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3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8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0339" name="Freeform 75"/>
              <p:cNvSpPr/>
              <p:nvPr/>
            </p:nvSpPr>
            <p:spPr bwMode="auto">
              <a:xfrm>
                <a:off x="3668" y="4194"/>
                <a:ext cx="16" cy="17"/>
              </a:xfrm>
              <a:custGeom>
                <a:avLst/>
                <a:gdLst>
                  <a:gd name="T0" fmla="*/ 0 w 33"/>
                  <a:gd name="T1" fmla="*/ 1 h 32"/>
                  <a:gd name="T2" fmla="*/ 0 w 33"/>
                  <a:gd name="T3" fmla="*/ 1 h 32"/>
                  <a:gd name="T4" fmla="*/ 0 w 33"/>
                  <a:gd name="T5" fmla="*/ 1 h 32"/>
                  <a:gd name="T6" fmla="*/ 0 w 33"/>
                  <a:gd name="T7" fmla="*/ 1 h 32"/>
                  <a:gd name="T8" fmla="*/ 0 w 33"/>
                  <a:gd name="T9" fmla="*/ 0 h 32"/>
                  <a:gd name="T10" fmla="*/ 0 w 33"/>
                  <a:gd name="T11" fmla="*/ 0 h 32"/>
                  <a:gd name="T12" fmla="*/ 0 w 33"/>
                  <a:gd name="T13" fmla="*/ 1 h 32"/>
                  <a:gd name="T14" fmla="*/ 0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0 w 33"/>
                  <a:gd name="T21" fmla="*/ 1 h 32"/>
                  <a:gd name="T22" fmla="*/ 0 w 33"/>
                  <a:gd name="T23" fmla="*/ 1 h 32"/>
                  <a:gd name="T24" fmla="*/ 0 w 33"/>
                  <a:gd name="T25" fmla="*/ 1 h 32"/>
                  <a:gd name="T26" fmla="*/ 0 w 33"/>
                  <a:gd name="T27" fmla="*/ 1 h 32"/>
                  <a:gd name="T28" fmla="*/ 0 w 33"/>
                  <a:gd name="T29" fmla="*/ 1 h 32"/>
                  <a:gd name="T30" fmla="*/ 0 w 33"/>
                  <a:gd name="T31" fmla="*/ 1 h 32"/>
                  <a:gd name="T32" fmla="*/ 0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19"/>
                    </a:moveTo>
                    <a:lnTo>
                      <a:pt x="33" y="13"/>
                    </a:lnTo>
                    <a:lnTo>
                      <a:pt x="30" y="7"/>
                    </a:lnTo>
                    <a:lnTo>
                      <a:pt x="26" y="2"/>
                    </a:lnTo>
                    <a:lnTo>
                      <a:pt x="20" y="0"/>
                    </a:lnTo>
                    <a:lnTo>
                      <a:pt x="13" y="0"/>
                    </a:lnTo>
                    <a:lnTo>
                      <a:pt x="7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29" y="25"/>
                    </a:lnTo>
                    <a:lnTo>
                      <a:pt x="33" y="1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0340" name="Freeform 76"/>
              <p:cNvSpPr/>
              <p:nvPr/>
            </p:nvSpPr>
            <p:spPr bwMode="auto">
              <a:xfrm>
                <a:off x="3671" y="4153"/>
                <a:ext cx="16" cy="17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6" y="3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4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4" y="30"/>
                    </a:lnTo>
                    <a:lnTo>
                      <a:pt x="29" y="25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0341" name="Freeform 77"/>
              <p:cNvSpPr/>
              <p:nvPr/>
            </p:nvSpPr>
            <p:spPr bwMode="auto">
              <a:xfrm>
                <a:off x="3772" y="4256"/>
                <a:ext cx="17" cy="16"/>
              </a:xfrm>
              <a:custGeom>
                <a:avLst/>
                <a:gdLst>
                  <a:gd name="T0" fmla="*/ 1 w 33"/>
                  <a:gd name="T1" fmla="*/ 1 h 32"/>
                  <a:gd name="T2" fmla="*/ 1 w 33"/>
                  <a:gd name="T3" fmla="*/ 1 h 32"/>
                  <a:gd name="T4" fmla="*/ 1 w 33"/>
                  <a:gd name="T5" fmla="*/ 1 h 32"/>
                  <a:gd name="T6" fmla="*/ 1 w 33"/>
                  <a:gd name="T7" fmla="*/ 1 h 32"/>
                  <a:gd name="T8" fmla="*/ 1 w 33"/>
                  <a:gd name="T9" fmla="*/ 0 h 32"/>
                  <a:gd name="T10" fmla="*/ 1 w 33"/>
                  <a:gd name="T11" fmla="*/ 0 h 32"/>
                  <a:gd name="T12" fmla="*/ 1 w 33"/>
                  <a:gd name="T13" fmla="*/ 1 h 32"/>
                  <a:gd name="T14" fmla="*/ 1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1 w 33"/>
                  <a:gd name="T21" fmla="*/ 1 h 32"/>
                  <a:gd name="T22" fmla="*/ 1 w 33"/>
                  <a:gd name="T23" fmla="*/ 1 h 32"/>
                  <a:gd name="T24" fmla="*/ 1 w 33"/>
                  <a:gd name="T25" fmla="*/ 1 h 32"/>
                  <a:gd name="T26" fmla="*/ 1 w 33"/>
                  <a:gd name="T27" fmla="*/ 1 h 32"/>
                  <a:gd name="T28" fmla="*/ 1 w 33"/>
                  <a:gd name="T29" fmla="*/ 1 h 32"/>
                  <a:gd name="T30" fmla="*/ 1 w 33"/>
                  <a:gd name="T31" fmla="*/ 1 h 32"/>
                  <a:gd name="T32" fmla="*/ 1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20"/>
                    </a:moveTo>
                    <a:lnTo>
                      <a:pt x="33" y="14"/>
                    </a:lnTo>
                    <a:lnTo>
                      <a:pt x="31" y="8"/>
                    </a:lnTo>
                    <a:lnTo>
                      <a:pt x="26" y="4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3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7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30" y="26"/>
                    </a:lnTo>
                    <a:lnTo>
                      <a:pt x="33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0342" name="Freeform 78"/>
              <p:cNvSpPr/>
              <p:nvPr/>
            </p:nvSpPr>
            <p:spPr bwMode="auto">
              <a:xfrm>
                <a:off x="3768" y="4216"/>
                <a:ext cx="17" cy="16"/>
              </a:xfrm>
              <a:custGeom>
                <a:avLst/>
                <a:gdLst>
                  <a:gd name="T0" fmla="*/ 1 w 32"/>
                  <a:gd name="T1" fmla="*/ 0 h 33"/>
                  <a:gd name="T2" fmla="*/ 1 w 32"/>
                  <a:gd name="T3" fmla="*/ 0 h 33"/>
                  <a:gd name="T4" fmla="*/ 1 w 32"/>
                  <a:gd name="T5" fmla="*/ 0 h 33"/>
                  <a:gd name="T6" fmla="*/ 1 w 32"/>
                  <a:gd name="T7" fmla="*/ 0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0 h 33"/>
                  <a:gd name="T14" fmla="*/ 1 w 32"/>
                  <a:gd name="T15" fmla="*/ 0 h 33"/>
                  <a:gd name="T16" fmla="*/ 0 w 32"/>
                  <a:gd name="T17" fmla="*/ 0 h 33"/>
                  <a:gd name="T18" fmla="*/ 0 w 32"/>
                  <a:gd name="T19" fmla="*/ 0 h 33"/>
                  <a:gd name="T20" fmla="*/ 1 w 32"/>
                  <a:gd name="T21" fmla="*/ 0 h 33"/>
                  <a:gd name="T22" fmla="*/ 1 w 32"/>
                  <a:gd name="T23" fmla="*/ 0 h 33"/>
                  <a:gd name="T24" fmla="*/ 1 w 32"/>
                  <a:gd name="T25" fmla="*/ 0 h 33"/>
                  <a:gd name="T26" fmla="*/ 1 w 32"/>
                  <a:gd name="T27" fmla="*/ 0 h 33"/>
                  <a:gd name="T28" fmla="*/ 1 w 32"/>
                  <a:gd name="T29" fmla="*/ 0 h 33"/>
                  <a:gd name="T30" fmla="*/ 1 w 32"/>
                  <a:gd name="T31" fmla="*/ 0 h 33"/>
                  <a:gd name="T32" fmla="*/ 1 w 32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9"/>
                    </a:lnTo>
                    <a:lnTo>
                      <a:pt x="26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3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3"/>
                    </a:ln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0343" name="Freeform 79"/>
              <p:cNvSpPr/>
              <p:nvPr/>
            </p:nvSpPr>
            <p:spPr bwMode="auto">
              <a:xfrm>
                <a:off x="3774" y="4175"/>
                <a:ext cx="16" cy="17"/>
              </a:xfrm>
              <a:custGeom>
                <a:avLst/>
                <a:gdLst>
                  <a:gd name="T0" fmla="*/ 0 w 33"/>
                  <a:gd name="T1" fmla="*/ 1 h 33"/>
                  <a:gd name="T2" fmla="*/ 0 w 33"/>
                  <a:gd name="T3" fmla="*/ 1 h 33"/>
                  <a:gd name="T4" fmla="*/ 0 w 33"/>
                  <a:gd name="T5" fmla="*/ 1 h 33"/>
                  <a:gd name="T6" fmla="*/ 0 w 33"/>
                  <a:gd name="T7" fmla="*/ 1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1 h 33"/>
                  <a:gd name="T14" fmla="*/ 0 w 33"/>
                  <a:gd name="T15" fmla="*/ 1 h 33"/>
                  <a:gd name="T16" fmla="*/ 0 w 33"/>
                  <a:gd name="T17" fmla="*/ 1 h 33"/>
                  <a:gd name="T18" fmla="*/ 0 w 33"/>
                  <a:gd name="T19" fmla="*/ 1 h 33"/>
                  <a:gd name="T20" fmla="*/ 0 w 33"/>
                  <a:gd name="T21" fmla="*/ 1 h 33"/>
                  <a:gd name="T22" fmla="*/ 0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0 w 33"/>
                  <a:gd name="T29" fmla="*/ 1 h 33"/>
                  <a:gd name="T30" fmla="*/ 0 w 33"/>
                  <a:gd name="T31" fmla="*/ 1 h 33"/>
                  <a:gd name="T32" fmla="*/ 0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33" y="21"/>
                    </a:moveTo>
                    <a:lnTo>
                      <a:pt x="33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5" y="31"/>
                    </a:lnTo>
                    <a:lnTo>
                      <a:pt x="29" y="26"/>
                    </a:lnTo>
                    <a:lnTo>
                      <a:pt x="33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0344" name="Freeform 80"/>
              <p:cNvSpPr/>
              <p:nvPr/>
            </p:nvSpPr>
            <p:spPr bwMode="auto">
              <a:xfrm>
                <a:off x="3789" y="4136"/>
                <a:ext cx="16" cy="17"/>
              </a:xfrm>
              <a:custGeom>
                <a:avLst/>
                <a:gdLst>
                  <a:gd name="T0" fmla="*/ 1 w 32"/>
                  <a:gd name="T1" fmla="*/ 1 h 34"/>
                  <a:gd name="T2" fmla="*/ 1 w 32"/>
                  <a:gd name="T3" fmla="*/ 1 h 34"/>
                  <a:gd name="T4" fmla="*/ 1 w 32"/>
                  <a:gd name="T5" fmla="*/ 1 h 34"/>
                  <a:gd name="T6" fmla="*/ 1 w 32"/>
                  <a:gd name="T7" fmla="*/ 1 h 34"/>
                  <a:gd name="T8" fmla="*/ 1 w 32"/>
                  <a:gd name="T9" fmla="*/ 0 h 34"/>
                  <a:gd name="T10" fmla="*/ 1 w 32"/>
                  <a:gd name="T11" fmla="*/ 0 h 34"/>
                  <a:gd name="T12" fmla="*/ 1 w 32"/>
                  <a:gd name="T13" fmla="*/ 1 h 34"/>
                  <a:gd name="T14" fmla="*/ 1 w 32"/>
                  <a:gd name="T15" fmla="*/ 1 h 34"/>
                  <a:gd name="T16" fmla="*/ 0 w 32"/>
                  <a:gd name="T17" fmla="*/ 1 h 34"/>
                  <a:gd name="T18" fmla="*/ 0 w 32"/>
                  <a:gd name="T19" fmla="*/ 1 h 34"/>
                  <a:gd name="T20" fmla="*/ 1 w 32"/>
                  <a:gd name="T21" fmla="*/ 1 h 34"/>
                  <a:gd name="T22" fmla="*/ 1 w 32"/>
                  <a:gd name="T23" fmla="*/ 1 h 34"/>
                  <a:gd name="T24" fmla="*/ 1 w 32"/>
                  <a:gd name="T25" fmla="*/ 1 h 34"/>
                  <a:gd name="T26" fmla="*/ 1 w 32"/>
                  <a:gd name="T27" fmla="*/ 1 h 34"/>
                  <a:gd name="T28" fmla="*/ 1 w 32"/>
                  <a:gd name="T29" fmla="*/ 1 h 34"/>
                  <a:gd name="T30" fmla="*/ 1 w 32"/>
                  <a:gd name="T31" fmla="*/ 1 h 34"/>
                  <a:gd name="T32" fmla="*/ 1 w 32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4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4"/>
                    </a:lnTo>
                    <a:lnTo>
                      <a:pt x="20" y="34"/>
                    </a:lnTo>
                    <a:lnTo>
                      <a:pt x="25" y="32"/>
                    </a:lnTo>
                    <a:lnTo>
                      <a:pt x="30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0345" name="Freeform 81"/>
              <p:cNvSpPr/>
              <p:nvPr/>
            </p:nvSpPr>
            <p:spPr bwMode="auto">
              <a:xfrm>
                <a:off x="3842" y="4235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0346" name="Freeform 82"/>
              <p:cNvSpPr/>
              <p:nvPr/>
            </p:nvSpPr>
            <p:spPr bwMode="auto">
              <a:xfrm>
                <a:off x="3857" y="4201"/>
                <a:ext cx="16" cy="16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lnTo>
                      <a:pt x="18" y="32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0347" name="Freeform 83"/>
              <p:cNvSpPr/>
              <p:nvPr/>
            </p:nvSpPr>
            <p:spPr bwMode="auto">
              <a:xfrm>
                <a:off x="3861" y="4164"/>
                <a:ext cx="16" cy="17"/>
              </a:xfrm>
              <a:custGeom>
                <a:avLst/>
                <a:gdLst>
                  <a:gd name="T0" fmla="*/ 1 w 32"/>
                  <a:gd name="T1" fmla="*/ 1 h 33"/>
                  <a:gd name="T2" fmla="*/ 1 w 32"/>
                  <a:gd name="T3" fmla="*/ 1 h 33"/>
                  <a:gd name="T4" fmla="*/ 1 w 32"/>
                  <a:gd name="T5" fmla="*/ 1 h 33"/>
                  <a:gd name="T6" fmla="*/ 1 w 32"/>
                  <a:gd name="T7" fmla="*/ 1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1 h 33"/>
                  <a:gd name="T14" fmla="*/ 1 w 32"/>
                  <a:gd name="T15" fmla="*/ 1 h 33"/>
                  <a:gd name="T16" fmla="*/ 0 w 32"/>
                  <a:gd name="T17" fmla="*/ 1 h 33"/>
                  <a:gd name="T18" fmla="*/ 0 w 32"/>
                  <a:gd name="T19" fmla="*/ 1 h 33"/>
                  <a:gd name="T20" fmla="*/ 1 w 32"/>
                  <a:gd name="T21" fmla="*/ 1 h 33"/>
                  <a:gd name="T22" fmla="*/ 1 w 32"/>
                  <a:gd name="T23" fmla="*/ 1 h 33"/>
                  <a:gd name="T24" fmla="*/ 1 w 32"/>
                  <a:gd name="T25" fmla="*/ 1 h 33"/>
                  <a:gd name="T26" fmla="*/ 1 w 32"/>
                  <a:gd name="T27" fmla="*/ 1 h 33"/>
                  <a:gd name="T28" fmla="*/ 1 w 32"/>
                  <a:gd name="T29" fmla="*/ 1 h 33"/>
                  <a:gd name="T30" fmla="*/ 1 w 32"/>
                  <a:gd name="T31" fmla="*/ 1 h 33"/>
                  <a:gd name="T32" fmla="*/ 1 w 32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0348" name="Freeform 84"/>
              <p:cNvSpPr/>
              <p:nvPr/>
            </p:nvSpPr>
            <p:spPr bwMode="auto">
              <a:xfrm>
                <a:off x="4066" y="4265"/>
                <a:ext cx="40" cy="40"/>
              </a:xfrm>
              <a:custGeom>
                <a:avLst/>
                <a:gdLst>
                  <a:gd name="T0" fmla="*/ 1 w 80"/>
                  <a:gd name="T1" fmla="*/ 0 h 80"/>
                  <a:gd name="T2" fmla="*/ 1 w 80"/>
                  <a:gd name="T3" fmla="*/ 0 h 80"/>
                  <a:gd name="T4" fmla="*/ 1 w 80"/>
                  <a:gd name="T5" fmla="*/ 1 h 80"/>
                  <a:gd name="T6" fmla="*/ 1 w 80"/>
                  <a:gd name="T7" fmla="*/ 1 h 80"/>
                  <a:gd name="T8" fmla="*/ 1 w 80"/>
                  <a:gd name="T9" fmla="*/ 1 h 80"/>
                  <a:gd name="T10" fmla="*/ 1 w 80"/>
                  <a:gd name="T11" fmla="*/ 1 h 80"/>
                  <a:gd name="T12" fmla="*/ 1 w 80"/>
                  <a:gd name="T13" fmla="*/ 1 h 80"/>
                  <a:gd name="T14" fmla="*/ 1 w 80"/>
                  <a:gd name="T15" fmla="*/ 1 h 80"/>
                  <a:gd name="T16" fmla="*/ 0 w 80"/>
                  <a:gd name="T17" fmla="*/ 1 h 80"/>
                  <a:gd name="T18" fmla="*/ 0 w 80"/>
                  <a:gd name="T19" fmla="*/ 1 h 80"/>
                  <a:gd name="T20" fmla="*/ 0 w 80"/>
                  <a:gd name="T21" fmla="*/ 1 h 80"/>
                  <a:gd name="T22" fmla="*/ 1 w 80"/>
                  <a:gd name="T23" fmla="*/ 1 h 80"/>
                  <a:gd name="T24" fmla="*/ 1 w 80"/>
                  <a:gd name="T25" fmla="*/ 1 h 80"/>
                  <a:gd name="T26" fmla="*/ 1 w 80"/>
                  <a:gd name="T27" fmla="*/ 1 h 80"/>
                  <a:gd name="T28" fmla="*/ 1 w 80"/>
                  <a:gd name="T29" fmla="*/ 1 h 80"/>
                  <a:gd name="T30" fmla="*/ 1 w 80"/>
                  <a:gd name="T31" fmla="*/ 1 h 80"/>
                  <a:gd name="T32" fmla="*/ 1 w 80"/>
                  <a:gd name="T33" fmla="*/ 1 h 80"/>
                  <a:gd name="T34" fmla="*/ 1 w 80"/>
                  <a:gd name="T35" fmla="*/ 1 h 80"/>
                  <a:gd name="T36" fmla="*/ 1 w 80"/>
                  <a:gd name="T37" fmla="*/ 1 h 80"/>
                  <a:gd name="T38" fmla="*/ 1 w 80"/>
                  <a:gd name="T39" fmla="*/ 1 h 80"/>
                  <a:gd name="T40" fmla="*/ 1 w 80"/>
                  <a:gd name="T41" fmla="*/ 1 h 80"/>
                  <a:gd name="T42" fmla="*/ 1 w 80"/>
                  <a:gd name="T43" fmla="*/ 1 h 80"/>
                  <a:gd name="T44" fmla="*/ 1 w 80"/>
                  <a:gd name="T45" fmla="*/ 1 h 80"/>
                  <a:gd name="T46" fmla="*/ 1 w 80"/>
                  <a:gd name="T47" fmla="*/ 1 h 80"/>
                  <a:gd name="T48" fmla="*/ 1 w 80"/>
                  <a:gd name="T49" fmla="*/ 1 h 80"/>
                  <a:gd name="T50" fmla="*/ 1 w 80"/>
                  <a:gd name="T51" fmla="*/ 1 h 80"/>
                  <a:gd name="T52" fmla="*/ 1 w 80"/>
                  <a:gd name="T53" fmla="*/ 1 h 80"/>
                  <a:gd name="T54" fmla="*/ 1 w 80"/>
                  <a:gd name="T55" fmla="*/ 1 h 80"/>
                  <a:gd name="T56" fmla="*/ 1 w 80"/>
                  <a:gd name="T57" fmla="*/ 1 h 80"/>
                  <a:gd name="T58" fmla="*/ 1 w 80"/>
                  <a:gd name="T59" fmla="*/ 1 h 80"/>
                  <a:gd name="T60" fmla="*/ 1 w 80"/>
                  <a:gd name="T61" fmla="*/ 1 h 80"/>
                  <a:gd name="T62" fmla="*/ 1 w 80"/>
                  <a:gd name="T63" fmla="*/ 1 h 80"/>
                  <a:gd name="T64" fmla="*/ 1 w 80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80">
                    <a:moveTo>
                      <a:pt x="46" y="0"/>
                    </a:moveTo>
                    <a:lnTo>
                      <a:pt x="38" y="0"/>
                    </a:lnTo>
                    <a:lnTo>
                      <a:pt x="30" y="2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9"/>
                    </a:lnTo>
                    <a:lnTo>
                      <a:pt x="3" y="26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9"/>
                    </a:lnTo>
                    <a:lnTo>
                      <a:pt x="18" y="74"/>
                    </a:lnTo>
                    <a:lnTo>
                      <a:pt x="24" y="78"/>
                    </a:lnTo>
                    <a:lnTo>
                      <a:pt x="32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7"/>
                    </a:lnTo>
                    <a:lnTo>
                      <a:pt x="62" y="73"/>
                    </a:lnTo>
                    <a:lnTo>
                      <a:pt x="68" y="67"/>
                    </a:lnTo>
                    <a:lnTo>
                      <a:pt x="73" y="62"/>
                    </a:lnTo>
                    <a:lnTo>
                      <a:pt x="76" y="55"/>
                    </a:lnTo>
                    <a:lnTo>
                      <a:pt x="79" y="47"/>
                    </a:lnTo>
                    <a:lnTo>
                      <a:pt x="80" y="39"/>
                    </a:lnTo>
                    <a:lnTo>
                      <a:pt x="79" y="30"/>
                    </a:lnTo>
                    <a:lnTo>
                      <a:pt x="76" y="24"/>
                    </a:lnTo>
                    <a:lnTo>
                      <a:pt x="73" y="17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0349" name="Freeform 85"/>
              <p:cNvSpPr/>
              <p:nvPr/>
            </p:nvSpPr>
            <p:spPr bwMode="auto">
              <a:xfrm>
                <a:off x="4136" y="4223"/>
                <a:ext cx="40" cy="39"/>
              </a:xfrm>
              <a:custGeom>
                <a:avLst/>
                <a:gdLst>
                  <a:gd name="T0" fmla="*/ 1 w 79"/>
                  <a:gd name="T1" fmla="*/ 0 h 80"/>
                  <a:gd name="T2" fmla="*/ 1 w 79"/>
                  <a:gd name="T3" fmla="*/ 0 h 80"/>
                  <a:gd name="T4" fmla="*/ 1 w 79"/>
                  <a:gd name="T5" fmla="*/ 0 h 80"/>
                  <a:gd name="T6" fmla="*/ 1 w 79"/>
                  <a:gd name="T7" fmla="*/ 0 h 80"/>
                  <a:gd name="T8" fmla="*/ 1 w 79"/>
                  <a:gd name="T9" fmla="*/ 0 h 80"/>
                  <a:gd name="T10" fmla="*/ 1 w 79"/>
                  <a:gd name="T11" fmla="*/ 0 h 80"/>
                  <a:gd name="T12" fmla="*/ 1 w 79"/>
                  <a:gd name="T13" fmla="*/ 0 h 80"/>
                  <a:gd name="T14" fmla="*/ 1 w 79"/>
                  <a:gd name="T15" fmla="*/ 0 h 80"/>
                  <a:gd name="T16" fmla="*/ 0 w 79"/>
                  <a:gd name="T17" fmla="*/ 0 h 80"/>
                  <a:gd name="T18" fmla="*/ 0 w 79"/>
                  <a:gd name="T19" fmla="*/ 0 h 80"/>
                  <a:gd name="T20" fmla="*/ 1 w 79"/>
                  <a:gd name="T21" fmla="*/ 0 h 80"/>
                  <a:gd name="T22" fmla="*/ 1 w 79"/>
                  <a:gd name="T23" fmla="*/ 0 h 80"/>
                  <a:gd name="T24" fmla="*/ 1 w 79"/>
                  <a:gd name="T25" fmla="*/ 0 h 80"/>
                  <a:gd name="T26" fmla="*/ 1 w 79"/>
                  <a:gd name="T27" fmla="*/ 0 h 80"/>
                  <a:gd name="T28" fmla="*/ 1 w 79"/>
                  <a:gd name="T29" fmla="*/ 0 h 80"/>
                  <a:gd name="T30" fmla="*/ 1 w 79"/>
                  <a:gd name="T31" fmla="*/ 0 h 80"/>
                  <a:gd name="T32" fmla="*/ 1 w 79"/>
                  <a:gd name="T33" fmla="*/ 0 h 80"/>
                  <a:gd name="T34" fmla="*/ 1 w 79"/>
                  <a:gd name="T35" fmla="*/ 0 h 80"/>
                  <a:gd name="T36" fmla="*/ 1 w 79"/>
                  <a:gd name="T37" fmla="*/ 0 h 80"/>
                  <a:gd name="T38" fmla="*/ 1 w 79"/>
                  <a:gd name="T39" fmla="*/ 0 h 80"/>
                  <a:gd name="T40" fmla="*/ 1 w 79"/>
                  <a:gd name="T41" fmla="*/ 0 h 80"/>
                  <a:gd name="T42" fmla="*/ 1 w 79"/>
                  <a:gd name="T43" fmla="*/ 0 h 80"/>
                  <a:gd name="T44" fmla="*/ 1 w 79"/>
                  <a:gd name="T45" fmla="*/ 0 h 80"/>
                  <a:gd name="T46" fmla="*/ 1 w 79"/>
                  <a:gd name="T47" fmla="*/ 0 h 80"/>
                  <a:gd name="T48" fmla="*/ 1 w 79"/>
                  <a:gd name="T49" fmla="*/ 0 h 80"/>
                  <a:gd name="T50" fmla="*/ 1 w 79"/>
                  <a:gd name="T51" fmla="*/ 0 h 80"/>
                  <a:gd name="T52" fmla="*/ 1 w 79"/>
                  <a:gd name="T53" fmla="*/ 0 h 80"/>
                  <a:gd name="T54" fmla="*/ 1 w 79"/>
                  <a:gd name="T55" fmla="*/ 0 h 80"/>
                  <a:gd name="T56" fmla="*/ 1 w 79"/>
                  <a:gd name="T57" fmla="*/ 0 h 80"/>
                  <a:gd name="T58" fmla="*/ 1 w 79"/>
                  <a:gd name="T59" fmla="*/ 0 h 80"/>
                  <a:gd name="T60" fmla="*/ 1 w 79"/>
                  <a:gd name="T61" fmla="*/ 0 h 80"/>
                  <a:gd name="T62" fmla="*/ 1 w 79"/>
                  <a:gd name="T63" fmla="*/ 0 h 80"/>
                  <a:gd name="T64" fmla="*/ 1 w 79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79" h="80">
                    <a:moveTo>
                      <a:pt x="47" y="0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4"/>
                    </a:lnTo>
                    <a:lnTo>
                      <a:pt x="17" y="7"/>
                    </a:lnTo>
                    <a:lnTo>
                      <a:pt x="11" y="13"/>
                    </a:lnTo>
                    <a:lnTo>
                      <a:pt x="5" y="19"/>
                    </a:lnTo>
                    <a:lnTo>
                      <a:pt x="2" y="26"/>
                    </a:lnTo>
                    <a:lnTo>
                      <a:pt x="0" y="34"/>
                    </a:lnTo>
                    <a:lnTo>
                      <a:pt x="0" y="42"/>
                    </a:lnTo>
                    <a:lnTo>
                      <a:pt x="1" y="49"/>
                    </a:lnTo>
                    <a:lnTo>
                      <a:pt x="3" y="57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8" y="74"/>
                    </a:lnTo>
                    <a:lnTo>
                      <a:pt x="25" y="78"/>
                    </a:lnTo>
                    <a:lnTo>
                      <a:pt x="33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6"/>
                    </a:lnTo>
                    <a:lnTo>
                      <a:pt x="63" y="73"/>
                    </a:lnTo>
                    <a:lnTo>
                      <a:pt x="69" y="67"/>
                    </a:lnTo>
                    <a:lnTo>
                      <a:pt x="73" y="61"/>
                    </a:lnTo>
                    <a:lnTo>
                      <a:pt x="77" y="55"/>
                    </a:lnTo>
                    <a:lnTo>
                      <a:pt x="79" y="46"/>
                    </a:lnTo>
                    <a:lnTo>
                      <a:pt x="79" y="38"/>
                    </a:lnTo>
                    <a:lnTo>
                      <a:pt x="78" y="31"/>
                    </a:lnTo>
                    <a:lnTo>
                      <a:pt x="76" y="23"/>
                    </a:lnTo>
                    <a:lnTo>
                      <a:pt x="72" y="18"/>
                    </a:lnTo>
                    <a:lnTo>
                      <a:pt x="68" y="12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0350" name="Freeform 86"/>
              <p:cNvSpPr/>
              <p:nvPr/>
            </p:nvSpPr>
            <p:spPr bwMode="auto">
              <a:xfrm>
                <a:off x="4059" y="4190"/>
                <a:ext cx="40" cy="40"/>
              </a:xfrm>
              <a:custGeom>
                <a:avLst/>
                <a:gdLst>
                  <a:gd name="T0" fmla="*/ 1 w 80"/>
                  <a:gd name="T1" fmla="*/ 0 h 78"/>
                  <a:gd name="T2" fmla="*/ 1 w 80"/>
                  <a:gd name="T3" fmla="*/ 0 h 78"/>
                  <a:gd name="T4" fmla="*/ 1 w 80"/>
                  <a:gd name="T5" fmla="*/ 0 h 78"/>
                  <a:gd name="T6" fmla="*/ 1 w 80"/>
                  <a:gd name="T7" fmla="*/ 1 h 78"/>
                  <a:gd name="T8" fmla="*/ 1 w 80"/>
                  <a:gd name="T9" fmla="*/ 1 h 78"/>
                  <a:gd name="T10" fmla="*/ 1 w 80"/>
                  <a:gd name="T11" fmla="*/ 1 h 78"/>
                  <a:gd name="T12" fmla="*/ 1 w 80"/>
                  <a:gd name="T13" fmla="*/ 1 h 78"/>
                  <a:gd name="T14" fmla="*/ 1 w 80"/>
                  <a:gd name="T15" fmla="*/ 1 h 78"/>
                  <a:gd name="T16" fmla="*/ 1 w 80"/>
                  <a:gd name="T17" fmla="*/ 1 h 78"/>
                  <a:gd name="T18" fmla="*/ 0 w 80"/>
                  <a:gd name="T19" fmla="*/ 1 h 78"/>
                  <a:gd name="T20" fmla="*/ 1 w 80"/>
                  <a:gd name="T21" fmla="*/ 1 h 78"/>
                  <a:gd name="T22" fmla="*/ 1 w 80"/>
                  <a:gd name="T23" fmla="*/ 1 h 78"/>
                  <a:gd name="T24" fmla="*/ 1 w 80"/>
                  <a:gd name="T25" fmla="*/ 1 h 78"/>
                  <a:gd name="T26" fmla="*/ 1 w 80"/>
                  <a:gd name="T27" fmla="*/ 1 h 78"/>
                  <a:gd name="T28" fmla="*/ 1 w 80"/>
                  <a:gd name="T29" fmla="*/ 1 h 78"/>
                  <a:gd name="T30" fmla="*/ 1 w 80"/>
                  <a:gd name="T31" fmla="*/ 1 h 78"/>
                  <a:gd name="T32" fmla="*/ 1 w 80"/>
                  <a:gd name="T33" fmla="*/ 1 h 78"/>
                  <a:gd name="T34" fmla="*/ 1 w 80"/>
                  <a:gd name="T35" fmla="*/ 1 h 78"/>
                  <a:gd name="T36" fmla="*/ 1 w 80"/>
                  <a:gd name="T37" fmla="*/ 1 h 78"/>
                  <a:gd name="T38" fmla="*/ 1 w 80"/>
                  <a:gd name="T39" fmla="*/ 1 h 78"/>
                  <a:gd name="T40" fmla="*/ 1 w 80"/>
                  <a:gd name="T41" fmla="*/ 1 h 78"/>
                  <a:gd name="T42" fmla="*/ 1 w 80"/>
                  <a:gd name="T43" fmla="*/ 1 h 78"/>
                  <a:gd name="T44" fmla="*/ 1 w 80"/>
                  <a:gd name="T45" fmla="*/ 1 h 78"/>
                  <a:gd name="T46" fmla="*/ 1 w 80"/>
                  <a:gd name="T47" fmla="*/ 1 h 78"/>
                  <a:gd name="T48" fmla="*/ 1 w 80"/>
                  <a:gd name="T49" fmla="*/ 1 h 78"/>
                  <a:gd name="T50" fmla="*/ 1 w 80"/>
                  <a:gd name="T51" fmla="*/ 1 h 78"/>
                  <a:gd name="T52" fmla="*/ 1 w 80"/>
                  <a:gd name="T53" fmla="*/ 1 h 78"/>
                  <a:gd name="T54" fmla="*/ 1 w 80"/>
                  <a:gd name="T55" fmla="*/ 1 h 78"/>
                  <a:gd name="T56" fmla="*/ 1 w 80"/>
                  <a:gd name="T57" fmla="*/ 1 h 78"/>
                  <a:gd name="T58" fmla="*/ 1 w 80"/>
                  <a:gd name="T59" fmla="*/ 1 h 78"/>
                  <a:gd name="T60" fmla="*/ 1 w 80"/>
                  <a:gd name="T61" fmla="*/ 1 h 78"/>
                  <a:gd name="T62" fmla="*/ 1 w 80"/>
                  <a:gd name="T63" fmla="*/ 1 h 78"/>
                  <a:gd name="T64" fmla="*/ 1 w 80"/>
                  <a:gd name="T65" fmla="*/ 0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8" y="0"/>
                    </a:moveTo>
                    <a:lnTo>
                      <a:pt x="40" y="0"/>
                    </a:lnTo>
                    <a:lnTo>
                      <a:pt x="32" y="0"/>
                    </a:lnTo>
                    <a:lnTo>
                      <a:pt x="25" y="3"/>
                    </a:lnTo>
                    <a:lnTo>
                      <a:pt x="18" y="7"/>
                    </a:lnTo>
                    <a:lnTo>
                      <a:pt x="12" y="11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2" y="32"/>
                    </a:lnTo>
                    <a:lnTo>
                      <a:pt x="0" y="40"/>
                    </a:lnTo>
                    <a:lnTo>
                      <a:pt x="2" y="47"/>
                    </a:lnTo>
                    <a:lnTo>
                      <a:pt x="4" y="55"/>
                    </a:lnTo>
                    <a:lnTo>
                      <a:pt x="7" y="61"/>
                    </a:lnTo>
                    <a:lnTo>
                      <a:pt x="13" y="67"/>
                    </a:lnTo>
                    <a:lnTo>
                      <a:pt x="19" y="72"/>
                    </a:lnTo>
                    <a:lnTo>
                      <a:pt x="26" y="76"/>
                    </a:lnTo>
                    <a:lnTo>
                      <a:pt x="34" y="78"/>
                    </a:lnTo>
                    <a:lnTo>
                      <a:pt x="42" y="78"/>
                    </a:lnTo>
                    <a:lnTo>
                      <a:pt x="50" y="77"/>
                    </a:lnTo>
                    <a:lnTo>
                      <a:pt x="57" y="75"/>
                    </a:lnTo>
                    <a:lnTo>
                      <a:pt x="64" y="71"/>
                    </a:lnTo>
                    <a:lnTo>
                      <a:pt x="70" y="65"/>
                    </a:lnTo>
                    <a:lnTo>
                      <a:pt x="74" y="60"/>
                    </a:lnTo>
                    <a:lnTo>
                      <a:pt x="78" y="53"/>
                    </a:lnTo>
                    <a:lnTo>
                      <a:pt x="80" y="45"/>
                    </a:lnTo>
                    <a:lnTo>
                      <a:pt x="80" y="37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3" y="6"/>
                    </a:lnTo>
                    <a:lnTo>
                      <a:pt x="56" y="2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0351" name="Freeform 87"/>
              <p:cNvSpPr/>
              <p:nvPr/>
            </p:nvSpPr>
            <p:spPr bwMode="auto">
              <a:xfrm>
                <a:off x="3990" y="4195"/>
                <a:ext cx="39" cy="39"/>
              </a:xfrm>
              <a:custGeom>
                <a:avLst/>
                <a:gdLst>
                  <a:gd name="T0" fmla="*/ 0 w 80"/>
                  <a:gd name="T1" fmla="*/ 1 h 78"/>
                  <a:gd name="T2" fmla="*/ 0 w 80"/>
                  <a:gd name="T3" fmla="*/ 0 h 78"/>
                  <a:gd name="T4" fmla="*/ 0 w 80"/>
                  <a:gd name="T5" fmla="*/ 1 h 78"/>
                  <a:gd name="T6" fmla="*/ 0 w 80"/>
                  <a:gd name="T7" fmla="*/ 1 h 78"/>
                  <a:gd name="T8" fmla="*/ 0 w 80"/>
                  <a:gd name="T9" fmla="*/ 1 h 78"/>
                  <a:gd name="T10" fmla="*/ 0 w 80"/>
                  <a:gd name="T11" fmla="*/ 1 h 78"/>
                  <a:gd name="T12" fmla="*/ 0 w 80"/>
                  <a:gd name="T13" fmla="*/ 1 h 78"/>
                  <a:gd name="T14" fmla="*/ 0 w 80"/>
                  <a:gd name="T15" fmla="*/ 1 h 78"/>
                  <a:gd name="T16" fmla="*/ 0 w 80"/>
                  <a:gd name="T17" fmla="*/ 1 h 78"/>
                  <a:gd name="T18" fmla="*/ 0 w 80"/>
                  <a:gd name="T19" fmla="*/ 1 h 78"/>
                  <a:gd name="T20" fmla="*/ 0 w 80"/>
                  <a:gd name="T21" fmla="*/ 1 h 78"/>
                  <a:gd name="T22" fmla="*/ 0 w 80"/>
                  <a:gd name="T23" fmla="*/ 1 h 78"/>
                  <a:gd name="T24" fmla="*/ 0 w 80"/>
                  <a:gd name="T25" fmla="*/ 1 h 78"/>
                  <a:gd name="T26" fmla="*/ 0 w 80"/>
                  <a:gd name="T27" fmla="*/ 1 h 78"/>
                  <a:gd name="T28" fmla="*/ 0 w 80"/>
                  <a:gd name="T29" fmla="*/ 1 h 78"/>
                  <a:gd name="T30" fmla="*/ 0 w 80"/>
                  <a:gd name="T31" fmla="*/ 1 h 78"/>
                  <a:gd name="T32" fmla="*/ 0 w 80"/>
                  <a:gd name="T33" fmla="*/ 1 h 78"/>
                  <a:gd name="T34" fmla="*/ 0 w 80"/>
                  <a:gd name="T35" fmla="*/ 1 h 78"/>
                  <a:gd name="T36" fmla="*/ 0 w 80"/>
                  <a:gd name="T37" fmla="*/ 1 h 78"/>
                  <a:gd name="T38" fmla="*/ 0 w 80"/>
                  <a:gd name="T39" fmla="*/ 1 h 78"/>
                  <a:gd name="T40" fmla="*/ 0 w 80"/>
                  <a:gd name="T41" fmla="*/ 1 h 78"/>
                  <a:gd name="T42" fmla="*/ 0 w 80"/>
                  <a:gd name="T43" fmla="*/ 1 h 78"/>
                  <a:gd name="T44" fmla="*/ 0 w 80"/>
                  <a:gd name="T45" fmla="*/ 1 h 78"/>
                  <a:gd name="T46" fmla="*/ 0 w 80"/>
                  <a:gd name="T47" fmla="*/ 1 h 78"/>
                  <a:gd name="T48" fmla="*/ 0 w 80"/>
                  <a:gd name="T49" fmla="*/ 1 h 78"/>
                  <a:gd name="T50" fmla="*/ 0 w 80"/>
                  <a:gd name="T51" fmla="*/ 1 h 78"/>
                  <a:gd name="T52" fmla="*/ 0 w 80"/>
                  <a:gd name="T53" fmla="*/ 1 h 78"/>
                  <a:gd name="T54" fmla="*/ 0 w 80"/>
                  <a:gd name="T55" fmla="*/ 1 h 78"/>
                  <a:gd name="T56" fmla="*/ 0 w 80"/>
                  <a:gd name="T57" fmla="*/ 1 h 78"/>
                  <a:gd name="T58" fmla="*/ 0 w 80"/>
                  <a:gd name="T59" fmla="*/ 1 h 78"/>
                  <a:gd name="T60" fmla="*/ 0 w 80"/>
                  <a:gd name="T61" fmla="*/ 1 h 78"/>
                  <a:gd name="T62" fmla="*/ 0 w 80"/>
                  <a:gd name="T63" fmla="*/ 1 h 78"/>
                  <a:gd name="T64" fmla="*/ 0 w 80"/>
                  <a:gd name="T65" fmla="*/ 1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7" y="1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3"/>
                    </a:lnTo>
                    <a:lnTo>
                      <a:pt x="17" y="7"/>
                    </a:lnTo>
                    <a:lnTo>
                      <a:pt x="12" y="12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1" y="32"/>
                    </a:lnTo>
                    <a:lnTo>
                      <a:pt x="0" y="40"/>
                    </a:lnTo>
                    <a:lnTo>
                      <a:pt x="1" y="48"/>
                    </a:lnTo>
                    <a:lnTo>
                      <a:pt x="4" y="55"/>
                    </a:lnTo>
                    <a:lnTo>
                      <a:pt x="7" y="62"/>
                    </a:lnTo>
                    <a:lnTo>
                      <a:pt x="13" y="68"/>
                    </a:lnTo>
                    <a:lnTo>
                      <a:pt x="19" y="73"/>
                    </a:lnTo>
                    <a:lnTo>
                      <a:pt x="25" y="76"/>
                    </a:lnTo>
                    <a:lnTo>
                      <a:pt x="33" y="78"/>
                    </a:lnTo>
                    <a:lnTo>
                      <a:pt x="42" y="78"/>
                    </a:lnTo>
                    <a:lnTo>
                      <a:pt x="50" y="78"/>
                    </a:lnTo>
                    <a:lnTo>
                      <a:pt x="57" y="75"/>
                    </a:lnTo>
                    <a:lnTo>
                      <a:pt x="63" y="71"/>
                    </a:lnTo>
                    <a:lnTo>
                      <a:pt x="69" y="67"/>
                    </a:lnTo>
                    <a:lnTo>
                      <a:pt x="74" y="61"/>
                    </a:lnTo>
                    <a:lnTo>
                      <a:pt x="77" y="54"/>
                    </a:lnTo>
                    <a:lnTo>
                      <a:pt x="80" y="46"/>
                    </a:lnTo>
                    <a:lnTo>
                      <a:pt x="80" y="38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2" y="6"/>
                    </a:lnTo>
                    <a:lnTo>
                      <a:pt x="55" y="2"/>
                    </a:lnTo>
                    <a:lnTo>
                      <a:pt x="47" y="1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0352" name="Freeform 88"/>
              <p:cNvSpPr/>
              <p:nvPr/>
            </p:nvSpPr>
            <p:spPr bwMode="auto">
              <a:xfrm>
                <a:off x="4127" y="4147"/>
                <a:ext cx="39" cy="39"/>
              </a:xfrm>
              <a:custGeom>
                <a:avLst/>
                <a:gdLst>
                  <a:gd name="T0" fmla="*/ 0 w 80"/>
                  <a:gd name="T1" fmla="*/ 0 h 79"/>
                  <a:gd name="T2" fmla="*/ 0 w 80"/>
                  <a:gd name="T3" fmla="*/ 0 h 79"/>
                  <a:gd name="T4" fmla="*/ 0 w 80"/>
                  <a:gd name="T5" fmla="*/ 0 h 79"/>
                  <a:gd name="T6" fmla="*/ 0 w 80"/>
                  <a:gd name="T7" fmla="*/ 0 h 79"/>
                  <a:gd name="T8" fmla="*/ 0 w 80"/>
                  <a:gd name="T9" fmla="*/ 0 h 79"/>
                  <a:gd name="T10" fmla="*/ 0 w 80"/>
                  <a:gd name="T11" fmla="*/ 0 h 79"/>
                  <a:gd name="T12" fmla="*/ 0 w 80"/>
                  <a:gd name="T13" fmla="*/ 0 h 79"/>
                  <a:gd name="T14" fmla="*/ 0 w 80"/>
                  <a:gd name="T15" fmla="*/ 0 h 79"/>
                  <a:gd name="T16" fmla="*/ 0 w 80"/>
                  <a:gd name="T17" fmla="*/ 0 h 79"/>
                  <a:gd name="T18" fmla="*/ 0 w 80"/>
                  <a:gd name="T19" fmla="*/ 0 h 79"/>
                  <a:gd name="T20" fmla="*/ 0 w 80"/>
                  <a:gd name="T21" fmla="*/ 0 h 79"/>
                  <a:gd name="T22" fmla="*/ 0 w 80"/>
                  <a:gd name="T23" fmla="*/ 0 h 79"/>
                  <a:gd name="T24" fmla="*/ 0 w 80"/>
                  <a:gd name="T25" fmla="*/ 0 h 79"/>
                  <a:gd name="T26" fmla="*/ 0 w 80"/>
                  <a:gd name="T27" fmla="*/ 0 h 79"/>
                  <a:gd name="T28" fmla="*/ 0 w 80"/>
                  <a:gd name="T29" fmla="*/ 0 h 79"/>
                  <a:gd name="T30" fmla="*/ 0 w 80"/>
                  <a:gd name="T31" fmla="*/ 0 h 79"/>
                  <a:gd name="T32" fmla="*/ 0 w 80"/>
                  <a:gd name="T33" fmla="*/ 0 h 79"/>
                  <a:gd name="T34" fmla="*/ 0 w 80"/>
                  <a:gd name="T35" fmla="*/ 0 h 79"/>
                  <a:gd name="T36" fmla="*/ 0 w 80"/>
                  <a:gd name="T37" fmla="*/ 0 h 79"/>
                  <a:gd name="T38" fmla="*/ 0 w 80"/>
                  <a:gd name="T39" fmla="*/ 0 h 79"/>
                  <a:gd name="T40" fmla="*/ 0 w 80"/>
                  <a:gd name="T41" fmla="*/ 0 h 79"/>
                  <a:gd name="T42" fmla="*/ 0 w 80"/>
                  <a:gd name="T43" fmla="*/ 0 h 79"/>
                  <a:gd name="T44" fmla="*/ 0 w 80"/>
                  <a:gd name="T45" fmla="*/ 0 h 79"/>
                  <a:gd name="T46" fmla="*/ 0 w 80"/>
                  <a:gd name="T47" fmla="*/ 0 h 79"/>
                  <a:gd name="T48" fmla="*/ 0 w 80"/>
                  <a:gd name="T49" fmla="*/ 0 h 79"/>
                  <a:gd name="T50" fmla="*/ 0 w 80"/>
                  <a:gd name="T51" fmla="*/ 0 h 79"/>
                  <a:gd name="T52" fmla="*/ 0 w 80"/>
                  <a:gd name="T53" fmla="*/ 0 h 79"/>
                  <a:gd name="T54" fmla="*/ 0 w 80"/>
                  <a:gd name="T55" fmla="*/ 0 h 79"/>
                  <a:gd name="T56" fmla="*/ 0 w 80"/>
                  <a:gd name="T57" fmla="*/ 0 h 79"/>
                  <a:gd name="T58" fmla="*/ 0 w 80"/>
                  <a:gd name="T59" fmla="*/ 0 h 79"/>
                  <a:gd name="T60" fmla="*/ 0 w 80"/>
                  <a:gd name="T61" fmla="*/ 0 h 79"/>
                  <a:gd name="T62" fmla="*/ 0 w 80"/>
                  <a:gd name="T63" fmla="*/ 0 h 79"/>
                  <a:gd name="T64" fmla="*/ 0 w 80"/>
                  <a:gd name="T65" fmla="*/ 0 h 7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9">
                    <a:moveTo>
                      <a:pt x="46" y="0"/>
                    </a:moveTo>
                    <a:lnTo>
                      <a:pt x="38" y="0"/>
                    </a:lnTo>
                    <a:lnTo>
                      <a:pt x="30" y="0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8"/>
                    </a:lnTo>
                    <a:lnTo>
                      <a:pt x="2" y="24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40" y="79"/>
                    </a:lnTo>
                    <a:lnTo>
                      <a:pt x="49" y="79"/>
                    </a:lnTo>
                    <a:lnTo>
                      <a:pt x="55" y="75"/>
                    </a:lnTo>
                    <a:lnTo>
                      <a:pt x="62" y="72"/>
                    </a:lnTo>
                    <a:lnTo>
                      <a:pt x="68" y="67"/>
                    </a:lnTo>
                    <a:lnTo>
                      <a:pt x="73" y="61"/>
                    </a:lnTo>
                    <a:lnTo>
                      <a:pt x="76" y="54"/>
                    </a:lnTo>
                    <a:lnTo>
                      <a:pt x="78" y="46"/>
                    </a:lnTo>
                    <a:lnTo>
                      <a:pt x="80" y="38"/>
                    </a:lnTo>
                    <a:lnTo>
                      <a:pt x="78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0353" name="Freeform 89"/>
              <p:cNvSpPr/>
              <p:nvPr/>
            </p:nvSpPr>
            <p:spPr bwMode="auto">
              <a:xfrm>
                <a:off x="4216" y="4162"/>
                <a:ext cx="37" cy="39"/>
              </a:xfrm>
              <a:custGeom>
                <a:avLst/>
                <a:gdLst>
                  <a:gd name="T0" fmla="*/ 1 w 73"/>
                  <a:gd name="T1" fmla="*/ 0 h 79"/>
                  <a:gd name="T2" fmla="*/ 1 w 73"/>
                  <a:gd name="T3" fmla="*/ 0 h 79"/>
                  <a:gd name="T4" fmla="*/ 1 w 73"/>
                  <a:gd name="T5" fmla="*/ 0 h 79"/>
                  <a:gd name="T6" fmla="*/ 1 w 73"/>
                  <a:gd name="T7" fmla="*/ 0 h 79"/>
                  <a:gd name="T8" fmla="*/ 1 w 73"/>
                  <a:gd name="T9" fmla="*/ 0 h 79"/>
                  <a:gd name="T10" fmla="*/ 1 w 73"/>
                  <a:gd name="T11" fmla="*/ 0 h 79"/>
                  <a:gd name="T12" fmla="*/ 1 w 73"/>
                  <a:gd name="T13" fmla="*/ 0 h 79"/>
                  <a:gd name="T14" fmla="*/ 1 w 73"/>
                  <a:gd name="T15" fmla="*/ 0 h 79"/>
                  <a:gd name="T16" fmla="*/ 1 w 73"/>
                  <a:gd name="T17" fmla="*/ 0 h 79"/>
                  <a:gd name="T18" fmla="*/ 1 w 73"/>
                  <a:gd name="T19" fmla="*/ 0 h 79"/>
                  <a:gd name="T20" fmla="*/ 1 w 73"/>
                  <a:gd name="T21" fmla="*/ 0 h 79"/>
                  <a:gd name="T22" fmla="*/ 1 w 73"/>
                  <a:gd name="T23" fmla="*/ 0 h 79"/>
                  <a:gd name="T24" fmla="*/ 0 w 73"/>
                  <a:gd name="T25" fmla="*/ 0 h 79"/>
                  <a:gd name="T26" fmla="*/ 0 w 73"/>
                  <a:gd name="T27" fmla="*/ 0 h 79"/>
                  <a:gd name="T28" fmla="*/ 0 w 73"/>
                  <a:gd name="T29" fmla="*/ 0 h 79"/>
                  <a:gd name="T30" fmla="*/ 1 w 73"/>
                  <a:gd name="T31" fmla="*/ 0 h 79"/>
                  <a:gd name="T32" fmla="*/ 1 w 73"/>
                  <a:gd name="T33" fmla="*/ 0 h 79"/>
                  <a:gd name="T34" fmla="*/ 1 w 73"/>
                  <a:gd name="T35" fmla="*/ 0 h 79"/>
                  <a:gd name="T36" fmla="*/ 1 w 73"/>
                  <a:gd name="T37" fmla="*/ 0 h 79"/>
                  <a:gd name="T38" fmla="*/ 1 w 73"/>
                  <a:gd name="T39" fmla="*/ 0 h 79"/>
                  <a:gd name="T40" fmla="*/ 1 w 73"/>
                  <a:gd name="T41" fmla="*/ 0 h 79"/>
                  <a:gd name="T42" fmla="*/ 1 w 73"/>
                  <a:gd name="T43" fmla="*/ 0 h 79"/>
                  <a:gd name="T44" fmla="*/ 1 w 73"/>
                  <a:gd name="T45" fmla="*/ 0 h 79"/>
                  <a:gd name="T46" fmla="*/ 1 w 73"/>
                  <a:gd name="T47" fmla="*/ 0 h 79"/>
                  <a:gd name="T48" fmla="*/ 1 w 73"/>
                  <a:gd name="T49" fmla="*/ 0 h 79"/>
                  <a:gd name="T50" fmla="*/ 1 w 73"/>
                  <a:gd name="T51" fmla="*/ 0 h 79"/>
                  <a:gd name="T52" fmla="*/ 1 w 73"/>
                  <a:gd name="T53" fmla="*/ 0 h 79"/>
                  <a:gd name="T54" fmla="*/ 1 w 73"/>
                  <a:gd name="T55" fmla="*/ 0 h 79"/>
                  <a:gd name="T56" fmla="*/ 1 w 73"/>
                  <a:gd name="T57" fmla="*/ 0 h 79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73" h="79">
                    <a:moveTo>
                      <a:pt x="73" y="19"/>
                    </a:moveTo>
                    <a:lnTo>
                      <a:pt x="69" y="12"/>
                    </a:lnTo>
                    <a:lnTo>
                      <a:pt x="62" y="7"/>
                    </a:lnTo>
                    <a:lnTo>
                      <a:pt x="54" y="2"/>
                    </a:lnTo>
                    <a:lnTo>
                      <a:pt x="46" y="0"/>
                    </a:lnTo>
                    <a:lnTo>
                      <a:pt x="38" y="0"/>
                    </a:lnTo>
                    <a:lnTo>
                      <a:pt x="30" y="1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0" y="12"/>
                    </a:lnTo>
                    <a:lnTo>
                      <a:pt x="5" y="19"/>
                    </a:lnTo>
                    <a:lnTo>
                      <a:pt x="2" y="25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49"/>
                    </a:lnTo>
                    <a:lnTo>
                      <a:pt x="3" y="55"/>
                    </a:lnTo>
                    <a:lnTo>
                      <a:pt x="7" y="62"/>
                    </a:lnTo>
                    <a:lnTo>
                      <a:pt x="11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35" y="79"/>
                    </a:lnTo>
                    <a:lnTo>
                      <a:pt x="38" y="79"/>
                    </a:lnTo>
                    <a:lnTo>
                      <a:pt x="41" y="79"/>
                    </a:lnTo>
                    <a:lnTo>
                      <a:pt x="43" y="79"/>
                    </a:lnTo>
                    <a:lnTo>
                      <a:pt x="48" y="70"/>
                    </a:lnTo>
                    <a:lnTo>
                      <a:pt x="58" y="52"/>
                    </a:lnTo>
                    <a:lnTo>
                      <a:pt x="69" y="31"/>
                    </a:lnTo>
                    <a:lnTo>
                      <a:pt x="73" y="19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0354" name="Freeform 90"/>
              <p:cNvSpPr/>
              <p:nvPr/>
            </p:nvSpPr>
            <p:spPr bwMode="auto">
              <a:xfrm>
                <a:off x="3983" y="4266"/>
                <a:ext cx="31" cy="33"/>
              </a:xfrm>
              <a:custGeom>
                <a:avLst/>
                <a:gdLst>
                  <a:gd name="T0" fmla="*/ 1 w 61"/>
                  <a:gd name="T1" fmla="*/ 1 h 66"/>
                  <a:gd name="T2" fmla="*/ 1 w 61"/>
                  <a:gd name="T3" fmla="*/ 1 h 66"/>
                  <a:gd name="T4" fmla="*/ 1 w 61"/>
                  <a:gd name="T5" fmla="*/ 1 h 66"/>
                  <a:gd name="T6" fmla="*/ 1 w 61"/>
                  <a:gd name="T7" fmla="*/ 1 h 66"/>
                  <a:gd name="T8" fmla="*/ 1 w 61"/>
                  <a:gd name="T9" fmla="*/ 1 h 66"/>
                  <a:gd name="T10" fmla="*/ 1 w 61"/>
                  <a:gd name="T11" fmla="*/ 1 h 66"/>
                  <a:gd name="T12" fmla="*/ 1 w 61"/>
                  <a:gd name="T13" fmla="*/ 1 h 66"/>
                  <a:gd name="T14" fmla="*/ 1 w 61"/>
                  <a:gd name="T15" fmla="*/ 1 h 66"/>
                  <a:gd name="T16" fmla="*/ 1 w 61"/>
                  <a:gd name="T17" fmla="*/ 1 h 66"/>
                  <a:gd name="T18" fmla="*/ 1 w 61"/>
                  <a:gd name="T19" fmla="*/ 1 h 66"/>
                  <a:gd name="T20" fmla="*/ 1 w 61"/>
                  <a:gd name="T21" fmla="*/ 1 h 66"/>
                  <a:gd name="T22" fmla="*/ 1 w 61"/>
                  <a:gd name="T23" fmla="*/ 1 h 66"/>
                  <a:gd name="T24" fmla="*/ 1 w 61"/>
                  <a:gd name="T25" fmla="*/ 1 h 66"/>
                  <a:gd name="T26" fmla="*/ 1 w 61"/>
                  <a:gd name="T27" fmla="*/ 0 h 66"/>
                  <a:gd name="T28" fmla="*/ 1 w 61"/>
                  <a:gd name="T29" fmla="*/ 1 h 66"/>
                  <a:gd name="T30" fmla="*/ 1 w 61"/>
                  <a:gd name="T31" fmla="*/ 1 h 66"/>
                  <a:gd name="T32" fmla="*/ 0 w 61"/>
                  <a:gd name="T33" fmla="*/ 1 h 66"/>
                  <a:gd name="T34" fmla="*/ 1 w 61"/>
                  <a:gd name="T35" fmla="*/ 1 h 66"/>
                  <a:gd name="T36" fmla="*/ 1 w 61"/>
                  <a:gd name="T37" fmla="*/ 1 h 66"/>
                  <a:gd name="T38" fmla="*/ 1 w 61"/>
                  <a:gd name="T39" fmla="*/ 1 h 66"/>
                  <a:gd name="T40" fmla="*/ 1 w 61"/>
                  <a:gd name="T41" fmla="*/ 1 h 66"/>
                  <a:gd name="T42" fmla="*/ 1 w 61"/>
                  <a:gd name="T43" fmla="*/ 1 h 66"/>
                  <a:gd name="T44" fmla="*/ 1 w 61"/>
                  <a:gd name="T45" fmla="*/ 1 h 66"/>
                  <a:gd name="T46" fmla="*/ 1 w 61"/>
                  <a:gd name="T47" fmla="*/ 1 h 66"/>
                  <a:gd name="T48" fmla="*/ 1 w 61"/>
                  <a:gd name="T49" fmla="*/ 1 h 6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61" h="66">
                    <a:moveTo>
                      <a:pt x="53" y="66"/>
                    </a:moveTo>
                    <a:lnTo>
                      <a:pt x="57" y="61"/>
                    </a:lnTo>
                    <a:lnTo>
                      <a:pt x="59" y="56"/>
                    </a:lnTo>
                    <a:lnTo>
                      <a:pt x="60" y="52"/>
                    </a:lnTo>
                    <a:lnTo>
                      <a:pt x="61" y="47"/>
                    </a:lnTo>
                    <a:lnTo>
                      <a:pt x="61" y="39"/>
                    </a:lnTo>
                    <a:lnTo>
                      <a:pt x="60" y="31"/>
                    </a:lnTo>
                    <a:lnTo>
                      <a:pt x="58" y="24"/>
                    </a:lnTo>
                    <a:lnTo>
                      <a:pt x="55" y="17"/>
                    </a:lnTo>
                    <a:lnTo>
                      <a:pt x="50" y="11"/>
                    </a:lnTo>
                    <a:lnTo>
                      <a:pt x="43" y="7"/>
                    </a:lnTo>
                    <a:lnTo>
                      <a:pt x="36" y="3"/>
                    </a:lnTo>
                    <a:lnTo>
                      <a:pt x="29" y="1"/>
                    </a:lnTo>
                    <a:lnTo>
                      <a:pt x="21" y="0"/>
                    </a:lnTo>
                    <a:lnTo>
                      <a:pt x="13" y="1"/>
                    </a:lnTo>
                    <a:lnTo>
                      <a:pt x="6" y="3"/>
                    </a:lnTo>
                    <a:lnTo>
                      <a:pt x="0" y="7"/>
                    </a:lnTo>
                    <a:lnTo>
                      <a:pt x="2" y="9"/>
                    </a:lnTo>
                    <a:lnTo>
                      <a:pt x="5" y="14"/>
                    </a:lnTo>
                    <a:lnTo>
                      <a:pt x="11" y="22"/>
                    </a:lnTo>
                    <a:lnTo>
                      <a:pt x="19" y="31"/>
                    </a:lnTo>
                    <a:lnTo>
                      <a:pt x="27" y="41"/>
                    </a:lnTo>
                    <a:lnTo>
                      <a:pt x="35" y="51"/>
                    </a:lnTo>
                    <a:lnTo>
                      <a:pt x="44" y="59"/>
                    </a:lnTo>
                    <a:lnTo>
                      <a:pt x="53" y="66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0355" name="Freeform 91"/>
              <p:cNvSpPr/>
              <p:nvPr/>
            </p:nvSpPr>
            <p:spPr bwMode="auto">
              <a:xfrm>
                <a:off x="4852" y="4125"/>
                <a:ext cx="17" cy="17"/>
              </a:xfrm>
              <a:custGeom>
                <a:avLst/>
                <a:gdLst>
                  <a:gd name="T0" fmla="*/ 1 w 34"/>
                  <a:gd name="T1" fmla="*/ 1 h 34"/>
                  <a:gd name="T2" fmla="*/ 1 w 34"/>
                  <a:gd name="T3" fmla="*/ 1 h 34"/>
                  <a:gd name="T4" fmla="*/ 1 w 34"/>
                  <a:gd name="T5" fmla="*/ 1 h 34"/>
                  <a:gd name="T6" fmla="*/ 1 w 34"/>
                  <a:gd name="T7" fmla="*/ 1 h 34"/>
                  <a:gd name="T8" fmla="*/ 1 w 34"/>
                  <a:gd name="T9" fmla="*/ 1 h 34"/>
                  <a:gd name="T10" fmla="*/ 1 w 34"/>
                  <a:gd name="T11" fmla="*/ 1 h 34"/>
                  <a:gd name="T12" fmla="*/ 1 w 34"/>
                  <a:gd name="T13" fmla="*/ 1 h 34"/>
                  <a:gd name="T14" fmla="*/ 1 w 34"/>
                  <a:gd name="T15" fmla="*/ 1 h 34"/>
                  <a:gd name="T16" fmla="*/ 1 w 34"/>
                  <a:gd name="T17" fmla="*/ 1 h 34"/>
                  <a:gd name="T18" fmla="*/ 1 w 34"/>
                  <a:gd name="T19" fmla="*/ 0 h 34"/>
                  <a:gd name="T20" fmla="*/ 1 w 34"/>
                  <a:gd name="T21" fmla="*/ 1 h 34"/>
                  <a:gd name="T22" fmla="*/ 1 w 34"/>
                  <a:gd name="T23" fmla="*/ 1 h 34"/>
                  <a:gd name="T24" fmla="*/ 0 w 34"/>
                  <a:gd name="T25" fmla="*/ 1 h 34"/>
                  <a:gd name="T26" fmla="*/ 0 w 34"/>
                  <a:gd name="T27" fmla="*/ 1 h 34"/>
                  <a:gd name="T28" fmla="*/ 1 w 34"/>
                  <a:gd name="T29" fmla="*/ 1 h 34"/>
                  <a:gd name="T30" fmla="*/ 1 w 34"/>
                  <a:gd name="T31" fmla="*/ 1 h 34"/>
                  <a:gd name="T32" fmla="*/ 1 w 34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4">
                    <a:moveTo>
                      <a:pt x="12" y="34"/>
                    </a:moveTo>
                    <a:lnTo>
                      <a:pt x="19" y="34"/>
                    </a:lnTo>
                    <a:lnTo>
                      <a:pt x="24" y="33"/>
                    </a:lnTo>
                    <a:lnTo>
                      <a:pt x="29" y="28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2" y="10"/>
                    </a:lnTo>
                    <a:lnTo>
                      <a:pt x="28" y="5"/>
                    </a:lnTo>
                    <a:lnTo>
                      <a:pt x="22" y="2"/>
                    </a:lnTo>
                    <a:lnTo>
                      <a:pt x="15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6" y="30"/>
                    </a:lnTo>
                    <a:lnTo>
                      <a:pt x="12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0356" name="Freeform 92"/>
              <p:cNvSpPr/>
              <p:nvPr/>
            </p:nvSpPr>
            <p:spPr bwMode="auto">
              <a:xfrm>
                <a:off x="4885" y="4152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0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1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1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8" y="3"/>
                    </a:lnTo>
                    <a:lnTo>
                      <a:pt x="22" y="0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1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0357" name="Freeform 93"/>
              <p:cNvSpPr/>
              <p:nvPr/>
            </p:nvSpPr>
            <p:spPr bwMode="auto">
              <a:xfrm>
                <a:off x="4701" y="4202"/>
                <a:ext cx="17" cy="17"/>
              </a:xfrm>
              <a:custGeom>
                <a:avLst/>
                <a:gdLst>
                  <a:gd name="T0" fmla="*/ 1 w 34"/>
                  <a:gd name="T1" fmla="*/ 1 h 33"/>
                  <a:gd name="T2" fmla="*/ 1 w 34"/>
                  <a:gd name="T3" fmla="*/ 1 h 33"/>
                  <a:gd name="T4" fmla="*/ 1 w 34"/>
                  <a:gd name="T5" fmla="*/ 1 h 33"/>
                  <a:gd name="T6" fmla="*/ 1 w 34"/>
                  <a:gd name="T7" fmla="*/ 1 h 33"/>
                  <a:gd name="T8" fmla="*/ 1 w 34"/>
                  <a:gd name="T9" fmla="*/ 1 h 33"/>
                  <a:gd name="T10" fmla="*/ 1 w 34"/>
                  <a:gd name="T11" fmla="*/ 1 h 33"/>
                  <a:gd name="T12" fmla="*/ 1 w 34"/>
                  <a:gd name="T13" fmla="*/ 1 h 33"/>
                  <a:gd name="T14" fmla="*/ 1 w 34"/>
                  <a:gd name="T15" fmla="*/ 1 h 33"/>
                  <a:gd name="T16" fmla="*/ 1 w 34"/>
                  <a:gd name="T17" fmla="*/ 1 h 33"/>
                  <a:gd name="T18" fmla="*/ 1 w 34"/>
                  <a:gd name="T19" fmla="*/ 0 h 33"/>
                  <a:gd name="T20" fmla="*/ 1 w 34"/>
                  <a:gd name="T21" fmla="*/ 1 h 33"/>
                  <a:gd name="T22" fmla="*/ 1 w 34"/>
                  <a:gd name="T23" fmla="*/ 1 h 33"/>
                  <a:gd name="T24" fmla="*/ 1 w 34"/>
                  <a:gd name="T25" fmla="*/ 1 h 33"/>
                  <a:gd name="T26" fmla="*/ 0 w 34"/>
                  <a:gd name="T27" fmla="*/ 1 h 33"/>
                  <a:gd name="T28" fmla="*/ 1 w 34"/>
                  <a:gd name="T29" fmla="*/ 1 h 33"/>
                  <a:gd name="T30" fmla="*/ 1 w 34"/>
                  <a:gd name="T31" fmla="*/ 1 h 33"/>
                  <a:gd name="T32" fmla="*/ 1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3"/>
                    </a:moveTo>
                    <a:lnTo>
                      <a:pt x="19" y="33"/>
                    </a:lnTo>
                    <a:lnTo>
                      <a:pt x="25" y="32"/>
                    </a:lnTo>
                    <a:lnTo>
                      <a:pt x="29" y="28"/>
                    </a:lnTo>
                    <a:lnTo>
                      <a:pt x="33" y="22"/>
                    </a:lnTo>
                    <a:lnTo>
                      <a:pt x="34" y="16"/>
                    </a:lnTo>
                    <a:lnTo>
                      <a:pt x="33" y="9"/>
                    </a:lnTo>
                    <a:lnTo>
                      <a:pt x="28" y="5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10" y="2"/>
                    </a:lnTo>
                    <a:lnTo>
                      <a:pt x="5" y="6"/>
                    </a:lnTo>
                    <a:lnTo>
                      <a:pt x="2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30"/>
                    </a:lnTo>
                    <a:lnTo>
                      <a:pt x="12" y="3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0358" name="Freeform 94"/>
              <p:cNvSpPr/>
              <p:nvPr/>
            </p:nvSpPr>
            <p:spPr bwMode="auto">
              <a:xfrm>
                <a:off x="4742" y="4201"/>
                <a:ext cx="16" cy="17"/>
              </a:xfrm>
              <a:custGeom>
                <a:avLst/>
                <a:gdLst>
                  <a:gd name="T0" fmla="*/ 0 w 34"/>
                  <a:gd name="T1" fmla="*/ 1 h 33"/>
                  <a:gd name="T2" fmla="*/ 0 w 34"/>
                  <a:gd name="T3" fmla="*/ 1 h 33"/>
                  <a:gd name="T4" fmla="*/ 0 w 34"/>
                  <a:gd name="T5" fmla="*/ 1 h 33"/>
                  <a:gd name="T6" fmla="*/ 0 w 34"/>
                  <a:gd name="T7" fmla="*/ 1 h 33"/>
                  <a:gd name="T8" fmla="*/ 0 w 34"/>
                  <a:gd name="T9" fmla="*/ 1 h 33"/>
                  <a:gd name="T10" fmla="*/ 0 w 34"/>
                  <a:gd name="T11" fmla="*/ 1 h 33"/>
                  <a:gd name="T12" fmla="*/ 0 w 34"/>
                  <a:gd name="T13" fmla="*/ 1 h 33"/>
                  <a:gd name="T14" fmla="*/ 0 w 34"/>
                  <a:gd name="T15" fmla="*/ 1 h 33"/>
                  <a:gd name="T16" fmla="*/ 0 w 34"/>
                  <a:gd name="T17" fmla="*/ 1 h 33"/>
                  <a:gd name="T18" fmla="*/ 0 w 34"/>
                  <a:gd name="T19" fmla="*/ 0 h 33"/>
                  <a:gd name="T20" fmla="*/ 0 w 34"/>
                  <a:gd name="T21" fmla="*/ 1 h 33"/>
                  <a:gd name="T22" fmla="*/ 0 w 34"/>
                  <a:gd name="T23" fmla="*/ 1 h 33"/>
                  <a:gd name="T24" fmla="*/ 0 w 34"/>
                  <a:gd name="T25" fmla="*/ 1 h 33"/>
                  <a:gd name="T26" fmla="*/ 0 w 34"/>
                  <a:gd name="T27" fmla="*/ 1 h 33"/>
                  <a:gd name="T28" fmla="*/ 0 w 34"/>
                  <a:gd name="T29" fmla="*/ 1 h 33"/>
                  <a:gd name="T30" fmla="*/ 0 w 34"/>
                  <a:gd name="T31" fmla="*/ 1 h 33"/>
                  <a:gd name="T32" fmla="*/ 0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2"/>
                    </a:moveTo>
                    <a:lnTo>
                      <a:pt x="19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1" y="9"/>
                    </a:lnTo>
                    <a:lnTo>
                      <a:pt x="28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0359" name="Freeform 95"/>
              <p:cNvSpPr/>
              <p:nvPr/>
            </p:nvSpPr>
            <p:spPr bwMode="auto">
              <a:xfrm>
                <a:off x="4782" y="4209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1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5" y="29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0360" name="Freeform 96"/>
              <p:cNvSpPr/>
              <p:nvPr/>
            </p:nvSpPr>
            <p:spPr bwMode="auto">
              <a:xfrm>
                <a:off x="4820" y="4226"/>
                <a:ext cx="17" cy="17"/>
              </a:xfrm>
              <a:custGeom>
                <a:avLst/>
                <a:gdLst>
                  <a:gd name="T0" fmla="*/ 1 w 33"/>
                  <a:gd name="T1" fmla="*/ 1 h 34"/>
                  <a:gd name="T2" fmla="*/ 1 w 33"/>
                  <a:gd name="T3" fmla="*/ 1 h 34"/>
                  <a:gd name="T4" fmla="*/ 1 w 33"/>
                  <a:gd name="T5" fmla="*/ 1 h 34"/>
                  <a:gd name="T6" fmla="*/ 1 w 33"/>
                  <a:gd name="T7" fmla="*/ 1 h 34"/>
                  <a:gd name="T8" fmla="*/ 1 w 33"/>
                  <a:gd name="T9" fmla="*/ 1 h 34"/>
                  <a:gd name="T10" fmla="*/ 1 w 33"/>
                  <a:gd name="T11" fmla="*/ 1 h 34"/>
                  <a:gd name="T12" fmla="*/ 1 w 33"/>
                  <a:gd name="T13" fmla="*/ 1 h 34"/>
                  <a:gd name="T14" fmla="*/ 1 w 33"/>
                  <a:gd name="T15" fmla="*/ 1 h 34"/>
                  <a:gd name="T16" fmla="*/ 1 w 33"/>
                  <a:gd name="T17" fmla="*/ 1 h 34"/>
                  <a:gd name="T18" fmla="*/ 1 w 33"/>
                  <a:gd name="T19" fmla="*/ 0 h 34"/>
                  <a:gd name="T20" fmla="*/ 1 w 33"/>
                  <a:gd name="T21" fmla="*/ 1 h 34"/>
                  <a:gd name="T22" fmla="*/ 1 w 33"/>
                  <a:gd name="T23" fmla="*/ 1 h 34"/>
                  <a:gd name="T24" fmla="*/ 1 w 33"/>
                  <a:gd name="T25" fmla="*/ 1 h 34"/>
                  <a:gd name="T26" fmla="*/ 0 w 33"/>
                  <a:gd name="T27" fmla="*/ 1 h 34"/>
                  <a:gd name="T28" fmla="*/ 1 w 33"/>
                  <a:gd name="T29" fmla="*/ 1 h 34"/>
                  <a:gd name="T30" fmla="*/ 1 w 33"/>
                  <a:gd name="T31" fmla="*/ 1 h 34"/>
                  <a:gd name="T32" fmla="*/ 1 w 33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4">
                    <a:moveTo>
                      <a:pt x="11" y="34"/>
                    </a:moveTo>
                    <a:lnTo>
                      <a:pt x="18" y="34"/>
                    </a:lnTo>
                    <a:lnTo>
                      <a:pt x="24" y="33"/>
                    </a:lnTo>
                    <a:lnTo>
                      <a:pt x="30" y="28"/>
                    </a:lnTo>
                    <a:lnTo>
                      <a:pt x="33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7" y="5"/>
                    </a:lnTo>
                    <a:lnTo>
                      <a:pt x="22" y="1"/>
                    </a:lnTo>
                    <a:lnTo>
                      <a:pt x="16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1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5" y="30"/>
                    </a:lnTo>
                    <a:lnTo>
                      <a:pt x="11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0361" name="Freeform 97"/>
              <p:cNvSpPr/>
              <p:nvPr/>
            </p:nvSpPr>
            <p:spPr bwMode="auto">
              <a:xfrm>
                <a:off x="4853" y="4250"/>
                <a:ext cx="16" cy="16"/>
              </a:xfrm>
              <a:custGeom>
                <a:avLst/>
                <a:gdLst>
                  <a:gd name="T0" fmla="*/ 0 w 33"/>
                  <a:gd name="T1" fmla="*/ 0 h 33"/>
                  <a:gd name="T2" fmla="*/ 0 w 33"/>
                  <a:gd name="T3" fmla="*/ 0 h 33"/>
                  <a:gd name="T4" fmla="*/ 0 w 33"/>
                  <a:gd name="T5" fmla="*/ 0 h 33"/>
                  <a:gd name="T6" fmla="*/ 0 w 33"/>
                  <a:gd name="T7" fmla="*/ 0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0 h 33"/>
                  <a:gd name="T14" fmla="*/ 0 w 33"/>
                  <a:gd name="T15" fmla="*/ 0 h 33"/>
                  <a:gd name="T16" fmla="*/ 0 w 33"/>
                  <a:gd name="T17" fmla="*/ 0 h 33"/>
                  <a:gd name="T18" fmla="*/ 0 w 33"/>
                  <a:gd name="T19" fmla="*/ 0 h 33"/>
                  <a:gd name="T20" fmla="*/ 0 w 33"/>
                  <a:gd name="T21" fmla="*/ 0 h 33"/>
                  <a:gd name="T22" fmla="*/ 0 w 33"/>
                  <a:gd name="T23" fmla="*/ 0 h 33"/>
                  <a:gd name="T24" fmla="*/ 0 w 33"/>
                  <a:gd name="T25" fmla="*/ 0 h 33"/>
                  <a:gd name="T26" fmla="*/ 0 w 33"/>
                  <a:gd name="T27" fmla="*/ 0 h 33"/>
                  <a:gd name="T28" fmla="*/ 0 w 33"/>
                  <a:gd name="T29" fmla="*/ 0 h 33"/>
                  <a:gd name="T30" fmla="*/ 0 w 33"/>
                  <a:gd name="T31" fmla="*/ 0 h 33"/>
                  <a:gd name="T32" fmla="*/ 0 w 33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2" y="32"/>
                    </a:moveTo>
                    <a:lnTo>
                      <a:pt x="18" y="33"/>
                    </a:lnTo>
                    <a:lnTo>
                      <a:pt x="25" y="32"/>
                    </a:lnTo>
                    <a:lnTo>
                      <a:pt x="29" y="27"/>
                    </a:lnTo>
                    <a:lnTo>
                      <a:pt x="33" y="21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1" y="1"/>
                    </a:lnTo>
                    <a:lnTo>
                      <a:pt x="15" y="0"/>
                    </a:lnTo>
                    <a:lnTo>
                      <a:pt x="8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0362" name="Freeform 98"/>
              <p:cNvSpPr/>
              <p:nvPr/>
            </p:nvSpPr>
            <p:spPr bwMode="auto">
              <a:xfrm>
                <a:off x="4680" y="4230"/>
                <a:ext cx="188" cy="72"/>
              </a:xfrm>
              <a:custGeom>
                <a:avLst/>
                <a:gdLst>
                  <a:gd name="T0" fmla="*/ 1 w 376"/>
                  <a:gd name="T1" fmla="*/ 1 h 144"/>
                  <a:gd name="T2" fmla="*/ 1 w 376"/>
                  <a:gd name="T3" fmla="*/ 1 h 144"/>
                  <a:gd name="T4" fmla="*/ 1 w 376"/>
                  <a:gd name="T5" fmla="*/ 1 h 144"/>
                  <a:gd name="T6" fmla="*/ 1 w 376"/>
                  <a:gd name="T7" fmla="*/ 1 h 144"/>
                  <a:gd name="T8" fmla="*/ 1 w 376"/>
                  <a:gd name="T9" fmla="*/ 1 h 144"/>
                  <a:gd name="T10" fmla="*/ 1 w 376"/>
                  <a:gd name="T11" fmla="*/ 1 h 144"/>
                  <a:gd name="T12" fmla="*/ 1 w 376"/>
                  <a:gd name="T13" fmla="*/ 1 h 144"/>
                  <a:gd name="T14" fmla="*/ 1 w 376"/>
                  <a:gd name="T15" fmla="*/ 1 h 144"/>
                  <a:gd name="T16" fmla="*/ 1 w 376"/>
                  <a:gd name="T17" fmla="*/ 1 h 144"/>
                  <a:gd name="T18" fmla="*/ 1 w 376"/>
                  <a:gd name="T19" fmla="*/ 1 h 144"/>
                  <a:gd name="T20" fmla="*/ 1 w 376"/>
                  <a:gd name="T21" fmla="*/ 1 h 144"/>
                  <a:gd name="T22" fmla="*/ 1 w 376"/>
                  <a:gd name="T23" fmla="*/ 1 h 144"/>
                  <a:gd name="T24" fmla="*/ 1 w 376"/>
                  <a:gd name="T25" fmla="*/ 1 h 144"/>
                  <a:gd name="T26" fmla="*/ 1 w 376"/>
                  <a:gd name="T27" fmla="*/ 1 h 144"/>
                  <a:gd name="T28" fmla="*/ 1 w 376"/>
                  <a:gd name="T29" fmla="*/ 1 h 144"/>
                  <a:gd name="T30" fmla="*/ 1 w 376"/>
                  <a:gd name="T31" fmla="*/ 1 h 144"/>
                  <a:gd name="T32" fmla="*/ 1 w 376"/>
                  <a:gd name="T33" fmla="*/ 1 h 144"/>
                  <a:gd name="T34" fmla="*/ 1 w 376"/>
                  <a:gd name="T35" fmla="*/ 1 h 144"/>
                  <a:gd name="T36" fmla="*/ 1 w 376"/>
                  <a:gd name="T37" fmla="*/ 1 h 144"/>
                  <a:gd name="T38" fmla="*/ 1 w 376"/>
                  <a:gd name="T39" fmla="*/ 0 h 144"/>
                  <a:gd name="T40" fmla="*/ 1 w 376"/>
                  <a:gd name="T41" fmla="*/ 1 h 144"/>
                  <a:gd name="T42" fmla="*/ 1 w 376"/>
                  <a:gd name="T43" fmla="*/ 1 h 144"/>
                  <a:gd name="T44" fmla="*/ 1 w 376"/>
                  <a:gd name="T45" fmla="*/ 1 h 144"/>
                  <a:gd name="T46" fmla="*/ 1 w 376"/>
                  <a:gd name="T47" fmla="*/ 1 h 144"/>
                  <a:gd name="T48" fmla="*/ 0 w 376"/>
                  <a:gd name="T49" fmla="*/ 1 h 144"/>
                  <a:gd name="T50" fmla="*/ 1 w 376"/>
                  <a:gd name="T51" fmla="*/ 1 h 144"/>
                  <a:gd name="T52" fmla="*/ 1 w 376"/>
                  <a:gd name="T53" fmla="*/ 1 h 144"/>
                  <a:gd name="T54" fmla="*/ 1 w 376"/>
                  <a:gd name="T55" fmla="*/ 1 h 144"/>
                  <a:gd name="T56" fmla="*/ 1 w 376"/>
                  <a:gd name="T57" fmla="*/ 1 h 144"/>
                  <a:gd name="T58" fmla="*/ 1 w 376"/>
                  <a:gd name="T59" fmla="*/ 1 h 144"/>
                  <a:gd name="T60" fmla="*/ 1 w 376"/>
                  <a:gd name="T61" fmla="*/ 1 h 144"/>
                  <a:gd name="T62" fmla="*/ 1 w 376"/>
                  <a:gd name="T63" fmla="*/ 1 h 144"/>
                  <a:gd name="T64" fmla="*/ 1 w 376"/>
                  <a:gd name="T65" fmla="*/ 1 h 144"/>
                  <a:gd name="T66" fmla="*/ 1 w 376"/>
                  <a:gd name="T67" fmla="*/ 1 h 144"/>
                  <a:gd name="T68" fmla="*/ 1 w 376"/>
                  <a:gd name="T69" fmla="*/ 1 h 144"/>
                  <a:gd name="T70" fmla="*/ 1 w 376"/>
                  <a:gd name="T71" fmla="*/ 1 h 144"/>
                  <a:gd name="T72" fmla="*/ 1 w 376"/>
                  <a:gd name="T73" fmla="*/ 1 h 144"/>
                  <a:gd name="T74" fmla="*/ 1 w 376"/>
                  <a:gd name="T75" fmla="*/ 1 h 144"/>
                  <a:gd name="T76" fmla="*/ 1 w 376"/>
                  <a:gd name="T77" fmla="*/ 1 h 144"/>
                  <a:gd name="T78" fmla="*/ 1 w 376"/>
                  <a:gd name="T79" fmla="*/ 1 h 144"/>
                  <a:gd name="T80" fmla="*/ 1 w 376"/>
                  <a:gd name="T81" fmla="*/ 1 h 144"/>
                  <a:gd name="T82" fmla="*/ 1 w 376"/>
                  <a:gd name="T83" fmla="*/ 1 h 144"/>
                  <a:gd name="T84" fmla="*/ 1 w 376"/>
                  <a:gd name="T85" fmla="*/ 1 h 144"/>
                  <a:gd name="T86" fmla="*/ 1 w 376"/>
                  <a:gd name="T87" fmla="*/ 1 h 144"/>
                  <a:gd name="T88" fmla="*/ 1 w 376"/>
                  <a:gd name="T89" fmla="*/ 1 h 144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376" h="144">
                    <a:moveTo>
                      <a:pt x="340" y="144"/>
                    </a:moveTo>
                    <a:lnTo>
                      <a:pt x="344" y="141"/>
                    </a:lnTo>
                    <a:lnTo>
                      <a:pt x="349" y="137"/>
                    </a:lnTo>
                    <a:lnTo>
                      <a:pt x="353" y="134"/>
                    </a:lnTo>
                    <a:lnTo>
                      <a:pt x="358" y="130"/>
                    </a:lnTo>
                    <a:lnTo>
                      <a:pt x="363" y="127"/>
                    </a:lnTo>
                    <a:lnTo>
                      <a:pt x="367" y="122"/>
                    </a:lnTo>
                    <a:lnTo>
                      <a:pt x="372" y="119"/>
                    </a:lnTo>
                    <a:lnTo>
                      <a:pt x="376" y="114"/>
                    </a:lnTo>
                    <a:lnTo>
                      <a:pt x="358" y="95"/>
                    </a:lnTo>
                    <a:lnTo>
                      <a:pt x="337" y="76"/>
                    </a:lnTo>
                    <a:lnTo>
                      <a:pt x="314" y="60"/>
                    </a:lnTo>
                    <a:lnTo>
                      <a:pt x="291" y="46"/>
                    </a:lnTo>
                    <a:lnTo>
                      <a:pt x="266" y="34"/>
                    </a:lnTo>
                    <a:lnTo>
                      <a:pt x="239" y="23"/>
                    </a:lnTo>
                    <a:lnTo>
                      <a:pt x="213" y="15"/>
                    </a:lnTo>
                    <a:lnTo>
                      <a:pt x="186" y="9"/>
                    </a:lnTo>
                    <a:lnTo>
                      <a:pt x="160" y="5"/>
                    </a:lnTo>
                    <a:lnTo>
                      <a:pt x="133" y="1"/>
                    </a:lnTo>
                    <a:lnTo>
                      <a:pt x="108" y="0"/>
                    </a:lnTo>
                    <a:lnTo>
                      <a:pt x="83" y="1"/>
                    </a:lnTo>
                    <a:lnTo>
                      <a:pt x="60" y="4"/>
                    </a:lnTo>
                    <a:lnTo>
                      <a:pt x="38" y="7"/>
                    </a:lnTo>
                    <a:lnTo>
                      <a:pt x="17" y="13"/>
                    </a:lnTo>
                    <a:lnTo>
                      <a:pt x="0" y="20"/>
                    </a:lnTo>
                    <a:lnTo>
                      <a:pt x="4" y="32"/>
                    </a:lnTo>
                    <a:lnTo>
                      <a:pt x="9" y="45"/>
                    </a:lnTo>
                    <a:lnTo>
                      <a:pt x="15" y="58"/>
                    </a:lnTo>
                    <a:lnTo>
                      <a:pt x="21" y="69"/>
                    </a:lnTo>
                    <a:lnTo>
                      <a:pt x="40" y="60"/>
                    </a:lnTo>
                    <a:lnTo>
                      <a:pt x="61" y="54"/>
                    </a:lnTo>
                    <a:lnTo>
                      <a:pt x="83" y="50"/>
                    </a:lnTo>
                    <a:lnTo>
                      <a:pt x="106" y="47"/>
                    </a:lnTo>
                    <a:lnTo>
                      <a:pt x="128" y="47"/>
                    </a:lnTo>
                    <a:lnTo>
                      <a:pt x="151" y="49"/>
                    </a:lnTo>
                    <a:lnTo>
                      <a:pt x="174" y="52"/>
                    </a:lnTo>
                    <a:lnTo>
                      <a:pt x="197" y="58"/>
                    </a:lnTo>
                    <a:lnTo>
                      <a:pt x="219" y="65"/>
                    </a:lnTo>
                    <a:lnTo>
                      <a:pt x="241" y="73"/>
                    </a:lnTo>
                    <a:lnTo>
                      <a:pt x="261" y="82"/>
                    </a:lnTo>
                    <a:lnTo>
                      <a:pt x="280" y="92"/>
                    </a:lnTo>
                    <a:lnTo>
                      <a:pt x="298" y="104"/>
                    </a:lnTo>
                    <a:lnTo>
                      <a:pt x="314" y="117"/>
                    </a:lnTo>
                    <a:lnTo>
                      <a:pt x="328" y="130"/>
                    </a:lnTo>
                    <a:lnTo>
                      <a:pt x="340" y="144"/>
                    </a:lnTo>
                    <a:close/>
                  </a:path>
                </a:pathLst>
              </a:custGeom>
              <a:solidFill>
                <a:srgbClr val="D100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0363" name="Freeform 99"/>
              <p:cNvSpPr/>
              <p:nvPr/>
            </p:nvSpPr>
            <p:spPr bwMode="auto">
              <a:xfrm>
                <a:off x="3482" y="4271"/>
                <a:ext cx="1433" cy="69"/>
              </a:xfrm>
              <a:custGeom>
                <a:avLst/>
                <a:gdLst>
                  <a:gd name="T0" fmla="*/ 0 w 2868"/>
                  <a:gd name="T1" fmla="*/ 1 h 137"/>
                  <a:gd name="T2" fmla="*/ 0 w 2868"/>
                  <a:gd name="T3" fmla="*/ 0 h 137"/>
                  <a:gd name="T4" fmla="*/ 0 w 2868"/>
                  <a:gd name="T5" fmla="*/ 0 h 137"/>
                  <a:gd name="T6" fmla="*/ 0 w 2868"/>
                  <a:gd name="T7" fmla="*/ 1 h 137"/>
                  <a:gd name="T8" fmla="*/ 0 w 2868"/>
                  <a:gd name="T9" fmla="*/ 1 h 1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868" h="137">
                    <a:moveTo>
                      <a:pt x="2868" y="134"/>
                    </a:moveTo>
                    <a:lnTo>
                      <a:pt x="2868" y="0"/>
                    </a:lnTo>
                    <a:lnTo>
                      <a:pt x="0" y="0"/>
                    </a:lnTo>
                    <a:lnTo>
                      <a:pt x="7" y="137"/>
                    </a:lnTo>
                    <a:lnTo>
                      <a:pt x="2868" y="134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0364" name="Freeform 100"/>
              <p:cNvSpPr/>
              <p:nvPr/>
            </p:nvSpPr>
            <p:spPr bwMode="auto">
              <a:xfrm>
                <a:off x="3452" y="4178"/>
                <a:ext cx="202" cy="140"/>
              </a:xfrm>
              <a:custGeom>
                <a:avLst/>
                <a:gdLst>
                  <a:gd name="T0" fmla="*/ 1 w 404"/>
                  <a:gd name="T1" fmla="*/ 0 h 281"/>
                  <a:gd name="T2" fmla="*/ 1 w 404"/>
                  <a:gd name="T3" fmla="*/ 0 h 281"/>
                  <a:gd name="T4" fmla="*/ 1 w 404"/>
                  <a:gd name="T5" fmla="*/ 0 h 281"/>
                  <a:gd name="T6" fmla="*/ 1 w 404"/>
                  <a:gd name="T7" fmla="*/ 0 h 281"/>
                  <a:gd name="T8" fmla="*/ 1 w 404"/>
                  <a:gd name="T9" fmla="*/ 0 h 281"/>
                  <a:gd name="T10" fmla="*/ 1 w 404"/>
                  <a:gd name="T11" fmla="*/ 0 h 281"/>
                  <a:gd name="T12" fmla="*/ 1 w 404"/>
                  <a:gd name="T13" fmla="*/ 0 h 281"/>
                  <a:gd name="T14" fmla="*/ 1 w 404"/>
                  <a:gd name="T15" fmla="*/ 0 h 281"/>
                  <a:gd name="T16" fmla="*/ 1 w 404"/>
                  <a:gd name="T17" fmla="*/ 0 h 281"/>
                  <a:gd name="T18" fmla="*/ 1 w 404"/>
                  <a:gd name="T19" fmla="*/ 0 h 281"/>
                  <a:gd name="T20" fmla="*/ 1 w 404"/>
                  <a:gd name="T21" fmla="*/ 0 h 281"/>
                  <a:gd name="T22" fmla="*/ 1 w 404"/>
                  <a:gd name="T23" fmla="*/ 0 h 281"/>
                  <a:gd name="T24" fmla="*/ 1 w 404"/>
                  <a:gd name="T25" fmla="*/ 0 h 281"/>
                  <a:gd name="T26" fmla="*/ 1 w 404"/>
                  <a:gd name="T27" fmla="*/ 0 h 281"/>
                  <a:gd name="T28" fmla="*/ 1 w 404"/>
                  <a:gd name="T29" fmla="*/ 0 h 281"/>
                  <a:gd name="T30" fmla="*/ 1 w 404"/>
                  <a:gd name="T31" fmla="*/ 0 h 281"/>
                  <a:gd name="T32" fmla="*/ 1 w 404"/>
                  <a:gd name="T33" fmla="*/ 0 h 281"/>
                  <a:gd name="T34" fmla="*/ 1 w 404"/>
                  <a:gd name="T35" fmla="*/ 0 h 281"/>
                  <a:gd name="T36" fmla="*/ 1 w 404"/>
                  <a:gd name="T37" fmla="*/ 0 h 281"/>
                  <a:gd name="T38" fmla="*/ 1 w 404"/>
                  <a:gd name="T39" fmla="*/ 0 h 281"/>
                  <a:gd name="T40" fmla="*/ 1 w 404"/>
                  <a:gd name="T41" fmla="*/ 0 h 281"/>
                  <a:gd name="T42" fmla="*/ 1 w 404"/>
                  <a:gd name="T43" fmla="*/ 0 h 281"/>
                  <a:gd name="T44" fmla="*/ 1 w 404"/>
                  <a:gd name="T45" fmla="*/ 0 h 281"/>
                  <a:gd name="T46" fmla="*/ 1 w 404"/>
                  <a:gd name="T47" fmla="*/ 0 h 281"/>
                  <a:gd name="T48" fmla="*/ 1 w 404"/>
                  <a:gd name="T49" fmla="*/ 0 h 281"/>
                  <a:gd name="T50" fmla="*/ 1 w 404"/>
                  <a:gd name="T51" fmla="*/ 0 h 281"/>
                  <a:gd name="T52" fmla="*/ 1 w 404"/>
                  <a:gd name="T53" fmla="*/ 0 h 281"/>
                  <a:gd name="T54" fmla="*/ 1 w 404"/>
                  <a:gd name="T55" fmla="*/ 0 h 281"/>
                  <a:gd name="T56" fmla="*/ 1 w 404"/>
                  <a:gd name="T57" fmla="*/ 0 h 281"/>
                  <a:gd name="T58" fmla="*/ 1 w 404"/>
                  <a:gd name="T59" fmla="*/ 0 h 281"/>
                  <a:gd name="T60" fmla="*/ 1 w 404"/>
                  <a:gd name="T61" fmla="*/ 0 h 281"/>
                  <a:gd name="T62" fmla="*/ 1 w 404"/>
                  <a:gd name="T63" fmla="*/ 0 h 281"/>
                  <a:gd name="T64" fmla="*/ 1 w 404"/>
                  <a:gd name="T65" fmla="*/ 0 h 281"/>
                  <a:gd name="T66" fmla="*/ 1 w 404"/>
                  <a:gd name="T67" fmla="*/ 0 h 281"/>
                  <a:gd name="T68" fmla="*/ 1 w 404"/>
                  <a:gd name="T69" fmla="*/ 0 h 281"/>
                  <a:gd name="T70" fmla="*/ 1 w 404"/>
                  <a:gd name="T71" fmla="*/ 0 h 281"/>
                  <a:gd name="T72" fmla="*/ 1 w 404"/>
                  <a:gd name="T73" fmla="*/ 0 h 281"/>
                  <a:gd name="T74" fmla="*/ 1 w 404"/>
                  <a:gd name="T75" fmla="*/ 0 h 281"/>
                  <a:gd name="T76" fmla="*/ 1 w 404"/>
                  <a:gd name="T77" fmla="*/ 0 h 281"/>
                  <a:gd name="T78" fmla="*/ 1 w 404"/>
                  <a:gd name="T79" fmla="*/ 0 h 281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4" h="281">
                    <a:moveTo>
                      <a:pt x="339" y="270"/>
                    </a:moveTo>
                    <a:lnTo>
                      <a:pt x="323" y="270"/>
                    </a:lnTo>
                    <a:lnTo>
                      <a:pt x="306" y="271"/>
                    </a:lnTo>
                    <a:lnTo>
                      <a:pt x="290" y="271"/>
                    </a:lnTo>
                    <a:lnTo>
                      <a:pt x="274" y="271"/>
                    </a:lnTo>
                    <a:lnTo>
                      <a:pt x="258" y="273"/>
                    </a:lnTo>
                    <a:lnTo>
                      <a:pt x="241" y="273"/>
                    </a:lnTo>
                    <a:lnTo>
                      <a:pt x="225" y="274"/>
                    </a:lnTo>
                    <a:lnTo>
                      <a:pt x="209" y="274"/>
                    </a:lnTo>
                    <a:lnTo>
                      <a:pt x="194" y="275"/>
                    </a:lnTo>
                    <a:lnTo>
                      <a:pt x="178" y="276"/>
                    </a:lnTo>
                    <a:lnTo>
                      <a:pt x="163" y="276"/>
                    </a:lnTo>
                    <a:lnTo>
                      <a:pt x="148" y="277"/>
                    </a:lnTo>
                    <a:lnTo>
                      <a:pt x="133" y="278"/>
                    </a:lnTo>
                    <a:lnTo>
                      <a:pt x="118" y="279"/>
                    </a:lnTo>
                    <a:lnTo>
                      <a:pt x="103" y="279"/>
                    </a:lnTo>
                    <a:lnTo>
                      <a:pt x="89" y="281"/>
                    </a:lnTo>
                    <a:lnTo>
                      <a:pt x="86" y="258"/>
                    </a:lnTo>
                    <a:lnTo>
                      <a:pt x="80" y="233"/>
                    </a:lnTo>
                    <a:lnTo>
                      <a:pt x="72" y="209"/>
                    </a:lnTo>
                    <a:lnTo>
                      <a:pt x="62" y="185"/>
                    </a:lnTo>
                    <a:lnTo>
                      <a:pt x="49" y="163"/>
                    </a:lnTo>
                    <a:lnTo>
                      <a:pt x="34" y="142"/>
                    </a:lnTo>
                    <a:lnTo>
                      <a:pt x="18" y="125"/>
                    </a:lnTo>
                    <a:lnTo>
                      <a:pt x="0" y="112"/>
                    </a:lnTo>
                    <a:lnTo>
                      <a:pt x="20" y="118"/>
                    </a:lnTo>
                    <a:lnTo>
                      <a:pt x="40" y="127"/>
                    </a:lnTo>
                    <a:lnTo>
                      <a:pt x="57" y="139"/>
                    </a:lnTo>
                    <a:lnTo>
                      <a:pt x="73" y="155"/>
                    </a:lnTo>
                    <a:lnTo>
                      <a:pt x="89" y="173"/>
                    </a:lnTo>
                    <a:lnTo>
                      <a:pt x="103" y="196"/>
                    </a:lnTo>
                    <a:lnTo>
                      <a:pt x="118" y="223"/>
                    </a:lnTo>
                    <a:lnTo>
                      <a:pt x="133" y="254"/>
                    </a:lnTo>
                    <a:lnTo>
                      <a:pt x="140" y="223"/>
                    </a:lnTo>
                    <a:lnTo>
                      <a:pt x="142" y="188"/>
                    </a:lnTo>
                    <a:lnTo>
                      <a:pt x="142" y="153"/>
                    </a:lnTo>
                    <a:lnTo>
                      <a:pt x="139" y="116"/>
                    </a:lnTo>
                    <a:lnTo>
                      <a:pt x="133" y="81"/>
                    </a:lnTo>
                    <a:lnTo>
                      <a:pt x="125" y="50"/>
                    </a:lnTo>
                    <a:lnTo>
                      <a:pt x="115" y="23"/>
                    </a:lnTo>
                    <a:lnTo>
                      <a:pt x="102" y="5"/>
                    </a:lnTo>
                    <a:lnTo>
                      <a:pt x="121" y="18"/>
                    </a:lnTo>
                    <a:lnTo>
                      <a:pt x="140" y="34"/>
                    </a:lnTo>
                    <a:lnTo>
                      <a:pt x="157" y="53"/>
                    </a:lnTo>
                    <a:lnTo>
                      <a:pt x="174" y="78"/>
                    </a:lnTo>
                    <a:lnTo>
                      <a:pt x="188" y="106"/>
                    </a:lnTo>
                    <a:lnTo>
                      <a:pt x="201" y="141"/>
                    </a:lnTo>
                    <a:lnTo>
                      <a:pt x="212" y="183"/>
                    </a:lnTo>
                    <a:lnTo>
                      <a:pt x="218" y="231"/>
                    </a:lnTo>
                    <a:lnTo>
                      <a:pt x="229" y="208"/>
                    </a:lnTo>
                    <a:lnTo>
                      <a:pt x="237" y="183"/>
                    </a:lnTo>
                    <a:lnTo>
                      <a:pt x="243" y="154"/>
                    </a:lnTo>
                    <a:lnTo>
                      <a:pt x="245" y="124"/>
                    </a:lnTo>
                    <a:lnTo>
                      <a:pt x="245" y="93"/>
                    </a:lnTo>
                    <a:lnTo>
                      <a:pt x="241" y="62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0" y="30"/>
                    </a:lnTo>
                    <a:lnTo>
                      <a:pt x="255" y="57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8" y="128"/>
                    </a:lnTo>
                    <a:lnTo>
                      <a:pt x="294" y="151"/>
                    </a:lnTo>
                    <a:lnTo>
                      <a:pt x="298" y="173"/>
                    </a:lnTo>
                    <a:lnTo>
                      <a:pt x="299" y="195"/>
                    </a:lnTo>
                    <a:lnTo>
                      <a:pt x="312" y="173"/>
                    </a:lnTo>
                    <a:lnTo>
                      <a:pt x="326" y="148"/>
                    </a:lnTo>
                    <a:lnTo>
                      <a:pt x="340" y="121"/>
                    </a:lnTo>
                    <a:lnTo>
                      <a:pt x="354" y="94"/>
                    </a:lnTo>
                    <a:lnTo>
                      <a:pt x="366" y="67"/>
                    </a:lnTo>
                    <a:lnTo>
                      <a:pt x="375" y="42"/>
                    </a:lnTo>
                    <a:lnTo>
                      <a:pt x="382" y="20"/>
                    </a:lnTo>
                    <a:lnTo>
                      <a:pt x="384" y="3"/>
                    </a:lnTo>
                    <a:lnTo>
                      <a:pt x="392" y="27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4" y="112"/>
                    </a:lnTo>
                    <a:lnTo>
                      <a:pt x="398" y="146"/>
                    </a:lnTo>
                    <a:lnTo>
                      <a:pt x="388" y="184"/>
                    </a:lnTo>
                    <a:lnTo>
                      <a:pt x="368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0365" name="Freeform 101"/>
              <p:cNvSpPr/>
              <p:nvPr/>
            </p:nvSpPr>
            <p:spPr bwMode="auto">
              <a:xfrm>
                <a:off x="4880" y="4200"/>
                <a:ext cx="51" cy="71"/>
              </a:xfrm>
              <a:custGeom>
                <a:avLst/>
                <a:gdLst>
                  <a:gd name="T0" fmla="*/ 1 w 102"/>
                  <a:gd name="T1" fmla="*/ 1 h 142"/>
                  <a:gd name="T2" fmla="*/ 0 w 102"/>
                  <a:gd name="T3" fmla="*/ 1 h 142"/>
                  <a:gd name="T4" fmla="*/ 1 w 102"/>
                  <a:gd name="T5" fmla="*/ 1 h 142"/>
                  <a:gd name="T6" fmla="*/ 1 w 102"/>
                  <a:gd name="T7" fmla="*/ 1 h 142"/>
                  <a:gd name="T8" fmla="*/ 1 w 102"/>
                  <a:gd name="T9" fmla="*/ 1 h 142"/>
                  <a:gd name="T10" fmla="*/ 1 w 102"/>
                  <a:gd name="T11" fmla="*/ 1 h 142"/>
                  <a:gd name="T12" fmla="*/ 1 w 102"/>
                  <a:gd name="T13" fmla="*/ 1 h 142"/>
                  <a:gd name="T14" fmla="*/ 1 w 102"/>
                  <a:gd name="T15" fmla="*/ 1 h 142"/>
                  <a:gd name="T16" fmla="*/ 1 w 102"/>
                  <a:gd name="T17" fmla="*/ 1 h 142"/>
                  <a:gd name="T18" fmla="*/ 1 w 102"/>
                  <a:gd name="T19" fmla="*/ 0 h 142"/>
                  <a:gd name="T20" fmla="*/ 1 w 102"/>
                  <a:gd name="T21" fmla="*/ 1 h 142"/>
                  <a:gd name="T22" fmla="*/ 1 w 102"/>
                  <a:gd name="T23" fmla="*/ 1 h 142"/>
                  <a:gd name="T24" fmla="*/ 1 w 102"/>
                  <a:gd name="T25" fmla="*/ 1 h 142"/>
                  <a:gd name="T26" fmla="*/ 1 w 102"/>
                  <a:gd name="T27" fmla="*/ 1 h 14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2" h="142">
                    <a:moveTo>
                      <a:pt x="71" y="142"/>
                    </a:moveTo>
                    <a:lnTo>
                      <a:pt x="0" y="142"/>
                    </a:lnTo>
                    <a:lnTo>
                      <a:pt x="6" y="123"/>
                    </a:lnTo>
                    <a:lnTo>
                      <a:pt x="16" y="102"/>
                    </a:lnTo>
                    <a:lnTo>
                      <a:pt x="27" y="82"/>
                    </a:lnTo>
                    <a:lnTo>
                      <a:pt x="41" y="61"/>
                    </a:lnTo>
                    <a:lnTo>
                      <a:pt x="56" y="43"/>
                    </a:lnTo>
                    <a:lnTo>
                      <a:pt x="71" y="26"/>
                    </a:lnTo>
                    <a:lnTo>
                      <a:pt x="87" y="12"/>
                    </a:lnTo>
                    <a:lnTo>
                      <a:pt x="102" y="0"/>
                    </a:lnTo>
                    <a:lnTo>
                      <a:pt x="84" y="41"/>
                    </a:lnTo>
                    <a:lnTo>
                      <a:pt x="74" y="78"/>
                    </a:lnTo>
                    <a:lnTo>
                      <a:pt x="71" y="112"/>
                    </a:lnTo>
                    <a:lnTo>
                      <a:pt x="71" y="14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0366" name="Freeform 102"/>
              <p:cNvSpPr/>
              <p:nvPr/>
            </p:nvSpPr>
            <p:spPr bwMode="auto">
              <a:xfrm>
                <a:off x="3666" y="4127"/>
                <a:ext cx="558" cy="206"/>
              </a:xfrm>
              <a:custGeom>
                <a:avLst/>
                <a:gdLst>
                  <a:gd name="T0" fmla="*/ 0 w 1117"/>
                  <a:gd name="T1" fmla="*/ 1 h 412"/>
                  <a:gd name="T2" fmla="*/ 0 w 1117"/>
                  <a:gd name="T3" fmla="*/ 1 h 412"/>
                  <a:gd name="T4" fmla="*/ 0 w 1117"/>
                  <a:gd name="T5" fmla="*/ 1 h 412"/>
                  <a:gd name="T6" fmla="*/ 0 w 1117"/>
                  <a:gd name="T7" fmla="*/ 1 h 412"/>
                  <a:gd name="T8" fmla="*/ 0 w 1117"/>
                  <a:gd name="T9" fmla="*/ 1 h 412"/>
                  <a:gd name="T10" fmla="*/ 0 w 1117"/>
                  <a:gd name="T11" fmla="*/ 1 h 412"/>
                  <a:gd name="T12" fmla="*/ 0 w 1117"/>
                  <a:gd name="T13" fmla="*/ 1 h 412"/>
                  <a:gd name="T14" fmla="*/ 0 w 1117"/>
                  <a:gd name="T15" fmla="*/ 1 h 412"/>
                  <a:gd name="T16" fmla="*/ 0 w 1117"/>
                  <a:gd name="T17" fmla="*/ 1 h 412"/>
                  <a:gd name="T18" fmla="*/ 0 w 1117"/>
                  <a:gd name="T19" fmla="*/ 1 h 412"/>
                  <a:gd name="T20" fmla="*/ 0 w 1117"/>
                  <a:gd name="T21" fmla="*/ 1 h 412"/>
                  <a:gd name="T22" fmla="*/ 0 w 1117"/>
                  <a:gd name="T23" fmla="*/ 1 h 412"/>
                  <a:gd name="T24" fmla="*/ 0 w 1117"/>
                  <a:gd name="T25" fmla="*/ 1 h 412"/>
                  <a:gd name="T26" fmla="*/ 0 w 1117"/>
                  <a:gd name="T27" fmla="*/ 1 h 412"/>
                  <a:gd name="T28" fmla="*/ 0 w 1117"/>
                  <a:gd name="T29" fmla="*/ 1 h 412"/>
                  <a:gd name="T30" fmla="*/ 0 w 1117"/>
                  <a:gd name="T31" fmla="*/ 1 h 412"/>
                  <a:gd name="T32" fmla="*/ 0 w 1117"/>
                  <a:gd name="T33" fmla="*/ 1 h 412"/>
                  <a:gd name="T34" fmla="*/ 0 w 1117"/>
                  <a:gd name="T35" fmla="*/ 1 h 412"/>
                  <a:gd name="T36" fmla="*/ 0 w 1117"/>
                  <a:gd name="T37" fmla="*/ 1 h 412"/>
                  <a:gd name="T38" fmla="*/ 0 w 1117"/>
                  <a:gd name="T39" fmla="*/ 1 h 412"/>
                  <a:gd name="T40" fmla="*/ 0 w 1117"/>
                  <a:gd name="T41" fmla="*/ 1 h 412"/>
                  <a:gd name="T42" fmla="*/ 0 w 1117"/>
                  <a:gd name="T43" fmla="*/ 1 h 412"/>
                  <a:gd name="T44" fmla="*/ 0 w 1117"/>
                  <a:gd name="T45" fmla="*/ 1 h 412"/>
                  <a:gd name="T46" fmla="*/ 0 w 1117"/>
                  <a:gd name="T47" fmla="*/ 1 h 412"/>
                  <a:gd name="T48" fmla="*/ 0 w 1117"/>
                  <a:gd name="T49" fmla="*/ 1 h 412"/>
                  <a:gd name="T50" fmla="*/ 0 w 1117"/>
                  <a:gd name="T51" fmla="*/ 1 h 412"/>
                  <a:gd name="T52" fmla="*/ 0 w 1117"/>
                  <a:gd name="T53" fmla="*/ 1 h 412"/>
                  <a:gd name="T54" fmla="*/ 0 w 1117"/>
                  <a:gd name="T55" fmla="*/ 1 h 412"/>
                  <a:gd name="T56" fmla="*/ 0 w 1117"/>
                  <a:gd name="T57" fmla="*/ 1 h 412"/>
                  <a:gd name="T58" fmla="*/ 0 w 1117"/>
                  <a:gd name="T59" fmla="*/ 1 h 412"/>
                  <a:gd name="T60" fmla="*/ 0 w 1117"/>
                  <a:gd name="T61" fmla="*/ 1 h 412"/>
                  <a:gd name="T62" fmla="*/ 0 w 1117"/>
                  <a:gd name="T63" fmla="*/ 1 h 412"/>
                  <a:gd name="T64" fmla="*/ 0 w 1117"/>
                  <a:gd name="T65" fmla="*/ 0 h 412"/>
                  <a:gd name="T66" fmla="*/ 0 w 1117"/>
                  <a:gd name="T67" fmla="*/ 1 h 412"/>
                  <a:gd name="T68" fmla="*/ 0 w 1117"/>
                  <a:gd name="T69" fmla="*/ 1 h 412"/>
                  <a:gd name="T70" fmla="*/ 0 w 1117"/>
                  <a:gd name="T71" fmla="*/ 1 h 412"/>
                  <a:gd name="T72" fmla="*/ 0 w 1117"/>
                  <a:gd name="T73" fmla="*/ 1 h 412"/>
                  <a:gd name="T74" fmla="*/ 0 w 1117"/>
                  <a:gd name="T75" fmla="*/ 1 h 412"/>
                  <a:gd name="T76" fmla="*/ 0 w 1117"/>
                  <a:gd name="T77" fmla="*/ 1 h 412"/>
                  <a:gd name="T78" fmla="*/ 0 w 1117"/>
                  <a:gd name="T79" fmla="*/ 1 h 412"/>
                  <a:gd name="T80" fmla="*/ 0 w 1117"/>
                  <a:gd name="T81" fmla="*/ 1 h 412"/>
                  <a:gd name="T82" fmla="*/ 0 w 1117"/>
                  <a:gd name="T83" fmla="*/ 1 h 412"/>
                  <a:gd name="T84" fmla="*/ 0 w 1117"/>
                  <a:gd name="T85" fmla="*/ 1 h 412"/>
                  <a:gd name="T86" fmla="*/ 0 w 1117"/>
                  <a:gd name="T87" fmla="*/ 1 h 412"/>
                  <a:gd name="T88" fmla="*/ 0 w 1117"/>
                  <a:gd name="T89" fmla="*/ 1 h 412"/>
                  <a:gd name="T90" fmla="*/ 0 w 1117"/>
                  <a:gd name="T91" fmla="*/ 1 h 412"/>
                  <a:gd name="T92" fmla="*/ 0 w 1117"/>
                  <a:gd name="T93" fmla="*/ 1 h 412"/>
                  <a:gd name="T94" fmla="*/ 0 w 1117"/>
                  <a:gd name="T95" fmla="*/ 1 h 412"/>
                  <a:gd name="T96" fmla="*/ 0 w 1117"/>
                  <a:gd name="T97" fmla="*/ 1 h 412"/>
                  <a:gd name="T98" fmla="*/ 0 w 1117"/>
                  <a:gd name="T99" fmla="*/ 1 h 412"/>
                  <a:gd name="T100" fmla="*/ 0 w 1117"/>
                  <a:gd name="T101" fmla="*/ 1 h 412"/>
                  <a:gd name="T102" fmla="*/ 0 w 1117"/>
                  <a:gd name="T103" fmla="*/ 1 h 412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1117" h="412">
                    <a:moveTo>
                      <a:pt x="1093" y="212"/>
                    </a:moveTo>
                    <a:lnTo>
                      <a:pt x="1073" y="229"/>
                    </a:lnTo>
                    <a:lnTo>
                      <a:pt x="1052" y="248"/>
                    </a:lnTo>
                    <a:lnTo>
                      <a:pt x="1032" y="265"/>
                    </a:lnTo>
                    <a:lnTo>
                      <a:pt x="1011" y="284"/>
                    </a:lnTo>
                    <a:lnTo>
                      <a:pt x="990" y="301"/>
                    </a:lnTo>
                    <a:lnTo>
                      <a:pt x="971" y="317"/>
                    </a:lnTo>
                    <a:lnTo>
                      <a:pt x="951" y="334"/>
                    </a:lnTo>
                    <a:lnTo>
                      <a:pt x="934" y="349"/>
                    </a:lnTo>
                    <a:lnTo>
                      <a:pt x="917" y="363"/>
                    </a:lnTo>
                    <a:lnTo>
                      <a:pt x="900" y="376"/>
                    </a:lnTo>
                    <a:lnTo>
                      <a:pt x="888" y="387"/>
                    </a:lnTo>
                    <a:lnTo>
                      <a:pt x="876" y="397"/>
                    </a:lnTo>
                    <a:lnTo>
                      <a:pt x="867" y="403"/>
                    </a:lnTo>
                    <a:lnTo>
                      <a:pt x="860" y="409"/>
                    </a:lnTo>
                    <a:lnTo>
                      <a:pt x="857" y="412"/>
                    </a:lnTo>
                    <a:lnTo>
                      <a:pt x="826" y="410"/>
                    </a:lnTo>
                    <a:lnTo>
                      <a:pt x="791" y="409"/>
                    </a:lnTo>
                    <a:lnTo>
                      <a:pt x="753" y="408"/>
                    </a:lnTo>
                    <a:lnTo>
                      <a:pt x="714" y="406"/>
                    </a:lnTo>
                    <a:lnTo>
                      <a:pt x="672" y="403"/>
                    </a:lnTo>
                    <a:lnTo>
                      <a:pt x="630" y="401"/>
                    </a:lnTo>
                    <a:lnTo>
                      <a:pt x="587" y="399"/>
                    </a:lnTo>
                    <a:lnTo>
                      <a:pt x="542" y="395"/>
                    </a:lnTo>
                    <a:lnTo>
                      <a:pt x="499" y="393"/>
                    </a:lnTo>
                    <a:lnTo>
                      <a:pt x="455" y="391"/>
                    </a:lnTo>
                    <a:lnTo>
                      <a:pt x="412" y="387"/>
                    </a:lnTo>
                    <a:lnTo>
                      <a:pt x="371" y="385"/>
                    </a:lnTo>
                    <a:lnTo>
                      <a:pt x="330" y="383"/>
                    </a:lnTo>
                    <a:lnTo>
                      <a:pt x="292" y="380"/>
                    </a:lnTo>
                    <a:lnTo>
                      <a:pt x="257" y="378"/>
                    </a:lnTo>
                    <a:lnTo>
                      <a:pt x="224" y="377"/>
                    </a:lnTo>
                    <a:lnTo>
                      <a:pt x="209" y="376"/>
                    </a:lnTo>
                    <a:lnTo>
                      <a:pt x="193" y="376"/>
                    </a:lnTo>
                    <a:lnTo>
                      <a:pt x="178" y="375"/>
                    </a:lnTo>
                    <a:lnTo>
                      <a:pt x="162" y="375"/>
                    </a:lnTo>
                    <a:lnTo>
                      <a:pt x="147" y="374"/>
                    </a:lnTo>
                    <a:lnTo>
                      <a:pt x="131" y="374"/>
                    </a:lnTo>
                    <a:lnTo>
                      <a:pt x="116" y="372"/>
                    </a:lnTo>
                    <a:lnTo>
                      <a:pt x="101" y="372"/>
                    </a:lnTo>
                    <a:lnTo>
                      <a:pt x="80" y="334"/>
                    </a:lnTo>
                    <a:lnTo>
                      <a:pt x="63" y="289"/>
                    </a:lnTo>
                    <a:lnTo>
                      <a:pt x="48" y="241"/>
                    </a:lnTo>
                    <a:lnTo>
                      <a:pt x="36" y="190"/>
                    </a:lnTo>
                    <a:lnTo>
                      <a:pt x="24" y="142"/>
                    </a:lnTo>
                    <a:lnTo>
                      <a:pt x="15" y="97"/>
                    </a:lnTo>
                    <a:lnTo>
                      <a:pt x="7" y="58"/>
                    </a:lnTo>
                    <a:lnTo>
                      <a:pt x="0" y="28"/>
                    </a:lnTo>
                    <a:lnTo>
                      <a:pt x="11" y="62"/>
                    </a:lnTo>
                    <a:lnTo>
                      <a:pt x="25" y="100"/>
                    </a:lnTo>
                    <a:lnTo>
                      <a:pt x="41" y="141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4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1" y="284"/>
                    </a:lnTo>
                    <a:lnTo>
                      <a:pt x="138" y="257"/>
                    </a:lnTo>
                    <a:lnTo>
                      <a:pt x="146" y="234"/>
                    </a:lnTo>
                    <a:lnTo>
                      <a:pt x="156" y="211"/>
                    </a:lnTo>
                    <a:lnTo>
                      <a:pt x="169" y="191"/>
                    </a:lnTo>
                    <a:lnTo>
                      <a:pt x="184" y="172"/>
                    </a:lnTo>
                    <a:lnTo>
                      <a:pt x="204" y="153"/>
                    </a:lnTo>
                    <a:lnTo>
                      <a:pt x="227" y="136"/>
                    </a:lnTo>
                    <a:lnTo>
                      <a:pt x="214" y="158"/>
                    </a:lnTo>
                    <a:lnTo>
                      <a:pt x="201" y="184"/>
                    </a:lnTo>
                    <a:lnTo>
                      <a:pt x="191" y="216"/>
                    </a:lnTo>
                    <a:lnTo>
                      <a:pt x="184" y="248"/>
                    </a:lnTo>
                    <a:lnTo>
                      <a:pt x="182" y="281"/>
                    </a:lnTo>
                    <a:lnTo>
                      <a:pt x="188" y="314"/>
                    </a:lnTo>
                    <a:lnTo>
                      <a:pt x="200" y="344"/>
                    </a:lnTo>
                    <a:lnTo>
                      <a:pt x="224" y="370"/>
                    </a:lnTo>
                    <a:lnTo>
                      <a:pt x="250" y="344"/>
                    </a:lnTo>
                    <a:lnTo>
                      <a:pt x="270" y="305"/>
                    </a:lnTo>
                    <a:lnTo>
                      <a:pt x="284" y="261"/>
                    </a:lnTo>
                    <a:lnTo>
                      <a:pt x="291" y="211"/>
                    </a:lnTo>
                    <a:lnTo>
                      <a:pt x="290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7" y="8"/>
                    </a:lnTo>
                    <a:lnTo>
                      <a:pt x="261" y="35"/>
                    </a:lnTo>
                    <a:lnTo>
                      <a:pt x="282" y="63"/>
                    </a:lnTo>
                    <a:lnTo>
                      <a:pt x="299" y="96"/>
                    </a:lnTo>
                    <a:lnTo>
                      <a:pt x="314" y="130"/>
                    </a:lnTo>
                    <a:lnTo>
                      <a:pt x="326" y="168"/>
                    </a:lnTo>
                    <a:lnTo>
                      <a:pt x="334" y="211"/>
                    </a:lnTo>
                    <a:lnTo>
                      <a:pt x="340" y="258"/>
                    </a:lnTo>
                    <a:lnTo>
                      <a:pt x="341" y="309"/>
                    </a:lnTo>
                    <a:lnTo>
                      <a:pt x="355" y="288"/>
                    </a:lnTo>
                    <a:lnTo>
                      <a:pt x="371" y="266"/>
                    </a:lnTo>
                    <a:lnTo>
                      <a:pt x="389" y="244"/>
                    </a:lnTo>
                    <a:lnTo>
                      <a:pt x="409" y="222"/>
                    </a:lnTo>
                    <a:lnTo>
                      <a:pt x="429" y="203"/>
                    </a:lnTo>
                    <a:lnTo>
                      <a:pt x="450" y="184"/>
                    </a:lnTo>
                    <a:lnTo>
                      <a:pt x="471" y="171"/>
                    </a:lnTo>
                    <a:lnTo>
                      <a:pt x="492" y="160"/>
                    </a:lnTo>
                    <a:lnTo>
                      <a:pt x="482" y="180"/>
                    </a:lnTo>
                    <a:lnTo>
                      <a:pt x="469" y="203"/>
                    </a:lnTo>
                    <a:lnTo>
                      <a:pt x="451" y="227"/>
                    </a:lnTo>
                    <a:lnTo>
                      <a:pt x="433" y="251"/>
                    </a:lnTo>
                    <a:lnTo>
                      <a:pt x="416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1" y="334"/>
                    </a:lnTo>
                    <a:lnTo>
                      <a:pt x="388" y="339"/>
                    </a:lnTo>
                    <a:lnTo>
                      <a:pt x="397" y="344"/>
                    </a:lnTo>
                    <a:lnTo>
                      <a:pt x="408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3" y="360"/>
                    </a:lnTo>
                    <a:lnTo>
                      <a:pt x="457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3"/>
                    </a:lnTo>
                    <a:lnTo>
                      <a:pt x="374" y="66"/>
                    </a:lnTo>
                    <a:lnTo>
                      <a:pt x="345" y="36"/>
                    </a:lnTo>
                    <a:lnTo>
                      <a:pt x="374" y="58"/>
                    </a:lnTo>
                    <a:lnTo>
                      <a:pt x="399" y="79"/>
                    </a:lnTo>
                    <a:lnTo>
                      <a:pt x="423" y="103"/>
                    </a:lnTo>
                    <a:lnTo>
                      <a:pt x="443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3" y="10"/>
                    </a:lnTo>
                    <a:lnTo>
                      <a:pt x="489" y="39"/>
                    </a:lnTo>
                    <a:lnTo>
                      <a:pt x="505" y="71"/>
                    </a:lnTo>
                    <a:lnTo>
                      <a:pt x="519" y="106"/>
                    </a:lnTo>
                    <a:lnTo>
                      <a:pt x="531" y="145"/>
                    </a:lnTo>
                    <a:lnTo>
                      <a:pt x="539" y="189"/>
                    </a:lnTo>
                    <a:lnTo>
                      <a:pt x="541" y="236"/>
                    </a:lnTo>
                    <a:lnTo>
                      <a:pt x="538" y="290"/>
                    </a:lnTo>
                    <a:lnTo>
                      <a:pt x="526" y="349"/>
                    </a:lnTo>
                    <a:lnTo>
                      <a:pt x="553" y="322"/>
                    </a:lnTo>
                    <a:lnTo>
                      <a:pt x="576" y="288"/>
                    </a:lnTo>
                    <a:lnTo>
                      <a:pt x="594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2" y="126"/>
                    </a:lnTo>
                    <a:lnTo>
                      <a:pt x="584" y="84"/>
                    </a:lnTo>
                    <a:lnTo>
                      <a:pt x="551" y="44"/>
                    </a:lnTo>
                    <a:lnTo>
                      <a:pt x="566" y="52"/>
                    </a:lnTo>
                    <a:lnTo>
                      <a:pt x="581" y="60"/>
                    </a:lnTo>
                    <a:lnTo>
                      <a:pt x="596" y="69"/>
                    </a:lnTo>
                    <a:lnTo>
                      <a:pt x="610" y="82"/>
                    </a:lnTo>
                    <a:lnTo>
                      <a:pt x="622" y="96"/>
                    </a:lnTo>
                    <a:lnTo>
                      <a:pt x="632" y="113"/>
                    </a:lnTo>
                    <a:lnTo>
                      <a:pt x="641" y="134"/>
                    </a:lnTo>
                    <a:lnTo>
                      <a:pt x="647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8" y="32"/>
                    </a:lnTo>
                    <a:lnTo>
                      <a:pt x="645" y="0"/>
                    </a:lnTo>
                    <a:lnTo>
                      <a:pt x="655" y="38"/>
                    </a:lnTo>
                    <a:lnTo>
                      <a:pt x="661" y="82"/>
                    </a:lnTo>
                    <a:lnTo>
                      <a:pt x="662" y="129"/>
                    </a:lnTo>
                    <a:lnTo>
                      <a:pt x="660" y="179"/>
                    </a:lnTo>
                    <a:lnTo>
                      <a:pt x="652" y="228"/>
                    </a:lnTo>
                    <a:lnTo>
                      <a:pt x="641" y="277"/>
                    </a:lnTo>
                    <a:lnTo>
                      <a:pt x="626" y="320"/>
                    </a:lnTo>
                    <a:lnTo>
                      <a:pt x="609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79" y="255"/>
                    </a:lnTo>
                    <a:lnTo>
                      <a:pt x="697" y="212"/>
                    </a:lnTo>
                    <a:lnTo>
                      <a:pt x="712" y="167"/>
                    </a:lnTo>
                    <a:lnTo>
                      <a:pt x="722" y="122"/>
                    </a:lnTo>
                    <a:lnTo>
                      <a:pt x="730" y="77"/>
                    </a:lnTo>
                    <a:lnTo>
                      <a:pt x="733" y="33"/>
                    </a:lnTo>
                    <a:lnTo>
                      <a:pt x="742" y="88"/>
                    </a:lnTo>
                    <a:lnTo>
                      <a:pt x="746" y="148"/>
                    </a:lnTo>
                    <a:lnTo>
                      <a:pt x="743" y="210"/>
                    </a:lnTo>
                    <a:lnTo>
                      <a:pt x="730" y="269"/>
                    </a:lnTo>
                    <a:lnTo>
                      <a:pt x="743" y="252"/>
                    </a:lnTo>
                    <a:lnTo>
                      <a:pt x="756" y="232"/>
                    </a:lnTo>
                    <a:lnTo>
                      <a:pt x="770" y="206"/>
                    </a:lnTo>
                    <a:lnTo>
                      <a:pt x="784" y="181"/>
                    </a:lnTo>
                    <a:lnTo>
                      <a:pt x="797" y="154"/>
                    </a:lnTo>
                    <a:lnTo>
                      <a:pt x="808" y="130"/>
                    </a:lnTo>
                    <a:lnTo>
                      <a:pt x="816" y="109"/>
                    </a:lnTo>
                    <a:lnTo>
                      <a:pt x="821" y="93"/>
                    </a:lnTo>
                    <a:lnTo>
                      <a:pt x="819" y="118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4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6" y="295"/>
                    </a:lnTo>
                    <a:lnTo>
                      <a:pt x="725" y="324"/>
                    </a:lnTo>
                    <a:lnTo>
                      <a:pt x="752" y="307"/>
                    </a:lnTo>
                    <a:lnTo>
                      <a:pt x="777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69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0" y="166"/>
                    </a:lnTo>
                    <a:lnTo>
                      <a:pt x="882" y="194"/>
                    </a:lnTo>
                    <a:lnTo>
                      <a:pt x="873" y="220"/>
                    </a:lnTo>
                    <a:lnTo>
                      <a:pt x="861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35" y="308"/>
                    </a:lnTo>
                    <a:lnTo>
                      <a:pt x="850" y="297"/>
                    </a:lnTo>
                    <a:lnTo>
                      <a:pt x="866" y="284"/>
                    </a:lnTo>
                    <a:lnTo>
                      <a:pt x="882" y="269"/>
                    </a:lnTo>
                    <a:lnTo>
                      <a:pt x="897" y="252"/>
                    </a:lnTo>
                    <a:lnTo>
                      <a:pt x="912" y="234"/>
                    </a:lnTo>
                    <a:lnTo>
                      <a:pt x="927" y="216"/>
                    </a:lnTo>
                    <a:lnTo>
                      <a:pt x="941" y="195"/>
                    </a:lnTo>
                    <a:lnTo>
                      <a:pt x="955" y="174"/>
                    </a:lnTo>
                    <a:lnTo>
                      <a:pt x="967" y="153"/>
                    </a:lnTo>
                    <a:lnTo>
                      <a:pt x="979" y="133"/>
                    </a:lnTo>
                    <a:lnTo>
                      <a:pt x="990" y="112"/>
                    </a:lnTo>
                    <a:lnTo>
                      <a:pt x="999" y="91"/>
                    </a:lnTo>
                    <a:lnTo>
                      <a:pt x="1008" y="70"/>
                    </a:lnTo>
                    <a:lnTo>
                      <a:pt x="1014" y="52"/>
                    </a:lnTo>
                    <a:lnTo>
                      <a:pt x="1020" y="33"/>
                    </a:lnTo>
                    <a:lnTo>
                      <a:pt x="1012" y="71"/>
                    </a:lnTo>
                    <a:lnTo>
                      <a:pt x="1004" y="107"/>
                    </a:lnTo>
                    <a:lnTo>
                      <a:pt x="994" y="141"/>
                    </a:lnTo>
                    <a:lnTo>
                      <a:pt x="983" y="173"/>
                    </a:lnTo>
                    <a:lnTo>
                      <a:pt x="968" y="206"/>
                    </a:lnTo>
                    <a:lnTo>
                      <a:pt x="950" y="242"/>
                    </a:lnTo>
                    <a:lnTo>
                      <a:pt x="927" y="279"/>
                    </a:lnTo>
                    <a:lnTo>
                      <a:pt x="897" y="322"/>
                    </a:lnTo>
                    <a:lnTo>
                      <a:pt x="910" y="314"/>
                    </a:lnTo>
                    <a:lnTo>
                      <a:pt x="925" y="304"/>
                    </a:lnTo>
                    <a:lnTo>
                      <a:pt x="940" y="294"/>
                    </a:lnTo>
                    <a:lnTo>
                      <a:pt x="956" y="282"/>
                    </a:lnTo>
                    <a:lnTo>
                      <a:pt x="972" y="270"/>
                    </a:lnTo>
                    <a:lnTo>
                      <a:pt x="988" y="257"/>
                    </a:lnTo>
                    <a:lnTo>
                      <a:pt x="1005" y="243"/>
                    </a:lnTo>
                    <a:lnTo>
                      <a:pt x="1021" y="228"/>
                    </a:lnTo>
                    <a:lnTo>
                      <a:pt x="1037" y="213"/>
                    </a:lnTo>
                    <a:lnTo>
                      <a:pt x="1052" y="197"/>
                    </a:lnTo>
                    <a:lnTo>
                      <a:pt x="1067" y="182"/>
                    </a:lnTo>
                    <a:lnTo>
                      <a:pt x="1080" y="166"/>
                    </a:lnTo>
                    <a:lnTo>
                      <a:pt x="1092" y="150"/>
                    </a:lnTo>
                    <a:lnTo>
                      <a:pt x="1102" y="135"/>
                    </a:lnTo>
                    <a:lnTo>
                      <a:pt x="1111" y="119"/>
                    </a:lnTo>
                    <a:lnTo>
                      <a:pt x="1117" y="104"/>
                    </a:lnTo>
                    <a:lnTo>
                      <a:pt x="1110" y="136"/>
                    </a:lnTo>
                    <a:lnTo>
                      <a:pt x="1103" y="166"/>
                    </a:lnTo>
                    <a:lnTo>
                      <a:pt x="1099" y="192"/>
                    </a:lnTo>
                    <a:lnTo>
                      <a:pt x="1093" y="21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0367" name="Freeform 103"/>
              <p:cNvSpPr/>
              <p:nvPr/>
            </p:nvSpPr>
            <p:spPr bwMode="auto">
              <a:xfrm>
                <a:off x="4164" y="4179"/>
                <a:ext cx="202" cy="141"/>
              </a:xfrm>
              <a:custGeom>
                <a:avLst/>
                <a:gdLst>
                  <a:gd name="T0" fmla="*/ 1 w 403"/>
                  <a:gd name="T1" fmla="*/ 1 h 280"/>
                  <a:gd name="T2" fmla="*/ 1 w 403"/>
                  <a:gd name="T3" fmla="*/ 1 h 280"/>
                  <a:gd name="T4" fmla="*/ 1 w 403"/>
                  <a:gd name="T5" fmla="*/ 1 h 280"/>
                  <a:gd name="T6" fmla="*/ 1 w 403"/>
                  <a:gd name="T7" fmla="*/ 1 h 280"/>
                  <a:gd name="T8" fmla="*/ 1 w 403"/>
                  <a:gd name="T9" fmla="*/ 1 h 280"/>
                  <a:gd name="T10" fmla="*/ 1 w 403"/>
                  <a:gd name="T11" fmla="*/ 1 h 280"/>
                  <a:gd name="T12" fmla="*/ 1 w 403"/>
                  <a:gd name="T13" fmla="*/ 1 h 280"/>
                  <a:gd name="T14" fmla="*/ 1 w 403"/>
                  <a:gd name="T15" fmla="*/ 1 h 280"/>
                  <a:gd name="T16" fmla="*/ 1 w 403"/>
                  <a:gd name="T17" fmla="*/ 1 h 280"/>
                  <a:gd name="T18" fmla="*/ 1 w 403"/>
                  <a:gd name="T19" fmla="*/ 1 h 280"/>
                  <a:gd name="T20" fmla="*/ 1 w 403"/>
                  <a:gd name="T21" fmla="*/ 1 h 280"/>
                  <a:gd name="T22" fmla="*/ 1 w 403"/>
                  <a:gd name="T23" fmla="*/ 1 h 280"/>
                  <a:gd name="T24" fmla="*/ 1 w 403"/>
                  <a:gd name="T25" fmla="*/ 1 h 280"/>
                  <a:gd name="T26" fmla="*/ 1 w 403"/>
                  <a:gd name="T27" fmla="*/ 1 h 280"/>
                  <a:gd name="T28" fmla="*/ 1 w 403"/>
                  <a:gd name="T29" fmla="*/ 1 h 280"/>
                  <a:gd name="T30" fmla="*/ 1 w 403"/>
                  <a:gd name="T31" fmla="*/ 1 h 280"/>
                  <a:gd name="T32" fmla="*/ 1 w 403"/>
                  <a:gd name="T33" fmla="*/ 1 h 280"/>
                  <a:gd name="T34" fmla="*/ 1 w 403"/>
                  <a:gd name="T35" fmla="*/ 1 h 280"/>
                  <a:gd name="T36" fmla="*/ 1 w 403"/>
                  <a:gd name="T37" fmla="*/ 1 h 280"/>
                  <a:gd name="T38" fmla="*/ 1 w 403"/>
                  <a:gd name="T39" fmla="*/ 1 h 280"/>
                  <a:gd name="T40" fmla="*/ 1 w 403"/>
                  <a:gd name="T41" fmla="*/ 1 h 280"/>
                  <a:gd name="T42" fmla="*/ 1 w 403"/>
                  <a:gd name="T43" fmla="*/ 1 h 280"/>
                  <a:gd name="T44" fmla="*/ 1 w 403"/>
                  <a:gd name="T45" fmla="*/ 1 h 280"/>
                  <a:gd name="T46" fmla="*/ 1 w 403"/>
                  <a:gd name="T47" fmla="*/ 1 h 280"/>
                  <a:gd name="T48" fmla="*/ 1 w 403"/>
                  <a:gd name="T49" fmla="*/ 1 h 280"/>
                  <a:gd name="T50" fmla="*/ 1 w 403"/>
                  <a:gd name="T51" fmla="*/ 1 h 280"/>
                  <a:gd name="T52" fmla="*/ 1 w 403"/>
                  <a:gd name="T53" fmla="*/ 1 h 280"/>
                  <a:gd name="T54" fmla="*/ 1 w 403"/>
                  <a:gd name="T55" fmla="*/ 1 h 280"/>
                  <a:gd name="T56" fmla="*/ 1 w 403"/>
                  <a:gd name="T57" fmla="*/ 1 h 280"/>
                  <a:gd name="T58" fmla="*/ 1 w 403"/>
                  <a:gd name="T59" fmla="*/ 1 h 280"/>
                  <a:gd name="T60" fmla="*/ 1 w 403"/>
                  <a:gd name="T61" fmla="*/ 1 h 280"/>
                  <a:gd name="T62" fmla="*/ 1 w 403"/>
                  <a:gd name="T63" fmla="*/ 1 h 280"/>
                  <a:gd name="T64" fmla="*/ 1 w 403"/>
                  <a:gd name="T65" fmla="*/ 1 h 280"/>
                  <a:gd name="T66" fmla="*/ 1 w 403"/>
                  <a:gd name="T67" fmla="*/ 1 h 280"/>
                  <a:gd name="T68" fmla="*/ 1 w 403"/>
                  <a:gd name="T69" fmla="*/ 1 h 280"/>
                  <a:gd name="T70" fmla="*/ 1 w 403"/>
                  <a:gd name="T71" fmla="*/ 1 h 280"/>
                  <a:gd name="T72" fmla="*/ 1 w 403"/>
                  <a:gd name="T73" fmla="*/ 1 h 280"/>
                  <a:gd name="T74" fmla="*/ 1 w 403"/>
                  <a:gd name="T75" fmla="*/ 1 h 280"/>
                  <a:gd name="T76" fmla="*/ 1 w 403"/>
                  <a:gd name="T77" fmla="*/ 1 h 280"/>
                  <a:gd name="T78" fmla="*/ 1 w 403"/>
                  <a:gd name="T79" fmla="*/ 1 h 28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3" h="280">
                    <a:moveTo>
                      <a:pt x="339" y="270"/>
                    </a:moveTo>
                    <a:lnTo>
                      <a:pt x="322" y="270"/>
                    </a:lnTo>
                    <a:lnTo>
                      <a:pt x="305" y="271"/>
                    </a:lnTo>
                    <a:lnTo>
                      <a:pt x="289" y="271"/>
                    </a:lnTo>
                    <a:lnTo>
                      <a:pt x="273" y="272"/>
                    </a:lnTo>
                    <a:lnTo>
                      <a:pt x="257" y="272"/>
                    </a:lnTo>
                    <a:lnTo>
                      <a:pt x="241" y="273"/>
                    </a:lnTo>
                    <a:lnTo>
                      <a:pt x="225" y="273"/>
                    </a:lnTo>
                    <a:lnTo>
                      <a:pt x="210" y="274"/>
                    </a:lnTo>
                    <a:lnTo>
                      <a:pt x="194" y="274"/>
                    </a:lnTo>
                    <a:lnTo>
                      <a:pt x="179" y="275"/>
                    </a:lnTo>
                    <a:lnTo>
                      <a:pt x="164" y="277"/>
                    </a:lnTo>
                    <a:lnTo>
                      <a:pt x="149" y="277"/>
                    </a:lnTo>
                    <a:lnTo>
                      <a:pt x="134" y="278"/>
                    </a:lnTo>
                    <a:lnTo>
                      <a:pt x="119" y="279"/>
                    </a:lnTo>
                    <a:lnTo>
                      <a:pt x="104" y="279"/>
                    </a:lnTo>
                    <a:lnTo>
                      <a:pt x="90" y="280"/>
                    </a:lnTo>
                    <a:lnTo>
                      <a:pt x="86" y="257"/>
                    </a:lnTo>
                    <a:lnTo>
                      <a:pt x="81" y="233"/>
                    </a:lnTo>
                    <a:lnTo>
                      <a:pt x="73" y="209"/>
                    </a:lnTo>
                    <a:lnTo>
                      <a:pt x="62" y="184"/>
                    </a:lnTo>
                    <a:lnTo>
                      <a:pt x="50" y="162"/>
                    </a:lnTo>
                    <a:lnTo>
                      <a:pt x="35" y="142"/>
                    </a:lnTo>
                    <a:lnTo>
                      <a:pt x="18" y="124"/>
                    </a:lnTo>
                    <a:lnTo>
                      <a:pt x="0" y="112"/>
                    </a:lnTo>
                    <a:lnTo>
                      <a:pt x="22" y="117"/>
                    </a:lnTo>
                    <a:lnTo>
                      <a:pt x="40" y="127"/>
                    </a:lnTo>
                    <a:lnTo>
                      <a:pt x="58" y="138"/>
                    </a:lnTo>
                    <a:lnTo>
                      <a:pt x="74" y="154"/>
                    </a:lnTo>
                    <a:lnTo>
                      <a:pt x="89" y="173"/>
                    </a:lnTo>
                    <a:lnTo>
                      <a:pt x="104" y="196"/>
                    </a:lnTo>
                    <a:lnTo>
                      <a:pt x="117" y="222"/>
                    </a:lnTo>
                    <a:lnTo>
                      <a:pt x="132" y="254"/>
                    </a:lnTo>
                    <a:lnTo>
                      <a:pt x="139" y="222"/>
                    </a:lnTo>
                    <a:lnTo>
                      <a:pt x="143" y="188"/>
                    </a:lnTo>
                    <a:lnTo>
                      <a:pt x="142" y="152"/>
                    </a:lnTo>
                    <a:lnTo>
                      <a:pt x="139" y="115"/>
                    </a:lnTo>
                    <a:lnTo>
                      <a:pt x="134" y="81"/>
                    </a:lnTo>
                    <a:lnTo>
                      <a:pt x="126" y="49"/>
                    </a:lnTo>
                    <a:lnTo>
                      <a:pt x="115" y="23"/>
                    </a:lnTo>
                    <a:lnTo>
                      <a:pt x="103" y="4"/>
                    </a:lnTo>
                    <a:lnTo>
                      <a:pt x="121" y="17"/>
                    </a:lnTo>
                    <a:lnTo>
                      <a:pt x="139" y="33"/>
                    </a:lnTo>
                    <a:lnTo>
                      <a:pt x="157" y="53"/>
                    </a:lnTo>
                    <a:lnTo>
                      <a:pt x="173" y="77"/>
                    </a:lnTo>
                    <a:lnTo>
                      <a:pt x="188" y="106"/>
                    </a:lnTo>
                    <a:lnTo>
                      <a:pt x="200" y="141"/>
                    </a:lnTo>
                    <a:lnTo>
                      <a:pt x="211" y="182"/>
                    </a:lnTo>
                    <a:lnTo>
                      <a:pt x="218" y="230"/>
                    </a:lnTo>
                    <a:lnTo>
                      <a:pt x="228" y="207"/>
                    </a:lnTo>
                    <a:lnTo>
                      <a:pt x="236" y="182"/>
                    </a:lnTo>
                    <a:lnTo>
                      <a:pt x="242" y="153"/>
                    </a:lnTo>
                    <a:lnTo>
                      <a:pt x="245" y="123"/>
                    </a:lnTo>
                    <a:lnTo>
                      <a:pt x="245" y="92"/>
                    </a:lnTo>
                    <a:lnTo>
                      <a:pt x="242" y="61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1" y="30"/>
                    </a:lnTo>
                    <a:lnTo>
                      <a:pt x="255" y="56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7" y="128"/>
                    </a:lnTo>
                    <a:lnTo>
                      <a:pt x="294" y="151"/>
                    </a:lnTo>
                    <a:lnTo>
                      <a:pt x="297" y="173"/>
                    </a:lnTo>
                    <a:lnTo>
                      <a:pt x="298" y="195"/>
                    </a:lnTo>
                    <a:lnTo>
                      <a:pt x="312" y="173"/>
                    </a:lnTo>
                    <a:lnTo>
                      <a:pt x="326" y="149"/>
                    </a:lnTo>
                    <a:lnTo>
                      <a:pt x="340" y="121"/>
                    </a:lnTo>
                    <a:lnTo>
                      <a:pt x="354" y="93"/>
                    </a:lnTo>
                    <a:lnTo>
                      <a:pt x="366" y="67"/>
                    </a:lnTo>
                    <a:lnTo>
                      <a:pt x="375" y="41"/>
                    </a:lnTo>
                    <a:lnTo>
                      <a:pt x="382" y="19"/>
                    </a:lnTo>
                    <a:lnTo>
                      <a:pt x="385" y="2"/>
                    </a:lnTo>
                    <a:lnTo>
                      <a:pt x="392" y="26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3" y="112"/>
                    </a:lnTo>
                    <a:lnTo>
                      <a:pt x="398" y="145"/>
                    </a:lnTo>
                    <a:lnTo>
                      <a:pt x="387" y="183"/>
                    </a:lnTo>
                    <a:lnTo>
                      <a:pt x="367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0368" name="Freeform 104"/>
              <p:cNvSpPr/>
              <p:nvPr/>
            </p:nvSpPr>
            <p:spPr bwMode="auto">
              <a:xfrm>
                <a:off x="4368" y="4177"/>
                <a:ext cx="123" cy="143"/>
              </a:xfrm>
              <a:custGeom>
                <a:avLst/>
                <a:gdLst>
                  <a:gd name="T0" fmla="*/ 1 w 246"/>
                  <a:gd name="T1" fmla="*/ 1 h 285"/>
                  <a:gd name="T2" fmla="*/ 1 w 246"/>
                  <a:gd name="T3" fmla="*/ 1 h 285"/>
                  <a:gd name="T4" fmla="*/ 1 w 246"/>
                  <a:gd name="T5" fmla="*/ 1 h 285"/>
                  <a:gd name="T6" fmla="*/ 1 w 246"/>
                  <a:gd name="T7" fmla="*/ 1 h 285"/>
                  <a:gd name="T8" fmla="*/ 1 w 246"/>
                  <a:gd name="T9" fmla="*/ 1 h 285"/>
                  <a:gd name="T10" fmla="*/ 1 w 246"/>
                  <a:gd name="T11" fmla="*/ 1 h 285"/>
                  <a:gd name="T12" fmla="*/ 1 w 246"/>
                  <a:gd name="T13" fmla="*/ 1 h 285"/>
                  <a:gd name="T14" fmla="*/ 1 w 246"/>
                  <a:gd name="T15" fmla="*/ 1 h 285"/>
                  <a:gd name="T16" fmla="*/ 0 w 246"/>
                  <a:gd name="T17" fmla="*/ 1 h 285"/>
                  <a:gd name="T18" fmla="*/ 1 w 246"/>
                  <a:gd name="T19" fmla="*/ 1 h 285"/>
                  <a:gd name="T20" fmla="*/ 1 w 246"/>
                  <a:gd name="T21" fmla="*/ 1 h 285"/>
                  <a:gd name="T22" fmla="*/ 1 w 246"/>
                  <a:gd name="T23" fmla="*/ 1 h 285"/>
                  <a:gd name="T24" fmla="*/ 1 w 246"/>
                  <a:gd name="T25" fmla="*/ 1 h 285"/>
                  <a:gd name="T26" fmla="*/ 1 w 246"/>
                  <a:gd name="T27" fmla="*/ 1 h 285"/>
                  <a:gd name="T28" fmla="*/ 1 w 246"/>
                  <a:gd name="T29" fmla="*/ 1 h 285"/>
                  <a:gd name="T30" fmla="*/ 1 w 246"/>
                  <a:gd name="T31" fmla="*/ 1 h 285"/>
                  <a:gd name="T32" fmla="*/ 1 w 246"/>
                  <a:gd name="T33" fmla="*/ 1 h 285"/>
                  <a:gd name="T34" fmla="*/ 1 w 246"/>
                  <a:gd name="T35" fmla="*/ 1 h 285"/>
                  <a:gd name="T36" fmla="*/ 1 w 246"/>
                  <a:gd name="T37" fmla="*/ 1 h 285"/>
                  <a:gd name="T38" fmla="*/ 1 w 246"/>
                  <a:gd name="T39" fmla="*/ 1 h 285"/>
                  <a:gd name="T40" fmla="*/ 1 w 246"/>
                  <a:gd name="T41" fmla="*/ 1 h 285"/>
                  <a:gd name="T42" fmla="*/ 1 w 246"/>
                  <a:gd name="T43" fmla="*/ 1 h 285"/>
                  <a:gd name="T44" fmla="*/ 1 w 246"/>
                  <a:gd name="T45" fmla="*/ 1 h 285"/>
                  <a:gd name="T46" fmla="*/ 1 w 246"/>
                  <a:gd name="T47" fmla="*/ 1 h 285"/>
                  <a:gd name="T48" fmla="*/ 1 w 246"/>
                  <a:gd name="T49" fmla="*/ 0 h 285"/>
                  <a:gd name="T50" fmla="*/ 1 w 246"/>
                  <a:gd name="T51" fmla="*/ 1 h 285"/>
                  <a:gd name="T52" fmla="*/ 1 w 246"/>
                  <a:gd name="T53" fmla="*/ 1 h 285"/>
                  <a:gd name="T54" fmla="*/ 1 w 246"/>
                  <a:gd name="T55" fmla="*/ 1 h 285"/>
                  <a:gd name="T56" fmla="*/ 1 w 246"/>
                  <a:gd name="T57" fmla="*/ 1 h 285"/>
                  <a:gd name="T58" fmla="*/ 1 w 246"/>
                  <a:gd name="T59" fmla="*/ 1 h 285"/>
                  <a:gd name="T60" fmla="*/ 1 w 246"/>
                  <a:gd name="T61" fmla="*/ 1 h 285"/>
                  <a:gd name="T62" fmla="*/ 1 w 246"/>
                  <a:gd name="T63" fmla="*/ 1 h 285"/>
                  <a:gd name="T64" fmla="*/ 1 w 246"/>
                  <a:gd name="T65" fmla="*/ 1 h 2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46" h="285">
                    <a:moveTo>
                      <a:pt x="85" y="285"/>
                    </a:moveTo>
                    <a:lnTo>
                      <a:pt x="75" y="285"/>
                    </a:lnTo>
                    <a:lnTo>
                      <a:pt x="63" y="285"/>
                    </a:lnTo>
                    <a:lnTo>
                      <a:pt x="53" y="285"/>
                    </a:lnTo>
                    <a:lnTo>
                      <a:pt x="42" y="285"/>
                    </a:lnTo>
                    <a:lnTo>
                      <a:pt x="32" y="285"/>
                    </a:lnTo>
                    <a:lnTo>
                      <a:pt x="22" y="285"/>
                    </a:lnTo>
                    <a:lnTo>
                      <a:pt x="10" y="285"/>
                    </a:lnTo>
                    <a:lnTo>
                      <a:pt x="0" y="285"/>
                    </a:lnTo>
                    <a:lnTo>
                      <a:pt x="3" y="270"/>
                    </a:lnTo>
                    <a:lnTo>
                      <a:pt x="8" y="253"/>
                    </a:lnTo>
                    <a:lnTo>
                      <a:pt x="14" y="235"/>
                    </a:lnTo>
                    <a:lnTo>
                      <a:pt x="22" y="217"/>
                    </a:lnTo>
                    <a:lnTo>
                      <a:pt x="30" y="197"/>
                    </a:lnTo>
                    <a:lnTo>
                      <a:pt x="40" y="178"/>
                    </a:lnTo>
                    <a:lnTo>
                      <a:pt x="52" y="157"/>
                    </a:lnTo>
                    <a:lnTo>
                      <a:pt x="64" y="137"/>
                    </a:lnTo>
                    <a:lnTo>
                      <a:pt x="80" y="118"/>
                    </a:lnTo>
                    <a:lnTo>
                      <a:pt x="96" y="98"/>
                    </a:lnTo>
                    <a:lnTo>
                      <a:pt x="116" y="79"/>
                    </a:lnTo>
                    <a:lnTo>
                      <a:pt x="137" y="60"/>
                    </a:lnTo>
                    <a:lnTo>
                      <a:pt x="161" y="43"/>
                    </a:lnTo>
                    <a:lnTo>
                      <a:pt x="186" y="28"/>
                    </a:lnTo>
                    <a:lnTo>
                      <a:pt x="215" y="13"/>
                    </a:lnTo>
                    <a:lnTo>
                      <a:pt x="246" y="0"/>
                    </a:lnTo>
                    <a:lnTo>
                      <a:pt x="215" y="30"/>
                    </a:lnTo>
                    <a:lnTo>
                      <a:pt x="186" y="60"/>
                    </a:lnTo>
                    <a:lnTo>
                      <a:pt x="160" y="91"/>
                    </a:lnTo>
                    <a:lnTo>
                      <a:pt x="136" y="124"/>
                    </a:lnTo>
                    <a:lnTo>
                      <a:pt x="116" y="158"/>
                    </a:lnTo>
                    <a:lnTo>
                      <a:pt x="100" y="196"/>
                    </a:lnTo>
                    <a:lnTo>
                      <a:pt x="90" y="238"/>
                    </a:lnTo>
                    <a:lnTo>
                      <a:pt x="85" y="285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0369" name="Freeform 105"/>
              <p:cNvSpPr/>
              <p:nvPr/>
            </p:nvSpPr>
            <p:spPr bwMode="auto">
              <a:xfrm>
                <a:off x="4389" y="4134"/>
                <a:ext cx="493" cy="199"/>
              </a:xfrm>
              <a:custGeom>
                <a:avLst/>
                <a:gdLst>
                  <a:gd name="T0" fmla="*/ 1 w 986"/>
                  <a:gd name="T1" fmla="*/ 1 h 398"/>
                  <a:gd name="T2" fmla="*/ 1 w 986"/>
                  <a:gd name="T3" fmla="*/ 1 h 398"/>
                  <a:gd name="T4" fmla="*/ 1 w 986"/>
                  <a:gd name="T5" fmla="*/ 1 h 398"/>
                  <a:gd name="T6" fmla="*/ 1 w 986"/>
                  <a:gd name="T7" fmla="*/ 1 h 398"/>
                  <a:gd name="T8" fmla="*/ 1 w 986"/>
                  <a:gd name="T9" fmla="*/ 1 h 398"/>
                  <a:gd name="T10" fmla="*/ 1 w 986"/>
                  <a:gd name="T11" fmla="*/ 1 h 398"/>
                  <a:gd name="T12" fmla="*/ 1 w 986"/>
                  <a:gd name="T13" fmla="*/ 1 h 398"/>
                  <a:gd name="T14" fmla="*/ 1 w 986"/>
                  <a:gd name="T15" fmla="*/ 1 h 398"/>
                  <a:gd name="T16" fmla="*/ 1 w 986"/>
                  <a:gd name="T17" fmla="*/ 1 h 398"/>
                  <a:gd name="T18" fmla="*/ 1 w 986"/>
                  <a:gd name="T19" fmla="*/ 1 h 398"/>
                  <a:gd name="T20" fmla="*/ 1 w 986"/>
                  <a:gd name="T21" fmla="*/ 1 h 398"/>
                  <a:gd name="T22" fmla="*/ 1 w 986"/>
                  <a:gd name="T23" fmla="*/ 1 h 398"/>
                  <a:gd name="T24" fmla="*/ 1 w 986"/>
                  <a:gd name="T25" fmla="*/ 1 h 398"/>
                  <a:gd name="T26" fmla="*/ 1 w 986"/>
                  <a:gd name="T27" fmla="*/ 1 h 398"/>
                  <a:gd name="T28" fmla="*/ 1 w 986"/>
                  <a:gd name="T29" fmla="*/ 1 h 398"/>
                  <a:gd name="T30" fmla="*/ 1 w 986"/>
                  <a:gd name="T31" fmla="*/ 1 h 398"/>
                  <a:gd name="T32" fmla="*/ 1 w 986"/>
                  <a:gd name="T33" fmla="*/ 1 h 398"/>
                  <a:gd name="T34" fmla="*/ 1 w 986"/>
                  <a:gd name="T35" fmla="*/ 1 h 398"/>
                  <a:gd name="T36" fmla="*/ 1 w 986"/>
                  <a:gd name="T37" fmla="*/ 1 h 398"/>
                  <a:gd name="T38" fmla="*/ 1 w 986"/>
                  <a:gd name="T39" fmla="*/ 1 h 398"/>
                  <a:gd name="T40" fmla="*/ 1 w 986"/>
                  <a:gd name="T41" fmla="*/ 1 h 398"/>
                  <a:gd name="T42" fmla="*/ 1 w 986"/>
                  <a:gd name="T43" fmla="*/ 1 h 398"/>
                  <a:gd name="T44" fmla="*/ 1 w 986"/>
                  <a:gd name="T45" fmla="*/ 1 h 398"/>
                  <a:gd name="T46" fmla="*/ 1 w 986"/>
                  <a:gd name="T47" fmla="*/ 1 h 398"/>
                  <a:gd name="T48" fmla="*/ 1 w 986"/>
                  <a:gd name="T49" fmla="*/ 1 h 398"/>
                  <a:gd name="T50" fmla="*/ 1 w 986"/>
                  <a:gd name="T51" fmla="*/ 1 h 398"/>
                  <a:gd name="T52" fmla="*/ 1 w 986"/>
                  <a:gd name="T53" fmla="*/ 1 h 398"/>
                  <a:gd name="T54" fmla="*/ 1 w 986"/>
                  <a:gd name="T55" fmla="*/ 1 h 398"/>
                  <a:gd name="T56" fmla="*/ 1 w 986"/>
                  <a:gd name="T57" fmla="*/ 1 h 398"/>
                  <a:gd name="T58" fmla="*/ 1 w 986"/>
                  <a:gd name="T59" fmla="*/ 1 h 398"/>
                  <a:gd name="T60" fmla="*/ 1 w 986"/>
                  <a:gd name="T61" fmla="*/ 1 h 398"/>
                  <a:gd name="T62" fmla="*/ 1 w 986"/>
                  <a:gd name="T63" fmla="*/ 1 h 398"/>
                  <a:gd name="T64" fmla="*/ 1 w 986"/>
                  <a:gd name="T65" fmla="*/ 1 h 398"/>
                  <a:gd name="T66" fmla="*/ 1 w 986"/>
                  <a:gd name="T67" fmla="*/ 1 h 398"/>
                  <a:gd name="T68" fmla="*/ 1 w 986"/>
                  <a:gd name="T69" fmla="*/ 1 h 398"/>
                  <a:gd name="T70" fmla="*/ 1 w 986"/>
                  <a:gd name="T71" fmla="*/ 1 h 398"/>
                  <a:gd name="T72" fmla="*/ 1 w 986"/>
                  <a:gd name="T73" fmla="*/ 1 h 398"/>
                  <a:gd name="T74" fmla="*/ 1 w 986"/>
                  <a:gd name="T75" fmla="*/ 1 h 398"/>
                  <a:gd name="T76" fmla="*/ 1 w 986"/>
                  <a:gd name="T77" fmla="*/ 1 h 398"/>
                  <a:gd name="T78" fmla="*/ 1 w 986"/>
                  <a:gd name="T79" fmla="*/ 1 h 398"/>
                  <a:gd name="T80" fmla="*/ 1 w 986"/>
                  <a:gd name="T81" fmla="*/ 1 h 398"/>
                  <a:gd name="T82" fmla="*/ 1 w 986"/>
                  <a:gd name="T83" fmla="*/ 1 h 398"/>
                  <a:gd name="T84" fmla="*/ 1 w 986"/>
                  <a:gd name="T85" fmla="*/ 1 h 398"/>
                  <a:gd name="T86" fmla="*/ 1 w 986"/>
                  <a:gd name="T87" fmla="*/ 1 h 398"/>
                  <a:gd name="T88" fmla="*/ 1 w 986"/>
                  <a:gd name="T89" fmla="*/ 1 h 398"/>
                  <a:gd name="T90" fmla="*/ 1 w 986"/>
                  <a:gd name="T91" fmla="*/ 1 h 398"/>
                  <a:gd name="T92" fmla="*/ 1 w 986"/>
                  <a:gd name="T93" fmla="*/ 1 h 398"/>
                  <a:gd name="T94" fmla="*/ 1 w 986"/>
                  <a:gd name="T95" fmla="*/ 1 h 398"/>
                  <a:gd name="T96" fmla="*/ 1 w 986"/>
                  <a:gd name="T97" fmla="*/ 1 h 398"/>
                  <a:gd name="T98" fmla="*/ 1 w 986"/>
                  <a:gd name="T99" fmla="*/ 1 h 398"/>
                  <a:gd name="T100" fmla="*/ 1 w 986"/>
                  <a:gd name="T101" fmla="*/ 1 h 398"/>
                  <a:gd name="T102" fmla="*/ 1 w 986"/>
                  <a:gd name="T103" fmla="*/ 1 h 398"/>
                  <a:gd name="T104" fmla="*/ 1 w 986"/>
                  <a:gd name="T105" fmla="*/ 1 h 398"/>
                  <a:gd name="T106" fmla="*/ 1 w 986"/>
                  <a:gd name="T107" fmla="*/ 1 h 398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986" h="398">
                    <a:moveTo>
                      <a:pt x="901" y="398"/>
                    </a:moveTo>
                    <a:lnTo>
                      <a:pt x="867" y="398"/>
                    </a:lnTo>
                    <a:lnTo>
                      <a:pt x="829" y="398"/>
                    </a:lnTo>
                    <a:lnTo>
                      <a:pt x="789" y="398"/>
                    </a:lnTo>
                    <a:lnTo>
                      <a:pt x="747" y="396"/>
                    </a:lnTo>
                    <a:lnTo>
                      <a:pt x="702" y="396"/>
                    </a:lnTo>
                    <a:lnTo>
                      <a:pt x="656" y="394"/>
                    </a:lnTo>
                    <a:lnTo>
                      <a:pt x="608" y="393"/>
                    </a:lnTo>
                    <a:lnTo>
                      <a:pt x="561" y="392"/>
                    </a:lnTo>
                    <a:lnTo>
                      <a:pt x="513" y="389"/>
                    </a:lnTo>
                    <a:lnTo>
                      <a:pt x="467" y="388"/>
                    </a:lnTo>
                    <a:lnTo>
                      <a:pt x="421" y="386"/>
                    </a:lnTo>
                    <a:lnTo>
                      <a:pt x="376" y="384"/>
                    </a:lnTo>
                    <a:lnTo>
                      <a:pt x="334" y="383"/>
                    </a:lnTo>
                    <a:lnTo>
                      <a:pt x="294" y="380"/>
                    </a:lnTo>
                    <a:lnTo>
                      <a:pt x="258" y="378"/>
                    </a:lnTo>
                    <a:lnTo>
                      <a:pt x="225" y="377"/>
                    </a:lnTo>
                    <a:lnTo>
                      <a:pt x="210" y="376"/>
                    </a:lnTo>
                    <a:lnTo>
                      <a:pt x="194" y="376"/>
                    </a:lnTo>
                    <a:lnTo>
                      <a:pt x="179" y="374"/>
                    </a:lnTo>
                    <a:lnTo>
                      <a:pt x="163" y="373"/>
                    </a:lnTo>
                    <a:lnTo>
                      <a:pt x="148" y="373"/>
                    </a:lnTo>
                    <a:lnTo>
                      <a:pt x="132" y="372"/>
                    </a:lnTo>
                    <a:lnTo>
                      <a:pt x="117" y="372"/>
                    </a:lnTo>
                    <a:lnTo>
                      <a:pt x="102" y="372"/>
                    </a:lnTo>
                    <a:lnTo>
                      <a:pt x="81" y="334"/>
                    </a:lnTo>
                    <a:lnTo>
                      <a:pt x="64" y="289"/>
                    </a:lnTo>
                    <a:lnTo>
                      <a:pt x="48" y="241"/>
                    </a:lnTo>
                    <a:lnTo>
                      <a:pt x="35" y="190"/>
                    </a:lnTo>
                    <a:lnTo>
                      <a:pt x="23" y="142"/>
                    </a:lnTo>
                    <a:lnTo>
                      <a:pt x="14" y="97"/>
                    </a:lnTo>
                    <a:lnTo>
                      <a:pt x="6" y="57"/>
                    </a:lnTo>
                    <a:lnTo>
                      <a:pt x="0" y="27"/>
                    </a:lnTo>
                    <a:lnTo>
                      <a:pt x="12" y="62"/>
                    </a:lnTo>
                    <a:lnTo>
                      <a:pt x="26" y="100"/>
                    </a:lnTo>
                    <a:lnTo>
                      <a:pt x="42" y="140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5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0" y="283"/>
                    </a:lnTo>
                    <a:lnTo>
                      <a:pt x="139" y="257"/>
                    </a:lnTo>
                    <a:lnTo>
                      <a:pt x="147" y="234"/>
                    </a:lnTo>
                    <a:lnTo>
                      <a:pt x="157" y="211"/>
                    </a:lnTo>
                    <a:lnTo>
                      <a:pt x="170" y="190"/>
                    </a:lnTo>
                    <a:lnTo>
                      <a:pt x="185" y="170"/>
                    </a:lnTo>
                    <a:lnTo>
                      <a:pt x="204" y="152"/>
                    </a:lnTo>
                    <a:lnTo>
                      <a:pt x="227" y="135"/>
                    </a:lnTo>
                    <a:lnTo>
                      <a:pt x="215" y="157"/>
                    </a:lnTo>
                    <a:lnTo>
                      <a:pt x="202" y="184"/>
                    </a:lnTo>
                    <a:lnTo>
                      <a:pt x="191" y="214"/>
                    </a:lnTo>
                    <a:lnTo>
                      <a:pt x="185" y="248"/>
                    </a:lnTo>
                    <a:lnTo>
                      <a:pt x="182" y="281"/>
                    </a:lnTo>
                    <a:lnTo>
                      <a:pt x="188" y="313"/>
                    </a:lnTo>
                    <a:lnTo>
                      <a:pt x="201" y="343"/>
                    </a:lnTo>
                    <a:lnTo>
                      <a:pt x="225" y="370"/>
                    </a:lnTo>
                    <a:lnTo>
                      <a:pt x="250" y="343"/>
                    </a:lnTo>
                    <a:lnTo>
                      <a:pt x="271" y="305"/>
                    </a:lnTo>
                    <a:lnTo>
                      <a:pt x="285" y="260"/>
                    </a:lnTo>
                    <a:lnTo>
                      <a:pt x="292" y="211"/>
                    </a:lnTo>
                    <a:lnTo>
                      <a:pt x="291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8" y="8"/>
                    </a:lnTo>
                    <a:lnTo>
                      <a:pt x="262" y="34"/>
                    </a:lnTo>
                    <a:lnTo>
                      <a:pt x="282" y="63"/>
                    </a:lnTo>
                    <a:lnTo>
                      <a:pt x="300" y="95"/>
                    </a:lnTo>
                    <a:lnTo>
                      <a:pt x="315" y="130"/>
                    </a:lnTo>
                    <a:lnTo>
                      <a:pt x="325" y="168"/>
                    </a:lnTo>
                    <a:lnTo>
                      <a:pt x="333" y="211"/>
                    </a:lnTo>
                    <a:lnTo>
                      <a:pt x="339" y="258"/>
                    </a:lnTo>
                    <a:lnTo>
                      <a:pt x="340" y="309"/>
                    </a:lnTo>
                    <a:lnTo>
                      <a:pt x="354" y="288"/>
                    </a:lnTo>
                    <a:lnTo>
                      <a:pt x="370" y="266"/>
                    </a:lnTo>
                    <a:lnTo>
                      <a:pt x="388" y="244"/>
                    </a:lnTo>
                    <a:lnTo>
                      <a:pt x="409" y="222"/>
                    </a:lnTo>
                    <a:lnTo>
                      <a:pt x="430" y="203"/>
                    </a:lnTo>
                    <a:lnTo>
                      <a:pt x="451" y="184"/>
                    </a:lnTo>
                    <a:lnTo>
                      <a:pt x="471" y="170"/>
                    </a:lnTo>
                    <a:lnTo>
                      <a:pt x="492" y="160"/>
                    </a:lnTo>
                    <a:lnTo>
                      <a:pt x="483" y="180"/>
                    </a:lnTo>
                    <a:lnTo>
                      <a:pt x="469" y="203"/>
                    </a:lnTo>
                    <a:lnTo>
                      <a:pt x="452" y="227"/>
                    </a:lnTo>
                    <a:lnTo>
                      <a:pt x="433" y="251"/>
                    </a:lnTo>
                    <a:lnTo>
                      <a:pt x="415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0" y="334"/>
                    </a:lnTo>
                    <a:lnTo>
                      <a:pt x="388" y="339"/>
                    </a:lnTo>
                    <a:lnTo>
                      <a:pt x="396" y="343"/>
                    </a:lnTo>
                    <a:lnTo>
                      <a:pt x="407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4" y="360"/>
                    </a:lnTo>
                    <a:lnTo>
                      <a:pt x="458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2"/>
                    </a:lnTo>
                    <a:lnTo>
                      <a:pt x="375" y="65"/>
                    </a:lnTo>
                    <a:lnTo>
                      <a:pt x="346" y="36"/>
                    </a:lnTo>
                    <a:lnTo>
                      <a:pt x="375" y="57"/>
                    </a:lnTo>
                    <a:lnTo>
                      <a:pt x="400" y="79"/>
                    </a:lnTo>
                    <a:lnTo>
                      <a:pt x="423" y="102"/>
                    </a:lnTo>
                    <a:lnTo>
                      <a:pt x="444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4" y="10"/>
                    </a:lnTo>
                    <a:lnTo>
                      <a:pt x="490" y="39"/>
                    </a:lnTo>
                    <a:lnTo>
                      <a:pt x="506" y="70"/>
                    </a:lnTo>
                    <a:lnTo>
                      <a:pt x="520" y="106"/>
                    </a:lnTo>
                    <a:lnTo>
                      <a:pt x="531" y="145"/>
                    </a:lnTo>
                    <a:lnTo>
                      <a:pt x="539" y="188"/>
                    </a:lnTo>
                    <a:lnTo>
                      <a:pt x="542" y="236"/>
                    </a:lnTo>
                    <a:lnTo>
                      <a:pt x="538" y="290"/>
                    </a:lnTo>
                    <a:lnTo>
                      <a:pt x="527" y="349"/>
                    </a:lnTo>
                    <a:lnTo>
                      <a:pt x="553" y="321"/>
                    </a:lnTo>
                    <a:lnTo>
                      <a:pt x="576" y="288"/>
                    </a:lnTo>
                    <a:lnTo>
                      <a:pt x="595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3" y="125"/>
                    </a:lnTo>
                    <a:lnTo>
                      <a:pt x="584" y="83"/>
                    </a:lnTo>
                    <a:lnTo>
                      <a:pt x="552" y="42"/>
                    </a:lnTo>
                    <a:lnTo>
                      <a:pt x="567" y="50"/>
                    </a:lnTo>
                    <a:lnTo>
                      <a:pt x="582" y="59"/>
                    </a:lnTo>
                    <a:lnTo>
                      <a:pt x="597" y="69"/>
                    </a:lnTo>
                    <a:lnTo>
                      <a:pt x="611" y="80"/>
                    </a:lnTo>
                    <a:lnTo>
                      <a:pt x="622" y="95"/>
                    </a:lnTo>
                    <a:lnTo>
                      <a:pt x="633" y="113"/>
                    </a:lnTo>
                    <a:lnTo>
                      <a:pt x="642" y="134"/>
                    </a:lnTo>
                    <a:lnTo>
                      <a:pt x="648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9" y="32"/>
                    </a:lnTo>
                    <a:lnTo>
                      <a:pt x="645" y="0"/>
                    </a:lnTo>
                    <a:lnTo>
                      <a:pt x="656" y="38"/>
                    </a:lnTo>
                    <a:lnTo>
                      <a:pt x="661" y="82"/>
                    </a:lnTo>
                    <a:lnTo>
                      <a:pt x="663" y="129"/>
                    </a:lnTo>
                    <a:lnTo>
                      <a:pt x="660" y="178"/>
                    </a:lnTo>
                    <a:lnTo>
                      <a:pt x="652" y="228"/>
                    </a:lnTo>
                    <a:lnTo>
                      <a:pt x="642" y="276"/>
                    </a:lnTo>
                    <a:lnTo>
                      <a:pt x="627" y="320"/>
                    </a:lnTo>
                    <a:lnTo>
                      <a:pt x="610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80" y="255"/>
                    </a:lnTo>
                    <a:lnTo>
                      <a:pt x="697" y="212"/>
                    </a:lnTo>
                    <a:lnTo>
                      <a:pt x="711" y="167"/>
                    </a:lnTo>
                    <a:lnTo>
                      <a:pt x="722" y="122"/>
                    </a:lnTo>
                    <a:lnTo>
                      <a:pt x="729" y="77"/>
                    </a:lnTo>
                    <a:lnTo>
                      <a:pt x="733" y="33"/>
                    </a:lnTo>
                    <a:lnTo>
                      <a:pt x="741" y="87"/>
                    </a:lnTo>
                    <a:lnTo>
                      <a:pt x="745" y="147"/>
                    </a:lnTo>
                    <a:lnTo>
                      <a:pt x="743" y="210"/>
                    </a:lnTo>
                    <a:lnTo>
                      <a:pt x="730" y="268"/>
                    </a:lnTo>
                    <a:lnTo>
                      <a:pt x="743" y="252"/>
                    </a:lnTo>
                    <a:lnTo>
                      <a:pt x="757" y="232"/>
                    </a:lnTo>
                    <a:lnTo>
                      <a:pt x="771" y="206"/>
                    </a:lnTo>
                    <a:lnTo>
                      <a:pt x="785" y="180"/>
                    </a:lnTo>
                    <a:lnTo>
                      <a:pt x="797" y="153"/>
                    </a:lnTo>
                    <a:lnTo>
                      <a:pt x="809" y="129"/>
                    </a:lnTo>
                    <a:lnTo>
                      <a:pt x="817" y="108"/>
                    </a:lnTo>
                    <a:lnTo>
                      <a:pt x="821" y="93"/>
                    </a:lnTo>
                    <a:lnTo>
                      <a:pt x="819" y="117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5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7" y="295"/>
                    </a:lnTo>
                    <a:lnTo>
                      <a:pt x="726" y="324"/>
                    </a:lnTo>
                    <a:lnTo>
                      <a:pt x="752" y="306"/>
                    </a:lnTo>
                    <a:lnTo>
                      <a:pt x="778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70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1" y="166"/>
                    </a:lnTo>
                    <a:lnTo>
                      <a:pt x="882" y="193"/>
                    </a:lnTo>
                    <a:lnTo>
                      <a:pt x="873" y="220"/>
                    </a:lnTo>
                    <a:lnTo>
                      <a:pt x="862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49" y="297"/>
                    </a:lnTo>
                    <a:lnTo>
                      <a:pt x="877" y="271"/>
                    </a:lnTo>
                    <a:lnTo>
                      <a:pt x="902" y="237"/>
                    </a:lnTo>
                    <a:lnTo>
                      <a:pt x="925" y="200"/>
                    </a:lnTo>
                    <a:lnTo>
                      <a:pt x="945" y="161"/>
                    </a:lnTo>
                    <a:lnTo>
                      <a:pt x="962" y="122"/>
                    </a:lnTo>
                    <a:lnTo>
                      <a:pt x="976" y="83"/>
                    </a:lnTo>
                    <a:lnTo>
                      <a:pt x="986" y="46"/>
                    </a:lnTo>
                    <a:lnTo>
                      <a:pt x="980" y="86"/>
                    </a:lnTo>
                    <a:lnTo>
                      <a:pt x="979" y="128"/>
                    </a:lnTo>
                    <a:lnTo>
                      <a:pt x="980" y="169"/>
                    </a:lnTo>
                    <a:lnTo>
                      <a:pt x="984" y="210"/>
                    </a:lnTo>
                    <a:lnTo>
                      <a:pt x="986" y="247"/>
                    </a:lnTo>
                    <a:lnTo>
                      <a:pt x="986" y="282"/>
                    </a:lnTo>
                    <a:lnTo>
                      <a:pt x="983" y="312"/>
                    </a:lnTo>
                    <a:lnTo>
                      <a:pt x="975" y="339"/>
                    </a:lnTo>
                    <a:lnTo>
                      <a:pt x="901" y="398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0269" name="Group 106"/>
            <p:cNvGrpSpPr/>
            <p:nvPr/>
          </p:nvGrpSpPr>
          <p:grpSpPr bwMode="auto">
            <a:xfrm>
              <a:off x="2688" y="4105"/>
              <a:ext cx="1479" cy="215"/>
              <a:chOff x="3452" y="4125"/>
              <a:chExt cx="1479" cy="215"/>
            </a:xfrm>
          </p:grpSpPr>
          <p:sp>
            <p:nvSpPr>
              <p:cNvPr id="10304" name="Freeform 107"/>
              <p:cNvSpPr/>
              <p:nvPr/>
            </p:nvSpPr>
            <p:spPr bwMode="auto">
              <a:xfrm>
                <a:off x="3592" y="4158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2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9" y="1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0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0305" name="Freeform 108"/>
              <p:cNvSpPr/>
              <p:nvPr/>
            </p:nvSpPr>
            <p:spPr bwMode="auto">
              <a:xfrm>
                <a:off x="3668" y="4235"/>
                <a:ext cx="16" cy="16"/>
              </a:xfrm>
              <a:custGeom>
                <a:avLst/>
                <a:gdLst>
                  <a:gd name="T0" fmla="*/ 0 w 34"/>
                  <a:gd name="T1" fmla="*/ 1 h 32"/>
                  <a:gd name="T2" fmla="*/ 0 w 34"/>
                  <a:gd name="T3" fmla="*/ 1 h 32"/>
                  <a:gd name="T4" fmla="*/ 0 w 34"/>
                  <a:gd name="T5" fmla="*/ 1 h 32"/>
                  <a:gd name="T6" fmla="*/ 0 w 34"/>
                  <a:gd name="T7" fmla="*/ 1 h 32"/>
                  <a:gd name="T8" fmla="*/ 0 w 34"/>
                  <a:gd name="T9" fmla="*/ 0 h 32"/>
                  <a:gd name="T10" fmla="*/ 0 w 34"/>
                  <a:gd name="T11" fmla="*/ 0 h 32"/>
                  <a:gd name="T12" fmla="*/ 0 w 34"/>
                  <a:gd name="T13" fmla="*/ 1 h 32"/>
                  <a:gd name="T14" fmla="*/ 0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0 w 34"/>
                  <a:gd name="T21" fmla="*/ 1 h 32"/>
                  <a:gd name="T22" fmla="*/ 0 w 34"/>
                  <a:gd name="T23" fmla="*/ 1 h 32"/>
                  <a:gd name="T24" fmla="*/ 0 w 34"/>
                  <a:gd name="T25" fmla="*/ 1 h 32"/>
                  <a:gd name="T26" fmla="*/ 0 w 34"/>
                  <a:gd name="T27" fmla="*/ 1 h 32"/>
                  <a:gd name="T28" fmla="*/ 0 w 34"/>
                  <a:gd name="T29" fmla="*/ 1 h 32"/>
                  <a:gd name="T30" fmla="*/ 0 w 34"/>
                  <a:gd name="T31" fmla="*/ 1 h 32"/>
                  <a:gd name="T32" fmla="*/ 0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3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8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0306" name="Freeform 109"/>
              <p:cNvSpPr/>
              <p:nvPr/>
            </p:nvSpPr>
            <p:spPr bwMode="auto">
              <a:xfrm>
                <a:off x="3668" y="4194"/>
                <a:ext cx="16" cy="17"/>
              </a:xfrm>
              <a:custGeom>
                <a:avLst/>
                <a:gdLst>
                  <a:gd name="T0" fmla="*/ 0 w 33"/>
                  <a:gd name="T1" fmla="*/ 1 h 32"/>
                  <a:gd name="T2" fmla="*/ 0 w 33"/>
                  <a:gd name="T3" fmla="*/ 1 h 32"/>
                  <a:gd name="T4" fmla="*/ 0 w 33"/>
                  <a:gd name="T5" fmla="*/ 1 h 32"/>
                  <a:gd name="T6" fmla="*/ 0 w 33"/>
                  <a:gd name="T7" fmla="*/ 1 h 32"/>
                  <a:gd name="T8" fmla="*/ 0 w 33"/>
                  <a:gd name="T9" fmla="*/ 0 h 32"/>
                  <a:gd name="T10" fmla="*/ 0 w 33"/>
                  <a:gd name="T11" fmla="*/ 0 h 32"/>
                  <a:gd name="T12" fmla="*/ 0 w 33"/>
                  <a:gd name="T13" fmla="*/ 1 h 32"/>
                  <a:gd name="T14" fmla="*/ 0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0 w 33"/>
                  <a:gd name="T21" fmla="*/ 1 h 32"/>
                  <a:gd name="T22" fmla="*/ 0 w 33"/>
                  <a:gd name="T23" fmla="*/ 1 h 32"/>
                  <a:gd name="T24" fmla="*/ 0 w 33"/>
                  <a:gd name="T25" fmla="*/ 1 h 32"/>
                  <a:gd name="T26" fmla="*/ 0 w 33"/>
                  <a:gd name="T27" fmla="*/ 1 h 32"/>
                  <a:gd name="T28" fmla="*/ 0 w 33"/>
                  <a:gd name="T29" fmla="*/ 1 h 32"/>
                  <a:gd name="T30" fmla="*/ 0 w 33"/>
                  <a:gd name="T31" fmla="*/ 1 h 32"/>
                  <a:gd name="T32" fmla="*/ 0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19"/>
                    </a:moveTo>
                    <a:lnTo>
                      <a:pt x="33" y="13"/>
                    </a:lnTo>
                    <a:lnTo>
                      <a:pt x="30" y="7"/>
                    </a:lnTo>
                    <a:lnTo>
                      <a:pt x="26" y="2"/>
                    </a:lnTo>
                    <a:lnTo>
                      <a:pt x="20" y="0"/>
                    </a:lnTo>
                    <a:lnTo>
                      <a:pt x="13" y="0"/>
                    </a:lnTo>
                    <a:lnTo>
                      <a:pt x="7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29" y="25"/>
                    </a:lnTo>
                    <a:lnTo>
                      <a:pt x="33" y="1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0307" name="Freeform 110"/>
              <p:cNvSpPr/>
              <p:nvPr/>
            </p:nvSpPr>
            <p:spPr bwMode="auto">
              <a:xfrm>
                <a:off x="3671" y="4153"/>
                <a:ext cx="16" cy="17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6" y="3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4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4" y="30"/>
                    </a:lnTo>
                    <a:lnTo>
                      <a:pt x="29" y="25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0308" name="Freeform 111"/>
              <p:cNvSpPr/>
              <p:nvPr/>
            </p:nvSpPr>
            <p:spPr bwMode="auto">
              <a:xfrm>
                <a:off x="3772" y="4256"/>
                <a:ext cx="17" cy="16"/>
              </a:xfrm>
              <a:custGeom>
                <a:avLst/>
                <a:gdLst>
                  <a:gd name="T0" fmla="*/ 1 w 33"/>
                  <a:gd name="T1" fmla="*/ 1 h 32"/>
                  <a:gd name="T2" fmla="*/ 1 w 33"/>
                  <a:gd name="T3" fmla="*/ 1 h 32"/>
                  <a:gd name="T4" fmla="*/ 1 w 33"/>
                  <a:gd name="T5" fmla="*/ 1 h 32"/>
                  <a:gd name="T6" fmla="*/ 1 w 33"/>
                  <a:gd name="T7" fmla="*/ 1 h 32"/>
                  <a:gd name="T8" fmla="*/ 1 w 33"/>
                  <a:gd name="T9" fmla="*/ 0 h 32"/>
                  <a:gd name="T10" fmla="*/ 1 w 33"/>
                  <a:gd name="T11" fmla="*/ 0 h 32"/>
                  <a:gd name="T12" fmla="*/ 1 w 33"/>
                  <a:gd name="T13" fmla="*/ 1 h 32"/>
                  <a:gd name="T14" fmla="*/ 1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1 w 33"/>
                  <a:gd name="T21" fmla="*/ 1 h 32"/>
                  <a:gd name="T22" fmla="*/ 1 w 33"/>
                  <a:gd name="T23" fmla="*/ 1 h 32"/>
                  <a:gd name="T24" fmla="*/ 1 w 33"/>
                  <a:gd name="T25" fmla="*/ 1 h 32"/>
                  <a:gd name="T26" fmla="*/ 1 w 33"/>
                  <a:gd name="T27" fmla="*/ 1 h 32"/>
                  <a:gd name="T28" fmla="*/ 1 w 33"/>
                  <a:gd name="T29" fmla="*/ 1 h 32"/>
                  <a:gd name="T30" fmla="*/ 1 w 33"/>
                  <a:gd name="T31" fmla="*/ 1 h 32"/>
                  <a:gd name="T32" fmla="*/ 1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20"/>
                    </a:moveTo>
                    <a:lnTo>
                      <a:pt x="33" y="14"/>
                    </a:lnTo>
                    <a:lnTo>
                      <a:pt x="31" y="8"/>
                    </a:lnTo>
                    <a:lnTo>
                      <a:pt x="26" y="4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3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7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30" y="26"/>
                    </a:lnTo>
                    <a:lnTo>
                      <a:pt x="33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0309" name="Freeform 112"/>
              <p:cNvSpPr/>
              <p:nvPr/>
            </p:nvSpPr>
            <p:spPr bwMode="auto">
              <a:xfrm>
                <a:off x="3768" y="4216"/>
                <a:ext cx="17" cy="16"/>
              </a:xfrm>
              <a:custGeom>
                <a:avLst/>
                <a:gdLst>
                  <a:gd name="T0" fmla="*/ 1 w 32"/>
                  <a:gd name="T1" fmla="*/ 0 h 33"/>
                  <a:gd name="T2" fmla="*/ 1 w 32"/>
                  <a:gd name="T3" fmla="*/ 0 h 33"/>
                  <a:gd name="T4" fmla="*/ 1 w 32"/>
                  <a:gd name="T5" fmla="*/ 0 h 33"/>
                  <a:gd name="T6" fmla="*/ 1 w 32"/>
                  <a:gd name="T7" fmla="*/ 0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0 h 33"/>
                  <a:gd name="T14" fmla="*/ 1 w 32"/>
                  <a:gd name="T15" fmla="*/ 0 h 33"/>
                  <a:gd name="T16" fmla="*/ 0 w 32"/>
                  <a:gd name="T17" fmla="*/ 0 h 33"/>
                  <a:gd name="T18" fmla="*/ 0 w 32"/>
                  <a:gd name="T19" fmla="*/ 0 h 33"/>
                  <a:gd name="T20" fmla="*/ 1 w 32"/>
                  <a:gd name="T21" fmla="*/ 0 h 33"/>
                  <a:gd name="T22" fmla="*/ 1 w 32"/>
                  <a:gd name="T23" fmla="*/ 0 h 33"/>
                  <a:gd name="T24" fmla="*/ 1 w 32"/>
                  <a:gd name="T25" fmla="*/ 0 h 33"/>
                  <a:gd name="T26" fmla="*/ 1 w 32"/>
                  <a:gd name="T27" fmla="*/ 0 h 33"/>
                  <a:gd name="T28" fmla="*/ 1 w 32"/>
                  <a:gd name="T29" fmla="*/ 0 h 33"/>
                  <a:gd name="T30" fmla="*/ 1 w 32"/>
                  <a:gd name="T31" fmla="*/ 0 h 33"/>
                  <a:gd name="T32" fmla="*/ 1 w 32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9"/>
                    </a:lnTo>
                    <a:lnTo>
                      <a:pt x="26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3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3"/>
                    </a:ln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0310" name="Freeform 113"/>
              <p:cNvSpPr/>
              <p:nvPr/>
            </p:nvSpPr>
            <p:spPr bwMode="auto">
              <a:xfrm>
                <a:off x="3774" y="4175"/>
                <a:ext cx="16" cy="17"/>
              </a:xfrm>
              <a:custGeom>
                <a:avLst/>
                <a:gdLst>
                  <a:gd name="T0" fmla="*/ 0 w 33"/>
                  <a:gd name="T1" fmla="*/ 1 h 33"/>
                  <a:gd name="T2" fmla="*/ 0 w 33"/>
                  <a:gd name="T3" fmla="*/ 1 h 33"/>
                  <a:gd name="T4" fmla="*/ 0 w 33"/>
                  <a:gd name="T5" fmla="*/ 1 h 33"/>
                  <a:gd name="T6" fmla="*/ 0 w 33"/>
                  <a:gd name="T7" fmla="*/ 1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1 h 33"/>
                  <a:gd name="T14" fmla="*/ 0 w 33"/>
                  <a:gd name="T15" fmla="*/ 1 h 33"/>
                  <a:gd name="T16" fmla="*/ 0 w 33"/>
                  <a:gd name="T17" fmla="*/ 1 h 33"/>
                  <a:gd name="T18" fmla="*/ 0 w 33"/>
                  <a:gd name="T19" fmla="*/ 1 h 33"/>
                  <a:gd name="T20" fmla="*/ 0 w 33"/>
                  <a:gd name="T21" fmla="*/ 1 h 33"/>
                  <a:gd name="T22" fmla="*/ 0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0 w 33"/>
                  <a:gd name="T29" fmla="*/ 1 h 33"/>
                  <a:gd name="T30" fmla="*/ 0 w 33"/>
                  <a:gd name="T31" fmla="*/ 1 h 33"/>
                  <a:gd name="T32" fmla="*/ 0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33" y="21"/>
                    </a:moveTo>
                    <a:lnTo>
                      <a:pt x="33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5" y="31"/>
                    </a:lnTo>
                    <a:lnTo>
                      <a:pt x="29" y="26"/>
                    </a:lnTo>
                    <a:lnTo>
                      <a:pt x="33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0311" name="Freeform 114"/>
              <p:cNvSpPr/>
              <p:nvPr/>
            </p:nvSpPr>
            <p:spPr bwMode="auto">
              <a:xfrm>
                <a:off x="3789" y="4136"/>
                <a:ext cx="16" cy="17"/>
              </a:xfrm>
              <a:custGeom>
                <a:avLst/>
                <a:gdLst>
                  <a:gd name="T0" fmla="*/ 1 w 32"/>
                  <a:gd name="T1" fmla="*/ 1 h 34"/>
                  <a:gd name="T2" fmla="*/ 1 w 32"/>
                  <a:gd name="T3" fmla="*/ 1 h 34"/>
                  <a:gd name="T4" fmla="*/ 1 w 32"/>
                  <a:gd name="T5" fmla="*/ 1 h 34"/>
                  <a:gd name="T6" fmla="*/ 1 w 32"/>
                  <a:gd name="T7" fmla="*/ 1 h 34"/>
                  <a:gd name="T8" fmla="*/ 1 w 32"/>
                  <a:gd name="T9" fmla="*/ 0 h 34"/>
                  <a:gd name="T10" fmla="*/ 1 w 32"/>
                  <a:gd name="T11" fmla="*/ 0 h 34"/>
                  <a:gd name="T12" fmla="*/ 1 w 32"/>
                  <a:gd name="T13" fmla="*/ 1 h 34"/>
                  <a:gd name="T14" fmla="*/ 1 w 32"/>
                  <a:gd name="T15" fmla="*/ 1 h 34"/>
                  <a:gd name="T16" fmla="*/ 0 w 32"/>
                  <a:gd name="T17" fmla="*/ 1 h 34"/>
                  <a:gd name="T18" fmla="*/ 0 w 32"/>
                  <a:gd name="T19" fmla="*/ 1 h 34"/>
                  <a:gd name="T20" fmla="*/ 1 w 32"/>
                  <a:gd name="T21" fmla="*/ 1 h 34"/>
                  <a:gd name="T22" fmla="*/ 1 w 32"/>
                  <a:gd name="T23" fmla="*/ 1 h 34"/>
                  <a:gd name="T24" fmla="*/ 1 w 32"/>
                  <a:gd name="T25" fmla="*/ 1 h 34"/>
                  <a:gd name="T26" fmla="*/ 1 w 32"/>
                  <a:gd name="T27" fmla="*/ 1 h 34"/>
                  <a:gd name="T28" fmla="*/ 1 w 32"/>
                  <a:gd name="T29" fmla="*/ 1 h 34"/>
                  <a:gd name="T30" fmla="*/ 1 w 32"/>
                  <a:gd name="T31" fmla="*/ 1 h 34"/>
                  <a:gd name="T32" fmla="*/ 1 w 32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4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4"/>
                    </a:lnTo>
                    <a:lnTo>
                      <a:pt x="20" y="34"/>
                    </a:lnTo>
                    <a:lnTo>
                      <a:pt x="25" y="32"/>
                    </a:lnTo>
                    <a:lnTo>
                      <a:pt x="30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0312" name="Freeform 115"/>
              <p:cNvSpPr/>
              <p:nvPr/>
            </p:nvSpPr>
            <p:spPr bwMode="auto">
              <a:xfrm>
                <a:off x="3842" y="4235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0313" name="Freeform 116"/>
              <p:cNvSpPr/>
              <p:nvPr/>
            </p:nvSpPr>
            <p:spPr bwMode="auto">
              <a:xfrm>
                <a:off x="3857" y="4201"/>
                <a:ext cx="16" cy="16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lnTo>
                      <a:pt x="18" y="32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0314" name="Freeform 117"/>
              <p:cNvSpPr/>
              <p:nvPr/>
            </p:nvSpPr>
            <p:spPr bwMode="auto">
              <a:xfrm>
                <a:off x="3861" y="4164"/>
                <a:ext cx="16" cy="17"/>
              </a:xfrm>
              <a:custGeom>
                <a:avLst/>
                <a:gdLst>
                  <a:gd name="T0" fmla="*/ 1 w 32"/>
                  <a:gd name="T1" fmla="*/ 1 h 33"/>
                  <a:gd name="T2" fmla="*/ 1 w 32"/>
                  <a:gd name="T3" fmla="*/ 1 h 33"/>
                  <a:gd name="T4" fmla="*/ 1 w 32"/>
                  <a:gd name="T5" fmla="*/ 1 h 33"/>
                  <a:gd name="T6" fmla="*/ 1 w 32"/>
                  <a:gd name="T7" fmla="*/ 1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1 h 33"/>
                  <a:gd name="T14" fmla="*/ 1 w 32"/>
                  <a:gd name="T15" fmla="*/ 1 h 33"/>
                  <a:gd name="T16" fmla="*/ 0 w 32"/>
                  <a:gd name="T17" fmla="*/ 1 h 33"/>
                  <a:gd name="T18" fmla="*/ 0 w 32"/>
                  <a:gd name="T19" fmla="*/ 1 h 33"/>
                  <a:gd name="T20" fmla="*/ 1 w 32"/>
                  <a:gd name="T21" fmla="*/ 1 h 33"/>
                  <a:gd name="T22" fmla="*/ 1 w 32"/>
                  <a:gd name="T23" fmla="*/ 1 h 33"/>
                  <a:gd name="T24" fmla="*/ 1 w 32"/>
                  <a:gd name="T25" fmla="*/ 1 h 33"/>
                  <a:gd name="T26" fmla="*/ 1 w 32"/>
                  <a:gd name="T27" fmla="*/ 1 h 33"/>
                  <a:gd name="T28" fmla="*/ 1 w 32"/>
                  <a:gd name="T29" fmla="*/ 1 h 33"/>
                  <a:gd name="T30" fmla="*/ 1 w 32"/>
                  <a:gd name="T31" fmla="*/ 1 h 33"/>
                  <a:gd name="T32" fmla="*/ 1 w 32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0315" name="Freeform 118"/>
              <p:cNvSpPr/>
              <p:nvPr/>
            </p:nvSpPr>
            <p:spPr bwMode="auto">
              <a:xfrm>
                <a:off x="4066" y="4265"/>
                <a:ext cx="40" cy="40"/>
              </a:xfrm>
              <a:custGeom>
                <a:avLst/>
                <a:gdLst>
                  <a:gd name="T0" fmla="*/ 1 w 80"/>
                  <a:gd name="T1" fmla="*/ 0 h 80"/>
                  <a:gd name="T2" fmla="*/ 1 w 80"/>
                  <a:gd name="T3" fmla="*/ 0 h 80"/>
                  <a:gd name="T4" fmla="*/ 1 w 80"/>
                  <a:gd name="T5" fmla="*/ 1 h 80"/>
                  <a:gd name="T6" fmla="*/ 1 w 80"/>
                  <a:gd name="T7" fmla="*/ 1 h 80"/>
                  <a:gd name="T8" fmla="*/ 1 w 80"/>
                  <a:gd name="T9" fmla="*/ 1 h 80"/>
                  <a:gd name="T10" fmla="*/ 1 w 80"/>
                  <a:gd name="T11" fmla="*/ 1 h 80"/>
                  <a:gd name="T12" fmla="*/ 1 w 80"/>
                  <a:gd name="T13" fmla="*/ 1 h 80"/>
                  <a:gd name="T14" fmla="*/ 1 w 80"/>
                  <a:gd name="T15" fmla="*/ 1 h 80"/>
                  <a:gd name="T16" fmla="*/ 0 w 80"/>
                  <a:gd name="T17" fmla="*/ 1 h 80"/>
                  <a:gd name="T18" fmla="*/ 0 w 80"/>
                  <a:gd name="T19" fmla="*/ 1 h 80"/>
                  <a:gd name="T20" fmla="*/ 0 w 80"/>
                  <a:gd name="T21" fmla="*/ 1 h 80"/>
                  <a:gd name="T22" fmla="*/ 1 w 80"/>
                  <a:gd name="T23" fmla="*/ 1 h 80"/>
                  <a:gd name="T24" fmla="*/ 1 w 80"/>
                  <a:gd name="T25" fmla="*/ 1 h 80"/>
                  <a:gd name="T26" fmla="*/ 1 w 80"/>
                  <a:gd name="T27" fmla="*/ 1 h 80"/>
                  <a:gd name="T28" fmla="*/ 1 w 80"/>
                  <a:gd name="T29" fmla="*/ 1 h 80"/>
                  <a:gd name="T30" fmla="*/ 1 w 80"/>
                  <a:gd name="T31" fmla="*/ 1 h 80"/>
                  <a:gd name="T32" fmla="*/ 1 w 80"/>
                  <a:gd name="T33" fmla="*/ 1 h 80"/>
                  <a:gd name="T34" fmla="*/ 1 w 80"/>
                  <a:gd name="T35" fmla="*/ 1 h 80"/>
                  <a:gd name="T36" fmla="*/ 1 w 80"/>
                  <a:gd name="T37" fmla="*/ 1 h 80"/>
                  <a:gd name="T38" fmla="*/ 1 w 80"/>
                  <a:gd name="T39" fmla="*/ 1 h 80"/>
                  <a:gd name="T40" fmla="*/ 1 w 80"/>
                  <a:gd name="T41" fmla="*/ 1 h 80"/>
                  <a:gd name="T42" fmla="*/ 1 w 80"/>
                  <a:gd name="T43" fmla="*/ 1 h 80"/>
                  <a:gd name="T44" fmla="*/ 1 w 80"/>
                  <a:gd name="T45" fmla="*/ 1 h 80"/>
                  <a:gd name="T46" fmla="*/ 1 w 80"/>
                  <a:gd name="T47" fmla="*/ 1 h 80"/>
                  <a:gd name="T48" fmla="*/ 1 w 80"/>
                  <a:gd name="T49" fmla="*/ 1 h 80"/>
                  <a:gd name="T50" fmla="*/ 1 w 80"/>
                  <a:gd name="T51" fmla="*/ 1 h 80"/>
                  <a:gd name="T52" fmla="*/ 1 w 80"/>
                  <a:gd name="T53" fmla="*/ 1 h 80"/>
                  <a:gd name="T54" fmla="*/ 1 w 80"/>
                  <a:gd name="T55" fmla="*/ 1 h 80"/>
                  <a:gd name="T56" fmla="*/ 1 w 80"/>
                  <a:gd name="T57" fmla="*/ 1 h 80"/>
                  <a:gd name="T58" fmla="*/ 1 w 80"/>
                  <a:gd name="T59" fmla="*/ 1 h 80"/>
                  <a:gd name="T60" fmla="*/ 1 w 80"/>
                  <a:gd name="T61" fmla="*/ 1 h 80"/>
                  <a:gd name="T62" fmla="*/ 1 w 80"/>
                  <a:gd name="T63" fmla="*/ 1 h 80"/>
                  <a:gd name="T64" fmla="*/ 1 w 80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80">
                    <a:moveTo>
                      <a:pt x="46" y="0"/>
                    </a:moveTo>
                    <a:lnTo>
                      <a:pt x="38" y="0"/>
                    </a:lnTo>
                    <a:lnTo>
                      <a:pt x="30" y="2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9"/>
                    </a:lnTo>
                    <a:lnTo>
                      <a:pt x="3" y="26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9"/>
                    </a:lnTo>
                    <a:lnTo>
                      <a:pt x="18" y="74"/>
                    </a:lnTo>
                    <a:lnTo>
                      <a:pt x="24" y="78"/>
                    </a:lnTo>
                    <a:lnTo>
                      <a:pt x="32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7"/>
                    </a:lnTo>
                    <a:lnTo>
                      <a:pt x="62" y="73"/>
                    </a:lnTo>
                    <a:lnTo>
                      <a:pt x="68" y="67"/>
                    </a:lnTo>
                    <a:lnTo>
                      <a:pt x="73" y="62"/>
                    </a:lnTo>
                    <a:lnTo>
                      <a:pt x="76" y="55"/>
                    </a:lnTo>
                    <a:lnTo>
                      <a:pt x="79" y="47"/>
                    </a:lnTo>
                    <a:lnTo>
                      <a:pt x="80" y="39"/>
                    </a:lnTo>
                    <a:lnTo>
                      <a:pt x="79" y="30"/>
                    </a:lnTo>
                    <a:lnTo>
                      <a:pt x="76" y="24"/>
                    </a:lnTo>
                    <a:lnTo>
                      <a:pt x="73" y="17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0316" name="Freeform 119"/>
              <p:cNvSpPr/>
              <p:nvPr/>
            </p:nvSpPr>
            <p:spPr bwMode="auto">
              <a:xfrm>
                <a:off x="4136" y="4223"/>
                <a:ext cx="40" cy="39"/>
              </a:xfrm>
              <a:custGeom>
                <a:avLst/>
                <a:gdLst>
                  <a:gd name="T0" fmla="*/ 1 w 79"/>
                  <a:gd name="T1" fmla="*/ 0 h 80"/>
                  <a:gd name="T2" fmla="*/ 1 w 79"/>
                  <a:gd name="T3" fmla="*/ 0 h 80"/>
                  <a:gd name="T4" fmla="*/ 1 w 79"/>
                  <a:gd name="T5" fmla="*/ 0 h 80"/>
                  <a:gd name="T6" fmla="*/ 1 w 79"/>
                  <a:gd name="T7" fmla="*/ 0 h 80"/>
                  <a:gd name="T8" fmla="*/ 1 w 79"/>
                  <a:gd name="T9" fmla="*/ 0 h 80"/>
                  <a:gd name="T10" fmla="*/ 1 w 79"/>
                  <a:gd name="T11" fmla="*/ 0 h 80"/>
                  <a:gd name="T12" fmla="*/ 1 w 79"/>
                  <a:gd name="T13" fmla="*/ 0 h 80"/>
                  <a:gd name="T14" fmla="*/ 1 w 79"/>
                  <a:gd name="T15" fmla="*/ 0 h 80"/>
                  <a:gd name="T16" fmla="*/ 0 w 79"/>
                  <a:gd name="T17" fmla="*/ 0 h 80"/>
                  <a:gd name="T18" fmla="*/ 0 w 79"/>
                  <a:gd name="T19" fmla="*/ 0 h 80"/>
                  <a:gd name="T20" fmla="*/ 1 w 79"/>
                  <a:gd name="T21" fmla="*/ 0 h 80"/>
                  <a:gd name="T22" fmla="*/ 1 w 79"/>
                  <a:gd name="T23" fmla="*/ 0 h 80"/>
                  <a:gd name="T24" fmla="*/ 1 w 79"/>
                  <a:gd name="T25" fmla="*/ 0 h 80"/>
                  <a:gd name="T26" fmla="*/ 1 w 79"/>
                  <a:gd name="T27" fmla="*/ 0 h 80"/>
                  <a:gd name="T28" fmla="*/ 1 w 79"/>
                  <a:gd name="T29" fmla="*/ 0 h 80"/>
                  <a:gd name="T30" fmla="*/ 1 w 79"/>
                  <a:gd name="T31" fmla="*/ 0 h 80"/>
                  <a:gd name="T32" fmla="*/ 1 w 79"/>
                  <a:gd name="T33" fmla="*/ 0 h 80"/>
                  <a:gd name="T34" fmla="*/ 1 w 79"/>
                  <a:gd name="T35" fmla="*/ 0 h 80"/>
                  <a:gd name="T36" fmla="*/ 1 w 79"/>
                  <a:gd name="T37" fmla="*/ 0 h 80"/>
                  <a:gd name="T38" fmla="*/ 1 w 79"/>
                  <a:gd name="T39" fmla="*/ 0 h 80"/>
                  <a:gd name="T40" fmla="*/ 1 w 79"/>
                  <a:gd name="T41" fmla="*/ 0 h 80"/>
                  <a:gd name="T42" fmla="*/ 1 w 79"/>
                  <a:gd name="T43" fmla="*/ 0 h 80"/>
                  <a:gd name="T44" fmla="*/ 1 w 79"/>
                  <a:gd name="T45" fmla="*/ 0 h 80"/>
                  <a:gd name="T46" fmla="*/ 1 w 79"/>
                  <a:gd name="T47" fmla="*/ 0 h 80"/>
                  <a:gd name="T48" fmla="*/ 1 w 79"/>
                  <a:gd name="T49" fmla="*/ 0 h 80"/>
                  <a:gd name="T50" fmla="*/ 1 w 79"/>
                  <a:gd name="T51" fmla="*/ 0 h 80"/>
                  <a:gd name="T52" fmla="*/ 1 w 79"/>
                  <a:gd name="T53" fmla="*/ 0 h 80"/>
                  <a:gd name="T54" fmla="*/ 1 w 79"/>
                  <a:gd name="T55" fmla="*/ 0 h 80"/>
                  <a:gd name="T56" fmla="*/ 1 w 79"/>
                  <a:gd name="T57" fmla="*/ 0 h 80"/>
                  <a:gd name="T58" fmla="*/ 1 w 79"/>
                  <a:gd name="T59" fmla="*/ 0 h 80"/>
                  <a:gd name="T60" fmla="*/ 1 w 79"/>
                  <a:gd name="T61" fmla="*/ 0 h 80"/>
                  <a:gd name="T62" fmla="*/ 1 w 79"/>
                  <a:gd name="T63" fmla="*/ 0 h 80"/>
                  <a:gd name="T64" fmla="*/ 1 w 79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79" h="80">
                    <a:moveTo>
                      <a:pt x="47" y="0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4"/>
                    </a:lnTo>
                    <a:lnTo>
                      <a:pt x="17" y="7"/>
                    </a:lnTo>
                    <a:lnTo>
                      <a:pt x="11" y="13"/>
                    </a:lnTo>
                    <a:lnTo>
                      <a:pt x="5" y="19"/>
                    </a:lnTo>
                    <a:lnTo>
                      <a:pt x="2" y="26"/>
                    </a:lnTo>
                    <a:lnTo>
                      <a:pt x="0" y="34"/>
                    </a:lnTo>
                    <a:lnTo>
                      <a:pt x="0" y="42"/>
                    </a:lnTo>
                    <a:lnTo>
                      <a:pt x="1" y="49"/>
                    </a:lnTo>
                    <a:lnTo>
                      <a:pt x="3" y="57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8" y="74"/>
                    </a:lnTo>
                    <a:lnTo>
                      <a:pt x="25" y="78"/>
                    </a:lnTo>
                    <a:lnTo>
                      <a:pt x="33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6"/>
                    </a:lnTo>
                    <a:lnTo>
                      <a:pt x="63" y="73"/>
                    </a:lnTo>
                    <a:lnTo>
                      <a:pt x="69" y="67"/>
                    </a:lnTo>
                    <a:lnTo>
                      <a:pt x="73" y="61"/>
                    </a:lnTo>
                    <a:lnTo>
                      <a:pt x="77" y="55"/>
                    </a:lnTo>
                    <a:lnTo>
                      <a:pt x="79" y="46"/>
                    </a:lnTo>
                    <a:lnTo>
                      <a:pt x="79" y="38"/>
                    </a:lnTo>
                    <a:lnTo>
                      <a:pt x="78" y="31"/>
                    </a:lnTo>
                    <a:lnTo>
                      <a:pt x="76" y="23"/>
                    </a:lnTo>
                    <a:lnTo>
                      <a:pt x="72" y="18"/>
                    </a:lnTo>
                    <a:lnTo>
                      <a:pt x="68" y="12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0317" name="Freeform 120"/>
              <p:cNvSpPr/>
              <p:nvPr/>
            </p:nvSpPr>
            <p:spPr bwMode="auto">
              <a:xfrm>
                <a:off x="4059" y="4190"/>
                <a:ext cx="40" cy="40"/>
              </a:xfrm>
              <a:custGeom>
                <a:avLst/>
                <a:gdLst>
                  <a:gd name="T0" fmla="*/ 1 w 80"/>
                  <a:gd name="T1" fmla="*/ 0 h 78"/>
                  <a:gd name="T2" fmla="*/ 1 w 80"/>
                  <a:gd name="T3" fmla="*/ 0 h 78"/>
                  <a:gd name="T4" fmla="*/ 1 w 80"/>
                  <a:gd name="T5" fmla="*/ 0 h 78"/>
                  <a:gd name="T6" fmla="*/ 1 w 80"/>
                  <a:gd name="T7" fmla="*/ 1 h 78"/>
                  <a:gd name="T8" fmla="*/ 1 w 80"/>
                  <a:gd name="T9" fmla="*/ 1 h 78"/>
                  <a:gd name="T10" fmla="*/ 1 w 80"/>
                  <a:gd name="T11" fmla="*/ 1 h 78"/>
                  <a:gd name="T12" fmla="*/ 1 w 80"/>
                  <a:gd name="T13" fmla="*/ 1 h 78"/>
                  <a:gd name="T14" fmla="*/ 1 w 80"/>
                  <a:gd name="T15" fmla="*/ 1 h 78"/>
                  <a:gd name="T16" fmla="*/ 1 w 80"/>
                  <a:gd name="T17" fmla="*/ 1 h 78"/>
                  <a:gd name="T18" fmla="*/ 0 w 80"/>
                  <a:gd name="T19" fmla="*/ 1 h 78"/>
                  <a:gd name="T20" fmla="*/ 1 w 80"/>
                  <a:gd name="T21" fmla="*/ 1 h 78"/>
                  <a:gd name="T22" fmla="*/ 1 w 80"/>
                  <a:gd name="T23" fmla="*/ 1 h 78"/>
                  <a:gd name="T24" fmla="*/ 1 w 80"/>
                  <a:gd name="T25" fmla="*/ 1 h 78"/>
                  <a:gd name="T26" fmla="*/ 1 w 80"/>
                  <a:gd name="T27" fmla="*/ 1 h 78"/>
                  <a:gd name="T28" fmla="*/ 1 w 80"/>
                  <a:gd name="T29" fmla="*/ 1 h 78"/>
                  <a:gd name="T30" fmla="*/ 1 w 80"/>
                  <a:gd name="T31" fmla="*/ 1 h 78"/>
                  <a:gd name="T32" fmla="*/ 1 w 80"/>
                  <a:gd name="T33" fmla="*/ 1 h 78"/>
                  <a:gd name="T34" fmla="*/ 1 w 80"/>
                  <a:gd name="T35" fmla="*/ 1 h 78"/>
                  <a:gd name="T36" fmla="*/ 1 w 80"/>
                  <a:gd name="T37" fmla="*/ 1 h 78"/>
                  <a:gd name="T38" fmla="*/ 1 w 80"/>
                  <a:gd name="T39" fmla="*/ 1 h 78"/>
                  <a:gd name="T40" fmla="*/ 1 w 80"/>
                  <a:gd name="T41" fmla="*/ 1 h 78"/>
                  <a:gd name="T42" fmla="*/ 1 w 80"/>
                  <a:gd name="T43" fmla="*/ 1 h 78"/>
                  <a:gd name="T44" fmla="*/ 1 w 80"/>
                  <a:gd name="T45" fmla="*/ 1 h 78"/>
                  <a:gd name="T46" fmla="*/ 1 w 80"/>
                  <a:gd name="T47" fmla="*/ 1 h 78"/>
                  <a:gd name="T48" fmla="*/ 1 w 80"/>
                  <a:gd name="T49" fmla="*/ 1 h 78"/>
                  <a:gd name="T50" fmla="*/ 1 w 80"/>
                  <a:gd name="T51" fmla="*/ 1 h 78"/>
                  <a:gd name="T52" fmla="*/ 1 w 80"/>
                  <a:gd name="T53" fmla="*/ 1 h 78"/>
                  <a:gd name="T54" fmla="*/ 1 w 80"/>
                  <a:gd name="T55" fmla="*/ 1 h 78"/>
                  <a:gd name="T56" fmla="*/ 1 w 80"/>
                  <a:gd name="T57" fmla="*/ 1 h 78"/>
                  <a:gd name="T58" fmla="*/ 1 w 80"/>
                  <a:gd name="T59" fmla="*/ 1 h 78"/>
                  <a:gd name="T60" fmla="*/ 1 w 80"/>
                  <a:gd name="T61" fmla="*/ 1 h 78"/>
                  <a:gd name="T62" fmla="*/ 1 w 80"/>
                  <a:gd name="T63" fmla="*/ 1 h 78"/>
                  <a:gd name="T64" fmla="*/ 1 w 80"/>
                  <a:gd name="T65" fmla="*/ 0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8" y="0"/>
                    </a:moveTo>
                    <a:lnTo>
                      <a:pt x="40" y="0"/>
                    </a:lnTo>
                    <a:lnTo>
                      <a:pt x="32" y="0"/>
                    </a:lnTo>
                    <a:lnTo>
                      <a:pt x="25" y="3"/>
                    </a:lnTo>
                    <a:lnTo>
                      <a:pt x="18" y="7"/>
                    </a:lnTo>
                    <a:lnTo>
                      <a:pt x="12" y="11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2" y="32"/>
                    </a:lnTo>
                    <a:lnTo>
                      <a:pt x="0" y="40"/>
                    </a:lnTo>
                    <a:lnTo>
                      <a:pt x="2" y="47"/>
                    </a:lnTo>
                    <a:lnTo>
                      <a:pt x="4" y="55"/>
                    </a:lnTo>
                    <a:lnTo>
                      <a:pt x="7" y="61"/>
                    </a:lnTo>
                    <a:lnTo>
                      <a:pt x="13" y="67"/>
                    </a:lnTo>
                    <a:lnTo>
                      <a:pt x="19" y="72"/>
                    </a:lnTo>
                    <a:lnTo>
                      <a:pt x="26" y="76"/>
                    </a:lnTo>
                    <a:lnTo>
                      <a:pt x="34" y="78"/>
                    </a:lnTo>
                    <a:lnTo>
                      <a:pt x="42" y="78"/>
                    </a:lnTo>
                    <a:lnTo>
                      <a:pt x="50" y="77"/>
                    </a:lnTo>
                    <a:lnTo>
                      <a:pt x="57" y="75"/>
                    </a:lnTo>
                    <a:lnTo>
                      <a:pt x="64" y="71"/>
                    </a:lnTo>
                    <a:lnTo>
                      <a:pt x="70" y="65"/>
                    </a:lnTo>
                    <a:lnTo>
                      <a:pt x="74" y="60"/>
                    </a:lnTo>
                    <a:lnTo>
                      <a:pt x="78" y="53"/>
                    </a:lnTo>
                    <a:lnTo>
                      <a:pt x="80" y="45"/>
                    </a:lnTo>
                    <a:lnTo>
                      <a:pt x="80" y="37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3" y="6"/>
                    </a:lnTo>
                    <a:lnTo>
                      <a:pt x="56" y="2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0318" name="Freeform 121"/>
              <p:cNvSpPr/>
              <p:nvPr/>
            </p:nvSpPr>
            <p:spPr bwMode="auto">
              <a:xfrm>
                <a:off x="3990" y="4195"/>
                <a:ext cx="39" cy="39"/>
              </a:xfrm>
              <a:custGeom>
                <a:avLst/>
                <a:gdLst>
                  <a:gd name="T0" fmla="*/ 0 w 80"/>
                  <a:gd name="T1" fmla="*/ 1 h 78"/>
                  <a:gd name="T2" fmla="*/ 0 w 80"/>
                  <a:gd name="T3" fmla="*/ 0 h 78"/>
                  <a:gd name="T4" fmla="*/ 0 w 80"/>
                  <a:gd name="T5" fmla="*/ 1 h 78"/>
                  <a:gd name="T6" fmla="*/ 0 w 80"/>
                  <a:gd name="T7" fmla="*/ 1 h 78"/>
                  <a:gd name="T8" fmla="*/ 0 w 80"/>
                  <a:gd name="T9" fmla="*/ 1 h 78"/>
                  <a:gd name="T10" fmla="*/ 0 w 80"/>
                  <a:gd name="T11" fmla="*/ 1 h 78"/>
                  <a:gd name="T12" fmla="*/ 0 w 80"/>
                  <a:gd name="T13" fmla="*/ 1 h 78"/>
                  <a:gd name="T14" fmla="*/ 0 w 80"/>
                  <a:gd name="T15" fmla="*/ 1 h 78"/>
                  <a:gd name="T16" fmla="*/ 0 w 80"/>
                  <a:gd name="T17" fmla="*/ 1 h 78"/>
                  <a:gd name="T18" fmla="*/ 0 w 80"/>
                  <a:gd name="T19" fmla="*/ 1 h 78"/>
                  <a:gd name="T20" fmla="*/ 0 w 80"/>
                  <a:gd name="T21" fmla="*/ 1 h 78"/>
                  <a:gd name="T22" fmla="*/ 0 w 80"/>
                  <a:gd name="T23" fmla="*/ 1 h 78"/>
                  <a:gd name="T24" fmla="*/ 0 w 80"/>
                  <a:gd name="T25" fmla="*/ 1 h 78"/>
                  <a:gd name="T26" fmla="*/ 0 w 80"/>
                  <a:gd name="T27" fmla="*/ 1 h 78"/>
                  <a:gd name="T28" fmla="*/ 0 w 80"/>
                  <a:gd name="T29" fmla="*/ 1 h 78"/>
                  <a:gd name="T30" fmla="*/ 0 w 80"/>
                  <a:gd name="T31" fmla="*/ 1 h 78"/>
                  <a:gd name="T32" fmla="*/ 0 w 80"/>
                  <a:gd name="T33" fmla="*/ 1 h 78"/>
                  <a:gd name="T34" fmla="*/ 0 w 80"/>
                  <a:gd name="T35" fmla="*/ 1 h 78"/>
                  <a:gd name="T36" fmla="*/ 0 w 80"/>
                  <a:gd name="T37" fmla="*/ 1 h 78"/>
                  <a:gd name="T38" fmla="*/ 0 w 80"/>
                  <a:gd name="T39" fmla="*/ 1 h 78"/>
                  <a:gd name="T40" fmla="*/ 0 w 80"/>
                  <a:gd name="T41" fmla="*/ 1 h 78"/>
                  <a:gd name="T42" fmla="*/ 0 w 80"/>
                  <a:gd name="T43" fmla="*/ 1 h 78"/>
                  <a:gd name="T44" fmla="*/ 0 w 80"/>
                  <a:gd name="T45" fmla="*/ 1 h 78"/>
                  <a:gd name="T46" fmla="*/ 0 w 80"/>
                  <a:gd name="T47" fmla="*/ 1 h 78"/>
                  <a:gd name="T48" fmla="*/ 0 w 80"/>
                  <a:gd name="T49" fmla="*/ 1 h 78"/>
                  <a:gd name="T50" fmla="*/ 0 w 80"/>
                  <a:gd name="T51" fmla="*/ 1 h 78"/>
                  <a:gd name="T52" fmla="*/ 0 w 80"/>
                  <a:gd name="T53" fmla="*/ 1 h 78"/>
                  <a:gd name="T54" fmla="*/ 0 w 80"/>
                  <a:gd name="T55" fmla="*/ 1 h 78"/>
                  <a:gd name="T56" fmla="*/ 0 w 80"/>
                  <a:gd name="T57" fmla="*/ 1 h 78"/>
                  <a:gd name="T58" fmla="*/ 0 w 80"/>
                  <a:gd name="T59" fmla="*/ 1 h 78"/>
                  <a:gd name="T60" fmla="*/ 0 w 80"/>
                  <a:gd name="T61" fmla="*/ 1 h 78"/>
                  <a:gd name="T62" fmla="*/ 0 w 80"/>
                  <a:gd name="T63" fmla="*/ 1 h 78"/>
                  <a:gd name="T64" fmla="*/ 0 w 80"/>
                  <a:gd name="T65" fmla="*/ 1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7" y="1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3"/>
                    </a:lnTo>
                    <a:lnTo>
                      <a:pt x="17" y="7"/>
                    </a:lnTo>
                    <a:lnTo>
                      <a:pt x="12" y="12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1" y="32"/>
                    </a:lnTo>
                    <a:lnTo>
                      <a:pt x="0" y="40"/>
                    </a:lnTo>
                    <a:lnTo>
                      <a:pt x="1" y="48"/>
                    </a:lnTo>
                    <a:lnTo>
                      <a:pt x="4" y="55"/>
                    </a:lnTo>
                    <a:lnTo>
                      <a:pt x="7" y="62"/>
                    </a:lnTo>
                    <a:lnTo>
                      <a:pt x="13" y="68"/>
                    </a:lnTo>
                    <a:lnTo>
                      <a:pt x="19" y="73"/>
                    </a:lnTo>
                    <a:lnTo>
                      <a:pt x="25" y="76"/>
                    </a:lnTo>
                    <a:lnTo>
                      <a:pt x="33" y="78"/>
                    </a:lnTo>
                    <a:lnTo>
                      <a:pt x="42" y="78"/>
                    </a:lnTo>
                    <a:lnTo>
                      <a:pt x="50" y="78"/>
                    </a:lnTo>
                    <a:lnTo>
                      <a:pt x="57" y="75"/>
                    </a:lnTo>
                    <a:lnTo>
                      <a:pt x="63" y="71"/>
                    </a:lnTo>
                    <a:lnTo>
                      <a:pt x="69" y="67"/>
                    </a:lnTo>
                    <a:lnTo>
                      <a:pt x="74" y="61"/>
                    </a:lnTo>
                    <a:lnTo>
                      <a:pt x="77" y="54"/>
                    </a:lnTo>
                    <a:lnTo>
                      <a:pt x="80" y="46"/>
                    </a:lnTo>
                    <a:lnTo>
                      <a:pt x="80" y="38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2" y="6"/>
                    </a:lnTo>
                    <a:lnTo>
                      <a:pt x="55" y="2"/>
                    </a:lnTo>
                    <a:lnTo>
                      <a:pt x="47" y="1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0319" name="Freeform 122"/>
              <p:cNvSpPr/>
              <p:nvPr/>
            </p:nvSpPr>
            <p:spPr bwMode="auto">
              <a:xfrm>
                <a:off x="4127" y="4147"/>
                <a:ext cx="39" cy="39"/>
              </a:xfrm>
              <a:custGeom>
                <a:avLst/>
                <a:gdLst>
                  <a:gd name="T0" fmla="*/ 0 w 80"/>
                  <a:gd name="T1" fmla="*/ 0 h 79"/>
                  <a:gd name="T2" fmla="*/ 0 w 80"/>
                  <a:gd name="T3" fmla="*/ 0 h 79"/>
                  <a:gd name="T4" fmla="*/ 0 w 80"/>
                  <a:gd name="T5" fmla="*/ 0 h 79"/>
                  <a:gd name="T6" fmla="*/ 0 w 80"/>
                  <a:gd name="T7" fmla="*/ 0 h 79"/>
                  <a:gd name="T8" fmla="*/ 0 w 80"/>
                  <a:gd name="T9" fmla="*/ 0 h 79"/>
                  <a:gd name="T10" fmla="*/ 0 w 80"/>
                  <a:gd name="T11" fmla="*/ 0 h 79"/>
                  <a:gd name="T12" fmla="*/ 0 w 80"/>
                  <a:gd name="T13" fmla="*/ 0 h 79"/>
                  <a:gd name="T14" fmla="*/ 0 w 80"/>
                  <a:gd name="T15" fmla="*/ 0 h 79"/>
                  <a:gd name="T16" fmla="*/ 0 w 80"/>
                  <a:gd name="T17" fmla="*/ 0 h 79"/>
                  <a:gd name="T18" fmla="*/ 0 w 80"/>
                  <a:gd name="T19" fmla="*/ 0 h 79"/>
                  <a:gd name="T20" fmla="*/ 0 w 80"/>
                  <a:gd name="T21" fmla="*/ 0 h 79"/>
                  <a:gd name="T22" fmla="*/ 0 w 80"/>
                  <a:gd name="T23" fmla="*/ 0 h 79"/>
                  <a:gd name="T24" fmla="*/ 0 w 80"/>
                  <a:gd name="T25" fmla="*/ 0 h 79"/>
                  <a:gd name="T26" fmla="*/ 0 w 80"/>
                  <a:gd name="T27" fmla="*/ 0 h 79"/>
                  <a:gd name="T28" fmla="*/ 0 w 80"/>
                  <a:gd name="T29" fmla="*/ 0 h 79"/>
                  <a:gd name="T30" fmla="*/ 0 w 80"/>
                  <a:gd name="T31" fmla="*/ 0 h 79"/>
                  <a:gd name="T32" fmla="*/ 0 w 80"/>
                  <a:gd name="T33" fmla="*/ 0 h 79"/>
                  <a:gd name="T34" fmla="*/ 0 w 80"/>
                  <a:gd name="T35" fmla="*/ 0 h 79"/>
                  <a:gd name="T36" fmla="*/ 0 w 80"/>
                  <a:gd name="T37" fmla="*/ 0 h 79"/>
                  <a:gd name="T38" fmla="*/ 0 w 80"/>
                  <a:gd name="T39" fmla="*/ 0 h 79"/>
                  <a:gd name="T40" fmla="*/ 0 w 80"/>
                  <a:gd name="T41" fmla="*/ 0 h 79"/>
                  <a:gd name="T42" fmla="*/ 0 w 80"/>
                  <a:gd name="T43" fmla="*/ 0 h 79"/>
                  <a:gd name="T44" fmla="*/ 0 w 80"/>
                  <a:gd name="T45" fmla="*/ 0 h 79"/>
                  <a:gd name="T46" fmla="*/ 0 w 80"/>
                  <a:gd name="T47" fmla="*/ 0 h 79"/>
                  <a:gd name="T48" fmla="*/ 0 w 80"/>
                  <a:gd name="T49" fmla="*/ 0 h 79"/>
                  <a:gd name="T50" fmla="*/ 0 w 80"/>
                  <a:gd name="T51" fmla="*/ 0 h 79"/>
                  <a:gd name="T52" fmla="*/ 0 w 80"/>
                  <a:gd name="T53" fmla="*/ 0 h 79"/>
                  <a:gd name="T54" fmla="*/ 0 w 80"/>
                  <a:gd name="T55" fmla="*/ 0 h 79"/>
                  <a:gd name="T56" fmla="*/ 0 w 80"/>
                  <a:gd name="T57" fmla="*/ 0 h 79"/>
                  <a:gd name="T58" fmla="*/ 0 w 80"/>
                  <a:gd name="T59" fmla="*/ 0 h 79"/>
                  <a:gd name="T60" fmla="*/ 0 w 80"/>
                  <a:gd name="T61" fmla="*/ 0 h 79"/>
                  <a:gd name="T62" fmla="*/ 0 w 80"/>
                  <a:gd name="T63" fmla="*/ 0 h 79"/>
                  <a:gd name="T64" fmla="*/ 0 w 80"/>
                  <a:gd name="T65" fmla="*/ 0 h 7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9">
                    <a:moveTo>
                      <a:pt x="46" y="0"/>
                    </a:moveTo>
                    <a:lnTo>
                      <a:pt x="38" y="0"/>
                    </a:lnTo>
                    <a:lnTo>
                      <a:pt x="30" y="0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8"/>
                    </a:lnTo>
                    <a:lnTo>
                      <a:pt x="2" y="24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40" y="79"/>
                    </a:lnTo>
                    <a:lnTo>
                      <a:pt x="49" y="79"/>
                    </a:lnTo>
                    <a:lnTo>
                      <a:pt x="55" y="75"/>
                    </a:lnTo>
                    <a:lnTo>
                      <a:pt x="62" y="72"/>
                    </a:lnTo>
                    <a:lnTo>
                      <a:pt x="68" y="67"/>
                    </a:lnTo>
                    <a:lnTo>
                      <a:pt x="73" y="61"/>
                    </a:lnTo>
                    <a:lnTo>
                      <a:pt x="76" y="54"/>
                    </a:lnTo>
                    <a:lnTo>
                      <a:pt x="78" y="46"/>
                    </a:lnTo>
                    <a:lnTo>
                      <a:pt x="80" y="38"/>
                    </a:lnTo>
                    <a:lnTo>
                      <a:pt x="78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0320" name="Freeform 123"/>
              <p:cNvSpPr/>
              <p:nvPr/>
            </p:nvSpPr>
            <p:spPr bwMode="auto">
              <a:xfrm>
                <a:off x="4216" y="4162"/>
                <a:ext cx="37" cy="39"/>
              </a:xfrm>
              <a:custGeom>
                <a:avLst/>
                <a:gdLst>
                  <a:gd name="T0" fmla="*/ 1 w 73"/>
                  <a:gd name="T1" fmla="*/ 0 h 79"/>
                  <a:gd name="T2" fmla="*/ 1 w 73"/>
                  <a:gd name="T3" fmla="*/ 0 h 79"/>
                  <a:gd name="T4" fmla="*/ 1 w 73"/>
                  <a:gd name="T5" fmla="*/ 0 h 79"/>
                  <a:gd name="T6" fmla="*/ 1 w 73"/>
                  <a:gd name="T7" fmla="*/ 0 h 79"/>
                  <a:gd name="T8" fmla="*/ 1 w 73"/>
                  <a:gd name="T9" fmla="*/ 0 h 79"/>
                  <a:gd name="T10" fmla="*/ 1 w 73"/>
                  <a:gd name="T11" fmla="*/ 0 h 79"/>
                  <a:gd name="T12" fmla="*/ 1 w 73"/>
                  <a:gd name="T13" fmla="*/ 0 h 79"/>
                  <a:gd name="T14" fmla="*/ 1 w 73"/>
                  <a:gd name="T15" fmla="*/ 0 h 79"/>
                  <a:gd name="T16" fmla="*/ 1 w 73"/>
                  <a:gd name="T17" fmla="*/ 0 h 79"/>
                  <a:gd name="T18" fmla="*/ 1 w 73"/>
                  <a:gd name="T19" fmla="*/ 0 h 79"/>
                  <a:gd name="T20" fmla="*/ 1 w 73"/>
                  <a:gd name="T21" fmla="*/ 0 h 79"/>
                  <a:gd name="T22" fmla="*/ 1 w 73"/>
                  <a:gd name="T23" fmla="*/ 0 h 79"/>
                  <a:gd name="T24" fmla="*/ 0 w 73"/>
                  <a:gd name="T25" fmla="*/ 0 h 79"/>
                  <a:gd name="T26" fmla="*/ 0 w 73"/>
                  <a:gd name="T27" fmla="*/ 0 h 79"/>
                  <a:gd name="T28" fmla="*/ 0 w 73"/>
                  <a:gd name="T29" fmla="*/ 0 h 79"/>
                  <a:gd name="T30" fmla="*/ 1 w 73"/>
                  <a:gd name="T31" fmla="*/ 0 h 79"/>
                  <a:gd name="T32" fmla="*/ 1 w 73"/>
                  <a:gd name="T33" fmla="*/ 0 h 79"/>
                  <a:gd name="T34" fmla="*/ 1 w 73"/>
                  <a:gd name="T35" fmla="*/ 0 h 79"/>
                  <a:gd name="T36" fmla="*/ 1 w 73"/>
                  <a:gd name="T37" fmla="*/ 0 h 79"/>
                  <a:gd name="T38" fmla="*/ 1 w 73"/>
                  <a:gd name="T39" fmla="*/ 0 h 79"/>
                  <a:gd name="T40" fmla="*/ 1 w 73"/>
                  <a:gd name="T41" fmla="*/ 0 h 79"/>
                  <a:gd name="T42" fmla="*/ 1 w 73"/>
                  <a:gd name="T43" fmla="*/ 0 h 79"/>
                  <a:gd name="T44" fmla="*/ 1 w 73"/>
                  <a:gd name="T45" fmla="*/ 0 h 79"/>
                  <a:gd name="T46" fmla="*/ 1 w 73"/>
                  <a:gd name="T47" fmla="*/ 0 h 79"/>
                  <a:gd name="T48" fmla="*/ 1 w 73"/>
                  <a:gd name="T49" fmla="*/ 0 h 79"/>
                  <a:gd name="T50" fmla="*/ 1 w 73"/>
                  <a:gd name="T51" fmla="*/ 0 h 79"/>
                  <a:gd name="T52" fmla="*/ 1 w 73"/>
                  <a:gd name="T53" fmla="*/ 0 h 79"/>
                  <a:gd name="T54" fmla="*/ 1 w 73"/>
                  <a:gd name="T55" fmla="*/ 0 h 79"/>
                  <a:gd name="T56" fmla="*/ 1 w 73"/>
                  <a:gd name="T57" fmla="*/ 0 h 79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73" h="79">
                    <a:moveTo>
                      <a:pt x="73" y="19"/>
                    </a:moveTo>
                    <a:lnTo>
                      <a:pt x="69" y="12"/>
                    </a:lnTo>
                    <a:lnTo>
                      <a:pt x="62" y="7"/>
                    </a:lnTo>
                    <a:lnTo>
                      <a:pt x="54" y="2"/>
                    </a:lnTo>
                    <a:lnTo>
                      <a:pt x="46" y="0"/>
                    </a:lnTo>
                    <a:lnTo>
                      <a:pt x="38" y="0"/>
                    </a:lnTo>
                    <a:lnTo>
                      <a:pt x="30" y="1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0" y="12"/>
                    </a:lnTo>
                    <a:lnTo>
                      <a:pt x="5" y="19"/>
                    </a:lnTo>
                    <a:lnTo>
                      <a:pt x="2" y="25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49"/>
                    </a:lnTo>
                    <a:lnTo>
                      <a:pt x="3" y="55"/>
                    </a:lnTo>
                    <a:lnTo>
                      <a:pt x="7" y="62"/>
                    </a:lnTo>
                    <a:lnTo>
                      <a:pt x="11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35" y="79"/>
                    </a:lnTo>
                    <a:lnTo>
                      <a:pt x="38" y="79"/>
                    </a:lnTo>
                    <a:lnTo>
                      <a:pt x="41" y="79"/>
                    </a:lnTo>
                    <a:lnTo>
                      <a:pt x="43" y="79"/>
                    </a:lnTo>
                    <a:lnTo>
                      <a:pt x="48" y="70"/>
                    </a:lnTo>
                    <a:lnTo>
                      <a:pt x="58" y="52"/>
                    </a:lnTo>
                    <a:lnTo>
                      <a:pt x="69" y="31"/>
                    </a:lnTo>
                    <a:lnTo>
                      <a:pt x="73" y="19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0321" name="Freeform 124"/>
              <p:cNvSpPr/>
              <p:nvPr/>
            </p:nvSpPr>
            <p:spPr bwMode="auto">
              <a:xfrm>
                <a:off x="3983" y="4266"/>
                <a:ext cx="31" cy="33"/>
              </a:xfrm>
              <a:custGeom>
                <a:avLst/>
                <a:gdLst>
                  <a:gd name="T0" fmla="*/ 1 w 61"/>
                  <a:gd name="T1" fmla="*/ 1 h 66"/>
                  <a:gd name="T2" fmla="*/ 1 w 61"/>
                  <a:gd name="T3" fmla="*/ 1 h 66"/>
                  <a:gd name="T4" fmla="*/ 1 w 61"/>
                  <a:gd name="T5" fmla="*/ 1 h 66"/>
                  <a:gd name="T6" fmla="*/ 1 w 61"/>
                  <a:gd name="T7" fmla="*/ 1 h 66"/>
                  <a:gd name="T8" fmla="*/ 1 w 61"/>
                  <a:gd name="T9" fmla="*/ 1 h 66"/>
                  <a:gd name="T10" fmla="*/ 1 w 61"/>
                  <a:gd name="T11" fmla="*/ 1 h 66"/>
                  <a:gd name="T12" fmla="*/ 1 w 61"/>
                  <a:gd name="T13" fmla="*/ 1 h 66"/>
                  <a:gd name="T14" fmla="*/ 1 w 61"/>
                  <a:gd name="T15" fmla="*/ 1 h 66"/>
                  <a:gd name="T16" fmla="*/ 1 w 61"/>
                  <a:gd name="T17" fmla="*/ 1 h 66"/>
                  <a:gd name="T18" fmla="*/ 1 w 61"/>
                  <a:gd name="T19" fmla="*/ 1 h 66"/>
                  <a:gd name="T20" fmla="*/ 1 w 61"/>
                  <a:gd name="T21" fmla="*/ 1 h 66"/>
                  <a:gd name="T22" fmla="*/ 1 w 61"/>
                  <a:gd name="T23" fmla="*/ 1 h 66"/>
                  <a:gd name="T24" fmla="*/ 1 w 61"/>
                  <a:gd name="T25" fmla="*/ 1 h 66"/>
                  <a:gd name="T26" fmla="*/ 1 w 61"/>
                  <a:gd name="T27" fmla="*/ 0 h 66"/>
                  <a:gd name="T28" fmla="*/ 1 w 61"/>
                  <a:gd name="T29" fmla="*/ 1 h 66"/>
                  <a:gd name="T30" fmla="*/ 1 w 61"/>
                  <a:gd name="T31" fmla="*/ 1 h 66"/>
                  <a:gd name="T32" fmla="*/ 0 w 61"/>
                  <a:gd name="T33" fmla="*/ 1 h 66"/>
                  <a:gd name="T34" fmla="*/ 1 w 61"/>
                  <a:gd name="T35" fmla="*/ 1 h 66"/>
                  <a:gd name="T36" fmla="*/ 1 w 61"/>
                  <a:gd name="T37" fmla="*/ 1 h 66"/>
                  <a:gd name="T38" fmla="*/ 1 w 61"/>
                  <a:gd name="T39" fmla="*/ 1 h 66"/>
                  <a:gd name="T40" fmla="*/ 1 w 61"/>
                  <a:gd name="T41" fmla="*/ 1 h 66"/>
                  <a:gd name="T42" fmla="*/ 1 w 61"/>
                  <a:gd name="T43" fmla="*/ 1 h 66"/>
                  <a:gd name="T44" fmla="*/ 1 w 61"/>
                  <a:gd name="T45" fmla="*/ 1 h 66"/>
                  <a:gd name="T46" fmla="*/ 1 w 61"/>
                  <a:gd name="T47" fmla="*/ 1 h 66"/>
                  <a:gd name="T48" fmla="*/ 1 w 61"/>
                  <a:gd name="T49" fmla="*/ 1 h 6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61" h="66">
                    <a:moveTo>
                      <a:pt x="53" y="66"/>
                    </a:moveTo>
                    <a:lnTo>
                      <a:pt x="57" y="61"/>
                    </a:lnTo>
                    <a:lnTo>
                      <a:pt x="59" y="56"/>
                    </a:lnTo>
                    <a:lnTo>
                      <a:pt x="60" y="52"/>
                    </a:lnTo>
                    <a:lnTo>
                      <a:pt x="61" y="47"/>
                    </a:lnTo>
                    <a:lnTo>
                      <a:pt x="61" y="39"/>
                    </a:lnTo>
                    <a:lnTo>
                      <a:pt x="60" y="31"/>
                    </a:lnTo>
                    <a:lnTo>
                      <a:pt x="58" y="24"/>
                    </a:lnTo>
                    <a:lnTo>
                      <a:pt x="55" y="17"/>
                    </a:lnTo>
                    <a:lnTo>
                      <a:pt x="50" y="11"/>
                    </a:lnTo>
                    <a:lnTo>
                      <a:pt x="43" y="7"/>
                    </a:lnTo>
                    <a:lnTo>
                      <a:pt x="36" y="3"/>
                    </a:lnTo>
                    <a:lnTo>
                      <a:pt x="29" y="1"/>
                    </a:lnTo>
                    <a:lnTo>
                      <a:pt x="21" y="0"/>
                    </a:lnTo>
                    <a:lnTo>
                      <a:pt x="13" y="1"/>
                    </a:lnTo>
                    <a:lnTo>
                      <a:pt x="6" y="3"/>
                    </a:lnTo>
                    <a:lnTo>
                      <a:pt x="0" y="7"/>
                    </a:lnTo>
                    <a:lnTo>
                      <a:pt x="2" y="9"/>
                    </a:lnTo>
                    <a:lnTo>
                      <a:pt x="5" y="14"/>
                    </a:lnTo>
                    <a:lnTo>
                      <a:pt x="11" y="22"/>
                    </a:lnTo>
                    <a:lnTo>
                      <a:pt x="19" y="31"/>
                    </a:lnTo>
                    <a:lnTo>
                      <a:pt x="27" y="41"/>
                    </a:lnTo>
                    <a:lnTo>
                      <a:pt x="35" y="51"/>
                    </a:lnTo>
                    <a:lnTo>
                      <a:pt x="44" y="59"/>
                    </a:lnTo>
                    <a:lnTo>
                      <a:pt x="53" y="66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0322" name="Freeform 125"/>
              <p:cNvSpPr/>
              <p:nvPr/>
            </p:nvSpPr>
            <p:spPr bwMode="auto">
              <a:xfrm>
                <a:off x="4852" y="4125"/>
                <a:ext cx="17" cy="17"/>
              </a:xfrm>
              <a:custGeom>
                <a:avLst/>
                <a:gdLst>
                  <a:gd name="T0" fmla="*/ 1 w 34"/>
                  <a:gd name="T1" fmla="*/ 1 h 34"/>
                  <a:gd name="T2" fmla="*/ 1 w 34"/>
                  <a:gd name="T3" fmla="*/ 1 h 34"/>
                  <a:gd name="T4" fmla="*/ 1 w 34"/>
                  <a:gd name="T5" fmla="*/ 1 h 34"/>
                  <a:gd name="T6" fmla="*/ 1 w 34"/>
                  <a:gd name="T7" fmla="*/ 1 h 34"/>
                  <a:gd name="T8" fmla="*/ 1 w 34"/>
                  <a:gd name="T9" fmla="*/ 1 h 34"/>
                  <a:gd name="T10" fmla="*/ 1 w 34"/>
                  <a:gd name="T11" fmla="*/ 1 h 34"/>
                  <a:gd name="T12" fmla="*/ 1 w 34"/>
                  <a:gd name="T13" fmla="*/ 1 h 34"/>
                  <a:gd name="T14" fmla="*/ 1 w 34"/>
                  <a:gd name="T15" fmla="*/ 1 h 34"/>
                  <a:gd name="T16" fmla="*/ 1 w 34"/>
                  <a:gd name="T17" fmla="*/ 1 h 34"/>
                  <a:gd name="T18" fmla="*/ 1 w 34"/>
                  <a:gd name="T19" fmla="*/ 0 h 34"/>
                  <a:gd name="T20" fmla="*/ 1 w 34"/>
                  <a:gd name="T21" fmla="*/ 1 h 34"/>
                  <a:gd name="T22" fmla="*/ 1 w 34"/>
                  <a:gd name="T23" fmla="*/ 1 h 34"/>
                  <a:gd name="T24" fmla="*/ 0 w 34"/>
                  <a:gd name="T25" fmla="*/ 1 h 34"/>
                  <a:gd name="T26" fmla="*/ 0 w 34"/>
                  <a:gd name="T27" fmla="*/ 1 h 34"/>
                  <a:gd name="T28" fmla="*/ 1 w 34"/>
                  <a:gd name="T29" fmla="*/ 1 h 34"/>
                  <a:gd name="T30" fmla="*/ 1 w 34"/>
                  <a:gd name="T31" fmla="*/ 1 h 34"/>
                  <a:gd name="T32" fmla="*/ 1 w 34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4">
                    <a:moveTo>
                      <a:pt x="12" y="34"/>
                    </a:moveTo>
                    <a:lnTo>
                      <a:pt x="19" y="34"/>
                    </a:lnTo>
                    <a:lnTo>
                      <a:pt x="24" y="33"/>
                    </a:lnTo>
                    <a:lnTo>
                      <a:pt x="29" y="28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2" y="10"/>
                    </a:lnTo>
                    <a:lnTo>
                      <a:pt x="28" y="5"/>
                    </a:lnTo>
                    <a:lnTo>
                      <a:pt x="22" y="2"/>
                    </a:lnTo>
                    <a:lnTo>
                      <a:pt x="15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6" y="30"/>
                    </a:lnTo>
                    <a:lnTo>
                      <a:pt x="12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0323" name="Freeform 126"/>
              <p:cNvSpPr/>
              <p:nvPr/>
            </p:nvSpPr>
            <p:spPr bwMode="auto">
              <a:xfrm>
                <a:off x="4885" y="4152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0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1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1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8" y="3"/>
                    </a:lnTo>
                    <a:lnTo>
                      <a:pt x="22" y="0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1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0324" name="Freeform 127"/>
              <p:cNvSpPr/>
              <p:nvPr/>
            </p:nvSpPr>
            <p:spPr bwMode="auto">
              <a:xfrm>
                <a:off x="4701" y="4202"/>
                <a:ext cx="17" cy="17"/>
              </a:xfrm>
              <a:custGeom>
                <a:avLst/>
                <a:gdLst>
                  <a:gd name="T0" fmla="*/ 1 w 34"/>
                  <a:gd name="T1" fmla="*/ 1 h 33"/>
                  <a:gd name="T2" fmla="*/ 1 w 34"/>
                  <a:gd name="T3" fmla="*/ 1 h 33"/>
                  <a:gd name="T4" fmla="*/ 1 w 34"/>
                  <a:gd name="T5" fmla="*/ 1 h 33"/>
                  <a:gd name="T6" fmla="*/ 1 w 34"/>
                  <a:gd name="T7" fmla="*/ 1 h 33"/>
                  <a:gd name="T8" fmla="*/ 1 w 34"/>
                  <a:gd name="T9" fmla="*/ 1 h 33"/>
                  <a:gd name="T10" fmla="*/ 1 w 34"/>
                  <a:gd name="T11" fmla="*/ 1 h 33"/>
                  <a:gd name="T12" fmla="*/ 1 w 34"/>
                  <a:gd name="T13" fmla="*/ 1 h 33"/>
                  <a:gd name="T14" fmla="*/ 1 w 34"/>
                  <a:gd name="T15" fmla="*/ 1 h 33"/>
                  <a:gd name="T16" fmla="*/ 1 w 34"/>
                  <a:gd name="T17" fmla="*/ 1 h 33"/>
                  <a:gd name="T18" fmla="*/ 1 w 34"/>
                  <a:gd name="T19" fmla="*/ 0 h 33"/>
                  <a:gd name="T20" fmla="*/ 1 w 34"/>
                  <a:gd name="T21" fmla="*/ 1 h 33"/>
                  <a:gd name="T22" fmla="*/ 1 w 34"/>
                  <a:gd name="T23" fmla="*/ 1 h 33"/>
                  <a:gd name="T24" fmla="*/ 1 w 34"/>
                  <a:gd name="T25" fmla="*/ 1 h 33"/>
                  <a:gd name="T26" fmla="*/ 0 w 34"/>
                  <a:gd name="T27" fmla="*/ 1 h 33"/>
                  <a:gd name="T28" fmla="*/ 1 w 34"/>
                  <a:gd name="T29" fmla="*/ 1 h 33"/>
                  <a:gd name="T30" fmla="*/ 1 w 34"/>
                  <a:gd name="T31" fmla="*/ 1 h 33"/>
                  <a:gd name="T32" fmla="*/ 1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3"/>
                    </a:moveTo>
                    <a:lnTo>
                      <a:pt x="19" y="33"/>
                    </a:lnTo>
                    <a:lnTo>
                      <a:pt x="25" y="32"/>
                    </a:lnTo>
                    <a:lnTo>
                      <a:pt x="29" y="28"/>
                    </a:lnTo>
                    <a:lnTo>
                      <a:pt x="33" y="22"/>
                    </a:lnTo>
                    <a:lnTo>
                      <a:pt x="34" y="16"/>
                    </a:lnTo>
                    <a:lnTo>
                      <a:pt x="33" y="9"/>
                    </a:lnTo>
                    <a:lnTo>
                      <a:pt x="28" y="5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10" y="2"/>
                    </a:lnTo>
                    <a:lnTo>
                      <a:pt x="5" y="6"/>
                    </a:lnTo>
                    <a:lnTo>
                      <a:pt x="2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30"/>
                    </a:lnTo>
                    <a:lnTo>
                      <a:pt x="12" y="3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0325" name="Freeform 128"/>
              <p:cNvSpPr/>
              <p:nvPr/>
            </p:nvSpPr>
            <p:spPr bwMode="auto">
              <a:xfrm>
                <a:off x="4742" y="4201"/>
                <a:ext cx="16" cy="17"/>
              </a:xfrm>
              <a:custGeom>
                <a:avLst/>
                <a:gdLst>
                  <a:gd name="T0" fmla="*/ 0 w 34"/>
                  <a:gd name="T1" fmla="*/ 1 h 33"/>
                  <a:gd name="T2" fmla="*/ 0 w 34"/>
                  <a:gd name="T3" fmla="*/ 1 h 33"/>
                  <a:gd name="T4" fmla="*/ 0 w 34"/>
                  <a:gd name="T5" fmla="*/ 1 h 33"/>
                  <a:gd name="T6" fmla="*/ 0 w 34"/>
                  <a:gd name="T7" fmla="*/ 1 h 33"/>
                  <a:gd name="T8" fmla="*/ 0 w 34"/>
                  <a:gd name="T9" fmla="*/ 1 h 33"/>
                  <a:gd name="T10" fmla="*/ 0 w 34"/>
                  <a:gd name="T11" fmla="*/ 1 h 33"/>
                  <a:gd name="T12" fmla="*/ 0 w 34"/>
                  <a:gd name="T13" fmla="*/ 1 h 33"/>
                  <a:gd name="T14" fmla="*/ 0 w 34"/>
                  <a:gd name="T15" fmla="*/ 1 h 33"/>
                  <a:gd name="T16" fmla="*/ 0 w 34"/>
                  <a:gd name="T17" fmla="*/ 1 h 33"/>
                  <a:gd name="T18" fmla="*/ 0 w 34"/>
                  <a:gd name="T19" fmla="*/ 0 h 33"/>
                  <a:gd name="T20" fmla="*/ 0 w 34"/>
                  <a:gd name="T21" fmla="*/ 1 h 33"/>
                  <a:gd name="T22" fmla="*/ 0 w 34"/>
                  <a:gd name="T23" fmla="*/ 1 h 33"/>
                  <a:gd name="T24" fmla="*/ 0 w 34"/>
                  <a:gd name="T25" fmla="*/ 1 h 33"/>
                  <a:gd name="T26" fmla="*/ 0 w 34"/>
                  <a:gd name="T27" fmla="*/ 1 h 33"/>
                  <a:gd name="T28" fmla="*/ 0 w 34"/>
                  <a:gd name="T29" fmla="*/ 1 h 33"/>
                  <a:gd name="T30" fmla="*/ 0 w 34"/>
                  <a:gd name="T31" fmla="*/ 1 h 33"/>
                  <a:gd name="T32" fmla="*/ 0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2"/>
                    </a:moveTo>
                    <a:lnTo>
                      <a:pt x="19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1" y="9"/>
                    </a:lnTo>
                    <a:lnTo>
                      <a:pt x="28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0326" name="Freeform 129"/>
              <p:cNvSpPr/>
              <p:nvPr/>
            </p:nvSpPr>
            <p:spPr bwMode="auto">
              <a:xfrm>
                <a:off x="4782" y="4209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1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5" y="29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0327" name="Freeform 130"/>
              <p:cNvSpPr/>
              <p:nvPr/>
            </p:nvSpPr>
            <p:spPr bwMode="auto">
              <a:xfrm>
                <a:off x="4820" y="4226"/>
                <a:ext cx="17" cy="17"/>
              </a:xfrm>
              <a:custGeom>
                <a:avLst/>
                <a:gdLst>
                  <a:gd name="T0" fmla="*/ 1 w 33"/>
                  <a:gd name="T1" fmla="*/ 1 h 34"/>
                  <a:gd name="T2" fmla="*/ 1 w 33"/>
                  <a:gd name="T3" fmla="*/ 1 h 34"/>
                  <a:gd name="T4" fmla="*/ 1 w 33"/>
                  <a:gd name="T5" fmla="*/ 1 h 34"/>
                  <a:gd name="T6" fmla="*/ 1 w 33"/>
                  <a:gd name="T7" fmla="*/ 1 h 34"/>
                  <a:gd name="T8" fmla="*/ 1 w 33"/>
                  <a:gd name="T9" fmla="*/ 1 h 34"/>
                  <a:gd name="T10" fmla="*/ 1 w 33"/>
                  <a:gd name="T11" fmla="*/ 1 h 34"/>
                  <a:gd name="T12" fmla="*/ 1 w 33"/>
                  <a:gd name="T13" fmla="*/ 1 h 34"/>
                  <a:gd name="T14" fmla="*/ 1 w 33"/>
                  <a:gd name="T15" fmla="*/ 1 h 34"/>
                  <a:gd name="T16" fmla="*/ 1 w 33"/>
                  <a:gd name="T17" fmla="*/ 1 h 34"/>
                  <a:gd name="T18" fmla="*/ 1 w 33"/>
                  <a:gd name="T19" fmla="*/ 0 h 34"/>
                  <a:gd name="T20" fmla="*/ 1 w 33"/>
                  <a:gd name="T21" fmla="*/ 1 h 34"/>
                  <a:gd name="T22" fmla="*/ 1 w 33"/>
                  <a:gd name="T23" fmla="*/ 1 h 34"/>
                  <a:gd name="T24" fmla="*/ 1 w 33"/>
                  <a:gd name="T25" fmla="*/ 1 h 34"/>
                  <a:gd name="T26" fmla="*/ 0 w 33"/>
                  <a:gd name="T27" fmla="*/ 1 h 34"/>
                  <a:gd name="T28" fmla="*/ 1 w 33"/>
                  <a:gd name="T29" fmla="*/ 1 h 34"/>
                  <a:gd name="T30" fmla="*/ 1 w 33"/>
                  <a:gd name="T31" fmla="*/ 1 h 34"/>
                  <a:gd name="T32" fmla="*/ 1 w 33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4">
                    <a:moveTo>
                      <a:pt x="11" y="34"/>
                    </a:moveTo>
                    <a:lnTo>
                      <a:pt x="18" y="34"/>
                    </a:lnTo>
                    <a:lnTo>
                      <a:pt x="24" y="33"/>
                    </a:lnTo>
                    <a:lnTo>
                      <a:pt x="30" y="28"/>
                    </a:lnTo>
                    <a:lnTo>
                      <a:pt x="33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7" y="5"/>
                    </a:lnTo>
                    <a:lnTo>
                      <a:pt x="22" y="1"/>
                    </a:lnTo>
                    <a:lnTo>
                      <a:pt x="16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1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5" y="30"/>
                    </a:lnTo>
                    <a:lnTo>
                      <a:pt x="11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0328" name="Freeform 131"/>
              <p:cNvSpPr/>
              <p:nvPr/>
            </p:nvSpPr>
            <p:spPr bwMode="auto">
              <a:xfrm>
                <a:off x="4853" y="4250"/>
                <a:ext cx="16" cy="16"/>
              </a:xfrm>
              <a:custGeom>
                <a:avLst/>
                <a:gdLst>
                  <a:gd name="T0" fmla="*/ 0 w 33"/>
                  <a:gd name="T1" fmla="*/ 0 h 33"/>
                  <a:gd name="T2" fmla="*/ 0 w 33"/>
                  <a:gd name="T3" fmla="*/ 0 h 33"/>
                  <a:gd name="T4" fmla="*/ 0 w 33"/>
                  <a:gd name="T5" fmla="*/ 0 h 33"/>
                  <a:gd name="T6" fmla="*/ 0 w 33"/>
                  <a:gd name="T7" fmla="*/ 0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0 h 33"/>
                  <a:gd name="T14" fmla="*/ 0 w 33"/>
                  <a:gd name="T15" fmla="*/ 0 h 33"/>
                  <a:gd name="T16" fmla="*/ 0 w 33"/>
                  <a:gd name="T17" fmla="*/ 0 h 33"/>
                  <a:gd name="T18" fmla="*/ 0 w 33"/>
                  <a:gd name="T19" fmla="*/ 0 h 33"/>
                  <a:gd name="T20" fmla="*/ 0 w 33"/>
                  <a:gd name="T21" fmla="*/ 0 h 33"/>
                  <a:gd name="T22" fmla="*/ 0 w 33"/>
                  <a:gd name="T23" fmla="*/ 0 h 33"/>
                  <a:gd name="T24" fmla="*/ 0 w 33"/>
                  <a:gd name="T25" fmla="*/ 0 h 33"/>
                  <a:gd name="T26" fmla="*/ 0 w 33"/>
                  <a:gd name="T27" fmla="*/ 0 h 33"/>
                  <a:gd name="T28" fmla="*/ 0 w 33"/>
                  <a:gd name="T29" fmla="*/ 0 h 33"/>
                  <a:gd name="T30" fmla="*/ 0 w 33"/>
                  <a:gd name="T31" fmla="*/ 0 h 33"/>
                  <a:gd name="T32" fmla="*/ 0 w 33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2" y="32"/>
                    </a:moveTo>
                    <a:lnTo>
                      <a:pt x="18" y="33"/>
                    </a:lnTo>
                    <a:lnTo>
                      <a:pt x="25" y="32"/>
                    </a:lnTo>
                    <a:lnTo>
                      <a:pt x="29" y="27"/>
                    </a:lnTo>
                    <a:lnTo>
                      <a:pt x="33" y="21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1" y="1"/>
                    </a:lnTo>
                    <a:lnTo>
                      <a:pt x="15" y="0"/>
                    </a:lnTo>
                    <a:lnTo>
                      <a:pt x="8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0329" name="Freeform 132"/>
              <p:cNvSpPr/>
              <p:nvPr/>
            </p:nvSpPr>
            <p:spPr bwMode="auto">
              <a:xfrm>
                <a:off x="4680" y="4230"/>
                <a:ext cx="188" cy="72"/>
              </a:xfrm>
              <a:custGeom>
                <a:avLst/>
                <a:gdLst>
                  <a:gd name="T0" fmla="*/ 1 w 376"/>
                  <a:gd name="T1" fmla="*/ 1 h 144"/>
                  <a:gd name="T2" fmla="*/ 1 w 376"/>
                  <a:gd name="T3" fmla="*/ 1 h 144"/>
                  <a:gd name="T4" fmla="*/ 1 w 376"/>
                  <a:gd name="T5" fmla="*/ 1 h 144"/>
                  <a:gd name="T6" fmla="*/ 1 w 376"/>
                  <a:gd name="T7" fmla="*/ 1 h 144"/>
                  <a:gd name="T8" fmla="*/ 1 w 376"/>
                  <a:gd name="T9" fmla="*/ 1 h 144"/>
                  <a:gd name="T10" fmla="*/ 1 w 376"/>
                  <a:gd name="T11" fmla="*/ 1 h 144"/>
                  <a:gd name="T12" fmla="*/ 1 w 376"/>
                  <a:gd name="T13" fmla="*/ 1 h 144"/>
                  <a:gd name="T14" fmla="*/ 1 w 376"/>
                  <a:gd name="T15" fmla="*/ 1 h 144"/>
                  <a:gd name="T16" fmla="*/ 1 w 376"/>
                  <a:gd name="T17" fmla="*/ 1 h 144"/>
                  <a:gd name="T18" fmla="*/ 1 w 376"/>
                  <a:gd name="T19" fmla="*/ 1 h 144"/>
                  <a:gd name="T20" fmla="*/ 1 w 376"/>
                  <a:gd name="T21" fmla="*/ 1 h 144"/>
                  <a:gd name="T22" fmla="*/ 1 w 376"/>
                  <a:gd name="T23" fmla="*/ 1 h 144"/>
                  <a:gd name="T24" fmla="*/ 1 w 376"/>
                  <a:gd name="T25" fmla="*/ 1 h 144"/>
                  <a:gd name="T26" fmla="*/ 1 w 376"/>
                  <a:gd name="T27" fmla="*/ 1 h 144"/>
                  <a:gd name="T28" fmla="*/ 1 w 376"/>
                  <a:gd name="T29" fmla="*/ 1 h 144"/>
                  <a:gd name="T30" fmla="*/ 1 w 376"/>
                  <a:gd name="T31" fmla="*/ 1 h 144"/>
                  <a:gd name="T32" fmla="*/ 1 w 376"/>
                  <a:gd name="T33" fmla="*/ 1 h 144"/>
                  <a:gd name="T34" fmla="*/ 1 w 376"/>
                  <a:gd name="T35" fmla="*/ 1 h 144"/>
                  <a:gd name="T36" fmla="*/ 1 w 376"/>
                  <a:gd name="T37" fmla="*/ 1 h 144"/>
                  <a:gd name="T38" fmla="*/ 1 w 376"/>
                  <a:gd name="T39" fmla="*/ 0 h 144"/>
                  <a:gd name="T40" fmla="*/ 1 w 376"/>
                  <a:gd name="T41" fmla="*/ 1 h 144"/>
                  <a:gd name="T42" fmla="*/ 1 w 376"/>
                  <a:gd name="T43" fmla="*/ 1 h 144"/>
                  <a:gd name="T44" fmla="*/ 1 w 376"/>
                  <a:gd name="T45" fmla="*/ 1 h 144"/>
                  <a:gd name="T46" fmla="*/ 1 w 376"/>
                  <a:gd name="T47" fmla="*/ 1 h 144"/>
                  <a:gd name="T48" fmla="*/ 0 w 376"/>
                  <a:gd name="T49" fmla="*/ 1 h 144"/>
                  <a:gd name="T50" fmla="*/ 1 w 376"/>
                  <a:gd name="T51" fmla="*/ 1 h 144"/>
                  <a:gd name="T52" fmla="*/ 1 w 376"/>
                  <a:gd name="T53" fmla="*/ 1 h 144"/>
                  <a:gd name="T54" fmla="*/ 1 w 376"/>
                  <a:gd name="T55" fmla="*/ 1 h 144"/>
                  <a:gd name="T56" fmla="*/ 1 w 376"/>
                  <a:gd name="T57" fmla="*/ 1 h 144"/>
                  <a:gd name="T58" fmla="*/ 1 w 376"/>
                  <a:gd name="T59" fmla="*/ 1 h 144"/>
                  <a:gd name="T60" fmla="*/ 1 w 376"/>
                  <a:gd name="T61" fmla="*/ 1 h 144"/>
                  <a:gd name="T62" fmla="*/ 1 w 376"/>
                  <a:gd name="T63" fmla="*/ 1 h 144"/>
                  <a:gd name="T64" fmla="*/ 1 w 376"/>
                  <a:gd name="T65" fmla="*/ 1 h 144"/>
                  <a:gd name="T66" fmla="*/ 1 w 376"/>
                  <a:gd name="T67" fmla="*/ 1 h 144"/>
                  <a:gd name="T68" fmla="*/ 1 w 376"/>
                  <a:gd name="T69" fmla="*/ 1 h 144"/>
                  <a:gd name="T70" fmla="*/ 1 w 376"/>
                  <a:gd name="T71" fmla="*/ 1 h 144"/>
                  <a:gd name="T72" fmla="*/ 1 w 376"/>
                  <a:gd name="T73" fmla="*/ 1 h 144"/>
                  <a:gd name="T74" fmla="*/ 1 w 376"/>
                  <a:gd name="T75" fmla="*/ 1 h 144"/>
                  <a:gd name="T76" fmla="*/ 1 w 376"/>
                  <a:gd name="T77" fmla="*/ 1 h 144"/>
                  <a:gd name="T78" fmla="*/ 1 w 376"/>
                  <a:gd name="T79" fmla="*/ 1 h 144"/>
                  <a:gd name="T80" fmla="*/ 1 w 376"/>
                  <a:gd name="T81" fmla="*/ 1 h 144"/>
                  <a:gd name="T82" fmla="*/ 1 w 376"/>
                  <a:gd name="T83" fmla="*/ 1 h 144"/>
                  <a:gd name="T84" fmla="*/ 1 w 376"/>
                  <a:gd name="T85" fmla="*/ 1 h 144"/>
                  <a:gd name="T86" fmla="*/ 1 w 376"/>
                  <a:gd name="T87" fmla="*/ 1 h 144"/>
                  <a:gd name="T88" fmla="*/ 1 w 376"/>
                  <a:gd name="T89" fmla="*/ 1 h 144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376" h="144">
                    <a:moveTo>
                      <a:pt x="340" y="144"/>
                    </a:moveTo>
                    <a:lnTo>
                      <a:pt x="344" y="141"/>
                    </a:lnTo>
                    <a:lnTo>
                      <a:pt x="349" y="137"/>
                    </a:lnTo>
                    <a:lnTo>
                      <a:pt x="353" y="134"/>
                    </a:lnTo>
                    <a:lnTo>
                      <a:pt x="358" y="130"/>
                    </a:lnTo>
                    <a:lnTo>
                      <a:pt x="363" y="127"/>
                    </a:lnTo>
                    <a:lnTo>
                      <a:pt x="367" y="122"/>
                    </a:lnTo>
                    <a:lnTo>
                      <a:pt x="372" y="119"/>
                    </a:lnTo>
                    <a:lnTo>
                      <a:pt x="376" y="114"/>
                    </a:lnTo>
                    <a:lnTo>
                      <a:pt x="358" y="95"/>
                    </a:lnTo>
                    <a:lnTo>
                      <a:pt x="337" y="76"/>
                    </a:lnTo>
                    <a:lnTo>
                      <a:pt x="314" y="60"/>
                    </a:lnTo>
                    <a:lnTo>
                      <a:pt x="291" y="46"/>
                    </a:lnTo>
                    <a:lnTo>
                      <a:pt x="266" y="34"/>
                    </a:lnTo>
                    <a:lnTo>
                      <a:pt x="239" y="23"/>
                    </a:lnTo>
                    <a:lnTo>
                      <a:pt x="213" y="15"/>
                    </a:lnTo>
                    <a:lnTo>
                      <a:pt x="186" y="9"/>
                    </a:lnTo>
                    <a:lnTo>
                      <a:pt x="160" y="5"/>
                    </a:lnTo>
                    <a:lnTo>
                      <a:pt x="133" y="1"/>
                    </a:lnTo>
                    <a:lnTo>
                      <a:pt x="108" y="0"/>
                    </a:lnTo>
                    <a:lnTo>
                      <a:pt x="83" y="1"/>
                    </a:lnTo>
                    <a:lnTo>
                      <a:pt x="60" y="4"/>
                    </a:lnTo>
                    <a:lnTo>
                      <a:pt x="38" y="7"/>
                    </a:lnTo>
                    <a:lnTo>
                      <a:pt x="17" y="13"/>
                    </a:lnTo>
                    <a:lnTo>
                      <a:pt x="0" y="20"/>
                    </a:lnTo>
                    <a:lnTo>
                      <a:pt x="4" y="32"/>
                    </a:lnTo>
                    <a:lnTo>
                      <a:pt x="9" y="45"/>
                    </a:lnTo>
                    <a:lnTo>
                      <a:pt x="15" y="58"/>
                    </a:lnTo>
                    <a:lnTo>
                      <a:pt x="21" y="69"/>
                    </a:lnTo>
                    <a:lnTo>
                      <a:pt x="40" y="60"/>
                    </a:lnTo>
                    <a:lnTo>
                      <a:pt x="61" y="54"/>
                    </a:lnTo>
                    <a:lnTo>
                      <a:pt x="83" y="50"/>
                    </a:lnTo>
                    <a:lnTo>
                      <a:pt x="106" y="47"/>
                    </a:lnTo>
                    <a:lnTo>
                      <a:pt x="128" y="47"/>
                    </a:lnTo>
                    <a:lnTo>
                      <a:pt x="151" y="49"/>
                    </a:lnTo>
                    <a:lnTo>
                      <a:pt x="174" y="52"/>
                    </a:lnTo>
                    <a:lnTo>
                      <a:pt x="197" y="58"/>
                    </a:lnTo>
                    <a:lnTo>
                      <a:pt x="219" y="65"/>
                    </a:lnTo>
                    <a:lnTo>
                      <a:pt x="241" y="73"/>
                    </a:lnTo>
                    <a:lnTo>
                      <a:pt x="261" y="82"/>
                    </a:lnTo>
                    <a:lnTo>
                      <a:pt x="280" y="92"/>
                    </a:lnTo>
                    <a:lnTo>
                      <a:pt x="298" y="104"/>
                    </a:lnTo>
                    <a:lnTo>
                      <a:pt x="314" y="117"/>
                    </a:lnTo>
                    <a:lnTo>
                      <a:pt x="328" y="130"/>
                    </a:lnTo>
                    <a:lnTo>
                      <a:pt x="340" y="144"/>
                    </a:lnTo>
                    <a:close/>
                  </a:path>
                </a:pathLst>
              </a:custGeom>
              <a:solidFill>
                <a:srgbClr val="D100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0330" name="Freeform 133"/>
              <p:cNvSpPr/>
              <p:nvPr/>
            </p:nvSpPr>
            <p:spPr bwMode="auto">
              <a:xfrm>
                <a:off x="3482" y="4271"/>
                <a:ext cx="1433" cy="69"/>
              </a:xfrm>
              <a:custGeom>
                <a:avLst/>
                <a:gdLst>
                  <a:gd name="T0" fmla="*/ 0 w 2868"/>
                  <a:gd name="T1" fmla="*/ 1 h 137"/>
                  <a:gd name="T2" fmla="*/ 0 w 2868"/>
                  <a:gd name="T3" fmla="*/ 0 h 137"/>
                  <a:gd name="T4" fmla="*/ 0 w 2868"/>
                  <a:gd name="T5" fmla="*/ 0 h 137"/>
                  <a:gd name="T6" fmla="*/ 0 w 2868"/>
                  <a:gd name="T7" fmla="*/ 1 h 137"/>
                  <a:gd name="T8" fmla="*/ 0 w 2868"/>
                  <a:gd name="T9" fmla="*/ 1 h 1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868" h="137">
                    <a:moveTo>
                      <a:pt x="2868" y="134"/>
                    </a:moveTo>
                    <a:lnTo>
                      <a:pt x="2868" y="0"/>
                    </a:lnTo>
                    <a:lnTo>
                      <a:pt x="0" y="0"/>
                    </a:lnTo>
                    <a:lnTo>
                      <a:pt x="7" y="137"/>
                    </a:lnTo>
                    <a:lnTo>
                      <a:pt x="2868" y="134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0331" name="Freeform 134"/>
              <p:cNvSpPr/>
              <p:nvPr/>
            </p:nvSpPr>
            <p:spPr bwMode="auto">
              <a:xfrm>
                <a:off x="3452" y="4178"/>
                <a:ext cx="202" cy="140"/>
              </a:xfrm>
              <a:custGeom>
                <a:avLst/>
                <a:gdLst>
                  <a:gd name="T0" fmla="*/ 1 w 404"/>
                  <a:gd name="T1" fmla="*/ 0 h 281"/>
                  <a:gd name="T2" fmla="*/ 1 w 404"/>
                  <a:gd name="T3" fmla="*/ 0 h 281"/>
                  <a:gd name="T4" fmla="*/ 1 w 404"/>
                  <a:gd name="T5" fmla="*/ 0 h 281"/>
                  <a:gd name="T6" fmla="*/ 1 w 404"/>
                  <a:gd name="T7" fmla="*/ 0 h 281"/>
                  <a:gd name="T8" fmla="*/ 1 w 404"/>
                  <a:gd name="T9" fmla="*/ 0 h 281"/>
                  <a:gd name="T10" fmla="*/ 1 w 404"/>
                  <a:gd name="T11" fmla="*/ 0 h 281"/>
                  <a:gd name="T12" fmla="*/ 1 w 404"/>
                  <a:gd name="T13" fmla="*/ 0 h 281"/>
                  <a:gd name="T14" fmla="*/ 1 w 404"/>
                  <a:gd name="T15" fmla="*/ 0 h 281"/>
                  <a:gd name="T16" fmla="*/ 1 w 404"/>
                  <a:gd name="T17" fmla="*/ 0 h 281"/>
                  <a:gd name="T18" fmla="*/ 1 w 404"/>
                  <a:gd name="T19" fmla="*/ 0 h 281"/>
                  <a:gd name="T20" fmla="*/ 1 w 404"/>
                  <a:gd name="T21" fmla="*/ 0 h 281"/>
                  <a:gd name="T22" fmla="*/ 1 w 404"/>
                  <a:gd name="T23" fmla="*/ 0 h 281"/>
                  <a:gd name="T24" fmla="*/ 1 w 404"/>
                  <a:gd name="T25" fmla="*/ 0 h 281"/>
                  <a:gd name="T26" fmla="*/ 1 w 404"/>
                  <a:gd name="T27" fmla="*/ 0 h 281"/>
                  <a:gd name="T28" fmla="*/ 1 w 404"/>
                  <a:gd name="T29" fmla="*/ 0 h 281"/>
                  <a:gd name="T30" fmla="*/ 1 w 404"/>
                  <a:gd name="T31" fmla="*/ 0 h 281"/>
                  <a:gd name="T32" fmla="*/ 1 w 404"/>
                  <a:gd name="T33" fmla="*/ 0 h 281"/>
                  <a:gd name="T34" fmla="*/ 1 w 404"/>
                  <a:gd name="T35" fmla="*/ 0 h 281"/>
                  <a:gd name="T36" fmla="*/ 1 w 404"/>
                  <a:gd name="T37" fmla="*/ 0 h 281"/>
                  <a:gd name="T38" fmla="*/ 1 w 404"/>
                  <a:gd name="T39" fmla="*/ 0 h 281"/>
                  <a:gd name="T40" fmla="*/ 1 w 404"/>
                  <a:gd name="T41" fmla="*/ 0 h 281"/>
                  <a:gd name="T42" fmla="*/ 1 w 404"/>
                  <a:gd name="T43" fmla="*/ 0 h 281"/>
                  <a:gd name="T44" fmla="*/ 1 w 404"/>
                  <a:gd name="T45" fmla="*/ 0 h 281"/>
                  <a:gd name="T46" fmla="*/ 1 w 404"/>
                  <a:gd name="T47" fmla="*/ 0 h 281"/>
                  <a:gd name="T48" fmla="*/ 1 w 404"/>
                  <a:gd name="T49" fmla="*/ 0 h 281"/>
                  <a:gd name="T50" fmla="*/ 1 w 404"/>
                  <a:gd name="T51" fmla="*/ 0 h 281"/>
                  <a:gd name="T52" fmla="*/ 1 w 404"/>
                  <a:gd name="T53" fmla="*/ 0 h 281"/>
                  <a:gd name="T54" fmla="*/ 1 w 404"/>
                  <a:gd name="T55" fmla="*/ 0 h 281"/>
                  <a:gd name="T56" fmla="*/ 1 w 404"/>
                  <a:gd name="T57" fmla="*/ 0 h 281"/>
                  <a:gd name="T58" fmla="*/ 1 w 404"/>
                  <a:gd name="T59" fmla="*/ 0 h 281"/>
                  <a:gd name="T60" fmla="*/ 1 w 404"/>
                  <a:gd name="T61" fmla="*/ 0 h 281"/>
                  <a:gd name="T62" fmla="*/ 1 w 404"/>
                  <a:gd name="T63" fmla="*/ 0 h 281"/>
                  <a:gd name="T64" fmla="*/ 1 w 404"/>
                  <a:gd name="T65" fmla="*/ 0 h 281"/>
                  <a:gd name="T66" fmla="*/ 1 w 404"/>
                  <a:gd name="T67" fmla="*/ 0 h 281"/>
                  <a:gd name="T68" fmla="*/ 1 w 404"/>
                  <a:gd name="T69" fmla="*/ 0 h 281"/>
                  <a:gd name="T70" fmla="*/ 1 w 404"/>
                  <a:gd name="T71" fmla="*/ 0 h 281"/>
                  <a:gd name="T72" fmla="*/ 1 w 404"/>
                  <a:gd name="T73" fmla="*/ 0 h 281"/>
                  <a:gd name="T74" fmla="*/ 1 w 404"/>
                  <a:gd name="T75" fmla="*/ 0 h 281"/>
                  <a:gd name="T76" fmla="*/ 1 w 404"/>
                  <a:gd name="T77" fmla="*/ 0 h 281"/>
                  <a:gd name="T78" fmla="*/ 1 w 404"/>
                  <a:gd name="T79" fmla="*/ 0 h 281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4" h="281">
                    <a:moveTo>
                      <a:pt x="339" y="270"/>
                    </a:moveTo>
                    <a:lnTo>
                      <a:pt x="323" y="270"/>
                    </a:lnTo>
                    <a:lnTo>
                      <a:pt x="306" y="271"/>
                    </a:lnTo>
                    <a:lnTo>
                      <a:pt x="290" y="271"/>
                    </a:lnTo>
                    <a:lnTo>
                      <a:pt x="274" y="271"/>
                    </a:lnTo>
                    <a:lnTo>
                      <a:pt x="258" y="273"/>
                    </a:lnTo>
                    <a:lnTo>
                      <a:pt x="241" y="273"/>
                    </a:lnTo>
                    <a:lnTo>
                      <a:pt x="225" y="274"/>
                    </a:lnTo>
                    <a:lnTo>
                      <a:pt x="209" y="274"/>
                    </a:lnTo>
                    <a:lnTo>
                      <a:pt x="194" y="275"/>
                    </a:lnTo>
                    <a:lnTo>
                      <a:pt x="178" y="276"/>
                    </a:lnTo>
                    <a:lnTo>
                      <a:pt x="163" y="276"/>
                    </a:lnTo>
                    <a:lnTo>
                      <a:pt x="148" y="277"/>
                    </a:lnTo>
                    <a:lnTo>
                      <a:pt x="133" y="278"/>
                    </a:lnTo>
                    <a:lnTo>
                      <a:pt x="118" y="279"/>
                    </a:lnTo>
                    <a:lnTo>
                      <a:pt x="103" y="279"/>
                    </a:lnTo>
                    <a:lnTo>
                      <a:pt x="89" y="281"/>
                    </a:lnTo>
                    <a:lnTo>
                      <a:pt x="86" y="258"/>
                    </a:lnTo>
                    <a:lnTo>
                      <a:pt x="80" y="233"/>
                    </a:lnTo>
                    <a:lnTo>
                      <a:pt x="72" y="209"/>
                    </a:lnTo>
                    <a:lnTo>
                      <a:pt x="62" y="185"/>
                    </a:lnTo>
                    <a:lnTo>
                      <a:pt x="49" y="163"/>
                    </a:lnTo>
                    <a:lnTo>
                      <a:pt x="34" y="142"/>
                    </a:lnTo>
                    <a:lnTo>
                      <a:pt x="18" y="125"/>
                    </a:lnTo>
                    <a:lnTo>
                      <a:pt x="0" y="112"/>
                    </a:lnTo>
                    <a:lnTo>
                      <a:pt x="20" y="118"/>
                    </a:lnTo>
                    <a:lnTo>
                      <a:pt x="40" y="127"/>
                    </a:lnTo>
                    <a:lnTo>
                      <a:pt x="57" y="139"/>
                    </a:lnTo>
                    <a:lnTo>
                      <a:pt x="73" y="155"/>
                    </a:lnTo>
                    <a:lnTo>
                      <a:pt x="89" y="173"/>
                    </a:lnTo>
                    <a:lnTo>
                      <a:pt x="103" y="196"/>
                    </a:lnTo>
                    <a:lnTo>
                      <a:pt x="118" y="223"/>
                    </a:lnTo>
                    <a:lnTo>
                      <a:pt x="133" y="254"/>
                    </a:lnTo>
                    <a:lnTo>
                      <a:pt x="140" y="223"/>
                    </a:lnTo>
                    <a:lnTo>
                      <a:pt x="142" y="188"/>
                    </a:lnTo>
                    <a:lnTo>
                      <a:pt x="142" y="153"/>
                    </a:lnTo>
                    <a:lnTo>
                      <a:pt x="139" y="116"/>
                    </a:lnTo>
                    <a:lnTo>
                      <a:pt x="133" y="81"/>
                    </a:lnTo>
                    <a:lnTo>
                      <a:pt x="125" y="50"/>
                    </a:lnTo>
                    <a:lnTo>
                      <a:pt x="115" y="23"/>
                    </a:lnTo>
                    <a:lnTo>
                      <a:pt x="102" y="5"/>
                    </a:lnTo>
                    <a:lnTo>
                      <a:pt x="121" y="18"/>
                    </a:lnTo>
                    <a:lnTo>
                      <a:pt x="140" y="34"/>
                    </a:lnTo>
                    <a:lnTo>
                      <a:pt x="157" y="53"/>
                    </a:lnTo>
                    <a:lnTo>
                      <a:pt x="174" y="78"/>
                    </a:lnTo>
                    <a:lnTo>
                      <a:pt x="188" y="106"/>
                    </a:lnTo>
                    <a:lnTo>
                      <a:pt x="201" y="141"/>
                    </a:lnTo>
                    <a:lnTo>
                      <a:pt x="212" y="183"/>
                    </a:lnTo>
                    <a:lnTo>
                      <a:pt x="218" y="231"/>
                    </a:lnTo>
                    <a:lnTo>
                      <a:pt x="229" y="208"/>
                    </a:lnTo>
                    <a:lnTo>
                      <a:pt x="237" y="183"/>
                    </a:lnTo>
                    <a:lnTo>
                      <a:pt x="243" y="154"/>
                    </a:lnTo>
                    <a:lnTo>
                      <a:pt x="245" y="124"/>
                    </a:lnTo>
                    <a:lnTo>
                      <a:pt x="245" y="93"/>
                    </a:lnTo>
                    <a:lnTo>
                      <a:pt x="241" y="62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0" y="30"/>
                    </a:lnTo>
                    <a:lnTo>
                      <a:pt x="255" y="57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8" y="128"/>
                    </a:lnTo>
                    <a:lnTo>
                      <a:pt x="294" y="151"/>
                    </a:lnTo>
                    <a:lnTo>
                      <a:pt x="298" y="173"/>
                    </a:lnTo>
                    <a:lnTo>
                      <a:pt x="299" y="195"/>
                    </a:lnTo>
                    <a:lnTo>
                      <a:pt x="312" y="173"/>
                    </a:lnTo>
                    <a:lnTo>
                      <a:pt x="326" y="148"/>
                    </a:lnTo>
                    <a:lnTo>
                      <a:pt x="340" y="121"/>
                    </a:lnTo>
                    <a:lnTo>
                      <a:pt x="354" y="94"/>
                    </a:lnTo>
                    <a:lnTo>
                      <a:pt x="366" y="67"/>
                    </a:lnTo>
                    <a:lnTo>
                      <a:pt x="375" y="42"/>
                    </a:lnTo>
                    <a:lnTo>
                      <a:pt x="382" y="20"/>
                    </a:lnTo>
                    <a:lnTo>
                      <a:pt x="384" y="3"/>
                    </a:lnTo>
                    <a:lnTo>
                      <a:pt x="392" y="27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4" y="112"/>
                    </a:lnTo>
                    <a:lnTo>
                      <a:pt x="398" y="146"/>
                    </a:lnTo>
                    <a:lnTo>
                      <a:pt x="388" y="184"/>
                    </a:lnTo>
                    <a:lnTo>
                      <a:pt x="368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0332" name="Freeform 135"/>
              <p:cNvSpPr/>
              <p:nvPr/>
            </p:nvSpPr>
            <p:spPr bwMode="auto">
              <a:xfrm>
                <a:off x="4880" y="4200"/>
                <a:ext cx="51" cy="71"/>
              </a:xfrm>
              <a:custGeom>
                <a:avLst/>
                <a:gdLst>
                  <a:gd name="T0" fmla="*/ 1 w 102"/>
                  <a:gd name="T1" fmla="*/ 1 h 142"/>
                  <a:gd name="T2" fmla="*/ 0 w 102"/>
                  <a:gd name="T3" fmla="*/ 1 h 142"/>
                  <a:gd name="T4" fmla="*/ 1 w 102"/>
                  <a:gd name="T5" fmla="*/ 1 h 142"/>
                  <a:gd name="T6" fmla="*/ 1 w 102"/>
                  <a:gd name="T7" fmla="*/ 1 h 142"/>
                  <a:gd name="T8" fmla="*/ 1 w 102"/>
                  <a:gd name="T9" fmla="*/ 1 h 142"/>
                  <a:gd name="T10" fmla="*/ 1 w 102"/>
                  <a:gd name="T11" fmla="*/ 1 h 142"/>
                  <a:gd name="T12" fmla="*/ 1 w 102"/>
                  <a:gd name="T13" fmla="*/ 1 h 142"/>
                  <a:gd name="T14" fmla="*/ 1 w 102"/>
                  <a:gd name="T15" fmla="*/ 1 h 142"/>
                  <a:gd name="T16" fmla="*/ 1 w 102"/>
                  <a:gd name="T17" fmla="*/ 1 h 142"/>
                  <a:gd name="T18" fmla="*/ 1 w 102"/>
                  <a:gd name="T19" fmla="*/ 0 h 142"/>
                  <a:gd name="T20" fmla="*/ 1 w 102"/>
                  <a:gd name="T21" fmla="*/ 1 h 142"/>
                  <a:gd name="T22" fmla="*/ 1 w 102"/>
                  <a:gd name="T23" fmla="*/ 1 h 142"/>
                  <a:gd name="T24" fmla="*/ 1 w 102"/>
                  <a:gd name="T25" fmla="*/ 1 h 142"/>
                  <a:gd name="T26" fmla="*/ 1 w 102"/>
                  <a:gd name="T27" fmla="*/ 1 h 14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2" h="142">
                    <a:moveTo>
                      <a:pt x="71" y="142"/>
                    </a:moveTo>
                    <a:lnTo>
                      <a:pt x="0" y="142"/>
                    </a:lnTo>
                    <a:lnTo>
                      <a:pt x="6" y="123"/>
                    </a:lnTo>
                    <a:lnTo>
                      <a:pt x="16" y="102"/>
                    </a:lnTo>
                    <a:lnTo>
                      <a:pt x="27" y="82"/>
                    </a:lnTo>
                    <a:lnTo>
                      <a:pt x="41" y="61"/>
                    </a:lnTo>
                    <a:lnTo>
                      <a:pt x="56" y="43"/>
                    </a:lnTo>
                    <a:lnTo>
                      <a:pt x="71" y="26"/>
                    </a:lnTo>
                    <a:lnTo>
                      <a:pt x="87" y="12"/>
                    </a:lnTo>
                    <a:lnTo>
                      <a:pt x="102" y="0"/>
                    </a:lnTo>
                    <a:lnTo>
                      <a:pt x="84" y="41"/>
                    </a:lnTo>
                    <a:lnTo>
                      <a:pt x="74" y="78"/>
                    </a:lnTo>
                    <a:lnTo>
                      <a:pt x="71" y="112"/>
                    </a:lnTo>
                    <a:lnTo>
                      <a:pt x="71" y="14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0333" name="Freeform 136"/>
              <p:cNvSpPr/>
              <p:nvPr/>
            </p:nvSpPr>
            <p:spPr bwMode="auto">
              <a:xfrm>
                <a:off x="3666" y="4127"/>
                <a:ext cx="558" cy="206"/>
              </a:xfrm>
              <a:custGeom>
                <a:avLst/>
                <a:gdLst>
                  <a:gd name="T0" fmla="*/ 0 w 1117"/>
                  <a:gd name="T1" fmla="*/ 1 h 412"/>
                  <a:gd name="T2" fmla="*/ 0 w 1117"/>
                  <a:gd name="T3" fmla="*/ 1 h 412"/>
                  <a:gd name="T4" fmla="*/ 0 w 1117"/>
                  <a:gd name="T5" fmla="*/ 1 h 412"/>
                  <a:gd name="T6" fmla="*/ 0 w 1117"/>
                  <a:gd name="T7" fmla="*/ 1 h 412"/>
                  <a:gd name="T8" fmla="*/ 0 w 1117"/>
                  <a:gd name="T9" fmla="*/ 1 h 412"/>
                  <a:gd name="T10" fmla="*/ 0 w 1117"/>
                  <a:gd name="T11" fmla="*/ 1 h 412"/>
                  <a:gd name="T12" fmla="*/ 0 w 1117"/>
                  <a:gd name="T13" fmla="*/ 1 h 412"/>
                  <a:gd name="T14" fmla="*/ 0 w 1117"/>
                  <a:gd name="T15" fmla="*/ 1 h 412"/>
                  <a:gd name="T16" fmla="*/ 0 w 1117"/>
                  <a:gd name="T17" fmla="*/ 1 h 412"/>
                  <a:gd name="T18" fmla="*/ 0 w 1117"/>
                  <a:gd name="T19" fmla="*/ 1 h 412"/>
                  <a:gd name="T20" fmla="*/ 0 w 1117"/>
                  <a:gd name="T21" fmla="*/ 1 h 412"/>
                  <a:gd name="T22" fmla="*/ 0 w 1117"/>
                  <a:gd name="T23" fmla="*/ 1 h 412"/>
                  <a:gd name="T24" fmla="*/ 0 w 1117"/>
                  <a:gd name="T25" fmla="*/ 1 h 412"/>
                  <a:gd name="T26" fmla="*/ 0 w 1117"/>
                  <a:gd name="T27" fmla="*/ 1 h 412"/>
                  <a:gd name="T28" fmla="*/ 0 w 1117"/>
                  <a:gd name="T29" fmla="*/ 1 h 412"/>
                  <a:gd name="T30" fmla="*/ 0 w 1117"/>
                  <a:gd name="T31" fmla="*/ 1 h 412"/>
                  <a:gd name="T32" fmla="*/ 0 w 1117"/>
                  <a:gd name="T33" fmla="*/ 1 h 412"/>
                  <a:gd name="T34" fmla="*/ 0 w 1117"/>
                  <a:gd name="T35" fmla="*/ 1 h 412"/>
                  <a:gd name="T36" fmla="*/ 0 w 1117"/>
                  <a:gd name="T37" fmla="*/ 1 h 412"/>
                  <a:gd name="T38" fmla="*/ 0 w 1117"/>
                  <a:gd name="T39" fmla="*/ 1 h 412"/>
                  <a:gd name="T40" fmla="*/ 0 w 1117"/>
                  <a:gd name="T41" fmla="*/ 1 h 412"/>
                  <a:gd name="T42" fmla="*/ 0 w 1117"/>
                  <a:gd name="T43" fmla="*/ 1 h 412"/>
                  <a:gd name="T44" fmla="*/ 0 w 1117"/>
                  <a:gd name="T45" fmla="*/ 1 h 412"/>
                  <a:gd name="T46" fmla="*/ 0 w 1117"/>
                  <a:gd name="T47" fmla="*/ 1 h 412"/>
                  <a:gd name="T48" fmla="*/ 0 w 1117"/>
                  <a:gd name="T49" fmla="*/ 1 h 412"/>
                  <a:gd name="T50" fmla="*/ 0 w 1117"/>
                  <a:gd name="T51" fmla="*/ 1 h 412"/>
                  <a:gd name="T52" fmla="*/ 0 w 1117"/>
                  <a:gd name="T53" fmla="*/ 1 h 412"/>
                  <a:gd name="T54" fmla="*/ 0 w 1117"/>
                  <a:gd name="T55" fmla="*/ 1 h 412"/>
                  <a:gd name="T56" fmla="*/ 0 w 1117"/>
                  <a:gd name="T57" fmla="*/ 1 h 412"/>
                  <a:gd name="T58" fmla="*/ 0 w 1117"/>
                  <a:gd name="T59" fmla="*/ 1 h 412"/>
                  <a:gd name="T60" fmla="*/ 0 w 1117"/>
                  <a:gd name="T61" fmla="*/ 1 h 412"/>
                  <a:gd name="T62" fmla="*/ 0 w 1117"/>
                  <a:gd name="T63" fmla="*/ 1 h 412"/>
                  <a:gd name="T64" fmla="*/ 0 w 1117"/>
                  <a:gd name="T65" fmla="*/ 0 h 412"/>
                  <a:gd name="T66" fmla="*/ 0 w 1117"/>
                  <a:gd name="T67" fmla="*/ 1 h 412"/>
                  <a:gd name="T68" fmla="*/ 0 w 1117"/>
                  <a:gd name="T69" fmla="*/ 1 h 412"/>
                  <a:gd name="T70" fmla="*/ 0 w 1117"/>
                  <a:gd name="T71" fmla="*/ 1 h 412"/>
                  <a:gd name="T72" fmla="*/ 0 w 1117"/>
                  <a:gd name="T73" fmla="*/ 1 h 412"/>
                  <a:gd name="T74" fmla="*/ 0 w 1117"/>
                  <a:gd name="T75" fmla="*/ 1 h 412"/>
                  <a:gd name="T76" fmla="*/ 0 w 1117"/>
                  <a:gd name="T77" fmla="*/ 1 h 412"/>
                  <a:gd name="T78" fmla="*/ 0 w 1117"/>
                  <a:gd name="T79" fmla="*/ 1 h 412"/>
                  <a:gd name="T80" fmla="*/ 0 w 1117"/>
                  <a:gd name="T81" fmla="*/ 1 h 412"/>
                  <a:gd name="T82" fmla="*/ 0 w 1117"/>
                  <a:gd name="T83" fmla="*/ 1 h 412"/>
                  <a:gd name="T84" fmla="*/ 0 w 1117"/>
                  <a:gd name="T85" fmla="*/ 1 h 412"/>
                  <a:gd name="T86" fmla="*/ 0 w 1117"/>
                  <a:gd name="T87" fmla="*/ 1 h 412"/>
                  <a:gd name="T88" fmla="*/ 0 w 1117"/>
                  <a:gd name="T89" fmla="*/ 1 h 412"/>
                  <a:gd name="T90" fmla="*/ 0 w 1117"/>
                  <a:gd name="T91" fmla="*/ 1 h 412"/>
                  <a:gd name="T92" fmla="*/ 0 w 1117"/>
                  <a:gd name="T93" fmla="*/ 1 h 412"/>
                  <a:gd name="T94" fmla="*/ 0 w 1117"/>
                  <a:gd name="T95" fmla="*/ 1 h 412"/>
                  <a:gd name="T96" fmla="*/ 0 w 1117"/>
                  <a:gd name="T97" fmla="*/ 1 h 412"/>
                  <a:gd name="T98" fmla="*/ 0 w 1117"/>
                  <a:gd name="T99" fmla="*/ 1 h 412"/>
                  <a:gd name="T100" fmla="*/ 0 w 1117"/>
                  <a:gd name="T101" fmla="*/ 1 h 412"/>
                  <a:gd name="T102" fmla="*/ 0 w 1117"/>
                  <a:gd name="T103" fmla="*/ 1 h 412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1117" h="412">
                    <a:moveTo>
                      <a:pt x="1093" y="212"/>
                    </a:moveTo>
                    <a:lnTo>
                      <a:pt x="1073" y="229"/>
                    </a:lnTo>
                    <a:lnTo>
                      <a:pt x="1052" y="248"/>
                    </a:lnTo>
                    <a:lnTo>
                      <a:pt x="1032" y="265"/>
                    </a:lnTo>
                    <a:lnTo>
                      <a:pt x="1011" y="284"/>
                    </a:lnTo>
                    <a:lnTo>
                      <a:pt x="990" y="301"/>
                    </a:lnTo>
                    <a:lnTo>
                      <a:pt x="971" y="317"/>
                    </a:lnTo>
                    <a:lnTo>
                      <a:pt x="951" y="334"/>
                    </a:lnTo>
                    <a:lnTo>
                      <a:pt x="934" y="349"/>
                    </a:lnTo>
                    <a:lnTo>
                      <a:pt x="917" y="363"/>
                    </a:lnTo>
                    <a:lnTo>
                      <a:pt x="900" y="376"/>
                    </a:lnTo>
                    <a:lnTo>
                      <a:pt x="888" y="387"/>
                    </a:lnTo>
                    <a:lnTo>
                      <a:pt x="876" y="397"/>
                    </a:lnTo>
                    <a:lnTo>
                      <a:pt x="867" y="403"/>
                    </a:lnTo>
                    <a:lnTo>
                      <a:pt x="860" y="409"/>
                    </a:lnTo>
                    <a:lnTo>
                      <a:pt x="857" y="412"/>
                    </a:lnTo>
                    <a:lnTo>
                      <a:pt x="826" y="410"/>
                    </a:lnTo>
                    <a:lnTo>
                      <a:pt x="791" y="409"/>
                    </a:lnTo>
                    <a:lnTo>
                      <a:pt x="753" y="408"/>
                    </a:lnTo>
                    <a:lnTo>
                      <a:pt x="714" y="406"/>
                    </a:lnTo>
                    <a:lnTo>
                      <a:pt x="672" y="403"/>
                    </a:lnTo>
                    <a:lnTo>
                      <a:pt x="630" y="401"/>
                    </a:lnTo>
                    <a:lnTo>
                      <a:pt x="587" y="399"/>
                    </a:lnTo>
                    <a:lnTo>
                      <a:pt x="542" y="395"/>
                    </a:lnTo>
                    <a:lnTo>
                      <a:pt x="499" y="393"/>
                    </a:lnTo>
                    <a:lnTo>
                      <a:pt x="455" y="391"/>
                    </a:lnTo>
                    <a:lnTo>
                      <a:pt x="412" y="387"/>
                    </a:lnTo>
                    <a:lnTo>
                      <a:pt x="371" y="385"/>
                    </a:lnTo>
                    <a:lnTo>
                      <a:pt x="330" y="383"/>
                    </a:lnTo>
                    <a:lnTo>
                      <a:pt x="292" y="380"/>
                    </a:lnTo>
                    <a:lnTo>
                      <a:pt x="257" y="378"/>
                    </a:lnTo>
                    <a:lnTo>
                      <a:pt x="224" y="377"/>
                    </a:lnTo>
                    <a:lnTo>
                      <a:pt x="209" y="376"/>
                    </a:lnTo>
                    <a:lnTo>
                      <a:pt x="193" y="376"/>
                    </a:lnTo>
                    <a:lnTo>
                      <a:pt x="178" y="375"/>
                    </a:lnTo>
                    <a:lnTo>
                      <a:pt x="162" y="375"/>
                    </a:lnTo>
                    <a:lnTo>
                      <a:pt x="147" y="374"/>
                    </a:lnTo>
                    <a:lnTo>
                      <a:pt x="131" y="374"/>
                    </a:lnTo>
                    <a:lnTo>
                      <a:pt x="116" y="372"/>
                    </a:lnTo>
                    <a:lnTo>
                      <a:pt x="101" y="372"/>
                    </a:lnTo>
                    <a:lnTo>
                      <a:pt x="80" y="334"/>
                    </a:lnTo>
                    <a:lnTo>
                      <a:pt x="63" y="289"/>
                    </a:lnTo>
                    <a:lnTo>
                      <a:pt x="48" y="241"/>
                    </a:lnTo>
                    <a:lnTo>
                      <a:pt x="36" y="190"/>
                    </a:lnTo>
                    <a:lnTo>
                      <a:pt x="24" y="142"/>
                    </a:lnTo>
                    <a:lnTo>
                      <a:pt x="15" y="97"/>
                    </a:lnTo>
                    <a:lnTo>
                      <a:pt x="7" y="58"/>
                    </a:lnTo>
                    <a:lnTo>
                      <a:pt x="0" y="28"/>
                    </a:lnTo>
                    <a:lnTo>
                      <a:pt x="11" y="62"/>
                    </a:lnTo>
                    <a:lnTo>
                      <a:pt x="25" y="100"/>
                    </a:lnTo>
                    <a:lnTo>
                      <a:pt x="41" y="141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4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1" y="284"/>
                    </a:lnTo>
                    <a:lnTo>
                      <a:pt x="138" y="257"/>
                    </a:lnTo>
                    <a:lnTo>
                      <a:pt x="146" y="234"/>
                    </a:lnTo>
                    <a:lnTo>
                      <a:pt x="156" y="211"/>
                    </a:lnTo>
                    <a:lnTo>
                      <a:pt x="169" y="191"/>
                    </a:lnTo>
                    <a:lnTo>
                      <a:pt x="184" y="172"/>
                    </a:lnTo>
                    <a:lnTo>
                      <a:pt x="204" y="153"/>
                    </a:lnTo>
                    <a:lnTo>
                      <a:pt x="227" y="136"/>
                    </a:lnTo>
                    <a:lnTo>
                      <a:pt x="214" y="158"/>
                    </a:lnTo>
                    <a:lnTo>
                      <a:pt x="201" y="184"/>
                    </a:lnTo>
                    <a:lnTo>
                      <a:pt x="191" y="216"/>
                    </a:lnTo>
                    <a:lnTo>
                      <a:pt x="184" y="248"/>
                    </a:lnTo>
                    <a:lnTo>
                      <a:pt x="182" y="281"/>
                    </a:lnTo>
                    <a:lnTo>
                      <a:pt x="188" y="314"/>
                    </a:lnTo>
                    <a:lnTo>
                      <a:pt x="200" y="344"/>
                    </a:lnTo>
                    <a:lnTo>
                      <a:pt x="224" y="370"/>
                    </a:lnTo>
                    <a:lnTo>
                      <a:pt x="250" y="344"/>
                    </a:lnTo>
                    <a:lnTo>
                      <a:pt x="270" y="305"/>
                    </a:lnTo>
                    <a:lnTo>
                      <a:pt x="284" y="261"/>
                    </a:lnTo>
                    <a:lnTo>
                      <a:pt x="291" y="211"/>
                    </a:lnTo>
                    <a:lnTo>
                      <a:pt x="290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7" y="8"/>
                    </a:lnTo>
                    <a:lnTo>
                      <a:pt x="261" y="35"/>
                    </a:lnTo>
                    <a:lnTo>
                      <a:pt x="282" y="63"/>
                    </a:lnTo>
                    <a:lnTo>
                      <a:pt x="299" y="96"/>
                    </a:lnTo>
                    <a:lnTo>
                      <a:pt x="314" y="130"/>
                    </a:lnTo>
                    <a:lnTo>
                      <a:pt x="326" y="168"/>
                    </a:lnTo>
                    <a:lnTo>
                      <a:pt x="334" y="211"/>
                    </a:lnTo>
                    <a:lnTo>
                      <a:pt x="340" y="258"/>
                    </a:lnTo>
                    <a:lnTo>
                      <a:pt x="341" y="309"/>
                    </a:lnTo>
                    <a:lnTo>
                      <a:pt x="355" y="288"/>
                    </a:lnTo>
                    <a:lnTo>
                      <a:pt x="371" y="266"/>
                    </a:lnTo>
                    <a:lnTo>
                      <a:pt x="389" y="244"/>
                    </a:lnTo>
                    <a:lnTo>
                      <a:pt x="409" y="222"/>
                    </a:lnTo>
                    <a:lnTo>
                      <a:pt x="429" y="203"/>
                    </a:lnTo>
                    <a:lnTo>
                      <a:pt x="450" y="184"/>
                    </a:lnTo>
                    <a:lnTo>
                      <a:pt x="471" y="171"/>
                    </a:lnTo>
                    <a:lnTo>
                      <a:pt x="492" y="160"/>
                    </a:lnTo>
                    <a:lnTo>
                      <a:pt x="482" y="180"/>
                    </a:lnTo>
                    <a:lnTo>
                      <a:pt x="469" y="203"/>
                    </a:lnTo>
                    <a:lnTo>
                      <a:pt x="451" y="227"/>
                    </a:lnTo>
                    <a:lnTo>
                      <a:pt x="433" y="251"/>
                    </a:lnTo>
                    <a:lnTo>
                      <a:pt x="416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1" y="334"/>
                    </a:lnTo>
                    <a:lnTo>
                      <a:pt x="388" y="339"/>
                    </a:lnTo>
                    <a:lnTo>
                      <a:pt x="397" y="344"/>
                    </a:lnTo>
                    <a:lnTo>
                      <a:pt x="408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3" y="360"/>
                    </a:lnTo>
                    <a:lnTo>
                      <a:pt x="457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3"/>
                    </a:lnTo>
                    <a:lnTo>
                      <a:pt x="374" y="66"/>
                    </a:lnTo>
                    <a:lnTo>
                      <a:pt x="345" y="36"/>
                    </a:lnTo>
                    <a:lnTo>
                      <a:pt x="374" y="58"/>
                    </a:lnTo>
                    <a:lnTo>
                      <a:pt x="399" y="79"/>
                    </a:lnTo>
                    <a:lnTo>
                      <a:pt x="423" y="103"/>
                    </a:lnTo>
                    <a:lnTo>
                      <a:pt x="443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3" y="10"/>
                    </a:lnTo>
                    <a:lnTo>
                      <a:pt x="489" y="39"/>
                    </a:lnTo>
                    <a:lnTo>
                      <a:pt x="505" y="71"/>
                    </a:lnTo>
                    <a:lnTo>
                      <a:pt x="519" y="106"/>
                    </a:lnTo>
                    <a:lnTo>
                      <a:pt x="531" y="145"/>
                    </a:lnTo>
                    <a:lnTo>
                      <a:pt x="539" y="189"/>
                    </a:lnTo>
                    <a:lnTo>
                      <a:pt x="541" y="236"/>
                    </a:lnTo>
                    <a:lnTo>
                      <a:pt x="538" y="290"/>
                    </a:lnTo>
                    <a:lnTo>
                      <a:pt x="526" y="349"/>
                    </a:lnTo>
                    <a:lnTo>
                      <a:pt x="553" y="322"/>
                    </a:lnTo>
                    <a:lnTo>
                      <a:pt x="576" y="288"/>
                    </a:lnTo>
                    <a:lnTo>
                      <a:pt x="594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2" y="126"/>
                    </a:lnTo>
                    <a:lnTo>
                      <a:pt x="584" y="84"/>
                    </a:lnTo>
                    <a:lnTo>
                      <a:pt x="551" y="44"/>
                    </a:lnTo>
                    <a:lnTo>
                      <a:pt x="566" y="52"/>
                    </a:lnTo>
                    <a:lnTo>
                      <a:pt x="581" y="60"/>
                    </a:lnTo>
                    <a:lnTo>
                      <a:pt x="596" y="69"/>
                    </a:lnTo>
                    <a:lnTo>
                      <a:pt x="610" y="82"/>
                    </a:lnTo>
                    <a:lnTo>
                      <a:pt x="622" y="96"/>
                    </a:lnTo>
                    <a:lnTo>
                      <a:pt x="632" y="113"/>
                    </a:lnTo>
                    <a:lnTo>
                      <a:pt x="641" y="134"/>
                    </a:lnTo>
                    <a:lnTo>
                      <a:pt x="647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8" y="32"/>
                    </a:lnTo>
                    <a:lnTo>
                      <a:pt x="645" y="0"/>
                    </a:lnTo>
                    <a:lnTo>
                      <a:pt x="655" y="38"/>
                    </a:lnTo>
                    <a:lnTo>
                      <a:pt x="661" y="82"/>
                    </a:lnTo>
                    <a:lnTo>
                      <a:pt x="662" y="129"/>
                    </a:lnTo>
                    <a:lnTo>
                      <a:pt x="660" y="179"/>
                    </a:lnTo>
                    <a:lnTo>
                      <a:pt x="652" y="228"/>
                    </a:lnTo>
                    <a:lnTo>
                      <a:pt x="641" y="277"/>
                    </a:lnTo>
                    <a:lnTo>
                      <a:pt x="626" y="320"/>
                    </a:lnTo>
                    <a:lnTo>
                      <a:pt x="609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79" y="255"/>
                    </a:lnTo>
                    <a:lnTo>
                      <a:pt x="697" y="212"/>
                    </a:lnTo>
                    <a:lnTo>
                      <a:pt x="712" y="167"/>
                    </a:lnTo>
                    <a:lnTo>
                      <a:pt x="722" y="122"/>
                    </a:lnTo>
                    <a:lnTo>
                      <a:pt x="730" y="77"/>
                    </a:lnTo>
                    <a:lnTo>
                      <a:pt x="733" y="33"/>
                    </a:lnTo>
                    <a:lnTo>
                      <a:pt x="742" y="88"/>
                    </a:lnTo>
                    <a:lnTo>
                      <a:pt x="746" y="148"/>
                    </a:lnTo>
                    <a:lnTo>
                      <a:pt x="743" y="210"/>
                    </a:lnTo>
                    <a:lnTo>
                      <a:pt x="730" y="269"/>
                    </a:lnTo>
                    <a:lnTo>
                      <a:pt x="743" y="252"/>
                    </a:lnTo>
                    <a:lnTo>
                      <a:pt x="756" y="232"/>
                    </a:lnTo>
                    <a:lnTo>
                      <a:pt x="770" y="206"/>
                    </a:lnTo>
                    <a:lnTo>
                      <a:pt x="784" y="181"/>
                    </a:lnTo>
                    <a:lnTo>
                      <a:pt x="797" y="154"/>
                    </a:lnTo>
                    <a:lnTo>
                      <a:pt x="808" y="130"/>
                    </a:lnTo>
                    <a:lnTo>
                      <a:pt x="816" y="109"/>
                    </a:lnTo>
                    <a:lnTo>
                      <a:pt x="821" y="93"/>
                    </a:lnTo>
                    <a:lnTo>
                      <a:pt x="819" y="118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4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6" y="295"/>
                    </a:lnTo>
                    <a:lnTo>
                      <a:pt x="725" y="324"/>
                    </a:lnTo>
                    <a:lnTo>
                      <a:pt x="752" y="307"/>
                    </a:lnTo>
                    <a:lnTo>
                      <a:pt x="777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69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0" y="166"/>
                    </a:lnTo>
                    <a:lnTo>
                      <a:pt x="882" y="194"/>
                    </a:lnTo>
                    <a:lnTo>
                      <a:pt x="873" y="220"/>
                    </a:lnTo>
                    <a:lnTo>
                      <a:pt x="861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35" y="308"/>
                    </a:lnTo>
                    <a:lnTo>
                      <a:pt x="850" y="297"/>
                    </a:lnTo>
                    <a:lnTo>
                      <a:pt x="866" y="284"/>
                    </a:lnTo>
                    <a:lnTo>
                      <a:pt x="882" y="269"/>
                    </a:lnTo>
                    <a:lnTo>
                      <a:pt x="897" y="252"/>
                    </a:lnTo>
                    <a:lnTo>
                      <a:pt x="912" y="234"/>
                    </a:lnTo>
                    <a:lnTo>
                      <a:pt x="927" y="216"/>
                    </a:lnTo>
                    <a:lnTo>
                      <a:pt x="941" y="195"/>
                    </a:lnTo>
                    <a:lnTo>
                      <a:pt x="955" y="174"/>
                    </a:lnTo>
                    <a:lnTo>
                      <a:pt x="967" y="153"/>
                    </a:lnTo>
                    <a:lnTo>
                      <a:pt x="979" y="133"/>
                    </a:lnTo>
                    <a:lnTo>
                      <a:pt x="990" y="112"/>
                    </a:lnTo>
                    <a:lnTo>
                      <a:pt x="999" y="91"/>
                    </a:lnTo>
                    <a:lnTo>
                      <a:pt x="1008" y="70"/>
                    </a:lnTo>
                    <a:lnTo>
                      <a:pt x="1014" y="52"/>
                    </a:lnTo>
                    <a:lnTo>
                      <a:pt x="1020" y="33"/>
                    </a:lnTo>
                    <a:lnTo>
                      <a:pt x="1012" y="71"/>
                    </a:lnTo>
                    <a:lnTo>
                      <a:pt x="1004" y="107"/>
                    </a:lnTo>
                    <a:lnTo>
                      <a:pt x="994" y="141"/>
                    </a:lnTo>
                    <a:lnTo>
                      <a:pt x="983" y="173"/>
                    </a:lnTo>
                    <a:lnTo>
                      <a:pt x="968" y="206"/>
                    </a:lnTo>
                    <a:lnTo>
                      <a:pt x="950" y="242"/>
                    </a:lnTo>
                    <a:lnTo>
                      <a:pt x="927" y="279"/>
                    </a:lnTo>
                    <a:lnTo>
                      <a:pt x="897" y="322"/>
                    </a:lnTo>
                    <a:lnTo>
                      <a:pt x="910" y="314"/>
                    </a:lnTo>
                    <a:lnTo>
                      <a:pt x="925" y="304"/>
                    </a:lnTo>
                    <a:lnTo>
                      <a:pt x="940" y="294"/>
                    </a:lnTo>
                    <a:lnTo>
                      <a:pt x="956" y="282"/>
                    </a:lnTo>
                    <a:lnTo>
                      <a:pt x="972" y="270"/>
                    </a:lnTo>
                    <a:lnTo>
                      <a:pt x="988" y="257"/>
                    </a:lnTo>
                    <a:lnTo>
                      <a:pt x="1005" y="243"/>
                    </a:lnTo>
                    <a:lnTo>
                      <a:pt x="1021" y="228"/>
                    </a:lnTo>
                    <a:lnTo>
                      <a:pt x="1037" y="213"/>
                    </a:lnTo>
                    <a:lnTo>
                      <a:pt x="1052" y="197"/>
                    </a:lnTo>
                    <a:lnTo>
                      <a:pt x="1067" y="182"/>
                    </a:lnTo>
                    <a:lnTo>
                      <a:pt x="1080" y="166"/>
                    </a:lnTo>
                    <a:lnTo>
                      <a:pt x="1092" y="150"/>
                    </a:lnTo>
                    <a:lnTo>
                      <a:pt x="1102" y="135"/>
                    </a:lnTo>
                    <a:lnTo>
                      <a:pt x="1111" y="119"/>
                    </a:lnTo>
                    <a:lnTo>
                      <a:pt x="1117" y="104"/>
                    </a:lnTo>
                    <a:lnTo>
                      <a:pt x="1110" y="136"/>
                    </a:lnTo>
                    <a:lnTo>
                      <a:pt x="1103" y="166"/>
                    </a:lnTo>
                    <a:lnTo>
                      <a:pt x="1099" y="192"/>
                    </a:lnTo>
                    <a:lnTo>
                      <a:pt x="1093" y="21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0334" name="Freeform 137"/>
              <p:cNvSpPr/>
              <p:nvPr/>
            </p:nvSpPr>
            <p:spPr bwMode="auto">
              <a:xfrm>
                <a:off x="4164" y="4179"/>
                <a:ext cx="202" cy="141"/>
              </a:xfrm>
              <a:custGeom>
                <a:avLst/>
                <a:gdLst>
                  <a:gd name="T0" fmla="*/ 1 w 403"/>
                  <a:gd name="T1" fmla="*/ 1 h 280"/>
                  <a:gd name="T2" fmla="*/ 1 w 403"/>
                  <a:gd name="T3" fmla="*/ 1 h 280"/>
                  <a:gd name="T4" fmla="*/ 1 w 403"/>
                  <a:gd name="T5" fmla="*/ 1 h 280"/>
                  <a:gd name="T6" fmla="*/ 1 w 403"/>
                  <a:gd name="T7" fmla="*/ 1 h 280"/>
                  <a:gd name="T8" fmla="*/ 1 w 403"/>
                  <a:gd name="T9" fmla="*/ 1 h 280"/>
                  <a:gd name="T10" fmla="*/ 1 w 403"/>
                  <a:gd name="T11" fmla="*/ 1 h 280"/>
                  <a:gd name="T12" fmla="*/ 1 w 403"/>
                  <a:gd name="T13" fmla="*/ 1 h 280"/>
                  <a:gd name="T14" fmla="*/ 1 w 403"/>
                  <a:gd name="T15" fmla="*/ 1 h 280"/>
                  <a:gd name="T16" fmla="*/ 1 w 403"/>
                  <a:gd name="T17" fmla="*/ 1 h 280"/>
                  <a:gd name="T18" fmla="*/ 1 w 403"/>
                  <a:gd name="T19" fmla="*/ 1 h 280"/>
                  <a:gd name="T20" fmla="*/ 1 w 403"/>
                  <a:gd name="T21" fmla="*/ 1 h 280"/>
                  <a:gd name="T22" fmla="*/ 1 w 403"/>
                  <a:gd name="T23" fmla="*/ 1 h 280"/>
                  <a:gd name="T24" fmla="*/ 1 w 403"/>
                  <a:gd name="T25" fmla="*/ 1 h 280"/>
                  <a:gd name="T26" fmla="*/ 1 w 403"/>
                  <a:gd name="T27" fmla="*/ 1 h 280"/>
                  <a:gd name="T28" fmla="*/ 1 w 403"/>
                  <a:gd name="T29" fmla="*/ 1 h 280"/>
                  <a:gd name="T30" fmla="*/ 1 w 403"/>
                  <a:gd name="T31" fmla="*/ 1 h 280"/>
                  <a:gd name="T32" fmla="*/ 1 w 403"/>
                  <a:gd name="T33" fmla="*/ 1 h 280"/>
                  <a:gd name="T34" fmla="*/ 1 w 403"/>
                  <a:gd name="T35" fmla="*/ 1 h 280"/>
                  <a:gd name="T36" fmla="*/ 1 w 403"/>
                  <a:gd name="T37" fmla="*/ 1 h 280"/>
                  <a:gd name="T38" fmla="*/ 1 w 403"/>
                  <a:gd name="T39" fmla="*/ 1 h 280"/>
                  <a:gd name="T40" fmla="*/ 1 w 403"/>
                  <a:gd name="T41" fmla="*/ 1 h 280"/>
                  <a:gd name="T42" fmla="*/ 1 w 403"/>
                  <a:gd name="T43" fmla="*/ 1 h 280"/>
                  <a:gd name="T44" fmla="*/ 1 w 403"/>
                  <a:gd name="T45" fmla="*/ 1 h 280"/>
                  <a:gd name="T46" fmla="*/ 1 w 403"/>
                  <a:gd name="T47" fmla="*/ 1 h 280"/>
                  <a:gd name="T48" fmla="*/ 1 w 403"/>
                  <a:gd name="T49" fmla="*/ 1 h 280"/>
                  <a:gd name="T50" fmla="*/ 1 w 403"/>
                  <a:gd name="T51" fmla="*/ 1 h 280"/>
                  <a:gd name="T52" fmla="*/ 1 w 403"/>
                  <a:gd name="T53" fmla="*/ 1 h 280"/>
                  <a:gd name="T54" fmla="*/ 1 w 403"/>
                  <a:gd name="T55" fmla="*/ 1 h 280"/>
                  <a:gd name="T56" fmla="*/ 1 w 403"/>
                  <a:gd name="T57" fmla="*/ 1 h 280"/>
                  <a:gd name="T58" fmla="*/ 1 w 403"/>
                  <a:gd name="T59" fmla="*/ 1 h 280"/>
                  <a:gd name="T60" fmla="*/ 1 w 403"/>
                  <a:gd name="T61" fmla="*/ 1 h 280"/>
                  <a:gd name="T62" fmla="*/ 1 w 403"/>
                  <a:gd name="T63" fmla="*/ 1 h 280"/>
                  <a:gd name="T64" fmla="*/ 1 w 403"/>
                  <a:gd name="T65" fmla="*/ 1 h 280"/>
                  <a:gd name="T66" fmla="*/ 1 w 403"/>
                  <a:gd name="T67" fmla="*/ 1 h 280"/>
                  <a:gd name="T68" fmla="*/ 1 w 403"/>
                  <a:gd name="T69" fmla="*/ 1 h 280"/>
                  <a:gd name="T70" fmla="*/ 1 w 403"/>
                  <a:gd name="T71" fmla="*/ 1 h 280"/>
                  <a:gd name="T72" fmla="*/ 1 w 403"/>
                  <a:gd name="T73" fmla="*/ 1 h 280"/>
                  <a:gd name="T74" fmla="*/ 1 w 403"/>
                  <a:gd name="T75" fmla="*/ 1 h 280"/>
                  <a:gd name="T76" fmla="*/ 1 w 403"/>
                  <a:gd name="T77" fmla="*/ 1 h 280"/>
                  <a:gd name="T78" fmla="*/ 1 w 403"/>
                  <a:gd name="T79" fmla="*/ 1 h 28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3" h="280">
                    <a:moveTo>
                      <a:pt x="339" y="270"/>
                    </a:moveTo>
                    <a:lnTo>
                      <a:pt x="322" y="270"/>
                    </a:lnTo>
                    <a:lnTo>
                      <a:pt x="305" y="271"/>
                    </a:lnTo>
                    <a:lnTo>
                      <a:pt x="289" y="271"/>
                    </a:lnTo>
                    <a:lnTo>
                      <a:pt x="273" y="272"/>
                    </a:lnTo>
                    <a:lnTo>
                      <a:pt x="257" y="272"/>
                    </a:lnTo>
                    <a:lnTo>
                      <a:pt x="241" y="273"/>
                    </a:lnTo>
                    <a:lnTo>
                      <a:pt x="225" y="273"/>
                    </a:lnTo>
                    <a:lnTo>
                      <a:pt x="210" y="274"/>
                    </a:lnTo>
                    <a:lnTo>
                      <a:pt x="194" y="274"/>
                    </a:lnTo>
                    <a:lnTo>
                      <a:pt x="179" y="275"/>
                    </a:lnTo>
                    <a:lnTo>
                      <a:pt x="164" y="277"/>
                    </a:lnTo>
                    <a:lnTo>
                      <a:pt x="149" y="277"/>
                    </a:lnTo>
                    <a:lnTo>
                      <a:pt x="134" y="278"/>
                    </a:lnTo>
                    <a:lnTo>
                      <a:pt x="119" y="279"/>
                    </a:lnTo>
                    <a:lnTo>
                      <a:pt x="104" y="279"/>
                    </a:lnTo>
                    <a:lnTo>
                      <a:pt x="90" y="280"/>
                    </a:lnTo>
                    <a:lnTo>
                      <a:pt x="86" y="257"/>
                    </a:lnTo>
                    <a:lnTo>
                      <a:pt x="81" y="233"/>
                    </a:lnTo>
                    <a:lnTo>
                      <a:pt x="73" y="209"/>
                    </a:lnTo>
                    <a:lnTo>
                      <a:pt x="62" y="184"/>
                    </a:lnTo>
                    <a:lnTo>
                      <a:pt x="50" y="162"/>
                    </a:lnTo>
                    <a:lnTo>
                      <a:pt x="35" y="142"/>
                    </a:lnTo>
                    <a:lnTo>
                      <a:pt x="18" y="124"/>
                    </a:lnTo>
                    <a:lnTo>
                      <a:pt x="0" y="112"/>
                    </a:lnTo>
                    <a:lnTo>
                      <a:pt x="22" y="117"/>
                    </a:lnTo>
                    <a:lnTo>
                      <a:pt x="40" y="127"/>
                    </a:lnTo>
                    <a:lnTo>
                      <a:pt x="58" y="138"/>
                    </a:lnTo>
                    <a:lnTo>
                      <a:pt x="74" y="154"/>
                    </a:lnTo>
                    <a:lnTo>
                      <a:pt x="89" y="173"/>
                    </a:lnTo>
                    <a:lnTo>
                      <a:pt x="104" y="196"/>
                    </a:lnTo>
                    <a:lnTo>
                      <a:pt x="117" y="222"/>
                    </a:lnTo>
                    <a:lnTo>
                      <a:pt x="132" y="254"/>
                    </a:lnTo>
                    <a:lnTo>
                      <a:pt x="139" y="222"/>
                    </a:lnTo>
                    <a:lnTo>
                      <a:pt x="143" y="188"/>
                    </a:lnTo>
                    <a:lnTo>
                      <a:pt x="142" y="152"/>
                    </a:lnTo>
                    <a:lnTo>
                      <a:pt x="139" y="115"/>
                    </a:lnTo>
                    <a:lnTo>
                      <a:pt x="134" y="81"/>
                    </a:lnTo>
                    <a:lnTo>
                      <a:pt x="126" y="49"/>
                    </a:lnTo>
                    <a:lnTo>
                      <a:pt x="115" y="23"/>
                    </a:lnTo>
                    <a:lnTo>
                      <a:pt x="103" y="4"/>
                    </a:lnTo>
                    <a:lnTo>
                      <a:pt x="121" y="17"/>
                    </a:lnTo>
                    <a:lnTo>
                      <a:pt x="139" y="33"/>
                    </a:lnTo>
                    <a:lnTo>
                      <a:pt x="157" y="53"/>
                    </a:lnTo>
                    <a:lnTo>
                      <a:pt x="173" y="77"/>
                    </a:lnTo>
                    <a:lnTo>
                      <a:pt x="188" y="106"/>
                    </a:lnTo>
                    <a:lnTo>
                      <a:pt x="200" y="141"/>
                    </a:lnTo>
                    <a:lnTo>
                      <a:pt x="211" y="182"/>
                    </a:lnTo>
                    <a:lnTo>
                      <a:pt x="218" y="230"/>
                    </a:lnTo>
                    <a:lnTo>
                      <a:pt x="228" y="207"/>
                    </a:lnTo>
                    <a:lnTo>
                      <a:pt x="236" y="182"/>
                    </a:lnTo>
                    <a:lnTo>
                      <a:pt x="242" y="153"/>
                    </a:lnTo>
                    <a:lnTo>
                      <a:pt x="245" y="123"/>
                    </a:lnTo>
                    <a:lnTo>
                      <a:pt x="245" y="92"/>
                    </a:lnTo>
                    <a:lnTo>
                      <a:pt x="242" y="61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1" y="30"/>
                    </a:lnTo>
                    <a:lnTo>
                      <a:pt x="255" y="56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7" y="128"/>
                    </a:lnTo>
                    <a:lnTo>
                      <a:pt x="294" y="151"/>
                    </a:lnTo>
                    <a:lnTo>
                      <a:pt x="297" y="173"/>
                    </a:lnTo>
                    <a:lnTo>
                      <a:pt x="298" y="195"/>
                    </a:lnTo>
                    <a:lnTo>
                      <a:pt x="312" y="173"/>
                    </a:lnTo>
                    <a:lnTo>
                      <a:pt x="326" y="149"/>
                    </a:lnTo>
                    <a:lnTo>
                      <a:pt x="340" y="121"/>
                    </a:lnTo>
                    <a:lnTo>
                      <a:pt x="354" y="93"/>
                    </a:lnTo>
                    <a:lnTo>
                      <a:pt x="366" y="67"/>
                    </a:lnTo>
                    <a:lnTo>
                      <a:pt x="375" y="41"/>
                    </a:lnTo>
                    <a:lnTo>
                      <a:pt x="382" y="19"/>
                    </a:lnTo>
                    <a:lnTo>
                      <a:pt x="385" y="2"/>
                    </a:lnTo>
                    <a:lnTo>
                      <a:pt x="392" y="26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3" y="112"/>
                    </a:lnTo>
                    <a:lnTo>
                      <a:pt x="398" y="145"/>
                    </a:lnTo>
                    <a:lnTo>
                      <a:pt x="387" y="183"/>
                    </a:lnTo>
                    <a:lnTo>
                      <a:pt x="367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0335" name="Freeform 138"/>
              <p:cNvSpPr/>
              <p:nvPr/>
            </p:nvSpPr>
            <p:spPr bwMode="auto">
              <a:xfrm>
                <a:off x="4368" y="4177"/>
                <a:ext cx="123" cy="143"/>
              </a:xfrm>
              <a:custGeom>
                <a:avLst/>
                <a:gdLst>
                  <a:gd name="T0" fmla="*/ 1 w 246"/>
                  <a:gd name="T1" fmla="*/ 1 h 285"/>
                  <a:gd name="T2" fmla="*/ 1 w 246"/>
                  <a:gd name="T3" fmla="*/ 1 h 285"/>
                  <a:gd name="T4" fmla="*/ 1 w 246"/>
                  <a:gd name="T5" fmla="*/ 1 h 285"/>
                  <a:gd name="T6" fmla="*/ 1 w 246"/>
                  <a:gd name="T7" fmla="*/ 1 h 285"/>
                  <a:gd name="T8" fmla="*/ 1 w 246"/>
                  <a:gd name="T9" fmla="*/ 1 h 285"/>
                  <a:gd name="T10" fmla="*/ 1 w 246"/>
                  <a:gd name="T11" fmla="*/ 1 h 285"/>
                  <a:gd name="T12" fmla="*/ 1 w 246"/>
                  <a:gd name="T13" fmla="*/ 1 h 285"/>
                  <a:gd name="T14" fmla="*/ 1 w 246"/>
                  <a:gd name="T15" fmla="*/ 1 h 285"/>
                  <a:gd name="T16" fmla="*/ 0 w 246"/>
                  <a:gd name="T17" fmla="*/ 1 h 285"/>
                  <a:gd name="T18" fmla="*/ 1 w 246"/>
                  <a:gd name="T19" fmla="*/ 1 h 285"/>
                  <a:gd name="T20" fmla="*/ 1 w 246"/>
                  <a:gd name="T21" fmla="*/ 1 h 285"/>
                  <a:gd name="T22" fmla="*/ 1 w 246"/>
                  <a:gd name="T23" fmla="*/ 1 h 285"/>
                  <a:gd name="T24" fmla="*/ 1 w 246"/>
                  <a:gd name="T25" fmla="*/ 1 h 285"/>
                  <a:gd name="T26" fmla="*/ 1 w 246"/>
                  <a:gd name="T27" fmla="*/ 1 h 285"/>
                  <a:gd name="T28" fmla="*/ 1 w 246"/>
                  <a:gd name="T29" fmla="*/ 1 h 285"/>
                  <a:gd name="T30" fmla="*/ 1 w 246"/>
                  <a:gd name="T31" fmla="*/ 1 h 285"/>
                  <a:gd name="T32" fmla="*/ 1 w 246"/>
                  <a:gd name="T33" fmla="*/ 1 h 285"/>
                  <a:gd name="T34" fmla="*/ 1 w 246"/>
                  <a:gd name="T35" fmla="*/ 1 h 285"/>
                  <a:gd name="T36" fmla="*/ 1 w 246"/>
                  <a:gd name="T37" fmla="*/ 1 h 285"/>
                  <a:gd name="T38" fmla="*/ 1 w 246"/>
                  <a:gd name="T39" fmla="*/ 1 h 285"/>
                  <a:gd name="T40" fmla="*/ 1 w 246"/>
                  <a:gd name="T41" fmla="*/ 1 h 285"/>
                  <a:gd name="T42" fmla="*/ 1 w 246"/>
                  <a:gd name="T43" fmla="*/ 1 h 285"/>
                  <a:gd name="T44" fmla="*/ 1 w 246"/>
                  <a:gd name="T45" fmla="*/ 1 h 285"/>
                  <a:gd name="T46" fmla="*/ 1 w 246"/>
                  <a:gd name="T47" fmla="*/ 1 h 285"/>
                  <a:gd name="T48" fmla="*/ 1 w 246"/>
                  <a:gd name="T49" fmla="*/ 0 h 285"/>
                  <a:gd name="T50" fmla="*/ 1 w 246"/>
                  <a:gd name="T51" fmla="*/ 1 h 285"/>
                  <a:gd name="T52" fmla="*/ 1 w 246"/>
                  <a:gd name="T53" fmla="*/ 1 h 285"/>
                  <a:gd name="T54" fmla="*/ 1 w 246"/>
                  <a:gd name="T55" fmla="*/ 1 h 285"/>
                  <a:gd name="T56" fmla="*/ 1 w 246"/>
                  <a:gd name="T57" fmla="*/ 1 h 285"/>
                  <a:gd name="T58" fmla="*/ 1 w 246"/>
                  <a:gd name="T59" fmla="*/ 1 h 285"/>
                  <a:gd name="T60" fmla="*/ 1 w 246"/>
                  <a:gd name="T61" fmla="*/ 1 h 285"/>
                  <a:gd name="T62" fmla="*/ 1 w 246"/>
                  <a:gd name="T63" fmla="*/ 1 h 285"/>
                  <a:gd name="T64" fmla="*/ 1 w 246"/>
                  <a:gd name="T65" fmla="*/ 1 h 2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46" h="285">
                    <a:moveTo>
                      <a:pt x="85" y="285"/>
                    </a:moveTo>
                    <a:lnTo>
                      <a:pt x="75" y="285"/>
                    </a:lnTo>
                    <a:lnTo>
                      <a:pt x="63" y="285"/>
                    </a:lnTo>
                    <a:lnTo>
                      <a:pt x="53" y="285"/>
                    </a:lnTo>
                    <a:lnTo>
                      <a:pt x="42" y="285"/>
                    </a:lnTo>
                    <a:lnTo>
                      <a:pt x="32" y="285"/>
                    </a:lnTo>
                    <a:lnTo>
                      <a:pt x="22" y="285"/>
                    </a:lnTo>
                    <a:lnTo>
                      <a:pt x="10" y="285"/>
                    </a:lnTo>
                    <a:lnTo>
                      <a:pt x="0" y="285"/>
                    </a:lnTo>
                    <a:lnTo>
                      <a:pt x="3" y="270"/>
                    </a:lnTo>
                    <a:lnTo>
                      <a:pt x="8" y="253"/>
                    </a:lnTo>
                    <a:lnTo>
                      <a:pt x="14" y="235"/>
                    </a:lnTo>
                    <a:lnTo>
                      <a:pt x="22" y="217"/>
                    </a:lnTo>
                    <a:lnTo>
                      <a:pt x="30" y="197"/>
                    </a:lnTo>
                    <a:lnTo>
                      <a:pt x="40" y="178"/>
                    </a:lnTo>
                    <a:lnTo>
                      <a:pt x="52" y="157"/>
                    </a:lnTo>
                    <a:lnTo>
                      <a:pt x="64" y="137"/>
                    </a:lnTo>
                    <a:lnTo>
                      <a:pt x="80" y="118"/>
                    </a:lnTo>
                    <a:lnTo>
                      <a:pt x="96" y="98"/>
                    </a:lnTo>
                    <a:lnTo>
                      <a:pt x="116" y="79"/>
                    </a:lnTo>
                    <a:lnTo>
                      <a:pt x="137" y="60"/>
                    </a:lnTo>
                    <a:lnTo>
                      <a:pt x="161" y="43"/>
                    </a:lnTo>
                    <a:lnTo>
                      <a:pt x="186" y="28"/>
                    </a:lnTo>
                    <a:lnTo>
                      <a:pt x="215" y="13"/>
                    </a:lnTo>
                    <a:lnTo>
                      <a:pt x="246" y="0"/>
                    </a:lnTo>
                    <a:lnTo>
                      <a:pt x="215" y="30"/>
                    </a:lnTo>
                    <a:lnTo>
                      <a:pt x="186" y="60"/>
                    </a:lnTo>
                    <a:lnTo>
                      <a:pt x="160" y="91"/>
                    </a:lnTo>
                    <a:lnTo>
                      <a:pt x="136" y="124"/>
                    </a:lnTo>
                    <a:lnTo>
                      <a:pt x="116" y="158"/>
                    </a:lnTo>
                    <a:lnTo>
                      <a:pt x="100" y="196"/>
                    </a:lnTo>
                    <a:lnTo>
                      <a:pt x="90" y="238"/>
                    </a:lnTo>
                    <a:lnTo>
                      <a:pt x="85" y="285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0336" name="Freeform 139"/>
              <p:cNvSpPr/>
              <p:nvPr/>
            </p:nvSpPr>
            <p:spPr bwMode="auto">
              <a:xfrm>
                <a:off x="4389" y="4134"/>
                <a:ext cx="493" cy="199"/>
              </a:xfrm>
              <a:custGeom>
                <a:avLst/>
                <a:gdLst>
                  <a:gd name="T0" fmla="*/ 1 w 986"/>
                  <a:gd name="T1" fmla="*/ 1 h 398"/>
                  <a:gd name="T2" fmla="*/ 1 w 986"/>
                  <a:gd name="T3" fmla="*/ 1 h 398"/>
                  <a:gd name="T4" fmla="*/ 1 w 986"/>
                  <a:gd name="T5" fmla="*/ 1 h 398"/>
                  <a:gd name="T6" fmla="*/ 1 w 986"/>
                  <a:gd name="T7" fmla="*/ 1 h 398"/>
                  <a:gd name="T8" fmla="*/ 1 w 986"/>
                  <a:gd name="T9" fmla="*/ 1 h 398"/>
                  <a:gd name="T10" fmla="*/ 1 w 986"/>
                  <a:gd name="T11" fmla="*/ 1 h 398"/>
                  <a:gd name="T12" fmla="*/ 1 w 986"/>
                  <a:gd name="T13" fmla="*/ 1 h 398"/>
                  <a:gd name="T14" fmla="*/ 1 w 986"/>
                  <a:gd name="T15" fmla="*/ 1 h 398"/>
                  <a:gd name="T16" fmla="*/ 1 w 986"/>
                  <a:gd name="T17" fmla="*/ 1 h 398"/>
                  <a:gd name="T18" fmla="*/ 1 w 986"/>
                  <a:gd name="T19" fmla="*/ 1 h 398"/>
                  <a:gd name="T20" fmla="*/ 1 w 986"/>
                  <a:gd name="T21" fmla="*/ 1 h 398"/>
                  <a:gd name="T22" fmla="*/ 1 w 986"/>
                  <a:gd name="T23" fmla="*/ 1 h 398"/>
                  <a:gd name="T24" fmla="*/ 1 w 986"/>
                  <a:gd name="T25" fmla="*/ 1 h 398"/>
                  <a:gd name="T26" fmla="*/ 1 w 986"/>
                  <a:gd name="T27" fmla="*/ 1 h 398"/>
                  <a:gd name="T28" fmla="*/ 1 w 986"/>
                  <a:gd name="T29" fmla="*/ 1 h 398"/>
                  <a:gd name="T30" fmla="*/ 1 w 986"/>
                  <a:gd name="T31" fmla="*/ 1 h 398"/>
                  <a:gd name="T32" fmla="*/ 1 w 986"/>
                  <a:gd name="T33" fmla="*/ 1 h 398"/>
                  <a:gd name="T34" fmla="*/ 1 w 986"/>
                  <a:gd name="T35" fmla="*/ 1 h 398"/>
                  <a:gd name="T36" fmla="*/ 1 w 986"/>
                  <a:gd name="T37" fmla="*/ 1 h 398"/>
                  <a:gd name="T38" fmla="*/ 1 w 986"/>
                  <a:gd name="T39" fmla="*/ 1 h 398"/>
                  <a:gd name="T40" fmla="*/ 1 w 986"/>
                  <a:gd name="T41" fmla="*/ 1 h 398"/>
                  <a:gd name="T42" fmla="*/ 1 w 986"/>
                  <a:gd name="T43" fmla="*/ 1 h 398"/>
                  <a:gd name="T44" fmla="*/ 1 w 986"/>
                  <a:gd name="T45" fmla="*/ 1 h 398"/>
                  <a:gd name="T46" fmla="*/ 1 w 986"/>
                  <a:gd name="T47" fmla="*/ 1 h 398"/>
                  <a:gd name="T48" fmla="*/ 1 w 986"/>
                  <a:gd name="T49" fmla="*/ 1 h 398"/>
                  <a:gd name="T50" fmla="*/ 1 w 986"/>
                  <a:gd name="T51" fmla="*/ 1 h 398"/>
                  <a:gd name="T52" fmla="*/ 1 w 986"/>
                  <a:gd name="T53" fmla="*/ 1 h 398"/>
                  <a:gd name="T54" fmla="*/ 1 w 986"/>
                  <a:gd name="T55" fmla="*/ 1 h 398"/>
                  <a:gd name="T56" fmla="*/ 1 w 986"/>
                  <a:gd name="T57" fmla="*/ 1 h 398"/>
                  <a:gd name="T58" fmla="*/ 1 w 986"/>
                  <a:gd name="T59" fmla="*/ 1 h 398"/>
                  <a:gd name="T60" fmla="*/ 1 w 986"/>
                  <a:gd name="T61" fmla="*/ 1 h 398"/>
                  <a:gd name="T62" fmla="*/ 1 w 986"/>
                  <a:gd name="T63" fmla="*/ 1 h 398"/>
                  <a:gd name="T64" fmla="*/ 1 w 986"/>
                  <a:gd name="T65" fmla="*/ 1 h 398"/>
                  <a:gd name="T66" fmla="*/ 1 w 986"/>
                  <a:gd name="T67" fmla="*/ 1 h 398"/>
                  <a:gd name="T68" fmla="*/ 1 w 986"/>
                  <a:gd name="T69" fmla="*/ 1 h 398"/>
                  <a:gd name="T70" fmla="*/ 1 w 986"/>
                  <a:gd name="T71" fmla="*/ 1 h 398"/>
                  <a:gd name="T72" fmla="*/ 1 w 986"/>
                  <a:gd name="T73" fmla="*/ 1 h 398"/>
                  <a:gd name="T74" fmla="*/ 1 w 986"/>
                  <a:gd name="T75" fmla="*/ 1 h 398"/>
                  <a:gd name="T76" fmla="*/ 1 w 986"/>
                  <a:gd name="T77" fmla="*/ 1 h 398"/>
                  <a:gd name="T78" fmla="*/ 1 w 986"/>
                  <a:gd name="T79" fmla="*/ 1 h 398"/>
                  <a:gd name="T80" fmla="*/ 1 w 986"/>
                  <a:gd name="T81" fmla="*/ 1 h 398"/>
                  <a:gd name="T82" fmla="*/ 1 w 986"/>
                  <a:gd name="T83" fmla="*/ 1 h 398"/>
                  <a:gd name="T84" fmla="*/ 1 w 986"/>
                  <a:gd name="T85" fmla="*/ 1 h 398"/>
                  <a:gd name="T86" fmla="*/ 1 w 986"/>
                  <a:gd name="T87" fmla="*/ 1 h 398"/>
                  <a:gd name="T88" fmla="*/ 1 w 986"/>
                  <a:gd name="T89" fmla="*/ 1 h 398"/>
                  <a:gd name="T90" fmla="*/ 1 w 986"/>
                  <a:gd name="T91" fmla="*/ 1 h 398"/>
                  <a:gd name="T92" fmla="*/ 1 w 986"/>
                  <a:gd name="T93" fmla="*/ 1 h 398"/>
                  <a:gd name="T94" fmla="*/ 1 w 986"/>
                  <a:gd name="T95" fmla="*/ 1 h 398"/>
                  <a:gd name="T96" fmla="*/ 1 w 986"/>
                  <a:gd name="T97" fmla="*/ 1 h 398"/>
                  <a:gd name="T98" fmla="*/ 1 w 986"/>
                  <a:gd name="T99" fmla="*/ 1 h 398"/>
                  <a:gd name="T100" fmla="*/ 1 w 986"/>
                  <a:gd name="T101" fmla="*/ 1 h 398"/>
                  <a:gd name="T102" fmla="*/ 1 w 986"/>
                  <a:gd name="T103" fmla="*/ 1 h 398"/>
                  <a:gd name="T104" fmla="*/ 1 w 986"/>
                  <a:gd name="T105" fmla="*/ 1 h 398"/>
                  <a:gd name="T106" fmla="*/ 1 w 986"/>
                  <a:gd name="T107" fmla="*/ 1 h 398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986" h="398">
                    <a:moveTo>
                      <a:pt x="901" y="398"/>
                    </a:moveTo>
                    <a:lnTo>
                      <a:pt x="867" y="398"/>
                    </a:lnTo>
                    <a:lnTo>
                      <a:pt x="829" y="398"/>
                    </a:lnTo>
                    <a:lnTo>
                      <a:pt x="789" y="398"/>
                    </a:lnTo>
                    <a:lnTo>
                      <a:pt x="747" y="396"/>
                    </a:lnTo>
                    <a:lnTo>
                      <a:pt x="702" y="396"/>
                    </a:lnTo>
                    <a:lnTo>
                      <a:pt x="656" y="394"/>
                    </a:lnTo>
                    <a:lnTo>
                      <a:pt x="608" y="393"/>
                    </a:lnTo>
                    <a:lnTo>
                      <a:pt x="561" y="392"/>
                    </a:lnTo>
                    <a:lnTo>
                      <a:pt x="513" y="389"/>
                    </a:lnTo>
                    <a:lnTo>
                      <a:pt x="467" y="388"/>
                    </a:lnTo>
                    <a:lnTo>
                      <a:pt x="421" y="386"/>
                    </a:lnTo>
                    <a:lnTo>
                      <a:pt x="376" y="384"/>
                    </a:lnTo>
                    <a:lnTo>
                      <a:pt x="334" y="383"/>
                    </a:lnTo>
                    <a:lnTo>
                      <a:pt x="294" y="380"/>
                    </a:lnTo>
                    <a:lnTo>
                      <a:pt x="258" y="378"/>
                    </a:lnTo>
                    <a:lnTo>
                      <a:pt x="225" y="377"/>
                    </a:lnTo>
                    <a:lnTo>
                      <a:pt x="210" y="376"/>
                    </a:lnTo>
                    <a:lnTo>
                      <a:pt x="194" y="376"/>
                    </a:lnTo>
                    <a:lnTo>
                      <a:pt x="179" y="374"/>
                    </a:lnTo>
                    <a:lnTo>
                      <a:pt x="163" y="373"/>
                    </a:lnTo>
                    <a:lnTo>
                      <a:pt x="148" y="373"/>
                    </a:lnTo>
                    <a:lnTo>
                      <a:pt x="132" y="372"/>
                    </a:lnTo>
                    <a:lnTo>
                      <a:pt x="117" y="372"/>
                    </a:lnTo>
                    <a:lnTo>
                      <a:pt x="102" y="372"/>
                    </a:lnTo>
                    <a:lnTo>
                      <a:pt x="81" y="334"/>
                    </a:lnTo>
                    <a:lnTo>
                      <a:pt x="64" y="289"/>
                    </a:lnTo>
                    <a:lnTo>
                      <a:pt x="48" y="241"/>
                    </a:lnTo>
                    <a:lnTo>
                      <a:pt x="35" y="190"/>
                    </a:lnTo>
                    <a:lnTo>
                      <a:pt x="23" y="142"/>
                    </a:lnTo>
                    <a:lnTo>
                      <a:pt x="14" y="97"/>
                    </a:lnTo>
                    <a:lnTo>
                      <a:pt x="6" y="57"/>
                    </a:lnTo>
                    <a:lnTo>
                      <a:pt x="0" y="27"/>
                    </a:lnTo>
                    <a:lnTo>
                      <a:pt x="12" y="62"/>
                    </a:lnTo>
                    <a:lnTo>
                      <a:pt x="26" y="100"/>
                    </a:lnTo>
                    <a:lnTo>
                      <a:pt x="42" y="140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5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0" y="283"/>
                    </a:lnTo>
                    <a:lnTo>
                      <a:pt x="139" y="257"/>
                    </a:lnTo>
                    <a:lnTo>
                      <a:pt x="147" y="234"/>
                    </a:lnTo>
                    <a:lnTo>
                      <a:pt x="157" y="211"/>
                    </a:lnTo>
                    <a:lnTo>
                      <a:pt x="170" y="190"/>
                    </a:lnTo>
                    <a:lnTo>
                      <a:pt x="185" y="170"/>
                    </a:lnTo>
                    <a:lnTo>
                      <a:pt x="204" y="152"/>
                    </a:lnTo>
                    <a:lnTo>
                      <a:pt x="227" y="135"/>
                    </a:lnTo>
                    <a:lnTo>
                      <a:pt x="215" y="157"/>
                    </a:lnTo>
                    <a:lnTo>
                      <a:pt x="202" y="184"/>
                    </a:lnTo>
                    <a:lnTo>
                      <a:pt x="191" y="214"/>
                    </a:lnTo>
                    <a:lnTo>
                      <a:pt x="185" y="248"/>
                    </a:lnTo>
                    <a:lnTo>
                      <a:pt x="182" y="281"/>
                    </a:lnTo>
                    <a:lnTo>
                      <a:pt x="188" y="313"/>
                    </a:lnTo>
                    <a:lnTo>
                      <a:pt x="201" y="343"/>
                    </a:lnTo>
                    <a:lnTo>
                      <a:pt x="225" y="370"/>
                    </a:lnTo>
                    <a:lnTo>
                      <a:pt x="250" y="343"/>
                    </a:lnTo>
                    <a:lnTo>
                      <a:pt x="271" y="305"/>
                    </a:lnTo>
                    <a:lnTo>
                      <a:pt x="285" y="260"/>
                    </a:lnTo>
                    <a:lnTo>
                      <a:pt x="292" y="211"/>
                    </a:lnTo>
                    <a:lnTo>
                      <a:pt x="291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8" y="8"/>
                    </a:lnTo>
                    <a:lnTo>
                      <a:pt x="262" y="34"/>
                    </a:lnTo>
                    <a:lnTo>
                      <a:pt x="282" y="63"/>
                    </a:lnTo>
                    <a:lnTo>
                      <a:pt x="300" y="95"/>
                    </a:lnTo>
                    <a:lnTo>
                      <a:pt x="315" y="130"/>
                    </a:lnTo>
                    <a:lnTo>
                      <a:pt x="325" y="168"/>
                    </a:lnTo>
                    <a:lnTo>
                      <a:pt x="333" y="211"/>
                    </a:lnTo>
                    <a:lnTo>
                      <a:pt x="339" y="258"/>
                    </a:lnTo>
                    <a:lnTo>
                      <a:pt x="340" y="309"/>
                    </a:lnTo>
                    <a:lnTo>
                      <a:pt x="354" y="288"/>
                    </a:lnTo>
                    <a:lnTo>
                      <a:pt x="370" y="266"/>
                    </a:lnTo>
                    <a:lnTo>
                      <a:pt x="388" y="244"/>
                    </a:lnTo>
                    <a:lnTo>
                      <a:pt x="409" y="222"/>
                    </a:lnTo>
                    <a:lnTo>
                      <a:pt x="430" y="203"/>
                    </a:lnTo>
                    <a:lnTo>
                      <a:pt x="451" y="184"/>
                    </a:lnTo>
                    <a:lnTo>
                      <a:pt x="471" y="170"/>
                    </a:lnTo>
                    <a:lnTo>
                      <a:pt x="492" y="160"/>
                    </a:lnTo>
                    <a:lnTo>
                      <a:pt x="483" y="180"/>
                    </a:lnTo>
                    <a:lnTo>
                      <a:pt x="469" y="203"/>
                    </a:lnTo>
                    <a:lnTo>
                      <a:pt x="452" y="227"/>
                    </a:lnTo>
                    <a:lnTo>
                      <a:pt x="433" y="251"/>
                    </a:lnTo>
                    <a:lnTo>
                      <a:pt x="415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0" y="334"/>
                    </a:lnTo>
                    <a:lnTo>
                      <a:pt x="388" y="339"/>
                    </a:lnTo>
                    <a:lnTo>
                      <a:pt x="396" y="343"/>
                    </a:lnTo>
                    <a:lnTo>
                      <a:pt x="407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4" y="360"/>
                    </a:lnTo>
                    <a:lnTo>
                      <a:pt x="458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2"/>
                    </a:lnTo>
                    <a:lnTo>
                      <a:pt x="375" y="65"/>
                    </a:lnTo>
                    <a:lnTo>
                      <a:pt x="346" y="36"/>
                    </a:lnTo>
                    <a:lnTo>
                      <a:pt x="375" y="57"/>
                    </a:lnTo>
                    <a:lnTo>
                      <a:pt x="400" y="79"/>
                    </a:lnTo>
                    <a:lnTo>
                      <a:pt x="423" y="102"/>
                    </a:lnTo>
                    <a:lnTo>
                      <a:pt x="444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4" y="10"/>
                    </a:lnTo>
                    <a:lnTo>
                      <a:pt x="490" y="39"/>
                    </a:lnTo>
                    <a:lnTo>
                      <a:pt x="506" y="70"/>
                    </a:lnTo>
                    <a:lnTo>
                      <a:pt x="520" y="106"/>
                    </a:lnTo>
                    <a:lnTo>
                      <a:pt x="531" y="145"/>
                    </a:lnTo>
                    <a:lnTo>
                      <a:pt x="539" y="188"/>
                    </a:lnTo>
                    <a:lnTo>
                      <a:pt x="542" y="236"/>
                    </a:lnTo>
                    <a:lnTo>
                      <a:pt x="538" y="290"/>
                    </a:lnTo>
                    <a:lnTo>
                      <a:pt x="527" y="349"/>
                    </a:lnTo>
                    <a:lnTo>
                      <a:pt x="553" y="321"/>
                    </a:lnTo>
                    <a:lnTo>
                      <a:pt x="576" y="288"/>
                    </a:lnTo>
                    <a:lnTo>
                      <a:pt x="595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3" y="125"/>
                    </a:lnTo>
                    <a:lnTo>
                      <a:pt x="584" y="83"/>
                    </a:lnTo>
                    <a:lnTo>
                      <a:pt x="552" y="42"/>
                    </a:lnTo>
                    <a:lnTo>
                      <a:pt x="567" y="50"/>
                    </a:lnTo>
                    <a:lnTo>
                      <a:pt x="582" y="59"/>
                    </a:lnTo>
                    <a:lnTo>
                      <a:pt x="597" y="69"/>
                    </a:lnTo>
                    <a:lnTo>
                      <a:pt x="611" y="80"/>
                    </a:lnTo>
                    <a:lnTo>
                      <a:pt x="622" y="95"/>
                    </a:lnTo>
                    <a:lnTo>
                      <a:pt x="633" y="113"/>
                    </a:lnTo>
                    <a:lnTo>
                      <a:pt x="642" y="134"/>
                    </a:lnTo>
                    <a:lnTo>
                      <a:pt x="648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9" y="32"/>
                    </a:lnTo>
                    <a:lnTo>
                      <a:pt x="645" y="0"/>
                    </a:lnTo>
                    <a:lnTo>
                      <a:pt x="656" y="38"/>
                    </a:lnTo>
                    <a:lnTo>
                      <a:pt x="661" y="82"/>
                    </a:lnTo>
                    <a:lnTo>
                      <a:pt x="663" y="129"/>
                    </a:lnTo>
                    <a:lnTo>
                      <a:pt x="660" y="178"/>
                    </a:lnTo>
                    <a:lnTo>
                      <a:pt x="652" y="228"/>
                    </a:lnTo>
                    <a:lnTo>
                      <a:pt x="642" y="276"/>
                    </a:lnTo>
                    <a:lnTo>
                      <a:pt x="627" y="320"/>
                    </a:lnTo>
                    <a:lnTo>
                      <a:pt x="610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80" y="255"/>
                    </a:lnTo>
                    <a:lnTo>
                      <a:pt x="697" y="212"/>
                    </a:lnTo>
                    <a:lnTo>
                      <a:pt x="711" y="167"/>
                    </a:lnTo>
                    <a:lnTo>
                      <a:pt x="722" y="122"/>
                    </a:lnTo>
                    <a:lnTo>
                      <a:pt x="729" y="77"/>
                    </a:lnTo>
                    <a:lnTo>
                      <a:pt x="733" y="33"/>
                    </a:lnTo>
                    <a:lnTo>
                      <a:pt x="741" y="87"/>
                    </a:lnTo>
                    <a:lnTo>
                      <a:pt x="745" y="147"/>
                    </a:lnTo>
                    <a:lnTo>
                      <a:pt x="743" y="210"/>
                    </a:lnTo>
                    <a:lnTo>
                      <a:pt x="730" y="268"/>
                    </a:lnTo>
                    <a:lnTo>
                      <a:pt x="743" y="252"/>
                    </a:lnTo>
                    <a:lnTo>
                      <a:pt x="757" y="232"/>
                    </a:lnTo>
                    <a:lnTo>
                      <a:pt x="771" y="206"/>
                    </a:lnTo>
                    <a:lnTo>
                      <a:pt x="785" y="180"/>
                    </a:lnTo>
                    <a:lnTo>
                      <a:pt x="797" y="153"/>
                    </a:lnTo>
                    <a:lnTo>
                      <a:pt x="809" y="129"/>
                    </a:lnTo>
                    <a:lnTo>
                      <a:pt x="817" y="108"/>
                    </a:lnTo>
                    <a:lnTo>
                      <a:pt x="821" y="93"/>
                    </a:lnTo>
                    <a:lnTo>
                      <a:pt x="819" y="117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5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7" y="295"/>
                    </a:lnTo>
                    <a:lnTo>
                      <a:pt x="726" y="324"/>
                    </a:lnTo>
                    <a:lnTo>
                      <a:pt x="752" y="306"/>
                    </a:lnTo>
                    <a:lnTo>
                      <a:pt x="778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70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1" y="166"/>
                    </a:lnTo>
                    <a:lnTo>
                      <a:pt x="882" y="193"/>
                    </a:lnTo>
                    <a:lnTo>
                      <a:pt x="873" y="220"/>
                    </a:lnTo>
                    <a:lnTo>
                      <a:pt x="862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49" y="297"/>
                    </a:lnTo>
                    <a:lnTo>
                      <a:pt x="877" y="271"/>
                    </a:lnTo>
                    <a:lnTo>
                      <a:pt x="902" y="237"/>
                    </a:lnTo>
                    <a:lnTo>
                      <a:pt x="925" y="200"/>
                    </a:lnTo>
                    <a:lnTo>
                      <a:pt x="945" y="161"/>
                    </a:lnTo>
                    <a:lnTo>
                      <a:pt x="962" y="122"/>
                    </a:lnTo>
                    <a:lnTo>
                      <a:pt x="976" y="83"/>
                    </a:lnTo>
                    <a:lnTo>
                      <a:pt x="986" y="46"/>
                    </a:lnTo>
                    <a:lnTo>
                      <a:pt x="980" y="86"/>
                    </a:lnTo>
                    <a:lnTo>
                      <a:pt x="979" y="128"/>
                    </a:lnTo>
                    <a:lnTo>
                      <a:pt x="980" y="169"/>
                    </a:lnTo>
                    <a:lnTo>
                      <a:pt x="984" y="210"/>
                    </a:lnTo>
                    <a:lnTo>
                      <a:pt x="986" y="247"/>
                    </a:lnTo>
                    <a:lnTo>
                      <a:pt x="986" y="282"/>
                    </a:lnTo>
                    <a:lnTo>
                      <a:pt x="983" y="312"/>
                    </a:lnTo>
                    <a:lnTo>
                      <a:pt x="975" y="339"/>
                    </a:lnTo>
                    <a:lnTo>
                      <a:pt x="901" y="398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0270" name="Group 140"/>
            <p:cNvGrpSpPr/>
            <p:nvPr/>
          </p:nvGrpSpPr>
          <p:grpSpPr bwMode="auto">
            <a:xfrm>
              <a:off x="4032" y="4105"/>
              <a:ext cx="1479" cy="215"/>
              <a:chOff x="3452" y="4125"/>
              <a:chExt cx="1479" cy="215"/>
            </a:xfrm>
          </p:grpSpPr>
          <p:sp>
            <p:nvSpPr>
              <p:cNvPr id="10271" name="Freeform 141"/>
              <p:cNvSpPr/>
              <p:nvPr/>
            </p:nvSpPr>
            <p:spPr bwMode="auto">
              <a:xfrm>
                <a:off x="3592" y="4158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2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9" y="1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0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0272" name="Freeform 142"/>
              <p:cNvSpPr/>
              <p:nvPr/>
            </p:nvSpPr>
            <p:spPr bwMode="auto">
              <a:xfrm>
                <a:off x="3668" y="4235"/>
                <a:ext cx="16" cy="16"/>
              </a:xfrm>
              <a:custGeom>
                <a:avLst/>
                <a:gdLst>
                  <a:gd name="T0" fmla="*/ 0 w 34"/>
                  <a:gd name="T1" fmla="*/ 1 h 32"/>
                  <a:gd name="T2" fmla="*/ 0 w 34"/>
                  <a:gd name="T3" fmla="*/ 1 h 32"/>
                  <a:gd name="T4" fmla="*/ 0 w 34"/>
                  <a:gd name="T5" fmla="*/ 1 h 32"/>
                  <a:gd name="T6" fmla="*/ 0 w 34"/>
                  <a:gd name="T7" fmla="*/ 1 h 32"/>
                  <a:gd name="T8" fmla="*/ 0 w 34"/>
                  <a:gd name="T9" fmla="*/ 0 h 32"/>
                  <a:gd name="T10" fmla="*/ 0 w 34"/>
                  <a:gd name="T11" fmla="*/ 0 h 32"/>
                  <a:gd name="T12" fmla="*/ 0 w 34"/>
                  <a:gd name="T13" fmla="*/ 1 h 32"/>
                  <a:gd name="T14" fmla="*/ 0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0 w 34"/>
                  <a:gd name="T21" fmla="*/ 1 h 32"/>
                  <a:gd name="T22" fmla="*/ 0 w 34"/>
                  <a:gd name="T23" fmla="*/ 1 h 32"/>
                  <a:gd name="T24" fmla="*/ 0 w 34"/>
                  <a:gd name="T25" fmla="*/ 1 h 32"/>
                  <a:gd name="T26" fmla="*/ 0 w 34"/>
                  <a:gd name="T27" fmla="*/ 1 h 32"/>
                  <a:gd name="T28" fmla="*/ 0 w 34"/>
                  <a:gd name="T29" fmla="*/ 1 h 32"/>
                  <a:gd name="T30" fmla="*/ 0 w 34"/>
                  <a:gd name="T31" fmla="*/ 1 h 32"/>
                  <a:gd name="T32" fmla="*/ 0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3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8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0273" name="Freeform 143"/>
              <p:cNvSpPr/>
              <p:nvPr/>
            </p:nvSpPr>
            <p:spPr bwMode="auto">
              <a:xfrm>
                <a:off x="3668" y="4194"/>
                <a:ext cx="16" cy="17"/>
              </a:xfrm>
              <a:custGeom>
                <a:avLst/>
                <a:gdLst>
                  <a:gd name="T0" fmla="*/ 0 w 33"/>
                  <a:gd name="T1" fmla="*/ 1 h 32"/>
                  <a:gd name="T2" fmla="*/ 0 w 33"/>
                  <a:gd name="T3" fmla="*/ 1 h 32"/>
                  <a:gd name="T4" fmla="*/ 0 w 33"/>
                  <a:gd name="T5" fmla="*/ 1 h 32"/>
                  <a:gd name="T6" fmla="*/ 0 w 33"/>
                  <a:gd name="T7" fmla="*/ 1 h 32"/>
                  <a:gd name="T8" fmla="*/ 0 w 33"/>
                  <a:gd name="T9" fmla="*/ 0 h 32"/>
                  <a:gd name="T10" fmla="*/ 0 w 33"/>
                  <a:gd name="T11" fmla="*/ 0 h 32"/>
                  <a:gd name="T12" fmla="*/ 0 w 33"/>
                  <a:gd name="T13" fmla="*/ 1 h 32"/>
                  <a:gd name="T14" fmla="*/ 0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0 w 33"/>
                  <a:gd name="T21" fmla="*/ 1 h 32"/>
                  <a:gd name="T22" fmla="*/ 0 w 33"/>
                  <a:gd name="T23" fmla="*/ 1 h 32"/>
                  <a:gd name="T24" fmla="*/ 0 w 33"/>
                  <a:gd name="T25" fmla="*/ 1 h 32"/>
                  <a:gd name="T26" fmla="*/ 0 w 33"/>
                  <a:gd name="T27" fmla="*/ 1 h 32"/>
                  <a:gd name="T28" fmla="*/ 0 w 33"/>
                  <a:gd name="T29" fmla="*/ 1 h 32"/>
                  <a:gd name="T30" fmla="*/ 0 w 33"/>
                  <a:gd name="T31" fmla="*/ 1 h 32"/>
                  <a:gd name="T32" fmla="*/ 0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19"/>
                    </a:moveTo>
                    <a:lnTo>
                      <a:pt x="33" y="13"/>
                    </a:lnTo>
                    <a:lnTo>
                      <a:pt x="30" y="7"/>
                    </a:lnTo>
                    <a:lnTo>
                      <a:pt x="26" y="2"/>
                    </a:lnTo>
                    <a:lnTo>
                      <a:pt x="20" y="0"/>
                    </a:lnTo>
                    <a:lnTo>
                      <a:pt x="13" y="0"/>
                    </a:lnTo>
                    <a:lnTo>
                      <a:pt x="7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29" y="25"/>
                    </a:lnTo>
                    <a:lnTo>
                      <a:pt x="33" y="1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0274" name="Freeform 144"/>
              <p:cNvSpPr/>
              <p:nvPr/>
            </p:nvSpPr>
            <p:spPr bwMode="auto">
              <a:xfrm>
                <a:off x="3671" y="4153"/>
                <a:ext cx="16" cy="17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6" y="3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4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4" y="30"/>
                    </a:lnTo>
                    <a:lnTo>
                      <a:pt x="29" y="25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0275" name="Freeform 145"/>
              <p:cNvSpPr/>
              <p:nvPr/>
            </p:nvSpPr>
            <p:spPr bwMode="auto">
              <a:xfrm>
                <a:off x="3772" y="4256"/>
                <a:ext cx="17" cy="16"/>
              </a:xfrm>
              <a:custGeom>
                <a:avLst/>
                <a:gdLst>
                  <a:gd name="T0" fmla="*/ 1 w 33"/>
                  <a:gd name="T1" fmla="*/ 1 h 32"/>
                  <a:gd name="T2" fmla="*/ 1 w 33"/>
                  <a:gd name="T3" fmla="*/ 1 h 32"/>
                  <a:gd name="T4" fmla="*/ 1 w 33"/>
                  <a:gd name="T5" fmla="*/ 1 h 32"/>
                  <a:gd name="T6" fmla="*/ 1 w 33"/>
                  <a:gd name="T7" fmla="*/ 1 h 32"/>
                  <a:gd name="T8" fmla="*/ 1 w 33"/>
                  <a:gd name="T9" fmla="*/ 0 h 32"/>
                  <a:gd name="T10" fmla="*/ 1 w 33"/>
                  <a:gd name="T11" fmla="*/ 0 h 32"/>
                  <a:gd name="T12" fmla="*/ 1 w 33"/>
                  <a:gd name="T13" fmla="*/ 1 h 32"/>
                  <a:gd name="T14" fmla="*/ 1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1 w 33"/>
                  <a:gd name="T21" fmla="*/ 1 h 32"/>
                  <a:gd name="T22" fmla="*/ 1 w 33"/>
                  <a:gd name="T23" fmla="*/ 1 h 32"/>
                  <a:gd name="T24" fmla="*/ 1 w 33"/>
                  <a:gd name="T25" fmla="*/ 1 h 32"/>
                  <a:gd name="T26" fmla="*/ 1 w 33"/>
                  <a:gd name="T27" fmla="*/ 1 h 32"/>
                  <a:gd name="T28" fmla="*/ 1 w 33"/>
                  <a:gd name="T29" fmla="*/ 1 h 32"/>
                  <a:gd name="T30" fmla="*/ 1 w 33"/>
                  <a:gd name="T31" fmla="*/ 1 h 32"/>
                  <a:gd name="T32" fmla="*/ 1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20"/>
                    </a:moveTo>
                    <a:lnTo>
                      <a:pt x="33" y="14"/>
                    </a:lnTo>
                    <a:lnTo>
                      <a:pt x="31" y="8"/>
                    </a:lnTo>
                    <a:lnTo>
                      <a:pt x="26" y="4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3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7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30" y="26"/>
                    </a:lnTo>
                    <a:lnTo>
                      <a:pt x="33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0276" name="Freeform 146"/>
              <p:cNvSpPr/>
              <p:nvPr/>
            </p:nvSpPr>
            <p:spPr bwMode="auto">
              <a:xfrm>
                <a:off x="3768" y="4216"/>
                <a:ext cx="17" cy="16"/>
              </a:xfrm>
              <a:custGeom>
                <a:avLst/>
                <a:gdLst>
                  <a:gd name="T0" fmla="*/ 1 w 32"/>
                  <a:gd name="T1" fmla="*/ 0 h 33"/>
                  <a:gd name="T2" fmla="*/ 1 w 32"/>
                  <a:gd name="T3" fmla="*/ 0 h 33"/>
                  <a:gd name="T4" fmla="*/ 1 w 32"/>
                  <a:gd name="T5" fmla="*/ 0 h 33"/>
                  <a:gd name="T6" fmla="*/ 1 w 32"/>
                  <a:gd name="T7" fmla="*/ 0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0 h 33"/>
                  <a:gd name="T14" fmla="*/ 1 w 32"/>
                  <a:gd name="T15" fmla="*/ 0 h 33"/>
                  <a:gd name="T16" fmla="*/ 0 w 32"/>
                  <a:gd name="T17" fmla="*/ 0 h 33"/>
                  <a:gd name="T18" fmla="*/ 0 w 32"/>
                  <a:gd name="T19" fmla="*/ 0 h 33"/>
                  <a:gd name="T20" fmla="*/ 1 w 32"/>
                  <a:gd name="T21" fmla="*/ 0 h 33"/>
                  <a:gd name="T22" fmla="*/ 1 w 32"/>
                  <a:gd name="T23" fmla="*/ 0 h 33"/>
                  <a:gd name="T24" fmla="*/ 1 w 32"/>
                  <a:gd name="T25" fmla="*/ 0 h 33"/>
                  <a:gd name="T26" fmla="*/ 1 w 32"/>
                  <a:gd name="T27" fmla="*/ 0 h 33"/>
                  <a:gd name="T28" fmla="*/ 1 w 32"/>
                  <a:gd name="T29" fmla="*/ 0 h 33"/>
                  <a:gd name="T30" fmla="*/ 1 w 32"/>
                  <a:gd name="T31" fmla="*/ 0 h 33"/>
                  <a:gd name="T32" fmla="*/ 1 w 32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9"/>
                    </a:lnTo>
                    <a:lnTo>
                      <a:pt x="26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3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3"/>
                    </a:ln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0277" name="Freeform 147"/>
              <p:cNvSpPr/>
              <p:nvPr/>
            </p:nvSpPr>
            <p:spPr bwMode="auto">
              <a:xfrm>
                <a:off x="3774" y="4175"/>
                <a:ext cx="16" cy="17"/>
              </a:xfrm>
              <a:custGeom>
                <a:avLst/>
                <a:gdLst>
                  <a:gd name="T0" fmla="*/ 0 w 33"/>
                  <a:gd name="T1" fmla="*/ 1 h 33"/>
                  <a:gd name="T2" fmla="*/ 0 w 33"/>
                  <a:gd name="T3" fmla="*/ 1 h 33"/>
                  <a:gd name="T4" fmla="*/ 0 w 33"/>
                  <a:gd name="T5" fmla="*/ 1 h 33"/>
                  <a:gd name="T6" fmla="*/ 0 w 33"/>
                  <a:gd name="T7" fmla="*/ 1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1 h 33"/>
                  <a:gd name="T14" fmla="*/ 0 w 33"/>
                  <a:gd name="T15" fmla="*/ 1 h 33"/>
                  <a:gd name="T16" fmla="*/ 0 w 33"/>
                  <a:gd name="T17" fmla="*/ 1 h 33"/>
                  <a:gd name="T18" fmla="*/ 0 w 33"/>
                  <a:gd name="T19" fmla="*/ 1 h 33"/>
                  <a:gd name="T20" fmla="*/ 0 w 33"/>
                  <a:gd name="T21" fmla="*/ 1 h 33"/>
                  <a:gd name="T22" fmla="*/ 0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0 w 33"/>
                  <a:gd name="T29" fmla="*/ 1 h 33"/>
                  <a:gd name="T30" fmla="*/ 0 w 33"/>
                  <a:gd name="T31" fmla="*/ 1 h 33"/>
                  <a:gd name="T32" fmla="*/ 0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33" y="21"/>
                    </a:moveTo>
                    <a:lnTo>
                      <a:pt x="33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5" y="31"/>
                    </a:lnTo>
                    <a:lnTo>
                      <a:pt x="29" y="26"/>
                    </a:lnTo>
                    <a:lnTo>
                      <a:pt x="33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0278" name="Freeform 148"/>
              <p:cNvSpPr/>
              <p:nvPr/>
            </p:nvSpPr>
            <p:spPr bwMode="auto">
              <a:xfrm>
                <a:off x="3789" y="4136"/>
                <a:ext cx="16" cy="17"/>
              </a:xfrm>
              <a:custGeom>
                <a:avLst/>
                <a:gdLst>
                  <a:gd name="T0" fmla="*/ 1 w 32"/>
                  <a:gd name="T1" fmla="*/ 1 h 34"/>
                  <a:gd name="T2" fmla="*/ 1 w 32"/>
                  <a:gd name="T3" fmla="*/ 1 h 34"/>
                  <a:gd name="T4" fmla="*/ 1 w 32"/>
                  <a:gd name="T5" fmla="*/ 1 h 34"/>
                  <a:gd name="T6" fmla="*/ 1 w 32"/>
                  <a:gd name="T7" fmla="*/ 1 h 34"/>
                  <a:gd name="T8" fmla="*/ 1 w 32"/>
                  <a:gd name="T9" fmla="*/ 0 h 34"/>
                  <a:gd name="T10" fmla="*/ 1 w 32"/>
                  <a:gd name="T11" fmla="*/ 0 h 34"/>
                  <a:gd name="T12" fmla="*/ 1 w 32"/>
                  <a:gd name="T13" fmla="*/ 1 h 34"/>
                  <a:gd name="T14" fmla="*/ 1 w 32"/>
                  <a:gd name="T15" fmla="*/ 1 h 34"/>
                  <a:gd name="T16" fmla="*/ 0 w 32"/>
                  <a:gd name="T17" fmla="*/ 1 h 34"/>
                  <a:gd name="T18" fmla="*/ 0 w 32"/>
                  <a:gd name="T19" fmla="*/ 1 h 34"/>
                  <a:gd name="T20" fmla="*/ 1 w 32"/>
                  <a:gd name="T21" fmla="*/ 1 h 34"/>
                  <a:gd name="T22" fmla="*/ 1 w 32"/>
                  <a:gd name="T23" fmla="*/ 1 h 34"/>
                  <a:gd name="T24" fmla="*/ 1 w 32"/>
                  <a:gd name="T25" fmla="*/ 1 h 34"/>
                  <a:gd name="T26" fmla="*/ 1 w 32"/>
                  <a:gd name="T27" fmla="*/ 1 h 34"/>
                  <a:gd name="T28" fmla="*/ 1 w 32"/>
                  <a:gd name="T29" fmla="*/ 1 h 34"/>
                  <a:gd name="T30" fmla="*/ 1 w 32"/>
                  <a:gd name="T31" fmla="*/ 1 h 34"/>
                  <a:gd name="T32" fmla="*/ 1 w 32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4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4"/>
                    </a:lnTo>
                    <a:lnTo>
                      <a:pt x="20" y="34"/>
                    </a:lnTo>
                    <a:lnTo>
                      <a:pt x="25" y="32"/>
                    </a:lnTo>
                    <a:lnTo>
                      <a:pt x="30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0279" name="Freeform 149"/>
              <p:cNvSpPr/>
              <p:nvPr/>
            </p:nvSpPr>
            <p:spPr bwMode="auto">
              <a:xfrm>
                <a:off x="3842" y="4235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0280" name="Freeform 150"/>
              <p:cNvSpPr/>
              <p:nvPr/>
            </p:nvSpPr>
            <p:spPr bwMode="auto">
              <a:xfrm>
                <a:off x="3857" y="4201"/>
                <a:ext cx="16" cy="16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lnTo>
                      <a:pt x="18" y="32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0281" name="Freeform 151"/>
              <p:cNvSpPr/>
              <p:nvPr/>
            </p:nvSpPr>
            <p:spPr bwMode="auto">
              <a:xfrm>
                <a:off x="3861" y="4164"/>
                <a:ext cx="16" cy="17"/>
              </a:xfrm>
              <a:custGeom>
                <a:avLst/>
                <a:gdLst>
                  <a:gd name="T0" fmla="*/ 1 w 32"/>
                  <a:gd name="T1" fmla="*/ 1 h 33"/>
                  <a:gd name="T2" fmla="*/ 1 w 32"/>
                  <a:gd name="T3" fmla="*/ 1 h 33"/>
                  <a:gd name="T4" fmla="*/ 1 w 32"/>
                  <a:gd name="T5" fmla="*/ 1 h 33"/>
                  <a:gd name="T6" fmla="*/ 1 w 32"/>
                  <a:gd name="T7" fmla="*/ 1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1 h 33"/>
                  <a:gd name="T14" fmla="*/ 1 w 32"/>
                  <a:gd name="T15" fmla="*/ 1 h 33"/>
                  <a:gd name="T16" fmla="*/ 0 w 32"/>
                  <a:gd name="T17" fmla="*/ 1 h 33"/>
                  <a:gd name="T18" fmla="*/ 0 w 32"/>
                  <a:gd name="T19" fmla="*/ 1 h 33"/>
                  <a:gd name="T20" fmla="*/ 1 w 32"/>
                  <a:gd name="T21" fmla="*/ 1 h 33"/>
                  <a:gd name="T22" fmla="*/ 1 w 32"/>
                  <a:gd name="T23" fmla="*/ 1 h 33"/>
                  <a:gd name="T24" fmla="*/ 1 w 32"/>
                  <a:gd name="T25" fmla="*/ 1 h 33"/>
                  <a:gd name="T26" fmla="*/ 1 w 32"/>
                  <a:gd name="T27" fmla="*/ 1 h 33"/>
                  <a:gd name="T28" fmla="*/ 1 w 32"/>
                  <a:gd name="T29" fmla="*/ 1 h 33"/>
                  <a:gd name="T30" fmla="*/ 1 w 32"/>
                  <a:gd name="T31" fmla="*/ 1 h 33"/>
                  <a:gd name="T32" fmla="*/ 1 w 32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0282" name="Freeform 152"/>
              <p:cNvSpPr/>
              <p:nvPr/>
            </p:nvSpPr>
            <p:spPr bwMode="auto">
              <a:xfrm>
                <a:off x="4066" y="4265"/>
                <a:ext cx="40" cy="40"/>
              </a:xfrm>
              <a:custGeom>
                <a:avLst/>
                <a:gdLst>
                  <a:gd name="T0" fmla="*/ 1 w 80"/>
                  <a:gd name="T1" fmla="*/ 0 h 80"/>
                  <a:gd name="T2" fmla="*/ 1 w 80"/>
                  <a:gd name="T3" fmla="*/ 0 h 80"/>
                  <a:gd name="T4" fmla="*/ 1 w 80"/>
                  <a:gd name="T5" fmla="*/ 1 h 80"/>
                  <a:gd name="T6" fmla="*/ 1 w 80"/>
                  <a:gd name="T7" fmla="*/ 1 h 80"/>
                  <a:gd name="T8" fmla="*/ 1 w 80"/>
                  <a:gd name="T9" fmla="*/ 1 h 80"/>
                  <a:gd name="T10" fmla="*/ 1 w 80"/>
                  <a:gd name="T11" fmla="*/ 1 h 80"/>
                  <a:gd name="T12" fmla="*/ 1 w 80"/>
                  <a:gd name="T13" fmla="*/ 1 h 80"/>
                  <a:gd name="T14" fmla="*/ 1 w 80"/>
                  <a:gd name="T15" fmla="*/ 1 h 80"/>
                  <a:gd name="T16" fmla="*/ 0 w 80"/>
                  <a:gd name="T17" fmla="*/ 1 h 80"/>
                  <a:gd name="T18" fmla="*/ 0 w 80"/>
                  <a:gd name="T19" fmla="*/ 1 h 80"/>
                  <a:gd name="T20" fmla="*/ 0 w 80"/>
                  <a:gd name="T21" fmla="*/ 1 h 80"/>
                  <a:gd name="T22" fmla="*/ 1 w 80"/>
                  <a:gd name="T23" fmla="*/ 1 h 80"/>
                  <a:gd name="T24" fmla="*/ 1 w 80"/>
                  <a:gd name="T25" fmla="*/ 1 h 80"/>
                  <a:gd name="T26" fmla="*/ 1 w 80"/>
                  <a:gd name="T27" fmla="*/ 1 h 80"/>
                  <a:gd name="T28" fmla="*/ 1 w 80"/>
                  <a:gd name="T29" fmla="*/ 1 h 80"/>
                  <a:gd name="T30" fmla="*/ 1 w 80"/>
                  <a:gd name="T31" fmla="*/ 1 h 80"/>
                  <a:gd name="T32" fmla="*/ 1 w 80"/>
                  <a:gd name="T33" fmla="*/ 1 h 80"/>
                  <a:gd name="T34" fmla="*/ 1 w 80"/>
                  <a:gd name="T35" fmla="*/ 1 h 80"/>
                  <a:gd name="T36" fmla="*/ 1 w 80"/>
                  <a:gd name="T37" fmla="*/ 1 h 80"/>
                  <a:gd name="T38" fmla="*/ 1 w 80"/>
                  <a:gd name="T39" fmla="*/ 1 h 80"/>
                  <a:gd name="T40" fmla="*/ 1 w 80"/>
                  <a:gd name="T41" fmla="*/ 1 h 80"/>
                  <a:gd name="T42" fmla="*/ 1 w 80"/>
                  <a:gd name="T43" fmla="*/ 1 h 80"/>
                  <a:gd name="T44" fmla="*/ 1 w 80"/>
                  <a:gd name="T45" fmla="*/ 1 h 80"/>
                  <a:gd name="T46" fmla="*/ 1 w 80"/>
                  <a:gd name="T47" fmla="*/ 1 h 80"/>
                  <a:gd name="T48" fmla="*/ 1 w 80"/>
                  <a:gd name="T49" fmla="*/ 1 h 80"/>
                  <a:gd name="T50" fmla="*/ 1 w 80"/>
                  <a:gd name="T51" fmla="*/ 1 h 80"/>
                  <a:gd name="T52" fmla="*/ 1 w 80"/>
                  <a:gd name="T53" fmla="*/ 1 h 80"/>
                  <a:gd name="T54" fmla="*/ 1 w 80"/>
                  <a:gd name="T55" fmla="*/ 1 h 80"/>
                  <a:gd name="T56" fmla="*/ 1 w 80"/>
                  <a:gd name="T57" fmla="*/ 1 h 80"/>
                  <a:gd name="T58" fmla="*/ 1 w 80"/>
                  <a:gd name="T59" fmla="*/ 1 h 80"/>
                  <a:gd name="T60" fmla="*/ 1 w 80"/>
                  <a:gd name="T61" fmla="*/ 1 h 80"/>
                  <a:gd name="T62" fmla="*/ 1 w 80"/>
                  <a:gd name="T63" fmla="*/ 1 h 80"/>
                  <a:gd name="T64" fmla="*/ 1 w 80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80">
                    <a:moveTo>
                      <a:pt x="46" y="0"/>
                    </a:moveTo>
                    <a:lnTo>
                      <a:pt x="38" y="0"/>
                    </a:lnTo>
                    <a:lnTo>
                      <a:pt x="30" y="2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9"/>
                    </a:lnTo>
                    <a:lnTo>
                      <a:pt x="3" y="26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9"/>
                    </a:lnTo>
                    <a:lnTo>
                      <a:pt x="18" y="74"/>
                    </a:lnTo>
                    <a:lnTo>
                      <a:pt x="24" y="78"/>
                    </a:lnTo>
                    <a:lnTo>
                      <a:pt x="32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7"/>
                    </a:lnTo>
                    <a:lnTo>
                      <a:pt x="62" y="73"/>
                    </a:lnTo>
                    <a:lnTo>
                      <a:pt x="68" y="67"/>
                    </a:lnTo>
                    <a:lnTo>
                      <a:pt x="73" y="62"/>
                    </a:lnTo>
                    <a:lnTo>
                      <a:pt x="76" y="55"/>
                    </a:lnTo>
                    <a:lnTo>
                      <a:pt x="79" y="47"/>
                    </a:lnTo>
                    <a:lnTo>
                      <a:pt x="80" y="39"/>
                    </a:lnTo>
                    <a:lnTo>
                      <a:pt x="79" y="30"/>
                    </a:lnTo>
                    <a:lnTo>
                      <a:pt x="76" y="24"/>
                    </a:lnTo>
                    <a:lnTo>
                      <a:pt x="73" y="17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0283" name="Freeform 153"/>
              <p:cNvSpPr/>
              <p:nvPr/>
            </p:nvSpPr>
            <p:spPr bwMode="auto">
              <a:xfrm>
                <a:off x="4136" y="4223"/>
                <a:ext cx="40" cy="39"/>
              </a:xfrm>
              <a:custGeom>
                <a:avLst/>
                <a:gdLst>
                  <a:gd name="T0" fmla="*/ 1 w 79"/>
                  <a:gd name="T1" fmla="*/ 0 h 80"/>
                  <a:gd name="T2" fmla="*/ 1 w 79"/>
                  <a:gd name="T3" fmla="*/ 0 h 80"/>
                  <a:gd name="T4" fmla="*/ 1 w 79"/>
                  <a:gd name="T5" fmla="*/ 0 h 80"/>
                  <a:gd name="T6" fmla="*/ 1 w 79"/>
                  <a:gd name="T7" fmla="*/ 0 h 80"/>
                  <a:gd name="T8" fmla="*/ 1 w 79"/>
                  <a:gd name="T9" fmla="*/ 0 h 80"/>
                  <a:gd name="T10" fmla="*/ 1 w 79"/>
                  <a:gd name="T11" fmla="*/ 0 h 80"/>
                  <a:gd name="T12" fmla="*/ 1 w 79"/>
                  <a:gd name="T13" fmla="*/ 0 h 80"/>
                  <a:gd name="T14" fmla="*/ 1 w 79"/>
                  <a:gd name="T15" fmla="*/ 0 h 80"/>
                  <a:gd name="T16" fmla="*/ 0 w 79"/>
                  <a:gd name="T17" fmla="*/ 0 h 80"/>
                  <a:gd name="T18" fmla="*/ 0 w 79"/>
                  <a:gd name="T19" fmla="*/ 0 h 80"/>
                  <a:gd name="T20" fmla="*/ 1 w 79"/>
                  <a:gd name="T21" fmla="*/ 0 h 80"/>
                  <a:gd name="T22" fmla="*/ 1 w 79"/>
                  <a:gd name="T23" fmla="*/ 0 h 80"/>
                  <a:gd name="T24" fmla="*/ 1 w 79"/>
                  <a:gd name="T25" fmla="*/ 0 h 80"/>
                  <a:gd name="T26" fmla="*/ 1 w 79"/>
                  <a:gd name="T27" fmla="*/ 0 h 80"/>
                  <a:gd name="T28" fmla="*/ 1 w 79"/>
                  <a:gd name="T29" fmla="*/ 0 h 80"/>
                  <a:gd name="T30" fmla="*/ 1 w 79"/>
                  <a:gd name="T31" fmla="*/ 0 h 80"/>
                  <a:gd name="T32" fmla="*/ 1 w 79"/>
                  <a:gd name="T33" fmla="*/ 0 h 80"/>
                  <a:gd name="T34" fmla="*/ 1 w 79"/>
                  <a:gd name="T35" fmla="*/ 0 h 80"/>
                  <a:gd name="T36" fmla="*/ 1 w 79"/>
                  <a:gd name="T37" fmla="*/ 0 h 80"/>
                  <a:gd name="T38" fmla="*/ 1 w 79"/>
                  <a:gd name="T39" fmla="*/ 0 h 80"/>
                  <a:gd name="T40" fmla="*/ 1 w 79"/>
                  <a:gd name="T41" fmla="*/ 0 h 80"/>
                  <a:gd name="T42" fmla="*/ 1 w 79"/>
                  <a:gd name="T43" fmla="*/ 0 h 80"/>
                  <a:gd name="T44" fmla="*/ 1 w 79"/>
                  <a:gd name="T45" fmla="*/ 0 h 80"/>
                  <a:gd name="T46" fmla="*/ 1 w 79"/>
                  <a:gd name="T47" fmla="*/ 0 h 80"/>
                  <a:gd name="T48" fmla="*/ 1 w 79"/>
                  <a:gd name="T49" fmla="*/ 0 h 80"/>
                  <a:gd name="T50" fmla="*/ 1 w 79"/>
                  <a:gd name="T51" fmla="*/ 0 h 80"/>
                  <a:gd name="T52" fmla="*/ 1 w 79"/>
                  <a:gd name="T53" fmla="*/ 0 h 80"/>
                  <a:gd name="T54" fmla="*/ 1 w 79"/>
                  <a:gd name="T55" fmla="*/ 0 h 80"/>
                  <a:gd name="T56" fmla="*/ 1 w 79"/>
                  <a:gd name="T57" fmla="*/ 0 h 80"/>
                  <a:gd name="T58" fmla="*/ 1 w 79"/>
                  <a:gd name="T59" fmla="*/ 0 h 80"/>
                  <a:gd name="T60" fmla="*/ 1 w 79"/>
                  <a:gd name="T61" fmla="*/ 0 h 80"/>
                  <a:gd name="T62" fmla="*/ 1 w 79"/>
                  <a:gd name="T63" fmla="*/ 0 h 80"/>
                  <a:gd name="T64" fmla="*/ 1 w 79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79" h="80">
                    <a:moveTo>
                      <a:pt x="47" y="0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4"/>
                    </a:lnTo>
                    <a:lnTo>
                      <a:pt x="17" y="7"/>
                    </a:lnTo>
                    <a:lnTo>
                      <a:pt x="11" y="13"/>
                    </a:lnTo>
                    <a:lnTo>
                      <a:pt x="5" y="19"/>
                    </a:lnTo>
                    <a:lnTo>
                      <a:pt x="2" y="26"/>
                    </a:lnTo>
                    <a:lnTo>
                      <a:pt x="0" y="34"/>
                    </a:lnTo>
                    <a:lnTo>
                      <a:pt x="0" y="42"/>
                    </a:lnTo>
                    <a:lnTo>
                      <a:pt x="1" y="49"/>
                    </a:lnTo>
                    <a:lnTo>
                      <a:pt x="3" y="57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8" y="74"/>
                    </a:lnTo>
                    <a:lnTo>
                      <a:pt x="25" y="78"/>
                    </a:lnTo>
                    <a:lnTo>
                      <a:pt x="33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6"/>
                    </a:lnTo>
                    <a:lnTo>
                      <a:pt x="63" y="73"/>
                    </a:lnTo>
                    <a:lnTo>
                      <a:pt x="69" y="67"/>
                    </a:lnTo>
                    <a:lnTo>
                      <a:pt x="73" y="61"/>
                    </a:lnTo>
                    <a:lnTo>
                      <a:pt x="77" y="55"/>
                    </a:lnTo>
                    <a:lnTo>
                      <a:pt x="79" y="46"/>
                    </a:lnTo>
                    <a:lnTo>
                      <a:pt x="79" y="38"/>
                    </a:lnTo>
                    <a:lnTo>
                      <a:pt x="78" y="31"/>
                    </a:lnTo>
                    <a:lnTo>
                      <a:pt x="76" y="23"/>
                    </a:lnTo>
                    <a:lnTo>
                      <a:pt x="72" y="18"/>
                    </a:lnTo>
                    <a:lnTo>
                      <a:pt x="68" y="12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0284" name="Freeform 154"/>
              <p:cNvSpPr/>
              <p:nvPr/>
            </p:nvSpPr>
            <p:spPr bwMode="auto">
              <a:xfrm>
                <a:off x="4059" y="4190"/>
                <a:ext cx="40" cy="40"/>
              </a:xfrm>
              <a:custGeom>
                <a:avLst/>
                <a:gdLst>
                  <a:gd name="T0" fmla="*/ 1 w 80"/>
                  <a:gd name="T1" fmla="*/ 0 h 78"/>
                  <a:gd name="T2" fmla="*/ 1 w 80"/>
                  <a:gd name="T3" fmla="*/ 0 h 78"/>
                  <a:gd name="T4" fmla="*/ 1 w 80"/>
                  <a:gd name="T5" fmla="*/ 0 h 78"/>
                  <a:gd name="T6" fmla="*/ 1 w 80"/>
                  <a:gd name="T7" fmla="*/ 1 h 78"/>
                  <a:gd name="T8" fmla="*/ 1 w 80"/>
                  <a:gd name="T9" fmla="*/ 1 h 78"/>
                  <a:gd name="T10" fmla="*/ 1 w 80"/>
                  <a:gd name="T11" fmla="*/ 1 h 78"/>
                  <a:gd name="T12" fmla="*/ 1 w 80"/>
                  <a:gd name="T13" fmla="*/ 1 h 78"/>
                  <a:gd name="T14" fmla="*/ 1 w 80"/>
                  <a:gd name="T15" fmla="*/ 1 h 78"/>
                  <a:gd name="T16" fmla="*/ 1 w 80"/>
                  <a:gd name="T17" fmla="*/ 1 h 78"/>
                  <a:gd name="T18" fmla="*/ 0 w 80"/>
                  <a:gd name="T19" fmla="*/ 1 h 78"/>
                  <a:gd name="T20" fmla="*/ 1 w 80"/>
                  <a:gd name="T21" fmla="*/ 1 h 78"/>
                  <a:gd name="T22" fmla="*/ 1 w 80"/>
                  <a:gd name="T23" fmla="*/ 1 h 78"/>
                  <a:gd name="T24" fmla="*/ 1 w 80"/>
                  <a:gd name="T25" fmla="*/ 1 h 78"/>
                  <a:gd name="T26" fmla="*/ 1 w 80"/>
                  <a:gd name="T27" fmla="*/ 1 h 78"/>
                  <a:gd name="T28" fmla="*/ 1 w 80"/>
                  <a:gd name="T29" fmla="*/ 1 h 78"/>
                  <a:gd name="T30" fmla="*/ 1 w 80"/>
                  <a:gd name="T31" fmla="*/ 1 h 78"/>
                  <a:gd name="T32" fmla="*/ 1 w 80"/>
                  <a:gd name="T33" fmla="*/ 1 h 78"/>
                  <a:gd name="T34" fmla="*/ 1 w 80"/>
                  <a:gd name="T35" fmla="*/ 1 h 78"/>
                  <a:gd name="T36" fmla="*/ 1 w 80"/>
                  <a:gd name="T37" fmla="*/ 1 h 78"/>
                  <a:gd name="T38" fmla="*/ 1 w 80"/>
                  <a:gd name="T39" fmla="*/ 1 h 78"/>
                  <a:gd name="T40" fmla="*/ 1 w 80"/>
                  <a:gd name="T41" fmla="*/ 1 h 78"/>
                  <a:gd name="T42" fmla="*/ 1 w 80"/>
                  <a:gd name="T43" fmla="*/ 1 h 78"/>
                  <a:gd name="T44" fmla="*/ 1 w 80"/>
                  <a:gd name="T45" fmla="*/ 1 h 78"/>
                  <a:gd name="T46" fmla="*/ 1 w 80"/>
                  <a:gd name="T47" fmla="*/ 1 h 78"/>
                  <a:gd name="T48" fmla="*/ 1 w 80"/>
                  <a:gd name="T49" fmla="*/ 1 h 78"/>
                  <a:gd name="T50" fmla="*/ 1 w 80"/>
                  <a:gd name="T51" fmla="*/ 1 h 78"/>
                  <a:gd name="T52" fmla="*/ 1 w 80"/>
                  <a:gd name="T53" fmla="*/ 1 h 78"/>
                  <a:gd name="T54" fmla="*/ 1 w 80"/>
                  <a:gd name="T55" fmla="*/ 1 h 78"/>
                  <a:gd name="T56" fmla="*/ 1 w 80"/>
                  <a:gd name="T57" fmla="*/ 1 h 78"/>
                  <a:gd name="T58" fmla="*/ 1 w 80"/>
                  <a:gd name="T59" fmla="*/ 1 h 78"/>
                  <a:gd name="T60" fmla="*/ 1 w 80"/>
                  <a:gd name="T61" fmla="*/ 1 h 78"/>
                  <a:gd name="T62" fmla="*/ 1 w 80"/>
                  <a:gd name="T63" fmla="*/ 1 h 78"/>
                  <a:gd name="T64" fmla="*/ 1 w 80"/>
                  <a:gd name="T65" fmla="*/ 0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8" y="0"/>
                    </a:moveTo>
                    <a:lnTo>
                      <a:pt x="40" y="0"/>
                    </a:lnTo>
                    <a:lnTo>
                      <a:pt x="32" y="0"/>
                    </a:lnTo>
                    <a:lnTo>
                      <a:pt x="25" y="3"/>
                    </a:lnTo>
                    <a:lnTo>
                      <a:pt x="18" y="7"/>
                    </a:lnTo>
                    <a:lnTo>
                      <a:pt x="12" y="11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2" y="32"/>
                    </a:lnTo>
                    <a:lnTo>
                      <a:pt x="0" y="40"/>
                    </a:lnTo>
                    <a:lnTo>
                      <a:pt x="2" y="47"/>
                    </a:lnTo>
                    <a:lnTo>
                      <a:pt x="4" y="55"/>
                    </a:lnTo>
                    <a:lnTo>
                      <a:pt x="7" y="61"/>
                    </a:lnTo>
                    <a:lnTo>
                      <a:pt x="13" y="67"/>
                    </a:lnTo>
                    <a:lnTo>
                      <a:pt x="19" y="72"/>
                    </a:lnTo>
                    <a:lnTo>
                      <a:pt x="26" y="76"/>
                    </a:lnTo>
                    <a:lnTo>
                      <a:pt x="34" y="78"/>
                    </a:lnTo>
                    <a:lnTo>
                      <a:pt x="42" y="78"/>
                    </a:lnTo>
                    <a:lnTo>
                      <a:pt x="50" y="77"/>
                    </a:lnTo>
                    <a:lnTo>
                      <a:pt x="57" y="75"/>
                    </a:lnTo>
                    <a:lnTo>
                      <a:pt x="64" y="71"/>
                    </a:lnTo>
                    <a:lnTo>
                      <a:pt x="70" y="65"/>
                    </a:lnTo>
                    <a:lnTo>
                      <a:pt x="74" y="60"/>
                    </a:lnTo>
                    <a:lnTo>
                      <a:pt x="78" y="53"/>
                    </a:lnTo>
                    <a:lnTo>
                      <a:pt x="80" y="45"/>
                    </a:lnTo>
                    <a:lnTo>
                      <a:pt x="80" y="37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3" y="6"/>
                    </a:lnTo>
                    <a:lnTo>
                      <a:pt x="56" y="2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0285" name="Freeform 155"/>
              <p:cNvSpPr/>
              <p:nvPr/>
            </p:nvSpPr>
            <p:spPr bwMode="auto">
              <a:xfrm>
                <a:off x="3990" y="4195"/>
                <a:ext cx="39" cy="39"/>
              </a:xfrm>
              <a:custGeom>
                <a:avLst/>
                <a:gdLst>
                  <a:gd name="T0" fmla="*/ 0 w 80"/>
                  <a:gd name="T1" fmla="*/ 1 h 78"/>
                  <a:gd name="T2" fmla="*/ 0 w 80"/>
                  <a:gd name="T3" fmla="*/ 0 h 78"/>
                  <a:gd name="T4" fmla="*/ 0 w 80"/>
                  <a:gd name="T5" fmla="*/ 1 h 78"/>
                  <a:gd name="T6" fmla="*/ 0 w 80"/>
                  <a:gd name="T7" fmla="*/ 1 h 78"/>
                  <a:gd name="T8" fmla="*/ 0 w 80"/>
                  <a:gd name="T9" fmla="*/ 1 h 78"/>
                  <a:gd name="T10" fmla="*/ 0 w 80"/>
                  <a:gd name="T11" fmla="*/ 1 h 78"/>
                  <a:gd name="T12" fmla="*/ 0 w 80"/>
                  <a:gd name="T13" fmla="*/ 1 h 78"/>
                  <a:gd name="T14" fmla="*/ 0 w 80"/>
                  <a:gd name="T15" fmla="*/ 1 h 78"/>
                  <a:gd name="T16" fmla="*/ 0 w 80"/>
                  <a:gd name="T17" fmla="*/ 1 h 78"/>
                  <a:gd name="T18" fmla="*/ 0 w 80"/>
                  <a:gd name="T19" fmla="*/ 1 h 78"/>
                  <a:gd name="T20" fmla="*/ 0 w 80"/>
                  <a:gd name="T21" fmla="*/ 1 h 78"/>
                  <a:gd name="T22" fmla="*/ 0 w 80"/>
                  <a:gd name="T23" fmla="*/ 1 h 78"/>
                  <a:gd name="T24" fmla="*/ 0 w 80"/>
                  <a:gd name="T25" fmla="*/ 1 h 78"/>
                  <a:gd name="T26" fmla="*/ 0 w 80"/>
                  <a:gd name="T27" fmla="*/ 1 h 78"/>
                  <a:gd name="T28" fmla="*/ 0 w 80"/>
                  <a:gd name="T29" fmla="*/ 1 h 78"/>
                  <a:gd name="T30" fmla="*/ 0 w 80"/>
                  <a:gd name="T31" fmla="*/ 1 h 78"/>
                  <a:gd name="T32" fmla="*/ 0 w 80"/>
                  <a:gd name="T33" fmla="*/ 1 h 78"/>
                  <a:gd name="T34" fmla="*/ 0 w 80"/>
                  <a:gd name="T35" fmla="*/ 1 h 78"/>
                  <a:gd name="T36" fmla="*/ 0 w 80"/>
                  <a:gd name="T37" fmla="*/ 1 h 78"/>
                  <a:gd name="T38" fmla="*/ 0 w 80"/>
                  <a:gd name="T39" fmla="*/ 1 h 78"/>
                  <a:gd name="T40" fmla="*/ 0 w 80"/>
                  <a:gd name="T41" fmla="*/ 1 h 78"/>
                  <a:gd name="T42" fmla="*/ 0 w 80"/>
                  <a:gd name="T43" fmla="*/ 1 h 78"/>
                  <a:gd name="T44" fmla="*/ 0 w 80"/>
                  <a:gd name="T45" fmla="*/ 1 h 78"/>
                  <a:gd name="T46" fmla="*/ 0 w 80"/>
                  <a:gd name="T47" fmla="*/ 1 h 78"/>
                  <a:gd name="T48" fmla="*/ 0 w 80"/>
                  <a:gd name="T49" fmla="*/ 1 h 78"/>
                  <a:gd name="T50" fmla="*/ 0 w 80"/>
                  <a:gd name="T51" fmla="*/ 1 h 78"/>
                  <a:gd name="T52" fmla="*/ 0 w 80"/>
                  <a:gd name="T53" fmla="*/ 1 h 78"/>
                  <a:gd name="T54" fmla="*/ 0 w 80"/>
                  <a:gd name="T55" fmla="*/ 1 h 78"/>
                  <a:gd name="T56" fmla="*/ 0 w 80"/>
                  <a:gd name="T57" fmla="*/ 1 h 78"/>
                  <a:gd name="T58" fmla="*/ 0 w 80"/>
                  <a:gd name="T59" fmla="*/ 1 h 78"/>
                  <a:gd name="T60" fmla="*/ 0 w 80"/>
                  <a:gd name="T61" fmla="*/ 1 h 78"/>
                  <a:gd name="T62" fmla="*/ 0 w 80"/>
                  <a:gd name="T63" fmla="*/ 1 h 78"/>
                  <a:gd name="T64" fmla="*/ 0 w 80"/>
                  <a:gd name="T65" fmla="*/ 1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7" y="1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3"/>
                    </a:lnTo>
                    <a:lnTo>
                      <a:pt x="17" y="7"/>
                    </a:lnTo>
                    <a:lnTo>
                      <a:pt x="12" y="12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1" y="32"/>
                    </a:lnTo>
                    <a:lnTo>
                      <a:pt x="0" y="40"/>
                    </a:lnTo>
                    <a:lnTo>
                      <a:pt x="1" y="48"/>
                    </a:lnTo>
                    <a:lnTo>
                      <a:pt x="4" y="55"/>
                    </a:lnTo>
                    <a:lnTo>
                      <a:pt x="7" y="62"/>
                    </a:lnTo>
                    <a:lnTo>
                      <a:pt x="13" y="68"/>
                    </a:lnTo>
                    <a:lnTo>
                      <a:pt x="19" y="73"/>
                    </a:lnTo>
                    <a:lnTo>
                      <a:pt x="25" y="76"/>
                    </a:lnTo>
                    <a:lnTo>
                      <a:pt x="33" y="78"/>
                    </a:lnTo>
                    <a:lnTo>
                      <a:pt x="42" y="78"/>
                    </a:lnTo>
                    <a:lnTo>
                      <a:pt x="50" y="78"/>
                    </a:lnTo>
                    <a:lnTo>
                      <a:pt x="57" y="75"/>
                    </a:lnTo>
                    <a:lnTo>
                      <a:pt x="63" y="71"/>
                    </a:lnTo>
                    <a:lnTo>
                      <a:pt x="69" y="67"/>
                    </a:lnTo>
                    <a:lnTo>
                      <a:pt x="74" y="61"/>
                    </a:lnTo>
                    <a:lnTo>
                      <a:pt x="77" y="54"/>
                    </a:lnTo>
                    <a:lnTo>
                      <a:pt x="80" y="46"/>
                    </a:lnTo>
                    <a:lnTo>
                      <a:pt x="80" y="38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2" y="6"/>
                    </a:lnTo>
                    <a:lnTo>
                      <a:pt x="55" y="2"/>
                    </a:lnTo>
                    <a:lnTo>
                      <a:pt x="47" y="1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0286" name="Freeform 156"/>
              <p:cNvSpPr/>
              <p:nvPr/>
            </p:nvSpPr>
            <p:spPr bwMode="auto">
              <a:xfrm>
                <a:off x="4127" y="4147"/>
                <a:ext cx="39" cy="39"/>
              </a:xfrm>
              <a:custGeom>
                <a:avLst/>
                <a:gdLst>
                  <a:gd name="T0" fmla="*/ 0 w 80"/>
                  <a:gd name="T1" fmla="*/ 0 h 79"/>
                  <a:gd name="T2" fmla="*/ 0 w 80"/>
                  <a:gd name="T3" fmla="*/ 0 h 79"/>
                  <a:gd name="T4" fmla="*/ 0 w 80"/>
                  <a:gd name="T5" fmla="*/ 0 h 79"/>
                  <a:gd name="T6" fmla="*/ 0 w 80"/>
                  <a:gd name="T7" fmla="*/ 0 h 79"/>
                  <a:gd name="T8" fmla="*/ 0 w 80"/>
                  <a:gd name="T9" fmla="*/ 0 h 79"/>
                  <a:gd name="T10" fmla="*/ 0 w 80"/>
                  <a:gd name="T11" fmla="*/ 0 h 79"/>
                  <a:gd name="T12" fmla="*/ 0 w 80"/>
                  <a:gd name="T13" fmla="*/ 0 h 79"/>
                  <a:gd name="T14" fmla="*/ 0 w 80"/>
                  <a:gd name="T15" fmla="*/ 0 h 79"/>
                  <a:gd name="T16" fmla="*/ 0 w 80"/>
                  <a:gd name="T17" fmla="*/ 0 h 79"/>
                  <a:gd name="T18" fmla="*/ 0 w 80"/>
                  <a:gd name="T19" fmla="*/ 0 h 79"/>
                  <a:gd name="T20" fmla="*/ 0 w 80"/>
                  <a:gd name="T21" fmla="*/ 0 h 79"/>
                  <a:gd name="T22" fmla="*/ 0 w 80"/>
                  <a:gd name="T23" fmla="*/ 0 h 79"/>
                  <a:gd name="T24" fmla="*/ 0 w 80"/>
                  <a:gd name="T25" fmla="*/ 0 h 79"/>
                  <a:gd name="T26" fmla="*/ 0 w 80"/>
                  <a:gd name="T27" fmla="*/ 0 h 79"/>
                  <a:gd name="T28" fmla="*/ 0 w 80"/>
                  <a:gd name="T29" fmla="*/ 0 h 79"/>
                  <a:gd name="T30" fmla="*/ 0 w 80"/>
                  <a:gd name="T31" fmla="*/ 0 h 79"/>
                  <a:gd name="T32" fmla="*/ 0 w 80"/>
                  <a:gd name="T33" fmla="*/ 0 h 79"/>
                  <a:gd name="T34" fmla="*/ 0 w 80"/>
                  <a:gd name="T35" fmla="*/ 0 h 79"/>
                  <a:gd name="T36" fmla="*/ 0 w 80"/>
                  <a:gd name="T37" fmla="*/ 0 h 79"/>
                  <a:gd name="T38" fmla="*/ 0 w 80"/>
                  <a:gd name="T39" fmla="*/ 0 h 79"/>
                  <a:gd name="T40" fmla="*/ 0 w 80"/>
                  <a:gd name="T41" fmla="*/ 0 h 79"/>
                  <a:gd name="T42" fmla="*/ 0 w 80"/>
                  <a:gd name="T43" fmla="*/ 0 h 79"/>
                  <a:gd name="T44" fmla="*/ 0 w 80"/>
                  <a:gd name="T45" fmla="*/ 0 h 79"/>
                  <a:gd name="T46" fmla="*/ 0 w 80"/>
                  <a:gd name="T47" fmla="*/ 0 h 79"/>
                  <a:gd name="T48" fmla="*/ 0 w 80"/>
                  <a:gd name="T49" fmla="*/ 0 h 79"/>
                  <a:gd name="T50" fmla="*/ 0 w 80"/>
                  <a:gd name="T51" fmla="*/ 0 h 79"/>
                  <a:gd name="T52" fmla="*/ 0 w 80"/>
                  <a:gd name="T53" fmla="*/ 0 h 79"/>
                  <a:gd name="T54" fmla="*/ 0 w 80"/>
                  <a:gd name="T55" fmla="*/ 0 h 79"/>
                  <a:gd name="T56" fmla="*/ 0 w 80"/>
                  <a:gd name="T57" fmla="*/ 0 h 79"/>
                  <a:gd name="T58" fmla="*/ 0 w 80"/>
                  <a:gd name="T59" fmla="*/ 0 h 79"/>
                  <a:gd name="T60" fmla="*/ 0 w 80"/>
                  <a:gd name="T61" fmla="*/ 0 h 79"/>
                  <a:gd name="T62" fmla="*/ 0 w 80"/>
                  <a:gd name="T63" fmla="*/ 0 h 79"/>
                  <a:gd name="T64" fmla="*/ 0 w 80"/>
                  <a:gd name="T65" fmla="*/ 0 h 7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9">
                    <a:moveTo>
                      <a:pt x="46" y="0"/>
                    </a:moveTo>
                    <a:lnTo>
                      <a:pt x="38" y="0"/>
                    </a:lnTo>
                    <a:lnTo>
                      <a:pt x="30" y="0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8"/>
                    </a:lnTo>
                    <a:lnTo>
                      <a:pt x="2" y="24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40" y="79"/>
                    </a:lnTo>
                    <a:lnTo>
                      <a:pt x="49" y="79"/>
                    </a:lnTo>
                    <a:lnTo>
                      <a:pt x="55" y="75"/>
                    </a:lnTo>
                    <a:lnTo>
                      <a:pt x="62" y="72"/>
                    </a:lnTo>
                    <a:lnTo>
                      <a:pt x="68" y="67"/>
                    </a:lnTo>
                    <a:lnTo>
                      <a:pt x="73" y="61"/>
                    </a:lnTo>
                    <a:lnTo>
                      <a:pt x="76" y="54"/>
                    </a:lnTo>
                    <a:lnTo>
                      <a:pt x="78" y="46"/>
                    </a:lnTo>
                    <a:lnTo>
                      <a:pt x="80" y="38"/>
                    </a:lnTo>
                    <a:lnTo>
                      <a:pt x="78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0287" name="Freeform 157"/>
              <p:cNvSpPr/>
              <p:nvPr/>
            </p:nvSpPr>
            <p:spPr bwMode="auto">
              <a:xfrm>
                <a:off x="4216" y="4162"/>
                <a:ext cx="37" cy="39"/>
              </a:xfrm>
              <a:custGeom>
                <a:avLst/>
                <a:gdLst>
                  <a:gd name="T0" fmla="*/ 1 w 73"/>
                  <a:gd name="T1" fmla="*/ 0 h 79"/>
                  <a:gd name="T2" fmla="*/ 1 w 73"/>
                  <a:gd name="T3" fmla="*/ 0 h 79"/>
                  <a:gd name="T4" fmla="*/ 1 w 73"/>
                  <a:gd name="T5" fmla="*/ 0 h 79"/>
                  <a:gd name="T6" fmla="*/ 1 w 73"/>
                  <a:gd name="T7" fmla="*/ 0 h 79"/>
                  <a:gd name="T8" fmla="*/ 1 w 73"/>
                  <a:gd name="T9" fmla="*/ 0 h 79"/>
                  <a:gd name="T10" fmla="*/ 1 w 73"/>
                  <a:gd name="T11" fmla="*/ 0 h 79"/>
                  <a:gd name="T12" fmla="*/ 1 w 73"/>
                  <a:gd name="T13" fmla="*/ 0 h 79"/>
                  <a:gd name="T14" fmla="*/ 1 w 73"/>
                  <a:gd name="T15" fmla="*/ 0 h 79"/>
                  <a:gd name="T16" fmla="*/ 1 w 73"/>
                  <a:gd name="T17" fmla="*/ 0 h 79"/>
                  <a:gd name="T18" fmla="*/ 1 w 73"/>
                  <a:gd name="T19" fmla="*/ 0 h 79"/>
                  <a:gd name="T20" fmla="*/ 1 w 73"/>
                  <a:gd name="T21" fmla="*/ 0 h 79"/>
                  <a:gd name="T22" fmla="*/ 1 w 73"/>
                  <a:gd name="T23" fmla="*/ 0 h 79"/>
                  <a:gd name="T24" fmla="*/ 0 w 73"/>
                  <a:gd name="T25" fmla="*/ 0 h 79"/>
                  <a:gd name="T26" fmla="*/ 0 w 73"/>
                  <a:gd name="T27" fmla="*/ 0 h 79"/>
                  <a:gd name="T28" fmla="*/ 0 w 73"/>
                  <a:gd name="T29" fmla="*/ 0 h 79"/>
                  <a:gd name="T30" fmla="*/ 1 w 73"/>
                  <a:gd name="T31" fmla="*/ 0 h 79"/>
                  <a:gd name="T32" fmla="*/ 1 w 73"/>
                  <a:gd name="T33" fmla="*/ 0 h 79"/>
                  <a:gd name="T34" fmla="*/ 1 w 73"/>
                  <a:gd name="T35" fmla="*/ 0 h 79"/>
                  <a:gd name="T36" fmla="*/ 1 w 73"/>
                  <a:gd name="T37" fmla="*/ 0 h 79"/>
                  <a:gd name="T38" fmla="*/ 1 w 73"/>
                  <a:gd name="T39" fmla="*/ 0 h 79"/>
                  <a:gd name="T40" fmla="*/ 1 w 73"/>
                  <a:gd name="T41" fmla="*/ 0 h 79"/>
                  <a:gd name="T42" fmla="*/ 1 w 73"/>
                  <a:gd name="T43" fmla="*/ 0 h 79"/>
                  <a:gd name="T44" fmla="*/ 1 w 73"/>
                  <a:gd name="T45" fmla="*/ 0 h 79"/>
                  <a:gd name="T46" fmla="*/ 1 w 73"/>
                  <a:gd name="T47" fmla="*/ 0 h 79"/>
                  <a:gd name="T48" fmla="*/ 1 w 73"/>
                  <a:gd name="T49" fmla="*/ 0 h 79"/>
                  <a:gd name="T50" fmla="*/ 1 w 73"/>
                  <a:gd name="T51" fmla="*/ 0 h 79"/>
                  <a:gd name="T52" fmla="*/ 1 w 73"/>
                  <a:gd name="T53" fmla="*/ 0 h 79"/>
                  <a:gd name="T54" fmla="*/ 1 w 73"/>
                  <a:gd name="T55" fmla="*/ 0 h 79"/>
                  <a:gd name="T56" fmla="*/ 1 w 73"/>
                  <a:gd name="T57" fmla="*/ 0 h 79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73" h="79">
                    <a:moveTo>
                      <a:pt x="73" y="19"/>
                    </a:moveTo>
                    <a:lnTo>
                      <a:pt x="69" y="12"/>
                    </a:lnTo>
                    <a:lnTo>
                      <a:pt x="62" y="7"/>
                    </a:lnTo>
                    <a:lnTo>
                      <a:pt x="54" y="2"/>
                    </a:lnTo>
                    <a:lnTo>
                      <a:pt x="46" y="0"/>
                    </a:lnTo>
                    <a:lnTo>
                      <a:pt x="38" y="0"/>
                    </a:lnTo>
                    <a:lnTo>
                      <a:pt x="30" y="1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0" y="12"/>
                    </a:lnTo>
                    <a:lnTo>
                      <a:pt x="5" y="19"/>
                    </a:lnTo>
                    <a:lnTo>
                      <a:pt x="2" y="25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49"/>
                    </a:lnTo>
                    <a:lnTo>
                      <a:pt x="3" y="55"/>
                    </a:lnTo>
                    <a:lnTo>
                      <a:pt x="7" y="62"/>
                    </a:lnTo>
                    <a:lnTo>
                      <a:pt x="11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35" y="79"/>
                    </a:lnTo>
                    <a:lnTo>
                      <a:pt x="38" y="79"/>
                    </a:lnTo>
                    <a:lnTo>
                      <a:pt x="41" y="79"/>
                    </a:lnTo>
                    <a:lnTo>
                      <a:pt x="43" y="79"/>
                    </a:lnTo>
                    <a:lnTo>
                      <a:pt x="48" y="70"/>
                    </a:lnTo>
                    <a:lnTo>
                      <a:pt x="58" y="52"/>
                    </a:lnTo>
                    <a:lnTo>
                      <a:pt x="69" y="31"/>
                    </a:lnTo>
                    <a:lnTo>
                      <a:pt x="73" y="19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0288" name="Freeform 158"/>
              <p:cNvSpPr/>
              <p:nvPr/>
            </p:nvSpPr>
            <p:spPr bwMode="auto">
              <a:xfrm>
                <a:off x="3983" y="4266"/>
                <a:ext cx="31" cy="33"/>
              </a:xfrm>
              <a:custGeom>
                <a:avLst/>
                <a:gdLst>
                  <a:gd name="T0" fmla="*/ 1 w 61"/>
                  <a:gd name="T1" fmla="*/ 1 h 66"/>
                  <a:gd name="T2" fmla="*/ 1 w 61"/>
                  <a:gd name="T3" fmla="*/ 1 h 66"/>
                  <a:gd name="T4" fmla="*/ 1 w 61"/>
                  <a:gd name="T5" fmla="*/ 1 h 66"/>
                  <a:gd name="T6" fmla="*/ 1 w 61"/>
                  <a:gd name="T7" fmla="*/ 1 h 66"/>
                  <a:gd name="T8" fmla="*/ 1 w 61"/>
                  <a:gd name="T9" fmla="*/ 1 h 66"/>
                  <a:gd name="T10" fmla="*/ 1 w 61"/>
                  <a:gd name="T11" fmla="*/ 1 h 66"/>
                  <a:gd name="T12" fmla="*/ 1 w 61"/>
                  <a:gd name="T13" fmla="*/ 1 h 66"/>
                  <a:gd name="T14" fmla="*/ 1 w 61"/>
                  <a:gd name="T15" fmla="*/ 1 h 66"/>
                  <a:gd name="T16" fmla="*/ 1 w 61"/>
                  <a:gd name="T17" fmla="*/ 1 h 66"/>
                  <a:gd name="T18" fmla="*/ 1 w 61"/>
                  <a:gd name="T19" fmla="*/ 1 h 66"/>
                  <a:gd name="T20" fmla="*/ 1 w 61"/>
                  <a:gd name="T21" fmla="*/ 1 h 66"/>
                  <a:gd name="T22" fmla="*/ 1 w 61"/>
                  <a:gd name="T23" fmla="*/ 1 h 66"/>
                  <a:gd name="T24" fmla="*/ 1 w 61"/>
                  <a:gd name="T25" fmla="*/ 1 h 66"/>
                  <a:gd name="T26" fmla="*/ 1 w 61"/>
                  <a:gd name="T27" fmla="*/ 0 h 66"/>
                  <a:gd name="T28" fmla="*/ 1 w 61"/>
                  <a:gd name="T29" fmla="*/ 1 h 66"/>
                  <a:gd name="T30" fmla="*/ 1 w 61"/>
                  <a:gd name="T31" fmla="*/ 1 h 66"/>
                  <a:gd name="T32" fmla="*/ 0 w 61"/>
                  <a:gd name="T33" fmla="*/ 1 h 66"/>
                  <a:gd name="T34" fmla="*/ 1 w 61"/>
                  <a:gd name="T35" fmla="*/ 1 h 66"/>
                  <a:gd name="T36" fmla="*/ 1 w 61"/>
                  <a:gd name="T37" fmla="*/ 1 h 66"/>
                  <a:gd name="T38" fmla="*/ 1 w 61"/>
                  <a:gd name="T39" fmla="*/ 1 h 66"/>
                  <a:gd name="T40" fmla="*/ 1 w 61"/>
                  <a:gd name="T41" fmla="*/ 1 h 66"/>
                  <a:gd name="T42" fmla="*/ 1 w 61"/>
                  <a:gd name="T43" fmla="*/ 1 h 66"/>
                  <a:gd name="T44" fmla="*/ 1 w 61"/>
                  <a:gd name="T45" fmla="*/ 1 h 66"/>
                  <a:gd name="T46" fmla="*/ 1 w 61"/>
                  <a:gd name="T47" fmla="*/ 1 h 66"/>
                  <a:gd name="T48" fmla="*/ 1 w 61"/>
                  <a:gd name="T49" fmla="*/ 1 h 6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61" h="66">
                    <a:moveTo>
                      <a:pt x="53" y="66"/>
                    </a:moveTo>
                    <a:lnTo>
                      <a:pt x="57" y="61"/>
                    </a:lnTo>
                    <a:lnTo>
                      <a:pt x="59" y="56"/>
                    </a:lnTo>
                    <a:lnTo>
                      <a:pt x="60" y="52"/>
                    </a:lnTo>
                    <a:lnTo>
                      <a:pt x="61" y="47"/>
                    </a:lnTo>
                    <a:lnTo>
                      <a:pt x="61" y="39"/>
                    </a:lnTo>
                    <a:lnTo>
                      <a:pt x="60" y="31"/>
                    </a:lnTo>
                    <a:lnTo>
                      <a:pt x="58" y="24"/>
                    </a:lnTo>
                    <a:lnTo>
                      <a:pt x="55" y="17"/>
                    </a:lnTo>
                    <a:lnTo>
                      <a:pt x="50" y="11"/>
                    </a:lnTo>
                    <a:lnTo>
                      <a:pt x="43" y="7"/>
                    </a:lnTo>
                    <a:lnTo>
                      <a:pt x="36" y="3"/>
                    </a:lnTo>
                    <a:lnTo>
                      <a:pt x="29" y="1"/>
                    </a:lnTo>
                    <a:lnTo>
                      <a:pt x="21" y="0"/>
                    </a:lnTo>
                    <a:lnTo>
                      <a:pt x="13" y="1"/>
                    </a:lnTo>
                    <a:lnTo>
                      <a:pt x="6" y="3"/>
                    </a:lnTo>
                    <a:lnTo>
                      <a:pt x="0" y="7"/>
                    </a:lnTo>
                    <a:lnTo>
                      <a:pt x="2" y="9"/>
                    </a:lnTo>
                    <a:lnTo>
                      <a:pt x="5" y="14"/>
                    </a:lnTo>
                    <a:lnTo>
                      <a:pt x="11" y="22"/>
                    </a:lnTo>
                    <a:lnTo>
                      <a:pt x="19" y="31"/>
                    </a:lnTo>
                    <a:lnTo>
                      <a:pt x="27" y="41"/>
                    </a:lnTo>
                    <a:lnTo>
                      <a:pt x="35" y="51"/>
                    </a:lnTo>
                    <a:lnTo>
                      <a:pt x="44" y="59"/>
                    </a:lnTo>
                    <a:lnTo>
                      <a:pt x="53" y="66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0289" name="Freeform 159"/>
              <p:cNvSpPr/>
              <p:nvPr/>
            </p:nvSpPr>
            <p:spPr bwMode="auto">
              <a:xfrm>
                <a:off x="4852" y="4125"/>
                <a:ext cx="17" cy="17"/>
              </a:xfrm>
              <a:custGeom>
                <a:avLst/>
                <a:gdLst>
                  <a:gd name="T0" fmla="*/ 1 w 34"/>
                  <a:gd name="T1" fmla="*/ 1 h 34"/>
                  <a:gd name="T2" fmla="*/ 1 w 34"/>
                  <a:gd name="T3" fmla="*/ 1 h 34"/>
                  <a:gd name="T4" fmla="*/ 1 w 34"/>
                  <a:gd name="T5" fmla="*/ 1 h 34"/>
                  <a:gd name="T6" fmla="*/ 1 w 34"/>
                  <a:gd name="T7" fmla="*/ 1 h 34"/>
                  <a:gd name="T8" fmla="*/ 1 w 34"/>
                  <a:gd name="T9" fmla="*/ 1 h 34"/>
                  <a:gd name="T10" fmla="*/ 1 w 34"/>
                  <a:gd name="T11" fmla="*/ 1 h 34"/>
                  <a:gd name="T12" fmla="*/ 1 w 34"/>
                  <a:gd name="T13" fmla="*/ 1 h 34"/>
                  <a:gd name="T14" fmla="*/ 1 w 34"/>
                  <a:gd name="T15" fmla="*/ 1 h 34"/>
                  <a:gd name="T16" fmla="*/ 1 w 34"/>
                  <a:gd name="T17" fmla="*/ 1 h 34"/>
                  <a:gd name="T18" fmla="*/ 1 w 34"/>
                  <a:gd name="T19" fmla="*/ 0 h 34"/>
                  <a:gd name="T20" fmla="*/ 1 w 34"/>
                  <a:gd name="T21" fmla="*/ 1 h 34"/>
                  <a:gd name="T22" fmla="*/ 1 w 34"/>
                  <a:gd name="T23" fmla="*/ 1 h 34"/>
                  <a:gd name="T24" fmla="*/ 0 w 34"/>
                  <a:gd name="T25" fmla="*/ 1 h 34"/>
                  <a:gd name="T26" fmla="*/ 0 w 34"/>
                  <a:gd name="T27" fmla="*/ 1 h 34"/>
                  <a:gd name="T28" fmla="*/ 1 w 34"/>
                  <a:gd name="T29" fmla="*/ 1 h 34"/>
                  <a:gd name="T30" fmla="*/ 1 w 34"/>
                  <a:gd name="T31" fmla="*/ 1 h 34"/>
                  <a:gd name="T32" fmla="*/ 1 w 34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4">
                    <a:moveTo>
                      <a:pt x="12" y="34"/>
                    </a:moveTo>
                    <a:lnTo>
                      <a:pt x="19" y="34"/>
                    </a:lnTo>
                    <a:lnTo>
                      <a:pt x="24" y="33"/>
                    </a:lnTo>
                    <a:lnTo>
                      <a:pt x="29" y="28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2" y="10"/>
                    </a:lnTo>
                    <a:lnTo>
                      <a:pt x="28" y="5"/>
                    </a:lnTo>
                    <a:lnTo>
                      <a:pt x="22" y="2"/>
                    </a:lnTo>
                    <a:lnTo>
                      <a:pt x="15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6" y="30"/>
                    </a:lnTo>
                    <a:lnTo>
                      <a:pt x="12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0290" name="Freeform 160"/>
              <p:cNvSpPr/>
              <p:nvPr/>
            </p:nvSpPr>
            <p:spPr bwMode="auto">
              <a:xfrm>
                <a:off x="4885" y="4152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0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1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1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8" y="3"/>
                    </a:lnTo>
                    <a:lnTo>
                      <a:pt x="22" y="0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1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0291" name="Freeform 161"/>
              <p:cNvSpPr/>
              <p:nvPr/>
            </p:nvSpPr>
            <p:spPr bwMode="auto">
              <a:xfrm>
                <a:off x="4701" y="4202"/>
                <a:ext cx="17" cy="17"/>
              </a:xfrm>
              <a:custGeom>
                <a:avLst/>
                <a:gdLst>
                  <a:gd name="T0" fmla="*/ 1 w 34"/>
                  <a:gd name="T1" fmla="*/ 1 h 33"/>
                  <a:gd name="T2" fmla="*/ 1 w 34"/>
                  <a:gd name="T3" fmla="*/ 1 h 33"/>
                  <a:gd name="T4" fmla="*/ 1 w 34"/>
                  <a:gd name="T5" fmla="*/ 1 h 33"/>
                  <a:gd name="T6" fmla="*/ 1 w 34"/>
                  <a:gd name="T7" fmla="*/ 1 h 33"/>
                  <a:gd name="T8" fmla="*/ 1 w 34"/>
                  <a:gd name="T9" fmla="*/ 1 h 33"/>
                  <a:gd name="T10" fmla="*/ 1 w 34"/>
                  <a:gd name="T11" fmla="*/ 1 h 33"/>
                  <a:gd name="T12" fmla="*/ 1 w 34"/>
                  <a:gd name="T13" fmla="*/ 1 h 33"/>
                  <a:gd name="T14" fmla="*/ 1 w 34"/>
                  <a:gd name="T15" fmla="*/ 1 h 33"/>
                  <a:gd name="T16" fmla="*/ 1 w 34"/>
                  <a:gd name="T17" fmla="*/ 1 h 33"/>
                  <a:gd name="T18" fmla="*/ 1 w 34"/>
                  <a:gd name="T19" fmla="*/ 0 h 33"/>
                  <a:gd name="T20" fmla="*/ 1 w 34"/>
                  <a:gd name="T21" fmla="*/ 1 h 33"/>
                  <a:gd name="T22" fmla="*/ 1 w 34"/>
                  <a:gd name="T23" fmla="*/ 1 h 33"/>
                  <a:gd name="T24" fmla="*/ 1 w 34"/>
                  <a:gd name="T25" fmla="*/ 1 h 33"/>
                  <a:gd name="T26" fmla="*/ 0 w 34"/>
                  <a:gd name="T27" fmla="*/ 1 h 33"/>
                  <a:gd name="T28" fmla="*/ 1 w 34"/>
                  <a:gd name="T29" fmla="*/ 1 h 33"/>
                  <a:gd name="T30" fmla="*/ 1 w 34"/>
                  <a:gd name="T31" fmla="*/ 1 h 33"/>
                  <a:gd name="T32" fmla="*/ 1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3"/>
                    </a:moveTo>
                    <a:lnTo>
                      <a:pt x="19" y="33"/>
                    </a:lnTo>
                    <a:lnTo>
                      <a:pt x="25" y="32"/>
                    </a:lnTo>
                    <a:lnTo>
                      <a:pt x="29" y="28"/>
                    </a:lnTo>
                    <a:lnTo>
                      <a:pt x="33" y="22"/>
                    </a:lnTo>
                    <a:lnTo>
                      <a:pt x="34" y="16"/>
                    </a:lnTo>
                    <a:lnTo>
                      <a:pt x="33" y="9"/>
                    </a:lnTo>
                    <a:lnTo>
                      <a:pt x="28" y="5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10" y="2"/>
                    </a:lnTo>
                    <a:lnTo>
                      <a:pt x="5" y="6"/>
                    </a:lnTo>
                    <a:lnTo>
                      <a:pt x="2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30"/>
                    </a:lnTo>
                    <a:lnTo>
                      <a:pt x="12" y="3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0292" name="Freeform 162"/>
              <p:cNvSpPr/>
              <p:nvPr/>
            </p:nvSpPr>
            <p:spPr bwMode="auto">
              <a:xfrm>
                <a:off x="4742" y="4201"/>
                <a:ext cx="16" cy="17"/>
              </a:xfrm>
              <a:custGeom>
                <a:avLst/>
                <a:gdLst>
                  <a:gd name="T0" fmla="*/ 0 w 34"/>
                  <a:gd name="T1" fmla="*/ 1 h 33"/>
                  <a:gd name="T2" fmla="*/ 0 w 34"/>
                  <a:gd name="T3" fmla="*/ 1 h 33"/>
                  <a:gd name="T4" fmla="*/ 0 w 34"/>
                  <a:gd name="T5" fmla="*/ 1 h 33"/>
                  <a:gd name="T6" fmla="*/ 0 w 34"/>
                  <a:gd name="T7" fmla="*/ 1 h 33"/>
                  <a:gd name="T8" fmla="*/ 0 w 34"/>
                  <a:gd name="T9" fmla="*/ 1 h 33"/>
                  <a:gd name="T10" fmla="*/ 0 w 34"/>
                  <a:gd name="T11" fmla="*/ 1 h 33"/>
                  <a:gd name="T12" fmla="*/ 0 w 34"/>
                  <a:gd name="T13" fmla="*/ 1 h 33"/>
                  <a:gd name="T14" fmla="*/ 0 w 34"/>
                  <a:gd name="T15" fmla="*/ 1 h 33"/>
                  <a:gd name="T16" fmla="*/ 0 w 34"/>
                  <a:gd name="T17" fmla="*/ 1 h 33"/>
                  <a:gd name="T18" fmla="*/ 0 w 34"/>
                  <a:gd name="T19" fmla="*/ 0 h 33"/>
                  <a:gd name="T20" fmla="*/ 0 w 34"/>
                  <a:gd name="T21" fmla="*/ 1 h 33"/>
                  <a:gd name="T22" fmla="*/ 0 w 34"/>
                  <a:gd name="T23" fmla="*/ 1 h 33"/>
                  <a:gd name="T24" fmla="*/ 0 w 34"/>
                  <a:gd name="T25" fmla="*/ 1 h 33"/>
                  <a:gd name="T26" fmla="*/ 0 w 34"/>
                  <a:gd name="T27" fmla="*/ 1 h 33"/>
                  <a:gd name="T28" fmla="*/ 0 w 34"/>
                  <a:gd name="T29" fmla="*/ 1 h 33"/>
                  <a:gd name="T30" fmla="*/ 0 w 34"/>
                  <a:gd name="T31" fmla="*/ 1 h 33"/>
                  <a:gd name="T32" fmla="*/ 0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2"/>
                    </a:moveTo>
                    <a:lnTo>
                      <a:pt x="19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1" y="9"/>
                    </a:lnTo>
                    <a:lnTo>
                      <a:pt x="28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0293" name="Freeform 163"/>
              <p:cNvSpPr/>
              <p:nvPr/>
            </p:nvSpPr>
            <p:spPr bwMode="auto">
              <a:xfrm>
                <a:off x="4782" y="4209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1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5" y="29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0294" name="Freeform 164"/>
              <p:cNvSpPr/>
              <p:nvPr/>
            </p:nvSpPr>
            <p:spPr bwMode="auto">
              <a:xfrm>
                <a:off x="4820" y="4226"/>
                <a:ext cx="17" cy="17"/>
              </a:xfrm>
              <a:custGeom>
                <a:avLst/>
                <a:gdLst>
                  <a:gd name="T0" fmla="*/ 1 w 33"/>
                  <a:gd name="T1" fmla="*/ 1 h 34"/>
                  <a:gd name="T2" fmla="*/ 1 w 33"/>
                  <a:gd name="T3" fmla="*/ 1 h 34"/>
                  <a:gd name="T4" fmla="*/ 1 w 33"/>
                  <a:gd name="T5" fmla="*/ 1 h 34"/>
                  <a:gd name="T6" fmla="*/ 1 w 33"/>
                  <a:gd name="T7" fmla="*/ 1 h 34"/>
                  <a:gd name="T8" fmla="*/ 1 w 33"/>
                  <a:gd name="T9" fmla="*/ 1 h 34"/>
                  <a:gd name="T10" fmla="*/ 1 w 33"/>
                  <a:gd name="T11" fmla="*/ 1 h 34"/>
                  <a:gd name="T12" fmla="*/ 1 w 33"/>
                  <a:gd name="T13" fmla="*/ 1 h 34"/>
                  <a:gd name="T14" fmla="*/ 1 w 33"/>
                  <a:gd name="T15" fmla="*/ 1 h 34"/>
                  <a:gd name="T16" fmla="*/ 1 w 33"/>
                  <a:gd name="T17" fmla="*/ 1 h 34"/>
                  <a:gd name="T18" fmla="*/ 1 w 33"/>
                  <a:gd name="T19" fmla="*/ 0 h 34"/>
                  <a:gd name="T20" fmla="*/ 1 w 33"/>
                  <a:gd name="T21" fmla="*/ 1 h 34"/>
                  <a:gd name="T22" fmla="*/ 1 w 33"/>
                  <a:gd name="T23" fmla="*/ 1 h 34"/>
                  <a:gd name="T24" fmla="*/ 1 w 33"/>
                  <a:gd name="T25" fmla="*/ 1 h 34"/>
                  <a:gd name="T26" fmla="*/ 0 w 33"/>
                  <a:gd name="T27" fmla="*/ 1 h 34"/>
                  <a:gd name="T28" fmla="*/ 1 w 33"/>
                  <a:gd name="T29" fmla="*/ 1 h 34"/>
                  <a:gd name="T30" fmla="*/ 1 w 33"/>
                  <a:gd name="T31" fmla="*/ 1 h 34"/>
                  <a:gd name="T32" fmla="*/ 1 w 33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4">
                    <a:moveTo>
                      <a:pt x="11" y="34"/>
                    </a:moveTo>
                    <a:lnTo>
                      <a:pt x="18" y="34"/>
                    </a:lnTo>
                    <a:lnTo>
                      <a:pt x="24" y="33"/>
                    </a:lnTo>
                    <a:lnTo>
                      <a:pt x="30" y="28"/>
                    </a:lnTo>
                    <a:lnTo>
                      <a:pt x="33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7" y="5"/>
                    </a:lnTo>
                    <a:lnTo>
                      <a:pt x="22" y="1"/>
                    </a:lnTo>
                    <a:lnTo>
                      <a:pt x="16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1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5" y="30"/>
                    </a:lnTo>
                    <a:lnTo>
                      <a:pt x="11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0295" name="Freeform 165"/>
              <p:cNvSpPr/>
              <p:nvPr/>
            </p:nvSpPr>
            <p:spPr bwMode="auto">
              <a:xfrm>
                <a:off x="4853" y="4250"/>
                <a:ext cx="16" cy="16"/>
              </a:xfrm>
              <a:custGeom>
                <a:avLst/>
                <a:gdLst>
                  <a:gd name="T0" fmla="*/ 0 w 33"/>
                  <a:gd name="T1" fmla="*/ 0 h 33"/>
                  <a:gd name="T2" fmla="*/ 0 w 33"/>
                  <a:gd name="T3" fmla="*/ 0 h 33"/>
                  <a:gd name="T4" fmla="*/ 0 w 33"/>
                  <a:gd name="T5" fmla="*/ 0 h 33"/>
                  <a:gd name="T6" fmla="*/ 0 w 33"/>
                  <a:gd name="T7" fmla="*/ 0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0 h 33"/>
                  <a:gd name="T14" fmla="*/ 0 w 33"/>
                  <a:gd name="T15" fmla="*/ 0 h 33"/>
                  <a:gd name="T16" fmla="*/ 0 w 33"/>
                  <a:gd name="T17" fmla="*/ 0 h 33"/>
                  <a:gd name="T18" fmla="*/ 0 w 33"/>
                  <a:gd name="T19" fmla="*/ 0 h 33"/>
                  <a:gd name="T20" fmla="*/ 0 w 33"/>
                  <a:gd name="T21" fmla="*/ 0 h 33"/>
                  <a:gd name="T22" fmla="*/ 0 w 33"/>
                  <a:gd name="T23" fmla="*/ 0 h 33"/>
                  <a:gd name="T24" fmla="*/ 0 w 33"/>
                  <a:gd name="T25" fmla="*/ 0 h 33"/>
                  <a:gd name="T26" fmla="*/ 0 w 33"/>
                  <a:gd name="T27" fmla="*/ 0 h 33"/>
                  <a:gd name="T28" fmla="*/ 0 w 33"/>
                  <a:gd name="T29" fmla="*/ 0 h 33"/>
                  <a:gd name="T30" fmla="*/ 0 w 33"/>
                  <a:gd name="T31" fmla="*/ 0 h 33"/>
                  <a:gd name="T32" fmla="*/ 0 w 33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2" y="32"/>
                    </a:moveTo>
                    <a:lnTo>
                      <a:pt x="18" y="33"/>
                    </a:lnTo>
                    <a:lnTo>
                      <a:pt x="25" y="32"/>
                    </a:lnTo>
                    <a:lnTo>
                      <a:pt x="29" y="27"/>
                    </a:lnTo>
                    <a:lnTo>
                      <a:pt x="33" y="21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1" y="1"/>
                    </a:lnTo>
                    <a:lnTo>
                      <a:pt x="15" y="0"/>
                    </a:lnTo>
                    <a:lnTo>
                      <a:pt x="8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0296" name="Freeform 166"/>
              <p:cNvSpPr/>
              <p:nvPr/>
            </p:nvSpPr>
            <p:spPr bwMode="auto">
              <a:xfrm>
                <a:off x="4680" y="4230"/>
                <a:ext cx="188" cy="72"/>
              </a:xfrm>
              <a:custGeom>
                <a:avLst/>
                <a:gdLst>
                  <a:gd name="T0" fmla="*/ 1 w 376"/>
                  <a:gd name="T1" fmla="*/ 1 h 144"/>
                  <a:gd name="T2" fmla="*/ 1 w 376"/>
                  <a:gd name="T3" fmla="*/ 1 h 144"/>
                  <a:gd name="T4" fmla="*/ 1 w 376"/>
                  <a:gd name="T5" fmla="*/ 1 h 144"/>
                  <a:gd name="T6" fmla="*/ 1 w 376"/>
                  <a:gd name="T7" fmla="*/ 1 h 144"/>
                  <a:gd name="T8" fmla="*/ 1 w 376"/>
                  <a:gd name="T9" fmla="*/ 1 h 144"/>
                  <a:gd name="T10" fmla="*/ 1 w 376"/>
                  <a:gd name="T11" fmla="*/ 1 h 144"/>
                  <a:gd name="T12" fmla="*/ 1 w 376"/>
                  <a:gd name="T13" fmla="*/ 1 h 144"/>
                  <a:gd name="T14" fmla="*/ 1 w 376"/>
                  <a:gd name="T15" fmla="*/ 1 h 144"/>
                  <a:gd name="T16" fmla="*/ 1 w 376"/>
                  <a:gd name="T17" fmla="*/ 1 h 144"/>
                  <a:gd name="T18" fmla="*/ 1 w 376"/>
                  <a:gd name="T19" fmla="*/ 1 h 144"/>
                  <a:gd name="T20" fmla="*/ 1 w 376"/>
                  <a:gd name="T21" fmla="*/ 1 h 144"/>
                  <a:gd name="T22" fmla="*/ 1 w 376"/>
                  <a:gd name="T23" fmla="*/ 1 h 144"/>
                  <a:gd name="T24" fmla="*/ 1 w 376"/>
                  <a:gd name="T25" fmla="*/ 1 h 144"/>
                  <a:gd name="T26" fmla="*/ 1 w 376"/>
                  <a:gd name="T27" fmla="*/ 1 h 144"/>
                  <a:gd name="T28" fmla="*/ 1 w 376"/>
                  <a:gd name="T29" fmla="*/ 1 h 144"/>
                  <a:gd name="T30" fmla="*/ 1 w 376"/>
                  <a:gd name="T31" fmla="*/ 1 h 144"/>
                  <a:gd name="T32" fmla="*/ 1 w 376"/>
                  <a:gd name="T33" fmla="*/ 1 h 144"/>
                  <a:gd name="T34" fmla="*/ 1 w 376"/>
                  <a:gd name="T35" fmla="*/ 1 h 144"/>
                  <a:gd name="T36" fmla="*/ 1 w 376"/>
                  <a:gd name="T37" fmla="*/ 1 h 144"/>
                  <a:gd name="T38" fmla="*/ 1 w 376"/>
                  <a:gd name="T39" fmla="*/ 0 h 144"/>
                  <a:gd name="T40" fmla="*/ 1 w 376"/>
                  <a:gd name="T41" fmla="*/ 1 h 144"/>
                  <a:gd name="T42" fmla="*/ 1 w 376"/>
                  <a:gd name="T43" fmla="*/ 1 h 144"/>
                  <a:gd name="T44" fmla="*/ 1 w 376"/>
                  <a:gd name="T45" fmla="*/ 1 h 144"/>
                  <a:gd name="T46" fmla="*/ 1 w 376"/>
                  <a:gd name="T47" fmla="*/ 1 h 144"/>
                  <a:gd name="T48" fmla="*/ 0 w 376"/>
                  <a:gd name="T49" fmla="*/ 1 h 144"/>
                  <a:gd name="T50" fmla="*/ 1 w 376"/>
                  <a:gd name="T51" fmla="*/ 1 h 144"/>
                  <a:gd name="T52" fmla="*/ 1 w 376"/>
                  <a:gd name="T53" fmla="*/ 1 h 144"/>
                  <a:gd name="T54" fmla="*/ 1 w 376"/>
                  <a:gd name="T55" fmla="*/ 1 h 144"/>
                  <a:gd name="T56" fmla="*/ 1 w 376"/>
                  <a:gd name="T57" fmla="*/ 1 h 144"/>
                  <a:gd name="T58" fmla="*/ 1 w 376"/>
                  <a:gd name="T59" fmla="*/ 1 h 144"/>
                  <a:gd name="T60" fmla="*/ 1 w 376"/>
                  <a:gd name="T61" fmla="*/ 1 h 144"/>
                  <a:gd name="T62" fmla="*/ 1 w 376"/>
                  <a:gd name="T63" fmla="*/ 1 h 144"/>
                  <a:gd name="T64" fmla="*/ 1 w 376"/>
                  <a:gd name="T65" fmla="*/ 1 h 144"/>
                  <a:gd name="T66" fmla="*/ 1 w 376"/>
                  <a:gd name="T67" fmla="*/ 1 h 144"/>
                  <a:gd name="T68" fmla="*/ 1 w 376"/>
                  <a:gd name="T69" fmla="*/ 1 h 144"/>
                  <a:gd name="T70" fmla="*/ 1 w 376"/>
                  <a:gd name="T71" fmla="*/ 1 h 144"/>
                  <a:gd name="T72" fmla="*/ 1 w 376"/>
                  <a:gd name="T73" fmla="*/ 1 h 144"/>
                  <a:gd name="T74" fmla="*/ 1 w 376"/>
                  <a:gd name="T75" fmla="*/ 1 h 144"/>
                  <a:gd name="T76" fmla="*/ 1 w 376"/>
                  <a:gd name="T77" fmla="*/ 1 h 144"/>
                  <a:gd name="T78" fmla="*/ 1 w 376"/>
                  <a:gd name="T79" fmla="*/ 1 h 144"/>
                  <a:gd name="T80" fmla="*/ 1 w 376"/>
                  <a:gd name="T81" fmla="*/ 1 h 144"/>
                  <a:gd name="T82" fmla="*/ 1 w 376"/>
                  <a:gd name="T83" fmla="*/ 1 h 144"/>
                  <a:gd name="T84" fmla="*/ 1 w 376"/>
                  <a:gd name="T85" fmla="*/ 1 h 144"/>
                  <a:gd name="T86" fmla="*/ 1 w 376"/>
                  <a:gd name="T87" fmla="*/ 1 h 144"/>
                  <a:gd name="T88" fmla="*/ 1 w 376"/>
                  <a:gd name="T89" fmla="*/ 1 h 144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376" h="144">
                    <a:moveTo>
                      <a:pt x="340" y="144"/>
                    </a:moveTo>
                    <a:lnTo>
                      <a:pt x="344" y="141"/>
                    </a:lnTo>
                    <a:lnTo>
                      <a:pt x="349" y="137"/>
                    </a:lnTo>
                    <a:lnTo>
                      <a:pt x="353" y="134"/>
                    </a:lnTo>
                    <a:lnTo>
                      <a:pt x="358" y="130"/>
                    </a:lnTo>
                    <a:lnTo>
                      <a:pt x="363" y="127"/>
                    </a:lnTo>
                    <a:lnTo>
                      <a:pt x="367" y="122"/>
                    </a:lnTo>
                    <a:lnTo>
                      <a:pt x="372" y="119"/>
                    </a:lnTo>
                    <a:lnTo>
                      <a:pt x="376" y="114"/>
                    </a:lnTo>
                    <a:lnTo>
                      <a:pt x="358" y="95"/>
                    </a:lnTo>
                    <a:lnTo>
                      <a:pt x="337" y="76"/>
                    </a:lnTo>
                    <a:lnTo>
                      <a:pt x="314" y="60"/>
                    </a:lnTo>
                    <a:lnTo>
                      <a:pt x="291" y="46"/>
                    </a:lnTo>
                    <a:lnTo>
                      <a:pt x="266" y="34"/>
                    </a:lnTo>
                    <a:lnTo>
                      <a:pt x="239" y="23"/>
                    </a:lnTo>
                    <a:lnTo>
                      <a:pt x="213" y="15"/>
                    </a:lnTo>
                    <a:lnTo>
                      <a:pt x="186" y="9"/>
                    </a:lnTo>
                    <a:lnTo>
                      <a:pt x="160" y="5"/>
                    </a:lnTo>
                    <a:lnTo>
                      <a:pt x="133" y="1"/>
                    </a:lnTo>
                    <a:lnTo>
                      <a:pt x="108" y="0"/>
                    </a:lnTo>
                    <a:lnTo>
                      <a:pt x="83" y="1"/>
                    </a:lnTo>
                    <a:lnTo>
                      <a:pt x="60" y="4"/>
                    </a:lnTo>
                    <a:lnTo>
                      <a:pt x="38" y="7"/>
                    </a:lnTo>
                    <a:lnTo>
                      <a:pt x="17" y="13"/>
                    </a:lnTo>
                    <a:lnTo>
                      <a:pt x="0" y="20"/>
                    </a:lnTo>
                    <a:lnTo>
                      <a:pt x="4" y="32"/>
                    </a:lnTo>
                    <a:lnTo>
                      <a:pt x="9" y="45"/>
                    </a:lnTo>
                    <a:lnTo>
                      <a:pt x="15" y="58"/>
                    </a:lnTo>
                    <a:lnTo>
                      <a:pt x="21" y="69"/>
                    </a:lnTo>
                    <a:lnTo>
                      <a:pt x="40" y="60"/>
                    </a:lnTo>
                    <a:lnTo>
                      <a:pt x="61" y="54"/>
                    </a:lnTo>
                    <a:lnTo>
                      <a:pt x="83" y="50"/>
                    </a:lnTo>
                    <a:lnTo>
                      <a:pt x="106" y="47"/>
                    </a:lnTo>
                    <a:lnTo>
                      <a:pt x="128" y="47"/>
                    </a:lnTo>
                    <a:lnTo>
                      <a:pt x="151" y="49"/>
                    </a:lnTo>
                    <a:lnTo>
                      <a:pt x="174" y="52"/>
                    </a:lnTo>
                    <a:lnTo>
                      <a:pt x="197" y="58"/>
                    </a:lnTo>
                    <a:lnTo>
                      <a:pt x="219" y="65"/>
                    </a:lnTo>
                    <a:lnTo>
                      <a:pt x="241" y="73"/>
                    </a:lnTo>
                    <a:lnTo>
                      <a:pt x="261" y="82"/>
                    </a:lnTo>
                    <a:lnTo>
                      <a:pt x="280" y="92"/>
                    </a:lnTo>
                    <a:lnTo>
                      <a:pt x="298" y="104"/>
                    </a:lnTo>
                    <a:lnTo>
                      <a:pt x="314" y="117"/>
                    </a:lnTo>
                    <a:lnTo>
                      <a:pt x="328" y="130"/>
                    </a:lnTo>
                    <a:lnTo>
                      <a:pt x="340" y="144"/>
                    </a:lnTo>
                    <a:close/>
                  </a:path>
                </a:pathLst>
              </a:custGeom>
              <a:solidFill>
                <a:srgbClr val="D100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0297" name="Freeform 167"/>
              <p:cNvSpPr/>
              <p:nvPr/>
            </p:nvSpPr>
            <p:spPr bwMode="auto">
              <a:xfrm>
                <a:off x="3482" y="4271"/>
                <a:ext cx="1433" cy="69"/>
              </a:xfrm>
              <a:custGeom>
                <a:avLst/>
                <a:gdLst>
                  <a:gd name="T0" fmla="*/ 0 w 2868"/>
                  <a:gd name="T1" fmla="*/ 1 h 137"/>
                  <a:gd name="T2" fmla="*/ 0 w 2868"/>
                  <a:gd name="T3" fmla="*/ 0 h 137"/>
                  <a:gd name="T4" fmla="*/ 0 w 2868"/>
                  <a:gd name="T5" fmla="*/ 0 h 137"/>
                  <a:gd name="T6" fmla="*/ 0 w 2868"/>
                  <a:gd name="T7" fmla="*/ 1 h 137"/>
                  <a:gd name="T8" fmla="*/ 0 w 2868"/>
                  <a:gd name="T9" fmla="*/ 1 h 1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868" h="137">
                    <a:moveTo>
                      <a:pt x="2868" y="134"/>
                    </a:moveTo>
                    <a:lnTo>
                      <a:pt x="2868" y="0"/>
                    </a:lnTo>
                    <a:lnTo>
                      <a:pt x="0" y="0"/>
                    </a:lnTo>
                    <a:lnTo>
                      <a:pt x="7" y="137"/>
                    </a:lnTo>
                    <a:lnTo>
                      <a:pt x="2868" y="134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0298" name="Freeform 168"/>
              <p:cNvSpPr/>
              <p:nvPr/>
            </p:nvSpPr>
            <p:spPr bwMode="auto">
              <a:xfrm>
                <a:off x="3452" y="4178"/>
                <a:ext cx="202" cy="140"/>
              </a:xfrm>
              <a:custGeom>
                <a:avLst/>
                <a:gdLst>
                  <a:gd name="T0" fmla="*/ 1 w 404"/>
                  <a:gd name="T1" fmla="*/ 0 h 281"/>
                  <a:gd name="T2" fmla="*/ 1 w 404"/>
                  <a:gd name="T3" fmla="*/ 0 h 281"/>
                  <a:gd name="T4" fmla="*/ 1 w 404"/>
                  <a:gd name="T5" fmla="*/ 0 h 281"/>
                  <a:gd name="T6" fmla="*/ 1 w 404"/>
                  <a:gd name="T7" fmla="*/ 0 h 281"/>
                  <a:gd name="T8" fmla="*/ 1 w 404"/>
                  <a:gd name="T9" fmla="*/ 0 h 281"/>
                  <a:gd name="T10" fmla="*/ 1 w 404"/>
                  <a:gd name="T11" fmla="*/ 0 h 281"/>
                  <a:gd name="T12" fmla="*/ 1 w 404"/>
                  <a:gd name="T13" fmla="*/ 0 h 281"/>
                  <a:gd name="T14" fmla="*/ 1 w 404"/>
                  <a:gd name="T15" fmla="*/ 0 h 281"/>
                  <a:gd name="T16" fmla="*/ 1 w 404"/>
                  <a:gd name="T17" fmla="*/ 0 h 281"/>
                  <a:gd name="T18" fmla="*/ 1 w 404"/>
                  <a:gd name="T19" fmla="*/ 0 h 281"/>
                  <a:gd name="T20" fmla="*/ 1 w 404"/>
                  <a:gd name="T21" fmla="*/ 0 h 281"/>
                  <a:gd name="T22" fmla="*/ 1 w 404"/>
                  <a:gd name="T23" fmla="*/ 0 h 281"/>
                  <a:gd name="T24" fmla="*/ 1 w 404"/>
                  <a:gd name="T25" fmla="*/ 0 h 281"/>
                  <a:gd name="T26" fmla="*/ 1 w 404"/>
                  <a:gd name="T27" fmla="*/ 0 h 281"/>
                  <a:gd name="T28" fmla="*/ 1 w 404"/>
                  <a:gd name="T29" fmla="*/ 0 h 281"/>
                  <a:gd name="T30" fmla="*/ 1 w 404"/>
                  <a:gd name="T31" fmla="*/ 0 h 281"/>
                  <a:gd name="T32" fmla="*/ 1 w 404"/>
                  <a:gd name="T33" fmla="*/ 0 h 281"/>
                  <a:gd name="T34" fmla="*/ 1 w 404"/>
                  <a:gd name="T35" fmla="*/ 0 h 281"/>
                  <a:gd name="T36" fmla="*/ 1 w 404"/>
                  <a:gd name="T37" fmla="*/ 0 h 281"/>
                  <a:gd name="T38" fmla="*/ 1 w 404"/>
                  <a:gd name="T39" fmla="*/ 0 h 281"/>
                  <a:gd name="T40" fmla="*/ 1 w 404"/>
                  <a:gd name="T41" fmla="*/ 0 h 281"/>
                  <a:gd name="T42" fmla="*/ 1 w 404"/>
                  <a:gd name="T43" fmla="*/ 0 h 281"/>
                  <a:gd name="T44" fmla="*/ 1 w 404"/>
                  <a:gd name="T45" fmla="*/ 0 h 281"/>
                  <a:gd name="T46" fmla="*/ 1 w 404"/>
                  <a:gd name="T47" fmla="*/ 0 h 281"/>
                  <a:gd name="T48" fmla="*/ 1 w 404"/>
                  <a:gd name="T49" fmla="*/ 0 h 281"/>
                  <a:gd name="T50" fmla="*/ 1 w 404"/>
                  <a:gd name="T51" fmla="*/ 0 h 281"/>
                  <a:gd name="T52" fmla="*/ 1 w 404"/>
                  <a:gd name="T53" fmla="*/ 0 h 281"/>
                  <a:gd name="T54" fmla="*/ 1 w 404"/>
                  <a:gd name="T55" fmla="*/ 0 h 281"/>
                  <a:gd name="T56" fmla="*/ 1 w 404"/>
                  <a:gd name="T57" fmla="*/ 0 h 281"/>
                  <a:gd name="T58" fmla="*/ 1 w 404"/>
                  <a:gd name="T59" fmla="*/ 0 h 281"/>
                  <a:gd name="T60" fmla="*/ 1 w 404"/>
                  <a:gd name="T61" fmla="*/ 0 h 281"/>
                  <a:gd name="T62" fmla="*/ 1 w 404"/>
                  <a:gd name="T63" fmla="*/ 0 h 281"/>
                  <a:gd name="T64" fmla="*/ 1 w 404"/>
                  <a:gd name="T65" fmla="*/ 0 h 281"/>
                  <a:gd name="T66" fmla="*/ 1 w 404"/>
                  <a:gd name="T67" fmla="*/ 0 h 281"/>
                  <a:gd name="T68" fmla="*/ 1 w 404"/>
                  <a:gd name="T69" fmla="*/ 0 h 281"/>
                  <a:gd name="T70" fmla="*/ 1 w 404"/>
                  <a:gd name="T71" fmla="*/ 0 h 281"/>
                  <a:gd name="T72" fmla="*/ 1 w 404"/>
                  <a:gd name="T73" fmla="*/ 0 h 281"/>
                  <a:gd name="T74" fmla="*/ 1 w 404"/>
                  <a:gd name="T75" fmla="*/ 0 h 281"/>
                  <a:gd name="T76" fmla="*/ 1 w 404"/>
                  <a:gd name="T77" fmla="*/ 0 h 281"/>
                  <a:gd name="T78" fmla="*/ 1 w 404"/>
                  <a:gd name="T79" fmla="*/ 0 h 281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4" h="281">
                    <a:moveTo>
                      <a:pt x="339" y="270"/>
                    </a:moveTo>
                    <a:lnTo>
                      <a:pt x="323" y="270"/>
                    </a:lnTo>
                    <a:lnTo>
                      <a:pt x="306" y="271"/>
                    </a:lnTo>
                    <a:lnTo>
                      <a:pt x="290" y="271"/>
                    </a:lnTo>
                    <a:lnTo>
                      <a:pt x="274" y="271"/>
                    </a:lnTo>
                    <a:lnTo>
                      <a:pt x="258" y="273"/>
                    </a:lnTo>
                    <a:lnTo>
                      <a:pt x="241" y="273"/>
                    </a:lnTo>
                    <a:lnTo>
                      <a:pt x="225" y="274"/>
                    </a:lnTo>
                    <a:lnTo>
                      <a:pt x="209" y="274"/>
                    </a:lnTo>
                    <a:lnTo>
                      <a:pt x="194" y="275"/>
                    </a:lnTo>
                    <a:lnTo>
                      <a:pt x="178" y="276"/>
                    </a:lnTo>
                    <a:lnTo>
                      <a:pt x="163" y="276"/>
                    </a:lnTo>
                    <a:lnTo>
                      <a:pt x="148" y="277"/>
                    </a:lnTo>
                    <a:lnTo>
                      <a:pt x="133" y="278"/>
                    </a:lnTo>
                    <a:lnTo>
                      <a:pt x="118" y="279"/>
                    </a:lnTo>
                    <a:lnTo>
                      <a:pt x="103" y="279"/>
                    </a:lnTo>
                    <a:lnTo>
                      <a:pt x="89" y="281"/>
                    </a:lnTo>
                    <a:lnTo>
                      <a:pt x="86" y="258"/>
                    </a:lnTo>
                    <a:lnTo>
                      <a:pt x="80" y="233"/>
                    </a:lnTo>
                    <a:lnTo>
                      <a:pt x="72" y="209"/>
                    </a:lnTo>
                    <a:lnTo>
                      <a:pt x="62" y="185"/>
                    </a:lnTo>
                    <a:lnTo>
                      <a:pt x="49" y="163"/>
                    </a:lnTo>
                    <a:lnTo>
                      <a:pt x="34" y="142"/>
                    </a:lnTo>
                    <a:lnTo>
                      <a:pt x="18" y="125"/>
                    </a:lnTo>
                    <a:lnTo>
                      <a:pt x="0" y="112"/>
                    </a:lnTo>
                    <a:lnTo>
                      <a:pt x="20" y="118"/>
                    </a:lnTo>
                    <a:lnTo>
                      <a:pt x="40" y="127"/>
                    </a:lnTo>
                    <a:lnTo>
                      <a:pt x="57" y="139"/>
                    </a:lnTo>
                    <a:lnTo>
                      <a:pt x="73" y="155"/>
                    </a:lnTo>
                    <a:lnTo>
                      <a:pt x="89" y="173"/>
                    </a:lnTo>
                    <a:lnTo>
                      <a:pt x="103" y="196"/>
                    </a:lnTo>
                    <a:lnTo>
                      <a:pt x="118" y="223"/>
                    </a:lnTo>
                    <a:lnTo>
                      <a:pt x="133" y="254"/>
                    </a:lnTo>
                    <a:lnTo>
                      <a:pt x="140" y="223"/>
                    </a:lnTo>
                    <a:lnTo>
                      <a:pt x="142" y="188"/>
                    </a:lnTo>
                    <a:lnTo>
                      <a:pt x="142" y="153"/>
                    </a:lnTo>
                    <a:lnTo>
                      <a:pt x="139" y="116"/>
                    </a:lnTo>
                    <a:lnTo>
                      <a:pt x="133" y="81"/>
                    </a:lnTo>
                    <a:lnTo>
                      <a:pt x="125" y="50"/>
                    </a:lnTo>
                    <a:lnTo>
                      <a:pt x="115" y="23"/>
                    </a:lnTo>
                    <a:lnTo>
                      <a:pt x="102" y="5"/>
                    </a:lnTo>
                    <a:lnTo>
                      <a:pt x="121" y="18"/>
                    </a:lnTo>
                    <a:lnTo>
                      <a:pt x="140" y="34"/>
                    </a:lnTo>
                    <a:lnTo>
                      <a:pt x="157" y="53"/>
                    </a:lnTo>
                    <a:lnTo>
                      <a:pt x="174" y="78"/>
                    </a:lnTo>
                    <a:lnTo>
                      <a:pt x="188" y="106"/>
                    </a:lnTo>
                    <a:lnTo>
                      <a:pt x="201" y="141"/>
                    </a:lnTo>
                    <a:lnTo>
                      <a:pt x="212" y="183"/>
                    </a:lnTo>
                    <a:lnTo>
                      <a:pt x="218" y="231"/>
                    </a:lnTo>
                    <a:lnTo>
                      <a:pt x="229" y="208"/>
                    </a:lnTo>
                    <a:lnTo>
                      <a:pt x="237" y="183"/>
                    </a:lnTo>
                    <a:lnTo>
                      <a:pt x="243" y="154"/>
                    </a:lnTo>
                    <a:lnTo>
                      <a:pt x="245" y="124"/>
                    </a:lnTo>
                    <a:lnTo>
                      <a:pt x="245" y="93"/>
                    </a:lnTo>
                    <a:lnTo>
                      <a:pt x="241" y="62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0" y="30"/>
                    </a:lnTo>
                    <a:lnTo>
                      <a:pt x="255" y="57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8" y="128"/>
                    </a:lnTo>
                    <a:lnTo>
                      <a:pt x="294" y="151"/>
                    </a:lnTo>
                    <a:lnTo>
                      <a:pt x="298" y="173"/>
                    </a:lnTo>
                    <a:lnTo>
                      <a:pt x="299" y="195"/>
                    </a:lnTo>
                    <a:lnTo>
                      <a:pt x="312" y="173"/>
                    </a:lnTo>
                    <a:lnTo>
                      <a:pt x="326" y="148"/>
                    </a:lnTo>
                    <a:lnTo>
                      <a:pt x="340" y="121"/>
                    </a:lnTo>
                    <a:lnTo>
                      <a:pt x="354" y="94"/>
                    </a:lnTo>
                    <a:lnTo>
                      <a:pt x="366" y="67"/>
                    </a:lnTo>
                    <a:lnTo>
                      <a:pt x="375" y="42"/>
                    </a:lnTo>
                    <a:lnTo>
                      <a:pt x="382" y="20"/>
                    </a:lnTo>
                    <a:lnTo>
                      <a:pt x="384" y="3"/>
                    </a:lnTo>
                    <a:lnTo>
                      <a:pt x="392" y="27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4" y="112"/>
                    </a:lnTo>
                    <a:lnTo>
                      <a:pt x="398" y="146"/>
                    </a:lnTo>
                    <a:lnTo>
                      <a:pt x="388" y="184"/>
                    </a:lnTo>
                    <a:lnTo>
                      <a:pt x="368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0299" name="Freeform 169"/>
              <p:cNvSpPr/>
              <p:nvPr/>
            </p:nvSpPr>
            <p:spPr bwMode="auto">
              <a:xfrm>
                <a:off x="4880" y="4200"/>
                <a:ext cx="51" cy="71"/>
              </a:xfrm>
              <a:custGeom>
                <a:avLst/>
                <a:gdLst>
                  <a:gd name="T0" fmla="*/ 1 w 102"/>
                  <a:gd name="T1" fmla="*/ 1 h 142"/>
                  <a:gd name="T2" fmla="*/ 0 w 102"/>
                  <a:gd name="T3" fmla="*/ 1 h 142"/>
                  <a:gd name="T4" fmla="*/ 1 w 102"/>
                  <a:gd name="T5" fmla="*/ 1 h 142"/>
                  <a:gd name="T6" fmla="*/ 1 w 102"/>
                  <a:gd name="T7" fmla="*/ 1 h 142"/>
                  <a:gd name="T8" fmla="*/ 1 w 102"/>
                  <a:gd name="T9" fmla="*/ 1 h 142"/>
                  <a:gd name="T10" fmla="*/ 1 w 102"/>
                  <a:gd name="T11" fmla="*/ 1 h 142"/>
                  <a:gd name="T12" fmla="*/ 1 w 102"/>
                  <a:gd name="T13" fmla="*/ 1 h 142"/>
                  <a:gd name="T14" fmla="*/ 1 w 102"/>
                  <a:gd name="T15" fmla="*/ 1 h 142"/>
                  <a:gd name="T16" fmla="*/ 1 w 102"/>
                  <a:gd name="T17" fmla="*/ 1 h 142"/>
                  <a:gd name="T18" fmla="*/ 1 w 102"/>
                  <a:gd name="T19" fmla="*/ 0 h 142"/>
                  <a:gd name="T20" fmla="*/ 1 w 102"/>
                  <a:gd name="T21" fmla="*/ 1 h 142"/>
                  <a:gd name="T22" fmla="*/ 1 w 102"/>
                  <a:gd name="T23" fmla="*/ 1 h 142"/>
                  <a:gd name="T24" fmla="*/ 1 w 102"/>
                  <a:gd name="T25" fmla="*/ 1 h 142"/>
                  <a:gd name="T26" fmla="*/ 1 w 102"/>
                  <a:gd name="T27" fmla="*/ 1 h 14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2" h="142">
                    <a:moveTo>
                      <a:pt x="71" y="142"/>
                    </a:moveTo>
                    <a:lnTo>
                      <a:pt x="0" y="142"/>
                    </a:lnTo>
                    <a:lnTo>
                      <a:pt x="6" y="123"/>
                    </a:lnTo>
                    <a:lnTo>
                      <a:pt x="16" y="102"/>
                    </a:lnTo>
                    <a:lnTo>
                      <a:pt x="27" y="82"/>
                    </a:lnTo>
                    <a:lnTo>
                      <a:pt x="41" y="61"/>
                    </a:lnTo>
                    <a:lnTo>
                      <a:pt x="56" y="43"/>
                    </a:lnTo>
                    <a:lnTo>
                      <a:pt x="71" y="26"/>
                    </a:lnTo>
                    <a:lnTo>
                      <a:pt x="87" y="12"/>
                    </a:lnTo>
                    <a:lnTo>
                      <a:pt x="102" y="0"/>
                    </a:lnTo>
                    <a:lnTo>
                      <a:pt x="84" y="41"/>
                    </a:lnTo>
                    <a:lnTo>
                      <a:pt x="74" y="78"/>
                    </a:lnTo>
                    <a:lnTo>
                      <a:pt x="71" y="112"/>
                    </a:lnTo>
                    <a:lnTo>
                      <a:pt x="71" y="14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0300" name="Freeform 170"/>
              <p:cNvSpPr/>
              <p:nvPr/>
            </p:nvSpPr>
            <p:spPr bwMode="auto">
              <a:xfrm>
                <a:off x="3666" y="4127"/>
                <a:ext cx="558" cy="206"/>
              </a:xfrm>
              <a:custGeom>
                <a:avLst/>
                <a:gdLst>
                  <a:gd name="T0" fmla="*/ 0 w 1117"/>
                  <a:gd name="T1" fmla="*/ 1 h 412"/>
                  <a:gd name="T2" fmla="*/ 0 w 1117"/>
                  <a:gd name="T3" fmla="*/ 1 h 412"/>
                  <a:gd name="T4" fmla="*/ 0 w 1117"/>
                  <a:gd name="T5" fmla="*/ 1 h 412"/>
                  <a:gd name="T6" fmla="*/ 0 w 1117"/>
                  <a:gd name="T7" fmla="*/ 1 h 412"/>
                  <a:gd name="T8" fmla="*/ 0 w 1117"/>
                  <a:gd name="T9" fmla="*/ 1 h 412"/>
                  <a:gd name="T10" fmla="*/ 0 w 1117"/>
                  <a:gd name="T11" fmla="*/ 1 h 412"/>
                  <a:gd name="T12" fmla="*/ 0 w 1117"/>
                  <a:gd name="T13" fmla="*/ 1 h 412"/>
                  <a:gd name="T14" fmla="*/ 0 w 1117"/>
                  <a:gd name="T15" fmla="*/ 1 h 412"/>
                  <a:gd name="T16" fmla="*/ 0 w 1117"/>
                  <a:gd name="T17" fmla="*/ 1 h 412"/>
                  <a:gd name="T18" fmla="*/ 0 w 1117"/>
                  <a:gd name="T19" fmla="*/ 1 h 412"/>
                  <a:gd name="T20" fmla="*/ 0 w 1117"/>
                  <a:gd name="T21" fmla="*/ 1 h 412"/>
                  <a:gd name="T22" fmla="*/ 0 w 1117"/>
                  <a:gd name="T23" fmla="*/ 1 h 412"/>
                  <a:gd name="T24" fmla="*/ 0 w 1117"/>
                  <a:gd name="T25" fmla="*/ 1 h 412"/>
                  <a:gd name="T26" fmla="*/ 0 w 1117"/>
                  <a:gd name="T27" fmla="*/ 1 h 412"/>
                  <a:gd name="T28" fmla="*/ 0 w 1117"/>
                  <a:gd name="T29" fmla="*/ 1 h 412"/>
                  <a:gd name="T30" fmla="*/ 0 w 1117"/>
                  <a:gd name="T31" fmla="*/ 1 h 412"/>
                  <a:gd name="T32" fmla="*/ 0 w 1117"/>
                  <a:gd name="T33" fmla="*/ 1 h 412"/>
                  <a:gd name="T34" fmla="*/ 0 w 1117"/>
                  <a:gd name="T35" fmla="*/ 1 h 412"/>
                  <a:gd name="T36" fmla="*/ 0 w 1117"/>
                  <a:gd name="T37" fmla="*/ 1 h 412"/>
                  <a:gd name="T38" fmla="*/ 0 w 1117"/>
                  <a:gd name="T39" fmla="*/ 1 h 412"/>
                  <a:gd name="T40" fmla="*/ 0 w 1117"/>
                  <a:gd name="T41" fmla="*/ 1 h 412"/>
                  <a:gd name="T42" fmla="*/ 0 w 1117"/>
                  <a:gd name="T43" fmla="*/ 1 h 412"/>
                  <a:gd name="T44" fmla="*/ 0 w 1117"/>
                  <a:gd name="T45" fmla="*/ 1 h 412"/>
                  <a:gd name="T46" fmla="*/ 0 w 1117"/>
                  <a:gd name="T47" fmla="*/ 1 h 412"/>
                  <a:gd name="T48" fmla="*/ 0 w 1117"/>
                  <a:gd name="T49" fmla="*/ 1 h 412"/>
                  <a:gd name="T50" fmla="*/ 0 w 1117"/>
                  <a:gd name="T51" fmla="*/ 1 h 412"/>
                  <a:gd name="T52" fmla="*/ 0 w 1117"/>
                  <a:gd name="T53" fmla="*/ 1 h 412"/>
                  <a:gd name="T54" fmla="*/ 0 w 1117"/>
                  <a:gd name="T55" fmla="*/ 1 h 412"/>
                  <a:gd name="T56" fmla="*/ 0 w 1117"/>
                  <a:gd name="T57" fmla="*/ 1 h 412"/>
                  <a:gd name="T58" fmla="*/ 0 w 1117"/>
                  <a:gd name="T59" fmla="*/ 1 h 412"/>
                  <a:gd name="T60" fmla="*/ 0 w 1117"/>
                  <a:gd name="T61" fmla="*/ 1 h 412"/>
                  <a:gd name="T62" fmla="*/ 0 w 1117"/>
                  <a:gd name="T63" fmla="*/ 1 h 412"/>
                  <a:gd name="T64" fmla="*/ 0 w 1117"/>
                  <a:gd name="T65" fmla="*/ 0 h 412"/>
                  <a:gd name="T66" fmla="*/ 0 w 1117"/>
                  <a:gd name="T67" fmla="*/ 1 h 412"/>
                  <a:gd name="T68" fmla="*/ 0 w 1117"/>
                  <a:gd name="T69" fmla="*/ 1 h 412"/>
                  <a:gd name="T70" fmla="*/ 0 w 1117"/>
                  <a:gd name="T71" fmla="*/ 1 h 412"/>
                  <a:gd name="T72" fmla="*/ 0 w 1117"/>
                  <a:gd name="T73" fmla="*/ 1 h 412"/>
                  <a:gd name="T74" fmla="*/ 0 w 1117"/>
                  <a:gd name="T75" fmla="*/ 1 h 412"/>
                  <a:gd name="T76" fmla="*/ 0 w 1117"/>
                  <a:gd name="T77" fmla="*/ 1 h 412"/>
                  <a:gd name="T78" fmla="*/ 0 w 1117"/>
                  <a:gd name="T79" fmla="*/ 1 h 412"/>
                  <a:gd name="T80" fmla="*/ 0 w 1117"/>
                  <a:gd name="T81" fmla="*/ 1 h 412"/>
                  <a:gd name="T82" fmla="*/ 0 w 1117"/>
                  <a:gd name="T83" fmla="*/ 1 h 412"/>
                  <a:gd name="T84" fmla="*/ 0 w 1117"/>
                  <a:gd name="T85" fmla="*/ 1 h 412"/>
                  <a:gd name="T86" fmla="*/ 0 w 1117"/>
                  <a:gd name="T87" fmla="*/ 1 h 412"/>
                  <a:gd name="T88" fmla="*/ 0 w 1117"/>
                  <a:gd name="T89" fmla="*/ 1 h 412"/>
                  <a:gd name="T90" fmla="*/ 0 w 1117"/>
                  <a:gd name="T91" fmla="*/ 1 h 412"/>
                  <a:gd name="T92" fmla="*/ 0 w 1117"/>
                  <a:gd name="T93" fmla="*/ 1 h 412"/>
                  <a:gd name="T94" fmla="*/ 0 w 1117"/>
                  <a:gd name="T95" fmla="*/ 1 h 412"/>
                  <a:gd name="T96" fmla="*/ 0 w 1117"/>
                  <a:gd name="T97" fmla="*/ 1 h 412"/>
                  <a:gd name="T98" fmla="*/ 0 w 1117"/>
                  <a:gd name="T99" fmla="*/ 1 h 412"/>
                  <a:gd name="T100" fmla="*/ 0 w 1117"/>
                  <a:gd name="T101" fmla="*/ 1 h 412"/>
                  <a:gd name="T102" fmla="*/ 0 w 1117"/>
                  <a:gd name="T103" fmla="*/ 1 h 412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1117" h="412">
                    <a:moveTo>
                      <a:pt x="1093" y="212"/>
                    </a:moveTo>
                    <a:lnTo>
                      <a:pt x="1073" y="229"/>
                    </a:lnTo>
                    <a:lnTo>
                      <a:pt x="1052" y="248"/>
                    </a:lnTo>
                    <a:lnTo>
                      <a:pt x="1032" y="265"/>
                    </a:lnTo>
                    <a:lnTo>
                      <a:pt x="1011" y="284"/>
                    </a:lnTo>
                    <a:lnTo>
                      <a:pt x="990" y="301"/>
                    </a:lnTo>
                    <a:lnTo>
                      <a:pt x="971" y="317"/>
                    </a:lnTo>
                    <a:lnTo>
                      <a:pt x="951" y="334"/>
                    </a:lnTo>
                    <a:lnTo>
                      <a:pt x="934" y="349"/>
                    </a:lnTo>
                    <a:lnTo>
                      <a:pt x="917" y="363"/>
                    </a:lnTo>
                    <a:lnTo>
                      <a:pt x="900" y="376"/>
                    </a:lnTo>
                    <a:lnTo>
                      <a:pt x="888" y="387"/>
                    </a:lnTo>
                    <a:lnTo>
                      <a:pt x="876" y="397"/>
                    </a:lnTo>
                    <a:lnTo>
                      <a:pt x="867" y="403"/>
                    </a:lnTo>
                    <a:lnTo>
                      <a:pt x="860" y="409"/>
                    </a:lnTo>
                    <a:lnTo>
                      <a:pt x="857" y="412"/>
                    </a:lnTo>
                    <a:lnTo>
                      <a:pt x="826" y="410"/>
                    </a:lnTo>
                    <a:lnTo>
                      <a:pt x="791" y="409"/>
                    </a:lnTo>
                    <a:lnTo>
                      <a:pt x="753" y="408"/>
                    </a:lnTo>
                    <a:lnTo>
                      <a:pt x="714" y="406"/>
                    </a:lnTo>
                    <a:lnTo>
                      <a:pt x="672" y="403"/>
                    </a:lnTo>
                    <a:lnTo>
                      <a:pt x="630" y="401"/>
                    </a:lnTo>
                    <a:lnTo>
                      <a:pt x="587" y="399"/>
                    </a:lnTo>
                    <a:lnTo>
                      <a:pt x="542" y="395"/>
                    </a:lnTo>
                    <a:lnTo>
                      <a:pt x="499" y="393"/>
                    </a:lnTo>
                    <a:lnTo>
                      <a:pt x="455" y="391"/>
                    </a:lnTo>
                    <a:lnTo>
                      <a:pt x="412" y="387"/>
                    </a:lnTo>
                    <a:lnTo>
                      <a:pt x="371" y="385"/>
                    </a:lnTo>
                    <a:lnTo>
                      <a:pt x="330" y="383"/>
                    </a:lnTo>
                    <a:lnTo>
                      <a:pt x="292" y="380"/>
                    </a:lnTo>
                    <a:lnTo>
                      <a:pt x="257" y="378"/>
                    </a:lnTo>
                    <a:lnTo>
                      <a:pt x="224" y="377"/>
                    </a:lnTo>
                    <a:lnTo>
                      <a:pt x="209" y="376"/>
                    </a:lnTo>
                    <a:lnTo>
                      <a:pt x="193" y="376"/>
                    </a:lnTo>
                    <a:lnTo>
                      <a:pt x="178" y="375"/>
                    </a:lnTo>
                    <a:lnTo>
                      <a:pt x="162" y="375"/>
                    </a:lnTo>
                    <a:lnTo>
                      <a:pt x="147" y="374"/>
                    </a:lnTo>
                    <a:lnTo>
                      <a:pt x="131" y="374"/>
                    </a:lnTo>
                    <a:lnTo>
                      <a:pt x="116" y="372"/>
                    </a:lnTo>
                    <a:lnTo>
                      <a:pt x="101" y="372"/>
                    </a:lnTo>
                    <a:lnTo>
                      <a:pt x="80" y="334"/>
                    </a:lnTo>
                    <a:lnTo>
                      <a:pt x="63" y="289"/>
                    </a:lnTo>
                    <a:lnTo>
                      <a:pt x="48" y="241"/>
                    </a:lnTo>
                    <a:lnTo>
                      <a:pt x="36" y="190"/>
                    </a:lnTo>
                    <a:lnTo>
                      <a:pt x="24" y="142"/>
                    </a:lnTo>
                    <a:lnTo>
                      <a:pt x="15" y="97"/>
                    </a:lnTo>
                    <a:lnTo>
                      <a:pt x="7" y="58"/>
                    </a:lnTo>
                    <a:lnTo>
                      <a:pt x="0" y="28"/>
                    </a:lnTo>
                    <a:lnTo>
                      <a:pt x="11" y="62"/>
                    </a:lnTo>
                    <a:lnTo>
                      <a:pt x="25" y="100"/>
                    </a:lnTo>
                    <a:lnTo>
                      <a:pt x="41" y="141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4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1" y="284"/>
                    </a:lnTo>
                    <a:lnTo>
                      <a:pt x="138" y="257"/>
                    </a:lnTo>
                    <a:lnTo>
                      <a:pt x="146" y="234"/>
                    </a:lnTo>
                    <a:lnTo>
                      <a:pt x="156" y="211"/>
                    </a:lnTo>
                    <a:lnTo>
                      <a:pt x="169" y="191"/>
                    </a:lnTo>
                    <a:lnTo>
                      <a:pt x="184" y="172"/>
                    </a:lnTo>
                    <a:lnTo>
                      <a:pt x="204" y="153"/>
                    </a:lnTo>
                    <a:lnTo>
                      <a:pt x="227" y="136"/>
                    </a:lnTo>
                    <a:lnTo>
                      <a:pt x="214" y="158"/>
                    </a:lnTo>
                    <a:lnTo>
                      <a:pt x="201" y="184"/>
                    </a:lnTo>
                    <a:lnTo>
                      <a:pt x="191" y="216"/>
                    </a:lnTo>
                    <a:lnTo>
                      <a:pt x="184" y="248"/>
                    </a:lnTo>
                    <a:lnTo>
                      <a:pt x="182" y="281"/>
                    </a:lnTo>
                    <a:lnTo>
                      <a:pt x="188" y="314"/>
                    </a:lnTo>
                    <a:lnTo>
                      <a:pt x="200" y="344"/>
                    </a:lnTo>
                    <a:lnTo>
                      <a:pt x="224" y="370"/>
                    </a:lnTo>
                    <a:lnTo>
                      <a:pt x="250" y="344"/>
                    </a:lnTo>
                    <a:lnTo>
                      <a:pt x="270" y="305"/>
                    </a:lnTo>
                    <a:lnTo>
                      <a:pt x="284" y="261"/>
                    </a:lnTo>
                    <a:lnTo>
                      <a:pt x="291" y="211"/>
                    </a:lnTo>
                    <a:lnTo>
                      <a:pt x="290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7" y="8"/>
                    </a:lnTo>
                    <a:lnTo>
                      <a:pt x="261" y="35"/>
                    </a:lnTo>
                    <a:lnTo>
                      <a:pt x="282" y="63"/>
                    </a:lnTo>
                    <a:lnTo>
                      <a:pt x="299" y="96"/>
                    </a:lnTo>
                    <a:lnTo>
                      <a:pt x="314" y="130"/>
                    </a:lnTo>
                    <a:lnTo>
                      <a:pt x="326" y="168"/>
                    </a:lnTo>
                    <a:lnTo>
                      <a:pt x="334" y="211"/>
                    </a:lnTo>
                    <a:lnTo>
                      <a:pt x="340" y="258"/>
                    </a:lnTo>
                    <a:lnTo>
                      <a:pt x="341" y="309"/>
                    </a:lnTo>
                    <a:lnTo>
                      <a:pt x="355" y="288"/>
                    </a:lnTo>
                    <a:lnTo>
                      <a:pt x="371" y="266"/>
                    </a:lnTo>
                    <a:lnTo>
                      <a:pt x="389" y="244"/>
                    </a:lnTo>
                    <a:lnTo>
                      <a:pt x="409" y="222"/>
                    </a:lnTo>
                    <a:lnTo>
                      <a:pt x="429" y="203"/>
                    </a:lnTo>
                    <a:lnTo>
                      <a:pt x="450" y="184"/>
                    </a:lnTo>
                    <a:lnTo>
                      <a:pt x="471" y="171"/>
                    </a:lnTo>
                    <a:lnTo>
                      <a:pt x="492" y="160"/>
                    </a:lnTo>
                    <a:lnTo>
                      <a:pt x="482" y="180"/>
                    </a:lnTo>
                    <a:lnTo>
                      <a:pt x="469" y="203"/>
                    </a:lnTo>
                    <a:lnTo>
                      <a:pt x="451" y="227"/>
                    </a:lnTo>
                    <a:lnTo>
                      <a:pt x="433" y="251"/>
                    </a:lnTo>
                    <a:lnTo>
                      <a:pt x="416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1" y="334"/>
                    </a:lnTo>
                    <a:lnTo>
                      <a:pt x="388" y="339"/>
                    </a:lnTo>
                    <a:lnTo>
                      <a:pt x="397" y="344"/>
                    </a:lnTo>
                    <a:lnTo>
                      <a:pt x="408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3" y="360"/>
                    </a:lnTo>
                    <a:lnTo>
                      <a:pt x="457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3"/>
                    </a:lnTo>
                    <a:lnTo>
                      <a:pt x="374" y="66"/>
                    </a:lnTo>
                    <a:lnTo>
                      <a:pt x="345" y="36"/>
                    </a:lnTo>
                    <a:lnTo>
                      <a:pt x="374" y="58"/>
                    </a:lnTo>
                    <a:lnTo>
                      <a:pt x="399" y="79"/>
                    </a:lnTo>
                    <a:lnTo>
                      <a:pt x="423" y="103"/>
                    </a:lnTo>
                    <a:lnTo>
                      <a:pt x="443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3" y="10"/>
                    </a:lnTo>
                    <a:lnTo>
                      <a:pt x="489" y="39"/>
                    </a:lnTo>
                    <a:lnTo>
                      <a:pt x="505" y="71"/>
                    </a:lnTo>
                    <a:lnTo>
                      <a:pt x="519" y="106"/>
                    </a:lnTo>
                    <a:lnTo>
                      <a:pt x="531" y="145"/>
                    </a:lnTo>
                    <a:lnTo>
                      <a:pt x="539" y="189"/>
                    </a:lnTo>
                    <a:lnTo>
                      <a:pt x="541" y="236"/>
                    </a:lnTo>
                    <a:lnTo>
                      <a:pt x="538" y="290"/>
                    </a:lnTo>
                    <a:lnTo>
                      <a:pt x="526" y="349"/>
                    </a:lnTo>
                    <a:lnTo>
                      <a:pt x="553" y="322"/>
                    </a:lnTo>
                    <a:lnTo>
                      <a:pt x="576" y="288"/>
                    </a:lnTo>
                    <a:lnTo>
                      <a:pt x="594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2" y="126"/>
                    </a:lnTo>
                    <a:lnTo>
                      <a:pt x="584" y="84"/>
                    </a:lnTo>
                    <a:lnTo>
                      <a:pt x="551" y="44"/>
                    </a:lnTo>
                    <a:lnTo>
                      <a:pt x="566" y="52"/>
                    </a:lnTo>
                    <a:lnTo>
                      <a:pt x="581" y="60"/>
                    </a:lnTo>
                    <a:lnTo>
                      <a:pt x="596" y="69"/>
                    </a:lnTo>
                    <a:lnTo>
                      <a:pt x="610" y="82"/>
                    </a:lnTo>
                    <a:lnTo>
                      <a:pt x="622" y="96"/>
                    </a:lnTo>
                    <a:lnTo>
                      <a:pt x="632" y="113"/>
                    </a:lnTo>
                    <a:lnTo>
                      <a:pt x="641" y="134"/>
                    </a:lnTo>
                    <a:lnTo>
                      <a:pt x="647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8" y="32"/>
                    </a:lnTo>
                    <a:lnTo>
                      <a:pt x="645" y="0"/>
                    </a:lnTo>
                    <a:lnTo>
                      <a:pt x="655" y="38"/>
                    </a:lnTo>
                    <a:lnTo>
                      <a:pt x="661" y="82"/>
                    </a:lnTo>
                    <a:lnTo>
                      <a:pt x="662" y="129"/>
                    </a:lnTo>
                    <a:lnTo>
                      <a:pt x="660" y="179"/>
                    </a:lnTo>
                    <a:lnTo>
                      <a:pt x="652" y="228"/>
                    </a:lnTo>
                    <a:lnTo>
                      <a:pt x="641" y="277"/>
                    </a:lnTo>
                    <a:lnTo>
                      <a:pt x="626" y="320"/>
                    </a:lnTo>
                    <a:lnTo>
                      <a:pt x="609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79" y="255"/>
                    </a:lnTo>
                    <a:lnTo>
                      <a:pt x="697" y="212"/>
                    </a:lnTo>
                    <a:lnTo>
                      <a:pt x="712" y="167"/>
                    </a:lnTo>
                    <a:lnTo>
                      <a:pt x="722" y="122"/>
                    </a:lnTo>
                    <a:lnTo>
                      <a:pt x="730" y="77"/>
                    </a:lnTo>
                    <a:lnTo>
                      <a:pt x="733" y="33"/>
                    </a:lnTo>
                    <a:lnTo>
                      <a:pt x="742" y="88"/>
                    </a:lnTo>
                    <a:lnTo>
                      <a:pt x="746" y="148"/>
                    </a:lnTo>
                    <a:lnTo>
                      <a:pt x="743" y="210"/>
                    </a:lnTo>
                    <a:lnTo>
                      <a:pt x="730" y="269"/>
                    </a:lnTo>
                    <a:lnTo>
                      <a:pt x="743" y="252"/>
                    </a:lnTo>
                    <a:lnTo>
                      <a:pt x="756" y="232"/>
                    </a:lnTo>
                    <a:lnTo>
                      <a:pt x="770" y="206"/>
                    </a:lnTo>
                    <a:lnTo>
                      <a:pt x="784" y="181"/>
                    </a:lnTo>
                    <a:lnTo>
                      <a:pt x="797" y="154"/>
                    </a:lnTo>
                    <a:lnTo>
                      <a:pt x="808" y="130"/>
                    </a:lnTo>
                    <a:lnTo>
                      <a:pt x="816" y="109"/>
                    </a:lnTo>
                    <a:lnTo>
                      <a:pt x="821" y="93"/>
                    </a:lnTo>
                    <a:lnTo>
                      <a:pt x="819" y="118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4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6" y="295"/>
                    </a:lnTo>
                    <a:lnTo>
                      <a:pt x="725" y="324"/>
                    </a:lnTo>
                    <a:lnTo>
                      <a:pt x="752" y="307"/>
                    </a:lnTo>
                    <a:lnTo>
                      <a:pt x="777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69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0" y="166"/>
                    </a:lnTo>
                    <a:lnTo>
                      <a:pt x="882" y="194"/>
                    </a:lnTo>
                    <a:lnTo>
                      <a:pt x="873" y="220"/>
                    </a:lnTo>
                    <a:lnTo>
                      <a:pt x="861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35" y="308"/>
                    </a:lnTo>
                    <a:lnTo>
                      <a:pt x="850" y="297"/>
                    </a:lnTo>
                    <a:lnTo>
                      <a:pt x="866" y="284"/>
                    </a:lnTo>
                    <a:lnTo>
                      <a:pt x="882" y="269"/>
                    </a:lnTo>
                    <a:lnTo>
                      <a:pt x="897" y="252"/>
                    </a:lnTo>
                    <a:lnTo>
                      <a:pt x="912" y="234"/>
                    </a:lnTo>
                    <a:lnTo>
                      <a:pt x="927" y="216"/>
                    </a:lnTo>
                    <a:lnTo>
                      <a:pt x="941" y="195"/>
                    </a:lnTo>
                    <a:lnTo>
                      <a:pt x="955" y="174"/>
                    </a:lnTo>
                    <a:lnTo>
                      <a:pt x="967" y="153"/>
                    </a:lnTo>
                    <a:lnTo>
                      <a:pt x="979" y="133"/>
                    </a:lnTo>
                    <a:lnTo>
                      <a:pt x="990" y="112"/>
                    </a:lnTo>
                    <a:lnTo>
                      <a:pt x="999" y="91"/>
                    </a:lnTo>
                    <a:lnTo>
                      <a:pt x="1008" y="70"/>
                    </a:lnTo>
                    <a:lnTo>
                      <a:pt x="1014" y="52"/>
                    </a:lnTo>
                    <a:lnTo>
                      <a:pt x="1020" y="33"/>
                    </a:lnTo>
                    <a:lnTo>
                      <a:pt x="1012" y="71"/>
                    </a:lnTo>
                    <a:lnTo>
                      <a:pt x="1004" y="107"/>
                    </a:lnTo>
                    <a:lnTo>
                      <a:pt x="994" y="141"/>
                    </a:lnTo>
                    <a:lnTo>
                      <a:pt x="983" y="173"/>
                    </a:lnTo>
                    <a:lnTo>
                      <a:pt x="968" y="206"/>
                    </a:lnTo>
                    <a:lnTo>
                      <a:pt x="950" y="242"/>
                    </a:lnTo>
                    <a:lnTo>
                      <a:pt x="927" y="279"/>
                    </a:lnTo>
                    <a:lnTo>
                      <a:pt x="897" y="322"/>
                    </a:lnTo>
                    <a:lnTo>
                      <a:pt x="910" y="314"/>
                    </a:lnTo>
                    <a:lnTo>
                      <a:pt x="925" y="304"/>
                    </a:lnTo>
                    <a:lnTo>
                      <a:pt x="940" y="294"/>
                    </a:lnTo>
                    <a:lnTo>
                      <a:pt x="956" y="282"/>
                    </a:lnTo>
                    <a:lnTo>
                      <a:pt x="972" y="270"/>
                    </a:lnTo>
                    <a:lnTo>
                      <a:pt x="988" y="257"/>
                    </a:lnTo>
                    <a:lnTo>
                      <a:pt x="1005" y="243"/>
                    </a:lnTo>
                    <a:lnTo>
                      <a:pt x="1021" y="228"/>
                    </a:lnTo>
                    <a:lnTo>
                      <a:pt x="1037" y="213"/>
                    </a:lnTo>
                    <a:lnTo>
                      <a:pt x="1052" y="197"/>
                    </a:lnTo>
                    <a:lnTo>
                      <a:pt x="1067" y="182"/>
                    </a:lnTo>
                    <a:lnTo>
                      <a:pt x="1080" y="166"/>
                    </a:lnTo>
                    <a:lnTo>
                      <a:pt x="1092" y="150"/>
                    </a:lnTo>
                    <a:lnTo>
                      <a:pt x="1102" y="135"/>
                    </a:lnTo>
                    <a:lnTo>
                      <a:pt x="1111" y="119"/>
                    </a:lnTo>
                    <a:lnTo>
                      <a:pt x="1117" y="104"/>
                    </a:lnTo>
                    <a:lnTo>
                      <a:pt x="1110" y="136"/>
                    </a:lnTo>
                    <a:lnTo>
                      <a:pt x="1103" y="166"/>
                    </a:lnTo>
                    <a:lnTo>
                      <a:pt x="1099" y="192"/>
                    </a:lnTo>
                    <a:lnTo>
                      <a:pt x="1093" y="21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0301" name="Freeform 171"/>
              <p:cNvSpPr/>
              <p:nvPr/>
            </p:nvSpPr>
            <p:spPr bwMode="auto">
              <a:xfrm>
                <a:off x="4164" y="4179"/>
                <a:ext cx="202" cy="141"/>
              </a:xfrm>
              <a:custGeom>
                <a:avLst/>
                <a:gdLst>
                  <a:gd name="T0" fmla="*/ 1 w 403"/>
                  <a:gd name="T1" fmla="*/ 1 h 280"/>
                  <a:gd name="T2" fmla="*/ 1 w 403"/>
                  <a:gd name="T3" fmla="*/ 1 h 280"/>
                  <a:gd name="T4" fmla="*/ 1 w 403"/>
                  <a:gd name="T5" fmla="*/ 1 h 280"/>
                  <a:gd name="T6" fmla="*/ 1 w 403"/>
                  <a:gd name="T7" fmla="*/ 1 h 280"/>
                  <a:gd name="T8" fmla="*/ 1 w 403"/>
                  <a:gd name="T9" fmla="*/ 1 h 280"/>
                  <a:gd name="T10" fmla="*/ 1 w 403"/>
                  <a:gd name="T11" fmla="*/ 1 h 280"/>
                  <a:gd name="T12" fmla="*/ 1 w 403"/>
                  <a:gd name="T13" fmla="*/ 1 h 280"/>
                  <a:gd name="T14" fmla="*/ 1 w 403"/>
                  <a:gd name="T15" fmla="*/ 1 h 280"/>
                  <a:gd name="T16" fmla="*/ 1 w 403"/>
                  <a:gd name="T17" fmla="*/ 1 h 280"/>
                  <a:gd name="T18" fmla="*/ 1 w 403"/>
                  <a:gd name="T19" fmla="*/ 1 h 280"/>
                  <a:gd name="T20" fmla="*/ 1 w 403"/>
                  <a:gd name="T21" fmla="*/ 1 h 280"/>
                  <a:gd name="T22" fmla="*/ 1 w 403"/>
                  <a:gd name="T23" fmla="*/ 1 h 280"/>
                  <a:gd name="T24" fmla="*/ 1 w 403"/>
                  <a:gd name="T25" fmla="*/ 1 h 280"/>
                  <a:gd name="T26" fmla="*/ 1 w 403"/>
                  <a:gd name="T27" fmla="*/ 1 h 280"/>
                  <a:gd name="T28" fmla="*/ 1 w 403"/>
                  <a:gd name="T29" fmla="*/ 1 h 280"/>
                  <a:gd name="T30" fmla="*/ 1 w 403"/>
                  <a:gd name="T31" fmla="*/ 1 h 280"/>
                  <a:gd name="T32" fmla="*/ 1 w 403"/>
                  <a:gd name="T33" fmla="*/ 1 h 280"/>
                  <a:gd name="T34" fmla="*/ 1 w 403"/>
                  <a:gd name="T35" fmla="*/ 1 h 280"/>
                  <a:gd name="T36" fmla="*/ 1 w 403"/>
                  <a:gd name="T37" fmla="*/ 1 h 280"/>
                  <a:gd name="T38" fmla="*/ 1 w 403"/>
                  <a:gd name="T39" fmla="*/ 1 h 280"/>
                  <a:gd name="T40" fmla="*/ 1 w 403"/>
                  <a:gd name="T41" fmla="*/ 1 h 280"/>
                  <a:gd name="T42" fmla="*/ 1 w 403"/>
                  <a:gd name="T43" fmla="*/ 1 h 280"/>
                  <a:gd name="T44" fmla="*/ 1 w 403"/>
                  <a:gd name="T45" fmla="*/ 1 h 280"/>
                  <a:gd name="T46" fmla="*/ 1 w 403"/>
                  <a:gd name="T47" fmla="*/ 1 h 280"/>
                  <a:gd name="T48" fmla="*/ 1 w 403"/>
                  <a:gd name="T49" fmla="*/ 1 h 280"/>
                  <a:gd name="T50" fmla="*/ 1 w 403"/>
                  <a:gd name="T51" fmla="*/ 1 h 280"/>
                  <a:gd name="T52" fmla="*/ 1 w 403"/>
                  <a:gd name="T53" fmla="*/ 1 h 280"/>
                  <a:gd name="T54" fmla="*/ 1 w 403"/>
                  <a:gd name="T55" fmla="*/ 1 h 280"/>
                  <a:gd name="T56" fmla="*/ 1 w 403"/>
                  <a:gd name="T57" fmla="*/ 1 h 280"/>
                  <a:gd name="T58" fmla="*/ 1 w 403"/>
                  <a:gd name="T59" fmla="*/ 1 h 280"/>
                  <a:gd name="T60" fmla="*/ 1 w 403"/>
                  <a:gd name="T61" fmla="*/ 1 h 280"/>
                  <a:gd name="T62" fmla="*/ 1 w 403"/>
                  <a:gd name="T63" fmla="*/ 1 h 280"/>
                  <a:gd name="T64" fmla="*/ 1 w 403"/>
                  <a:gd name="T65" fmla="*/ 1 h 280"/>
                  <a:gd name="T66" fmla="*/ 1 w 403"/>
                  <a:gd name="T67" fmla="*/ 1 h 280"/>
                  <a:gd name="T68" fmla="*/ 1 w 403"/>
                  <a:gd name="T69" fmla="*/ 1 h 280"/>
                  <a:gd name="T70" fmla="*/ 1 w 403"/>
                  <a:gd name="T71" fmla="*/ 1 h 280"/>
                  <a:gd name="T72" fmla="*/ 1 w 403"/>
                  <a:gd name="T73" fmla="*/ 1 h 280"/>
                  <a:gd name="T74" fmla="*/ 1 w 403"/>
                  <a:gd name="T75" fmla="*/ 1 h 280"/>
                  <a:gd name="T76" fmla="*/ 1 w 403"/>
                  <a:gd name="T77" fmla="*/ 1 h 280"/>
                  <a:gd name="T78" fmla="*/ 1 w 403"/>
                  <a:gd name="T79" fmla="*/ 1 h 28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3" h="280">
                    <a:moveTo>
                      <a:pt x="339" y="270"/>
                    </a:moveTo>
                    <a:lnTo>
                      <a:pt x="322" y="270"/>
                    </a:lnTo>
                    <a:lnTo>
                      <a:pt x="305" y="271"/>
                    </a:lnTo>
                    <a:lnTo>
                      <a:pt x="289" y="271"/>
                    </a:lnTo>
                    <a:lnTo>
                      <a:pt x="273" y="272"/>
                    </a:lnTo>
                    <a:lnTo>
                      <a:pt x="257" y="272"/>
                    </a:lnTo>
                    <a:lnTo>
                      <a:pt x="241" y="273"/>
                    </a:lnTo>
                    <a:lnTo>
                      <a:pt x="225" y="273"/>
                    </a:lnTo>
                    <a:lnTo>
                      <a:pt x="210" y="274"/>
                    </a:lnTo>
                    <a:lnTo>
                      <a:pt x="194" y="274"/>
                    </a:lnTo>
                    <a:lnTo>
                      <a:pt x="179" y="275"/>
                    </a:lnTo>
                    <a:lnTo>
                      <a:pt x="164" y="277"/>
                    </a:lnTo>
                    <a:lnTo>
                      <a:pt x="149" y="277"/>
                    </a:lnTo>
                    <a:lnTo>
                      <a:pt x="134" y="278"/>
                    </a:lnTo>
                    <a:lnTo>
                      <a:pt x="119" y="279"/>
                    </a:lnTo>
                    <a:lnTo>
                      <a:pt x="104" y="279"/>
                    </a:lnTo>
                    <a:lnTo>
                      <a:pt x="90" y="280"/>
                    </a:lnTo>
                    <a:lnTo>
                      <a:pt x="86" y="257"/>
                    </a:lnTo>
                    <a:lnTo>
                      <a:pt x="81" y="233"/>
                    </a:lnTo>
                    <a:lnTo>
                      <a:pt x="73" y="209"/>
                    </a:lnTo>
                    <a:lnTo>
                      <a:pt x="62" y="184"/>
                    </a:lnTo>
                    <a:lnTo>
                      <a:pt x="50" y="162"/>
                    </a:lnTo>
                    <a:lnTo>
                      <a:pt x="35" y="142"/>
                    </a:lnTo>
                    <a:lnTo>
                      <a:pt x="18" y="124"/>
                    </a:lnTo>
                    <a:lnTo>
                      <a:pt x="0" y="112"/>
                    </a:lnTo>
                    <a:lnTo>
                      <a:pt x="22" y="117"/>
                    </a:lnTo>
                    <a:lnTo>
                      <a:pt x="40" y="127"/>
                    </a:lnTo>
                    <a:lnTo>
                      <a:pt x="58" y="138"/>
                    </a:lnTo>
                    <a:lnTo>
                      <a:pt x="74" y="154"/>
                    </a:lnTo>
                    <a:lnTo>
                      <a:pt x="89" y="173"/>
                    </a:lnTo>
                    <a:lnTo>
                      <a:pt x="104" y="196"/>
                    </a:lnTo>
                    <a:lnTo>
                      <a:pt x="117" y="222"/>
                    </a:lnTo>
                    <a:lnTo>
                      <a:pt x="132" y="254"/>
                    </a:lnTo>
                    <a:lnTo>
                      <a:pt x="139" y="222"/>
                    </a:lnTo>
                    <a:lnTo>
                      <a:pt x="143" y="188"/>
                    </a:lnTo>
                    <a:lnTo>
                      <a:pt x="142" y="152"/>
                    </a:lnTo>
                    <a:lnTo>
                      <a:pt x="139" y="115"/>
                    </a:lnTo>
                    <a:lnTo>
                      <a:pt x="134" y="81"/>
                    </a:lnTo>
                    <a:lnTo>
                      <a:pt x="126" y="49"/>
                    </a:lnTo>
                    <a:lnTo>
                      <a:pt x="115" y="23"/>
                    </a:lnTo>
                    <a:lnTo>
                      <a:pt x="103" y="4"/>
                    </a:lnTo>
                    <a:lnTo>
                      <a:pt x="121" y="17"/>
                    </a:lnTo>
                    <a:lnTo>
                      <a:pt x="139" y="33"/>
                    </a:lnTo>
                    <a:lnTo>
                      <a:pt x="157" y="53"/>
                    </a:lnTo>
                    <a:lnTo>
                      <a:pt x="173" y="77"/>
                    </a:lnTo>
                    <a:lnTo>
                      <a:pt x="188" y="106"/>
                    </a:lnTo>
                    <a:lnTo>
                      <a:pt x="200" y="141"/>
                    </a:lnTo>
                    <a:lnTo>
                      <a:pt x="211" y="182"/>
                    </a:lnTo>
                    <a:lnTo>
                      <a:pt x="218" y="230"/>
                    </a:lnTo>
                    <a:lnTo>
                      <a:pt x="228" y="207"/>
                    </a:lnTo>
                    <a:lnTo>
                      <a:pt x="236" y="182"/>
                    </a:lnTo>
                    <a:lnTo>
                      <a:pt x="242" y="153"/>
                    </a:lnTo>
                    <a:lnTo>
                      <a:pt x="245" y="123"/>
                    </a:lnTo>
                    <a:lnTo>
                      <a:pt x="245" y="92"/>
                    </a:lnTo>
                    <a:lnTo>
                      <a:pt x="242" y="61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1" y="30"/>
                    </a:lnTo>
                    <a:lnTo>
                      <a:pt x="255" y="56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7" y="128"/>
                    </a:lnTo>
                    <a:lnTo>
                      <a:pt x="294" y="151"/>
                    </a:lnTo>
                    <a:lnTo>
                      <a:pt x="297" y="173"/>
                    </a:lnTo>
                    <a:lnTo>
                      <a:pt x="298" y="195"/>
                    </a:lnTo>
                    <a:lnTo>
                      <a:pt x="312" y="173"/>
                    </a:lnTo>
                    <a:lnTo>
                      <a:pt x="326" y="149"/>
                    </a:lnTo>
                    <a:lnTo>
                      <a:pt x="340" y="121"/>
                    </a:lnTo>
                    <a:lnTo>
                      <a:pt x="354" y="93"/>
                    </a:lnTo>
                    <a:lnTo>
                      <a:pt x="366" y="67"/>
                    </a:lnTo>
                    <a:lnTo>
                      <a:pt x="375" y="41"/>
                    </a:lnTo>
                    <a:lnTo>
                      <a:pt x="382" y="19"/>
                    </a:lnTo>
                    <a:lnTo>
                      <a:pt x="385" y="2"/>
                    </a:lnTo>
                    <a:lnTo>
                      <a:pt x="392" y="26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3" y="112"/>
                    </a:lnTo>
                    <a:lnTo>
                      <a:pt x="398" y="145"/>
                    </a:lnTo>
                    <a:lnTo>
                      <a:pt x="387" y="183"/>
                    </a:lnTo>
                    <a:lnTo>
                      <a:pt x="367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0302" name="Freeform 172"/>
              <p:cNvSpPr/>
              <p:nvPr/>
            </p:nvSpPr>
            <p:spPr bwMode="auto">
              <a:xfrm>
                <a:off x="4368" y="4177"/>
                <a:ext cx="123" cy="143"/>
              </a:xfrm>
              <a:custGeom>
                <a:avLst/>
                <a:gdLst>
                  <a:gd name="T0" fmla="*/ 1 w 246"/>
                  <a:gd name="T1" fmla="*/ 1 h 285"/>
                  <a:gd name="T2" fmla="*/ 1 w 246"/>
                  <a:gd name="T3" fmla="*/ 1 h 285"/>
                  <a:gd name="T4" fmla="*/ 1 w 246"/>
                  <a:gd name="T5" fmla="*/ 1 h 285"/>
                  <a:gd name="T6" fmla="*/ 1 w 246"/>
                  <a:gd name="T7" fmla="*/ 1 h 285"/>
                  <a:gd name="T8" fmla="*/ 1 w 246"/>
                  <a:gd name="T9" fmla="*/ 1 h 285"/>
                  <a:gd name="T10" fmla="*/ 1 w 246"/>
                  <a:gd name="T11" fmla="*/ 1 h 285"/>
                  <a:gd name="T12" fmla="*/ 1 w 246"/>
                  <a:gd name="T13" fmla="*/ 1 h 285"/>
                  <a:gd name="T14" fmla="*/ 1 w 246"/>
                  <a:gd name="T15" fmla="*/ 1 h 285"/>
                  <a:gd name="T16" fmla="*/ 0 w 246"/>
                  <a:gd name="T17" fmla="*/ 1 h 285"/>
                  <a:gd name="T18" fmla="*/ 1 w 246"/>
                  <a:gd name="T19" fmla="*/ 1 h 285"/>
                  <a:gd name="T20" fmla="*/ 1 w 246"/>
                  <a:gd name="T21" fmla="*/ 1 h 285"/>
                  <a:gd name="T22" fmla="*/ 1 w 246"/>
                  <a:gd name="T23" fmla="*/ 1 h 285"/>
                  <a:gd name="T24" fmla="*/ 1 w 246"/>
                  <a:gd name="T25" fmla="*/ 1 h 285"/>
                  <a:gd name="T26" fmla="*/ 1 w 246"/>
                  <a:gd name="T27" fmla="*/ 1 h 285"/>
                  <a:gd name="T28" fmla="*/ 1 w 246"/>
                  <a:gd name="T29" fmla="*/ 1 h 285"/>
                  <a:gd name="T30" fmla="*/ 1 w 246"/>
                  <a:gd name="T31" fmla="*/ 1 h 285"/>
                  <a:gd name="T32" fmla="*/ 1 w 246"/>
                  <a:gd name="T33" fmla="*/ 1 h 285"/>
                  <a:gd name="T34" fmla="*/ 1 w 246"/>
                  <a:gd name="T35" fmla="*/ 1 h 285"/>
                  <a:gd name="T36" fmla="*/ 1 w 246"/>
                  <a:gd name="T37" fmla="*/ 1 h 285"/>
                  <a:gd name="T38" fmla="*/ 1 w 246"/>
                  <a:gd name="T39" fmla="*/ 1 h 285"/>
                  <a:gd name="T40" fmla="*/ 1 w 246"/>
                  <a:gd name="T41" fmla="*/ 1 h 285"/>
                  <a:gd name="T42" fmla="*/ 1 w 246"/>
                  <a:gd name="T43" fmla="*/ 1 h 285"/>
                  <a:gd name="T44" fmla="*/ 1 w 246"/>
                  <a:gd name="T45" fmla="*/ 1 h 285"/>
                  <a:gd name="T46" fmla="*/ 1 w 246"/>
                  <a:gd name="T47" fmla="*/ 1 h 285"/>
                  <a:gd name="T48" fmla="*/ 1 w 246"/>
                  <a:gd name="T49" fmla="*/ 0 h 285"/>
                  <a:gd name="T50" fmla="*/ 1 w 246"/>
                  <a:gd name="T51" fmla="*/ 1 h 285"/>
                  <a:gd name="T52" fmla="*/ 1 w 246"/>
                  <a:gd name="T53" fmla="*/ 1 h 285"/>
                  <a:gd name="T54" fmla="*/ 1 w 246"/>
                  <a:gd name="T55" fmla="*/ 1 h 285"/>
                  <a:gd name="T56" fmla="*/ 1 w 246"/>
                  <a:gd name="T57" fmla="*/ 1 h 285"/>
                  <a:gd name="T58" fmla="*/ 1 w 246"/>
                  <a:gd name="T59" fmla="*/ 1 h 285"/>
                  <a:gd name="T60" fmla="*/ 1 w 246"/>
                  <a:gd name="T61" fmla="*/ 1 h 285"/>
                  <a:gd name="T62" fmla="*/ 1 w 246"/>
                  <a:gd name="T63" fmla="*/ 1 h 285"/>
                  <a:gd name="T64" fmla="*/ 1 w 246"/>
                  <a:gd name="T65" fmla="*/ 1 h 2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46" h="285">
                    <a:moveTo>
                      <a:pt x="85" y="285"/>
                    </a:moveTo>
                    <a:lnTo>
                      <a:pt x="75" y="285"/>
                    </a:lnTo>
                    <a:lnTo>
                      <a:pt x="63" y="285"/>
                    </a:lnTo>
                    <a:lnTo>
                      <a:pt x="53" y="285"/>
                    </a:lnTo>
                    <a:lnTo>
                      <a:pt x="42" y="285"/>
                    </a:lnTo>
                    <a:lnTo>
                      <a:pt x="32" y="285"/>
                    </a:lnTo>
                    <a:lnTo>
                      <a:pt x="22" y="285"/>
                    </a:lnTo>
                    <a:lnTo>
                      <a:pt x="10" y="285"/>
                    </a:lnTo>
                    <a:lnTo>
                      <a:pt x="0" y="285"/>
                    </a:lnTo>
                    <a:lnTo>
                      <a:pt x="3" y="270"/>
                    </a:lnTo>
                    <a:lnTo>
                      <a:pt x="8" y="253"/>
                    </a:lnTo>
                    <a:lnTo>
                      <a:pt x="14" y="235"/>
                    </a:lnTo>
                    <a:lnTo>
                      <a:pt x="22" y="217"/>
                    </a:lnTo>
                    <a:lnTo>
                      <a:pt x="30" y="197"/>
                    </a:lnTo>
                    <a:lnTo>
                      <a:pt x="40" y="178"/>
                    </a:lnTo>
                    <a:lnTo>
                      <a:pt x="52" y="157"/>
                    </a:lnTo>
                    <a:lnTo>
                      <a:pt x="64" y="137"/>
                    </a:lnTo>
                    <a:lnTo>
                      <a:pt x="80" y="118"/>
                    </a:lnTo>
                    <a:lnTo>
                      <a:pt x="96" y="98"/>
                    </a:lnTo>
                    <a:lnTo>
                      <a:pt x="116" y="79"/>
                    </a:lnTo>
                    <a:lnTo>
                      <a:pt x="137" y="60"/>
                    </a:lnTo>
                    <a:lnTo>
                      <a:pt x="161" y="43"/>
                    </a:lnTo>
                    <a:lnTo>
                      <a:pt x="186" y="28"/>
                    </a:lnTo>
                    <a:lnTo>
                      <a:pt x="215" y="13"/>
                    </a:lnTo>
                    <a:lnTo>
                      <a:pt x="246" y="0"/>
                    </a:lnTo>
                    <a:lnTo>
                      <a:pt x="215" y="30"/>
                    </a:lnTo>
                    <a:lnTo>
                      <a:pt x="186" y="60"/>
                    </a:lnTo>
                    <a:lnTo>
                      <a:pt x="160" y="91"/>
                    </a:lnTo>
                    <a:lnTo>
                      <a:pt x="136" y="124"/>
                    </a:lnTo>
                    <a:lnTo>
                      <a:pt x="116" y="158"/>
                    </a:lnTo>
                    <a:lnTo>
                      <a:pt x="100" y="196"/>
                    </a:lnTo>
                    <a:lnTo>
                      <a:pt x="90" y="238"/>
                    </a:lnTo>
                    <a:lnTo>
                      <a:pt x="85" y="285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0303" name="Freeform 173"/>
              <p:cNvSpPr/>
              <p:nvPr/>
            </p:nvSpPr>
            <p:spPr bwMode="auto">
              <a:xfrm>
                <a:off x="4389" y="4134"/>
                <a:ext cx="493" cy="199"/>
              </a:xfrm>
              <a:custGeom>
                <a:avLst/>
                <a:gdLst>
                  <a:gd name="T0" fmla="*/ 1 w 986"/>
                  <a:gd name="T1" fmla="*/ 1 h 398"/>
                  <a:gd name="T2" fmla="*/ 1 w 986"/>
                  <a:gd name="T3" fmla="*/ 1 h 398"/>
                  <a:gd name="T4" fmla="*/ 1 w 986"/>
                  <a:gd name="T5" fmla="*/ 1 h 398"/>
                  <a:gd name="T6" fmla="*/ 1 w 986"/>
                  <a:gd name="T7" fmla="*/ 1 h 398"/>
                  <a:gd name="T8" fmla="*/ 1 w 986"/>
                  <a:gd name="T9" fmla="*/ 1 h 398"/>
                  <a:gd name="T10" fmla="*/ 1 w 986"/>
                  <a:gd name="T11" fmla="*/ 1 h 398"/>
                  <a:gd name="T12" fmla="*/ 1 w 986"/>
                  <a:gd name="T13" fmla="*/ 1 h 398"/>
                  <a:gd name="T14" fmla="*/ 1 w 986"/>
                  <a:gd name="T15" fmla="*/ 1 h 398"/>
                  <a:gd name="T16" fmla="*/ 1 w 986"/>
                  <a:gd name="T17" fmla="*/ 1 h 398"/>
                  <a:gd name="T18" fmla="*/ 1 w 986"/>
                  <a:gd name="T19" fmla="*/ 1 h 398"/>
                  <a:gd name="T20" fmla="*/ 1 w 986"/>
                  <a:gd name="T21" fmla="*/ 1 h 398"/>
                  <a:gd name="T22" fmla="*/ 1 w 986"/>
                  <a:gd name="T23" fmla="*/ 1 h 398"/>
                  <a:gd name="T24" fmla="*/ 1 w 986"/>
                  <a:gd name="T25" fmla="*/ 1 h 398"/>
                  <a:gd name="T26" fmla="*/ 1 w 986"/>
                  <a:gd name="T27" fmla="*/ 1 h 398"/>
                  <a:gd name="T28" fmla="*/ 1 w 986"/>
                  <a:gd name="T29" fmla="*/ 1 h 398"/>
                  <a:gd name="T30" fmla="*/ 1 w 986"/>
                  <a:gd name="T31" fmla="*/ 1 h 398"/>
                  <a:gd name="T32" fmla="*/ 1 w 986"/>
                  <a:gd name="T33" fmla="*/ 1 h 398"/>
                  <a:gd name="T34" fmla="*/ 1 w 986"/>
                  <a:gd name="T35" fmla="*/ 1 h 398"/>
                  <a:gd name="T36" fmla="*/ 1 w 986"/>
                  <a:gd name="T37" fmla="*/ 1 h 398"/>
                  <a:gd name="T38" fmla="*/ 1 w 986"/>
                  <a:gd name="T39" fmla="*/ 1 h 398"/>
                  <a:gd name="T40" fmla="*/ 1 w 986"/>
                  <a:gd name="T41" fmla="*/ 1 h 398"/>
                  <a:gd name="T42" fmla="*/ 1 w 986"/>
                  <a:gd name="T43" fmla="*/ 1 h 398"/>
                  <a:gd name="T44" fmla="*/ 1 w 986"/>
                  <a:gd name="T45" fmla="*/ 1 h 398"/>
                  <a:gd name="T46" fmla="*/ 1 w 986"/>
                  <a:gd name="T47" fmla="*/ 1 h 398"/>
                  <a:gd name="T48" fmla="*/ 1 w 986"/>
                  <a:gd name="T49" fmla="*/ 1 h 398"/>
                  <a:gd name="T50" fmla="*/ 1 w 986"/>
                  <a:gd name="T51" fmla="*/ 1 h 398"/>
                  <a:gd name="T52" fmla="*/ 1 w 986"/>
                  <a:gd name="T53" fmla="*/ 1 h 398"/>
                  <a:gd name="T54" fmla="*/ 1 w 986"/>
                  <a:gd name="T55" fmla="*/ 1 h 398"/>
                  <a:gd name="T56" fmla="*/ 1 w 986"/>
                  <a:gd name="T57" fmla="*/ 1 h 398"/>
                  <a:gd name="T58" fmla="*/ 1 w 986"/>
                  <a:gd name="T59" fmla="*/ 1 h 398"/>
                  <a:gd name="T60" fmla="*/ 1 w 986"/>
                  <a:gd name="T61" fmla="*/ 1 h 398"/>
                  <a:gd name="T62" fmla="*/ 1 w 986"/>
                  <a:gd name="T63" fmla="*/ 1 h 398"/>
                  <a:gd name="T64" fmla="*/ 1 w 986"/>
                  <a:gd name="T65" fmla="*/ 1 h 398"/>
                  <a:gd name="T66" fmla="*/ 1 w 986"/>
                  <a:gd name="T67" fmla="*/ 1 h 398"/>
                  <a:gd name="T68" fmla="*/ 1 w 986"/>
                  <a:gd name="T69" fmla="*/ 1 h 398"/>
                  <a:gd name="T70" fmla="*/ 1 w 986"/>
                  <a:gd name="T71" fmla="*/ 1 h 398"/>
                  <a:gd name="T72" fmla="*/ 1 w 986"/>
                  <a:gd name="T73" fmla="*/ 1 h 398"/>
                  <a:gd name="T74" fmla="*/ 1 w 986"/>
                  <a:gd name="T75" fmla="*/ 1 h 398"/>
                  <a:gd name="T76" fmla="*/ 1 w 986"/>
                  <a:gd name="T77" fmla="*/ 1 h 398"/>
                  <a:gd name="T78" fmla="*/ 1 w 986"/>
                  <a:gd name="T79" fmla="*/ 1 h 398"/>
                  <a:gd name="T80" fmla="*/ 1 w 986"/>
                  <a:gd name="T81" fmla="*/ 1 h 398"/>
                  <a:gd name="T82" fmla="*/ 1 w 986"/>
                  <a:gd name="T83" fmla="*/ 1 h 398"/>
                  <a:gd name="T84" fmla="*/ 1 w 986"/>
                  <a:gd name="T85" fmla="*/ 1 h 398"/>
                  <a:gd name="T86" fmla="*/ 1 w 986"/>
                  <a:gd name="T87" fmla="*/ 1 h 398"/>
                  <a:gd name="T88" fmla="*/ 1 w 986"/>
                  <a:gd name="T89" fmla="*/ 1 h 398"/>
                  <a:gd name="T90" fmla="*/ 1 w 986"/>
                  <a:gd name="T91" fmla="*/ 1 h 398"/>
                  <a:gd name="T92" fmla="*/ 1 w 986"/>
                  <a:gd name="T93" fmla="*/ 1 h 398"/>
                  <a:gd name="T94" fmla="*/ 1 w 986"/>
                  <a:gd name="T95" fmla="*/ 1 h 398"/>
                  <a:gd name="T96" fmla="*/ 1 w 986"/>
                  <a:gd name="T97" fmla="*/ 1 h 398"/>
                  <a:gd name="T98" fmla="*/ 1 w 986"/>
                  <a:gd name="T99" fmla="*/ 1 h 398"/>
                  <a:gd name="T100" fmla="*/ 1 w 986"/>
                  <a:gd name="T101" fmla="*/ 1 h 398"/>
                  <a:gd name="T102" fmla="*/ 1 w 986"/>
                  <a:gd name="T103" fmla="*/ 1 h 398"/>
                  <a:gd name="T104" fmla="*/ 1 w 986"/>
                  <a:gd name="T105" fmla="*/ 1 h 398"/>
                  <a:gd name="T106" fmla="*/ 1 w 986"/>
                  <a:gd name="T107" fmla="*/ 1 h 398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986" h="398">
                    <a:moveTo>
                      <a:pt x="901" y="398"/>
                    </a:moveTo>
                    <a:lnTo>
                      <a:pt x="867" y="398"/>
                    </a:lnTo>
                    <a:lnTo>
                      <a:pt x="829" y="398"/>
                    </a:lnTo>
                    <a:lnTo>
                      <a:pt x="789" y="398"/>
                    </a:lnTo>
                    <a:lnTo>
                      <a:pt x="747" y="396"/>
                    </a:lnTo>
                    <a:lnTo>
                      <a:pt x="702" y="396"/>
                    </a:lnTo>
                    <a:lnTo>
                      <a:pt x="656" y="394"/>
                    </a:lnTo>
                    <a:lnTo>
                      <a:pt x="608" y="393"/>
                    </a:lnTo>
                    <a:lnTo>
                      <a:pt x="561" y="392"/>
                    </a:lnTo>
                    <a:lnTo>
                      <a:pt x="513" y="389"/>
                    </a:lnTo>
                    <a:lnTo>
                      <a:pt x="467" y="388"/>
                    </a:lnTo>
                    <a:lnTo>
                      <a:pt x="421" y="386"/>
                    </a:lnTo>
                    <a:lnTo>
                      <a:pt x="376" y="384"/>
                    </a:lnTo>
                    <a:lnTo>
                      <a:pt x="334" y="383"/>
                    </a:lnTo>
                    <a:lnTo>
                      <a:pt x="294" y="380"/>
                    </a:lnTo>
                    <a:lnTo>
                      <a:pt x="258" y="378"/>
                    </a:lnTo>
                    <a:lnTo>
                      <a:pt x="225" y="377"/>
                    </a:lnTo>
                    <a:lnTo>
                      <a:pt x="210" y="376"/>
                    </a:lnTo>
                    <a:lnTo>
                      <a:pt x="194" y="376"/>
                    </a:lnTo>
                    <a:lnTo>
                      <a:pt x="179" y="374"/>
                    </a:lnTo>
                    <a:lnTo>
                      <a:pt x="163" y="373"/>
                    </a:lnTo>
                    <a:lnTo>
                      <a:pt x="148" y="373"/>
                    </a:lnTo>
                    <a:lnTo>
                      <a:pt x="132" y="372"/>
                    </a:lnTo>
                    <a:lnTo>
                      <a:pt x="117" y="372"/>
                    </a:lnTo>
                    <a:lnTo>
                      <a:pt x="102" y="372"/>
                    </a:lnTo>
                    <a:lnTo>
                      <a:pt x="81" y="334"/>
                    </a:lnTo>
                    <a:lnTo>
                      <a:pt x="64" y="289"/>
                    </a:lnTo>
                    <a:lnTo>
                      <a:pt x="48" y="241"/>
                    </a:lnTo>
                    <a:lnTo>
                      <a:pt x="35" y="190"/>
                    </a:lnTo>
                    <a:lnTo>
                      <a:pt x="23" y="142"/>
                    </a:lnTo>
                    <a:lnTo>
                      <a:pt x="14" y="97"/>
                    </a:lnTo>
                    <a:lnTo>
                      <a:pt x="6" y="57"/>
                    </a:lnTo>
                    <a:lnTo>
                      <a:pt x="0" y="27"/>
                    </a:lnTo>
                    <a:lnTo>
                      <a:pt x="12" y="62"/>
                    </a:lnTo>
                    <a:lnTo>
                      <a:pt x="26" y="100"/>
                    </a:lnTo>
                    <a:lnTo>
                      <a:pt x="42" y="140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5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0" y="283"/>
                    </a:lnTo>
                    <a:lnTo>
                      <a:pt x="139" y="257"/>
                    </a:lnTo>
                    <a:lnTo>
                      <a:pt x="147" y="234"/>
                    </a:lnTo>
                    <a:lnTo>
                      <a:pt x="157" y="211"/>
                    </a:lnTo>
                    <a:lnTo>
                      <a:pt x="170" y="190"/>
                    </a:lnTo>
                    <a:lnTo>
                      <a:pt x="185" y="170"/>
                    </a:lnTo>
                    <a:lnTo>
                      <a:pt x="204" y="152"/>
                    </a:lnTo>
                    <a:lnTo>
                      <a:pt x="227" y="135"/>
                    </a:lnTo>
                    <a:lnTo>
                      <a:pt x="215" y="157"/>
                    </a:lnTo>
                    <a:lnTo>
                      <a:pt x="202" y="184"/>
                    </a:lnTo>
                    <a:lnTo>
                      <a:pt x="191" y="214"/>
                    </a:lnTo>
                    <a:lnTo>
                      <a:pt x="185" y="248"/>
                    </a:lnTo>
                    <a:lnTo>
                      <a:pt x="182" y="281"/>
                    </a:lnTo>
                    <a:lnTo>
                      <a:pt x="188" y="313"/>
                    </a:lnTo>
                    <a:lnTo>
                      <a:pt x="201" y="343"/>
                    </a:lnTo>
                    <a:lnTo>
                      <a:pt x="225" y="370"/>
                    </a:lnTo>
                    <a:lnTo>
                      <a:pt x="250" y="343"/>
                    </a:lnTo>
                    <a:lnTo>
                      <a:pt x="271" y="305"/>
                    </a:lnTo>
                    <a:lnTo>
                      <a:pt x="285" y="260"/>
                    </a:lnTo>
                    <a:lnTo>
                      <a:pt x="292" y="211"/>
                    </a:lnTo>
                    <a:lnTo>
                      <a:pt x="291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8" y="8"/>
                    </a:lnTo>
                    <a:lnTo>
                      <a:pt x="262" y="34"/>
                    </a:lnTo>
                    <a:lnTo>
                      <a:pt x="282" y="63"/>
                    </a:lnTo>
                    <a:lnTo>
                      <a:pt x="300" y="95"/>
                    </a:lnTo>
                    <a:lnTo>
                      <a:pt x="315" y="130"/>
                    </a:lnTo>
                    <a:lnTo>
                      <a:pt x="325" y="168"/>
                    </a:lnTo>
                    <a:lnTo>
                      <a:pt x="333" y="211"/>
                    </a:lnTo>
                    <a:lnTo>
                      <a:pt x="339" y="258"/>
                    </a:lnTo>
                    <a:lnTo>
                      <a:pt x="340" y="309"/>
                    </a:lnTo>
                    <a:lnTo>
                      <a:pt x="354" y="288"/>
                    </a:lnTo>
                    <a:lnTo>
                      <a:pt x="370" y="266"/>
                    </a:lnTo>
                    <a:lnTo>
                      <a:pt x="388" y="244"/>
                    </a:lnTo>
                    <a:lnTo>
                      <a:pt x="409" y="222"/>
                    </a:lnTo>
                    <a:lnTo>
                      <a:pt x="430" y="203"/>
                    </a:lnTo>
                    <a:lnTo>
                      <a:pt x="451" y="184"/>
                    </a:lnTo>
                    <a:lnTo>
                      <a:pt x="471" y="170"/>
                    </a:lnTo>
                    <a:lnTo>
                      <a:pt x="492" y="160"/>
                    </a:lnTo>
                    <a:lnTo>
                      <a:pt x="483" y="180"/>
                    </a:lnTo>
                    <a:lnTo>
                      <a:pt x="469" y="203"/>
                    </a:lnTo>
                    <a:lnTo>
                      <a:pt x="452" y="227"/>
                    </a:lnTo>
                    <a:lnTo>
                      <a:pt x="433" y="251"/>
                    </a:lnTo>
                    <a:lnTo>
                      <a:pt x="415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0" y="334"/>
                    </a:lnTo>
                    <a:lnTo>
                      <a:pt x="388" y="339"/>
                    </a:lnTo>
                    <a:lnTo>
                      <a:pt x="396" y="343"/>
                    </a:lnTo>
                    <a:lnTo>
                      <a:pt x="407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4" y="360"/>
                    </a:lnTo>
                    <a:lnTo>
                      <a:pt x="458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2"/>
                    </a:lnTo>
                    <a:lnTo>
                      <a:pt x="375" y="65"/>
                    </a:lnTo>
                    <a:lnTo>
                      <a:pt x="346" y="36"/>
                    </a:lnTo>
                    <a:lnTo>
                      <a:pt x="375" y="57"/>
                    </a:lnTo>
                    <a:lnTo>
                      <a:pt x="400" y="79"/>
                    </a:lnTo>
                    <a:lnTo>
                      <a:pt x="423" y="102"/>
                    </a:lnTo>
                    <a:lnTo>
                      <a:pt x="444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4" y="10"/>
                    </a:lnTo>
                    <a:lnTo>
                      <a:pt x="490" y="39"/>
                    </a:lnTo>
                    <a:lnTo>
                      <a:pt x="506" y="70"/>
                    </a:lnTo>
                    <a:lnTo>
                      <a:pt x="520" y="106"/>
                    </a:lnTo>
                    <a:lnTo>
                      <a:pt x="531" y="145"/>
                    </a:lnTo>
                    <a:lnTo>
                      <a:pt x="539" y="188"/>
                    </a:lnTo>
                    <a:lnTo>
                      <a:pt x="542" y="236"/>
                    </a:lnTo>
                    <a:lnTo>
                      <a:pt x="538" y="290"/>
                    </a:lnTo>
                    <a:lnTo>
                      <a:pt x="527" y="349"/>
                    </a:lnTo>
                    <a:lnTo>
                      <a:pt x="553" y="321"/>
                    </a:lnTo>
                    <a:lnTo>
                      <a:pt x="576" y="288"/>
                    </a:lnTo>
                    <a:lnTo>
                      <a:pt x="595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3" y="125"/>
                    </a:lnTo>
                    <a:lnTo>
                      <a:pt x="584" y="83"/>
                    </a:lnTo>
                    <a:lnTo>
                      <a:pt x="552" y="42"/>
                    </a:lnTo>
                    <a:lnTo>
                      <a:pt x="567" y="50"/>
                    </a:lnTo>
                    <a:lnTo>
                      <a:pt x="582" y="59"/>
                    </a:lnTo>
                    <a:lnTo>
                      <a:pt x="597" y="69"/>
                    </a:lnTo>
                    <a:lnTo>
                      <a:pt x="611" y="80"/>
                    </a:lnTo>
                    <a:lnTo>
                      <a:pt x="622" y="95"/>
                    </a:lnTo>
                    <a:lnTo>
                      <a:pt x="633" y="113"/>
                    </a:lnTo>
                    <a:lnTo>
                      <a:pt x="642" y="134"/>
                    </a:lnTo>
                    <a:lnTo>
                      <a:pt x="648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9" y="32"/>
                    </a:lnTo>
                    <a:lnTo>
                      <a:pt x="645" y="0"/>
                    </a:lnTo>
                    <a:lnTo>
                      <a:pt x="656" y="38"/>
                    </a:lnTo>
                    <a:lnTo>
                      <a:pt x="661" y="82"/>
                    </a:lnTo>
                    <a:lnTo>
                      <a:pt x="663" y="129"/>
                    </a:lnTo>
                    <a:lnTo>
                      <a:pt x="660" y="178"/>
                    </a:lnTo>
                    <a:lnTo>
                      <a:pt x="652" y="228"/>
                    </a:lnTo>
                    <a:lnTo>
                      <a:pt x="642" y="276"/>
                    </a:lnTo>
                    <a:lnTo>
                      <a:pt x="627" y="320"/>
                    </a:lnTo>
                    <a:lnTo>
                      <a:pt x="610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80" y="255"/>
                    </a:lnTo>
                    <a:lnTo>
                      <a:pt x="697" y="212"/>
                    </a:lnTo>
                    <a:lnTo>
                      <a:pt x="711" y="167"/>
                    </a:lnTo>
                    <a:lnTo>
                      <a:pt x="722" y="122"/>
                    </a:lnTo>
                    <a:lnTo>
                      <a:pt x="729" y="77"/>
                    </a:lnTo>
                    <a:lnTo>
                      <a:pt x="733" y="33"/>
                    </a:lnTo>
                    <a:lnTo>
                      <a:pt x="741" y="87"/>
                    </a:lnTo>
                    <a:lnTo>
                      <a:pt x="745" y="147"/>
                    </a:lnTo>
                    <a:lnTo>
                      <a:pt x="743" y="210"/>
                    </a:lnTo>
                    <a:lnTo>
                      <a:pt x="730" y="268"/>
                    </a:lnTo>
                    <a:lnTo>
                      <a:pt x="743" y="252"/>
                    </a:lnTo>
                    <a:lnTo>
                      <a:pt x="757" y="232"/>
                    </a:lnTo>
                    <a:lnTo>
                      <a:pt x="771" y="206"/>
                    </a:lnTo>
                    <a:lnTo>
                      <a:pt x="785" y="180"/>
                    </a:lnTo>
                    <a:lnTo>
                      <a:pt x="797" y="153"/>
                    </a:lnTo>
                    <a:lnTo>
                      <a:pt x="809" y="129"/>
                    </a:lnTo>
                    <a:lnTo>
                      <a:pt x="817" y="108"/>
                    </a:lnTo>
                    <a:lnTo>
                      <a:pt x="821" y="93"/>
                    </a:lnTo>
                    <a:lnTo>
                      <a:pt x="819" y="117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5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7" y="295"/>
                    </a:lnTo>
                    <a:lnTo>
                      <a:pt x="726" y="324"/>
                    </a:lnTo>
                    <a:lnTo>
                      <a:pt x="752" y="306"/>
                    </a:lnTo>
                    <a:lnTo>
                      <a:pt x="778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70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1" y="166"/>
                    </a:lnTo>
                    <a:lnTo>
                      <a:pt x="882" y="193"/>
                    </a:lnTo>
                    <a:lnTo>
                      <a:pt x="873" y="220"/>
                    </a:lnTo>
                    <a:lnTo>
                      <a:pt x="862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49" y="297"/>
                    </a:lnTo>
                    <a:lnTo>
                      <a:pt x="877" y="271"/>
                    </a:lnTo>
                    <a:lnTo>
                      <a:pt x="902" y="237"/>
                    </a:lnTo>
                    <a:lnTo>
                      <a:pt x="925" y="200"/>
                    </a:lnTo>
                    <a:lnTo>
                      <a:pt x="945" y="161"/>
                    </a:lnTo>
                    <a:lnTo>
                      <a:pt x="962" y="122"/>
                    </a:lnTo>
                    <a:lnTo>
                      <a:pt x="976" y="83"/>
                    </a:lnTo>
                    <a:lnTo>
                      <a:pt x="986" y="46"/>
                    </a:lnTo>
                    <a:lnTo>
                      <a:pt x="980" y="86"/>
                    </a:lnTo>
                    <a:lnTo>
                      <a:pt x="979" y="128"/>
                    </a:lnTo>
                    <a:lnTo>
                      <a:pt x="980" y="169"/>
                    </a:lnTo>
                    <a:lnTo>
                      <a:pt x="984" y="210"/>
                    </a:lnTo>
                    <a:lnTo>
                      <a:pt x="986" y="247"/>
                    </a:lnTo>
                    <a:lnTo>
                      <a:pt x="986" y="282"/>
                    </a:lnTo>
                    <a:lnTo>
                      <a:pt x="983" y="312"/>
                    </a:lnTo>
                    <a:lnTo>
                      <a:pt x="975" y="339"/>
                    </a:lnTo>
                    <a:lnTo>
                      <a:pt x="901" y="398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sp>
        <p:nvSpPr>
          <p:cNvPr id="3" name="TextBox 5">
            <a:extLst>
              <a:ext uri="{FF2B5EF4-FFF2-40B4-BE49-F238E27FC236}">
                <a16:creationId xmlns:a16="http://schemas.microsoft.com/office/drawing/2014/main" id="{2B703E13-FD6C-C9DC-3682-9FC5C5A71AB1}"/>
              </a:ext>
            </a:extLst>
          </p:cNvPr>
          <p:cNvSpPr txBox="1"/>
          <p:nvPr/>
        </p:nvSpPr>
        <p:spPr>
          <a:xfrm>
            <a:off x="1806289" y="1496938"/>
            <a:ext cx="8836168" cy="13849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2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- Không</a:t>
            </a:r>
            <a:r>
              <a:rPr kumimoji="0" lang="vi-VN" sz="2800" b="1" i="0" u="none" strike="noStrike" kern="1200" cap="none" spc="0" normalizeH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khí ngày tết như thế nào?</a:t>
            </a:r>
            <a:endParaRPr kumimoji="0" lang="vi-VN" sz="2800" b="1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2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-Kể tên các loại hoa thường có trong dịp tết mà em biết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?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2800" b="1" dirty="0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-</a:t>
            </a:r>
            <a:r>
              <a:rPr lang="en-US" sz="2800" b="1" dirty="0" err="1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Kể</a:t>
            </a:r>
            <a:r>
              <a:rPr lang="en-US" sz="2800" b="1" dirty="0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tên</a:t>
            </a:r>
            <a:r>
              <a:rPr lang="en-US" sz="2800" b="1" dirty="0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một</a:t>
            </a:r>
            <a:r>
              <a:rPr lang="en-US" sz="2800" b="1" dirty="0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số</a:t>
            </a:r>
            <a:r>
              <a:rPr lang="en-US" sz="2800" b="1" dirty="0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bài</a:t>
            </a:r>
            <a:r>
              <a:rPr lang="en-US" sz="2800" b="1" dirty="0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hát</a:t>
            </a:r>
            <a:r>
              <a:rPr lang="en-US" sz="2800" b="1" dirty="0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về</a:t>
            </a:r>
            <a:r>
              <a:rPr lang="en-US" sz="2800" b="1" dirty="0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tết</a:t>
            </a:r>
            <a:r>
              <a:rPr lang="en-US" sz="2800" b="1" dirty="0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mà</a:t>
            </a:r>
            <a:r>
              <a:rPr lang="en-US" sz="2800" b="1" dirty="0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em</a:t>
            </a:r>
            <a:r>
              <a:rPr lang="en-US" sz="2800" b="1" dirty="0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biết</a:t>
            </a:r>
            <a:r>
              <a:rPr lang="en-US" sz="2800" b="1" dirty="0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?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4392751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8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3" grpId="1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6">
            <a:lumMod val="20000"/>
            <a:lumOff val="80000"/>
            <a:alpha val="16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Content Placeholder 5"/>
          <p:cNvPicPr>
            <a:picLocks noGrp="1" noChangeAspect="1"/>
          </p:cNvPicPr>
          <p:nvPr>
            <p:ph sz="half" idx="2"/>
          </p:nvPr>
        </p:nvPicPr>
        <p:blipFill>
          <a:blip r:embed="rId2">
            <a:clrChange>
              <a:clrFrom>
                <a:srgbClr val="FFFFFF">
                  <a:alpha val="100000"/>
                </a:srgbClr>
              </a:clrFrom>
              <a:clrTo>
                <a:srgbClr val="FFFFFF">
                  <a:alpha val="100000"/>
                  <a:alpha val="0"/>
                </a:srgbClr>
              </a:clrTo>
            </a:clrChange>
          </a:blip>
          <a:stretch>
            <a:fillRect/>
          </a:stretch>
        </p:blipFill>
        <p:spPr>
          <a:xfrm rot="9720000" flipH="1" flipV="1">
            <a:off x="7746281" y="211586"/>
            <a:ext cx="4529455" cy="2062480"/>
          </a:xfrm>
          <a:prstGeom prst="rect">
            <a:avLst/>
          </a:prstGeom>
        </p:spPr>
      </p:pic>
      <p:sp>
        <p:nvSpPr>
          <p:cNvPr id="3" name="Rectangle 4"/>
          <p:cNvSpPr/>
          <p:nvPr/>
        </p:nvSpPr>
        <p:spPr>
          <a:xfrm>
            <a:off x="4918620" y="1418079"/>
            <a:ext cx="1471295" cy="58610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Times New Roman" panose="02020603050405020304"/>
                <a:ea typeface="Times New Roman" panose="02020603050405020304"/>
                <a:cs typeface="+mn-cs"/>
              </a:rPr>
              <a:t>TIẾT 13</a:t>
            </a:r>
          </a:p>
        </p:txBody>
      </p:sp>
      <p:sp>
        <p:nvSpPr>
          <p:cNvPr id="7" name="Rectangle 5"/>
          <p:cNvSpPr/>
          <p:nvPr/>
        </p:nvSpPr>
        <p:spPr>
          <a:xfrm>
            <a:off x="3949166" y="1988036"/>
            <a:ext cx="3836307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Times New Roman" panose="02020603050405020304"/>
                <a:ea typeface="Times New Roman" panose="02020603050405020304"/>
                <a:cs typeface="+mn-cs"/>
              </a:rPr>
              <a:t>HÁT : TẾT</a:t>
            </a:r>
            <a:r>
              <a:rPr kumimoji="0" lang="en-US" sz="3200" b="1" i="0" u="none" strike="noStrike" kern="1200" cap="none" spc="0" normalizeH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Times New Roman" panose="02020603050405020304"/>
                <a:ea typeface="Times New Roman" panose="02020603050405020304"/>
                <a:cs typeface="+mn-cs"/>
              </a:rPr>
              <a:t> LÀ TẾT</a:t>
            </a:r>
            <a:endParaRPr kumimoji="0" lang="en-US" sz="3200" b="0" i="0" u="none" strike="noStrike" kern="1200" cap="none" spc="0" normalizeH="0" baseline="0" noProof="0" dirty="0">
              <a:ln>
                <a:noFill/>
              </a:ln>
              <a:solidFill>
                <a:srgbClr val="7030A0"/>
              </a:solidFill>
              <a:effectLst/>
              <a:uLnTx/>
              <a:uFillTx/>
              <a:latin typeface="Times New Roman" panose="02020603050405020304"/>
              <a:ea typeface="Times New Roman" panose="02020603050405020304"/>
              <a:cs typeface="+mn-cs"/>
            </a:endParaRPr>
          </a:p>
        </p:txBody>
      </p:sp>
      <p:sp>
        <p:nvSpPr>
          <p:cNvPr id="8" name="Rectangle 6"/>
          <p:cNvSpPr/>
          <p:nvPr/>
        </p:nvSpPr>
        <p:spPr>
          <a:xfrm>
            <a:off x="6743009" y="2471938"/>
            <a:ext cx="5345410" cy="41787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000" b="0" i="1" u="none" strike="noStrike" kern="1200" cap="none" spc="0" normalizeH="0" baseline="0" noProof="0" dirty="0" err="1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Times New Roman" panose="02020603050405020304"/>
                <a:ea typeface="Times New Roman" panose="02020603050405020304"/>
                <a:cs typeface="+mn-cs"/>
              </a:rPr>
              <a:t>Nhạc</a:t>
            </a:r>
            <a:r>
              <a:rPr kumimoji="0" lang="fr-FR" sz="2000" b="0" i="1" u="none" strike="noStrike" kern="1200" cap="none" spc="0" normalizeH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Times New Roman" panose="02020603050405020304"/>
                <a:ea typeface="Times New Roman" panose="02020603050405020304"/>
                <a:cs typeface="+mn-cs"/>
              </a:rPr>
              <a:t> </a:t>
            </a:r>
            <a:r>
              <a:rPr kumimoji="0" lang="fr-FR" sz="2000" b="0" i="1" u="none" strike="noStrike" kern="1200" cap="none" spc="0" normalizeH="0" noProof="0" dirty="0" err="1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Times New Roman" panose="02020603050405020304"/>
                <a:ea typeface="Times New Roman" panose="02020603050405020304"/>
                <a:cs typeface="+mn-cs"/>
              </a:rPr>
              <a:t>và</a:t>
            </a:r>
            <a:r>
              <a:rPr kumimoji="0" lang="fr-FR" sz="2000" b="0" i="1" u="none" strike="noStrike" kern="1200" cap="none" spc="0" normalizeH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Times New Roman" panose="02020603050405020304"/>
                <a:ea typeface="Times New Roman" panose="02020603050405020304"/>
                <a:cs typeface="+mn-cs"/>
              </a:rPr>
              <a:t> </a:t>
            </a:r>
            <a:r>
              <a:rPr kumimoji="0" lang="fr-FR" sz="2000" b="0" i="1" u="none" strike="noStrike" kern="1200" cap="none" spc="0" normalizeH="0" noProof="0" dirty="0" err="1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Times New Roman" panose="02020603050405020304"/>
                <a:ea typeface="Times New Roman" panose="02020603050405020304"/>
                <a:cs typeface="+mn-cs"/>
              </a:rPr>
              <a:t>lời</a:t>
            </a:r>
            <a:r>
              <a:rPr kumimoji="0" lang="fr-FR" sz="2000" b="0" i="1" u="none" strike="noStrike" kern="1200" cap="none" spc="0" normalizeH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Times New Roman" panose="02020603050405020304"/>
                <a:ea typeface="Times New Roman" panose="02020603050405020304"/>
                <a:cs typeface="+mn-cs"/>
              </a:rPr>
              <a:t>: </a:t>
            </a:r>
            <a:r>
              <a:rPr kumimoji="0" lang="fr-FR" sz="2000" b="0" i="1" u="none" strike="noStrike" kern="1200" cap="none" spc="0" normalizeH="0" noProof="0" dirty="0" err="1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Times New Roman" panose="02020603050405020304"/>
                <a:ea typeface="Times New Roman" panose="02020603050405020304"/>
                <a:cs typeface="+mn-cs"/>
              </a:rPr>
              <a:t>Nhất</a:t>
            </a:r>
            <a:r>
              <a:rPr kumimoji="0" lang="fr-FR" sz="2000" b="0" i="1" u="none" strike="noStrike" kern="1200" cap="none" spc="0" normalizeH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Times New Roman" panose="02020603050405020304"/>
                <a:ea typeface="Times New Roman" panose="02020603050405020304"/>
                <a:cs typeface="+mn-cs"/>
              </a:rPr>
              <a:t> Trung</a:t>
            </a:r>
            <a:endParaRPr kumimoji="0" lang="fr-FR" sz="2000" b="0" i="1" u="none" strike="noStrike" kern="1200" cap="none" spc="0" normalizeH="0" baseline="0" noProof="0" dirty="0">
              <a:ln>
                <a:noFill/>
              </a:ln>
              <a:solidFill>
                <a:srgbClr val="7030A0"/>
              </a:solidFill>
              <a:effectLst/>
              <a:uLnTx/>
              <a:uFillTx/>
              <a:latin typeface="Times New Roman" panose="02020603050405020304"/>
              <a:ea typeface="Calibri" panose="020F0502020204030204"/>
              <a:cs typeface="+mn-cs"/>
            </a:endParaRPr>
          </a:p>
        </p:txBody>
      </p:sp>
      <p:grpSp>
        <p:nvGrpSpPr>
          <p:cNvPr id="10255" name="Group 34"/>
          <p:cNvGrpSpPr/>
          <p:nvPr/>
        </p:nvGrpSpPr>
        <p:grpSpPr bwMode="auto">
          <a:xfrm>
            <a:off x="-148590" y="6451600"/>
            <a:ext cx="12489180" cy="406400"/>
            <a:chOff x="0" y="4003"/>
            <a:chExt cx="5511" cy="317"/>
          </a:xfrm>
        </p:grpSpPr>
        <p:sp>
          <p:nvSpPr>
            <p:cNvPr id="10264" name="Freeform 35"/>
            <p:cNvSpPr/>
            <p:nvPr/>
          </p:nvSpPr>
          <p:spPr bwMode="auto">
            <a:xfrm>
              <a:off x="527" y="4003"/>
              <a:ext cx="301" cy="189"/>
            </a:xfrm>
            <a:custGeom>
              <a:avLst/>
              <a:gdLst>
                <a:gd name="T0" fmla="*/ 170 w 301"/>
                <a:gd name="T1" fmla="*/ 106 h 189"/>
                <a:gd name="T2" fmla="*/ 177 w 301"/>
                <a:gd name="T3" fmla="*/ 97 h 189"/>
                <a:gd name="T4" fmla="*/ 186 w 301"/>
                <a:gd name="T5" fmla="*/ 88 h 189"/>
                <a:gd name="T6" fmla="*/ 199 w 301"/>
                <a:gd name="T7" fmla="*/ 80 h 189"/>
                <a:gd name="T8" fmla="*/ 212 w 301"/>
                <a:gd name="T9" fmla="*/ 72 h 189"/>
                <a:gd name="T10" fmla="*/ 229 w 301"/>
                <a:gd name="T11" fmla="*/ 67 h 189"/>
                <a:gd name="T12" fmla="*/ 247 w 301"/>
                <a:gd name="T13" fmla="*/ 63 h 189"/>
                <a:gd name="T14" fmla="*/ 269 w 301"/>
                <a:gd name="T15" fmla="*/ 63 h 189"/>
                <a:gd name="T16" fmla="*/ 291 w 301"/>
                <a:gd name="T17" fmla="*/ 67 h 189"/>
                <a:gd name="T18" fmla="*/ 298 w 301"/>
                <a:gd name="T19" fmla="*/ 75 h 189"/>
                <a:gd name="T20" fmla="*/ 301 w 301"/>
                <a:gd name="T21" fmla="*/ 87 h 189"/>
                <a:gd name="T22" fmla="*/ 298 w 301"/>
                <a:gd name="T23" fmla="*/ 101 h 189"/>
                <a:gd name="T24" fmla="*/ 291 w 301"/>
                <a:gd name="T25" fmla="*/ 117 h 189"/>
                <a:gd name="T26" fmla="*/ 279 w 301"/>
                <a:gd name="T27" fmla="*/ 135 h 189"/>
                <a:gd name="T28" fmla="*/ 264 w 301"/>
                <a:gd name="T29" fmla="*/ 153 h 189"/>
                <a:gd name="T30" fmla="*/ 243 w 301"/>
                <a:gd name="T31" fmla="*/ 172 h 189"/>
                <a:gd name="T32" fmla="*/ 217 w 301"/>
                <a:gd name="T33" fmla="*/ 189 h 189"/>
                <a:gd name="T34" fmla="*/ 194 w 301"/>
                <a:gd name="T35" fmla="*/ 186 h 189"/>
                <a:gd name="T36" fmla="*/ 173 w 301"/>
                <a:gd name="T37" fmla="*/ 182 h 189"/>
                <a:gd name="T38" fmla="*/ 151 w 301"/>
                <a:gd name="T39" fmla="*/ 179 h 189"/>
                <a:gd name="T40" fmla="*/ 131 w 301"/>
                <a:gd name="T41" fmla="*/ 174 h 189"/>
                <a:gd name="T42" fmla="*/ 112 w 301"/>
                <a:gd name="T43" fmla="*/ 169 h 189"/>
                <a:gd name="T44" fmla="*/ 92 w 301"/>
                <a:gd name="T45" fmla="*/ 163 h 189"/>
                <a:gd name="T46" fmla="*/ 74 w 301"/>
                <a:gd name="T47" fmla="*/ 157 h 189"/>
                <a:gd name="T48" fmla="*/ 55 w 301"/>
                <a:gd name="T49" fmla="*/ 150 h 189"/>
                <a:gd name="T50" fmla="*/ 42 w 301"/>
                <a:gd name="T51" fmla="*/ 143 h 189"/>
                <a:gd name="T52" fmla="*/ 28 w 301"/>
                <a:gd name="T53" fmla="*/ 136 h 189"/>
                <a:gd name="T54" fmla="*/ 17 w 301"/>
                <a:gd name="T55" fmla="*/ 127 h 189"/>
                <a:gd name="T56" fmla="*/ 8 w 301"/>
                <a:gd name="T57" fmla="*/ 119 h 189"/>
                <a:gd name="T58" fmla="*/ 3 w 301"/>
                <a:gd name="T59" fmla="*/ 109 h 189"/>
                <a:gd name="T60" fmla="*/ 0 w 301"/>
                <a:gd name="T61" fmla="*/ 101 h 189"/>
                <a:gd name="T62" fmla="*/ 2 w 301"/>
                <a:gd name="T63" fmla="*/ 93 h 189"/>
                <a:gd name="T64" fmla="*/ 6 w 301"/>
                <a:gd name="T65" fmla="*/ 87 h 189"/>
                <a:gd name="T66" fmla="*/ 16 w 301"/>
                <a:gd name="T67" fmla="*/ 82 h 189"/>
                <a:gd name="T68" fmla="*/ 28 w 301"/>
                <a:gd name="T69" fmla="*/ 77 h 189"/>
                <a:gd name="T70" fmla="*/ 42 w 301"/>
                <a:gd name="T71" fmla="*/ 74 h 189"/>
                <a:gd name="T72" fmla="*/ 60 w 301"/>
                <a:gd name="T73" fmla="*/ 74 h 189"/>
                <a:gd name="T74" fmla="*/ 78 w 301"/>
                <a:gd name="T75" fmla="*/ 76 h 189"/>
                <a:gd name="T76" fmla="*/ 96 w 301"/>
                <a:gd name="T77" fmla="*/ 83 h 189"/>
                <a:gd name="T78" fmla="*/ 116 w 301"/>
                <a:gd name="T79" fmla="*/ 95 h 189"/>
                <a:gd name="T80" fmla="*/ 136 w 301"/>
                <a:gd name="T81" fmla="*/ 114 h 189"/>
                <a:gd name="T82" fmla="*/ 133 w 301"/>
                <a:gd name="T83" fmla="*/ 82 h 189"/>
                <a:gd name="T84" fmla="*/ 131 w 301"/>
                <a:gd name="T85" fmla="*/ 45 h 189"/>
                <a:gd name="T86" fmla="*/ 130 w 301"/>
                <a:gd name="T87" fmla="*/ 16 h 189"/>
                <a:gd name="T88" fmla="*/ 130 w 301"/>
                <a:gd name="T89" fmla="*/ 3 h 189"/>
                <a:gd name="T90" fmla="*/ 156 w 301"/>
                <a:gd name="T91" fmla="*/ 0 h 189"/>
                <a:gd name="T92" fmla="*/ 157 w 301"/>
                <a:gd name="T93" fmla="*/ 12 h 189"/>
                <a:gd name="T94" fmla="*/ 163 w 301"/>
                <a:gd name="T95" fmla="*/ 39 h 189"/>
                <a:gd name="T96" fmla="*/ 168 w 301"/>
                <a:gd name="T97" fmla="*/ 74 h 189"/>
                <a:gd name="T98" fmla="*/ 170 w 301"/>
                <a:gd name="T99" fmla="*/ 106 h 189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301" h="189">
                  <a:moveTo>
                    <a:pt x="170" y="106"/>
                  </a:moveTo>
                  <a:lnTo>
                    <a:pt x="177" y="97"/>
                  </a:lnTo>
                  <a:lnTo>
                    <a:pt x="186" y="88"/>
                  </a:lnTo>
                  <a:lnTo>
                    <a:pt x="199" y="80"/>
                  </a:lnTo>
                  <a:lnTo>
                    <a:pt x="212" y="72"/>
                  </a:lnTo>
                  <a:lnTo>
                    <a:pt x="229" y="67"/>
                  </a:lnTo>
                  <a:lnTo>
                    <a:pt x="247" y="63"/>
                  </a:lnTo>
                  <a:lnTo>
                    <a:pt x="269" y="63"/>
                  </a:lnTo>
                  <a:lnTo>
                    <a:pt x="291" y="67"/>
                  </a:lnTo>
                  <a:lnTo>
                    <a:pt x="298" y="75"/>
                  </a:lnTo>
                  <a:lnTo>
                    <a:pt x="301" y="87"/>
                  </a:lnTo>
                  <a:lnTo>
                    <a:pt x="298" y="101"/>
                  </a:lnTo>
                  <a:lnTo>
                    <a:pt x="291" y="117"/>
                  </a:lnTo>
                  <a:lnTo>
                    <a:pt x="279" y="135"/>
                  </a:lnTo>
                  <a:lnTo>
                    <a:pt x="264" y="153"/>
                  </a:lnTo>
                  <a:lnTo>
                    <a:pt x="243" y="172"/>
                  </a:lnTo>
                  <a:lnTo>
                    <a:pt x="217" y="189"/>
                  </a:lnTo>
                  <a:lnTo>
                    <a:pt x="194" y="186"/>
                  </a:lnTo>
                  <a:lnTo>
                    <a:pt x="173" y="182"/>
                  </a:lnTo>
                  <a:lnTo>
                    <a:pt x="151" y="179"/>
                  </a:lnTo>
                  <a:lnTo>
                    <a:pt x="131" y="174"/>
                  </a:lnTo>
                  <a:lnTo>
                    <a:pt x="112" y="169"/>
                  </a:lnTo>
                  <a:lnTo>
                    <a:pt x="92" y="163"/>
                  </a:lnTo>
                  <a:lnTo>
                    <a:pt x="74" y="157"/>
                  </a:lnTo>
                  <a:lnTo>
                    <a:pt x="55" y="150"/>
                  </a:lnTo>
                  <a:lnTo>
                    <a:pt x="42" y="143"/>
                  </a:lnTo>
                  <a:lnTo>
                    <a:pt x="28" y="136"/>
                  </a:lnTo>
                  <a:lnTo>
                    <a:pt x="17" y="127"/>
                  </a:lnTo>
                  <a:lnTo>
                    <a:pt x="8" y="119"/>
                  </a:lnTo>
                  <a:lnTo>
                    <a:pt x="3" y="109"/>
                  </a:lnTo>
                  <a:lnTo>
                    <a:pt x="0" y="101"/>
                  </a:lnTo>
                  <a:lnTo>
                    <a:pt x="2" y="93"/>
                  </a:lnTo>
                  <a:lnTo>
                    <a:pt x="6" y="87"/>
                  </a:lnTo>
                  <a:lnTo>
                    <a:pt x="16" y="82"/>
                  </a:lnTo>
                  <a:lnTo>
                    <a:pt x="28" y="77"/>
                  </a:lnTo>
                  <a:lnTo>
                    <a:pt x="42" y="74"/>
                  </a:lnTo>
                  <a:lnTo>
                    <a:pt x="60" y="74"/>
                  </a:lnTo>
                  <a:lnTo>
                    <a:pt x="78" y="76"/>
                  </a:lnTo>
                  <a:lnTo>
                    <a:pt x="96" y="83"/>
                  </a:lnTo>
                  <a:lnTo>
                    <a:pt x="116" y="95"/>
                  </a:lnTo>
                  <a:lnTo>
                    <a:pt x="136" y="114"/>
                  </a:lnTo>
                  <a:lnTo>
                    <a:pt x="133" y="82"/>
                  </a:lnTo>
                  <a:lnTo>
                    <a:pt x="131" y="45"/>
                  </a:lnTo>
                  <a:lnTo>
                    <a:pt x="130" y="16"/>
                  </a:lnTo>
                  <a:lnTo>
                    <a:pt x="130" y="3"/>
                  </a:lnTo>
                  <a:lnTo>
                    <a:pt x="156" y="0"/>
                  </a:lnTo>
                  <a:lnTo>
                    <a:pt x="157" y="12"/>
                  </a:lnTo>
                  <a:lnTo>
                    <a:pt x="163" y="39"/>
                  </a:lnTo>
                  <a:lnTo>
                    <a:pt x="168" y="74"/>
                  </a:lnTo>
                  <a:lnTo>
                    <a:pt x="170" y="106"/>
                  </a:lnTo>
                  <a:close/>
                </a:path>
              </a:pathLst>
            </a:custGeom>
            <a:solidFill>
              <a:srgbClr val="7FE5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265" name="Freeform 36"/>
            <p:cNvSpPr/>
            <p:nvPr/>
          </p:nvSpPr>
          <p:spPr bwMode="auto">
            <a:xfrm>
              <a:off x="988" y="4094"/>
              <a:ext cx="169" cy="97"/>
            </a:xfrm>
            <a:custGeom>
              <a:avLst/>
              <a:gdLst>
                <a:gd name="T0" fmla="*/ 67 w 169"/>
                <a:gd name="T1" fmla="*/ 15 h 97"/>
                <a:gd name="T2" fmla="*/ 53 w 169"/>
                <a:gd name="T3" fmla="*/ 16 h 97"/>
                <a:gd name="T4" fmla="*/ 41 w 169"/>
                <a:gd name="T5" fmla="*/ 18 h 97"/>
                <a:gd name="T6" fmla="*/ 30 w 169"/>
                <a:gd name="T7" fmla="*/ 20 h 97"/>
                <a:gd name="T8" fmla="*/ 21 w 169"/>
                <a:gd name="T9" fmla="*/ 24 h 97"/>
                <a:gd name="T10" fmla="*/ 13 w 169"/>
                <a:gd name="T11" fmla="*/ 28 h 97"/>
                <a:gd name="T12" fmla="*/ 7 w 169"/>
                <a:gd name="T13" fmla="*/ 33 h 97"/>
                <a:gd name="T14" fmla="*/ 3 w 169"/>
                <a:gd name="T15" fmla="*/ 42 h 97"/>
                <a:gd name="T16" fmla="*/ 0 w 169"/>
                <a:gd name="T17" fmla="*/ 51 h 97"/>
                <a:gd name="T18" fmla="*/ 0 w 169"/>
                <a:gd name="T19" fmla="*/ 62 h 97"/>
                <a:gd name="T20" fmla="*/ 1 w 169"/>
                <a:gd name="T21" fmla="*/ 71 h 97"/>
                <a:gd name="T22" fmla="*/ 6 w 169"/>
                <a:gd name="T23" fmla="*/ 79 h 97"/>
                <a:gd name="T24" fmla="*/ 13 w 169"/>
                <a:gd name="T25" fmla="*/ 87 h 97"/>
                <a:gd name="T26" fmla="*/ 24 w 169"/>
                <a:gd name="T27" fmla="*/ 92 h 97"/>
                <a:gd name="T28" fmla="*/ 36 w 169"/>
                <a:gd name="T29" fmla="*/ 96 h 97"/>
                <a:gd name="T30" fmla="*/ 53 w 169"/>
                <a:gd name="T31" fmla="*/ 97 h 97"/>
                <a:gd name="T32" fmla="*/ 71 w 169"/>
                <a:gd name="T33" fmla="*/ 95 h 97"/>
                <a:gd name="T34" fmla="*/ 91 w 169"/>
                <a:gd name="T35" fmla="*/ 90 h 97"/>
                <a:gd name="T36" fmla="*/ 112 w 169"/>
                <a:gd name="T37" fmla="*/ 84 h 97"/>
                <a:gd name="T38" fmla="*/ 132 w 169"/>
                <a:gd name="T39" fmla="*/ 78 h 97"/>
                <a:gd name="T40" fmla="*/ 149 w 169"/>
                <a:gd name="T41" fmla="*/ 69 h 97"/>
                <a:gd name="T42" fmla="*/ 161 w 169"/>
                <a:gd name="T43" fmla="*/ 59 h 97"/>
                <a:gd name="T44" fmla="*/ 169 w 169"/>
                <a:gd name="T45" fmla="*/ 46 h 97"/>
                <a:gd name="T46" fmla="*/ 169 w 169"/>
                <a:gd name="T47" fmla="*/ 32 h 97"/>
                <a:gd name="T48" fmla="*/ 161 w 169"/>
                <a:gd name="T49" fmla="*/ 15 h 97"/>
                <a:gd name="T50" fmla="*/ 154 w 169"/>
                <a:gd name="T51" fmla="*/ 9 h 97"/>
                <a:gd name="T52" fmla="*/ 144 w 169"/>
                <a:gd name="T53" fmla="*/ 4 h 97"/>
                <a:gd name="T54" fmla="*/ 132 w 169"/>
                <a:gd name="T55" fmla="*/ 2 h 97"/>
                <a:gd name="T56" fmla="*/ 119 w 169"/>
                <a:gd name="T57" fmla="*/ 0 h 97"/>
                <a:gd name="T58" fmla="*/ 105 w 169"/>
                <a:gd name="T59" fmla="*/ 2 h 97"/>
                <a:gd name="T60" fmla="*/ 91 w 169"/>
                <a:gd name="T61" fmla="*/ 5 h 97"/>
                <a:gd name="T62" fmla="*/ 77 w 169"/>
                <a:gd name="T63" fmla="*/ 9 h 97"/>
                <a:gd name="T64" fmla="*/ 67 w 169"/>
                <a:gd name="T65" fmla="*/ 15 h 97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169" h="97">
                  <a:moveTo>
                    <a:pt x="67" y="15"/>
                  </a:moveTo>
                  <a:lnTo>
                    <a:pt x="53" y="16"/>
                  </a:lnTo>
                  <a:lnTo>
                    <a:pt x="41" y="18"/>
                  </a:lnTo>
                  <a:lnTo>
                    <a:pt x="30" y="20"/>
                  </a:lnTo>
                  <a:lnTo>
                    <a:pt x="21" y="24"/>
                  </a:lnTo>
                  <a:lnTo>
                    <a:pt x="13" y="28"/>
                  </a:lnTo>
                  <a:lnTo>
                    <a:pt x="7" y="33"/>
                  </a:lnTo>
                  <a:lnTo>
                    <a:pt x="3" y="42"/>
                  </a:lnTo>
                  <a:lnTo>
                    <a:pt x="0" y="51"/>
                  </a:lnTo>
                  <a:lnTo>
                    <a:pt x="0" y="62"/>
                  </a:lnTo>
                  <a:lnTo>
                    <a:pt x="1" y="71"/>
                  </a:lnTo>
                  <a:lnTo>
                    <a:pt x="6" y="79"/>
                  </a:lnTo>
                  <a:lnTo>
                    <a:pt x="13" y="87"/>
                  </a:lnTo>
                  <a:lnTo>
                    <a:pt x="24" y="92"/>
                  </a:lnTo>
                  <a:lnTo>
                    <a:pt x="36" y="96"/>
                  </a:lnTo>
                  <a:lnTo>
                    <a:pt x="53" y="97"/>
                  </a:lnTo>
                  <a:lnTo>
                    <a:pt x="71" y="95"/>
                  </a:lnTo>
                  <a:lnTo>
                    <a:pt x="91" y="90"/>
                  </a:lnTo>
                  <a:lnTo>
                    <a:pt x="112" y="84"/>
                  </a:lnTo>
                  <a:lnTo>
                    <a:pt x="132" y="78"/>
                  </a:lnTo>
                  <a:lnTo>
                    <a:pt x="149" y="69"/>
                  </a:lnTo>
                  <a:lnTo>
                    <a:pt x="161" y="59"/>
                  </a:lnTo>
                  <a:lnTo>
                    <a:pt x="169" y="46"/>
                  </a:lnTo>
                  <a:lnTo>
                    <a:pt x="169" y="32"/>
                  </a:lnTo>
                  <a:lnTo>
                    <a:pt x="161" y="15"/>
                  </a:lnTo>
                  <a:lnTo>
                    <a:pt x="154" y="9"/>
                  </a:lnTo>
                  <a:lnTo>
                    <a:pt x="144" y="4"/>
                  </a:lnTo>
                  <a:lnTo>
                    <a:pt x="132" y="2"/>
                  </a:lnTo>
                  <a:lnTo>
                    <a:pt x="119" y="0"/>
                  </a:lnTo>
                  <a:lnTo>
                    <a:pt x="105" y="2"/>
                  </a:lnTo>
                  <a:lnTo>
                    <a:pt x="91" y="5"/>
                  </a:lnTo>
                  <a:lnTo>
                    <a:pt x="77" y="9"/>
                  </a:lnTo>
                  <a:lnTo>
                    <a:pt x="67" y="1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266" name="Freeform 37"/>
            <p:cNvSpPr/>
            <p:nvPr/>
          </p:nvSpPr>
          <p:spPr bwMode="auto">
            <a:xfrm>
              <a:off x="1050" y="4238"/>
              <a:ext cx="236" cy="75"/>
            </a:xfrm>
            <a:custGeom>
              <a:avLst/>
              <a:gdLst>
                <a:gd name="T0" fmla="*/ 102 w 236"/>
                <a:gd name="T1" fmla="*/ 2 h 75"/>
                <a:gd name="T2" fmla="*/ 78 w 236"/>
                <a:gd name="T3" fmla="*/ 0 h 75"/>
                <a:gd name="T4" fmla="*/ 57 w 236"/>
                <a:gd name="T5" fmla="*/ 3 h 75"/>
                <a:gd name="T6" fmla="*/ 37 w 236"/>
                <a:gd name="T7" fmla="*/ 6 h 75"/>
                <a:gd name="T8" fmla="*/ 20 w 236"/>
                <a:gd name="T9" fmla="*/ 13 h 75"/>
                <a:gd name="T10" fmla="*/ 8 w 236"/>
                <a:gd name="T11" fmla="*/ 22 h 75"/>
                <a:gd name="T12" fmla="*/ 0 w 236"/>
                <a:gd name="T13" fmla="*/ 32 h 75"/>
                <a:gd name="T14" fmla="*/ 0 w 236"/>
                <a:gd name="T15" fmla="*/ 45 h 75"/>
                <a:gd name="T16" fmla="*/ 6 w 236"/>
                <a:gd name="T17" fmla="*/ 61 h 75"/>
                <a:gd name="T18" fmla="*/ 40 w 236"/>
                <a:gd name="T19" fmla="*/ 68 h 75"/>
                <a:gd name="T20" fmla="*/ 69 w 236"/>
                <a:gd name="T21" fmla="*/ 73 h 75"/>
                <a:gd name="T22" fmla="*/ 95 w 236"/>
                <a:gd name="T23" fmla="*/ 75 h 75"/>
                <a:gd name="T24" fmla="*/ 116 w 236"/>
                <a:gd name="T25" fmla="*/ 75 h 75"/>
                <a:gd name="T26" fmla="*/ 136 w 236"/>
                <a:gd name="T27" fmla="*/ 75 h 75"/>
                <a:gd name="T28" fmla="*/ 156 w 236"/>
                <a:gd name="T29" fmla="*/ 73 h 75"/>
                <a:gd name="T30" fmla="*/ 175 w 236"/>
                <a:gd name="T31" fmla="*/ 69 h 75"/>
                <a:gd name="T32" fmla="*/ 195 w 236"/>
                <a:gd name="T33" fmla="*/ 65 h 75"/>
                <a:gd name="T34" fmla="*/ 214 w 236"/>
                <a:gd name="T35" fmla="*/ 60 h 75"/>
                <a:gd name="T36" fmla="*/ 226 w 236"/>
                <a:gd name="T37" fmla="*/ 54 h 75"/>
                <a:gd name="T38" fmla="*/ 232 w 236"/>
                <a:gd name="T39" fmla="*/ 47 h 75"/>
                <a:gd name="T40" fmla="*/ 236 w 236"/>
                <a:gd name="T41" fmla="*/ 38 h 75"/>
                <a:gd name="T42" fmla="*/ 236 w 236"/>
                <a:gd name="T43" fmla="*/ 31 h 75"/>
                <a:gd name="T44" fmla="*/ 233 w 236"/>
                <a:gd name="T45" fmla="*/ 24 h 75"/>
                <a:gd name="T46" fmla="*/ 230 w 236"/>
                <a:gd name="T47" fmla="*/ 17 h 75"/>
                <a:gd name="T48" fmla="*/ 224 w 236"/>
                <a:gd name="T49" fmla="*/ 12 h 75"/>
                <a:gd name="T50" fmla="*/ 217 w 236"/>
                <a:gd name="T51" fmla="*/ 9 h 75"/>
                <a:gd name="T52" fmla="*/ 209 w 236"/>
                <a:gd name="T53" fmla="*/ 6 h 75"/>
                <a:gd name="T54" fmla="*/ 200 w 236"/>
                <a:gd name="T55" fmla="*/ 5 h 75"/>
                <a:gd name="T56" fmla="*/ 189 w 236"/>
                <a:gd name="T57" fmla="*/ 5 h 75"/>
                <a:gd name="T58" fmla="*/ 180 w 236"/>
                <a:gd name="T59" fmla="*/ 8 h 75"/>
                <a:gd name="T60" fmla="*/ 171 w 236"/>
                <a:gd name="T61" fmla="*/ 9 h 75"/>
                <a:gd name="T62" fmla="*/ 163 w 236"/>
                <a:gd name="T63" fmla="*/ 11 h 75"/>
                <a:gd name="T64" fmla="*/ 157 w 236"/>
                <a:gd name="T65" fmla="*/ 13 h 75"/>
                <a:gd name="T66" fmla="*/ 153 w 236"/>
                <a:gd name="T67" fmla="*/ 15 h 75"/>
                <a:gd name="T68" fmla="*/ 146 w 236"/>
                <a:gd name="T69" fmla="*/ 15 h 75"/>
                <a:gd name="T70" fmla="*/ 140 w 236"/>
                <a:gd name="T71" fmla="*/ 13 h 75"/>
                <a:gd name="T72" fmla="*/ 134 w 236"/>
                <a:gd name="T73" fmla="*/ 11 h 75"/>
                <a:gd name="T74" fmla="*/ 127 w 236"/>
                <a:gd name="T75" fmla="*/ 9 h 75"/>
                <a:gd name="T76" fmla="*/ 119 w 236"/>
                <a:gd name="T77" fmla="*/ 5 h 75"/>
                <a:gd name="T78" fmla="*/ 111 w 236"/>
                <a:gd name="T79" fmla="*/ 3 h 75"/>
                <a:gd name="T80" fmla="*/ 102 w 236"/>
                <a:gd name="T81" fmla="*/ 2 h 7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236" h="75">
                  <a:moveTo>
                    <a:pt x="102" y="2"/>
                  </a:moveTo>
                  <a:lnTo>
                    <a:pt x="78" y="0"/>
                  </a:lnTo>
                  <a:lnTo>
                    <a:pt x="57" y="3"/>
                  </a:lnTo>
                  <a:lnTo>
                    <a:pt x="37" y="6"/>
                  </a:lnTo>
                  <a:lnTo>
                    <a:pt x="20" y="13"/>
                  </a:lnTo>
                  <a:lnTo>
                    <a:pt x="8" y="22"/>
                  </a:lnTo>
                  <a:lnTo>
                    <a:pt x="0" y="32"/>
                  </a:lnTo>
                  <a:lnTo>
                    <a:pt x="0" y="45"/>
                  </a:lnTo>
                  <a:lnTo>
                    <a:pt x="6" y="61"/>
                  </a:lnTo>
                  <a:lnTo>
                    <a:pt x="40" y="68"/>
                  </a:lnTo>
                  <a:lnTo>
                    <a:pt x="69" y="73"/>
                  </a:lnTo>
                  <a:lnTo>
                    <a:pt x="95" y="75"/>
                  </a:lnTo>
                  <a:lnTo>
                    <a:pt x="116" y="75"/>
                  </a:lnTo>
                  <a:lnTo>
                    <a:pt x="136" y="75"/>
                  </a:lnTo>
                  <a:lnTo>
                    <a:pt x="156" y="73"/>
                  </a:lnTo>
                  <a:lnTo>
                    <a:pt x="175" y="69"/>
                  </a:lnTo>
                  <a:lnTo>
                    <a:pt x="195" y="65"/>
                  </a:lnTo>
                  <a:lnTo>
                    <a:pt x="214" y="60"/>
                  </a:lnTo>
                  <a:lnTo>
                    <a:pt x="226" y="54"/>
                  </a:lnTo>
                  <a:lnTo>
                    <a:pt x="232" y="47"/>
                  </a:lnTo>
                  <a:lnTo>
                    <a:pt x="236" y="38"/>
                  </a:lnTo>
                  <a:lnTo>
                    <a:pt x="236" y="31"/>
                  </a:lnTo>
                  <a:lnTo>
                    <a:pt x="233" y="24"/>
                  </a:lnTo>
                  <a:lnTo>
                    <a:pt x="230" y="17"/>
                  </a:lnTo>
                  <a:lnTo>
                    <a:pt x="224" y="12"/>
                  </a:lnTo>
                  <a:lnTo>
                    <a:pt x="217" y="9"/>
                  </a:lnTo>
                  <a:lnTo>
                    <a:pt x="209" y="6"/>
                  </a:lnTo>
                  <a:lnTo>
                    <a:pt x="200" y="5"/>
                  </a:lnTo>
                  <a:lnTo>
                    <a:pt x="189" y="5"/>
                  </a:lnTo>
                  <a:lnTo>
                    <a:pt x="180" y="8"/>
                  </a:lnTo>
                  <a:lnTo>
                    <a:pt x="171" y="9"/>
                  </a:lnTo>
                  <a:lnTo>
                    <a:pt x="163" y="11"/>
                  </a:lnTo>
                  <a:lnTo>
                    <a:pt x="157" y="13"/>
                  </a:lnTo>
                  <a:lnTo>
                    <a:pt x="153" y="15"/>
                  </a:lnTo>
                  <a:lnTo>
                    <a:pt x="146" y="15"/>
                  </a:lnTo>
                  <a:lnTo>
                    <a:pt x="140" y="13"/>
                  </a:lnTo>
                  <a:lnTo>
                    <a:pt x="134" y="11"/>
                  </a:lnTo>
                  <a:lnTo>
                    <a:pt x="127" y="9"/>
                  </a:lnTo>
                  <a:lnTo>
                    <a:pt x="119" y="5"/>
                  </a:lnTo>
                  <a:lnTo>
                    <a:pt x="111" y="3"/>
                  </a:lnTo>
                  <a:lnTo>
                    <a:pt x="102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grpSp>
          <p:nvGrpSpPr>
            <p:cNvPr id="10267" name="Group 38"/>
            <p:cNvGrpSpPr/>
            <p:nvPr/>
          </p:nvGrpSpPr>
          <p:grpSpPr bwMode="auto">
            <a:xfrm>
              <a:off x="0" y="4105"/>
              <a:ext cx="1479" cy="215"/>
              <a:chOff x="3452" y="4125"/>
              <a:chExt cx="1479" cy="215"/>
            </a:xfrm>
          </p:grpSpPr>
          <p:sp>
            <p:nvSpPr>
              <p:cNvPr id="10370" name="Freeform 39"/>
              <p:cNvSpPr/>
              <p:nvPr/>
            </p:nvSpPr>
            <p:spPr bwMode="auto">
              <a:xfrm>
                <a:off x="3592" y="4158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2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9" y="1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0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0371" name="Freeform 40"/>
              <p:cNvSpPr/>
              <p:nvPr/>
            </p:nvSpPr>
            <p:spPr bwMode="auto">
              <a:xfrm>
                <a:off x="3668" y="4235"/>
                <a:ext cx="16" cy="16"/>
              </a:xfrm>
              <a:custGeom>
                <a:avLst/>
                <a:gdLst>
                  <a:gd name="T0" fmla="*/ 0 w 34"/>
                  <a:gd name="T1" fmla="*/ 1 h 32"/>
                  <a:gd name="T2" fmla="*/ 0 w 34"/>
                  <a:gd name="T3" fmla="*/ 1 h 32"/>
                  <a:gd name="T4" fmla="*/ 0 w 34"/>
                  <a:gd name="T5" fmla="*/ 1 h 32"/>
                  <a:gd name="T6" fmla="*/ 0 w 34"/>
                  <a:gd name="T7" fmla="*/ 1 h 32"/>
                  <a:gd name="T8" fmla="*/ 0 w 34"/>
                  <a:gd name="T9" fmla="*/ 0 h 32"/>
                  <a:gd name="T10" fmla="*/ 0 w 34"/>
                  <a:gd name="T11" fmla="*/ 0 h 32"/>
                  <a:gd name="T12" fmla="*/ 0 w 34"/>
                  <a:gd name="T13" fmla="*/ 1 h 32"/>
                  <a:gd name="T14" fmla="*/ 0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0 w 34"/>
                  <a:gd name="T21" fmla="*/ 1 h 32"/>
                  <a:gd name="T22" fmla="*/ 0 w 34"/>
                  <a:gd name="T23" fmla="*/ 1 h 32"/>
                  <a:gd name="T24" fmla="*/ 0 w 34"/>
                  <a:gd name="T25" fmla="*/ 1 h 32"/>
                  <a:gd name="T26" fmla="*/ 0 w 34"/>
                  <a:gd name="T27" fmla="*/ 1 h 32"/>
                  <a:gd name="T28" fmla="*/ 0 w 34"/>
                  <a:gd name="T29" fmla="*/ 1 h 32"/>
                  <a:gd name="T30" fmla="*/ 0 w 34"/>
                  <a:gd name="T31" fmla="*/ 1 h 32"/>
                  <a:gd name="T32" fmla="*/ 0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3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8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0372" name="Freeform 41"/>
              <p:cNvSpPr/>
              <p:nvPr/>
            </p:nvSpPr>
            <p:spPr bwMode="auto">
              <a:xfrm>
                <a:off x="3668" y="4194"/>
                <a:ext cx="16" cy="17"/>
              </a:xfrm>
              <a:custGeom>
                <a:avLst/>
                <a:gdLst>
                  <a:gd name="T0" fmla="*/ 0 w 33"/>
                  <a:gd name="T1" fmla="*/ 1 h 32"/>
                  <a:gd name="T2" fmla="*/ 0 w 33"/>
                  <a:gd name="T3" fmla="*/ 1 h 32"/>
                  <a:gd name="T4" fmla="*/ 0 w 33"/>
                  <a:gd name="T5" fmla="*/ 1 h 32"/>
                  <a:gd name="T6" fmla="*/ 0 w 33"/>
                  <a:gd name="T7" fmla="*/ 1 h 32"/>
                  <a:gd name="T8" fmla="*/ 0 w 33"/>
                  <a:gd name="T9" fmla="*/ 0 h 32"/>
                  <a:gd name="T10" fmla="*/ 0 w 33"/>
                  <a:gd name="T11" fmla="*/ 0 h 32"/>
                  <a:gd name="T12" fmla="*/ 0 w 33"/>
                  <a:gd name="T13" fmla="*/ 1 h 32"/>
                  <a:gd name="T14" fmla="*/ 0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0 w 33"/>
                  <a:gd name="T21" fmla="*/ 1 h 32"/>
                  <a:gd name="T22" fmla="*/ 0 w 33"/>
                  <a:gd name="T23" fmla="*/ 1 h 32"/>
                  <a:gd name="T24" fmla="*/ 0 w 33"/>
                  <a:gd name="T25" fmla="*/ 1 h 32"/>
                  <a:gd name="T26" fmla="*/ 0 w 33"/>
                  <a:gd name="T27" fmla="*/ 1 h 32"/>
                  <a:gd name="T28" fmla="*/ 0 w 33"/>
                  <a:gd name="T29" fmla="*/ 1 h 32"/>
                  <a:gd name="T30" fmla="*/ 0 w 33"/>
                  <a:gd name="T31" fmla="*/ 1 h 32"/>
                  <a:gd name="T32" fmla="*/ 0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19"/>
                    </a:moveTo>
                    <a:lnTo>
                      <a:pt x="33" y="13"/>
                    </a:lnTo>
                    <a:lnTo>
                      <a:pt x="30" y="7"/>
                    </a:lnTo>
                    <a:lnTo>
                      <a:pt x="26" y="2"/>
                    </a:lnTo>
                    <a:lnTo>
                      <a:pt x="20" y="0"/>
                    </a:lnTo>
                    <a:lnTo>
                      <a:pt x="13" y="0"/>
                    </a:lnTo>
                    <a:lnTo>
                      <a:pt x="7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29" y="25"/>
                    </a:lnTo>
                    <a:lnTo>
                      <a:pt x="33" y="1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0373" name="Freeform 42"/>
              <p:cNvSpPr/>
              <p:nvPr/>
            </p:nvSpPr>
            <p:spPr bwMode="auto">
              <a:xfrm>
                <a:off x="3671" y="4153"/>
                <a:ext cx="16" cy="17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6" y="3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4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4" y="30"/>
                    </a:lnTo>
                    <a:lnTo>
                      <a:pt x="29" y="25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0374" name="Freeform 43"/>
              <p:cNvSpPr/>
              <p:nvPr/>
            </p:nvSpPr>
            <p:spPr bwMode="auto">
              <a:xfrm>
                <a:off x="3772" y="4256"/>
                <a:ext cx="17" cy="16"/>
              </a:xfrm>
              <a:custGeom>
                <a:avLst/>
                <a:gdLst>
                  <a:gd name="T0" fmla="*/ 1 w 33"/>
                  <a:gd name="T1" fmla="*/ 1 h 32"/>
                  <a:gd name="T2" fmla="*/ 1 w 33"/>
                  <a:gd name="T3" fmla="*/ 1 h 32"/>
                  <a:gd name="T4" fmla="*/ 1 w 33"/>
                  <a:gd name="T5" fmla="*/ 1 h 32"/>
                  <a:gd name="T6" fmla="*/ 1 w 33"/>
                  <a:gd name="T7" fmla="*/ 1 h 32"/>
                  <a:gd name="T8" fmla="*/ 1 w 33"/>
                  <a:gd name="T9" fmla="*/ 0 h 32"/>
                  <a:gd name="T10" fmla="*/ 1 w 33"/>
                  <a:gd name="T11" fmla="*/ 0 h 32"/>
                  <a:gd name="T12" fmla="*/ 1 w 33"/>
                  <a:gd name="T13" fmla="*/ 1 h 32"/>
                  <a:gd name="T14" fmla="*/ 1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1 w 33"/>
                  <a:gd name="T21" fmla="*/ 1 h 32"/>
                  <a:gd name="T22" fmla="*/ 1 w 33"/>
                  <a:gd name="T23" fmla="*/ 1 h 32"/>
                  <a:gd name="T24" fmla="*/ 1 w 33"/>
                  <a:gd name="T25" fmla="*/ 1 h 32"/>
                  <a:gd name="T26" fmla="*/ 1 w 33"/>
                  <a:gd name="T27" fmla="*/ 1 h 32"/>
                  <a:gd name="T28" fmla="*/ 1 w 33"/>
                  <a:gd name="T29" fmla="*/ 1 h 32"/>
                  <a:gd name="T30" fmla="*/ 1 w 33"/>
                  <a:gd name="T31" fmla="*/ 1 h 32"/>
                  <a:gd name="T32" fmla="*/ 1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20"/>
                    </a:moveTo>
                    <a:lnTo>
                      <a:pt x="33" y="14"/>
                    </a:lnTo>
                    <a:lnTo>
                      <a:pt x="31" y="8"/>
                    </a:lnTo>
                    <a:lnTo>
                      <a:pt x="26" y="4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3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7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30" y="26"/>
                    </a:lnTo>
                    <a:lnTo>
                      <a:pt x="33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0375" name="Freeform 44"/>
              <p:cNvSpPr/>
              <p:nvPr/>
            </p:nvSpPr>
            <p:spPr bwMode="auto">
              <a:xfrm>
                <a:off x="3768" y="4216"/>
                <a:ext cx="17" cy="16"/>
              </a:xfrm>
              <a:custGeom>
                <a:avLst/>
                <a:gdLst>
                  <a:gd name="T0" fmla="*/ 1 w 32"/>
                  <a:gd name="T1" fmla="*/ 0 h 33"/>
                  <a:gd name="T2" fmla="*/ 1 w 32"/>
                  <a:gd name="T3" fmla="*/ 0 h 33"/>
                  <a:gd name="T4" fmla="*/ 1 w 32"/>
                  <a:gd name="T5" fmla="*/ 0 h 33"/>
                  <a:gd name="T6" fmla="*/ 1 w 32"/>
                  <a:gd name="T7" fmla="*/ 0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0 h 33"/>
                  <a:gd name="T14" fmla="*/ 1 w 32"/>
                  <a:gd name="T15" fmla="*/ 0 h 33"/>
                  <a:gd name="T16" fmla="*/ 0 w 32"/>
                  <a:gd name="T17" fmla="*/ 0 h 33"/>
                  <a:gd name="T18" fmla="*/ 0 w 32"/>
                  <a:gd name="T19" fmla="*/ 0 h 33"/>
                  <a:gd name="T20" fmla="*/ 1 w 32"/>
                  <a:gd name="T21" fmla="*/ 0 h 33"/>
                  <a:gd name="T22" fmla="*/ 1 w 32"/>
                  <a:gd name="T23" fmla="*/ 0 h 33"/>
                  <a:gd name="T24" fmla="*/ 1 w 32"/>
                  <a:gd name="T25" fmla="*/ 0 h 33"/>
                  <a:gd name="T26" fmla="*/ 1 w 32"/>
                  <a:gd name="T27" fmla="*/ 0 h 33"/>
                  <a:gd name="T28" fmla="*/ 1 w 32"/>
                  <a:gd name="T29" fmla="*/ 0 h 33"/>
                  <a:gd name="T30" fmla="*/ 1 w 32"/>
                  <a:gd name="T31" fmla="*/ 0 h 33"/>
                  <a:gd name="T32" fmla="*/ 1 w 32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9"/>
                    </a:lnTo>
                    <a:lnTo>
                      <a:pt x="26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3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3"/>
                    </a:ln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0376" name="Freeform 45"/>
              <p:cNvSpPr/>
              <p:nvPr/>
            </p:nvSpPr>
            <p:spPr bwMode="auto">
              <a:xfrm>
                <a:off x="3774" y="4175"/>
                <a:ext cx="16" cy="17"/>
              </a:xfrm>
              <a:custGeom>
                <a:avLst/>
                <a:gdLst>
                  <a:gd name="T0" fmla="*/ 0 w 33"/>
                  <a:gd name="T1" fmla="*/ 1 h 33"/>
                  <a:gd name="T2" fmla="*/ 0 w 33"/>
                  <a:gd name="T3" fmla="*/ 1 h 33"/>
                  <a:gd name="T4" fmla="*/ 0 w 33"/>
                  <a:gd name="T5" fmla="*/ 1 h 33"/>
                  <a:gd name="T6" fmla="*/ 0 w 33"/>
                  <a:gd name="T7" fmla="*/ 1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1 h 33"/>
                  <a:gd name="T14" fmla="*/ 0 w 33"/>
                  <a:gd name="T15" fmla="*/ 1 h 33"/>
                  <a:gd name="T16" fmla="*/ 0 w 33"/>
                  <a:gd name="T17" fmla="*/ 1 h 33"/>
                  <a:gd name="T18" fmla="*/ 0 w 33"/>
                  <a:gd name="T19" fmla="*/ 1 h 33"/>
                  <a:gd name="T20" fmla="*/ 0 w 33"/>
                  <a:gd name="T21" fmla="*/ 1 h 33"/>
                  <a:gd name="T22" fmla="*/ 0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0 w 33"/>
                  <a:gd name="T29" fmla="*/ 1 h 33"/>
                  <a:gd name="T30" fmla="*/ 0 w 33"/>
                  <a:gd name="T31" fmla="*/ 1 h 33"/>
                  <a:gd name="T32" fmla="*/ 0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33" y="21"/>
                    </a:moveTo>
                    <a:lnTo>
                      <a:pt x="33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5" y="31"/>
                    </a:lnTo>
                    <a:lnTo>
                      <a:pt x="29" y="26"/>
                    </a:lnTo>
                    <a:lnTo>
                      <a:pt x="33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0377" name="Freeform 46"/>
              <p:cNvSpPr/>
              <p:nvPr/>
            </p:nvSpPr>
            <p:spPr bwMode="auto">
              <a:xfrm>
                <a:off x="3789" y="4136"/>
                <a:ext cx="16" cy="17"/>
              </a:xfrm>
              <a:custGeom>
                <a:avLst/>
                <a:gdLst>
                  <a:gd name="T0" fmla="*/ 1 w 32"/>
                  <a:gd name="T1" fmla="*/ 1 h 34"/>
                  <a:gd name="T2" fmla="*/ 1 w 32"/>
                  <a:gd name="T3" fmla="*/ 1 h 34"/>
                  <a:gd name="T4" fmla="*/ 1 w 32"/>
                  <a:gd name="T5" fmla="*/ 1 h 34"/>
                  <a:gd name="T6" fmla="*/ 1 w 32"/>
                  <a:gd name="T7" fmla="*/ 1 h 34"/>
                  <a:gd name="T8" fmla="*/ 1 w 32"/>
                  <a:gd name="T9" fmla="*/ 0 h 34"/>
                  <a:gd name="T10" fmla="*/ 1 w 32"/>
                  <a:gd name="T11" fmla="*/ 0 h 34"/>
                  <a:gd name="T12" fmla="*/ 1 w 32"/>
                  <a:gd name="T13" fmla="*/ 1 h 34"/>
                  <a:gd name="T14" fmla="*/ 1 w 32"/>
                  <a:gd name="T15" fmla="*/ 1 h 34"/>
                  <a:gd name="T16" fmla="*/ 0 w 32"/>
                  <a:gd name="T17" fmla="*/ 1 h 34"/>
                  <a:gd name="T18" fmla="*/ 0 w 32"/>
                  <a:gd name="T19" fmla="*/ 1 h 34"/>
                  <a:gd name="T20" fmla="*/ 1 w 32"/>
                  <a:gd name="T21" fmla="*/ 1 h 34"/>
                  <a:gd name="T22" fmla="*/ 1 w 32"/>
                  <a:gd name="T23" fmla="*/ 1 h 34"/>
                  <a:gd name="T24" fmla="*/ 1 w 32"/>
                  <a:gd name="T25" fmla="*/ 1 h 34"/>
                  <a:gd name="T26" fmla="*/ 1 w 32"/>
                  <a:gd name="T27" fmla="*/ 1 h 34"/>
                  <a:gd name="T28" fmla="*/ 1 w 32"/>
                  <a:gd name="T29" fmla="*/ 1 h 34"/>
                  <a:gd name="T30" fmla="*/ 1 w 32"/>
                  <a:gd name="T31" fmla="*/ 1 h 34"/>
                  <a:gd name="T32" fmla="*/ 1 w 32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4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4"/>
                    </a:lnTo>
                    <a:lnTo>
                      <a:pt x="20" y="34"/>
                    </a:lnTo>
                    <a:lnTo>
                      <a:pt x="25" y="32"/>
                    </a:lnTo>
                    <a:lnTo>
                      <a:pt x="30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0378" name="Freeform 47"/>
              <p:cNvSpPr/>
              <p:nvPr/>
            </p:nvSpPr>
            <p:spPr bwMode="auto">
              <a:xfrm>
                <a:off x="3842" y="4235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0379" name="Freeform 48"/>
              <p:cNvSpPr/>
              <p:nvPr/>
            </p:nvSpPr>
            <p:spPr bwMode="auto">
              <a:xfrm>
                <a:off x="3857" y="4201"/>
                <a:ext cx="16" cy="16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lnTo>
                      <a:pt x="18" y="32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0380" name="Freeform 49"/>
              <p:cNvSpPr/>
              <p:nvPr/>
            </p:nvSpPr>
            <p:spPr bwMode="auto">
              <a:xfrm>
                <a:off x="3861" y="4164"/>
                <a:ext cx="16" cy="17"/>
              </a:xfrm>
              <a:custGeom>
                <a:avLst/>
                <a:gdLst>
                  <a:gd name="T0" fmla="*/ 1 w 32"/>
                  <a:gd name="T1" fmla="*/ 1 h 33"/>
                  <a:gd name="T2" fmla="*/ 1 w 32"/>
                  <a:gd name="T3" fmla="*/ 1 h 33"/>
                  <a:gd name="T4" fmla="*/ 1 w 32"/>
                  <a:gd name="T5" fmla="*/ 1 h 33"/>
                  <a:gd name="T6" fmla="*/ 1 w 32"/>
                  <a:gd name="T7" fmla="*/ 1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1 h 33"/>
                  <a:gd name="T14" fmla="*/ 1 w 32"/>
                  <a:gd name="T15" fmla="*/ 1 h 33"/>
                  <a:gd name="T16" fmla="*/ 0 w 32"/>
                  <a:gd name="T17" fmla="*/ 1 h 33"/>
                  <a:gd name="T18" fmla="*/ 0 w 32"/>
                  <a:gd name="T19" fmla="*/ 1 h 33"/>
                  <a:gd name="T20" fmla="*/ 1 w 32"/>
                  <a:gd name="T21" fmla="*/ 1 h 33"/>
                  <a:gd name="T22" fmla="*/ 1 w 32"/>
                  <a:gd name="T23" fmla="*/ 1 h 33"/>
                  <a:gd name="T24" fmla="*/ 1 w 32"/>
                  <a:gd name="T25" fmla="*/ 1 h 33"/>
                  <a:gd name="T26" fmla="*/ 1 w 32"/>
                  <a:gd name="T27" fmla="*/ 1 h 33"/>
                  <a:gd name="T28" fmla="*/ 1 w 32"/>
                  <a:gd name="T29" fmla="*/ 1 h 33"/>
                  <a:gd name="T30" fmla="*/ 1 w 32"/>
                  <a:gd name="T31" fmla="*/ 1 h 33"/>
                  <a:gd name="T32" fmla="*/ 1 w 32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0381" name="Freeform 50"/>
              <p:cNvSpPr/>
              <p:nvPr/>
            </p:nvSpPr>
            <p:spPr bwMode="auto">
              <a:xfrm>
                <a:off x="4066" y="4265"/>
                <a:ext cx="40" cy="40"/>
              </a:xfrm>
              <a:custGeom>
                <a:avLst/>
                <a:gdLst>
                  <a:gd name="T0" fmla="*/ 1 w 80"/>
                  <a:gd name="T1" fmla="*/ 0 h 80"/>
                  <a:gd name="T2" fmla="*/ 1 w 80"/>
                  <a:gd name="T3" fmla="*/ 0 h 80"/>
                  <a:gd name="T4" fmla="*/ 1 w 80"/>
                  <a:gd name="T5" fmla="*/ 1 h 80"/>
                  <a:gd name="T6" fmla="*/ 1 w 80"/>
                  <a:gd name="T7" fmla="*/ 1 h 80"/>
                  <a:gd name="T8" fmla="*/ 1 w 80"/>
                  <a:gd name="T9" fmla="*/ 1 h 80"/>
                  <a:gd name="T10" fmla="*/ 1 w 80"/>
                  <a:gd name="T11" fmla="*/ 1 h 80"/>
                  <a:gd name="T12" fmla="*/ 1 w 80"/>
                  <a:gd name="T13" fmla="*/ 1 h 80"/>
                  <a:gd name="T14" fmla="*/ 1 w 80"/>
                  <a:gd name="T15" fmla="*/ 1 h 80"/>
                  <a:gd name="T16" fmla="*/ 0 w 80"/>
                  <a:gd name="T17" fmla="*/ 1 h 80"/>
                  <a:gd name="T18" fmla="*/ 0 w 80"/>
                  <a:gd name="T19" fmla="*/ 1 h 80"/>
                  <a:gd name="T20" fmla="*/ 0 w 80"/>
                  <a:gd name="T21" fmla="*/ 1 h 80"/>
                  <a:gd name="T22" fmla="*/ 1 w 80"/>
                  <a:gd name="T23" fmla="*/ 1 h 80"/>
                  <a:gd name="T24" fmla="*/ 1 w 80"/>
                  <a:gd name="T25" fmla="*/ 1 h 80"/>
                  <a:gd name="T26" fmla="*/ 1 w 80"/>
                  <a:gd name="T27" fmla="*/ 1 h 80"/>
                  <a:gd name="T28" fmla="*/ 1 w 80"/>
                  <a:gd name="T29" fmla="*/ 1 h 80"/>
                  <a:gd name="T30" fmla="*/ 1 w 80"/>
                  <a:gd name="T31" fmla="*/ 1 h 80"/>
                  <a:gd name="T32" fmla="*/ 1 w 80"/>
                  <a:gd name="T33" fmla="*/ 1 h 80"/>
                  <a:gd name="T34" fmla="*/ 1 w 80"/>
                  <a:gd name="T35" fmla="*/ 1 h 80"/>
                  <a:gd name="T36" fmla="*/ 1 w 80"/>
                  <a:gd name="T37" fmla="*/ 1 h 80"/>
                  <a:gd name="T38" fmla="*/ 1 w 80"/>
                  <a:gd name="T39" fmla="*/ 1 h 80"/>
                  <a:gd name="T40" fmla="*/ 1 w 80"/>
                  <a:gd name="T41" fmla="*/ 1 h 80"/>
                  <a:gd name="T42" fmla="*/ 1 w 80"/>
                  <a:gd name="T43" fmla="*/ 1 h 80"/>
                  <a:gd name="T44" fmla="*/ 1 w 80"/>
                  <a:gd name="T45" fmla="*/ 1 h 80"/>
                  <a:gd name="T46" fmla="*/ 1 w 80"/>
                  <a:gd name="T47" fmla="*/ 1 h 80"/>
                  <a:gd name="T48" fmla="*/ 1 w 80"/>
                  <a:gd name="T49" fmla="*/ 1 h 80"/>
                  <a:gd name="T50" fmla="*/ 1 w 80"/>
                  <a:gd name="T51" fmla="*/ 1 h 80"/>
                  <a:gd name="T52" fmla="*/ 1 w 80"/>
                  <a:gd name="T53" fmla="*/ 1 h 80"/>
                  <a:gd name="T54" fmla="*/ 1 w 80"/>
                  <a:gd name="T55" fmla="*/ 1 h 80"/>
                  <a:gd name="T56" fmla="*/ 1 w 80"/>
                  <a:gd name="T57" fmla="*/ 1 h 80"/>
                  <a:gd name="T58" fmla="*/ 1 w 80"/>
                  <a:gd name="T59" fmla="*/ 1 h 80"/>
                  <a:gd name="T60" fmla="*/ 1 w 80"/>
                  <a:gd name="T61" fmla="*/ 1 h 80"/>
                  <a:gd name="T62" fmla="*/ 1 w 80"/>
                  <a:gd name="T63" fmla="*/ 1 h 80"/>
                  <a:gd name="T64" fmla="*/ 1 w 80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80">
                    <a:moveTo>
                      <a:pt x="46" y="0"/>
                    </a:moveTo>
                    <a:lnTo>
                      <a:pt x="38" y="0"/>
                    </a:lnTo>
                    <a:lnTo>
                      <a:pt x="30" y="2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9"/>
                    </a:lnTo>
                    <a:lnTo>
                      <a:pt x="3" y="26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9"/>
                    </a:lnTo>
                    <a:lnTo>
                      <a:pt x="18" y="74"/>
                    </a:lnTo>
                    <a:lnTo>
                      <a:pt x="24" y="78"/>
                    </a:lnTo>
                    <a:lnTo>
                      <a:pt x="32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7"/>
                    </a:lnTo>
                    <a:lnTo>
                      <a:pt x="62" y="73"/>
                    </a:lnTo>
                    <a:lnTo>
                      <a:pt x="68" y="67"/>
                    </a:lnTo>
                    <a:lnTo>
                      <a:pt x="73" y="62"/>
                    </a:lnTo>
                    <a:lnTo>
                      <a:pt x="76" y="55"/>
                    </a:lnTo>
                    <a:lnTo>
                      <a:pt x="79" y="47"/>
                    </a:lnTo>
                    <a:lnTo>
                      <a:pt x="80" y="39"/>
                    </a:lnTo>
                    <a:lnTo>
                      <a:pt x="79" y="30"/>
                    </a:lnTo>
                    <a:lnTo>
                      <a:pt x="76" y="24"/>
                    </a:lnTo>
                    <a:lnTo>
                      <a:pt x="73" y="17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0382" name="Freeform 51"/>
              <p:cNvSpPr/>
              <p:nvPr/>
            </p:nvSpPr>
            <p:spPr bwMode="auto">
              <a:xfrm>
                <a:off x="4136" y="4223"/>
                <a:ext cx="40" cy="39"/>
              </a:xfrm>
              <a:custGeom>
                <a:avLst/>
                <a:gdLst>
                  <a:gd name="T0" fmla="*/ 1 w 79"/>
                  <a:gd name="T1" fmla="*/ 0 h 80"/>
                  <a:gd name="T2" fmla="*/ 1 w 79"/>
                  <a:gd name="T3" fmla="*/ 0 h 80"/>
                  <a:gd name="T4" fmla="*/ 1 w 79"/>
                  <a:gd name="T5" fmla="*/ 0 h 80"/>
                  <a:gd name="T6" fmla="*/ 1 w 79"/>
                  <a:gd name="T7" fmla="*/ 0 h 80"/>
                  <a:gd name="T8" fmla="*/ 1 w 79"/>
                  <a:gd name="T9" fmla="*/ 0 h 80"/>
                  <a:gd name="T10" fmla="*/ 1 w 79"/>
                  <a:gd name="T11" fmla="*/ 0 h 80"/>
                  <a:gd name="T12" fmla="*/ 1 w 79"/>
                  <a:gd name="T13" fmla="*/ 0 h 80"/>
                  <a:gd name="T14" fmla="*/ 1 w 79"/>
                  <a:gd name="T15" fmla="*/ 0 h 80"/>
                  <a:gd name="T16" fmla="*/ 0 w 79"/>
                  <a:gd name="T17" fmla="*/ 0 h 80"/>
                  <a:gd name="T18" fmla="*/ 0 w 79"/>
                  <a:gd name="T19" fmla="*/ 0 h 80"/>
                  <a:gd name="T20" fmla="*/ 1 w 79"/>
                  <a:gd name="T21" fmla="*/ 0 h 80"/>
                  <a:gd name="T22" fmla="*/ 1 w 79"/>
                  <a:gd name="T23" fmla="*/ 0 h 80"/>
                  <a:gd name="T24" fmla="*/ 1 w 79"/>
                  <a:gd name="T25" fmla="*/ 0 h 80"/>
                  <a:gd name="T26" fmla="*/ 1 w 79"/>
                  <a:gd name="T27" fmla="*/ 0 h 80"/>
                  <a:gd name="T28" fmla="*/ 1 w 79"/>
                  <a:gd name="T29" fmla="*/ 0 h 80"/>
                  <a:gd name="T30" fmla="*/ 1 w 79"/>
                  <a:gd name="T31" fmla="*/ 0 h 80"/>
                  <a:gd name="T32" fmla="*/ 1 w 79"/>
                  <a:gd name="T33" fmla="*/ 0 h 80"/>
                  <a:gd name="T34" fmla="*/ 1 w 79"/>
                  <a:gd name="T35" fmla="*/ 0 h 80"/>
                  <a:gd name="T36" fmla="*/ 1 w 79"/>
                  <a:gd name="T37" fmla="*/ 0 h 80"/>
                  <a:gd name="T38" fmla="*/ 1 w 79"/>
                  <a:gd name="T39" fmla="*/ 0 h 80"/>
                  <a:gd name="T40" fmla="*/ 1 w 79"/>
                  <a:gd name="T41" fmla="*/ 0 h 80"/>
                  <a:gd name="T42" fmla="*/ 1 w 79"/>
                  <a:gd name="T43" fmla="*/ 0 h 80"/>
                  <a:gd name="T44" fmla="*/ 1 w 79"/>
                  <a:gd name="T45" fmla="*/ 0 h 80"/>
                  <a:gd name="T46" fmla="*/ 1 w 79"/>
                  <a:gd name="T47" fmla="*/ 0 h 80"/>
                  <a:gd name="T48" fmla="*/ 1 w 79"/>
                  <a:gd name="T49" fmla="*/ 0 h 80"/>
                  <a:gd name="T50" fmla="*/ 1 w 79"/>
                  <a:gd name="T51" fmla="*/ 0 h 80"/>
                  <a:gd name="T52" fmla="*/ 1 w 79"/>
                  <a:gd name="T53" fmla="*/ 0 h 80"/>
                  <a:gd name="T54" fmla="*/ 1 w 79"/>
                  <a:gd name="T55" fmla="*/ 0 h 80"/>
                  <a:gd name="T56" fmla="*/ 1 w 79"/>
                  <a:gd name="T57" fmla="*/ 0 h 80"/>
                  <a:gd name="T58" fmla="*/ 1 w 79"/>
                  <a:gd name="T59" fmla="*/ 0 h 80"/>
                  <a:gd name="T60" fmla="*/ 1 w 79"/>
                  <a:gd name="T61" fmla="*/ 0 h 80"/>
                  <a:gd name="T62" fmla="*/ 1 w 79"/>
                  <a:gd name="T63" fmla="*/ 0 h 80"/>
                  <a:gd name="T64" fmla="*/ 1 w 79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79" h="80">
                    <a:moveTo>
                      <a:pt x="47" y="0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4"/>
                    </a:lnTo>
                    <a:lnTo>
                      <a:pt x="17" y="7"/>
                    </a:lnTo>
                    <a:lnTo>
                      <a:pt x="11" y="13"/>
                    </a:lnTo>
                    <a:lnTo>
                      <a:pt x="5" y="19"/>
                    </a:lnTo>
                    <a:lnTo>
                      <a:pt x="2" y="26"/>
                    </a:lnTo>
                    <a:lnTo>
                      <a:pt x="0" y="34"/>
                    </a:lnTo>
                    <a:lnTo>
                      <a:pt x="0" y="42"/>
                    </a:lnTo>
                    <a:lnTo>
                      <a:pt x="1" y="49"/>
                    </a:lnTo>
                    <a:lnTo>
                      <a:pt x="3" y="57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8" y="74"/>
                    </a:lnTo>
                    <a:lnTo>
                      <a:pt x="25" y="78"/>
                    </a:lnTo>
                    <a:lnTo>
                      <a:pt x="33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6"/>
                    </a:lnTo>
                    <a:lnTo>
                      <a:pt x="63" y="73"/>
                    </a:lnTo>
                    <a:lnTo>
                      <a:pt x="69" y="67"/>
                    </a:lnTo>
                    <a:lnTo>
                      <a:pt x="73" y="61"/>
                    </a:lnTo>
                    <a:lnTo>
                      <a:pt x="77" y="55"/>
                    </a:lnTo>
                    <a:lnTo>
                      <a:pt x="79" y="46"/>
                    </a:lnTo>
                    <a:lnTo>
                      <a:pt x="79" y="38"/>
                    </a:lnTo>
                    <a:lnTo>
                      <a:pt x="78" y="31"/>
                    </a:lnTo>
                    <a:lnTo>
                      <a:pt x="76" y="23"/>
                    </a:lnTo>
                    <a:lnTo>
                      <a:pt x="72" y="18"/>
                    </a:lnTo>
                    <a:lnTo>
                      <a:pt x="68" y="12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0383" name="Freeform 52"/>
              <p:cNvSpPr/>
              <p:nvPr/>
            </p:nvSpPr>
            <p:spPr bwMode="auto">
              <a:xfrm>
                <a:off x="4059" y="4190"/>
                <a:ext cx="40" cy="40"/>
              </a:xfrm>
              <a:custGeom>
                <a:avLst/>
                <a:gdLst>
                  <a:gd name="T0" fmla="*/ 1 w 80"/>
                  <a:gd name="T1" fmla="*/ 0 h 78"/>
                  <a:gd name="T2" fmla="*/ 1 w 80"/>
                  <a:gd name="T3" fmla="*/ 0 h 78"/>
                  <a:gd name="T4" fmla="*/ 1 w 80"/>
                  <a:gd name="T5" fmla="*/ 0 h 78"/>
                  <a:gd name="T6" fmla="*/ 1 w 80"/>
                  <a:gd name="T7" fmla="*/ 1 h 78"/>
                  <a:gd name="T8" fmla="*/ 1 w 80"/>
                  <a:gd name="T9" fmla="*/ 1 h 78"/>
                  <a:gd name="T10" fmla="*/ 1 w 80"/>
                  <a:gd name="T11" fmla="*/ 1 h 78"/>
                  <a:gd name="T12" fmla="*/ 1 w 80"/>
                  <a:gd name="T13" fmla="*/ 1 h 78"/>
                  <a:gd name="T14" fmla="*/ 1 w 80"/>
                  <a:gd name="T15" fmla="*/ 1 h 78"/>
                  <a:gd name="T16" fmla="*/ 1 w 80"/>
                  <a:gd name="T17" fmla="*/ 1 h 78"/>
                  <a:gd name="T18" fmla="*/ 0 w 80"/>
                  <a:gd name="T19" fmla="*/ 1 h 78"/>
                  <a:gd name="T20" fmla="*/ 1 w 80"/>
                  <a:gd name="T21" fmla="*/ 1 h 78"/>
                  <a:gd name="T22" fmla="*/ 1 w 80"/>
                  <a:gd name="T23" fmla="*/ 1 h 78"/>
                  <a:gd name="T24" fmla="*/ 1 w 80"/>
                  <a:gd name="T25" fmla="*/ 1 h 78"/>
                  <a:gd name="T26" fmla="*/ 1 w 80"/>
                  <a:gd name="T27" fmla="*/ 1 h 78"/>
                  <a:gd name="T28" fmla="*/ 1 w 80"/>
                  <a:gd name="T29" fmla="*/ 1 h 78"/>
                  <a:gd name="T30" fmla="*/ 1 w 80"/>
                  <a:gd name="T31" fmla="*/ 1 h 78"/>
                  <a:gd name="T32" fmla="*/ 1 w 80"/>
                  <a:gd name="T33" fmla="*/ 1 h 78"/>
                  <a:gd name="T34" fmla="*/ 1 w 80"/>
                  <a:gd name="T35" fmla="*/ 1 h 78"/>
                  <a:gd name="T36" fmla="*/ 1 w 80"/>
                  <a:gd name="T37" fmla="*/ 1 h 78"/>
                  <a:gd name="T38" fmla="*/ 1 w 80"/>
                  <a:gd name="T39" fmla="*/ 1 h 78"/>
                  <a:gd name="T40" fmla="*/ 1 w 80"/>
                  <a:gd name="T41" fmla="*/ 1 h 78"/>
                  <a:gd name="T42" fmla="*/ 1 w 80"/>
                  <a:gd name="T43" fmla="*/ 1 h 78"/>
                  <a:gd name="T44" fmla="*/ 1 w 80"/>
                  <a:gd name="T45" fmla="*/ 1 h 78"/>
                  <a:gd name="T46" fmla="*/ 1 w 80"/>
                  <a:gd name="T47" fmla="*/ 1 h 78"/>
                  <a:gd name="T48" fmla="*/ 1 w 80"/>
                  <a:gd name="T49" fmla="*/ 1 h 78"/>
                  <a:gd name="T50" fmla="*/ 1 w 80"/>
                  <a:gd name="T51" fmla="*/ 1 h 78"/>
                  <a:gd name="T52" fmla="*/ 1 w 80"/>
                  <a:gd name="T53" fmla="*/ 1 h 78"/>
                  <a:gd name="T54" fmla="*/ 1 w 80"/>
                  <a:gd name="T55" fmla="*/ 1 h 78"/>
                  <a:gd name="T56" fmla="*/ 1 w 80"/>
                  <a:gd name="T57" fmla="*/ 1 h 78"/>
                  <a:gd name="T58" fmla="*/ 1 w 80"/>
                  <a:gd name="T59" fmla="*/ 1 h 78"/>
                  <a:gd name="T60" fmla="*/ 1 w 80"/>
                  <a:gd name="T61" fmla="*/ 1 h 78"/>
                  <a:gd name="T62" fmla="*/ 1 w 80"/>
                  <a:gd name="T63" fmla="*/ 1 h 78"/>
                  <a:gd name="T64" fmla="*/ 1 w 80"/>
                  <a:gd name="T65" fmla="*/ 0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8" y="0"/>
                    </a:moveTo>
                    <a:lnTo>
                      <a:pt x="40" y="0"/>
                    </a:lnTo>
                    <a:lnTo>
                      <a:pt x="32" y="0"/>
                    </a:lnTo>
                    <a:lnTo>
                      <a:pt x="25" y="3"/>
                    </a:lnTo>
                    <a:lnTo>
                      <a:pt x="18" y="7"/>
                    </a:lnTo>
                    <a:lnTo>
                      <a:pt x="12" y="11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2" y="32"/>
                    </a:lnTo>
                    <a:lnTo>
                      <a:pt x="0" y="40"/>
                    </a:lnTo>
                    <a:lnTo>
                      <a:pt x="2" y="47"/>
                    </a:lnTo>
                    <a:lnTo>
                      <a:pt x="4" y="55"/>
                    </a:lnTo>
                    <a:lnTo>
                      <a:pt x="7" y="61"/>
                    </a:lnTo>
                    <a:lnTo>
                      <a:pt x="13" y="67"/>
                    </a:lnTo>
                    <a:lnTo>
                      <a:pt x="19" y="72"/>
                    </a:lnTo>
                    <a:lnTo>
                      <a:pt x="26" y="76"/>
                    </a:lnTo>
                    <a:lnTo>
                      <a:pt x="34" y="78"/>
                    </a:lnTo>
                    <a:lnTo>
                      <a:pt x="42" y="78"/>
                    </a:lnTo>
                    <a:lnTo>
                      <a:pt x="50" y="77"/>
                    </a:lnTo>
                    <a:lnTo>
                      <a:pt x="57" y="75"/>
                    </a:lnTo>
                    <a:lnTo>
                      <a:pt x="64" y="71"/>
                    </a:lnTo>
                    <a:lnTo>
                      <a:pt x="70" y="65"/>
                    </a:lnTo>
                    <a:lnTo>
                      <a:pt x="74" y="60"/>
                    </a:lnTo>
                    <a:lnTo>
                      <a:pt x="78" y="53"/>
                    </a:lnTo>
                    <a:lnTo>
                      <a:pt x="80" y="45"/>
                    </a:lnTo>
                    <a:lnTo>
                      <a:pt x="80" y="37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3" y="6"/>
                    </a:lnTo>
                    <a:lnTo>
                      <a:pt x="56" y="2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0384" name="Freeform 53"/>
              <p:cNvSpPr/>
              <p:nvPr/>
            </p:nvSpPr>
            <p:spPr bwMode="auto">
              <a:xfrm>
                <a:off x="3990" y="4195"/>
                <a:ext cx="39" cy="39"/>
              </a:xfrm>
              <a:custGeom>
                <a:avLst/>
                <a:gdLst>
                  <a:gd name="T0" fmla="*/ 0 w 80"/>
                  <a:gd name="T1" fmla="*/ 1 h 78"/>
                  <a:gd name="T2" fmla="*/ 0 w 80"/>
                  <a:gd name="T3" fmla="*/ 0 h 78"/>
                  <a:gd name="T4" fmla="*/ 0 w 80"/>
                  <a:gd name="T5" fmla="*/ 1 h 78"/>
                  <a:gd name="T6" fmla="*/ 0 w 80"/>
                  <a:gd name="T7" fmla="*/ 1 h 78"/>
                  <a:gd name="T8" fmla="*/ 0 w 80"/>
                  <a:gd name="T9" fmla="*/ 1 h 78"/>
                  <a:gd name="T10" fmla="*/ 0 w 80"/>
                  <a:gd name="T11" fmla="*/ 1 h 78"/>
                  <a:gd name="T12" fmla="*/ 0 w 80"/>
                  <a:gd name="T13" fmla="*/ 1 h 78"/>
                  <a:gd name="T14" fmla="*/ 0 w 80"/>
                  <a:gd name="T15" fmla="*/ 1 h 78"/>
                  <a:gd name="T16" fmla="*/ 0 w 80"/>
                  <a:gd name="T17" fmla="*/ 1 h 78"/>
                  <a:gd name="T18" fmla="*/ 0 w 80"/>
                  <a:gd name="T19" fmla="*/ 1 h 78"/>
                  <a:gd name="T20" fmla="*/ 0 w 80"/>
                  <a:gd name="T21" fmla="*/ 1 h 78"/>
                  <a:gd name="T22" fmla="*/ 0 w 80"/>
                  <a:gd name="T23" fmla="*/ 1 h 78"/>
                  <a:gd name="T24" fmla="*/ 0 w 80"/>
                  <a:gd name="T25" fmla="*/ 1 h 78"/>
                  <a:gd name="T26" fmla="*/ 0 w 80"/>
                  <a:gd name="T27" fmla="*/ 1 h 78"/>
                  <a:gd name="T28" fmla="*/ 0 w 80"/>
                  <a:gd name="T29" fmla="*/ 1 h 78"/>
                  <a:gd name="T30" fmla="*/ 0 w 80"/>
                  <a:gd name="T31" fmla="*/ 1 h 78"/>
                  <a:gd name="T32" fmla="*/ 0 w 80"/>
                  <a:gd name="T33" fmla="*/ 1 h 78"/>
                  <a:gd name="T34" fmla="*/ 0 w 80"/>
                  <a:gd name="T35" fmla="*/ 1 h 78"/>
                  <a:gd name="T36" fmla="*/ 0 w 80"/>
                  <a:gd name="T37" fmla="*/ 1 h 78"/>
                  <a:gd name="T38" fmla="*/ 0 w 80"/>
                  <a:gd name="T39" fmla="*/ 1 h 78"/>
                  <a:gd name="T40" fmla="*/ 0 w 80"/>
                  <a:gd name="T41" fmla="*/ 1 h 78"/>
                  <a:gd name="T42" fmla="*/ 0 w 80"/>
                  <a:gd name="T43" fmla="*/ 1 h 78"/>
                  <a:gd name="T44" fmla="*/ 0 w 80"/>
                  <a:gd name="T45" fmla="*/ 1 h 78"/>
                  <a:gd name="T46" fmla="*/ 0 w 80"/>
                  <a:gd name="T47" fmla="*/ 1 h 78"/>
                  <a:gd name="T48" fmla="*/ 0 w 80"/>
                  <a:gd name="T49" fmla="*/ 1 h 78"/>
                  <a:gd name="T50" fmla="*/ 0 w 80"/>
                  <a:gd name="T51" fmla="*/ 1 h 78"/>
                  <a:gd name="T52" fmla="*/ 0 w 80"/>
                  <a:gd name="T53" fmla="*/ 1 h 78"/>
                  <a:gd name="T54" fmla="*/ 0 w 80"/>
                  <a:gd name="T55" fmla="*/ 1 h 78"/>
                  <a:gd name="T56" fmla="*/ 0 w 80"/>
                  <a:gd name="T57" fmla="*/ 1 h 78"/>
                  <a:gd name="T58" fmla="*/ 0 w 80"/>
                  <a:gd name="T59" fmla="*/ 1 h 78"/>
                  <a:gd name="T60" fmla="*/ 0 w 80"/>
                  <a:gd name="T61" fmla="*/ 1 h 78"/>
                  <a:gd name="T62" fmla="*/ 0 w 80"/>
                  <a:gd name="T63" fmla="*/ 1 h 78"/>
                  <a:gd name="T64" fmla="*/ 0 w 80"/>
                  <a:gd name="T65" fmla="*/ 1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7" y="1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3"/>
                    </a:lnTo>
                    <a:lnTo>
                      <a:pt x="17" y="7"/>
                    </a:lnTo>
                    <a:lnTo>
                      <a:pt x="12" y="12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1" y="32"/>
                    </a:lnTo>
                    <a:lnTo>
                      <a:pt x="0" y="40"/>
                    </a:lnTo>
                    <a:lnTo>
                      <a:pt x="1" y="48"/>
                    </a:lnTo>
                    <a:lnTo>
                      <a:pt x="4" y="55"/>
                    </a:lnTo>
                    <a:lnTo>
                      <a:pt x="7" y="62"/>
                    </a:lnTo>
                    <a:lnTo>
                      <a:pt x="13" y="68"/>
                    </a:lnTo>
                    <a:lnTo>
                      <a:pt x="19" y="73"/>
                    </a:lnTo>
                    <a:lnTo>
                      <a:pt x="25" y="76"/>
                    </a:lnTo>
                    <a:lnTo>
                      <a:pt x="33" y="78"/>
                    </a:lnTo>
                    <a:lnTo>
                      <a:pt x="42" y="78"/>
                    </a:lnTo>
                    <a:lnTo>
                      <a:pt x="50" y="78"/>
                    </a:lnTo>
                    <a:lnTo>
                      <a:pt x="57" y="75"/>
                    </a:lnTo>
                    <a:lnTo>
                      <a:pt x="63" y="71"/>
                    </a:lnTo>
                    <a:lnTo>
                      <a:pt x="69" y="67"/>
                    </a:lnTo>
                    <a:lnTo>
                      <a:pt x="74" y="61"/>
                    </a:lnTo>
                    <a:lnTo>
                      <a:pt x="77" y="54"/>
                    </a:lnTo>
                    <a:lnTo>
                      <a:pt x="80" y="46"/>
                    </a:lnTo>
                    <a:lnTo>
                      <a:pt x="80" y="38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2" y="6"/>
                    </a:lnTo>
                    <a:lnTo>
                      <a:pt x="55" y="2"/>
                    </a:lnTo>
                    <a:lnTo>
                      <a:pt x="47" y="1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0385" name="Freeform 54"/>
              <p:cNvSpPr/>
              <p:nvPr/>
            </p:nvSpPr>
            <p:spPr bwMode="auto">
              <a:xfrm>
                <a:off x="4127" y="4147"/>
                <a:ext cx="39" cy="39"/>
              </a:xfrm>
              <a:custGeom>
                <a:avLst/>
                <a:gdLst>
                  <a:gd name="T0" fmla="*/ 0 w 80"/>
                  <a:gd name="T1" fmla="*/ 0 h 79"/>
                  <a:gd name="T2" fmla="*/ 0 w 80"/>
                  <a:gd name="T3" fmla="*/ 0 h 79"/>
                  <a:gd name="T4" fmla="*/ 0 w 80"/>
                  <a:gd name="T5" fmla="*/ 0 h 79"/>
                  <a:gd name="T6" fmla="*/ 0 w 80"/>
                  <a:gd name="T7" fmla="*/ 0 h 79"/>
                  <a:gd name="T8" fmla="*/ 0 w 80"/>
                  <a:gd name="T9" fmla="*/ 0 h 79"/>
                  <a:gd name="T10" fmla="*/ 0 w 80"/>
                  <a:gd name="T11" fmla="*/ 0 h 79"/>
                  <a:gd name="T12" fmla="*/ 0 w 80"/>
                  <a:gd name="T13" fmla="*/ 0 h 79"/>
                  <a:gd name="T14" fmla="*/ 0 w 80"/>
                  <a:gd name="T15" fmla="*/ 0 h 79"/>
                  <a:gd name="T16" fmla="*/ 0 w 80"/>
                  <a:gd name="T17" fmla="*/ 0 h 79"/>
                  <a:gd name="T18" fmla="*/ 0 w 80"/>
                  <a:gd name="T19" fmla="*/ 0 h 79"/>
                  <a:gd name="T20" fmla="*/ 0 w 80"/>
                  <a:gd name="T21" fmla="*/ 0 h 79"/>
                  <a:gd name="T22" fmla="*/ 0 w 80"/>
                  <a:gd name="T23" fmla="*/ 0 h 79"/>
                  <a:gd name="T24" fmla="*/ 0 w 80"/>
                  <a:gd name="T25" fmla="*/ 0 h 79"/>
                  <a:gd name="T26" fmla="*/ 0 w 80"/>
                  <a:gd name="T27" fmla="*/ 0 h 79"/>
                  <a:gd name="T28" fmla="*/ 0 w 80"/>
                  <a:gd name="T29" fmla="*/ 0 h 79"/>
                  <a:gd name="T30" fmla="*/ 0 w 80"/>
                  <a:gd name="T31" fmla="*/ 0 h 79"/>
                  <a:gd name="T32" fmla="*/ 0 w 80"/>
                  <a:gd name="T33" fmla="*/ 0 h 79"/>
                  <a:gd name="T34" fmla="*/ 0 w 80"/>
                  <a:gd name="T35" fmla="*/ 0 h 79"/>
                  <a:gd name="T36" fmla="*/ 0 w 80"/>
                  <a:gd name="T37" fmla="*/ 0 h 79"/>
                  <a:gd name="T38" fmla="*/ 0 w 80"/>
                  <a:gd name="T39" fmla="*/ 0 h 79"/>
                  <a:gd name="T40" fmla="*/ 0 w 80"/>
                  <a:gd name="T41" fmla="*/ 0 h 79"/>
                  <a:gd name="T42" fmla="*/ 0 w 80"/>
                  <a:gd name="T43" fmla="*/ 0 h 79"/>
                  <a:gd name="T44" fmla="*/ 0 w 80"/>
                  <a:gd name="T45" fmla="*/ 0 h 79"/>
                  <a:gd name="T46" fmla="*/ 0 w 80"/>
                  <a:gd name="T47" fmla="*/ 0 h 79"/>
                  <a:gd name="T48" fmla="*/ 0 w 80"/>
                  <a:gd name="T49" fmla="*/ 0 h 79"/>
                  <a:gd name="T50" fmla="*/ 0 w 80"/>
                  <a:gd name="T51" fmla="*/ 0 h 79"/>
                  <a:gd name="T52" fmla="*/ 0 w 80"/>
                  <a:gd name="T53" fmla="*/ 0 h 79"/>
                  <a:gd name="T54" fmla="*/ 0 w 80"/>
                  <a:gd name="T55" fmla="*/ 0 h 79"/>
                  <a:gd name="T56" fmla="*/ 0 w 80"/>
                  <a:gd name="T57" fmla="*/ 0 h 79"/>
                  <a:gd name="T58" fmla="*/ 0 w 80"/>
                  <a:gd name="T59" fmla="*/ 0 h 79"/>
                  <a:gd name="T60" fmla="*/ 0 w 80"/>
                  <a:gd name="T61" fmla="*/ 0 h 79"/>
                  <a:gd name="T62" fmla="*/ 0 w 80"/>
                  <a:gd name="T63" fmla="*/ 0 h 79"/>
                  <a:gd name="T64" fmla="*/ 0 w 80"/>
                  <a:gd name="T65" fmla="*/ 0 h 7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9">
                    <a:moveTo>
                      <a:pt x="46" y="0"/>
                    </a:moveTo>
                    <a:lnTo>
                      <a:pt x="38" y="0"/>
                    </a:lnTo>
                    <a:lnTo>
                      <a:pt x="30" y="0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8"/>
                    </a:lnTo>
                    <a:lnTo>
                      <a:pt x="2" y="24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40" y="79"/>
                    </a:lnTo>
                    <a:lnTo>
                      <a:pt x="49" y="79"/>
                    </a:lnTo>
                    <a:lnTo>
                      <a:pt x="55" y="75"/>
                    </a:lnTo>
                    <a:lnTo>
                      <a:pt x="62" y="72"/>
                    </a:lnTo>
                    <a:lnTo>
                      <a:pt x="68" y="67"/>
                    </a:lnTo>
                    <a:lnTo>
                      <a:pt x="73" y="61"/>
                    </a:lnTo>
                    <a:lnTo>
                      <a:pt x="76" y="54"/>
                    </a:lnTo>
                    <a:lnTo>
                      <a:pt x="78" y="46"/>
                    </a:lnTo>
                    <a:lnTo>
                      <a:pt x="80" y="38"/>
                    </a:lnTo>
                    <a:lnTo>
                      <a:pt x="78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0386" name="Freeform 55"/>
              <p:cNvSpPr/>
              <p:nvPr/>
            </p:nvSpPr>
            <p:spPr bwMode="auto">
              <a:xfrm>
                <a:off x="4216" y="4162"/>
                <a:ext cx="37" cy="39"/>
              </a:xfrm>
              <a:custGeom>
                <a:avLst/>
                <a:gdLst>
                  <a:gd name="T0" fmla="*/ 1 w 73"/>
                  <a:gd name="T1" fmla="*/ 0 h 79"/>
                  <a:gd name="T2" fmla="*/ 1 w 73"/>
                  <a:gd name="T3" fmla="*/ 0 h 79"/>
                  <a:gd name="T4" fmla="*/ 1 w 73"/>
                  <a:gd name="T5" fmla="*/ 0 h 79"/>
                  <a:gd name="T6" fmla="*/ 1 w 73"/>
                  <a:gd name="T7" fmla="*/ 0 h 79"/>
                  <a:gd name="T8" fmla="*/ 1 w 73"/>
                  <a:gd name="T9" fmla="*/ 0 h 79"/>
                  <a:gd name="T10" fmla="*/ 1 w 73"/>
                  <a:gd name="T11" fmla="*/ 0 h 79"/>
                  <a:gd name="T12" fmla="*/ 1 w 73"/>
                  <a:gd name="T13" fmla="*/ 0 h 79"/>
                  <a:gd name="T14" fmla="*/ 1 w 73"/>
                  <a:gd name="T15" fmla="*/ 0 h 79"/>
                  <a:gd name="T16" fmla="*/ 1 w 73"/>
                  <a:gd name="T17" fmla="*/ 0 h 79"/>
                  <a:gd name="T18" fmla="*/ 1 w 73"/>
                  <a:gd name="T19" fmla="*/ 0 h 79"/>
                  <a:gd name="T20" fmla="*/ 1 w 73"/>
                  <a:gd name="T21" fmla="*/ 0 h 79"/>
                  <a:gd name="T22" fmla="*/ 1 w 73"/>
                  <a:gd name="T23" fmla="*/ 0 h 79"/>
                  <a:gd name="T24" fmla="*/ 0 w 73"/>
                  <a:gd name="T25" fmla="*/ 0 h 79"/>
                  <a:gd name="T26" fmla="*/ 0 w 73"/>
                  <a:gd name="T27" fmla="*/ 0 h 79"/>
                  <a:gd name="T28" fmla="*/ 0 w 73"/>
                  <a:gd name="T29" fmla="*/ 0 h 79"/>
                  <a:gd name="T30" fmla="*/ 1 w 73"/>
                  <a:gd name="T31" fmla="*/ 0 h 79"/>
                  <a:gd name="T32" fmla="*/ 1 w 73"/>
                  <a:gd name="T33" fmla="*/ 0 h 79"/>
                  <a:gd name="T34" fmla="*/ 1 w 73"/>
                  <a:gd name="T35" fmla="*/ 0 h 79"/>
                  <a:gd name="T36" fmla="*/ 1 w 73"/>
                  <a:gd name="T37" fmla="*/ 0 h 79"/>
                  <a:gd name="T38" fmla="*/ 1 w 73"/>
                  <a:gd name="T39" fmla="*/ 0 h 79"/>
                  <a:gd name="T40" fmla="*/ 1 w 73"/>
                  <a:gd name="T41" fmla="*/ 0 h 79"/>
                  <a:gd name="T42" fmla="*/ 1 w 73"/>
                  <a:gd name="T43" fmla="*/ 0 h 79"/>
                  <a:gd name="T44" fmla="*/ 1 w 73"/>
                  <a:gd name="T45" fmla="*/ 0 h 79"/>
                  <a:gd name="T46" fmla="*/ 1 w 73"/>
                  <a:gd name="T47" fmla="*/ 0 h 79"/>
                  <a:gd name="T48" fmla="*/ 1 w 73"/>
                  <a:gd name="T49" fmla="*/ 0 h 79"/>
                  <a:gd name="T50" fmla="*/ 1 w 73"/>
                  <a:gd name="T51" fmla="*/ 0 h 79"/>
                  <a:gd name="T52" fmla="*/ 1 w 73"/>
                  <a:gd name="T53" fmla="*/ 0 h 79"/>
                  <a:gd name="T54" fmla="*/ 1 w 73"/>
                  <a:gd name="T55" fmla="*/ 0 h 79"/>
                  <a:gd name="T56" fmla="*/ 1 w 73"/>
                  <a:gd name="T57" fmla="*/ 0 h 79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73" h="79">
                    <a:moveTo>
                      <a:pt x="73" y="19"/>
                    </a:moveTo>
                    <a:lnTo>
                      <a:pt x="69" y="12"/>
                    </a:lnTo>
                    <a:lnTo>
                      <a:pt x="62" y="7"/>
                    </a:lnTo>
                    <a:lnTo>
                      <a:pt x="54" y="2"/>
                    </a:lnTo>
                    <a:lnTo>
                      <a:pt x="46" y="0"/>
                    </a:lnTo>
                    <a:lnTo>
                      <a:pt x="38" y="0"/>
                    </a:lnTo>
                    <a:lnTo>
                      <a:pt x="30" y="1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0" y="12"/>
                    </a:lnTo>
                    <a:lnTo>
                      <a:pt x="5" y="19"/>
                    </a:lnTo>
                    <a:lnTo>
                      <a:pt x="2" y="25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49"/>
                    </a:lnTo>
                    <a:lnTo>
                      <a:pt x="3" y="55"/>
                    </a:lnTo>
                    <a:lnTo>
                      <a:pt x="7" y="62"/>
                    </a:lnTo>
                    <a:lnTo>
                      <a:pt x="11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35" y="79"/>
                    </a:lnTo>
                    <a:lnTo>
                      <a:pt x="38" y="79"/>
                    </a:lnTo>
                    <a:lnTo>
                      <a:pt x="41" y="79"/>
                    </a:lnTo>
                    <a:lnTo>
                      <a:pt x="43" y="79"/>
                    </a:lnTo>
                    <a:lnTo>
                      <a:pt x="48" y="70"/>
                    </a:lnTo>
                    <a:lnTo>
                      <a:pt x="58" y="52"/>
                    </a:lnTo>
                    <a:lnTo>
                      <a:pt x="69" y="31"/>
                    </a:lnTo>
                    <a:lnTo>
                      <a:pt x="73" y="19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0387" name="Freeform 56"/>
              <p:cNvSpPr/>
              <p:nvPr/>
            </p:nvSpPr>
            <p:spPr bwMode="auto">
              <a:xfrm>
                <a:off x="3983" y="4266"/>
                <a:ext cx="31" cy="33"/>
              </a:xfrm>
              <a:custGeom>
                <a:avLst/>
                <a:gdLst>
                  <a:gd name="T0" fmla="*/ 1 w 61"/>
                  <a:gd name="T1" fmla="*/ 1 h 66"/>
                  <a:gd name="T2" fmla="*/ 1 w 61"/>
                  <a:gd name="T3" fmla="*/ 1 h 66"/>
                  <a:gd name="T4" fmla="*/ 1 w 61"/>
                  <a:gd name="T5" fmla="*/ 1 h 66"/>
                  <a:gd name="T6" fmla="*/ 1 w 61"/>
                  <a:gd name="T7" fmla="*/ 1 h 66"/>
                  <a:gd name="T8" fmla="*/ 1 w 61"/>
                  <a:gd name="T9" fmla="*/ 1 h 66"/>
                  <a:gd name="T10" fmla="*/ 1 w 61"/>
                  <a:gd name="T11" fmla="*/ 1 h 66"/>
                  <a:gd name="T12" fmla="*/ 1 w 61"/>
                  <a:gd name="T13" fmla="*/ 1 h 66"/>
                  <a:gd name="T14" fmla="*/ 1 w 61"/>
                  <a:gd name="T15" fmla="*/ 1 h 66"/>
                  <a:gd name="T16" fmla="*/ 1 w 61"/>
                  <a:gd name="T17" fmla="*/ 1 h 66"/>
                  <a:gd name="T18" fmla="*/ 1 w 61"/>
                  <a:gd name="T19" fmla="*/ 1 h 66"/>
                  <a:gd name="T20" fmla="*/ 1 w 61"/>
                  <a:gd name="T21" fmla="*/ 1 h 66"/>
                  <a:gd name="T22" fmla="*/ 1 w 61"/>
                  <a:gd name="T23" fmla="*/ 1 h 66"/>
                  <a:gd name="T24" fmla="*/ 1 w 61"/>
                  <a:gd name="T25" fmla="*/ 1 h 66"/>
                  <a:gd name="T26" fmla="*/ 1 w 61"/>
                  <a:gd name="T27" fmla="*/ 0 h 66"/>
                  <a:gd name="T28" fmla="*/ 1 w 61"/>
                  <a:gd name="T29" fmla="*/ 1 h 66"/>
                  <a:gd name="T30" fmla="*/ 1 w 61"/>
                  <a:gd name="T31" fmla="*/ 1 h 66"/>
                  <a:gd name="T32" fmla="*/ 0 w 61"/>
                  <a:gd name="T33" fmla="*/ 1 h 66"/>
                  <a:gd name="T34" fmla="*/ 1 w 61"/>
                  <a:gd name="T35" fmla="*/ 1 h 66"/>
                  <a:gd name="T36" fmla="*/ 1 w 61"/>
                  <a:gd name="T37" fmla="*/ 1 h 66"/>
                  <a:gd name="T38" fmla="*/ 1 w 61"/>
                  <a:gd name="T39" fmla="*/ 1 h 66"/>
                  <a:gd name="T40" fmla="*/ 1 w 61"/>
                  <a:gd name="T41" fmla="*/ 1 h 66"/>
                  <a:gd name="T42" fmla="*/ 1 w 61"/>
                  <a:gd name="T43" fmla="*/ 1 h 66"/>
                  <a:gd name="T44" fmla="*/ 1 w 61"/>
                  <a:gd name="T45" fmla="*/ 1 h 66"/>
                  <a:gd name="T46" fmla="*/ 1 w 61"/>
                  <a:gd name="T47" fmla="*/ 1 h 66"/>
                  <a:gd name="T48" fmla="*/ 1 w 61"/>
                  <a:gd name="T49" fmla="*/ 1 h 6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61" h="66">
                    <a:moveTo>
                      <a:pt x="53" y="66"/>
                    </a:moveTo>
                    <a:lnTo>
                      <a:pt x="57" y="61"/>
                    </a:lnTo>
                    <a:lnTo>
                      <a:pt x="59" y="56"/>
                    </a:lnTo>
                    <a:lnTo>
                      <a:pt x="60" y="52"/>
                    </a:lnTo>
                    <a:lnTo>
                      <a:pt x="61" y="47"/>
                    </a:lnTo>
                    <a:lnTo>
                      <a:pt x="61" y="39"/>
                    </a:lnTo>
                    <a:lnTo>
                      <a:pt x="60" y="31"/>
                    </a:lnTo>
                    <a:lnTo>
                      <a:pt x="58" y="24"/>
                    </a:lnTo>
                    <a:lnTo>
                      <a:pt x="55" y="17"/>
                    </a:lnTo>
                    <a:lnTo>
                      <a:pt x="50" y="11"/>
                    </a:lnTo>
                    <a:lnTo>
                      <a:pt x="43" y="7"/>
                    </a:lnTo>
                    <a:lnTo>
                      <a:pt x="36" y="3"/>
                    </a:lnTo>
                    <a:lnTo>
                      <a:pt x="29" y="1"/>
                    </a:lnTo>
                    <a:lnTo>
                      <a:pt x="21" y="0"/>
                    </a:lnTo>
                    <a:lnTo>
                      <a:pt x="13" y="1"/>
                    </a:lnTo>
                    <a:lnTo>
                      <a:pt x="6" y="3"/>
                    </a:lnTo>
                    <a:lnTo>
                      <a:pt x="0" y="7"/>
                    </a:lnTo>
                    <a:lnTo>
                      <a:pt x="2" y="9"/>
                    </a:lnTo>
                    <a:lnTo>
                      <a:pt x="5" y="14"/>
                    </a:lnTo>
                    <a:lnTo>
                      <a:pt x="11" y="22"/>
                    </a:lnTo>
                    <a:lnTo>
                      <a:pt x="19" y="31"/>
                    </a:lnTo>
                    <a:lnTo>
                      <a:pt x="27" y="41"/>
                    </a:lnTo>
                    <a:lnTo>
                      <a:pt x="35" y="51"/>
                    </a:lnTo>
                    <a:lnTo>
                      <a:pt x="44" y="59"/>
                    </a:lnTo>
                    <a:lnTo>
                      <a:pt x="53" y="66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0388" name="Freeform 57"/>
              <p:cNvSpPr/>
              <p:nvPr/>
            </p:nvSpPr>
            <p:spPr bwMode="auto">
              <a:xfrm>
                <a:off x="4852" y="4125"/>
                <a:ext cx="17" cy="17"/>
              </a:xfrm>
              <a:custGeom>
                <a:avLst/>
                <a:gdLst>
                  <a:gd name="T0" fmla="*/ 1 w 34"/>
                  <a:gd name="T1" fmla="*/ 1 h 34"/>
                  <a:gd name="T2" fmla="*/ 1 w 34"/>
                  <a:gd name="T3" fmla="*/ 1 h 34"/>
                  <a:gd name="T4" fmla="*/ 1 w 34"/>
                  <a:gd name="T5" fmla="*/ 1 h 34"/>
                  <a:gd name="T6" fmla="*/ 1 w 34"/>
                  <a:gd name="T7" fmla="*/ 1 h 34"/>
                  <a:gd name="T8" fmla="*/ 1 w 34"/>
                  <a:gd name="T9" fmla="*/ 1 h 34"/>
                  <a:gd name="T10" fmla="*/ 1 w 34"/>
                  <a:gd name="T11" fmla="*/ 1 h 34"/>
                  <a:gd name="T12" fmla="*/ 1 w 34"/>
                  <a:gd name="T13" fmla="*/ 1 h 34"/>
                  <a:gd name="T14" fmla="*/ 1 w 34"/>
                  <a:gd name="T15" fmla="*/ 1 h 34"/>
                  <a:gd name="T16" fmla="*/ 1 w 34"/>
                  <a:gd name="T17" fmla="*/ 1 h 34"/>
                  <a:gd name="T18" fmla="*/ 1 w 34"/>
                  <a:gd name="T19" fmla="*/ 0 h 34"/>
                  <a:gd name="T20" fmla="*/ 1 w 34"/>
                  <a:gd name="T21" fmla="*/ 1 h 34"/>
                  <a:gd name="T22" fmla="*/ 1 w 34"/>
                  <a:gd name="T23" fmla="*/ 1 h 34"/>
                  <a:gd name="T24" fmla="*/ 0 w 34"/>
                  <a:gd name="T25" fmla="*/ 1 h 34"/>
                  <a:gd name="T26" fmla="*/ 0 w 34"/>
                  <a:gd name="T27" fmla="*/ 1 h 34"/>
                  <a:gd name="T28" fmla="*/ 1 w 34"/>
                  <a:gd name="T29" fmla="*/ 1 h 34"/>
                  <a:gd name="T30" fmla="*/ 1 w 34"/>
                  <a:gd name="T31" fmla="*/ 1 h 34"/>
                  <a:gd name="T32" fmla="*/ 1 w 34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4">
                    <a:moveTo>
                      <a:pt x="12" y="34"/>
                    </a:moveTo>
                    <a:lnTo>
                      <a:pt x="19" y="34"/>
                    </a:lnTo>
                    <a:lnTo>
                      <a:pt x="24" y="33"/>
                    </a:lnTo>
                    <a:lnTo>
                      <a:pt x="29" y="28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2" y="10"/>
                    </a:lnTo>
                    <a:lnTo>
                      <a:pt x="28" y="5"/>
                    </a:lnTo>
                    <a:lnTo>
                      <a:pt x="22" y="2"/>
                    </a:lnTo>
                    <a:lnTo>
                      <a:pt x="15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6" y="30"/>
                    </a:lnTo>
                    <a:lnTo>
                      <a:pt x="12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0389" name="Freeform 58"/>
              <p:cNvSpPr/>
              <p:nvPr/>
            </p:nvSpPr>
            <p:spPr bwMode="auto">
              <a:xfrm>
                <a:off x="4885" y="4152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0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1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1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8" y="3"/>
                    </a:lnTo>
                    <a:lnTo>
                      <a:pt x="22" y="0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1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0390" name="Freeform 59"/>
              <p:cNvSpPr/>
              <p:nvPr/>
            </p:nvSpPr>
            <p:spPr bwMode="auto">
              <a:xfrm>
                <a:off x="4701" y="4202"/>
                <a:ext cx="17" cy="17"/>
              </a:xfrm>
              <a:custGeom>
                <a:avLst/>
                <a:gdLst>
                  <a:gd name="T0" fmla="*/ 1 w 34"/>
                  <a:gd name="T1" fmla="*/ 1 h 33"/>
                  <a:gd name="T2" fmla="*/ 1 w 34"/>
                  <a:gd name="T3" fmla="*/ 1 h 33"/>
                  <a:gd name="T4" fmla="*/ 1 w 34"/>
                  <a:gd name="T5" fmla="*/ 1 h 33"/>
                  <a:gd name="T6" fmla="*/ 1 w 34"/>
                  <a:gd name="T7" fmla="*/ 1 h 33"/>
                  <a:gd name="T8" fmla="*/ 1 w 34"/>
                  <a:gd name="T9" fmla="*/ 1 h 33"/>
                  <a:gd name="T10" fmla="*/ 1 w 34"/>
                  <a:gd name="T11" fmla="*/ 1 h 33"/>
                  <a:gd name="T12" fmla="*/ 1 w 34"/>
                  <a:gd name="T13" fmla="*/ 1 h 33"/>
                  <a:gd name="T14" fmla="*/ 1 w 34"/>
                  <a:gd name="T15" fmla="*/ 1 h 33"/>
                  <a:gd name="T16" fmla="*/ 1 w 34"/>
                  <a:gd name="T17" fmla="*/ 1 h 33"/>
                  <a:gd name="T18" fmla="*/ 1 w 34"/>
                  <a:gd name="T19" fmla="*/ 0 h 33"/>
                  <a:gd name="T20" fmla="*/ 1 w 34"/>
                  <a:gd name="T21" fmla="*/ 1 h 33"/>
                  <a:gd name="T22" fmla="*/ 1 w 34"/>
                  <a:gd name="T23" fmla="*/ 1 h 33"/>
                  <a:gd name="T24" fmla="*/ 1 w 34"/>
                  <a:gd name="T25" fmla="*/ 1 h 33"/>
                  <a:gd name="T26" fmla="*/ 0 w 34"/>
                  <a:gd name="T27" fmla="*/ 1 h 33"/>
                  <a:gd name="T28" fmla="*/ 1 w 34"/>
                  <a:gd name="T29" fmla="*/ 1 h 33"/>
                  <a:gd name="T30" fmla="*/ 1 w 34"/>
                  <a:gd name="T31" fmla="*/ 1 h 33"/>
                  <a:gd name="T32" fmla="*/ 1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3"/>
                    </a:moveTo>
                    <a:lnTo>
                      <a:pt x="19" y="33"/>
                    </a:lnTo>
                    <a:lnTo>
                      <a:pt x="25" y="32"/>
                    </a:lnTo>
                    <a:lnTo>
                      <a:pt x="29" y="28"/>
                    </a:lnTo>
                    <a:lnTo>
                      <a:pt x="33" y="22"/>
                    </a:lnTo>
                    <a:lnTo>
                      <a:pt x="34" y="16"/>
                    </a:lnTo>
                    <a:lnTo>
                      <a:pt x="33" y="9"/>
                    </a:lnTo>
                    <a:lnTo>
                      <a:pt x="28" y="5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10" y="2"/>
                    </a:lnTo>
                    <a:lnTo>
                      <a:pt x="5" y="6"/>
                    </a:lnTo>
                    <a:lnTo>
                      <a:pt x="2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30"/>
                    </a:lnTo>
                    <a:lnTo>
                      <a:pt x="12" y="3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0391" name="Freeform 60"/>
              <p:cNvSpPr/>
              <p:nvPr/>
            </p:nvSpPr>
            <p:spPr bwMode="auto">
              <a:xfrm>
                <a:off x="4742" y="4201"/>
                <a:ext cx="16" cy="17"/>
              </a:xfrm>
              <a:custGeom>
                <a:avLst/>
                <a:gdLst>
                  <a:gd name="T0" fmla="*/ 0 w 34"/>
                  <a:gd name="T1" fmla="*/ 1 h 33"/>
                  <a:gd name="T2" fmla="*/ 0 w 34"/>
                  <a:gd name="T3" fmla="*/ 1 h 33"/>
                  <a:gd name="T4" fmla="*/ 0 w 34"/>
                  <a:gd name="T5" fmla="*/ 1 h 33"/>
                  <a:gd name="T6" fmla="*/ 0 w 34"/>
                  <a:gd name="T7" fmla="*/ 1 h 33"/>
                  <a:gd name="T8" fmla="*/ 0 w 34"/>
                  <a:gd name="T9" fmla="*/ 1 h 33"/>
                  <a:gd name="T10" fmla="*/ 0 w 34"/>
                  <a:gd name="T11" fmla="*/ 1 h 33"/>
                  <a:gd name="T12" fmla="*/ 0 w 34"/>
                  <a:gd name="T13" fmla="*/ 1 h 33"/>
                  <a:gd name="T14" fmla="*/ 0 w 34"/>
                  <a:gd name="T15" fmla="*/ 1 h 33"/>
                  <a:gd name="T16" fmla="*/ 0 w 34"/>
                  <a:gd name="T17" fmla="*/ 1 h 33"/>
                  <a:gd name="T18" fmla="*/ 0 w 34"/>
                  <a:gd name="T19" fmla="*/ 0 h 33"/>
                  <a:gd name="T20" fmla="*/ 0 w 34"/>
                  <a:gd name="T21" fmla="*/ 1 h 33"/>
                  <a:gd name="T22" fmla="*/ 0 w 34"/>
                  <a:gd name="T23" fmla="*/ 1 h 33"/>
                  <a:gd name="T24" fmla="*/ 0 w 34"/>
                  <a:gd name="T25" fmla="*/ 1 h 33"/>
                  <a:gd name="T26" fmla="*/ 0 w 34"/>
                  <a:gd name="T27" fmla="*/ 1 h 33"/>
                  <a:gd name="T28" fmla="*/ 0 w 34"/>
                  <a:gd name="T29" fmla="*/ 1 h 33"/>
                  <a:gd name="T30" fmla="*/ 0 w 34"/>
                  <a:gd name="T31" fmla="*/ 1 h 33"/>
                  <a:gd name="T32" fmla="*/ 0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2"/>
                    </a:moveTo>
                    <a:lnTo>
                      <a:pt x="19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1" y="9"/>
                    </a:lnTo>
                    <a:lnTo>
                      <a:pt x="28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0392" name="Freeform 61"/>
              <p:cNvSpPr/>
              <p:nvPr/>
            </p:nvSpPr>
            <p:spPr bwMode="auto">
              <a:xfrm>
                <a:off x="4782" y="4209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1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5" y="29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0393" name="Freeform 62"/>
              <p:cNvSpPr/>
              <p:nvPr/>
            </p:nvSpPr>
            <p:spPr bwMode="auto">
              <a:xfrm>
                <a:off x="4820" y="4226"/>
                <a:ext cx="17" cy="17"/>
              </a:xfrm>
              <a:custGeom>
                <a:avLst/>
                <a:gdLst>
                  <a:gd name="T0" fmla="*/ 1 w 33"/>
                  <a:gd name="T1" fmla="*/ 1 h 34"/>
                  <a:gd name="T2" fmla="*/ 1 w 33"/>
                  <a:gd name="T3" fmla="*/ 1 h 34"/>
                  <a:gd name="T4" fmla="*/ 1 w 33"/>
                  <a:gd name="T5" fmla="*/ 1 h 34"/>
                  <a:gd name="T6" fmla="*/ 1 w 33"/>
                  <a:gd name="T7" fmla="*/ 1 h 34"/>
                  <a:gd name="T8" fmla="*/ 1 w 33"/>
                  <a:gd name="T9" fmla="*/ 1 h 34"/>
                  <a:gd name="T10" fmla="*/ 1 w 33"/>
                  <a:gd name="T11" fmla="*/ 1 h 34"/>
                  <a:gd name="T12" fmla="*/ 1 w 33"/>
                  <a:gd name="T13" fmla="*/ 1 h 34"/>
                  <a:gd name="T14" fmla="*/ 1 w 33"/>
                  <a:gd name="T15" fmla="*/ 1 h 34"/>
                  <a:gd name="T16" fmla="*/ 1 w 33"/>
                  <a:gd name="T17" fmla="*/ 1 h 34"/>
                  <a:gd name="T18" fmla="*/ 1 w 33"/>
                  <a:gd name="T19" fmla="*/ 0 h 34"/>
                  <a:gd name="T20" fmla="*/ 1 w 33"/>
                  <a:gd name="T21" fmla="*/ 1 h 34"/>
                  <a:gd name="T22" fmla="*/ 1 w 33"/>
                  <a:gd name="T23" fmla="*/ 1 h 34"/>
                  <a:gd name="T24" fmla="*/ 1 w 33"/>
                  <a:gd name="T25" fmla="*/ 1 h 34"/>
                  <a:gd name="T26" fmla="*/ 0 w 33"/>
                  <a:gd name="T27" fmla="*/ 1 h 34"/>
                  <a:gd name="T28" fmla="*/ 1 w 33"/>
                  <a:gd name="T29" fmla="*/ 1 h 34"/>
                  <a:gd name="T30" fmla="*/ 1 w 33"/>
                  <a:gd name="T31" fmla="*/ 1 h 34"/>
                  <a:gd name="T32" fmla="*/ 1 w 33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4">
                    <a:moveTo>
                      <a:pt x="11" y="34"/>
                    </a:moveTo>
                    <a:lnTo>
                      <a:pt x="18" y="34"/>
                    </a:lnTo>
                    <a:lnTo>
                      <a:pt x="24" y="33"/>
                    </a:lnTo>
                    <a:lnTo>
                      <a:pt x="30" y="28"/>
                    </a:lnTo>
                    <a:lnTo>
                      <a:pt x="33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7" y="5"/>
                    </a:lnTo>
                    <a:lnTo>
                      <a:pt x="22" y="1"/>
                    </a:lnTo>
                    <a:lnTo>
                      <a:pt x="16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1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5" y="30"/>
                    </a:lnTo>
                    <a:lnTo>
                      <a:pt x="11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0394" name="Freeform 63"/>
              <p:cNvSpPr/>
              <p:nvPr/>
            </p:nvSpPr>
            <p:spPr bwMode="auto">
              <a:xfrm>
                <a:off x="4853" y="4250"/>
                <a:ext cx="16" cy="16"/>
              </a:xfrm>
              <a:custGeom>
                <a:avLst/>
                <a:gdLst>
                  <a:gd name="T0" fmla="*/ 0 w 33"/>
                  <a:gd name="T1" fmla="*/ 0 h 33"/>
                  <a:gd name="T2" fmla="*/ 0 w 33"/>
                  <a:gd name="T3" fmla="*/ 0 h 33"/>
                  <a:gd name="T4" fmla="*/ 0 w 33"/>
                  <a:gd name="T5" fmla="*/ 0 h 33"/>
                  <a:gd name="T6" fmla="*/ 0 w 33"/>
                  <a:gd name="T7" fmla="*/ 0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0 h 33"/>
                  <a:gd name="T14" fmla="*/ 0 w 33"/>
                  <a:gd name="T15" fmla="*/ 0 h 33"/>
                  <a:gd name="T16" fmla="*/ 0 w 33"/>
                  <a:gd name="T17" fmla="*/ 0 h 33"/>
                  <a:gd name="T18" fmla="*/ 0 w 33"/>
                  <a:gd name="T19" fmla="*/ 0 h 33"/>
                  <a:gd name="T20" fmla="*/ 0 w 33"/>
                  <a:gd name="T21" fmla="*/ 0 h 33"/>
                  <a:gd name="T22" fmla="*/ 0 w 33"/>
                  <a:gd name="T23" fmla="*/ 0 h 33"/>
                  <a:gd name="T24" fmla="*/ 0 w 33"/>
                  <a:gd name="T25" fmla="*/ 0 h 33"/>
                  <a:gd name="T26" fmla="*/ 0 w 33"/>
                  <a:gd name="T27" fmla="*/ 0 h 33"/>
                  <a:gd name="T28" fmla="*/ 0 w 33"/>
                  <a:gd name="T29" fmla="*/ 0 h 33"/>
                  <a:gd name="T30" fmla="*/ 0 w 33"/>
                  <a:gd name="T31" fmla="*/ 0 h 33"/>
                  <a:gd name="T32" fmla="*/ 0 w 33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2" y="32"/>
                    </a:moveTo>
                    <a:lnTo>
                      <a:pt x="18" y="33"/>
                    </a:lnTo>
                    <a:lnTo>
                      <a:pt x="25" y="32"/>
                    </a:lnTo>
                    <a:lnTo>
                      <a:pt x="29" y="27"/>
                    </a:lnTo>
                    <a:lnTo>
                      <a:pt x="33" y="21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1" y="1"/>
                    </a:lnTo>
                    <a:lnTo>
                      <a:pt x="15" y="0"/>
                    </a:lnTo>
                    <a:lnTo>
                      <a:pt x="8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0395" name="Freeform 64"/>
              <p:cNvSpPr/>
              <p:nvPr/>
            </p:nvSpPr>
            <p:spPr bwMode="auto">
              <a:xfrm>
                <a:off x="4680" y="4230"/>
                <a:ext cx="188" cy="72"/>
              </a:xfrm>
              <a:custGeom>
                <a:avLst/>
                <a:gdLst>
                  <a:gd name="T0" fmla="*/ 1 w 376"/>
                  <a:gd name="T1" fmla="*/ 1 h 144"/>
                  <a:gd name="T2" fmla="*/ 1 w 376"/>
                  <a:gd name="T3" fmla="*/ 1 h 144"/>
                  <a:gd name="T4" fmla="*/ 1 w 376"/>
                  <a:gd name="T5" fmla="*/ 1 h 144"/>
                  <a:gd name="T6" fmla="*/ 1 w 376"/>
                  <a:gd name="T7" fmla="*/ 1 h 144"/>
                  <a:gd name="T8" fmla="*/ 1 w 376"/>
                  <a:gd name="T9" fmla="*/ 1 h 144"/>
                  <a:gd name="T10" fmla="*/ 1 w 376"/>
                  <a:gd name="T11" fmla="*/ 1 h 144"/>
                  <a:gd name="T12" fmla="*/ 1 w 376"/>
                  <a:gd name="T13" fmla="*/ 1 h 144"/>
                  <a:gd name="T14" fmla="*/ 1 w 376"/>
                  <a:gd name="T15" fmla="*/ 1 h 144"/>
                  <a:gd name="T16" fmla="*/ 1 w 376"/>
                  <a:gd name="T17" fmla="*/ 1 h 144"/>
                  <a:gd name="T18" fmla="*/ 1 w 376"/>
                  <a:gd name="T19" fmla="*/ 1 h 144"/>
                  <a:gd name="T20" fmla="*/ 1 w 376"/>
                  <a:gd name="T21" fmla="*/ 1 h 144"/>
                  <a:gd name="T22" fmla="*/ 1 w 376"/>
                  <a:gd name="T23" fmla="*/ 1 h 144"/>
                  <a:gd name="T24" fmla="*/ 1 w 376"/>
                  <a:gd name="T25" fmla="*/ 1 h 144"/>
                  <a:gd name="T26" fmla="*/ 1 w 376"/>
                  <a:gd name="T27" fmla="*/ 1 h 144"/>
                  <a:gd name="T28" fmla="*/ 1 w 376"/>
                  <a:gd name="T29" fmla="*/ 1 h 144"/>
                  <a:gd name="T30" fmla="*/ 1 w 376"/>
                  <a:gd name="T31" fmla="*/ 1 h 144"/>
                  <a:gd name="T32" fmla="*/ 1 w 376"/>
                  <a:gd name="T33" fmla="*/ 1 h 144"/>
                  <a:gd name="T34" fmla="*/ 1 w 376"/>
                  <a:gd name="T35" fmla="*/ 1 h 144"/>
                  <a:gd name="T36" fmla="*/ 1 w 376"/>
                  <a:gd name="T37" fmla="*/ 1 h 144"/>
                  <a:gd name="T38" fmla="*/ 1 w 376"/>
                  <a:gd name="T39" fmla="*/ 0 h 144"/>
                  <a:gd name="T40" fmla="*/ 1 w 376"/>
                  <a:gd name="T41" fmla="*/ 1 h 144"/>
                  <a:gd name="T42" fmla="*/ 1 w 376"/>
                  <a:gd name="T43" fmla="*/ 1 h 144"/>
                  <a:gd name="T44" fmla="*/ 1 w 376"/>
                  <a:gd name="T45" fmla="*/ 1 h 144"/>
                  <a:gd name="T46" fmla="*/ 1 w 376"/>
                  <a:gd name="T47" fmla="*/ 1 h 144"/>
                  <a:gd name="T48" fmla="*/ 0 w 376"/>
                  <a:gd name="T49" fmla="*/ 1 h 144"/>
                  <a:gd name="T50" fmla="*/ 1 w 376"/>
                  <a:gd name="T51" fmla="*/ 1 h 144"/>
                  <a:gd name="T52" fmla="*/ 1 w 376"/>
                  <a:gd name="T53" fmla="*/ 1 h 144"/>
                  <a:gd name="T54" fmla="*/ 1 w 376"/>
                  <a:gd name="T55" fmla="*/ 1 h 144"/>
                  <a:gd name="T56" fmla="*/ 1 w 376"/>
                  <a:gd name="T57" fmla="*/ 1 h 144"/>
                  <a:gd name="T58" fmla="*/ 1 w 376"/>
                  <a:gd name="T59" fmla="*/ 1 h 144"/>
                  <a:gd name="T60" fmla="*/ 1 w 376"/>
                  <a:gd name="T61" fmla="*/ 1 h 144"/>
                  <a:gd name="T62" fmla="*/ 1 w 376"/>
                  <a:gd name="T63" fmla="*/ 1 h 144"/>
                  <a:gd name="T64" fmla="*/ 1 w 376"/>
                  <a:gd name="T65" fmla="*/ 1 h 144"/>
                  <a:gd name="T66" fmla="*/ 1 w 376"/>
                  <a:gd name="T67" fmla="*/ 1 h 144"/>
                  <a:gd name="T68" fmla="*/ 1 w 376"/>
                  <a:gd name="T69" fmla="*/ 1 h 144"/>
                  <a:gd name="T70" fmla="*/ 1 w 376"/>
                  <a:gd name="T71" fmla="*/ 1 h 144"/>
                  <a:gd name="T72" fmla="*/ 1 w 376"/>
                  <a:gd name="T73" fmla="*/ 1 h 144"/>
                  <a:gd name="T74" fmla="*/ 1 w 376"/>
                  <a:gd name="T75" fmla="*/ 1 h 144"/>
                  <a:gd name="T76" fmla="*/ 1 w 376"/>
                  <a:gd name="T77" fmla="*/ 1 h 144"/>
                  <a:gd name="T78" fmla="*/ 1 w 376"/>
                  <a:gd name="T79" fmla="*/ 1 h 144"/>
                  <a:gd name="T80" fmla="*/ 1 w 376"/>
                  <a:gd name="T81" fmla="*/ 1 h 144"/>
                  <a:gd name="T82" fmla="*/ 1 w 376"/>
                  <a:gd name="T83" fmla="*/ 1 h 144"/>
                  <a:gd name="T84" fmla="*/ 1 w 376"/>
                  <a:gd name="T85" fmla="*/ 1 h 144"/>
                  <a:gd name="T86" fmla="*/ 1 w 376"/>
                  <a:gd name="T87" fmla="*/ 1 h 144"/>
                  <a:gd name="T88" fmla="*/ 1 w 376"/>
                  <a:gd name="T89" fmla="*/ 1 h 144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376" h="144">
                    <a:moveTo>
                      <a:pt x="340" y="144"/>
                    </a:moveTo>
                    <a:lnTo>
                      <a:pt x="344" y="141"/>
                    </a:lnTo>
                    <a:lnTo>
                      <a:pt x="349" y="137"/>
                    </a:lnTo>
                    <a:lnTo>
                      <a:pt x="353" y="134"/>
                    </a:lnTo>
                    <a:lnTo>
                      <a:pt x="358" y="130"/>
                    </a:lnTo>
                    <a:lnTo>
                      <a:pt x="363" y="127"/>
                    </a:lnTo>
                    <a:lnTo>
                      <a:pt x="367" y="122"/>
                    </a:lnTo>
                    <a:lnTo>
                      <a:pt x="372" y="119"/>
                    </a:lnTo>
                    <a:lnTo>
                      <a:pt x="376" y="114"/>
                    </a:lnTo>
                    <a:lnTo>
                      <a:pt x="358" y="95"/>
                    </a:lnTo>
                    <a:lnTo>
                      <a:pt x="337" y="76"/>
                    </a:lnTo>
                    <a:lnTo>
                      <a:pt x="314" y="60"/>
                    </a:lnTo>
                    <a:lnTo>
                      <a:pt x="291" y="46"/>
                    </a:lnTo>
                    <a:lnTo>
                      <a:pt x="266" y="34"/>
                    </a:lnTo>
                    <a:lnTo>
                      <a:pt x="239" y="23"/>
                    </a:lnTo>
                    <a:lnTo>
                      <a:pt x="213" y="15"/>
                    </a:lnTo>
                    <a:lnTo>
                      <a:pt x="186" y="9"/>
                    </a:lnTo>
                    <a:lnTo>
                      <a:pt x="160" y="5"/>
                    </a:lnTo>
                    <a:lnTo>
                      <a:pt x="133" y="1"/>
                    </a:lnTo>
                    <a:lnTo>
                      <a:pt x="108" y="0"/>
                    </a:lnTo>
                    <a:lnTo>
                      <a:pt x="83" y="1"/>
                    </a:lnTo>
                    <a:lnTo>
                      <a:pt x="60" y="4"/>
                    </a:lnTo>
                    <a:lnTo>
                      <a:pt x="38" y="7"/>
                    </a:lnTo>
                    <a:lnTo>
                      <a:pt x="17" y="13"/>
                    </a:lnTo>
                    <a:lnTo>
                      <a:pt x="0" y="20"/>
                    </a:lnTo>
                    <a:lnTo>
                      <a:pt x="4" y="32"/>
                    </a:lnTo>
                    <a:lnTo>
                      <a:pt x="9" y="45"/>
                    </a:lnTo>
                    <a:lnTo>
                      <a:pt x="15" y="58"/>
                    </a:lnTo>
                    <a:lnTo>
                      <a:pt x="21" y="69"/>
                    </a:lnTo>
                    <a:lnTo>
                      <a:pt x="40" y="60"/>
                    </a:lnTo>
                    <a:lnTo>
                      <a:pt x="61" y="54"/>
                    </a:lnTo>
                    <a:lnTo>
                      <a:pt x="83" y="50"/>
                    </a:lnTo>
                    <a:lnTo>
                      <a:pt x="106" y="47"/>
                    </a:lnTo>
                    <a:lnTo>
                      <a:pt x="128" y="47"/>
                    </a:lnTo>
                    <a:lnTo>
                      <a:pt x="151" y="49"/>
                    </a:lnTo>
                    <a:lnTo>
                      <a:pt x="174" y="52"/>
                    </a:lnTo>
                    <a:lnTo>
                      <a:pt x="197" y="58"/>
                    </a:lnTo>
                    <a:lnTo>
                      <a:pt x="219" y="65"/>
                    </a:lnTo>
                    <a:lnTo>
                      <a:pt x="241" y="73"/>
                    </a:lnTo>
                    <a:lnTo>
                      <a:pt x="261" y="82"/>
                    </a:lnTo>
                    <a:lnTo>
                      <a:pt x="280" y="92"/>
                    </a:lnTo>
                    <a:lnTo>
                      <a:pt x="298" y="104"/>
                    </a:lnTo>
                    <a:lnTo>
                      <a:pt x="314" y="117"/>
                    </a:lnTo>
                    <a:lnTo>
                      <a:pt x="328" y="130"/>
                    </a:lnTo>
                    <a:lnTo>
                      <a:pt x="340" y="144"/>
                    </a:lnTo>
                    <a:close/>
                  </a:path>
                </a:pathLst>
              </a:custGeom>
              <a:solidFill>
                <a:srgbClr val="D100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0396" name="Freeform 65"/>
              <p:cNvSpPr/>
              <p:nvPr/>
            </p:nvSpPr>
            <p:spPr bwMode="auto">
              <a:xfrm>
                <a:off x="3482" y="4271"/>
                <a:ext cx="1433" cy="69"/>
              </a:xfrm>
              <a:custGeom>
                <a:avLst/>
                <a:gdLst>
                  <a:gd name="T0" fmla="*/ 0 w 2868"/>
                  <a:gd name="T1" fmla="*/ 1 h 137"/>
                  <a:gd name="T2" fmla="*/ 0 w 2868"/>
                  <a:gd name="T3" fmla="*/ 0 h 137"/>
                  <a:gd name="T4" fmla="*/ 0 w 2868"/>
                  <a:gd name="T5" fmla="*/ 0 h 137"/>
                  <a:gd name="T6" fmla="*/ 0 w 2868"/>
                  <a:gd name="T7" fmla="*/ 1 h 137"/>
                  <a:gd name="T8" fmla="*/ 0 w 2868"/>
                  <a:gd name="T9" fmla="*/ 1 h 1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868" h="137">
                    <a:moveTo>
                      <a:pt x="2868" y="134"/>
                    </a:moveTo>
                    <a:lnTo>
                      <a:pt x="2868" y="0"/>
                    </a:lnTo>
                    <a:lnTo>
                      <a:pt x="0" y="0"/>
                    </a:lnTo>
                    <a:lnTo>
                      <a:pt x="7" y="137"/>
                    </a:lnTo>
                    <a:lnTo>
                      <a:pt x="2868" y="134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0397" name="Freeform 66"/>
              <p:cNvSpPr/>
              <p:nvPr/>
            </p:nvSpPr>
            <p:spPr bwMode="auto">
              <a:xfrm>
                <a:off x="3452" y="4178"/>
                <a:ext cx="202" cy="140"/>
              </a:xfrm>
              <a:custGeom>
                <a:avLst/>
                <a:gdLst>
                  <a:gd name="T0" fmla="*/ 1 w 404"/>
                  <a:gd name="T1" fmla="*/ 0 h 281"/>
                  <a:gd name="T2" fmla="*/ 1 w 404"/>
                  <a:gd name="T3" fmla="*/ 0 h 281"/>
                  <a:gd name="T4" fmla="*/ 1 w 404"/>
                  <a:gd name="T5" fmla="*/ 0 h 281"/>
                  <a:gd name="T6" fmla="*/ 1 w 404"/>
                  <a:gd name="T7" fmla="*/ 0 h 281"/>
                  <a:gd name="T8" fmla="*/ 1 w 404"/>
                  <a:gd name="T9" fmla="*/ 0 h 281"/>
                  <a:gd name="T10" fmla="*/ 1 w 404"/>
                  <a:gd name="T11" fmla="*/ 0 h 281"/>
                  <a:gd name="T12" fmla="*/ 1 w 404"/>
                  <a:gd name="T13" fmla="*/ 0 h 281"/>
                  <a:gd name="T14" fmla="*/ 1 w 404"/>
                  <a:gd name="T15" fmla="*/ 0 h 281"/>
                  <a:gd name="T16" fmla="*/ 1 w 404"/>
                  <a:gd name="T17" fmla="*/ 0 h 281"/>
                  <a:gd name="T18" fmla="*/ 1 w 404"/>
                  <a:gd name="T19" fmla="*/ 0 h 281"/>
                  <a:gd name="T20" fmla="*/ 1 w 404"/>
                  <a:gd name="T21" fmla="*/ 0 h 281"/>
                  <a:gd name="T22" fmla="*/ 1 w 404"/>
                  <a:gd name="T23" fmla="*/ 0 h 281"/>
                  <a:gd name="T24" fmla="*/ 1 w 404"/>
                  <a:gd name="T25" fmla="*/ 0 h 281"/>
                  <a:gd name="T26" fmla="*/ 1 w 404"/>
                  <a:gd name="T27" fmla="*/ 0 h 281"/>
                  <a:gd name="T28" fmla="*/ 1 w 404"/>
                  <a:gd name="T29" fmla="*/ 0 h 281"/>
                  <a:gd name="T30" fmla="*/ 1 w 404"/>
                  <a:gd name="T31" fmla="*/ 0 h 281"/>
                  <a:gd name="T32" fmla="*/ 1 w 404"/>
                  <a:gd name="T33" fmla="*/ 0 h 281"/>
                  <a:gd name="T34" fmla="*/ 1 w 404"/>
                  <a:gd name="T35" fmla="*/ 0 h 281"/>
                  <a:gd name="T36" fmla="*/ 1 w 404"/>
                  <a:gd name="T37" fmla="*/ 0 h 281"/>
                  <a:gd name="T38" fmla="*/ 1 w 404"/>
                  <a:gd name="T39" fmla="*/ 0 h 281"/>
                  <a:gd name="T40" fmla="*/ 1 w 404"/>
                  <a:gd name="T41" fmla="*/ 0 h 281"/>
                  <a:gd name="T42" fmla="*/ 1 w 404"/>
                  <a:gd name="T43" fmla="*/ 0 h 281"/>
                  <a:gd name="T44" fmla="*/ 1 w 404"/>
                  <a:gd name="T45" fmla="*/ 0 h 281"/>
                  <a:gd name="T46" fmla="*/ 1 w 404"/>
                  <a:gd name="T47" fmla="*/ 0 h 281"/>
                  <a:gd name="T48" fmla="*/ 1 w 404"/>
                  <a:gd name="T49" fmla="*/ 0 h 281"/>
                  <a:gd name="T50" fmla="*/ 1 w 404"/>
                  <a:gd name="T51" fmla="*/ 0 h 281"/>
                  <a:gd name="T52" fmla="*/ 1 w 404"/>
                  <a:gd name="T53" fmla="*/ 0 h 281"/>
                  <a:gd name="T54" fmla="*/ 1 w 404"/>
                  <a:gd name="T55" fmla="*/ 0 h 281"/>
                  <a:gd name="T56" fmla="*/ 1 w 404"/>
                  <a:gd name="T57" fmla="*/ 0 h 281"/>
                  <a:gd name="T58" fmla="*/ 1 w 404"/>
                  <a:gd name="T59" fmla="*/ 0 h 281"/>
                  <a:gd name="T60" fmla="*/ 1 w 404"/>
                  <a:gd name="T61" fmla="*/ 0 h 281"/>
                  <a:gd name="T62" fmla="*/ 1 w 404"/>
                  <a:gd name="T63" fmla="*/ 0 h 281"/>
                  <a:gd name="T64" fmla="*/ 1 w 404"/>
                  <a:gd name="T65" fmla="*/ 0 h 281"/>
                  <a:gd name="T66" fmla="*/ 1 w 404"/>
                  <a:gd name="T67" fmla="*/ 0 h 281"/>
                  <a:gd name="T68" fmla="*/ 1 w 404"/>
                  <a:gd name="T69" fmla="*/ 0 h 281"/>
                  <a:gd name="T70" fmla="*/ 1 w 404"/>
                  <a:gd name="T71" fmla="*/ 0 h 281"/>
                  <a:gd name="T72" fmla="*/ 1 w 404"/>
                  <a:gd name="T73" fmla="*/ 0 h 281"/>
                  <a:gd name="T74" fmla="*/ 1 w 404"/>
                  <a:gd name="T75" fmla="*/ 0 h 281"/>
                  <a:gd name="T76" fmla="*/ 1 w 404"/>
                  <a:gd name="T77" fmla="*/ 0 h 281"/>
                  <a:gd name="T78" fmla="*/ 1 w 404"/>
                  <a:gd name="T79" fmla="*/ 0 h 281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4" h="281">
                    <a:moveTo>
                      <a:pt x="339" y="270"/>
                    </a:moveTo>
                    <a:lnTo>
                      <a:pt x="323" y="270"/>
                    </a:lnTo>
                    <a:lnTo>
                      <a:pt x="306" y="271"/>
                    </a:lnTo>
                    <a:lnTo>
                      <a:pt x="290" y="271"/>
                    </a:lnTo>
                    <a:lnTo>
                      <a:pt x="274" y="271"/>
                    </a:lnTo>
                    <a:lnTo>
                      <a:pt x="258" y="273"/>
                    </a:lnTo>
                    <a:lnTo>
                      <a:pt x="241" y="273"/>
                    </a:lnTo>
                    <a:lnTo>
                      <a:pt x="225" y="274"/>
                    </a:lnTo>
                    <a:lnTo>
                      <a:pt x="209" y="274"/>
                    </a:lnTo>
                    <a:lnTo>
                      <a:pt x="194" y="275"/>
                    </a:lnTo>
                    <a:lnTo>
                      <a:pt x="178" y="276"/>
                    </a:lnTo>
                    <a:lnTo>
                      <a:pt x="163" y="276"/>
                    </a:lnTo>
                    <a:lnTo>
                      <a:pt x="148" y="277"/>
                    </a:lnTo>
                    <a:lnTo>
                      <a:pt x="133" y="278"/>
                    </a:lnTo>
                    <a:lnTo>
                      <a:pt x="118" y="279"/>
                    </a:lnTo>
                    <a:lnTo>
                      <a:pt x="103" y="279"/>
                    </a:lnTo>
                    <a:lnTo>
                      <a:pt x="89" y="281"/>
                    </a:lnTo>
                    <a:lnTo>
                      <a:pt x="86" y="258"/>
                    </a:lnTo>
                    <a:lnTo>
                      <a:pt x="80" y="233"/>
                    </a:lnTo>
                    <a:lnTo>
                      <a:pt x="72" y="209"/>
                    </a:lnTo>
                    <a:lnTo>
                      <a:pt x="62" y="185"/>
                    </a:lnTo>
                    <a:lnTo>
                      <a:pt x="49" y="163"/>
                    </a:lnTo>
                    <a:lnTo>
                      <a:pt x="34" y="142"/>
                    </a:lnTo>
                    <a:lnTo>
                      <a:pt x="18" y="125"/>
                    </a:lnTo>
                    <a:lnTo>
                      <a:pt x="0" y="112"/>
                    </a:lnTo>
                    <a:lnTo>
                      <a:pt x="20" y="118"/>
                    </a:lnTo>
                    <a:lnTo>
                      <a:pt x="40" y="127"/>
                    </a:lnTo>
                    <a:lnTo>
                      <a:pt x="57" y="139"/>
                    </a:lnTo>
                    <a:lnTo>
                      <a:pt x="73" y="155"/>
                    </a:lnTo>
                    <a:lnTo>
                      <a:pt x="89" y="173"/>
                    </a:lnTo>
                    <a:lnTo>
                      <a:pt x="103" y="196"/>
                    </a:lnTo>
                    <a:lnTo>
                      <a:pt x="118" y="223"/>
                    </a:lnTo>
                    <a:lnTo>
                      <a:pt x="133" y="254"/>
                    </a:lnTo>
                    <a:lnTo>
                      <a:pt x="140" y="223"/>
                    </a:lnTo>
                    <a:lnTo>
                      <a:pt x="142" y="188"/>
                    </a:lnTo>
                    <a:lnTo>
                      <a:pt x="142" y="153"/>
                    </a:lnTo>
                    <a:lnTo>
                      <a:pt x="139" y="116"/>
                    </a:lnTo>
                    <a:lnTo>
                      <a:pt x="133" y="81"/>
                    </a:lnTo>
                    <a:lnTo>
                      <a:pt x="125" y="50"/>
                    </a:lnTo>
                    <a:lnTo>
                      <a:pt x="115" y="23"/>
                    </a:lnTo>
                    <a:lnTo>
                      <a:pt x="102" y="5"/>
                    </a:lnTo>
                    <a:lnTo>
                      <a:pt x="121" y="18"/>
                    </a:lnTo>
                    <a:lnTo>
                      <a:pt x="140" y="34"/>
                    </a:lnTo>
                    <a:lnTo>
                      <a:pt x="157" y="53"/>
                    </a:lnTo>
                    <a:lnTo>
                      <a:pt x="174" y="78"/>
                    </a:lnTo>
                    <a:lnTo>
                      <a:pt x="188" y="106"/>
                    </a:lnTo>
                    <a:lnTo>
                      <a:pt x="201" y="141"/>
                    </a:lnTo>
                    <a:lnTo>
                      <a:pt x="212" y="183"/>
                    </a:lnTo>
                    <a:lnTo>
                      <a:pt x="218" y="231"/>
                    </a:lnTo>
                    <a:lnTo>
                      <a:pt x="229" y="208"/>
                    </a:lnTo>
                    <a:lnTo>
                      <a:pt x="237" y="183"/>
                    </a:lnTo>
                    <a:lnTo>
                      <a:pt x="243" y="154"/>
                    </a:lnTo>
                    <a:lnTo>
                      <a:pt x="245" y="124"/>
                    </a:lnTo>
                    <a:lnTo>
                      <a:pt x="245" y="93"/>
                    </a:lnTo>
                    <a:lnTo>
                      <a:pt x="241" y="62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0" y="30"/>
                    </a:lnTo>
                    <a:lnTo>
                      <a:pt x="255" y="57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8" y="128"/>
                    </a:lnTo>
                    <a:lnTo>
                      <a:pt x="294" y="151"/>
                    </a:lnTo>
                    <a:lnTo>
                      <a:pt x="298" y="173"/>
                    </a:lnTo>
                    <a:lnTo>
                      <a:pt x="299" y="195"/>
                    </a:lnTo>
                    <a:lnTo>
                      <a:pt x="312" y="173"/>
                    </a:lnTo>
                    <a:lnTo>
                      <a:pt x="326" y="148"/>
                    </a:lnTo>
                    <a:lnTo>
                      <a:pt x="340" y="121"/>
                    </a:lnTo>
                    <a:lnTo>
                      <a:pt x="354" y="94"/>
                    </a:lnTo>
                    <a:lnTo>
                      <a:pt x="366" y="67"/>
                    </a:lnTo>
                    <a:lnTo>
                      <a:pt x="375" y="42"/>
                    </a:lnTo>
                    <a:lnTo>
                      <a:pt x="382" y="20"/>
                    </a:lnTo>
                    <a:lnTo>
                      <a:pt x="384" y="3"/>
                    </a:lnTo>
                    <a:lnTo>
                      <a:pt x="392" y="27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4" y="112"/>
                    </a:lnTo>
                    <a:lnTo>
                      <a:pt x="398" y="146"/>
                    </a:lnTo>
                    <a:lnTo>
                      <a:pt x="388" y="184"/>
                    </a:lnTo>
                    <a:lnTo>
                      <a:pt x="368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0398" name="Freeform 67"/>
              <p:cNvSpPr/>
              <p:nvPr/>
            </p:nvSpPr>
            <p:spPr bwMode="auto">
              <a:xfrm>
                <a:off x="4880" y="4200"/>
                <a:ext cx="51" cy="71"/>
              </a:xfrm>
              <a:custGeom>
                <a:avLst/>
                <a:gdLst>
                  <a:gd name="T0" fmla="*/ 1 w 102"/>
                  <a:gd name="T1" fmla="*/ 1 h 142"/>
                  <a:gd name="T2" fmla="*/ 0 w 102"/>
                  <a:gd name="T3" fmla="*/ 1 h 142"/>
                  <a:gd name="T4" fmla="*/ 1 w 102"/>
                  <a:gd name="T5" fmla="*/ 1 h 142"/>
                  <a:gd name="T6" fmla="*/ 1 w 102"/>
                  <a:gd name="T7" fmla="*/ 1 h 142"/>
                  <a:gd name="T8" fmla="*/ 1 w 102"/>
                  <a:gd name="T9" fmla="*/ 1 h 142"/>
                  <a:gd name="T10" fmla="*/ 1 w 102"/>
                  <a:gd name="T11" fmla="*/ 1 h 142"/>
                  <a:gd name="T12" fmla="*/ 1 w 102"/>
                  <a:gd name="T13" fmla="*/ 1 h 142"/>
                  <a:gd name="T14" fmla="*/ 1 w 102"/>
                  <a:gd name="T15" fmla="*/ 1 h 142"/>
                  <a:gd name="T16" fmla="*/ 1 w 102"/>
                  <a:gd name="T17" fmla="*/ 1 h 142"/>
                  <a:gd name="T18" fmla="*/ 1 w 102"/>
                  <a:gd name="T19" fmla="*/ 0 h 142"/>
                  <a:gd name="T20" fmla="*/ 1 w 102"/>
                  <a:gd name="T21" fmla="*/ 1 h 142"/>
                  <a:gd name="T22" fmla="*/ 1 w 102"/>
                  <a:gd name="T23" fmla="*/ 1 h 142"/>
                  <a:gd name="T24" fmla="*/ 1 w 102"/>
                  <a:gd name="T25" fmla="*/ 1 h 142"/>
                  <a:gd name="T26" fmla="*/ 1 w 102"/>
                  <a:gd name="T27" fmla="*/ 1 h 14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2" h="142">
                    <a:moveTo>
                      <a:pt x="71" y="142"/>
                    </a:moveTo>
                    <a:lnTo>
                      <a:pt x="0" y="142"/>
                    </a:lnTo>
                    <a:lnTo>
                      <a:pt x="6" y="123"/>
                    </a:lnTo>
                    <a:lnTo>
                      <a:pt x="16" y="102"/>
                    </a:lnTo>
                    <a:lnTo>
                      <a:pt x="27" y="82"/>
                    </a:lnTo>
                    <a:lnTo>
                      <a:pt x="41" y="61"/>
                    </a:lnTo>
                    <a:lnTo>
                      <a:pt x="56" y="43"/>
                    </a:lnTo>
                    <a:lnTo>
                      <a:pt x="71" y="26"/>
                    </a:lnTo>
                    <a:lnTo>
                      <a:pt x="87" y="12"/>
                    </a:lnTo>
                    <a:lnTo>
                      <a:pt x="102" y="0"/>
                    </a:lnTo>
                    <a:lnTo>
                      <a:pt x="84" y="41"/>
                    </a:lnTo>
                    <a:lnTo>
                      <a:pt x="74" y="78"/>
                    </a:lnTo>
                    <a:lnTo>
                      <a:pt x="71" y="112"/>
                    </a:lnTo>
                    <a:lnTo>
                      <a:pt x="71" y="14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0399" name="Freeform 68"/>
              <p:cNvSpPr/>
              <p:nvPr/>
            </p:nvSpPr>
            <p:spPr bwMode="auto">
              <a:xfrm>
                <a:off x="3666" y="4127"/>
                <a:ext cx="558" cy="206"/>
              </a:xfrm>
              <a:custGeom>
                <a:avLst/>
                <a:gdLst>
                  <a:gd name="T0" fmla="*/ 0 w 1117"/>
                  <a:gd name="T1" fmla="*/ 1 h 412"/>
                  <a:gd name="T2" fmla="*/ 0 w 1117"/>
                  <a:gd name="T3" fmla="*/ 1 h 412"/>
                  <a:gd name="T4" fmla="*/ 0 w 1117"/>
                  <a:gd name="T5" fmla="*/ 1 h 412"/>
                  <a:gd name="T6" fmla="*/ 0 w 1117"/>
                  <a:gd name="T7" fmla="*/ 1 h 412"/>
                  <a:gd name="T8" fmla="*/ 0 w 1117"/>
                  <a:gd name="T9" fmla="*/ 1 h 412"/>
                  <a:gd name="T10" fmla="*/ 0 w 1117"/>
                  <a:gd name="T11" fmla="*/ 1 h 412"/>
                  <a:gd name="T12" fmla="*/ 0 w 1117"/>
                  <a:gd name="T13" fmla="*/ 1 h 412"/>
                  <a:gd name="T14" fmla="*/ 0 w 1117"/>
                  <a:gd name="T15" fmla="*/ 1 h 412"/>
                  <a:gd name="T16" fmla="*/ 0 w 1117"/>
                  <a:gd name="T17" fmla="*/ 1 h 412"/>
                  <a:gd name="T18" fmla="*/ 0 w 1117"/>
                  <a:gd name="T19" fmla="*/ 1 h 412"/>
                  <a:gd name="T20" fmla="*/ 0 w 1117"/>
                  <a:gd name="T21" fmla="*/ 1 h 412"/>
                  <a:gd name="T22" fmla="*/ 0 w 1117"/>
                  <a:gd name="T23" fmla="*/ 1 h 412"/>
                  <a:gd name="T24" fmla="*/ 0 w 1117"/>
                  <a:gd name="T25" fmla="*/ 1 h 412"/>
                  <a:gd name="T26" fmla="*/ 0 w 1117"/>
                  <a:gd name="T27" fmla="*/ 1 h 412"/>
                  <a:gd name="T28" fmla="*/ 0 w 1117"/>
                  <a:gd name="T29" fmla="*/ 1 h 412"/>
                  <a:gd name="T30" fmla="*/ 0 w 1117"/>
                  <a:gd name="T31" fmla="*/ 1 h 412"/>
                  <a:gd name="T32" fmla="*/ 0 w 1117"/>
                  <a:gd name="T33" fmla="*/ 1 h 412"/>
                  <a:gd name="T34" fmla="*/ 0 w 1117"/>
                  <a:gd name="T35" fmla="*/ 1 h 412"/>
                  <a:gd name="T36" fmla="*/ 0 w 1117"/>
                  <a:gd name="T37" fmla="*/ 1 h 412"/>
                  <a:gd name="T38" fmla="*/ 0 w 1117"/>
                  <a:gd name="T39" fmla="*/ 1 h 412"/>
                  <a:gd name="T40" fmla="*/ 0 w 1117"/>
                  <a:gd name="T41" fmla="*/ 1 h 412"/>
                  <a:gd name="T42" fmla="*/ 0 w 1117"/>
                  <a:gd name="T43" fmla="*/ 1 h 412"/>
                  <a:gd name="T44" fmla="*/ 0 w 1117"/>
                  <a:gd name="T45" fmla="*/ 1 h 412"/>
                  <a:gd name="T46" fmla="*/ 0 w 1117"/>
                  <a:gd name="T47" fmla="*/ 1 h 412"/>
                  <a:gd name="T48" fmla="*/ 0 w 1117"/>
                  <a:gd name="T49" fmla="*/ 1 h 412"/>
                  <a:gd name="T50" fmla="*/ 0 w 1117"/>
                  <a:gd name="T51" fmla="*/ 1 h 412"/>
                  <a:gd name="T52" fmla="*/ 0 w 1117"/>
                  <a:gd name="T53" fmla="*/ 1 h 412"/>
                  <a:gd name="T54" fmla="*/ 0 w 1117"/>
                  <a:gd name="T55" fmla="*/ 1 h 412"/>
                  <a:gd name="T56" fmla="*/ 0 w 1117"/>
                  <a:gd name="T57" fmla="*/ 1 h 412"/>
                  <a:gd name="T58" fmla="*/ 0 w 1117"/>
                  <a:gd name="T59" fmla="*/ 1 h 412"/>
                  <a:gd name="T60" fmla="*/ 0 w 1117"/>
                  <a:gd name="T61" fmla="*/ 1 h 412"/>
                  <a:gd name="T62" fmla="*/ 0 w 1117"/>
                  <a:gd name="T63" fmla="*/ 1 h 412"/>
                  <a:gd name="T64" fmla="*/ 0 w 1117"/>
                  <a:gd name="T65" fmla="*/ 0 h 412"/>
                  <a:gd name="T66" fmla="*/ 0 w 1117"/>
                  <a:gd name="T67" fmla="*/ 1 h 412"/>
                  <a:gd name="T68" fmla="*/ 0 w 1117"/>
                  <a:gd name="T69" fmla="*/ 1 h 412"/>
                  <a:gd name="T70" fmla="*/ 0 w 1117"/>
                  <a:gd name="T71" fmla="*/ 1 h 412"/>
                  <a:gd name="T72" fmla="*/ 0 w 1117"/>
                  <a:gd name="T73" fmla="*/ 1 h 412"/>
                  <a:gd name="T74" fmla="*/ 0 w 1117"/>
                  <a:gd name="T75" fmla="*/ 1 h 412"/>
                  <a:gd name="T76" fmla="*/ 0 w 1117"/>
                  <a:gd name="T77" fmla="*/ 1 h 412"/>
                  <a:gd name="T78" fmla="*/ 0 w 1117"/>
                  <a:gd name="T79" fmla="*/ 1 h 412"/>
                  <a:gd name="T80" fmla="*/ 0 w 1117"/>
                  <a:gd name="T81" fmla="*/ 1 h 412"/>
                  <a:gd name="T82" fmla="*/ 0 w 1117"/>
                  <a:gd name="T83" fmla="*/ 1 h 412"/>
                  <a:gd name="T84" fmla="*/ 0 w 1117"/>
                  <a:gd name="T85" fmla="*/ 1 h 412"/>
                  <a:gd name="T86" fmla="*/ 0 w 1117"/>
                  <a:gd name="T87" fmla="*/ 1 h 412"/>
                  <a:gd name="T88" fmla="*/ 0 w 1117"/>
                  <a:gd name="T89" fmla="*/ 1 h 412"/>
                  <a:gd name="T90" fmla="*/ 0 w 1117"/>
                  <a:gd name="T91" fmla="*/ 1 h 412"/>
                  <a:gd name="T92" fmla="*/ 0 w 1117"/>
                  <a:gd name="T93" fmla="*/ 1 h 412"/>
                  <a:gd name="T94" fmla="*/ 0 w 1117"/>
                  <a:gd name="T95" fmla="*/ 1 h 412"/>
                  <a:gd name="T96" fmla="*/ 0 w 1117"/>
                  <a:gd name="T97" fmla="*/ 1 h 412"/>
                  <a:gd name="T98" fmla="*/ 0 w 1117"/>
                  <a:gd name="T99" fmla="*/ 1 h 412"/>
                  <a:gd name="T100" fmla="*/ 0 w 1117"/>
                  <a:gd name="T101" fmla="*/ 1 h 412"/>
                  <a:gd name="T102" fmla="*/ 0 w 1117"/>
                  <a:gd name="T103" fmla="*/ 1 h 412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1117" h="412">
                    <a:moveTo>
                      <a:pt x="1093" y="212"/>
                    </a:moveTo>
                    <a:lnTo>
                      <a:pt x="1073" y="229"/>
                    </a:lnTo>
                    <a:lnTo>
                      <a:pt x="1052" y="248"/>
                    </a:lnTo>
                    <a:lnTo>
                      <a:pt x="1032" y="265"/>
                    </a:lnTo>
                    <a:lnTo>
                      <a:pt x="1011" y="284"/>
                    </a:lnTo>
                    <a:lnTo>
                      <a:pt x="990" y="301"/>
                    </a:lnTo>
                    <a:lnTo>
                      <a:pt x="971" y="317"/>
                    </a:lnTo>
                    <a:lnTo>
                      <a:pt x="951" y="334"/>
                    </a:lnTo>
                    <a:lnTo>
                      <a:pt x="934" y="349"/>
                    </a:lnTo>
                    <a:lnTo>
                      <a:pt x="917" y="363"/>
                    </a:lnTo>
                    <a:lnTo>
                      <a:pt x="900" y="376"/>
                    </a:lnTo>
                    <a:lnTo>
                      <a:pt x="888" y="387"/>
                    </a:lnTo>
                    <a:lnTo>
                      <a:pt x="876" y="397"/>
                    </a:lnTo>
                    <a:lnTo>
                      <a:pt x="867" y="403"/>
                    </a:lnTo>
                    <a:lnTo>
                      <a:pt x="860" y="409"/>
                    </a:lnTo>
                    <a:lnTo>
                      <a:pt x="857" y="412"/>
                    </a:lnTo>
                    <a:lnTo>
                      <a:pt x="826" y="410"/>
                    </a:lnTo>
                    <a:lnTo>
                      <a:pt x="791" y="409"/>
                    </a:lnTo>
                    <a:lnTo>
                      <a:pt x="753" y="408"/>
                    </a:lnTo>
                    <a:lnTo>
                      <a:pt x="714" y="406"/>
                    </a:lnTo>
                    <a:lnTo>
                      <a:pt x="672" y="403"/>
                    </a:lnTo>
                    <a:lnTo>
                      <a:pt x="630" y="401"/>
                    </a:lnTo>
                    <a:lnTo>
                      <a:pt x="587" y="399"/>
                    </a:lnTo>
                    <a:lnTo>
                      <a:pt x="542" y="395"/>
                    </a:lnTo>
                    <a:lnTo>
                      <a:pt x="499" y="393"/>
                    </a:lnTo>
                    <a:lnTo>
                      <a:pt x="455" y="391"/>
                    </a:lnTo>
                    <a:lnTo>
                      <a:pt x="412" y="387"/>
                    </a:lnTo>
                    <a:lnTo>
                      <a:pt x="371" y="385"/>
                    </a:lnTo>
                    <a:lnTo>
                      <a:pt x="330" y="383"/>
                    </a:lnTo>
                    <a:lnTo>
                      <a:pt x="292" y="380"/>
                    </a:lnTo>
                    <a:lnTo>
                      <a:pt x="257" y="378"/>
                    </a:lnTo>
                    <a:lnTo>
                      <a:pt x="224" y="377"/>
                    </a:lnTo>
                    <a:lnTo>
                      <a:pt x="209" y="376"/>
                    </a:lnTo>
                    <a:lnTo>
                      <a:pt x="193" y="376"/>
                    </a:lnTo>
                    <a:lnTo>
                      <a:pt x="178" y="375"/>
                    </a:lnTo>
                    <a:lnTo>
                      <a:pt x="162" y="375"/>
                    </a:lnTo>
                    <a:lnTo>
                      <a:pt x="147" y="374"/>
                    </a:lnTo>
                    <a:lnTo>
                      <a:pt x="131" y="374"/>
                    </a:lnTo>
                    <a:lnTo>
                      <a:pt x="116" y="372"/>
                    </a:lnTo>
                    <a:lnTo>
                      <a:pt x="101" y="372"/>
                    </a:lnTo>
                    <a:lnTo>
                      <a:pt x="80" y="334"/>
                    </a:lnTo>
                    <a:lnTo>
                      <a:pt x="63" y="289"/>
                    </a:lnTo>
                    <a:lnTo>
                      <a:pt x="48" y="241"/>
                    </a:lnTo>
                    <a:lnTo>
                      <a:pt x="36" y="190"/>
                    </a:lnTo>
                    <a:lnTo>
                      <a:pt x="24" y="142"/>
                    </a:lnTo>
                    <a:lnTo>
                      <a:pt x="15" y="97"/>
                    </a:lnTo>
                    <a:lnTo>
                      <a:pt x="7" y="58"/>
                    </a:lnTo>
                    <a:lnTo>
                      <a:pt x="0" y="28"/>
                    </a:lnTo>
                    <a:lnTo>
                      <a:pt x="11" y="62"/>
                    </a:lnTo>
                    <a:lnTo>
                      <a:pt x="25" y="100"/>
                    </a:lnTo>
                    <a:lnTo>
                      <a:pt x="41" y="141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4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1" y="284"/>
                    </a:lnTo>
                    <a:lnTo>
                      <a:pt x="138" y="257"/>
                    </a:lnTo>
                    <a:lnTo>
                      <a:pt x="146" y="234"/>
                    </a:lnTo>
                    <a:lnTo>
                      <a:pt x="156" y="211"/>
                    </a:lnTo>
                    <a:lnTo>
                      <a:pt x="169" y="191"/>
                    </a:lnTo>
                    <a:lnTo>
                      <a:pt x="184" y="172"/>
                    </a:lnTo>
                    <a:lnTo>
                      <a:pt x="204" y="153"/>
                    </a:lnTo>
                    <a:lnTo>
                      <a:pt x="227" y="136"/>
                    </a:lnTo>
                    <a:lnTo>
                      <a:pt x="214" y="158"/>
                    </a:lnTo>
                    <a:lnTo>
                      <a:pt x="201" y="184"/>
                    </a:lnTo>
                    <a:lnTo>
                      <a:pt x="191" y="216"/>
                    </a:lnTo>
                    <a:lnTo>
                      <a:pt x="184" y="248"/>
                    </a:lnTo>
                    <a:lnTo>
                      <a:pt x="182" y="281"/>
                    </a:lnTo>
                    <a:lnTo>
                      <a:pt x="188" y="314"/>
                    </a:lnTo>
                    <a:lnTo>
                      <a:pt x="200" y="344"/>
                    </a:lnTo>
                    <a:lnTo>
                      <a:pt x="224" y="370"/>
                    </a:lnTo>
                    <a:lnTo>
                      <a:pt x="250" y="344"/>
                    </a:lnTo>
                    <a:lnTo>
                      <a:pt x="270" y="305"/>
                    </a:lnTo>
                    <a:lnTo>
                      <a:pt x="284" y="261"/>
                    </a:lnTo>
                    <a:lnTo>
                      <a:pt x="291" y="211"/>
                    </a:lnTo>
                    <a:lnTo>
                      <a:pt x="290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7" y="8"/>
                    </a:lnTo>
                    <a:lnTo>
                      <a:pt x="261" y="35"/>
                    </a:lnTo>
                    <a:lnTo>
                      <a:pt x="282" y="63"/>
                    </a:lnTo>
                    <a:lnTo>
                      <a:pt x="299" y="96"/>
                    </a:lnTo>
                    <a:lnTo>
                      <a:pt x="314" y="130"/>
                    </a:lnTo>
                    <a:lnTo>
                      <a:pt x="326" y="168"/>
                    </a:lnTo>
                    <a:lnTo>
                      <a:pt x="334" y="211"/>
                    </a:lnTo>
                    <a:lnTo>
                      <a:pt x="340" y="258"/>
                    </a:lnTo>
                    <a:lnTo>
                      <a:pt x="341" y="309"/>
                    </a:lnTo>
                    <a:lnTo>
                      <a:pt x="355" y="288"/>
                    </a:lnTo>
                    <a:lnTo>
                      <a:pt x="371" y="266"/>
                    </a:lnTo>
                    <a:lnTo>
                      <a:pt x="389" y="244"/>
                    </a:lnTo>
                    <a:lnTo>
                      <a:pt x="409" y="222"/>
                    </a:lnTo>
                    <a:lnTo>
                      <a:pt x="429" y="203"/>
                    </a:lnTo>
                    <a:lnTo>
                      <a:pt x="450" y="184"/>
                    </a:lnTo>
                    <a:lnTo>
                      <a:pt x="471" y="171"/>
                    </a:lnTo>
                    <a:lnTo>
                      <a:pt x="492" y="160"/>
                    </a:lnTo>
                    <a:lnTo>
                      <a:pt x="482" y="180"/>
                    </a:lnTo>
                    <a:lnTo>
                      <a:pt x="469" y="203"/>
                    </a:lnTo>
                    <a:lnTo>
                      <a:pt x="451" y="227"/>
                    </a:lnTo>
                    <a:lnTo>
                      <a:pt x="433" y="251"/>
                    </a:lnTo>
                    <a:lnTo>
                      <a:pt x="416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1" y="334"/>
                    </a:lnTo>
                    <a:lnTo>
                      <a:pt x="388" y="339"/>
                    </a:lnTo>
                    <a:lnTo>
                      <a:pt x="397" y="344"/>
                    </a:lnTo>
                    <a:lnTo>
                      <a:pt x="408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3" y="360"/>
                    </a:lnTo>
                    <a:lnTo>
                      <a:pt x="457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3"/>
                    </a:lnTo>
                    <a:lnTo>
                      <a:pt x="374" y="66"/>
                    </a:lnTo>
                    <a:lnTo>
                      <a:pt x="345" y="36"/>
                    </a:lnTo>
                    <a:lnTo>
                      <a:pt x="374" y="58"/>
                    </a:lnTo>
                    <a:lnTo>
                      <a:pt x="399" y="79"/>
                    </a:lnTo>
                    <a:lnTo>
                      <a:pt x="423" y="103"/>
                    </a:lnTo>
                    <a:lnTo>
                      <a:pt x="443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3" y="10"/>
                    </a:lnTo>
                    <a:lnTo>
                      <a:pt x="489" y="39"/>
                    </a:lnTo>
                    <a:lnTo>
                      <a:pt x="505" y="71"/>
                    </a:lnTo>
                    <a:lnTo>
                      <a:pt x="519" y="106"/>
                    </a:lnTo>
                    <a:lnTo>
                      <a:pt x="531" y="145"/>
                    </a:lnTo>
                    <a:lnTo>
                      <a:pt x="539" y="189"/>
                    </a:lnTo>
                    <a:lnTo>
                      <a:pt x="541" y="236"/>
                    </a:lnTo>
                    <a:lnTo>
                      <a:pt x="538" y="290"/>
                    </a:lnTo>
                    <a:lnTo>
                      <a:pt x="526" y="349"/>
                    </a:lnTo>
                    <a:lnTo>
                      <a:pt x="553" y="322"/>
                    </a:lnTo>
                    <a:lnTo>
                      <a:pt x="576" y="288"/>
                    </a:lnTo>
                    <a:lnTo>
                      <a:pt x="594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2" y="126"/>
                    </a:lnTo>
                    <a:lnTo>
                      <a:pt x="584" y="84"/>
                    </a:lnTo>
                    <a:lnTo>
                      <a:pt x="551" y="44"/>
                    </a:lnTo>
                    <a:lnTo>
                      <a:pt x="566" y="52"/>
                    </a:lnTo>
                    <a:lnTo>
                      <a:pt x="581" y="60"/>
                    </a:lnTo>
                    <a:lnTo>
                      <a:pt x="596" y="69"/>
                    </a:lnTo>
                    <a:lnTo>
                      <a:pt x="610" y="82"/>
                    </a:lnTo>
                    <a:lnTo>
                      <a:pt x="622" y="96"/>
                    </a:lnTo>
                    <a:lnTo>
                      <a:pt x="632" y="113"/>
                    </a:lnTo>
                    <a:lnTo>
                      <a:pt x="641" y="134"/>
                    </a:lnTo>
                    <a:lnTo>
                      <a:pt x="647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8" y="32"/>
                    </a:lnTo>
                    <a:lnTo>
                      <a:pt x="645" y="0"/>
                    </a:lnTo>
                    <a:lnTo>
                      <a:pt x="655" y="38"/>
                    </a:lnTo>
                    <a:lnTo>
                      <a:pt x="661" y="82"/>
                    </a:lnTo>
                    <a:lnTo>
                      <a:pt x="662" y="129"/>
                    </a:lnTo>
                    <a:lnTo>
                      <a:pt x="660" y="179"/>
                    </a:lnTo>
                    <a:lnTo>
                      <a:pt x="652" y="228"/>
                    </a:lnTo>
                    <a:lnTo>
                      <a:pt x="641" y="277"/>
                    </a:lnTo>
                    <a:lnTo>
                      <a:pt x="626" y="320"/>
                    </a:lnTo>
                    <a:lnTo>
                      <a:pt x="609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79" y="255"/>
                    </a:lnTo>
                    <a:lnTo>
                      <a:pt x="697" y="212"/>
                    </a:lnTo>
                    <a:lnTo>
                      <a:pt x="712" y="167"/>
                    </a:lnTo>
                    <a:lnTo>
                      <a:pt x="722" y="122"/>
                    </a:lnTo>
                    <a:lnTo>
                      <a:pt x="730" y="77"/>
                    </a:lnTo>
                    <a:lnTo>
                      <a:pt x="733" y="33"/>
                    </a:lnTo>
                    <a:lnTo>
                      <a:pt x="742" y="88"/>
                    </a:lnTo>
                    <a:lnTo>
                      <a:pt x="746" y="148"/>
                    </a:lnTo>
                    <a:lnTo>
                      <a:pt x="743" y="210"/>
                    </a:lnTo>
                    <a:lnTo>
                      <a:pt x="730" y="269"/>
                    </a:lnTo>
                    <a:lnTo>
                      <a:pt x="743" y="252"/>
                    </a:lnTo>
                    <a:lnTo>
                      <a:pt x="756" y="232"/>
                    </a:lnTo>
                    <a:lnTo>
                      <a:pt x="770" y="206"/>
                    </a:lnTo>
                    <a:lnTo>
                      <a:pt x="784" y="181"/>
                    </a:lnTo>
                    <a:lnTo>
                      <a:pt x="797" y="154"/>
                    </a:lnTo>
                    <a:lnTo>
                      <a:pt x="808" y="130"/>
                    </a:lnTo>
                    <a:lnTo>
                      <a:pt x="816" y="109"/>
                    </a:lnTo>
                    <a:lnTo>
                      <a:pt x="821" y="93"/>
                    </a:lnTo>
                    <a:lnTo>
                      <a:pt x="819" y="118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4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6" y="295"/>
                    </a:lnTo>
                    <a:lnTo>
                      <a:pt x="725" y="324"/>
                    </a:lnTo>
                    <a:lnTo>
                      <a:pt x="752" y="307"/>
                    </a:lnTo>
                    <a:lnTo>
                      <a:pt x="777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69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0" y="166"/>
                    </a:lnTo>
                    <a:lnTo>
                      <a:pt x="882" y="194"/>
                    </a:lnTo>
                    <a:lnTo>
                      <a:pt x="873" y="220"/>
                    </a:lnTo>
                    <a:lnTo>
                      <a:pt x="861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35" y="308"/>
                    </a:lnTo>
                    <a:lnTo>
                      <a:pt x="850" y="297"/>
                    </a:lnTo>
                    <a:lnTo>
                      <a:pt x="866" y="284"/>
                    </a:lnTo>
                    <a:lnTo>
                      <a:pt x="882" y="269"/>
                    </a:lnTo>
                    <a:lnTo>
                      <a:pt x="897" y="252"/>
                    </a:lnTo>
                    <a:lnTo>
                      <a:pt x="912" y="234"/>
                    </a:lnTo>
                    <a:lnTo>
                      <a:pt x="927" y="216"/>
                    </a:lnTo>
                    <a:lnTo>
                      <a:pt x="941" y="195"/>
                    </a:lnTo>
                    <a:lnTo>
                      <a:pt x="955" y="174"/>
                    </a:lnTo>
                    <a:lnTo>
                      <a:pt x="967" y="153"/>
                    </a:lnTo>
                    <a:lnTo>
                      <a:pt x="979" y="133"/>
                    </a:lnTo>
                    <a:lnTo>
                      <a:pt x="990" y="112"/>
                    </a:lnTo>
                    <a:lnTo>
                      <a:pt x="999" y="91"/>
                    </a:lnTo>
                    <a:lnTo>
                      <a:pt x="1008" y="70"/>
                    </a:lnTo>
                    <a:lnTo>
                      <a:pt x="1014" y="52"/>
                    </a:lnTo>
                    <a:lnTo>
                      <a:pt x="1020" y="33"/>
                    </a:lnTo>
                    <a:lnTo>
                      <a:pt x="1012" y="71"/>
                    </a:lnTo>
                    <a:lnTo>
                      <a:pt x="1004" y="107"/>
                    </a:lnTo>
                    <a:lnTo>
                      <a:pt x="994" y="141"/>
                    </a:lnTo>
                    <a:lnTo>
                      <a:pt x="983" y="173"/>
                    </a:lnTo>
                    <a:lnTo>
                      <a:pt x="968" y="206"/>
                    </a:lnTo>
                    <a:lnTo>
                      <a:pt x="950" y="242"/>
                    </a:lnTo>
                    <a:lnTo>
                      <a:pt x="927" y="279"/>
                    </a:lnTo>
                    <a:lnTo>
                      <a:pt x="897" y="322"/>
                    </a:lnTo>
                    <a:lnTo>
                      <a:pt x="910" y="314"/>
                    </a:lnTo>
                    <a:lnTo>
                      <a:pt x="925" y="304"/>
                    </a:lnTo>
                    <a:lnTo>
                      <a:pt x="940" y="294"/>
                    </a:lnTo>
                    <a:lnTo>
                      <a:pt x="956" y="282"/>
                    </a:lnTo>
                    <a:lnTo>
                      <a:pt x="972" y="270"/>
                    </a:lnTo>
                    <a:lnTo>
                      <a:pt x="988" y="257"/>
                    </a:lnTo>
                    <a:lnTo>
                      <a:pt x="1005" y="243"/>
                    </a:lnTo>
                    <a:lnTo>
                      <a:pt x="1021" y="228"/>
                    </a:lnTo>
                    <a:lnTo>
                      <a:pt x="1037" y="213"/>
                    </a:lnTo>
                    <a:lnTo>
                      <a:pt x="1052" y="197"/>
                    </a:lnTo>
                    <a:lnTo>
                      <a:pt x="1067" y="182"/>
                    </a:lnTo>
                    <a:lnTo>
                      <a:pt x="1080" y="166"/>
                    </a:lnTo>
                    <a:lnTo>
                      <a:pt x="1092" y="150"/>
                    </a:lnTo>
                    <a:lnTo>
                      <a:pt x="1102" y="135"/>
                    </a:lnTo>
                    <a:lnTo>
                      <a:pt x="1111" y="119"/>
                    </a:lnTo>
                    <a:lnTo>
                      <a:pt x="1117" y="104"/>
                    </a:lnTo>
                    <a:lnTo>
                      <a:pt x="1110" y="136"/>
                    </a:lnTo>
                    <a:lnTo>
                      <a:pt x="1103" y="166"/>
                    </a:lnTo>
                    <a:lnTo>
                      <a:pt x="1099" y="192"/>
                    </a:lnTo>
                    <a:lnTo>
                      <a:pt x="1093" y="21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0400" name="Freeform 69"/>
              <p:cNvSpPr/>
              <p:nvPr/>
            </p:nvSpPr>
            <p:spPr bwMode="auto">
              <a:xfrm>
                <a:off x="4164" y="4179"/>
                <a:ext cx="202" cy="141"/>
              </a:xfrm>
              <a:custGeom>
                <a:avLst/>
                <a:gdLst>
                  <a:gd name="T0" fmla="*/ 1 w 403"/>
                  <a:gd name="T1" fmla="*/ 1 h 280"/>
                  <a:gd name="T2" fmla="*/ 1 w 403"/>
                  <a:gd name="T3" fmla="*/ 1 h 280"/>
                  <a:gd name="T4" fmla="*/ 1 w 403"/>
                  <a:gd name="T5" fmla="*/ 1 h 280"/>
                  <a:gd name="T6" fmla="*/ 1 w 403"/>
                  <a:gd name="T7" fmla="*/ 1 h 280"/>
                  <a:gd name="T8" fmla="*/ 1 w 403"/>
                  <a:gd name="T9" fmla="*/ 1 h 280"/>
                  <a:gd name="T10" fmla="*/ 1 w 403"/>
                  <a:gd name="T11" fmla="*/ 1 h 280"/>
                  <a:gd name="T12" fmla="*/ 1 w 403"/>
                  <a:gd name="T13" fmla="*/ 1 h 280"/>
                  <a:gd name="T14" fmla="*/ 1 w 403"/>
                  <a:gd name="T15" fmla="*/ 1 h 280"/>
                  <a:gd name="T16" fmla="*/ 1 w 403"/>
                  <a:gd name="T17" fmla="*/ 1 h 280"/>
                  <a:gd name="T18" fmla="*/ 1 w 403"/>
                  <a:gd name="T19" fmla="*/ 1 h 280"/>
                  <a:gd name="T20" fmla="*/ 1 w 403"/>
                  <a:gd name="T21" fmla="*/ 1 h 280"/>
                  <a:gd name="T22" fmla="*/ 1 w 403"/>
                  <a:gd name="T23" fmla="*/ 1 h 280"/>
                  <a:gd name="T24" fmla="*/ 1 w 403"/>
                  <a:gd name="T25" fmla="*/ 1 h 280"/>
                  <a:gd name="T26" fmla="*/ 1 w 403"/>
                  <a:gd name="T27" fmla="*/ 1 h 280"/>
                  <a:gd name="T28" fmla="*/ 1 w 403"/>
                  <a:gd name="T29" fmla="*/ 1 h 280"/>
                  <a:gd name="T30" fmla="*/ 1 w 403"/>
                  <a:gd name="T31" fmla="*/ 1 h 280"/>
                  <a:gd name="T32" fmla="*/ 1 w 403"/>
                  <a:gd name="T33" fmla="*/ 1 h 280"/>
                  <a:gd name="T34" fmla="*/ 1 w 403"/>
                  <a:gd name="T35" fmla="*/ 1 h 280"/>
                  <a:gd name="T36" fmla="*/ 1 w 403"/>
                  <a:gd name="T37" fmla="*/ 1 h 280"/>
                  <a:gd name="T38" fmla="*/ 1 w 403"/>
                  <a:gd name="T39" fmla="*/ 1 h 280"/>
                  <a:gd name="T40" fmla="*/ 1 w 403"/>
                  <a:gd name="T41" fmla="*/ 1 h 280"/>
                  <a:gd name="T42" fmla="*/ 1 w 403"/>
                  <a:gd name="T43" fmla="*/ 1 h 280"/>
                  <a:gd name="T44" fmla="*/ 1 w 403"/>
                  <a:gd name="T45" fmla="*/ 1 h 280"/>
                  <a:gd name="T46" fmla="*/ 1 w 403"/>
                  <a:gd name="T47" fmla="*/ 1 h 280"/>
                  <a:gd name="T48" fmla="*/ 1 w 403"/>
                  <a:gd name="T49" fmla="*/ 1 h 280"/>
                  <a:gd name="T50" fmla="*/ 1 w 403"/>
                  <a:gd name="T51" fmla="*/ 1 h 280"/>
                  <a:gd name="T52" fmla="*/ 1 w 403"/>
                  <a:gd name="T53" fmla="*/ 1 h 280"/>
                  <a:gd name="T54" fmla="*/ 1 w 403"/>
                  <a:gd name="T55" fmla="*/ 1 h 280"/>
                  <a:gd name="T56" fmla="*/ 1 w 403"/>
                  <a:gd name="T57" fmla="*/ 1 h 280"/>
                  <a:gd name="T58" fmla="*/ 1 w 403"/>
                  <a:gd name="T59" fmla="*/ 1 h 280"/>
                  <a:gd name="T60" fmla="*/ 1 w 403"/>
                  <a:gd name="T61" fmla="*/ 1 h 280"/>
                  <a:gd name="T62" fmla="*/ 1 w 403"/>
                  <a:gd name="T63" fmla="*/ 1 h 280"/>
                  <a:gd name="T64" fmla="*/ 1 w 403"/>
                  <a:gd name="T65" fmla="*/ 1 h 280"/>
                  <a:gd name="T66" fmla="*/ 1 w 403"/>
                  <a:gd name="T67" fmla="*/ 1 h 280"/>
                  <a:gd name="T68" fmla="*/ 1 w 403"/>
                  <a:gd name="T69" fmla="*/ 1 h 280"/>
                  <a:gd name="T70" fmla="*/ 1 w 403"/>
                  <a:gd name="T71" fmla="*/ 1 h 280"/>
                  <a:gd name="T72" fmla="*/ 1 w 403"/>
                  <a:gd name="T73" fmla="*/ 1 h 280"/>
                  <a:gd name="T74" fmla="*/ 1 w 403"/>
                  <a:gd name="T75" fmla="*/ 1 h 280"/>
                  <a:gd name="T76" fmla="*/ 1 w 403"/>
                  <a:gd name="T77" fmla="*/ 1 h 280"/>
                  <a:gd name="T78" fmla="*/ 1 w 403"/>
                  <a:gd name="T79" fmla="*/ 1 h 28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3" h="280">
                    <a:moveTo>
                      <a:pt x="339" y="270"/>
                    </a:moveTo>
                    <a:lnTo>
                      <a:pt x="322" y="270"/>
                    </a:lnTo>
                    <a:lnTo>
                      <a:pt x="305" y="271"/>
                    </a:lnTo>
                    <a:lnTo>
                      <a:pt x="289" y="271"/>
                    </a:lnTo>
                    <a:lnTo>
                      <a:pt x="273" y="272"/>
                    </a:lnTo>
                    <a:lnTo>
                      <a:pt x="257" y="272"/>
                    </a:lnTo>
                    <a:lnTo>
                      <a:pt x="241" y="273"/>
                    </a:lnTo>
                    <a:lnTo>
                      <a:pt x="225" y="273"/>
                    </a:lnTo>
                    <a:lnTo>
                      <a:pt x="210" y="274"/>
                    </a:lnTo>
                    <a:lnTo>
                      <a:pt x="194" y="274"/>
                    </a:lnTo>
                    <a:lnTo>
                      <a:pt x="179" y="275"/>
                    </a:lnTo>
                    <a:lnTo>
                      <a:pt x="164" y="277"/>
                    </a:lnTo>
                    <a:lnTo>
                      <a:pt x="149" y="277"/>
                    </a:lnTo>
                    <a:lnTo>
                      <a:pt x="134" y="278"/>
                    </a:lnTo>
                    <a:lnTo>
                      <a:pt x="119" y="279"/>
                    </a:lnTo>
                    <a:lnTo>
                      <a:pt x="104" y="279"/>
                    </a:lnTo>
                    <a:lnTo>
                      <a:pt x="90" y="280"/>
                    </a:lnTo>
                    <a:lnTo>
                      <a:pt x="86" y="257"/>
                    </a:lnTo>
                    <a:lnTo>
                      <a:pt x="81" y="233"/>
                    </a:lnTo>
                    <a:lnTo>
                      <a:pt x="73" y="209"/>
                    </a:lnTo>
                    <a:lnTo>
                      <a:pt x="62" y="184"/>
                    </a:lnTo>
                    <a:lnTo>
                      <a:pt x="50" y="162"/>
                    </a:lnTo>
                    <a:lnTo>
                      <a:pt x="35" y="142"/>
                    </a:lnTo>
                    <a:lnTo>
                      <a:pt x="18" y="124"/>
                    </a:lnTo>
                    <a:lnTo>
                      <a:pt x="0" y="112"/>
                    </a:lnTo>
                    <a:lnTo>
                      <a:pt x="22" y="117"/>
                    </a:lnTo>
                    <a:lnTo>
                      <a:pt x="40" y="127"/>
                    </a:lnTo>
                    <a:lnTo>
                      <a:pt x="58" y="138"/>
                    </a:lnTo>
                    <a:lnTo>
                      <a:pt x="74" y="154"/>
                    </a:lnTo>
                    <a:lnTo>
                      <a:pt x="89" y="173"/>
                    </a:lnTo>
                    <a:lnTo>
                      <a:pt x="104" y="196"/>
                    </a:lnTo>
                    <a:lnTo>
                      <a:pt x="117" y="222"/>
                    </a:lnTo>
                    <a:lnTo>
                      <a:pt x="132" y="254"/>
                    </a:lnTo>
                    <a:lnTo>
                      <a:pt x="139" y="222"/>
                    </a:lnTo>
                    <a:lnTo>
                      <a:pt x="143" y="188"/>
                    </a:lnTo>
                    <a:lnTo>
                      <a:pt x="142" y="152"/>
                    </a:lnTo>
                    <a:lnTo>
                      <a:pt x="139" y="115"/>
                    </a:lnTo>
                    <a:lnTo>
                      <a:pt x="134" y="81"/>
                    </a:lnTo>
                    <a:lnTo>
                      <a:pt x="126" y="49"/>
                    </a:lnTo>
                    <a:lnTo>
                      <a:pt x="115" y="23"/>
                    </a:lnTo>
                    <a:lnTo>
                      <a:pt x="103" y="4"/>
                    </a:lnTo>
                    <a:lnTo>
                      <a:pt x="121" y="17"/>
                    </a:lnTo>
                    <a:lnTo>
                      <a:pt x="139" y="33"/>
                    </a:lnTo>
                    <a:lnTo>
                      <a:pt x="157" y="53"/>
                    </a:lnTo>
                    <a:lnTo>
                      <a:pt x="173" y="77"/>
                    </a:lnTo>
                    <a:lnTo>
                      <a:pt x="188" y="106"/>
                    </a:lnTo>
                    <a:lnTo>
                      <a:pt x="200" y="141"/>
                    </a:lnTo>
                    <a:lnTo>
                      <a:pt x="211" y="182"/>
                    </a:lnTo>
                    <a:lnTo>
                      <a:pt x="218" y="230"/>
                    </a:lnTo>
                    <a:lnTo>
                      <a:pt x="228" y="207"/>
                    </a:lnTo>
                    <a:lnTo>
                      <a:pt x="236" y="182"/>
                    </a:lnTo>
                    <a:lnTo>
                      <a:pt x="242" y="153"/>
                    </a:lnTo>
                    <a:lnTo>
                      <a:pt x="245" y="123"/>
                    </a:lnTo>
                    <a:lnTo>
                      <a:pt x="245" y="92"/>
                    </a:lnTo>
                    <a:lnTo>
                      <a:pt x="242" y="61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1" y="30"/>
                    </a:lnTo>
                    <a:lnTo>
                      <a:pt x="255" y="56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7" y="128"/>
                    </a:lnTo>
                    <a:lnTo>
                      <a:pt x="294" y="151"/>
                    </a:lnTo>
                    <a:lnTo>
                      <a:pt x="297" y="173"/>
                    </a:lnTo>
                    <a:lnTo>
                      <a:pt x="298" y="195"/>
                    </a:lnTo>
                    <a:lnTo>
                      <a:pt x="312" y="173"/>
                    </a:lnTo>
                    <a:lnTo>
                      <a:pt x="326" y="149"/>
                    </a:lnTo>
                    <a:lnTo>
                      <a:pt x="340" y="121"/>
                    </a:lnTo>
                    <a:lnTo>
                      <a:pt x="354" y="93"/>
                    </a:lnTo>
                    <a:lnTo>
                      <a:pt x="366" y="67"/>
                    </a:lnTo>
                    <a:lnTo>
                      <a:pt x="375" y="41"/>
                    </a:lnTo>
                    <a:lnTo>
                      <a:pt x="382" y="19"/>
                    </a:lnTo>
                    <a:lnTo>
                      <a:pt x="385" y="2"/>
                    </a:lnTo>
                    <a:lnTo>
                      <a:pt x="392" y="26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3" y="112"/>
                    </a:lnTo>
                    <a:lnTo>
                      <a:pt x="398" y="145"/>
                    </a:lnTo>
                    <a:lnTo>
                      <a:pt x="387" y="183"/>
                    </a:lnTo>
                    <a:lnTo>
                      <a:pt x="367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0401" name="Freeform 70"/>
              <p:cNvSpPr/>
              <p:nvPr/>
            </p:nvSpPr>
            <p:spPr bwMode="auto">
              <a:xfrm>
                <a:off x="4368" y="4177"/>
                <a:ext cx="123" cy="143"/>
              </a:xfrm>
              <a:custGeom>
                <a:avLst/>
                <a:gdLst>
                  <a:gd name="T0" fmla="*/ 1 w 246"/>
                  <a:gd name="T1" fmla="*/ 1 h 285"/>
                  <a:gd name="T2" fmla="*/ 1 w 246"/>
                  <a:gd name="T3" fmla="*/ 1 h 285"/>
                  <a:gd name="T4" fmla="*/ 1 w 246"/>
                  <a:gd name="T5" fmla="*/ 1 h 285"/>
                  <a:gd name="T6" fmla="*/ 1 w 246"/>
                  <a:gd name="T7" fmla="*/ 1 h 285"/>
                  <a:gd name="T8" fmla="*/ 1 w 246"/>
                  <a:gd name="T9" fmla="*/ 1 h 285"/>
                  <a:gd name="T10" fmla="*/ 1 w 246"/>
                  <a:gd name="T11" fmla="*/ 1 h 285"/>
                  <a:gd name="T12" fmla="*/ 1 w 246"/>
                  <a:gd name="T13" fmla="*/ 1 h 285"/>
                  <a:gd name="T14" fmla="*/ 1 w 246"/>
                  <a:gd name="T15" fmla="*/ 1 h 285"/>
                  <a:gd name="T16" fmla="*/ 0 w 246"/>
                  <a:gd name="T17" fmla="*/ 1 h 285"/>
                  <a:gd name="T18" fmla="*/ 1 w 246"/>
                  <a:gd name="T19" fmla="*/ 1 h 285"/>
                  <a:gd name="T20" fmla="*/ 1 w 246"/>
                  <a:gd name="T21" fmla="*/ 1 h 285"/>
                  <a:gd name="T22" fmla="*/ 1 w 246"/>
                  <a:gd name="T23" fmla="*/ 1 h 285"/>
                  <a:gd name="T24" fmla="*/ 1 w 246"/>
                  <a:gd name="T25" fmla="*/ 1 h 285"/>
                  <a:gd name="T26" fmla="*/ 1 w 246"/>
                  <a:gd name="T27" fmla="*/ 1 h 285"/>
                  <a:gd name="T28" fmla="*/ 1 w 246"/>
                  <a:gd name="T29" fmla="*/ 1 h 285"/>
                  <a:gd name="T30" fmla="*/ 1 w 246"/>
                  <a:gd name="T31" fmla="*/ 1 h 285"/>
                  <a:gd name="T32" fmla="*/ 1 w 246"/>
                  <a:gd name="T33" fmla="*/ 1 h 285"/>
                  <a:gd name="T34" fmla="*/ 1 w 246"/>
                  <a:gd name="T35" fmla="*/ 1 h 285"/>
                  <a:gd name="T36" fmla="*/ 1 w 246"/>
                  <a:gd name="T37" fmla="*/ 1 h 285"/>
                  <a:gd name="T38" fmla="*/ 1 w 246"/>
                  <a:gd name="T39" fmla="*/ 1 h 285"/>
                  <a:gd name="T40" fmla="*/ 1 w 246"/>
                  <a:gd name="T41" fmla="*/ 1 h 285"/>
                  <a:gd name="T42" fmla="*/ 1 w 246"/>
                  <a:gd name="T43" fmla="*/ 1 h 285"/>
                  <a:gd name="T44" fmla="*/ 1 w 246"/>
                  <a:gd name="T45" fmla="*/ 1 h 285"/>
                  <a:gd name="T46" fmla="*/ 1 w 246"/>
                  <a:gd name="T47" fmla="*/ 1 h 285"/>
                  <a:gd name="T48" fmla="*/ 1 w 246"/>
                  <a:gd name="T49" fmla="*/ 0 h 285"/>
                  <a:gd name="T50" fmla="*/ 1 w 246"/>
                  <a:gd name="T51" fmla="*/ 1 h 285"/>
                  <a:gd name="T52" fmla="*/ 1 w 246"/>
                  <a:gd name="T53" fmla="*/ 1 h 285"/>
                  <a:gd name="T54" fmla="*/ 1 w 246"/>
                  <a:gd name="T55" fmla="*/ 1 h 285"/>
                  <a:gd name="T56" fmla="*/ 1 w 246"/>
                  <a:gd name="T57" fmla="*/ 1 h 285"/>
                  <a:gd name="T58" fmla="*/ 1 w 246"/>
                  <a:gd name="T59" fmla="*/ 1 h 285"/>
                  <a:gd name="T60" fmla="*/ 1 w 246"/>
                  <a:gd name="T61" fmla="*/ 1 h 285"/>
                  <a:gd name="T62" fmla="*/ 1 w 246"/>
                  <a:gd name="T63" fmla="*/ 1 h 285"/>
                  <a:gd name="T64" fmla="*/ 1 w 246"/>
                  <a:gd name="T65" fmla="*/ 1 h 2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46" h="285">
                    <a:moveTo>
                      <a:pt x="85" y="285"/>
                    </a:moveTo>
                    <a:lnTo>
                      <a:pt x="75" y="285"/>
                    </a:lnTo>
                    <a:lnTo>
                      <a:pt x="63" y="285"/>
                    </a:lnTo>
                    <a:lnTo>
                      <a:pt x="53" y="285"/>
                    </a:lnTo>
                    <a:lnTo>
                      <a:pt x="42" y="285"/>
                    </a:lnTo>
                    <a:lnTo>
                      <a:pt x="32" y="285"/>
                    </a:lnTo>
                    <a:lnTo>
                      <a:pt x="22" y="285"/>
                    </a:lnTo>
                    <a:lnTo>
                      <a:pt x="10" y="285"/>
                    </a:lnTo>
                    <a:lnTo>
                      <a:pt x="0" y="285"/>
                    </a:lnTo>
                    <a:lnTo>
                      <a:pt x="3" y="270"/>
                    </a:lnTo>
                    <a:lnTo>
                      <a:pt x="8" y="253"/>
                    </a:lnTo>
                    <a:lnTo>
                      <a:pt x="14" y="235"/>
                    </a:lnTo>
                    <a:lnTo>
                      <a:pt x="22" y="217"/>
                    </a:lnTo>
                    <a:lnTo>
                      <a:pt x="30" y="197"/>
                    </a:lnTo>
                    <a:lnTo>
                      <a:pt x="40" y="178"/>
                    </a:lnTo>
                    <a:lnTo>
                      <a:pt x="52" y="157"/>
                    </a:lnTo>
                    <a:lnTo>
                      <a:pt x="64" y="137"/>
                    </a:lnTo>
                    <a:lnTo>
                      <a:pt x="80" y="118"/>
                    </a:lnTo>
                    <a:lnTo>
                      <a:pt x="96" y="98"/>
                    </a:lnTo>
                    <a:lnTo>
                      <a:pt x="116" y="79"/>
                    </a:lnTo>
                    <a:lnTo>
                      <a:pt x="137" y="60"/>
                    </a:lnTo>
                    <a:lnTo>
                      <a:pt x="161" y="43"/>
                    </a:lnTo>
                    <a:lnTo>
                      <a:pt x="186" y="28"/>
                    </a:lnTo>
                    <a:lnTo>
                      <a:pt x="215" y="13"/>
                    </a:lnTo>
                    <a:lnTo>
                      <a:pt x="246" y="0"/>
                    </a:lnTo>
                    <a:lnTo>
                      <a:pt x="215" y="30"/>
                    </a:lnTo>
                    <a:lnTo>
                      <a:pt x="186" y="60"/>
                    </a:lnTo>
                    <a:lnTo>
                      <a:pt x="160" y="91"/>
                    </a:lnTo>
                    <a:lnTo>
                      <a:pt x="136" y="124"/>
                    </a:lnTo>
                    <a:lnTo>
                      <a:pt x="116" y="158"/>
                    </a:lnTo>
                    <a:lnTo>
                      <a:pt x="100" y="196"/>
                    </a:lnTo>
                    <a:lnTo>
                      <a:pt x="90" y="238"/>
                    </a:lnTo>
                    <a:lnTo>
                      <a:pt x="85" y="285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0402" name="Freeform 71"/>
              <p:cNvSpPr/>
              <p:nvPr/>
            </p:nvSpPr>
            <p:spPr bwMode="auto">
              <a:xfrm>
                <a:off x="4389" y="4134"/>
                <a:ext cx="493" cy="199"/>
              </a:xfrm>
              <a:custGeom>
                <a:avLst/>
                <a:gdLst>
                  <a:gd name="T0" fmla="*/ 1 w 986"/>
                  <a:gd name="T1" fmla="*/ 1 h 398"/>
                  <a:gd name="T2" fmla="*/ 1 w 986"/>
                  <a:gd name="T3" fmla="*/ 1 h 398"/>
                  <a:gd name="T4" fmla="*/ 1 w 986"/>
                  <a:gd name="T5" fmla="*/ 1 h 398"/>
                  <a:gd name="T6" fmla="*/ 1 w 986"/>
                  <a:gd name="T7" fmla="*/ 1 h 398"/>
                  <a:gd name="T8" fmla="*/ 1 w 986"/>
                  <a:gd name="T9" fmla="*/ 1 h 398"/>
                  <a:gd name="T10" fmla="*/ 1 w 986"/>
                  <a:gd name="T11" fmla="*/ 1 h 398"/>
                  <a:gd name="T12" fmla="*/ 1 w 986"/>
                  <a:gd name="T13" fmla="*/ 1 h 398"/>
                  <a:gd name="T14" fmla="*/ 1 w 986"/>
                  <a:gd name="T15" fmla="*/ 1 h 398"/>
                  <a:gd name="T16" fmla="*/ 1 w 986"/>
                  <a:gd name="T17" fmla="*/ 1 h 398"/>
                  <a:gd name="T18" fmla="*/ 1 w 986"/>
                  <a:gd name="T19" fmla="*/ 1 h 398"/>
                  <a:gd name="T20" fmla="*/ 1 w 986"/>
                  <a:gd name="T21" fmla="*/ 1 h 398"/>
                  <a:gd name="T22" fmla="*/ 1 w 986"/>
                  <a:gd name="T23" fmla="*/ 1 h 398"/>
                  <a:gd name="T24" fmla="*/ 1 w 986"/>
                  <a:gd name="T25" fmla="*/ 1 h 398"/>
                  <a:gd name="T26" fmla="*/ 1 w 986"/>
                  <a:gd name="T27" fmla="*/ 1 h 398"/>
                  <a:gd name="T28" fmla="*/ 1 w 986"/>
                  <a:gd name="T29" fmla="*/ 1 h 398"/>
                  <a:gd name="T30" fmla="*/ 1 w 986"/>
                  <a:gd name="T31" fmla="*/ 1 h 398"/>
                  <a:gd name="T32" fmla="*/ 1 w 986"/>
                  <a:gd name="T33" fmla="*/ 1 h 398"/>
                  <a:gd name="T34" fmla="*/ 1 w 986"/>
                  <a:gd name="T35" fmla="*/ 1 h 398"/>
                  <a:gd name="T36" fmla="*/ 1 w 986"/>
                  <a:gd name="T37" fmla="*/ 1 h 398"/>
                  <a:gd name="T38" fmla="*/ 1 w 986"/>
                  <a:gd name="T39" fmla="*/ 1 h 398"/>
                  <a:gd name="T40" fmla="*/ 1 w 986"/>
                  <a:gd name="T41" fmla="*/ 1 h 398"/>
                  <a:gd name="T42" fmla="*/ 1 w 986"/>
                  <a:gd name="T43" fmla="*/ 1 h 398"/>
                  <a:gd name="T44" fmla="*/ 1 w 986"/>
                  <a:gd name="T45" fmla="*/ 1 h 398"/>
                  <a:gd name="T46" fmla="*/ 1 w 986"/>
                  <a:gd name="T47" fmla="*/ 1 h 398"/>
                  <a:gd name="T48" fmla="*/ 1 w 986"/>
                  <a:gd name="T49" fmla="*/ 1 h 398"/>
                  <a:gd name="T50" fmla="*/ 1 w 986"/>
                  <a:gd name="T51" fmla="*/ 1 h 398"/>
                  <a:gd name="T52" fmla="*/ 1 w 986"/>
                  <a:gd name="T53" fmla="*/ 1 h 398"/>
                  <a:gd name="T54" fmla="*/ 1 w 986"/>
                  <a:gd name="T55" fmla="*/ 1 h 398"/>
                  <a:gd name="T56" fmla="*/ 1 w 986"/>
                  <a:gd name="T57" fmla="*/ 1 h 398"/>
                  <a:gd name="T58" fmla="*/ 1 w 986"/>
                  <a:gd name="T59" fmla="*/ 1 h 398"/>
                  <a:gd name="T60" fmla="*/ 1 w 986"/>
                  <a:gd name="T61" fmla="*/ 1 h 398"/>
                  <a:gd name="T62" fmla="*/ 1 w 986"/>
                  <a:gd name="T63" fmla="*/ 1 h 398"/>
                  <a:gd name="T64" fmla="*/ 1 w 986"/>
                  <a:gd name="T65" fmla="*/ 1 h 398"/>
                  <a:gd name="T66" fmla="*/ 1 w 986"/>
                  <a:gd name="T67" fmla="*/ 1 h 398"/>
                  <a:gd name="T68" fmla="*/ 1 w 986"/>
                  <a:gd name="T69" fmla="*/ 1 h 398"/>
                  <a:gd name="T70" fmla="*/ 1 w 986"/>
                  <a:gd name="T71" fmla="*/ 1 h 398"/>
                  <a:gd name="T72" fmla="*/ 1 w 986"/>
                  <a:gd name="T73" fmla="*/ 1 h 398"/>
                  <a:gd name="T74" fmla="*/ 1 w 986"/>
                  <a:gd name="T75" fmla="*/ 1 h 398"/>
                  <a:gd name="T76" fmla="*/ 1 w 986"/>
                  <a:gd name="T77" fmla="*/ 1 h 398"/>
                  <a:gd name="T78" fmla="*/ 1 w 986"/>
                  <a:gd name="T79" fmla="*/ 1 h 398"/>
                  <a:gd name="T80" fmla="*/ 1 w 986"/>
                  <a:gd name="T81" fmla="*/ 1 h 398"/>
                  <a:gd name="T82" fmla="*/ 1 w 986"/>
                  <a:gd name="T83" fmla="*/ 1 h 398"/>
                  <a:gd name="T84" fmla="*/ 1 w 986"/>
                  <a:gd name="T85" fmla="*/ 1 h 398"/>
                  <a:gd name="T86" fmla="*/ 1 w 986"/>
                  <a:gd name="T87" fmla="*/ 1 h 398"/>
                  <a:gd name="T88" fmla="*/ 1 w 986"/>
                  <a:gd name="T89" fmla="*/ 1 h 398"/>
                  <a:gd name="T90" fmla="*/ 1 w 986"/>
                  <a:gd name="T91" fmla="*/ 1 h 398"/>
                  <a:gd name="T92" fmla="*/ 1 w 986"/>
                  <a:gd name="T93" fmla="*/ 1 h 398"/>
                  <a:gd name="T94" fmla="*/ 1 w 986"/>
                  <a:gd name="T95" fmla="*/ 1 h 398"/>
                  <a:gd name="T96" fmla="*/ 1 w 986"/>
                  <a:gd name="T97" fmla="*/ 1 h 398"/>
                  <a:gd name="T98" fmla="*/ 1 w 986"/>
                  <a:gd name="T99" fmla="*/ 1 h 398"/>
                  <a:gd name="T100" fmla="*/ 1 w 986"/>
                  <a:gd name="T101" fmla="*/ 1 h 398"/>
                  <a:gd name="T102" fmla="*/ 1 w 986"/>
                  <a:gd name="T103" fmla="*/ 1 h 398"/>
                  <a:gd name="T104" fmla="*/ 1 w 986"/>
                  <a:gd name="T105" fmla="*/ 1 h 398"/>
                  <a:gd name="T106" fmla="*/ 1 w 986"/>
                  <a:gd name="T107" fmla="*/ 1 h 398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986" h="398">
                    <a:moveTo>
                      <a:pt x="901" y="398"/>
                    </a:moveTo>
                    <a:lnTo>
                      <a:pt x="867" y="398"/>
                    </a:lnTo>
                    <a:lnTo>
                      <a:pt x="829" y="398"/>
                    </a:lnTo>
                    <a:lnTo>
                      <a:pt x="789" y="398"/>
                    </a:lnTo>
                    <a:lnTo>
                      <a:pt x="747" y="396"/>
                    </a:lnTo>
                    <a:lnTo>
                      <a:pt x="702" y="396"/>
                    </a:lnTo>
                    <a:lnTo>
                      <a:pt x="656" y="394"/>
                    </a:lnTo>
                    <a:lnTo>
                      <a:pt x="608" y="393"/>
                    </a:lnTo>
                    <a:lnTo>
                      <a:pt x="561" y="392"/>
                    </a:lnTo>
                    <a:lnTo>
                      <a:pt x="513" y="389"/>
                    </a:lnTo>
                    <a:lnTo>
                      <a:pt x="467" y="388"/>
                    </a:lnTo>
                    <a:lnTo>
                      <a:pt x="421" y="386"/>
                    </a:lnTo>
                    <a:lnTo>
                      <a:pt x="376" y="384"/>
                    </a:lnTo>
                    <a:lnTo>
                      <a:pt x="334" y="383"/>
                    </a:lnTo>
                    <a:lnTo>
                      <a:pt x="294" y="380"/>
                    </a:lnTo>
                    <a:lnTo>
                      <a:pt x="258" y="378"/>
                    </a:lnTo>
                    <a:lnTo>
                      <a:pt x="225" y="377"/>
                    </a:lnTo>
                    <a:lnTo>
                      <a:pt x="210" y="376"/>
                    </a:lnTo>
                    <a:lnTo>
                      <a:pt x="194" y="376"/>
                    </a:lnTo>
                    <a:lnTo>
                      <a:pt x="179" y="374"/>
                    </a:lnTo>
                    <a:lnTo>
                      <a:pt x="163" y="373"/>
                    </a:lnTo>
                    <a:lnTo>
                      <a:pt x="148" y="373"/>
                    </a:lnTo>
                    <a:lnTo>
                      <a:pt x="132" y="372"/>
                    </a:lnTo>
                    <a:lnTo>
                      <a:pt x="117" y="372"/>
                    </a:lnTo>
                    <a:lnTo>
                      <a:pt x="102" y="372"/>
                    </a:lnTo>
                    <a:lnTo>
                      <a:pt x="81" y="334"/>
                    </a:lnTo>
                    <a:lnTo>
                      <a:pt x="64" y="289"/>
                    </a:lnTo>
                    <a:lnTo>
                      <a:pt x="48" y="241"/>
                    </a:lnTo>
                    <a:lnTo>
                      <a:pt x="35" y="190"/>
                    </a:lnTo>
                    <a:lnTo>
                      <a:pt x="23" y="142"/>
                    </a:lnTo>
                    <a:lnTo>
                      <a:pt x="14" y="97"/>
                    </a:lnTo>
                    <a:lnTo>
                      <a:pt x="6" y="57"/>
                    </a:lnTo>
                    <a:lnTo>
                      <a:pt x="0" y="27"/>
                    </a:lnTo>
                    <a:lnTo>
                      <a:pt x="12" y="62"/>
                    </a:lnTo>
                    <a:lnTo>
                      <a:pt x="26" y="100"/>
                    </a:lnTo>
                    <a:lnTo>
                      <a:pt x="42" y="140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5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0" y="283"/>
                    </a:lnTo>
                    <a:lnTo>
                      <a:pt x="139" y="257"/>
                    </a:lnTo>
                    <a:lnTo>
                      <a:pt x="147" y="234"/>
                    </a:lnTo>
                    <a:lnTo>
                      <a:pt x="157" y="211"/>
                    </a:lnTo>
                    <a:lnTo>
                      <a:pt x="170" y="190"/>
                    </a:lnTo>
                    <a:lnTo>
                      <a:pt x="185" y="170"/>
                    </a:lnTo>
                    <a:lnTo>
                      <a:pt x="204" y="152"/>
                    </a:lnTo>
                    <a:lnTo>
                      <a:pt x="227" y="135"/>
                    </a:lnTo>
                    <a:lnTo>
                      <a:pt x="215" y="157"/>
                    </a:lnTo>
                    <a:lnTo>
                      <a:pt x="202" y="184"/>
                    </a:lnTo>
                    <a:lnTo>
                      <a:pt x="191" y="214"/>
                    </a:lnTo>
                    <a:lnTo>
                      <a:pt x="185" y="248"/>
                    </a:lnTo>
                    <a:lnTo>
                      <a:pt x="182" y="281"/>
                    </a:lnTo>
                    <a:lnTo>
                      <a:pt x="188" y="313"/>
                    </a:lnTo>
                    <a:lnTo>
                      <a:pt x="201" y="343"/>
                    </a:lnTo>
                    <a:lnTo>
                      <a:pt x="225" y="370"/>
                    </a:lnTo>
                    <a:lnTo>
                      <a:pt x="250" y="343"/>
                    </a:lnTo>
                    <a:lnTo>
                      <a:pt x="271" y="305"/>
                    </a:lnTo>
                    <a:lnTo>
                      <a:pt x="285" y="260"/>
                    </a:lnTo>
                    <a:lnTo>
                      <a:pt x="292" y="211"/>
                    </a:lnTo>
                    <a:lnTo>
                      <a:pt x="291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8" y="8"/>
                    </a:lnTo>
                    <a:lnTo>
                      <a:pt x="262" y="34"/>
                    </a:lnTo>
                    <a:lnTo>
                      <a:pt x="282" y="63"/>
                    </a:lnTo>
                    <a:lnTo>
                      <a:pt x="300" y="95"/>
                    </a:lnTo>
                    <a:lnTo>
                      <a:pt x="315" y="130"/>
                    </a:lnTo>
                    <a:lnTo>
                      <a:pt x="325" y="168"/>
                    </a:lnTo>
                    <a:lnTo>
                      <a:pt x="333" y="211"/>
                    </a:lnTo>
                    <a:lnTo>
                      <a:pt x="339" y="258"/>
                    </a:lnTo>
                    <a:lnTo>
                      <a:pt x="340" y="309"/>
                    </a:lnTo>
                    <a:lnTo>
                      <a:pt x="354" y="288"/>
                    </a:lnTo>
                    <a:lnTo>
                      <a:pt x="370" y="266"/>
                    </a:lnTo>
                    <a:lnTo>
                      <a:pt x="388" y="244"/>
                    </a:lnTo>
                    <a:lnTo>
                      <a:pt x="409" y="222"/>
                    </a:lnTo>
                    <a:lnTo>
                      <a:pt x="430" y="203"/>
                    </a:lnTo>
                    <a:lnTo>
                      <a:pt x="451" y="184"/>
                    </a:lnTo>
                    <a:lnTo>
                      <a:pt x="471" y="170"/>
                    </a:lnTo>
                    <a:lnTo>
                      <a:pt x="492" y="160"/>
                    </a:lnTo>
                    <a:lnTo>
                      <a:pt x="483" y="180"/>
                    </a:lnTo>
                    <a:lnTo>
                      <a:pt x="469" y="203"/>
                    </a:lnTo>
                    <a:lnTo>
                      <a:pt x="452" y="227"/>
                    </a:lnTo>
                    <a:lnTo>
                      <a:pt x="433" y="251"/>
                    </a:lnTo>
                    <a:lnTo>
                      <a:pt x="415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0" y="334"/>
                    </a:lnTo>
                    <a:lnTo>
                      <a:pt x="388" y="339"/>
                    </a:lnTo>
                    <a:lnTo>
                      <a:pt x="396" y="343"/>
                    </a:lnTo>
                    <a:lnTo>
                      <a:pt x="407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4" y="360"/>
                    </a:lnTo>
                    <a:lnTo>
                      <a:pt x="458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2"/>
                    </a:lnTo>
                    <a:lnTo>
                      <a:pt x="375" y="65"/>
                    </a:lnTo>
                    <a:lnTo>
                      <a:pt x="346" y="36"/>
                    </a:lnTo>
                    <a:lnTo>
                      <a:pt x="375" y="57"/>
                    </a:lnTo>
                    <a:lnTo>
                      <a:pt x="400" y="79"/>
                    </a:lnTo>
                    <a:lnTo>
                      <a:pt x="423" y="102"/>
                    </a:lnTo>
                    <a:lnTo>
                      <a:pt x="444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4" y="10"/>
                    </a:lnTo>
                    <a:lnTo>
                      <a:pt x="490" y="39"/>
                    </a:lnTo>
                    <a:lnTo>
                      <a:pt x="506" y="70"/>
                    </a:lnTo>
                    <a:lnTo>
                      <a:pt x="520" y="106"/>
                    </a:lnTo>
                    <a:lnTo>
                      <a:pt x="531" y="145"/>
                    </a:lnTo>
                    <a:lnTo>
                      <a:pt x="539" y="188"/>
                    </a:lnTo>
                    <a:lnTo>
                      <a:pt x="542" y="236"/>
                    </a:lnTo>
                    <a:lnTo>
                      <a:pt x="538" y="290"/>
                    </a:lnTo>
                    <a:lnTo>
                      <a:pt x="527" y="349"/>
                    </a:lnTo>
                    <a:lnTo>
                      <a:pt x="553" y="321"/>
                    </a:lnTo>
                    <a:lnTo>
                      <a:pt x="576" y="288"/>
                    </a:lnTo>
                    <a:lnTo>
                      <a:pt x="595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3" y="125"/>
                    </a:lnTo>
                    <a:lnTo>
                      <a:pt x="584" y="83"/>
                    </a:lnTo>
                    <a:lnTo>
                      <a:pt x="552" y="42"/>
                    </a:lnTo>
                    <a:lnTo>
                      <a:pt x="567" y="50"/>
                    </a:lnTo>
                    <a:lnTo>
                      <a:pt x="582" y="59"/>
                    </a:lnTo>
                    <a:lnTo>
                      <a:pt x="597" y="69"/>
                    </a:lnTo>
                    <a:lnTo>
                      <a:pt x="611" y="80"/>
                    </a:lnTo>
                    <a:lnTo>
                      <a:pt x="622" y="95"/>
                    </a:lnTo>
                    <a:lnTo>
                      <a:pt x="633" y="113"/>
                    </a:lnTo>
                    <a:lnTo>
                      <a:pt x="642" y="134"/>
                    </a:lnTo>
                    <a:lnTo>
                      <a:pt x="648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9" y="32"/>
                    </a:lnTo>
                    <a:lnTo>
                      <a:pt x="645" y="0"/>
                    </a:lnTo>
                    <a:lnTo>
                      <a:pt x="656" y="38"/>
                    </a:lnTo>
                    <a:lnTo>
                      <a:pt x="661" y="82"/>
                    </a:lnTo>
                    <a:lnTo>
                      <a:pt x="663" y="129"/>
                    </a:lnTo>
                    <a:lnTo>
                      <a:pt x="660" y="178"/>
                    </a:lnTo>
                    <a:lnTo>
                      <a:pt x="652" y="228"/>
                    </a:lnTo>
                    <a:lnTo>
                      <a:pt x="642" y="276"/>
                    </a:lnTo>
                    <a:lnTo>
                      <a:pt x="627" y="320"/>
                    </a:lnTo>
                    <a:lnTo>
                      <a:pt x="610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80" y="255"/>
                    </a:lnTo>
                    <a:lnTo>
                      <a:pt x="697" y="212"/>
                    </a:lnTo>
                    <a:lnTo>
                      <a:pt x="711" y="167"/>
                    </a:lnTo>
                    <a:lnTo>
                      <a:pt x="722" y="122"/>
                    </a:lnTo>
                    <a:lnTo>
                      <a:pt x="729" y="77"/>
                    </a:lnTo>
                    <a:lnTo>
                      <a:pt x="733" y="33"/>
                    </a:lnTo>
                    <a:lnTo>
                      <a:pt x="741" y="87"/>
                    </a:lnTo>
                    <a:lnTo>
                      <a:pt x="745" y="147"/>
                    </a:lnTo>
                    <a:lnTo>
                      <a:pt x="743" y="210"/>
                    </a:lnTo>
                    <a:lnTo>
                      <a:pt x="730" y="268"/>
                    </a:lnTo>
                    <a:lnTo>
                      <a:pt x="743" y="252"/>
                    </a:lnTo>
                    <a:lnTo>
                      <a:pt x="757" y="232"/>
                    </a:lnTo>
                    <a:lnTo>
                      <a:pt x="771" y="206"/>
                    </a:lnTo>
                    <a:lnTo>
                      <a:pt x="785" y="180"/>
                    </a:lnTo>
                    <a:lnTo>
                      <a:pt x="797" y="153"/>
                    </a:lnTo>
                    <a:lnTo>
                      <a:pt x="809" y="129"/>
                    </a:lnTo>
                    <a:lnTo>
                      <a:pt x="817" y="108"/>
                    </a:lnTo>
                    <a:lnTo>
                      <a:pt x="821" y="93"/>
                    </a:lnTo>
                    <a:lnTo>
                      <a:pt x="819" y="117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5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7" y="295"/>
                    </a:lnTo>
                    <a:lnTo>
                      <a:pt x="726" y="324"/>
                    </a:lnTo>
                    <a:lnTo>
                      <a:pt x="752" y="306"/>
                    </a:lnTo>
                    <a:lnTo>
                      <a:pt x="778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70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1" y="166"/>
                    </a:lnTo>
                    <a:lnTo>
                      <a:pt x="882" y="193"/>
                    </a:lnTo>
                    <a:lnTo>
                      <a:pt x="873" y="220"/>
                    </a:lnTo>
                    <a:lnTo>
                      <a:pt x="862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49" y="297"/>
                    </a:lnTo>
                    <a:lnTo>
                      <a:pt x="877" y="271"/>
                    </a:lnTo>
                    <a:lnTo>
                      <a:pt x="902" y="237"/>
                    </a:lnTo>
                    <a:lnTo>
                      <a:pt x="925" y="200"/>
                    </a:lnTo>
                    <a:lnTo>
                      <a:pt x="945" y="161"/>
                    </a:lnTo>
                    <a:lnTo>
                      <a:pt x="962" y="122"/>
                    </a:lnTo>
                    <a:lnTo>
                      <a:pt x="976" y="83"/>
                    </a:lnTo>
                    <a:lnTo>
                      <a:pt x="986" y="46"/>
                    </a:lnTo>
                    <a:lnTo>
                      <a:pt x="980" y="86"/>
                    </a:lnTo>
                    <a:lnTo>
                      <a:pt x="979" y="128"/>
                    </a:lnTo>
                    <a:lnTo>
                      <a:pt x="980" y="169"/>
                    </a:lnTo>
                    <a:lnTo>
                      <a:pt x="984" y="210"/>
                    </a:lnTo>
                    <a:lnTo>
                      <a:pt x="986" y="247"/>
                    </a:lnTo>
                    <a:lnTo>
                      <a:pt x="986" y="282"/>
                    </a:lnTo>
                    <a:lnTo>
                      <a:pt x="983" y="312"/>
                    </a:lnTo>
                    <a:lnTo>
                      <a:pt x="975" y="339"/>
                    </a:lnTo>
                    <a:lnTo>
                      <a:pt x="901" y="398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</p:grpSp>
        <p:grpSp>
          <p:nvGrpSpPr>
            <p:cNvPr id="10268" name="Group 72"/>
            <p:cNvGrpSpPr/>
            <p:nvPr/>
          </p:nvGrpSpPr>
          <p:grpSpPr bwMode="auto">
            <a:xfrm>
              <a:off x="1344" y="4105"/>
              <a:ext cx="1479" cy="215"/>
              <a:chOff x="3452" y="4125"/>
              <a:chExt cx="1479" cy="215"/>
            </a:xfrm>
          </p:grpSpPr>
          <p:sp>
            <p:nvSpPr>
              <p:cNvPr id="10337" name="Freeform 73"/>
              <p:cNvSpPr/>
              <p:nvPr/>
            </p:nvSpPr>
            <p:spPr bwMode="auto">
              <a:xfrm>
                <a:off x="3592" y="4158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2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9" y="1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0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0338" name="Freeform 74"/>
              <p:cNvSpPr/>
              <p:nvPr/>
            </p:nvSpPr>
            <p:spPr bwMode="auto">
              <a:xfrm>
                <a:off x="3668" y="4235"/>
                <a:ext cx="16" cy="16"/>
              </a:xfrm>
              <a:custGeom>
                <a:avLst/>
                <a:gdLst>
                  <a:gd name="T0" fmla="*/ 0 w 34"/>
                  <a:gd name="T1" fmla="*/ 1 h 32"/>
                  <a:gd name="T2" fmla="*/ 0 w 34"/>
                  <a:gd name="T3" fmla="*/ 1 h 32"/>
                  <a:gd name="T4" fmla="*/ 0 w 34"/>
                  <a:gd name="T5" fmla="*/ 1 h 32"/>
                  <a:gd name="T6" fmla="*/ 0 w 34"/>
                  <a:gd name="T7" fmla="*/ 1 h 32"/>
                  <a:gd name="T8" fmla="*/ 0 w 34"/>
                  <a:gd name="T9" fmla="*/ 0 h 32"/>
                  <a:gd name="T10" fmla="*/ 0 w 34"/>
                  <a:gd name="T11" fmla="*/ 0 h 32"/>
                  <a:gd name="T12" fmla="*/ 0 w 34"/>
                  <a:gd name="T13" fmla="*/ 1 h 32"/>
                  <a:gd name="T14" fmla="*/ 0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0 w 34"/>
                  <a:gd name="T21" fmla="*/ 1 h 32"/>
                  <a:gd name="T22" fmla="*/ 0 w 34"/>
                  <a:gd name="T23" fmla="*/ 1 h 32"/>
                  <a:gd name="T24" fmla="*/ 0 w 34"/>
                  <a:gd name="T25" fmla="*/ 1 h 32"/>
                  <a:gd name="T26" fmla="*/ 0 w 34"/>
                  <a:gd name="T27" fmla="*/ 1 h 32"/>
                  <a:gd name="T28" fmla="*/ 0 w 34"/>
                  <a:gd name="T29" fmla="*/ 1 h 32"/>
                  <a:gd name="T30" fmla="*/ 0 w 34"/>
                  <a:gd name="T31" fmla="*/ 1 h 32"/>
                  <a:gd name="T32" fmla="*/ 0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3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8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0339" name="Freeform 75"/>
              <p:cNvSpPr/>
              <p:nvPr/>
            </p:nvSpPr>
            <p:spPr bwMode="auto">
              <a:xfrm>
                <a:off x="3668" y="4194"/>
                <a:ext cx="16" cy="17"/>
              </a:xfrm>
              <a:custGeom>
                <a:avLst/>
                <a:gdLst>
                  <a:gd name="T0" fmla="*/ 0 w 33"/>
                  <a:gd name="T1" fmla="*/ 1 h 32"/>
                  <a:gd name="T2" fmla="*/ 0 w 33"/>
                  <a:gd name="T3" fmla="*/ 1 h 32"/>
                  <a:gd name="T4" fmla="*/ 0 w 33"/>
                  <a:gd name="T5" fmla="*/ 1 h 32"/>
                  <a:gd name="T6" fmla="*/ 0 w 33"/>
                  <a:gd name="T7" fmla="*/ 1 h 32"/>
                  <a:gd name="T8" fmla="*/ 0 w 33"/>
                  <a:gd name="T9" fmla="*/ 0 h 32"/>
                  <a:gd name="T10" fmla="*/ 0 w 33"/>
                  <a:gd name="T11" fmla="*/ 0 h 32"/>
                  <a:gd name="T12" fmla="*/ 0 w 33"/>
                  <a:gd name="T13" fmla="*/ 1 h 32"/>
                  <a:gd name="T14" fmla="*/ 0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0 w 33"/>
                  <a:gd name="T21" fmla="*/ 1 h 32"/>
                  <a:gd name="T22" fmla="*/ 0 w 33"/>
                  <a:gd name="T23" fmla="*/ 1 h 32"/>
                  <a:gd name="T24" fmla="*/ 0 w 33"/>
                  <a:gd name="T25" fmla="*/ 1 h 32"/>
                  <a:gd name="T26" fmla="*/ 0 w 33"/>
                  <a:gd name="T27" fmla="*/ 1 h 32"/>
                  <a:gd name="T28" fmla="*/ 0 w 33"/>
                  <a:gd name="T29" fmla="*/ 1 h 32"/>
                  <a:gd name="T30" fmla="*/ 0 w 33"/>
                  <a:gd name="T31" fmla="*/ 1 h 32"/>
                  <a:gd name="T32" fmla="*/ 0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19"/>
                    </a:moveTo>
                    <a:lnTo>
                      <a:pt x="33" y="13"/>
                    </a:lnTo>
                    <a:lnTo>
                      <a:pt x="30" y="7"/>
                    </a:lnTo>
                    <a:lnTo>
                      <a:pt x="26" y="2"/>
                    </a:lnTo>
                    <a:lnTo>
                      <a:pt x="20" y="0"/>
                    </a:lnTo>
                    <a:lnTo>
                      <a:pt x="13" y="0"/>
                    </a:lnTo>
                    <a:lnTo>
                      <a:pt x="7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29" y="25"/>
                    </a:lnTo>
                    <a:lnTo>
                      <a:pt x="33" y="1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0340" name="Freeform 76"/>
              <p:cNvSpPr/>
              <p:nvPr/>
            </p:nvSpPr>
            <p:spPr bwMode="auto">
              <a:xfrm>
                <a:off x="3671" y="4153"/>
                <a:ext cx="16" cy="17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6" y="3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4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4" y="30"/>
                    </a:lnTo>
                    <a:lnTo>
                      <a:pt x="29" y="25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0341" name="Freeform 77"/>
              <p:cNvSpPr/>
              <p:nvPr/>
            </p:nvSpPr>
            <p:spPr bwMode="auto">
              <a:xfrm>
                <a:off x="3772" y="4256"/>
                <a:ext cx="17" cy="16"/>
              </a:xfrm>
              <a:custGeom>
                <a:avLst/>
                <a:gdLst>
                  <a:gd name="T0" fmla="*/ 1 w 33"/>
                  <a:gd name="T1" fmla="*/ 1 h 32"/>
                  <a:gd name="T2" fmla="*/ 1 w 33"/>
                  <a:gd name="T3" fmla="*/ 1 h 32"/>
                  <a:gd name="T4" fmla="*/ 1 w 33"/>
                  <a:gd name="T5" fmla="*/ 1 h 32"/>
                  <a:gd name="T6" fmla="*/ 1 w 33"/>
                  <a:gd name="T7" fmla="*/ 1 h 32"/>
                  <a:gd name="T8" fmla="*/ 1 w 33"/>
                  <a:gd name="T9" fmla="*/ 0 h 32"/>
                  <a:gd name="T10" fmla="*/ 1 w 33"/>
                  <a:gd name="T11" fmla="*/ 0 h 32"/>
                  <a:gd name="T12" fmla="*/ 1 w 33"/>
                  <a:gd name="T13" fmla="*/ 1 h 32"/>
                  <a:gd name="T14" fmla="*/ 1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1 w 33"/>
                  <a:gd name="T21" fmla="*/ 1 h 32"/>
                  <a:gd name="T22" fmla="*/ 1 w 33"/>
                  <a:gd name="T23" fmla="*/ 1 h 32"/>
                  <a:gd name="T24" fmla="*/ 1 w 33"/>
                  <a:gd name="T25" fmla="*/ 1 h 32"/>
                  <a:gd name="T26" fmla="*/ 1 w 33"/>
                  <a:gd name="T27" fmla="*/ 1 h 32"/>
                  <a:gd name="T28" fmla="*/ 1 w 33"/>
                  <a:gd name="T29" fmla="*/ 1 h 32"/>
                  <a:gd name="T30" fmla="*/ 1 w 33"/>
                  <a:gd name="T31" fmla="*/ 1 h 32"/>
                  <a:gd name="T32" fmla="*/ 1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20"/>
                    </a:moveTo>
                    <a:lnTo>
                      <a:pt x="33" y="14"/>
                    </a:lnTo>
                    <a:lnTo>
                      <a:pt x="31" y="8"/>
                    </a:lnTo>
                    <a:lnTo>
                      <a:pt x="26" y="4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3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7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30" y="26"/>
                    </a:lnTo>
                    <a:lnTo>
                      <a:pt x="33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0342" name="Freeform 78"/>
              <p:cNvSpPr/>
              <p:nvPr/>
            </p:nvSpPr>
            <p:spPr bwMode="auto">
              <a:xfrm>
                <a:off x="3768" y="4216"/>
                <a:ext cx="17" cy="16"/>
              </a:xfrm>
              <a:custGeom>
                <a:avLst/>
                <a:gdLst>
                  <a:gd name="T0" fmla="*/ 1 w 32"/>
                  <a:gd name="T1" fmla="*/ 0 h 33"/>
                  <a:gd name="T2" fmla="*/ 1 w 32"/>
                  <a:gd name="T3" fmla="*/ 0 h 33"/>
                  <a:gd name="T4" fmla="*/ 1 w 32"/>
                  <a:gd name="T5" fmla="*/ 0 h 33"/>
                  <a:gd name="T6" fmla="*/ 1 w 32"/>
                  <a:gd name="T7" fmla="*/ 0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0 h 33"/>
                  <a:gd name="T14" fmla="*/ 1 w 32"/>
                  <a:gd name="T15" fmla="*/ 0 h 33"/>
                  <a:gd name="T16" fmla="*/ 0 w 32"/>
                  <a:gd name="T17" fmla="*/ 0 h 33"/>
                  <a:gd name="T18" fmla="*/ 0 w 32"/>
                  <a:gd name="T19" fmla="*/ 0 h 33"/>
                  <a:gd name="T20" fmla="*/ 1 w 32"/>
                  <a:gd name="T21" fmla="*/ 0 h 33"/>
                  <a:gd name="T22" fmla="*/ 1 w 32"/>
                  <a:gd name="T23" fmla="*/ 0 h 33"/>
                  <a:gd name="T24" fmla="*/ 1 w 32"/>
                  <a:gd name="T25" fmla="*/ 0 h 33"/>
                  <a:gd name="T26" fmla="*/ 1 w 32"/>
                  <a:gd name="T27" fmla="*/ 0 h 33"/>
                  <a:gd name="T28" fmla="*/ 1 w 32"/>
                  <a:gd name="T29" fmla="*/ 0 h 33"/>
                  <a:gd name="T30" fmla="*/ 1 w 32"/>
                  <a:gd name="T31" fmla="*/ 0 h 33"/>
                  <a:gd name="T32" fmla="*/ 1 w 32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9"/>
                    </a:lnTo>
                    <a:lnTo>
                      <a:pt x="26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3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3"/>
                    </a:ln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0343" name="Freeform 79"/>
              <p:cNvSpPr/>
              <p:nvPr/>
            </p:nvSpPr>
            <p:spPr bwMode="auto">
              <a:xfrm>
                <a:off x="3774" y="4175"/>
                <a:ext cx="16" cy="17"/>
              </a:xfrm>
              <a:custGeom>
                <a:avLst/>
                <a:gdLst>
                  <a:gd name="T0" fmla="*/ 0 w 33"/>
                  <a:gd name="T1" fmla="*/ 1 h 33"/>
                  <a:gd name="T2" fmla="*/ 0 w 33"/>
                  <a:gd name="T3" fmla="*/ 1 h 33"/>
                  <a:gd name="T4" fmla="*/ 0 w 33"/>
                  <a:gd name="T5" fmla="*/ 1 h 33"/>
                  <a:gd name="T6" fmla="*/ 0 w 33"/>
                  <a:gd name="T7" fmla="*/ 1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1 h 33"/>
                  <a:gd name="T14" fmla="*/ 0 w 33"/>
                  <a:gd name="T15" fmla="*/ 1 h 33"/>
                  <a:gd name="T16" fmla="*/ 0 w 33"/>
                  <a:gd name="T17" fmla="*/ 1 h 33"/>
                  <a:gd name="T18" fmla="*/ 0 w 33"/>
                  <a:gd name="T19" fmla="*/ 1 h 33"/>
                  <a:gd name="T20" fmla="*/ 0 w 33"/>
                  <a:gd name="T21" fmla="*/ 1 h 33"/>
                  <a:gd name="T22" fmla="*/ 0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0 w 33"/>
                  <a:gd name="T29" fmla="*/ 1 h 33"/>
                  <a:gd name="T30" fmla="*/ 0 w 33"/>
                  <a:gd name="T31" fmla="*/ 1 h 33"/>
                  <a:gd name="T32" fmla="*/ 0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33" y="21"/>
                    </a:moveTo>
                    <a:lnTo>
                      <a:pt x="33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5" y="31"/>
                    </a:lnTo>
                    <a:lnTo>
                      <a:pt x="29" y="26"/>
                    </a:lnTo>
                    <a:lnTo>
                      <a:pt x="33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0344" name="Freeform 80"/>
              <p:cNvSpPr/>
              <p:nvPr/>
            </p:nvSpPr>
            <p:spPr bwMode="auto">
              <a:xfrm>
                <a:off x="3789" y="4136"/>
                <a:ext cx="16" cy="17"/>
              </a:xfrm>
              <a:custGeom>
                <a:avLst/>
                <a:gdLst>
                  <a:gd name="T0" fmla="*/ 1 w 32"/>
                  <a:gd name="T1" fmla="*/ 1 h 34"/>
                  <a:gd name="T2" fmla="*/ 1 w 32"/>
                  <a:gd name="T3" fmla="*/ 1 h 34"/>
                  <a:gd name="T4" fmla="*/ 1 w 32"/>
                  <a:gd name="T5" fmla="*/ 1 h 34"/>
                  <a:gd name="T6" fmla="*/ 1 w 32"/>
                  <a:gd name="T7" fmla="*/ 1 h 34"/>
                  <a:gd name="T8" fmla="*/ 1 w 32"/>
                  <a:gd name="T9" fmla="*/ 0 h 34"/>
                  <a:gd name="T10" fmla="*/ 1 w 32"/>
                  <a:gd name="T11" fmla="*/ 0 h 34"/>
                  <a:gd name="T12" fmla="*/ 1 w 32"/>
                  <a:gd name="T13" fmla="*/ 1 h 34"/>
                  <a:gd name="T14" fmla="*/ 1 w 32"/>
                  <a:gd name="T15" fmla="*/ 1 h 34"/>
                  <a:gd name="T16" fmla="*/ 0 w 32"/>
                  <a:gd name="T17" fmla="*/ 1 h 34"/>
                  <a:gd name="T18" fmla="*/ 0 w 32"/>
                  <a:gd name="T19" fmla="*/ 1 h 34"/>
                  <a:gd name="T20" fmla="*/ 1 w 32"/>
                  <a:gd name="T21" fmla="*/ 1 h 34"/>
                  <a:gd name="T22" fmla="*/ 1 w 32"/>
                  <a:gd name="T23" fmla="*/ 1 h 34"/>
                  <a:gd name="T24" fmla="*/ 1 w 32"/>
                  <a:gd name="T25" fmla="*/ 1 h 34"/>
                  <a:gd name="T26" fmla="*/ 1 w 32"/>
                  <a:gd name="T27" fmla="*/ 1 h 34"/>
                  <a:gd name="T28" fmla="*/ 1 w 32"/>
                  <a:gd name="T29" fmla="*/ 1 h 34"/>
                  <a:gd name="T30" fmla="*/ 1 w 32"/>
                  <a:gd name="T31" fmla="*/ 1 h 34"/>
                  <a:gd name="T32" fmla="*/ 1 w 32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4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4"/>
                    </a:lnTo>
                    <a:lnTo>
                      <a:pt x="20" y="34"/>
                    </a:lnTo>
                    <a:lnTo>
                      <a:pt x="25" y="32"/>
                    </a:lnTo>
                    <a:lnTo>
                      <a:pt x="30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0345" name="Freeform 81"/>
              <p:cNvSpPr/>
              <p:nvPr/>
            </p:nvSpPr>
            <p:spPr bwMode="auto">
              <a:xfrm>
                <a:off x="3842" y="4235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0346" name="Freeform 82"/>
              <p:cNvSpPr/>
              <p:nvPr/>
            </p:nvSpPr>
            <p:spPr bwMode="auto">
              <a:xfrm>
                <a:off x="3857" y="4201"/>
                <a:ext cx="16" cy="16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lnTo>
                      <a:pt x="18" y="32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0347" name="Freeform 83"/>
              <p:cNvSpPr/>
              <p:nvPr/>
            </p:nvSpPr>
            <p:spPr bwMode="auto">
              <a:xfrm>
                <a:off x="3861" y="4164"/>
                <a:ext cx="16" cy="17"/>
              </a:xfrm>
              <a:custGeom>
                <a:avLst/>
                <a:gdLst>
                  <a:gd name="T0" fmla="*/ 1 w 32"/>
                  <a:gd name="T1" fmla="*/ 1 h 33"/>
                  <a:gd name="T2" fmla="*/ 1 w 32"/>
                  <a:gd name="T3" fmla="*/ 1 h 33"/>
                  <a:gd name="T4" fmla="*/ 1 w 32"/>
                  <a:gd name="T5" fmla="*/ 1 h 33"/>
                  <a:gd name="T6" fmla="*/ 1 w 32"/>
                  <a:gd name="T7" fmla="*/ 1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1 h 33"/>
                  <a:gd name="T14" fmla="*/ 1 w 32"/>
                  <a:gd name="T15" fmla="*/ 1 h 33"/>
                  <a:gd name="T16" fmla="*/ 0 w 32"/>
                  <a:gd name="T17" fmla="*/ 1 h 33"/>
                  <a:gd name="T18" fmla="*/ 0 w 32"/>
                  <a:gd name="T19" fmla="*/ 1 h 33"/>
                  <a:gd name="T20" fmla="*/ 1 w 32"/>
                  <a:gd name="T21" fmla="*/ 1 h 33"/>
                  <a:gd name="T22" fmla="*/ 1 w 32"/>
                  <a:gd name="T23" fmla="*/ 1 h 33"/>
                  <a:gd name="T24" fmla="*/ 1 w 32"/>
                  <a:gd name="T25" fmla="*/ 1 h 33"/>
                  <a:gd name="T26" fmla="*/ 1 w 32"/>
                  <a:gd name="T27" fmla="*/ 1 h 33"/>
                  <a:gd name="T28" fmla="*/ 1 w 32"/>
                  <a:gd name="T29" fmla="*/ 1 h 33"/>
                  <a:gd name="T30" fmla="*/ 1 w 32"/>
                  <a:gd name="T31" fmla="*/ 1 h 33"/>
                  <a:gd name="T32" fmla="*/ 1 w 32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0348" name="Freeform 84"/>
              <p:cNvSpPr/>
              <p:nvPr/>
            </p:nvSpPr>
            <p:spPr bwMode="auto">
              <a:xfrm>
                <a:off x="4066" y="4265"/>
                <a:ext cx="40" cy="40"/>
              </a:xfrm>
              <a:custGeom>
                <a:avLst/>
                <a:gdLst>
                  <a:gd name="T0" fmla="*/ 1 w 80"/>
                  <a:gd name="T1" fmla="*/ 0 h 80"/>
                  <a:gd name="T2" fmla="*/ 1 w 80"/>
                  <a:gd name="T3" fmla="*/ 0 h 80"/>
                  <a:gd name="T4" fmla="*/ 1 w 80"/>
                  <a:gd name="T5" fmla="*/ 1 h 80"/>
                  <a:gd name="T6" fmla="*/ 1 w 80"/>
                  <a:gd name="T7" fmla="*/ 1 h 80"/>
                  <a:gd name="T8" fmla="*/ 1 w 80"/>
                  <a:gd name="T9" fmla="*/ 1 h 80"/>
                  <a:gd name="T10" fmla="*/ 1 w 80"/>
                  <a:gd name="T11" fmla="*/ 1 h 80"/>
                  <a:gd name="T12" fmla="*/ 1 w 80"/>
                  <a:gd name="T13" fmla="*/ 1 h 80"/>
                  <a:gd name="T14" fmla="*/ 1 w 80"/>
                  <a:gd name="T15" fmla="*/ 1 h 80"/>
                  <a:gd name="T16" fmla="*/ 0 w 80"/>
                  <a:gd name="T17" fmla="*/ 1 h 80"/>
                  <a:gd name="T18" fmla="*/ 0 w 80"/>
                  <a:gd name="T19" fmla="*/ 1 h 80"/>
                  <a:gd name="T20" fmla="*/ 0 w 80"/>
                  <a:gd name="T21" fmla="*/ 1 h 80"/>
                  <a:gd name="T22" fmla="*/ 1 w 80"/>
                  <a:gd name="T23" fmla="*/ 1 h 80"/>
                  <a:gd name="T24" fmla="*/ 1 w 80"/>
                  <a:gd name="T25" fmla="*/ 1 h 80"/>
                  <a:gd name="T26" fmla="*/ 1 w 80"/>
                  <a:gd name="T27" fmla="*/ 1 h 80"/>
                  <a:gd name="T28" fmla="*/ 1 w 80"/>
                  <a:gd name="T29" fmla="*/ 1 h 80"/>
                  <a:gd name="T30" fmla="*/ 1 w 80"/>
                  <a:gd name="T31" fmla="*/ 1 h 80"/>
                  <a:gd name="T32" fmla="*/ 1 w 80"/>
                  <a:gd name="T33" fmla="*/ 1 h 80"/>
                  <a:gd name="T34" fmla="*/ 1 w 80"/>
                  <a:gd name="T35" fmla="*/ 1 h 80"/>
                  <a:gd name="T36" fmla="*/ 1 w 80"/>
                  <a:gd name="T37" fmla="*/ 1 h 80"/>
                  <a:gd name="T38" fmla="*/ 1 w 80"/>
                  <a:gd name="T39" fmla="*/ 1 h 80"/>
                  <a:gd name="T40" fmla="*/ 1 w 80"/>
                  <a:gd name="T41" fmla="*/ 1 h 80"/>
                  <a:gd name="T42" fmla="*/ 1 w 80"/>
                  <a:gd name="T43" fmla="*/ 1 h 80"/>
                  <a:gd name="T44" fmla="*/ 1 w 80"/>
                  <a:gd name="T45" fmla="*/ 1 h 80"/>
                  <a:gd name="T46" fmla="*/ 1 w 80"/>
                  <a:gd name="T47" fmla="*/ 1 h 80"/>
                  <a:gd name="T48" fmla="*/ 1 w 80"/>
                  <a:gd name="T49" fmla="*/ 1 h 80"/>
                  <a:gd name="T50" fmla="*/ 1 w 80"/>
                  <a:gd name="T51" fmla="*/ 1 h 80"/>
                  <a:gd name="T52" fmla="*/ 1 w 80"/>
                  <a:gd name="T53" fmla="*/ 1 h 80"/>
                  <a:gd name="T54" fmla="*/ 1 w 80"/>
                  <a:gd name="T55" fmla="*/ 1 h 80"/>
                  <a:gd name="T56" fmla="*/ 1 w 80"/>
                  <a:gd name="T57" fmla="*/ 1 h 80"/>
                  <a:gd name="T58" fmla="*/ 1 w 80"/>
                  <a:gd name="T59" fmla="*/ 1 h 80"/>
                  <a:gd name="T60" fmla="*/ 1 w 80"/>
                  <a:gd name="T61" fmla="*/ 1 h 80"/>
                  <a:gd name="T62" fmla="*/ 1 w 80"/>
                  <a:gd name="T63" fmla="*/ 1 h 80"/>
                  <a:gd name="T64" fmla="*/ 1 w 80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80">
                    <a:moveTo>
                      <a:pt x="46" y="0"/>
                    </a:moveTo>
                    <a:lnTo>
                      <a:pt x="38" y="0"/>
                    </a:lnTo>
                    <a:lnTo>
                      <a:pt x="30" y="2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9"/>
                    </a:lnTo>
                    <a:lnTo>
                      <a:pt x="3" y="26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9"/>
                    </a:lnTo>
                    <a:lnTo>
                      <a:pt x="18" y="74"/>
                    </a:lnTo>
                    <a:lnTo>
                      <a:pt x="24" y="78"/>
                    </a:lnTo>
                    <a:lnTo>
                      <a:pt x="32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7"/>
                    </a:lnTo>
                    <a:lnTo>
                      <a:pt x="62" y="73"/>
                    </a:lnTo>
                    <a:lnTo>
                      <a:pt x="68" y="67"/>
                    </a:lnTo>
                    <a:lnTo>
                      <a:pt x="73" y="62"/>
                    </a:lnTo>
                    <a:lnTo>
                      <a:pt x="76" y="55"/>
                    </a:lnTo>
                    <a:lnTo>
                      <a:pt x="79" y="47"/>
                    </a:lnTo>
                    <a:lnTo>
                      <a:pt x="80" y="39"/>
                    </a:lnTo>
                    <a:lnTo>
                      <a:pt x="79" y="30"/>
                    </a:lnTo>
                    <a:lnTo>
                      <a:pt x="76" y="24"/>
                    </a:lnTo>
                    <a:lnTo>
                      <a:pt x="73" y="17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0349" name="Freeform 85"/>
              <p:cNvSpPr/>
              <p:nvPr/>
            </p:nvSpPr>
            <p:spPr bwMode="auto">
              <a:xfrm>
                <a:off x="4136" y="4223"/>
                <a:ext cx="40" cy="39"/>
              </a:xfrm>
              <a:custGeom>
                <a:avLst/>
                <a:gdLst>
                  <a:gd name="T0" fmla="*/ 1 w 79"/>
                  <a:gd name="T1" fmla="*/ 0 h 80"/>
                  <a:gd name="T2" fmla="*/ 1 w 79"/>
                  <a:gd name="T3" fmla="*/ 0 h 80"/>
                  <a:gd name="T4" fmla="*/ 1 w 79"/>
                  <a:gd name="T5" fmla="*/ 0 h 80"/>
                  <a:gd name="T6" fmla="*/ 1 w 79"/>
                  <a:gd name="T7" fmla="*/ 0 h 80"/>
                  <a:gd name="T8" fmla="*/ 1 w 79"/>
                  <a:gd name="T9" fmla="*/ 0 h 80"/>
                  <a:gd name="T10" fmla="*/ 1 w 79"/>
                  <a:gd name="T11" fmla="*/ 0 h 80"/>
                  <a:gd name="T12" fmla="*/ 1 w 79"/>
                  <a:gd name="T13" fmla="*/ 0 h 80"/>
                  <a:gd name="T14" fmla="*/ 1 w 79"/>
                  <a:gd name="T15" fmla="*/ 0 h 80"/>
                  <a:gd name="T16" fmla="*/ 0 w 79"/>
                  <a:gd name="T17" fmla="*/ 0 h 80"/>
                  <a:gd name="T18" fmla="*/ 0 w 79"/>
                  <a:gd name="T19" fmla="*/ 0 h 80"/>
                  <a:gd name="T20" fmla="*/ 1 w 79"/>
                  <a:gd name="T21" fmla="*/ 0 h 80"/>
                  <a:gd name="T22" fmla="*/ 1 w 79"/>
                  <a:gd name="T23" fmla="*/ 0 h 80"/>
                  <a:gd name="T24" fmla="*/ 1 w 79"/>
                  <a:gd name="T25" fmla="*/ 0 h 80"/>
                  <a:gd name="T26" fmla="*/ 1 w 79"/>
                  <a:gd name="T27" fmla="*/ 0 h 80"/>
                  <a:gd name="T28" fmla="*/ 1 w 79"/>
                  <a:gd name="T29" fmla="*/ 0 h 80"/>
                  <a:gd name="T30" fmla="*/ 1 w 79"/>
                  <a:gd name="T31" fmla="*/ 0 h 80"/>
                  <a:gd name="T32" fmla="*/ 1 w 79"/>
                  <a:gd name="T33" fmla="*/ 0 h 80"/>
                  <a:gd name="T34" fmla="*/ 1 w 79"/>
                  <a:gd name="T35" fmla="*/ 0 h 80"/>
                  <a:gd name="T36" fmla="*/ 1 w 79"/>
                  <a:gd name="T37" fmla="*/ 0 h 80"/>
                  <a:gd name="T38" fmla="*/ 1 w 79"/>
                  <a:gd name="T39" fmla="*/ 0 h 80"/>
                  <a:gd name="T40" fmla="*/ 1 w 79"/>
                  <a:gd name="T41" fmla="*/ 0 h 80"/>
                  <a:gd name="T42" fmla="*/ 1 w 79"/>
                  <a:gd name="T43" fmla="*/ 0 h 80"/>
                  <a:gd name="T44" fmla="*/ 1 w 79"/>
                  <a:gd name="T45" fmla="*/ 0 h 80"/>
                  <a:gd name="T46" fmla="*/ 1 w 79"/>
                  <a:gd name="T47" fmla="*/ 0 h 80"/>
                  <a:gd name="T48" fmla="*/ 1 w 79"/>
                  <a:gd name="T49" fmla="*/ 0 h 80"/>
                  <a:gd name="T50" fmla="*/ 1 w 79"/>
                  <a:gd name="T51" fmla="*/ 0 h 80"/>
                  <a:gd name="T52" fmla="*/ 1 w 79"/>
                  <a:gd name="T53" fmla="*/ 0 h 80"/>
                  <a:gd name="T54" fmla="*/ 1 w 79"/>
                  <a:gd name="T55" fmla="*/ 0 h 80"/>
                  <a:gd name="T56" fmla="*/ 1 w 79"/>
                  <a:gd name="T57" fmla="*/ 0 h 80"/>
                  <a:gd name="T58" fmla="*/ 1 w 79"/>
                  <a:gd name="T59" fmla="*/ 0 h 80"/>
                  <a:gd name="T60" fmla="*/ 1 w 79"/>
                  <a:gd name="T61" fmla="*/ 0 h 80"/>
                  <a:gd name="T62" fmla="*/ 1 w 79"/>
                  <a:gd name="T63" fmla="*/ 0 h 80"/>
                  <a:gd name="T64" fmla="*/ 1 w 79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79" h="80">
                    <a:moveTo>
                      <a:pt x="47" y="0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4"/>
                    </a:lnTo>
                    <a:lnTo>
                      <a:pt x="17" y="7"/>
                    </a:lnTo>
                    <a:lnTo>
                      <a:pt x="11" y="13"/>
                    </a:lnTo>
                    <a:lnTo>
                      <a:pt x="5" y="19"/>
                    </a:lnTo>
                    <a:lnTo>
                      <a:pt x="2" y="26"/>
                    </a:lnTo>
                    <a:lnTo>
                      <a:pt x="0" y="34"/>
                    </a:lnTo>
                    <a:lnTo>
                      <a:pt x="0" y="42"/>
                    </a:lnTo>
                    <a:lnTo>
                      <a:pt x="1" y="49"/>
                    </a:lnTo>
                    <a:lnTo>
                      <a:pt x="3" y="57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8" y="74"/>
                    </a:lnTo>
                    <a:lnTo>
                      <a:pt x="25" y="78"/>
                    </a:lnTo>
                    <a:lnTo>
                      <a:pt x="33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6"/>
                    </a:lnTo>
                    <a:lnTo>
                      <a:pt x="63" y="73"/>
                    </a:lnTo>
                    <a:lnTo>
                      <a:pt x="69" y="67"/>
                    </a:lnTo>
                    <a:lnTo>
                      <a:pt x="73" y="61"/>
                    </a:lnTo>
                    <a:lnTo>
                      <a:pt x="77" y="55"/>
                    </a:lnTo>
                    <a:lnTo>
                      <a:pt x="79" y="46"/>
                    </a:lnTo>
                    <a:lnTo>
                      <a:pt x="79" y="38"/>
                    </a:lnTo>
                    <a:lnTo>
                      <a:pt x="78" y="31"/>
                    </a:lnTo>
                    <a:lnTo>
                      <a:pt x="76" y="23"/>
                    </a:lnTo>
                    <a:lnTo>
                      <a:pt x="72" y="18"/>
                    </a:lnTo>
                    <a:lnTo>
                      <a:pt x="68" y="12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0350" name="Freeform 86"/>
              <p:cNvSpPr/>
              <p:nvPr/>
            </p:nvSpPr>
            <p:spPr bwMode="auto">
              <a:xfrm>
                <a:off x="4059" y="4190"/>
                <a:ext cx="40" cy="40"/>
              </a:xfrm>
              <a:custGeom>
                <a:avLst/>
                <a:gdLst>
                  <a:gd name="T0" fmla="*/ 1 w 80"/>
                  <a:gd name="T1" fmla="*/ 0 h 78"/>
                  <a:gd name="T2" fmla="*/ 1 w 80"/>
                  <a:gd name="T3" fmla="*/ 0 h 78"/>
                  <a:gd name="T4" fmla="*/ 1 w 80"/>
                  <a:gd name="T5" fmla="*/ 0 h 78"/>
                  <a:gd name="T6" fmla="*/ 1 w 80"/>
                  <a:gd name="T7" fmla="*/ 1 h 78"/>
                  <a:gd name="T8" fmla="*/ 1 w 80"/>
                  <a:gd name="T9" fmla="*/ 1 h 78"/>
                  <a:gd name="T10" fmla="*/ 1 w 80"/>
                  <a:gd name="T11" fmla="*/ 1 h 78"/>
                  <a:gd name="T12" fmla="*/ 1 w 80"/>
                  <a:gd name="T13" fmla="*/ 1 h 78"/>
                  <a:gd name="T14" fmla="*/ 1 w 80"/>
                  <a:gd name="T15" fmla="*/ 1 h 78"/>
                  <a:gd name="T16" fmla="*/ 1 w 80"/>
                  <a:gd name="T17" fmla="*/ 1 h 78"/>
                  <a:gd name="T18" fmla="*/ 0 w 80"/>
                  <a:gd name="T19" fmla="*/ 1 h 78"/>
                  <a:gd name="T20" fmla="*/ 1 w 80"/>
                  <a:gd name="T21" fmla="*/ 1 h 78"/>
                  <a:gd name="T22" fmla="*/ 1 w 80"/>
                  <a:gd name="T23" fmla="*/ 1 h 78"/>
                  <a:gd name="T24" fmla="*/ 1 w 80"/>
                  <a:gd name="T25" fmla="*/ 1 h 78"/>
                  <a:gd name="T26" fmla="*/ 1 w 80"/>
                  <a:gd name="T27" fmla="*/ 1 h 78"/>
                  <a:gd name="T28" fmla="*/ 1 w 80"/>
                  <a:gd name="T29" fmla="*/ 1 h 78"/>
                  <a:gd name="T30" fmla="*/ 1 w 80"/>
                  <a:gd name="T31" fmla="*/ 1 h 78"/>
                  <a:gd name="T32" fmla="*/ 1 w 80"/>
                  <a:gd name="T33" fmla="*/ 1 h 78"/>
                  <a:gd name="T34" fmla="*/ 1 w 80"/>
                  <a:gd name="T35" fmla="*/ 1 h 78"/>
                  <a:gd name="T36" fmla="*/ 1 w 80"/>
                  <a:gd name="T37" fmla="*/ 1 h 78"/>
                  <a:gd name="T38" fmla="*/ 1 w 80"/>
                  <a:gd name="T39" fmla="*/ 1 h 78"/>
                  <a:gd name="T40" fmla="*/ 1 w 80"/>
                  <a:gd name="T41" fmla="*/ 1 h 78"/>
                  <a:gd name="T42" fmla="*/ 1 w 80"/>
                  <a:gd name="T43" fmla="*/ 1 h 78"/>
                  <a:gd name="T44" fmla="*/ 1 w 80"/>
                  <a:gd name="T45" fmla="*/ 1 h 78"/>
                  <a:gd name="T46" fmla="*/ 1 w 80"/>
                  <a:gd name="T47" fmla="*/ 1 h 78"/>
                  <a:gd name="T48" fmla="*/ 1 w 80"/>
                  <a:gd name="T49" fmla="*/ 1 h 78"/>
                  <a:gd name="T50" fmla="*/ 1 w 80"/>
                  <a:gd name="T51" fmla="*/ 1 h 78"/>
                  <a:gd name="T52" fmla="*/ 1 w 80"/>
                  <a:gd name="T53" fmla="*/ 1 h 78"/>
                  <a:gd name="T54" fmla="*/ 1 w 80"/>
                  <a:gd name="T55" fmla="*/ 1 h 78"/>
                  <a:gd name="T56" fmla="*/ 1 w 80"/>
                  <a:gd name="T57" fmla="*/ 1 h 78"/>
                  <a:gd name="T58" fmla="*/ 1 w 80"/>
                  <a:gd name="T59" fmla="*/ 1 h 78"/>
                  <a:gd name="T60" fmla="*/ 1 w 80"/>
                  <a:gd name="T61" fmla="*/ 1 h 78"/>
                  <a:gd name="T62" fmla="*/ 1 w 80"/>
                  <a:gd name="T63" fmla="*/ 1 h 78"/>
                  <a:gd name="T64" fmla="*/ 1 w 80"/>
                  <a:gd name="T65" fmla="*/ 0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8" y="0"/>
                    </a:moveTo>
                    <a:lnTo>
                      <a:pt x="40" y="0"/>
                    </a:lnTo>
                    <a:lnTo>
                      <a:pt x="32" y="0"/>
                    </a:lnTo>
                    <a:lnTo>
                      <a:pt x="25" y="3"/>
                    </a:lnTo>
                    <a:lnTo>
                      <a:pt x="18" y="7"/>
                    </a:lnTo>
                    <a:lnTo>
                      <a:pt x="12" y="11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2" y="32"/>
                    </a:lnTo>
                    <a:lnTo>
                      <a:pt x="0" y="40"/>
                    </a:lnTo>
                    <a:lnTo>
                      <a:pt x="2" y="47"/>
                    </a:lnTo>
                    <a:lnTo>
                      <a:pt x="4" y="55"/>
                    </a:lnTo>
                    <a:lnTo>
                      <a:pt x="7" y="61"/>
                    </a:lnTo>
                    <a:lnTo>
                      <a:pt x="13" y="67"/>
                    </a:lnTo>
                    <a:lnTo>
                      <a:pt x="19" y="72"/>
                    </a:lnTo>
                    <a:lnTo>
                      <a:pt x="26" y="76"/>
                    </a:lnTo>
                    <a:lnTo>
                      <a:pt x="34" y="78"/>
                    </a:lnTo>
                    <a:lnTo>
                      <a:pt x="42" y="78"/>
                    </a:lnTo>
                    <a:lnTo>
                      <a:pt x="50" y="77"/>
                    </a:lnTo>
                    <a:lnTo>
                      <a:pt x="57" y="75"/>
                    </a:lnTo>
                    <a:lnTo>
                      <a:pt x="64" y="71"/>
                    </a:lnTo>
                    <a:lnTo>
                      <a:pt x="70" y="65"/>
                    </a:lnTo>
                    <a:lnTo>
                      <a:pt x="74" y="60"/>
                    </a:lnTo>
                    <a:lnTo>
                      <a:pt x="78" y="53"/>
                    </a:lnTo>
                    <a:lnTo>
                      <a:pt x="80" y="45"/>
                    </a:lnTo>
                    <a:lnTo>
                      <a:pt x="80" y="37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3" y="6"/>
                    </a:lnTo>
                    <a:lnTo>
                      <a:pt x="56" y="2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0351" name="Freeform 87"/>
              <p:cNvSpPr/>
              <p:nvPr/>
            </p:nvSpPr>
            <p:spPr bwMode="auto">
              <a:xfrm>
                <a:off x="3990" y="4195"/>
                <a:ext cx="39" cy="39"/>
              </a:xfrm>
              <a:custGeom>
                <a:avLst/>
                <a:gdLst>
                  <a:gd name="T0" fmla="*/ 0 w 80"/>
                  <a:gd name="T1" fmla="*/ 1 h 78"/>
                  <a:gd name="T2" fmla="*/ 0 w 80"/>
                  <a:gd name="T3" fmla="*/ 0 h 78"/>
                  <a:gd name="T4" fmla="*/ 0 w 80"/>
                  <a:gd name="T5" fmla="*/ 1 h 78"/>
                  <a:gd name="T6" fmla="*/ 0 w 80"/>
                  <a:gd name="T7" fmla="*/ 1 h 78"/>
                  <a:gd name="T8" fmla="*/ 0 w 80"/>
                  <a:gd name="T9" fmla="*/ 1 h 78"/>
                  <a:gd name="T10" fmla="*/ 0 w 80"/>
                  <a:gd name="T11" fmla="*/ 1 h 78"/>
                  <a:gd name="T12" fmla="*/ 0 w 80"/>
                  <a:gd name="T13" fmla="*/ 1 h 78"/>
                  <a:gd name="T14" fmla="*/ 0 w 80"/>
                  <a:gd name="T15" fmla="*/ 1 h 78"/>
                  <a:gd name="T16" fmla="*/ 0 w 80"/>
                  <a:gd name="T17" fmla="*/ 1 h 78"/>
                  <a:gd name="T18" fmla="*/ 0 w 80"/>
                  <a:gd name="T19" fmla="*/ 1 h 78"/>
                  <a:gd name="T20" fmla="*/ 0 w 80"/>
                  <a:gd name="T21" fmla="*/ 1 h 78"/>
                  <a:gd name="T22" fmla="*/ 0 w 80"/>
                  <a:gd name="T23" fmla="*/ 1 h 78"/>
                  <a:gd name="T24" fmla="*/ 0 w 80"/>
                  <a:gd name="T25" fmla="*/ 1 h 78"/>
                  <a:gd name="T26" fmla="*/ 0 w 80"/>
                  <a:gd name="T27" fmla="*/ 1 h 78"/>
                  <a:gd name="T28" fmla="*/ 0 w 80"/>
                  <a:gd name="T29" fmla="*/ 1 h 78"/>
                  <a:gd name="T30" fmla="*/ 0 w 80"/>
                  <a:gd name="T31" fmla="*/ 1 h 78"/>
                  <a:gd name="T32" fmla="*/ 0 w 80"/>
                  <a:gd name="T33" fmla="*/ 1 h 78"/>
                  <a:gd name="T34" fmla="*/ 0 w 80"/>
                  <a:gd name="T35" fmla="*/ 1 h 78"/>
                  <a:gd name="T36" fmla="*/ 0 w 80"/>
                  <a:gd name="T37" fmla="*/ 1 h 78"/>
                  <a:gd name="T38" fmla="*/ 0 w 80"/>
                  <a:gd name="T39" fmla="*/ 1 h 78"/>
                  <a:gd name="T40" fmla="*/ 0 w 80"/>
                  <a:gd name="T41" fmla="*/ 1 h 78"/>
                  <a:gd name="T42" fmla="*/ 0 w 80"/>
                  <a:gd name="T43" fmla="*/ 1 h 78"/>
                  <a:gd name="T44" fmla="*/ 0 w 80"/>
                  <a:gd name="T45" fmla="*/ 1 h 78"/>
                  <a:gd name="T46" fmla="*/ 0 w 80"/>
                  <a:gd name="T47" fmla="*/ 1 h 78"/>
                  <a:gd name="T48" fmla="*/ 0 w 80"/>
                  <a:gd name="T49" fmla="*/ 1 h 78"/>
                  <a:gd name="T50" fmla="*/ 0 w 80"/>
                  <a:gd name="T51" fmla="*/ 1 h 78"/>
                  <a:gd name="T52" fmla="*/ 0 w 80"/>
                  <a:gd name="T53" fmla="*/ 1 h 78"/>
                  <a:gd name="T54" fmla="*/ 0 w 80"/>
                  <a:gd name="T55" fmla="*/ 1 h 78"/>
                  <a:gd name="T56" fmla="*/ 0 w 80"/>
                  <a:gd name="T57" fmla="*/ 1 h 78"/>
                  <a:gd name="T58" fmla="*/ 0 w 80"/>
                  <a:gd name="T59" fmla="*/ 1 h 78"/>
                  <a:gd name="T60" fmla="*/ 0 w 80"/>
                  <a:gd name="T61" fmla="*/ 1 h 78"/>
                  <a:gd name="T62" fmla="*/ 0 w 80"/>
                  <a:gd name="T63" fmla="*/ 1 h 78"/>
                  <a:gd name="T64" fmla="*/ 0 w 80"/>
                  <a:gd name="T65" fmla="*/ 1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7" y="1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3"/>
                    </a:lnTo>
                    <a:lnTo>
                      <a:pt x="17" y="7"/>
                    </a:lnTo>
                    <a:lnTo>
                      <a:pt x="12" y="12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1" y="32"/>
                    </a:lnTo>
                    <a:lnTo>
                      <a:pt x="0" y="40"/>
                    </a:lnTo>
                    <a:lnTo>
                      <a:pt x="1" y="48"/>
                    </a:lnTo>
                    <a:lnTo>
                      <a:pt x="4" y="55"/>
                    </a:lnTo>
                    <a:lnTo>
                      <a:pt x="7" y="62"/>
                    </a:lnTo>
                    <a:lnTo>
                      <a:pt x="13" y="68"/>
                    </a:lnTo>
                    <a:lnTo>
                      <a:pt x="19" y="73"/>
                    </a:lnTo>
                    <a:lnTo>
                      <a:pt x="25" y="76"/>
                    </a:lnTo>
                    <a:lnTo>
                      <a:pt x="33" y="78"/>
                    </a:lnTo>
                    <a:lnTo>
                      <a:pt x="42" y="78"/>
                    </a:lnTo>
                    <a:lnTo>
                      <a:pt x="50" y="78"/>
                    </a:lnTo>
                    <a:lnTo>
                      <a:pt x="57" y="75"/>
                    </a:lnTo>
                    <a:lnTo>
                      <a:pt x="63" y="71"/>
                    </a:lnTo>
                    <a:lnTo>
                      <a:pt x="69" y="67"/>
                    </a:lnTo>
                    <a:lnTo>
                      <a:pt x="74" y="61"/>
                    </a:lnTo>
                    <a:lnTo>
                      <a:pt x="77" y="54"/>
                    </a:lnTo>
                    <a:lnTo>
                      <a:pt x="80" y="46"/>
                    </a:lnTo>
                    <a:lnTo>
                      <a:pt x="80" y="38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2" y="6"/>
                    </a:lnTo>
                    <a:lnTo>
                      <a:pt x="55" y="2"/>
                    </a:lnTo>
                    <a:lnTo>
                      <a:pt x="47" y="1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0352" name="Freeform 88"/>
              <p:cNvSpPr/>
              <p:nvPr/>
            </p:nvSpPr>
            <p:spPr bwMode="auto">
              <a:xfrm>
                <a:off x="4127" y="4147"/>
                <a:ext cx="39" cy="39"/>
              </a:xfrm>
              <a:custGeom>
                <a:avLst/>
                <a:gdLst>
                  <a:gd name="T0" fmla="*/ 0 w 80"/>
                  <a:gd name="T1" fmla="*/ 0 h 79"/>
                  <a:gd name="T2" fmla="*/ 0 w 80"/>
                  <a:gd name="T3" fmla="*/ 0 h 79"/>
                  <a:gd name="T4" fmla="*/ 0 w 80"/>
                  <a:gd name="T5" fmla="*/ 0 h 79"/>
                  <a:gd name="T6" fmla="*/ 0 w 80"/>
                  <a:gd name="T7" fmla="*/ 0 h 79"/>
                  <a:gd name="T8" fmla="*/ 0 w 80"/>
                  <a:gd name="T9" fmla="*/ 0 h 79"/>
                  <a:gd name="T10" fmla="*/ 0 w 80"/>
                  <a:gd name="T11" fmla="*/ 0 h 79"/>
                  <a:gd name="T12" fmla="*/ 0 w 80"/>
                  <a:gd name="T13" fmla="*/ 0 h 79"/>
                  <a:gd name="T14" fmla="*/ 0 w 80"/>
                  <a:gd name="T15" fmla="*/ 0 h 79"/>
                  <a:gd name="T16" fmla="*/ 0 w 80"/>
                  <a:gd name="T17" fmla="*/ 0 h 79"/>
                  <a:gd name="T18" fmla="*/ 0 w 80"/>
                  <a:gd name="T19" fmla="*/ 0 h 79"/>
                  <a:gd name="T20" fmla="*/ 0 w 80"/>
                  <a:gd name="T21" fmla="*/ 0 h 79"/>
                  <a:gd name="T22" fmla="*/ 0 w 80"/>
                  <a:gd name="T23" fmla="*/ 0 h 79"/>
                  <a:gd name="T24" fmla="*/ 0 w 80"/>
                  <a:gd name="T25" fmla="*/ 0 h 79"/>
                  <a:gd name="T26" fmla="*/ 0 w 80"/>
                  <a:gd name="T27" fmla="*/ 0 h 79"/>
                  <a:gd name="T28" fmla="*/ 0 w 80"/>
                  <a:gd name="T29" fmla="*/ 0 h 79"/>
                  <a:gd name="T30" fmla="*/ 0 w 80"/>
                  <a:gd name="T31" fmla="*/ 0 h 79"/>
                  <a:gd name="T32" fmla="*/ 0 w 80"/>
                  <a:gd name="T33" fmla="*/ 0 h 79"/>
                  <a:gd name="T34" fmla="*/ 0 w 80"/>
                  <a:gd name="T35" fmla="*/ 0 h 79"/>
                  <a:gd name="T36" fmla="*/ 0 w 80"/>
                  <a:gd name="T37" fmla="*/ 0 h 79"/>
                  <a:gd name="T38" fmla="*/ 0 w 80"/>
                  <a:gd name="T39" fmla="*/ 0 h 79"/>
                  <a:gd name="T40" fmla="*/ 0 w 80"/>
                  <a:gd name="T41" fmla="*/ 0 h 79"/>
                  <a:gd name="T42" fmla="*/ 0 w 80"/>
                  <a:gd name="T43" fmla="*/ 0 h 79"/>
                  <a:gd name="T44" fmla="*/ 0 w 80"/>
                  <a:gd name="T45" fmla="*/ 0 h 79"/>
                  <a:gd name="T46" fmla="*/ 0 w 80"/>
                  <a:gd name="T47" fmla="*/ 0 h 79"/>
                  <a:gd name="T48" fmla="*/ 0 w 80"/>
                  <a:gd name="T49" fmla="*/ 0 h 79"/>
                  <a:gd name="T50" fmla="*/ 0 w 80"/>
                  <a:gd name="T51" fmla="*/ 0 h 79"/>
                  <a:gd name="T52" fmla="*/ 0 w 80"/>
                  <a:gd name="T53" fmla="*/ 0 h 79"/>
                  <a:gd name="T54" fmla="*/ 0 w 80"/>
                  <a:gd name="T55" fmla="*/ 0 h 79"/>
                  <a:gd name="T56" fmla="*/ 0 w 80"/>
                  <a:gd name="T57" fmla="*/ 0 h 79"/>
                  <a:gd name="T58" fmla="*/ 0 w 80"/>
                  <a:gd name="T59" fmla="*/ 0 h 79"/>
                  <a:gd name="T60" fmla="*/ 0 w 80"/>
                  <a:gd name="T61" fmla="*/ 0 h 79"/>
                  <a:gd name="T62" fmla="*/ 0 w 80"/>
                  <a:gd name="T63" fmla="*/ 0 h 79"/>
                  <a:gd name="T64" fmla="*/ 0 w 80"/>
                  <a:gd name="T65" fmla="*/ 0 h 7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9">
                    <a:moveTo>
                      <a:pt x="46" y="0"/>
                    </a:moveTo>
                    <a:lnTo>
                      <a:pt x="38" y="0"/>
                    </a:lnTo>
                    <a:lnTo>
                      <a:pt x="30" y="0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8"/>
                    </a:lnTo>
                    <a:lnTo>
                      <a:pt x="2" y="24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40" y="79"/>
                    </a:lnTo>
                    <a:lnTo>
                      <a:pt x="49" y="79"/>
                    </a:lnTo>
                    <a:lnTo>
                      <a:pt x="55" y="75"/>
                    </a:lnTo>
                    <a:lnTo>
                      <a:pt x="62" y="72"/>
                    </a:lnTo>
                    <a:lnTo>
                      <a:pt x="68" y="67"/>
                    </a:lnTo>
                    <a:lnTo>
                      <a:pt x="73" y="61"/>
                    </a:lnTo>
                    <a:lnTo>
                      <a:pt x="76" y="54"/>
                    </a:lnTo>
                    <a:lnTo>
                      <a:pt x="78" y="46"/>
                    </a:lnTo>
                    <a:lnTo>
                      <a:pt x="80" y="38"/>
                    </a:lnTo>
                    <a:lnTo>
                      <a:pt x="78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0353" name="Freeform 89"/>
              <p:cNvSpPr/>
              <p:nvPr/>
            </p:nvSpPr>
            <p:spPr bwMode="auto">
              <a:xfrm>
                <a:off x="4216" y="4162"/>
                <a:ext cx="37" cy="39"/>
              </a:xfrm>
              <a:custGeom>
                <a:avLst/>
                <a:gdLst>
                  <a:gd name="T0" fmla="*/ 1 w 73"/>
                  <a:gd name="T1" fmla="*/ 0 h 79"/>
                  <a:gd name="T2" fmla="*/ 1 w 73"/>
                  <a:gd name="T3" fmla="*/ 0 h 79"/>
                  <a:gd name="T4" fmla="*/ 1 w 73"/>
                  <a:gd name="T5" fmla="*/ 0 h 79"/>
                  <a:gd name="T6" fmla="*/ 1 w 73"/>
                  <a:gd name="T7" fmla="*/ 0 h 79"/>
                  <a:gd name="T8" fmla="*/ 1 w 73"/>
                  <a:gd name="T9" fmla="*/ 0 h 79"/>
                  <a:gd name="T10" fmla="*/ 1 w 73"/>
                  <a:gd name="T11" fmla="*/ 0 h 79"/>
                  <a:gd name="T12" fmla="*/ 1 w 73"/>
                  <a:gd name="T13" fmla="*/ 0 h 79"/>
                  <a:gd name="T14" fmla="*/ 1 w 73"/>
                  <a:gd name="T15" fmla="*/ 0 h 79"/>
                  <a:gd name="T16" fmla="*/ 1 w 73"/>
                  <a:gd name="T17" fmla="*/ 0 h 79"/>
                  <a:gd name="T18" fmla="*/ 1 w 73"/>
                  <a:gd name="T19" fmla="*/ 0 h 79"/>
                  <a:gd name="T20" fmla="*/ 1 w 73"/>
                  <a:gd name="T21" fmla="*/ 0 h 79"/>
                  <a:gd name="T22" fmla="*/ 1 w 73"/>
                  <a:gd name="T23" fmla="*/ 0 h 79"/>
                  <a:gd name="T24" fmla="*/ 0 w 73"/>
                  <a:gd name="T25" fmla="*/ 0 h 79"/>
                  <a:gd name="T26" fmla="*/ 0 w 73"/>
                  <a:gd name="T27" fmla="*/ 0 h 79"/>
                  <a:gd name="T28" fmla="*/ 0 w 73"/>
                  <a:gd name="T29" fmla="*/ 0 h 79"/>
                  <a:gd name="T30" fmla="*/ 1 w 73"/>
                  <a:gd name="T31" fmla="*/ 0 h 79"/>
                  <a:gd name="T32" fmla="*/ 1 w 73"/>
                  <a:gd name="T33" fmla="*/ 0 h 79"/>
                  <a:gd name="T34" fmla="*/ 1 w 73"/>
                  <a:gd name="T35" fmla="*/ 0 h 79"/>
                  <a:gd name="T36" fmla="*/ 1 w 73"/>
                  <a:gd name="T37" fmla="*/ 0 h 79"/>
                  <a:gd name="T38" fmla="*/ 1 w 73"/>
                  <a:gd name="T39" fmla="*/ 0 h 79"/>
                  <a:gd name="T40" fmla="*/ 1 w 73"/>
                  <a:gd name="T41" fmla="*/ 0 h 79"/>
                  <a:gd name="T42" fmla="*/ 1 w 73"/>
                  <a:gd name="T43" fmla="*/ 0 h 79"/>
                  <a:gd name="T44" fmla="*/ 1 w 73"/>
                  <a:gd name="T45" fmla="*/ 0 h 79"/>
                  <a:gd name="T46" fmla="*/ 1 w 73"/>
                  <a:gd name="T47" fmla="*/ 0 h 79"/>
                  <a:gd name="T48" fmla="*/ 1 w 73"/>
                  <a:gd name="T49" fmla="*/ 0 h 79"/>
                  <a:gd name="T50" fmla="*/ 1 w 73"/>
                  <a:gd name="T51" fmla="*/ 0 h 79"/>
                  <a:gd name="T52" fmla="*/ 1 w 73"/>
                  <a:gd name="T53" fmla="*/ 0 h 79"/>
                  <a:gd name="T54" fmla="*/ 1 w 73"/>
                  <a:gd name="T55" fmla="*/ 0 h 79"/>
                  <a:gd name="T56" fmla="*/ 1 w 73"/>
                  <a:gd name="T57" fmla="*/ 0 h 79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73" h="79">
                    <a:moveTo>
                      <a:pt x="73" y="19"/>
                    </a:moveTo>
                    <a:lnTo>
                      <a:pt x="69" y="12"/>
                    </a:lnTo>
                    <a:lnTo>
                      <a:pt x="62" y="7"/>
                    </a:lnTo>
                    <a:lnTo>
                      <a:pt x="54" y="2"/>
                    </a:lnTo>
                    <a:lnTo>
                      <a:pt x="46" y="0"/>
                    </a:lnTo>
                    <a:lnTo>
                      <a:pt x="38" y="0"/>
                    </a:lnTo>
                    <a:lnTo>
                      <a:pt x="30" y="1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0" y="12"/>
                    </a:lnTo>
                    <a:lnTo>
                      <a:pt x="5" y="19"/>
                    </a:lnTo>
                    <a:lnTo>
                      <a:pt x="2" y="25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49"/>
                    </a:lnTo>
                    <a:lnTo>
                      <a:pt x="3" y="55"/>
                    </a:lnTo>
                    <a:lnTo>
                      <a:pt x="7" y="62"/>
                    </a:lnTo>
                    <a:lnTo>
                      <a:pt x="11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35" y="79"/>
                    </a:lnTo>
                    <a:lnTo>
                      <a:pt x="38" y="79"/>
                    </a:lnTo>
                    <a:lnTo>
                      <a:pt x="41" y="79"/>
                    </a:lnTo>
                    <a:lnTo>
                      <a:pt x="43" y="79"/>
                    </a:lnTo>
                    <a:lnTo>
                      <a:pt x="48" y="70"/>
                    </a:lnTo>
                    <a:lnTo>
                      <a:pt x="58" y="52"/>
                    </a:lnTo>
                    <a:lnTo>
                      <a:pt x="69" y="31"/>
                    </a:lnTo>
                    <a:lnTo>
                      <a:pt x="73" y="19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0354" name="Freeform 90"/>
              <p:cNvSpPr/>
              <p:nvPr/>
            </p:nvSpPr>
            <p:spPr bwMode="auto">
              <a:xfrm>
                <a:off x="3983" y="4266"/>
                <a:ext cx="31" cy="33"/>
              </a:xfrm>
              <a:custGeom>
                <a:avLst/>
                <a:gdLst>
                  <a:gd name="T0" fmla="*/ 1 w 61"/>
                  <a:gd name="T1" fmla="*/ 1 h 66"/>
                  <a:gd name="T2" fmla="*/ 1 w 61"/>
                  <a:gd name="T3" fmla="*/ 1 h 66"/>
                  <a:gd name="T4" fmla="*/ 1 w 61"/>
                  <a:gd name="T5" fmla="*/ 1 h 66"/>
                  <a:gd name="T6" fmla="*/ 1 w 61"/>
                  <a:gd name="T7" fmla="*/ 1 h 66"/>
                  <a:gd name="T8" fmla="*/ 1 w 61"/>
                  <a:gd name="T9" fmla="*/ 1 h 66"/>
                  <a:gd name="T10" fmla="*/ 1 w 61"/>
                  <a:gd name="T11" fmla="*/ 1 h 66"/>
                  <a:gd name="T12" fmla="*/ 1 w 61"/>
                  <a:gd name="T13" fmla="*/ 1 h 66"/>
                  <a:gd name="T14" fmla="*/ 1 w 61"/>
                  <a:gd name="T15" fmla="*/ 1 h 66"/>
                  <a:gd name="T16" fmla="*/ 1 w 61"/>
                  <a:gd name="T17" fmla="*/ 1 h 66"/>
                  <a:gd name="T18" fmla="*/ 1 w 61"/>
                  <a:gd name="T19" fmla="*/ 1 h 66"/>
                  <a:gd name="T20" fmla="*/ 1 w 61"/>
                  <a:gd name="T21" fmla="*/ 1 h 66"/>
                  <a:gd name="T22" fmla="*/ 1 w 61"/>
                  <a:gd name="T23" fmla="*/ 1 h 66"/>
                  <a:gd name="T24" fmla="*/ 1 w 61"/>
                  <a:gd name="T25" fmla="*/ 1 h 66"/>
                  <a:gd name="T26" fmla="*/ 1 w 61"/>
                  <a:gd name="T27" fmla="*/ 0 h 66"/>
                  <a:gd name="T28" fmla="*/ 1 w 61"/>
                  <a:gd name="T29" fmla="*/ 1 h 66"/>
                  <a:gd name="T30" fmla="*/ 1 w 61"/>
                  <a:gd name="T31" fmla="*/ 1 h 66"/>
                  <a:gd name="T32" fmla="*/ 0 w 61"/>
                  <a:gd name="T33" fmla="*/ 1 h 66"/>
                  <a:gd name="T34" fmla="*/ 1 w 61"/>
                  <a:gd name="T35" fmla="*/ 1 h 66"/>
                  <a:gd name="T36" fmla="*/ 1 w 61"/>
                  <a:gd name="T37" fmla="*/ 1 h 66"/>
                  <a:gd name="T38" fmla="*/ 1 w 61"/>
                  <a:gd name="T39" fmla="*/ 1 h 66"/>
                  <a:gd name="T40" fmla="*/ 1 w 61"/>
                  <a:gd name="T41" fmla="*/ 1 h 66"/>
                  <a:gd name="T42" fmla="*/ 1 w 61"/>
                  <a:gd name="T43" fmla="*/ 1 h 66"/>
                  <a:gd name="T44" fmla="*/ 1 w 61"/>
                  <a:gd name="T45" fmla="*/ 1 h 66"/>
                  <a:gd name="T46" fmla="*/ 1 w 61"/>
                  <a:gd name="T47" fmla="*/ 1 h 66"/>
                  <a:gd name="T48" fmla="*/ 1 w 61"/>
                  <a:gd name="T49" fmla="*/ 1 h 6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61" h="66">
                    <a:moveTo>
                      <a:pt x="53" y="66"/>
                    </a:moveTo>
                    <a:lnTo>
                      <a:pt x="57" y="61"/>
                    </a:lnTo>
                    <a:lnTo>
                      <a:pt x="59" y="56"/>
                    </a:lnTo>
                    <a:lnTo>
                      <a:pt x="60" y="52"/>
                    </a:lnTo>
                    <a:lnTo>
                      <a:pt x="61" y="47"/>
                    </a:lnTo>
                    <a:lnTo>
                      <a:pt x="61" y="39"/>
                    </a:lnTo>
                    <a:lnTo>
                      <a:pt x="60" y="31"/>
                    </a:lnTo>
                    <a:lnTo>
                      <a:pt x="58" y="24"/>
                    </a:lnTo>
                    <a:lnTo>
                      <a:pt x="55" y="17"/>
                    </a:lnTo>
                    <a:lnTo>
                      <a:pt x="50" y="11"/>
                    </a:lnTo>
                    <a:lnTo>
                      <a:pt x="43" y="7"/>
                    </a:lnTo>
                    <a:lnTo>
                      <a:pt x="36" y="3"/>
                    </a:lnTo>
                    <a:lnTo>
                      <a:pt x="29" y="1"/>
                    </a:lnTo>
                    <a:lnTo>
                      <a:pt x="21" y="0"/>
                    </a:lnTo>
                    <a:lnTo>
                      <a:pt x="13" y="1"/>
                    </a:lnTo>
                    <a:lnTo>
                      <a:pt x="6" y="3"/>
                    </a:lnTo>
                    <a:lnTo>
                      <a:pt x="0" y="7"/>
                    </a:lnTo>
                    <a:lnTo>
                      <a:pt x="2" y="9"/>
                    </a:lnTo>
                    <a:lnTo>
                      <a:pt x="5" y="14"/>
                    </a:lnTo>
                    <a:lnTo>
                      <a:pt x="11" y="22"/>
                    </a:lnTo>
                    <a:lnTo>
                      <a:pt x="19" y="31"/>
                    </a:lnTo>
                    <a:lnTo>
                      <a:pt x="27" y="41"/>
                    </a:lnTo>
                    <a:lnTo>
                      <a:pt x="35" y="51"/>
                    </a:lnTo>
                    <a:lnTo>
                      <a:pt x="44" y="59"/>
                    </a:lnTo>
                    <a:lnTo>
                      <a:pt x="53" y="66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0355" name="Freeform 91"/>
              <p:cNvSpPr/>
              <p:nvPr/>
            </p:nvSpPr>
            <p:spPr bwMode="auto">
              <a:xfrm>
                <a:off x="4852" y="4125"/>
                <a:ext cx="17" cy="17"/>
              </a:xfrm>
              <a:custGeom>
                <a:avLst/>
                <a:gdLst>
                  <a:gd name="T0" fmla="*/ 1 w 34"/>
                  <a:gd name="T1" fmla="*/ 1 h 34"/>
                  <a:gd name="T2" fmla="*/ 1 w 34"/>
                  <a:gd name="T3" fmla="*/ 1 h 34"/>
                  <a:gd name="T4" fmla="*/ 1 w 34"/>
                  <a:gd name="T5" fmla="*/ 1 h 34"/>
                  <a:gd name="T6" fmla="*/ 1 w 34"/>
                  <a:gd name="T7" fmla="*/ 1 h 34"/>
                  <a:gd name="T8" fmla="*/ 1 w 34"/>
                  <a:gd name="T9" fmla="*/ 1 h 34"/>
                  <a:gd name="T10" fmla="*/ 1 w 34"/>
                  <a:gd name="T11" fmla="*/ 1 h 34"/>
                  <a:gd name="T12" fmla="*/ 1 w 34"/>
                  <a:gd name="T13" fmla="*/ 1 h 34"/>
                  <a:gd name="T14" fmla="*/ 1 w 34"/>
                  <a:gd name="T15" fmla="*/ 1 h 34"/>
                  <a:gd name="T16" fmla="*/ 1 w 34"/>
                  <a:gd name="T17" fmla="*/ 1 h 34"/>
                  <a:gd name="T18" fmla="*/ 1 w 34"/>
                  <a:gd name="T19" fmla="*/ 0 h 34"/>
                  <a:gd name="T20" fmla="*/ 1 w 34"/>
                  <a:gd name="T21" fmla="*/ 1 h 34"/>
                  <a:gd name="T22" fmla="*/ 1 w 34"/>
                  <a:gd name="T23" fmla="*/ 1 h 34"/>
                  <a:gd name="T24" fmla="*/ 0 w 34"/>
                  <a:gd name="T25" fmla="*/ 1 h 34"/>
                  <a:gd name="T26" fmla="*/ 0 w 34"/>
                  <a:gd name="T27" fmla="*/ 1 h 34"/>
                  <a:gd name="T28" fmla="*/ 1 w 34"/>
                  <a:gd name="T29" fmla="*/ 1 h 34"/>
                  <a:gd name="T30" fmla="*/ 1 w 34"/>
                  <a:gd name="T31" fmla="*/ 1 h 34"/>
                  <a:gd name="T32" fmla="*/ 1 w 34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4">
                    <a:moveTo>
                      <a:pt x="12" y="34"/>
                    </a:moveTo>
                    <a:lnTo>
                      <a:pt x="19" y="34"/>
                    </a:lnTo>
                    <a:lnTo>
                      <a:pt x="24" y="33"/>
                    </a:lnTo>
                    <a:lnTo>
                      <a:pt x="29" y="28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2" y="10"/>
                    </a:lnTo>
                    <a:lnTo>
                      <a:pt x="28" y="5"/>
                    </a:lnTo>
                    <a:lnTo>
                      <a:pt x="22" y="2"/>
                    </a:lnTo>
                    <a:lnTo>
                      <a:pt x="15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6" y="30"/>
                    </a:lnTo>
                    <a:lnTo>
                      <a:pt x="12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0356" name="Freeform 92"/>
              <p:cNvSpPr/>
              <p:nvPr/>
            </p:nvSpPr>
            <p:spPr bwMode="auto">
              <a:xfrm>
                <a:off x="4885" y="4152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0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1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1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8" y="3"/>
                    </a:lnTo>
                    <a:lnTo>
                      <a:pt x="22" y="0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1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0357" name="Freeform 93"/>
              <p:cNvSpPr/>
              <p:nvPr/>
            </p:nvSpPr>
            <p:spPr bwMode="auto">
              <a:xfrm>
                <a:off x="4701" y="4202"/>
                <a:ext cx="17" cy="17"/>
              </a:xfrm>
              <a:custGeom>
                <a:avLst/>
                <a:gdLst>
                  <a:gd name="T0" fmla="*/ 1 w 34"/>
                  <a:gd name="T1" fmla="*/ 1 h 33"/>
                  <a:gd name="T2" fmla="*/ 1 w 34"/>
                  <a:gd name="T3" fmla="*/ 1 h 33"/>
                  <a:gd name="T4" fmla="*/ 1 w 34"/>
                  <a:gd name="T5" fmla="*/ 1 h 33"/>
                  <a:gd name="T6" fmla="*/ 1 w 34"/>
                  <a:gd name="T7" fmla="*/ 1 h 33"/>
                  <a:gd name="T8" fmla="*/ 1 w 34"/>
                  <a:gd name="T9" fmla="*/ 1 h 33"/>
                  <a:gd name="T10" fmla="*/ 1 w 34"/>
                  <a:gd name="T11" fmla="*/ 1 h 33"/>
                  <a:gd name="T12" fmla="*/ 1 w 34"/>
                  <a:gd name="T13" fmla="*/ 1 h 33"/>
                  <a:gd name="T14" fmla="*/ 1 w 34"/>
                  <a:gd name="T15" fmla="*/ 1 h 33"/>
                  <a:gd name="T16" fmla="*/ 1 w 34"/>
                  <a:gd name="T17" fmla="*/ 1 h 33"/>
                  <a:gd name="T18" fmla="*/ 1 w 34"/>
                  <a:gd name="T19" fmla="*/ 0 h 33"/>
                  <a:gd name="T20" fmla="*/ 1 w 34"/>
                  <a:gd name="T21" fmla="*/ 1 h 33"/>
                  <a:gd name="T22" fmla="*/ 1 w 34"/>
                  <a:gd name="T23" fmla="*/ 1 h 33"/>
                  <a:gd name="T24" fmla="*/ 1 w 34"/>
                  <a:gd name="T25" fmla="*/ 1 h 33"/>
                  <a:gd name="T26" fmla="*/ 0 w 34"/>
                  <a:gd name="T27" fmla="*/ 1 h 33"/>
                  <a:gd name="T28" fmla="*/ 1 w 34"/>
                  <a:gd name="T29" fmla="*/ 1 h 33"/>
                  <a:gd name="T30" fmla="*/ 1 w 34"/>
                  <a:gd name="T31" fmla="*/ 1 h 33"/>
                  <a:gd name="T32" fmla="*/ 1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3"/>
                    </a:moveTo>
                    <a:lnTo>
                      <a:pt x="19" y="33"/>
                    </a:lnTo>
                    <a:lnTo>
                      <a:pt x="25" y="32"/>
                    </a:lnTo>
                    <a:lnTo>
                      <a:pt x="29" y="28"/>
                    </a:lnTo>
                    <a:lnTo>
                      <a:pt x="33" y="22"/>
                    </a:lnTo>
                    <a:lnTo>
                      <a:pt x="34" y="16"/>
                    </a:lnTo>
                    <a:lnTo>
                      <a:pt x="33" y="9"/>
                    </a:lnTo>
                    <a:lnTo>
                      <a:pt x="28" y="5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10" y="2"/>
                    </a:lnTo>
                    <a:lnTo>
                      <a:pt x="5" y="6"/>
                    </a:lnTo>
                    <a:lnTo>
                      <a:pt x="2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30"/>
                    </a:lnTo>
                    <a:lnTo>
                      <a:pt x="12" y="3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0358" name="Freeform 94"/>
              <p:cNvSpPr/>
              <p:nvPr/>
            </p:nvSpPr>
            <p:spPr bwMode="auto">
              <a:xfrm>
                <a:off x="4742" y="4201"/>
                <a:ext cx="16" cy="17"/>
              </a:xfrm>
              <a:custGeom>
                <a:avLst/>
                <a:gdLst>
                  <a:gd name="T0" fmla="*/ 0 w 34"/>
                  <a:gd name="T1" fmla="*/ 1 h 33"/>
                  <a:gd name="T2" fmla="*/ 0 w 34"/>
                  <a:gd name="T3" fmla="*/ 1 h 33"/>
                  <a:gd name="T4" fmla="*/ 0 w 34"/>
                  <a:gd name="T5" fmla="*/ 1 h 33"/>
                  <a:gd name="T6" fmla="*/ 0 w 34"/>
                  <a:gd name="T7" fmla="*/ 1 h 33"/>
                  <a:gd name="T8" fmla="*/ 0 w 34"/>
                  <a:gd name="T9" fmla="*/ 1 h 33"/>
                  <a:gd name="T10" fmla="*/ 0 w 34"/>
                  <a:gd name="T11" fmla="*/ 1 h 33"/>
                  <a:gd name="T12" fmla="*/ 0 w 34"/>
                  <a:gd name="T13" fmla="*/ 1 h 33"/>
                  <a:gd name="T14" fmla="*/ 0 w 34"/>
                  <a:gd name="T15" fmla="*/ 1 h 33"/>
                  <a:gd name="T16" fmla="*/ 0 w 34"/>
                  <a:gd name="T17" fmla="*/ 1 h 33"/>
                  <a:gd name="T18" fmla="*/ 0 w 34"/>
                  <a:gd name="T19" fmla="*/ 0 h 33"/>
                  <a:gd name="T20" fmla="*/ 0 w 34"/>
                  <a:gd name="T21" fmla="*/ 1 h 33"/>
                  <a:gd name="T22" fmla="*/ 0 w 34"/>
                  <a:gd name="T23" fmla="*/ 1 h 33"/>
                  <a:gd name="T24" fmla="*/ 0 w 34"/>
                  <a:gd name="T25" fmla="*/ 1 h 33"/>
                  <a:gd name="T26" fmla="*/ 0 w 34"/>
                  <a:gd name="T27" fmla="*/ 1 h 33"/>
                  <a:gd name="T28" fmla="*/ 0 w 34"/>
                  <a:gd name="T29" fmla="*/ 1 h 33"/>
                  <a:gd name="T30" fmla="*/ 0 w 34"/>
                  <a:gd name="T31" fmla="*/ 1 h 33"/>
                  <a:gd name="T32" fmla="*/ 0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2"/>
                    </a:moveTo>
                    <a:lnTo>
                      <a:pt x="19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1" y="9"/>
                    </a:lnTo>
                    <a:lnTo>
                      <a:pt x="28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0359" name="Freeform 95"/>
              <p:cNvSpPr/>
              <p:nvPr/>
            </p:nvSpPr>
            <p:spPr bwMode="auto">
              <a:xfrm>
                <a:off x="4782" y="4209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1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5" y="29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0360" name="Freeform 96"/>
              <p:cNvSpPr/>
              <p:nvPr/>
            </p:nvSpPr>
            <p:spPr bwMode="auto">
              <a:xfrm>
                <a:off x="4820" y="4226"/>
                <a:ext cx="17" cy="17"/>
              </a:xfrm>
              <a:custGeom>
                <a:avLst/>
                <a:gdLst>
                  <a:gd name="T0" fmla="*/ 1 w 33"/>
                  <a:gd name="T1" fmla="*/ 1 h 34"/>
                  <a:gd name="T2" fmla="*/ 1 w 33"/>
                  <a:gd name="T3" fmla="*/ 1 h 34"/>
                  <a:gd name="T4" fmla="*/ 1 w 33"/>
                  <a:gd name="T5" fmla="*/ 1 h 34"/>
                  <a:gd name="T6" fmla="*/ 1 w 33"/>
                  <a:gd name="T7" fmla="*/ 1 h 34"/>
                  <a:gd name="T8" fmla="*/ 1 w 33"/>
                  <a:gd name="T9" fmla="*/ 1 h 34"/>
                  <a:gd name="T10" fmla="*/ 1 w 33"/>
                  <a:gd name="T11" fmla="*/ 1 h 34"/>
                  <a:gd name="T12" fmla="*/ 1 w 33"/>
                  <a:gd name="T13" fmla="*/ 1 h 34"/>
                  <a:gd name="T14" fmla="*/ 1 w 33"/>
                  <a:gd name="T15" fmla="*/ 1 h 34"/>
                  <a:gd name="T16" fmla="*/ 1 w 33"/>
                  <a:gd name="T17" fmla="*/ 1 h 34"/>
                  <a:gd name="T18" fmla="*/ 1 w 33"/>
                  <a:gd name="T19" fmla="*/ 0 h 34"/>
                  <a:gd name="T20" fmla="*/ 1 w 33"/>
                  <a:gd name="T21" fmla="*/ 1 h 34"/>
                  <a:gd name="T22" fmla="*/ 1 w 33"/>
                  <a:gd name="T23" fmla="*/ 1 h 34"/>
                  <a:gd name="T24" fmla="*/ 1 w 33"/>
                  <a:gd name="T25" fmla="*/ 1 h 34"/>
                  <a:gd name="T26" fmla="*/ 0 w 33"/>
                  <a:gd name="T27" fmla="*/ 1 h 34"/>
                  <a:gd name="T28" fmla="*/ 1 w 33"/>
                  <a:gd name="T29" fmla="*/ 1 h 34"/>
                  <a:gd name="T30" fmla="*/ 1 w 33"/>
                  <a:gd name="T31" fmla="*/ 1 h 34"/>
                  <a:gd name="T32" fmla="*/ 1 w 33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4">
                    <a:moveTo>
                      <a:pt x="11" y="34"/>
                    </a:moveTo>
                    <a:lnTo>
                      <a:pt x="18" y="34"/>
                    </a:lnTo>
                    <a:lnTo>
                      <a:pt x="24" y="33"/>
                    </a:lnTo>
                    <a:lnTo>
                      <a:pt x="30" y="28"/>
                    </a:lnTo>
                    <a:lnTo>
                      <a:pt x="33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7" y="5"/>
                    </a:lnTo>
                    <a:lnTo>
                      <a:pt x="22" y="1"/>
                    </a:lnTo>
                    <a:lnTo>
                      <a:pt x="16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1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5" y="30"/>
                    </a:lnTo>
                    <a:lnTo>
                      <a:pt x="11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0361" name="Freeform 97"/>
              <p:cNvSpPr/>
              <p:nvPr/>
            </p:nvSpPr>
            <p:spPr bwMode="auto">
              <a:xfrm>
                <a:off x="4853" y="4250"/>
                <a:ext cx="16" cy="16"/>
              </a:xfrm>
              <a:custGeom>
                <a:avLst/>
                <a:gdLst>
                  <a:gd name="T0" fmla="*/ 0 w 33"/>
                  <a:gd name="T1" fmla="*/ 0 h 33"/>
                  <a:gd name="T2" fmla="*/ 0 w 33"/>
                  <a:gd name="T3" fmla="*/ 0 h 33"/>
                  <a:gd name="T4" fmla="*/ 0 w 33"/>
                  <a:gd name="T5" fmla="*/ 0 h 33"/>
                  <a:gd name="T6" fmla="*/ 0 w 33"/>
                  <a:gd name="T7" fmla="*/ 0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0 h 33"/>
                  <a:gd name="T14" fmla="*/ 0 w 33"/>
                  <a:gd name="T15" fmla="*/ 0 h 33"/>
                  <a:gd name="T16" fmla="*/ 0 w 33"/>
                  <a:gd name="T17" fmla="*/ 0 h 33"/>
                  <a:gd name="T18" fmla="*/ 0 w 33"/>
                  <a:gd name="T19" fmla="*/ 0 h 33"/>
                  <a:gd name="T20" fmla="*/ 0 w 33"/>
                  <a:gd name="T21" fmla="*/ 0 h 33"/>
                  <a:gd name="T22" fmla="*/ 0 w 33"/>
                  <a:gd name="T23" fmla="*/ 0 h 33"/>
                  <a:gd name="T24" fmla="*/ 0 w 33"/>
                  <a:gd name="T25" fmla="*/ 0 h 33"/>
                  <a:gd name="T26" fmla="*/ 0 w 33"/>
                  <a:gd name="T27" fmla="*/ 0 h 33"/>
                  <a:gd name="T28" fmla="*/ 0 w 33"/>
                  <a:gd name="T29" fmla="*/ 0 h 33"/>
                  <a:gd name="T30" fmla="*/ 0 w 33"/>
                  <a:gd name="T31" fmla="*/ 0 h 33"/>
                  <a:gd name="T32" fmla="*/ 0 w 33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2" y="32"/>
                    </a:moveTo>
                    <a:lnTo>
                      <a:pt x="18" y="33"/>
                    </a:lnTo>
                    <a:lnTo>
                      <a:pt x="25" y="32"/>
                    </a:lnTo>
                    <a:lnTo>
                      <a:pt x="29" y="27"/>
                    </a:lnTo>
                    <a:lnTo>
                      <a:pt x="33" y="21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1" y="1"/>
                    </a:lnTo>
                    <a:lnTo>
                      <a:pt x="15" y="0"/>
                    </a:lnTo>
                    <a:lnTo>
                      <a:pt x="8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0362" name="Freeform 98"/>
              <p:cNvSpPr/>
              <p:nvPr/>
            </p:nvSpPr>
            <p:spPr bwMode="auto">
              <a:xfrm>
                <a:off x="4680" y="4230"/>
                <a:ext cx="188" cy="72"/>
              </a:xfrm>
              <a:custGeom>
                <a:avLst/>
                <a:gdLst>
                  <a:gd name="T0" fmla="*/ 1 w 376"/>
                  <a:gd name="T1" fmla="*/ 1 h 144"/>
                  <a:gd name="T2" fmla="*/ 1 w 376"/>
                  <a:gd name="T3" fmla="*/ 1 h 144"/>
                  <a:gd name="T4" fmla="*/ 1 w 376"/>
                  <a:gd name="T5" fmla="*/ 1 h 144"/>
                  <a:gd name="T6" fmla="*/ 1 w 376"/>
                  <a:gd name="T7" fmla="*/ 1 h 144"/>
                  <a:gd name="T8" fmla="*/ 1 w 376"/>
                  <a:gd name="T9" fmla="*/ 1 h 144"/>
                  <a:gd name="T10" fmla="*/ 1 w 376"/>
                  <a:gd name="T11" fmla="*/ 1 h 144"/>
                  <a:gd name="T12" fmla="*/ 1 w 376"/>
                  <a:gd name="T13" fmla="*/ 1 h 144"/>
                  <a:gd name="T14" fmla="*/ 1 w 376"/>
                  <a:gd name="T15" fmla="*/ 1 h 144"/>
                  <a:gd name="T16" fmla="*/ 1 w 376"/>
                  <a:gd name="T17" fmla="*/ 1 h 144"/>
                  <a:gd name="T18" fmla="*/ 1 w 376"/>
                  <a:gd name="T19" fmla="*/ 1 h 144"/>
                  <a:gd name="T20" fmla="*/ 1 w 376"/>
                  <a:gd name="T21" fmla="*/ 1 h 144"/>
                  <a:gd name="T22" fmla="*/ 1 w 376"/>
                  <a:gd name="T23" fmla="*/ 1 h 144"/>
                  <a:gd name="T24" fmla="*/ 1 w 376"/>
                  <a:gd name="T25" fmla="*/ 1 h 144"/>
                  <a:gd name="T26" fmla="*/ 1 w 376"/>
                  <a:gd name="T27" fmla="*/ 1 h 144"/>
                  <a:gd name="T28" fmla="*/ 1 w 376"/>
                  <a:gd name="T29" fmla="*/ 1 h 144"/>
                  <a:gd name="T30" fmla="*/ 1 w 376"/>
                  <a:gd name="T31" fmla="*/ 1 h 144"/>
                  <a:gd name="T32" fmla="*/ 1 w 376"/>
                  <a:gd name="T33" fmla="*/ 1 h 144"/>
                  <a:gd name="T34" fmla="*/ 1 w 376"/>
                  <a:gd name="T35" fmla="*/ 1 h 144"/>
                  <a:gd name="T36" fmla="*/ 1 w 376"/>
                  <a:gd name="T37" fmla="*/ 1 h 144"/>
                  <a:gd name="T38" fmla="*/ 1 w 376"/>
                  <a:gd name="T39" fmla="*/ 0 h 144"/>
                  <a:gd name="T40" fmla="*/ 1 w 376"/>
                  <a:gd name="T41" fmla="*/ 1 h 144"/>
                  <a:gd name="T42" fmla="*/ 1 w 376"/>
                  <a:gd name="T43" fmla="*/ 1 h 144"/>
                  <a:gd name="T44" fmla="*/ 1 w 376"/>
                  <a:gd name="T45" fmla="*/ 1 h 144"/>
                  <a:gd name="T46" fmla="*/ 1 w 376"/>
                  <a:gd name="T47" fmla="*/ 1 h 144"/>
                  <a:gd name="T48" fmla="*/ 0 w 376"/>
                  <a:gd name="T49" fmla="*/ 1 h 144"/>
                  <a:gd name="T50" fmla="*/ 1 w 376"/>
                  <a:gd name="T51" fmla="*/ 1 h 144"/>
                  <a:gd name="T52" fmla="*/ 1 w 376"/>
                  <a:gd name="T53" fmla="*/ 1 h 144"/>
                  <a:gd name="T54" fmla="*/ 1 w 376"/>
                  <a:gd name="T55" fmla="*/ 1 h 144"/>
                  <a:gd name="T56" fmla="*/ 1 w 376"/>
                  <a:gd name="T57" fmla="*/ 1 h 144"/>
                  <a:gd name="T58" fmla="*/ 1 w 376"/>
                  <a:gd name="T59" fmla="*/ 1 h 144"/>
                  <a:gd name="T60" fmla="*/ 1 w 376"/>
                  <a:gd name="T61" fmla="*/ 1 h 144"/>
                  <a:gd name="T62" fmla="*/ 1 w 376"/>
                  <a:gd name="T63" fmla="*/ 1 h 144"/>
                  <a:gd name="T64" fmla="*/ 1 w 376"/>
                  <a:gd name="T65" fmla="*/ 1 h 144"/>
                  <a:gd name="T66" fmla="*/ 1 w 376"/>
                  <a:gd name="T67" fmla="*/ 1 h 144"/>
                  <a:gd name="T68" fmla="*/ 1 w 376"/>
                  <a:gd name="T69" fmla="*/ 1 h 144"/>
                  <a:gd name="T70" fmla="*/ 1 w 376"/>
                  <a:gd name="T71" fmla="*/ 1 h 144"/>
                  <a:gd name="T72" fmla="*/ 1 w 376"/>
                  <a:gd name="T73" fmla="*/ 1 h 144"/>
                  <a:gd name="T74" fmla="*/ 1 w 376"/>
                  <a:gd name="T75" fmla="*/ 1 h 144"/>
                  <a:gd name="T76" fmla="*/ 1 w 376"/>
                  <a:gd name="T77" fmla="*/ 1 h 144"/>
                  <a:gd name="T78" fmla="*/ 1 w 376"/>
                  <a:gd name="T79" fmla="*/ 1 h 144"/>
                  <a:gd name="T80" fmla="*/ 1 w 376"/>
                  <a:gd name="T81" fmla="*/ 1 h 144"/>
                  <a:gd name="T82" fmla="*/ 1 w 376"/>
                  <a:gd name="T83" fmla="*/ 1 h 144"/>
                  <a:gd name="T84" fmla="*/ 1 w 376"/>
                  <a:gd name="T85" fmla="*/ 1 h 144"/>
                  <a:gd name="T86" fmla="*/ 1 w 376"/>
                  <a:gd name="T87" fmla="*/ 1 h 144"/>
                  <a:gd name="T88" fmla="*/ 1 w 376"/>
                  <a:gd name="T89" fmla="*/ 1 h 144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376" h="144">
                    <a:moveTo>
                      <a:pt x="340" y="144"/>
                    </a:moveTo>
                    <a:lnTo>
                      <a:pt x="344" y="141"/>
                    </a:lnTo>
                    <a:lnTo>
                      <a:pt x="349" y="137"/>
                    </a:lnTo>
                    <a:lnTo>
                      <a:pt x="353" y="134"/>
                    </a:lnTo>
                    <a:lnTo>
                      <a:pt x="358" y="130"/>
                    </a:lnTo>
                    <a:lnTo>
                      <a:pt x="363" y="127"/>
                    </a:lnTo>
                    <a:lnTo>
                      <a:pt x="367" y="122"/>
                    </a:lnTo>
                    <a:lnTo>
                      <a:pt x="372" y="119"/>
                    </a:lnTo>
                    <a:lnTo>
                      <a:pt x="376" y="114"/>
                    </a:lnTo>
                    <a:lnTo>
                      <a:pt x="358" y="95"/>
                    </a:lnTo>
                    <a:lnTo>
                      <a:pt x="337" y="76"/>
                    </a:lnTo>
                    <a:lnTo>
                      <a:pt x="314" y="60"/>
                    </a:lnTo>
                    <a:lnTo>
                      <a:pt x="291" y="46"/>
                    </a:lnTo>
                    <a:lnTo>
                      <a:pt x="266" y="34"/>
                    </a:lnTo>
                    <a:lnTo>
                      <a:pt x="239" y="23"/>
                    </a:lnTo>
                    <a:lnTo>
                      <a:pt x="213" y="15"/>
                    </a:lnTo>
                    <a:lnTo>
                      <a:pt x="186" y="9"/>
                    </a:lnTo>
                    <a:lnTo>
                      <a:pt x="160" y="5"/>
                    </a:lnTo>
                    <a:lnTo>
                      <a:pt x="133" y="1"/>
                    </a:lnTo>
                    <a:lnTo>
                      <a:pt x="108" y="0"/>
                    </a:lnTo>
                    <a:lnTo>
                      <a:pt x="83" y="1"/>
                    </a:lnTo>
                    <a:lnTo>
                      <a:pt x="60" y="4"/>
                    </a:lnTo>
                    <a:lnTo>
                      <a:pt x="38" y="7"/>
                    </a:lnTo>
                    <a:lnTo>
                      <a:pt x="17" y="13"/>
                    </a:lnTo>
                    <a:lnTo>
                      <a:pt x="0" y="20"/>
                    </a:lnTo>
                    <a:lnTo>
                      <a:pt x="4" y="32"/>
                    </a:lnTo>
                    <a:lnTo>
                      <a:pt x="9" y="45"/>
                    </a:lnTo>
                    <a:lnTo>
                      <a:pt x="15" y="58"/>
                    </a:lnTo>
                    <a:lnTo>
                      <a:pt x="21" y="69"/>
                    </a:lnTo>
                    <a:lnTo>
                      <a:pt x="40" y="60"/>
                    </a:lnTo>
                    <a:lnTo>
                      <a:pt x="61" y="54"/>
                    </a:lnTo>
                    <a:lnTo>
                      <a:pt x="83" y="50"/>
                    </a:lnTo>
                    <a:lnTo>
                      <a:pt x="106" y="47"/>
                    </a:lnTo>
                    <a:lnTo>
                      <a:pt x="128" y="47"/>
                    </a:lnTo>
                    <a:lnTo>
                      <a:pt x="151" y="49"/>
                    </a:lnTo>
                    <a:lnTo>
                      <a:pt x="174" y="52"/>
                    </a:lnTo>
                    <a:lnTo>
                      <a:pt x="197" y="58"/>
                    </a:lnTo>
                    <a:lnTo>
                      <a:pt x="219" y="65"/>
                    </a:lnTo>
                    <a:lnTo>
                      <a:pt x="241" y="73"/>
                    </a:lnTo>
                    <a:lnTo>
                      <a:pt x="261" y="82"/>
                    </a:lnTo>
                    <a:lnTo>
                      <a:pt x="280" y="92"/>
                    </a:lnTo>
                    <a:lnTo>
                      <a:pt x="298" y="104"/>
                    </a:lnTo>
                    <a:lnTo>
                      <a:pt x="314" y="117"/>
                    </a:lnTo>
                    <a:lnTo>
                      <a:pt x="328" y="130"/>
                    </a:lnTo>
                    <a:lnTo>
                      <a:pt x="340" y="144"/>
                    </a:lnTo>
                    <a:close/>
                  </a:path>
                </a:pathLst>
              </a:custGeom>
              <a:solidFill>
                <a:srgbClr val="D100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0363" name="Freeform 99"/>
              <p:cNvSpPr/>
              <p:nvPr/>
            </p:nvSpPr>
            <p:spPr bwMode="auto">
              <a:xfrm>
                <a:off x="3482" y="4271"/>
                <a:ext cx="1433" cy="69"/>
              </a:xfrm>
              <a:custGeom>
                <a:avLst/>
                <a:gdLst>
                  <a:gd name="T0" fmla="*/ 0 w 2868"/>
                  <a:gd name="T1" fmla="*/ 1 h 137"/>
                  <a:gd name="T2" fmla="*/ 0 w 2868"/>
                  <a:gd name="T3" fmla="*/ 0 h 137"/>
                  <a:gd name="T4" fmla="*/ 0 w 2868"/>
                  <a:gd name="T5" fmla="*/ 0 h 137"/>
                  <a:gd name="T6" fmla="*/ 0 w 2868"/>
                  <a:gd name="T7" fmla="*/ 1 h 137"/>
                  <a:gd name="T8" fmla="*/ 0 w 2868"/>
                  <a:gd name="T9" fmla="*/ 1 h 1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868" h="137">
                    <a:moveTo>
                      <a:pt x="2868" y="134"/>
                    </a:moveTo>
                    <a:lnTo>
                      <a:pt x="2868" y="0"/>
                    </a:lnTo>
                    <a:lnTo>
                      <a:pt x="0" y="0"/>
                    </a:lnTo>
                    <a:lnTo>
                      <a:pt x="7" y="137"/>
                    </a:lnTo>
                    <a:lnTo>
                      <a:pt x="2868" y="134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0364" name="Freeform 100"/>
              <p:cNvSpPr/>
              <p:nvPr/>
            </p:nvSpPr>
            <p:spPr bwMode="auto">
              <a:xfrm>
                <a:off x="3452" y="4178"/>
                <a:ext cx="202" cy="140"/>
              </a:xfrm>
              <a:custGeom>
                <a:avLst/>
                <a:gdLst>
                  <a:gd name="T0" fmla="*/ 1 w 404"/>
                  <a:gd name="T1" fmla="*/ 0 h 281"/>
                  <a:gd name="T2" fmla="*/ 1 w 404"/>
                  <a:gd name="T3" fmla="*/ 0 h 281"/>
                  <a:gd name="T4" fmla="*/ 1 w 404"/>
                  <a:gd name="T5" fmla="*/ 0 h 281"/>
                  <a:gd name="T6" fmla="*/ 1 w 404"/>
                  <a:gd name="T7" fmla="*/ 0 h 281"/>
                  <a:gd name="T8" fmla="*/ 1 w 404"/>
                  <a:gd name="T9" fmla="*/ 0 h 281"/>
                  <a:gd name="T10" fmla="*/ 1 w 404"/>
                  <a:gd name="T11" fmla="*/ 0 h 281"/>
                  <a:gd name="T12" fmla="*/ 1 w 404"/>
                  <a:gd name="T13" fmla="*/ 0 h 281"/>
                  <a:gd name="T14" fmla="*/ 1 w 404"/>
                  <a:gd name="T15" fmla="*/ 0 h 281"/>
                  <a:gd name="T16" fmla="*/ 1 w 404"/>
                  <a:gd name="T17" fmla="*/ 0 h 281"/>
                  <a:gd name="T18" fmla="*/ 1 w 404"/>
                  <a:gd name="T19" fmla="*/ 0 h 281"/>
                  <a:gd name="T20" fmla="*/ 1 w 404"/>
                  <a:gd name="T21" fmla="*/ 0 h 281"/>
                  <a:gd name="T22" fmla="*/ 1 w 404"/>
                  <a:gd name="T23" fmla="*/ 0 h 281"/>
                  <a:gd name="T24" fmla="*/ 1 w 404"/>
                  <a:gd name="T25" fmla="*/ 0 h 281"/>
                  <a:gd name="T26" fmla="*/ 1 w 404"/>
                  <a:gd name="T27" fmla="*/ 0 h 281"/>
                  <a:gd name="T28" fmla="*/ 1 w 404"/>
                  <a:gd name="T29" fmla="*/ 0 h 281"/>
                  <a:gd name="T30" fmla="*/ 1 w 404"/>
                  <a:gd name="T31" fmla="*/ 0 h 281"/>
                  <a:gd name="T32" fmla="*/ 1 w 404"/>
                  <a:gd name="T33" fmla="*/ 0 h 281"/>
                  <a:gd name="T34" fmla="*/ 1 w 404"/>
                  <a:gd name="T35" fmla="*/ 0 h 281"/>
                  <a:gd name="T36" fmla="*/ 1 w 404"/>
                  <a:gd name="T37" fmla="*/ 0 h 281"/>
                  <a:gd name="T38" fmla="*/ 1 w 404"/>
                  <a:gd name="T39" fmla="*/ 0 h 281"/>
                  <a:gd name="T40" fmla="*/ 1 w 404"/>
                  <a:gd name="T41" fmla="*/ 0 h 281"/>
                  <a:gd name="T42" fmla="*/ 1 w 404"/>
                  <a:gd name="T43" fmla="*/ 0 h 281"/>
                  <a:gd name="T44" fmla="*/ 1 w 404"/>
                  <a:gd name="T45" fmla="*/ 0 h 281"/>
                  <a:gd name="T46" fmla="*/ 1 w 404"/>
                  <a:gd name="T47" fmla="*/ 0 h 281"/>
                  <a:gd name="T48" fmla="*/ 1 w 404"/>
                  <a:gd name="T49" fmla="*/ 0 h 281"/>
                  <a:gd name="T50" fmla="*/ 1 w 404"/>
                  <a:gd name="T51" fmla="*/ 0 h 281"/>
                  <a:gd name="T52" fmla="*/ 1 w 404"/>
                  <a:gd name="T53" fmla="*/ 0 h 281"/>
                  <a:gd name="T54" fmla="*/ 1 w 404"/>
                  <a:gd name="T55" fmla="*/ 0 h 281"/>
                  <a:gd name="T56" fmla="*/ 1 w 404"/>
                  <a:gd name="T57" fmla="*/ 0 h 281"/>
                  <a:gd name="T58" fmla="*/ 1 w 404"/>
                  <a:gd name="T59" fmla="*/ 0 h 281"/>
                  <a:gd name="T60" fmla="*/ 1 w 404"/>
                  <a:gd name="T61" fmla="*/ 0 h 281"/>
                  <a:gd name="T62" fmla="*/ 1 w 404"/>
                  <a:gd name="T63" fmla="*/ 0 h 281"/>
                  <a:gd name="T64" fmla="*/ 1 w 404"/>
                  <a:gd name="T65" fmla="*/ 0 h 281"/>
                  <a:gd name="T66" fmla="*/ 1 w 404"/>
                  <a:gd name="T67" fmla="*/ 0 h 281"/>
                  <a:gd name="T68" fmla="*/ 1 w 404"/>
                  <a:gd name="T69" fmla="*/ 0 h 281"/>
                  <a:gd name="T70" fmla="*/ 1 w 404"/>
                  <a:gd name="T71" fmla="*/ 0 h 281"/>
                  <a:gd name="T72" fmla="*/ 1 w 404"/>
                  <a:gd name="T73" fmla="*/ 0 h 281"/>
                  <a:gd name="T74" fmla="*/ 1 w 404"/>
                  <a:gd name="T75" fmla="*/ 0 h 281"/>
                  <a:gd name="T76" fmla="*/ 1 w 404"/>
                  <a:gd name="T77" fmla="*/ 0 h 281"/>
                  <a:gd name="T78" fmla="*/ 1 w 404"/>
                  <a:gd name="T79" fmla="*/ 0 h 281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4" h="281">
                    <a:moveTo>
                      <a:pt x="339" y="270"/>
                    </a:moveTo>
                    <a:lnTo>
                      <a:pt x="323" y="270"/>
                    </a:lnTo>
                    <a:lnTo>
                      <a:pt x="306" y="271"/>
                    </a:lnTo>
                    <a:lnTo>
                      <a:pt x="290" y="271"/>
                    </a:lnTo>
                    <a:lnTo>
                      <a:pt x="274" y="271"/>
                    </a:lnTo>
                    <a:lnTo>
                      <a:pt x="258" y="273"/>
                    </a:lnTo>
                    <a:lnTo>
                      <a:pt x="241" y="273"/>
                    </a:lnTo>
                    <a:lnTo>
                      <a:pt x="225" y="274"/>
                    </a:lnTo>
                    <a:lnTo>
                      <a:pt x="209" y="274"/>
                    </a:lnTo>
                    <a:lnTo>
                      <a:pt x="194" y="275"/>
                    </a:lnTo>
                    <a:lnTo>
                      <a:pt x="178" y="276"/>
                    </a:lnTo>
                    <a:lnTo>
                      <a:pt x="163" y="276"/>
                    </a:lnTo>
                    <a:lnTo>
                      <a:pt x="148" y="277"/>
                    </a:lnTo>
                    <a:lnTo>
                      <a:pt x="133" y="278"/>
                    </a:lnTo>
                    <a:lnTo>
                      <a:pt x="118" y="279"/>
                    </a:lnTo>
                    <a:lnTo>
                      <a:pt x="103" y="279"/>
                    </a:lnTo>
                    <a:lnTo>
                      <a:pt x="89" y="281"/>
                    </a:lnTo>
                    <a:lnTo>
                      <a:pt x="86" y="258"/>
                    </a:lnTo>
                    <a:lnTo>
                      <a:pt x="80" y="233"/>
                    </a:lnTo>
                    <a:lnTo>
                      <a:pt x="72" y="209"/>
                    </a:lnTo>
                    <a:lnTo>
                      <a:pt x="62" y="185"/>
                    </a:lnTo>
                    <a:lnTo>
                      <a:pt x="49" y="163"/>
                    </a:lnTo>
                    <a:lnTo>
                      <a:pt x="34" y="142"/>
                    </a:lnTo>
                    <a:lnTo>
                      <a:pt x="18" y="125"/>
                    </a:lnTo>
                    <a:lnTo>
                      <a:pt x="0" y="112"/>
                    </a:lnTo>
                    <a:lnTo>
                      <a:pt x="20" y="118"/>
                    </a:lnTo>
                    <a:lnTo>
                      <a:pt x="40" y="127"/>
                    </a:lnTo>
                    <a:lnTo>
                      <a:pt x="57" y="139"/>
                    </a:lnTo>
                    <a:lnTo>
                      <a:pt x="73" y="155"/>
                    </a:lnTo>
                    <a:lnTo>
                      <a:pt x="89" y="173"/>
                    </a:lnTo>
                    <a:lnTo>
                      <a:pt x="103" y="196"/>
                    </a:lnTo>
                    <a:lnTo>
                      <a:pt x="118" y="223"/>
                    </a:lnTo>
                    <a:lnTo>
                      <a:pt x="133" y="254"/>
                    </a:lnTo>
                    <a:lnTo>
                      <a:pt x="140" y="223"/>
                    </a:lnTo>
                    <a:lnTo>
                      <a:pt x="142" y="188"/>
                    </a:lnTo>
                    <a:lnTo>
                      <a:pt x="142" y="153"/>
                    </a:lnTo>
                    <a:lnTo>
                      <a:pt x="139" y="116"/>
                    </a:lnTo>
                    <a:lnTo>
                      <a:pt x="133" y="81"/>
                    </a:lnTo>
                    <a:lnTo>
                      <a:pt x="125" y="50"/>
                    </a:lnTo>
                    <a:lnTo>
                      <a:pt x="115" y="23"/>
                    </a:lnTo>
                    <a:lnTo>
                      <a:pt x="102" y="5"/>
                    </a:lnTo>
                    <a:lnTo>
                      <a:pt x="121" y="18"/>
                    </a:lnTo>
                    <a:lnTo>
                      <a:pt x="140" y="34"/>
                    </a:lnTo>
                    <a:lnTo>
                      <a:pt x="157" y="53"/>
                    </a:lnTo>
                    <a:lnTo>
                      <a:pt x="174" y="78"/>
                    </a:lnTo>
                    <a:lnTo>
                      <a:pt x="188" y="106"/>
                    </a:lnTo>
                    <a:lnTo>
                      <a:pt x="201" y="141"/>
                    </a:lnTo>
                    <a:lnTo>
                      <a:pt x="212" y="183"/>
                    </a:lnTo>
                    <a:lnTo>
                      <a:pt x="218" y="231"/>
                    </a:lnTo>
                    <a:lnTo>
                      <a:pt x="229" y="208"/>
                    </a:lnTo>
                    <a:lnTo>
                      <a:pt x="237" y="183"/>
                    </a:lnTo>
                    <a:lnTo>
                      <a:pt x="243" y="154"/>
                    </a:lnTo>
                    <a:lnTo>
                      <a:pt x="245" y="124"/>
                    </a:lnTo>
                    <a:lnTo>
                      <a:pt x="245" y="93"/>
                    </a:lnTo>
                    <a:lnTo>
                      <a:pt x="241" y="62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0" y="30"/>
                    </a:lnTo>
                    <a:lnTo>
                      <a:pt x="255" y="57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8" y="128"/>
                    </a:lnTo>
                    <a:lnTo>
                      <a:pt x="294" y="151"/>
                    </a:lnTo>
                    <a:lnTo>
                      <a:pt x="298" y="173"/>
                    </a:lnTo>
                    <a:lnTo>
                      <a:pt x="299" y="195"/>
                    </a:lnTo>
                    <a:lnTo>
                      <a:pt x="312" y="173"/>
                    </a:lnTo>
                    <a:lnTo>
                      <a:pt x="326" y="148"/>
                    </a:lnTo>
                    <a:lnTo>
                      <a:pt x="340" y="121"/>
                    </a:lnTo>
                    <a:lnTo>
                      <a:pt x="354" y="94"/>
                    </a:lnTo>
                    <a:lnTo>
                      <a:pt x="366" y="67"/>
                    </a:lnTo>
                    <a:lnTo>
                      <a:pt x="375" y="42"/>
                    </a:lnTo>
                    <a:lnTo>
                      <a:pt x="382" y="20"/>
                    </a:lnTo>
                    <a:lnTo>
                      <a:pt x="384" y="3"/>
                    </a:lnTo>
                    <a:lnTo>
                      <a:pt x="392" y="27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4" y="112"/>
                    </a:lnTo>
                    <a:lnTo>
                      <a:pt x="398" y="146"/>
                    </a:lnTo>
                    <a:lnTo>
                      <a:pt x="388" y="184"/>
                    </a:lnTo>
                    <a:lnTo>
                      <a:pt x="368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0365" name="Freeform 101"/>
              <p:cNvSpPr/>
              <p:nvPr/>
            </p:nvSpPr>
            <p:spPr bwMode="auto">
              <a:xfrm>
                <a:off x="4880" y="4200"/>
                <a:ext cx="51" cy="71"/>
              </a:xfrm>
              <a:custGeom>
                <a:avLst/>
                <a:gdLst>
                  <a:gd name="T0" fmla="*/ 1 w 102"/>
                  <a:gd name="T1" fmla="*/ 1 h 142"/>
                  <a:gd name="T2" fmla="*/ 0 w 102"/>
                  <a:gd name="T3" fmla="*/ 1 h 142"/>
                  <a:gd name="T4" fmla="*/ 1 w 102"/>
                  <a:gd name="T5" fmla="*/ 1 h 142"/>
                  <a:gd name="T6" fmla="*/ 1 w 102"/>
                  <a:gd name="T7" fmla="*/ 1 h 142"/>
                  <a:gd name="T8" fmla="*/ 1 w 102"/>
                  <a:gd name="T9" fmla="*/ 1 h 142"/>
                  <a:gd name="T10" fmla="*/ 1 w 102"/>
                  <a:gd name="T11" fmla="*/ 1 h 142"/>
                  <a:gd name="T12" fmla="*/ 1 w 102"/>
                  <a:gd name="T13" fmla="*/ 1 h 142"/>
                  <a:gd name="T14" fmla="*/ 1 w 102"/>
                  <a:gd name="T15" fmla="*/ 1 h 142"/>
                  <a:gd name="T16" fmla="*/ 1 w 102"/>
                  <a:gd name="T17" fmla="*/ 1 h 142"/>
                  <a:gd name="T18" fmla="*/ 1 w 102"/>
                  <a:gd name="T19" fmla="*/ 0 h 142"/>
                  <a:gd name="T20" fmla="*/ 1 w 102"/>
                  <a:gd name="T21" fmla="*/ 1 h 142"/>
                  <a:gd name="T22" fmla="*/ 1 w 102"/>
                  <a:gd name="T23" fmla="*/ 1 h 142"/>
                  <a:gd name="T24" fmla="*/ 1 w 102"/>
                  <a:gd name="T25" fmla="*/ 1 h 142"/>
                  <a:gd name="T26" fmla="*/ 1 w 102"/>
                  <a:gd name="T27" fmla="*/ 1 h 14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2" h="142">
                    <a:moveTo>
                      <a:pt x="71" y="142"/>
                    </a:moveTo>
                    <a:lnTo>
                      <a:pt x="0" y="142"/>
                    </a:lnTo>
                    <a:lnTo>
                      <a:pt x="6" y="123"/>
                    </a:lnTo>
                    <a:lnTo>
                      <a:pt x="16" y="102"/>
                    </a:lnTo>
                    <a:lnTo>
                      <a:pt x="27" y="82"/>
                    </a:lnTo>
                    <a:lnTo>
                      <a:pt x="41" y="61"/>
                    </a:lnTo>
                    <a:lnTo>
                      <a:pt x="56" y="43"/>
                    </a:lnTo>
                    <a:lnTo>
                      <a:pt x="71" y="26"/>
                    </a:lnTo>
                    <a:lnTo>
                      <a:pt x="87" y="12"/>
                    </a:lnTo>
                    <a:lnTo>
                      <a:pt x="102" y="0"/>
                    </a:lnTo>
                    <a:lnTo>
                      <a:pt x="84" y="41"/>
                    </a:lnTo>
                    <a:lnTo>
                      <a:pt x="74" y="78"/>
                    </a:lnTo>
                    <a:lnTo>
                      <a:pt x="71" y="112"/>
                    </a:lnTo>
                    <a:lnTo>
                      <a:pt x="71" y="14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0366" name="Freeform 102"/>
              <p:cNvSpPr/>
              <p:nvPr/>
            </p:nvSpPr>
            <p:spPr bwMode="auto">
              <a:xfrm>
                <a:off x="3666" y="4127"/>
                <a:ext cx="558" cy="206"/>
              </a:xfrm>
              <a:custGeom>
                <a:avLst/>
                <a:gdLst>
                  <a:gd name="T0" fmla="*/ 0 w 1117"/>
                  <a:gd name="T1" fmla="*/ 1 h 412"/>
                  <a:gd name="T2" fmla="*/ 0 w 1117"/>
                  <a:gd name="T3" fmla="*/ 1 h 412"/>
                  <a:gd name="T4" fmla="*/ 0 w 1117"/>
                  <a:gd name="T5" fmla="*/ 1 h 412"/>
                  <a:gd name="T6" fmla="*/ 0 w 1117"/>
                  <a:gd name="T7" fmla="*/ 1 h 412"/>
                  <a:gd name="T8" fmla="*/ 0 w 1117"/>
                  <a:gd name="T9" fmla="*/ 1 h 412"/>
                  <a:gd name="T10" fmla="*/ 0 w 1117"/>
                  <a:gd name="T11" fmla="*/ 1 h 412"/>
                  <a:gd name="T12" fmla="*/ 0 w 1117"/>
                  <a:gd name="T13" fmla="*/ 1 h 412"/>
                  <a:gd name="T14" fmla="*/ 0 w 1117"/>
                  <a:gd name="T15" fmla="*/ 1 h 412"/>
                  <a:gd name="T16" fmla="*/ 0 w 1117"/>
                  <a:gd name="T17" fmla="*/ 1 h 412"/>
                  <a:gd name="T18" fmla="*/ 0 w 1117"/>
                  <a:gd name="T19" fmla="*/ 1 h 412"/>
                  <a:gd name="T20" fmla="*/ 0 w 1117"/>
                  <a:gd name="T21" fmla="*/ 1 h 412"/>
                  <a:gd name="T22" fmla="*/ 0 w 1117"/>
                  <a:gd name="T23" fmla="*/ 1 h 412"/>
                  <a:gd name="T24" fmla="*/ 0 w 1117"/>
                  <a:gd name="T25" fmla="*/ 1 h 412"/>
                  <a:gd name="T26" fmla="*/ 0 w 1117"/>
                  <a:gd name="T27" fmla="*/ 1 h 412"/>
                  <a:gd name="T28" fmla="*/ 0 w 1117"/>
                  <a:gd name="T29" fmla="*/ 1 h 412"/>
                  <a:gd name="T30" fmla="*/ 0 w 1117"/>
                  <a:gd name="T31" fmla="*/ 1 h 412"/>
                  <a:gd name="T32" fmla="*/ 0 w 1117"/>
                  <a:gd name="T33" fmla="*/ 1 h 412"/>
                  <a:gd name="T34" fmla="*/ 0 w 1117"/>
                  <a:gd name="T35" fmla="*/ 1 h 412"/>
                  <a:gd name="T36" fmla="*/ 0 w 1117"/>
                  <a:gd name="T37" fmla="*/ 1 h 412"/>
                  <a:gd name="T38" fmla="*/ 0 w 1117"/>
                  <a:gd name="T39" fmla="*/ 1 h 412"/>
                  <a:gd name="T40" fmla="*/ 0 w 1117"/>
                  <a:gd name="T41" fmla="*/ 1 h 412"/>
                  <a:gd name="T42" fmla="*/ 0 w 1117"/>
                  <a:gd name="T43" fmla="*/ 1 h 412"/>
                  <a:gd name="T44" fmla="*/ 0 w 1117"/>
                  <a:gd name="T45" fmla="*/ 1 h 412"/>
                  <a:gd name="T46" fmla="*/ 0 w 1117"/>
                  <a:gd name="T47" fmla="*/ 1 h 412"/>
                  <a:gd name="T48" fmla="*/ 0 w 1117"/>
                  <a:gd name="T49" fmla="*/ 1 h 412"/>
                  <a:gd name="T50" fmla="*/ 0 w 1117"/>
                  <a:gd name="T51" fmla="*/ 1 h 412"/>
                  <a:gd name="T52" fmla="*/ 0 w 1117"/>
                  <a:gd name="T53" fmla="*/ 1 h 412"/>
                  <a:gd name="T54" fmla="*/ 0 w 1117"/>
                  <a:gd name="T55" fmla="*/ 1 h 412"/>
                  <a:gd name="T56" fmla="*/ 0 w 1117"/>
                  <a:gd name="T57" fmla="*/ 1 h 412"/>
                  <a:gd name="T58" fmla="*/ 0 w 1117"/>
                  <a:gd name="T59" fmla="*/ 1 h 412"/>
                  <a:gd name="T60" fmla="*/ 0 w 1117"/>
                  <a:gd name="T61" fmla="*/ 1 h 412"/>
                  <a:gd name="T62" fmla="*/ 0 w 1117"/>
                  <a:gd name="T63" fmla="*/ 1 h 412"/>
                  <a:gd name="T64" fmla="*/ 0 w 1117"/>
                  <a:gd name="T65" fmla="*/ 0 h 412"/>
                  <a:gd name="T66" fmla="*/ 0 w 1117"/>
                  <a:gd name="T67" fmla="*/ 1 h 412"/>
                  <a:gd name="T68" fmla="*/ 0 w 1117"/>
                  <a:gd name="T69" fmla="*/ 1 h 412"/>
                  <a:gd name="T70" fmla="*/ 0 w 1117"/>
                  <a:gd name="T71" fmla="*/ 1 h 412"/>
                  <a:gd name="T72" fmla="*/ 0 w 1117"/>
                  <a:gd name="T73" fmla="*/ 1 h 412"/>
                  <a:gd name="T74" fmla="*/ 0 w 1117"/>
                  <a:gd name="T75" fmla="*/ 1 h 412"/>
                  <a:gd name="T76" fmla="*/ 0 w 1117"/>
                  <a:gd name="T77" fmla="*/ 1 h 412"/>
                  <a:gd name="T78" fmla="*/ 0 w 1117"/>
                  <a:gd name="T79" fmla="*/ 1 h 412"/>
                  <a:gd name="T80" fmla="*/ 0 w 1117"/>
                  <a:gd name="T81" fmla="*/ 1 h 412"/>
                  <a:gd name="T82" fmla="*/ 0 w 1117"/>
                  <a:gd name="T83" fmla="*/ 1 h 412"/>
                  <a:gd name="T84" fmla="*/ 0 w 1117"/>
                  <a:gd name="T85" fmla="*/ 1 h 412"/>
                  <a:gd name="T86" fmla="*/ 0 w 1117"/>
                  <a:gd name="T87" fmla="*/ 1 h 412"/>
                  <a:gd name="T88" fmla="*/ 0 w 1117"/>
                  <a:gd name="T89" fmla="*/ 1 h 412"/>
                  <a:gd name="T90" fmla="*/ 0 w 1117"/>
                  <a:gd name="T91" fmla="*/ 1 h 412"/>
                  <a:gd name="T92" fmla="*/ 0 w 1117"/>
                  <a:gd name="T93" fmla="*/ 1 h 412"/>
                  <a:gd name="T94" fmla="*/ 0 w 1117"/>
                  <a:gd name="T95" fmla="*/ 1 h 412"/>
                  <a:gd name="T96" fmla="*/ 0 w 1117"/>
                  <a:gd name="T97" fmla="*/ 1 h 412"/>
                  <a:gd name="T98" fmla="*/ 0 w 1117"/>
                  <a:gd name="T99" fmla="*/ 1 h 412"/>
                  <a:gd name="T100" fmla="*/ 0 w 1117"/>
                  <a:gd name="T101" fmla="*/ 1 h 412"/>
                  <a:gd name="T102" fmla="*/ 0 w 1117"/>
                  <a:gd name="T103" fmla="*/ 1 h 412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1117" h="412">
                    <a:moveTo>
                      <a:pt x="1093" y="212"/>
                    </a:moveTo>
                    <a:lnTo>
                      <a:pt x="1073" y="229"/>
                    </a:lnTo>
                    <a:lnTo>
                      <a:pt x="1052" y="248"/>
                    </a:lnTo>
                    <a:lnTo>
                      <a:pt x="1032" y="265"/>
                    </a:lnTo>
                    <a:lnTo>
                      <a:pt x="1011" y="284"/>
                    </a:lnTo>
                    <a:lnTo>
                      <a:pt x="990" y="301"/>
                    </a:lnTo>
                    <a:lnTo>
                      <a:pt x="971" y="317"/>
                    </a:lnTo>
                    <a:lnTo>
                      <a:pt x="951" y="334"/>
                    </a:lnTo>
                    <a:lnTo>
                      <a:pt x="934" y="349"/>
                    </a:lnTo>
                    <a:lnTo>
                      <a:pt x="917" y="363"/>
                    </a:lnTo>
                    <a:lnTo>
                      <a:pt x="900" y="376"/>
                    </a:lnTo>
                    <a:lnTo>
                      <a:pt x="888" y="387"/>
                    </a:lnTo>
                    <a:lnTo>
                      <a:pt x="876" y="397"/>
                    </a:lnTo>
                    <a:lnTo>
                      <a:pt x="867" y="403"/>
                    </a:lnTo>
                    <a:lnTo>
                      <a:pt x="860" y="409"/>
                    </a:lnTo>
                    <a:lnTo>
                      <a:pt x="857" y="412"/>
                    </a:lnTo>
                    <a:lnTo>
                      <a:pt x="826" y="410"/>
                    </a:lnTo>
                    <a:lnTo>
                      <a:pt x="791" y="409"/>
                    </a:lnTo>
                    <a:lnTo>
                      <a:pt x="753" y="408"/>
                    </a:lnTo>
                    <a:lnTo>
                      <a:pt x="714" y="406"/>
                    </a:lnTo>
                    <a:lnTo>
                      <a:pt x="672" y="403"/>
                    </a:lnTo>
                    <a:lnTo>
                      <a:pt x="630" y="401"/>
                    </a:lnTo>
                    <a:lnTo>
                      <a:pt x="587" y="399"/>
                    </a:lnTo>
                    <a:lnTo>
                      <a:pt x="542" y="395"/>
                    </a:lnTo>
                    <a:lnTo>
                      <a:pt x="499" y="393"/>
                    </a:lnTo>
                    <a:lnTo>
                      <a:pt x="455" y="391"/>
                    </a:lnTo>
                    <a:lnTo>
                      <a:pt x="412" y="387"/>
                    </a:lnTo>
                    <a:lnTo>
                      <a:pt x="371" y="385"/>
                    </a:lnTo>
                    <a:lnTo>
                      <a:pt x="330" y="383"/>
                    </a:lnTo>
                    <a:lnTo>
                      <a:pt x="292" y="380"/>
                    </a:lnTo>
                    <a:lnTo>
                      <a:pt x="257" y="378"/>
                    </a:lnTo>
                    <a:lnTo>
                      <a:pt x="224" y="377"/>
                    </a:lnTo>
                    <a:lnTo>
                      <a:pt x="209" y="376"/>
                    </a:lnTo>
                    <a:lnTo>
                      <a:pt x="193" y="376"/>
                    </a:lnTo>
                    <a:lnTo>
                      <a:pt x="178" y="375"/>
                    </a:lnTo>
                    <a:lnTo>
                      <a:pt x="162" y="375"/>
                    </a:lnTo>
                    <a:lnTo>
                      <a:pt x="147" y="374"/>
                    </a:lnTo>
                    <a:lnTo>
                      <a:pt x="131" y="374"/>
                    </a:lnTo>
                    <a:lnTo>
                      <a:pt x="116" y="372"/>
                    </a:lnTo>
                    <a:lnTo>
                      <a:pt x="101" y="372"/>
                    </a:lnTo>
                    <a:lnTo>
                      <a:pt x="80" y="334"/>
                    </a:lnTo>
                    <a:lnTo>
                      <a:pt x="63" y="289"/>
                    </a:lnTo>
                    <a:lnTo>
                      <a:pt x="48" y="241"/>
                    </a:lnTo>
                    <a:lnTo>
                      <a:pt x="36" y="190"/>
                    </a:lnTo>
                    <a:lnTo>
                      <a:pt x="24" y="142"/>
                    </a:lnTo>
                    <a:lnTo>
                      <a:pt x="15" y="97"/>
                    </a:lnTo>
                    <a:lnTo>
                      <a:pt x="7" y="58"/>
                    </a:lnTo>
                    <a:lnTo>
                      <a:pt x="0" y="28"/>
                    </a:lnTo>
                    <a:lnTo>
                      <a:pt x="11" y="62"/>
                    </a:lnTo>
                    <a:lnTo>
                      <a:pt x="25" y="100"/>
                    </a:lnTo>
                    <a:lnTo>
                      <a:pt x="41" y="141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4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1" y="284"/>
                    </a:lnTo>
                    <a:lnTo>
                      <a:pt x="138" y="257"/>
                    </a:lnTo>
                    <a:lnTo>
                      <a:pt x="146" y="234"/>
                    </a:lnTo>
                    <a:lnTo>
                      <a:pt x="156" y="211"/>
                    </a:lnTo>
                    <a:lnTo>
                      <a:pt x="169" y="191"/>
                    </a:lnTo>
                    <a:lnTo>
                      <a:pt x="184" y="172"/>
                    </a:lnTo>
                    <a:lnTo>
                      <a:pt x="204" y="153"/>
                    </a:lnTo>
                    <a:lnTo>
                      <a:pt x="227" y="136"/>
                    </a:lnTo>
                    <a:lnTo>
                      <a:pt x="214" y="158"/>
                    </a:lnTo>
                    <a:lnTo>
                      <a:pt x="201" y="184"/>
                    </a:lnTo>
                    <a:lnTo>
                      <a:pt x="191" y="216"/>
                    </a:lnTo>
                    <a:lnTo>
                      <a:pt x="184" y="248"/>
                    </a:lnTo>
                    <a:lnTo>
                      <a:pt x="182" y="281"/>
                    </a:lnTo>
                    <a:lnTo>
                      <a:pt x="188" y="314"/>
                    </a:lnTo>
                    <a:lnTo>
                      <a:pt x="200" y="344"/>
                    </a:lnTo>
                    <a:lnTo>
                      <a:pt x="224" y="370"/>
                    </a:lnTo>
                    <a:lnTo>
                      <a:pt x="250" y="344"/>
                    </a:lnTo>
                    <a:lnTo>
                      <a:pt x="270" y="305"/>
                    </a:lnTo>
                    <a:lnTo>
                      <a:pt x="284" y="261"/>
                    </a:lnTo>
                    <a:lnTo>
                      <a:pt x="291" y="211"/>
                    </a:lnTo>
                    <a:lnTo>
                      <a:pt x="290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7" y="8"/>
                    </a:lnTo>
                    <a:lnTo>
                      <a:pt x="261" y="35"/>
                    </a:lnTo>
                    <a:lnTo>
                      <a:pt x="282" y="63"/>
                    </a:lnTo>
                    <a:lnTo>
                      <a:pt x="299" y="96"/>
                    </a:lnTo>
                    <a:lnTo>
                      <a:pt x="314" y="130"/>
                    </a:lnTo>
                    <a:lnTo>
                      <a:pt x="326" y="168"/>
                    </a:lnTo>
                    <a:lnTo>
                      <a:pt x="334" y="211"/>
                    </a:lnTo>
                    <a:lnTo>
                      <a:pt x="340" y="258"/>
                    </a:lnTo>
                    <a:lnTo>
                      <a:pt x="341" y="309"/>
                    </a:lnTo>
                    <a:lnTo>
                      <a:pt x="355" y="288"/>
                    </a:lnTo>
                    <a:lnTo>
                      <a:pt x="371" y="266"/>
                    </a:lnTo>
                    <a:lnTo>
                      <a:pt x="389" y="244"/>
                    </a:lnTo>
                    <a:lnTo>
                      <a:pt x="409" y="222"/>
                    </a:lnTo>
                    <a:lnTo>
                      <a:pt x="429" y="203"/>
                    </a:lnTo>
                    <a:lnTo>
                      <a:pt x="450" y="184"/>
                    </a:lnTo>
                    <a:lnTo>
                      <a:pt x="471" y="171"/>
                    </a:lnTo>
                    <a:lnTo>
                      <a:pt x="492" y="160"/>
                    </a:lnTo>
                    <a:lnTo>
                      <a:pt x="482" y="180"/>
                    </a:lnTo>
                    <a:lnTo>
                      <a:pt x="469" y="203"/>
                    </a:lnTo>
                    <a:lnTo>
                      <a:pt x="451" y="227"/>
                    </a:lnTo>
                    <a:lnTo>
                      <a:pt x="433" y="251"/>
                    </a:lnTo>
                    <a:lnTo>
                      <a:pt x="416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1" y="334"/>
                    </a:lnTo>
                    <a:lnTo>
                      <a:pt x="388" y="339"/>
                    </a:lnTo>
                    <a:lnTo>
                      <a:pt x="397" y="344"/>
                    </a:lnTo>
                    <a:lnTo>
                      <a:pt x="408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3" y="360"/>
                    </a:lnTo>
                    <a:lnTo>
                      <a:pt x="457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3"/>
                    </a:lnTo>
                    <a:lnTo>
                      <a:pt x="374" y="66"/>
                    </a:lnTo>
                    <a:lnTo>
                      <a:pt x="345" y="36"/>
                    </a:lnTo>
                    <a:lnTo>
                      <a:pt x="374" y="58"/>
                    </a:lnTo>
                    <a:lnTo>
                      <a:pt x="399" y="79"/>
                    </a:lnTo>
                    <a:lnTo>
                      <a:pt x="423" y="103"/>
                    </a:lnTo>
                    <a:lnTo>
                      <a:pt x="443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3" y="10"/>
                    </a:lnTo>
                    <a:lnTo>
                      <a:pt x="489" y="39"/>
                    </a:lnTo>
                    <a:lnTo>
                      <a:pt x="505" y="71"/>
                    </a:lnTo>
                    <a:lnTo>
                      <a:pt x="519" y="106"/>
                    </a:lnTo>
                    <a:lnTo>
                      <a:pt x="531" y="145"/>
                    </a:lnTo>
                    <a:lnTo>
                      <a:pt x="539" y="189"/>
                    </a:lnTo>
                    <a:lnTo>
                      <a:pt x="541" y="236"/>
                    </a:lnTo>
                    <a:lnTo>
                      <a:pt x="538" y="290"/>
                    </a:lnTo>
                    <a:lnTo>
                      <a:pt x="526" y="349"/>
                    </a:lnTo>
                    <a:lnTo>
                      <a:pt x="553" y="322"/>
                    </a:lnTo>
                    <a:lnTo>
                      <a:pt x="576" y="288"/>
                    </a:lnTo>
                    <a:lnTo>
                      <a:pt x="594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2" y="126"/>
                    </a:lnTo>
                    <a:lnTo>
                      <a:pt x="584" y="84"/>
                    </a:lnTo>
                    <a:lnTo>
                      <a:pt x="551" y="44"/>
                    </a:lnTo>
                    <a:lnTo>
                      <a:pt x="566" y="52"/>
                    </a:lnTo>
                    <a:lnTo>
                      <a:pt x="581" y="60"/>
                    </a:lnTo>
                    <a:lnTo>
                      <a:pt x="596" y="69"/>
                    </a:lnTo>
                    <a:lnTo>
                      <a:pt x="610" y="82"/>
                    </a:lnTo>
                    <a:lnTo>
                      <a:pt x="622" y="96"/>
                    </a:lnTo>
                    <a:lnTo>
                      <a:pt x="632" y="113"/>
                    </a:lnTo>
                    <a:lnTo>
                      <a:pt x="641" y="134"/>
                    </a:lnTo>
                    <a:lnTo>
                      <a:pt x="647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8" y="32"/>
                    </a:lnTo>
                    <a:lnTo>
                      <a:pt x="645" y="0"/>
                    </a:lnTo>
                    <a:lnTo>
                      <a:pt x="655" y="38"/>
                    </a:lnTo>
                    <a:lnTo>
                      <a:pt x="661" y="82"/>
                    </a:lnTo>
                    <a:lnTo>
                      <a:pt x="662" y="129"/>
                    </a:lnTo>
                    <a:lnTo>
                      <a:pt x="660" y="179"/>
                    </a:lnTo>
                    <a:lnTo>
                      <a:pt x="652" y="228"/>
                    </a:lnTo>
                    <a:lnTo>
                      <a:pt x="641" y="277"/>
                    </a:lnTo>
                    <a:lnTo>
                      <a:pt x="626" y="320"/>
                    </a:lnTo>
                    <a:lnTo>
                      <a:pt x="609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79" y="255"/>
                    </a:lnTo>
                    <a:lnTo>
                      <a:pt x="697" y="212"/>
                    </a:lnTo>
                    <a:lnTo>
                      <a:pt x="712" y="167"/>
                    </a:lnTo>
                    <a:lnTo>
                      <a:pt x="722" y="122"/>
                    </a:lnTo>
                    <a:lnTo>
                      <a:pt x="730" y="77"/>
                    </a:lnTo>
                    <a:lnTo>
                      <a:pt x="733" y="33"/>
                    </a:lnTo>
                    <a:lnTo>
                      <a:pt x="742" y="88"/>
                    </a:lnTo>
                    <a:lnTo>
                      <a:pt x="746" y="148"/>
                    </a:lnTo>
                    <a:lnTo>
                      <a:pt x="743" y="210"/>
                    </a:lnTo>
                    <a:lnTo>
                      <a:pt x="730" y="269"/>
                    </a:lnTo>
                    <a:lnTo>
                      <a:pt x="743" y="252"/>
                    </a:lnTo>
                    <a:lnTo>
                      <a:pt x="756" y="232"/>
                    </a:lnTo>
                    <a:lnTo>
                      <a:pt x="770" y="206"/>
                    </a:lnTo>
                    <a:lnTo>
                      <a:pt x="784" y="181"/>
                    </a:lnTo>
                    <a:lnTo>
                      <a:pt x="797" y="154"/>
                    </a:lnTo>
                    <a:lnTo>
                      <a:pt x="808" y="130"/>
                    </a:lnTo>
                    <a:lnTo>
                      <a:pt x="816" y="109"/>
                    </a:lnTo>
                    <a:lnTo>
                      <a:pt x="821" y="93"/>
                    </a:lnTo>
                    <a:lnTo>
                      <a:pt x="819" y="118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4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6" y="295"/>
                    </a:lnTo>
                    <a:lnTo>
                      <a:pt x="725" y="324"/>
                    </a:lnTo>
                    <a:lnTo>
                      <a:pt x="752" y="307"/>
                    </a:lnTo>
                    <a:lnTo>
                      <a:pt x="777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69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0" y="166"/>
                    </a:lnTo>
                    <a:lnTo>
                      <a:pt x="882" y="194"/>
                    </a:lnTo>
                    <a:lnTo>
                      <a:pt x="873" y="220"/>
                    </a:lnTo>
                    <a:lnTo>
                      <a:pt x="861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35" y="308"/>
                    </a:lnTo>
                    <a:lnTo>
                      <a:pt x="850" y="297"/>
                    </a:lnTo>
                    <a:lnTo>
                      <a:pt x="866" y="284"/>
                    </a:lnTo>
                    <a:lnTo>
                      <a:pt x="882" y="269"/>
                    </a:lnTo>
                    <a:lnTo>
                      <a:pt x="897" y="252"/>
                    </a:lnTo>
                    <a:lnTo>
                      <a:pt x="912" y="234"/>
                    </a:lnTo>
                    <a:lnTo>
                      <a:pt x="927" y="216"/>
                    </a:lnTo>
                    <a:lnTo>
                      <a:pt x="941" y="195"/>
                    </a:lnTo>
                    <a:lnTo>
                      <a:pt x="955" y="174"/>
                    </a:lnTo>
                    <a:lnTo>
                      <a:pt x="967" y="153"/>
                    </a:lnTo>
                    <a:lnTo>
                      <a:pt x="979" y="133"/>
                    </a:lnTo>
                    <a:lnTo>
                      <a:pt x="990" y="112"/>
                    </a:lnTo>
                    <a:lnTo>
                      <a:pt x="999" y="91"/>
                    </a:lnTo>
                    <a:lnTo>
                      <a:pt x="1008" y="70"/>
                    </a:lnTo>
                    <a:lnTo>
                      <a:pt x="1014" y="52"/>
                    </a:lnTo>
                    <a:lnTo>
                      <a:pt x="1020" y="33"/>
                    </a:lnTo>
                    <a:lnTo>
                      <a:pt x="1012" y="71"/>
                    </a:lnTo>
                    <a:lnTo>
                      <a:pt x="1004" y="107"/>
                    </a:lnTo>
                    <a:lnTo>
                      <a:pt x="994" y="141"/>
                    </a:lnTo>
                    <a:lnTo>
                      <a:pt x="983" y="173"/>
                    </a:lnTo>
                    <a:lnTo>
                      <a:pt x="968" y="206"/>
                    </a:lnTo>
                    <a:lnTo>
                      <a:pt x="950" y="242"/>
                    </a:lnTo>
                    <a:lnTo>
                      <a:pt x="927" y="279"/>
                    </a:lnTo>
                    <a:lnTo>
                      <a:pt x="897" y="322"/>
                    </a:lnTo>
                    <a:lnTo>
                      <a:pt x="910" y="314"/>
                    </a:lnTo>
                    <a:lnTo>
                      <a:pt x="925" y="304"/>
                    </a:lnTo>
                    <a:lnTo>
                      <a:pt x="940" y="294"/>
                    </a:lnTo>
                    <a:lnTo>
                      <a:pt x="956" y="282"/>
                    </a:lnTo>
                    <a:lnTo>
                      <a:pt x="972" y="270"/>
                    </a:lnTo>
                    <a:lnTo>
                      <a:pt x="988" y="257"/>
                    </a:lnTo>
                    <a:lnTo>
                      <a:pt x="1005" y="243"/>
                    </a:lnTo>
                    <a:lnTo>
                      <a:pt x="1021" y="228"/>
                    </a:lnTo>
                    <a:lnTo>
                      <a:pt x="1037" y="213"/>
                    </a:lnTo>
                    <a:lnTo>
                      <a:pt x="1052" y="197"/>
                    </a:lnTo>
                    <a:lnTo>
                      <a:pt x="1067" y="182"/>
                    </a:lnTo>
                    <a:lnTo>
                      <a:pt x="1080" y="166"/>
                    </a:lnTo>
                    <a:lnTo>
                      <a:pt x="1092" y="150"/>
                    </a:lnTo>
                    <a:lnTo>
                      <a:pt x="1102" y="135"/>
                    </a:lnTo>
                    <a:lnTo>
                      <a:pt x="1111" y="119"/>
                    </a:lnTo>
                    <a:lnTo>
                      <a:pt x="1117" y="104"/>
                    </a:lnTo>
                    <a:lnTo>
                      <a:pt x="1110" y="136"/>
                    </a:lnTo>
                    <a:lnTo>
                      <a:pt x="1103" y="166"/>
                    </a:lnTo>
                    <a:lnTo>
                      <a:pt x="1099" y="192"/>
                    </a:lnTo>
                    <a:lnTo>
                      <a:pt x="1093" y="21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0367" name="Freeform 103"/>
              <p:cNvSpPr/>
              <p:nvPr/>
            </p:nvSpPr>
            <p:spPr bwMode="auto">
              <a:xfrm>
                <a:off x="4164" y="4179"/>
                <a:ext cx="202" cy="141"/>
              </a:xfrm>
              <a:custGeom>
                <a:avLst/>
                <a:gdLst>
                  <a:gd name="T0" fmla="*/ 1 w 403"/>
                  <a:gd name="T1" fmla="*/ 1 h 280"/>
                  <a:gd name="T2" fmla="*/ 1 w 403"/>
                  <a:gd name="T3" fmla="*/ 1 h 280"/>
                  <a:gd name="T4" fmla="*/ 1 w 403"/>
                  <a:gd name="T5" fmla="*/ 1 h 280"/>
                  <a:gd name="T6" fmla="*/ 1 w 403"/>
                  <a:gd name="T7" fmla="*/ 1 h 280"/>
                  <a:gd name="T8" fmla="*/ 1 w 403"/>
                  <a:gd name="T9" fmla="*/ 1 h 280"/>
                  <a:gd name="T10" fmla="*/ 1 w 403"/>
                  <a:gd name="T11" fmla="*/ 1 h 280"/>
                  <a:gd name="T12" fmla="*/ 1 w 403"/>
                  <a:gd name="T13" fmla="*/ 1 h 280"/>
                  <a:gd name="T14" fmla="*/ 1 w 403"/>
                  <a:gd name="T15" fmla="*/ 1 h 280"/>
                  <a:gd name="T16" fmla="*/ 1 w 403"/>
                  <a:gd name="T17" fmla="*/ 1 h 280"/>
                  <a:gd name="T18" fmla="*/ 1 w 403"/>
                  <a:gd name="T19" fmla="*/ 1 h 280"/>
                  <a:gd name="T20" fmla="*/ 1 w 403"/>
                  <a:gd name="T21" fmla="*/ 1 h 280"/>
                  <a:gd name="T22" fmla="*/ 1 w 403"/>
                  <a:gd name="T23" fmla="*/ 1 h 280"/>
                  <a:gd name="T24" fmla="*/ 1 w 403"/>
                  <a:gd name="T25" fmla="*/ 1 h 280"/>
                  <a:gd name="T26" fmla="*/ 1 w 403"/>
                  <a:gd name="T27" fmla="*/ 1 h 280"/>
                  <a:gd name="T28" fmla="*/ 1 w 403"/>
                  <a:gd name="T29" fmla="*/ 1 h 280"/>
                  <a:gd name="T30" fmla="*/ 1 w 403"/>
                  <a:gd name="T31" fmla="*/ 1 h 280"/>
                  <a:gd name="T32" fmla="*/ 1 w 403"/>
                  <a:gd name="T33" fmla="*/ 1 h 280"/>
                  <a:gd name="T34" fmla="*/ 1 w 403"/>
                  <a:gd name="T35" fmla="*/ 1 h 280"/>
                  <a:gd name="T36" fmla="*/ 1 w 403"/>
                  <a:gd name="T37" fmla="*/ 1 h 280"/>
                  <a:gd name="T38" fmla="*/ 1 w 403"/>
                  <a:gd name="T39" fmla="*/ 1 h 280"/>
                  <a:gd name="T40" fmla="*/ 1 w 403"/>
                  <a:gd name="T41" fmla="*/ 1 h 280"/>
                  <a:gd name="T42" fmla="*/ 1 w 403"/>
                  <a:gd name="T43" fmla="*/ 1 h 280"/>
                  <a:gd name="T44" fmla="*/ 1 w 403"/>
                  <a:gd name="T45" fmla="*/ 1 h 280"/>
                  <a:gd name="T46" fmla="*/ 1 w 403"/>
                  <a:gd name="T47" fmla="*/ 1 h 280"/>
                  <a:gd name="T48" fmla="*/ 1 w 403"/>
                  <a:gd name="T49" fmla="*/ 1 h 280"/>
                  <a:gd name="T50" fmla="*/ 1 w 403"/>
                  <a:gd name="T51" fmla="*/ 1 h 280"/>
                  <a:gd name="T52" fmla="*/ 1 w 403"/>
                  <a:gd name="T53" fmla="*/ 1 h 280"/>
                  <a:gd name="T54" fmla="*/ 1 w 403"/>
                  <a:gd name="T55" fmla="*/ 1 h 280"/>
                  <a:gd name="T56" fmla="*/ 1 w 403"/>
                  <a:gd name="T57" fmla="*/ 1 h 280"/>
                  <a:gd name="T58" fmla="*/ 1 w 403"/>
                  <a:gd name="T59" fmla="*/ 1 h 280"/>
                  <a:gd name="T60" fmla="*/ 1 w 403"/>
                  <a:gd name="T61" fmla="*/ 1 h 280"/>
                  <a:gd name="T62" fmla="*/ 1 w 403"/>
                  <a:gd name="T63" fmla="*/ 1 h 280"/>
                  <a:gd name="T64" fmla="*/ 1 w 403"/>
                  <a:gd name="T65" fmla="*/ 1 h 280"/>
                  <a:gd name="T66" fmla="*/ 1 w 403"/>
                  <a:gd name="T67" fmla="*/ 1 h 280"/>
                  <a:gd name="T68" fmla="*/ 1 w 403"/>
                  <a:gd name="T69" fmla="*/ 1 h 280"/>
                  <a:gd name="T70" fmla="*/ 1 w 403"/>
                  <a:gd name="T71" fmla="*/ 1 h 280"/>
                  <a:gd name="T72" fmla="*/ 1 w 403"/>
                  <a:gd name="T73" fmla="*/ 1 h 280"/>
                  <a:gd name="T74" fmla="*/ 1 w 403"/>
                  <a:gd name="T75" fmla="*/ 1 h 280"/>
                  <a:gd name="T76" fmla="*/ 1 w 403"/>
                  <a:gd name="T77" fmla="*/ 1 h 280"/>
                  <a:gd name="T78" fmla="*/ 1 w 403"/>
                  <a:gd name="T79" fmla="*/ 1 h 28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3" h="280">
                    <a:moveTo>
                      <a:pt x="339" y="270"/>
                    </a:moveTo>
                    <a:lnTo>
                      <a:pt x="322" y="270"/>
                    </a:lnTo>
                    <a:lnTo>
                      <a:pt x="305" y="271"/>
                    </a:lnTo>
                    <a:lnTo>
                      <a:pt x="289" y="271"/>
                    </a:lnTo>
                    <a:lnTo>
                      <a:pt x="273" y="272"/>
                    </a:lnTo>
                    <a:lnTo>
                      <a:pt x="257" y="272"/>
                    </a:lnTo>
                    <a:lnTo>
                      <a:pt x="241" y="273"/>
                    </a:lnTo>
                    <a:lnTo>
                      <a:pt x="225" y="273"/>
                    </a:lnTo>
                    <a:lnTo>
                      <a:pt x="210" y="274"/>
                    </a:lnTo>
                    <a:lnTo>
                      <a:pt x="194" y="274"/>
                    </a:lnTo>
                    <a:lnTo>
                      <a:pt x="179" y="275"/>
                    </a:lnTo>
                    <a:lnTo>
                      <a:pt x="164" y="277"/>
                    </a:lnTo>
                    <a:lnTo>
                      <a:pt x="149" y="277"/>
                    </a:lnTo>
                    <a:lnTo>
                      <a:pt x="134" y="278"/>
                    </a:lnTo>
                    <a:lnTo>
                      <a:pt x="119" y="279"/>
                    </a:lnTo>
                    <a:lnTo>
                      <a:pt x="104" y="279"/>
                    </a:lnTo>
                    <a:lnTo>
                      <a:pt x="90" y="280"/>
                    </a:lnTo>
                    <a:lnTo>
                      <a:pt x="86" y="257"/>
                    </a:lnTo>
                    <a:lnTo>
                      <a:pt x="81" y="233"/>
                    </a:lnTo>
                    <a:lnTo>
                      <a:pt x="73" y="209"/>
                    </a:lnTo>
                    <a:lnTo>
                      <a:pt x="62" y="184"/>
                    </a:lnTo>
                    <a:lnTo>
                      <a:pt x="50" y="162"/>
                    </a:lnTo>
                    <a:lnTo>
                      <a:pt x="35" y="142"/>
                    </a:lnTo>
                    <a:lnTo>
                      <a:pt x="18" y="124"/>
                    </a:lnTo>
                    <a:lnTo>
                      <a:pt x="0" y="112"/>
                    </a:lnTo>
                    <a:lnTo>
                      <a:pt x="22" y="117"/>
                    </a:lnTo>
                    <a:lnTo>
                      <a:pt x="40" y="127"/>
                    </a:lnTo>
                    <a:lnTo>
                      <a:pt x="58" y="138"/>
                    </a:lnTo>
                    <a:lnTo>
                      <a:pt x="74" y="154"/>
                    </a:lnTo>
                    <a:lnTo>
                      <a:pt x="89" y="173"/>
                    </a:lnTo>
                    <a:lnTo>
                      <a:pt x="104" y="196"/>
                    </a:lnTo>
                    <a:lnTo>
                      <a:pt x="117" y="222"/>
                    </a:lnTo>
                    <a:lnTo>
                      <a:pt x="132" y="254"/>
                    </a:lnTo>
                    <a:lnTo>
                      <a:pt x="139" y="222"/>
                    </a:lnTo>
                    <a:lnTo>
                      <a:pt x="143" y="188"/>
                    </a:lnTo>
                    <a:lnTo>
                      <a:pt x="142" y="152"/>
                    </a:lnTo>
                    <a:lnTo>
                      <a:pt x="139" y="115"/>
                    </a:lnTo>
                    <a:lnTo>
                      <a:pt x="134" y="81"/>
                    </a:lnTo>
                    <a:lnTo>
                      <a:pt x="126" y="49"/>
                    </a:lnTo>
                    <a:lnTo>
                      <a:pt x="115" y="23"/>
                    </a:lnTo>
                    <a:lnTo>
                      <a:pt x="103" y="4"/>
                    </a:lnTo>
                    <a:lnTo>
                      <a:pt x="121" y="17"/>
                    </a:lnTo>
                    <a:lnTo>
                      <a:pt x="139" y="33"/>
                    </a:lnTo>
                    <a:lnTo>
                      <a:pt x="157" y="53"/>
                    </a:lnTo>
                    <a:lnTo>
                      <a:pt x="173" y="77"/>
                    </a:lnTo>
                    <a:lnTo>
                      <a:pt x="188" y="106"/>
                    </a:lnTo>
                    <a:lnTo>
                      <a:pt x="200" y="141"/>
                    </a:lnTo>
                    <a:lnTo>
                      <a:pt x="211" y="182"/>
                    </a:lnTo>
                    <a:lnTo>
                      <a:pt x="218" y="230"/>
                    </a:lnTo>
                    <a:lnTo>
                      <a:pt x="228" y="207"/>
                    </a:lnTo>
                    <a:lnTo>
                      <a:pt x="236" y="182"/>
                    </a:lnTo>
                    <a:lnTo>
                      <a:pt x="242" y="153"/>
                    </a:lnTo>
                    <a:lnTo>
                      <a:pt x="245" y="123"/>
                    </a:lnTo>
                    <a:lnTo>
                      <a:pt x="245" y="92"/>
                    </a:lnTo>
                    <a:lnTo>
                      <a:pt x="242" y="61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1" y="30"/>
                    </a:lnTo>
                    <a:lnTo>
                      <a:pt x="255" y="56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7" y="128"/>
                    </a:lnTo>
                    <a:lnTo>
                      <a:pt x="294" y="151"/>
                    </a:lnTo>
                    <a:lnTo>
                      <a:pt x="297" y="173"/>
                    </a:lnTo>
                    <a:lnTo>
                      <a:pt x="298" y="195"/>
                    </a:lnTo>
                    <a:lnTo>
                      <a:pt x="312" y="173"/>
                    </a:lnTo>
                    <a:lnTo>
                      <a:pt x="326" y="149"/>
                    </a:lnTo>
                    <a:lnTo>
                      <a:pt x="340" y="121"/>
                    </a:lnTo>
                    <a:lnTo>
                      <a:pt x="354" y="93"/>
                    </a:lnTo>
                    <a:lnTo>
                      <a:pt x="366" y="67"/>
                    </a:lnTo>
                    <a:lnTo>
                      <a:pt x="375" y="41"/>
                    </a:lnTo>
                    <a:lnTo>
                      <a:pt x="382" y="19"/>
                    </a:lnTo>
                    <a:lnTo>
                      <a:pt x="385" y="2"/>
                    </a:lnTo>
                    <a:lnTo>
                      <a:pt x="392" y="26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3" y="112"/>
                    </a:lnTo>
                    <a:lnTo>
                      <a:pt x="398" y="145"/>
                    </a:lnTo>
                    <a:lnTo>
                      <a:pt x="387" y="183"/>
                    </a:lnTo>
                    <a:lnTo>
                      <a:pt x="367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0368" name="Freeform 104"/>
              <p:cNvSpPr/>
              <p:nvPr/>
            </p:nvSpPr>
            <p:spPr bwMode="auto">
              <a:xfrm>
                <a:off x="4368" y="4177"/>
                <a:ext cx="123" cy="143"/>
              </a:xfrm>
              <a:custGeom>
                <a:avLst/>
                <a:gdLst>
                  <a:gd name="T0" fmla="*/ 1 w 246"/>
                  <a:gd name="T1" fmla="*/ 1 h 285"/>
                  <a:gd name="T2" fmla="*/ 1 w 246"/>
                  <a:gd name="T3" fmla="*/ 1 h 285"/>
                  <a:gd name="T4" fmla="*/ 1 w 246"/>
                  <a:gd name="T5" fmla="*/ 1 h 285"/>
                  <a:gd name="T6" fmla="*/ 1 w 246"/>
                  <a:gd name="T7" fmla="*/ 1 h 285"/>
                  <a:gd name="T8" fmla="*/ 1 w 246"/>
                  <a:gd name="T9" fmla="*/ 1 h 285"/>
                  <a:gd name="T10" fmla="*/ 1 w 246"/>
                  <a:gd name="T11" fmla="*/ 1 h 285"/>
                  <a:gd name="T12" fmla="*/ 1 w 246"/>
                  <a:gd name="T13" fmla="*/ 1 h 285"/>
                  <a:gd name="T14" fmla="*/ 1 w 246"/>
                  <a:gd name="T15" fmla="*/ 1 h 285"/>
                  <a:gd name="T16" fmla="*/ 0 w 246"/>
                  <a:gd name="T17" fmla="*/ 1 h 285"/>
                  <a:gd name="T18" fmla="*/ 1 w 246"/>
                  <a:gd name="T19" fmla="*/ 1 h 285"/>
                  <a:gd name="T20" fmla="*/ 1 w 246"/>
                  <a:gd name="T21" fmla="*/ 1 h 285"/>
                  <a:gd name="T22" fmla="*/ 1 w 246"/>
                  <a:gd name="T23" fmla="*/ 1 h 285"/>
                  <a:gd name="T24" fmla="*/ 1 w 246"/>
                  <a:gd name="T25" fmla="*/ 1 h 285"/>
                  <a:gd name="T26" fmla="*/ 1 w 246"/>
                  <a:gd name="T27" fmla="*/ 1 h 285"/>
                  <a:gd name="T28" fmla="*/ 1 w 246"/>
                  <a:gd name="T29" fmla="*/ 1 h 285"/>
                  <a:gd name="T30" fmla="*/ 1 w 246"/>
                  <a:gd name="T31" fmla="*/ 1 h 285"/>
                  <a:gd name="T32" fmla="*/ 1 w 246"/>
                  <a:gd name="T33" fmla="*/ 1 h 285"/>
                  <a:gd name="T34" fmla="*/ 1 w 246"/>
                  <a:gd name="T35" fmla="*/ 1 h 285"/>
                  <a:gd name="T36" fmla="*/ 1 w 246"/>
                  <a:gd name="T37" fmla="*/ 1 h 285"/>
                  <a:gd name="T38" fmla="*/ 1 w 246"/>
                  <a:gd name="T39" fmla="*/ 1 h 285"/>
                  <a:gd name="T40" fmla="*/ 1 w 246"/>
                  <a:gd name="T41" fmla="*/ 1 h 285"/>
                  <a:gd name="T42" fmla="*/ 1 w 246"/>
                  <a:gd name="T43" fmla="*/ 1 h 285"/>
                  <a:gd name="T44" fmla="*/ 1 w 246"/>
                  <a:gd name="T45" fmla="*/ 1 h 285"/>
                  <a:gd name="T46" fmla="*/ 1 w 246"/>
                  <a:gd name="T47" fmla="*/ 1 h 285"/>
                  <a:gd name="T48" fmla="*/ 1 w 246"/>
                  <a:gd name="T49" fmla="*/ 0 h 285"/>
                  <a:gd name="T50" fmla="*/ 1 w 246"/>
                  <a:gd name="T51" fmla="*/ 1 h 285"/>
                  <a:gd name="T52" fmla="*/ 1 w 246"/>
                  <a:gd name="T53" fmla="*/ 1 h 285"/>
                  <a:gd name="T54" fmla="*/ 1 w 246"/>
                  <a:gd name="T55" fmla="*/ 1 h 285"/>
                  <a:gd name="T56" fmla="*/ 1 w 246"/>
                  <a:gd name="T57" fmla="*/ 1 h 285"/>
                  <a:gd name="T58" fmla="*/ 1 w 246"/>
                  <a:gd name="T59" fmla="*/ 1 h 285"/>
                  <a:gd name="T60" fmla="*/ 1 w 246"/>
                  <a:gd name="T61" fmla="*/ 1 h 285"/>
                  <a:gd name="T62" fmla="*/ 1 w 246"/>
                  <a:gd name="T63" fmla="*/ 1 h 285"/>
                  <a:gd name="T64" fmla="*/ 1 w 246"/>
                  <a:gd name="T65" fmla="*/ 1 h 2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46" h="285">
                    <a:moveTo>
                      <a:pt x="85" y="285"/>
                    </a:moveTo>
                    <a:lnTo>
                      <a:pt x="75" y="285"/>
                    </a:lnTo>
                    <a:lnTo>
                      <a:pt x="63" y="285"/>
                    </a:lnTo>
                    <a:lnTo>
                      <a:pt x="53" y="285"/>
                    </a:lnTo>
                    <a:lnTo>
                      <a:pt x="42" y="285"/>
                    </a:lnTo>
                    <a:lnTo>
                      <a:pt x="32" y="285"/>
                    </a:lnTo>
                    <a:lnTo>
                      <a:pt x="22" y="285"/>
                    </a:lnTo>
                    <a:lnTo>
                      <a:pt x="10" y="285"/>
                    </a:lnTo>
                    <a:lnTo>
                      <a:pt x="0" y="285"/>
                    </a:lnTo>
                    <a:lnTo>
                      <a:pt x="3" y="270"/>
                    </a:lnTo>
                    <a:lnTo>
                      <a:pt x="8" y="253"/>
                    </a:lnTo>
                    <a:lnTo>
                      <a:pt x="14" y="235"/>
                    </a:lnTo>
                    <a:lnTo>
                      <a:pt x="22" y="217"/>
                    </a:lnTo>
                    <a:lnTo>
                      <a:pt x="30" y="197"/>
                    </a:lnTo>
                    <a:lnTo>
                      <a:pt x="40" y="178"/>
                    </a:lnTo>
                    <a:lnTo>
                      <a:pt x="52" y="157"/>
                    </a:lnTo>
                    <a:lnTo>
                      <a:pt x="64" y="137"/>
                    </a:lnTo>
                    <a:lnTo>
                      <a:pt x="80" y="118"/>
                    </a:lnTo>
                    <a:lnTo>
                      <a:pt x="96" y="98"/>
                    </a:lnTo>
                    <a:lnTo>
                      <a:pt x="116" y="79"/>
                    </a:lnTo>
                    <a:lnTo>
                      <a:pt x="137" y="60"/>
                    </a:lnTo>
                    <a:lnTo>
                      <a:pt x="161" y="43"/>
                    </a:lnTo>
                    <a:lnTo>
                      <a:pt x="186" y="28"/>
                    </a:lnTo>
                    <a:lnTo>
                      <a:pt x="215" y="13"/>
                    </a:lnTo>
                    <a:lnTo>
                      <a:pt x="246" y="0"/>
                    </a:lnTo>
                    <a:lnTo>
                      <a:pt x="215" y="30"/>
                    </a:lnTo>
                    <a:lnTo>
                      <a:pt x="186" y="60"/>
                    </a:lnTo>
                    <a:lnTo>
                      <a:pt x="160" y="91"/>
                    </a:lnTo>
                    <a:lnTo>
                      <a:pt x="136" y="124"/>
                    </a:lnTo>
                    <a:lnTo>
                      <a:pt x="116" y="158"/>
                    </a:lnTo>
                    <a:lnTo>
                      <a:pt x="100" y="196"/>
                    </a:lnTo>
                    <a:lnTo>
                      <a:pt x="90" y="238"/>
                    </a:lnTo>
                    <a:lnTo>
                      <a:pt x="85" y="285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0369" name="Freeform 105"/>
              <p:cNvSpPr/>
              <p:nvPr/>
            </p:nvSpPr>
            <p:spPr bwMode="auto">
              <a:xfrm>
                <a:off x="4389" y="4134"/>
                <a:ext cx="493" cy="199"/>
              </a:xfrm>
              <a:custGeom>
                <a:avLst/>
                <a:gdLst>
                  <a:gd name="T0" fmla="*/ 1 w 986"/>
                  <a:gd name="T1" fmla="*/ 1 h 398"/>
                  <a:gd name="T2" fmla="*/ 1 w 986"/>
                  <a:gd name="T3" fmla="*/ 1 h 398"/>
                  <a:gd name="T4" fmla="*/ 1 w 986"/>
                  <a:gd name="T5" fmla="*/ 1 h 398"/>
                  <a:gd name="T6" fmla="*/ 1 w 986"/>
                  <a:gd name="T7" fmla="*/ 1 h 398"/>
                  <a:gd name="T8" fmla="*/ 1 w 986"/>
                  <a:gd name="T9" fmla="*/ 1 h 398"/>
                  <a:gd name="T10" fmla="*/ 1 w 986"/>
                  <a:gd name="T11" fmla="*/ 1 h 398"/>
                  <a:gd name="T12" fmla="*/ 1 w 986"/>
                  <a:gd name="T13" fmla="*/ 1 h 398"/>
                  <a:gd name="T14" fmla="*/ 1 w 986"/>
                  <a:gd name="T15" fmla="*/ 1 h 398"/>
                  <a:gd name="T16" fmla="*/ 1 w 986"/>
                  <a:gd name="T17" fmla="*/ 1 h 398"/>
                  <a:gd name="T18" fmla="*/ 1 w 986"/>
                  <a:gd name="T19" fmla="*/ 1 h 398"/>
                  <a:gd name="T20" fmla="*/ 1 w 986"/>
                  <a:gd name="T21" fmla="*/ 1 h 398"/>
                  <a:gd name="T22" fmla="*/ 1 w 986"/>
                  <a:gd name="T23" fmla="*/ 1 h 398"/>
                  <a:gd name="T24" fmla="*/ 1 w 986"/>
                  <a:gd name="T25" fmla="*/ 1 h 398"/>
                  <a:gd name="T26" fmla="*/ 1 w 986"/>
                  <a:gd name="T27" fmla="*/ 1 h 398"/>
                  <a:gd name="T28" fmla="*/ 1 w 986"/>
                  <a:gd name="T29" fmla="*/ 1 h 398"/>
                  <a:gd name="T30" fmla="*/ 1 w 986"/>
                  <a:gd name="T31" fmla="*/ 1 h 398"/>
                  <a:gd name="T32" fmla="*/ 1 w 986"/>
                  <a:gd name="T33" fmla="*/ 1 h 398"/>
                  <a:gd name="T34" fmla="*/ 1 w 986"/>
                  <a:gd name="T35" fmla="*/ 1 h 398"/>
                  <a:gd name="T36" fmla="*/ 1 w 986"/>
                  <a:gd name="T37" fmla="*/ 1 h 398"/>
                  <a:gd name="T38" fmla="*/ 1 w 986"/>
                  <a:gd name="T39" fmla="*/ 1 h 398"/>
                  <a:gd name="T40" fmla="*/ 1 w 986"/>
                  <a:gd name="T41" fmla="*/ 1 h 398"/>
                  <a:gd name="T42" fmla="*/ 1 w 986"/>
                  <a:gd name="T43" fmla="*/ 1 h 398"/>
                  <a:gd name="T44" fmla="*/ 1 w 986"/>
                  <a:gd name="T45" fmla="*/ 1 h 398"/>
                  <a:gd name="T46" fmla="*/ 1 w 986"/>
                  <a:gd name="T47" fmla="*/ 1 h 398"/>
                  <a:gd name="T48" fmla="*/ 1 w 986"/>
                  <a:gd name="T49" fmla="*/ 1 h 398"/>
                  <a:gd name="T50" fmla="*/ 1 w 986"/>
                  <a:gd name="T51" fmla="*/ 1 h 398"/>
                  <a:gd name="T52" fmla="*/ 1 w 986"/>
                  <a:gd name="T53" fmla="*/ 1 h 398"/>
                  <a:gd name="T54" fmla="*/ 1 w 986"/>
                  <a:gd name="T55" fmla="*/ 1 h 398"/>
                  <a:gd name="T56" fmla="*/ 1 w 986"/>
                  <a:gd name="T57" fmla="*/ 1 h 398"/>
                  <a:gd name="T58" fmla="*/ 1 w 986"/>
                  <a:gd name="T59" fmla="*/ 1 h 398"/>
                  <a:gd name="T60" fmla="*/ 1 w 986"/>
                  <a:gd name="T61" fmla="*/ 1 h 398"/>
                  <a:gd name="T62" fmla="*/ 1 w 986"/>
                  <a:gd name="T63" fmla="*/ 1 h 398"/>
                  <a:gd name="T64" fmla="*/ 1 w 986"/>
                  <a:gd name="T65" fmla="*/ 1 h 398"/>
                  <a:gd name="T66" fmla="*/ 1 w 986"/>
                  <a:gd name="T67" fmla="*/ 1 h 398"/>
                  <a:gd name="T68" fmla="*/ 1 w 986"/>
                  <a:gd name="T69" fmla="*/ 1 h 398"/>
                  <a:gd name="T70" fmla="*/ 1 w 986"/>
                  <a:gd name="T71" fmla="*/ 1 h 398"/>
                  <a:gd name="T72" fmla="*/ 1 w 986"/>
                  <a:gd name="T73" fmla="*/ 1 h 398"/>
                  <a:gd name="T74" fmla="*/ 1 w 986"/>
                  <a:gd name="T75" fmla="*/ 1 h 398"/>
                  <a:gd name="T76" fmla="*/ 1 w 986"/>
                  <a:gd name="T77" fmla="*/ 1 h 398"/>
                  <a:gd name="T78" fmla="*/ 1 w 986"/>
                  <a:gd name="T79" fmla="*/ 1 h 398"/>
                  <a:gd name="T80" fmla="*/ 1 w 986"/>
                  <a:gd name="T81" fmla="*/ 1 h 398"/>
                  <a:gd name="T82" fmla="*/ 1 w 986"/>
                  <a:gd name="T83" fmla="*/ 1 h 398"/>
                  <a:gd name="T84" fmla="*/ 1 w 986"/>
                  <a:gd name="T85" fmla="*/ 1 h 398"/>
                  <a:gd name="T86" fmla="*/ 1 w 986"/>
                  <a:gd name="T87" fmla="*/ 1 h 398"/>
                  <a:gd name="T88" fmla="*/ 1 w 986"/>
                  <a:gd name="T89" fmla="*/ 1 h 398"/>
                  <a:gd name="T90" fmla="*/ 1 w 986"/>
                  <a:gd name="T91" fmla="*/ 1 h 398"/>
                  <a:gd name="T92" fmla="*/ 1 w 986"/>
                  <a:gd name="T93" fmla="*/ 1 h 398"/>
                  <a:gd name="T94" fmla="*/ 1 w 986"/>
                  <a:gd name="T95" fmla="*/ 1 h 398"/>
                  <a:gd name="T96" fmla="*/ 1 w 986"/>
                  <a:gd name="T97" fmla="*/ 1 h 398"/>
                  <a:gd name="T98" fmla="*/ 1 w 986"/>
                  <a:gd name="T99" fmla="*/ 1 h 398"/>
                  <a:gd name="T100" fmla="*/ 1 w 986"/>
                  <a:gd name="T101" fmla="*/ 1 h 398"/>
                  <a:gd name="T102" fmla="*/ 1 w 986"/>
                  <a:gd name="T103" fmla="*/ 1 h 398"/>
                  <a:gd name="T104" fmla="*/ 1 w 986"/>
                  <a:gd name="T105" fmla="*/ 1 h 398"/>
                  <a:gd name="T106" fmla="*/ 1 w 986"/>
                  <a:gd name="T107" fmla="*/ 1 h 398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986" h="398">
                    <a:moveTo>
                      <a:pt x="901" y="398"/>
                    </a:moveTo>
                    <a:lnTo>
                      <a:pt x="867" y="398"/>
                    </a:lnTo>
                    <a:lnTo>
                      <a:pt x="829" y="398"/>
                    </a:lnTo>
                    <a:lnTo>
                      <a:pt x="789" y="398"/>
                    </a:lnTo>
                    <a:lnTo>
                      <a:pt x="747" y="396"/>
                    </a:lnTo>
                    <a:lnTo>
                      <a:pt x="702" y="396"/>
                    </a:lnTo>
                    <a:lnTo>
                      <a:pt x="656" y="394"/>
                    </a:lnTo>
                    <a:lnTo>
                      <a:pt x="608" y="393"/>
                    </a:lnTo>
                    <a:lnTo>
                      <a:pt x="561" y="392"/>
                    </a:lnTo>
                    <a:lnTo>
                      <a:pt x="513" y="389"/>
                    </a:lnTo>
                    <a:lnTo>
                      <a:pt x="467" y="388"/>
                    </a:lnTo>
                    <a:lnTo>
                      <a:pt x="421" y="386"/>
                    </a:lnTo>
                    <a:lnTo>
                      <a:pt x="376" y="384"/>
                    </a:lnTo>
                    <a:lnTo>
                      <a:pt x="334" y="383"/>
                    </a:lnTo>
                    <a:lnTo>
                      <a:pt x="294" y="380"/>
                    </a:lnTo>
                    <a:lnTo>
                      <a:pt x="258" y="378"/>
                    </a:lnTo>
                    <a:lnTo>
                      <a:pt x="225" y="377"/>
                    </a:lnTo>
                    <a:lnTo>
                      <a:pt x="210" y="376"/>
                    </a:lnTo>
                    <a:lnTo>
                      <a:pt x="194" y="376"/>
                    </a:lnTo>
                    <a:lnTo>
                      <a:pt x="179" y="374"/>
                    </a:lnTo>
                    <a:lnTo>
                      <a:pt x="163" y="373"/>
                    </a:lnTo>
                    <a:lnTo>
                      <a:pt x="148" y="373"/>
                    </a:lnTo>
                    <a:lnTo>
                      <a:pt x="132" y="372"/>
                    </a:lnTo>
                    <a:lnTo>
                      <a:pt x="117" y="372"/>
                    </a:lnTo>
                    <a:lnTo>
                      <a:pt x="102" y="372"/>
                    </a:lnTo>
                    <a:lnTo>
                      <a:pt x="81" y="334"/>
                    </a:lnTo>
                    <a:lnTo>
                      <a:pt x="64" y="289"/>
                    </a:lnTo>
                    <a:lnTo>
                      <a:pt x="48" y="241"/>
                    </a:lnTo>
                    <a:lnTo>
                      <a:pt x="35" y="190"/>
                    </a:lnTo>
                    <a:lnTo>
                      <a:pt x="23" y="142"/>
                    </a:lnTo>
                    <a:lnTo>
                      <a:pt x="14" y="97"/>
                    </a:lnTo>
                    <a:lnTo>
                      <a:pt x="6" y="57"/>
                    </a:lnTo>
                    <a:lnTo>
                      <a:pt x="0" y="27"/>
                    </a:lnTo>
                    <a:lnTo>
                      <a:pt x="12" y="62"/>
                    </a:lnTo>
                    <a:lnTo>
                      <a:pt x="26" y="100"/>
                    </a:lnTo>
                    <a:lnTo>
                      <a:pt x="42" y="140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5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0" y="283"/>
                    </a:lnTo>
                    <a:lnTo>
                      <a:pt x="139" y="257"/>
                    </a:lnTo>
                    <a:lnTo>
                      <a:pt x="147" y="234"/>
                    </a:lnTo>
                    <a:lnTo>
                      <a:pt x="157" y="211"/>
                    </a:lnTo>
                    <a:lnTo>
                      <a:pt x="170" y="190"/>
                    </a:lnTo>
                    <a:lnTo>
                      <a:pt x="185" y="170"/>
                    </a:lnTo>
                    <a:lnTo>
                      <a:pt x="204" y="152"/>
                    </a:lnTo>
                    <a:lnTo>
                      <a:pt x="227" y="135"/>
                    </a:lnTo>
                    <a:lnTo>
                      <a:pt x="215" y="157"/>
                    </a:lnTo>
                    <a:lnTo>
                      <a:pt x="202" y="184"/>
                    </a:lnTo>
                    <a:lnTo>
                      <a:pt x="191" y="214"/>
                    </a:lnTo>
                    <a:lnTo>
                      <a:pt x="185" y="248"/>
                    </a:lnTo>
                    <a:lnTo>
                      <a:pt x="182" y="281"/>
                    </a:lnTo>
                    <a:lnTo>
                      <a:pt x="188" y="313"/>
                    </a:lnTo>
                    <a:lnTo>
                      <a:pt x="201" y="343"/>
                    </a:lnTo>
                    <a:lnTo>
                      <a:pt x="225" y="370"/>
                    </a:lnTo>
                    <a:lnTo>
                      <a:pt x="250" y="343"/>
                    </a:lnTo>
                    <a:lnTo>
                      <a:pt x="271" y="305"/>
                    </a:lnTo>
                    <a:lnTo>
                      <a:pt x="285" y="260"/>
                    </a:lnTo>
                    <a:lnTo>
                      <a:pt x="292" y="211"/>
                    </a:lnTo>
                    <a:lnTo>
                      <a:pt x="291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8" y="8"/>
                    </a:lnTo>
                    <a:lnTo>
                      <a:pt x="262" y="34"/>
                    </a:lnTo>
                    <a:lnTo>
                      <a:pt x="282" y="63"/>
                    </a:lnTo>
                    <a:lnTo>
                      <a:pt x="300" y="95"/>
                    </a:lnTo>
                    <a:lnTo>
                      <a:pt x="315" y="130"/>
                    </a:lnTo>
                    <a:lnTo>
                      <a:pt x="325" y="168"/>
                    </a:lnTo>
                    <a:lnTo>
                      <a:pt x="333" y="211"/>
                    </a:lnTo>
                    <a:lnTo>
                      <a:pt x="339" y="258"/>
                    </a:lnTo>
                    <a:lnTo>
                      <a:pt x="340" y="309"/>
                    </a:lnTo>
                    <a:lnTo>
                      <a:pt x="354" y="288"/>
                    </a:lnTo>
                    <a:lnTo>
                      <a:pt x="370" y="266"/>
                    </a:lnTo>
                    <a:lnTo>
                      <a:pt x="388" y="244"/>
                    </a:lnTo>
                    <a:lnTo>
                      <a:pt x="409" y="222"/>
                    </a:lnTo>
                    <a:lnTo>
                      <a:pt x="430" y="203"/>
                    </a:lnTo>
                    <a:lnTo>
                      <a:pt x="451" y="184"/>
                    </a:lnTo>
                    <a:lnTo>
                      <a:pt x="471" y="170"/>
                    </a:lnTo>
                    <a:lnTo>
                      <a:pt x="492" y="160"/>
                    </a:lnTo>
                    <a:lnTo>
                      <a:pt x="483" y="180"/>
                    </a:lnTo>
                    <a:lnTo>
                      <a:pt x="469" y="203"/>
                    </a:lnTo>
                    <a:lnTo>
                      <a:pt x="452" y="227"/>
                    </a:lnTo>
                    <a:lnTo>
                      <a:pt x="433" y="251"/>
                    </a:lnTo>
                    <a:lnTo>
                      <a:pt x="415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0" y="334"/>
                    </a:lnTo>
                    <a:lnTo>
                      <a:pt x="388" y="339"/>
                    </a:lnTo>
                    <a:lnTo>
                      <a:pt x="396" y="343"/>
                    </a:lnTo>
                    <a:lnTo>
                      <a:pt x="407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4" y="360"/>
                    </a:lnTo>
                    <a:lnTo>
                      <a:pt x="458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2"/>
                    </a:lnTo>
                    <a:lnTo>
                      <a:pt x="375" y="65"/>
                    </a:lnTo>
                    <a:lnTo>
                      <a:pt x="346" y="36"/>
                    </a:lnTo>
                    <a:lnTo>
                      <a:pt x="375" y="57"/>
                    </a:lnTo>
                    <a:lnTo>
                      <a:pt x="400" y="79"/>
                    </a:lnTo>
                    <a:lnTo>
                      <a:pt x="423" y="102"/>
                    </a:lnTo>
                    <a:lnTo>
                      <a:pt x="444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4" y="10"/>
                    </a:lnTo>
                    <a:lnTo>
                      <a:pt x="490" y="39"/>
                    </a:lnTo>
                    <a:lnTo>
                      <a:pt x="506" y="70"/>
                    </a:lnTo>
                    <a:lnTo>
                      <a:pt x="520" y="106"/>
                    </a:lnTo>
                    <a:lnTo>
                      <a:pt x="531" y="145"/>
                    </a:lnTo>
                    <a:lnTo>
                      <a:pt x="539" y="188"/>
                    </a:lnTo>
                    <a:lnTo>
                      <a:pt x="542" y="236"/>
                    </a:lnTo>
                    <a:lnTo>
                      <a:pt x="538" y="290"/>
                    </a:lnTo>
                    <a:lnTo>
                      <a:pt x="527" y="349"/>
                    </a:lnTo>
                    <a:lnTo>
                      <a:pt x="553" y="321"/>
                    </a:lnTo>
                    <a:lnTo>
                      <a:pt x="576" y="288"/>
                    </a:lnTo>
                    <a:lnTo>
                      <a:pt x="595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3" y="125"/>
                    </a:lnTo>
                    <a:lnTo>
                      <a:pt x="584" y="83"/>
                    </a:lnTo>
                    <a:lnTo>
                      <a:pt x="552" y="42"/>
                    </a:lnTo>
                    <a:lnTo>
                      <a:pt x="567" y="50"/>
                    </a:lnTo>
                    <a:lnTo>
                      <a:pt x="582" y="59"/>
                    </a:lnTo>
                    <a:lnTo>
                      <a:pt x="597" y="69"/>
                    </a:lnTo>
                    <a:lnTo>
                      <a:pt x="611" y="80"/>
                    </a:lnTo>
                    <a:lnTo>
                      <a:pt x="622" y="95"/>
                    </a:lnTo>
                    <a:lnTo>
                      <a:pt x="633" y="113"/>
                    </a:lnTo>
                    <a:lnTo>
                      <a:pt x="642" y="134"/>
                    </a:lnTo>
                    <a:lnTo>
                      <a:pt x="648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9" y="32"/>
                    </a:lnTo>
                    <a:lnTo>
                      <a:pt x="645" y="0"/>
                    </a:lnTo>
                    <a:lnTo>
                      <a:pt x="656" y="38"/>
                    </a:lnTo>
                    <a:lnTo>
                      <a:pt x="661" y="82"/>
                    </a:lnTo>
                    <a:lnTo>
                      <a:pt x="663" y="129"/>
                    </a:lnTo>
                    <a:lnTo>
                      <a:pt x="660" y="178"/>
                    </a:lnTo>
                    <a:lnTo>
                      <a:pt x="652" y="228"/>
                    </a:lnTo>
                    <a:lnTo>
                      <a:pt x="642" y="276"/>
                    </a:lnTo>
                    <a:lnTo>
                      <a:pt x="627" y="320"/>
                    </a:lnTo>
                    <a:lnTo>
                      <a:pt x="610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80" y="255"/>
                    </a:lnTo>
                    <a:lnTo>
                      <a:pt x="697" y="212"/>
                    </a:lnTo>
                    <a:lnTo>
                      <a:pt x="711" y="167"/>
                    </a:lnTo>
                    <a:lnTo>
                      <a:pt x="722" y="122"/>
                    </a:lnTo>
                    <a:lnTo>
                      <a:pt x="729" y="77"/>
                    </a:lnTo>
                    <a:lnTo>
                      <a:pt x="733" y="33"/>
                    </a:lnTo>
                    <a:lnTo>
                      <a:pt x="741" y="87"/>
                    </a:lnTo>
                    <a:lnTo>
                      <a:pt x="745" y="147"/>
                    </a:lnTo>
                    <a:lnTo>
                      <a:pt x="743" y="210"/>
                    </a:lnTo>
                    <a:lnTo>
                      <a:pt x="730" y="268"/>
                    </a:lnTo>
                    <a:lnTo>
                      <a:pt x="743" y="252"/>
                    </a:lnTo>
                    <a:lnTo>
                      <a:pt x="757" y="232"/>
                    </a:lnTo>
                    <a:lnTo>
                      <a:pt x="771" y="206"/>
                    </a:lnTo>
                    <a:lnTo>
                      <a:pt x="785" y="180"/>
                    </a:lnTo>
                    <a:lnTo>
                      <a:pt x="797" y="153"/>
                    </a:lnTo>
                    <a:lnTo>
                      <a:pt x="809" y="129"/>
                    </a:lnTo>
                    <a:lnTo>
                      <a:pt x="817" y="108"/>
                    </a:lnTo>
                    <a:lnTo>
                      <a:pt x="821" y="93"/>
                    </a:lnTo>
                    <a:lnTo>
                      <a:pt x="819" y="117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5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7" y="295"/>
                    </a:lnTo>
                    <a:lnTo>
                      <a:pt x="726" y="324"/>
                    </a:lnTo>
                    <a:lnTo>
                      <a:pt x="752" y="306"/>
                    </a:lnTo>
                    <a:lnTo>
                      <a:pt x="778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70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1" y="166"/>
                    </a:lnTo>
                    <a:lnTo>
                      <a:pt x="882" y="193"/>
                    </a:lnTo>
                    <a:lnTo>
                      <a:pt x="873" y="220"/>
                    </a:lnTo>
                    <a:lnTo>
                      <a:pt x="862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49" y="297"/>
                    </a:lnTo>
                    <a:lnTo>
                      <a:pt x="877" y="271"/>
                    </a:lnTo>
                    <a:lnTo>
                      <a:pt x="902" y="237"/>
                    </a:lnTo>
                    <a:lnTo>
                      <a:pt x="925" y="200"/>
                    </a:lnTo>
                    <a:lnTo>
                      <a:pt x="945" y="161"/>
                    </a:lnTo>
                    <a:lnTo>
                      <a:pt x="962" y="122"/>
                    </a:lnTo>
                    <a:lnTo>
                      <a:pt x="976" y="83"/>
                    </a:lnTo>
                    <a:lnTo>
                      <a:pt x="986" y="46"/>
                    </a:lnTo>
                    <a:lnTo>
                      <a:pt x="980" y="86"/>
                    </a:lnTo>
                    <a:lnTo>
                      <a:pt x="979" y="128"/>
                    </a:lnTo>
                    <a:lnTo>
                      <a:pt x="980" y="169"/>
                    </a:lnTo>
                    <a:lnTo>
                      <a:pt x="984" y="210"/>
                    </a:lnTo>
                    <a:lnTo>
                      <a:pt x="986" y="247"/>
                    </a:lnTo>
                    <a:lnTo>
                      <a:pt x="986" y="282"/>
                    </a:lnTo>
                    <a:lnTo>
                      <a:pt x="983" y="312"/>
                    </a:lnTo>
                    <a:lnTo>
                      <a:pt x="975" y="339"/>
                    </a:lnTo>
                    <a:lnTo>
                      <a:pt x="901" y="398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</p:grpSp>
        <p:grpSp>
          <p:nvGrpSpPr>
            <p:cNvPr id="10269" name="Group 106"/>
            <p:cNvGrpSpPr/>
            <p:nvPr/>
          </p:nvGrpSpPr>
          <p:grpSpPr bwMode="auto">
            <a:xfrm>
              <a:off x="2688" y="4105"/>
              <a:ext cx="1479" cy="215"/>
              <a:chOff x="3452" y="4125"/>
              <a:chExt cx="1479" cy="215"/>
            </a:xfrm>
          </p:grpSpPr>
          <p:sp>
            <p:nvSpPr>
              <p:cNvPr id="10304" name="Freeform 107"/>
              <p:cNvSpPr/>
              <p:nvPr/>
            </p:nvSpPr>
            <p:spPr bwMode="auto">
              <a:xfrm>
                <a:off x="3592" y="4158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2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9" y="1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0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0305" name="Freeform 108"/>
              <p:cNvSpPr/>
              <p:nvPr/>
            </p:nvSpPr>
            <p:spPr bwMode="auto">
              <a:xfrm>
                <a:off x="3668" y="4235"/>
                <a:ext cx="16" cy="16"/>
              </a:xfrm>
              <a:custGeom>
                <a:avLst/>
                <a:gdLst>
                  <a:gd name="T0" fmla="*/ 0 w 34"/>
                  <a:gd name="T1" fmla="*/ 1 h 32"/>
                  <a:gd name="T2" fmla="*/ 0 w 34"/>
                  <a:gd name="T3" fmla="*/ 1 h 32"/>
                  <a:gd name="T4" fmla="*/ 0 w 34"/>
                  <a:gd name="T5" fmla="*/ 1 h 32"/>
                  <a:gd name="T6" fmla="*/ 0 w 34"/>
                  <a:gd name="T7" fmla="*/ 1 h 32"/>
                  <a:gd name="T8" fmla="*/ 0 w 34"/>
                  <a:gd name="T9" fmla="*/ 0 h 32"/>
                  <a:gd name="T10" fmla="*/ 0 w 34"/>
                  <a:gd name="T11" fmla="*/ 0 h 32"/>
                  <a:gd name="T12" fmla="*/ 0 w 34"/>
                  <a:gd name="T13" fmla="*/ 1 h 32"/>
                  <a:gd name="T14" fmla="*/ 0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0 w 34"/>
                  <a:gd name="T21" fmla="*/ 1 h 32"/>
                  <a:gd name="T22" fmla="*/ 0 w 34"/>
                  <a:gd name="T23" fmla="*/ 1 h 32"/>
                  <a:gd name="T24" fmla="*/ 0 w 34"/>
                  <a:gd name="T25" fmla="*/ 1 h 32"/>
                  <a:gd name="T26" fmla="*/ 0 w 34"/>
                  <a:gd name="T27" fmla="*/ 1 h 32"/>
                  <a:gd name="T28" fmla="*/ 0 w 34"/>
                  <a:gd name="T29" fmla="*/ 1 h 32"/>
                  <a:gd name="T30" fmla="*/ 0 w 34"/>
                  <a:gd name="T31" fmla="*/ 1 h 32"/>
                  <a:gd name="T32" fmla="*/ 0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3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8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0306" name="Freeform 109"/>
              <p:cNvSpPr/>
              <p:nvPr/>
            </p:nvSpPr>
            <p:spPr bwMode="auto">
              <a:xfrm>
                <a:off x="3668" y="4194"/>
                <a:ext cx="16" cy="17"/>
              </a:xfrm>
              <a:custGeom>
                <a:avLst/>
                <a:gdLst>
                  <a:gd name="T0" fmla="*/ 0 w 33"/>
                  <a:gd name="T1" fmla="*/ 1 h 32"/>
                  <a:gd name="T2" fmla="*/ 0 w 33"/>
                  <a:gd name="T3" fmla="*/ 1 h 32"/>
                  <a:gd name="T4" fmla="*/ 0 w 33"/>
                  <a:gd name="T5" fmla="*/ 1 h 32"/>
                  <a:gd name="T6" fmla="*/ 0 w 33"/>
                  <a:gd name="T7" fmla="*/ 1 h 32"/>
                  <a:gd name="T8" fmla="*/ 0 w 33"/>
                  <a:gd name="T9" fmla="*/ 0 h 32"/>
                  <a:gd name="T10" fmla="*/ 0 w 33"/>
                  <a:gd name="T11" fmla="*/ 0 h 32"/>
                  <a:gd name="T12" fmla="*/ 0 w 33"/>
                  <a:gd name="T13" fmla="*/ 1 h 32"/>
                  <a:gd name="T14" fmla="*/ 0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0 w 33"/>
                  <a:gd name="T21" fmla="*/ 1 h 32"/>
                  <a:gd name="T22" fmla="*/ 0 w 33"/>
                  <a:gd name="T23" fmla="*/ 1 h 32"/>
                  <a:gd name="T24" fmla="*/ 0 w 33"/>
                  <a:gd name="T25" fmla="*/ 1 h 32"/>
                  <a:gd name="T26" fmla="*/ 0 w 33"/>
                  <a:gd name="T27" fmla="*/ 1 h 32"/>
                  <a:gd name="T28" fmla="*/ 0 w 33"/>
                  <a:gd name="T29" fmla="*/ 1 h 32"/>
                  <a:gd name="T30" fmla="*/ 0 w 33"/>
                  <a:gd name="T31" fmla="*/ 1 h 32"/>
                  <a:gd name="T32" fmla="*/ 0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19"/>
                    </a:moveTo>
                    <a:lnTo>
                      <a:pt x="33" y="13"/>
                    </a:lnTo>
                    <a:lnTo>
                      <a:pt x="30" y="7"/>
                    </a:lnTo>
                    <a:lnTo>
                      <a:pt x="26" y="2"/>
                    </a:lnTo>
                    <a:lnTo>
                      <a:pt x="20" y="0"/>
                    </a:lnTo>
                    <a:lnTo>
                      <a:pt x="13" y="0"/>
                    </a:lnTo>
                    <a:lnTo>
                      <a:pt x="7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29" y="25"/>
                    </a:lnTo>
                    <a:lnTo>
                      <a:pt x="33" y="1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0307" name="Freeform 110"/>
              <p:cNvSpPr/>
              <p:nvPr/>
            </p:nvSpPr>
            <p:spPr bwMode="auto">
              <a:xfrm>
                <a:off x="3671" y="4153"/>
                <a:ext cx="16" cy="17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6" y="3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4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4" y="30"/>
                    </a:lnTo>
                    <a:lnTo>
                      <a:pt x="29" y="25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0308" name="Freeform 111"/>
              <p:cNvSpPr/>
              <p:nvPr/>
            </p:nvSpPr>
            <p:spPr bwMode="auto">
              <a:xfrm>
                <a:off x="3772" y="4256"/>
                <a:ext cx="17" cy="16"/>
              </a:xfrm>
              <a:custGeom>
                <a:avLst/>
                <a:gdLst>
                  <a:gd name="T0" fmla="*/ 1 w 33"/>
                  <a:gd name="T1" fmla="*/ 1 h 32"/>
                  <a:gd name="T2" fmla="*/ 1 w 33"/>
                  <a:gd name="T3" fmla="*/ 1 h 32"/>
                  <a:gd name="T4" fmla="*/ 1 w 33"/>
                  <a:gd name="T5" fmla="*/ 1 h 32"/>
                  <a:gd name="T6" fmla="*/ 1 w 33"/>
                  <a:gd name="T7" fmla="*/ 1 h 32"/>
                  <a:gd name="T8" fmla="*/ 1 w 33"/>
                  <a:gd name="T9" fmla="*/ 0 h 32"/>
                  <a:gd name="T10" fmla="*/ 1 w 33"/>
                  <a:gd name="T11" fmla="*/ 0 h 32"/>
                  <a:gd name="T12" fmla="*/ 1 w 33"/>
                  <a:gd name="T13" fmla="*/ 1 h 32"/>
                  <a:gd name="T14" fmla="*/ 1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1 w 33"/>
                  <a:gd name="T21" fmla="*/ 1 h 32"/>
                  <a:gd name="T22" fmla="*/ 1 w 33"/>
                  <a:gd name="T23" fmla="*/ 1 h 32"/>
                  <a:gd name="T24" fmla="*/ 1 w 33"/>
                  <a:gd name="T25" fmla="*/ 1 h 32"/>
                  <a:gd name="T26" fmla="*/ 1 w 33"/>
                  <a:gd name="T27" fmla="*/ 1 h 32"/>
                  <a:gd name="T28" fmla="*/ 1 w 33"/>
                  <a:gd name="T29" fmla="*/ 1 h 32"/>
                  <a:gd name="T30" fmla="*/ 1 w 33"/>
                  <a:gd name="T31" fmla="*/ 1 h 32"/>
                  <a:gd name="T32" fmla="*/ 1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20"/>
                    </a:moveTo>
                    <a:lnTo>
                      <a:pt x="33" y="14"/>
                    </a:lnTo>
                    <a:lnTo>
                      <a:pt x="31" y="8"/>
                    </a:lnTo>
                    <a:lnTo>
                      <a:pt x="26" y="4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3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7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30" y="26"/>
                    </a:lnTo>
                    <a:lnTo>
                      <a:pt x="33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0309" name="Freeform 112"/>
              <p:cNvSpPr/>
              <p:nvPr/>
            </p:nvSpPr>
            <p:spPr bwMode="auto">
              <a:xfrm>
                <a:off x="3768" y="4216"/>
                <a:ext cx="17" cy="16"/>
              </a:xfrm>
              <a:custGeom>
                <a:avLst/>
                <a:gdLst>
                  <a:gd name="T0" fmla="*/ 1 w 32"/>
                  <a:gd name="T1" fmla="*/ 0 h 33"/>
                  <a:gd name="T2" fmla="*/ 1 w 32"/>
                  <a:gd name="T3" fmla="*/ 0 h 33"/>
                  <a:gd name="T4" fmla="*/ 1 w 32"/>
                  <a:gd name="T5" fmla="*/ 0 h 33"/>
                  <a:gd name="T6" fmla="*/ 1 w 32"/>
                  <a:gd name="T7" fmla="*/ 0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0 h 33"/>
                  <a:gd name="T14" fmla="*/ 1 w 32"/>
                  <a:gd name="T15" fmla="*/ 0 h 33"/>
                  <a:gd name="T16" fmla="*/ 0 w 32"/>
                  <a:gd name="T17" fmla="*/ 0 h 33"/>
                  <a:gd name="T18" fmla="*/ 0 w 32"/>
                  <a:gd name="T19" fmla="*/ 0 h 33"/>
                  <a:gd name="T20" fmla="*/ 1 w 32"/>
                  <a:gd name="T21" fmla="*/ 0 h 33"/>
                  <a:gd name="T22" fmla="*/ 1 w 32"/>
                  <a:gd name="T23" fmla="*/ 0 h 33"/>
                  <a:gd name="T24" fmla="*/ 1 w 32"/>
                  <a:gd name="T25" fmla="*/ 0 h 33"/>
                  <a:gd name="T26" fmla="*/ 1 w 32"/>
                  <a:gd name="T27" fmla="*/ 0 h 33"/>
                  <a:gd name="T28" fmla="*/ 1 w 32"/>
                  <a:gd name="T29" fmla="*/ 0 h 33"/>
                  <a:gd name="T30" fmla="*/ 1 w 32"/>
                  <a:gd name="T31" fmla="*/ 0 h 33"/>
                  <a:gd name="T32" fmla="*/ 1 w 32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9"/>
                    </a:lnTo>
                    <a:lnTo>
                      <a:pt x="26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3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3"/>
                    </a:ln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0310" name="Freeform 113"/>
              <p:cNvSpPr/>
              <p:nvPr/>
            </p:nvSpPr>
            <p:spPr bwMode="auto">
              <a:xfrm>
                <a:off x="3774" y="4175"/>
                <a:ext cx="16" cy="17"/>
              </a:xfrm>
              <a:custGeom>
                <a:avLst/>
                <a:gdLst>
                  <a:gd name="T0" fmla="*/ 0 w 33"/>
                  <a:gd name="T1" fmla="*/ 1 h 33"/>
                  <a:gd name="T2" fmla="*/ 0 w 33"/>
                  <a:gd name="T3" fmla="*/ 1 h 33"/>
                  <a:gd name="T4" fmla="*/ 0 w 33"/>
                  <a:gd name="T5" fmla="*/ 1 h 33"/>
                  <a:gd name="T6" fmla="*/ 0 w 33"/>
                  <a:gd name="T7" fmla="*/ 1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1 h 33"/>
                  <a:gd name="T14" fmla="*/ 0 w 33"/>
                  <a:gd name="T15" fmla="*/ 1 h 33"/>
                  <a:gd name="T16" fmla="*/ 0 w 33"/>
                  <a:gd name="T17" fmla="*/ 1 h 33"/>
                  <a:gd name="T18" fmla="*/ 0 w 33"/>
                  <a:gd name="T19" fmla="*/ 1 h 33"/>
                  <a:gd name="T20" fmla="*/ 0 w 33"/>
                  <a:gd name="T21" fmla="*/ 1 h 33"/>
                  <a:gd name="T22" fmla="*/ 0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0 w 33"/>
                  <a:gd name="T29" fmla="*/ 1 h 33"/>
                  <a:gd name="T30" fmla="*/ 0 w 33"/>
                  <a:gd name="T31" fmla="*/ 1 h 33"/>
                  <a:gd name="T32" fmla="*/ 0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33" y="21"/>
                    </a:moveTo>
                    <a:lnTo>
                      <a:pt x="33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5" y="31"/>
                    </a:lnTo>
                    <a:lnTo>
                      <a:pt x="29" y="26"/>
                    </a:lnTo>
                    <a:lnTo>
                      <a:pt x="33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0311" name="Freeform 114"/>
              <p:cNvSpPr/>
              <p:nvPr/>
            </p:nvSpPr>
            <p:spPr bwMode="auto">
              <a:xfrm>
                <a:off x="3789" y="4136"/>
                <a:ext cx="16" cy="17"/>
              </a:xfrm>
              <a:custGeom>
                <a:avLst/>
                <a:gdLst>
                  <a:gd name="T0" fmla="*/ 1 w 32"/>
                  <a:gd name="T1" fmla="*/ 1 h 34"/>
                  <a:gd name="T2" fmla="*/ 1 w 32"/>
                  <a:gd name="T3" fmla="*/ 1 h 34"/>
                  <a:gd name="T4" fmla="*/ 1 w 32"/>
                  <a:gd name="T5" fmla="*/ 1 h 34"/>
                  <a:gd name="T6" fmla="*/ 1 w 32"/>
                  <a:gd name="T7" fmla="*/ 1 h 34"/>
                  <a:gd name="T8" fmla="*/ 1 w 32"/>
                  <a:gd name="T9" fmla="*/ 0 h 34"/>
                  <a:gd name="T10" fmla="*/ 1 w 32"/>
                  <a:gd name="T11" fmla="*/ 0 h 34"/>
                  <a:gd name="T12" fmla="*/ 1 w 32"/>
                  <a:gd name="T13" fmla="*/ 1 h 34"/>
                  <a:gd name="T14" fmla="*/ 1 w 32"/>
                  <a:gd name="T15" fmla="*/ 1 h 34"/>
                  <a:gd name="T16" fmla="*/ 0 w 32"/>
                  <a:gd name="T17" fmla="*/ 1 h 34"/>
                  <a:gd name="T18" fmla="*/ 0 w 32"/>
                  <a:gd name="T19" fmla="*/ 1 h 34"/>
                  <a:gd name="T20" fmla="*/ 1 w 32"/>
                  <a:gd name="T21" fmla="*/ 1 h 34"/>
                  <a:gd name="T22" fmla="*/ 1 w 32"/>
                  <a:gd name="T23" fmla="*/ 1 h 34"/>
                  <a:gd name="T24" fmla="*/ 1 w 32"/>
                  <a:gd name="T25" fmla="*/ 1 h 34"/>
                  <a:gd name="T26" fmla="*/ 1 w 32"/>
                  <a:gd name="T27" fmla="*/ 1 h 34"/>
                  <a:gd name="T28" fmla="*/ 1 w 32"/>
                  <a:gd name="T29" fmla="*/ 1 h 34"/>
                  <a:gd name="T30" fmla="*/ 1 w 32"/>
                  <a:gd name="T31" fmla="*/ 1 h 34"/>
                  <a:gd name="T32" fmla="*/ 1 w 32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4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4"/>
                    </a:lnTo>
                    <a:lnTo>
                      <a:pt x="20" y="34"/>
                    </a:lnTo>
                    <a:lnTo>
                      <a:pt x="25" y="32"/>
                    </a:lnTo>
                    <a:lnTo>
                      <a:pt x="30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0312" name="Freeform 115"/>
              <p:cNvSpPr/>
              <p:nvPr/>
            </p:nvSpPr>
            <p:spPr bwMode="auto">
              <a:xfrm>
                <a:off x="3842" y="4235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0313" name="Freeform 116"/>
              <p:cNvSpPr/>
              <p:nvPr/>
            </p:nvSpPr>
            <p:spPr bwMode="auto">
              <a:xfrm>
                <a:off x="3857" y="4201"/>
                <a:ext cx="16" cy="16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lnTo>
                      <a:pt x="18" y="32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0314" name="Freeform 117"/>
              <p:cNvSpPr/>
              <p:nvPr/>
            </p:nvSpPr>
            <p:spPr bwMode="auto">
              <a:xfrm>
                <a:off x="3861" y="4164"/>
                <a:ext cx="16" cy="17"/>
              </a:xfrm>
              <a:custGeom>
                <a:avLst/>
                <a:gdLst>
                  <a:gd name="T0" fmla="*/ 1 w 32"/>
                  <a:gd name="T1" fmla="*/ 1 h 33"/>
                  <a:gd name="T2" fmla="*/ 1 w 32"/>
                  <a:gd name="T3" fmla="*/ 1 h 33"/>
                  <a:gd name="T4" fmla="*/ 1 w 32"/>
                  <a:gd name="T5" fmla="*/ 1 h 33"/>
                  <a:gd name="T6" fmla="*/ 1 w 32"/>
                  <a:gd name="T7" fmla="*/ 1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1 h 33"/>
                  <a:gd name="T14" fmla="*/ 1 w 32"/>
                  <a:gd name="T15" fmla="*/ 1 h 33"/>
                  <a:gd name="T16" fmla="*/ 0 w 32"/>
                  <a:gd name="T17" fmla="*/ 1 h 33"/>
                  <a:gd name="T18" fmla="*/ 0 w 32"/>
                  <a:gd name="T19" fmla="*/ 1 h 33"/>
                  <a:gd name="T20" fmla="*/ 1 w 32"/>
                  <a:gd name="T21" fmla="*/ 1 h 33"/>
                  <a:gd name="T22" fmla="*/ 1 w 32"/>
                  <a:gd name="T23" fmla="*/ 1 h 33"/>
                  <a:gd name="T24" fmla="*/ 1 w 32"/>
                  <a:gd name="T25" fmla="*/ 1 h 33"/>
                  <a:gd name="T26" fmla="*/ 1 w 32"/>
                  <a:gd name="T27" fmla="*/ 1 h 33"/>
                  <a:gd name="T28" fmla="*/ 1 w 32"/>
                  <a:gd name="T29" fmla="*/ 1 h 33"/>
                  <a:gd name="T30" fmla="*/ 1 w 32"/>
                  <a:gd name="T31" fmla="*/ 1 h 33"/>
                  <a:gd name="T32" fmla="*/ 1 w 32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0315" name="Freeform 118"/>
              <p:cNvSpPr/>
              <p:nvPr/>
            </p:nvSpPr>
            <p:spPr bwMode="auto">
              <a:xfrm>
                <a:off x="4066" y="4265"/>
                <a:ext cx="40" cy="40"/>
              </a:xfrm>
              <a:custGeom>
                <a:avLst/>
                <a:gdLst>
                  <a:gd name="T0" fmla="*/ 1 w 80"/>
                  <a:gd name="T1" fmla="*/ 0 h 80"/>
                  <a:gd name="T2" fmla="*/ 1 w 80"/>
                  <a:gd name="T3" fmla="*/ 0 h 80"/>
                  <a:gd name="T4" fmla="*/ 1 w 80"/>
                  <a:gd name="T5" fmla="*/ 1 h 80"/>
                  <a:gd name="T6" fmla="*/ 1 w 80"/>
                  <a:gd name="T7" fmla="*/ 1 h 80"/>
                  <a:gd name="T8" fmla="*/ 1 w 80"/>
                  <a:gd name="T9" fmla="*/ 1 h 80"/>
                  <a:gd name="T10" fmla="*/ 1 w 80"/>
                  <a:gd name="T11" fmla="*/ 1 h 80"/>
                  <a:gd name="T12" fmla="*/ 1 w 80"/>
                  <a:gd name="T13" fmla="*/ 1 h 80"/>
                  <a:gd name="T14" fmla="*/ 1 w 80"/>
                  <a:gd name="T15" fmla="*/ 1 h 80"/>
                  <a:gd name="T16" fmla="*/ 0 w 80"/>
                  <a:gd name="T17" fmla="*/ 1 h 80"/>
                  <a:gd name="T18" fmla="*/ 0 w 80"/>
                  <a:gd name="T19" fmla="*/ 1 h 80"/>
                  <a:gd name="T20" fmla="*/ 0 w 80"/>
                  <a:gd name="T21" fmla="*/ 1 h 80"/>
                  <a:gd name="T22" fmla="*/ 1 w 80"/>
                  <a:gd name="T23" fmla="*/ 1 h 80"/>
                  <a:gd name="T24" fmla="*/ 1 w 80"/>
                  <a:gd name="T25" fmla="*/ 1 h 80"/>
                  <a:gd name="T26" fmla="*/ 1 w 80"/>
                  <a:gd name="T27" fmla="*/ 1 h 80"/>
                  <a:gd name="T28" fmla="*/ 1 w 80"/>
                  <a:gd name="T29" fmla="*/ 1 h 80"/>
                  <a:gd name="T30" fmla="*/ 1 w 80"/>
                  <a:gd name="T31" fmla="*/ 1 h 80"/>
                  <a:gd name="T32" fmla="*/ 1 w 80"/>
                  <a:gd name="T33" fmla="*/ 1 h 80"/>
                  <a:gd name="T34" fmla="*/ 1 w 80"/>
                  <a:gd name="T35" fmla="*/ 1 h 80"/>
                  <a:gd name="T36" fmla="*/ 1 w 80"/>
                  <a:gd name="T37" fmla="*/ 1 h 80"/>
                  <a:gd name="T38" fmla="*/ 1 w 80"/>
                  <a:gd name="T39" fmla="*/ 1 h 80"/>
                  <a:gd name="T40" fmla="*/ 1 w 80"/>
                  <a:gd name="T41" fmla="*/ 1 h 80"/>
                  <a:gd name="T42" fmla="*/ 1 w 80"/>
                  <a:gd name="T43" fmla="*/ 1 h 80"/>
                  <a:gd name="T44" fmla="*/ 1 w 80"/>
                  <a:gd name="T45" fmla="*/ 1 h 80"/>
                  <a:gd name="T46" fmla="*/ 1 w 80"/>
                  <a:gd name="T47" fmla="*/ 1 h 80"/>
                  <a:gd name="T48" fmla="*/ 1 w 80"/>
                  <a:gd name="T49" fmla="*/ 1 h 80"/>
                  <a:gd name="T50" fmla="*/ 1 w 80"/>
                  <a:gd name="T51" fmla="*/ 1 h 80"/>
                  <a:gd name="T52" fmla="*/ 1 w 80"/>
                  <a:gd name="T53" fmla="*/ 1 h 80"/>
                  <a:gd name="T54" fmla="*/ 1 w 80"/>
                  <a:gd name="T55" fmla="*/ 1 h 80"/>
                  <a:gd name="T56" fmla="*/ 1 w 80"/>
                  <a:gd name="T57" fmla="*/ 1 h 80"/>
                  <a:gd name="T58" fmla="*/ 1 w 80"/>
                  <a:gd name="T59" fmla="*/ 1 h 80"/>
                  <a:gd name="T60" fmla="*/ 1 w 80"/>
                  <a:gd name="T61" fmla="*/ 1 h 80"/>
                  <a:gd name="T62" fmla="*/ 1 w 80"/>
                  <a:gd name="T63" fmla="*/ 1 h 80"/>
                  <a:gd name="T64" fmla="*/ 1 w 80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80">
                    <a:moveTo>
                      <a:pt x="46" y="0"/>
                    </a:moveTo>
                    <a:lnTo>
                      <a:pt x="38" y="0"/>
                    </a:lnTo>
                    <a:lnTo>
                      <a:pt x="30" y="2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9"/>
                    </a:lnTo>
                    <a:lnTo>
                      <a:pt x="3" y="26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9"/>
                    </a:lnTo>
                    <a:lnTo>
                      <a:pt x="18" y="74"/>
                    </a:lnTo>
                    <a:lnTo>
                      <a:pt x="24" y="78"/>
                    </a:lnTo>
                    <a:lnTo>
                      <a:pt x="32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7"/>
                    </a:lnTo>
                    <a:lnTo>
                      <a:pt x="62" y="73"/>
                    </a:lnTo>
                    <a:lnTo>
                      <a:pt x="68" y="67"/>
                    </a:lnTo>
                    <a:lnTo>
                      <a:pt x="73" y="62"/>
                    </a:lnTo>
                    <a:lnTo>
                      <a:pt x="76" y="55"/>
                    </a:lnTo>
                    <a:lnTo>
                      <a:pt x="79" y="47"/>
                    </a:lnTo>
                    <a:lnTo>
                      <a:pt x="80" y="39"/>
                    </a:lnTo>
                    <a:lnTo>
                      <a:pt x="79" y="30"/>
                    </a:lnTo>
                    <a:lnTo>
                      <a:pt x="76" y="24"/>
                    </a:lnTo>
                    <a:lnTo>
                      <a:pt x="73" y="17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0316" name="Freeform 119"/>
              <p:cNvSpPr/>
              <p:nvPr/>
            </p:nvSpPr>
            <p:spPr bwMode="auto">
              <a:xfrm>
                <a:off x="4136" y="4223"/>
                <a:ext cx="40" cy="39"/>
              </a:xfrm>
              <a:custGeom>
                <a:avLst/>
                <a:gdLst>
                  <a:gd name="T0" fmla="*/ 1 w 79"/>
                  <a:gd name="T1" fmla="*/ 0 h 80"/>
                  <a:gd name="T2" fmla="*/ 1 w 79"/>
                  <a:gd name="T3" fmla="*/ 0 h 80"/>
                  <a:gd name="T4" fmla="*/ 1 w 79"/>
                  <a:gd name="T5" fmla="*/ 0 h 80"/>
                  <a:gd name="T6" fmla="*/ 1 w 79"/>
                  <a:gd name="T7" fmla="*/ 0 h 80"/>
                  <a:gd name="T8" fmla="*/ 1 w 79"/>
                  <a:gd name="T9" fmla="*/ 0 h 80"/>
                  <a:gd name="T10" fmla="*/ 1 w 79"/>
                  <a:gd name="T11" fmla="*/ 0 h 80"/>
                  <a:gd name="T12" fmla="*/ 1 w 79"/>
                  <a:gd name="T13" fmla="*/ 0 h 80"/>
                  <a:gd name="T14" fmla="*/ 1 w 79"/>
                  <a:gd name="T15" fmla="*/ 0 h 80"/>
                  <a:gd name="T16" fmla="*/ 0 w 79"/>
                  <a:gd name="T17" fmla="*/ 0 h 80"/>
                  <a:gd name="T18" fmla="*/ 0 w 79"/>
                  <a:gd name="T19" fmla="*/ 0 h 80"/>
                  <a:gd name="T20" fmla="*/ 1 w 79"/>
                  <a:gd name="T21" fmla="*/ 0 h 80"/>
                  <a:gd name="T22" fmla="*/ 1 w 79"/>
                  <a:gd name="T23" fmla="*/ 0 h 80"/>
                  <a:gd name="T24" fmla="*/ 1 w 79"/>
                  <a:gd name="T25" fmla="*/ 0 h 80"/>
                  <a:gd name="T26" fmla="*/ 1 w 79"/>
                  <a:gd name="T27" fmla="*/ 0 h 80"/>
                  <a:gd name="T28" fmla="*/ 1 w 79"/>
                  <a:gd name="T29" fmla="*/ 0 h 80"/>
                  <a:gd name="T30" fmla="*/ 1 w 79"/>
                  <a:gd name="T31" fmla="*/ 0 h 80"/>
                  <a:gd name="T32" fmla="*/ 1 w 79"/>
                  <a:gd name="T33" fmla="*/ 0 h 80"/>
                  <a:gd name="T34" fmla="*/ 1 w 79"/>
                  <a:gd name="T35" fmla="*/ 0 h 80"/>
                  <a:gd name="T36" fmla="*/ 1 w 79"/>
                  <a:gd name="T37" fmla="*/ 0 h 80"/>
                  <a:gd name="T38" fmla="*/ 1 w 79"/>
                  <a:gd name="T39" fmla="*/ 0 h 80"/>
                  <a:gd name="T40" fmla="*/ 1 w 79"/>
                  <a:gd name="T41" fmla="*/ 0 h 80"/>
                  <a:gd name="T42" fmla="*/ 1 w 79"/>
                  <a:gd name="T43" fmla="*/ 0 h 80"/>
                  <a:gd name="T44" fmla="*/ 1 w 79"/>
                  <a:gd name="T45" fmla="*/ 0 h 80"/>
                  <a:gd name="T46" fmla="*/ 1 w 79"/>
                  <a:gd name="T47" fmla="*/ 0 h 80"/>
                  <a:gd name="T48" fmla="*/ 1 w 79"/>
                  <a:gd name="T49" fmla="*/ 0 h 80"/>
                  <a:gd name="T50" fmla="*/ 1 w 79"/>
                  <a:gd name="T51" fmla="*/ 0 h 80"/>
                  <a:gd name="T52" fmla="*/ 1 w 79"/>
                  <a:gd name="T53" fmla="*/ 0 h 80"/>
                  <a:gd name="T54" fmla="*/ 1 w 79"/>
                  <a:gd name="T55" fmla="*/ 0 h 80"/>
                  <a:gd name="T56" fmla="*/ 1 w 79"/>
                  <a:gd name="T57" fmla="*/ 0 h 80"/>
                  <a:gd name="T58" fmla="*/ 1 w 79"/>
                  <a:gd name="T59" fmla="*/ 0 h 80"/>
                  <a:gd name="T60" fmla="*/ 1 w 79"/>
                  <a:gd name="T61" fmla="*/ 0 h 80"/>
                  <a:gd name="T62" fmla="*/ 1 w 79"/>
                  <a:gd name="T63" fmla="*/ 0 h 80"/>
                  <a:gd name="T64" fmla="*/ 1 w 79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79" h="80">
                    <a:moveTo>
                      <a:pt x="47" y="0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4"/>
                    </a:lnTo>
                    <a:lnTo>
                      <a:pt x="17" y="7"/>
                    </a:lnTo>
                    <a:lnTo>
                      <a:pt x="11" y="13"/>
                    </a:lnTo>
                    <a:lnTo>
                      <a:pt x="5" y="19"/>
                    </a:lnTo>
                    <a:lnTo>
                      <a:pt x="2" y="26"/>
                    </a:lnTo>
                    <a:lnTo>
                      <a:pt x="0" y="34"/>
                    </a:lnTo>
                    <a:lnTo>
                      <a:pt x="0" y="42"/>
                    </a:lnTo>
                    <a:lnTo>
                      <a:pt x="1" y="49"/>
                    </a:lnTo>
                    <a:lnTo>
                      <a:pt x="3" y="57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8" y="74"/>
                    </a:lnTo>
                    <a:lnTo>
                      <a:pt x="25" y="78"/>
                    </a:lnTo>
                    <a:lnTo>
                      <a:pt x="33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6"/>
                    </a:lnTo>
                    <a:lnTo>
                      <a:pt x="63" y="73"/>
                    </a:lnTo>
                    <a:lnTo>
                      <a:pt x="69" y="67"/>
                    </a:lnTo>
                    <a:lnTo>
                      <a:pt x="73" y="61"/>
                    </a:lnTo>
                    <a:lnTo>
                      <a:pt x="77" y="55"/>
                    </a:lnTo>
                    <a:lnTo>
                      <a:pt x="79" y="46"/>
                    </a:lnTo>
                    <a:lnTo>
                      <a:pt x="79" y="38"/>
                    </a:lnTo>
                    <a:lnTo>
                      <a:pt x="78" y="31"/>
                    </a:lnTo>
                    <a:lnTo>
                      <a:pt x="76" y="23"/>
                    </a:lnTo>
                    <a:lnTo>
                      <a:pt x="72" y="18"/>
                    </a:lnTo>
                    <a:lnTo>
                      <a:pt x="68" y="12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0317" name="Freeform 120"/>
              <p:cNvSpPr/>
              <p:nvPr/>
            </p:nvSpPr>
            <p:spPr bwMode="auto">
              <a:xfrm>
                <a:off x="4059" y="4190"/>
                <a:ext cx="40" cy="40"/>
              </a:xfrm>
              <a:custGeom>
                <a:avLst/>
                <a:gdLst>
                  <a:gd name="T0" fmla="*/ 1 w 80"/>
                  <a:gd name="T1" fmla="*/ 0 h 78"/>
                  <a:gd name="T2" fmla="*/ 1 w 80"/>
                  <a:gd name="T3" fmla="*/ 0 h 78"/>
                  <a:gd name="T4" fmla="*/ 1 w 80"/>
                  <a:gd name="T5" fmla="*/ 0 h 78"/>
                  <a:gd name="T6" fmla="*/ 1 w 80"/>
                  <a:gd name="T7" fmla="*/ 1 h 78"/>
                  <a:gd name="T8" fmla="*/ 1 w 80"/>
                  <a:gd name="T9" fmla="*/ 1 h 78"/>
                  <a:gd name="T10" fmla="*/ 1 w 80"/>
                  <a:gd name="T11" fmla="*/ 1 h 78"/>
                  <a:gd name="T12" fmla="*/ 1 w 80"/>
                  <a:gd name="T13" fmla="*/ 1 h 78"/>
                  <a:gd name="T14" fmla="*/ 1 w 80"/>
                  <a:gd name="T15" fmla="*/ 1 h 78"/>
                  <a:gd name="T16" fmla="*/ 1 w 80"/>
                  <a:gd name="T17" fmla="*/ 1 h 78"/>
                  <a:gd name="T18" fmla="*/ 0 w 80"/>
                  <a:gd name="T19" fmla="*/ 1 h 78"/>
                  <a:gd name="T20" fmla="*/ 1 w 80"/>
                  <a:gd name="T21" fmla="*/ 1 h 78"/>
                  <a:gd name="T22" fmla="*/ 1 w 80"/>
                  <a:gd name="T23" fmla="*/ 1 h 78"/>
                  <a:gd name="T24" fmla="*/ 1 w 80"/>
                  <a:gd name="T25" fmla="*/ 1 h 78"/>
                  <a:gd name="T26" fmla="*/ 1 w 80"/>
                  <a:gd name="T27" fmla="*/ 1 h 78"/>
                  <a:gd name="T28" fmla="*/ 1 w 80"/>
                  <a:gd name="T29" fmla="*/ 1 h 78"/>
                  <a:gd name="T30" fmla="*/ 1 w 80"/>
                  <a:gd name="T31" fmla="*/ 1 h 78"/>
                  <a:gd name="T32" fmla="*/ 1 w 80"/>
                  <a:gd name="T33" fmla="*/ 1 h 78"/>
                  <a:gd name="T34" fmla="*/ 1 w 80"/>
                  <a:gd name="T35" fmla="*/ 1 h 78"/>
                  <a:gd name="T36" fmla="*/ 1 w 80"/>
                  <a:gd name="T37" fmla="*/ 1 h 78"/>
                  <a:gd name="T38" fmla="*/ 1 w 80"/>
                  <a:gd name="T39" fmla="*/ 1 h 78"/>
                  <a:gd name="T40" fmla="*/ 1 w 80"/>
                  <a:gd name="T41" fmla="*/ 1 h 78"/>
                  <a:gd name="T42" fmla="*/ 1 w 80"/>
                  <a:gd name="T43" fmla="*/ 1 h 78"/>
                  <a:gd name="T44" fmla="*/ 1 w 80"/>
                  <a:gd name="T45" fmla="*/ 1 h 78"/>
                  <a:gd name="T46" fmla="*/ 1 w 80"/>
                  <a:gd name="T47" fmla="*/ 1 h 78"/>
                  <a:gd name="T48" fmla="*/ 1 w 80"/>
                  <a:gd name="T49" fmla="*/ 1 h 78"/>
                  <a:gd name="T50" fmla="*/ 1 w 80"/>
                  <a:gd name="T51" fmla="*/ 1 h 78"/>
                  <a:gd name="T52" fmla="*/ 1 w 80"/>
                  <a:gd name="T53" fmla="*/ 1 h 78"/>
                  <a:gd name="T54" fmla="*/ 1 w 80"/>
                  <a:gd name="T55" fmla="*/ 1 h 78"/>
                  <a:gd name="T56" fmla="*/ 1 w 80"/>
                  <a:gd name="T57" fmla="*/ 1 h 78"/>
                  <a:gd name="T58" fmla="*/ 1 w 80"/>
                  <a:gd name="T59" fmla="*/ 1 h 78"/>
                  <a:gd name="T60" fmla="*/ 1 w 80"/>
                  <a:gd name="T61" fmla="*/ 1 h 78"/>
                  <a:gd name="T62" fmla="*/ 1 w 80"/>
                  <a:gd name="T63" fmla="*/ 1 h 78"/>
                  <a:gd name="T64" fmla="*/ 1 w 80"/>
                  <a:gd name="T65" fmla="*/ 0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8" y="0"/>
                    </a:moveTo>
                    <a:lnTo>
                      <a:pt x="40" y="0"/>
                    </a:lnTo>
                    <a:lnTo>
                      <a:pt x="32" y="0"/>
                    </a:lnTo>
                    <a:lnTo>
                      <a:pt x="25" y="3"/>
                    </a:lnTo>
                    <a:lnTo>
                      <a:pt x="18" y="7"/>
                    </a:lnTo>
                    <a:lnTo>
                      <a:pt x="12" y="11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2" y="32"/>
                    </a:lnTo>
                    <a:lnTo>
                      <a:pt x="0" y="40"/>
                    </a:lnTo>
                    <a:lnTo>
                      <a:pt x="2" y="47"/>
                    </a:lnTo>
                    <a:lnTo>
                      <a:pt x="4" y="55"/>
                    </a:lnTo>
                    <a:lnTo>
                      <a:pt x="7" y="61"/>
                    </a:lnTo>
                    <a:lnTo>
                      <a:pt x="13" y="67"/>
                    </a:lnTo>
                    <a:lnTo>
                      <a:pt x="19" y="72"/>
                    </a:lnTo>
                    <a:lnTo>
                      <a:pt x="26" y="76"/>
                    </a:lnTo>
                    <a:lnTo>
                      <a:pt x="34" y="78"/>
                    </a:lnTo>
                    <a:lnTo>
                      <a:pt x="42" y="78"/>
                    </a:lnTo>
                    <a:lnTo>
                      <a:pt x="50" y="77"/>
                    </a:lnTo>
                    <a:lnTo>
                      <a:pt x="57" y="75"/>
                    </a:lnTo>
                    <a:lnTo>
                      <a:pt x="64" y="71"/>
                    </a:lnTo>
                    <a:lnTo>
                      <a:pt x="70" y="65"/>
                    </a:lnTo>
                    <a:lnTo>
                      <a:pt x="74" y="60"/>
                    </a:lnTo>
                    <a:lnTo>
                      <a:pt x="78" y="53"/>
                    </a:lnTo>
                    <a:lnTo>
                      <a:pt x="80" y="45"/>
                    </a:lnTo>
                    <a:lnTo>
                      <a:pt x="80" y="37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3" y="6"/>
                    </a:lnTo>
                    <a:lnTo>
                      <a:pt x="56" y="2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0318" name="Freeform 121"/>
              <p:cNvSpPr/>
              <p:nvPr/>
            </p:nvSpPr>
            <p:spPr bwMode="auto">
              <a:xfrm>
                <a:off x="3990" y="4195"/>
                <a:ext cx="39" cy="39"/>
              </a:xfrm>
              <a:custGeom>
                <a:avLst/>
                <a:gdLst>
                  <a:gd name="T0" fmla="*/ 0 w 80"/>
                  <a:gd name="T1" fmla="*/ 1 h 78"/>
                  <a:gd name="T2" fmla="*/ 0 w 80"/>
                  <a:gd name="T3" fmla="*/ 0 h 78"/>
                  <a:gd name="T4" fmla="*/ 0 w 80"/>
                  <a:gd name="T5" fmla="*/ 1 h 78"/>
                  <a:gd name="T6" fmla="*/ 0 w 80"/>
                  <a:gd name="T7" fmla="*/ 1 h 78"/>
                  <a:gd name="T8" fmla="*/ 0 w 80"/>
                  <a:gd name="T9" fmla="*/ 1 h 78"/>
                  <a:gd name="T10" fmla="*/ 0 w 80"/>
                  <a:gd name="T11" fmla="*/ 1 h 78"/>
                  <a:gd name="T12" fmla="*/ 0 w 80"/>
                  <a:gd name="T13" fmla="*/ 1 h 78"/>
                  <a:gd name="T14" fmla="*/ 0 w 80"/>
                  <a:gd name="T15" fmla="*/ 1 h 78"/>
                  <a:gd name="T16" fmla="*/ 0 w 80"/>
                  <a:gd name="T17" fmla="*/ 1 h 78"/>
                  <a:gd name="T18" fmla="*/ 0 w 80"/>
                  <a:gd name="T19" fmla="*/ 1 h 78"/>
                  <a:gd name="T20" fmla="*/ 0 w 80"/>
                  <a:gd name="T21" fmla="*/ 1 h 78"/>
                  <a:gd name="T22" fmla="*/ 0 w 80"/>
                  <a:gd name="T23" fmla="*/ 1 h 78"/>
                  <a:gd name="T24" fmla="*/ 0 w 80"/>
                  <a:gd name="T25" fmla="*/ 1 h 78"/>
                  <a:gd name="T26" fmla="*/ 0 w 80"/>
                  <a:gd name="T27" fmla="*/ 1 h 78"/>
                  <a:gd name="T28" fmla="*/ 0 w 80"/>
                  <a:gd name="T29" fmla="*/ 1 h 78"/>
                  <a:gd name="T30" fmla="*/ 0 w 80"/>
                  <a:gd name="T31" fmla="*/ 1 h 78"/>
                  <a:gd name="T32" fmla="*/ 0 w 80"/>
                  <a:gd name="T33" fmla="*/ 1 h 78"/>
                  <a:gd name="T34" fmla="*/ 0 w 80"/>
                  <a:gd name="T35" fmla="*/ 1 h 78"/>
                  <a:gd name="T36" fmla="*/ 0 w 80"/>
                  <a:gd name="T37" fmla="*/ 1 h 78"/>
                  <a:gd name="T38" fmla="*/ 0 w 80"/>
                  <a:gd name="T39" fmla="*/ 1 h 78"/>
                  <a:gd name="T40" fmla="*/ 0 w 80"/>
                  <a:gd name="T41" fmla="*/ 1 h 78"/>
                  <a:gd name="T42" fmla="*/ 0 w 80"/>
                  <a:gd name="T43" fmla="*/ 1 h 78"/>
                  <a:gd name="T44" fmla="*/ 0 w 80"/>
                  <a:gd name="T45" fmla="*/ 1 h 78"/>
                  <a:gd name="T46" fmla="*/ 0 w 80"/>
                  <a:gd name="T47" fmla="*/ 1 h 78"/>
                  <a:gd name="T48" fmla="*/ 0 w 80"/>
                  <a:gd name="T49" fmla="*/ 1 h 78"/>
                  <a:gd name="T50" fmla="*/ 0 w 80"/>
                  <a:gd name="T51" fmla="*/ 1 h 78"/>
                  <a:gd name="T52" fmla="*/ 0 w 80"/>
                  <a:gd name="T53" fmla="*/ 1 h 78"/>
                  <a:gd name="T54" fmla="*/ 0 w 80"/>
                  <a:gd name="T55" fmla="*/ 1 h 78"/>
                  <a:gd name="T56" fmla="*/ 0 w 80"/>
                  <a:gd name="T57" fmla="*/ 1 h 78"/>
                  <a:gd name="T58" fmla="*/ 0 w 80"/>
                  <a:gd name="T59" fmla="*/ 1 h 78"/>
                  <a:gd name="T60" fmla="*/ 0 w 80"/>
                  <a:gd name="T61" fmla="*/ 1 h 78"/>
                  <a:gd name="T62" fmla="*/ 0 w 80"/>
                  <a:gd name="T63" fmla="*/ 1 h 78"/>
                  <a:gd name="T64" fmla="*/ 0 w 80"/>
                  <a:gd name="T65" fmla="*/ 1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7" y="1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3"/>
                    </a:lnTo>
                    <a:lnTo>
                      <a:pt x="17" y="7"/>
                    </a:lnTo>
                    <a:lnTo>
                      <a:pt x="12" y="12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1" y="32"/>
                    </a:lnTo>
                    <a:lnTo>
                      <a:pt x="0" y="40"/>
                    </a:lnTo>
                    <a:lnTo>
                      <a:pt x="1" y="48"/>
                    </a:lnTo>
                    <a:lnTo>
                      <a:pt x="4" y="55"/>
                    </a:lnTo>
                    <a:lnTo>
                      <a:pt x="7" y="62"/>
                    </a:lnTo>
                    <a:lnTo>
                      <a:pt x="13" y="68"/>
                    </a:lnTo>
                    <a:lnTo>
                      <a:pt x="19" y="73"/>
                    </a:lnTo>
                    <a:lnTo>
                      <a:pt x="25" y="76"/>
                    </a:lnTo>
                    <a:lnTo>
                      <a:pt x="33" y="78"/>
                    </a:lnTo>
                    <a:lnTo>
                      <a:pt x="42" y="78"/>
                    </a:lnTo>
                    <a:lnTo>
                      <a:pt x="50" y="78"/>
                    </a:lnTo>
                    <a:lnTo>
                      <a:pt x="57" y="75"/>
                    </a:lnTo>
                    <a:lnTo>
                      <a:pt x="63" y="71"/>
                    </a:lnTo>
                    <a:lnTo>
                      <a:pt x="69" y="67"/>
                    </a:lnTo>
                    <a:lnTo>
                      <a:pt x="74" y="61"/>
                    </a:lnTo>
                    <a:lnTo>
                      <a:pt x="77" y="54"/>
                    </a:lnTo>
                    <a:lnTo>
                      <a:pt x="80" y="46"/>
                    </a:lnTo>
                    <a:lnTo>
                      <a:pt x="80" y="38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2" y="6"/>
                    </a:lnTo>
                    <a:lnTo>
                      <a:pt x="55" y="2"/>
                    </a:lnTo>
                    <a:lnTo>
                      <a:pt x="47" y="1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0319" name="Freeform 122"/>
              <p:cNvSpPr/>
              <p:nvPr/>
            </p:nvSpPr>
            <p:spPr bwMode="auto">
              <a:xfrm>
                <a:off x="4127" y="4147"/>
                <a:ext cx="39" cy="39"/>
              </a:xfrm>
              <a:custGeom>
                <a:avLst/>
                <a:gdLst>
                  <a:gd name="T0" fmla="*/ 0 w 80"/>
                  <a:gd name="T1" fmla="*/ 0 h 79"/>
                  <a:gd name="T2" fmla="*/ 0 w 80"/>
                  <a:gd name="T3" fmla="*/ 0 h 79"/>
                  <a:gd name="T4" fmla="*/ 0 w 80"/>
                  <a:gd name="T5" fmla="*/ 0 h 79"/>
                  <a:gd name="T6" fmla="*/ 0 w 80"/>
                  <a:gd name="T7" fmla="*/ 0 h 79"/>
                  <a:gd name="T8" fmla="*/ 0 w 80"/>
                  <a:gd name="T9" fmla="*/ 0 h 79"/>
                  <a:gd name="T10" fmla="*/ 0 w 80"/>
                  <a:gd name="T11" fmla="*/ 0 h 79"/>
                  <a:gd name="T12" fmla="*/ 0 w 80"/>
                  <a:gd name="T13" fmla="*/ 0 h 79"/>
                  <a:gd name="T14" fmla="*/ 0 w 80"/>
                  <a:gd name="T15" fmla="*/ 0 h 79"/>
                  <a:gd name="T16" fmla="*/ 0 w 80"/>
                  <a:gd name="T17" fmla="*/ 0 h 79"/>
                  <a:gd name="T18" fmla="*/ 0 w 80"/>
                  <a:gd name="T19" fmla="*/ 0 h 79"/>
                  <a:gd name="T20" fmla="*/ 0 w 80"/>
                  <a:gd name="T21" fmla="*/ 0 h 79"/>
                  <a:gd name="T22" fmla="*/ 0 w 80"/>
                  <a:gd name="T23" fmla="*/ 0 h 79"/>
                  <a:gd name="T24" fmla="*/ 0 w 80"/>
                  <a:gd name="T25" fmla="*/ 0 h 79"/>
                  <a:gd name="T26" fmla="*/ 0 w 80"/>
                  <a:gd name="T27" fmla="*/ 0 h 79"/>
                  <a:gd name="T28" fmla="*/ 0 w 80"/>
                  <a:gd name="T29" fmla="*/ 0 h 79"/>
                  <a:gd name="T30" fmla="*/ 0 w 80"/>
                  <a:gd name="T31" fmla="*/ 0 h 79"/>
                  <a:gd name="T32" fmla="*/ 0 w 80"/>
                  <a:gd name="T33" fmla="*/ 0 h 79"/>
                  <a:gd name="T34" fmla="*/ 0 w 80"/>
                  <a:gd name="T35" fmla="*/ 0 h 79"/>
                  <a:gd name="T36" fmla="*/ 0 w 80"/>
                  <a:gd name="T37" fmla="*/ 0 h 79"/>
                  <a:gd name="T38" fmla="*/ 0 w 80"/>
                  <a:gd name="T39" fmla="*/ 0 h 79"/>
                  <a:gd name="T40" fmla="*/ 0 w 80"/>
                  <a:gd name="T41" fmla="*/ 0 h 79"/>
                  <a:gd name="T42" fmla="*/ 0 w 80"/>
                  <a:gd name="T43" fmla="*/ 0 h 79"/>
                  <a:gd name="T44" fmla="*/ 0 w 80"/>
                  <a:gd name="T45" fmla="*/ 0 h 79"/>
                  <a:gd name="T46" fmla="*/ 0 w 80"/>
                  <a:gd name="T47" fmla="*/ 0 h 79"/>
                  <a:gd name="T48" fmla="*/ 0 w 80"/>
                  <a:gd name="T49" fmla="*/ 0 h 79"/>
                  <a:gd name="T50" fmla="*/ 0 w 80"/>
                  <a:gd name="T51" fmla="*/ 0 h 79"/>
                  <a:gd name="T52" fmla="*/ 0 w 80"/>
                  <a:gd name="T53" fmla="*/ 0 h 79"/>
                  <a:gd name="T54" fmla="*/ 0 w 80"/>
                  <a:gd name="T55" fmla="*/ 0 h 79"/>
                  <a:gd name="T56" fmla="*/ 0 w 80"/>
                  <a:gd name="T57" fmla="*/ 0 h 79"/>
                  <a:gd name="T58" fmla="*/ 0 w 80"/>
                  <a:gd name="T59" fmla="*/ 0 h 79"/>
                  <a:gd name="T60" fmla="*/ 0 w 80"/>
                  <a:gd name="T61" fmla="*/ 0 h 79"/>
                  <a:gd name="T62" fmla="*/ 0 w 80"/>
                  <a:gd name="T63" fmla="*/ 0 h 79"/>
                  <a:gd name="T64" fmla="*/ 0 w 80"/>
                  <a:gd name="T65" fmla="*/ 0 h 7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9">
                    <a:moveTo>
                      <a:pt x="46" y="0"/>
                    </a:moveTo>
                    <a:lnTo>
                      <a:pt x="38" y="0"/>
                    </a:lnTo>
                    <a:lnTo>
                      <a:pt x="30" y="0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8"/>
                    </a:lnTo>
                    <a:lnTo>
                      <a:pt x="2" y="24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40" y="79"/>
                    </a:lnTo>
                    <a:lnTo>
                      <a:pt x="49" y="79"/>
                    </a:lnTo>
                    <a:lnTo>
                      <a:pt x="55" y="75"/>
                    </a:lnTo>
                    <a:lnTo>
                      <a:pt x="62" y="72"/>
                    </a:lnTo>
                    <a:lnTo>
                      <a:pt x="68" y="67"/>
                    </a:lnTo>
                    <a:lnTo>
                      <a:pt x="73" y="61"/>
                    </a:lnTo>
                    <a:lnTo>
                      <a:pt x="76" y="54"/>
                    </a:lnTo>
                    <a:lnTo>
                      <a:pt x="78" y="46"/>
                    </a:lnTo>
                    <a:lnTo>
                      <a:pt x="80" y="38"/>
                    </a:lnTo>
                    <a:lnTo>
                      <a:pt x="78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0320" name="Freeform 123"/>
              <p:cNvSpPr/>
              <p:nvPr/>
            </p:nvSpPr>
            <p:spPr bwMode="auto">
              <a:xfrm>
                <a:off x="4216" y="4162"/>
                <a:ext cx="37" cy="39"/>
              </a:xfrm>
              <a:custGeom>
                <a:avLst/>
                <a:gdLst>
                  <a:gd name="T0" fmla="*/ 1 w 73"/>
                  <a:gd name="T1" fmla="*/ 0 h 79"/>
                  <a:gd name="T2" fmla="*/ 1 w 73"/>
                  <a:gd name="T3" fmla="*/ 0 h 79"/>
                  <a:gd name="T4" fmla="*/ 1 w 73"/>
                  <a:gd name="T5" fmla="*/ 0 h 79"/>
                  <a:gd name="T6" fmla="*/ 1 w 73"/>
                  <a:gd name="T7" fmla="*/ 0 h 79"/>
                  <a:gd name="T8" fmla="*/ 1 w 73"/>
                  <a:gd name="T9" fmla="*/ 0 h 79"/>
                  <a:gd name="T10" fmla="*/ 1 w 73"/>
                  <a:gd name="T11" fmla="*/ 0 h 79"/>
                  <a:gd name="T12" fmla="*/ 1 w 73"/>
                  <a:gd name="T13" fmla="*/ 0 h 79"/>
                  <a:gd name="T14" fmla="*/ 1 w 73"/>
                  <a:gd name="T15" fmla="*/ 0 h 79"/>
                  <a:gd name="T16" fmla="*/ 1 w 73"/>
                  <a:gd name="T17" fmla="*/ 0 h 79"/>
                  <a:gd name="T18" fmla="*/ 1 w 73"/>
                  <a:gd name="T19" fmla="*/ 0 h 79"/>
                  <a:gd name="T20" fmla="*/ 1 w 73"/>
                  <a:gd name="T21" fmla="*/ 0 h 79"/>
                  <a:gd name="T22" fmla="*/ 1 w 73"/>
                  <a:gd name="T23" fmla="*/ 0 h 79"/>
                  <a:gd name="T24" fmla="*/ 0 w 73"/>
                  <a:gd name="T25" fmla="*/ 0 h 79"/>
                  <a:gd name="T26" fmla="*/ 0 w 73"/>
                  <a:gd name="T27" fmla="*/ 0 h 79"/>
                  <a:gd name="T28" fmla="*/ 0 w 73"/>
                  <a:gd name="T29" fmla="*/ 0 h 79"/>
                  <a:gd name="T30" fmla="*/ 1 w 73"/>
                  <a:gd name="T31" fmla="*/ 0 h 79"/>
                  <a:gd name="T32" fmla="*/ 1 w 73"/>
                  <a:gd name="T33" fmla="*/ 0 h 79"/>
                  <a:gd name="T34" fmla="*/ 1 w 73"/>
                  <a:gd name="T35" fmla="*/ 0 h 79"/>
                  <a:gd name="T36" fmla="*/ 1 w 73"/>
                  <a:gd name="T37" fmla="*/ 0 h 79"/>
                  <a:gd name="T38" fmla="*/ 1 w 73"/>
                  <a:gd name="T39" fmla="*/ 0 h 79"/>
                  <a:gd name="T40" fmla="*/ 1 w 73"/>
                  <a:gd name="T41" fmla="*/ 0 h 79"/>
                  <a:gd name="T42" fmla="*/ 1 w 73"/>
                  <a:gd name="T43" fmla="*/ 0 h 79"/>
                  <a:gd name="T44" fmla="*/ 1 w 73"/>
                  <a:gd name="T45" fmla="*/ 0 h 79"/>
                  <a:gd name="T46" fmla="*/ 1 w 73"/>
                  <a:gd name="T47" fmla="*/ 0 h 79"/>
                  <a:gd name="T48" fmla="*/ 1 w 73"/>
                  <a:gd name="T49" fmla="*/ 0 h 79"/>
                  <a:gd name="T50" fmla="*/ 1 w 73"/>
                  <a:gd name="T51" fmla="*/ 0 h 79"/>
                  <a:gd name="T52" fmla="*/ 1 w 73"/>
                  <a:gd name="T53" fmla="*/ 0 h 79"/>
                  <a:gd name="T54" fmla="*/ 1 w 73"/>
                  <a:gd name="T55" fmla="*/ 0 h 79"/>
                  <a:gd name="T56" fmla="*/ 1 w 73"/>
                  <a:gd name="T57" fmla="*/ 0 h 79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73" h="79">
                    <a:moveTo>
                      <a:pt x="73" y="19"/>
                    </a:moveTo>
                    <a:lnTo>
                      <a:pt x="69" y="12"/>
                    </a:lnTo>
                    <a:lnTo>
                      <a:pt x="62" y="7"/>
                    </a:lnTo>
                    <a:lnTo>
                      <a:pt x="54" y="2"/>
                    </a:lnTo>
                    <a:lnTo>
                      <a:pt x="46" y="0"/>
                    </a:lnTo>
                    <a:lnTo>
                      <a:pt x="38" y="0"/>
                    </a:lnTo>
                    <a:lnTo>
                      <a:pt x="30" y="1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0" y="12"/>
                    </a:lnTo>
                    <a:lnTo>
                      <a:pt x="5" y="19"/>
                    </a:lnTo>
                    <a:lnTo>
                      <a:pt x="2" y="25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49"/>
                    </a:lnTo>
                    <a:lnTo>
                      <a:pt x="3" y="55"/>
                    </a:lnTo>
                    <a:lnTo>
                      <a:pt x="7" y="62"/>
                    </a:lnTo>
                    <a:lnTo>
                      <a:pt x="11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35" y="79"/>
                    </a:lnTo>
                    <a:lnTo>
                      <a:pt x="38" y="79"/>
                    </a:lnTo>
                    <a:lnTo>
                      <a:pt x="41" y="79"/>
                    </a:lnTo>
                    <a:lnTo>
                      <a:pt x="43" y="79"/>
                    </a:lnTo>
                    <a:lnTo>
                      <a:pt x="48" y="70"/>
                    </a:lnTo>
                    <a:lnTo>
                      <a:pt x="58" y="52"/>
                    </a:lnTo>
                    <a:lnTo>
                      <a:pt x="69" y="31"/>
                    </a:lnTo>
                    <a:lnTo>
                      <a:pt x="73" y="19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0321" name="Freeform 124"/>
              <p:cNvSpPr/>
              <p:nvPr/>
            </p:nvSpPr>
            <p:spPr bwMode="auto">
              <a:xfrm>
                <a:off x="3983" y="4266"/>
                <a:ext cx="31" cy="33"/>
              </a:xfrm>
              <a:custGeom>
                <a:avLst/>
                <a:gdLst>
                  <a:gd name="T0" fmla="*/ 1 w 61"/>
                  <a:gd name="T1" fmla="*/ 1 h 66"/>
                  <a:gd name="T2" fmla="*/ 1 w 61"/>
                  <a:gd name="T3" fmla="*/ 1 h 66"/>
                  <a:gd name="T4" fmla="*/ 1 w 61"/>
                  <a:gd name="T5" fmla="*/ 1 h 66"/>
                  <a:gd name="T6" fmla="*/ 1 w 61"/>
                  <a:gd name="T7" fmla="*/ 1 h 66"/>
                  <a:gd name="T8" fmla="*/ 1 w 61"/>
                  <a:gd name="T9" fmla="*/ 1 h 66"/>
                  <a:gd name="T10" fmla="*/ 1 w 61"/>
                  <a:gd name="T11" fmla="*/ 1 h 66"/>
                  <a:gd name="T12" fmla="*/ 1 w 61"/>
                  <a:gd name="T13" fmla="*/ 1 h 66"/>
                  <a:gd name="T14" fmla="*/ 1 w 61"/>
                  <a:gd name="T15" fmla="*/ 1 h 66"/>
                  <a:gd name="T16" fmla="*/ 1 w 61"/>
                  <a:gd name="T17" fmla="*/ 1 h 66"/>
                  <a:gd name="T18" fmla="*/ 1 w 61"/>
                  <a:gd name="T19" fmla="*/ 1 h 66"/>
                  <a:gd name="T20" fmla="*/ 1 w 61"/>
                  <a:gd name="T21" fmla="*/ 1 h 66"/>
                  <a:gd name="T22" fmla="*/ 1 w 61"/>
                  <a:gd name="T23" fmla="*/ 1 h 66"/>
                  <a:gd name="T24" fmla="*/ 1 w 61"/>
                  <a:gd name="T25" fmla="*/ 1 h 66"/>
                  <a:gd name="T26" fmla="*/ 1 w 61"/>
                  <a:gd name="T27" fmla="*/ 0 h 66"/>
                  <a:gd name="T28" fmla="*/ 1 w 61"/>
                  <a:gd name="T29" fmla="*/ 1 h 66"/>
                  <a:gd name="T30" fmla="*/ 1 w 61"/>
                  <a:gd name="T31" fmla="*/ 1 h 66"/>
                  <a:gd name="T32" fmla="*/ 0 w 61"/>
                  <a:gd name="T33" fmla="*/ 1 h 66"/>
                  <a:gd name="T34" fmla="*/ 1 w 61"/>
                  <a:gd name="T35" fmla="*/ 1 h 66"/>
                  <a:gd name="T36" fmla="*/ 1 w 61"/>
                  <a:gd name="T37" fmla="*/ 1 h 66"/>
                  <a:gd name="T38" fmla="*/ 1 w 61"/>
                  <a:gd name="T39" fmla="*/ 1 h 66"/>
                  <a:gd name="T40" fmla="*/ 1 w 61"/>
                  <a:gd name="T41" fmla="*/ 1 h 66"/>
                  <a:gd name="T42" fmla="*/ 1 w 61"/>
                  <a:gd name="T43" fmla="*/ 1 h 66"/>
                  <a:gd name="T44" fmla="*/ 1 w 61"/>
                  <a:gd name="T45" fmla="*/ 1 h 66"/>
                  <a:gd name="T46" fmla="*/ 1 w 61"/>
                  <a:gd name="T47" fmla="*/ 1 h 66"/>
                  <a:gd name="T48" fmla="*/ 1 w 61"/>
                  <a:gd name="T49" fmla="*/ 1 h 6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61" h="66">
                    <a:moveTo>
                      <a:pt x="53" y="66"/>
                    </a:moveTo>
                    <a:lnTo>
                      <a:pt x="57" y="61"/>
                    </a:lnTo>
                    <a:lnTo>
                      <a:pt x="59" y="56"/>
                    </a:lnTo>
                    <a:lnTo>
                      <a:pt x="60" y="52"/>
                    </a:lnTo>
                    <a:lnTo>
                      <a:pt x="61" y="47"/>
                    </a:lnTo>
                    <a:lnTo>
                      <a:pt x="61" y="39"/>
                    </a:lnTo>
                    <a:lnTo>
                      <a:pt x="60" y="31"/>
                    </a:lnTo>
                    <a:lnTo>
                      <a:pt x="58" y="24"/>
                    </a:lnTo>
                    <a:lnTo>
                      <a:pt x="55" y="17"/>
                    </a:lnTo>
                    <a:lnTo>
                      <a:pt x="50" y="11"/>
                    </a:lnTo>
                    <a:lnTo>
                      <a:pt x="43" y="7"/>
                    </a:lnTo>
                    <a:lnTo>
                      <a:pt x="36" y="3"/>
                    </a:lnTo>
                    <a:lnTo>
                      <a:pt x="29" y="1"/>
                    </a:lnTo>
                    <a:lnTo>
                      <a:pt x="21" y="0"/>
                    </a:lnTo>
                    <a:lnTo>
                      <a:pt x="13" y="1"/>
                    </a:lnTo>
                    <a:lnTo>
                      <a:pt x="6" y="3"/>
                    </a:lnTo>
                    <a:lnTo>
                      <a:pt x="0" y="7"/>
                    </a:lnTo>
                    <a:lnTo>
                      <a:pt x="2" y="9"/>
                    </a:lnTo>
                    <a:lnTo>
                      <a:pt x="5" y="14"/>
                    </a:lnTo>
                    <a:lnTo>
                      <a:pt x="11" y="22"/>
                    </a:lnTo>
                    <a:lnTo>
                      <a:pt x="19" y="31"/>
                    </a:lnTo>
                    <a:lnTo>
                      <a:pt x="27" y="41"/>
                    </a:lnTo>
                    <a:lnTo>
                      <a:pt x="35" y="51"/>
                    </a:lnTo>
                    <a:lnTo>
                      <a:pt x="44" y="59"/>
                    </a:lnTo>
                    <a:lnTo>
                      <a:pt x="53" y="66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0322" name="Freeform 125"/>
              <p:cNvSpPr/>
              <p:nvPr/>
            </p:nvSpPr>
            <p:spPr bwMode="auto">
              <a:xfrm>
                <a:off x="4852" y="4125"/>
                <a:ext cx="17" cy="17"/>
              </a:xfrm>
              <a:custGeom>
                <a:avLst/>
                <a:gdLst>
                  <a:gd name="T0" fmla="*/ 1 w 34"/>
                  <a:gd name="T1" fmla="*/ 1 h 34"/>
                  <a:gd name="T2" fmla="*/ 1 w 34"/>
                  <a:gd name="T3" fmla="*/ 1 h 34"/>
                  <a:gd name="T4" fmla="*/ 1 w 34"/>
                  <a:gd name="T5" fmla="*/ 1 h 34"/>
                  <a:gd name="T6" fmla="*/ 1 w 34"/>
                  <a:gd name="T7" fmla="*/ 1 h 34"/>
                  <a:gd name="T8" fmla="*/ 1 w 34"/>
                  <a:gd name="T9" fmla="*/ 1 h 34"/>
                  <a:gd name="T10" fmla="*/ 1 w 34"/>
                  <a:gd name="T11" fmla="*/ 1 h 34"/>
                  <a:gd name="T12" fmla="*/ 1 w 34"/>
                  <a:gd name="T13" fmla="*/ 1 h 34"/>
                  <a:gd name="T14" fmla="*/ 1 w 34"/>
                  <a:gd name="T15" fmla="*/ 1 h 34"/>
                  <a:gd name="T16" fmla="*/ 1 w 34"/>
                  <a:gd name="T17" fmla="*/ 1 h 34"/>
                  <a:gd name="T18" fmla="*/ 1 w 34"/>
                  <a:gd name="T19" fmla="*/ 0 h 34"/>
                  <a:gd name="T20" fmla="*/ 1 w 34"/>
                  <a:gd name="T21" fmla="*/ 1 h 34"/>
                  <a:gd name="T22" fmla="*/ 1 w 34"/>
                  <a:gd name="T23" fmla="*/ 1 h 34"/>
                  <a:gd name="T24" fmla="*/ 0 w 34"/>
                  <a:gd name="T25" fmla="*/ 1 h 34"/>
                  <a:gd name="T26" fmla="*/ 0 w 34"/>
                  <a:gd name="T27" fmla="*/ 1 h 34"/>
                  <a:gd name="T28" fmla="*/ 1 w 34"/>
                  <a:gd name="T29" fmla="*/ 1 h 34"/>
                  <a:gd name="T30" fmla="*/ 1 w 34"/>
                  <a:gd name="T31" fmla="*/ 1 h 34"/>
                  <a:gd name="T32" fmla="*/ 1 w 34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4">
                    <a:moveTo>
                      <a:pt x="12" y="34"/>
                    </a:moveTo>
                    <a:lnTo>
                      <a:pt x="19" y="34"/>
                    </a:lnTo>
                    <a:lnTo>
                      <a:pt x="24" y="33"/>
                    </a:lnTo>
                    <a:lnTo>
                      <a:pt x="29" y="28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2" y="10"/>
                    </a:lnTo>
                    <a:lnTo>
                      <a:pt x="28" y="5"/>
                    </a:lnTo>
                    <a:lnTo>
                      <a:pt x="22" y="2"/>
                    </a:lnTo>
                    <a:lnTo>
                      <a:pt x="15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6" y="30"/>
                    </a:lnTo>
                    <a:lnTo>
                      <a:pt x="12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0323" name="Freeform 126"/>
              <p:cNvSpPr/>
              <p:nvPr/>
            </p:nvSpPr>
            <p:spPr bwMode="auto">
              <a:xfrm>
                <a:off x="4885" y="4152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0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1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1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8" y="3"/>
                    </a:lnTo>
                    <a:lnTo>
                      <a:pt x="22" y="0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1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0324" name="Freeform 127"/>
              <p:cNvSpPr/>
              <p:nvPr/>
            </p:nvSpPr>
            <p:spPr bwMode="auto">
              <a:xfrm>
                <a:off x="4701" y="4202"/>
                <a:ext cx="17" cy="17"/>
              </a:xfrm>
              <a:custGeom>
                <a:avLst/>
                <a:gdLst>
                  <a:gd name="T0" fmla="*/ 1 w 34"/>
                  <a:gd name="T1" fmla="*/ 1 h 33"/>
                  <a:gd name="T2" fmla="*/ 1 w 34"/>
                  <a:gd name="T3" fmla="*/ 1 h 33"/>
                  <a:gd name="T4" fmla="*/ 1 w 34"/>
                  <a:gd name="T5" fmla="*/ 1 h 33"/>
                  <a:gd name="T6" fmla="*/ 1 w 34"/>
                  <a:gd name="T7" fmla="*/ 1 h 33"/>
                  <a:gd name="T8" fmla="*/ 1 w 34"/>
                  <a:gd name="T9" fmla="*/ 1 h 33"/>
                  <a:gd name="T10" fmla="*/ 1 w 34"/>
                  <a:gd name="T11" fmla="*/ 1 h 33"/>
                  <a:gd name="T12" fmla="*/ 1 w 34"/>
                  <a:gd name="T13" fmla="*/ 1 h 33"/>
                  <a:gd name="T14" fmla="*/ 1 w 34"/>
                  <a:gd name="T15" fmla="*/ 1 h 33"/>
                  <a:gd name="T16" fmla="*/ 1 w 34"/>
                  <a:gd name="T17" fmla="*/ 1 h 33"/>
                  <a:gd name="T18" fmla="*/ 1 w 34"/>
                  <a:gd name="T19" fmla="*/ 0 h 33"/>
                  <a:gd name="T20" fmla="*/ 1 w 34"/>
                  <a:gd name="T21" fmla="*/ 1 h 33"/>
                  <a:gd name="T22" fmla="*/ 1 w 34"/>
                  <a:gd name="T23" fmla="*/ 1 h 33"/>
                  <a:gd name="T24" fmla="*/ 1 w 34"/>
                  <a:gd name="T25" fmla="*/ 1 h 33"/>
                  <a:gd name="T26" fmla="*/ 0 w 34"/>
                  <a:gd name="T27" fmla="*/ 1 h 33"/>
                  <a:gd name="T28" fmla="*/ 1 w 34"/>
                  <a:gd name="T29" fmla="*/ 1 h 33"/>
                  <a:gd name="T30" fmla="*/ 1 w 34"/>
                  <a:gd name="T31" fmla="*/ 1 h 33"/>
                  <a:gd name="T32" fmla="*/ 1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3"/>
                    </a:moveTo>
                    <a:lnTo>
                      <a:pt x="19" y="33"/>
                    </a:lnTo>
                    <a:lnTo>
                      <a:pt x="25" y="32"/>
                    </a:lnTo>
                    <a:lnTo>
                      <a:pt x="29" y="28"/>
                    </a:lnTo>
                    <a:lnTo>
                      <a:pt x="33" y="22"/>
                    </a:lnTo>
                    <a:lnTo>
                      <a:pt x="34" y="16"/>
                    </a:lnTo>
                    <a:lnTo>
                      <a:pt x="33" y="9"/>
                    </a:lnTo>
                    <a:lnTo>
                      <a:pt x="28" y="5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10" y="2"/>
                    </a:lnTo>
                    <a:lnTo>
                      <a:pt x="5" y="6"/>
                    </a:lnTo>
                    <a:lnTo>
                      <a:pt x="2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30"/>
                    </a:lnTo>
                    <a:lnTo>
                      <a:pt x="12" y="3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0325" name="Freeform 128"/>
              <p:cNvSpPr/>
              <p:nvPr/>
            </p:nvSpPr>
            <p:spPr bwMode="auto">
              <a:xfrm>
                <a:off x="4742" y="4201"/>
                <a:ext cx="16" cy="17"/>
              </a:xfrm>
              <a:custGeom>
                <a:avLst/>
                <a:gdLst>
                  <a:gd name="T0" fmla="*/ 0 w 34"/>
                  <a:gd name="T1" fmla="*/ 1 h 33"/>
                  <a:gd name="T2" fmla="*/ 0 w 34"/>
                  <a:gd name="T3" fmla="*/ 1 h 33"/>
                  <a:gd name="T4" fmla="*/ 0 w 34"/>
                  <a:gd name="T5" fmla="*/ 1 h 33"/>
                  <a:gd name="T6" fmla="*/ 0 w 34"/>
                  <a:gd name="T7" fmla="*/ 1 h 33"/>
                  <a:gd name="T8" fmla="*/ 0 w 34"/>
                  <a:gd name="T9" fmla="*/ 1 h 33"/>
                  <a:gd name="T10" fmla="*/ 0 w 34"/>
                  <a:gd name="T11" fmla="*/ 1 h 33"/>
                  <a:gd name="T12" fmla="*/ 0 w 34"/>
                  <a:gd name="T13" fmla="*/ 1 h 33"/>
                  <a:gd name="T14" fmla="*/ 0 w 34"/>
                  <a:gd name="T15" fmla="*/ 1 h 33"/>
                  <a:gd name="T16" fmla="*/ 0 w 34"/>
                  <a:gd name="T17" fmla="*/ 1 h 33"/>
                  <a:gd name="T18" fmla="*/ 0 w 34"/>
                  <a:gd name="T19" fmla="*/ 0 h 33"/>
                  <a:gd name="T20" fmla="*/ 0 w 34"/>
                  <a:gd name="T21" fmla="*/ 1 h 33"/>
                  <a:gd name="T22" fmla="*/ 0 w 34"/>
                  <a:gd name="T23" fmla="*/ 1 h 33"/>
                  <a:gd name="T24" fmla="*/ 0 w 34"/>
                  <a:gd name="T25" fmla="*/ 1 h 33"/>
                  <a:gd name="T26" fmla="*/ 0 w 34"/>
                  <a:gd name="T27" fmla="*/ 1 h 33"/>
                  <a:gd name="T28" fmla="*/ 0 w 34"/>
                  <a:gd name="T29" fmla="*/ 1 h 33"/>
                  <a:gd name="T30" fmla="*/ 0 w 34"/>
                  <a:gd name="T31" fmla="*/ 1 h 33"/>
                  <a:gd name="T32" fmla="*/ 0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2"/>
                    </a:moveTo>
                    <a:lnTo>
                      <a:pt x="19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1" y="9"/>
                    </a:lnTo>
                    <a:lnTo>
                      <a:pt x="28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0326" name="Freeform 129"/>
              <p:cNvSpPr/>
              <p:nvPr/>
            </p:nvSpPr>
            <p:spPr bwMode="auto">
              <a:xfrm>
                <a:off x="4782" y="4209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1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5" y="29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0327" name="Freeform 130"/>
              <p:cNvSpPr/>
              <p:nvPr/>
            </p:nvSpPr>
            <p:spPr bwMode="auto">
              <a:xfrm>
                <a:off x="4820" y="4226"/>
                <a:ext cx="17" cy="17"/>
              </a:xfrm>
              <a:custGeom>
                <a:avLst/>
                <a:gdLst>
                  <a:gd name="T0" fmla="*/ 1 w 33"/>
                  <a:gd name="T1" fmla="*/ 1 h 34"/>
                  <a:gd name="T2" fmla="*/ 1 w 33"/>
                  <a:gd name="T3" fmla="*/ 1 h 34"/>
                  <a:gd name="T4" fmla="*/ 1 w 33"/>
                  <a:gd name="T5" fmla="*/ 1 h 34"/>
                  <a:gd name="T6" fmla="*/ 1 w 33"/>
                  <a:gd name="T7" fmla="*/ 1 h 34"/>
                  <a:gd name="T8" fmla="*/ 1 w 33"/>
                  <a:gd name="T9" fmla="*/ 1 h 34"/>
                  <a:gd name="T10" fmla="*/ 1 w 33"/>
                  <a:gd name="T11" fmla="*/ 1 h 34"/>
                  <a:gd name="T12" fmla="*/ 1 w 33"/>
                  <a:gd name="T13" fmla="*/ 1 h 34"/>
                  <a:gd name="T14" fmla="*/ 1 w 33"/>
                  <a:gd name="T15" fmla="*/ 1 h 34"/>
                  <a:gd name="T16" fmla="*/ 1 w 33"/>
                  <a:gd name="T17" fmla="*/ 1 h 34"/>
                  <a:gd name="T18" fmla="*/ 1 w 33"/>
                  <a:gd name="T19" fmla="*/ 0 h 34"/>
                  <a:gd name="T20" fmla="*/ 1 w 33"/>
                  <a:gd name="T21" fmla="*/ 1 h 34"/>
                  <a:gd name="T22" fmla="*/ 1 w 33"/>
                  <a:gd name="T23" fmla="*/ 1 h 34"/>
                  <a:gd name="T24" fmla="*/ 1 w 33"/>
                  <a:gd name="T25" fmla="*/ 1 h 34"/>
                  <a:gd name="T26" fmla="*/ 0 w 33"/>
                  <a:gd name="T27" fmla="*/ 1 h 34"/>
                  <a:gd name="T28" fmla="*/ 1 w 33"/>
                  <a:gd name="T29" fmla="*/ 1 h 34"/>
                  <a:gd name="T30" fmla="*/ 1 w 33"/>
                  <a:gd name="T31" fmla="*/ 1 h 34"/>
                  <a:gd name="T32" fmla="*/ 1 w 33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4">
                    <a:moveTo>
                      <a:pt x="11" y="34"/>
                    </a:moveTo>
                    <a:lnTo>
                      <a:pt x="18" y="34"/>
                    </a:lnTo>
                    <a:lnTo>
                      <a:pt x="24" y="33"/>
                    </a:lnTo>
                    <a:lnTo>
                      <a:pt x="30" y="28"/>
                    </a:lnTo>
                    <a:lnTo>
                      <a:pt x="33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7" y="5"/>
                    </a:lnTo>
                    <a:lnTo>
                      <a:pt x="22" y="1"/>
                    </a:lnTo>
                    <a:lnTo>
                      <a:pt x="16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1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5" y="30"/>
                    </a:lnTo>
                    <a:lnTo>
                      <a:pt x="11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0328" name="Freeform 131"/>
              <p:cNvSpPr/>
              <p:nvPr/>
            </p:nvSpPr>
            <p:spPr bwMode="auto">
              <a:xfrm>
                <a:off x="4853" y="4250"/>
                <a:ext cx="16" cy="16"/>
              </a:xfrm>
              <a:custGeom>
                <a:avLst/>
                <a:gdLst>
                  <a:gd name="T0" fmla="*/ 0 w 33"/>
                  <a:gd name="T1" fmla="*/ 0 h 33"/>
                  <a:gd name="T2" fmla="*/ 0 w 33"/>
                  <a:gd name="T3" fmla="*/ 0 h 33"/>
                  <a:gd name="T4" fmla="*/ 0 w 33"/>
                  <a:gd name="T5" fmla="*/ 0 h 33"/>
                  <a:gd name="T6" fmla="*/ 0 w 33"/>
                  <a:gd name="T7" fmla="*/ 0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0 h 33"/>
                  <a:gd name="T14" fmla="*/ 0 w 33"/>
                  <a:gd name="T15" fmla="*/ 0 h 33"/>
                  <a:gd name="T16" fmla="*/ 0 w 33"/>
                  <a:gd name="T17" fmla="*/ 0 h 33"/>
                  <a:gd name="T18" fmla="*/ 0 w 33"/>
                  <a:gd name="T19" fmla="*/ 0 h 33"/>
                  <a:gd name="T20" fmla="*/ 0 w 33"/>
                  <a:gd name="T21" fmla="*/ 0 h 33"/>
                  <a:gd name="T22" fmla="*/ 0 w 33"/>
                  <a:gd name="T23" fmla="*/ 0 h 33"/>
                  <a:gd name="T24" fmla="*/ 0 w 33"/>
                  <a:gd name="T25" fmla="*/ 0 h 33"/>
                  <a:gd name="T26" fmla="*/ 0 w 33"/>
                  <a:gd name="T27" fmla="*/ 0 h 33"/>
                  <a:gd name="T28" fmla="*/ 0 w 33"/>
                  <a:gd name="T29" fmla="*/ 0 h 33"/>
                  <a:gd name="T30" fmla="*/ 0 w 33"/>
                  <a:gd name="T31" fmla="*/ 0 h 33"/>
                  <a:gd name="T32" fmla="*/ 0 w 33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2" y="32"/>
                    </a:moveTo>
                    <a:lnTo>
                      <a:pt x="18" y="33"/>
                    </a:lnTo>
                    <a:lnTo>
                      <a:pt x="25" y="32"/>
                    </a:lnTo>
                    <a:lnTo>
                      <a:pt x="29" y="27"/>
                    </a:lnTo>
                    <a:lnTo>
                      <a:pt x="33" y="21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1" y="1"/>
                    </a:lnTo>
                    <a:lnTo>
                      <a:pt x="15" y="0"/>
                    </a:lnTo>
                    <a:lnTo>
                      <a:pt x="8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0329" name="Freeform 132"/>
              <p:cNvSpPr/>
              <p:nvPr/>
            </p:nvSpPr>
            <p:spPr bwMode="auto">
              <a:xfrm>
                <a:off x="4680" y="4230"/>
                <a:ext cx="188" cy="72"/>
              </a:xfrm>
              <a:custGeom>
                <a:avLst/>
                <a:gdLst>
                  <a:gd name="T0" fmla="*/ 1 w 376"/>
                  <a:gd name="T1" fmla="*/ 1 h 144"/>
                  <a:gd name="T2" fmla="*/ 1 w 376"/>
                  <a:gd name="T3" fmla="*/ 1 h 144"/>
                  <a:gd name="T4" fmla="*/ 1 w 376"/>
                  <a:gd name="T5" fmla="*/ 1 h 144"/>
                  <a:gd name="T6" fmla="*/ 1 w 376"/>
                  <a:gd name="T7" fmla="*/ 1 h 144"/>
                  <a:gd name="T8" fmla="*/ 1 w 376"/>
                  <a:gd name="T9" fmla="*/ 1 h 144"/>
                  <a:gd name="T10" fmla="*/ 1 w 376"/>
                  <a:gd name="T11" fmla="*/ 1 h 144"/>
                  <a:gd name="T12" fmla="*/ 1 w 376"/>
                  <a:gd name="T13" fmla="*/ 1 h 144"/>
                  <a:gd name="T14" fmla="*/ 1 w 376"/>
                  <a:gd name="T15" fmla="*/ 1 h 144"/>
                  <a:gd name="T16" fmla="*/ 1 w 376"/>
                  <a:gd name="T17" fmla="*/ 1 h 144"/>
                  <a:gd name="T18" fmla="*/ 1 w 376"/>
                  <a:gd name="T19" fmla="*/ 1 h 144"/>
                  <a:gd name="T20" fmla="*/ 1 w 376"/>
                  <a:gd name="T21" fmla="*/ 1 h 144"/>
                  <a:gd name="T22" fmla="*/ 1 w 376"/>
                  <a:gd name="T23" fmla="*/ 1 h 144"/>
                  <a:gd name="T24" fmla="*/ 1 w 376"/>
                  <a:gd name="T25" fmla="*/ 1 h 144"/>
                  <a:gd name="T26" fmla="*/ 1 w 376"/>
                  <a:gd name="T27" fmla="*/ 1 h 144"/>
                  <a:gd name="T28" fmla="*/ 1 w 376"/>
                  <a:gd name="T29" fmla="*/ 1 h 144"/>
                  <a:gd name="T30" fmla="*/ 1 w 376"/>
                  <a:gd name="T31" fmla="*/ 1 h 144"/>
                  <a:gd name="T32" fmla="*/ 1 w 376"/>
                  <a:gd name="T33" fmla="*/ 1 h 144"/>
                  <a:gd name="T34" fmla="*/ 1 w 376"/>
                  <a:gd name="T35" fmla="*/ 1 h 144"/>
                  <a:gd name="T36" fmla="*/ 1 w 376"/>
                  <a:gd name="T37" fmla="*/ 1 h 144"/>
                  <a:gd name="T38" fmla="*/ 1 w 376"/>
                  <a:gd name="T39" fmla="*/ 0 h 144"/>
                  <a:gd name="T40" fmla="*/ 1 w 376"/>
                  <a:gd name="T41" fmla="*/ 1 h 144"/>
                  <a:gd name="T42" fmla="*/ 1 w 376"/>
                  <a:gd name="T43" fmla="*/ 1 h 144"/>
                  <a:gd name="T44" fmla="*/ 1 w 376"/>
                  <a:gd name="T45" fmla="*/ 1 h 144"/>
                  <a:gd name="T46" fmla="*/ 1 w 376"/>
                  <a:gd name="T47" fmla="*/ 1 h 144"/>
                  <a:gd name="T48" fmla="*/ 0 w 376"/>
                  <a:gd name="T49" fmla="*/ 1 h 144"/>
                  <a:gd name="T50" fmla="*/ 1 w 376"/>
                  <a:gd name="T51" fmla="*/ 1 h 144"/>
                  <a:gd name="T52" fmla="*/ 1 w 376"/>
                  <a:gd name="T53" fmla="*/ 1 h 144"/>
                  <a:gd name="T54" fmla="*/ 1 w 376"/>
                  <a:gd name="T55" fmla="*/ 1 h 144"/>
                  <a:gd name="T56" fmla="*/ 1 w 376"/>
                  <a:gd name="T57" fmla="*/ 1 h 144"/>
                  <a:gd name="T58" fmla="*/ 1 w 376"/>
                  <a:gd name="T59" fmla="*/ 1 h 144"/>
                  <a:gd name="T60" fmla="*/ 1 w 376"/>
                  <a:gd name="T61" fmla="*/ 1 h 144"/>
                  <a:gd name="T62" fmla="*/ 1 w 376"/>
                  <a:gd name="T63" fmla="*/ 1 h 144"/>
                  <a:gd name="T64" fmla="*/ 1 w 376"/>
                  <a:gd name="T65" fmla="*/ 1 h 144"/>
                  <a:gd name="T66" fmla="*/ 1 w 376"/>
                  <a:gd name="T67" fmla="*/ 1 h 144"/>
                  <a:gd name="T68" fmla="*/ 1 w 376"/>
                  <a:gd name="T69" fmla="*/ 1 h 144"/>
                  <a:gd name="T70" fmla="*/ 1 w 376"/>
                  <a:gd name="T71" fmla="*/ 1 h 144"/>
                  <a:gd name="T72" fmla="*/ 1 w 376"/>
                  <a:gd name="T73" fmla="*/ 1 h 144"/>
                  <a:gd name="T74" fmla="*/ 1 w 376"/>
                  <a:gd name="T75" fmla="*/ 1 h 144"/>
                  <a:gd name="T76" fmla="*/ 1 w 376"/>
                  <a:gd name="T77" fmla="*/ 1 h 144"/>
                  <a:gd name="T78" fmla="*/ 1 w 376"/>
                  <a:gd name="T79" fmla="*/ 1 h 144"/>
                  <a:gd name="T80" fmla="*/ 1 w 376"/>
                  <a:gd name="T81" fmla="*/ 1 h 144"/>
                  <a:gd name="T82" fmla="*/ 1 w 376"/>
                  <a:gd name="T83" fmla="*/ 1 h 144"/>
                  <a:gd name="T84" fmla="*/ 1 w 376"/>
                  <a:gd name="T85" fmla="*/ 1 h 144"/>
                  <a:gd name="T86" fmla="*/ 1 w 376"/>
                  <a:gd name="T87" fmla="*/ 1 h 144"/>
                  <a:gd name="T88" fmla="*/ 1 w 376"/>
                  <a:gd name="T89" fmla="*/ 1 h 144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376" h="144">
                    <a:moveTo>
                      <a:pt x="340" y="144"/>
                    </a:moveTo>
                    <a:lnTo>
                      <a:pt x="344" y="141"/>
                    </a:lnTo>
                    <a:lnTo>
                      <a:pt x="349" y="137"/>
                    </a:lnTo>
                    <a:lnTo>
                      <a:pt x="353" y="134"/>
                    </a:lnTo>
                    <a:lnTo>
                      <a:pt x="358" y="130"/>
                    </a:lnTo>
                    <a:lnTo>
                      <a:pt x="363" y="127"/>
                    </a:lnTo>
                    <a:lnTo>
                      <a:pt x="367" y="122"/>
                    </a:lnTo>
                    <a:lnTo>
                      <a:pt x="372" y="119"/>
                    </a:lnTo>
                    <a:lnTo>
                      <a:pt x="376" y="114"/>
                    </a:lnTo>
                    <a:lnTo>
                      <a:pt x="358" y="95"/>
                    </a:lnTo>
                    <a:lnTo>
                      <a:pt x="337" y="76"/>
                    </a:lnTo>
                    <a:lnTo>
                      <a:pt x="314" y="60"/>
                    </a:lnTo>
                    <a:lnTo>
                      <a:pt x="291" y="46"/>
                    </a:lnTo>
                    <a:lnTo>
                      <a:pt x="266" y="34"/>
                    </a:lnTo>
                    <a:lnTo>
                      <a:pt x="239" y="23"/>
                    </a:lnTo>
                    <a:lnTo>
                      <a:pt x="213" y="15"/>
                    </a:lnTo>
                    <a:lnTo>
                      <a:pt x="186" y="9"/>
                    </a:lnTo>
                    <a:lnTo>
                      <a:pt x="160" y="5"/>
                    </a:lnTo>
                    <a:lnTo>
                      <a:pt x="133" y="1"/>
                    </a:lnTo>
                    <a:lnTo>
                      <a:pt x="108" y="0"/>
                    </a:lnTo>
                    <a:lnTo>
                      <a:pt x="83" y="1"/>
                    </a:lnTo>
                    <a:lnTo>
                      <a:pt x="60" y="4"/>
                    </a:lnTo>
                    <a:lnTo>
                      <a:pt x="38" y="7"/>
                    </a:lnTo>
                    <a:lnTo>
                      <a:pt x="17" y="13"/>
                    </a:lnTo>
                    <a:lnTo>
                      <a:pt x="0" y="20"/>
                    </a:lnTo>
                    <a:lnTo>
                      <a:pt x="4" y="32"/>
                    </a:lnTo>
                    <a:lnTo>
                      <a:pt x="9" y="45"/>
                    </a:lnTo>
                    <a:lnTo>
                      <a:pt x="15" y="58"/>
                    </a:lnTo>
                    <a:lnTo>
                      <a:pt x="21" y="69"/>
                    </a:lnTo>
                    <a:lnTo>
                      <a:pt x="40" y="60"/>
                    </a:lnTo>
                    <a:lnTo>
                      <a:pt x="61" y="54"/>
                    </a:lnTo>
                    <a:lnTo>
                      <a:pt x="83" y="50"/>
                    </a:lnTo>
                    <a:lnTo>
                      <a:pt x="106" y="47"/>
                    </a:lnTo>
                    <a:lnTo>
                      <a:pt x="128" y="47"/>
                    </a:lnTo>
                    <a:lnTo>
                      <a:pt x="151" y="49"/>
                    </a:lnTo>
                    <a:lnTo>
                      <a:pt x="174" y="52"/>
                    </a:lnTo>
                    <a:lnTo>
                      <a:pt x="197" y="58"/>
                    </a:lnTo>
                    <a:lnTo>
                      <a:pt x="219" y="65"/>
                    </a:lnTo>
                    <a:lnTo>
                      <a:pt x="241" y="73"/>
                    </a:lnTo>
                    <a:lnTo>
                      <a:pt x="261" y="82"/>
                    </a:lnTo>
                    <a:lnTo>
                      <a:pt x="280" y="92"/>
                    </a:lnTo>
                    <a:lnTo>
                      <a:pt x="298" y="104"/>
                    </a:lnTo>
                    <a:lnTo>
                      <a:pt x="314" y="117"/>
                    </a:lnTo>
                    <a:lnTo>
                      <a:pt x="328" y="130"/>
                    </a:lnTo>
                    <a:lnTo>
                      <a:pt x="340" y="144"/>
                    </a:lnTo>
                    <a:close/>
                  </a:path>
                </a:pathLst>
              </a:custGeom>
              <a:solidFill>
                <a:srgbClr val="D100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0330" name="Freeform 133"/>
              <p:cNvSpPr/>
              <p:nvPr/>
            </p:nvSpPr>
            <p:spPr bwMode="auto">
              <a:xfrm>
                <a:off x="3482" y="4271"/>
                <a:ext cx="1433" cy="69"/>
              </a:xfrm>
              <a:custGeom>
                <a:avLst/>
                <a:gdLst>
                  <a:gd name="T0" fmla="*/ 0 w 2868"/>
                  <a:gd name="T1" fmla="*/ 1 h 137"/>
                  <a:gd name="T2" fmla="*/ 0 w 2868"/>
                  <a:gd name="T3" fmla="*/ 0 h 137"/>
                  <a:gd name="T4" fmla="*/ 0 w 2868"/>
                  <a:gd name="T5" fmla="*/ 0 h 137"/>
                  <a:gd name="T6" fmla="*/ 0 w 2868"/>
                  <a:gd name="T7" fmla="*/ 1 h 137"/>
                  <a:gd name="T8" fmla="*/ 0 w 2868"/>
                  <a:gd name="T9" fmla="*/ 1 h 1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868" h="137">
                    <a:moveTo>
                      <a:pt x="2868" y="134"/>
                    </a:moveTo>
                    <a:lnTo>
                      <a:pt x="2868" y="0"/>
                    </a:lnTo>
                    <a:lnTo>
                      <a:pt x="0" y="0"/>
                    </a:lnTo>
                    <a:lnTo>
                      <a:pt x="7" y="137"/>
                    </a:lnTo>
                    <a:lnTo>
                      <a:pt x="2868" y="134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0331" name="Freeform 134"/>
              <p:cNvSpPr/>
              <p:nvPr/>
            </p:nvSpPr>
            <p:spPr bwMode="auto">
              <a:xfrm>
                <a:off x="3452" y="4178"/>
                <a:ext cx="202" cy="140"/>
              </a:xfrm>
              <a:custGeom>
                <a:avLst/>
                <a:gdLst>
                  <a:gd name="T0" fmla="*/ 1 w 404"/>
                  <a:gd name="T1" fmla="*/ 0 h 281"/>
                  <a:gd name="T2" fmla="*/ 1 w 404"/>
                  <a:gd name="T3" fmla="*/ 0 h 281"/>
                  <a:gd name="T4" fmla="*/ 1 w 404"/>
                  <a:gd name="T5" fmla="*/ 0 h 281"/>
                  <a:gd name="T6" fmla="*/ 1 w 404"/>
                  <a:gd name="T7" fmla="*/ 0 h 281"/>
                  <a:gd name="T8" fmla="*/ 1 w 404"/>
                  <a:gd name="T9" fmla="*/ 0 h 281"/>
                  <a:gd name="T10" fmla="*/ 1 w 404"/>
                  <a:gd name="T11" fmla="*/ 0 h 281"/>
                  <a:gd name="T12" fmla="*/ 1 w 404"/>
                  <a:gd name="T13" fmla="*/ 0 h 281"/>
                  <a:gd name="T14" fmla="*/ 1 w 404"/>
                  <a:gd name="T15" fmla="*/ 0 h 281"/>
                  <a:gd name="T16" fmla="*/ 1 w 404"/>
                  <a:gd name="T17" fmla="*/ 0 h 281"/>
                  <a:gd name="T18" fmla="*/ 1 w 404"/>
                  <a:gd name="T19" fmla="*/ 0 h 281"/>
                  <a:gd name="T20" fmla="*/ 1 w 404"/>
                  <a:gd name="T21" fmla="*/ 0 h 281"/>
                  <a:gd name="T22" fmla="*/ 1 w 404"/>
                  <a:gd name="T23" fmla="*/ 0 h 281"/>
                  <a:gd name="T24" fmla="*/ 1 w 404"/>
                  <a:gd name="T25" fmla="*/ 0 h 281"/>
                  <a:gd name="T26" fmla="*/ 1 w 404"/>
                  <a:gd name="T27" fmla="*/ 0 h 281"/>
                  <a:gd name="T28" fmla="*/ 1 w 404"/>
                  <a:gd name="T29" fmla="*/ 0 h 281"/>
                  <a:gd name="T30" fmla="*/ 1 w 404"/>
                  <a:gd name="T31" fmla="*/ 0 h 281"/>
                  <a:gd name="T32" fmla="*/ 1 w 404"/>
                  <a:gd name="T33" fmla="*/ 0 h 281"/>
                  <a:gd name="T34" fmla="*/ 1 w 404"/>
                  <a:gd name="T35" fmla="*/ 0 h 281"/>
                  <a:gd name="T36" fmla="*/ 1 w 404"/>
                  <a:gd name="T37" fmla="*/ 0 h 281"/>
                  <a:gd name="T38" fmla="*/ 1 w 404"/>
                  <a:gd name="T39" fmla="*/ 0 h 281"/>
                  <a:gd name="T40" fmla="*/ 1 w 404"/>
                  <a:gd name="T41" fmla="*/ 0 h 281"/>
                  <a:gd name="T42" fmla="*/ 1 w 404"/>
                  <a:gd name="T43" fmla="*/ 0 h 281"/>
                  <a:gd name="T44" fmla="*/ 1 w 404"/>
                  <a:gd name="T45" fmla="*/ 0 h 281"/>
                  <a:gd name="T46" fmla="*/ 1 w 404"/>
                  <a:gd name="T47" fmla="*/ 0 h 281"/>
                  <a:gd name="T48" fmla="*/ 1 w 404"/>
                  <a:gd name="T49" fmla="*/ 0 h 281"/>
                  <a:gd name="T50" fmla="*/ 1 w 404"/>
                  <a:gd name="T51" fmla="*/ 0 h 281"/>
                  <a:gd name="T52" fmla="*/ 1 w 404"/>
                  <a:gd name="T53" fmla="*/ 0 h 281"/>
                  <a:gd name="T54" fmla="*/ 1 w 404"/>
                  <a:gd name="T55" fmla="*/ 0 h 281"/>
                  <a:gd name="T56" fmla="*/ 1 w 404"/>
                  <a:gd name="T57" fmla="*/ 0 h 281"/>
                  <a:gd name="T58" fmla="*/ 1 w 404"/>
                  <a:gd name="T59" fmla="*/ 0 h 281"/>
                  <a:gd name="T60" fmla="*/ 1 w 404"/>
                  <a:gd name="T61" fmla="*/ 0 h 281"/>
                  <a:gd name="T62" fmla="*/ 1 w 404"/>
                  <a:gd name="T63" fmla="*/ 0 h 281"/>
                  <a:gd name="T64" fmla="*/ 1 w 404"/>
                  <a:gd name="T65" fmla="*/ 0 h 281"/>
                  <a:gd name="T66" fmla="*/ 1 w 404"/>
                  <a:gd name="T67" fmla="*/ 0 h 281"/>
                  <a:gd name="T68" fmla="*/ 1 w 404"/>
                  <a:gd name="T69" fmla="*/ 0 h 281"/>
                  <a:gd name="T70" fmla="*/ 1 w 404"/>
                  <a:gd name="T71" fmla="*/ 0 h 281"/>
                  <a:gd name="T72" fmla="*/ 1 w 404"/>
                  <a:gd name="T73" fmla="*/ 0 h 281"/>
                  <a:gd name="T74" fmla="*/ 1 w 404"/>
                  <a:gd name="T75" fmla="*/ 0 h 281"/>
                  <a:gd name="T76" fmla="*/ 1 w 404"/>
                  <a:gd name="T77" fmla="*/ 0 h 281"/>
                  <a:gd name="T78" fmla="*/ 1 w 404"/>
                  <a:gd name="T79" fmla="*/ 0 h 281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4" h="281">
                    <a:moveTo>
                      <a:pt x="339" y="270"/>
                    </a:moveTo>
                    <a:lnTo>
                      <a:pt x="323" y="270"/>
                    </a:lnTo>
                    <a:lnTo>
                      <a:pt x="306" y="271"/>
                    </a:lnTo>
                    <a:lnTo>
                      <a:pt x="290" y="271"/>
                    </a:lnTo>
                    <a:lnTo>
                      <a:pt x="274" y="271"/>
                    </a:lnTo>
                    <a:lnTo>
                      <a:pt x="258" y="273"/>
                    </a:lnTo>
                    <a:lnTo>
                      <a:pt x="241" y="273"/>
                    </a:lnTo>
                    <a:lnTo>
                      <a:pt x="225" y="274"/>
                    </a:lnTo>
                    <a:lnTo>
                      <a:pt x="209" y="274"/>
                    </a:lnTo>
                    <a:lnTo>
                      <a:pt x="194" y="275"/>
                    </a:lnTo>
                    <a:lnTo>
                      <a:pt x="178" y="276"/>
                    </a:lnTo>
                    <a:lnTo>
                      <a:pt x="163" y="276"/>
                    </a:lnTo>
                    <a:lnTo>
                      <a:pt x="148" y="277"/>
                    </a:lnTo>
                    <a:lnTo>
                      <a:pt x="133" y="278"/>
                    </a:lnTo>
                    <a:lnTo>
                      <a:pt x="118" y="279"/>
                    </a:lnTo>
                    <a:lnTo>
                      <a:pt x="103" y="279"/>
                    </a:lnTo>
                    <a:lnTo>
                      <a:pt x="89" y="281"/>
                    </a:lnTo>
                    <a:lnTo>
                      <a:pt x="86" y="258"/>
                    </a:lnTo>
                    <a:lnTo>
                      <a:pt x="80" y="233"/>
                    </a:lnTo>
                    <a:lnTo>
                      <a:pt x="72" y="209"/>
                    </a:lnTo>
                    <a:lnTo>
                      <a:pt x="62" y="185"/>
                    </a:lnTo>
                    <a:lnTo>
                      <a:pt x="49" y="163"/>
                    </a:lnTo>
                    <a:lnTo>
                      <a:pt x="34" y="142"/>
                    </a:lnTo>
                    <a:lnTo>
                      <a:pt x="18" y="125"/>
                    </a:lnTo>
                    <a:lnTo>
                      <a:pt x="0" y="112"/>
                    </a:lnTo>
                    <a:lnTo>
                      <a:pt x="20" y="118"/>
                    </a:lnTo>
                    <a:lnTo>
                      <a:pt x="40" y="127"/>
                    </a:lnTo>
                    <a:lnTo>
                      <a:pt x="57" y="139"/>
                    </a:lnTo>
                    <a:lnTo>
                      <a:pt x="73" y="155"/>
                    </a:lnTo>
                    <a:lnTo>
                      <a:pt x="89" y="173"/>
                    </a:lnTo>
                    <a:lnTo>
                      <a:pt x="103" y="196"/>
                    </a:lnTo>
                    <a:lnTo>
                      <a:pt x="118" y="223"/>
                    </a:lnTo>
                    <a:lnTo>
                      <a:pt x="133" y="254"/>
                    </a:lnTo>
                    <a:lnTo>
                      <a:pt x="140" y="223"/>
                    </a:lnTo>
                    <a:lnTo>
                      <a:pt x="142" y="188"/>
                    </a:lnTo>
                    <a:lnTo>
                      <a:pt x="142" y="153"/>
                    </a:lnTo>
                    <a:lnTo>
                      <a:pt x="139" y="116"/>
                    </a:lnTo>
                    <a:lnTo>
                      <a:pt x="133" y="81"/>
                    </a:lnTo>
                    <a:lnTo>
                      <a:pt x="125" y="50"/>
                    </a:lnTo>
                    <a:lnTo>
                      <a:pt x="115" y="23"/>
                    </a:lnTo>
                    <a:lnTo>
                      <a:pt x="102" y="5"/>
                    </a:lnTo>
                    <a:lnTo>
                      <a:pt x="121" y="18"/>
                    </a:lnTo>
                    <a:lnTo>
                      <a:pt x="140" y="34"/>
                    </a:lnTo>
                    <a:lnTo>
                      <a:pt x="157" y="53"/>
                    </a:lnTo>
                    <a:lnTo>
                      <a:pt x="174" y="78"/>
                    </a:lnTo>
                    <a:lnTo>
                      <a:pt x="188" y="106"/>
                    </a:lnTo>
                    <a:lnTo>
                      <a:pt x="201" y="141"/>
                    </a:lnTo>
                    <a:lnTo>
                      <a:pt x="212" y="183"/>
                    </a:lnTo>
                    <a:lnTo>
                      <a:pt x="218" y="231"/>
                    </a:lnTo>
                    <a:lnTo>
                      <a:pt x="229" y="208"/>
                    </a:lnTo>
                    <a:lnTo>
                      <a:pt x="237" y="183"/>
                    </a:lnTo>
                    <a:lnTo>
                      <a:pt x="243" y="154"/>
                    </a:lnTo>
                    <a:lnTo>
                      <a:pt x="245" y="124"/>
                    </a:lnTo>
                    <a:lnTo>
                      <a:pt x="245" y="93"/>
                    </a:lnTo>
                    <a:lnTo>
                      <a:pt x="241" y="62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0" y="30"/>
                    </a:lnTo>
                    <a:lnTo>
                      <a:pt x="255" y="57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8" y="128"/>
                    </a:lnTo>
                    <a:lnTo>
                      <a:pt x="294" y="151"/>
                    </a:lnTo>
                    <a:lnTo>
                      <a:pt x="298" y="173"/>
                    </a:lnTo>
                    <a:lnTo>
                      <a:pt x="299" y="195"/>
                    </a:lnTo>
                    <a:lnTo>
                      <a:pt x="312" y="173"/>
                    </a:lnTo>
                    <a:lnTo>
                      <a:pt x="326" y="148"/>
                    </a:lnTo>
                    <a:lnTo>
                      <a:pt x="340" y="121"/>
                    </a:lnTo>
                    <a:lnTo>
                      <a:pt x="354" y="94"/>
                    </a:lnTo>
                    <a:lnTo>
                      <a:pt x="366" y="67"/>
                    </a:lnTo>
                    <a:lnTo>
                      <a:pt x="375" y="42"/>
                    </a:lnTo>
                    <a:lnTo>
                      <a:pt x="382" y="20"/>
                    </a:lnTo>
                    <a:lnTo>
                      <a:pt x="384" y="3"/>
                    </a:lnTo>
                    <a:lnTo>
                      <a:pt x="392" y="27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4" y="112"/>
                    </a:lnTo>
                    <a:lnTo>
                      <a:pt x="398" y="146"/>
                    </a:lnTo>
                    <a:lnTo>
                      <a:pt x="388" y="184"/>
                    </a:lnTo>
                    <a:lnTo>
                      <a:pt x="368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0332" name="Freeform 135"/>
              <p:cNvSpPr/>
              <p:nvPr/>
            </p:nvSpPr>
            <p:spPr bwMode="auto">
              <a:xfrm>
                <a:off x="4880" y="4200"/>
                <a:ext cx="51" cy="71"/>
              </a:xfrm>
              <a:custGeom>
                <a:avLst/>
                <a:gdLst>
                  <a:gd name="T0" fmla="*/ 1 w 102"/>
                  <a:gd name="T1" fmla="*/ 1 h 142"/>
                  <a:gd name="T2" fmla="*/ 0 w 102"/>
                  <a:gd name="T3" fmla="*/ 1 h 142"/>
                  <a:gd name="T4" fmla="*/ 1 w 102"/>
                  <a:gd name="T5" fmla="*/ 1 h 142"/>
                  <a:gd name="T6" fmla="*/ 1 w 102"/>
                  <a:gd name="T7" fmla="*/ 1 h 142"/>
                  <a:gd name="T8" fmla="*/ 1 w 102"/>
                  <a:gd name="T9" fmla="*/ 1 h 142"/>
                  <a:gd name="T10" fmla="*/ 1 w 102"/>
                  <a:gd name="T11" fmla="*/ 1 h 142"/>
                  <a:gd name="T12" fmla="*/ 1 w 102"/>
                  <a:gd name="T13" fmla="*/ 1 h 142"/>
                  <a:gd name="T14" fmla="*/ 1 w 102"/>
                  <a:gd name="T15" fmla="*/ 1 h 142"/>
                  <a:gd name="T16" fmla="*/ 1 w 102"/>
                  <a:gd name="T17" fmla="*/ 1 h 142"/>
                  <a:gd name="T18" fmla="*/ 1 w 102"/>
                  <a:gd name="T19" fmla="*/ 0 h 142"/>
                  <a:gd name="T20" fmla="*/ 1 w 102"/>
                  <a:gd name="T21" fmla="*/ 1 h 142"/>
                  <a:gd name="T22" fmla="*/ 1 w 102"/>
                  <a:gd name="T23" fmla="*/ 1 h 142"/>
                  <a:gd name="T24" fmla="*/ 1 w 102"/>
                  <a:gd name="T25" fmla="*/ 1 h 142"/>
                  <a:gd name="T26" fmla="*/ 1 w 102"/>
                  <a:gd name="T27" fmla="*/ 1 h 14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2" h="142">
                    <a:moveTo>
                      <a:pt x="71" y="142"/>
                    </a:moveTo>
                    <a:lnTo>
                      <a:pt x="0" y="142"/>
                    </a:lnTo>
                    <a:lnTo>
                      <a:pt x="6" y="123"/>
                    </a:lnTo>
                    <a:lnTo>
                      <a:pt x="16" y="102"/>
                    </a:lnTo>
                    <a:lnTo>
                      <a:pt x="27" y="82"/>
                    </a:lnTo>
                    <a:lnTo>
                      <a:pt x="41" y="61"/>
                    </a:lnTo>
                    <a:lnTo>
                      <a:pt x="56" y="43"/>
                    </a:lnTo>
                    <a:lnTo>
                      <a:pt x="71" y="26"/>
                    </a:lnTo>
                    <a:lnTo>
                      <a:pt x="87" y="12"/>
                    </a:lnTo>
                    <a:lnTo>
                      <a:pt x="102" y="0"/>
                    </a:lnTo>
                    <a:lnTo>
                      <a:pt x="84" y="41"/>
                    </a:lnTo>
                    <a:lnTo>
                      <a:pt x="74" y="78"/>
                    </a:lnTo>
                    <a:lnTo>
                      <a:pt x="71" y="112"/>
                    </a:lnTo>
                    <a:lnTo>
                      <a:pt x="71" y="14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0333" name="Freeform 136"/>
              <p:cNvSpPr/>
              <p:nvPr/>
            </p:nvSpPr>
            <p:spPr bwMode="auto">
              <a:xfrm>
                <a:off x="3666" y="4127"/>
                <a:ext cx="558" cy="206"/>
              </a:xfrm>
              <a:custGeom>
                <a:avLst/>
                <a:gdLst>
                  <a:gd name="T0" fmla="*/ 0 w 1117"/>
                  <a:gd name="T1" fmla="*/ 1 h 412"/>
                  <a:gd name="T2" fmla="*/ 0 w 1117"/>
                  <a:gd name="T3" fmla="*/ 1 h 412"/>
                  <a:gd name="T4" fmla="*/ 0 w 1117"/>
                  <a:gd name="T5" fmla="*/ 1 h 412"/>
                  <a:gd name="T6" fmla="*/ 0 w 1117"/>
                  <a:gd name="T7" fmla="*/ 1 h 412"/>
                  <a:gd name="T8" fmla="*/ 0 w 1117"/>
                  <a:gd name="T9" fmla="*/ 1 h 412"/>
                  <a:gd name="T10" fmla="*/ 0 w 1117"/>
                  <a:gd name="T11" fmla="*/ 1 h 412"/>
                  <a:gd name="T12" fmla="*/ 0 w 1117"/>
                  <a:gd name="T13" fmla="*/ 1 h 412"/>
                  <a:gd name="T14" fmla="*/ 0 w 1117"/>
                  <a:gd name="T15" fmla="*/ 1 h 412"/>
                  <a:gd name="T16" fmla="*/ 0 w 1117"/>
                  <a:gd name="T17" fmla="*/ 1 h 412"/>
                  <a:gd name="T18" fmla="*/ 0 w 1117"/>
                  <a:gd name="T19" fmla="*/ 1 h 412"/>
                  <a:gd name="T20" fmla="*/ 0 w 1117"/>
                  <a:gd name="T21" fmla="*/ 1 h 412"/>
                  <a:gd name="T22" fmla="*/ 0 w 1117"/>
                  <a:gd name="T23" fmla="*/ 1 h 412"/>
                  <a:gd name="T24" fmla="*/ 0 w 1117"/>
                  <a:gd name="T25" fmla="*/ 1 h 412"/>
                  <a:gd name="T26" fmla="*/ 0 w 1117"/>
                  <a:gd name="T27" fmla="*/ 1 h 412"/>
                  <a:gd name="T28" fmla="*/ 0 w 1117"/>
                  <a:gd name="T29" fmla="*/ 1 h 412"/>
                  <a:gd name="T30" fmla="*/ 0 w 1117"/>
                  <a:gd name="T31" fmla="*/ 1 h 412"/>
                  <a:gd name="T32" fmla="*/ 0 w 1117"/>
                  <a:gd name="T33" fmla="*/ 1 h 412"/>
                  <a:gd name="T34" fmla="*/ 0 w 1117"/>
                  <a:gd name="T35" fmla="*/ 1 h 412"/>
                  <a:gd name="T36" fmla="*/ 0 w 1117"/>
                  <a:gd name="T37" fmla="*/ 1 h 412"/>
                  <a:gd name="T38" fmla="*/ 0 w 1117"/>
                  <a:gd name="T39" fmla="*/ 1 h 412"/>
                  <a:gd name="T40" fmla="*/ 0 w 1117"/>
                  <a:gd name="T41" fmla="*/ 1 h 412"/>
                  <a:gd name="T42" fmla="*/ 0 w 1117"/>
                  <a:gd name="T43" fmla="*/ 1 h 412"/>
                  <a:gd name="T44" fmla="*/ 0 w 1117"/>
                  <a:gd name="T45" fmla="*/ 1 h 412"/>
                  <a:gd name="T46" fmla="*/ 0 w 1117"/>
                  <a:gd name="T47" fmla="*/ 1 h 412"/>
                  <a:gd name="T48" fmla="*/ 0 w 1117"/>
                  <a:gd name="T49" fmla="*/ 1 h 412"/>
                  <a:gd name="T50" fmla="*/ 0 w 1117"/>
                  <a:gd name="T51" fmla="*/ 1 h 412"/>
                  <a:gd name="T52" fmla="*/ 0 w 1117"/>
                  <a:gd name="T53" fmla="*/ 1 h 412"/>
                  <a:gd name="T54" fmla="*/ 0 w 1117"/>
                  <a:gd name="T55" fmla="*/ 1 h 412"/>
                  <a:gd name="T56" fmla="*/ 0 w 1117"/>
                  <a:gd name="T57" fmla="*/ 1 h 412"/>
                  <a:gd name="T58" fmla="*/ 0 w 1117"/>
                  <a:gd name="T59" fmla="*/ 1 h 412"/>
                  <a:gd name="T60" fmla="*/ 0 w 1117"/>
                  <a:gd name="T61" fmla="*/ 1 h 412"/>
                  <a:gd name="T62" fmla="*/ 0 w 1117"/>
                  <a:gd name="T63" fmla="*/ 1 h 412"/>
                  <a:gd name="T64" fmla="*/ 0 w 1117"/>
                  <a:gd name="T65" fmla="*/ 0 h 412"/>
                  <a:gd name="T66" fmla="*/ 0 w 1117"/>
                  <a:gd name="T67" fmla="*/ 1 h 412"/>
                  <a:gd name="T68" fmla="*/ 0 w 1117"/>
                  <a:gd name="T69" fmla="*/ 1 h 412"/>
                  <a:gd name="T70" fmla="*/ 0 w 1117"/>
                  <a:gd name="T71" fmla="*/ 1 h 412"/>
                  <a:gd name="T72" fmla="*/ 0 w 1117"/>
                  <a:gd name="T73" fmla="*/ 1 h 412"/>
                  <a:gd name="T74" fmla="*/ 0 w 1117"/>
                  <a:gd name="T75" fmla="*/ 1 h 412"/>
                  <a:gd name="T76" fmla="*/ 0 w 1117"/>
                  <a:gd name="T77" fmla="*/ 1 h 412"/>
                  <a:gd name="T78" fmla="*/ 0 w 1117"/>
                  <a:gd name="T79" fmla="*/ 1 h 412"/>
                  <a:gd name="T80" fmla="*/ 0 w 1117"/>
                  <a:gd name="T81" fmla="*/ 1 h 412"/>
                  <a:gd name="T82" fmla="*/ 0 w 1117"/>
                  <a:gd name="T83" fmla="*/ 1 h 412"/>
                  <a:gd name="T84" fmla="*/ 0 w 1117"/>
                  <a:gd name="T85" fmla="*/ 1 h 412"/>
                  <a:gd name="T86" fmla="*/ 0 w 1117"/>
                  <a:gd name="T87" fmla="*/ 1 h 412"/>
                  <a:gd name="T88" fmla="*/ 0 w 1117"/>
                  <a:gd name="T89" fmla="*/ 1 h 412"/>
                  <a:gd name="T90" fmla="*/ 0 w 1117"/>
                  <a:gd name="T91" fmla="*/ 1 h 412"/>
                  <a:gd name="T92" fmla="*/ 0 w 1117"/>
                  <a:gd name="T93" fmla="*/ 1 h 412"/>
                  <a:gd name="T94" fmla="*/ 0 w 1117"/>
                  <a:gd name="T95" fmla="*/ 1 h 412"/>
                  <a:gd name="T96" fmla="*/ 0 w 1117"/>
                  <a:gd name="T97" fmla="*/ 1 h 412"/>
                  <a:gd name="T98" fmla="*/ 0 w 1117"/>
                  <a:gd name="T99" fmla="*/ 1 h 412"/>
                  <a:gd name="T100" fmla="*/ 0 w 1117"/>
                  <a:gd name="T101" fmla="*/ 1 h 412"/>
                  <a:gd name="T102" fmla="*/ 0 w 1117"/>
                  <a:gd name="T103" fmla="*/ 1 h 412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1117" h="412">
                    <a:moveTo>
                      <a:pt x="1093" y="212"/>
                    </a:moveTo>
                    <a:lnTo>
                      <a:pt x="1073" y="229"/>
                    </a:lnTo>
                    <a:lnTo>
                      <a:pt x="1052" y="248"/>
                    </a:lnTo>
                    <a:lnTo>
                      <a:pt x="1032" y="265"/>
                    </a:lnTo>
                    <a:lnTo>
                      <a:pt x="1011" y="284"/>
                    </a:lnTo>
                    <a:lnTo>
                      <a:pt x="990" y="301"/>
                    </a:lnTo>
                    <a:lnTo>
                      <a:pt x="971" y="317"/>
                    </a:lnTo>
                    <a:lnTo>
                      <a:pt x="951" y="334"/>
                    </a:lnTo>
                    <a:lnTo>
                      <a:pt x="934" y="349"/>
                    </a:lnTo>
                    <a:lnTo>
                      <a:pt x="917" y="363"/>
                    </a:lnTo>
                    <a:lnTo>
                      <a:pt x="900" y="376"/>
                    </a:lnTo>
                    <a:lnTo>
                      <a:pt x="888" y="387"/>
                    </a:lnTo>
                    <a:lnTo>
                      <a:pt x="876" y="397"/>
                    </a:lnTo>
                    <a:lnTo>
                      <a:pt x="867" y="403"/>
                    </a:lnTo>
                    <a:lnTo>
                      <a:pt x="860" y="409"/>
                    </a:lnTo>
                    <a:lnTo>
                      <a:pt x="857" y="412"/>
                    </a:lnTo>
                    <a:lnTo>
                      <a:pt x="826" y="410"/>
                    </a:lnTo>
                    <a:lnTo>
                      <a:pt x="791" y="409"/>
                    </a:lnTo>
                    <a:lnTo>
                      <a:pt x="753" y="408"/>
                    </a:lnTo>
                    <a:lnTo>
                      <a:pt x="714" y="406"/>
                    </a:lnTo>
                    <a:lnTo>
                      <a:pt x="672" y="403"/>
                    </a:lnTo>
                    <a:lnTo>
                      <a:pt x="630" y="401"/>
                    </a:lnTo>
                    <a:lnTo>
                      <a:pt x="587" y="399"/>
                    </a:lnTo>
                    <a:lnTo>
                      <a:pt x="542" y="395"/>
                    </a:lnTo>
                    <a:lnTo>
                      <a:pt x="499" y="393"/>
                    </a:lnTo>
                    <a:lnTo>
                      <a:pt x="455" y="391"/>
                    </a:lnTo>
                    <a:lnTo>
                      <a:pt x="412" y="387"/>
                    </a:lnTo>
                    <a:lnTo>
                      <a:pt x="371" y="385"/>
                    </a:lnTo>
                    <a:lnTo>
                      <a:pt x="330" y="383"/>
                    </a:lnTo>
                    <a:lnTo>
                      <a:pt x="292" y="380"/>
                    </a:lnTo>
                    <a:lnTo>
                      <a:pt x="257" y="378"/>
                    </a:lnTo>
                    <a:lnTo>
                      <a:pt x="224" y="377"/>
                    </a:lnTo>
                    <a:lnTo>
                      <a:pt x="209" y="376"/>
                    </a:lnTo>
                    <a:lnTo>
                      <a:pt x="193" y="376"/>
                    </a:lnTo>
                    <a:lnTo>
                      <a:pt x="178" y="375"/>
                    </a:lnTo>
                    <a:lnTo>
                      <a:pt x="162" y="375"/>
                    </a:lnTo>
                    <a:lnTo>
                      <a:pt x="147" y="374"/>
                    </a:lnTo>
                    <a:lnTo>
                      <a:pt x="131" y="374"/>
                    </a:lnTo>
                    <a:lnTo>
                      <a:pt x="116" y="372"/>
                    </a:lnTo>
                    <a:lnTo>
                      <a:pt x="101" y="372"/>
                    </a:lnTo>
                    <a:lnTo>
                      <a:pt x="80" y="334"/>
                    </a:lnTo>
                    <a:lnTo>
                      <a:pt x="63" y="289"/>
                    </a:lnTo>
                    <a:lnTo>
                      <a:pt x="48" y="241"/>
                    </a:lnTo>
                    <a:lnTo>
                      <a:pt x="36" y="190"/>
                    </a:lnTo>
                    <a:lnTo>
                      <a:pt x="24" y="142"/>
                    </a:lnTo>
                    <a:lnTo>
                      <a:pt x="15" y="97"/>
                    </a:lnTo>
                    <a:lnTo>
                      <a:pt x="7" y="58"/>
                    </a:lnTo>
                    <a:lnTo>
                      <a:pt x="0" y="28"/>
                    </a:lnTo>
                    <a:lnTo>
                      <a:pt x="11" y="62"/>
                    </a:lnTo>
                    <a:lnTo>
                      <a:pt x="25" y="100"/>
                    </a:lnTo>
                    <a:lnTo>
                      <a:pt x="41" y="141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4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1" y="284"/>
                    </a:lnTo>
                    <a:lnTo>
                      <a:pt x="138" y="257"/>
                    </a:lnTo>
                    <a:lnTo>
                      <a:pt x="146" y="234"/>
                    </a:lnTo>
                    <a:lnTo>
                      <a:pt x="156" y="211"/>
                    </a:lnTo>
                    <a:lnTo>
                      <a:pt x="169" y="191"/>
                    </a:lnTo>
                    <a:lnTo>
                      <a:pt x="184" y="172"/>
                    </a:lnTo>
                    <a:lnTo>
                      <a:pt x="204" y="153"/>
                    </a:lnTo>
                    <a:lnTo>
                      <a:pt x="227" y="136"/>
                    </a:lnTo>
                    <a:lnTo>
                      <a:pt x="214" y="158"/>
                    </a:lnTo>
                    <a:lnTo>
                      <a:pt x="201" y="184"/>
                    </a:lnTo>
                    <a:lnTo>
                      <a:pt x="191" y="216"/>
                    </a:lnTo>
                    <a:lnTo>
                      <a:pt x="184" y="248"/>
                    </a:lnTo>
                    <a:lnTo>
                      <a:pt x="182" y="281"/>
                    </a:lnTo>
                    <a:lnTo>
                      <a:pt x="188" y="314"/>
                    </a:lnTo>
                    <a:lnTo>
                      <a:pt x="200" y="344"/>
                    </a:lnTo>
                    <a:lnTo>
                      <a:pt x="224" y="370"/>
                    </a:lnTo>
                    <a:lnTo>
                      <a:pt x="250" y="344"/>
                    </a:lnTo>
                    <a:lnTo>
                      <a:pt x="270" y="305"/>
                    </a:lnTo>
                    <a:lnTo>
                      <a:pt x="284" y="261"/>
                    </a:lnTo>
                    <a:lnTo>
                      <a:pt x="291" y="211"/>
                    </a:lnTo>
                    <a:lnTo>
                      <a:pt x="290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7" y="8"/>
                    </a:lnTo>
                    <a:lnTo>
                      <a:pt x="261" y="35"/>
                    </a:lnTo>
                    <a:lnTo>
                      <a:pt x="282" y="63"/>
                    </a:lnTo>
                    <a:lnTo>
                      <a:pt x="299" y="96"/>
                    </a:lnTo>
                    <a:lnTo>
                      <a:pt x="314" y="130"/>
                    </a:lnTo>
                    <a:lnTo>
                      <a:pt x="326" y="168"/>
                    </a:lnTo>
                    <a:lnTo>
                      <a:pt x="334" y="211"/>
                    </a:lnTo>
                    <a:lnTo>
                      <a:pt x="340" y="258"/>
                    </a:lnTo>
                    <a:lnTo>
                      <a:pt x="341" y="309"/>
                    </a:lnTo>
                    <a:lnTo>
                      <a:pt x="355" y="288"/>
                    </a:lnTo>
                    <a:lnTo>
                      <a:pt x="371" y="266"/>
                    </a:lnTo>
                    <a:lnTo>
                      <a:pt x="389" y="244"/>
                    </a:lnTo>
                    <a:lnTo>
                      <a:pt x="409" y="222"/>
                    </a:lnTo>
                    <a:lnTo>
                      <a:pt x="429" y="203"/>
                    </a:lnTo>
                    <a:lnTo>
                      <a:pt x="450" y="184"/>
                    </a:lnTo>
                    <a:lnTo>
                      <a:pt x="471" y="171"/>
                    </a:lnTo>
                    <a:lnTo>
                      <a:pt x="492" y="160"/>
                    </a:lnTo>
                    <a:lnTo>
                      <a:pt x="482" y="180"/>
                    </a:lnTo>
                    <a:lnTo>
                      <a:pt x="469" y="203"/>
                    </a:lnTo>
                    <a:lnTo>
                      <a:pt x="451" y="227"/>
                    </a:lnTo>
                    <a:lnTo>
                      <a:pt x="433" y="251"/>
                    </a:lnTo>
                    <a:lnTo>
                      <a:pt x="416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1" y="334"/>
                    </a:lnTo>
                    <a:lnTo>
                      <a:pt x="388" y="339"/>
                    </a:lnTo>
                    <a:lnTo>
                      <a:pt x="397" y="344"/>
                    </a:lnTo>
                    <a:lnTo>
                      <a:pt x="408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3" y="360"/>
                    </a:lnTo>
                    <a:lnTo>
                      <a:pt x="457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3"/>
                    </a:lnTo>
                    <a:lnTo>
                      <a:pt x="374" y="66"/>
                    </a:lnTo>
                    <a:lnTo>
                      <a:pt x="345" y="36"/>
                    </a:lnTo>
                    <a:lnTo>
                      <a:pt x="374" y="58"/>
                    </a:lnTo>
                    <a:lnTo>
                      <a:pt x="399" y="79"/>
                    </a:lnTo>
                    <a:lnTo>
                      <a:pt x="423" y="103"/>
                    </a:lnTo>
                    <a:lnTo>
                      <a:pt x="443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3" y="10"/>
                    </a:lnTo>
                    <a:lnTo>
                      <a:pt x="489" y="39"/>
                    </a:lnTo>
                    <a:lnTo>
                      <a:pt x="505" y="71"/>
                    </a:lnTo>
                    <a:lnTo>
                      <a:pt x="519" y="106"/>
                    </a:lnTo>
                    <a:lnTo>
                      <a:pt x="531" y="145"/>
                    </a:lnTo>
                    <a:lnTo>
                      <a:pt x="539" y="189"/>
                    </a:lnTo>
                    <a:lnTo>
                      <a:pt x="541" y="236"/>
                    </a:lnTo>
                    <a:lnTo>
                      <a:pt x="538" y="290"/>
                    </a:lnTo>
                    <a:lnTo>
                      <a:pt x="526" y="349"/>
                    </a:lnTo>
                    <a:lnTo>
                      <a:pt x="553" y="322"/>
                    </a:lnTo>
                    <a:lnTo>
                      <a:pt x="576" y="288"/>
                    </a:lnTo>
                    <a:lnTo>
                      <a:pt x="594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2" y="126"/>
                    </a:lnTo>
                    <a:lnTo>
                      <a:pt x="584" y="84"/>
                    </a:lnTo>
                    <a:lnTo>
                      <a:pt x="551" y="44"/>
                    </a:lnTo>
                    <a:lnTo>
                      <a:pt x="566" y="52"/>
                    </a:lnTo>
                    <a:lnTo>
                      <a:pt x="581" y="60"/>
                    </a:lnTo>
                    <a:lnTo>
                      <a:pt x="596" y="69"/>
                    </a:lnTo>
                    <a:lnTo>
                      <a:pt x="610" y="82"/>
                    </a:lnTo>
                    <a:lnTo>
                      <a:pt x="622" y="96"/>
                    </a:lnTo>
                    <a:lnTo>
                      <a:pt x="632" y="113"/>
                    </a:lnTo>
                    <a:lnTo>
                      <a:pt x="641" y="134"/>
                    </a:lnTo>
                    <a:lnTo>
                      <a:pt x="647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8" y="32"/>
                    </a:lnTo>
                    <a:lnTo>
                      <a:pt x="645" y="0"/>
                    </a:lnTo>
                    <a:lnTo>
                      <a:pt x="655" y="38"/>
                    </a:lnTo>
                    <a:lnTo>
                      <a:pt x="661" y="82"/>
                    </a:lnTo>
                    <a:lnTo>
                      <a:pt x="662" y="129"/>
                    </a:lnTo>
                    <a:lnTo>
                      <a:pt x="660" y="179"/>
                    </a:lnTo>
                    <a:lnTo>
                      <a:pt x="652" y="228"/>
                    </a:lnTo>
                    <a:lnTo>
                      <a:pt x="641" y="277"/>
                    </a:lnTo>
                    <a:lnTo>
                      <a:pt x="626" y="320"/>
                    </a:lnTo>
                    <a:lnTo>
                      <a:pt x="609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79" y="255"/>
                    </a:lnTo>
                    <a:lnTo>
                      <a:pt x="697" y="212"/>
                    </a:lnTo>
                    <a:lnTo>
                      <a:pt x="712" y="167"/>
                    </a:lnTo>
                    <a:lnTo>
                      <a:pt x="722" y="122"/>
                    </a:lnTo>
                    <a:lnTo>
                      <a:pt x="730" y="77"/>
                    </a:lnTo>
                    <a:lnTo>
                      <a:pt x="733" y="33"/>
                    </a:lnTo>
                    <a:lnTo>
                      <a:pt x="742" y="88"/>
                    </a:lnTo>
                    <a:lnTo>
                      <a:pt x="746" y="148"/>
                    </a:lnTo>
                    <a:lnTo>
                      <a:pt x="743" y="210"/>
                    </a:lnTo>
                    <a:lnTo>
                      <a:pt x="730" y="269"/>
                    </a:lnTo>
                    <a:lnTo>
                      <a:pt x="743" y="252"/>
                    </a:lnTo>
                    <a:lnTo>
                      <a:pt x="756" y="232"/>
                    </a:lnTo>
                    <a:lnTo>
                      <a:pt x="770" y="206"/>
                    </a:lnTo>
                    <a:lnTo>
                      <a:pt x="784" y="181"/>
                    </a:lnTo>
                    <a:lnTo>
                      <a:pt x="797" y="154"/>
                    </a:lnTo>
                    <a:lnTo>
                      <a:pt x="808" y="130"/>
                    </a:lnTo>
                    <a:lnTo>
                      <a:pt x="816" y="109"/>
                    </a:lnTo>
                    <a:lnTo>
                      <a:pt x="821" y="93"/>
                    </a:lnTo>
                    <a:lnTo>
                      <a:pt x="819" y="118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4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6" y="295"/>
                    </a:lnTo>
                    <a:lnTo>
                      <a:pt x="725" y="324"/>
                    </a:lnTo>
                    <a:lnTo>
                      <a:pt x="752" y="307"/>
                    </a:lnTo>
                    <a:lnTo>
                      <a:pt x="777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69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0" y="166"/>
                    </a:lnTo>
                    <a:lnTo>
                      <a:pt x="882" y="194"/>
                    </a:lnTo>
                    <a:lnTo>
                      <a:pt x="873" y="220"/>
                    </a:lnTo>
                    <a:lnTo>
                      <a:pt x="861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35" y="308"/>
                    </a:lnTo>
                    <a:lnTo>
                      <a:pt x="850" y="297"/>
                    </a:lnTo>
                    <a:lnTo>
                      <a:pt x="866" y="284"/>
                    </a:lnTo>
                    <a:lnTo>
                      <a:pt x="882" y="269"/>
                    </a:lnTo>
                    <a:lnTo>
                      <a:pt x="897" y="252"/>
                    </a:lnTo>
                    <a:lnTo>
                      <a:pt x="912" y="234"/>
                    </a:lnTo>
                    <a:lnTo>
                      <a:pt x="927" y="216"/>
                    </a:lnTo>
                    <a:lnTo>
                      <a:pt x="941" y="195"/>
                    </a:lnTo>
                    <a:lnTo>
                      <a:pt x="955" y="174"/>
                    </a:lnTo>
                    <a:lnTo>
                      <a:pt x="967" y="153"/>
                    </a:lnTo>
                    <a:lnTo>
                      <a:pt x="979" y="133"/>
                    </a:lnTo>
                    <a:lnTo>
                      <a:pt x="990" y="112"/>
                    </a:lnTo>
                    <a:lnTo>
                      <a:pt x="999" y="91"/>
                    </a:lnTo>
                    <a:lnTo>
                      <a:pt x="1008" y="70"/>
                    </a:lnTo>
                    <a:lnTo>
                      <a:pt x="1014" y="52"/>
                    </a:lnTo>
                    <a:lnTo>
                      <a:pt x="1020" y="33"/>
                    </a:lnTo>
                    <a:lnTo>
                      <a:pt x="1012" y="71"/>
                    </a:lnTo>
                    <a:lnTo>
                      <a:pt x="1004" y="107"/>
                    </a:lnTo>
                    <a:lnTo>
                      <a:pt x="994" y="141"/>
                    </a:lnTo>
                    <a:lnTo>
                      <a:pt x="983" y="173"/>
                    </a:lnTo>
                    <a:lnTo>
                      <a:pt x="968" y="206"/>
                    </a:lnTo>
                    <a:lnTo>
                      <a:pt x="950" y="242"/>
                    </a:lnTo>
                    <a:lnTo>
                      <a:pt x="927" y="279"/>
                    </a:lnTo>
                    <a:lnTo>
                      <a:pt x="897" y="322"/>
                    </a:lnTo>
                    <a:lnTo>
                      <a:pt x="910" y="314"/>
                    </a:lnTo>
                    <a:lnTo>
                      <a:pt x="925" y="304"/>
                    </a:lnTo>
                    <a:lnTo>
                      <a:pt x="940" y="294"/>
                    </a:lnTo>
                    <a:lnTo>
                      <a:pt x="956" y="282"/>
                    </a:lnTo>
                    <a:lnTo>
                      <a:pt x="972" y="270"/>
                    </a:lnTo>
                    <a:lnTo>
                      <a:pt x="988" y="257"/>
                    </a:lnTo>
                    <a:lnTo>
                      <a:pt x="1005" y="243"/>
                    </a:lnTo>
                    <a:lnTo>
                      <a:pt x="1021" y="228"/>
                    </a:lnTo>
                    <a:lnTo>
                      <a:pt x="1037" y="213"/>
                    </a:lnTo>
                    <a:lnTo>
                      <a:pt x="1052" y="197"/>
                    </a:lnTo>
                    <a:lnTo>
                      <a:pt x="1067" y="182"/>
                    </a:lnTo>
                    <a:lnTo>
                      <a:pt x="1080" y="166"/>
                    </a:lnTo>
                    <a:lnTo>
                      <a:pt x="1092" y="150"/>
                    </a:lnTo>
                    <a:lnTo>
                      <a:pt x="1102" y="135"/>
                    </a:lnTo>
                    <a:lnTo>
                      <a:pt x="1111" y="119"/>
                    </a:lnTo>
                    <a:lnTo>
                      <a:pt x="1117" y="104"/>
                    </a:lnTo>
                    <a:lnTo>
                      <a:pt x="1110" y="136"/>
                    </a:lnTo>
                    <a:lnTo>
                      <a:pt x="1103" y="166"/>
                    </a:lnTo>
                    <a:lnTo>
                      <a:pt x="1099" y="192"/>
                    </a:lnTo>
                    <a:lnTo>
                      <a:pt x="1093" y="21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0334" name="Freeform 137"/>
              <p:cNvSpPr/>
              <p:nvPr/>
            </p:nvSpPr>
            <p:spPr bwMode="auto">
              <a:xfrm>
                <a:off x="4164" y="4179"/>
                <a:ext cx="202" cy="141"/>
              </a:xfrm>
              <a:custGeom>
                <a:avLst/>
                <a:gdLst>
                  <a:gd name="T0" fmla="*/ 1 w 403"/>
                  <a:gd name="T1" fmla="*/ 1 h 280"/>
                  <a:gd name="T2" fmla="*/ 1 w 403"/>
                  <a:gd name="T3" fmla="*/ 1 h 280"/>
                  <a:gd name="T4" fmla="*/ 1 w 403"/>
                  <a:gd name="T5" fmla="*/ 1 h 280"/>
                  <a:gd name="T6" fmla="*/ 1 w 403"/>
                  <a:gd name="T7" fmla="*/ 1 h 280"/>
                  <a:gd name="T8" fmla="*/ 1 w 403"/>
                  <a:gd name="T9" fmla="*/ 1 h 280"/>
                  <a:gd name="T10" fmla="*/ 1 w 403"/>
                  <a:gd name="T11" fmla="*/ 1 h 280"/>
                  <a:gd name="T12" fmla="*/ 1 w 403"/>
                  <a:gd name="T13" fmla="*/ 1 h 280"/>
                  <a:gd name="T14" fmla="*/ 1 w 403"/>
                  <a:gd name="T15" fmla="*/ 1 h 280"/>
                  <a:gd name="T16" fmla="*/ 1 w 403"/>
                  <a:gd name="T17" fmla="*/ 1 h 280"/>
                  <a:gd name="T18" fmla="*/ 1 w 403"/>
                  <a:gd name="T19" fmla="*/ 1 h 280"/>
                  <a:gd name="T20" fmla="*/ 1 w 403"/>
                  <a:gd name="T21" fmla="*/ 1 h 280"/>
                  <a:gd name="T22" fmla="*/ 1 w 403"/>
                  <a:gd name="T23" fmla="*/ 1 h 280"/>
                  <a:gd name="T24" fmla="*/ 1 w 403"/>
                  <a:gd name="T25" fmla="*/ 1 h 280"/>
                  <a:gd name="T26" fmla="*/ 1 w 403"/>
                  <a:gd name="T27" fmla="*/ 1 h 280"/>
                  <a:gd name="T28" fmla="*/ 1 w 403"/>
                  <a:gd name="T29" fmla="*/ 1 h 280"/>
                  <a:gd name="T30" fmla="*/ 1 w 403"/>
                  <a:gd name="T31" fmla="*/ 1 h 280"/>
                  <a:gd name="T32" fmla="*/ 1 w 403"/>
                  <a:gd name="T33" fmla="*/ 1 h 280"/>
                  <a:gd name="T34" fmla="*/ 1 w 403"/>
                  <a:gd name="T35" fmla="*/ 1 h 280"/>
                  <a:gd name="T36" fmla="*/ 1 w 403"/>
                  <a:gd name="T37" fmla="*/ 1 h 280"/>
                  <a:gd name="T38" fmla="*/ 1 w 403"/>
                  <a:gd name="T39" fmla="*/ 1 h 280"/>
                  <a:gd name="T40" fmla="*/ 1 w 403"/>
                  <a:gd name="T41" fmla="*/ 1 h 280"/>
                  <a:gd name="T42" fmla="*/ 1 w 403"/>
                  <a:gd name="T43" fmla="*/ 1 h 280"/>
                  <a:gd name="T44" fmla="*/ 1 w 403"/>
                  <a:gd name="T45" fmla="*/ 1 h 280"/>
                  <a:gd name="T46" fmla="*/ 1 w 403"/>
                  <a:gd name="T47" fmla="*/ 1 h 280"/>
                  <a:gd name="T48" fmla="*/ 1 w 403"/>
                  <a:gd name="T49" fmla="*/ 1 h 280"/>
                  <a:gd name="T50" fmla="*/ 1 w 403"/>
                  <a:gd name="T51" fmla="*/ 1 h 280"/>
                  <a:gd name="T52" fmla="*/ 1 w 403"/>
                  <a:gd name="T53" fmla="*/ 1 h 280"/>
                  <a:gd name="T54" fmla="*/ 1 w 403"/>
                  <a:gd name="T55" fmla="*/ 1 h 280"/>
                  <a:gd name="T56" fmla="*/ 1 w 403"/>
                  <a:gd name="T57" fmla="*/ 1 h 280"/>
                  <a:gd name="T58" fmla="*/ 1 w 403"/>
                  <a:gd name="T59" fmla="*/ 1 h 280"/>
                  <a:gd name="T60" fmla="*/ 1 w 403"/>
                  <a:gd name="T61" fmla="*/ 1 h 280"/>
                  <a:gd name="T62" fmla="*/ 1 w 403"/>
                  <a:gd name="T63" fmla="*/ 1 h 280"/>
                  <a:gd name="T64" fmla="*/ 1 w 403"/>
                  <a:gd name="T65" fmla="*/ 1 h 280"/>
                  <a:gd name="T66" fmla="*/ 1 w 403"/>
                  <a:gd name="T67" fmla="*/ 1 h 280"/>
                  <a:gd name="T68" fmla="*/ 1 w 403"/>
                  <a:gd name="T69" fmla="*/ 1 h 280"/>
                  <a:gd name="T70" fmla="*/ 1 w 403"/>
                  <a:gd name="T71" fmla="*/ 1 h 280"/>
                  <a:gd name="T72" fmla="*/ 1 w 403"/>
                  <a:gd name="T73" fmla="*/ 1 h 280"/>
                  <a:gd name="T74" fmla="*/ 1 w 403"/>
                  <a:gd name="T75" fmla="*/ 1 h 280"/>
                  <a:gd name="T76" fmla="*/ 1 w 403"/>
                  <a:gd name="T77" fmla="*/ 1 h 280"/>
                  <a:gd name="T78" fmla="*/ 1 w 403"/>
                  <a:gd name="T79" fmla="*/ 1 h 28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3" h="280">
                    <a:moveTo>
                      <a:pt x="339" y="270"/>
                    </a:moveTo>
                    <a:lnTo>
                      <a:pt x="322" y="270"/>
                    </a:lnTo>
                    <a:lnTo>
                      <a:pt x="305" y="271"/>
                    </a:lnTo>
                    <a:lnTo>
                      <a:pt x="289" y="271"/>
                    </a:lnTo>
                    <a:lnTo>
                      <a:pt x="273" y="272"/>
                    </a:lnTo>
                    <a:lnTo>
                      <a:pt x="257" y="272"/>
                    </a:lnTo>
                    <a:lnTo>
                      <a:pt x="241" y="273"/>
                    </a:lnTo>
                    <a:lnTo>
                      <a:pt x="225" y="273"/>
                    </a:lnTo>
                    <a:lnTo>
                      <a:pt x="210" y="274"/>
                    </a:lnTo>
                    <a:lnTo>
                      <a:pt x="194" y="274"/>
                    </a:lnTo>
                    <a:lnTo>
                      <a:pt x="179" y="275"/>
                    </a:lnTo>
                    <a:lnTo>
                      <a:pt x="164" y="277"/>
                    </a:lnTo>
                    <a:lnTo>
                      <a:pt x="149" y="277"/>
                    </a:lnTo>
                    <a:lnTo>
                      <a:pt x="134" y="278"/>
                    </a:lnTo>
                    <a:lnTo>
                      <a:pt x="119" y="279"/>
                    </a:lnTo>
                    <a:lnTo>
                      <a:pt x="104" y="279"/>
                    </a:lnTo>
                    <a:lnTo>
                      <a:pt x="90" y="280"/>
                    </a:lnTo>
                    <a:lnTo>
                      <a:pt x="86" y="257"/>
                    </a:lnTo>
                    <a:lnTo>
                      <a:pt x="81" y="233"/>
                    </a:lnTo>
                    <a:lnTo>
                      <a:pt x="73" y="209"/>
                    </a:lnTo>
                    <a:lnTo>
                      <a:pt x="62" y="184"/>
                    </a:lnTo>
                    <a:lnTo>
                      <a:pt x="50" y="162"/>
                    </a:lnTo>
                    <a:lnTo>
                      <a:pt x="35" y="142"/>
                    </a:lnTo>
                    <a:lnTo>
                      <a:pt x="18" y="124"/>
                    </a:lnTo>
                    <a:lnTo>
                      <a:pt x="0" y="112"/>
                    </a:lnTo>
                    <a:lnTo>
                      <a:pt x="22" y="117"/>
                    </a:lnTo>
                    <a:lnTo>
                      <a:pt x="40" y="127"/>
                    </a:lnTo>
                    <a:lnTo>
                      <a:pt x="58" y="138"/>
                    </a:lnTo>
                    <a:lnTo>
                      <a:pt x="74" y="154"/>
                    </a:lnTo>
                    <a:lnTo>
                      <a:pt x="89" y="173"/>
                    </a:lnTo>
                    <a:lnTo>
                      <a:pt x="104" y="196"/>
                    </a:lnTo>
                    <a:lnTo>
                      <a:pt x="117" y="222"/>
                    </a:lnTo>
                    <a:lnTo>
                      <a:pt x="132" y="254"/>
                    </a:lnTo>
                    <a:lnTo>
                      <a:pt x="139" y="222"/>
                    </a:lnTo>
                    <a:lnTo>
                      <a:pt x="143" y="188"/>
                    </a:lnTo>
                    <a:lnTo>
                      <a:pt x="142" y="152"/>
                    </a:lnTo>
                    <a:lnTo>
                      <a:pt x="139" y="115"/>
                    </a:lnTo>
                    <a:lnTo>
                      <a:pt x="134" y="81"/>
                    </a:lnTo>
                    <a:lnTo>
                      <a:pt x="126" y="49"/>
                    </a:lnTo>
                    <a:lnTo>
                      <a:pt x="115" y="23"/>
                    </a:lnTo>
                    <a:lnTo>
                      <a:pt x="103" y="4"/>
                    </a:lnTo>
                    <a:lnTo>
                      <a:pt x="121" y="17"/>
                    </a:lnTo>
                    <a:lnTo>
                      <a:pt x="139" y="33"/>
                    </a:lnTo>
                    <a:lnTo>
                      <a:pt x="157" y="53"/>
                    </a:lnTo>
                    <a:lnTo>
                      <a:pt x="173" y="77"/>
                    </a:lnTo>
                    <a:lnTo>
                      <a:pt x="188" y="106"/>
                    </a:lnTo>
                    <a:lnTo>
                      <a:pt x="200" y="141"/>
                    </a:lnTo>
                    <a:lnTo>
                      <a:pt x="211" y="182"/>
                    </a:lnTo>
                    <a:lnTo>
                      <a:pt x="218" y="230"/>
                    </a:lnTo>
                    <a:lnTo>
                      <a:pt x="228" y="207"/>
                    </a:lnTo>
                    <a:lnTo>
                      <a:pt x="236" y="182"/>
                    </a:lnTo>
                    <a:lnTo>
                      <a:pt x="242" y="153"/>
                    </a:lnTo>
                    <a:lnTo>
                      <a:pt x="245" y="123"/>
                    </a:lnTo>
                    <a:lnTo>
                      <a:pt x="245" y="92"/>
                    </a:lnTo>
                    <a:lnTo>
                      <a:pt x="242" y="61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1" y="30"/>
                    </a:lnTo>
                    <a:lnTo>
                      <a:pt x="255" y="56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7" y="128"/>
                    </a:lnTo>
                    <a:lnTo>
                      <a:pt x="294" y="151"/>
                    </a:lnTo>
                    <a:lnTo>
                      <a:pt x="297" y="173"/>
                    </a:lnTo>
                    <a:lnTo>
                      <a:pt x="298" y="195"/>
                    </a:lnTo>
                    <a:lnTo>
                      <a:pt x="312" y="173"/>
                    </a:lnTo>
                    <a:lnTo>
                      <a:pt x="326" y="149"/>
                    </a:lnTo>
                    <a:lnTo>
                      <a:pt x="340" y="121"/>
                    </a:lnTo>
                    <a:lnTo>
                      <a:pt x="354" y="93"/>
                    </a:lnTo>
                    <a:lnTo>
                      <a:pt x="366" y="67"/>
                    </a:lnTo>
                    <a:lnTo>
                      <a:pt x="375" y="41"/>
                    </a:lnTo>
                    <a:lnTo>
                      <a:pt x="382" y="19"/>
                    </a:lnTo>
                    <a:lnTo>
                      <a:pt x="385" y="2"/>
                    </a:lnTo>
                    <a:lnTo>
                      <a:pt x="392" y="26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3" y="112"/>
                    </a:lnTo>
                    <a:lnTo>
                      <a:pt x="398" y="145"/>
                    </a:lnTo>
                    <a:lnTo>
                      <a:pt x="387" y="183"/>
                    </a:lnTo>
                    <a:lnTo>
                      <a:pt x="367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0335" name="Freeform 138"/>
              <p:cNvSpPr/>
              <p:nvPr/>
            </p:nvSpPr>
            <p:spPr bwMode="auto">
              <a:xfrm>
                <a:off x="4368" y="4177"/>
                <a:ext cx="123" cy="143"/>
              </a:xfrm>
              <a:custGeom>
                <a:avLst/>
                <a:gdLst>
                  <a:gd name="T0" fmla="*/ 1 w 246"/>
                  <a:gd name="T1" fmla="*/ 1 h 285"/>
                  <a:gd name="T2" fmla="*/ 1 w 246"/>
                  <a:gd name="T3" fmla="*/ 1 h 285"/>
                  <a:gd name="T4" fmla="*/ 1 w 246"/>
                  <a:gd name="T5" fmla="*/ 1 h 285"/>
                  <a:gd name="T6" fmla="*/ 1 w 246"/>
                  <a:gd name="T7" fmla="*/ 1 h 285"/>
                  <a:gd name="T8" fmla="*/ 1 w 246"/>
                  <a:gd name="T9" fmla="*/ 1 h 285"/>
                  <a:gd name="T10" fmla="*/ 1 w 246"/>
                  <a:gd name="T11" fmla="*/ 1 h 285"/>
                  <a:gd name="T12" fmla="*/ 1 w 246"/>
                  <a:gd name="T13" fmla="*/ 1 h 285"/>
                  <a:gd name="T14" fmla="*/ 1 w 246"/>
                  <a:gd name="T15" fmla="*/ 1 h 285"/>
                  <a:gd name="T16" fmla="*/ 0 w 246"/>
                  <a:gd name="T17" fmla="*/ 1 h 285"/>
                  <a:gd name="T18" fmla="*/ 1 w 246"/>
                  <a:gd name="T19" fmla="*/ 1 h 285"/>
                  <a:gd name="T20" fmla="*/ 1 w 246"/>
                  <a:gd name="T21" fmla="*/ 1 h 285"/>
                  <a:gd name="T22" fmla="*/ 1 w 246"/>
                  <a:gd name="T23" fmla="*/ 1 h 285"/>
                  <a:gd name="T24" fmla="*/ 1 w 246"/>
                  <a:gd name="T25" fmla="*/ 1 h 285"/>
                  <a:gd name="T26" fmla="*/ 1 w 246"/>
                  <a:gd name="T27" fmla="*/ 1 h 285"/>
                  <a:gd name="T28" fmla="*/ 1 w 246"/>
                  <a:gd name="T29" fmla="*/ 1 h 285"/>
                  <a:gd name="T30" fmla="*/ 1 w 246"/>
                  <a:gd name="T31" fmla="*/ 1 h 285"/>
                  <a:gd name="T32" fmla="*/ 1 w 246"/>
                  <a:gd name="T33" fmla="*/ 1 h 285"/>
                  <a:gd name="T34" fmla="*/ 1 w 246"/>
                  <a:gd name="T35" fmla="*/ 1 h 285"/>
                  <a:gd name="T36" fmla="*/ 1 w 246"/>
                  <a:gd name="T37" fmla="*/ 1 h 285"/>
                  <a:gd name="T38" fmla="*/ 1 w 246"/>
                  <a:gd name="T39" fmla="*/ 1 h 285"/>
                  <a:gd name="T40" fmla="*/ 1 w 246"/>
                  <a:gd name="T41" fmla="*/ 1 h 285"/>
                  <a:gd name="T42" fmla="*/ 1 w 246"/>
                  <a:gd name="T43" fmla="*/ 1 h 285"/>
                  <a:gd name="T44" fmla="*/ 1 w 246"/>
                  <a:gd name="T45" fmla="*/ 1 h 285"/>
                  <a:gd name="T46" fmla="*/ 1 w 246"/>
                  <a:gd name="T47" fmla="*/ 1 h 285"/>
                  <a:gd name="T48" fmla="*/ 1 w 246"/>
                  <a:gd name="T49" fmla="*/ 0 h 285"/>
                  <a:gd name="T50" fmla="*/ 1 w 246"/>
                  <a:gd name="T51" fmla="*/ 1 h 285"/>
                  <a:gd name="T52" fmla="*/ 1 w 246"/>
                  <a:gd name="T53" fmla="*/ 1 h 285"/>
                  <a:gd name="T54" fmla="*/ 1 w 246"/>
                  <a:gd name="T55" fmla="*/ 1 h 285"/>
                  <a:gd name="T56" fmla="*/ 1 w 246"/>
                  <a:gd name="T57" fmla="*/ 1 h 285"/>
                  <a:gd name="T58" fmla="*/ 1 w 246"/>
                  <a:gd name="T59" fmla="*/ 1 h 285"/>
                  <a:gd name="T60" fmla="*/ 1 w 246"/>
                  <a:gd name="T61" fmla="*/ 1 h 285"/>
                  <a:gd name="T62" fmla="*/ 1 w 246"/>
                  <a:gd name="T63" fmla="*/ 1 h 285"/>
                  <a:gd name="T64" fmla="*/ 1 w 246"/>
                  <a:gd name="T65" fmla="*/ 1 h 2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46" h="285">
                    <a:moveTo>
                      <a:pt x="85" y="285"/>
                    </a:moveTo>
                    <a:lnTo>
                      <a:pt x="75" y="285"/>
                    </a:lnTo>
                    <a:lnTo>
                      <a:pt x="63" y="285"/>
                    </a:lnTo>
                    <a:lnTo>
                      <a:pt x="53" y="285"/>
                    </a:lnTo>
                    <a:lnTo>
                      <a:pt x="42" y="285"/>
                    </a:lnTo>
                    <a:lnTo>
                      <a:pt x="32" y="285"/>
                    </a:lnTo>
                    <a:lnTo>
                      <a:pt x="22" y="285"/>
                    </a:lnTo>
                    <a:lnTo>
                      <a:pt x="10" y="285"/>
                    </a:lnTo>
                    <a:lnTo>
                      <a:pt x="0" y="285"/>
                    </a:lnTo>
                    <a:lnTo>
                      <a:pt x="3" y="270"/>
                    </a:lnTo>
                    <a:lnTo>
                      <a:pt x="8" y="253"/>
                    </a:lnTo>
                    <a:lnTo>
                      <a:pt x="14" y="235"/>
                    </a:lnTo>
                    <a:lnTo>
                      <a:pt x="22" y="217"/>
                    </a:lnTo>
                    <a:lnTo>
                      <a:pt x="30" y="197"/>
                    </a:lnTo>
                    <a:lnTo>
                      <a:pt x="40" y="178"/>
                    </a:lnTo>
                    <a:lnTo>
                      <a:pt x="52" y="157"/>
                    </a:lnTo>
                    <a:lnTo>
                      <a:pt x="64" y="137"/>
                    </a:lnTo>
                    <a:lnTo>
                      <a:pt x="80" y="118"/>
                    </a:lnTo>
                    <a:lnTo>
                      <a:pt x="96" y="98"/>
                    </a:lnTo>
                    <a:lnTo>
                      <a:pt x="116" y="79"/>
                    </a:lnTo>
                    <a:lnTo>
                      <a:pt x="137" y="60"/>
                    </a:lnTo>
                    <a:lnTo>
                      <a:pt x="161" y="43"/>
                    </a:lnTo>
                    <a:lnTo>
                      <a:pt x="186" y="28"/>
                    </a:lnTo>
                    <a:lnTo>
                      <a:pt x="215" y="13"/>
                    </a:lnTo>
                    <a:lnTo>
                      <a:pt x="246" y="0"/>
                    </a:lnTo>
                    <a:lnTo>
                      <a:pt x="215" y="30"/>
                    </a:lnTo>
                    <a:lnTo>
                      <a:pt x="186" y="60"/>
                    </a:lnTo>
                    <a:lnTo>
                      <a:pt x="160" y="91"/>
                    </a:lnTo>
                    <a:lnTo>
                      <a:pt x="136" y="124"/>
                    </a:lnTo>
                    <a:lnTo>
                      <a:pt x="116" y="158"/>
                    </a:lnTo>
                    <a:lnTo>
                      <a:pt x="100" y="196"/>
                    </a:lnTo>
                    <a:lnTo>
                      <a:pt x="90" y="238"/>
                    </a:lnTo>
                    <a:lnTo>
                      <a:pt x="85" y="285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0336" name="Freeform 139"/>
              <p:cNvSpPr/>
              <p:nvPr/>
            </p:nvSpPr>
            <p:spPr bwMode="auto">
              <a:xfrm>
                <a:off x="4389" y="4134"/>
                <a:ext cx="493" cy="199"/>
              </a:xfrm>
              <a:custGeom>
                <a:avLst/>
                <a:gdLst>
                  <a:gd name="T0" fmla="*/ 1 w 986"/>
                  <a:gd name="T1" fmla="*/ 1 h 398"/>
                  <a:gd name="T2" fmla="*/ 1 w 986"/>
                  <a:gd name="T3" fmla="*/ 1 h 398"/>
                  <a:gd name="T4" fmla="*/ 1 w 986"/>
                  <a:gd name="T5" fmla="*/ 1 h 398"/>
                  <a:gd name="T6" fmla="*/ 1 w 986"/>
                  <a:gd name="T7" fmla="*/ 1 h 398"/>
                  <a:gd name="T8" fmla="*/ 1 w 986"/>
                  <a:gd name="T9" fmla="*/ 1 h 398"/>
                  <a:gd name="T10" fmla="*/ 1 w 986"/>
                  <a:gd name="T11" fmla="*/ 1 h 398"/>
                  <a:gd name="T12" fmla="*/ 1 w 986"/>
                  <a:gd name="T13" fmla="*/ 1 h 398"/>
                  <a:gd name="T14" fmla="*/ 1 w 986"/>
                  <a:gd name="T15" fmla="*/ 1 h 398"/>
                  <a:gd name="T16" fmla="*/ 1 w 986"/>
                  <a:gd name="T17" fmla="*/ 1 h 398"/>
                  <a:gd name="T18" fmla="*/ 1 w 986"/>
                  <a:gd name="T19" fmla="*/ 1 h 398"/>
                  <a:gd name="T20" fmla="*/ 1 w 986"/>
                  <a:gd name="T21" fmla="*/ 1 h 398"/>
                  <a:gd name="T22" fmla="*/ 1 w 986"/>
                  <a:gd name="T23" fmla="*/ 1 h 398"/>
                  <a:gd name="T24" fmla="*/ 1 w 986"/>
                  <a:gd name="T25" fmla="*/ 1 h 398"/>
                  <a:gd name="T26" fmla="*/ 1 w 986"/>
                  <a:gd name="T27" fmla="*/ 1 h 398"/>
                  <a:gd name="T28" fmla="*/ 1 w 986"/>
                  <a:gd name="T29" fmla="*/ 1 h 398"/>
                  <a:gd name="T30" fmla="*/ 1 w 986"/>
                  <a:gd name="T31" fmla="*/ 1 h 398"/>
                  <a:gd name="T32" fmla="*/ 1 w 986"/>
                  <a:gd name="T33" fmla="*/ 1 h 398"/>
                  <a:gd name="T34" fmla="*/ 1 w 986"/>
                  <a:gd name="T35" fmla="*/ 1 h 398"/>
                  <a:gd name="T36" fmla="*/ 1 w 986"/>
                  <a:gd name="T37" fmla="*/ 1 h 398"/>
                  <a:gd name="T38" fmla="*/ 1 w 986"/>
                  <a:gd name="T39" fmla="*/ 1 h 398"/>
                  <a:gd name="T40" fmla="*/ 1 w 986"/>
                  <a:gd name="T41" fmla="*/ 1 h 398"/>
                  <a:gd name="T42" fmla="*/ 1 w 986"/>
                  <a:gd name="T43" fmla="*/ 1 h 398"/>
                  <a:gd name="T44" fmla="*/ 1 w 986"/>
                  <a:gd name="T45" fmla="*/ 1 h 398"/>
                  <a:gd name="T46" fmla="*/ 1 w 986"/>
                  <a:gd name="T47" fmla="*/ 1 h 398"/>
                  <a:gd name="T48" fmla="*/ 1 w 986"/>
                  <a:gd name="T49" fmla="*/ 1 h 398"/>
                  <a:gd name="T50" fmla="*/ 1 w 986"/>
                  <a:gd name="T51" fmla="*/ 1 h 398"/>
                  <a:gd name="T52" fmla="*/ 1 w 986"/>
                  <a:gd name="T53" fmla="*/ 1 h 398"/>
                  <a:gd name="T54" fmla="*/ 1 w 986"/>
                  <a:gd name="T55" fmla="*/ 1 h 398"/>
                  <a:gd name="T56" fmla="*/ 1 w 986"/>
                  <a:gd name="T57" fmla="*/ 1 h 398"/>
                  <a:gd name="T58" fmla="*/ 1 w 986"/>
                  <a:gd name="T59" fmla="*/ 1 h 398"/>
                  <a:gd name="T60" fmla="*/ 1 w 986"/>
                  <a:gd name="T61" fmla="*/ 1 h 398"/>
                  <a:gd name="T62" fmla="*/ 1 w 986"/>
                  <a:gd name="T63" fmla="*/ 1 h 398"/>
                  <a:gd name="T64" fmla="*/ 1 w 986"/>
                  <a:gd name="T65" fmla="*/ 1 h 398"/>
                  <a:gd name="T66" fmla="*/ 1 w 986"/>
                  <a:gd name="T67" fmla="*/ 1 h 398"/>
                  <a:gd name="T68" fmla="*/ 1 w 986"/>
                  <a:gd name="T69" fmla="*/ 1 h 398"/>
                  <a:gd name="T70" fmla="*/ 1 w 986"/>
                  <a:gd name="T71" fmla="*/ 1 h 398"/>
                  <a:gd name="T72" fmla="*/ 1 w 986"/>
                  <a:gd name="T73" fmla="*/ 1 h 398"/>
                  <a:gd name="T74" fmla="*/ 1 w 986"/>
                  <a:gd name="T75" fmla="*/ 1 h 398"/>
                  <a:gd name="T76" fmla="*/ 1 w 986"/>
                  <a:gd name="T77" fmla="*/ 1 h 398"/>
                  <a:gd name="T78" fmla="*/ 1 w 986"/>
                  <a:gd name="T79" fmla="*/ 1 h 398"/>
                  <a:gd name="T80" fmla="*/ 1 w 986"/>
                  <a:gd name="T81" fmla="*/ 1 h 398"/>
                  <a:gd name="T82" fmla="*/ 1 w 986"/>
                  <a:gd name="T83" fmla="*/ 1 h 398"/>
                  <a:gd name="T84" fmla="*/ 1 w 986"/>
                  <a:gd name="T85" fmla="*/ 1 h 398"/>
                  <a:gd name="T86" fmla="*/ 1 w 986"/>
                  <a:gd name="T87" fmla="*/ 1 h 398"/>
                  <a:gd name="T88" fmla="*/ 1 w 986"/>
                  <a:gd name="T89" fmla="*/ 1 h 398"/>
                  <a:gd name="T90" fmla="*/ 1 w 986"/>
                  <a:gd name="T91" fmla="*/ 1 h 398"/>
                  <a:gd name="T92" fmla="*/ 1 w 986"/>
                  <a:gd name="T93" fmla="*/ 1 h 398"/>
                  <a:gd name="T94" fmla="*/ 1 w 986"/>
                  <a:gd name="T95" fmla="*/ 1 h 398"/>
                  <a:gd name="T96" fmla="*/ 1 w 986"/>
                  <a:gd name="T97" fmla="*/ 1 h 398"/>
                  <a:gd name="T98" fmla="*/ 1 w 986"/>
                  <a:gd name="T99" fmla="*/ 1 h 398"/>
                  <a:gd name="T100" fmla="*/ 1 w 986"/>
                  <a:gd name="T101" fmla="*/ 1 h 398"/>
                  <a:gd name="T102" fmla="*/ 1 w 986"/>
                  <a:gd name="T103" fmla="*/ 1 h 398"/>
                  <a:gd name="T104" fmla="*/ 1 w 986"/>
                  <a:gd name="T105" fmla="*/ 1 h 398"/>
                  <a:gd name="T106" fmla="*/ 1 w 986"/>
                  <a:gd name="T107" fmla="*/ 1 h 398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986" h="398">
                    <a:moveTo>
                      <a:pt x="901" y="398"/>
                    </a:moveTo>
                    <a:lnTo>
                      <a:pt x="867" y="398"/>
                    </a:lnTo>
                    <a:lnTo>
                      <a:pt x="829" y="398"/>
                    </a:lnTo>
                    <a:lnTo>
                      <a:pt x="789" y="398"/>
                    </a:lnTo>
                    <a:lnTo>
                      <a:pt x="747" y="396"/>
                    </a:lnTo>
                    <a:lnTo>
                      <a:pt x="702" y="396"/>
                    </a:lnTo>
                    <a:lnTo>
                      <a:pt x="656" y="394"/>
                    </a:lnTo>
                    <a:lnTo>
                      <a:pt x="608" y="393"/>
                    </a:lnTo>
                    <a:lnTo>
                      <a:pt x="561" y="392"/>
                    </a:lnTo>
                    <a:lnTo>
                      <a:pt x="513" y="389"/>
                    </a:lnTo>
                    <a:lnTo>
                      <a:pt x="467" y="388"/>
                    </a:lnTo>
                    <a:lnTo>
                      <a:pt x="421" y="386"/>
                    </a:lnTo>
                    <a:lnTo>
                      <a:pt x="376" y="384"/>
                    </a:lnTo>
                    <a:lnTo>
                      <a:pt x="334" y="383"/>
                    </a:lnTo>
                    <a:lnTo>
                      <a:pt x="294" y="380"/>
                    </a:lnTo>
                    <a:lnTo>
                      <a:pt x="258" y="378"/>
                    </a:lnTo>
                    <a:lnTo>
                      <a:pt x="225" y="377"/>
                    </a:lnTo>
                    <a:lnTo>
                      <a:pt x="210" y="376"/>
                    </a:lnTo>
                    <a:lnTo>
                      <a:pt x="194" y="376"/>
                    </a:lnTo>
                    <a:lnTo>
                      <a:pt x="179" y="374"/>
                    </a:lnTo>
                    <a:lnTo>
                      <a:pt x="163" y="373"/>
                    </a:lnTo>
                    <a:lnTo>
                      <a:pt x="148" y="373"/>
                    </a:lnTo>
                    <a:lnTo>
                      <a:pt x="132" y="372"/>
                    </a:lnTo>
                    <a:lnTo>
                      <a:pt x="117" y="372"/>
                    </a:lnTo>
                    <a:lnTo>
                      <a:pt x="102" y="372"/>
                    </a:lnTo>
                    <a:lnTo>
                      <a:pt x="81" y="334"/>
                    </a:lnTo>
                    <a:lnTo>
                      <a:pt x="64" y="289"/>
                    </a:lnTo>
                    <a:lnTo>
                      <a:pt x="48" y="241"/>
                    </a:lnTo>
                    <a:lnTo>
                      <a:pt x="35" y="190"/>
                    </a:lnTo>
                    <a:lnTo>
                      <a:pt x="23" y="142"/>
                    </a:lnTo>
                    <a:lnTo>
                      <a:pt x="14" y="97"/>
                    </a:lnTo>
                    <a:lnTo>
                      <a:pt x="6" y="57"/>
                    </a:lnTo>
                    <a:lnTo>
                      <a:pt x="0" y="27"/>
                    </a:lnTo>
                    <a:lnTo>
                      <a:pt x="12" y="62"/>
                    </a:lnTo>
                    <a:lnTo>
                      <a:pt x="26" y="100"/>
                    </a:lnTo>
                    <a:lnTo>
                      <a:pt x="42" y="140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5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0" y="283"/>
                    </a:lnTo>
                    <a:lnTo>
                      <a:pt x="139" y="257"/>
                    </a:lnTo>
                    <a:lnTo>
                      <a:pt x="147" y="234"/>
                    </a:lnTo>
                    <a:lnTo>
                      <a:pt x="157" y="211"/>
                    </a:lnTo>
                    <a:lnTo>
                      <a:pt x="170" y="190"/>
                    </a:lnTo>
                    <a:lnTo>
                      <a:pt x="185" y="170"/>
                    </a:lnTo>
                    <a:lnTo>
                      <a:pt x="204" y="152"/>
                    </a:lnTo>
                    <a:lnTo>
                      <a:pt x="227" y="135"/>
                    </a:lnTo>
                    <a:lnTo>
                      <a:pt x="215" y="157"/>
                    </a:lnTo>
                    <a:lnTo>
                      <a:pt x="202" y="184"/>
                    </a:lnTo>
                    <a:lnTo>
                      <a:pt x="191" y="214"/>
                    </a:lnTo>
                    <a:lnTo>
                      <a:pt x="185" y="248"/>
                    </a:lnTo>
                    <a:lnTo>
                      <a:pt x="182" y="281"/>
                    </a:lnTo>
                    <a:lnTo>
                      <a:pt x="188" y="313"/>
                    </a:lnTo>
                    <a:lnTo>
                      <a:pt x="201" y="343"/>
                    </a:lnTo>
                    <a:lnTo>
                      <a:pt x="225" y="370"/>
                    </a:lnTo>
                    <a:lnTo>
                      <a:pt x="250" y="343"/>
                    </a:lnTo>
                    <a:lnTo>
                      <a:pt x="271" y="305"/>
                    </a:lnTo>
                    <a:lnTo>
                      <a:pt x="285" y="260"/>
                    </a:lnTo>
                    <a:lnTo>
                      <a:pt x="292" y="211"/>
                    </a:lnTo>
                    <a:lnTo>
                      <a:pt x="291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8" y="8"/>
                    </a:lnTo>
                    <a:lnTo>
                      <a:pt x="262" y="34"/>
                    </a:lnTo>
                    <a:lnTo>
                      <a:pt x="282" y="63"/>
                    </a:lnTo>
                    <a:lnTo>
                      <a:pt x="300" y="95"/>
                    </a:lnTo>
                    <a:lnTo>
                      <a:pt x="315" y="130"/>
                    </a:lnTo>
                    <a:lnTo>
                      <a:pt x="325" y="168"/>
                    </a:lnTo>
                    <a:lnTo>
                      <a:pt x="333" y="211"/>
                    </a:lnTo>
                    <a:lnTo>
                      <a:pt x="339" y="258"/>
                    </a:lnTo>
                    <a:lnTo>
                      <a:pt x="340" y="309"/>
                    </a:lnTo>
                    <a:lnTo>
                      <a:pt x="354" y="288"/>
                    </a:lnTo>
                    <a:lnTo>
                      <a:pt x="370" y="266"/>
                    </a:lnTo>
                    <a:lnTo>
                      <a:pt x="388" y="244"/>
                    </a:lnTo>
                    <a:lnTo>
                      <a:pt x="409" y="222"/>
                    </a:lnTo>
                    <a:lnTo>
                      <a:pt x="430" y="203"/>
                    </a:lnTo>
                    <a:lnTo>
                      <a:pt x="451" y="184"/>
                    </a:lnTo>
                    <a:lnTo>
                      <a:pt x="471" y="170"/>
                    </a:lnTo>
                    <a:lnTo>
                      <a:pt x="492" y="160"/>
                    </a:lnTo>
                    <a:lnTo>
                      <a:pt x="483" y="180"/>
                    </a:lnTo>
                    <a:lnTo>
                      <a:pt x="469" y="203"/>
                    </a:lnTo>
                    <a:lnTo>
                      <a:pt x="452" y="227"/>
                    </a:lnTo>
                    <a:lnTo>
                      <a:pt x="433" y="251"/>
                    </a:lnTo>
                    <a:lnTo>
                      <a:pt x="415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0" y="334"/>
                    </a:lnTo>
                    <a:lnTo>
                      <a:pt x="388" y="339"/>
                    </a:lnTo>
                    <a:lnTo>
                      <a:pt x="396" y="343"/>
                    </a:lnTo>
                    <a:lnTo>
                      <a:pt x="407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4" y="360"/>
                    </a:lnTo>
                    <a:lnTo>
                      <a:pt x="458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2"/>
                    </a:lnTo>
                    <a:lnTo>
                      <a:pt x="375" y="65"/>
                    </a:lnTo>
                    <a:lnTo>
                      <a:pt x="346" y="36"/>
                    </a:lnTo>
                    <a:lnTo>
                      <a:pt x="375" y="57"/>
                    </a:lnTo>
                    <a:lnTo>
                      <a:pt x="400" y="79"/>
                    </a:lnTo>
                    <a:lnTo>
                      <a:pt x="423" y="102"/>
                    </a:lnTo>
                    <a:lnTo>
                      <a:pt x="444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4" y="10"/>
                    </a:lnTo>
                    <a:lnTo>
                      <a:pt x="490" y="39"/>
                    </a:lnTo>
                    <a:lnTo>
                      <a:pt x="506" y="70"/>
                    </a:lnTo>
                    <a:lnTo>
                      <a:pt x="520" y="106"/>
                    </a:lnTo>
                    <a:lnTo>
                      <a:pt x="531" y="145"/>
                    </a:lnTo>
                    <a:lnTo>
                      <a:pt x="539" y="188"/>
                    </a:lnTo>
                    <a:lnTo>
                      <a:pt x="542" y="236"/>
                    </a:lnTo>
                    <a:lnTo>
                      <a:pt x="538" y="290"/>
                    </a:lnTo>
                    <a:lnTo>
                      <a:pt x="527" y="349"/>
                    </a:lnTo>
                    <a:lnTo>
                      <a:pt x="553" y="321"/>
                    </a:lnTo>
                    <a:lnTo>
                      <a:pt x="576" y="288"/>
                    </a:lnTo>
                    <a:lnTo>
                      <a:pt x="595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3" y="125"/>
                    </a:lnTo>
                    <a:lnTo>
                      <a:pt x="584" y="83"/>
                    </a:lnTo>
                    <a:lnTo>
                      <a:pt x="552" y="42"/>
                    </a:lnTo>
                    <a:lnTo>
                      <a:pt x="567" y="50"/>
                    </a:lnTo>
                    <a:lnTo>
                      <a:pt x="582" y="59"/>
                    </a:lnTo>
                    <a:lnTo>
                      <a:pt x="597" y="69"/>
                    </a:lnTo>
                    <a:lnTo>
                      <a:pt x="611" y="80"/>
                    </a:lnTo>
                    <a:lnTo>
                      <a:pt x="622" y="95"/>
                    </a:lnTo>
                    <a:lnTo>
                      <a:pt x="633" y="113"/>
                    </a:lnTo>
                    <a:lnTo>
                      <a:pt x="642" y="134"/>
                    </a:lnTo>
                    <a:lnTo>
                      <a:pt x="648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9" y="32"/>
                    </a:lnTo>
                    <a:lnTo>
                      <a:pt x="645" y="0"/>
                    </a:lnTo>
                    <a:lnTo>
                      <a:pt x="656" y="38"/>
                    </a:lnTo>
                    <a:lnTo>
                      <a:pt x="661" y="82"/>
                    </a:lnTo>
                    <a:lnTo>
                      <a:pt x="663" y="129"/>
                    </a:lnTo>
                    <a:lnTo>
                      <a:pt x="660" y="178"/>
                    </a:lnTo>
                    <a:lnTo>
                      <a:pt x="652" y="228"/>
                    </a:lnTo>
                    <a:lnTo>
                      <a:pt x="642" y="276"/>
                    </a:lnTo>
                    <a:lnTo>
                      <a:pt x="627" y="320"/>
                    </a:lnTo>
                    <a:lnTo>
                      <a:pt x="610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80" y="255"/>
                    </a:lnTo>
                    <a:lnTo>
                      <a:pt x="697" y="212"/>
                    </a:lnTo>
                    <a:lnTo>
                      <a:pt x="711" y="167"/>
                    </a:lnTo>
                    <a:lnTo>
                      <a:pt x="722" y="122"/>
                    </a:lnTo>
                    <a:lnTo>
                      <a:pt x="729" y="77"/>
                    </a:lnTo>
                    <a:lnTo>
                      <a:pt x="733" y="33"/>
                    </a:lnTo>
                    <a:lnTo>
                      <a:pt x="741" y="87"/>
                    </a:lnTo>
                    <a:lnTo>
                      <a:pt x="745" y="147"/>
                    </a:lnTo>
                    <a:lnTo>
                      <a:pt x="743" y="210"/>
                    </a:lnTo>
                    <a:lnTo>
                      <a:pt x="730" y="268"/>
                    </a:lnTo>
                    <a:lnTo>
                      <a:pt x="743" y="252"/>
                    </a:lnTo>
                    <a:lnTo>
                      <a:pt x="757" y="232"/>
                    </a:lnTo>
                    <a:lnTo>
                      <a:pt x="771" y="206"/>
                    </a:lnTo>
                    <a:lnTo>
                      <a:pt x="785" y="180"/>
                    </a:lnTo>
                    <a:lnTo>
                      <a:pt x="797" y="153"/>
                    </a:lnTo>
                    <a:lnTo>
                      <a:pt x="809" y="129"/>
                    </a:lnTo>
                    <a:lnTo>
                      <a:pt x="817" y="108"/>
                    </a:lnTo>
                    <a:lnTo>
                      <a:pt x="821" y="93"/>
                    </a:lnTo>
                    <a:lnTo>
                      <a:pt x="819" y="117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5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7" y="295"/>
                    </a:lnTo>
                    <a:lnTo>
                      <a:pt x="726" y="324"/>
                    </a:lnTo>
                    <a:lnTo>
                      <a:pt x="752" y="306"/>
                    </a:lnTo>
                    <a:lnTo>
                      <a:pt x="778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70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1" y="166"/>
                    </a:lnTo>
                    <a:lnTo>
                      <a:pt x="882" y="193"/>
                    </a:lnTo>
                    <a:lnTo>
                      <a:pt x="873" y="220"/>
                    </a:lnTo>
                    <a:lnTo>
                      <a:pt x="862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49" y="297"/>
                    </a:lnTo>
                    <a:lnTo>
                      <a:pt x="877" y="271"/>
                    </a:lnTo>
                    <a:lnTo>
                      <a:pt x="902" y="237"/>
                    </a:lnTo>
                    <a:lnTo>
                      <a:pt x="925" y="200"/>
                    </a:lnTo>
                    <a:lnTo>
                      <a:pt x="945" y="161"/>
                    </a:lnTo>
                    <a:lnTo>
                      <a:pt x="962" y="122"/>
                    </a:lnTo>
                    <a:lnTo>
                      <a:pt x="976" y="83"/>
                    </a:lnTo>
                    <a:lnTo>
                      <a:pt x="986" y="46"/>
                    </a:lnTo>
                    <a:lnTo>
                      <a:pt x="980" y="86"/>
                    </a:lnTo>
                    <a:lnTo>
                      <a:pt x="979" y="128"/>
                    </a:lnTo>
                    <a:lnTo>
                      <a:pt x="980" y="169"/>
                    </a:lnTo>
                    <a:lnTo>
                      <a:pt x="984" y="210"/>
                    </a:lnTo>
                    <a:lnTo>
                      <a:pt x="986" y="247"/>
                    </a:lnTo>
                    <a:lnTo>
                      <a:pt x="986" y="282"/>
                    </a:lnTo>
                    <a:lnTo>
                      <a:pt x="983" y="312"/>
                    </a:lnTo>
                    <a:lnTo>
                      <a:pt x="975" y="339"/>
                    </a:lnTo>
                    <a:lnTo>
                      <a:pt x="901" y="398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</p:grpSp>
        <p:grpSp>
          <p:nvGrpSpPr>
            <p:cNvPr id="10270" name="Group 140"/>
            <p:cNvGrpSpPr/>
            <p:nvPr/>
          </p:nvGrpSpPr>
          <p:grpSpPr bwMode="auto">
            <a:xfrm>
              <a:off x="4032" y="4105"/>
              <a:ext cx="1479" cy="215"/>
              <a:chOff x="3452" y="4125"/>
              <a:chExt cx="1479" cy="215"/>
            </a:xfrm>
          </p:grpSpPr>
          <p:sp>
            <p:nvSpPr>
              <p:cNvPr id="10271" name="Freeform 141"/>
              <p:cNvSpPr/>
              <p:nvPr/>
            </p:nvSpPr>
            <p:spPr bwMode="auto">
              <a:xfrm>
                <a:off x="3592" y="4158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2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9" y="1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0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0272" name="Freeform 142"/>
              <p:cNvSpPr/>
              <p:nvPr/>
            </p:nvSpPr>
            <p:spPr bwMode="auto">
              <a:xfrm>
                <a:off x="3668" y="4235"/>
                <a:ext cx="16" cy="16"/>
              </a:xfrm>
              <a:custGeom>
                <a:avLst/>
                <a:gdLst>
                  <a:gd name="T0" fmla="*/ 0 w 34"/>
                  <a:gd name="T1" fmla="*/ 1 h 32"/>
                  <a:gd name="T2" fmla="*/ 0 w 34"/>
                  <a:gd name="T3" fmla="*/ 1 h 32"/>
                  <a:gd name="T4" fmla="*/ 0 w 34"/>
                  <a:gd name="T5" fmla="*/ 1 h 32"/>
                  <a:gd name="T6" fmla="*/ 0 w 34"/>
                  <a:gd name="T7" fmla="*/ 1 h 32"/>
                  <a:gd name="T8" fmla="*/ 0 w 34"/>
                  <a:gd name="T9" fmla="*/ 0 h 32"/>
                  <a:gd name="T10" fmla="*/ 0 w 34"/>
                  <a:gd name="T11" fmla="*/ 0 h 32"/>
                  <a:gd name="T12" fmla="*/ 0 w 34"/>
                  <a:gd name="T13" fmla="*/ 1 h 32"/>
                  <a:gd name="T14" fmla="*/ 0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0 w 34"/>
                  <a:gd name="T21" fmla="*/ 1 h 32"/>
                  <a:gd name="T22" fmla="*/ 0 w 34"/>
                  <a:gd name="T23" fmla="*/ 1 h 32"/>
                  <a:gd name="T24" fmla="*/ 0 w 34"/>
                  <a:gd name="T25" fmla="*/ 1 h 32"/>
                  <a:gd name="T26" fmla="*/ 0 w 34"/>
                  <a:gd name="T27" fmla="*/ 1 h 32"/>
                  <a:gd name="T28" fmla="*/ 0 w 34"/>
                  <a:gd name="T29" fmla="*/ 1 h 32"/>
                  <a:gd name="T30" fmla="*/ 0 w 34"/>
                  <a:gd name="T31" fmla="*/ 1 h 32"/>
                  <a:gd name="T32" fmla="*/ 0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3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8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0273" name="Freeform 143"/>
              <p:cNvSpPr/>
              <p:nvPr/>
            </p:nvSpPr>
            <p:spPr bwMode="auto">
              <a:xfrm>
                <a:off x="3668" y="4194"/>
                <a:ext cx="16" cy="17"/>
              </a:xfrm>
              <a:custGeom>
                <a:avLst/>
                <a:gdLst>
                  <a:gd name="T0" fmla="*/ 0 w 33"/>
                  <a:gd name="T1" fmla="*/ 1 h 32"/>
                  <a:gd name="T2" fmla="*/ 0 w 33"/>
                  <a:gd name="T3" fmla="*/ 1 h 32"/>
                  <a:gd name="T4" fmla="*/ 0 w 33"/>
                  <a:gd name="T5" fmla="*/ 1 h 32"/>
                  <a:gd name="T6" fmla="*/ 0 w 33"/>
                  <a:gd name="T7" fmla="*/ 1 h 32"/>
                  <a:gd name="T8" fmla="*/ 0 w 33"/>
                  <a:gd name="T9" fmla="*/ 0 h 32"/>
                  <a:gd name="T10" fmla="*/ 0 w 33"/>
                  <a:gd name="T11" fmla="*/ 0 h 32"/>
                  <a:gd name="T12" fmla="*/ 0 w 33"/>
                  <a:gd name="T13" fmla="*/ 1 h 32"/>
                  <a:gd name="T14" fmla="*/ 0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0 w 33"/>
                  <a:gd name="T21" fmla="*/ 1 h 32"/>
                  <a:gd name="T22" fmla="*/ 0 w 33"/>
                  <a:gd name="T23" fmla="*/ 1 h 32"/>
                  <a:gd name="T24" fmla="*/ 0 w 33"/>
                  <a:gd name="T25" fmla="*/ 1 h 32"/>
                  <a:gd name="T26" fmla="*/ 0 w 33"/>
                  <a:gd name="T27" fmla="*/ 1 h 32"/>
                  <a:gd name="T28" fmla="*/ 0 w 33"/>
                  <a:gd name="T29" fmla="*/ 1 h 32"/>
                  <a:gd name="T30" fmla="*/ 0 w 33"/>
                  <a:gd name="T31" fmla="*/ 1 h 32"/>
                  <a:gd name="T32" fmla="*/ 0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19"/>
                    </a:moveTo>
                    <a:lnTo>
                      <a:pt x="33" y="13"/>
                    </a:lnTo>
                    <a:lnTo>
                      <a:pt x="30" y="7"/>
                    </a:lnTo>
                    <a:lnTo>
                      <a:pt x="26" y="2"/>
                    </a:lnTo>
                    <a:lnTo>
                      <a:pt x="20" y="0"/>
                    </a:lnTo>
                    <a:lnTo>
                      <a:pt x="13" y="0"/>
                    </a:lnTo>
                    <a:lnTo>
                      <a:pt x="7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29" y="25"/>
                    </a:lnTo>
                    <a:lnTo>
                      <a:pt x="33" y="1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0274" name="Freeform 144"/>
              <p:cNvSpPr/>
              <p:nvPr/>
            </p:nvSpPr>
            <p:spPr bwMode="auto">
              <a:xfrm>
                <a:off x="3671" y="4153"/>
                <a:ext cx="16" cy="17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6" y="3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4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4" y="30"/>
                    </a:lnTo>
                    <a:lnTo>
                      <a:pt x="29" y="25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0275" name="Freeform 145"/>
              <p:cNvSpPr/>
              <p:nvPr/>
            </p:nvSpPr>
            <p:spPr bwMode="auto">
              <a:xfrm>
                <a:off x="3772" y="4256"/>
                <a:ext cx="17" cy="16"/>
              </a:xfrm>
              <a:custGeom>
                <a:avLst/>
                <a:gdLst>
                  <a:gd name="T0" fmla="*/ 1 w 33"/>
                  <a:gd name="T1" fmla="*/ 1 h 32"/>
                  <a:gd name="T2" fmla="*/ 1 w 33"/>
                  <a:gd name="T3" fmla="*/ 1 h 32"/>
                  <a:gd name="T4" fmla="*/ 1 w 33"/>
                  <a:gd name="T5" fmla="*/ 1 h 32"/>
                  <a:gd name="T6" fmla="*/ 1 w 33"/>
                  <a:gd name="T7" fmla="*/ 1 h 32"/>
                  <a:gd name="T8" fmla="*/ 1 w 33"/>
                  <a:gd name="T9" fmla="*/ 0 h 32"/>
                  <a:gd name="T10" fmla="*/ 1 w 33"/>
                  <a:gd name="T11" fmla="*/ 0 h 32"/>
                  <a:gd name="T12" fmla="*/ 1 w 33"/>
                  <a:gd name="T13" fmla="*/ 1 h 32"/>
                  <a:gd name="T14" fmla="*/ 1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1 w 33"/>
                  <a:gd name="T21" fmla="*/ 1 h 32"/>
                  <a:gd name="T22" fmla="*/ 1 w 33"/>
                  <a:gd name="T23" fmla="*/ 1 h 32"/>
                  <a:gd name="T24" fmla="*/ 1 w 33"/>
                  <a:gd name="T25" fmla="*/ 1 h 32"/>
                  <a:gd name="T26" fmla="*/ 1 w 33"/>
                  <a:gd name="T27" fmla="*/ 1 h 32"/>
                  <a:gd name="T28" fmla="*/ 1 w 33"/>
                  <a:gd name="T29" fmla="*/ 1 h 32"/>
                  <a:gd name="T30" fmla="*/ 1 w 33"/>
                  <a:gd name="T31" fmla="*/ 1 h 32"/>
                  <a:gd name="T32" fmla="*/ 1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20"/>
                    </a:moveTo>
                    <a:lnTo>
                      <a:pt x="33" y="14"/>
                    </a:lnTo>
                    <a:lnTo>
                      <a:pt x="31" y="8"/>
                    </a:lnTo>
                    <a:lnTo>
                      <a:pt x="26" y="4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3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7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30" y="26"/>
                    </a:lnTo>
                    <a:lnTo>
                      <a:pt x="33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0276" name="Freeform 146"/>
              <p:cNvSpPr/>
              <p:nvPr/>
            </p:nvSpPr>
            <p:spPr bwMode="auto">
              <a:xfrm>
                <a:off x="3768" y="4216"/>
                <a:ext cx="17" cy="16"/>
              </a:xfrm>
              <a:custGeom>
                <a:avLst/>
                <a:gdLst>
                  <a:gd name="T0" fmla="*/ 1 w 32"/>
                  <a:gd name="T1" fmla="*/ 0 h 33"/>
                  <a:gd name="T2" fmla="*/ 1 w 32"/>
                  <a:gd name="T3" fmla="*/ 0 h 33"/>
                  <a:gd name="T4" fmla="*/ 1 w 32"/>
                  <a:gd name="T5" fmla="*/ 0 h 33"/>
                  <a:gd name="T6" fmla="*/ 1 w 32"/>
                  <a:gd name="T7" fmla="*/ 0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0 h 33"/>
                  <a:gd name="T14" fmla="*/ 1 w 32"/>
                  <a:gd name="T15" fmla="*/ 0 h 33"/>
                  <a:gd name="T16" fmla="*/ 0 w 32"/>
                  <a:gd name="T17" fmla="*/ 0 h 33"/>
                  <a:gd name="T18" fmla="*/ 0 w 32"/>
                  <a:gd name="T19" fmla="*/ 0 h 33"/>
                  <a:gd name="T20" fmla="*/ 1 w 32"/>
                  <a:gd name="T21" fmla="*/ 0 h 33"/>
                  <a:gd name="T22" fmla="*/ 1 w 32"/>
                  <a:gd name="T23" fmla="*/ 0 h 33"/>
                  <a:gd name="T24" fmla="*/ 1 w 32"/>
                  <a:gd name="T25" fmla="*/ 0 h 33"/>
                  <a:gd name="T26" fmla="*/ 1 w 32"/>
                  <a:gd name="T27" fmla="*/ 0 h 33"/>
                  <a:gd name="T28" fmla="*/ 1 w 32"/>
                  <a:gd name="T29" fmla="*/ 0 h 33"/>
                  <a:gd name="T30" fmla="*/ 1 w 32"/>
                  <a:gd name="T31" fmla="*/ 0 h 33"/>
                  <a:gd name="T32" fmla="*/ 1 w 32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9"/>
                    </a:lnTo>
                    <a:lnTo>
                      <a:pt x="26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3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3"/>
                    </a:ln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0277" name="Freeform 147"/>
              <p:cNvSpPr/>
              <p:nvPr/>
            </p:nvSpPr>
            <p:spPr bwMode="auto">
              <a:xfrm>
                <a:off x="3774" y="4175"/>
                <a:ext cx="16" cy="17"/>
              </a:xfrm>
              <a:custGeom>
                <a:avLst/>
                <a:gdLst>
                  <a:gd name="T0" fmla="*/ 0 w 33"/>
                  <a:gd name="T1" fmla="*/ 1 h 33"/>
                  <a:gd name="T2" fmla="*/ 0 w 33"/>
                  <a:gd name="T3" fmla="*/ 1 h 33"/>
                  <a:gd name="T4" fmla="*/ 0 w 33"/>
                  <a:gd name="T5" fmla="*/ 1 h 33"/>
                  <a:gd name="T6" fmla="*/ 0 w 33"/>
                  <a:gd name="T7" fmla="*/ 1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1 h 33"/>
                  <a:gd name="T14" fmla="*/ 0 w 33"/>
                  <a:gd name="T15" fmla="*/ 1 h 33"/>
                  <a:gd name="T16" fmla="*/ 0 w 33"/>
                  <a:gd name="T17" fmla="*/ 1 h 33"/>
                  <a:gd name="T18" fmla="*/ 0 w 33"/>
                  <a:gd name="T19" fmla="*/ 1 h 33"/>
                  <a:gd name="T20" fmla="*/ 0 w 33"/>
                  <a:gd name="T21" fmla="*/ 1 h 33"/>
                  <a:gd name="T22" fmla="*/ 0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0 w 33"/>
                  <a:gd name="T29" fmla="*/ 1 h 33"/>
                  <a:gd name="T30" fmla="*/ 0 w 33"/>
                  <a:gd name="T31" fmla="*/ 1 h 33"/>
                  <a:gd name="T32" fmla="*/ 0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33" y="21"/>
                    </a:moveTo>
                    <a:lnTo>
                      <a:pt x="33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5" y="31"/>
                    </a:lnTo>
                    <a:lnTo>
                      <a:pt x="29" y="26"/>
                    </a:lnTo>
                    <a:lnTo>
                      <a:pt x="33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0278" name="Freeform 148"/>
              <p:cNvSpPr/>
              <p:nvPr/>
            </p:nvSpPr>
            <p:spPr bwMode="auto">
              <a:xfrm>
                <a:off x="3789" y="4136"/>
                <a:ext cx="16" cy="17"/>
              </a:xfrm>
              <a:custGeom>
                <a:avLst/>
                <a:gdLst>
                  <a:gd name="T0" fmla="*/ 1 w 32"/>
                  <a:gd name="T1" fmla="*/ 1 h 34"/>
                  <a:gd name="T2" fmla="*/ 1 w 32"/>
                  <a:gd name="T3" fmla="*/ 1 h 34"/>
                  <a:gd name="T4" fmla="*/ 1 w 32"/>
                  <a:gd name="T5" fmla="*/ 1 h 34"/>
                  <a:gd name="T6" fmla="*/ 1 w 32"/>
                  <a:gd name="T7" fmla="*/ 1 h 34"/>
                  <a:gd name="T8" fmla="*/ 1 w 32"/>
                  <a:gd name="T9" fmla="*/ 0 h 34"/>
                  <a:gd name="T10" fmla="*/ 1 w 32"/>
                  <a:gd name="T11" fmla="*/ 0 h 34"/>
                  <a:gd name="T12" fmla="*/ 1 w 32"/>
                  <a:gd name="T13" fmla="*/ 1 h 34"/>
                  <a:gd name="T14" fmla="*/ 1 w 32"/>
                  <a:gd name="T15" fmla="*/ 1 h 34"/>
                  <a:gd name="T16" fmla="*/ 0 w 32"/>
                  <a:gd name="T17" fmla="*/ 1 h 34"/>
                  <a:gd name="T18" fmla="*/ 0 w 32"/>
                  <a:gd name="T19" fmla="*/ 1 h 34"/>
                  <a:gd name="T20" fmla="*/ 1 w 32"/>
                  <a:gd name="T21" fmla="*/ 1 h 34"/>
                  <a:gd name="T22" fmla="*/ 1 w 32"/>
                  <a:gd name="T23" fmla="*/ 1 h 34"/>
                  <a:gd name="T24" fmla="*/ 1 w 32"/>
                  <a:gd name="T25" fmla="*/ 1 h 34"/>
                  <a:gd name="T26" fmla="*/ 1 w 32"/>
                  <a:gd name="T27" fmla="*/ 1 h 34"/>
                  <a:gd name="T28" fmla="*/ 1 w 32"/>
                  <a:gd name="T29" fmla="*/ 1 h 34"/>
                  <a:gd name="T30" fmla="*/ 1 w 32"/>
                  <a:gd name="T31" fmla="*/ 1 h 34"/>
                  <a:gd name="T32" fmla="*/ 1 w 32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4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4"/>
                    </a:lnTo>
                    <a:lnTo>
                      <a:pt x="20" y="34"/>
                    </a:lnTo>
                    <a:lnTo>
                      <a:pt x="25" y="32"/>
                    </a:lnTo>
                    <a:lnTo>
                      <a:pt x="30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0279" name="Freeform 149"/>
              <p:cNvSpPr/>
              <p:nvPr/>
            </p:nvSpPr>
            <p:spPr bwMode="auto">
              <a:xfrm>
                <a:off x="3842" y="4235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0280" name="Freeform 150"/>
              <p:cNvSpPr/>
              <p:nvPr/>
            </p:nvSpPr>
            <p:spPr bwMode="auto">
              <a:xfrm>
                <a:off x="3857" y="4201"/>
                <a:ext cx="16" cy="16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lnTo>
                      <a:pt x="18" y="32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0281" name="Freeform 151"/>
              <p:cNvSpPr/>
              <p:nvPr/>
            </p:nvSpPr>
            <p:spPr bwMode="auto">
              <a:xfrm>
                <a:off x="3861" y="4164"/>
                <a:ext cx="16" cy="17"/>
              </a:xfrm>
              <a:custGeom>
                <a:avLst/>
                <a:gdLst>
                  <a:gd name="T0" fmla="*/ 1 w 32"/>
                  <a:gd name="T1" fmla="*/ 1 h 33"/>
                  <a:gd name="T2" fmla="*/ 1 w 32"/>
                  <a:gd name="T3" fmla="*/ 1 h 33"/>
                  <a:gd name="T4" fmla="*/ 1 w 32"/>
                  <a:gd name="T5" fmla="*/ 1 h 33"/>
                  <a:gd name="T6" fmla="*/ 1 w 32"/>
                  <a:gd name="T7" fmla="*/ 1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1 h 33"/>
                  <a:gd name="T14" fmla="*/ 1 w 32"/>
                  <a:gd name="T15" fmla="*/ 1 h 33"/>
                  <a:gd name="T16" fmla="*/ 0 w 32"/>
                  <a:gd name="T17" fmla="*/ 1 h 33"/>
                  <a:gd name="T18" fmla="*/ 0 w 32"/>
                  <a:gd name="T19" fmla="*/ 1 h 33"/>
                  <a:gd name="T20" fmla="*/ 1 w 32"/>
                  <a:gd name="T21" fmla="*/ 1 h 33"/>
                  <a:gd name="T22" fmla="*/ 1 w 32"/>
                  <a:gd name="T23" fmla="*/ 1 h 33"/>
                  <a:gd name="T24" fmla="*/ 1 w 32"/>
                  <a:gd name="T25" fmla="*/ 1 h 33"/>
                  <a:gd name="T26" fmla="*/ 1 w 32"/>
                  <a:gd name="T27" fmla="*/ 1 h 33"/>
                  <a:gd name="T28" fmla="*/ 1 w 32"/>
                  <a:gd name="T29" fmla="*/ 1 h 33"/>
                  <a:gd name="T30" fmla="*/ 1 w 32"/>
                  <a:gd name="T31" fmla="*/ 1 h 33"/>
                  <a:gd name="T32" fmla="*/ 1 w 32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0282" name="Freeform 152"/>
              <p:cNvSpPr/>
              <p:nvPr/>
            </p:nvSpPr>
            <p:spPr bwMode="auto">
              <a:xfrm>
                <a:off x="4066" y="4265"/>
                <a:ext cx="40" cy="40"/>
              </a:xfrm>
              <a:custGeom>
                <a:avLst/>
                <a:gdLst>
                  <a:gd name="T0" fmla="*/ 1 w 80"/>
                  <a:gd name="T1" fmla="*/ 0 h 80"/>
                  <a:gd name="T2" fmla="*/ 1 w 80"/>
                  <a:gd name="T3" fmla="*/ 0 h 80"/>
                  <a:gd name="T4" fmla="*/ 1 w 80"/>
                  <a:gd name="T5" fmla="*/ 1 h 80"/>
                  <a:gd name="T6" fmla="*/ 1 w 80"/>
                  <a:gd name="T7" fmla="*/ 1 h 80"/>
                  <a:gd name="T8" fmla="*/ 1 w 80"/>
                  <a:gd name="T9" fmla="*/ 1 h 80"/>
                  <a:gd name="T10" fmla="*/ 1 w 80"/>
                  <a:gd name="T11" fmla="*/ 1 h 80"/>
                  <a:gd name="T12" fmla="*/ 1 w 80"/>
                  <a:gd name="T13" fmla="*/ 1 h 80"/>
                  <a:gd name="T14" fmla="*/ 1 w 80"/>
                  <a:gd name="T15" fmla="*/ 1 h 80"/>
                  <a:gd name="T16" fmla="*/ 0 w 80"/>
                  <a:gd name="T17" fmla="*/ 1 h 80"/>
                  <a:gd name="T18" fmla="*/ 0 w 80"/>
                  <a:gd name="T19" fmla="*/ 1 h 80"/>
                  <a:gd name="T20" fmla="*/ 0 w 80"/>
                  <a:gd name="T21" fmla="*/ 1 h 80"/>
                  <a:gd name="T22" fmla="*/ 1 w 80"/>
                  <a:gd name="T23" fmla="*/ 1 h 80"/>
                  <a:gd name="T24" fmla="*/ 1 w 80"/>
                  <a:gd name="T25" fmla="*/ 1 h 80"/>
                  <a:gd name="T26" fmla="*/ 1 w 80"/>
                  <a:gd name="T27" fmla="*/ 1 h 80"/>
                  <a:gd name="T28" fmla="*/ 1 w 80"/>
                  <a:gd name="T29" fmla="*/ 1 h 80"/>
                  <a:gd name="T30" fmla="*/ 1 w 80"/>
                  <a:gd name="T31" fmla="*/ 1 h 80"/>
                  <a:gd name="T32" fmla="*/ 1 w 80"/>
                  <a:gd name="T33" fmla="*/ 1 h 80"/>
                  <a:gd name="T34" fmla="*/ 1 w 80"/>
                  <a:gd name="T35" fmla="*/ 1 h 80"/>
                  <a:gd name="T36" fmla="*/ 1 w 80"/>
                  <a:gd name="T37" fmla="*/ 1 h 80"/>
                  <a:gd name="T38" fmla="*/ 1 w 80"/>
                  <a:gd name="T39" fmla="*/ 1 h 80"/>
                  <a:gd name="T40" fmla="*/ 1 w 80"/>
                  <a:gd name="T41" fmla="*/ 1 h 80"/>
                  <a:gd name="T42" fmla="*/ 1 w 80"/>
                  <a:gd name="T43" fmla="*/ 1 h 80"/>
                  <a:gd name="T44" fmla="*/ 1 w 80"/>
                  <a:gd name="T45" fmla="*/ 1 h 80"/>
                  <a:gd name="T46" fmla="*/ 1 w 80"/>
                  <a:gd name="T47" fmla="*/ 1 h 80"/>
                  <a:gd name="T48" fmla="*/ 1 w 80"/>
                  <a:gd name="T49" fmla="*/ 1 h 80"/>
                  <a:gd name="T50" fmla="*/ 1 w 80"/>
                  <a:gd name="T51" fmla="*/ 1 h 80"/>
                  <a:gd name="T52" fmla="*/ 1 w 80"/>
                  <a:gd name="T53" fmla="*/ 1 h 80"/>
                  <a:gd name="T54" fmla="*/ 1 w 80"/>
                  <a:gd name="T55" fmla="*/ 1 h 80"/>
                  <a:gd name="T56" fmla="*/ 1 w 80"/>
                  <a:gd name="T57" fmla="*/ 1 h 80"/>
                  <a:gd name="T58" fmla="*/ 1 w 80"/>
                  <a:gd name="T59" fmla="*/ 1 h 80"/>
                  <a:gd name="T60" fmla="*/ 1 w 80"/>
                  <a:gd name="T61" fmla="*/ 1 h 80"/>
                  <a:gd name="T62" fmla="*/ 1 w 80"/>
                  <a:gd name="T63" fmla="*/ 1 h 80"/>
                  <a:gd name="T64" fmla="*/ 1 w 80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80">
                    <a:moveTo>
                      <a:pt x="46" y="0"/>
                    </a:moveTo>
                    <a:lnTo>
                      <a:pt x="38" y="0"/>
                    </a:lnTo>
                    <a:lnTo>
                      <a:pt x="30" y="2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9"/>
                    </a:lnTo>
                    <a:lnTo>
                      <a:pt x="3" y="26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9"/>
                    </a:lnTo>
                    <a:lnTo>
                      <a:pt x="18" y="74"/>
                    </a:lnTo>
                    <a:lnTo>
                      <a:pt x="24" y="78"/>
                    </a:lnTo>
                    <a:lnTo>
                      <a:pt x="32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7"/>
                    </a:lnTo>
                    <a:lnTo>
                      <a:pt x="62" y="73"/>
                    </a:lnTo>
                    <a:lnTo>
                      <a:pt x="68" y="67"/>
                    </a:lnTo>
                    <a:lnTo>
                      <a:pt x="73" y="62"/>
                    </a:lnTo>
                    <a:lnTo>
                      <a:pt x="76" y="55"/>
                    </a:lnTo>
                    <a:lnTo>
                      <a:pt x="79" y="47"/>
                    </a:lnTo>
                    <a:lnTo>
                      <a:pt x="80" y="39"/>
                    </a:lnTo>
                    <a:lnTo>
                      <a:pt x="79" y="30"/>
                    </a:lnTo>
                    <a:lnTo>
                      <a:pt x="76" y="24"/>
                    </a:lnTo>
                    <a:lnTo>
                      <a:pt x="73" y="17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0283" name="Freeform 153"/>
              <p:cNvSpPr/>
              <p:nvPr/>
            </p:nvSpPr>
            <p:spPr bwMode="auto">
              <a:xfrm>
                <a:off x="4136" y="4223"/>
                <a:ext cx="40" cy="39"/>
              </a:xfrm>
              <a:custGeom>
                <a:avLst/>
                <a:gdLst>
                  <a:gd name="T0" fmla="*/ 1 w 79"/>
                  <a:gd name="T1" fmla="*/ 0 h 80"/>
                  <a:gd name="T2" fmla="*/ 1 w 79"/>
                  <a:gd name="T3" fmla="*/ 0 h 80"/>
                  <a:gd name="T4" fmla="*/ 1 w 79"/>
                  <a:gd name="T5" fmla="*/ 0 h 80"/>
                  <a:gd name="T6" fmla="*/ 1 w 79"/>
                  <a:gd name="T7" fmla="*/ 0 h 80"/>
                  <a:gd name="T8" fmla="*/ 1 w 79"/>
                  <a:gd name="T9" fmla="*/ 0 h 80"/>
                  <a:gd name="T10" fmla="*/ 1 w 79"/>
                  <a:gd name="T11" fmla="*/ 0 h 80"/>
                  <a:gd name="T12" fmla="*/ 1 w 79"/>
                  <a:gd name="T13" fmla="*/ 0 h 80"/>
                  <a:gd name="T14" fmla="*/ 1 w 79"/>
                  <a:gd name="T15" fmla="*/ 0 h 80"/>
                  <a:gd name="T16" fmla="*/ 0 w 79"/>
                  <a:gd name="T17" fmla="*/ 0 h 80"/>
                  <a:gd name="T18" fmla="*/ 0 w 79"/>
                  <a:gd name="T19" fmla="*/ 0 h 80"/>
                  <a:gd name="T20" fmla="*/ 1 w 79"/>
                  <a:gd name="T21" fmla="*/ 0 h 80"/>
                  <a:gd name="T22" fmla="*/ 1 w 79"/>
                  <a:gd name="T23" fmla="*/ 0 h 80"/>
                  <a:gd name="T24" fmla="*/ 1 w 79"/>
                  <a:gd name="T25" fmla="*/ 0 h 80"/>
                  <a:gd name="T26" fmla="*/ 1 w 79"/>
                  <a:gd name="T27" fmla="*/ 0 h 80"/>
                  <a:gd name="T28" fmla="*/ 1 w 79"/>
                  <a:gd name="T29" fmla="*/ 0 h 80"/>
                  <a:gd name="T30" fmla="*/ 1 w 79"/>
                  <a:gd name="T31" fmla="*/ 0 h 80"/>
                  <a:gd name="T32" fmla="*/ 1 w 79"/>
                  <a:gd name="T33" fmla="*/ 0 h 80"/>
                  <a:gd name="T34" fmla="*/ 1 w 79"/>
                  <a:gd name="T35" fmla="*/ 0 h 80"/>
                  <a:gd name="T36" fmla="*/ 1 w 79"/>
                  <a:gd name="T37" fmla="*/ 0 h 80"/>
                  <a:gd name="T38" fmla="*/ 1 w 79"/>
                  <a:gd name="T39" fmla="*/ 0 h 80"/>
                  <a:gd name="T40" fmla="*/ 1 w 79"/>
                  <a:gd name="T41" fmla="*/ 0 h 80"/>
                  <a:gd name="T42" fmla="*/ 1 w 79"/>
                  <a:gd name="T43" fmla="*/ 0 h 80"/>
                  <a:gd name="T44" fmla="*/ 1 w 79"/>
                  <a:gd name="T45" fmla="*/ 0 h 80"/>
                  <a:gd name="T46" fmla="*/ 1 w 79"/>
                  <a:gd name="T47" fmla="*/ 0 h 80"/>
                  <a:gd name="T48" fmla="*/ 1 w 79"/>
                  <a:gd name="T49" fmla="*/ 0 h 80"/>
                  <a:gd name="T50" fmla="*/ 1 w 79"/>
                  <a:gd name="T51" fmla="*/ 0 h 80"/>
                  <a:gd name="T52" fmla="*/ 1 w 79"/>
                  <a:gd name="T53" fmla="*/ 0 h 80"/>
                  <a:gd name="T54" fmla="*/ 1 w 79"/>
                  <a:gd name="T55" fmla="*/ 0 h 80"/>
                  <a:gd name="T56" fmla="*/ 1 w 79"/>
                  <a:gd name="T57" fmla="*/ 0 h 80"/>
                  <a:gd name="T58" fmla="*/ 1 w 79"/>
                  <a:gd name="T59" fmla="*/ 0 h 80"/>
                  <a:gd name="T60" fmla="*/ 1 w 79"/>
                  <a:gd name="T61" fmla="*/ 0 h 80"/>
                  <a:gd name="T62" fmla="*/ 1 w 79"/>
                  <a:gd name="T63" fmla="*/ 0 h 80"/>
                  <a:gd name="T64" fmla="*/ 1 w 79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79" h="80">
                    <a:moveTo>
                      <a:pt x="47" y="0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4"/>
                    </a:lnTo>
                    <a:lnTo>
                      <a:pt x="17" y="7"/>
                    </a:lnTo>
                    <a:lnTo>
                      <a:pt x="11" y="13"/>
                    </a:lnTo>
                    <a:lnTo>
                      <a:pt x="5" y="19"/>
                    </a:lnTo>
                    <a:lnTo>
                      <a:pt x="2" y="26"/>
                    </a:lnTo>
                    <a:lnTo>
                      <a:pt x="0" y="34"/>
                    </a:lnTo>
                    <a:lnTo>
                      <a:pt x="0" y="42"/>
                    </a:lnTo>
                    <a:lnTo>
                      <a:pt x="1" y="49"/>
                    </a:lnTo>
                    <a:lnTo>
                      <a:pt x="3" y="57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8" y="74"/>
                    </a:lnTo>
                    <a:lnTo>
                      <a:pt x="25" y="78"/>
                    </a:lnTo>
                    <a:lnTo>
                      <a:pt x="33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6"/>
                    </a:lnTo>
                    <a:lnTo>
                      <a:pt x="63" y="73"/>
                    </a:lnTo>
                    <a:lnTo>
                      <a:pt x="69" y="67"/>
                    </a:lnTo>
                    <a:lnTo>
                      <a:pt x="73" y="61"/>
                    </a:lnTo>
                    <a:lnTo>
                      <a:pt x="77" y="55"/>
                    </a:lnTo>
                    <a:lnTo>
                      <a:pt x="79" y="46"/>
                    </a:lnTo>
                    <a:lnTo>
                      <a:pt x="79" y="38"/>
                    </a:lnTo>
                    <a:lnTo>
                      <a:pt x="78" y="31"/>
                    </a:lnTo>
                    <a:lnTo>
                      <a:pt x="76" y="23"/>
                    </a:lnTo>
                    <a:lnTo>
                      <a:pt x="72" y="18"/>
                    </a:lnTo>
                    <a:lnTo>
                      <a:pt x="68" y="12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0284" name="Freeform 154"/>
              <p:cNvSpPr/>
              <p:nvPr/>
            </p:nvSpPr>
            <p:spPr bwMode="auto">
              <a:xfrm>
                <a:off x="4059" y="4190"/>
                <a:ext cx="40" cy="40"/>
              </a:xfrm>
              <a:custGeom>
                <a:avLst/>
                <a:gdLst>
                  <a:gd name="T0" fmla="*/ 1 w 80"/>
                  <a:gd name="T1" fmla="*/ 0 h 78"/>
                  <a:gd name="T2" fmla="*/ 1 w 80"/>
                  <a:gd name="T3" fmla="*/ 0 h 78"/>
                  <a:gd name="T4" fmla="*/ 1 w 80"/>
                  <a:gd name="T5" fmla="*/ 0 h 78"/>
                  <a:gd name="T6" fmla="*/ 1 w 80"/>
                  <a:gd name="T7" fmla="*/ 1 h 78"/>
                  <a:gd name="T8" fmla="*/ 1 w 80"/>
                  <a:gd name="T9" fmla="*/ 1 h 78"/>
                  <a:gd name="T10" fmla="*/ 1 w 80"/>
                  <a:gd name="T11" fmla="*/ 1 h 78"/>
                  <a:gd name="T12" fmla="*/ 1 w 80"/>
                  <a:gd name="T13" fmla="*/ 1 h 78"/>
                  <a:gd name="T14" fmla="*/ 1 w 80"/>
                  <a:gd name="T15" fmla="*/ 1 h 78"/>
                  <a:gd name="T16" fmla="*/ 1 w 80"/>
                  <a:gd name="T17" fmla="*/ 1 h 78"/>
                  <a:gd name="T18" fmla="*/ 0 w 80"/>
                  <a:gd name="T19" fmla="*/ 1 h 78"/>
                  <a:gd name="T20" fmla="*/ 1 w 80"/>
                  <a:gd name="T21" fmla="*/ 1 h 78"/>
                  <a:gd name="T22" fmla="*/ 1 w 80"/>
                  <a:gd name="T23" fmla="*/ 1 h 78"/>
                  <a:gd name="T24" fmla="*/ 1 w 80"/>
                  <a:gd name="T25" fmla="*/ 1 h 78"/>
                  <a:gd name="T26" fmla="*/ 1 w 80"/>
                  <a:gd name="T27" fmla="*/ 1 h 78"/>
                  <a:gd name="T28" fmla="*/ 1 w 80"/>
                  <a:gd name="T29" fmla="*/ 1 h 78"/>
                  <a:gd name="T30" fmla="*/ 1 w 80"/>
                  <a:gd name="T31" fmla="*/ 1 h 78"/>
                  <a:gd name="T32" fmla="*/ 1 w 80"/>
                  <a:gd name="T33" fmla="*/ 1 h 78"/>
                  <a:gd name="T34" fmla="*/ 1 w 80"/>
                  <a:gd name="T35" fmla="*/ 1 h 78"/>
                  <a:gd name="T36" fmla="*/ 1 w 80"/>
                  <a:gd name="T37" fmla="*/ 1 h 78"/>
                  <a:gd name="T38" fmla="*/ 1 w 80"/>
                  <a:gd name="T39" fmla="*/ 1 h 78"/>
                  <a:gd name="T40" fmla="*/ 1 w 80"/>
                  <a:gd name="T41" fmla="*/ 1 h 78"/>
                  <a:gd name="T42" fmla="*/ 1 w 80"/>
                  <a:gd name="T43" fmla="*/ 1 h 78"/>
                  <a:gd name="T44" fmla="*/ 1 w 80"/>
                  <a:gd name="T45" fmla="*/ 1 h 78"/>
                  <a:gd name="T46" fmla="*/ 1 w 80"/>
                  <a:gd name="T47" fmla="*/ 1 h 78"/>
                  <a:gd name="T48" fmla="*/ 1 w 80"/>
                  <a:gd name="T49" fmla="*/ 1 h 78"/>
                  <a:gd name="T50" fmla="*/ 1 w 80"/>
                  <a:gd name="T51" fmla="*/ 1 h 78"/>
                  <a:gd name="T52" fmla="*/ 1 w 80"/>
                  <a:gd name="T53" fmla="*/ 1 h 78"/>
                  <a:gd name="T54" fmla="*/ 1 w 80"/>
                  <a:gd name="T55" fmla="*/ 1 h 78"/>
                  <a:gd name="T56" fmla="*/ 1 w 80"/>
                  <a:gd name="T57" fmla="*/ 1 h 78"/>
                  <a:gd name="T58" fmla="*/ 1 w 80"/>
                  <a:gd name="T59" fmla="*/ 1 h 78"/>
                  <a:gd name="T60" fmla="*/ 1 w 80"/>
                  <a:gd name="T61" fmla="*/ 1 h 78"/>
                  <a:gd name="T62" fmla="*/ 1 w 80"/>
                  <a:gd name="T63" fmla="*/ 1 h 78"/>
                  <a:gd name="T64" fmla="*/ 1 w 80"/>
                  <a:gd name="T65" fmla="*/ 0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8" y="0"/>
                    </a:moveTo>
                    <a:lnTo>
                      <a:pt x="40" y="0"/>
                    </a:lnTo>
                    <a:lnTo>
                      <a:pt x="32" y="0"/>
                    </a:lnTo>
                    <a:lnTo>
                      <a:pt x="25" y="3"/>
                    </a:lnTo>
                    <a:lnTo>
                      <a:pt x="18" y="7"/>
                    </a:lnTo>
                    <a:lnTo>
                      <a:pt x="12" y="11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2" y="32"/>
                    </a:lnTo>
                    <a:lnTo>
                      <a:pt x="0" y="40"/>
                    </a:lnTo>
                    <a:lnTo>
                      <a:pt x="2" y="47"/>
                    </a:lnTo>
                    <a:lnTo>
                      <a:pt x="4" y="55"/>
                    </a:lnTo>
                    <a:lnTo>
                      <a:pt x="7" y="61"/>
                    </a:lnTo>
                    <a:lnTo>
                      <a:pt x="13" y="67"/>
                    </a:lnTo>
                    <a:lnTo>
                      <a:pt x="19" y="72"/>
                    </a:lnTo>
                    <a:lnTo>
                      <a:pt x="26" y="76"/>
                    </a:lnTo>
                    <a:lnTo>
                      <a:pt x="34" y="78"/>
                    </a:lnTo>
                    <a:lnTo>
                      <a:pt x="42" y="78"/>
                    </a:lnTo>
                    <a:lnTo>
                      <a:pt x="50" y="77"/>
                    </a:lnTo>
                    <a:lnTo>
                      <a:pt x="57" y="75"/>
                    </a:lnTo>
                    <a:lnTo>
                      <a:pt x="64" y="71"/>
                    </a:lnTo>
                    <a:lnTo>
                      <a:pt x="70" y="65"/>
                    </a:lnTo>
                    <a:lnTo>
                      <a:pt x="74" y="60"/>
                    </a:lnTo>
                    <a:lnTo>
                      <a:pt x="78" y="53"/>
                    </a:lnTo>
                    <a:lnTo>
                      <a:pt x="80" y="45"/>
                    </a:lnTo>
                    <a:lnTo>
                      <a:pt x="80" y="37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3" y="6"/>
                    </a:lnTo>
                    <a:lnTo>
                      <a:pt x="56" y="2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0285" name="Freeform 155"/>
              <p:cNvSpPr/>
              <p:nvPr/>
            </p:nvSpPr>
            <p:spPr bwMode="auto">
              <a:xfrm>
                <a:off x="3990" y="4195"/>
                <a:ext cx="39" cy="39"/>
              </a:xfrm>
              <a:custGeom>
                <a:avLst/>
                <a:gdLst>
                  <a:gd name="T0" fmla="*/ 0 w 80"/>
                  <a:gd name="T1" fmla="*/ 1 h 78"/>
                  <a:gd name="T2" fmla="*/ 0 w 80"/>
                  <a:gd name="T3" fmla="*/ 0 h 78"/>
                  <a:gd name="T4" fmla="*/ 0 w 80"/>
                  <a:gd name="T5" fmla="*/ 1 h 78"/>
                  <a:gd name="T6" fmla="*/ 0 w 80"/>
                  <a:gd name="T7" fmla="*/ 1 h 78"/>
                  <a:gd name="T8" fmla="*/ 0 w 80"/>
                  <a:gd name="T9" fmla="*/ 1 h 78"/>
                  <a:gd name="T10" fmla="*/ 0 w 80"/>
                  <a:gd name="T11" fmla="*/ 1 h 78"/>
                  <a:gd name="T12" fmla="*/ 0 w 80"/>
                  <a:gd name="T13" fmla="*/ 1 h 78"/>
                  <a:gd name="T14" fmla="*/ 0 w 80"/>
                  <a:gd name="T15" fmla="*/ 1 h 78"/>
                  <a:gd name="T16" fmla="*/ 0 w 80"/>
                  <a:gd name="T17" fmla="*/ 1 h 78"/>
                  <a:gd name="T18" fmla="*/ 0 w 80"/>
                  <a:gd name="T19" fmla="*/ 1 h 78"/>
                  <a:gd name="T20" fmla="*/ 0 w 80"/>
                  <a:gd name="T21" fmla="*/ 1 h 78"/>
                  <a:gd name="T22" fmla="*/ 0 w 80"/>
                  <a:gd name="T23" fmla="*/ 1 h 78"/>
                  <a:gd name="T24" fmla="*/ 0 w 80"/>
                  <a:gd name="T25" fmla="*/ 1 h 78"/>
                  <a:gd name="T26" fmla="*/ 0 w 80"/>
                  <a:gd name="T27" fmla="*/ 1 h 78"/>
                  <a:gd name="T28" fmla="*/ 0 w 80"/>
                  <a:gd name="T29" fmla="*/ 1 h 78"/>
                  <a:gd name="T30" fmla="*/ 0 w 80"/>
                  <a:gd name="T31" fmla="*/ 1 h 78"/>
                  <a:gd name="T32" fmla="*/ 0 w 80"/>
                  <a:gd name="T33" fmla="*/ 1 h 78"/>
                  <a:gd name="T34" fmla="*/ 0 w 80"/>
                  <a:gd name="T35" fmla="*/ 1 h 78"/>
                  <a:gd name="T36" fmla="*/ 0 w 80"/>
                  <a:gd name="T37" fmla="*/ 1 h 78"/>
                  <a:gd name="T38" fmla="*/ 0 w 80"/>
                  <a:gd name="T39" fmla="*/ 1 h 78"/>
                  <a:gd name="T40" fmla="*/ 0 w 80"/>
                  <a:gd name="T41" fmla="*/ 1 h 78"/>
                  <a:gd name="T42" fmla="*/ 0 w 80"/>
                  <a:gd name="T43" fmla="*/ 1 h 78"/>
                  <a:gd name="T44" fmla="*/ 0 w 80"/>
                  <a:gd name="T45" fmla="*/ 1 h 78"/>
                  <a:gd name="T46" fmla="*/ 0 w 80"/>
                  <a:gd name="T47" fmla="*/ 1 h 78"/>
                  <a:gd name="T48" fmla="*/ 0 w 80"/>
                  <a:gd name="T49" fmla="*/ 1 h 78"/>
                  <a:gd name="T50" fmla="*/ 0 w 80"/>
                  <a:gd name="T51" fmla="*/ 1 h 78"/>
                  <a:gd name="T52" fmla="*/ 0 w 80"/>
                  <a:gd name="T53" fmla="*/ 1 h 78"/>
                  <a:gd name="T54" fmla="*/ 0 w 80"/>
                  <a:gd name="T55" fmla="*/ 1 h 78"/>
                  <a:gd name="T56" fmla="*/ 0 w 80"/>
                  <a:gd name="T57" fmla="*/ 1 h 78"/>
                  <a:gd name="T58" fmla="*/ 0 w 80"/>
                  <a:gd name="T59" fmla="*/ 1 h 78"/>
                  <a:gd name="T60" fmla="*/ 0 w 80"/>
                  <a:gd name="T61" fmla="*/ 1 h 78"/>
                  <a:gd name="T62" fmla="*/ 0 w 80"/>
                  <a:gd name="T63" fmla="*/ 1 h 78"/>
                  <a:gd name="T64" fmla="*/ 0 w 80"/>
                  <a:gd name="T65" fmla="*/ 1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7" y="1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3"/>
                    </a:lnTo>
                    <a:lnTo>
                      <a:pt x="17" y="7"/>
                    </a:lnTo>
                    <a:lnTo>
                      <a:pt x="12" y="12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1" y="32"/>
                    </a:lnTo>
                    <a:lnTo>
                      <a:pt x="0" y="40"/>
                    </a:lnTo>
                    <a:lnTo>
                      <a:pt x="1" y="48"/>
                    </a:lnTo>
                    <a:lnTo>
                      <a:pt x="4" y="55"/>
                    </a:lnTo>
                    <a:lnTo>
                      <a:pt x="7" y="62"/>
                    </a:lnTo>
                    <a:lnTo>
                      <a:pt x="13" y="68"/>
                    </a:lnTo>
                    <a:lnTo>
                      <a:pt x="19" y="73"/>
                    </a:lnTo>
                    <a:lnTo>
                      <a:pt x="25" y="76"/>
                    </a:lnTo>
                    <a:lnTo>
                      <a:pt x="33" y="78"/>
                    </a:lnTo>
                    <a:lnTo>
                      <a:pt x="42" y="78"/>
                    </a:lnTo>
                    <a:lnTo>
                      <a:pt x="50" y="78"/>
                    </a:lnTo>
                    <a:lnTo>
                      <a:pt x="57" y="75"/>
                    </a:lnTo>
                    <a:lnTo>
                      <a:pt x="63" y="71"/>
                    </a:lnTo>
                    <a:lnTo>
                      <a:pt x="69" y="67"/>
                    </a:lnTo>
                    <a:lnTo>
                      <a:pt x="74" y="61"/>
                    </a:lnTo>
                    <a:lnTo>
                      <a:pt x="77" y="54"/>
                    </a:lnTo>
                    <a:lnTo>
                      <a:pt x="80" y="46"/>
                    </a:lnTo>
                    <a:lnTo>
                      <a:pt x="80" y="38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2" y="6"/>
                    </a:lnTo>
                    <a:lnTo>
                      <a:pt x="55" y="2"/>
                    </a:lnTo>
                    <a:lnTo>
                      <a:pt x="47" y="1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0286" name="Freeform 156"/>
              <p:cNvSpPr/>
              <p:nvPr/>
            </p:nvSpPr>
            <p:spPr bwMode="auto">
              <a:xfrm>
                <a:off x="4127" y="4147"/>
                <a:ext cx="39" cy="39"/>
              </a:xfrm>
              <a:custGeom>
                <a:avLst/>
                <a:gdLst>
                  <a:gd name="T0" fmla="*/ 0 w 80"/>
                  <a:gd name="T1" fmla="*/ 0 h 79"/>
                  <a:gd name="T2" fmla="*/ 0 w 80"/>
                  <a:gd name="T3" fmla="*/ 0 h 79"/>
                  <a:gd name="T4" fmla="*/ 0 w 80"/>
                  <a:gd name="T5" fmla="*/ 0 h 79"/>
                  <a:gd name="T6" fmla="*/ 0 w 80"/>
                  <a:gd name="T7" fmla="*/ 0 h 79"/>
                  <a:gd name="T8" fmla="*/ 0 w 80"/>
                  <a:gd name="T9" fmla="*/ 0 h 79"/>
                  <a:gd name="T10" fmla="*/ 0 w 80"/>
                  <a:gd name="T11" fmla="*/ 0 h 79"/>
                  <a:gd name="T12" fmla="*/ 0 w 80"/>
                  <a:gd name="T13" fmla="*/ 0 h 79"/>
                  <a:gd name="T14" fmla="*/ 0 w 80"/>
                  <a:gd name="T15" fmla="*/ 0 h 79"/>
                  <a:gd name="T16" fmla="*/ 0 w 80"/>
                  <a:gd name="T17" fmla="*/ 0 h 79"/>
                  <a:gd name="T18" fmla="*/ 0 w 80"/>
                  <a:gd name="T19" fmla="*/ 0 h 79"/>
                  <a:gd name="T20" fmla="*/ 0 w 80"/>
                  <a:gd name="T21" fmla="*/ 0 h 79"/>
                  <a:gd name="T22" fmla="*/ 0 w 80"/>
                  <a:gd name="T23" fmla="*/ 0 h 79"/>
                  <a:gd name="T24" fmla="*/ 0 w 80"/>
                  <a:gd name="T25" fmla="*/ 0 h 79"/>
                  <a:gd name="T26" fmla="*/ 0 w 80"/>
                  <a:gd name="T27" fmla="*/ 0 h 79"/>
                  <a:gd name="T28" fmla="*/ 0 w 80"/>
                  <a:gd name="T29" fmla="*/ 0 h 79"/>
                  <a:gd name="T30" fmla="*/ 0 w 80"/>
                  <a:gd name="T31" fmla="*/ 0 h 79"/>
                  <a:gd name="T32" fmla="*/ 0 w 80"/>
                  <a:gd name="T33" fmla="*/ 0 h 79"/>
                  <a:gd name="T34" fmla="*/ 0 w 80"/>
                  <a:gd name="T35" fmla="*/ 0 h 79"/>
                  <a:gd name="T36" fmla="*/ 0 w 80"/>
                  <a:gd name="T37" fmla="*/ 0 h 79"/>
                  <a:gd name="T38" fmla="*/ 0 w 80"/>
                  <a:gd name="T39" fmla="*/ 0 h 79"/>
                  <a:gd name="T40" fmla="*/ 0 w 80"/>
                  <a:gd name="T41" fmla="*/ 0 h 79"/>
                  <a:gd name="T42" fmla="*/ 0 w 80"/>
                  <a:gd name="T43" fmla="*/ 0 h 79"/>
                  <a:gd name="T44" fmla="*/ 0 w 80"/>
                  <a:gd name="T45" fmla="*/ 0 h 79"/>
                  <a:gd name="T46" fmla="*/ 0 w 80"/>
                  <a:gd name="T47" fmla="*/ 0 h 79"/>
                  <a:gd name="T48" fmla="*/ 0 w 80"/>
                  <a:gd name="T49" fmla="*/ 0 h 79"/>
                  <a:gd name="T50" fmla="*/ 0 w 80"/>
                  <a:gd name="T51" fmla="*/ 0 h 79"/>
                  <a:gd name="T52" fmla="*/ 0 w 80"/>
                  <a:gd name="T53" fmla="*/ 0 h 79"/>
                  <a:gd name="T54" fmla="*/ 0 w 80"/>
                  <a:gd name="T55" fmla="*/ 0 h 79"/>
                  <a:gd name="T56" fmla="*/ 0 w 80"/>
                  <a:gd name="T57" fmla="*/ 0 h 79"/>
                  <a:gd name="T58" fmla="*/ 0 w 80"/>
                  <a:gd name="T59" fmla="*/ 0 h 79"/>
                  <a:gd name="T60" fmla="*/ 0 w 80"/>
                  <a:gd name="T61" fmla="*/ 0 h 79"/>
                  <a:gd name="T62" fmla="*/ 0 w 80"/>
                  <a:gd name="T63" fmla="*/ 0 h 79"/>
                  <a:gd name="T64" fmla="*/ 0 w 80"/>
                  <a:gd name="T65" fmla="*/ 0 h 7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9">
                    <a:moveTo>
                      <a:pt x="46" y="0"/>
                    </a:moveTo>
                    <a:lnTo>
                      <a:pt x="38" y="0"/>
                    </a:lnTo>
                    <a:lnTo>
                      <a:pt x="30" y="0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8"/>
                    </a:lnTo>
                    <a:lnTo>
                      <a:pt x="2" y="24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40" y="79"/>
                    </a:lnTo>
                    <a:lnTo>
                      <a:pt x="49" y="79"/>
                    </a:lnTo>
                    <a:lnTo>
                      <a:pt x="55" y="75"/>
                    </a:lnTo>
                    <a:lnTo>
                      <a:pt x="62" y="72"/>
                    </a:lnTo>
                    <a:lnTo>
                      <a:pt x="68" y="67"/>
                    </a:lnTo>
                    <a:lnTo>
                      <a:pt x="73" y="61"/>
                    </a:lnTo>
                    <a:lnTo>
                      <a:pt x="76" y="54"/>
                    </a:lnTo>
                    <a:lnTo>
                      <a:pt x="78" y="46"/>
                    </a:lnTo>
                    <a:lnTo>
                      <a:pt x="80" y="38"/>
                    </a:lnTo>
                    <a:lnTo>
                      <a:pt x="78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0287" name="Freeform 157"/>
              <p:cNvSpPr/>
              <p:nvPr/>
            </p:nvSpPr>
            <p:spPr bwMode="auto">
              <a:xfrm>
                <a:off x="4216" y="4162"/>
                <a:ext cx="37" cy="39"/>
              </a:xfrm>
              <a:custGeom>
                <a:avLst/>
                <a:gdLst>
                  <a:gd name="T0" fmla="*/ 1 w 73"/>
                  <a:gd name="T1" fmla="*/ 0 h 79"/>
                  <a:gd name="T2" fmla="*/ 1 w 73"/>
                  <a:gd name="T3" fmla="*/ 0 h 79"/>
                  <a:gd name="T4" fmla="*/ 1 w 73"/>
                  <a:gd name="T5" fmla="*/ 0 h 79"/>
                  <a:gd name="T6" fmla="*/ 1 w 73"/>
                  <a:gd name="T7" fmla="*/ 0 h 79"/>
                  <a:gd name="T8" fmla="*/ 1 w 73"/>
                  <a:gd name="T9" fmla="*/ 0 h 79"/>
                  <a:gd name="T10" fmla="*/ 1 w 73"/>
                  <a:gd name="T11" fmla="*/ 0 h 79"/>
                  <a:gd name="T12" fmla="*/ 1 w 73"/>
                  <a:gd name="T13" fmla="*/ 0 h 79"/>
                  <a:gd name="T14" fmla="*/ 1 w 73"/>
                  <a:gd name="T15" fmla="*/ 0 h 79"/>
                  <a:gd name="T16" fmla="*/ 1 w 73"/>
                  <a:gd name="T17" fmla="*/ 0 h 79"/>
                  <a:gd name="T18" fmla="*/ 1 w 73"/>
                  <a:gd name="T19" fmla="*/ 0 h 79"/>
                  <a:gd name="T20" fmla="*/ 1 w 73"/>
                  <a:gd name="T21" fmla="*/ 0 h 79"/>
                  <a:gd name="T22" fmla="*/ 1 w 73"/>
                  <a:gd name="T23" fmla="*/ 0 h 79"/>
                  <a:gd name="T24" fmla="*/ 0 w 73"/>
                  <a:gd name="T25" fmla="*/ 0 h 79"/>
                  <a:gd name="T26" fmla="*/ 0 w 73"/>
                  <a:gd name="T27" fmla="*/ 0 h 79"/>
                  <a:gd name="T28" fmla="*/ 0 w 73"/>
                  <a:gd name="T29" fmla="*/ 0 h 79"/>
                  <a:gd name="T30" fmla="*/ 1 w 73"/>
                  <a:gd name="T31" fmla="*/ 0 h 79"/>
                  <a:gd name="T32" fmla="*/ 1 w 73"/>
                  <a:gd name="T33" fmla="*/ 0 h 79"/>
                  <a:gd name="T34" fmla="*/ 1 w 73"/>
                  <a:gd name="T35" fmla="*/ 0 h 79"/>
                  <a:gd name="T36" fmla="*/ 1 w 73"/>
                  <a:gd name="T37" fmla="*/ 0 h 79"/>
                  <a:gd name="T38" fmla="*/ 1 w 73"/>
                  <a:gd name="T39" fmla="*/ 0 h 79"/>
                  <a:gd name="T40" fmla="*/ 1 w 73"/>
                  <a:gd name="T41" fmla="*/ 0 h 79"/>
                  <a:gd name="T42" fmla="*/ 1 w 73"/>
                  <a:gd name="T43" fmla="*/ 0 h 79"/>
                  <a:gd name="T44" fmla="*/ 1 w 73"/>
                  <a:gd name="T45" fmla="*/ 0 h 79"/>
                  <a:gd name="T46" fmla="*/ 1 w 73"/>
                  <a:gd name="T47" fmla="*/ 0 h 79"/>
                  <a:gd name="T48" fmla="*/ 1 w 73"/>
                  <a:gd name="T49" fmla="*/ 0 h 79"/>
                  <a:gd name="T50" fmla="*/ 1 w 73"/>
                  <a:gd name="T51" fmla="*/ 0 h 79"/>
                  <a:gd name="T52" fmla="*/ 1 w 73"/>
                  <a:gd name="T53" fmla="*/ 0 h 79"/>
                  <a:gd name="T54" fmla="*/ 1 w 73"/>
                  <a:gd name="T55" fmla="*/ 0 h 79"/>
                  <a:gd name="T56" fmla="*/ 1 w 73"/>
                  <a:gd name="T57" fmla="*/ 0 h 79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73" h="79">
                    <a:moveTo>
                      <a:pt x="73" y="19"/>
                    </a:moveTo>
                    <a:lnTo>
                      <a:pt x="69" y="12"/>
                    </a:lnTo>
                    <a:lnTo>
                      <a:pt x="62" y="7"/>
                    </a:lnTo>
                    <a:lnTo>
                      <a:pt x="54" y="2"/>
                    </a:lnTo>
                    <a:lnTo>
                      <a:pt x="46" y="0"/>
                    </a:lnTo>
                    <a:lnTo>
                      <a:pt x="38" y="0"/>
                    </a:lnTo>
                    <a:lnTo>
                      <a:pt x="30" y="1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0" y="12"/>
                    </a:lnTo>
                    <a:lnTo>
                      <a:pt x="5" y="19"/>
                    </a:lnTo>
                    <a:lnTo>
                      <a:pt x="2" y="25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49"/>
                    </a:lnTo>
                    <a:lnTo>
                      <a:pt x="3" y="55"/>
                    </a:lnTo>
                    <a:lnTo>
                      <a:pt x="7" y="62"/>
                    </a:lnTo>
                    <a:lnTo>
                      <a:pt x="11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35" y="79"/>
                    </a:lnTo>
                    <a:lnTo>
                      <a:pt x="38" y="79"/>
                    </a:lnTo>
                    <a:lnTo>
                      <a:pt x="41" y="79"/>
                    </a:lnTo>
                    <a:lnTo>
                      <a:pt x="43" y="79"/>
                    </a:lnTo>
                    <a:lnTo>
                      <a:pt x="48" y="70"/>
                    </a:lnTo>
                    <a:lnTo>
                      <a:pt x="58" y="52"/>
                    </a:lnTo>
                    <a:lnTo>
                      <a:pt x="69" y="31"/>
                    </a:lnTo>
                    <a:lnTo>
                      <a:pt x="73" y="19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0288" name="Freeform 158"/>
              <p:cNvSpPr/>
              <p:nvPr/>
            </p:nvSpPr>
            <p:spPr bwMode="auto">
              <a:xfrm>
                <a:off x="3983" y="4266"/>
                <a:ext cx="31" cy="33"/>
              </a:xfrm>
              <a:custGeom>
                <a:avLst/>
                <a:gdLst>
                  <a:gd name="T0" fmla="*/ 1 w 61"/>
                  <a:gd name="T1" fmla="*/ 1 h 66"/>
                  <a:gd name="T2" fmla="*/ 1 w 61"/>
                  <a:gd name="T3" fmla="*/ 1 h 66"/>
                  <a:gd name="T4" fmla="*/ 1 w 61"/>
                  <a:gd name="T5" fmla="*/ 1 h 66"/>
                  <a:gd name="T6" fmla="*/ 1 w 61"/>
                  <a:gd name="T7" fmla="*/ 1 h 66"/>
                  <a:gd name="T8" fmla="*/ 1 w 61"/>
                  <a:gd name="T9" fmla="*/ 1 h 66"/>
                  <a:gd name="T10" fmla="*/ 1 w 61"/>
                  <a:gd name="T11" fmla="*/ 1 h 66"/>
                  <a:gd name="T12" fmla="*/ 1 w 61"/>
                  <a:gd name="T13" fmla="*/ 1 h 66"/>
                  <a:gd name="T14" fmla="*/ 1 w 61"/>
                  <a:gd name="T15" fmla="*/ 1 h 66"/>
                  <a:gd name="T16" fmla="*/ 1 w 61"/>
                  <a:gd name="T17" fmla="*/ 1 h 66"/>
                  <a:gd name="T18" fmla="*/ 1 w 61"/>
                  <a:gd name="T19" fmla="*/ 1 h 66"/>
                  <a:gd name="T20" fmla="*/ 1 w 61"/>
                  <a:gd name="T21" fmla="*/ 1 h 66"/>
                  <a:gd name="T22" fmla="*/ 1 w 61"/>
                  <a:gd name="T23" fmla="*/ 1 h 66"/>
                  <a:gd name="T24" fmla="*/ 1 w 61"/>
                  <a:gd name="T25" fmla="*/ 1 h 66"/>
                  <a:gd name="T26" fmla="*/ 1 w 61"/>
                  <a:gd name="T27" fmla="*/ 0 h 66"/>
                  <a:gd name="T28" fmla="*/ 1 w 61"/>
                  <a:gd name="T29" fmla="*/ 1 h 66"/>
                  <a:gd name="T30" fmla="*/ 1 w 61"/>
                  <a:gd name="T31" fmla="*/ 1 h 66"/>
                  <a:gd name="T32" fmla="*/ 0 w 61"/>
                  <a:gd name="T33" fmla="*/ 1 h 66"/>
                  <a:gd name="T34" fmla="*/ 1 w 61"/>
                  <a:gd name="T35" fmla="*/ 1 h 66"/>
                  <a:gd name="T36" fmla="*/ 1 w 61"/>
                  <a:gd name="T37" fmla="*/ 1 h 66"/>
                  <a:gd name="T38" fmla="*/ 1 w 61"/>
                  <a:gd name="T39" fmla="*/ 1 h 66"/>
                  <a:gd name="T40" fmla="*/ 1 w 61"/>
                  <a:gd name="T41" fmla="*/ 1 h 66"/>
                  <a:gd name="T42" fmla="*/ 1 w 61"/>
                  <a:gd name="T43" fmla="*/ 1 h 66"/>
                  <a:gd name="T44" fmla="*/ 1 w 61"/>
                  <a:gd name="T45" fmla="*/ 1 h 66"/>
                  <a:gd name="T46" fmla="*/ 1 w 61"/>
                  <a:gd name="T47" fmla="*/ 1 h 66"/>
                  <a:gd name="T48" fmla="*/ 1 w 61"/>
                  <a:gd name="T49" fmla="*/ 1 h 6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61" h="66">
                    <a:moveTo>
                      <a:pt x="53" y="66"/>
                    </a:moveTo>
                    <a:lnTo>
                      <a:pt x="57" y="61"/>
                    </a:lnTo>
                    <a:lnTo>
                      <a:pt x="59" y="56"/>
                    </a:lnTo>
                    <a:lnTo>
                      <a:pt x="60" y="52"/>
                    </a:lnTo>
                    <a:lnTo>
                      <a:pt x="61" y="47"/>
                    </a:lnTo>
                    <a:lnTo>
                      <a:pt x="61" y="39"/>
                    </a:lnTo>
                    <a:lnTo>
                      <a:pt x="60" y="31"/>
                    </a:lnTo>
                    <a:lnTo>
                      <a:pt x="58" y="24"/>
                    </a:lnTo>
                    <a:lnTo>
                      <a:pt x="55" y="17"/>
                    </a:lnTo>
                    <a:lnTo>
                      <a:pt x="50" y="11"/>
                    </a:lnTo>
                    <a:lnTo>
                      <a:pt x="43" y="7"/>
                    </a:lnTo>
                    <a:lnTo>
                      <a:pt x="36" y="3"/>
                    </a:lnTo>
                    <a:lnTo>
                      <a:pt x="29" y="1"/>
                    </a:lnTo>
                    <a:lnTo>
                      <a:pt x="21" y="0"/>
                    </a:lnTo>
                    <a:lnTo>
                      <a:pt x="13" y="1"/>
                    </a:lnTo>
                    <a:lnTo>
                      <a:pt x="6" y="3"/>
                    </a:lnTo>
                    <a:lnTo>
                      <a:pt x="0" y="7"/>
                    </a:lnTo>
                    <a:lnTo>
                      <a:pt x="2" y="9"/>
                    </a:lnTo>
                    <a:lnTo>
                      <a:pt x="5" y="14"/>
                    </a:lnTo>
                    <a:lnTo>
                      <a:pt x="11" y="22"/>
                    </a:lnTo>
                    <a:lnTo>
                      <a:pt x="19" y="31"/>
                    </a:lnTo>
                    <a:lnTo>
                      <a:pt x="27" y="41"/>
                    </a:lnTo>
                    <a:lnTo>
                      <a:pt x="35" y="51"/>
                    </a:lnTo>
                    <a:lnTo>
                      <a:pt x="44" y="59"/>
                    </a:lnTo>
                    <a:lnTo>
                      <a:pt x="53" y="66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0289" name="Freeform 159"/>
              <p:cNvSpPr/>
              <p:nvPr/>
            </p:nvSpPr>
            <p:spPr bwMode="auto">
              <a:xfrm>
                <a:off x="4852" y="4125"/>
                <a:ext cx="17" cy="17"/>
              </a:xfrm>
              <a:custGeom>
                <a:avLst/>
                <a:gdLst>
                  <a:gd name="T0" fmla="*/ 1 w 34"/>
                  <a:gd name="T1" fmla="*/ 1 h 34"/>
                  <a:gd name="T2" fmla="*/ 1 w 34"/>
                  <a:gd name="T3" fmla="*/ 1 h 34"/>
                  <a:gd name="T4" fmla="*/ 1 w 34"/>
                  <a:gd name="T5" fmla="*/ 1 h 34"/>
                  <a:gd name="T6" fmla="*/ 1 w 34"/>
                  <a:gd name="T7" fmla="*/ 1 h 34"/>
                  <a:gd name="T8" fmla="*/ 1 w 34"/>
                  <a:gd name="T9" fmla="*/ 1 h 34"/>
                  <a:gd name="T10" fmla="*/ 1 w 34"/>
                  <a:gd name="T11" fmla="*/ 1 h 34"/>
                  <a:gd name="T12" fmla="*/ 1 w 34"/>
                  <a:gd name="T13" fmla="*/ 1 h 34"/>
                  <a:gd name="T14" fmla="*/ 1 w 34"/>
                  <a:gd name="T15" fmla="*/ 1 h 34"/>
                  <a:gd name="T16" fmla="*/ 1 w 34"/>
                  <a:gd name="T17" fmla="*/ 1 h 34"/>
                  <a:gd name="T18" fmla="*/ 1 w 34"/>
                  <a:gd name="T19" fmla="*/ 0 h 34"/>
                  <a:gd name="T20" fmla="*/ 1 w 34"/>
                  <a:gd name="T21" fmla="*/ 1 h 34"/>
                  <a:gd name="T22" fmla="*/ 1 w 34"/>
                  <a:gd name="T23" fmla="*/ 1 h 34"/>
                  <a:gd name="T24" fmla="*/ 0 w 34"/>
                  <a:gd name="T25" fmla="*/ 1 h 34"/>
                  <a:gd name="T26" fmla="*/ 0 w 34"/>
                  <a:gd name="T27" fmla="*/ 1 h 34"/>
                  <a:gd name="T28" fmla="*/ 1 w 34"/>
                  <a:gd name="T29" fmla="*/ 1 h 34"/>
                  <a:gd name="T30" fmla="*/ 1 w 34"/>
                  <a:gd name="T31" fmla="*/ 1 h 34"/>
                  <a:gd name="T32" fmla="*/ 1 w 34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4">
                    <a:moveTo>
                      <a:pt x="12" y="34"/>
                    </a:moveTo>
                    <a:lnTo>
                      <a:pt x="19" y="34"/>
                    </a:lnTo>
                    <a:lnTo>
                      <a:pt x="24" y="33"/>
                    </a:lnTo>
                    <a:lnTo>
                      <a:pt x="29" y="28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2" y="10"/>
                    </a:lnTo>
                    <a:lnTo>
                      <a:pt x="28" y="5"/>
                    </a:lnTo>
                    <a:lnTo>
                      <a:pt x="22" y="2"/>
                    </a:lnTo>
                    <a:lnTo>
                      <a:pt x="15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6" y="30"/>
                    </a:lnTo>
                    <a:lnTo>
                      <a:pt x="12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0290" name="Freeform 160"/>
              <p:cNvSpPr/>
              <p:nvPr/>
            </p:nvSpPr>
            <p:spPr bwMode="auto">
              <a:xfrm>
                <a:off x="4885" y="4152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0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1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1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8" y="3"/>
                    </a:lnTo>
                    <a:lnTo>
                      <a:pt x="22" y="0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1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0291" name="Freeform 161"/>
              <p:cNvSpPr/>
              <p:nvPr/>
            </p:nvSpPr>
            <p:spPr bwMode="auto">
              <a:xfrm>
                <a:off x="4701" y="4202"/>
                <a:ext cx="17" cy="17"/>
              </a:xfrm>
              <a:custGeom>
                <a:avLst/>
                <a:gdLst>
                  <a:gd name="T0" fmla="*/ 1 w 34"/>
                  <a:gd name="T1" fmla="*/ 1 h 33"/>
                  <a:gd name="T2" fmla="*/ 1 w 34"/>
                  <a:gd name="T3" fmla="*/ 1 h 33"/>
                  <a:gd name="T4" fmla="*/ 1 w 34"/>
                  <a:gd name="T5" fmla="*/ 1 h 33"/>
                  <a:gd name="T6" fmla="*/ 1 w 34"/>
                  <a:gd name="T7" fmla="*/ 1 h 33"/>
                  <a:gd name="T8" fmla="*/ 1 w 34"/>
                  <a:gd name="T9" fmla="*/ 1 h 33"/>
                  <a:gd name="T10" fmla="*/ 1 w 34"/>
                  <a:gd name="T11" fmla="*/ 1 h 33"/>
                  <a:gd name="T12" fmla="*/ 1 w 34"/>
                  <a:gd name="T13" fmla="*/ 1 h 33"/>
                  <a:gd name="T14" fmla="*/ 1 w 34"/>
                  <a:gd name="T15" fmla="*/ 1 h 33"/>
                  <a:gd name="T16" fmla="*/ 1 w 34"/>
                  <a:gd name="T17" fmla="*/ 1 h 33"/>
                  <a:gd name="T18" fmla="*/ 1 w 34"/>
                  <a:gd name="T19" fmla="*/ 0 h 33"/>
                  <a:gd name="T20" fmla="*/ 1 w 34"/>
                  <a:gd name="T21" fmla="*/ 1 h 33"/>
                  <a:gd name="T22" fmla="*/ 1 w 34"/>
                  <a:gd name="T23" fmla="*/ 1 h 33"/>
                  <a:gd name="T24" fmla="*/ 1 w 34"/>
                  <a:gd name="T25" fmla="*/ 1 h 33"/>
                  <a:gd name="T26" fmla="*/ 0 w 34"/>
                  <a:gd name="T27" fmla="*/ 1 h 33"/>
                  <a:gd name="T28" fmla="*/ 1 w 34"/>
                  <a:gd name="T29" fmla="*/ 1 h 33"/>
                  <a:gd name="T30" fmla="*/ 1 w 34"/>
                  <a:gd name="T31" fmla="*/ 1 h 33"/>
                  <a:gd name="T32" fmla="*/ 1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3"/>
                    </a:moveTo>
                    <a:lnTo>
                      <a:pt x="19" y="33"/>
                    </a:lnTo>
                    <a:lnTo>
                      <a:pt x="25" y="32"/>
                    </a:lnTo>
                    <a:lnTo>
                      <a:pt x="29" y="28"/>
                    </a:lnTo>
                    <a:lnTo>
                      <a:pt x="33" y="22"/>
                    </a:lnTo>
                    <a:lnTo>
                      <a:pt x="34" y="16"/>
                    </a:lnTo>
                    <a:lnTo>
                      <a:pt x="33" y="9"/>
                    </a:lnTo>
                    <a:lnTo>
                      <a:pt x="28" y="5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10" y="2"/>
                    </a:lnTo>
                    <a:lnTo>
                      <a:pt x="5" y="6"/>
                    </a:lnTo>
                    <a:lnTo>
                      <a:pt x="2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30"/>
                    </a:lnTo>
                    <a:lnTo>
                      <a:pt x="12" y="3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0292" name="Freeform 162"/>
              <p:cNvSpPr/>
              <p:nvPr/>
            </p:nvSpPr>
            <p:spPr bwMode="auto">
              <a:xfrm>
                <a:off x="4742" y="4201"/>
                <a:ext cx="16" cy="17"/>
              </a:xfrm>
              <a:custGeom>
                <a:avLst/>
                <a:gdLst>
                  <a:gd name="T0" fmla="*/ 0 w 34"/>
                  <a:gd name="T1" fmla="*/ 1 h 33"/>
                  <a:gd name="T2" fmla="*/ 0 w 34"/>
                  <a:gd name="T3" fmla="*/ 1 h 33"/>
                  <a:gd name="T4" fmla="*/ 0 w 34"/>
                  <a:gd name="T5" fmla="*/ 1 h 33"/>
                  <a:gd name="T6" fmla="*/ 0 w 34"/>
                  <a:gd name="T7" fmla="*/ 1 h 33"/>
                  <a:gd name="T8" fmla="*/ 0 w 34"/>
                  <a:gd name="T9" fmla="*/ 1 h 33"/>
                  <a:gd name="T10" fmla="*/ 0 w 34"/>
                  <a:gd name="T11" fmla="*/ 1 h 33"/>
                  <a:gd name="T12" fmla="*/ 0 w 34"/>
                  <a:gd name="T13" fmla="*/ 1 h 33"/>
                  <a:gd name="T14" fmla="*/ 0 w 34"/>
                  <a:gd name="T15" fmla="*/ 1 h 33"/>
                  <a:gd name="T16" fmla="*/ 0 w 34"/>
                  <a:gd name="T17" fmla="*/ 1 h 33"/>
                  <a:gd name="T18" fmla="*/ 0 w 34"/>
                  <a:gd name="T19" fmla="*/ 0 h 33"/>
                  <a:gd name="T20" fmla="*/ 0 w 34"/>
                  <a:gd name="T21" fmla="*/ 1 h 33"/>
                  <a:gd name="T22" fmla="*/ 0 w 34"/>
                  <a:gd name="T23" fmla="*/ 1 h 33"/>
                  <a:gd name="T24" fmla="*/ 0 w 34"/>
                  <a:gd name="T25" fmla="*/ 1 h 33"/>
                  <a:gd name="T26" fmla="*/ 0 w 34"/>
                  <a:gd name="T27" fmla="*/ 1 h 33"/>
                  <a:gd name="T28" fmla="*/ 0 w 34"/>
                  <a:gd name="T29" fmla="*/ 1 h 33"/>
                  <a:gd name="T30" fmla="*/ 0 w 34"/>
                  <a:gd name="T31" fmla="*/ 1 h 33"/>
                  <a:gd name="T32" fmla="*/ 0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2"/>
                    </a:moveTo>
                    <a:lnTo>
                      <a:pt x="19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1" y="9"/>
                    </a:lnTo>
                    <a:lnTo>
                      <a:pt x="28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0293" name="Freeform 163"/>
              <p:cNvSpPr/>
              <p:nvPr/>
            </p:nvSpPr>
            <p:spPr bwMode="auto">
              <a:xfrm>
                <a:off x="4782" y="4209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1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5" y="29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0294" name="Freeform 164"/>
              <p:cNvSpPr/>
              <p:nvPr/>
            </p:nvSpPr>
            <p:spPr bwMode="auto">
              <a:xfrm>
                <a:off x="4820" y="4226"/>
                <a:ext cx="17" cy="17"/>
              </a:xfrm>
              <a:custGeom>
                <a:avLst/>
                <a:gdLst>
                  <a:gd name="T0" fmla="*/ 1 w 33"/>
                  <a:gd name="T1" fmla="*/ 1 h 34"/>
                  <a:gd name="T2" fmla="*/ 1 w 33"/>
                  <a:gd name="T3" fmla="*/ 1 h 34"/>
                  <a:gd name="T4" fmla="*/ 1 w 33"/>
                  <a:gd name="T5" fmla="*/ 1 h 34"/>
                  <a:gd name="T6" fmla="*/ 1 w 33"/>
                  <a:gd name="T7" fmla="*/ 1 h 34"/>
                  <a:gd name="T8" fmla="*/ 1 w 33"/>
                  <a:gd name="T9" fmla="*/ 1 h 34"/>
                  <a:gd name="T10" fmla="*/ 1 w 33"/>
                  <a:gd name="T11" fmla="*/ 1 h 34"/>
                  <a:gd name="T12" fmla="*/ 1 w 33"/>
                  <a:gd name="T13" fmla="*/ 1 h 34"/>
                  <a:gd name="T14" fmla="*/ 1 w 33"/>
                  <a:gd name="T15" fmla="*/ 1 h 34"/>
                  <a:gd name="T16" fmla="*/ 1 w 33"/>
                  <a:gd name="T17" fmla="*/ 1 h 34"/>
                  <a:gd name="T18" fmla="*/ 1 w 33"/>
                  <a:gd name="T19" fmla="*/ 0 h 34"/>
                  <a:gd name="T20" fmla="*/ 1 w 33"/>
                  <a:gd name="T21" fmla="*/ 1 h 34"/>
                  <a:gd name="T22" fmla="*/ 1 w 33"/>
                  <a:gd name="T23" fmla="*/ 1 h 34"/>
                  <a:gd name="T24" fmla="*/ 1 w 33"/>
                  <a:gd name="T25" fmla="*/ 1 h 34"/>
                  <a:gd name="T26" fmla="*/ 0 w 33"/>
                  <a:gd name="T27" fmla="*/ 1 h 34"/>
                  <a:gd name="T28" fmla="*/ 1 w 33"/>
                  <a:gd name="T29" fmla="*/ 1 h 34"/>
                  <a:gd name="T30" fmla="*/ 1 w 33"/>
                  <a:gd name="T31" fmla="*/ 1 h 34"/>
                  <a:gd name="T32" fmla="*/ 1 w 33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4">
                    <a:moveTo>
                      <a:pt x="11" y="34"/>
                    </a:moveTo>
                    <a:lnTo>
                      <a:pt x="18" y="34"/>
                    </a:lnTo>
                    <a:lnTo>
                      <a:pt x="24" y="33"/>
                    </a:lnTo>
                    <a:lnTo>
                      <a:pt x="30" y="28"/>
                    </a:lnTo>
                    <a:lnTo>
                      <a:pt x="33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7" y="5"/>
                    </a:lnTo>
                    <a:lnTo>
                      <a:pt x="22" y="1"/>
                    </a:lnTo>
                    <a:lnTo>
                      <a:pt x="16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1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5" y="30"/>
                    </a:lnTo>
                    <a:lnTo>
                      <a:pt x="11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0295" name="Freeform 165"/>
              <p:cNvSpPr/>
              <p:nvPr/>
            </p:nvSpPr>
            <p:spPr bwMode="auto">
              <a:xfrm>
                <a:off x="4853" y="4250"/>
                <a:ext cx="16" cy="16"/>
              </a:xfrm>
              <a:custGeom>
                <a:avLst/>
                <a:gdLst>
                  <a:gd name="T0" fmla="*/ 0 w 33"/>
                  <a:gd name="T1" fmla="*/ 0 h 33"/>
                  <a:gd name="T2" fmla="*/ 0 w 33"/>
                  <a:gd name="T3" fmla="*/ 0 h 33"/>
                  <a:gd name="T4" fmla="*/ 0 w 33"/>
                  <a:gd name="T5" fmla="*/ 0 h 33"/>
                  <a:gd name="T6" fmla="*/ 0 w 33"/>
                  <a:gd name="T7" fmla="*/ 0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0 h 33"/>
                  <a:gd name="T14" fmla="*/ 0 w 33"/>
                  <a:gd name="T15" fmla="*/ 0 h 33"/>
                  <a:gd name="T16" fmla="*/ 0 w 33"/>
                  <a:gd name="T17" fmla="*/ 0 h 33"/>
                  <a:gd name="T18" fmla="*/ 0 w 33"/>
                  <a:gd name="T19" fmla="*/ 0 h 33"/>
                  <a:gd name="T20" fmla="*/ 0 w 33"/>
                  <a:gd name="T21" fmla="*/ 0 h 33"/>
                  <a:gd name="T22" fmla="*/ 0 w 33"/>
                  <a:gd name="T23" fmla="*/ 0 h 33"/>
                  <a:gd name="T24" fmla="*/ 0 w 33"/>
                  <a:gd name="T25" fmla="*/ 0 h 33"/>
                  <a:gd name="T26" fmla="*/ 0 w 33"/>
                  <a:gd name="T27" fmla="*/ 0 h 33"/>
                  <a:gd name="T28" fmla="*/ 0 w 33"/>
                  <a:gd name="T29" fmla="*/ 0 h 33"/>
                  <a:gd name="T30" fmla="*/ 0 w 33"/>
                  <a:gd name="T31" fmla="*/ 0 h 33"/>
                  <a:gd name="T32" fmla="*/ 0 w 33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2" y="32"/>
                    </a:moveTo>
                    <a:lnTo>
                      <a:pt x="18" y="33"/>
                    </a:lnTo>
                    <a:lnTo>
                      <a:pt x="25" y="32"/>
                    </a:lnTo>
                    <a:lnTo>
                      <a:pt x="29" y="27"/>
                    </a:lnTo>
                    <a:lnTo>
                      <a:pt x="33" y="21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1" y="1"/>
                    </a:lnTo>
                    <a:lnTo>
                      <a:pt x="15" y="0"/>
                    </a:lnTo>
                    <a:lnTo>
                      <a:pt x="8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0296" name="Freeform 166"/>
              <p:cNvSpPr/>
              <p:nvPr/>
            </p:nvSpPr>
            <p:spPr bwMode="auto">
              <a:xfrm>
                <a:off x="4680" y="4230"/>
                <a:ext cx="188" cy="72"/>
              </a:xfrm>
              <a:custGeom>
                <a:avLst/>
                <a:gdLst>
                  <a:gd name="T0" fmla="*/ 1 w 376"/>
                  <a:gd name="T1" fmla="*/ 1 h 144"/>
                  <a:gd name="T2" fmla="*/ 1 w 376"/>
                  <a:gd name="T3" fmla="*/ 1 h 144"/>
                  <a:gd name="T4" fmla="*/ 1 w 376"/>
                  <a:gd name="T5" fmla="*/ 1 h 144"/>
                  <a:gd name="T6" fmla="*/ 1 w 376"/>
                  <a:gd name="T7" fmla="*/ 1 h 144"/>
                  <a:gd name="T8" fmla="*/ 1 w 376"/>
                  <a:gd name="T9" fmla="*/ 1 h 144"/>
                  <a:gd name="T10" fmla="*/ 1 w 376"/>
                  <a:gd name="T11" fmla="*/ 1 h 144"/>
                  <a:gd name="T12" fmla="*/ 1 w 376"/>
                  <a:gd name="T13" fmla="*/ 1 h 144"/>
                  <a:gd name="T14" fmla="*/ 1 w 376"/>
                  <a:gd name="T15" fmla="*/ 1 h 144"/>
                  <a:gd name="T16" fmla="*/ 1 w 376"/>
                  <a:gd name="T17" fmla="*/ 1 h 144"/>
                  <a:gd name="T18" fmla="*/ 1 w 376"/>
                  <a:gd name="T19" fmla="*/ 1 h 144"/>
                  <a:gd name="T20" fmla="*/ 1 w 376"/>
                  <a:gd name="T21" fmla="*/ 1 h 144"/>
                  <a:gd name="T22" fmla="*/ 1 w 376"/>
                  <a:gd name="T23" fmla="*/ 1 h 144"/>
                  <a:gd name="T24" fmla="*/ 1 w 376"/>
                  <a:gd name="T25" fmla="*/ 1 h 144"/>
                  <a:gd name="T26" fmla="*/ 1 w 376"/>
                  <a:gd name="T27" fmla="*/ 1 h 144"/>
                  <a:gd name="T28" fmla="*/ 1 w 376"/>
                  <a:gd name="T29" fmla="*/ 1 h 144"/>
                  <a:gd name="T30" fmla="*/ 1 w 376"/>
                  <a:gd name="T31" fmla="*/ 1 h 144"/>
                  <a:gd name="T32" fmla="*/ 1 w 376"/>
                  <a:gd name="T33" fmla="*/ 1 h 144"/>
                  <a:gd name="T34" fmla="*/ 1 w 376"/>
                  <a:gd name="T35" fmla="*/ 1 h 144"/>
                  <a:gd name="T36" fmla="*/ 1 w 376"/>
                  <a:gd name="T37" fmla="*/ 1 h 144"/>
                  <a:gd name="T38" fmla="*/ 1 w 376"/>
                  <a:gd name="T39" fmla="*/ 0 h 144"/>
                  <a:gd name="T40" fmla="*/ 1 w 376"/>
                  <a:gd name="T41" fmla="*/ 1 h 144"/>
                  <a:gd name="T42" fmla="*/ 1 w 376"/>
                  <a:gd name="T43" fmla="*/ 1 h 144"/>
                  <a:gd name="T44" fmla="*/ 1 w 376"/>
                  <a:gd name="T45" fmla="*/ 1 h 144"/>
                  <a:gd name="T46" fmla="*/ 1 w 376"/>
                  <a:gd name="T47" fmla="*/ 1 h 144"/>
                  <a:gd name="T48" fmla="*/ 0 w 376"/>
                  <a:gd name="T49" fmla="*/ 1 h 144"/>
                  <a:gd name="T50" fmla="*/ 1 w 376"/>
                  <a:gd name="T51" fmla="*/ 1 h 144"/>
                  <a:gd name="T52" fmla="*/ 1 w 376"/>
                  <a:gd name="T53" fmla="*/ 1 h 144"/>
                  <a:gd name="T54" fmla="*/ 1 w 376"/>
                  <a:gd name="T55" fmla="*/ 1 h 144"/>
                  <a:gd name="T56" fmla="*/ 1 w 376"/>
                  <a:gd name="T57" fmla="*/ 1 h 144"/>
                  <a:gd name="T58" fmla="*/ 1 w 376"/>
                  <a:gd name="T59" fmla="*/ 1 h 144"/>
                  <a:gd name="T60" fmla="*/ 1 w 376"/>
                  <a:gd name="T61" fmla="*/ 1 h 144"/>
                  <a:gd name="T62" fmla="*/ 1 w 376"/>
                  <a:gd name="T63" fmla="*/ 1 h 144"/>
                  <a:gd name="T64" fmla="*/ 1 w 376"/>
                  <a:gd name="T65" fmla="*/ 1 h 144"/>
                  <a:gd name="T66" fmla="*/ 1 w 376"/>
                  <a:gd name="T67" fmla="*/ 1 h 144"/>
                  <a:gd name="T68" fmla="*/ 1 w 376"/>
                  <a:gd name="T69" fmla="*/ 1 h 144"/>
                  <a:gd name="T70" fmla="*/ 1 w 376"/>
                  <a:gd name="T71" fmla="*/ 1 h 144"/>
                  <a:gd name="T72" fmla="*/ 1 w 376"/>
                  <a:gd name="T73" fmla="*/ 1 h 144"/>
                  <a:gd name="T74" fmla="*/ 1 w 376"/>
                  <a:gd name="T75" fmla="*/ 1 h 144"/>
                  <a:gd name="T76" fmla="*/ 1 w 376"/>
                  <a:gd name="T77" fmla="*/ 1 h 144"/>
                  <a:gd name="T78" fmla="*/ 1 w 376"/>
                  <a:gd name="T79" fmla="*/ 1 h 144"/>
                  <a:gd name="T80" fmla="*/ 1 w 376"/>
                  <a:gd name="T81" fmla="*/ 1 h 144"/>
                  <a:gd name="T82" fmla="*/ 1 w 376"/>
                  <a:gd name="T83" fmla="*/ 1 h 144"/>
                  <a:gd name="T84" fmla="*/ 1 w 376"/>
                  <a:gd name="T85" fmla="*/ 1 h 144"/>
                  <a:gd name="T86" fmla="*/ 1 w 376"/>
                  <a:gd name="T87" fmla="*/ 1 h 144"/>
                  <a:gd name="T88" fmla="*/ 1 w 376"/>
                  <a:gd name="T89" fmla="*/ 1 h 144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376" h="144">
                    <a:moveTo>
                      <a:pt x="340" y="144"/>
                    </a:moveTo>
                    <a:lnTo>
                      <a:pt x="344" y="141"/>
                    </a:lnTo>
                    <a:lnTo>
                      <a:pt x="349" y="137"/>
                    </a:lnTo>
                    <a:lnTo>
                      <a:pt x="353" y="134"/>
                    </a:lnTo>
                    <a:lnTo>
                      <a:pt x="358" y="130"/>
                    </a:lnTo>
                    <a:lnTo>
                      <a:pt x="363" y="127"/>
                    </a:lnTo>
                    <a:lnTo>
                      <a:pt x="367" y="122"/>
                    </a:lnTo>
                    <a:lnTo>
                      <a:pt x="372" y="119"/>
                    </a:lnTo>
                    <a:lnTo>
                      <a:pt x="376" y="114"/>
                    </a:lnTo>
                    <a:lnTo>
                      <a:pt x="358" y="95"/>
                    </a:lnTo>
                    <a:lnTo>
                      <a:pt x="337" y="76"/>
                    </a:lnTo>
                    <a:lnTo>
                      <a:pt x="314" y="60"/>
                    </a:lnTo>
                    <a:lnTo>
                      <a:pt x="291" y="46"/>
                    </a:lnTo>
                    <a:lnTo>
                      <a:pt x="266" y="34"/>
                    </a:lnTo>
                    <a:lnTo>
                      <a:pt x="239" y="23"/>
                    </a:lnTo>
                    <a:lnTo>
                      <a:pt x="213" y="15"/>
                    </a:lnTo>
                    <a:lnTo>
                      <a:pt x="186" y="9"/>
                    </a:lnTo>
                    <a:lnTo>
                      <a:pt x="160" y="5"/>
                    </a:lnTo>
                    <a:lnTo>
                      <a:pt x="133" y="1"/>
                    </a:lnTo>
                    <a:lnTo>
                      <a:pt x="108" y="0"/>
                    </a:lnTo>
                    <a:lnTo>
                      <a:pt x="83" y="1"/>
                    </a:lnTo>
                    <a:lnTo>
                      <a:pt x="60" y="4"/>
                    </a:lnTo>
                    <a:lnTo>
                      <a:pt x="38" y="7"/>
                    </a:lnTo>
                    <a:lnTo>
                      <a:pt x="17" y="13"/>
                    </a:lnTo>
                    <a:lnTo>
                      <a:pt x="0" y="20"/>
                    </a:lnTo>
                    <a:lnTo>
                      <a:pt x="4" y="32"/>
                    </a:lnTo>
                    <a:lnTo>
                      <a:pt x="9" y="45"/>
                    </a:lnTo>
                    <a:lnTo>
                      <a:pt x="15" y="58"/>
                    </a:lnTo>
                    <a:lnTo>
                      <a:pt x="21" y="69"/>
                    </a:lnTo>
                    <a:lnTo>
                      <a:pt x="40" y="60"/>
                    </a:lnTo>
                    <a:lnTo>
                      <a:pt x="61" y="54"/>
                    </a:lnTo>
                    <a:lnTo>
                      <a:pt x="83" y="50"/>
                    </a:lnTo>
                    <a:lnTo>
                      <a:pt x="106" y="47"/>
                    </a:lnTo>
                    <a:lnTo>
                      <a:pt x="128" y="47"/>
                    </a:lnTo>
                    <a:lnTo>
                      <a:pt x="151" y="49"/>
                    </a:lnTo>
                    <a:lnTo>
                      <a:pt x="174" y="52"/>
                    </a:lnTo>
                    <a:lnTo>
                      <a:pt x="197" y="58"/>
                    </a:lnTo>
                    <a:lnTo>
                      <a:pt x="219" y="65"/>
                    </a:lnTo>
                    <a:lnTo>
                      <a:pt x="241" y="73"/>
                    </a:lnTo>
                    <a:lnTo>
                      <a:pt x="261" y="82"/>
                    </a:lnTo>
                    <a:lnTo>
                      <a:pt x="280" y="92"/>
                    </a:lnTo>
                    <a:lnTo>
                      <a:pt x="298" y="104"/>
                    </a:lnTo>
                    <a:lnTo>
                      <a:pt x="314" y="117"/>
                    </a:lnTo>
                    <a:lnTo>
                      <a:pt x="328" y="130"/>
                    </a:lnTo>
                    <a:lnTo>
                      <a:pt x="340" y="144"/>
                    </a:lnTo>
                    <a:close/>
                  </a:path>
                </a:pathLst>
              </a:custGeom>
              <a:solidFill>
                <a:srgbClr val="D100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0297" name="Freeform 167"/>
              <p:cNvSpPr/>
              <p:nvPr/>
            </p:nvSpPr>
            <p:spPr bwMode="auto">
              <a:xfrm>
                <a:off x="3482" y="4271"/>
                <a:ext cx="1433" cy="69"/>
              </a:xfrm>
              <a:custGeom>
                <a:avLst/>
                <a:gdLst>
                  <a:gd name="T0" fmla="*/ 0 w 2868"/>
                  <a:gd name="T1" fmla="*/ 1 h 137"/>
                  <a:gd name="T2" fmla="*/ 0 w 2868"/>
                  <a:gd name="T3" fmla="*/ 0 h 137"/>
                  <a:gd name="T4" fmla="*/ 0 w 2868"/>
                  <a:gd name="T5" fmla="*/ 0 h 137"/>
                  <a:gd name="T6" fmla="*/ 0 w 2868"/>
                  <a:gd name="T7" fmla="*/ 1 h 137"/>
                  <a:gd name="T8" fmla="*/ 0 w 2868"/>
                  <a:gd name="T9" fmla="*/ 1 h 1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868" h="137">
                    <a:moveTo>
                      <a:pt x="2868" y="134"/>
                    </a:moveTo>
                    <a:lnTo>
                      <a:pt x="2868" y="0"/>
                    </a:lnTo>
                    <a:lnTo>
                      <a:pt x="0" y="0"/>
                    </a:lnTo>
                    <a:lnTo>
                      <a:pt x="7" y="137"/>
                    </a:lnTo>
                    <a:lnTo>
                      <a:pt x="2868" y="134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0298" name="Freeform 168"/>
              <p:cNvSpPr/>
              <p:nvPr/>
            </p:nvSpPr>
            <p:spPr bwMode="auto">
              <a:xfrm>
                <a:off x="3452" y="4178"/>
                <a:ext cx="202" cy="140"/>
              </a:xfrm>
              <a:custGeom>
                <a:avLst/>
                <a:gdLst>
                  <a:gd name="T0" fmla="*/ 1 w 404"/>
                  <a:gd name="T1" fmla="*/ 0 h 281"/>
                  <a:gd name="T2" fmla="*/ 1 w 404"/>
                  <a:gd name="T3" fmla="*/ 0 h 281"/>
                  <a:gd name="T4" fmla="*/ 1 w 404"/>
                  <a:gd name="T5" fmla="*/ 0 h 281"/>
                  <a:gd name="T6" fmla="*/ 1 w 404"/>
                  <a:gd name="T7" fmla="*/ 0 h 281"/>
                  <a:gd name="T8" fmla="*/ 1 w 404"/>
                  <a:gd name="T9" fmla="*/ 0 h 281"/>
                  <a:gd name="T10" fmla="*/ 1 w 404"/>
                  <a:gd name="T11" fmla="*/ 0 h 281"/>
                  <a:gd name="T12" fmla="*/ 1 w 404"/>
                  <a:gd name="T13" fmla="*/ 0 h 281"/>
                  <a:gd name="T14" fmla="*/ 1 w 404"/>
                  <a:gd name="T15" fmla="*/ 0 h 281"/>
                  <a:gd name="T16" fmla="*/ 1 w 404"/>
                  <a:gd name="T17" fmla="*/ 0 h 281"/>
                  <a:gd name="T18" fmla="*/ 1 w 404"/>
                  <a:gd name="T19" fmla="*/ 0 h 281"/>
                  <a:gd name="T20" fmla="*/ 1 w 404"/>
                  <a:gd name="T21" fmla="*/ 0 h 281"/>
                  <a:gd name="T22" fmla="*/ 1 w 404"/>
                  <a:gd name="T23" fmla="*/ 0 h 281"/>
                  <a:gd name="T24" fmla="*/ 1 w 404"/>
                  <a:gd name="T25" fmla="*/ 0 h 281"/>
                  <a:gd name="T26" fmla="*/ 1 w 404"/>
                  <a:gd name="T27" fmla="*/ 0 h 281"/>
                  <a:gd name="T28" fmla="*/ 1 w 404"/>
                  <a:gd name="T29" fmla="*/ 0 h 281"/>
                  <a:gd name="T30" fmla="*/ 1 w 404"/>
                  <a:gd name="T31" fmla="*/ 0 h 281"/>
                  <a:gd name="T32" fmla="*/ 1 w 404"/>
                  <a:gd name="T33" fmla="*/ 0 h 281"/>
                  <a:gd name="T34" fmla="*/ 1 w 404"/>
                  <a:gd name="T35" fmla="*/ 0 h 281"/>
                  <a:gd name="T36" fmla="*/ 1 w 404"/>
                  <a:gd name="T37" fmla="*/ 0 h 281"/>
                  <a:gd name="T38" fmla="*/ 1 w 404"/>
                  <a:gd name="T39" fmla="*/ 0 h 281"/>
                  <a:gd name="T40" fmla="*/ 1 w 404"/>
                  <a:gd name="T41" fmla="*/ 0 h 281"/>
                  <a:gd name="T42" fmla="*/ 1 w 404"/>
                  <a:gd name="T43" fmla="*/ 0 h 281"/>
                  <a:gd name="T44" fmla="*/ 1 w 404"/>
                  <a:gd name="T45" fmla="*/ 0 h 281"/>
                  <a:gd name="T46" fmla="*/ 1 w 404"/>
                  <a:gd name="T47" fmla="*/ 0 h 281"/>
                  <a:gd name="T48" fmla="*/ 1 w 404"/>
                  <a:gd name="T49" fmla="*/ 0 h 281"/>
                  <a:gd name="T50" fmla="*/ 1 w 404"/>
                  <a:gd name="T51" fmla="*/ 0 h 281"/>
                  <a:gd name="T52" fmla="*/ 1 w 404"/>
                  <a:gd name="T53" fmla="*/ 0 h 281"/>
                  <a:gd name="T54" fmla="*/ 1 w 404"/>
                  <a:gd name="T55" fmla="*/ 0 h 281"/>
                  <a:gd name="T56" fmla="*/ 1 w 404"/>
                  <a:gd name="T57" fmla="*/ 0 h 281"/>
                  <a:gd name="T58" fmla="*/ 1 w 404"/>
                  <a:gd name="T59" fmla="*/ 0 h 281"/>
                  <a:gd name="T60" fmla="*/ 1 w 404"/>
                  <a:gd name="T61" fmla="*/ 0 h 281"/>
                  <a:gd name="T62" fmla="*/ 1 w 404"/>
                  <a:gd name="T63" fmla="*/ 0 h 281"/>
                  <a:gd name="T64" fmla="*/ 1 w 404"/>
                  <a:gd name="T65" fmla="*/ 0 h 281"/>
                  <a:gd name="T66" fmla="*/ 1 w 404"/>
                  <a:gd name="T67" fmla="*/ 0 h 281"/>
                  <a:gd name="T68" fmla="*/ 1 w 404"/>
                  <a:gd name="T69" fmla="*/ 0 h 281"/>
                  <a:gd name="T70" fmla="*/ 1 w 404"/>
                  <a:gd name="T71" fmla="*/ 0 h 281"/>
                  <a:gd name="T72" fmla="*/ 1 w 404"/>
                  <a:gd name="T73" fmla="*/ 0 h 281"/>
                  <a:gd name="T74" fmla="*/ 1 w 404"/>
                  <a:gd name="T75" fmla="*/ 0 h 281"/>
                  <a:gd name="T76" fmla="*/ 1 w 404"/>
                  <a:gd name="T77" fmla="*/ 0 h 281"/>
                  <a:gd name="T78" fmla="*/ 1 w 404"/>
                  <a:gd name="T79" fmla="*/ 0 h 281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4" h="281">
                    <a:moveTo>
                      <a:pt x="339" y="270"/>
                    </a:moveTo>
                    <a:lnTo>
                      <a:pt x="323" y="270"/>
                    </a:lnTo>
                    <a:lnTo>
                      <a:pt x="306" y="271"/>
                    </a:lnTo>
                    <a:lnTo>
                      <a:pt x="290" y="271"/>
                    </a:lnTo>
                    <a:lnTo>
                      <a:pt x="274" y="271"/>
                    </a:lnTo>
                    <a:lnTo>
                      <a:pt x="258" y="273"/>
                    </a:lnTo>
                    <a:lnTo>
                      <a:pt x="241" y="273"/>
                    </a:lnTo>
                    <a:lnTo>
                      <a:pt x="225" y="274"/>
                    </a:lnTo>
                    <a:lnTo>
                      <a:pt x="209" y="274"/>
                    </a:lnTo>
                    <a:lnTo>
                      <a:pt x="194" y="275"/>
                    </a:lnTo>
                    <a:lnTo>
                      <a:pt x="178" y="276"/>
                    </a:lnTo>
                    <a:lnTo>
                      <a:pt x="163" y="276"/>
                    </a:lnTo>
                    <a:lnTo>
                      <a:pt x="148" y="277"/>
                    </a:lnTo>
                    <a:lnTo>
                      <a:pt x="133" y="278"/>
                    </a:lnTo>
                    <a:lnTo>
                      <a:pt x="118" y="279"/>
                    </a:lnTo>
                    <a:lnTo>
                      <a:pt x="103" y="279"/>
                    </a:lnTo>
                    <a:lnTo>
                      <a:pt x="89" y="281"/>
                    </a:lnTo>
                    <a:lnTo>
                      <a:pt x="86" y="258"/>
                    </a:lnTo>
                    <a:lnTo>
                      <a:pt x="80" y="233"/>
                    </a:lnTo>
                    <a:lnTo>
                      <a:pt x="72" y="209"/>
                    </a:lnTo>
                    <a:lnTo>
                      <a:pt x="62" y="185"/>
                    </a:lnTo>
                    <a:lnTo>
                      <a:pt x="49" y="163"/>
                    </a:lnTo>
                    <a:lnTo>
                      <a:pt x="34" y="142"/>
                    </a:lnTo>
                    <a:lnTo>
                      <a:pt x="18" y="125"/>
                    </a:lnTo>
                    <a:lnTo>
                      <a:pt x="0" y="112"/>
                    </a:lnTo>
                    <a:lnTo>
                      <a:pt x="20" y="118"/>
                    </a:lnTo>
                    <a:lnTo>
                      <a:pt x="40" y="127"/>
                    </a:lnTo>
                    <a:lnTo>
                      <a:pt x="57" y="139"/>
                    </a:lnTo>
                    <a:lnTo>
                      <a:pt x="73" y="155"/>
                    </a:lnTo>
                    <a:lnTo>
                      <a:pt x="89" y="173"/>
                    </a:lnTo>
                    <a:lnTo>
                      <a:pt x="103" y="196"/>
                    </a:lnTo>
                    <a:lnTo>
                      <a:pt x="118" y="223"/>
                    </a:lnTo>
                    <a:lnTo>
                      <a:pt x="133" y="254"/>
                    </a:lnTo>
                    <a:lnTo>
                      <a:pt x="140" y="223"/>
                    </a:lnTo>
                    <a:lnTo>
                      <a:pt x="142" y="188"/>
                    </a:lnTo>
                    <a:lnTo>
                      <a:pt x="142" y="153"/>
                    </a:lnTo>
                    <a:lnTo>
                      <a:pt x="139" y="116"/>
                    </a:lnTo>
                    <a:lnTo>
                      <a:pt x="133" y="81"/>
                    </a:lnTo>
                    <a:lnTo>
                      <a:pt x="125" y="50"/>
                    </a:lnTo>
                    <a:lnTo>
                      <a:pt x="115" y="23"/>
                    </a:lnTo>
                    <a:lnTo>
                      <a:pt x="102" y="5"/>
                    </a:lnTo>
                    <a:lnTo>
                      <a:pt x="121" y="18"/>
                    </a:lnTo>
                    <a:lnTo>
                      <a:pt x="140" y="34"/>
                    </a:lnTo>
                    <a:lnTo>
                      <a:pt x="157" y="53"/>
                    </a:lnTo>
                    <a:lnTo>
                      <a:pt x="174" y="78"/>
                    </a:lnTo>
                    <a:lnTo>
                      <a:pt x="188" y="106"/>
                    </a:lnTo>
                    <a:lnTo>
                      <a:pt x="201" y="141"/>
                    </a:lnTo>
                    <a:lnTo>
                      <a:pt x="212" y="183"/>
                    </a:lnTo>
                    <a:lnTo>
                      <a:pt x="218" y="231"/>
                    </a:lnTo>
                    <a:lnTo>
                      <a:pt x="229" y="208"/>
                    </a:lnTo>
                    <a:lnTo>
                      <a:pt x="237" y="183"/>
                    </a:lnTo>
                    <a:lnTo>
                      <a:pt x="243" y="154"/>
                    </a:lnTo>
                    <a:lnTo>
                      <a:pt x="245" y="124"/>
                    </a:lnTo>
                    <a:lnTo>
                      <a:pt x="245" y="93"/>
                    </a:lnTo>
                    <a:lnTo>
                      <a:pt x="241" y="62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0" y="30"/>
                    </a:lnTo>
                    <a:lnTo>
                      <a:pt x="255" y="57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8" y="128"/>
                    </a:lnTo>
                    <a:lnTo>
                      <a:pt x="294" y="151"/>
                    </a:lnTo>
                    <a:lnTo>
                      <a:pt x="298" y="173"/>
                    </a:lnTo>
                    <a:lnTo>
                      <a:pt x="299" y="195"/>
                    </a:lnTo>
                    <a:lnTo>
                      <a:pt x="312" y="173"/>
                    </a:lnTo>
                    <a:lnTo>
                      <a:pt x="326" y="148"/>
                    </a:lnTo>
                    <a:lnTo>
                      <a:pt x="340" y="121"/>
                    </a:lnTo>
                    <a:lnTo>
                      <a:pt x="354" y="94"/>
                    </a:lnTo>
                    <a:lnTo>
                      <a:pt x="366" y="67"/>
                    </a:lnTo>
                    <a:lnTo>
                      <a:pt x="375" y="42"/>
                    </a:lnTo>
                    <a:lnTo>
                      <a:pt x="382" y="20"/>
                    </a:lnTo>
                    <a:lnTo>
                      <a:pt x="384" y="3"/>
                    </a:lnTo>
                    <a:lnTo>
                      <a:pt x="392" y="27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4" y="112"/>
                    </a:lnTo>
                    <a:lnTo>
                      <a:pt x="398" y="146"/>
                    </a:lnTo>
                    <a:lnTo>
                      <a:pt x="388" y="184"/>
                    </a:lnTo>
                    <a:lnTo>
                      <a:pt x="368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0299" name="Freeform 169"/>
              <p:cNvSpPr/>
              <p:nvPr/>
            </p:nvSpPr>
            <p:spPr bwMode="auto">
              <a:xfrm>
                <a:off x="4880" y="4200"/>
                <a:ext cx="51" cy="71"/>
              </a:xfrm>
              <a:custGeom>
                <a:avLst/>
                <a:gdLst>
                  <a:gd name="T0" fmla="*/ 1 w 102"/>
                  <a:gd name="T1" fmla="*/ 1 h 142"/>
                  <a:gd name="T2" fmla="*/ 0 w 102"/>
                  <a:gd name="T3" fmla="*/ 1 h 142"/>
                  <a:gd name="T4" fmla="*/ 1 w 102"/>
                  <a:gd name="T5" fmla="*/ 1 h 142"/>
                  <a:gd name="T6" fmla="*/ 1 w 102"/>
                  <a:gd name="T7" fmla="*/ 1 h 142"/>
                  <a:gd name="T8" fmla="*/ 1 w 102"/>
                  <a:gd name="T9" fmla="*/ 1 h 142"/>
                  <a:gd name="T10" fmla="*/ 1 w 102"/>
                  <a:gd name="T11" fmla="*/ 1 h 142"/>
                  <a:gd name="T12" fmla="*/ 1 w 102"/>
                  <a:gd name="T13" fmla="*/ 1 h 142"/>
                  <a:gd name="T14" fmla="*/ 1 w 102"/>
                  <a:gd name="T15" fmla="*/ 1 h 142"/>
                  <a:gd name="T16" fmla="*/ 1 w 102"/>
                  <a:gd name="T17" fmla="*/ 1 h 142"/>
                  <a:gd name="T18" fmla="*/ 1 w 102"/>
                  <a:gd name="T19" fmla="*/ 0 h 142"/>
                  <a:gd name="T20" fmla="*/ 1 w 102"/>
                  <a:gd name="T21" fmla="*/ 1 h 142"/>
                  <a:gd name="T22" fmla="*/ 1 w 102"/>
                  <a:gd name="T23" fmla="*/ 1 h 142"/>
                  <a:gd name="T24" fmla="*/ 1 w 102"/>
                  <a:gd name="T25" fmla="*/ 1 h 142"/>
                  <a:gd name="T26" fmla="*/ 1 w 102"/>
                  <a:gd name="T27" fmla="*/ 1 h 14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2" h="142">
                    <a:moveTo>
                      <a:pt x="71" y="142"/>
                    </a:moveTo>
                    <a:lnTo>
                      <a:pt x="0" y="142"/>
                    </a:lnTo>
                    <a:lnTo>
                      <a:pt x="6" y="123"/>
                    </a:lnTo>
                    <a:lnTo>
                      <a:pt x="16" y="102"/>
                    </a:lnTo>
                    <a:lnTo>
                      <a:pt x="27" y="82"/>
                    </a:lnTo>
                    <a:lnTo>
                      <a:pt x="41" y="61"/>
                    </a:lnTo>
                    <a:lnTo>
                      <a:pt x="56" y="43"/>
                    </a:lnTo>
                    <a:lnTo>
                      <a:pt x="71" y="26"/>
                    </a:lnTo>
                    <a:lnTo>
                      <a:pt x="87" y="12"/>
                    </a:lnTo>
                    <a:lnTo>
                      <a:pt x="102" y="0"/>
                    </a:lnTo>
                    <a:lnTo>
                      <a:pt x="84" y="41"/>
                    </a:lnTo>
                    <a:lnTo>
                      <a:pt x="74" y="78"/>
                    </a:lnTo>
                    <a:lnTo>
                      <a:pt x="71" y="112"/>
                    </a:lnTo>
                    <a:lnTo>
                      <a:pt x="71" y="14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0300" name="Freeform 170"/>
              <p:cNvSpPr/>
              <p:nvPr/>
            </p:nvSpPr>
            <p:spPr bwMode="auto">
              <a:xfrm>
                <a:off x="3666" y="4127"/>
                <a:ext cx="558" cy="206"/>
              </a:xfrm>
              <a:custGeom>
                <a:avLst/>
                <a:gdLst>
                  <a:gd name="T0" fmla="*/ 0 w 1117"/>
                  <a:gd name="T1" fmla="*/ 1 h 412"/>
                  <a:gd name="T2" fmla="*/ 0 w 1117"/>
                  <a:gd name="T3" fmla="*/ 1 h 412"/>
                  <a:gd name="T4" fmla="*/ 0 w 1117"/>
                  <a:gd name="T5" fmla="*/ 1 h 412"/>
                  <a:gd name="T6" fmla="*/ 0 w 1117"/>
                  <a:gd name="T7" fmla="*/ 1 h 412"/>
                  <a:gd name="T8" fmla="*/ 0 w 1117"/>
                  <a:gd name="T9" fmla="*/ 1 h 412"/>
                  <a:gd name="T10" fmla="*/ 0 w 1117"/>
                  <a:gd name="T11" fmla="*/ 1 h 412"/>
                  <a:gd name="T12" fmla="*/ 0 w 1117"/>
                  <a:gd name="T13" fmla="*/ 1 h 412"/>
                  <a:gd name="T14" fmla="*/ 0 w 1117"/>
                  <a:gd name="T15" fmla="*/ 1 h 412"/>
                  <a:gd name="T16" fmla="*/ 0 w 1117"/>
                  <a:gd name="T17" fmla="*/ 1 h 412"/>
                  <a:gd name="T18" fmla="*/ 0 w 1117"/>
                  <a:gd name="T19" fmla="*/ 1 h 412"/>
                  <a:gd name="T20" fmla="*/ 0 w 1117"/>
                  <a:gd name="T21" fmla="*/ 1 h 412"/>
                  <a:gd name="T22" fmla="*/ 0 w 1117"/>
                  <a:gd name="T23" fmla="*/ 1 h 412"/>
                  <a:gd name="T24" fmla="*/ 0 w 1117"/>
                  <a:gd name="T25" fmla="*/ 1 h 412"/>
                  <a:gd name="T26" fmla="*/ 0 w 1117"/>
                  <a:gd name="T27" fmla="*/ 1 h 412"/>
                  <a:gd name="T28" fmla="*/ 0 w 1117"/>
                  <a:gd name="T29" fmla="*/ 1 h 412"/>
                  <a:gd name="T30" fmla="*/ 0 w 1117"/>
                  <a:gd name="T31" fmla="*/ 1 h 412"/>
                  <a:gd name="T32" fmla="*/ 0 w 1117"/>
                  <a:gd name="T33" fmla="*/ 1 h 412"/>
                  <a:gd name="T34" fmla="*/ 0 w 1117"/>
                  <a:gd name="T35" fmla="*/ 1 h 412"/>
                  <a:gd name="T36" fmla="*/ 0 w 1117"/>
                  <a:gd name="T37" fmla="*/ 1 h 412"/>
                  <a:gd name="T38" fmla="*/ 0 w 1117"/>
                  <a:gd name="T39" fmla="*/ 1 h 412"/>
                  <a:gd name="T40" fmla="*/ 0 w 1117"/>
                  <a:gd name="T41" fmla="*/ 1 h 412"/>
                  <a:gd name="T42" fmla="*/ 0 w 1117"/>
                  <a:gd name="T43" fmla="*/ 1 h 412"/>
                  <a:gd name="T44" fmla="*/ 0 w 1117"/>
                  <a:gd name="T45" fmla="*/ 1 h 412"/>
                  <a:gd name="T46" fmla="*/ 0 w 1117"/>
                  <a:gd name="T47" fmla="*/ 1 h 412"/>
                  <a:gd name="T48" fmla="*/ 0 w 1117"/>
                  <a:gd name="T49" fmla="*/ 1 h 412"/>
                  <a:gd name="T50" fmla="*/ 0 w 1117"/>
                  <a:gd name="T51" fmla="*/ 1 h 412"/>
                  <a:gd name="T52" fmla="*/ 0 w 1117"/>
                  <a:gd name="T53" fmla="*/ 1 h 412"/>
                  <a:gd name="T54" fmla="*/ 0 w 1117"/>
                  <a:gd name="T55" fmla="*/ 1 h 412"/>
                  <a:gd name="T56" fmla="*/ 0 w 1117"/>
                  <a:gd name="T57" fmla="*/ 1 h 412"/>
                  <a:gd name="T58" fmla="*/ 0 w 1117"/>
                  <a:gd name="T59" fmla="*/ 1 h 412"/>
                  <a:gd name="T60" fmla="*/ 0 w 1117"/>
                  <a:gd name="T61" fmla="*/ 1 h 412"/>
                  <a:gd name="T62" fmla="*/ 0 w 1117"/>
                  <a:gd name="T63" fmla="*/ 1 h 412"/>
                  <a:gd name="T64" fmla="*/ 0 w 1117"/>
                  <a:gd name="T65" fmla="*/ 0 h 412"/>
                  <a:gd name="T66" fmla="*/ 0 w 1117"/>
                  <a:gd name="T67" fmla="*/ 1 h 412"/>
                  <a:gd name="T68" fmla="*/ 0 w 1117"/>
                  <a:gd name="T69" fmla="*/ 1 h 412"/>
                  <a:gd name="T70" fmla="*/ 0 w 1117"/>
                  <a:gd name="T71" fmla="*/ 1 h 412"/>
                  <a:gd name="T72" fmla="*/ 0 w 1117"/>
                  <a:gd name="T73" fmla="*/ 1 h 412"/>
                  <a:gd name="T74" fmla="*/ 0 w 1117"/>
                  <a:gd name="T75" fmla="*/ 1 h 412"/>
                  <a:gd name="T76" fmla="*/ 0 w 1117"/>
                  <a:gd name="T77" fmla="*/ 1 h 412"/>
                  <a:gd name="T78" fmla="*/ 0 w 1117"/>
                  <a:gd name="T79" fmla="*/ 1 h 412"/>
                  <a:gd name="T80" fmla="*/ 0 w 1117"/>
                  <a:gd name="T81" fmla="*/ 1 h 412"/>
                  <a:gd name="T82" fmla="*/ 0 w 1117"/>
                  <a:gd name="T83" fmla="*/ 1 h 412"/>
                  <a:gd name="T84" fmla="*/ 0 w 1117"/>
                  <a:gd name="T85" fmla="*/ 1 h 412"/>
                  <a:gd name="T86" fmla="*/ 0 w 1117"/>
                  <a:gd name="T87" fmla="*/ 1 h 412"/>
                  <a:gd name="T88" fmla="*/ 0 w 1117"/>
                  <a:gd name="T89" fmla="*/ 1 h 412"/>
                  <a:gd name="T90" fmla="*/ 0 w 1117"/>
                  <a:gd name="T91" fmla="*/ 1 h 412"/>
                  <a:gd name="T92" fmla="*/ 0 w 1117"/>
                  <a:gd name="T93" fmla="*/ 1 h 412"/>
                  <a:gd name="T94" fmla="*/ 0 w 1117"/>
                  <a:gd name="T95" fmla="*/ 1 h 412"/>
                  <a:gd name="T96" fmla="*/ 0 w 1117"/>
                  <a:gd name="T97" fmla="*/ 1 h 412"/>
                  <a:gd name="T98" fmla="*/ 0 w 1117"/>
                  <a:gd name="T99" fmla="*/ 1 h 412"/>
                  <a:gd name="T100" fmla="*/ 0 w 1117"/>
                  <a:gd name="T101" fmla="*/ 1 h 412"/>
                  <a:gd name="T102" fmla="*/ 0 w 1117"/>
                  <a:gd name="T103" fmla="*/ 1 h 412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1117" h="412">
                    <a:moveTo>
                      <a:pt x="1093" y="212"/>
                    </a:moveTo>
                    <a:lnTo>
                      <a:pt x="1073" y="229"/>
                    </a:lnTo>
                    <a:lnTo>
                      <a:pt x="1052" y="248"/>
                    </a:lnTo>
                    <a:lnTo>
                      <a:pt x="1032" y="265"/>
                    </a:lnTo>
                    <a:lnTo>
                      <a:pt x="1011" y="284"/>
                    </a:lnTo>
                    <a:lnTo>
                      <a:pt x="990" y="301"/>
                    </a:lnTo>
                    <a:lnTo>
                      <a:pt x="971" y="317"/>
                    </a:lnTo>
                    <a:lnTo>
                      <a:pt x="951" y="334"/>
                    </a:lnTo>
                    <a:lnTo>
                      <a:pt x="934" y="349"/>
                    </a:lnTo>
                    <a:lnTo>
                      <a:pt x="917" y="363"/>
                    </a:lnTo>
                    <a:lnTo>
                      <a:pt x="900" y="376"/>
                    </a:lnTo>
                    <a:lnTo>
                      <a:pt x="888" y="387"/>
                    </a:lnTo>
                    <a:lnTo>
                      <a:pt x="876" y="397"/>
                    </a:lnTo>
                    <a:lnTo>
                      <a:pt x="867" y="403"/>
                    </a:lnTo>
                    <a:lnTo>
                      <a:pt x="860" y="409"/>
                    </a:lnTo>
                    <a:lnTo>
                      <a:pt x="857" y="412"/>
                    </a:lnTo>
                    <a:lnTo>
                      <a:pt x="826" y="410"/>
                    </a:lnTo>
                    <a:lnTo>
                      <a:pt x="791" y="409"/>
                    </a:lnTo>
                    <a:lnTo>
                      <a:pt x="753" y="408"/>
                    </a:lnTo>
                    <a:lnTo>
                      <a:pt x="714" y="406"/>
                    </a:lnTo>
                    <a:lnTo>
                      <a:pt x="672" y="403"/>
                    </a:lnTo>
                    <a:lnTo>
                      <a:pt x="630" y="401"/>
                    </a:lnTo>
                    <a:lnTo>
                      <a:pt x="587" y="399"/>
                    </a:lnTo>
                    <a:lnTo>
                      <a:pt x="542" y="395"/>
                    </a:lnTo>
                    <a:lnTo>
                      <a:pt x="499" y="393"/>
                    </a:lnTo>
                    <a:lnTo>
                      <a:pt x="455" y="391"/>
                    </a:lnTo>
                    <a:lnTo>
                      <a:pt x="412" y="387"/>
                    </a:lnTo>
                    <a:lnTo>
                      <a:pt x="371" y="385"/>
                    </a:lnTo>
                    <a:lnTo>
                      <a:pt x="330" y="383"/>
                    </a:lnTo>
                    <a:lnTo>
                      <a:pt x="292" y="380"/>
                    </a:lnTo>
                    <a:lnTo>
                      <a:pt x="257" y="378"/>
                    </a:lnTo>
                    <a:lnTo>
                      <a:pt x="224" y="377"/>
                    </a:lnTo>
                    <a:lnTo>
                      <a:pt x="209" y="376"/>
                    </a:lnTo>
                    <a:lnTo>
                      <a:pt x="193" y="376"/>
                    </a:lnTo>
                    <a:lnTo>
                      <a:pt x="178" y="375"/>
                    </a:lnTo>
                    <a:lnTo>
                      <a:pt x="162" y="375"/>
                    </a:lnTo>
                    <a:lnTo>
                      <a:pt x="147" y="374"/>
                    </a:lnTo>
                    <a:lnTo>
                      <a:pt x="131" y="374"/>
                    </a:lnTo>
                    <a:lnTo>
                      <a:pt x="116" y="372"/>
                    </a:lnTo>
                    <a:lnTo>
                      <a:pt x="101" y="372"/>
                    </a:lnTo>
                    <a:lnTo>
                      <a:pt x="80" y="334"/>
                    </a:lnTo>
                    <a:lnTo>
                      <a:pt x="63" y="289"/>
                    </a:lnTo>
                    <a:lnTo>
                      <a:pt x="48" y="241"/>
                    </a:lnTo>
                    <a:lnTo>
                      <a:pt x="36" y="190"/>
                    </a:lnTo>
                    <a:lnTo>
                      <a:pt x="24" y="142"/>
                    </a:lnTo>
                    <a:lnTo>
                      <a:pt x="15" y="97"/>
                    </a:lnTo>
                    <a:lnTo>
                      <a:pt x="7" y="58"/>
                    </a:lnTo>
                    <a:lnTo>
                      <a:pt x="0" y="28"/>
                    </a:lnTo>
                    <a:lnTo>
                      <a:pt x="11" y="62"/>
                    </a:lnTo>
                    <a:lnTo>
                      <a:pt x="25" y="100"/>
                    </a:lnTo>
                    <a:lnTo>
                      <a:pt x="41" y="141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4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1" y="284"/>
                    </a:lnTo>
                    <a:lnTo>
                      <a:pt x="138" y="257"/>
                    </a:lnTo>
                    <a:lnTo>
                      <a:pt x="146" y="234"/>
                    </a:lnTo>
                    <a:lnTo>
                      <a:pt x="156" y="211"/>
                    </a:lnTo>
                    <a:lnTo>
                      <a:pt x="169" y="191"/>
                    </a:lnTo>
                    <a:lnTo>
                      <a:pt x="184" y="172"/>
                    </a:lnTo>
                    <a:lnTo>
                      <a:pt x="204" y="153"/>
                    </a:lnTo>
                    <a:lnTo>
                      <a:pt x="227" y="136"/>
                    </a:lnTo>
                    <a:lnTo>
                      <a:pt x="214" y="158"/>
                    </a:lnTo>
                    <a:lnTo>
                      <a:pt x="201" y="184"/>
                    </a:lnTo>
                    <a:lnTo>
                      <a:pt x="191" y="216"/>
                    </a:lnTo>
                    <a:lnTo>
                      <a:pt x="184" y="248"/>
                    </a:lnTo>
                    <a:lnTo>
                      <a:pt x="182" y="281"/>
                    </a:lnTo>
                    <a:lnTo>
                      <a:pt x="188" y="314"/>
                    </a:lnTo>
                    <a:lnTo>
                      <a:pt x="200" y="344"/>
                    </a:lnTo>
                    <a:lnTo>
                      <a:pt x="224" y="370"/>
                    </a:lnTo>
                    <a:lnTo>
                      <a:pt x="250" y="344"/>
                    </a:lnTo>
                    <a:lnTo>
                      <a:pt x="270" y="305"/>
                    </a:lnTo>
                    <a:lnTo>
                      <a:pt x="284" y="261"/>
                    </a:lnTo>
                    <a:lnTo>
                      <a:pt x="291" y="211"/>
                    </a:lnTo>
                    <a:lnTo>
                      <a:pt x="290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7" y="8"/>
                    </a:lnTo>
                    <a:lnTo>
                      <a:pt x="261" y="35"/>
                    </a:lnTo>
                    <a:lnTo>
                      <a:pt x="282" y="63"/>
                    </a:lnTo>
                    <a:lnTo>
                      <a:pt x="299" y="96"/>
                    </a:lnTo>
                    <a:lnTo>
                      <a:pt x="314" y="130"/>
                    </a:lnTo>
                    <a:lnTo>
                      <a:pt x="326" y="168"/>
                    </a:lnTo>
                    <a:lnTo>
                      <a:pt x="334" y="211"/>
                    </a:lnTo>
                    <a:lnTo>
                      <a:pt x="340" y="258"/>
                    </a:lnTo>
                    <a:lnTo>
                      <a:pt x="341" y="309"/>
                    </a:lnTo>
                    <a:lnTo>
                      <a:pt x="355" y="288"/>
                    </a:lnTo>
                    <a:lnTo>
                      <a:pt x="371" y="266"/>
                    </a:lnTo>
                    <a:lnTo>
                      <a:pt x="389" y="244"/>
                    </a:lnTo>
                    <a:lnTo>
                      <a:pt x="409" y="222"/>
                    </a:lnTo>
                    <a:lnTo>
                      <a:pt x="429" y="203"/>
                    </a:lnTo>
                    <a:lnTo>
                      <a:pt x="450" y="184"/>
                    </a:lnTo>
                    <a:lnTo>
                      <a:pt x="471" y="171"/>
                    </a:lnTo>
                    <a:lnTo>
                      <a:pt x="492" y="160"/>
                    </a:lnTo>
                    <a:lnTo>
                      <a:pt x="482" y="180"/>
                    </a:lnTo>
                    <a:lnTo>
                      <a:pt x="469" y="203"/>
                    </a:lnTo>
                    <a:lnTo>
                      <a:pt x="451" y="227"/>
                    </a:lnTo>
                    <a:lnTo>
                      <a:pt x="433" y="251"/>
                    </a:lnTo>
                    <a:lnTo>
                      <a:pt x="416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1" y="334"/>
                    </a:lnTo>
                    <a:lnTo>
                      <a:pt x="388" y="339"/>
                    </a:lnTo>
                    <a:lnTo>
                      <a:pt x="397" y="344"/>
                    </a:lnTo>
                    <a:lnTo>
                      <a:pt x="408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3" y="360"/>
                    </a:lnTo>
                    <a:lnTo>
                      <a:pt x="457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3"/>
                    </a:lnTo>
                    <a:lnTo>
                      <a:pt x="374" y="66"/>
                    </a:lnTo>
                    <a:lnTo>
                      <a:pt x="345" y="36"/>
                    </a:lnTo>
                    <a:lnTo>
                      <a:pt x="374" y="58"/>
                    </a:lnTo>
                    <a:lnTo>
                      <a:pt x="399" y="79"/>
                    </a:lnTo>
                    <a:lnTo>
                      <a:pt x="423" y="103"/>
                    </a:lnTo>
                    <a:lnTo>
                      <a:pt x="443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3" y="10"/>
                    </a:lnTo>
                    <a:lnTo>
                      <a:pt x="489" y="39"/>
                    </a:lnTo>
                    <a:lnTo>
                      <a:pt x="505" y="71"/>
                    </a:lnTo>
                    <a:lnTo>
                      <a:pt x="519" y="106"/>
                    </a:lnTo>
                    <a:lnTo>
                      <a:pt x="531" y="145"/>
                    </a:lnTo>
                    <a:lnTo>
                      <a:pt x="539" y="189"/>
                    </a:lnTo>
                    <a:lnTo>
                      <a:pt x="541" y="236"/>
                    </a:lnTo>
                    <a:lnTo>
                      <a:pt x="538" y="290"/>
                    </a:lnTo>
                    <a:lnTo>
                      <a:pt x="526" y="349"/>
                    </a:lnTo>
                    <a:lnTo>
                      <a:pt x="553" y="322"/>
                    </a:lnTo>
                    <a:lnTo>
                      <a:pt x="576" y="288"/>
                    </a:lnTo>
                    <a:lnTo>
                      <a:pt x="594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2" y="126"/>
                    </a:lnTo>
                    <a:lnTo>
                      <a:pt x="584" y="84"/>
                    </a:lnTo>
                    <a:lnTo>
                      <a:pt x="551" y="44"/>
                    </a:lnTo>
                    <a:lnTo>
                      <a:pt x="566" y="52"/>
                    </a:lnTo>
                    <a:lnTo>
                      <a:pt x="581" y="60"/>
                    </a:lnTo>
                    <a:lnTo>
                      <a:pt x="596" y="69"/>
                    </a:lnTo>
                    <a:lnTo>
                      <a:pt x="610" y="82"/>
                    </a:lnTo>
                    <a:lnTo>
                      <a:pt x="622" y="96"/>
                    </a:lnTo>
                    <a:lnTo>
                      <a:pt x="632" y="113"/>
                    </a:lnTo>
                    <a:lnTo>
                      <a:pt x="641" y="134"/>
                    </a:lnTo>
                    <a:lnTo>
                      <a:pt x="647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8" y="32"/>
                    </a:lnTo>
                    <a:lnTo>
                      <a:pt x="645" y="0"/>
                    </a:lnTo>
                    <a:lnTo>
                      <a:pt x="655" y="38"/>
                    </a:lnTo>
                    <a:lnTo>
                      <a:pt x="661" y="82"/>
                    </a:lnTo>
                    <a:lnTo>
                      <a:pt x="662" y="129"/>
                    </a:lnTo>
                    <a:lnTo>
                      <a:pt x="660" y="179"/>
                    </a:lnTo>
                    <a:lnTo>
                      <a:pt x="652" y="228"/>
                    </a:lnTo>
                    <a:lnTo>
                      <a:pt x="641" y="277"/>
                    </a:lnTo>
                    <a:lnTo>
                      <a:pt x="626" y="320"/>
                    </a:lnTo>
                    <a:lnTo>
                      <a:pt x="609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79" y="255"/>
                    </a:lnTo>
                    <a:lnTo>
                      <a:pt x="697" y="212"/>
                    </a:lnTo>
                    <a:lnTo>
                      <a:pt x="712" y="167"/>
                    </a:lnTo>
                    <a:lnTo>
                      <a:pt x="722" y="122"/>
                    </a:lnTo>
                    <a:lnTo>
                      <a:pt x="730" y="77"/>
                    </a:lnTo>
                    <a:lnTo>
                      <a:pt x="733" y="33"/>
                    </a:lnTo>
                    <a:lnTo>
                      <a:pt x="742" y="88"/>
                    </a:lnTo>
                    <a:lnTo>
                      <a:pt x="746" y="148"/>
                    </a:lnTo>
                    <a:lnTo>
                      <a:pt x="743" y="210"/>
                    </a:lnTo>
                    <a:lnTo>
                      <a:pt x="730" y="269"/>
                    </a:lnTo>
                    <a:lnTo>
                      <a:pt x="743" y="252"/>
                    </a:lnTo>
                    <a:lnTo>
                      <a:pt x="756" y="232"/>
                    </a:lnTo>
                    <a:lnTo>
                      <a:pt x="770" y="206"/>
                    </a:lnTo>
                    <a:lnTo>
                      <a:pt x="784" y="181"/>
                    </a:lnTo>
                    <a:lnTo>
                      <a:pt x="797" y="154"/>
                    </a:lnTo>
                    <a:lnTo>
                      <a:pt x="808" y="130"/>
                    </a:lnTo>
                    <a:lnTo>
                      <a:pt x="816" y="109"/>
                    </a:lnTo>
                    <a:lnTo>
                      <a:pt x="821" y="93"/>
                    </a:lnTo>
                    <a:lnTo>
                      <a:pt x="819" y="118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4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6" y="295"/>
                    </a:lnTo>
                    <a:lnTo>
                      <a:pt x="725" y="324"/>
                    </a:lnTo>
                    <a:lnTo>
                      <a:pt x="752" y="307"/>
                    </a:lnTo>
                    <a:lnTo>
                      <a:pt x="777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69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0" y="166"/>
                    </a:lnTo>
                    <a:lnTo>
                      <a:pt x="882" y="194"/>
                    </a:lnTo>
                    <a:lnTo>
                      <a:pt x="873" y="220"/>
                    </a:lnTo>
                    <a:lnTo>
                      <a:pt x="861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35" y="308"/>
                    </a:lnTo>
                    <a:lnTo>
                      <a:pt x="850" y="297"/>
                    </a:lnTo>
                    <a:lnTo>
                      <a:pt x="866" y="284"/>
                    </a:lnTo>
                    <a:lnTo>
                      <a:pt x="882" y="269"/>
                    </a:lnTo>
                    <a:lnTo>
                      <a:pt x="897" y="252"/>
                    </a:lnTo>
                    <a:lnTo>
                      <a:pt x="912" y="234"/>
                    </a:lnTo>
                    <a:lnTo>
                      <a:pt x="927" y="216"/>
                    </a:lnTo>
                    <a:lnTo>
                      <a:pt x="941" y="195"/>
                    </a:lnTo>
                    <a:lnTo>
                      <a:pt x="955" y="174"/>
                    </a:lnTo>
                    <a:lnTo>
                      <a:pt x="967" y="153"/>
                    </a:lnTo>
                    <a:lnTo>
                      <a:pt x="979" y="133"/>
                    </a:lnTo>
                    <a:lnTo>
                      <a:pt x="990" y="112"/>
                    </a:lnTo>
                    <a:lnTo>
                      <a:pt x="999" y="91"/>
                    </a:lnTo>
                    <a:lnTo>
                      <a:pt x="1008" y="70"/>
                    </a:lnTo>
                    <a:lnTo>
                      <a:pt x="1014" y="52"/>
                    </a:lnTo>
                    <a:lnTo>
                      <a:pt x="1020" y="33"/>
                    </a:lnTo>
                    <a:lnTo>
                      <a:pt x="1012" y="71"/>
                    </a:lnTo>
                    <a:lnTo>
                      <a:pt x="1004" y="107"/>
                    </a:lnTo>
                    <a:lnTo>
                      <a:pt x="994" y="141"/>
                    </a:lnTo>
                    <a:lnTo>
                      <a:pt x="983" y="173"/>
                    </a:lnTo>
                    <a:lnTo>
                      <a:pt x="968" y="206"/>
                    </a:lnTo>
                    <a:lnTo>
                      <a:pt x="950" y="242"/>
                    </a:lnTo>
                    <a:lnTo>
                      <a:pt x="927" y="279"/>
                    </a:lnTo>
                    <a:lnTo>
                      <a:pt x="897" y="322"/>
                    </a:lnTo>
                    <a:lnTo>
                      <a:pt x="910" y="314"/>
                    </a:lnTo>
                    <a:lnTo>
                      <a:pt x="925" y="304"/>
                    </a:lnTo>
                    <a:lnTo>
                      <a:pt x="940" y="294"/>
                    </a:lnTo>
                    <a:lnTo>
                      <a:pt x="956" y="282"/>
                    </a:lnTo>
                    <a:lnTo>
                      <a:pt x="972" y="270"/>
                    </a:lnTo>
                    <a:lnTo>
                      <a:pt x="988" y="257"/>
                    </a:lnTo>
                    <a:lnTo>
                      <a:pt x="1005" y="243"/>
                    </a:lnTo>
                    <a:lnTo>
                      <a:pt x="1021" y="228"/>
                    </a:lnTo>
                    <a:lnTo>
                      <a:pt x="1037" y="213"/>
                    </a:lnTo>
                    <a:lnTo>
                      <a:pt x="1052" y="197"/>
                    </a:lnTo>
                    <a:lnTo>
                      <a:pt x="1067" y="182"/>
                    </a:lnTo>
                    <a:lnTo>
                      <a:pt x="1080" y="166"/>
                    </a:lnTo>
                    <a:lnTo>
                      <a:pt x="1092" y="150"/>
                    </a:lnTo>
                    <a:lnTo>
                      <a:pt x="1102" y="135"/>
                    </a:lnTo>
                    <a:lnTo>
                      <a:pt x="1111" y="119"/>
                    </a:lnTo>
                    <a:lnTo>
                      <a:pt x="1117" y="104"/>
                    </a:lnTo>
                    <a:lnTo>
                      <a:pt x="1110" y="136"/>
                    </a:lnTo>
                    <a:lnTo>
                      <a:pt x="1103" y="166"/>
                    </a:lnTo>
                    <a:lnTo>
                      <a:pt x="1099" y="192"/>
                    </a:lnTo>
                    <a:lnTo>
                      <a:pt x="1093" y="21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0301" name="Freeform 171"/>
              <p:cNvSpPr/>
              <p:nvPr/>
            </p:nvSpPr>
            <p:spPr bwMode="auto">
              <a:xfrm>
                <a:off x="4164" y="4179"/>
                <a:ext cx="202" cy="141"/>
              </a:xfrm>
              <a:custGeom>
                <a:avLst/>
                <a:gdLst>
                  <a:gd name="T0" fmla="*/ 1 w 403"/>
                  <a:gd name="T1" fmla="*/ 1 h 280"/>
                  <a:gd name="T2" fmla="*/ 1 w 403"/>
                  <a:gd name="T3" fmla="*/ 1 h 280"/>
                  <a:gd name="T4" fmla="*/ 1 w 403"/>
                  <a:gd name="T5" fmla="*/ 1 h 280"/>
                  <a:gd name="T6" fmla="*/ 1 w 403"/>
                  <a:gd name="T7" fmla="*/ 1 h 280"/>
                  <a:gd name="T8" fmla="*/ 1 w 403"/>
                  <a:gd name="T9" fmla="*/ 1 h 280"/>
                  <a:gd name="T10" fmla="*/ 1 w 403"/>
                  <a:gd name="T11" fmla="*/ 1 h 280"/>
                  <a:gd name="T12" fmla="*/ 1 w 403"/>
                  <a:gd name="T13" fmla="*/ 1 h 280"/>
                  <a:gd name="T14" fmla="*/ 1 w 403"/>
                  <a:gd name="T15" fmla="*/ 1 h 280"/>
                  <a:gd name="T16" fmla="*/ 1 w 403"/>
                  <a:gd name="T17" fmla="*/ 1 h 280"/>
                  <a:gd name="T18" fmla="*/ 1 w 403"/>
                  <a:gd name="T19" fmla="*/ 1 h 280"/>
                  <a:gd name="T20" fmla="*/ 1 w 403"/>
                  <a:gd name="T21" fmla="*/ 1 h 280"/>
                  <a:gd name="T22" fmla="*/ 1 w 403"/>
                  <a:gd name="T23" fmla="*/ 1 h 280"/>
                  <a:gd name="T24" fmla="*/ 1 w 403"/>
                  <a:gd name="T25" fmla="*/ 1 h 280"/>
                  <a:gd name="T26" fmla="*/ 1 w 403"/>
                  <a:gd name="T27" fmla="*/ 1 h 280"/>
                  <a:gd name="T28" fmla="*/ 1 w 403"/>
                  <a:gd name="T29" fmla="*/ 1 h 280"/>
                  <a:gd name="T30" fmla="*/ 1 w 403"/>
                  <a:gd name="T31" fmla="*/ 1 h 280"/>
                  <a:gd name="T32" fmla="*/ 1 w 403"/>
                  <a:gd name="T33" fmla="*/ 1 h 280"/>
                  <a:gd name="T34" fmla="*/ 1 w 403"/>
                  <a:gd name="T35" fmla="*/ 1 h 280"/>
                  <a:gd name="T36" fmla="*/ 1 w 403"/>
                  <a:gd name="T37" fmla="*/ 1 h 280"/>
                  <a:gd name="T38" fmla="*/ 1 w 403"/>
                  <a:gd name="T39" fmla="*/ 1 h 280"/>
                  <a:gd name="T40" fmla="*/ 1 w 403"/>
                  <a:gd name="T41" fmla="*/ 1 h 280"/>
                  <a:gd name="T42" fmla="*/ 1 w 403"/>
                  <a:gd name="T43" fmla="*/ 1 h 280"/>
                  <a:gd name="T44" fmla="*/ 1 w 403"/>
                  <a:gd name="T45" fmla="*/ 1 h 280"/>
                  <a:gd name="T46" fmla="*/ 1 w 403"/>
                  <a:gd name="T47" fmla="*/ 1 h 280"/>
                  <a:gd name="T48" fmla="*/ 1 w 403"/>
                  <a:gd name="T49" fmla="*/ 1 h 280"/>
                  <a:gd name="T50" fmla="*/ 1 w 403"/>
                  <a:gd name="T51" fmla="*/ 1 h 280"/>
                  <a:gd name="T52" fmla="*/ 1 w 403"/>
                  <a:gd name="T53" fmla="*/ 1 h 280"/>
                  <a:gd name="T54" fmla="*/ 1 w 403"/>
                  <a:gd name="T55" fmla="*/ 1 h 280"/>
                  <a:gd name="T56" fmla="*/ 1 w 403"/>
                  <a:gd name="T57" fmla="*/ 1 h 280"/>
                  <a:gd name="T58" fmla="*/ 1 w 403"/>
                  <a:gd name="T59" fmla="*/ 1 h 280"/>
                  <a:gd name="T60" fmla="*/ 1 w 403"/>
                  <a:gd name="T61" fmla="*/ 1 h 280"/>
                  <a:gd name="T62" fmla="*/ 1 w 403"/>
                  <a:gd name="T63" fmla="*/ 1 h 280"/>
                  <a:gd name="T64" fmla="*/ 1 w 403"/>
                  <a:gd name="T65" fmla="*/ 1 h 280"/>
                  <a:gd name="T66" fmla="*/ 1 w 403"/>
                  <a:gd name="T67" fmla="*/ 1 h 280"/>
                  <a:gd name="T68" fmla="*/ 1 w 403"/>
                  <a:gd name="T69" fmla="*/ 1 h 280"/>
                  <a:gd name="T70" fmla="*/ 1 w 403"/>
                  <a:gd name="T71" fmla="*/ 1 h 280"/>
                  <a:gd name="T72" fmla="*/ 1 w 403"/>
                  <a:gd name="T73" fmla="*/ 1 h 280"/>
                  <a:gd name="T74" fmla="*/ 1 w 403"/>
                  <a:gd name="T75" fmla="*/ 1 h 280"/>
                  <a:gd name="T76" fmla="*/ 1 w 403"/>
                  <a:gd name="T77" fmla="*/ 1 h 280"/>
                  <a:gd name="T78" fmla="*/ 1 w 403"/>
                  <a:gd name="T79" fmla="*/ 1 h 28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3" h="280">
                    <a:moveTo>
                      <a:pt x="339" y="270"/>
                    </a:moveTo>
                    <a:lnTo>
                      <a:pt x="322" y="270"/>
                    </a:lnTo>
                    <a:lnTo>
                      <a:pt x="305" y="271"/>
                    </a:lnTo>
                    <a:lnTo>
                      <a:pt x="289" y="271"/>
                    </a:lnTo>
                    <a:lnTo>
                      <a:pt x="273" y="272"/>
                    </a:lnTo>
                    <a:lnTo>
                      <a:pt x="257" y="272"/>
                    </a:lnTo>
                    <a:lnTo>
                      <a:pt x="241" y="273"/>
                    </a:lnTo>
                    <a:lnTo>
                      <a:pt x="225" y="273"/>
                    </a:lnTo>
                    <a:lnTo>
                      <a:pt x="210" y="274"/>
                    </a:lnTo>
                    <a:lnTo>
                      <a:pt x="194" y="274"/>
                    </a:lnTo>
                    <a:lnTo>
                      <a:pt x="179" y="275"/>
                    </a:lnTo>
                    <a:lnTo>
                      <a:pt x="164" y="277"/>
                    </a:lnTo>
                    <a:lnTo>
                      <a:pt x="149" y="277"/>
                    </a:lnTo>
                    <a:lnTo>
                      <a:pt x="134" y="278"/>
                    </a:lnTo>
                    <a:lnTo>
                      <a:pt x="119" y="279"/>
                    </a:lnTo>
                    <a:lnTo>
                      <a:pt x="104" y="279"/>
                    </a:lnTo>
                    <a:lnTo>
                      <a:pt x="90" y="280"/>
                    </a:lnTo>
                    <a:lnTo>
                      <a:pt x="86" y="257"/>
                    </a:lnTo>
                    <a:lnTo>
                      <a:pt x="81" y="233"/>
                    </a:lnTo>
                    <a:lnTo>
                      <a:pt x="73" y="209"/>
                    </a:lnTo>
                    <a:lnTo>
                      <a:pt x="62" y="184"/>
                    </a:lnTo>
                    <a:lnTo>
                      <a:pt x="50" y="162"/>
                    </a:lnTo>
                    <a:lnTo>
                      <a:pt x="35" y="142"/>
                    </a:lnTo>
                    <a:lnTo>
                      <a:pt x="18" y="124"/>
                    </a:lnTo>
                    <a:lnTo>
                      <a:pt x="0" y="112"/>
                    </a:lnTo>
                    <a:lnTo>
                      <a:pt x="22" y="117"/>
                    </a:lnTo>
                    <a:lnTo>
                      <a:pt x="40" y="127"/>
                    </a:lnTo>
                    <a:lnTo>
                      <a:pt x="58" y="138"/>
                    </a:lnTo>
                    <a:lnTo>
                      <a:pt x="74" y="154"/>
                    </a:lnTo>
                    <a:lnTo>
                      <a:pt x="89" y="173"/>
                    </a:lnTo>
                    <a:lnTo>
                      <a:pt x="104" y="196"/>
                    </a:lnTo>
                    <a:lnTo>
                      <a:pt x="117" y="222"/>
                    </a:lnTo>
                    <a:lnTo>
                      <a:pt x="132" y="254"/>
                    </a:lnTo>
                    <a:lnTo>
                      <a:pt x="139" y="222"/>
                    </a:lnTo>
                    <a:lnTo>
                      <a:pt x="143" y="188"/>
                    </a:lnTo>
                    <a:lnTo>
                      <a:pt x="142" y="152"/>
                    </a:lnTo>
                    <a:lnTo>
                      <a:pt x="139" y="115"/>
                    </a:lnTo>
                    <a:lnTo>
                      <a:pt x="134" y="81"/>
                    </a:lnTo>
                    <a:lnTo>
                      <a:pt x="126" y="49"/>
                    </a:lnTo>
                    <a:lnTo>
                      <a:pt x="115" y="23"/>
                    </a:lnTo>
                    <a:lnTo>
                      <a:pt x="103" y="4"/>
                    </a:lnTo>
                    <a:lnTo>
                      <a:pt x="121" y="17"/>
                    </a:lnTo>
                    <a:lnTo>
                      <a:pt x="139" y="33"/>
                    </a:lnTo>
                    <a:lnTo>
                      <a:pt x="157" y="53"/>
                    </a:lnTo>
                    <a:lnTo>
                      <a:pt x="173" y="77"/>
                    </a:lnTo>
                    <a:lnTo>
                      <a:pt x="188" y="106"/>
                    </a:lnTo>
                    <a:lnTo>
                      <a:pt x="200" y="141"/>
                    </a:lnTo>
                    <a:lnTo>
                      <a:pt x="211" y="182"/>
                    </a:lnTo>
                    <a:lnTo>
                      <a:pt x="218" y="230"/>
                    </a:lnTo>
                    <a:lnTo>
                      <a:pt x="228" y="207"/>
                    </a:lnTo>
                    <a:lnTo>
                      <a:pt x="236" y="182"/>
                    </a:lnTo>
                    <a:lnTo>
                      <a:pt x="242" y="153"/>
                    </a:lnTo>
                    <a:lnTo>
                      <a:pt x="245" y="123"/>
                    </a:lnTo>
                    <a:lnTo>
                      <a:pt x="245" y="92"/>
                    </a:lnTo>
                    <a:lnTo>
                      <a:pt x="242" y="61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1" y="30"/>
                    </a:lnTo>
                    <a:lnTo>
                      <a:pt x="255" y="56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7" y="128"/>
                    </a:lnTo>
                    <a:lnTo>
                      <a:pt x="294" y="151"/>
                    </a:lnTo>
                    <a:lnTo>
                      <a:pt x="297" y="173"/>
                    </a:lnTo>
                    <a:lnTo>
                      <a:pt x="298" y="195"/>
                    </a:lnTo>
                    <a:lnTo>
                      <a:pt x="312" y="173"/>
                    </a:lnTo>
                    <a:lnTo>
                      <a:pt x="326" y="149"/>
                    </a:lnTo>
                    <a:lnTo>
                      <a:pt x="340" y="121"/>
                    </a:lnTo>
                    <a:lnTo>
                      <a:pt x="354" y="93"/>
                    </a:lnTo>
                    <a:lnTo>
                      <a:pt x="366" y="67"/>
                    </a:lnTo>
                    <a:lnTo>
                      <a:pt x="375" y="41"/>
                    </a:lnTo>
                    <a:lnTo>
                      <a:pt x="382" y="19"/>
                    </a:lnTo>
                    <a:lnTo>
                      <a:pt x="385" y="2"/>
                    </a:lnTo>
                    <a:lnTo>
                      <a:pt x="392" y="26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3" y="112"/>
                    </a:lnTo>
                    <a:lnTo>
                      <a:pt x="398" y="145"/>
                    </a:lnTo>
                    <a:lnTo>
                      <a:pt x="387" y="183"/>
                    </a:lnTo>
                    <a:lnTo>
                      <a:pt x="367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0302" name="Freeform 172"/>
              <p:cNvSpPr/>
              <p:nvPr/>
            </p:nvSpPr>
            <p:spPr bwMode="auto">
              <a:xfrm>
                <a:off x="4368" y="4177"/>
                <a:ext cx="123" cy="143"/>
              </a:xfrm>
              <a:custGeom>
                <a:avLst/>
                <a:gdLst>
                  <a:gd name="T0" fmla="*/ 1 w 246"/>
                  <a:gd name="T1" fmla="*/ 1 h 285"/>
                  <a:gd name="T2" fmla="*/ 1 w 246"/>
                  <a:gd name="T3" fmla="*/ 1 h 285"/>
                  <a:gd name="T4" fmla="*/ 1 w 246"/>
                  <a:gd name="T5" fmla="*/ 1 h 285"/>
                  <a:gd name="T6" fmla="*/ 1 w 246"/>
                  <a:gd name="T7" fmla="*/ 1 h 285"/>
                  <a:gd name="T8" fmla="*/ 1 w 246"/>
                  <a:gd name="T9" fmla="*/ 1 h 285"/>
                  <a:gd name="T10" fmla="*/ 1 w 246"/>
                  <a:gd name="T11" fmla="*/ 1 h 285"/>
                  <a:gd name="T12" fmla="*/ 1 w 246"/>
                  <a:gd name="T13" fmla="*/ 1 h 285"/>
                  <a:gd name="T14" fmla="*/ 1 w 246"/>
                  <a:gd name="T15" fmla="*/ 1 h 285"/>
                  <a:gd name="T16" fmla="*/ 0 w 246"/>
                  <a:gd name="T17" fmla="*/ 1 h 285"/>
                  <a:gd name="T18" fmla="*/ 1 w 246"/>
                  <a:gd name="T19" fmla="*/ 1 h 285"/>
                  <a:gd name="T20" fmla="*/ 1 w 246"/>
                  <a:gd name="T21" fmla="*/ 1 h 285"/>
                  <a:gd name="T22" fmla="*/ 1 w 246"/>
                  <a:gd name="T23" fmla="*/ 1 h 285"/>
                  <a:gd name="T24" fmla="*/ 1 w 246"/>
                  <a:gd name="T25" fmla="*/ 1 h 285"/>
                  <a:gd name="T26" fmla="*/ 1 w 246"/>
                  <a:gd name="T27" fmla="*/ 1 h 285"/>
                  <a:gd name="T28" fmla="*/ 1 w 246"/>
                  <a:gd name="T29" fmla="*/ 1 h 285"/>
                  <a:gd name="T30" fmla="*/ 1 w 246"/>
                  <a:gd name="T31" fmla="*/ 1 h 285"/>
                  <a:gd name="T32" fmla="*/ 1 w 246"/>
                  <a:gd name="T33" fmla="*/ 1 h 285"/>
                  <a:gd name="T34" fmla="*/ 1 w 246"/>
                  <a:gd name="T35" fmla="*/ 1 h 285"/>
                  <a:gd name="T36" fmla="*/ 1 w 246"/>
                  <a:gd name="T37" fmla="*/ 1 h 285"/>
                  <a:gd name="T38" fmla="*/ 1 w 246"/>
                  <a:gd name="T39" fmla="*/ 1 h 285"/>
                  <a:gd name="T40" fmla="*/ 1 w 246"/>
                  <a:gd name="T41" fmla="*/ 1 h 285"/>
                  <a:gd name="T42" fmla="*/ 1 w 246"/>
                  <a:gd name="T43" fmla="*/ 1 h 285"/>
                  <a:gd name="T44" fmla="*/ 1 w 246"/>
                  <a:gd name="T45" fmla="*/ 1 h 285"/>
                  <a:gd name="T46" fmla="*/ 1 w 246"/>
                  <a:gd name="T47" fmla="*/ 1 h 285"/>
                  <a:gd name="T48" fmla="*/ 1 w 246"/>
                  <a:gd name="T49" fmla="*/ 0 h 285"/>
                  <a:gd name="T50" fmla="*/ 1 w 246"/>
                  <a:gd name="T51" fmla="*/ 1 h 285"/>
                  <a:gd name="T52" fmla="*/ 1 w 246"/>
                  <a:gd name="T53" fmla="*/ 1 h 285"/>
                  <a:gd name="T54" fmla="*/ 1 w 246"/>
                  <a:gd name="T55" fmla="*/ 1 h 285"/>
                  <a:gd name="T56" fmla="*/ 1 w 246"/>
                  <a:gd name="T57" fmla="*/ 1 h 285"/>
                  <a:gd name="T58" fmla="*/ 1 w 246"/>
                  <a:gd name="T59" fmla="*/ 1 h 285"/>
                  <a:gd name="T60" fmla="*/ 1 w 246"/>
                  <a:gd name="T61" fmla="*/ 1 h 285"/>
                  <a:gd name="T62" fmla="*/ 1 w 246"/>
                  <a:gd name="T63" fmla="*/ 1 h 285"/>
                  <a:gd name="T64" fmla="*/ 1 w 246"/>
                  <a:gd name="T65" fmla="*/ 1 h 2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46" h="285">
                    <a:moveTo>
                      <a:pt x="85" y="285"/>
                    </a:moveTo>
                    <a:lnTo>
                      <a:pt x="75" y="285"/>
                    </a:lnTo>
                    <a:lnTo>
                      <a:pt x="63" y="285"/>
                    </a:lnTo>
                    <a:lnTo>
                      <a:pt x="53" y="285"/>
                    </a:lnTo>
                    <a:lnTo>
                      <a:pt x="42" y="285"/>
                    </a:lnTo>
                    <a:lnTo>
                      <a:pt x="32" y="285"/>
                    </a:lnTo>
                    <a:lnTo>
                      <a:pt x="22" y="285"/>
                    </a:lnTo>
                    <a:lnTo>
                      <a:pt x="10" y="285"/>
                    </a:lnTo>
                    <a:lnTo>
                      <a:pt x="0" y="285"/>
                    </a:lnTo>
                    <a:lnTo>
                      <a:pt x="3" y="270"/>
                    </a:lnTo>
                    <a:lnTo>
                      <a:pt x="8" y="253"/>
                    </a:lnTo>
                    <a:lnTo>
                      <a:pt x="14" y="235"/>
                    </a:lnTo>
                    <a:lnTo>
                      <a:pt x="22" y="217"/>
                    </a:lnTo>
                    <a:lnTo>
                      <a:pt x="30" y="197"/>
                    </a:lnTo>
                    <a:lnTo>
                      <a:pt x="40" y="178"/>
                    </a:lnTo>
                    <a:lnTo>
                      <a:pt x="52" y="157"/>
                    </a:lnTo>
                    <a:lnTo>
                      <a:pt x="64" y="137"/>
                    </a:lnTo>
                    <a:lnTo>
                      <a:pt x="80" y="118"/>
                    </a:lnTo>
                    <a:lnTo>
                      <a:pt x="96" y="98"/>
                    </a:lnTo>
                    <a:lnTo>
                      <a:pt x="116" y="79"/>
                    </a:lnTo>
                    <a:lnTo>
                      <a:pt x="137" y="60"/>
                    </a:lnTo>
                    <a:lnTo>
                      <a:pt x="161" y="43"/>
                    </a:lnTo>
                    <a:lnTo>
                      <a:pt x="186" y="28"/>
                    </a:lnTo>
                    <a:lnTo>
                      <a:pt x="215" y="13"/>
                    </a:lnTo>
                    <a:lnTo>
                      <a:pt x="246" y="0"/>
                    </a:lnTo>
                    <a:lnTo>
                      <a:pt x="215" y="30"/>
                    </a:lnTo>
                    <a:lnTo>
                      <a:pt x="186" y="60"/>
                    </a:lnTo>
                    <a:lnTo>
                      <a:pt x="160" y="91"/>
                    </a:lnTo>
                    <a:lnTo>
                      <a:pt x="136" y="124"/>
                    </a:lnTo>
                    <a:lnTo>
                      <a:pt x="116" y="158"/>
                    </a:lnTo>
                    <a:lnTo>
                      <a:pt x="100" y="196"/>
                    </a:lnTo>
                    <a:lnTo>
                      <a:pt x="90" y="238"/>
                    </a:lnTo>
                    <a:lnTo>
                      <a:pt x="85" y="285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0303" name="Freeform 173"/>
              <p:cNvSpPr/>
              <p:nvPr/>
            </p:nvSpPr>
            <p:spPr bwMode="auto">
              <a:xfrm>
                <a:off x="4389" y="4134"/>
                <a:ext cx="493" cy="199"/>
              </a:xfrm>
              <a:custGeom>
                <a:avLst/>
                <a:gdLst>
                  <a:gd name="T0" fmla="*/ 1 w 986"/>
                  <a:gd name="T1" fmla="*/ 1 h 398"/>
                  <a:gd name="T2" fmla="*/ 1 w 986"/>
                  <a:gd name="T3" fmla="*/ 1 h 398"/>
                  <a:gd name="T4" fmla="*/ 1 w 986"/>
                  <a:gd name="T5" fmla="*/ 1 h 398"/>
                  <a:gd name="T6" fmla="*/ 1 w 986"/>
                  <a:gd name="T7" fmla="*/ 1 h 398"/>
                  <a:gd name="T8" fmla="*/ 1 w 986"/>
                  <a:gd name="T9" fmla="*/ 1 h 398"/>
                  <a:gd name="T10" fmla="*/ 1 w 986"/>
                  <a:gd name="T11" fmla="*/ 1 h 398"/>
                  <a:gd name="T12" fmla="*/ 1 w 986"/>
                  <a:gd name="T13" fmla="*/ 1 h 398"/>
                  <a:gd name="T14" fmla="*/ 1 w 986"/>
                  <a:gd name="T15" fmla="*/ 1 h 398"/>
                  <a:gd name="T16" fmla="*/ 1 w 986"/>
                  <a:gd name="T17" fmla="*/ 1 h 398"/>
                  <a:gd name="T18" fmla="*/ 1 w 986"/>
                  <a:gd name="T19" fmla="*/ 1 h 398"/>
                  <a:gd name="T20" fmla="*/ 1 w 986"/>
                  <a:gd name="T21" fmla="*/ 1 h 398"/>
                  <a:gd name="T22" fmla="*/ 1 w 986"/>
                  <a:gd name="T23" fmla="*/ 1 h 398"/>
                  <a:gd name="T24" fmla="*/ 1 w 986"/>
                  <a:gd name="T25" fmla="*/ 1 h 398"/>
                  <a:gd name="T26" fmla="*/ 1 w 986"/>
                  <a:gd name="T27" fmla="*/ 1 h 398"/>
                  <a:gd name="T28" fmla="*/ 1 w 986"/>
                  <a:gd name="T29" fmla="*/ 1 h 398"/>
                  <a:gd name="T30" fmla="*/ 1 w 986"/>
                  <a:gd name="T31" fmla="*/ 1 h 398"/>
                  <a:gd name="T32" fmla="*/ 1 w 986"/>
                  <a:gd name="T33" fmla="*/ 1 h 398"/>
                  <a:gd name="T34" fmla="*/ 1 w 986"/>
                  <a:gd name="T35" fmla="*/ 1 h 398"/>
                  <a:gd name="T36" fmla="*/ 1 w 986"/>
                  <a:gd name="T37" fmla="*/ 1 h 398"/>
                  <a:gd name="T38" fmla="*/ 1 w 986"/>
                  <a:gd name="T39" fmla="*/ 1 h 398"/>
                  <a:gd name="T40" fmla="*/ 1 w 986"/>
                  <a:gd name="T41" fmla="*/ 1 h 398"/>
                  <a:gd name="T42" fmla="*/ 1 w 986"/>
                  <a:gd name="T43" fmla="*/ 1 h 398"/>
                  <a:gd name="T44" fmla="*/ 1 w 986"/>
                  <a:gd name="T45" fmla="*/ 1 h 398"/>
                  <a:gd name="T46" fmla="*/ 1 w 986"/>
                  <a:gd name="T47" fmla="*/ 1 h 398"/>
                  <a:gd name="T48" fmla="*/ 1 w 986"/>
                  <a:gd name="T49" fmla="*/ 1 h 398"/>
                  <a:gd name="T50" fmla="*/ 1 w 986"/>
                  <a:gd name="T51" fmla="*/ 1 h 398"/>
                  <a:gd name="T52" fmla="*/ 1 w 986"/>
                  <a:gd name="T53" fmla="*/ 1 h 398"/>
                  <a:gd name="T54" fmla="*/ 1 w 986"/>
                  <a:gd name="T55" fmla="*/ 1 h 398"/>
                  <a:gd name="T56" fmla="*/ 1 w 986"/>
                  <a:gd name="T57" fmla="*/ 1 h 398"/>
                  <a:gd name="T58" fmla="*/ 1 w 986"/>
                  <a:gd name="T59" fmla="*/ 1 h 398"/>
                  <a:gd name="T60" fmla="*/ 1 w 986"/>
                  <a:gd name="T61" fmla="*/ 1 h 398"/>
                  <a:gd name="T62" fmla="*/ 1 w 986"/>
                  <a:gd name="T63" fmla="*/ 1 h 398"/>
                  <a:gd name="T64" fmla="*/ 1 w 986"/>
                  <a:gd name="T65" fmla="*/ 1 h 398"/>
                  <a:gd name="T66" fmla="*/ 1 w 986"/>
                  <a:gd name="T67" fmla="*/ 1 h 398"/>
                  <a:gd name="T68" fmla="*/ 1 w 986"/>
                  <a:gd name="T69" fmla="*/ 1 h 398"/>
                  <a:gd name="T70" fmla="*/ 1 w 986"/>
                  <a:gd name="T71" fmla="*/ 1 h 398"/>
                  <a:gd name="T72" fmla="*/ 1 w 986"/>
                  <a:gd name="T73" fmla="*/ 1 h 398"/>
                  <a:gd name="T74" fmla="*/ 1 w 986"/>
                  <a:gd name="T75" fmla="*/ 1 h 398"/>
                  <a:gd name="T76" fmla="*/ 1 w 986"/>
                  <a:gd name="T77" fmla="*/ 1 h 398"/>
                  <a:gd name="T78" fmla="*/ 1 w 986"/>
                  <a:gd name="T79" fmla="*/ 1 h 398"/>
                  <a:gd name="T80" fmla="*/ 1 w 986"/>
                  <a:gd name="T81" fmla="*/ 1 h 398"/>
                  <a:gd name="T82" fmla="*/ 1 w 986"/>
                  <a:gd name="T83" fmla="*/ 1 h 398"/>
                  <a:gd name="T84" fmla="*/ 1 w 986"/>
                  <a:gd name="T85" fmla="*/ 1 h 398"/>
                  <a:gd name="T86" fmla="*/ 1 w 986"/>
                  <a:gd name="T87" fmla="*/ 1 h 398"/>
                  <a:gd name="T88" fmla="*/ 1 w 986"/>
                  <a:gd name="T89" fmla="*/ 1 h 398"/>
                  <a:gd name="T90" fmla="*/ 1 w 986"/>
                  <a:gd name="T91" fmla="*/ 1 h 398"/>
                  <a:gd name="T92" fmla="*/ 1 w 986"/>
                  <a:gd name="T93" fmla="*/ 1 h 398"/>
                  <a:gd name="T94" fmla="*/ 1 w 986"/>
                  <a:gd name="T95" fmla="*/ 1 h 398"/>
                  <a:gd name="T96" fmla="*/ 1 w 986"/>
                  <a:gd name="T97" fmla="*/ 1 h 398"/>
                  <a:gd name="T98" fmla="*/ 1 w 986"/>
                  <a:gd name="T99" fmla="*/ 1 h 398"/>
                  <a:gd name="T100" fmla="*/ 1 w 986"/>
                  <a:gd name="T101" fmla="*/ 1 h 398"/>
                  <a:gd name="T102" fmla="*/ 1 w 986"/>
                  <a:gd name="T103" fmla="*/ 1 h 398"/>
                  <a:gd name="T104" fmla="*/ 1 w 986"/>
                  <a:gd name="T105" fmla="*/ 1 h 398"/>
                  <a:gd name="T106" fmla="*/ 1 w 986"/>
                  <a:gd name="T107" fmla="*/ 1 h 398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986" h="398">
                    <a:moveTo>
                      <a:pt x="901" y="398"/>
                    </a:moveTo>
                    <a:lnTo>
                      <a:pt x="867" y="398"/>
                    </a:lnTo>
                    <a:lnTo>
                      <a:pt x="829" y="398"/>
                    </a:lnTo>
                    <a:lnTo>
                      <a:pt x="789" y="398"/>
                    </a:lnTo>
                    <a:lnTo>
                      <a:pt x="747" y="396"/>
                    </a:lnTo>
                    <a:lnTo>
                      <a:pt x="702" y="396"/>
                    </a:lnTo>
                    <a:lnTo>
                      <a:pt x="656" y="394"/>
                    </a:lnTo>
                    <a:lnTo>
                      <a:pt x="608" y="393"/>
                    </a:lnTo>
                    <a:lnTo>
                      <a:pt x="561" y="392"/>
                    </a:lnTo>
                    <a:lnTo>
                      <a:pt x="513" y="389"/>
                    </a:lnTo>
                    <a:lnTo>
                      <a:pt x="467" y="388"/>
                    </a:lnTo>
                    <a:lnTo>
                      <a:pt x="421" y="386"/>
                    </a:lnTo>
                    <a:lnTo>
                      <a:pt x="376" y="384"/>
                    </a:lnTo>
                    <a:lnTo>
                      <a:pt x="334" y="383"/>
                    </a:lnTo>
                    <a:lnTo>
                      <a:pt x="294" y="380"/>
                    </a:lnTo>
                    <a:lnTo>
                      <a:pt x="258" y="378"/>
                    </a:lnTo>
                    <a:lnTo>
                      <a:pt x="225" y="377"/>
                    </a:lnTo>
                    <a:lnTo>
                      <a:pt x="210" y="376"/>
                    </a:lnTo>
                    <a:lnTo>
                      <a:pt x="194" y="376"/>
                    </a:lnTo>
                    <a:lnTo>
                      <a:pt x="179" y="374"/>
                    </a:lnTo>
                    <a:lnTo>
                      <a:pt x="163" y="373"/>
                    </a:lnTo>
                    <a:lnTo>
                      <a:pt x="148" y="373"/>
                    </a:lnTo>
                    <a:lnTo>
                      <a:pt x="132" y="372"/>
                    </a:lnTo>
                    <a:lnTo>
                      <a:pt x="117" y="372"/>
                    </a:lnTo>
                    <a:lnTo>
                      <a:pt x="102" y="372"/>
                    </a:lnTo>
                    <a:lnTo>
                      <a:pt x="81" y="334"/>
                    </a:lnTo>
                    <a:lnTo>
                      <a:pt x="64" y="289"/>
                    </a:lnTo>
                    <a:lnTo>
                      <a:pt x="48" y="241"/>
                    </a:lnTo>
                    <a:lnTo>
                      <a:pt x="35" y="190"/>
                    </a:lnTo>
                    <a:lnTo>
                      <a:pt x="23" y="142"/>
                    </a:lnTo>
                    <a:lnTo>
                      <a:pt x="14" y="97"/>
                    </a:lnTo>
                    <a:lnTo>
                      <a:pt x="6" y="57"/>
                    </a:lnTo>
                    <a:lnTo>
                      <a:pt x="0" y="27"/>
                    </a:lnTo>
                    <a:lnTo>
                      <a:pt x="12" y="62"/>
                    </a:lnTo>
                    <a:lnTo>
                      <a:pt x="26" y="100"/>
                    </a:lnTo>
                    <a:lnTo>
                      <a:pt x="42" y="140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5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0" y="283"/>
                    </a:lnTo>
                    <a:lnTo>
                      <a:pt x="139" y="257"/>
                    </a:lnTo>
                    <a:lnTo>
                      <a:pt x="147" y="234"/>
                    </a:lnTo>
                    <a:lnTo>
                      <a:pt x="157" y="211"/>
                    </a:lnTo>
                    <a:lnTo>
                      <a:pt x="170" y="190"/>
                    </a:lnTo>
                    <a:lnTo>
                      <a:pt x="185" y="170"/>
                    </a:lnTo>
                    <a:lnTo>
                      <a:pt x="204" y="152"/>
                    </a:lnTo>
                    <a:lnTo>
                      <a:pt x="227" y="135"/>
                    </a:lnTo>
                    <a:lnTo>
                      <a:pt x="215" y="157"/>
                    </a:lnTo>
                    <a:lnTo>
                      <a:pt x="202" y="184"/>
                    </a:lnTo>
                    <a:lnTo>
                      <a:pt x="191" y="214"/>
                    </a:lnTo>
                    <a:lnTo>
                      <a:pt x="185" y="248"/>
                    </a:lnTo>
                    <a:lnTo>
                      <a:pt x="182" y="281"/>
                    </a:lnTo>
                    <a:lnTo>
                      <a:pt x="188" y="313"/>
                    </a:lnTo>
                    <a:lnTo>
                      <a:pt x="201" y="343"/>
                    </a:lnTo>
                    <a:lnTo>
                      <a:pt x="225" y="370"/>
                    </a:lnTo>
                    <a:lnTo>
                      <a:pt x="250" y="343"/>
                    </a:lnTo>
                    <a:lnTo>
                      <a:pt x="271" y="305"/>
                    </a:lnTo>
                    <a:lnTo>
                      <a:pt x="285" y="260"/>
                    </a:lnTo>
                    <a:lnTo>
                      <a:pt x="292" y="211"/>
                    </a:lnTo>
                    <a:lnTo>
                      <a:pt x="291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8" y="8"/>
                    </a:lnTo>
                    <a:lnTo>
                      <a:pt x="262" y="34"/>
                    </a:lnTo>
                    <a:lnTo>
                      <a:pt x="282" y="63"/>
                    </a:lnTo>
                    <a:lnTo>
                      <a:pt x="300" y="95"/>
                    </a:lnTo>
                    <a:lnTo>
                      <a:pt x="315" y="130"/>
                    </a:lnTo>
                    <a:lnTo>
                      <a:pt x="325" y="168"/>
                    </a:lnTo>
                    <a:lnTo>
                      <a:pt x="333" y="211"/>
                    </a:lnTo>
                    <a:lnTo>
                      <a:pt x="339" y="258"/>
                    </a:lnTo>
                    <a:lnTo>
                      <a:pt x="340" y="309"/>
                    </a:lnTo>
                    <a:lnTo>
                      <a:pt x="354" y="288"/>
                    </a:lnTo>
                    <a:lnTo>
                      <a:pt x="370" y="266"/>
                    </a:lnTo>
                    <a:lnTo>
                      <a:pt x="388" y="244"/>
                    </a:lnTo>
                    <a:lnTo>
                      <a:pt x="409" y="222"/>
                    </a:lnTo>
                    <a:lnTo>
                      <a:pt x="430" y="203"/>
                    </a:lnTo>
                    <a:lnTo>
                      <a:pt x="451" y="184"/>
                    </a:lnTo>
                    <a:lnTo>
                      <a:pt x="471" y="170"/>
                    </a:lnTo>
                    <a:lnTo>
                      <a:pt x="492" y="160"/>
                    </a:lnTo>
                    <a:lnTo>
                      <a:pt x="483" y="180"/>
                    </a:lnTo>
                    <a:lnTo>
                      <a:pt x="469" y="203"/>
                    </a:lnTo>
                    <a:lnTo>
                      <a:pt x="452" y="227"/>
                    </a:lnTo>
                    <a:lnTo>
                      <a:pt x="433" y="251"/>
                    </a:lnTo>
                    <a:lnTo>
                      <a:pt x="415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0" y="334"/>
                    </a:lnTo>
                    <a:lnTo>
                      <a:pt x="388" y="339"/>
                    </a:lnTo>
                    <a:lnTo>
                      <a:pt x="396" y="343"/>
                    </a:lnTo>
                    <a:lnTo>
                      <a:pt x="407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4" y="360"/>
                    </a:lnTo>
                    <a:lnTo>
                      <a:pt x="458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2"/>
                    </a:lnTo>
                    <a:lnTo>
                      <a:pt x="375" y="65"/>
                    </a:lnTo>
                    <a:lnTo>
                      <a:pt x="346" y="36"/>
                    </a:lnTo>
                    <a:lnTo>
                      <a:pt x="375" y="57"/>
                    </a:lnTo>
                    <a:lnTo>
                      <a:pt x="400" y="79"/>
                    </a:lnTo>
                    <a:lnTo>
                      <a:pt x="423" y="102"/>
                    </a:lnTo>
                    <a:lnTo>
                      <a:pt x="444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4" y="10"/>
                    </a:lnTo>
                    <a:lnTo>
                      <a:pt x="490" y="39"/>
                    </a:lnTo>
                    <a:lnTo>
                      <a:pt x="506" y="70"/>
                    </a:lnTo>
                    <a:lnTo>
                      <a:pt x="520" y="106"/>
                    </a:lnTo>
                    <a:lnTo>
                      <a:pt x="531" y="145"/>
                    </a:lnTo>
                    <a:lnTo>
                      <a:pt x="539" y="188"/>
                    </a:lnTo>
                    <a:lnTo>
                      <a:pt x="542" y="236"/>
                    </a:lnTo>
                    <a:lnTo>
                      <a:pt x="538" y="290"/>
                    </a:lnTo>
                    <a:lnTo>
                      <a:pt x="527" y="349"/>
                    </a:lnTo>
                    <a:lnTo>
                      <a:pt x="553" y="321"/>
                    </a:lnTo>
                    <a:lnTo>
                      <a:pt x="576" y="288"/>
                    </a:lnTo>
                    <a:lnTo>
                      <a:pt x="595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3" y="125"/>
                    </a:lnTo>
                    <a:lnTo>
                      <a:pt x="584" y="83"/>
                    </a:lnTo>
                    <a:lnTo>
                      <a:pt x="552" y="42"/>
                    </a:lnTo>
                    <a:lnTo>
                      <a:pt x="567" y="50"/>
                    </a:lnTo>
                    <a:lnTo>
                      <a:pt x="582" y="59"/>
                    </a:lnTo>
                    <a:lnTo>
                      <a:pt x="597" y="69"/>
                    </a:lnTo>
                    <a:lnTo>
                      <a:pt x="611" y="80"/>
                    </a:lnTo>
                    <a:lnTo>
                      <a:pt x="622" y="95"/>
                    </a:lnTo>
                    <a:lnTo>
                      <a:pt x="633" y="113"/>
                    </a:lnTo>
                    <a:lnTo>
                      <a:pt x="642" y="134"/>
                    </a:lnTo>
                    <a:lnTo>
                      <a:pt x="648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9" y="32"/>
                    </a:lnTo>
                    <a:lnTo>
                      <a:pt x="645" y="0"/>
                    </a:lnTo>
                    <a:lnTo>
                      <a:pt x="656" y="38"/>
                    </a:lnTo>
                    <a:lnTo>
                      <a:pt x="661" y="82"/>
                    </a:lnTo>
                    <a:lnTo>
                      <a:pt x="663" y="129"/>
                    </a:lnTo>
                    <a:lnTo>
                      <a:pt x="660" y="178"/>
                    </a:lnTo>
                    <a:lnTo>
                      <a:pt x="652" y="228"/>
                    </a:lnTo>
                    <a:lnTo>
                      <a:pt x="642" y="276"/>
                    </a:lnTo>
                    <a:lnTo>
                      <a:pt x="627" y="320"/>
                    </a:lnTo>
                    <a:lnTo>
                      <a:pt x="610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80" y="255"/>
                    </a:lnTo>
                    <a:lnTo>
                      <a:pt x="697" y="212"/>
                    </a:lnTo>
                    <a:lnTo>
                      <a:pt x="711" y="167"/>
                    </a:lnTo>
                    <a:lnTo>
                      <a:pt x="722" y="122"/>
                    </a:lnTo>
                    <a:lnTo>
                      <a:pt x="729" y="77"/>
                    </a:lnTo>
                    <a:lnTo>
                      <a:pt x="733" y="33"/>
                    </a:lnTo>
                    <a:lnTo>
                      <a:pt x="741" y="87"/>
                    </a:lnTo>
                    <a:lnTo>
                      <a:pt x="745" y="147"/>
                    </a:lnTo>
                    <a:lnTo>
                      <a:pt x="743" y="210"/>
                    </a:lnTo>
                    <a:lnTo>
                      <a:pt x="730" y="268"/>
                    </a:lnTo>
                    <a:lnTo>
                      <a:pt x="743" y="252"/>
                    </a:lnTo>
                    <a:lnTo>
                      <a:pt x="757" y="232"/>
                    </a:lnTo>
                    <a:lnTo>
                      <a:pt x="771" y="206"/>
                    </a:lnTo>
                    <a:lnTo>
                      <a:pt x="785" y="180"/>
                    </a:lnTo>
                    <a:lnTo>
                      <a:pt x="797" y="153"/>
                    </a:lnTo>
                    <a:lnTo>
                      <a:pt x="809" y="129"/>
                    </a:lnTo>
                    <a:lnTo>
                      <a:pt x="817" y="108"/>
                    </a:lnTo>
                    <a:lnTo>
                      <a:pt x="821" y="93"/>
                    </a:lnTo>
                    <a:lnTo>
                      <a:pt x="819" y="117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5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7" y="295"/>
                    </a:lnTo>
                    <a:lnTo>
                      <a:pt x="726" y="324"/>
                    </a:lnTo>
                    <a:lnTo>
                      <a:pt x="752" y="306"/>
                    </a:lnTo>
                    <a:lnTo>
                      <a:pt x="778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70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1" y="166"/>
                    </a:lnTo>
                    <a:lnTo>
                      <a:pt x="882" y="193"/>
                    </a:lnTo>
                    <a:lnTo>
                      <a:pt x="873" y="220"/>
                    </a:lnTo>
                    <a:lnTo>
                      <a:pt x="862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49" y="297"/>
                    </a:lnTo>
                    <a:lnTo>
                      <a:pt x="877" y="271"/>
                    </a:lnTo>
                    <a:lnTo>
                      <a:pt x="902" y="237"/>
                    </a:lnTo>
                    <a:lnTo>
                      <a:pt x="925" y="200"/>
                    </a:lnTo>
                    <a:lnTo>
                      <a:pt x="945" y="161"/>
                    </a:lnTo>
                    <a:lnTo>
                      <a:pt x="962" y="122"/>
                    </a:lnTo>
                    <a:lnTo>
                      <a:pt x="976" y="83"/>
                    </a:lnTo>
                    <a:lnTo>
                      <a:pt x="986" y="46"/>
                    </a:lnTo>
                    <a:lnTo>
                      <a:pt x="980" y="86"/>
                    </a:lnTo>
                    <a:lnTo>
                      <a:pt x="979" y="128"/>
                    </a:lnTo>
                    <a:lnTo>
                      <a:pt x="980" y="169"/>
                    </a:lnTo>
                    <a:lnTo>
                      <a:pt x="984" y="210"/>
                    </a:lnTo>
                    <a:lnTo>
                      <a:pt x="986" y="247"/>
                    </a:lnTo>
                    <a:lnTo>
                      <a:pt x="986" y="282"/>
                    </a:lnTo>
                    <a:lnTo>
                      <a:pt x="983" y="312"/>
                    </a:lnTo>
                    <a:lnTo>
                      <a:pt x="975" y="339"/>
                    </a:lnTo>
                    <a:lnTo>
                      <a:pt x="901" y="398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</p:grpSp>
      </p:grpSp>
      <p:pic>
        <p:nvPicPr>
          <p:cNvPr id="10" name="Picture 9" descr="C:\Users\Administrator\Desktop\hinh nen dep pp\HIH NG NGHEP BAI G\z2577138619550_26fc373cf1c0551cf8f2d8fdf957b063.pn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214089" y="4863703"/>
            <a:ext cx="3100955" cy="194173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" name="Hình ảnh 3">
            <a:extLst>
              <a:ext uri="{FF2B5EF4-FFF2-40B4-BE49-F238E27FC236}">
                <a16:creationId xmlns:a16="http://schemas.microsoft.com/office/drawing/2014/main" id="{FBB7B83F-2520-4684-DAAF-F773CF8981B8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9510" y="0"/>
            <a:ext cx="12265359" cy="1013639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8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15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1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plus(in)">
                                      <p:cBhvr>
                                        <p:cTn id="20" dur="2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3" grpId="1"/>
      <p:bldP spid="7" grpId="0"/>
      <p:bldP spid="7" grpId="1"/>
      <p:bldP spid="8" grpId="0"/>
      <p:bldP spid="8" grpId="1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Group 7"/>
          <p:cNvGrpSpPr/>
          <p:nvPr/>
        </p:nvGrpSpPr>
        <p:grpSpPr>
          <a:xfrm>
            <a:off x="-92074" y="-93345"/>
            <a:ext cx="3146425" cy="3002280"/>
            <a:chOff x="40067" y="61911"/>
            <a:chExt cx="3146805" cy="2431910"/>
          </a:xfrm>
        </p:grpSpPr>
        <p:pic>
          <p:nvPicPr>
            <p:cNvPr id="18" name="Picture 17" descr="C:\Users\Public\Pictures\Sample Pictures\878031oq6iuoirb6.gif"/>
            <p:cNvPicPr/>
            <p:nvPr/>
          </p:nvPicPr>
          <p:blipFill>
            <a:blip r:embed="rId2"/>
            <a:srcRect/>
            <a:stretch>
              <a:fillRect/>
            </a:stretch>
          </p:blipFill>
          <p:spPr bwMode="auto">
            <a:xfrm>
              <a:off x="76266" y="76313"/>
              <a:ext cx="752566" cy="2417508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9" name="Picture 18" descr="C:\Users\Public\Pictures\Sample Pictures\878031oq6iuoirb6.gif"/>
            <p:cNvPicPr/>
            <p:nvPr/>
          </p:nvPicPr>
          <p:blipFill>
            <a:blip r:embed="rId2"/>
            <a:srcRect/>
            <a:stretch>
              <a:fillRect/>
            </a:stretch>
          </p:blipFill>
          <p:spPr bwMode="auto">
            <a:xfrm rot="16200000">
              <a:off x="1237212" y="-1135235"/>
              <a:ext cx="752514" cy="3146805"/>
            </a:xfrm>
            <a:prstGeom prst="rect">
              <a:avLst/>
            </a:prstGeom>
            <a:noFill/>
            <a:ln>
              <a:noFill/>
            </a:ln>
          </p:spPr>
        </p:pic>
      </p:grpSp>
      <p:grpSp>
        <p:nvGrpSpPr>
          <p:cNvPr id="20" name="Group 19"/>
          <p:cNvGrpSpPr/>
          <p:nvPr/>
        </p:nvGrpSpPr>
        <p:grpSpPr>
          <a:xfrm rot="5400000">
            <a:off x="9347200" y="-244793"/>
            <a:ext cx="2827020" cy="3235325"/>
            <a:chOff x="40384" y="-115254"/>
            <a:chExt cx="2827020" cy="3235325"/>
          </a:xfrm>
        </p:grpSpPr>
        <p:pic>
          <p:nvPicPr>
            <p:cNvPr id="21" name="Picture 20" descr="C:\Users\Public\Pictures\Sample Pictures\878031oq6iuoirb6.gif"/>
            <p:cNvPicPr/>
            <p:nvPr/>
          </p:nvPicPr>
          <p:blipFill>
            <a:blip r:embed="rId2"/>
            <a:srcRect/>
            <a:stretch>
              <a:fillRect/>
            </a:stretch>
          </p:blipFill>
          <p:spPr bwMode="auto">
            <a:xfrm>
              <a:off x="81341" y="-115254"/>
              <a:ext cx="752475" cy="3235325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2" name="Picture 21" descr="C:\Users\Public\Pictures\Sample Pictures\878031oq6iuoirb6.gif"/>
            <p:cNvPicPr/>
            <p:nvPr/>
          </p:nvPicPr>
          <p:blipFill>
            <a:blip r:embed="rId2"/>
            <a:srcRect/>
            <a:stretch>
              <a:fillRect/>
            </a:stretch>
          </p:blipFill>
          <p:spPr bwMode="auto">
            <a:xfrm rot="16200000">
              <a:off x="1077656" y="-975044"/>
              <a:ext cx="752475" cy="2827020"/>
            </a:xfrm>
            <a:prstGeom prst="rect">
              <a:avLst/>
            </a:prstGeom>
            <a:noFill/>
            <a:ln>
              <a:noFill/>
            </a:ln>
          </p:spPr>
        </p:pic>
      </p:grpSp>
      <p:pic>
        <p:nvPicPr>
          <p:cNvPr id="2" name="Picture 1"/>
          <p:cNvPicPr>
            <a:picLocks noChangeAspect="1"/>
          </p:cNvPicPr>
          <p:nvPr/>
        </p:nvPicPr>
        <p:blipFill>
          <a:blip r:embed="rId3">
            <a:clrChange>
              <a:clrFrom>
                <a:srgbClr val="FFFFFF">
                  <a:alpha val="100000"/>
                </a:srgbClr>
              </a:clrFrom>
              <a:clrTo>
                <a:srgbClr val="FFFFFF">
                  <a:alpha val="100000"/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9493" y="4047266"/>
            <a:ext cx="2146535" cy="2649984"/>
          </a:xfrm>
          <a:prstGeom prst="rect">
            <a:avLst/>
          </a:prstGeom>
        </p:spPr>
      </p:pic>
      <p:grpSp>
        <p:nvGrpSpPr>
          <p:cNvPr id="10255" name="Group 34"/>
          <p:cNvGrpSpPr/>
          <p:nvPr/>
        </p:nvGrpSpPr>
        <p:grpSpPr bwMode="auto">
          <a:xfrm>
            <a:off x="-461645" y="6265332"/>
            <a:ext cx="12853670" cy="616173"/>
            <a:chOff x="0" y="4105"/>
            <a:chExt cx="5511" cy="215"/>
          </a:xfrm>
        </p:grpSpPr>
        <p:sp>
          <p:nvSpPr>
            <p:cNvPr id="10266" name="Freeform 37"/>
            <p:cNvSpPr/>
            <p:nvPr/>
          </p:nvSpPr>
          <p:spPr bwMode="auto">
            <a:xfrm>
              <a:off x="1050" y="4238"/>
              <a:ext cx="236" cy="75"/>
            </a:xfrm>
            <a:custGeom>
              <a:avLst/>
              <a:gdLst>
                <a:gd name="T0" fmla="*/ 102 w 236"/>
                <a:gd name="T1" fmla="*/ 2 h 75"/>
                <a:gd name="T2" fmla="*/ 78 w 236"/>
                <a:gd name="T3" fmla="*/ 0 h 75"/>
                <a:gd name="T4" fmla="*/ 57 w 236"/>
                <a:gd name="T5" fmla="*/ 3 h 75"/>
                <a:gd name="T6" fmla="*/ 37 w 236"/>
                <a:gd name="T7" fmla="*/ 6 h 75"/>
                <a:gd name="T8" fmla="*/ 20 w 236"/>
                <a:gd name="T9" fmla="*/ 13 h 75"/>
                <a:gd name="T10" fmla="*/ 8 w 236"/>
                <a:gd name="T11" fmla="*/ 22 h 75"/>
                <a:gd name="T12" fmla="*/ 0 w 236"/>
                <a:gd name="T13" fmla="*/ 32 h 75"/>
                <a:gd name="T14" fmla="*/ 0 w 236"/>
                <a:gd name="T15" fmla="*/ 45 h 75"/>
                <a:gd name="T16" fmla="*/ 6 w 236"/>
                <a:gd name="T17" fmla="*/ 61 h 75"/>
                <a:gd name="T18" fmla="*/ 40 w 236"/>
                <a:gd name="T19" fmla="*/ 68 h 75"/>
                <a:gd name="T20" fmla="*/ 69 w 236"/>
                <a:gd name="T21" fmla="*/ 73 h 75"/>
                <a:gd name="T22" fmla="*/ 95 w 236"/>
                <a:gd name="T23" fmla="*/ 75 h 75"/>
                <a:gd name="T24" fmla="*/ 116 w 236"/>
                <a:gd name="T25" fmla="*/ 75 h 75"/>
                <a:gd name="T26" fmla="*/ 136 w 236"/>
                <a:gd name="T27" fmla="*/ 75 h 75"/>
                <a:gd name="T28" fmla="*/ 156 w 236"/>
                <a:gd name="T29" fmla="*/ 73 h 75"/>
                <a:gd name="T30" fmla="*/ 175 w 236"/>
                <a:gd name="T31" fmla="*/ 69 h 75"/>
                <a:gd name="T32" fmla="*/ 195 w 236"/>
                <a:gd name="T33" fmla="*/ 65 h 75"/>
                <a:gd name="T34" fmla="*/ 214 w 236"/>
                <a:gd name="T35" fmla="*/ 60 h 75"/>
                <a:gd name="T36" fmla="*/ 226 w 236"/>
                <a:gd name="T37" fmla="*/ 54 h 75"/>
                <a:gd name="T38" fmla="*/ 232 w 236"/>
                <a:gd name="T39" fmla="*/ 47 h 75"/>
                <a:gd name="T40" fmla="*/ 236 w 236"/>
                <a:gd name="T41" fmla="*/ 38 h 75"/>
                <a:gd name="T42" fmla="*/ 236 w 236"/>
                <a:gd name="T43" fmla="*/ 31 h 75"/>
                <a:gd name="T44" fmla="*/ 233 w 236"/>
                <a:gd name="T45" fmla="*/ 24 h 75"/>
                <a:gd name="T46" fmla="*/ 230 w 236"/>
                <a:gd name="T47" fmla="*/ 17 h 75"/>
                <a:gd name="T48" fmla="*/ 224 w 236"/>
                <a:gd name="T49" fmla="*/ 12 h 75"/>
                <a:gd name="T50" fmla="*/ 217 w 236"/>
                <a:gd name="T51" fmla="*/ 9 h 75"/>
                <a:gd name="T52" fmla="*/ 209 w 236"/>
                <a:gd name="T53" fmla="*/ 6 h 75"/>
                <a:gd name="T54" fmla="*/ 200 w 236"/>
                <a:gd name="T55" fmla="*/ 5 h 75"/>
                <a:gd name="T56" fmla="*/ 189 w 236"/>
                <a:gd name="T57" fmla="*/ 5 h 75"/>
                <a:gd name="T58" fmla="*/ 180 w 236"/>
                <a:gd name="T59" fmla="*/ 8 h 75"/>
                <a:gd name="T60" fmla="*/ 171 w 236"/>
                <a:gd name="T61" fmla="*/ 9 h 75"/>
                <a:gd name="T62" fmla="*/ 163 w 236"/>
                <a:gd name="T63" fmla="*/ 11 h 75"/>
                <a:gd name="T64" fmla="*/ 157 w 236"/>
                <a:gd name="T65" fmla="*/ 13 h 75"/>
                <a:gd name="T66" fmla="*/ 153 w 236"/>
                <a:gd name="T67" fmla="*/ 15 h 75"/>
                <a:gd name="T68" fmla="*/ 146 w 236"/>
                <a:gd name="T69" fmla="*/ 15 h 75"/>
                <a:gd name="T70" fmla="*/ 140 w 236"/>
                <a:gd name="T71" fmla="*/ 13 h 75"/>
                <a:gd name="T72" fmla="*/ 134 w 236"/>
                <a:gd name="T73" fmla="*/ 11 h 75"/>
                <a:gd name="T74" fmla="*/ 127 w 236"/>
                <a:gd name="T75" fmla="*/ 9 h 75"/>
                <a:gd name="T76" fmla="*/ 119 w 236"/>
                <a:gd name="T77" fmla="*/ 5 h 75"/>
                <a:gd name="T78" fmla="*/ 111 w 236"/>
                <a:gd name="T79" fmla="*/ 3 h 75"/>
                <a:gd name="T80" fmla="*/ 102 w 236"/>
                <a:gd name="T81" fmla="*/ 2 h 7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236" h="75">
                  <a:moveTo>
                    <a:pt x="102" y="2"/>
                  </a:moveTo>
                  <a:lnTo>
                    <a:pt x="78" y="0"/>
                  </a:lnTo>
                  <a:lnTo>
                    <a:pt x="57" y="3"/>
                  </a:lnTo>
                  <a:lnTo>
                    <a:pt x="37" y="6"/>
                  </a:lnTo>
                  <a:lnTo>
                    <a:pt x="20" y="13"/>
                  </a:lnTo>
                  <a:lnTo>
                    <a:pt x="8" y="22"/>
                  </a:lnTo>
                  <a:lnTo>
                    <a:pt x="0" y="32"/>
                  </a:lnTo>
                  <a:lnTo>
                    <a:pt x="0" y="45"/>
                  </a:lnTo>
                  <a:lnTo>
                    <a:pt x="6" y="61"/>
                  </a:lnTo>
                  <a:lnTo>
                    <a:pt x="40" y="68"/>
                  </a:lnTo>
                  <a:lnTo>
                    <a:pt x="69" y="73"/>
                  </a:lnTo>
                  <a:lnTo>
                    <a:pt x="95" y="75"/>
                  </a:lnTo>
                  <a:lnTo>
                    <a:pt x="116" y="75"/>
                  </a:lnTo>
                  <a:lnTo>
                    <a:pt x="136" y="75"/>
                  </a:lnTo>
                  <a:lnTo>
                    <a:pt x="156" y="73"/>
                  </a:lnTo>
                  <a:lnTo>
                    <a:pt x="175" y="69"/>
                  </a:lnTo>
                  <a:lnTo>
                    <a:pt x="195" y="65"/>
                  </a:lnTo>
                  <a:lnTo>
                    <a:pt x="214" y="60"/>
                  </a:lnTo>
                  <a:lnTo>
                    <a:pt x="226" y="54"/>
                  </a:lnTo>
                  <a:lnTo>
                    <a:pt x="232" y="47"/>
                  </a:lnTo>
                  <a:lnTo>
                    <a:pt x="236" y="38"/>
                  </a:lnTo>
                  <a:lnTo>
                    <a:pt x="236" y="31"/>
                  </a:lnTo>
                  <a:lnTo>
                    <a:pt x="233" y="24"/>
                  </a:lnTo>
                  <a:lnTo>
                    <a:pt x="230" y="17"/>
                  </a:lnTo>
                  <a:lnTo>
                    <a:pt x="224" y="12"/>
                  </a:lnTo>
                  <a:lnTo>
                    <a:pt x="217" y="9"/>
                  </a:lnTo>
                  <a:lnTo>
                    <a:pt x="209" y="6"/>
                  </a:lnTo>
                  <a:lnTo>
                    <a:pt x="200" y="5"/>
                  </a:lnTo>
                  <a:lnTo>
                    <a:pt x="189" y="5"/>
                  </a:lnTo>
                  <a:lnTo>
                    <a:pt x="180" y="8"/>
                  </a:lnTo>
                  <a:lnTo>
                    <a:pt x="171" y="9"/>
                  </a:lnTo>
                  <a:lnTo>
                    <a:pt x="163" y="11"/>
                  </a:lnTo>
                  <a:lnTo>
                    <a:pt x="157" y="13"/>
                  </a:lnTo>
                  <a:lnTo>
                    <a:pt x="153" y="15"/>
                  </a:lnTo>
                  <a:lnTo>
                    <a:pt x="146" y="15"/>
                  </a:lnTo>
                  <a:lnTo>
                    <a:pt x="140" y="13"/>
                  </a:lnTo>
                  <a:lnTo>
                    <a:pt x="134" y="11"/>
                  </a:lnTo>
                  <a:lnTo>
                    <a:pt x="127" y="9"/>
                  </a:lnTo>
                  <a:lnTo>
                    <a:pt x="119" y="5"/>
                  </a:lnTo>
                  <a:lnTo>
                    <a:pt x="111" y="3"/>
                  </a:lnTo>
                  <a:lnTo>
                    <a:pt x="102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0267" name="Group 38"/>
            <p:cNvGrpSpPr/>
            <p:nvPr/>
          </p:nvGrpSpPr>
          <p:grpSpPr bwMode="auto">
            <a:xfrm>
              <a:off x="0" y="4105"/>
              <a:ext cx="1479" cy="215"/>
              <a:chOff x="3452" y="4125"/>
              <a:chExt cx="1479" cy="215"/>
            </a:xfrm>
          </p:grpSpPr>
          <p:sp>
            <p:nvSpPr>
              <p:cNvPr id="10370" name="Freeform 39"/>
              <p:cNvSpPr/>
              <p:nvPr/>
            </p:nvSpPr>
            <p:spPr bwMode="auto">
              <a:xfrm>
                <a:off x="3592" y="4158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2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9" y="1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0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0371" name="Freeform 40"/>
              <p:cNvSpPr/>
              <p:nvPr/>
            </p:nvSpPr>
            <p:spPr bwMode="auto">
              <a:xfrm>
                <a:off x="3668" y="4235"/>
                <a:ext cx="16" cy="16"/>
              </a:xfrm>
              <a:custGeom>
                <a:avLst/>
                <a:gdLst>
                  <a:gd name="T0" fmla="*/ 0 w 34"/>
                  <a:gd name="T1" fmla="*/ 1 h 32"/>
                  <a:gd name="T2" fmla="*/ 0 w 34"/>
                  <a:gd name="T3" fmla="*/ 1 h 32"/>
                  <a:gd name="T4" fmla="*/ 0 w 34"/>
                  <a:gd name="T5" fmla="*/ 1 h 32"/>
                  <a:gd name="T6" fmla="*/ 0 w 34"/>
                  <a:gd name="T7" fmla="*/ 1 h 32"/>
                  <a:gd name="T8" fmla="*/ 0 w 34"/>
                  <a:gd name="T9" fmla="*/ 0 h 32"/>
                  <a:gd name="T10" fmla="*/ 0 w 34"/>
                  <a:gd name="T11" fmla="*/ 0 h 32"/>
                  <a:gd name="T12" fmla="*/ 0 w 34"/>
                  <a:gd name="T13" fmla="*/ 1 h 32"/>
                  <a:gd name="T14" fmla="*/ 0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0 w 34"/>
                  <a:gd name="T21" fmla="*/ 1 h 32"/>
                  <a:gd name="T22" fmla="*/ 0 w 34"/>
                  <a:gd name="T23" fmla="*/ 1 h 32"/>
                  <a:gd name="T24" fmla="*/ 0 w 34"/>
                  <a:gd name="T25" fmla="*/ 1 h 32"/>
                  <a:gd name="T26" fmla="*/ 0 w 34"/>
                  <a:gd name="T27" fmla="*/ 1 h 32"/>
                  <a:gd name="T28" fmla="*/ 0 w 34"/>
                  <a:gd name="T29" fmla="*/ 1 h 32"/>
                  <a:gd name="T30" fmla="*/ 0 w 34"/>
                  <a:gd name="T31" fmla="*/ 1 h 32"/>
                  <a:gd name="T32" fmla="*/ 0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3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8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0372" name="Freeform 41"/>
              <p:cNvSpPr/>
              <p:nvPr/>
            </p:nvSpPr>
            <p:spPr bwMode="auto">
              <a:xfrm>
                <a:off x="3668" y="4194"/>
                <a:ext cx="16" cy="17"/>
              </a:xfrm>
              <a:custGeom>
                <a:avLst/>
                <a:gdLst>
                  <a:gd name="T0" fmla="*/ 0 w 33"/>
                  <a:gd name="T1" fmla="*/ 1 h 32"/>
                  <a:gd name="T2" fmla="*/ 0 w 33"/>
                  <a:gd name="T3" fmla="*/ 1 h 32"/>
                  <a:gd name="T4" fmla="*/ 0 w 33"/>
                  <a:gd name="T5" fmla="*/ 1 h 32"/>
                  <a:gd name="T6" fmla="*/ 0 w 33"/>
                  <a:gd name="T7" fmla="*/ 1 h 32"/>
                  <a:gd name="T8" fmla="*/ 0 w 33"/>
                  <a:gd name="T9" fmla="*/ 0 h 32"/>
                  <a:gd name="T10" fmla="*/ 0 w 33"/>
                  <a:gd name="T11" fmla="*/ 0 h 32"/>
                  <a:gd name="T12" fmla="*/ 0 w 33"/>
                  <a:gd name="T13" fmla="*/ 1 h 32"/>
                  <a:gd name="T14" fmla="*/ 0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0 w 33"/>
                  <a:gd name="T21" fmla="*/ 1 h 32"/>
                  <a:gd name="T22" fmla="*/ 0 w 33"/>
                  <a:gd name="T23" fmla="*/ 1 h 32"/>
                  <a:gd name="T24" fmla="*/ 0 w 33"/>
                  <a:gd name="T25" fmla="*/ 1 h 32"/>
                  <a:gd name="T26" fmla="*/ 0 w 33"/>
                  <a:gd name="T27" fmla="*/ 1 h 32"/>
                  <a:gd name="T28" fmla="*/ 0 w 33"/>
                  <a:gd name="T29" fmla="*/ 1 h 32"/>
                  <a:gd name="T30" fmla="*/ 0 w 33"/>
                  <a:gd name="T31" fmla="*/ 1 h 32"/>
                  <a:gd name="T32" fmla="*/ 0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19"/>
                    </a:moveTo>
                    <a:lnTo>
                      <a:pt x="33" y="13"/>
                    </a:lnTo>
                    <a:lnTo>
                      <a:pt x="30" y="7"/>
                    </a:lnTo>
                    <a:lnTo>
                      <a:pt x="26" y="2"/>
                    </a:lnTo>
                    <a:lnTo>
                      <a:pt x="20" y="0"/>
                    </a:lnTo>
                    <a:lnTo>
                      <a:pt x="13" y="0"/>
                    </a:lnTo>
                    <a:lnTo>
                      <a:pt x="7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29" y="25"/>
                    </a:lnTo>
                    <a:lnTo>
                      <a:pt x="33" y="1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0373" name="Freeform 42"/>
              <p:cNvSpPr/>
              <p:nvPr/>
            </p:nvSpPr>
            <p:spPr bwMode="auto">
              <a:xfrm>
                <a:off x="3671" y="4153"/>
                <a:ext cx="16" cy="17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6" y="3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4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4" y="30"/>
                    </a:lnTo>
                    <a:lnTo>
                      <a:pt x="29" y="25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0374" name="Freeform 43"/>
              <p:cNvSpPr/>
              <p:nvPr/>
            </p:nvSpPr>
            <p:spPr bwMode="auto">
              <a:xfrm>
                <a:off x="3772" y="4256"/>
                <a:ext cx="17" cy="16"/>
              </a:xfrm>
              <a:custGeom>
                <a:avLst/>
                <a:gdLst>
                  <a:gd name="T0" fmla="*/ 1 w 33"/>
                  <a:gd name="T1" fmla="*/ 1 h 32"/>
                  <a:gd name="T2" fmla="*/ 1 w 33"/>
                  <a:gd name="T3" fmla="*/ 1 h 32"/>
                  <a:gd name="T4" fmla="*/ 1 w 33"/>
                  <a:gd name="T5" fmla="*/ 1 h 32"/>
                  <a:gd name="T6" fmla="*/ 1 w 33"/>
                  <a:gd name="T7" fmla="*/ 1 h 32"/>
                  <a:gd name="T8" fmla="*/ 1 w 33"/>
                  <a:gd name="T9" fmla="*/ 0 h 32"/>
                  <a:gd name="T10" fmla="*/ 1 w 33"/>
                  <a:gd name="T11" fmla="*/ 0 h 32"/>
                  <a:gd name="T12" fmla="*/ 1 w 33"/>
                  <a:gd name="T13" fmla="*/ 1 h 32"/>
                  <a:gd name="T14" fmla="*/ 1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1 w 33"/>
                  <a:gd name="T21" fmla="*/ 1 h 32"/>
                  <a:gd name="T22" fmla="*/ 1 w 33"/>
                  <a:gd name="T23" fmla="*/ 1 h 32"/>
                  <a:gd name="T24" fmla="*/ 1 w 33"/>
                  <a:gd name="T25" fmla="*/ 1 h 32"/>
                  <a:gd name="T26" fmla="*/ 1 w 33"/>
                  <a:gd name="T27" fmla="*/ 1 h 32"/>
                  <a:gd name="T28" fmla="*/ 1 w 33"/>
                  <a:gd name="T29" fmla="*/ 1 h 32"/>
                  <a:gd name="T30" fmla="*/ 1 w 33"/>
                  <a:gd name="T31" fmla="*/ 1 h 32"/>
                  <a:gd name="T32" fmla="*/ 1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20"/>
                    </a:moveTo>
                    <a:lnTo>
                      <a:pt x="33" y="14"/>
                    </a:lnTo>
                    <a:lnTo>
                      <a:pt x="31" y="8"/>
                    </a:lnTo>
                    <a:lnTo>
                      <a:pt x="26" y="4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3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7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30" y="26"/>
                    </a:lnTo>
                    <a:lnTo>
                      <a:pt x="33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0375" name="Freeform 44"/>
              <p:cNvSpPr/>
              <p:nvPr/>
            </p:nvSpPr>
            <p:spPr bwMode="auto">
              <a:xfrm>
                <a:off x="3768" y="4216"/>
                <a:ext cx="17" cy="16"/>
              </a:xfrm>
              <a:custGeom>
                <a:avLst/>
                <a:gdLst>
                  <a:gd name="T0" fmla="*/ 1 w 32"/>
                  <a:gd name="T1" fmla="*/ 0 h 33"/>
                  <a:gd name="T2" fmla="*/ 1 w 32"/>
                  <a:gd name="T3" fmla="*/ 0 h 33"/>
                  <a:gd name="T4" fmla="*/ 1 w 32"/>
                  <a:gd name="T5" fmla="*/ 0 h 33"/>
                  <a:gd name="T6" fmla="*/ 1 w 32"/>
                  <a:gd name="T7" fmla="*/ 0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0 h 33"/>
                  <a:gd name="T14" fmla="*/ 1 w 32"/>
                  <a:gd name="T15" fmla="*/ 0 h 33"/>
                  <a:gd name="T16" fmla="*/ 0 w 32"/>
                  <a:gd name="T17" fmla="*/ 0 h 33"/>
                  <a:gd name="T18" fmla="*/ 0 w 32"/>
                  <a:gd name="T19" fmla="*/ 0 h 33"/>
                  <a:gd name="T20" fmla="*/ 1 w 32"/>
                  <a:gd name="T21" fmla="*/ 0 h 33"/>
                  <a:gd name="T22" fmla="*/ 1 w 32"/>
                  <a:gd name="T23" fmla="*/ 0 h 33"/>
                  <a:gd name="T24" fmla="*/ 1 w 32"/>
                  <a:gd name="T25" fmla="*/ 0 h 33"/>
                  <a:gd name="T26" fmla="*/ 1 w 32"/>
                  <a:gd name="T27" fmla="*/ 0 h 33"/>
                  <a:gd name="T28" fmla="*/ 1 w 32"/>
                  <a:gd name="T29" fmla="*/ 0 h 33"/>
                  <a:gd name="T30" fmla="*/ 1 w 32"/>
                  <a:gd name="T31" fmla="*/ 0 h 33"/>
                  <a:gd name="T32" fmla="*/ 1 w 32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9"/>
                    </a:lnTo>
                    <a:lnTo>
                      <a:pt x="26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3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3"/>
                    </a:ln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0376" name="Freeform 45"/>
              <p:cNvSpPr/>
              <p:nvPr/>
            </p:nvSpPr>
            <p:spPr bwMode="auto">
              <a:xfrm>
                <a:off x="3774" y="4175"/>
                <a:ext cx="16" cy="17"/>
              </a:xfrm>
              <a:custGeom>
                <a:avLst/>
                <a:gdLst>
                  <a:gd name="T0" fmla="*/ 0 w 33"/>
                  <a:gd name="T1" fmla="*/ 1 h 33"/>
                  <a:gd name="T2" fmla="*/ 0 w 33"/>
                  <a:gd name="T3" fmla="*/ 1 h 33"/>
                  <a:gd name="T4" fmla="*/ 0 w 33"/>
                  <a:gd name="T5" fmla="*/ 1 h 33"/>
                  <a:gd name="T6" fmla="*/ 0 w 33"/>
                  <a:gd name="T7" fmla="*/ 1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1 h 33"/>
                  <a:gd name="T14" fmla="*/ 0 w 33"/>
                  <a:gd name="T15" fmla="*/ 1 h 33"/>
                  <a:gd name="T16" fmla="*/ 0 w 33"/>
                  <a:gd name="T17" fmla="*/ 1 h 33"/>
                  <a:gd name="T18" fmla="*/ 0 w 33"/>
                  <a:gd name="T19" fmla="*/ 1 h 33"/>
                  <a:gd name="T20" fmla="*/ 0 w 33"/>
                  <a:gd name="T21" fmla="*/ 1 h 33"/>
                  <a:gd name="T22" fmla="*/ 0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0 w 33"/>
                  <a:gd name="T29" fmla="*/ 1 h 33"/>
                  <a:gd name="T30" fmla="*/ 0 w 33"/>
                  <a:gd name="T31" fmla="*/ 1 h 33"/>
                  <a:gd name="T32" fmla="*/ 0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33" y="21"/>
                    </a:moveTo>
                    <a:lnTo>
                      <a:pt x="33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5" y="31"/>
                    </a:lnTo>
                    <a:lnTo>
                      <a:pt x="29" y="26"/>
                    </a:lnTo>
                    <a:lnTo>
                      <a:pt x="33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0377" name="Freeform 46"/>
              <p:cNvSpPr/>
              <p:nvPr/>
            </p:nvSpPr>
            <p:spPr bwMode="auto">
              <a:xfrm>
                <a:off x="3789" y="4136"/>
                <a:ext cx="16" cy="17"/>
              </a:xfrm>
              <a:custGeom>
                <a:avLst/>
                <a:gdLst>
                  <a:gd name="T0" fmla="*/ 1 w 32"/>
                  <a:gd name="T1" fmla="*/ 1 h 34"/>
                  <a:gd name="T2" fmla="*/ 1 w 32"/>
                  <a:gd name="T3" fmla="*/ 1 h 34"/>
                  <a:gd name="T4" fmla="*/ 1 w 32"/>
                  <a:gd name="T5" fmla="*/ 1 h 34"/>
                  <a:gd name="T6" fmla="*/ 1 w 32"/>
                  <a:gd name="T7" fmla="*/ 1 h 34"/>
                  <a:gd name="T8" fmla="*/ 1 w 32"/>
                  <a:gd name="T9" fmla="*/ 0 h 34"/>
                  <a:gd name="T10" fmla="*/ 1 w 32"/>
                  <a:gd name="T11" fmla="*/ 0 h 34"/>
                  <a:gd name="T12" fmla="*/ 1 w 32"/>
                  <a:gd name="T13" fmla="*/ 1 h 34"/>
                  <a:gd name="T14" fmla="*/ 1 w 32"/>
                  <a:gd name="T15" fmla="*/ 1 h 34"/>
                  <a:gd name="T16" fmla="*/ 0 w 32"/>
                  <a:gd name="T17" fmla="*/ 1 h 34"/>
                  <a:gd name="T18" fmla="*/ 0 w 32"/>
                  <a:gd name="T19" fmla="*/ 1 h 34"/>
                  <a:gd name="T20" fmla="*/ 1 w 32"/>
                  <a:gd name="T21" fmla="*/ 1 h 34"/>
                  <a:gd name="T22" fmla="*/ 1 w 32"/>
                  <a:gd name="T23" fmla="*/ 1 h 34"/>
                  <a:gd name="T24" fmla="*/ 1 w 32"/>
                  <a:gd name="T25" fmla="*/ 1 h 34"/>
                  <a:gd name="T26" fmla="*/ 1 w 32"/>
                  <a:gd name="T27" fmla="*/ 1 h 34"/>
                  <a:gd name="T28" fmla="*/ 1 w 32"/>
                  <a:gd name="T29" fmla="*/ 1 h 34"/>
                  <a:gd name="T30" fmla="*/ 1 w 32"/>
                  <a:gd name="T31" fmla="*/ 1 h 34"/>
                  <a:gd name="T32" fmla="*/ 1 w 32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4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4"/>
                    </a:lnTo>
                    <a:lnTo>
                      <a:pt x="20" y="34"/>
                    </a:lnTo>
                    <a:lnTo>
                      <a:pt x="25" y="32"/>
                    </a:lnTo>
                    <a:lnTo>
                      <a:pt x="30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0378" name="Freeform 47"/>
              <p:cNvSpPr/>
              <p:nvPr/>
            </p:nvSpPr>
            <p:spPr bwMode="auto">
              <a:xfrm>
                <a:off x="3842" y="4235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0379" name="Freeform 48"/>
              <p:cNvSpPr/>
              <p:nvPr/>
            </p:nvSpPr>
            <p:spPr bwMode="auto">
              <a:xfrm>
                <a:off x="3857" y="4201"/>
                <a:ext cx="16" cy="16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lnTo>
                      <a:pt x="18" y="32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0380" name="Freeform 49"/>
              <p:cNvSpPr/>
              <p:nvPr/>
            </p:nvSpPr>
            <p:spPr bwMode="auto">
              <a:xfrm>
                <a:off x="3861" y="4164"/>
                <a:ext cx="16" cy="17"/>
              </a:xfrm>
              <a:custGeom>
                <a:avLst/>
                <a:gdLst>
                  <a:gd name="T0" fmla="*/ 1 w 32"/>
                  <a:gd name="T1" fmla="*/ 1 h 33"/>
                  <a:gd name="T2" fmla="*/ 1 w 32"/>
                  <a:gd name="T3" fmla="*/ 1 h 33"/>
                  <a:gd name="T4" fmla="*/ 1 w 32"/>
                  <a:gd name="T5" fmla="*/ 1 h 33"/>
                  <a:gd name="T6" fmla="*/ 1 w 32"/>
                  <a:gd name="T7" fmla="*/ 1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1 h 33"/>
                  <a:gd name="T14" fmla="*/ 1 w 32"/>
                  <a:gd name="T15" fmla="*/ 1 h 33"/>
                  <a:gd name="T16" fmla="*/ 0 w 32"/>
                  <a:gd name="T17" fmla="*/ 1 h 33"/>
                  <a:gd name="T18" fmla="*/ 0 w 32"/>
                  <a:gd name="T19" fmla="*/ 1 h 33"/>
                  <a:gd name="T20" fmla="*/ 1 w 32"/>
                  <a:gd name="T21" fmla="*/ 1 h 33"/>
                  <a:gd name="T22" fmla="*/ 1 w 32"/>
                  <a:gd name="T23" fmla="*/ 1 h 33"/>
                  <a:gd name="T24" fmla="*/ 1 w 32"/>
                  <a:gd name="T25" fmla="*/ 1 h 33"/>
                  <a:gd name="T26" fmla="*/ 1 w 32"/>
                  <a:gd name="T27" fmla="*/ 1 h 33"/>
                  <a:gd name="T28" fmla="*/ 1 w 32"/>
                  <a:gd name="T29" fmla="*/ 1 h 33"/>
                  <a:gd name="T30" fmla="*/ 1 w 32"/>
                  <a:gd name="T31" fmla="*/ 1 h 33"/>
                  <a:gd name="T32" fmla="*/ 1 w 32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0381" name="Freeform 50"/>
              <p:cNvSpPr/>
              <p:nvPr/>
            </p:nvSpPr>
            <p:spPr bwMode="auto">
              <a:xfrm>
                <a:off x="4066" y="4265"/>
                <a:ext cx="40" cy="40"/>
              </a:xfrm>
              <a:custGeom>
                <a:avLst/>
                <a:gdLst>
                  <a:gd name="T0" fmla="*/ 1 w 80"/>
                  <a:gd name="T1" fmla="*/ 0 h 80"/>
                  <a:gd name="T2" fmla="*/ 1 w 80"/>
                  <a:gd name="T3" fmla="*/ 0 h 80"/>
                  <a:gd name="T4" fmla="*/ 1 w 80"/>
                  <a:gd name="T5" fmla="*/ 1 h 80"/>
                  <a:gd name="T6" fmla="*/ 1 w 80"/>
                  <a:gd name="T7" fmla="*/ 1 h 80"/>
                  <a:gd name="T8" fmla="*/ 1 w 80"/>
                  <a:gd name="T9" fmla="*/ 1 h 80"/>
                  <a:gd name="T10" fmla="*/ 1 w 80"/>
                  <a:gd name="T11" fmla="*/ 1 h 80"/>
                  <a:gd name="T12" fmla="*/ 1 w 80"/>
                  <a:gd name="T13" fmla="*/ 1 h 80"/>
                  <a:gd name="T14" fmla="*/ 1 w 80"/>
                  <a:gd name="T15" fmla="*/ 1 h 80"/>
                  <a:gd name="T16" fmla="*/ 0 w 80"/>
                  <a:gd name="T17" fmla="*/ 1 h 80"/>
                  <a:gd name="T18" fmla="*/ 0 w 80"/>
                  <a:gd name="T19" fmla="*/ 1 h 80"/>
                  <a:gd name="T20" fmla="*/ 0 w 80"/>
                  <a:gd name="T21" fmla="*/ 1 h 80"/>
                  <a:gd name="T22" fmla="*/ 1 w 80"/>
                  <a:gd name="T23" fmla="*/ 1 h 80"/>
                  <a:gd name="T24" fmla="*/ 1 w 80"/>
                  <a:gd name="T25" fmla="*/ 1 h 80"/>
                  <a:gd name="T26" fmla="*/ 1 w 80"/>
                  <a:gd name="T27" fmla="*/ 1 h 80"/>
                  <a:gd name="T28" fmla="*/ 1 w 80"/>
                  <a:gd name="T29" fmla="*/ 1 h 80"/>
                  <a:gd name="T30" fmla="*/ 1 w 80"/>
                  <a:gd name="T31" fmla="*/ 1 h 80"/>
                  <a:gd name="T32" fmla="*/ 1 w 80"/>
                  <a:gd name="T33" fmla="*/ 1 h 80"/>
                  <a:gd name="T34" fmla="*/ 1 w 80"/>
                  <a:gd name="T35" fmla="*/ 1 h 80"/>
                  <a:gd name="T36" fmla="*/ 1 w 80"/>
                  <a:gd name="T37" fmla="*/ 1 h 80"/>
                  <a:gd name="T38" fmla="*/ 1 w 80"/>
                  <a:gd name="T39" fmla="*/ 1 h 80"/>
                  <a:gd name="T40" fmla="*/ 1 w 80"/>
                  <a:gd name="T41" fmla="*/ 1 h 80"/>
                  <a:gd name="T42" fmla="*/ 1 w 80"/>
                  <a:gd name="T43" fmla="*/ 1 h 80"/>
                  <a:gd name="T44" fmla="*/ 1 w 80"/>
                  <a:gd name="T45" fmla="*/ 1 h 80"/>
                  <a:gd name="T46" fmla="*/ 1 w 80"/>
                  <a:gd name="T47" fmla="*/ 1 h 80"/>
                  <a:gd name="T48" fmla="*/ 1 w 80"/>
                  <a:gd name="T49" fmla="*/ 1 h 80"/>
                  <a:gd name="T50" fmla="*/ 1 w 80"/>
                  <a:gd name="T51" fmla="*/ 1 h 80"/>
                  <a:gd name="T52" fmla="*/ 1 w 80"/>
                  <a:gd name="T53" fmla="*/ 1 h 80"/>
                  <a:gd name="T54" fmla="*/ 1 w 80"/>
                  <a:gd name="T55" fmla="*/ 1 h 80"/>
                  <a:gd name="T56" fmla="*/ 1 w 80"/>
                  <a:gd name="T57" fmla="*/ 1 h 80"/>
                  <a:gd name="T58" fmla="*/ 1 w 80"/>
                  <a:gd name="T59" fmla="*/ 1 h 80"/>
                  <a:gd name="T60" fmla="*/ 1 w 80"/>
                  <a:gd name="T61" fmla="*/ 1 h 80"/>
                  <a:gd name="T62" fmla="*/ 1 w 80"/>
                  <a:gd name="T63" fmla="*/ 1 h 80"/>
                  <a:gd name="T64" fmla="*/ 1 w 80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80">
                    <a:moveTo>
                      <a:pt x="46" y="0"/>
                    </a:moveTo>
                    <a:lnTo>
                      <a:pt x="38" y="0"/>
                    </a:lnTo>
                    <a:lnTo>
                      <a:pt x="30" y="2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9"/>
                    </a:lnTo>
                    <a:lnTo>
                      <a:pt x="3" y="26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9"/>
                    </a:lnTo>
                    <a:lnTo>
                      <a:pt x="18" y="74"/>
                    </a:lnTo>
                    <a:lnTo>
                      <a:pt x="24" y="78"/>
                    </a:lnTo>
                    <a:lnTo>
                      <a:pt x="32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7"/>
                    </a:lnTo>
                    <a:lnTo>
                      <a:pt x="62" y="73"/>
                    </a:lnTo>
                    <a:lnTo>
                      <a:pt x="68" y="67"/>
                    </a:lnTo>
                    <a:lnTo>
                      <a:pt x="73" y="62"/>
                    </a:lnTo>
                    <a:lnTo>
                      <a:pt x="76" y="55"/>
                    </a:lnTo>
                    <a:lnTo>
                      <a:pt x="79" y="47"/>
                    </a:lnTo>
                    <a:lnTo>
                      <a:pt x="80" y="39"/>
                    </a:lnTo>
                    <a:lnTo>
                      <a:pt x="79" y="30"/>
                    </a:lnTo>
                    <a:lnTo>
                      <a:pt x="76" y="24"/>
                    </a:lnTo>
                    <a:lnTo>
                      <a:pt x="73" y="17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0382" name="Freeform 51"/>
              <p:cNvSpPr/>
              <p:nvPr/>
            </p:nvSpPr>
            <p:spPr bwMode="auto">
              <a:xfrm>
                <a:off x="4136" y="4223"/>
                <a:ext cx="40" cy="39"/>
              </a:xfrm>
              <a:custGeom>
                <a:avLst/>
                <a:gdLst>
                  <a:gd name="T0" fmla="*/ 1 w 79"/>
                  <a:gd name="T1" fmla="*/ 0 h 80"/>
                  <a:gd name="T2" fmla="*/ 1 w 79"/>
                  <a:gd name="T3" fmla="*/ 0 h 80"/>
                  <a:gd name="T4" fmla="*/ 1 w 79"/>
                  <a:gd name="T5" fmla="*/ 0 h 80"/>
                  <a:gd name="T6" fmla="*/ 1 w 79"/>
                  <a:gd name="T7" fmla="*/ 0 h 80"/>
                  <a:gd name="T8" fmla="*/ 1 w 79"/>
                  <a:gd name="T9" fmla="*/ 0 h 80"/>
                  <a:gd name="T10" fmla="*/ 1 w 79"/>
                  <a:gd name="T11" fmla="*/ 0 h 80"/>
                  <a:gd name="T12" fmla="*/ 1 w 79"/>
                  <a:gd name="T13" fmla="*/ 0 h 80"/>
                  <a:gd name="T14" fmla="*/ 1 w 79"/>
                  <a:gd name="T15" fmla="*/ 0 h 80"/>
                  <a:gd name="T16" fmla="*/ 0 w 79"/>
                  <a:gd name="T17" fmla="*/ 0 h 80"/>
                  <a:gd name="T18" fmla="*/ 0 w 79"/>
                  <a:gd name="T19" fmla="*/ 0 h 80"/>
                  <a:gd name="T20" fmla="*/ 1 w 79"/>
                  <a:gd name="T21" fmla="*/ 0 h 80"/>
                  <a:gd name="T22" fmla="*/ 1 w 79"/>
                  <a:gd name="T23" fmla="*/ 0 h 80"/>
                  <a:gd name="T24" fmla="*/ 1 w 79"/>
                  <a:gd name="T25" fmla="*/ 0 h 80"/>
                  <a:gd name="T26" fmla="*/ 1 w 79"/>
                  <a:gd name="T27" fmla="*/ 0 h 80"/>
                  <a:gd name="T28" fmla="*/ 1 w 79"/>
                  <a:gd name="T29" fmla="*/ 0 h 80"/>
                  <a:gd name="T30" fmla="*/ 1 w 79"/>
                  <a:gd name="T31" fmla="*/ 0 h 80"/>
                  <a:gd name="T32" fmla="*/ 1 w 79"/>
                  <a:gd name="T33" fmla="*/ 0 h 80"/>
                  <a:gd name="T34" fmla="*/ 1 w 79"/>
                  <a:gd name="T35" fmla="*/ 0 h 80"/>
                  <a:gd name="T36" fmla="*/ 1 w 79"/>
                  <a:gd name="T37" fmla="*/ 0 h 80"/>
                  <a:gd name="T38" fmla="*/ 1 w 79"/>
                  <a:gd name="T39" fmla="*/ 0 h 80"/>
                  <a:gd name="T40" fmla="*/ 1 w 79"/>
                  <a:gd name="T41" fmla="*/ 0 h 80"/>
                  <a:gd name="T42" fmla="*/ 1 w 79"/>
                  <a:gd name="T43" fmla="*/ 0 h 80"/>
                  <a:gd name="T44" fmla="*/ 1 w 79"/>
                  <a:gd name="T45" fmla="*/ 0 h 80"/>
                  <a:gd name="T46" fmla="*/ 1 w 79"/>
                  <a:gd name="T47" fmla="*/ 0 h 80"/>
                  <a:gd name="T48" fmla="*/ 1 w 79"/>
                  <a:gd name="T49" fmla="*/ 0 h 80"/>
                  <a:gd name="T50" fmla="*/ 1 w 79"/>
                  <a:gd name="T51" fmla="*/ 0 h 80"/>
                  <a:gd name="T52" fmla="*/ 1 w 79"/>
                  <a:gd name="T53" fmla="*/ 0 h 80"/>
                  <a:gd name="T54" fmla="*/ 1 w 79"/>
                  <a:gd name="T55" fmla="*/ 0 h 80"/>
                  <a:gd name="T56" fmla="*/ 1 w 79"/>
                  <a:gd name="T57" fmla="*/ 0 h 80"/>
                  <a:gd name="T58" fmla="*/ 1 w 79"/>
                  <a:gd name="T59" fmla="*/ 0 h 80"/>
                  <a:gd name="T60" fmla="*/ 1 w 79"/>
                  <a:gd name="T61" fmla="*/ 0 h 80"/>
                  <a:gd name="T62" fmla="*/ 1 w 79"/>
                  <a:gd name="T63" fmla="*/ 0 h 80"/>
                  <a:gd name="T64" fmla="*/ 1 w 79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79" h="80">
                    <a:moveTo>
                      <a:pt x="47" y="0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4"/>
                    </a:lnTo>
                    <a:lnTo>
                      <a:pt x="17" y="7"/>
                    </a:lnTo>
                    <a:lnTo>
                      <a:pt x="11" y="13"/>
                    </a:lnTo>
                    <a:lnTo>
                      <a:pt x="5" y="19"/>
                    </a:lnTo>
                    <a:lnTo>
                      <a:pt x="2" y="26"/>
                    </a:lnTo>
                    <a:lnTo>
                      <a:pt x="0" y="34"/>
                    </a:lnTo>
                    <a:lnTo>
                      <a:pt x="0" y="42"/>
                    </a:lnTo>
                    <a:lnTo>
                      <a:pt x="1" y="49"/>
                    </a:lnTo>
                    <a:lnTo>
                      <a:pt x="3" y="57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8" y="74"/>
                    </a:lnTo>
                    <a:lnTo>
                      <a:pt x="25" y="78"/>
                    </a:lnTo>
                    <a:lnTo>
                      <a:pt x="33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6"/>
                    </a:lnTo>
                    <a:lnTo>
                      <a:pt x="63" y="73"/>
                    </a:lnTo>
                    <a:lnTo>
                      <a:pt x="69" y="67"/>
                    </a:lnTo>
                    <a:lnTo>
                      <a:pt x="73" y="61"/>
                    </a:lnTo>
                    <a:lnTo>
                      <a:pt x="77" y="55"/>
                    </a:lnTo>
                    <a:lnTo>
                      <a:pt x="79" y="46"/>
                    </a:lnTo>
                    <a:lnTo>
                      <a:pt x="79" y="38"/>
                    </a:lnTo>
                    <a:lnTo>
                      <a:pt x="78" y="31"/>
                    </a:lnTo>
                    <a:lnTo>
                      <a:pt x="76" y="23"/>
                    </a:lnTo>
                    <a:lnTo>
                      <a:pt x="72" y="18"/>
                    </a:lnTo>
                    <a:lnTo>
                      <a:pt x="68" y="12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0383" name="Freeform 52"/>
              <p:cNvSpPr/>
              <p:nvPr/>
            </p:nvSpPr>
            <p:spPr bwMode="auto">
              <a:xfrm>
                <a:off x="4059" y="4190"/>
                <a:ext cx="40" cy="40"/>
              </a:xfrm>
              <a:custGeom>
                <a:avLst/>
                <a:gdLst>
                  <a:gd name="T0" fmla="*/ 1 w 80"/>
                  <a:gd name="T1" fmla="*/ 0 h 78"/>
                  <a:gd name="T2" fmla="*/ 1 w 80"/>
                  <a:gd name="T3" fmla="*/ 0 h 78"/>
                  <a:gd name="T4" fmla="*/ 1 w 80"/>
                  <a:gd name="T5" fmla="*/ 0 h 78"/>
                  <a:gd name="T6" fmla="*/ 1 w 80"/>
                  <a:gd name="T7" fmla="*/ 1 h 78"/>
                  <a:gd name="T8" fmla="*/ 1 w 80"/>
                  <a:gd name="T9" fmla="*/ 1 h 78"/>
                  <a:gd name="T10" fmla="*/ 1 w 80"/>
                  <a:gd name="T11" fmla="*/ 1 h 78"/>
                  <a:gd name="T12" fmla="*/ 1 w 80"/>
                  <a:gd name="T13" fmla="*/ 1 h 78"/>
                  <a:gd name="T14" fmla="*/ 1 w 80"/>
                  <a:gd name="T15" fmla="*/ 1 h 78"/>
                  <a:gd name="T16" fmla="*/ 1 w 80"/>
                  <a:gd name="T17" fmla="*/ 1 h 78"/>
                  <a:gd name="T18" fmla="*/ 0 w 80"/>
                  <a:gd name="T19" fmla="*/ 1 h 78"/>
                  <a:gd name="T20" fmla="*/ 1 w 80"/>
                  <a:gd name="T21" fmla="*/ 1 h 78"/>
                  <a:gd name="T22" fmla="*/ 1 w 80"/>
                  <a:gd name="T23" fmla="*/ 1 h 78"/>
                  <a:gd name="T24" fmla="*/ 1 w 80"/>
                  <a:gd name="T25" fmla="*/ 1 h 78"/>
                  <a:gd name="T26" fmla="*/ 1 w 80"/>
                  <a:gd name="T27" fmla="*/ 1 h 78"/>
                  <a:gd name="T28" fmla="*/ 1 w 80"/>
                  <a:gd name="T29" fmla="*/ 1 h 78"/>
                  <a:gd name="T30" fmla="*/ 1 w 80"/>
                  <a:gd name="T31" fmla="*/ 1 h 78"/>
                  <a:gd name="T32" fmla="*/ 1 w 80"/>
                  <a:gd name="T33" fmla="*/ 1 h 78"/>
                  <a:gd name="T34" fmla="*/ 1 w 80"/>
                  <a:gd name="T35" fmla="*/ 1 h 78"/>
                  <a:gd name="T36" fmla="*/ 1 w 80"/>
                  <a:gd name="T37" fmla="*/ 1 h 78"/>
                  <a:gd name="T38" fmla="*/ 1 w 80"/>
                  <a:gd name="T39" fmla="*/ 1 h 78"/>
                  <a:gd name="T40" fmla="*/ 1 w 80"/>
                  <a:gd name="T41" fmla="*/ 1 h 78"/>
                  <a:gd name="T42" fmla="*/ 1 w 80"/>
                  <a:gd name="T43" fmla="*/ 1 h 78"/>
                  <a:gd name="T44" fmla="*/ 1 w 80"/>
                  <a:gd name="T45" fmla="*/ 1 h 78"/>
                  <a:gd name="T46" fmla="*/ 1 w 80"/>
                  <a:gd name="T47" fmla="*/ 1 h 78"/>
                  <a:gd name="T48" fmla="*/ 1 w 80"/>
                  <a:gd name="T49" fmla="*/ 1 h 78"/>
                  <a:gd name="T50" fmla="*/ 1 w 80"/>
                  <a:gd name="T51" fmla="*/ 1 h 78"/>
                  <a:gd name="T52" fmla="*/ 1 w 80"/>
                  <a:gd name="T53" fmla="*/ 1 h 78"/>
                  <a:gd name="T54" fmla="*/ 1 w 80"/>
                  <a:gd name="T55" fmla="*/ 1 h 78"/>
                  <a:gd name="T56" fmla="*/ 1 w 80"/>
                  <a:gd name="T57" fmla="*/ 1 h 78"/>
                  <a:gd name="T58" fmla="*/ 1 w 80"/>
                  <a:gd name="T59" fmla="*/ 1 h 78"/>
                  <a:gd name="T60" fmla="*/ 1 w 80"/>
                  <a:gd name="T61" fmla="*/ 1 h 78"/>
                  <a:gd name="T62" fmla="*/ 1 w 80"/>
                  <a:gd name="T63" fmla="*/ 1 h 78"/>
                  <a:gd name="T64" fmla="*/ 1 w 80"/>
                  <a:gd name="T65" fmla="*/ 0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8" y="0"/>
                    </a:moveTo>
                    <a:lnTo>
                      <a:pt x="40" y="0"/>
                    </a:lnTo>
                    <a:lnTo>
                      <a:pt x="32" y="0"/>
                    </a:lnTo>
                    <a:lnTo>
                      <a:pt x="25" y="3"/>
                    </a:lnTo>
                    <a:lnTo>
                      <a:pt x="18" y="7"/>
                    </a:lnTo>
                    <a:lnTo>
                      <a:pt x="12" y="11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2" y="32"/>
                    </a:lnTo>
                    <a:lnTo>
                      <a:pt x="0" y="40"/>
                    </a:lnTo>
                    <a:lnTo>
                      <a:pt x="2" y="47"/>
                    </a:lnTo>
                    <a:lnTo>
                      <a:pt x="4" y="55"/>
                    </a:lnTo>
                    <a:lnTo>
                      <a:pt x="7" y="61"/>
                    </a:lnTo>
                    <a:lnTo>
                      <a:pt x="13" y="67"/>
                    </a:lnTo>
                    <a:lnTo>
                      <a:pt x="19" y="72"/>
                    </a:lnTo>
                    <a:lnTo>
                      <a:pt x="26" y="76"/>
                    </a:lnTo>
                    <a:lnTo>
                      <a:pt x="34" y="78"/>
                    </a:lnTo>
                    <a:lnTo>
                      <a:pt x="42" y="78"/>
                    </a:lnTo>
                    <a:lnTo>
                      <a:pt x="50" y="77"/>
                    </a:lnTo>
                    <a:lnTo>
                      <a:pt x="57" y="75"/>
                    </a:lnTo>
                    <a:lnTo>
                      <a:pt x="64" y="71"/>
                    </a:lnTo>
                    <a:lnTo>
                      <a:pt x="70" y="65"/>
                    </a:lnTo>
                    <a:lnTo>
                      <a:pt x="74" y="60"/>
                    </a:lnTo>
                    <a:lnTo>
                      <a:pt x="78" y="53"/>
                    </a:lnTo>
                    <a:lnTo>
                      <a:pt x="80" y="45"/>
                    </a:lnTo>
                    <a:lnTo>
                      <a:pt x="80" y="37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3" y="6"/>
                    </a:lnTo>
                    <a:lnTo>
                      <a:pt x="56" y="2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0384" name="Freeform 53"/>
              <p:cNvSpPr/>
              <p:nvPr/>
            </p:nvSpPr>
            <p:spPr bwMode="auto">
              <a:xfrm>
                <a:off x="3990" y="4195"/>
                <a:ext cx="39" cy="39"/>
              </a:xfrm>
              <a:custGeom>
                <a:avLst/>
                <a:gdLst>
                  <a:gd name="T0" fmla="*/ 0 w 80"/>
                  <a:gd name="T1" fmla="*/ 1 h 78"/>
                  <a:gd name="T2" fmla="*/ 0 w 80"/>
                  <a:gd name="T3" fmla="*/ 0 h 78"/>
                  <a:gd name="T4" fmla="*/ 0 w 80"/>
                  <a:gd name="T5" fmla="*/ 1 h 78"/>
                  <a:gd name="T6" fmla="*/ 0 w 80"/>
                  <a:gd name="T7" fmla="*/ 1 h 78"/>
                  <a:gd name="T8" fmla="*/ 0 w 80"/>
                  <a:gd name="T9" fmla="*/ 1 h 78"/>
                  <a:gd name="T10" fmla="*/ 0 w 80"/>
                  <a:gd name="T11" fmla="*/ 1 h 78"/>
                  <a:gd name="T12" fmla="*/ 0 w 80"/>
                  <a:gd name="T13" fmla="*/ 1 h 78"/>
                  <a:gd name="T14" fmla="*/ 0 w 80"/>
                  <a:gd name="T15" fmla="*/ 1 h 78"/>
                  <a:gd name="T16" fmla="*/ 0 w 80"/>
                  <a:gd name="T17" fmla="*/ 1 h 78"/>
                  <a:gd name="T18" fmla="*/ 0 w 80"/>
                  <a:gd name="T19" fmla="*/ 1 h 78"/>
                  <a:gd name="T20" fmla="*/ 0 w 80"/>
                  <a:gd name="T21" fmla="*/ 1 h 78"/>
                  <a:gd name="T22" fmla="*/ 0 w 80"/>
                  <a:gd name="T23" fmla="*/ 1 h 78"/>
                  <a:gd name="T24" fmla="*/ 0 w 80"/>
                  <a:gd name="T25" fmla="*/ 1 h 78"/>
                  <a:gd name="T26" fmla="*/ 0 w 80"/>
                  <a:gd name="T27" fmla="*/ 1 h 78"/>
                  <a:gd name="T28" fmla="*/ 0 w 80"/>
                  <a:gd name="T29" fmla="*/ 1 h 78"/>
                  <a:gd name="T30" fmla="*/ 0 w 80"/>
                  <a:gd name="T31" fmla="*/ 1 h 78"/>
                  <a:gd name="T32" fmla="*/ 0 w 80"/>
                  <a:gd name="T33" fmla="*/ 1 h 78"/>
                  <a:gd name="T34" fmla="*/ 0 w 80"/>
                  <a:gd name="T35" fmla="*/ 1 h 78"/>
                  <a:gd name="T36" fmla="*/ 0 w 80"/>
                  <a:gd name="T37" fmla="*/ 1 h 78"/>
                  <a:gd name="T38" fmla="*/ 0 w 80"/>
                  <a:gd name="T39" fmla="*/ 1 h 78"/>
                  <a:gd name="T40" fmla="*/ 0 w 80"/>
                  <a:gd name="T41" fmla="*/ 1 h 78"/>
                  <a:gd name="T42" fmla="*/ 0 w 80"/>
                  <a:gd name="T43" fmla="*/ 1 h 78"/>
                  <a:gd name="T44" fmla="*/ 0 w 80"/>
                  <a:gd name="T45" fmla="*/ 1 h 78"/>
                  <a:gd name="T46" fmla="*/ 0 w 80"/>
                  <a:gd name="T47" fmla="*/ 1 h 78"/>
                  <a:gd name="T48" fmla="*/ 0 w 80"/>
                  <a:gd name="T49" fmla="*/ 1 h 78"/>
                  <a:gd name="T50" fmla="*/ 0 w 80"/>
                  <a:gd name="T51" fmla="*/ 1 h 78"/>
                  <a:gd name="T52" fmla="*/ 0 w 80"/>
                  <a:gd name="T53" fmla="*/ 1 h 78"/>
                  <a:gd name="T54" fmla="*/ 0 w 80"/>
                  <a:gd name="T55" fmla="*/ 1 h 78"/>
                  <a:gd name="T56" fmla="*/ 0 w 80"/>
                  <a:gd name="T57" fmla="*/ 1 h 78"/>
                  <a:gd name="T58" fmla="*/ 0 w 80"/>
                  <a:gd name="T59" fmla="*/ 1 h 78"/>
                  <a:gd name="T60" fmla="*/ 0 w 80"/>
                  <a:gd name="T61" fmla="*/ 1 h 78"/>
                  <a:gd name="T62" fmla="*/ 0 w 80"/>
                  <a:gd name="T63" fmla="*/ 1 h 78"/>
                  <a:gd name="T64" fmla="*/ 0 w 80"/>
                  <a:gd name="T65" fmla="*/ 1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7" y="1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3"/>
                    </a:lnTo>
                    <a:lnTo>
                      <a:pt x="17" y="7"/>
                    </a:lnTo>
                    <a:lnTo>
                      <a:pt x="12" y="12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1" y="32"/>
                    </a:lnTo>
                    <a:lnTo>
                      <a:pt x="0" y="40"/>
                    </a:lnTo>
                    <a:lnTo>
                      <a:pt x="1" y="48"/>
                    </a:lnTo>
                    <a:lnTo>
                      <a:pt x="4" y="55"/>
                    </a:lnTo>
                    <a:lnTo>
                      <a:pt x="7" y="62"/>
                    </a:lnTo>
                    <a:lnTo>
                      <a:pt x="13" y="68"/>
                    </a:lnTo>
                    <a:lnTo>
                      <a:pt x="19" y="73"/>
                    </a:lnTo>
                    <a:lnTo>
                      <a:pt x="25" y="76"/>
                    </a:lnTo>
                    <a:lnTo>
                      <a:pt x="33" y="78"/>
                    </a:lnTo>
                    <a:lnTo>
                      <a:pt x="42" y="78"/>
                    </a:lnTo>
                    <a:lnTo>
                      <a:pt x="50" y="78"/>
                    </a:lnTo>
                    <a:lnTo>
                      <a:pt x="57" y="75"/>
                    </a:lnTo>
                    <a:lnTo>
                      <a:pt x="63" y="71"/>
                    </a:lnTo>
                    <a:lnTo>
                      <a:pt x="69" y="67"/>
                    </a:lnTo>
                    <a:lnTo>
                      <a:pt x="74" y="61"/>
                    </a:lnTo>
                    <a:lnTo>
                      <a:pt x="77" y="54"/>
                    </a:lnTo>
                    <a:lnTo>
                      <a:pt x="80" y="46"/>
                    </a:lnTo>
                    <a:lnTo>
                      <a:pt x="80" y="38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2" y="6"/>
                    </a:lnTo>
                    <a:lnTo>
                      <a:pt x="55" y="2"/>
                    </a:lnTo>
                    <a:lnTo>
                      <a:pt x="47" y="1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0385" name="Freeform 54"/>
              <p:cNvSpPr/>
              <p:nvPr/>
            </p:nvSpPr>
            <p:spPr bwMode="auto">
              <a:xfrm>
                <a:off x="4127" y="4147"/>
                <a:ext cx="39" cy="39"/>
              </a:xfrm>
              <a:custGeom>
                <a:avLst/>
                <a:gdLst>
                  <a:gd name="T0" fmla="*/ 0 w 80"/>
                  <a:gd name="T1" fmla="*/ 0 h 79"/>
                  <a:gd name="T2" fmla="*/ 0 w 80"/>
                  <a:gd name="T3" fmla="*/ 0 h 79"/>
                  <a:gd name="T4" fmla="*/ 0 w 80"/>
                  <a:gd name="T5" fmla="*/ 0 h 79"/>
                  <a:gd name="T6" fmla="*/ 0 w 80"/>
                  <a:gd name="T7" fmla="*/ 0 h 79"/>
                  <a:gd name="T8" fmla="*/ 0 w 80"/>
                  <a:gd name="T9" fmla="*/ 0 h 79"/>
                  <a:gd name="T10" fmla="*/ 0 w 80"/>
                  <a:gd name="T11" fmla="*/ 0 h 79"/>
                  <a:gd name="T12" fmla="*/ 0 w 80"/>
                  <a:gd name="T13" fmla="*/ 0 h 79"/>
                  <a:gd name="T14" fmla="*/ 0 w 80"/>
                  <a:gd name="T15" fmla="*/ 0 h 79"/>
                  <a:gd name="T16" fmla="*/ 0 w 80"/>
                  <a:gd name="T17" fmla="*/ 0 h 79"/>
                  <a:gd name="T18" fmla="*/ 0 w 80"/>
                  <a:gd name="T19" fmla="*/ 0 h 79"/>
                  <a:gd name="T20" fmla="*/ 0 w 80"/>
                  <a:gd name="T21" fmla="*/ 0 h 79"/>
                  <a:gd name="T22" fmla="*/ 0 w 80"/>
                  <a:gd name="T23" fmla="*/ 0 h 79"/>
                  <a:gd name="T24" fmla="*/ 0 w 80"/>
                  <a:gd name="T25" fmla="*/ 0 h 79"/>
                  <a:gd name="T26" fmla="*/ 0 w 80"/>
                  <a:gd name="T27" fmla="*/ 0 h 79"/>
                  <a:gd name="T28" fmla="*/ 0 w 80"/>
                  <a:gd name="T29" fmla="*/ 0 h 79"/>
                  <a:gd name="T30" fmla="*/ 0 w 80"/>
                  <a:gd name="T31" fmla="*/ 0 h 79"/>
                  <a:gd name="T32" fmla="*/ 0 w 80"/>
                  <a:gd name="T33" fmla="*/ 0 h 79"/>
                  <a:gd name="T34" fmla="*/ 0 w 80"/>
                  <a:gd name="T35" fmla="*/ 0 h 79"/>
                  <a:gd name="T36" fmla="*/ 0 w 80"/>
                  <a:gd name="T37" fmla="*/ 0 h 79"/>
                  <a:gd name="T38" fmla="*/ 0 w 80"/>
                  <a:gd name="T39" fmla="*/ 0 h 79"/>
                  <a:gd name="T40" fmla="*/ 0 w 80"/>
                  <a:gd name="T41" fmla="*/ 0 h 79"/>
                  <a:gd name="T42" fmla="*/ 0 w 80"/>
                  <a:gd name="T43" fmla="*/ 0 h 79"/>
                  <a:gd name="T44" fmla="*/ 0 w 80"/>
                  <a:gd name="T45" fmla="*/ 0 h 79"/>
                  <a:gd name="T46" fmla="*/ 0 w 80"/>
                  <a:gd name="T47" fmla="*/ 0 h 79"/>
                  <a:gd name="T48" fmla="*/ 0 w 80"/>
                  <a:gd name="T49" fmla="*/ 0 h 79"/>
                  <a:gd name="T50" fmla="*/ 0 w 80"/>
                  <a:gd name="T51" fmla="*/ 0 h 79"/>
                  <a:gd name="T52" fmla="*/ 0 w 80"/>
                  <a:gd name="T53" fmla="*/ 0 h 79"/>
                  <a:gd name="T54" fmla="*/ 0 w 80"/>
                  <a:gd name="T55" fmla="*/ 0 h 79"/>
                  <a:gd name="T56" fmla="*/ 0 w 80"/>
                  <a:gd name="T57" fmla="*/ 0 h 79"/>
                  <a:gd name="T58" fmla="*/ 0 w 80"/>
                  <a:gd name="T59" fmla="*/ 0 h 79"/>
                  <a:gd name="T60" fmla="*/ 0 w 80"/>
                  <a:gd name="T61" fmla="*/ 0 h 79"/>
                  <a:gd name="T62" fmla="*/ 0 w 80"/>
                  <a:gd name="T63" fmla="*/ 0 h 79"/>
                  <a:gd name="T64" fmla="*/ 0 w 80"/>
                  <a:gd name="T65" fmla="*/ 0 h 7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9">
                    <a:moveTo>
                      <a:pt x="46" y="0"/>
                    </a:moveTo>
                    <a:lnTo>
                      <a:pt x="38" y="0"/>
                    </a:lnTo>
                    <a:lnTo>
                      <a:pt x="30" y="0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8"/>
                    </a:lnTo>
                    <a:lnTo>
                      <a:pt x="2" y="24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40" y="79"/>
                    </a:lnTo>
                    <a:lnTo>
                      <a:pt x="49" y="79"/>
                    </a:lnTo>
                    <a:lnTo>
                      <a:pt x="55" y="75"/>
                    </a:lnTo>
                    <a:lnTo>
                      <a:pt x="62" y="72"/>
                    </a:lnTo>
                    <a:lnTo>
                      <a:pt x="68" y="67"/>
                    </a:lnTo>
                    <a:lnTo>
                      <a:pt x="73" y="61"/>
                    </a:lnTo>
                    <a:lnTo>
                      <a:pt x="76" y="54"/>
                    </a:lnTo>
                    <a:lnTo>
                      <a:pt x="78" y="46"/>
                    </a:lnTo>
                    <a:lnTo>
                      <a:pt x="80" y="38"/>
                    </a:lnTo>
                    <a:lnTo>
                      <a:pt x="78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0386" name="Freeform 55"/>
              <p:cNvSpPr/>
              <p:nvPr/>
            </p:nvSpPr>
            <p:spPr bwMode="auto">
              <a:xfrm>
                <a:off x="4216" y="4162"/>
                <a:ext cx="37" cy="39"/>
              </a:xfrm>
              <a:custGeom>
                <a:avLst/>
                <a:gdLst>
                  <a:gd name="T0" fmla="*/ 1 w 73"/>
                  <a:gd name="T1" fmla="*/ 0 h 79"/>
                  <a:gd name="T2" fmla="*/ 1 w 73"/>
                  <a:gd name="T3" fmla="*/ 0 h 79"/>
                  <a:gd name="T4" fmla="*/ 1 w 73"/>
                  <a:gd name="T5" fmla="*/ 0 h 79"/>
                  <a:gd name="T6" fmla="*/ 1 w 73"/>
                  <a:gd name="T7" fmla="*/ 0 h 79"/>
                  <a:gd name="T8" fmla="*/ 1 w 73"/>
                  <a:gd name="T9" fmla="*/ 0 h 79"/>
                  <a:gd name="T10" fmla="*/ 1 w 73"/>
                  <a:gd name="T11" fmla="*/ 0 h 79"/>
                  <a:gd name="T12" fmla="*/ 1 w 73"/>
                  <a:gd name="T13" fmla="*/ 0 h 79"/>
                  <a:gd name="T14" fmla="*/ 1 w 73"/>
                  <a:gd name="T15" fmla="*/ 0 h 79"/>
                  <a:gd name="T16" fmla="*/ 1 w 73"/>
                  <a:gd name="T17" fmla="*/ 0 h 79"/>
                  <a:gd name="T18" fmla="*/ 1 w 73"/>
                  <a:gd name="T19" fmla="*/ 0 h 79"/>
                  <a:gd name="T20" fmla="*/ 1 w 73"/>
                  <a:gd name="T21" fmla="*/ 0 h 79"/>
                  <a:gd name="T22" fmla="*/ 1 w 73"/>
                  <a:gd name="T23" fmla="*/ 0 h 79"/>
                  <a:gd name="T24" fmla="*/ 0 w 73"/>
                  <a:gd name="T25" fmla="*/ 0 h 79"/>
                  <a:gd name="T26" fmla="*/ 0 w 73"/>
                  <a:gd name="T27" fmla="*/ 0 h 79"/>
                  <a:gd name="T28" fmla="*/ 0 w 73"/>
                  <a:gd name="T29" fmla="*/ 0 h 79"/>
                  <a:gd name="T30" fmla="*/ 1 w 73"/>
                  <a:gd name="T31" fmla="*/ 0 h 79"/>
                  <a:gd name="T32" fmla="*/ 1 w 73"/>
                  <a:gd name="T33" fmla="*/ 0 h 79"/>
                  <a:gd name="T34" fmla="*/ 1 w 73"/>
                  <a:gd name="T35" fmla="*/ 0 h 79"/>
                  <a:gd name="T36" fmla="*/ 1 w 73"/>
                  <a:gd name="T37" fmla="*/ 0 h 79"/>
                  <a:gd name="T38" fmla="*/ 1 w 73"/>
                  <a:gd name="T39" fmla="*/ 0 h 79"/>
                  <a:gd name="T40" fmla="*/ 1 w 73"/>
                  <a:gd name="T41" fmla="*/ 0 h 79"/>
                  <a:gd name="T42" fmla="*/ 1 w 73"/>
                  <a:gd name="T43" fmla="*/ 0 h 79"/>
                  <a:gd name="T44" fmla="*/ 1 w 73"/>
                  <a:gd name="T45" fmla="*/ 0 h 79"/>
                  <a:gd name="T46" fmla="*/ 1 w 73"/>
                  <a:gd name="T47" fmla="*/ 0 h 79"/>
                  <a:gd name="T48" fmla="*/ 1 w 73"/>
                  <a:gd name="T49" fmla="*/ 0 h 79"/>
                  <a:gd name="T50" fmla="*/ 1 w 73"/>
                  <a:gd name="T51" fmla="*/ 0 h 79"/>
                  <a:gd name="T52" fmla="*/ 1 w 73"/>
                  <a:gd name="T53" fmla="*/ 0 h 79"/>
                  <a:gd name="T54" fmla="*/ 1 w 73"/>
                  <a:gd name="T55" fmla="*/ 0 h 79"/>
                  <a:gd name="T56" fmla="*/ 1 w 73"/>
                  <a:gd name="T57" fmla="*/ 0 h 79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73" h="79">
                    <a:moveTo>
                      <a:pt x="73" y="19"/>
                    </a:moveTo>
                    <a:lnTo>
                      <a:pt x="69" y="12"/>
                    </a:lnTo>
                    <a:lnTo>
                      <a:pt x="62" y="7"/>
                    </a:lnTo>
                    <a:lnTo>
                      <a:pt x="54" y="2"/>
                    </a:lnTo>
                    <a:lnTo>
                      <a:pt x="46" y="0"/>
                    </a:lnTo>
                    <a:lnTo>
                      <a:pt x="38" y="0"/>
                    </a:lnTo>
                    <a:lnTo>
                      <a:pt x="30" y="1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0" y="12"/>
                    </a:lnTo>
                    <a:lnTo>
                      <a:pt x="5" y="19"/>
                    </a:lnTo>
                    <a:lnTo>
                      <a:pt x="2" y="25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49"/>
                    </a:lnTo>
                    <a:lnTo>
                      <a:pt x="3" y="55"/>
                    </a:lnTo>
                    <a:lnTo>
                      <a:pt x="7" y="62"/>
                    </a:lnTo>
                    <a:lnTo>
                      <a:pt x="11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35" y="79"/>
                    </a:lnTo>
                    <a:lnTo>
                      <a:pt x="38" y="79"/>
                    </a:lnTo>
                    <a:lnTo>
                      <a:pt x="41" y="79"/>
                    </a:lnTo>
                    <a:lnTo>
                      <a:pt x="43" y="79"/>
                    </a:lnTo>
                    <a:lnTo>
                      <a:pt x="48" y="70"/>
                    </a:lnTo>
                    <a:lnTo>
                      <a:pt x="58" y="52"/>
                    </a:lnTo>
                    <a:lnTo>
                      <a:pt x="69" y="31"/>
                    </a:lnTo>
                    <a:lnTo>
                      <a:pt x="73" y="19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0387" name="Freeform 56"/>
              <p:cNvSpPr/>
              <p:nvPr/>
            </p:nvSpPr>
            <p:spPr bwMode="auto">
              <a:xfrm>
                <a:off x="3983" y="4266"/>
                <a:ext cx="31" cy="33"/>
              </a:xfrm>
              <a:custGeom>
                <a:avLst/>
                <a:gdLst>
                  <a:gd name="T0" fmla="*/ 1 w 61"/>
                  <a:gd name="T1" fmla="*/ 1 h 66"/>
                  <a:gd name="T2" fmla="*/ 1 w 61"/>
                  <a:gd name="T3" fmla="*/ 1 h 66"/>
                  <a:gd name="T4" fmla="*/ 1 w 61"/>
                  <a:gd name="T5" fmla="*/ 1 h 66"/>
                  <a:gd name="T6" fmla="*/ 1 w 61"/>
                  <a:gd name="T7" fmla="*/ 1 h 66"/>
                  <a:gd name="T8" fmla="*/ 1 w 61"/>
                  <a:gd name="T9" fmla="*/ 1 h 66"/>
                  <a:gd name="T10" fmla="*/ 1 w 61"/>
                  <a:gd name="T11" fmla="*/ 1 h 66"/>
                  <a:gd name="T12" fmla="*/ 1 w 61"/>
                  <a:gd name="T13" fmla="*/ 1 h 66"/>
                  <a:gd name="T14" fmla="*/ 1 w 61"/>
                  <a:gd name="T15" fmla="*/ 1 h 66"/>
                  <a:gd name="T16" fmla="*/ 1 w 61"/>
                  <a:gd name="T17" fmla="*/ 1 h 66"/>
                  <a:gd name="T18" fmla="*/ 1 w 61"/>
                  <a:gd name="T19" fmla="*/ 1 h 66"/>
                  <a:gd name="T20" fmla="*/ 1 w 61"/>
                  <a:gd name="T21" fmla="*/ 1 h 66"/>
                  <a:gd name="T22" fmla="*/ 1 w 61"/>
                  <a:gd name="T23" fmla="*/ 1 h 66"/>
                  <a:gd name="T24" fmla="*/ 1 w 61"/>
                  <a:gd name="T25" fmla="*/ 1 h 66"/>
                  <a:gd name="T26" fmla="*/ 1 w 61"/>
                  <a:gd name="T27" fmla="*/ 0 h 66"/>
                  <a:gd name="T28" fmla="*/ 1 w 61"/>
                  <a:gd name="T29" fmla="*/ 1 h 66"/>
                  <a:gd name="T30" fmla="*/ 1 w 61"/>
                  <a:gd name="T31" fmla="*/ 1 h 66"/>
                  <a:gd name="T32" fmla="*/ 0 w 61"/>
                  <a:gd name="T33" fmla="*/ 1 h 66"/>
                  <a:gd name="T34" fmla="*/ 1 w 61"/>
                  <a:gd name="T35" fmla="*/ 1 h 66"/>
                  <a:gd name="T36" fmla="*/ 1 w 61"/>
                  <a:gd name="T37" fmla="*/ 1 h 66"/>
                  <a:gd name="T38" fmla="*/ 1 w 61"/>
                  <a:gd name="T39" fmla="*/ 1 h 66"/>
                  <a:gd name="T40" fmla="*/ 1 w 61"/>
                  <a:gd name="T41" fmla="*/ 1 h 66"/>
                  <a:gd name="T42" fmla="*/ 1 w 61"/>
                  <a:gd name="T43" fmla="*/ 1 h 66"/>
                  <a:gd name="T44" fmla="*/ 1 w 61"/>
                  <a:gd name="T45" fmla="*/ 1 h 66"/>
                  <a:gd name="T46" fmla="*/ 1 w 61"/>
                  <a:gd name="T47" fmla="*/ 1 h 66"/>
                  <a:gd name="T48" fmla="*/ 1 w 61"/>
                  <a:gd name="T49" fmla="*/ 1 h 6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61" h="66">
                    <a:moveTo>
                      <a:pt x="53" y="66"/>
                    </a:moveTo>
                    <a:lnTo>
                      <a:pt x="57" y="61"/>
                    </a:lnTo>
                    <a:lnTo>
                      <a:pt x="59" y="56"/>
                    </a:lnTo>
                    <a:lnTo>
                      <a:pt x="60" y="52"/>
                    </a:lnTo>
                    <a:lnTo>
                      <a:pt x="61" y="47"/>
                    </a:lnTo>
                    <a:lnTo>
                      <a:pt x="61" y="39"/>
                    </a:lnTo>
                    <a:lnTo>
                      <a:pt x="60" y="31"/>
                    </a:lnTo>
                    <a:lnTo>
                      <a:pt x="58" y="24"/>
                    </a:lnTo>
                    <a:lnTo>
                      <a:pt x="55" y="17"/>
                    </a:lnTo>
                    <a:lnTo>
                      <a:pt x="50" y="11"/>
                    </a:lnTo>
                    <a:lnTo>
                      <a:pt x="43" y="7"/>
                    </a:lnTo>
                    <a:lnTo>
                      <a:pt x="36" y="3"/>
                    </a:lnTo>
                    <a:lnTo>
                      <a:pt x="29" y="1"/>
                    </a:lnTo>
                    <a:lnTo>
                      <a:pt x="21" y="0"/>
                    </a:lnTo>
                    <a:lnTo>
                      <a:pt x="13" y="1"/>
                    </a:lnTo>
                    <a:lnTo>
                      <a:pt x="6" y="3"/>
                    </a:lnTo>
                    <a:lnTo>
                      <a:pt x="0" y="7"/>
                    </a:lnTo>
                    <a:lnTo>
                      <a:pt x="2" y="9"/>
                    </a:lnTo>
                    <a:lnTo>
                      <a:pt x="5" y="14"/>
                    </a:lnTo>
                    <a:lnTo>
                      <a:pt x="11" y="22"/>
                    </a:lnTo>
                    <a:lnTo>
                      <a:pt x="19" y="31"/>
                    </a:lnTo>
                    <a:lnTo>
                      <a:pt x="27" y="41"/>
                    </a:lnTo>
                    <a:lnTo>
                      <a:pt x="35" y="51"/>
                    </a:lnTo>
                    <a:lnTo>
                      <a:pt x="44" y="59"/>
                    </a:lnTo>
                    <a:lnTo>
                      <a:pt x="53" y="66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0388" name="Freeform 57"/>
              <p:cNvSpPr/>
              <p:nvPr/>
            </p:nvSpPr>
            <p:spPr bwMode="auto">
              <a:xfrm>
                <a:off x="4852" y="4125"/>
                <a:ext cx="17" cy="17"/>
              </a:xfrm>
              <a:custGeom>
                <a:avLst/>
                <a:gdLst>
                  <a:gd name="T0" fmla="*/ 1 w 34"/>
                  <a:gd name="T1" fmla="*/ 1 h 34"/>
                  <a:gd name="T2" fmla="*/ 1 w 34"/>
                  <a:gd name="T3" fmla="*/ 1 h 34"/>
                  <a:gd name="T4" fmla="*/ 1 w 34"/>
                  <a:gd name="T5" fmla="*/ 1 h 34"/>
                  <a:gd name="T6" fmla="*/ 1 w 34"/>
                  <a:gd name="T7" fmla="*/ 1 h 34"/>
                  <a:gd name="T8" fmla="*/ 1 w 34"/>
                  <a:gd name="T9" fmla="*/ 1 h 34"/>
                  <a:gd name="T10" fmla="*/ 1 w 34"/>
                  <a:gd name="T11" fmla="*/ 1 h 34"/>
                  <a:gd name="T12" fmla="*/ 1 w 34"/>
                  <a:gd name="T13" fmla="*/ 1 h 34"/>
                  <a:gd name="T14" fmla="*/ 1 w 34"/>
                  <a:gd name="T15" fmla="*/ 1 h 34"/>
                  <a:gd name="T16" fmla="*/ 1 w 34"/>
                  <a:gd name="T17" fmla="*/ 1 h 34"/>
                  <a:gd name="T18" fmla="*/ 1 w 34"/>
                  <a:gd name="T19" fmla="*/ 0 h 34"/>
                  <a:gd name="T20" fmla="*/ 1 w 34"/>
                  <a:gd name="T21" fmla="*/ 1 h 34"/>
                  <a:gd name="T22" fmla="*/ 1 w 34"/>
                  <a:gd name="T23" fmla="*/ 1 h 34"/>
                  <a:gd name="T24" fmla="*/ 0 w 34"/>
                  <a:gd name="T25" fmla="*/ 1 h 34"/>
                  <a:gd name="T26" fmla="*/ 0 w 34"/>
                  <a:gd name="T27" fmla="*/ 1 h 34"/>
                  <a:gd name="T28" fmla="*/ 1 w 34"/>
                  <a:gd name="T29" fmla="*/ 1 h 34"/>
                  <a:gd name="T30" fmla="*/ 1 w 34"/>
                  <a:gd name="T31" fmla="*/ 1 h 34"/>
                  <a:gd name="T32" fmla="*/ 1 w 34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4">
                    <a:moveTo>
                      <a:pt x="12" y="34"/>
                    </a:moveTo>
                    <a:lnTo>
                      <a:pt x="19" y="34"/>
                    </a:lnTo>
                    <a:lnTo>
                      <a:pt x="24" y="33"/>
                    </a:lnTo>
                    <a:lnTo>
                      <a:pt x="29" y="28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2" y="10"/>
                    </a:lnTo>
                    <a:lnTo>
                      <a:pt x="28" y="5"/>
                    </a:lnTo>
                    <a:lnTo>
                      <a:pt x="22" y="2"/>
                    </a:lnTo>
                    <a:lnTo>
                      <a:pt x="15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6" y="30"/>
                    </a:lnTo>
                    <a:lnTo>
                      <a:pt x="12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0389" name="Freeform 58"/>
              <p:cNvSpPr/>
              <p:nvPr/>
            </p:nvSpPr>
            <p:spPr bwMode="auto">
              <a:xfrm>
                <a:off x="4885" y="4152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0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1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1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8" y="3"/>
                    </a:lnTo>
                    <a:lnTo>
                      <a:pt x="22" y="0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1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0390" name="Freeform 59"/>
              <p:cNvSpPr/>
              <p:nvPr/>
            </p:nvSpPr>
            <p:spPr bwMode="auto">
              <a:xfrm>
                <a:off x="4701" y="4202"/>
                <a:ext cx="17" cy="17"/>
              </a:xfrm>
              <a:custGeom>
                <a:avLst/>
                <a:gdLst>
                  <a:gd name="T0" fmla="*/ 1 w 34"/>
                  <a:gd name="T1" fmla="*/ 1 h 33"/>
                  <a:gd name="T2" fmla="*/ 1 w 34"/>
                  <a:gd name="T3" fmla="*/ 1 h 33"/>
                  <a:gd name="T4" fmla="*/ 1 w 34"/>
                  <a:gd name="T5" fmla="*/ 1 h 33"/>
                  <a:gd name="T6" fmla="*/ 1 w 34"/>
                  <a:gd name="T7" fmla="*/ 1 h 33"/>
                  <a:gd name="T8" fmla="*/ 1 w 34"/>
                  <a:gd name="T9" fmla="*/ 1 h 33"/>
                  <a:gd name="T10" fmla="*/ 1 w 34"/>
                  <a:gd name="T11" fmla="*/ 1 h 33"/>
                  <a:gd name="T12" fmla="*/ 1 w 34"/>
                  <a:gd name="T13" fmla="*/ 1 h 33"/>
                  <a:gd name="T14" fmla="*/ 1 w 34"/>
                  <a:gd name="T15" fmla="*/ 1 h 33"/>
                  <a:gd name="T16" fmla="*/ 1 w 34"/>
                  <a:gd name="T17" fmla="*/ 1 h 33"/>
                  <a:gd name="T18" fmla="*/ 1 w 34"/>
                  <a:gd name="T19" fmla="*/ 0 h 33"/>
                  <a:gd name="T20" fmla="*/ 1 w 34"/>
                  <a:gd name="T21" fmla="*/ 1 h 33"/>
                  <a:gd name="T22" fmla="*/ 1 w 34"/>
                  <a:gd name="T23" fmla="*/ 1 h 33"/>
                  <a:gd name="T24" fmla="*/ 1 w 34"/>
                  <a:gd name="T25" fmla="*/ 1 h 33"/>
                  <a:gd name="T26" fmla="*/ 0 w 34"/>
                  <a:gd name="T27" fmla="*/ 1 h 33"/>
                  <a:gd name="T28" fmla="*/ 1 w 34"/>
                  <a:gd name="T29" fmla="*/ 1 h 33"/>
                  <a:gd name="T30" fmla="*/ 1 w 34"/>
                  <a:gd name="T31" fmla="*/ 1 h 33"/>
                  <a:gd name="T32" fmla="*/ 1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3"/>
                    </a:moveTo>
                    <a:lnTo>
                      <a:pt x="19" y="33"/>
                    </a:lnTo>
                    <a:lnTo>
                      <a:pt x="25" y="32"/>
                    </a:lnTo>
                    <a:lnTo>
                      <a:pt x="29" y="28"/>
                    </a:lnTo>
                    <a:lnTo>
                      <a:pt x="33" y="22"/>
                    </a:lnTo>
                    <a:lnTo>
                      <a:pt x="34" y="16"/>
                    </a:lnTo>
                    <a:lnTo>
                      <a:pt x="33" y="9"/>
                    </a:lnTo>
                    <a:lnTo>
                      <a:pt x="28" y="5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10" y="2"/>
                    </a:lnTo>
                    <a:lnTo>
                      <a:pt x="5" y="6"/>
                    </a:lnTo>
                    <a:lnTo>
                      <a:pt x="2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30"/>
                    </a:lnTo>
                    <a:lnTo>
                      <a:pt x="12" y="3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0391" name="Freeform 60"/>
              <p:cNvSpPr/>
              <p:nvPr/>
            </p:nvSpPr>
            <p:spPr bwMode="auto">
              <a:xfrm>
                <a:off x="4742" y="4201"/>
                <a:ext cx="16" cy="17"/>
              </a:xfrm>
              <a:custGeom>
                <a:avLst/>
                <a:gdLst>
                  <a:gd name="T0" fmla="*/ 0 w 34"/>
                  <a:gd name="T1" fmla="*/ 1 h 33"/>
                  <a:gd name="T2" fmla="*/ 0 w 34"/>
                  <a:gd name="T3" fmla="*/ 1 h 33"/>
                  <a:gd name="T4" fmla="*/ 0 w 34"/>
                  <a:gd name="T5" fmla="*/ 1 h 33"/>
                  <a:gd name="T6" fmla="*/ 0 w 34"/>
                  <a:gd name="T7" fmla="*/ 1 h 33"/>
                  <a:gd name="T8" fmla="*/ 0 w 34"/>
                  <a:gd name="T9" fmla="*/ 1 h 33"/>
                  <a:gd name="T10" fmla="*/ 0 w 34"/>
                  <a:gd name="T11" fmla="*/ 1 h 33"/>
                  <a:gd name="T12" fmla="*/ 0 w 34"/>
                  <a:gd name="T13" fmla="*/ 1 h 33"/>
                  <a:gd name="T14" fmla="*/ 0 w 34"/>
                  <a:gd name="T15" fmla="*/ 1 h 33"/>
                  <a:gd name="T16" fmla="*/ 0 w 34"/>
                  <a:gd name="T17" fmla="*/ 1 h 33"/>
                  <a:gd name="T18" fmla="*/ 0 w 34"/>
                  <a:gd name="T19" fmla="*/ 0 h 33"/>
                  <a:gd name="T20" fmla="*/ 0 w 34"/>
                  <a:gd name="T21" fmla="*/ 1 h 33"/>
                  <a:gd name="T22" fmla="*/ 0 w 34"/>
                  <a:gd name="T23" fmla="*/ 1 h 33"/>
                  <a:gd name="T24" fmla="*/ 0 w 34"/>
                  <a:gd name="T25" fmla="*/ 1 h 33"/>
                  <a:gd name="T26" fmla="*/ 0 w 34"/>
                  <a:gd name="T27" fmla="*/ 1 h 33"/>
                  <a:gd name="T28" fmla="*/ 0 w 34"/>
                  <a:gd name="T29" fmla="*/ 1 h 33"/>
                  <a:gd name="T30" fmla="*/ 0 w 34"/>
                  <a:gd name="T31" fmla="*/ 1 h 33"/>
                  <a:gd name="T32" fmla="*/ 0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2"/>
                    </a:moveTo>
                    <a:lnTo>
                      <a:pt x="19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1" y="9"/>
                    </a:lnTo>
                    <a:lnTo>
                      <a:pt x="28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0392" name="Freeform 61"/>
              <p:cNvSpPr/>
              <p:nvPr/>
            </p:nvSpPr>
            <p:spPr bwMode="auto">
              <a:xfrm>
                <a:off x="4782" y="4209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1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5" y="29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0393" name="Freeform 62"/>
              <p:cNvSpPr/>
              <p:nvPr/>
            </p:nvSpPr>
            <p:spPr bwMode="auto">
              <a:xfrm>
                <a:off x="4820" y="4226"/>
                <a:ext cx="17" cy="17"/>
              </a:xfrm>
              <a:custGeom>
                <a:avLst/>
                <a:gdLst>
                  <a:gd name="T0" fmla="*/ 1 w 33"/>
                  <a:gd name="T1" fmla="*/ 1 h 34"/>
                  <a:gd name="T2" fmla="*/ 1 w 33"/>
                  <a:gd name="T3" fmla="*/ 1 h 34"/>
                  <a:gd name="T4" fmla="*/ 1 w 33"/>
                  <a:gd name="T5" fmla="*/ 1 h 34"/>
                  <a:gd name="T6" fmla="*/ 1 w 33"/>
                  <a:gd name="T7" fmla="*/ 1 h 34"/>
                  <a:gd name="T8" fmla="*/ 1 w 33"/>
                  <a:gd name="T9" fmla="*/ 1 h 34"/>
                  <a:gd name="T10" fmla="*/ 1 w 33"/>
                  <a:gd name="T11" fmla="*/ 1 h 34"/>
                  <a:gd name="T12" fmla="*/ 1 w 33"/>
                  <a:gd name="T13" fmla="*/ 1 h 34"/>
                  <a:gd name="T14" fmla="*/ 1 w 33"/>
                  <a:gd name="T15" fmla="*/ 1 h 34"/>
                  <a:gd name="T16" fmla="*/ 1 w 33"/>
                  <a:gd name="T17" fmla="*/ 1 h 34"/>
                  <a:gd name="T18" fmla="*/ 1 w 33"/>
                  <a:gd name="T19" fmla="*/ 0 h 34"/>
                  <a:gd name="T20" fmla="*/ 1 w 33"/>
                  <a:gd name="T21" fmla="*/ 1 h 34"/>
                  <a:gd name="T22" fmla="*/ 1 w 33"/>
                  <a:gd name="T23" fmla="*/ 1 h 34"/>
                  <a:gd name="T24" fmla="*/ 1 w 33"/>
                  <a:gd name="T25" fmla="*/ 1 h 34"/>
                  <a:gd name="T26" fmla="*/ 0 w 33"/>
                  <a:gd name="T27" fmla="*/ 1 h 34"/>
                  <a:gd name="T28" fmla="*/ 1 w 33"/>
                  <a:gd name="T29" fmla="*/ 1 h 34"/>
                  <a:gd name="T30" fmla="*/ 1 w 33"/>
                  <a:gd name="T31" fmla="*/ 1 h 34"/>
                  <a:gd name="T32" fmla="*/ 1 w 33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4">
                    <a:moveTo>
                      <a:pt x="11" y="34"/>
                    </a:moveTo>
                    <a:lnTo>
                      <a:pt x="18" y="34"/>
                    </a:lnTo>
                    <a:lnTo>
                      <a:pt x="24" y="33"/>
                    </a:lnTo>
                    <a:lnTo>
                      <a:pt x="30" y="28"/>
                    </a:lnTo>
                    <a:lnTo>
                      <a:pt x="33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7" y="5"/>
                    </a:lnTo>
                    <a:lnTo>
                      <a:pt x="22" y="1"/>
                    </a:lnTo>
                    <a:lnTo>
                      <a:pt x="16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1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5" y="30"/>
                    </a:lnTo>
                    <a:lnTo>
                      <a:pt x="11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0394" name="Freeform 63"/>
              <p:cNvSpPr/>
              <p:nvPr/>
            </p:nvSpPr>
            <p:spPr bwMode="auto">
              <a:xfrm>
                <a:off x="4853" y="4250"/>
                <a:ext cx="16" cy="16"/>
              </a:xfrm>
              <a:custGeom>
                <a:avLst/>
                <a:gdLst>
                  <a:gd name="T0" fmla="*/ 0 w 33"/>
                  <a:gd name="T1" fmla="*/ 0 h 33"/>
                  <a:gd name="T2" fmla="*/ 0 w 33"/>
                  <a:gd name="T3" fmla="*/ 0 h 33"/>
                  <a:gd name="T4" fmla="*/ 0 w 33"/>
                  <a:gd name="T5" fmla="*/ 0 h 33"/>
                  <a:gd name="T6" fmla="*/ 0 w 33"/>
                  <a:gd name="T7" fmla="*/ 0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0 h 33"/>
                  <a:gd name="T14" fmla="*/ 0 w 33"/>
                  <a:gd name="T15" fmla="*/ 0 h 33"/>
                  <a:gd name="T16" fmla="*/ 0 w 33"/>
                  <a:gd name="T17" fmla="*/ 0 h 33"/>
                  <a:gd name="T18" fmla="*/ 0 w 33"/>
                  <a:gd name="T19" fmla="*/ 0 h 33"/>
                  <a:gd name="T20" fmla="*/ 0 w 33"/>
                  <a:gd name="T21" fmla="*/ 0 h 33"/>
                  <a:gd name="T22" fmla="*/ 0 w 33"/>
                  <a:gd name="T23" fmla="*/ 0 h 33"/>
                  <a:gd name="T24" fmla="*/ 0 w 33"/>
                  <a:gd name="T25" fmla="*/ 0 h 33"/>
                  <a:gd name="T26" fmla="*/ 0 w 33"/>
                  <a:gd name="T27" fmla="*/ 0 h 33"/>
                  <a:gd name="T28" fmla="*/ 0 w 33"/>
                  <a:gd name="T29" fmla="*/ 0 h 33"/>
                  <a:gd name="T30" fmla="*/ 0 w 33"/>
                  <a:gd name="T31" fmla="*/ 0 h 33"/>
                  <a:gd name="T32" fmla="*/ 0 w 33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2" y="32"/>
                    </a:moveTo>
                    <a:lnTo>
                      <a:pt x="18" y="33"/>
                    </a:lnTo>
                    <a:lnTo>
                      <a:pt x="25" y="32"/>
                    </a:lnTo>
                    <a:lnTo>
                      <a:pt x="29" y="27"/>
                    </a:lnTo>
                    <a:lnTo>
                      <a:pt x="33" y="21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1" y="1"/>
                    </a:lnTo>
                    <a:lnTo>
                      <a:pt x="15" y="0"/>
                    </a:lnTo>
                    <a:lnTo>
                      <a:pt x="8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0395" name="Freeform 64"/>
              <p:cNvSpPr/>
              <p:nvPr/>
            </p:nvSpPr>
            <p:spPr bwMode="auto">
              <a:xfrm>
                <a:off x="4680" y="4230"/>
                <a:ext cx="188" cy="72"/>
              </a:xfrm>
              <a:custGeom>
                <a:avLst/>
                <a:gdLst>
                  <a:gd name="T0" fmla="*/ 1 w 376"/>
                  <a:gd name="T1" fmla="*/ 1 h 144"/>
                  <a:gd name="T2" fmla="*/ 1 w 376"/>
                  <a:gd name="T3" fmla="*/ 1 h 144"/>
                  <a:gd name="T4" fmla="*/ 1 w 376"/>
                  <a:gd name="T5" fmla="*/ 1 h 144"/>
                  <a:gd name="T6" fmla="*/ 1 w 376"/>
                  <a:gd name="T7" fmla="*/ 1 h 144"/>
                  <a:gd name="T8" fmla="*/ 1 w 376"/>
                  <a:gd name="T9" fmla="*/ 1 h 144"/>
                  <a:gd name="T10" fmla="*/ 1 w 376"/>
                  <a:gd name="T11" fmla="*/ 1 h 144"/>
                  <a:gd name="T12" fmla="*/ 1 w 376"/>
                  <a:gd name="T13" fmla="*/ 1 h 144"/>
                  <a:gd name="T14" fmla="*/ 1 w 376"/>
                  <a:gd name="T15" fmla="*/ 1 h 144"/>
                  <a:gd name="T16" fmla="*/ 1 w 376"/>
                  <a:gd name="T17" fmla="*/ 1 h 144"/>
                  <a:gd name="T18" fmla="*/ 1 w 376"/>
                  <a:gd name="T19" fmla="*/ 1 h 144"/>
                  <a:gd name="T20" fmla="*/ 1 w 376"/>
                  <a:gd name="T21" fmla="*/ 1 h 144"/>
                  <a:gd name="T22" fmla="*/ 1 w 376"/>
                  <a:gd name="T23" fmla="*/ 1 h 144"/>
                  <a:gd name="T24" fmla="*/ 1 w 376"/>
                  <a:gd name="T25" fmla="*/ 1 h 144"/>
                  <a:gd name="T26" fmla="*/ 1 w 376"/>
                  <a:gd name="T27" fmla="*/ 1 h 144"/>
                  <a:gd name="T28" fmla="*/ 1 w 376"/>
                  <a:gd name="T29" fmla="*/ 1 h 144"/>
                  <a:gd name="T30" fmla="*/ 1 w 376"/>
                  <a:gd name="T31" fmla="*/ 1 h 144"/>
                  <a:gd name="T32" fmla="*/ 1 w 376"/>
                  <a:gd name="T33" fmla="*/ 1 h 144"/>
                  <a:gd name="T34" fmla="*/ 1 w 376"/>
                  <a:gd name="T35" fmla="*/ 1 h 144"/>
                  <a:gd name="T36" fmla="*/ 1 w 376"/>
                  <a:gd name="T37" fmla="*/ 1 h 144"/>
                  <a:gd name="T38" fmla="*/ 1 w 376"/>
                  <a:gd name="T39" fmla="*/ 0 h 144"/>
                  <a:gd name="T40" fmla="*/ 1 w 376"/>
                  <a:gd name="T41" fmla="*/ 1 h 144"/>
                  <a:gd name="T42" fmla="*/ 1 w 376"/>
                  <a:gd name="T43" fmla="*/ 1 h 144"/>
                  <a:gd name="T44" fmla="*/ 1 w 376"/>
                  <a:gd name="T45" fmla="*/ 1 h 144"/>
                  <a:gd name="T46" fmla="*/ 1 w 376"/>
                  <a:gd name="T47" fmla="*/ 1 h 144"/>
                  <a:gd name="T48" fmla="*/ 0 w 376"/>
                  <a:gd name="T49" fmla="*/ 1 h 144"/>
                  <a:gd name="T50" fmla="*/ 1 w 376"/>
                  <a:gd name="T51" fmla="*/ 1 h 144"/>
                  <a:gd name="T52" fmla="*/ 1 w 376"/>
                  <a:gd name="T53" fmla="*/ 1 h 144"/>
                  <a:gd name="T54" fmla="*/ 1 w 376"/>
                  <a:gd name="T55" fmla="*/ 1 h 144"/>
                  <a:gd name="T56" fmla="*/ 1 w 376"/>
                  <a:gd name="T57" fmla="*/ 1 h 144"/>
                  <a:gd name="T58" fmla="*/ 1 w 376"/>
                  <a:gd name="T59" fmla="*/ 1 h 144"/>
                  <a:gd name="T60" fmla="*/ 1 w 376"/>
                  <a:gd name="T61" fmla="*/ 1 h 144"/>
                  <a:gd name="T62" fmla="*/ 1 w 376"/>
                  <a:gd name="T63" fmla="*/ 1 h 144"/>
                  <a:gd name="T64" fmla="*/ 1 w 376"/>
                  <a:gd name="T65" fmla="*/ 1 h 144"/>
                  <a:gd name="T66" fmla="*/ 1 w 376"/>
                  <a:gd name="T67" fmla="*/ 1 h 144"/>
                  <a:gd name="T68" fmla="*/ 1 w 376"/>
                  <a:gd name="T69" fmla="*/ 1 h 144"/>
                  <a:gd name="T70" fmla="*/ 1 w 376"/>
                  <a:gd name="T71" fmla="*/ 1 h 144"/>
                  <a:gd name="T72" fmla="*/ 1 w 376"/>
                  <a:gd name="T73" fmla="*/ 1 h 144"/>
                  <a:gd name="T74" fmla="*/ 1 w 376"/>
                  <a:gd name="T75" fmla="*/ 1 h 144"/>
                  <a:gd name="T76" fmla="*/ 1 w 376"/>
                  <a:gd name="T77" fmla="*/ 1 h 144"/>
                  <a:gd name="T78" fmla="*/ 1 w 376"/>
                  <a:gd name="T79" fmla="*/ 1 h 144"/>
                  <a:gd name="T80" fmla="*/ 1 w 376"/>
                  <a:gd name="T81" fmla="*/ 1 h 144"/>
                  <a:gd name="T82" fmla="*/ 1 w 376"/>
                  <a:gd name="T83" fmla="*/ 1 h 144"/>
                  <a:gd name="T84" fmla="*/ 1 w 376"/>
                  <a:gd name="T85" fmla="*/ 1 h 144"/>
                  <a:gd name="T86" fmla="*/ 1 w 376"/>
                  <a:gd name="T87" fmla="*/ 1 h 144"/>
                  <a:gd name="T88" fmla="*/ 1 w 376"/>
                  <a:gd name="T89" fmla="*/ 1 h 144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376" h="144">
                    <a:moveTo>
                      <a:pt x="340" y="144"/>
                    </a:moveTo>
                    <a:lnTo>
                      <a:pt x="344" y="141"/>
                    </a:lnTo>
                    <a:lnTo>
                      <a:pt x="349" y="137"/>
                    </a:lnTo>
                    <a:lnTo>
                      <a:pt x="353" y="134"/>
                    </a:lnTo>
                    <a:lnTo>
                      <a:pt x="358" y="130"/>
                    </a:lnTo>
                    <a:lnTo>
                      <a:pt x="363" y="127"/>
                    </a:lnTo>
                    <a:lnTo>
                      <a:pt x="367" y="122"/>
                    </a:lnTo>
                    <a:lnTo>
                      <a:pt x="372" y="119"/>
                    </a:lnTo>
                    <a:lnTo>
                      <a:pt x="376" y="114"/>
                    </a:lnTo>
                    <a:lnTo>
                      <a:pt x="358" y="95"/>
                    </a:lnTo>
                    <a:lnTo>
                      <a:pt x="337" y="76"/>
                    </a:lnTo>
                    <a:lnTo>
                      <a:pt x="314" y="60"/>
                    </a:lnTo>
                    <a:lnTo>
                      <a:pt x="291" y="46"/>
                    </a:lnTo>
                    <a:lnTo>
                      <a:pt x="266" y="34"/>
                    </a:lnTo>
                    <a:lnTo>
                      <a:pt x="239" y="23"/>
                    </a:lnTo>
                    <a:lnTo>
                      <a:pt x="213" y="15"/>
                    </a:lnTo>
                    <a:lnTo>
                      <a:pt x="186" y="9"/>
                    </a:lnTo>
                    <a:lnTo>
                      <a:pt x="160" y="5"/>
                    </a:lnTo>
                    <a:lnTo>
                      <a:pt x="133" y="1"/>
                    </a:lnTo>
                    <a:lnTo>
                      <a:pt x="108" y="0"/>
                    </a:lnTo>
                    <a:lnTo>
                      <a:pt x="83" y="1"/>
                    </a:lnTo>
                    <a:lnTo>
                      <a:pt x="60" y="4"/>
                    </a:lnTo>
                    <a:lnTo>
                      <a:pt x="38" y="7"/>
                    </a:lnTo>
                    <a:lnTo>
                      <a:pt x="17" y="13"/>
                    </a:lnTo>
                    <a:lnTo>
                      <a:pt x="0" y="20"/>
                    </a:lnTo>
                    <a:lnTo>
                      <a:pt x="4" y="32"/>
                    </a:lnTo>
                    <a:lnTo>
                      <a:pt x="9" y="45"/>
                    </a:lnTo>
                    <a:lnTo>
                      <a:pt x="15" y="58"/>
                    </a:lnTo>
                    <a:lnTo>
                      <a:pt x="21" y="69"/>
                    </a:lnTo>
                    <a:lnTo>
                      <a:pt x="40" y="60"/>
                    </a:lnTo>
                    <a:lnTo>
                      <a:pt x="61" y="54"/>
                    </a:lnTo>
                    <a:lnTo>
                      <a:pt x="83" y="50"/>
                    </a:lnTo>
                    <a:lnTo>
                      <a:pt x="106" y="47"/>
                    </a:lnTo>
                    <a:lnTo>
                      <a:pt x="128" y="47"/>
                    </a:lnTo>
                    <a:lnTo>
                      <a:pt x="151" y="49"/>
                    </a:lnTo>
                    <a:lnTo>
                      <a:pt x="174" y="52"/>
                    </a:lnTo>
                    <a:lnTo>
                      <a:pt x="197" y="58"/>
                    </a:lnTo>
                    <a:lnTo>
                      <a:pt x="219" y="65"/>
                    </a:lnTo>
                    <a:lnTo>
                      <a:pt x="241" y="73"/>
                    </a:lnTo>
                    <a:lnTo>
                      <a:pt x="261" y="82"/>
                    </a:lnTo>
                    <a:lnTo>
                      <a:pt x="280" y="92"/>
                    </a:lnTo>
                    <a:lnTo>
                      <a:pt x="298" y="104"/>
                    </a:lnTo>
                    <a:lnTo>
                      <a:pt x="314" y="117"/>
                    </a:lnTo>
                    <a:lnTo>
                      <a:pt x="328" y="130"/>
                    </a:lnTo>
                    <a:lnTo>
                      <a:pt x="340" y="144"/>
                    </a:lnTo>
                    <a:close/>
                  </a:path>
                </a:pathLst>
              </a:custGeom>
              <a:solidFill>
                <a:srgbClr val="D100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0396" name="Freeform 65"/>
              <p:cNvSpPr/>
              <p:nvPr/>
            </p:nvSpPr>
            <p:spPr bwMode="auto">
              <a:xfrm>
                <a:off x="3482" y="4271"/>
                <a:ext cx="1433" cy="69"/>
              </a:xfrm>
              <a:custGeom>
                <a:avLst/>
                <a:gdLst>
                  <a:gd name="T0" fmla="*/ 0 w 2868"/>
                  <a:gd name="T1" fmla="*/ 1 h 137"/>
                  <a:gd name="T2" fmla="*/ 0 w 2868"/>
                  <a:gd name="T3" fmla="*/ 0 h 137"/>
                  <a:gd name="T4" fmla="*/ 0 w 2868"/>
                  <a:gd name="T5" fmla="*/ 0 h 137"/>
                  <a:gd name="T6" fmla="*/ 0 w 2868"/>
                  <a:gd name="T7" fmla="*/ 1 h 137"/>
                  <a:gd name="T8" fmla="*/ 0 w 2868"/>
                  <a:gd name="T9" fmla="*/ 1 h 1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868" h="137">
                    <a:moveTo>
                      <a:pt x="2868" y="134"/>
                    </a:moveTo>
                    <a:lnTo>
                      <a:pt x="2868" y="0"/>
                    </a:lnTo>
                    <a:lnTo>
                      <a:pt x="0" y="0"/>
                    </a:lnTo>
                    <a:lnTo>
                      <a:pt x="7" y="137"/>
                    </a:lnTo>
                    <a:lnTo>
                      <a:pt x="2868" y="134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0397" name="Freeform 66"/>
              <p:cNvSpPr/>
              <p:nvPr/>
            </p:nvSpPr>
            <p:spPr bwMode="auto">
              <a:xfrm>
                <a:off x="3452" y="4178"/>
                <a:ext cx="202" cy="140"/>
              </a:xfrm>
              <a:custGeom>
                <a:avLst/>
                <a:gdLst>
                  <a:gd name="T0" fmla="*/ 1 w 404"/>
                  <a:gd name="T1" fmla="*/ 0 h 281"/>
                  <a:gd name="T2" fmla="*/ 1 w 404"/>
                  <a:gd name="T3" fmla="*/ 0 h 281"/>
                  <a:gd name="T4" fmla="*/ 1 w 404"/>
                  <a:gd name="T5" fmla="*/ 0 h 281"/>
                  <a:gd name="T6" fmla="*/ 1 w 404"/>
                  <a:gd name="T7" fmla="*/ 0 h 281"/>
                  <a:gd name="T8" fmla="*/ 1 w 404"/>
                  <a:gd name="T9" fmla="*/ 0 h 281"/>
                  <a:gd name="T10" fmla="*/ 1 w 404"/>
                  <a:gd name="T11" fmla="*/ 0 h 281"/>
                  <a:gd name="T12" fmla="*/ 1 w 404"/>
                  <a:gd name="T13" fmla="*/ 0 h 281"/>
                  <a:gd name="T14" fmla="*/ 1 w 404"/>
                  <a:gd name="T15" fmla="*/ 0 h 281"/>
                  <a:gd name="T16" fmla="*/ 1 w 404"/>
                  <a:gd name="T17" fmla="*/ 0 h 281"/>
                  <a:gd name="T18" fmla="*/ 1 w 404"/>
                  <a:gd name="T19" fmla="*/ 0 h 281"/>
                  <a:gd name="T20" fmla="*/ 1 w 404"/>
                  <a:gd name="T21" fmla="*/ 0 h 281"/>
                  <a:gd name="T22" fmla="*/ 1 w 404"/>
                  <a:gd name="T23" fmla="*/ 0 h 281"/>
                  <a:gd name="T24" fmla="*/ 1 w 404"/>
                  <a:gd name="T25" fmla="*/ 0 h 281"/>
                  <a:gd name="T26" fmla="*/ 1 w 404"/>
                  <a:gd name="T27" fmla="*/ 0 h 281"/>
                  <a:gd name="T28" fmla="*/ 1 w 404"/>
                  <a:gd name="T29" fmla="*/ 0 h 281"/>
                  <a:gd name="T30" fmla="*/ 1 w 404"/>
                  <a:gd name="T31" fmla="*/ 0 h 281"/>
                  <a:gd name="T32" fmla="*/ 1 w 404"/>
                  <a:gd name="T33" fmla="*/ 0 h 281"/>
                  <a:gd name="T34" fmla="*/ 1 w 404"/>
                  <a:gd name="T35" fmla="*/ 0 h 281"/>
                  <a:gd name="T36" fmla="*/ 1 w 404"/>
                  <a:gd name="T37" fmla="*/ 0 h 281"/>
                  <a:gd name="T38" fmla="*/ 1 w 404"/>
                  <a:gd name="T39" fmla="*/ 0 h 281"/>
                  <a:gd name="T40" fmla="*/ 1 w 404"/>
                  <a:gd name="T41" fmla="*/ 0 h 281"/>
                  <a:gd name="T42" fmla="*/ 1 w 404"/>
                  <a:gd name="T43" fmla="*/ 0 h 281"/>
                  <a:gd name="T44" fmla="*/ 1 w 404"/>
                  <a:gd name="T45" fmla="*/ 0 h 281"/>
                  <a:gd name="T46" fmla="*/ 1 w 404"/>
                  <a:gd name="T47" fmla="*/ 0 h 281"/>
                  <a:gd name="T48" fmla="*/ 1 w 404"/>
                  <a:gd name="T49" fmla="*/ 0 h 281"/>
                  <a:gd name="T50" fmla="*/ 1 w 404"/>
                  <a:gd name="T51" fmla="*/ 0 h 281"/>
                  <a:gd name="T52" fmla="*/ 1 w 404"/>
                  <a:gd name="T53" fmla="*/ 0 h 281"/>
                  <a:gd name="T54" fmla="*/ 1 w 404"/>
                  <a:gd name="T55" fmla="*/ 0 h 281"/>
                  <a:gd name="T56" fmla="*/ 1 w 404"/>
                  <a:gd name="T57" fmla="*/ 0 h 281"/>
                  <a:gd name="T58" fmla="*/ 1 w 404"/>
                  <a:gd name="T59" fmla="*/ 0 h 281"/>
                  <a:gd name="T60" fmla="*/ 1 w 404"/>
                  <a:gd name="T61" fmla="*/ 0 h 281"/>
                  <a:gd name="T62" fmla="*/ 1 w 404"/>
                  <a:gd name="T63" fmla="*/ 0 h 281"/>
                  <a:gd name="T64" fmla="*/ 1 w 404"/>
                  <a:gd name="T65" fmla="*/ 0 h 281"/>
                  <a:gd name="T66" fmla="*/ 1 w 404"/>
                  <a:gd name="T67" fmla="*/ 0 h 281"/>
                  <a:gd name="T68" fmla="*/ 1 w 404"/>
                  <a:gd name="T69" fmla="*/ 0 h 281"/>
                  <a:gd name="T70" fmla="*/ 1 w 404"/>
                  <a:gd name="T71" fmla="*/ 0 h 281"/>
                  <a:gd name="T72" fmla="*/ 1 w 404"/>
                  <a:gd name="T73" fmla="*/ 0 h 281"/>
                  <a:gd name="T74" fmla="*/ 1 w 404"/>
                  <a:gd name="T75" fmla="*/ 0 h 281"/>
                  <a:gd name="T76" fmla="*/ 1 w 404"/>
                  <a:gd name="T77" fmla="*/ 0 h 281"/>
                  <a:gd name="T78" fmla="*/ 1 w 404"/>
                  <a:gd name="T79" fmla="*/ 0 h 281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4" h="281">
                    <a:moveTo>
                      <a:pt x="339" y="270"/>
                    </a:moveTo>
                    <a:lnTo>
                      <a:pt x="323" y="270"/>
                    </a:lnTo>
                    <a:lnTo>
                      <a:pt x="306" y="271"/>
                    </a:lnTo>
                    <a:lnTo>
                      <a:pt x="290" y="271"/>
                    </a:lnTo>
                    <a:lnTo>
                      <a:pt x="274" y="271"/>
                    </a:lnTo>
                    <a:lnTo>
                      <a:pt x="258" y="273"/>
                    </a:lnTo>
                    <a:lnTo>
                      <a:pt x="241" y="273"/>
                    </a:lnTo>
                    <a:lnTo>
                      <a:pt x="225" y="274"/>
                    </a:lnTo>
                    <a:lnTo>
                      <a:pt x="209" y="274"/>
                    </a:lnTo>
                    <a:lnTo>
                      <a:pt x="194" y="275"/>
                    </a:lnTo>
                    <a:lnTo>
                      <a:pt x="178" y="276"/>
                    </a:lnTo>
                    <a:lnTo>
                      <a:pt x="163" y="276"/>
                    </a:lnTo>
                    <a:lnTo>
                      <a:pt x="148" y="277"/>
                    </a:lnTo>
                    <a:lnTo>
                      <a:pt x="133" y="278"/>
                    </a:lnTo>
                    <a:lnTo>
                      <a:pt x="118" y="279"/>
                    </a:lnTo>
                    <a:lnTo>
                      <a:pt x="103" y="279"/>
                    </a:lnTo>
                    <a:lnTo>
                      <a:pt x="89" y="281"/>
                    </a:lnTo>
                    <a:lnTo>
                      <a:pt x="86" y="258"/>
                    </a:lnTo>
                    <a:lnTo>
                      <a:pt x="80" y="233"/>
                    </a:lnTo>
                    <a:lnTo>
                      <a:pt x="72" y="209"/>
                    </a:lnTo>
                    <a:lnTo>
                      <a:pt x="62" y="185"/>
                    </a:lnTo>
                    <a:lnTo>
                      <a:pt x="49" y="163"/>
                    </a:lnTo>
                    <a:lnTo>
                      <a:pt x="34" y="142"/>
                    </a:lnTo>
                    <a:lnTo>
                      <a:pt x="18" y="125"/>
                    </a:lnTo>
                    <a:lnTo>
                      <a:pt x="0" y="112"/>
                    </a:lnTo>
                    <a:lnTo>
                      <a:pt x="20" y="118"/>
                    </a:lnTo>
                    <a:lnTo>
                      <a:pt x="40" y="127"/>
                    </a:lnTo>
                    <a:lnTo>
                      <a:pt x="57" y="139"/>
                    </a:lnTo>
                    <a:lnTo>
                      <a:pt x="73" y="155"/>
                    </a:lnTo>
                    <a:lnTo>
                      <a:pt x="89" y="173"/>
                    </a:lnTo>
                    <a:lnTo>
                      <a:pt x="103" y="196"/>
                    </a:lnTo>
                    <a:lnTo>
                      <a:pt x="118" y="223"/>
                    </a:lnTo>
                    <a:lnTo>
                      <a:pt x="133" y="254"/>
                    </a:lnTo>
                    <a:lnTo>
                      <a:pt x="140" y="223"/>
                    </a:lnTo>
                    <a:lnTo>
                      <a:pt x="142" y="188"/>
                    </a:lnTo>
                    <a:lnTo>
                      <a:pt x="142" y="153"/>
                    </a:lnTo>
                    <a:lnTo>
                      <a:pt x="139" y="116"/>
                    </a:lnTo>
                    <a:lnTo>
                      <a:pt x="133" y="81"/>
                    </a:lnTo>
                    <a:lnTo>
                      <a:pt x="125" y="50"/>
                    </a:lnTo>
                    <a:lnTo>
                      <a:pt x="115" y="23"/>
                    </a:lnTo>
                    <a:lnTo>
                      <a:pt x="102" y="5"/>
                    </a:lnTo>
                    <a:lnTo>
                      <a:pt x="121" y="18"/>
                    </a:lnTo>
                    <a:lnTo>
                      <a:pt x="140" y="34"/>
                    </a:lnTo>
                    <a:lnTo>
                      <a:pt x="157" y="53"/>
                    </a:lnTo>
                    <a:lnTo>
                      <a:pt x="174" y="78"/>
                    </a:lnTo>
                    <a:lnTo>
                      <a:pt x="188" y="106"/>
                    </a:lnTo>
                    <a:lnTo>
                      <a:pt x="201" y="141"/>
                    </a:lnTo>
                    <a:lnTo>
                      <a:pt x="212" y="183"/>
                    </a:lnTo>
                    <a:lnTo>
                      <a:pt x="218" y="231"/>
                    </a:lnTo>
                    <a:lnTo>
                      <a:pt x="229" y="208"/>
                    </a:lnTo>
                    <a:lnTo>
                      <a:pt x="237" y="183"/>
                    </a:lnTo>
                    <a:lnTo>
                      <a:pt x="243" y="154"/>
                    </a:lnTo>
                    <a:lnTo>
                      <a:pt x="245" y="124"/>
                    </a:lnTo>
                    <a:lnTo>
                      <a:pt x="245" y="93"/>
                    </a:lnTo>
                    <a:lnTo>
                      <a:pt x="241" y="62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0" y="30"/>
                    </a:lnTo>
                    <a:lnTo>
                      <a:pt x="255" y="57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8" y="128"/>
                    </a:lnTo>
                    <a:lnTo>
                      <a:pt x="294" y="151"/>
                    </a:lnTo>
                    <a:lnTo>
                      <a:pt x="298" y="173"/>
                    </a:lnTo>
                    <a:lnTo>
                      <a:pt x="299" y="195"/>
                    </a:lnTo>
                    <a:lnTo>
                      <a:pt x="312" y="173"/>
                    </a:lnTo>
                    <a:lnTo>
                      <a:pt x="326" y="148"/>
                    </a:lnTo>
                    <a:lnTo>
                      <a:pt x="340" y="121"/>
                    </a:lnTo>
                    <a:lnTo>
                      <a:pt x="354" y="94"/>
                    </a:lnTo>
                    <a:lnTo>
                      <a:pt x="366" y="67"/>
                    </a:lnTo>
                    <a:lnTo>
                      <a:pt x="375" y="42"/>
                    </a:lnTo>
                    <a:lnTo>
                      <a:pt x="382" y="20"/>
                    </a:lnTo>
                    <a:lnTo>
                      <a:pt x="384" y="3"/>
                    </a:lnTo>
                    <a:lnTo>
                      <a:pt x="392" y="27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4" y="112"/>
                    </a:lnTo>
                    <a:lnTo>
                      <a:pt x="398" y="146"/>
                    </a:lnTo>
                    <a:lnTo>
                      <a:pt x="388" y="184"/>
                    </a:lnTo>
                    <a:lnTo>
                      <a:pt x="368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0398" name="Freeform 67"/>
              <p:cNvSpPr/>
              <p:nvPr/>
            </p:nvSpPr>
            <p:spPr bwMode="auto">
              <a:xfrm>
                <a:off x="4880" y="4200"/>
                <a:ext cx="51" cy="71"/>
              </a:xfrm>
              <a:custGeom>
                <a:avLst/>
                <a:gdLst>
                  <a:gd name="T0" fmla="*/ 1 w 102"/>
                  <a:gd name="T1" fmla="*/ 1 h 142"/>
                  <a:gd name="T2" fmla="*/ 0 w 102"/>
                  <a:gd name="T3" fmla="*/ 1 h 142"/>
                  <a:gd name="T4" fmla="*/ 1 w 102"/>
                  <a:gd name="T5" fmla="*/ 1 h 142"/>
                  <a:gd name="T6" fmla="*/ 1 w 102"/>
                  <a:gd name="T7" fmla="*/ 1 h 142"/>
                  <a:gd name="T8" fmla="*/ 1 w 102"/>
                  <a:gd name="T9" fmla="*/ 1 h 142"/>
                  <a:gd name="T10" fmla="*/ 1 w 102"/>
                  <a:gd name="T11" fmla="*/ 1 h 142"/>
                  <a:gd name="T12" fmla="*/ 1 w 102"/>
                  <a:gd name="T13" fmla="*/ 1 h 142"/>
                  <a:gd name="T14" fmla="*/ 1 w 102"/>
                  <a:gd name="T15" fmla="*/ 1 h 142"/>
                  <a:gd name="T16" fmla="*/ 1 w 102"/>
                  <a:gd name="T17" fmla="*/ 1 h 142"/>
                  <a:gd name="T18" fmla="*/ 1 w 102"/>
                  <a:gd name="T19" fmla="*/ 0 h 142"/>
                  <a:gd name="T20" fmla="*/ 1 w 102"/>
                  <a:gd name="T21" fmla="*/ 1 h 142"/>
                  <a:gd name="T22" fmla="*/ 1 w 102"/>
                  <a:gd name="T23" fmla="*/ 1 h 142"/>
                  <a:gd name="T24" fmla="*/ 1 w 102"/>
                  <a:gd name="T25" fmla="*/ 1 h 142"/>
                  <a:gd name="T26" fmla="*/ 1 w 102"/>
                  <a:gd name="T27" fmla="*/ 1 h 14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2" h="142">
                    <a:moveTo>
                      <a:pt x="71" y="142"/>
                    </a:moveTo>
                    <a:lnTo>
                      <a:pt x="0" y="142"/>
                    </a:lnTo>
                    <a:lnTo>
                      <a:pt x="6" y="123"/>
                    </a:lnTo>
                    <a:lnTo>
                      <a:pt x="16" y="102"/>
                    </a:lnTo>
                    <a:lnTo>
                      <a:pt x="27" y="82"/>
                    </a:lnTo>
                    <a:lnTo>
                      <a:pt x="41" y="61"/>
                    </a:lnTo>
                    <a:lnTo>
                      <a:pt x="56" y="43"/>
                    </a:lnTo>
                    <a:lnTo>
                      <a:pt x="71" y="26"/>
                    </a:lnTo>
                    <a:lnTo>
                      <a:pt x="87" y="12"/>
                    </a:lnTo>
                    <a:lnTo>
                      <a:pt x="102" y="0"/>
                    </a:lnTo>
                    <a:lnTo>
                      <a:pt x="84" y="41"/>
                    </a:lnTo>
                    <a:lnTo>
                      <a:pt x="74" y="78"/>
                    </a:lnTo>
                    <a:lnTo>
                      <a:pt x="71" y="112"/>
                    </a:lnTo>
                    <a:lnTo>
                      <a:pt x="71" y="14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0399" name="Freeform 68"/>
              <p:cNvSpPr/>
              <p:nvPr/>
            </p:nvSpPr>
            <p:spPr bwMode="auto">
              <a:xfrm>
                <a:off x="3666" y="4127"/>
                <a:ext cx="558" cy="206"/>
              </a:xfrm>
              <a:custGeom>
                <a:avLst/>
                <a:gdLst>
                  <a:gd name="T0" fmla="*/ 0 w 1117"/>
                  <a:gd name="T1" fmla="*/ 1 h 412"/>
                  <a:gd name="T2" fmla="*/ 0 w 1117"/>
                  <a:gd name="T3" fmla="*/ 1 h 412"/>
                  <a:gd name="T4" fmla="*/ 0 w 1117"/>
                  <a:gd name="T5" fmla="*/ 1 h 412"/>
                  <a:gd name="T6" fmla="*/ 0 w 1117"/>
                  <a:gd name="T7" fmla="*/ 1 h 412"/>
                  <a:gd name="T8" fmla="*/ 0 w 1117"/>
                  <a:gd name="T9" fmla="*/ 1 h 412"/>
                  <a:gd name="T10" fmla="*/ 0 w 1117"/>
                  <a:gd name="T11" fmla="*/ 1 h 412"/>
                  <a:gd name="T12" fmla="*/ 0 w 1117"/>
                  <a:gd name="T13" fmla="*/ 1 h 412"/>
                  <a:gd name="T14" fmla="*/ 0 w 1117"/>
                  <a:gd name="T15" fmla="*/ 1 h 412"/>
                  <a:gd name="T16" fmla="*/ 0 w 1117"/>
                  <a:gd name="T17" fmla="*/ 1 h 412"/>
                  <a:gd name="T18" fmla="*/ 0 w 1117"/>
                  <a:gd name="T19" fmla="*/ 1 h 412"/>
                  <a:gd name="T20" fmla="*/ 0 w 1117"/>
                  <a:gd name="T21" fmla="*/ 1 h 412"/>
                  <a:gd name="T22" fmla="*/ 0 w 1117"/>
                  <a:gd name="T23" fmla="*/ 1 h 412"/>
                  <a:gd name="T24" fmla="*/ 0 w 1117"/>
                  <a:gd name="T25" fmla="*/ 1 h 412"/>
                  <a:gd name="T26" fmla="*/ 0 w 1117"/>
                  <a:gd name="T27" fmla="*/ 1 h 412"/>
                  <a:gd name="T28" fmla="*/ 0 w 1117"/>
                  <a:gd name="T29" fmla="*/ 1 h 412"/>
                  <a:gd name="T30" fmla="*/ 0 w 1117"/>
                  <a:gd name="T31" fmla="*/ 1 h 412"/>
                  <a:gd name="T32" fmla="*/ 0 w 1117"/>
                  <a:gd name="T33" fmla="*/ 1 h 412"/>
                  <a:gd name="T34" fmla="*/ 0 w 1117"/>
                  <a:gd name="T35" fmla="*/ 1 h 412"/>
                  <a:gd name="T36" fmla="*/ 0 w 1117"/>
                  <a:gd name="T37" fmla="*/ 1 h 412"/>
                  <a:gd name="T38" fmla="*/ 0 w 1117"/>
                  <a:gd name="T39" fmla="*/ 1 h 412"/>
                  <a:gd name="T40" fmla="*/ 0 w 1117"/>
                  <a:gd name="T41" fmla="*/ 1 h 412"/>
                  <a:gd name="T42" fmla="*/ 0 w 1117"/>
                  <a:gd name="T43" fmla="*/ 1 h 412"/>
                  <a:gd name="T44" fmla="*/ 0 w 1117"/>
                  <a:gd name="T45" fmla="*/ 1 h 412"/>
                  <a:gd name="T46" fmla="*/ 0 w 1117"/>
                  <a:gd name="T47" fmla="*/ 1 h 412"/>
                  <a:gd name="T48" fmla="*/ 0 w 1117"/>
                  <a:gd name="T49" fmla="*/ 1 h 412"/>
                  <a:gd name="T50" fmla="*/ 0 w 1117"/>
                  <a:gd name="T51" fmla="*/ 1 h 412"/>
                  <a:gd name="T52" fmla="*/ 0 w 1117"/>
                  <a:gd name="T53" fmla="*/ 1 h 412"/>
                  <a:gd name="T54" fmla="*/ 0 w 1117"/>
                  <a:gd name="T55" fmla="*/ 1 h 412"/>
                  <a:gd name="T56" fmla="*/ 0 w 1117"/>
                  <a:gd name="T57" fmla="*/ 1 h 412"/>
                  <a:gd name="T58" fmla="*/ 0 w 1117"/>
                  <a:gd name="T59" fmla="*/ 1 h 412"/>
                  <a:gd name="T60" fmla="*/ 0 w 1117"/>
                  <a:gd name="T61" fmla="*/ 1 h 412"/>
                  <a:gd name="T62" fmla="*/ 0 w 1117"/>
                  <a:gd name="T63" fmla="*/ 1 h 412"/>
                  <a:gd name="T64" fmla="*/ 0 w 1117"/>
                  <a:gd name="T65" fmla="*/ 0 h 412"/>
                  <a:gd name="T66" fmla="*/ 0 w 1117"/>
                  <a:gd name="T67" fmla="*/ 1 h 412"/>
                  <a:gd name="T68" fmla="*/ 0 w 1117"/>
                  <a:gd name="T69" fmla="*/ 1 h 412"/>
                  <a:gd name="T70" fmla="*/ 0 w 1117"/>
                  <a:gd name="T71" fmla="*/ 1 h 412"/>
                  <a:gd name="T72" fmla="*/ 0 w 1117"/>
                  <a:gd name="T73" fmla="*/ 1 h 412"/>
                  <a:gd name="T74" fmla="*/ 0 w 1117"/>
                  <a:gd name="T75" fmla="*/ 1 h 412"/>
                  <a:gd name="T76" fmla="*/ 0 w 1117"/>
                  <a:gd name="T77" fmla="*/ 1 h 412"/>
                  <a:gd name="T78" fmla="*/ 0 w 1117"/>
                  <a:gd name="T79" fmla="*/ 1 h 412"/>
                  <a:gd name="T80" fmla="*/ 0 w 1117"/>
                  <a:gd name="T81" fmla="*/ 1 h 412"/>
                  <a:gd name="T82" fmla="*/ 0 w 1117"/>
                  <a:gd name="T83" fmla="*/ 1 h 412"/>
                  <a:gd name="T84" fmla="*/ 0 w 1117"/>
                  <a:gd name="T85" fmla="*/ 1 h 412"/>
                  <a:gd name="T86" fmla="*/ 0 w 1117"/>
                  <a:gd name="T87" fmla="*/ 1 h 412"/>
                  <a:gd name="T88" fmla="*/ 0 w 1117"/>
                  <a:gd name="T89" fmla="*/ 1 h 412"/>
                  <a:gd name="T90" fmla="*/ 0 w 1117"/>
                  <a:gd name="T91" fmla="*/ 1 h 412"/>
                  <a:gd name="T92" fmla="*/ 0 w 1117"/>
                  <a:gd name="T93" fmla="*/ 1 h 412"/>
                  <a:gd name="T94" fmla="*/ 0 w 1117"/>
                  <a:gd name="T95" fmla="*/ 1 h 412"/>
                  <a:gd name="T96" fmla="*/ 0 w 1117"/>
                  <a:gd name="T97" fmla="*/ 1 h 412"/>
                  <a:gd name="T98" fmla="*/ 0 w 1117"/>
                  <a:gd name="T99" fmla="*/ 1 h 412"/>
                  <a:gd name="T100" fmla="*/ 0 w 1117"/>
                  <a:gd name="T101" fmla="*/ 1 h 412"/>
                  <a:gd name="T102" fmla="*/ 0 w 1117"/>
                  <a:gd name="T103" fmla="*/ 1 h 412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1117" h="412">
                    <a:moveTo>
                      <a:pt x="1093" y="212"/>
                    </a:moveTo>
                    <a:lnTo>
                      <a:pt x="1073" y="229"/>
                    </a:lnTo>
                    <a:lnTo>
                      <a:pt x="1052" y="248"/>
                    </a:lnTo>
                    <a:lnTo>
                      <a:pt x="1032" y="265"/>
                    </a:lnTo>
                    <a:lnTo>
                      <a:pt x="1011" y="284"/>
                    </a:lnTo>
                    <a:lnTo>
                      <a:pt x="990" y="301"/>
                    </a:lnTo>
                    <a:lnTo>
                      <a:pt x="971" y="317"/>
                    </a:lnTo>
                    <a:lnTo>
                      <a:pt x="951" y="334"/>
                    </a:lnTo>
                    <a:lnTo>
                      <a:pt x="934" y="349"/>
                    </a:lnTo>
                    <a:lnTo>
                      <a:pt x="917" y="363"/>
                    </a:lnTo>
                    <a:lnTo>
                      <a:pt x="900" y="376"/>
                    </a:lnTo>
                    <a:lnTo>
                      <a:pt x="888" y="387"/>
                    </a:lnTo>
                    <a:lnTo>
                      <a:pt x="876" y="397"/>
                    </a:lnTo>
                    <a:lnTo>
                      <a:pt x="867" y="403"/>
                    </a:lnTo>
                    <a:lnTo>
                      <a:pt x="860" y="409"/>
                    </a:lnTo>
                    <a:lnTo>
                      <a:pt x="857" y="412"/>
                    </a:lnTo>
                    <a:lnTo>
                      <a:pt x="826" y="410"/>
                    </a:lnTo>
                    <a:lnTo>
                      <a:pt x="791" y="409"/>
                    </a:lnTo>
                    <a:lnTo>
                      <a:pt x="753" y="408"/>
                    </a:lnTo>
                    <a:lnTo>
                      <a:pt x="714" y="406"/>
                    </a:lnTo>
                    <a:lnTo>
                      <a:pt x="672" y="403"/>
                    </a:lnTo>
                    <a:lnTo>
                      <a:pt x="630" y="401"/>
                    </a:lnTo>
                    <a:lnTo>
                      <a:pt x="587" y="399"/>
                    </a:lnTo>
                    <a:lnTo>
                      <a:pt x="542" y="395"/>
                    </a:lnTo>
                    <a:lnTo>
                      <a:pt x="499" y="393"/>
                    </a:lnTo>
                    <a:lnTo>
                      <a:pt x="455" y="391"/>
                    </a:lnTo>
                    <a:lnTo>
                      <a:pt x="412" y="387"/>
                    </a:lnTo>
                    <a:lnTo>
                      <a:pt x="371" y="385"/>
                    </a:lnTo>
                    <a:lnTo>
                      <a:pt x="330" y="383"/>
                    </a:lnTo>
                    <a:lnTo>
                      <a:pt x="292" y="380"/>
                    </a:lnTo>
                    <a:lnTo>
                      <a:pt x="257" y="378"/>
                    </a:lnTo>
                    <a:lnTo>
                      <a:pt x="224" y="377"/>
                    </a:lnTo>
                    <a:lnTo>
                      <a:pt x="209" y="376"/>
                    </a:lnTo>
                    <a:lnTo>
                      <a:pt x="193" y="376"/>
                    </a:lnTo>
                    <a:lnTo>
                      <a:pt x="178" y="375"/>
                    </a:lnTo>
                    <a:lnTo>
                      <a:pt x="162" y="375"/>
                    </a:lnTo>
                    <a:lnTo>
                      <a:pt x="147" y="374"/>
                    </a:lnTo>
                    <a:lnTo>
                      <a:pt x="131" y="374"/>
                    </a:lnTo>
                    <a:lnTo>
                      <a:pt x="116" y="372"/>
                    </a:lnTo>
                    <a:lnTo>
                      <a:pt x="101" y="372"/>
                    </a:lnTo>
                    <a:lnTo>
                      <a:pt x="80" y="334"/>
                    </a:lnTo>
                    <a:lnTo>
                      <a:pt x="63" y="289"/>
                    </a:lnTo>
                    <a:lnTo>
                      <a:pt x="48" y="241"/>
                    </a:lnTo>
                    <a:lnTo>
                      <a:pt x="36" y="190"/>
                    </a:lnTo>
                    <a:lnTo>
                      <a:pt x="24" y="142"/>
                    </a:lnTo>
                    <a:lnTo>
                      <a:pt x="15" y="97"/>
                    </a:lnTo>
                    <a:lnTo>
                      <a:pt x="7" y="58"/>
                    </a:lnTo>
                    <a:lnTo>
                      <a:pt x="0" y="28"/>
                    </a:lnTo>
                    <a:lnTo>
                      <a:pt x="11" y="62"/>
                    </a:lnTo>
                    <a:lnTo>
                      <a:pt x="25" y="100"/>
                    </a:lnTo>
                    <a:lnTo>
                      <a:pt x="41" y="141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4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1" y="284"/>
                    </a:lnTo>
                    <a:lnTo>
                      <a:pt x="138" y="257"/>
                    </a:lnTo>
                    <a:lnTo>
                      <a:pt x="146" y="234"/>
                    </a:lnTo>
                    <a:lnTo>
                      <a:pt x="156" y="211"/>
                    </a:lnTo>
                    <a:lnTo>
                      <a:pt x="169" y="191"/>
                    </a:lnTo>
                    <a:lnTo>
                      <a:pt x="184" y="172"/>
                    </a:lnTo>
                    <a:lnTo>
                      <a:pt x="204" y="153"/>
                    </a:lnTo>
                    <a:lnTo>
                      <a:pt x="227" y="136"/>
                    </a:lnTo>
                    <a:lnTo>
                      <a:pt x="214" y="158"/>
                    </a:lnTo>
                    <a:lnTo>
                      <a:pt x="201" y="184"/>
                    </a:lnTo>
                    <a:lnTo>
                      <a:pt x="191" y="216"/>
                    </a:lnTo>
                    <a:lnTo>
                      <a:pt x="184" y="248"/>
                    </a:lnTo>
                    <a:lnTo>
                      <a:pt x="182" y="281"/>
                    </a:lnTo>
                    <a:lnTo>
                      <a:pt x="188" y="314"/>
                    </a:lnTo>
                    <a:lnTo>
                      <a:pt x="200" y="344"/>
                    </a:lnTo>
                    <a:lnTo>
                      <a:pt x="224" y="370"/>
                    </a:lnTo>
                    <a:lnTo>
                      <a:pt x="250" y="344"/>
                    </a:lnTo>
                    <a:lnTo>
                      <a:pt x="270" y="305"/>
                    </a:lnTo>
                    <a:lnTo>
                      <a:pt x="284" y="261"/>
                    </a:lnTo>
                    <a:lnTo>
                      <a:pt x="291" y="211"/>
                    </a:lnTo>
                    <a:lnTo>
                      <a:pt x="290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7" y="8"/>
                    </a:lnTo>
                    <a:lnTo>
                      <a:pt x="261" y="35"/>
                    </a:lnTo>
                    <a:lnTo>
                      <a:pt x="282" y="63"/>
                    </a:lnTo>
                    <a:lnTo>
                      <a:pt x="299" y="96"/>
                    </a:lnTo>
                    <a:lnTo>
                      <a:pt x="314" y="130"/>
                    </a:lnTo>
                    <a:lnTo>
                      <a:pt x="326" y="168"/>
                    </a:lnTo>
                    <a:lnTo>
                      <a:pt x="334" y="211"/>
                    </a:lnTo>
                    <a:lnTo>
                      <a:pt x="340" y="258"/>
                    </a:lnTo>
                    <a:lnTo>
                      <a:pt x="341" y="309"/>
                    </a:lnTo>
                    <a:lnTo>
                      <a:pt x="355" y="288"/>
                    </a:lnTo>
                    <a:lnTo>
                      <a:pt x="371" y="266"/>
                    </a:lnTo>
                    <a:lnTo>
                      <a:pt x="389" y="244"/>
                    </a:lnTo>
                    <a:lnTo>
                      <a:pt x="409" y="222"/>
                    </a:lnTo>
                    <a:lnTo>
                      <a:pt x="429" y="203"/>
                    </a:lnTo>
                    <a:lnTo>
                      <a:pt x="450" y="184"/>
                    </a:lnTo>
                    <a:lnTo>
                      <a:pt x="471" y="171"/>
                    </a:lnTo>
                    <a:lnTo>
                      <a:pt x="492" y="160"/>
                    </a:lnTo>
                    <a:lnTo>
                      <a:pt x="482" y="180"/>
                    </a:lnTo>
                    <a:lnTo>
                      <a:pt x="469" y="203"/>
                    </a:lnTo>
                    <a:lnTo>
                      <a:pt x="451" y="227"/>
                    </a:lnTo>
                    <a:lnTo>
                      <a:pt x="433" y="251"/>
                    </a:lnTo>
                    <a:lnTo>
                      <a:pt x="416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1" y="334"/>
                    </a:lnTo>
                    <a:lnTo>
                      <a:pt x="388" y="339"/>
                    </a:lnTo>
                    <a:lnTo>
                      <a:pt x="397" y="344"/>
                    </a:lnTo>
                    <a:lnTo>
                      <a:pt x="408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3" y="360"/>
                    </a:lnTo>
                    <a:lnTo>
                      <a:pt x="457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3"/>
                    </a:lnTo>
                    <a:lnTo>
                      <a:pt x="374" y="66"/>
                    </a:lnTo>
                    <a:lnTo>
                      <a:pt x="345" y="36"/>
                    </a:lnTo>
                    <a:lnTo>
                      <a:pt x="374" y="58"/>
                    </a:lnTo>
                    <a:lnTo>
                      <a:pt x="399" y="79"/>
                    </a:lnTo>
                    <a:lnTo>
                      <a:pt x="423" y="103"/>
                    </a:lnTo>
                    <a:lnTo>
                      <a:pt x="443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3" y="10"/>
                    </a:lnTo>
                    <a:lnTo>
                      <a:pt x="489" y="39"/>
                    </a:lnTo>
                    <a:lnTo>
                      <a:pt x="505" y="71"/>
                    </a:lnTo>
                    <a:lnTo>
                      <a:pt x="519" y="106"/>
                    </a:lnTo>
                    <a:lnTo>
                      <a:pt x="531" y="145"/>
                    </a:lnTo>
                    <a:lnTo>
                      <a:pt x="539" y="189"/>
                    </a:lnTo>
                    <a:lnTo>
                      <a:pt x="541" y="236"/>
                    </a:lnTo>
                    <a:lnTo>
                      <a:pt x="538" y="290"/>
                    </a:lnTo>
                    <a:lnTo>
                      <a:pt x="526" y="349"/>
                    </a:lnTo>
                    <a:lnTo>
                      <a:pt x="553" y="322"/>
                    </a:lnTo>
                    <a:lnTo>
                      <a:pt x="576" y="288"/>
                    </a:lnTo>
                    <a:lnTo>
                      <a:pt x="594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2" y="126"/>
                    </a:lnTo>
                    <a:lnTo>
                      <a:pt x="584" y="84"/>
                    </a:lnTo>
                    <a:lnTo>
                      <a:pt x="551" y="44"/>
                    </a:lnTo>
                    <a:lnTo>
                      <a:pt x="566" y="52"/>
                    </a:lnTo>
                    <a:lnTo>
                      <a:pt x="581" y="60"/>
                    </a:lnTo>
                    <a:lnTo>
                      <a:pt x="596" y="69"/>
                    </a:lnTo>
                    <a:lnTo>
                      <a:pt x="610" y="82"/>
                    </a:lnTo>
                    <a:lnTo>
                      <a:pt x="622" y="96"/>
                    </a:lnTo>
                    <a:lnTo>
                      <a:pt x="632" y="113"/>
                    </a:lnTo>
                    <a:lnTo>
                      <a:pt x="641" y="134"/>
                    </a:lnTo>
                    <a:lnTo>
                      <a:pt x="647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8" y="32"/>
                    </a:lnTo>
                    <a:lnTo>
                      <a:pt x="645" y="0"/>
                    </a:lnTo>
                    <a:lnTo>
                      <a:pt x="655" y="38"/>
                    </a:lnTo>
                    <a:lnTo>
                      <a:pt x="661" y="82"/>
                    </a:lnTo>
                    <a:lnTo>
                      <a:pt x="662" y="129"/>
                    </a:lnTo>
                    <a:lnTo>
                      <a:pt x="660" y="179"/>
                    </a:lnTo>
                    <a:lnTo>
                      <a:pt x="652" y="228"/>
                    </a:lnTo>
                    <a:lnTo>
                      <a:pt x="641" y="277"/>
                    </a:lnTo>
                    <a:lnTo>
                      <a:pt x="626" y="320"/>
                    </a:lnTo>
                    <a:lnTo>
                      <a:pt x="609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79" y="255"/>
                    </a:lnTo>
                    <a:lnTo>
                      <a:pt x="697" y="212"/>
                    </a:lnTo>
                    <a:lnTo>
                      <a:pt x="712" y="167"/>
                    </a:lnTo>
                    <a:lnTo>
                      <a:pt x="722" y="122"/>
                    </a:lnTo>
                    <a:lnTo>
                      <a:pt x="730" y="77"/>
                    </a:lnTo>
                    <a:lnTo>
                      <a:pt x="733" y="33"/>
                    </a:lnTo>
                    <a:lnTo>
                      <a:pt x="742" y="88"/>
                    </a:lnTo>
                    <a:lnTo>
                      <a:pt x="746" y="148"/>
                    </a:lnTo>
                    <a:lnTo>
                      <a:pt x="743" y="210"/>
                    </a:lnTo>
                    <a:lnTo>
                      <a:pt x="730" y="269"/>
                    </a:lnTo>
                    <a:lnTo>
                      <a:pt x="743" y="252"/>
                    </a:lnTo>
                    <a:lnTo>
                      <a:pt x="756" y="232"/>
                    </a:lnTo>
                    <a:lnTo>
                      <a:pt x="770" y="206"/>
                    </a:lnTo>
                    <a:lnTo>
                      <a:pt x="784" y="181"/>
                    </a:lnTo>
                    <a:lnTo>
                      <a:pt x="797" y="154"/>
                    </a:lnTo>
                    <a:lnTo>
                      <a:pt x="808" y="130"/>
                    </a:lnTo>
                    <a:lnTo>
                      <a:pt x="816" y="109"/>
                    </a:lnTo>
                    <a:lnTo>
                      <a:pt x="821" y="93"/>
                    </a:lnTo>
                    <a:lnTo>
                      <a:pt x="819" y="118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4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6" y="295"/>
                    </a:lnTo>
                    <a:lnTo>
                      <a:pt x="725" y="324"/>
                    </a:lnTo>
                    <a:lnTo>
                      <a:pt x="752" y="307"/>
                    </a:lnTo>
                    <a:lnTo>
                      <a:pt x="777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69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0" y="166"/>
                    </a:lnTo>
                    <a:lnTo>
                      <a:pt x="882" y="194"/>
                    </a:lnTo>
                    <a:lnTo>
                      <a:pt x="873" y="220"/>
                    </a:lnTo>
                    <a:lnTo>
                      <a:pt x="861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35" y="308"/>
                    </a:lnTo>
                    <a:lnTo>
                      <a:pt x="850" y="297"/>
                    </a:lnTo>
                    <a:lnTo>
                      <a:pt x="866" y="284"/>
                    </a:lnTo>
                    <a:lnTo>
                      <a:pt x="882" y="269"/>
                    </a:lnTo>
                    <a:lnTo>
                      <a:pt x="897" y="252"/>
                    </a:lnTo>
                    <a:lnTo>
                      <a:pt x="912" y="234"/>
                    </a:lnTo>
                    <a:lnTo>
                      <a:pt x="927" y="216"/>
                    </a:lnTo>
                    <a:lnTo>
                      <a:pt x="941" y="195"/>
                    </a:lnTo>
                    <a:lnTo>
                      <a:pt x="955" y="174"/>
                    </a:lnTo>
                    <a:lnTo>
                      <a:pt x="967" y="153"/>
                    </a:lnTo>
                    <a:lnTo>
                      <a:pt x="979" y="133"/>
                    </a:lnTo>
                    <a:lnTo>
                      <a:pt x="990" y="112"/>
                    </a:lnTo>
                    <a:lnTo>
                      <a:pt x="999" y="91"/>
                    </a:lnTo>
                    <a:lnTo>
                      <a:pt x="1008" y="70"/>
                    </a:lnTo>
                    <a:lnTo>
                      <a:pt x="1014" y="52"/>
                    </a:lnTo>
                    <a:lnTo>
                      <a:pt x="1020" y="33"/>
                    </a:lnTo>
                    <a:lnTo>
                      <a:pt x="1012" y="71"/>
                    </a:lnTo>
                    <a:lnTo>
                      <a:pt x="1004" y="107"/>
                    </a:lnTo>
                    <a:lnTo>
                      <a:pt x="994" y="141"/>
                    </a:lnTo>
                    <a:lnTo>
                      <a:pt x="983" y="173"/>
                    </a:lnTo>
                    <a:lnTo>
                      <a:pt x="968" y="206"/>
                    </a:lnTo>
                    <a:lnTo>
                      <a:pt x="950" y="242"/>
                    </a:lnTo>
                    <a:lnTo>
                      <a:pt x="927" y="279"/>
                    </a:lnTo>
                    <a:lnTo>
                      <a:pt x="897" y="322"/>
                    </a:lnTo>
                    <a:lnTo>
                      <a:pt x="910" y="314"/>
                    </a:lnTo>
                    <a:lnTo>
                      <a:pt x="925" y="304"/>
                    </a:lnTo>
                    <a:lnTo>
                      <a:pt x="940" y="294"/>
                    </a:lnTo>
                    <a:lnTo>
                      <a:pt x="956" y="282"/>
                    </a:lnTo>
                    <a:lnTo>
                      <a:pt x="972" y="270"/>
                    </a:lnTo>
                    <a:lnTo>
                      <a:pt x="988" y="257"/>
                    </a:lnTo>
                    <a:lnTo>
                      <a:pt x="1005" y="243"/>
                    </a:lnTo>
                    <a:lnTo>
                      <a:pt x="1021" y="228"/>
                    </a:lnTo>
                    <a:lnTo>
                      <a:pt x="1037" y="213"/>
                    </a:lnTo>
                    <a:lnTo>
                      <a:pt x="1052" y="197"/>
                    </a:lnTo>
                    <a:lnTo>
                      <a:pt x="1067" y="182"/>
                    </a:lnTo>
                    <a:lnTo>
                      <a:pt x="1080" y="166"/>
                    </a:lnTo>
                    <a:lnTo>
                      <a:pt x="1092" y="150"/>
                    </a:lnTo>
                    <a:lnTo>
                      <a:pt x="1102" y="135"/>
                    </a:lnTo>
                    <a:lnTo>
                      <a:pt x="1111" y="119"/>
                    </a:lnTo>
                    <a:lnTo>
                      <a:pt x="1117" y="104"/>
                    </a:lnTo>
                    <a:lnTo>
                      <a:pt x="1110" y="136"/>
                    </a:lnTo>
                    <a:lnTo>
                      <a:pt x="1103" y="166"/>
                    </a:lnTo>
                    <a:lnTo>
                      <a:pt x="1099" y="192"/>
                    </a:lnTo>
                    <a:lnTo>
                      <a:pt x="1093" y="21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0400" name="Freeform 69"/>
              <p:cNvSpPr/>
              <p:nvPr/>
            </p:nvSpPr>
            <p:spPr bwMode="auto">
              <a:xfrm>
                <a:off x="4164" y="4179"/>
                <a:ext cx="202" cy="141"/>
              </a:xfrm>
              <a:custGeom>
                <a:avLst/>
                <a:gdLst>
                  <a:gd name="T0" fmla="*/ 1 w 403"/>
                  <a:gd name="T1" fmla="*/ 1 h 280"/>
                  <a:gd name="T2" fmla="*/ 1 w 403"/>
                  <a:gd name="T3" fmla="*/ 1 h 280"/>
                  <a:gd name="T4" fmla="*/ 1 w 403"/>
                  <a:gd name="T5" fmla="*/ 1 h 280"/>
                  <a:gd name="T6" fmla="*/ 1 w 403"/>
                  <a:gd name="T7" fmla="*/ 1 h 280"/>
                  <a:gd name="T8" fmla="*/ 1 w 403"/>
                  <a:gd name="T9" fmla="*/ 1 h 280"/>
                  <a:gd name="T10" fmla="*/ 1 w 403"/>
                  <a:gd name="T11" fmla="*/ 1 h 280"/>
                  <a:gd name="T12" fmla="*/ 1 w 403"/>
                  <a:gd name="T13" fmla="*/ 1 h 280"/>
                  <a:gd name="T14" fmla="*/ 1 w 403"/>
                  <a:gd name="T15" fmla="*/ 1 h 280"/>
                  <a:gd name="T16" fmla="*/ 1 w 403"/>
                  <a:gd name="T17" fmla="*/ 1 h 280"/>
                  <a:gd name="T18" fmla="*/ 1 w 403"/>
                  <a:gd name="T19" fmla="*/ 1 h 280"/>
                  <a:gd name="T20" fmla="*/ 1 w 403"/>
                  <a:gd name="T21" fmla="*/ 1 h 280"/>
                  <a:gd name="T22" fmla="*/ 1 w 403"/>
                  <a:gd name="T23" fmla="*/ 1 h 280"/>
                  <a:gd name="T24" fmla="*/ 1 w 403"/>
                  <a:gd name="T25" fmla="*/ 1 h 280"/>
                  <a:gd name="T26" fmla="*/ 1 w 403"/>
                  <a:gd name="T27" fmla="*/ 1 h 280"/>
                  <a:gd name="T28" fmla="*/ 1 w 403"/>
                  <a:gd name="T29" fmla="*/ 1 h 280"/>
                  <a:gd name="T30" fmla="*/ 1 w 403"/>
                  <a:gd name="T31" fmla="*/ 1 h 280"/>
                  <a:gd name="T32" fmla="*/ 1 w 403"/>
                  <a:gd name="T33" fmla="*/ 1 h 280"/>
                  <a:gd name="T34" fmla="*/ 1 w 403"/>
                  <a:gd name="T35" fmla="*/ 1 h 280"/>
                  <a:gd name="T36" fmla="*/ 1 w 403"/>
                  <a:gd name="T37" fmla="*/ 1 h 280"/>
                  <a:gd name="T38" fmla="*/ 1 w 403"/>
                  <a:gd name="T39" fmla="*/ 1 h 280"/>
                  <a:gd name="T40" fmla="*/ 1 w 403"/>
                  <a:gd name="T41" fmla="*/ 1 h 280"/>
                  <a:gd name="T42" fmla="*/ 1 w 403"/>
                  <a:gd name="T43" fmla="*/ 1 h 280"/>
                  <a:gd name="T44" fmla="*/ 1 w 403"/>
                  <a:gd name="T45" fmla="*/ 1 h 280"/>
                  <a:gd name="T46" fmla="*/ 1 w 403"/>
                  <a:gd name="T47" fmla="*/ 1 h 280"/>
                  <a:gd name="T48" fmla="*/ 1 w 403"/>
                  <a:gd name="T49" fmla="*/ 1 h 280"/>
                  <a:gd name="T50" fmla="*/ 1 w 403"/>
                  <a:gd name="T51" fmla="*/ 1 h 280"/>
                  <a:gd name="T52" fmla="*/ 1 w 403"/>
                  <a:gd name="T53" fmla="*/ 1 h 280"/>
                  <a:gd name="T54" fmla="*/ 1 w 403"/>
                  <a:gd name="T55" fmla="*/ 1 h 280"/>
                  <a:gd name="T56" fmla="*/ 1 w 403"/>
                  <a:gd name="T57" fmla="*/ 1 h 280"/>
                  <a:gd name="T58" fmla="*/ 1 w 403"/>
                  <a:gd name="T59" fmla="*/ 1 h 280"/>
                  <a:gd name="T60" fmla="*/ 1 w 403"/>
                  <a:gd name="T61" fmla="*/ 1 h 280"/>
                  <a:gd name="T62" fmla="*/ 1 w 403"/>
                  <a:gd name="T63" fmla="*/ 1 h 280"/>
                  <a:gd name="T64" fmla="*/ 1 w 403"/>
                  <a:gd name="T65" fmla="*/ 1 h 280"/>
                  <a:gd name="T66" fmla="*/ 1 w 403"/>
                  <a:gd name="T67" fmla="*/ 1 h 280"/>
                  <a:gd name="T68" fmla="*/ 1 w 403"/>
                  <a:gd name="T69" fmla="*/ 1 h 280"/>
                  <a:gd name="T70" fmla="*/ 1 w 403"/>
                  <a:gd name="T71" fmla="*/ 1 h 280"/>
                  <a:gd name="T72" fmla="*/ 1 w 403"/>
                  <a:gd name="T73" fmla="*/ 1 h 280"/>
                  <a:gd name="T74" fmla="*/ 1 w 403"/>
                  <a:gd name="T75" fmla="*/ 1 h 280"/>
                  <a:gd name="T76" fmla="*/ 1 w 403"/>
                  <a:gd name="T77" fmla="*/ 1 h 280"/>
                  <a:gd name="T78" fmla="*/ 1 w 403"/>
                  <a:gd name="T79" fmla="*/ 1 h 28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3" h="280">
                    <a:moveTo>
                      <a:pt x="339" y="270"/>
                    </a:moveTo>
                    <a:lnTo>
                      <a:pt x="322" y="270"/>
                    </a:lnTo>
                    <a:lnTo>
                      <a:pt x="305" y="271"/>
                    </a:lnTo>
                    <a:lnTo>
                      <a:pt x="289" y="271"/>
                    </a:lnTo>
                    <a:lnTo>
                      <a:pt x="273" y="272"/>
                    </a:lnTo>
                    <a:lnTo>
                      <a:pt x="257" y="272"/>
                    </a:lnTo>
                    <a:lnTo>
                      <a:pt x="241" y="273"/>
                    </a:lnTo>
                    <a:lnTo>
                      <a:pt x="225" y="273"/>
                    </a:lnTo>
                    <a:lnTo>
                      <a:pt x="210" y="274"/>
                    </a:lnTo>
                    <a:lnTo>
                      <a:pt x="194" y="274"/>
                    </a:lnTo>
                    <a:lnTo>
                      <a:pt x="179" y="275"/>
                    </a:lnTo>
                    <a:lnTo>
                      <a:pt x="164" y="277"/>
                    </a:lnTo>
                    <a:lnTo>
                      <a:pt x="149" y="277"/>
                    </a:lnTo>
                    <a:lnTo>
                      <a:pt x="134" y="278"/>
                    </a:lnTo>
                    <a:lnTo>
                      <a:pt x="119" y="279"/>
                    </a:lnTo>
                    <a:lnTo>
                      <a:pt x="104" y="279"/>
                    </a:lnTo>
                    <a:lnTo>
                      <a:pt x="90" y="280"/>
                    </a:lnTo>
                    <a:lnTo>
                      <a:pt x="86" y="257"/>
                    </a:lnTo>
                    <a:lnTo>
                      <a:pt x="81" y="233"/>
                    </a:lnTo>
                    <a:lnTo>
                      <a:pt x="73" y="209"/>
                    </a:lnTo>
                    <a:lnTo>
                      <a:pt x="62" y="184"/>
                    </a:lnTo>
                    <a:lnTo>
                      <a:pt x="50" y="162"/>
                    </a:lnTo>
                    <a:lnTo>
                      <a:pt x="35" y="142"/>
                    </a:lnTo>
                    <a:lnTo>
                      <a:pt x="18" y="124"/>
                    </a:lnTo>
                    <a:lnTo>
                      <a:pt x="0" y="112"/>
                    </a:lnTo>
                    <a:lnTo>
                      <a:pt x="22" y="117"/>
                    </a:lnTo>
                    <a:lnTo>
                      <a:pt x="40" y="127"/>
                    </a:lnTo>
                    <a:lnTo>
                      <a:pt x="58" y="138"/>
                    </a:lnTo>
                    <a:lnTo>
                      <a:pt x="74" y="154"/>
                    </a:lnTo>
                    <a:lnTo>
                      <a:pt x="89" y="173"/>
                    </a:lnTo>
                    <a:lnTo>
                      <a:pt x="104" y="196"/>
                    </a:lnTo>
                    <a:lnTo>
                      <a:pt x="117" y="222"/>
                    </a:lnTo>
                    <a:lnTo>
                      <a:pt x="132" y="254"/>
                    </a:lnTo>
                    <a:lnTo>
                      <a:pt x="139" y="222"/>
                    </a:lnTo>
                    <a:lnTo>
                      <a:pt x="143" y="188"/>
                    </a:lnTo>
                    <a:lnTo>
                      <a:pt x="142" y="152"/>
                    </a:lnTo>
                    <a:lnTo>
                      <a:pt x="139" y="115"/>
                    </a:lnTo>
                    <a:lnTo>
                      <a:pt x="134" y="81"/>
                    </a:lnTo>
                    <a:lnTo>
                      <a:pt x="126" y="49"/>
                    </a:lnTo>
                    <a:lnTo>
                      <a:pt x="115" y="23"/>
                    </a:lnTo>
                    <a:lnTo>
                      <a:pt x="103" y="4"/>
                    </a:lnTo>
                    <a:lnTo>
                      <a:pt x="121" y="17"/>
                    </a:lnTo>
                    <a:lnTo>
                      <a:pt x="139" y="33"/>
                    </a:lnTo>
                    <a:lnTo>
                      <a:pt x="157" y="53"/>
                    </a:lnTo>
                    <a:lnTo>
                      <a:pt x="173" y="77"/>
                    </a:lnTo>
                    <a:lnTo>
                      <a:pt x="188" y="106"/>
                    </a:lnTo>
                    <a:lnTo>
                      <a:pt x="200" y="141"/>
                    </a:lnTo>
                    <a:lnTo>
                      <a:pt x="211" y="182"/>
                    </a:lnTo>
                    <a:lnTo>
                      <a:pt x="218" y="230"/>
                    </a:lnTo>
                    <a:lnTo>
                      <a:pt x="228" y="207"/>
                    </a:lnTo>
                    <a:lnTo>
                      <a:pt x="236" y="182"/>
                    </a:lnTo>
                    <a:lnTo>
                      <a:pt x="242" y="153"/>
                    </a:lnTo>
                    <a:lnTo>
                      <a:pt x="245" y="123"/>
                    </a:lnTo>
                    <a:lnTo>
                      <a:pt x="245" y="92"/>
                    </a:lnTo>
                    <a:lnTo>
                      <a:pt x="242" y="61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1" y="30"/>
                    </a:lnTo>
                    <a:lnTo>
                      <a:pt x="255" y="56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7" y="128"/>
                    </a:lnTo>
                    <a:lnTo>
                      <a:pt x="294" y="151"/>
                    </a:lnTo>
                    <a:lnTo>
                      <a:pt x="297" y="173"/>
                    </a:lnTo>
                    <a:lnTo>
                      <a:pt x="298" y="195"/>
                    </a:lnTo>
                    <a:lnTo>
                      <a:pt x="312" y="173"/>
                    </a:lnTo>
                    <a:lnTo>
                      <a:pt x="326" y="149"/>
                    </a:lnTo>
                    <a:lnTo>
                      <a:pt x="340" y="121"/>
                    </a:lnTo>
                    <a:lnTo>
                      <a:pt x="354" y="93"/>
                    </a:lnTo>
                    <a:lnTo>
                      <a:pt x="366" y="67"/>
                    </a:lnTo>
                    <a:lnTo>
                      <a:pt x="375" y="41"/>
                    </a:lnTo>
                    <a:lnTo>
                      <a:pt x="382" y="19"/>
                    </a:lnTo>
                    <a:lnTo>
                      <a:pt x="385" y="2"/>
                    </a:lnTo>
                    <a:lnTo>
                      <a:pt x="392" y="26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3" y="112"/>
                    </a:lnTo>
                    <a:lnTo>
                      <a:pt x="398" y="145"/>
                    </a:lnTo>
                    <a:lnTo>
                      <a:pt x="387" y="183"/>
                    </a:lnTo>
                    <a:lnTo>
                      <a:pt x="367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0401" name="Freeform 70"/>
              <p:cNvSpPr/>
              <p:nvPr/>
            </p:nvSpPr>
            <p:spPr bwMode="auto">
              <a:xfrm>
                <a:off x="4368" y="4177"/>
                <a:ext cx="123" cy="143"/>
              </a:xfrm>
              <a:custGeom>
                <a:avLst/>
                <a:gdLst>
                  <a:gd name="T0" fmla="*/ 1 w 246"/>
                  <a:gd name="T1" fmla="*/ 1 h 285"/>
                  <a:gd name="T2" fmla="*/ 1 w 246"/>
                  <a:gd name="T3" fmla="*/ 1 h 285"/>
                  <a:gd name="T4" fmla="*/ 1 w 246"/>
                  <a:gd name="T5" fmla="*/ 1 h 285"/>
                  <a:gd name="T6" fmla="*/ 1 w 246"/>
                  <a:gd name="T7" fmla="*/ 1 h 285"/>
                  <a:gd name="T8" fmla="*/ 1 w 246"/>
                  <a:gd name="T9" fmla="*/ 1 h 285"/>
                  <a:gd name="T10" fmla="*/ 1 w 246"/>
                  <a:gd name="T11" fmla="*/ 1 h 285"/>
                  <a:gd name="T12" fmla="*/ 1 w 246"/>
                  <a:gd name="T13" fmla="*/ 1 h 285"/>
                  <a:gd name="T14" fmla="*/ 1 w 246"/>
                  <a:gd name="T15" fmla="*/ 1 h 285"/>
                  <a:gd name="T16" fmla="*/ 0 w 246"/>
                  <a:gd name="T17" fmla="*/ 1 h 285"/>
                  <a:gd name="T18" fmla="*/ 1 w 246"/>
                  <a:gd name="T19" fmla="*/ 1 h 285"/>
                  <a:gd name="T20" fmla="*/ 1 w 246"/>
                  <a:gd name="T21" fmla="*/ 1 h 285"/>
                  <a:gd name="T22" fmla="*/ 1 w 246"/>
                  <a:gd name="T23" fmla="*/ 1 h 285"/>
                  <a:gd name="T24" fmla="*/ 1 w 246"/>
                  <a:gd name="T25" fmla="*/ 1 h 285"/>
                  <a:gd name="T26" fmla="*/ 1 w 246"/>
                  <a:gd name="T27" fmla="*/ 1 h 285"/>
                  <a:gd name="T28" fmla="*/ 1 w 246"/>
                  <a:gd name="T29" fmla="*/ 1 h 285"/>
                  <a:gd name="T30" fmla="*/ 1 w 246"/>
                  <a:gd name="T31" fmla="*/ 1 h 285"/>
                  <a:gd name="T32" fmla="*/ 1 w 246"/>
                  <a:gd name="T33" fmla="*/ 1 h 285"/>
                  <a:gd name="T34" fmla="*/ 1 w 246"/>
                  <a:gd name="T35" fmla="*/ 1 h 285"/>
                  <a:gd name="T36" fmla="*/ 1 w 246"/>
                  <a:gd name="T37" fmla="*/ 1 h 285"/>
                  <a:gd name="T38" fmla="*/ 1 w 246"/>
                  <a:gd name="T39" fmla="*/ 1 h 285"/>
                  <a:gd name="T40" fmla="*/ 1 w 246"/>
                  <a:gd name="T41" fmla="*/ 1 h 285"/>
                  <a:gd name="T42" fmla="*/ 1 w 246"/>
                  <a:gd name="T43" fmla="*/ 1 h 285"/>
                  <a:gd name="T44" fmla="*/ 1 w 246"/>
                  <a:gd name="T45" fmla="*/ 1 h 285"/>
                  <a:gd name="T46" fmla="*/ 1 w 246"/>
                  <a:gd name="T47" fmla="*/ 1 h 285"/>
                  <a:gd name="T48" fmla="*/ 1 w 246"/>
                  <a:gd name="T49" fmla="*/ 0 h 285"/>
                  <a:gd name="T50" fmla="*/ 1 w 246"/>
                  <a:gd name="T51" fmla="*/ 1 h 285"/>
                  <a:gd name="T52" fmla="*/ 1 w 246"/>
                  <a:gd name="T53" fmla="*/ 1 h 285"/>
                  <a:gd name="T54" fmla="*/ 1 w 246"/>
                  <a:gd name="T55" fmla="*/ 1 h 285"/>
                  <a:gd name="T56" fmla="*/ 1 w 246"/>
                  <a:gd name="T57" fmla="*/ 1 h 285"/>
                  <a:gd name="T58" fmla="*/ 1 w 246"/>
                  <a:gd name="T59" fmla="*/ 1 h 285"/>
                  <a:gd name="T60" fmla="*/ 1 w 246"/>
                  <a:gd name="T61" fmla="*/ 1 h 285"/>
                  <a:gd name="T62" fmla="*/ 1 w 246"/>
                  <a:gd name="T63" fmla="*/ 1 h 285"/>
                  <a:gd name="T64" fmla="*/ 1 w 246"/>
                  <a:gd name="T65" fmla="*/ 1 h 2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46" h="285">
                    <a:moveTo>
                      <a:pt x="85" y="285"/>
                    </a:moveTo>
                    <a:lnTo>
                      <a:pt x="75" y="285"/>
                    </a:lnTo>
                    <a:lnTo>
                      <a:pt x="63" y="285"/>
                    </a:lnTo>
                    <a:lnTo>
                      <a:pt x="53" y="285"/>
                    </a:lnTo>
                    <a:lnTo>
                      <a:pt x="42" y="285"/>
                    </a:lnTo>
                    <a:lnTo>
                      <a:pt x="32" y="285"/>
                    </a:lnTo>
                    <a:lnTo>
                      <a:pt x="22" y="285"/>
                    </a:lnTo>
                    <a:lnTo>
                      <a:pt x="10" y="285"/>
                    </a:lnTo>
                    <a:lnTo>
                      <a:pt x="0" y="285"/>
                    </a:lnTo>
                    <a:lnTo>
                      <a:pt x="3" y="270"/>
                    </a:lnTo>
                    <a:lnTo>
                      <a:pt x="8" y="253"/>
                    </a:lnTo>
                    <a:lnTo>
                      <a:pt x="14" y="235"/>
                    </a:lnTo>
                    <a:lnTo>
                      <a:pt x="22" y="217"/>
                    </a:lnTo>
                    <a:lnTo>
                      <a:pt x="30" y="197"/>
                    </a:lnTo>
                    <a:lnTo>
                      <a:pt x="40" y="178"/>
                    </a:lnTo>
                    <a:lnTo>
                      <a:pt x="52" y="157"/>
                    </a:lnTo>
                    <a:lnTo>
                      <a:pt x="64" y="137"/>
                    </a:lnTo>
                    <a:lnTo>
                      <a:pt x="80" y="118"/>
                    </a:lnTo>
                    <a:lnTo>
                      <a:pt x="96" y="98"/>
                    </a:lnTo>
                    <a:lnTo>
                      <a:pt x="116" y="79"/>
                    </a:lnTo>
                    <a:lnTo>
                      <a:pt x="137" y="60"/>
                    </a:lnTo>
                    <a:lnTo>
                      <a:pt x="161" y="43"/>
                    </a:lnTo>
                    <a:lnTo>
                      <a:pt x="186" y="28"/>
                    </a:lnTo>
                    <a:lnTo>
                      <a:pt x="215" y="13"/>
                    </a:lnTo>
                    <a:lnTo>
                      <a:pt x="246" y="0"/>
                    </a:lnTo>
                    <a:lnTo>
                      <a:pt x="215" y="30"/>
                    </a:lnTo>
                    <a:lnTo>
                      <a:pt x="186" y="60"/>
                    </a:lnTo>
                    <a:lnTo>
                      <a:pt x="160" y="91"/>
                    </a:lnTo>
                    <a:lnTo>
                      <a:pt x="136" y="124"/>
                    </a:lnTo>
                    <a:lnTo>
                      <a:pt x="116" y="158"/>
                    </a:lnTo>
                    <a:lnTo>
                      <a:pt x="100" y="196"/>
                    </a:lnTo>
                    <a:lnTo>
                      <a:pt x="90" y="238"/>
                    </a:lnTo>
                    <a:lnTo>
                      <a:pt x="85" y="285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0402" name="Freeform 71"/>
              <p:cNvSpPr/>
              <p:nvPr/>
            </p:nvSpPr>
            <p:spPr bwMode="auto">
              <a:xfrm>
                <a:off x="4389" y="4134"/>
                <a:ext cx="493" cy="199"/>
              </a:xfrm>
              <a:custGeom>
                <a:avLst/>
                <a:gdLst>
                  <a:gd name="T0" fmla="*/ 1 w 986"/>
                  <a:gd name="T1" fmla="*/ 1 h 398"/>
                  <a:gd name="T2" fmla="*/ 1 w 986"/>
                  <a:gd name="T3" fmla="*/ 1 h 398"/>
                  <a:gd name="T4" fmla="*/ 1 w 986"/>
                  <a:gd name="T5" fmla="*/ 1 h 398"/>
                  <a:gd name="T6" fmla="*/ 1 w 986"/>
                  <a:gd name="T7" fmla="*/ 1 h 398"/>
                  <a:gd name="T8" fmla="*/ 1 w 986"/>
                  <a:gd name="T9" fmla="*/ 1 h 398"/>
                  <a:gd name="T10" fmla="*/ 1 w 986"/>
                  <a:gd name="T11" fmla="*/ 1 h 398"/>
                  <a:gd name="T12" fmla="*/ 1 w 986"/>
                  <a:gd name="T13" fmla="*/ 1 h 398"/>
                  <a:gd name="T14" fmla="*/ 1 w 986"/>
                  <a:gd name="T15" fmla="*/ 1 h 398"/>
                  <a:gd name="T16" fmla="*/ 1 w 986"/>
                  <a:gd name="T17" fmla="*/ 1 h 398"/>
                  <a:gd name="T18" fmla="*/ 1 w 986"/>
                  <a:gd name="T19" fmla="*/ 1 h 398"/>
                  <a:gd name="T20" fmla="*/ 1 w 986"/>
                  <a:gd name="T21" fmla="*/ 1 h 398"/>
                  <a:gd name="T22" fmla="*/ 1 w 986"/>
                  <a:gd name="T23" fmla="*/ 1 h 398"/>
                  <a:gd name="T24" fmla="*/ 1 w 986"/>
                  <a:gd name="T25" fmla="*/ 1 h 398"/>
                  <a:gd name="T26" fmla="*/ 1 w 986"/>
                  <a:gd name="T27" fmla="*/ 1 h 398"/>
                  <a:gd name="T28" fmla="*/ 1 w 986"/>
                  <a:gd name="T29" fmla="*/ 1 h 398"/>
                  <a:gd name="T30" fmla="*/ 1 w 986"/>
                  <a:gd name="T31" fmla="*/ 1 h 398"/>
                  <a:gd name="T32" fmla="*/ 1 w 986"/>
                  <a:gd name="T33" fmla="*/ 1 h 398"/>
                  <a:gd name="T34" fmla="*/ 1 w 986"/>
                  <a:gd name="T35" fmla="*/ 1 h 398"/>
                  <a:gd name="T36" fmla="*/ 1 w 986"/>
                  <a:gd name="T37" fmla="*/ 1 h 398"/>
                  <a:gd name="T38" fmla="*/ 1 w 986"/>
                  <a:gd name="T39" fmla="*/ 1 h 398"/>
                  <a:gd name="T40" fmla="*/ 1 w 986"/>
                  <a:gd name="T41" fmla="*/ 1 h 398"/>
                  <a:gd name="T42" fmla="*/ 1 w 986"/>
                  <a:gd name="T43" fmla="*/ 1 h 398"/>
                  <a:gd name="T44" fmla="*/ 1 w 986"/>
                  <a:gd name="T45" fmla="*/ 1 h 398"/>
                  <a:gd name="T46" fmla="*/ 1 w 986"/>
                  <a:gd name="T47" fmla="*/ 1 h 398"/>
                  <a:gd name="T48" fmla="*/ 1 w 986"/>
                  <a:gd name="T49" fmla="*/ 1 h 398"/>
                  <a:gd name="T50" fmla="*/ 1 w 986"/>
                  <a:gd name="T51" fmla="*/ 1 h 398"/>
                  <a:gd name="T52" fmla="*/ 1 w 986"/>
                  <a:gd name="T53" fmla="*/ 1 h 398"/>
                  <a:gd name="T54" fmla="*/ 1 w 986"/>
                  <a:gd name="T55" fmla="*/ 1 h 398"/>
                  <a:gd name="T56" fmla="*/ 1 w 986"/>
                  <a:gd name="T57" fmla="*/ 1 h 398"/>
                  <a:gd name="T58" fmla="*/ 1 w 986"/>
                  <a:gd name="T59" fmla="*/ 1 h 398"/>
                  <a:gd name="T60" fmla="*/ 1 w 986"/>
                  <a:gd name="T61" fmla="*/ 1 h 398"/>
                  <a:gd name="T62" fmla="*/ 1 w 986"/>
                  <a:gd name="T63" fmla="*/ 1 h 398"/>
                  <a:gd name="T64" fmla="*/ 1 w 986"/>
                  <a:gd name="T65" fmla="*/ 1 h 398"/>
                  <a:gd name="T66" fmla="*/ 1 w 986"/>
                  <a:gd name="T67" fmla="*/ 1 h 398"/>
                  <a:gd name="T68" fmla="*/ 1 w 986"/>
                  <a:gd name="T69" fmla="*/ 1 h 398"/>
                  <a:gd name="T70" fmla="*/ 1 w 986"/>
                  <a:gd name="T71" fmla="*/ 1 h 398"/>
                  <a:gd name="T72" fmla="*/ 1 w 986"/>
                  <a:gd name="T73" fmla="*/ 1 h 398"/>
                  <a:gd name="T74" fmla="*/ 1 w 986"/>
                  <a:gd name="T75" fmla="*/ 1 h 398"/>
                  <a:gd name="T76" fmla="*/ 1 w 986"/>
                  <a:gd name="T77" fmla="*/ 1 h 398"/>
                  <a:gd name="T78" fmla="*/ 1 w 986"/>
                  <a:gd name="T79" fmla="*/ 1 h 398"/>
                  <a:gd name="T80" fmla="*/ 1 w 986"/>
                  <a:gd name="T81" fmla="*/ 1 h 398"/>
                  <a:gd name="T82" fmla="*/ 1 w 986"/>
                  <a:gd name="T83" fmla="*/ 1 h 398"/>
                  <a:gd name="T84" fmla="*/ 1 w 986"/>
                  <a:gd name="T85" fmla="*/ 1 h 398"/>
                  <a:gd name="T86" fmla="*/ 1 w 986"/>
                  <a:gd name="T87" fmla="*/ 1 h 398"/>
                  <a:gd name="T88" fmla="*/ 1 w 986"/>
                  <a:gd name="T89" fmla="*/ 1 h 398"/>
                  <a:gd name="T90" fmla="*/ 1 w 986"/>
                  <a:gd name="T91" fmla="*/ 1 h 398"/>
                  <a:gd name="T92" fmla="*/ 1 w 986"/>
                  <a:gd name="T93" fmla="*/ 1 h 398"/>
                  <a:gd name="T94" fmla="*/ 1 w 986"/>
                  <a:gd name="T95" fmla="*/ 1 h 398"/>
                  <a:gd name="T96" fmla="*/ 1 w 986"/>
                  <a:gd name="T97" fmla="*/ 1 h 398"/>
                  <a:gd name="T98" fmla="*/ 1 w 986"/>
                  <a:gd name="T99" fmla="*/ 1 h 398"/>
                  <a:gd name="T100" fmla="*/ 1 w 986"/>
                  <a:gd name="T101" fmla="*/ 1 h 398"/>
                  <a:gd name="T102" fmla="*/ 1 w 986"/>
                  <a:gd name="T103" fmla="*/ 1 h 398"/>
                  <a:gd name="T104" fmla="*/ 1 w 986"/>
                  <a:gd name="T105" fmla="*/ 1 h 398"/>
                  <a:gd name="T106" fmla="*/ 1 w 986"/>
                  <a:gd name="T107" fmla="*/ 1 h 398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986" h="398">
                    <a:moveTo>
                      <a:pt x="901" y="398"/>
                    </a:moveTo>
                    <a:lnTo>
                      <a:pt x="867" y="398"/>
                    </a:lnTo>
                    <a:lnTo>
                      <a:pt x="829" y="398"/>
                    </a:lnTo>
                    <a:lnTo>
                      <a:pt x="789" y="398"/>
                    </a:lnTo>
                    <a:lnTo>
                      <a:pt x="747" y="396"/>
                    </a:lnTo>
                    <a:lnTo>
                      <a:pt x="702" y="396"/>
                    </a:lnTo>
                    <a:lnTo>
                      <a:pt x="656" y="394"/>
                    </a:lnTo>
                    <a:lnTo>
                      <a:pt x="608" y="393"/>
                    </a:lnTo>
                    <a:lnTo>
                      <a:pt x="561" y="392"/>
                    </a:lnTo>
                    <a:lnTo>
                      <a:pt x="513" y="389"/>
                    </a:lnTo>
                    <a:lnTo>
                      <a:pt x="467" y="388"/>
                    </a:lnTo>
                    <a:lnTo>
                      <a:pt x="421" y="386"/>
                    </a:lnTo>
                    <a:lnTo>
                      <a:pt x="376" y="384"/>
                    </a:lnTo>
                    <a:lnTo>
                      <a:pt x="334" y="383"/>
                    </a:lnTo>
                    <a:lnTo>
                      <a:pt x="294" y="380"/>
                    </a:lnTo>
                    <a:lnTo>
                      <a:pt x="258" y="378"/>
                    </a:lnTo>
                    <a:lnTo>
                      <a:pt x="225" y="377"/>
                    </a:lnTo>
                    <a:lnTo>
                      <a:pt x="210" y="376"/>
                    </a:lnTo>
                    <a:lnTo>
                      <a:pt x="194" y="376"/>
                    </a:lnTo>
                    <a:lnTo>
                      <a:pt x="179" y="374"/>
                    </a:lnTo>
                    <a:lnTo>
                      <a:pt x="163" y="373"/>
                    </a:lnTo>
                    <a:lnTo>
                      <a:pt x="148" y="373"/>
                    </a:lnTo>
                    <a:lnTo>
                      <a:pt x="132" y="372"/>
                    </a:lnTo>
                    <a:lnTo>
                      <a:pt x="117" y="372"/>
                    </a:lnTo>
                    <a:lnTo>
                      <a:pt x="102" y="372"/>
                    </a:lnTo>
                    <a:lnTo>
                      <a:pt x="81" y="334"/>
                    </a:lnTo>
                    <a:lnTo>
                      <a:pt x="64" y="289"/>
                    </a:lnTo>
                    <a:lnTo>
                      <a:pt x="48" y="241"/>
                    </a:lnTo>
                    <a:lnTo>
                      <a:pt x="35" y="190"/>
                    </a:lnTo>
                    <a:lnTo>
                      <a:pt x="23" y="142"/>
                    </a:lnTo>
                    <a:lnTo>
                      <a:pt x="14" y="97"/>
                    </a:lnTo>
                    <a:lnTo>
                      <a:pt x="6" y="57"/>
                    </a:lnTo>
                    <a:lnTo>
                      <a:pt x="0" y="27"/>
                    </a:lnTo>
                    <a:lnTo>
                      <a:pt x="12" y="62"/>
                    </a:lnTo>
                    <a:lnTo>
                      <a:pt x="26" y="100"/>
                    </a:lnTo>
                    <a:lnTo>
                      <a:pt x="42" y="140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5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0" y="283"/>
                    </a:lnTo>
                    <a:lnTo>
                      <a:pt x="139" y="257"/>
                    </a:lnTo>
                    <a:lnTo>
                      <a:pt x="147" y="234"/>
                    </a:lnTo>
                    <a:lnTo>
                      <a:pt x="157" y="211"/>
                    </a:lnTo>
                    <a:lnTo>
                      <a:pt x="170" y="190"/>
                    </a:lnTo>
                    <a:lnTo>
                      <a:pt x="185" y="170"/>
                    </a:lnTo>
                    <a:lnTo>
                      <a:pt x="204" y="152"/>
                    </a:lnTo>
                    <a:lnTo>
                      <a:pt x="227" y="135"/>
                    </a:lnTo>
                    <a:lnTo>
                      <a:pt x="215" y="157"/>
                    </a:lnTo>
                    <a:lnTo>
                      <a:pt x="202" y="184"/>
                    </a:lnTo>
                    <a:lnTo>
                      <a:pt x="191" y="214"/>
                    </a:lnTo>
                    <a:lnTo>
                      <a:pt x="185" y="248"/>
                    </a:lnTo>
                    <a:lnTo>
                      <a:pt x="182" y="281"/>
                    </a:lnTo>
                    <a:lnTo>
                      <a:pt x="188" y="313"/>
                    </a:lnTo>
                    <a:lnTo>
                      <a:pt x="201" y="343"/>
                    </a:lnTo>
                    <a:lnTo>
                      <a:pt x="225" y="370"/>
                    </a:lnTo>
                    <a:lnTo>
                      <a:pt x="250" y="343"/>
                    </a:lnTo>
                    <a:lnTo>
                      <a:pt x="271" y="305"/>
                    </a:lnTo>
                    <a:lnTo>
                      <a:pt x="285" y="260"/>
                    </a:lnTo>
                    <a:lnTo>
                      <a:pt x="292" y="211"/>
                    </a:lnTo>
                    <a:lnTo>
                      <a:pt x="291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8" y="8"/>
                    </a:lnTo>
                    <a:lnTo>
                      <a:pt x="262" y="34"/>
                    </a:lnTo>
                    <a:lnTo>
                      <a:pt x="282" y="63"/>
                    </a:lnTo>
                    <a:lnTo>
                      <a:pt x="300" y="95"/>
                    </a:lnTo>
                    <a:lnTo>
                      <a:pt x="315" y="130"/>
                    </a:lnTo>
                    <a:lnTo>
                      <a:pt x="325" y="168"/>
                    </a:lnTo>
                    <a:lnTo>
                      <a:pt x="333" y="211"/>
                    </a:lnTo>
                    <a:lnTo>
                      <a:pt x="339" y="258"/>
                    </a:lnTo>
                    <a:lnTo>
                      <a:pt x="340" y="309"/>
                    </a:lnTo>
                    <a:lnTo>
                      <a:pt x="354" y="288"/>
                    </a:lnTo>
                    <a:lnTo>
                      <a:pt x="370" y="266"/>
                    </a:lnTo>
                    <a:lnTo>
                      <a:pt x="388" y="244"/>
                    </a:lnTo>
                    <a:lnTo>
                      <a:pt x="409" y="222"/>
                    </a:lnTo>
                    <a:lnTo>
                      <a:pt x="430" y="203"/>
                    </a:lnTo>
                    <a:lnTo>
                      <a:pt x="451" y="184"/>
                    </a:lnTo>
                    <a:lnTo>
                      <a:pt x="471" y="170"/>
                    </a:lnTo>
                    <a:lnTo>
                      <a:pt x="492" y="160"/>
                    </a:lnTo>
                    <a:lnTo>
                      <a:pt x="483" y="180"/>
                    </a:lnTo>
                    <a:lnTo>
                      <a:pt x="469" y="203"/>
                    </a:lnTo>
                    <a:lnTo>
                      <a:pt x="452" y="227"/>
                    </a:lnTo>
                    <a:lnTo>
                      <a:pt x="433" y="251"/>
                    </a:lnTo>
                    <a:lnTo>
                      <a:pt x="415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0" y="334"/>
                    </a:lnTo>
                    <a:lnTo>
                      <a:pt x="388" y="339"/>
                    </a:lnTo>
                    <a:lnTo>
                      <a:pt x="396" y="343"/>
                    </a:lnTo>
                    <a:lnTo>
                      <a:pt x="407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4" y="360"/>
                    </a:lnTo>
                    <a:lnTo>
                      <a:pt x="458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2"/>
                    </a:lnTo>
                    <a:lnTo>
                      <a:pt x="375" y="65"/>
                    </a:lnTo>
                    <a:lnTo>
                      <a:pt x="346" y="36"/>
                    </a:lnTo>
                    <a:lnTo>
                      <a:pt x="375" y="57"/>
                    </a:lnTo>
                    <a:lnTo>
                      <a:pt x="400" y="79"/>
                    </a:lnTo>
                    <a:lnTo>
                      <a:pt x="423" y="102"/>
                    </a:lnTo>
                    <a:lnTo>
                      <a:pt x="444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4" y="10"/>
                    </a:lnTo>
                    <a:lnTo>
                      <a:pt x="490" y="39"/>
                    </a:lnTo>
                    <a:lnTo>
                      <a:pt x="506" y="70"/>
                    </a:lnTo>
                    <a:lnTo>
                      <a:pt x="520" y="106"/>
                    </a:lnTo>
                    <a:lnTo>
                      <a:pt x="531" y="145"/>
                    </a:lnTo>
                    <a:lnTo>
                      <a:pt x="539" y="188"/>
                    </a:lnTo>
                    <a:lnTo>
                      <a:pt x="542" y="236"/>
                    </a:lnTo>
                    <a:lnTo>
                      <a:pt x="538" y="290"/>
                    </a:lnTo>
                    <a:lnTo>
                      <a:pt x="527" y="349"/>
                    </a:lnTo>
                    <a:lnTo>
                      <a:pt x="553" y="321"/>
                    </a:lnTo>
                    <a:lnTo>
                      <a:pt x="576" y="288"/>
                    </a:lnTo>
                    <a:lnTo>
                      <a:pt x="595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3" y="125"/>
                    </a:lnTo>
                    <a:lnTo>
                      <a:pt x="584" y="83"/>
                    </a:lnTo>
                    <a:lnTo>
                      <a:pt x="552" y="42"/>
                    </a:lnTo>
                    <a:lnTo>
                      <a:pt x="567" y="50"/>
                    </a:lnTo>
                    <a:lnTo>
                      <a:pt x="582" y="59"/>
                    </a:lnTo>
                    <a:lnTo>
                      <a:pt x="597" y="69"/>
                    </a:lnTo>
                    <a:lnTo>
                      <a:pt x="611" y="80"/>
                    </a:lnTo>
                    <a:lnTo>
                      <a:pt x="622" y="95"/>
                    </a:lnTo>
                    <a:lnTo>
                      <a:pt x="633" y="113"/>
                    </a:lnTo>
                    <a:lnTo>
                      <a:pt x="642" y="134"/>
                    </a:lnTo>
                    <a:lnTo>
                      <a:pt x="648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9" y="32"/>
                    </a:lnTo>
                    <a:lnTo>
                      <a:pt x="645" y="0"/>
                    </a:lnTo>
                    <a:lnTo>
                      <a:pt x="656" y="38"/>
                    </a:lnTo>
                    <a:lnTo>
                      <a:pt x="661" y="82"/>
                    </a:lnTo>
                    <a:lnTo>
                      <a:pt x="663" y="129"/>
                    </a:lnTo>
                    <a:lnTo>
                      <a:pt x="660" y="178"/>
                    </a:lnTo>
                    <a:lnTo>
                      <a:pt x="652" y="228"/>
                    </a:lnTo>
                    <a:lnTo>
                      <a:pt x="642" y="276"/>
                    </a:lnTo>
                    <a:lnTo>
                      <a:pt x="627" y="320"/>
                    </a:lnTo>
                    <a:lnTo>
                      <a:pt x="610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80" y="255"/>
                    </a:lnTo>
                    <a:lnTo>
                      <a:pt x="697" y="212"/>
                    </a:lnTo>
                    <a:lnTo>
                      <a:pt x="711" y="167"/>
                    </a:lnTo>
                    <a:lnTo>
                      <a:pt x="722" y="122"/>
                    </a:lnTo>
                    <a:lnTo>
                      <a:pt x="729" y="77"/>
                    </a:lnTo>
                    <a:lnTo>
                      <a:pt x="733" y="33"/>
                    </a:lnTo>
                    <a:lnTo>
                      <a:pt x="741" y="87"/>
                    </a:lnTo>
                    <a:lnTo>
                      <a:pt x="745" y="147"/>
                    </a:lnTo>
                    <a:lnTo>
                      <a:pt x="743" y="210"/>
                    </a:lnTo>
                    <a:lnTo>
                      <a:pt x="730" y="268"/>
                    </a:lnTo>
                    <a:lnTo>
                      <a:pt x="743" y="252"/>
                    </a:lnTo>
                    <a:lnTo>
                      <a:pt x="757" y="232"/>
                    </a:lnTo>
                    <a:lnTo>
                      <a:pt x="771" y="206"/>
                    </a:lnTo>
                    <a:lnTo>
                      <a:pt x="785" y="180"/>
                    </a:lnTo>
                    <a:lnTo>
                      <a:pt x="797" y="153"/>
                    </a:lnTo>
                    <a:lnTo>
                      <a:pt x="809" y="129"/>
                    </a:lnTo>
                    <a:lnTo>
                      <a:pt x="817" y="108"/>
                    </a:lnTo>
                    <a:lnTo>
                      <a:pt x="821" y="93"/>
                    </a:lnTo>
                    <a:lnTo>
                      <a:pt x="819" y="117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5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7" y="295"/>
                    </a:lnTo>
                    <a:lnTo>
                      <a:pt x="726" y="324"/>
                    </a:lnTo>
                    <a:lnTo>
                      <a:pt x="752" y="306"/>
                    </a:lnTo>
                    <a:lnTo>
                      <a:pt x="778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70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1" y="166"/>
                    </a:lnTo>
                    <a:lnTo>
                      <a:pt x="882" y="193"/>
                    </a:lnTo>
                    <a:lnTo>
                      <a:pt x="873" y="220"/>
                    </a:lnTo>
                    <a:lnTo>
                      <a:pt x="862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49" y="297"/>
                    </a:lnTo>
                    <a:lnTo>
                      <a:pt x="877" y="271"/>
                    </a:lnTo>
                    <a:lnTo>
                      <a:pt x="902" y="237"/>
                    </a:lnTo>
                    <a:lnTo>
                      <a:pt x="925" y="200"/>
                    </a:lnTo>
                    <a:lnTo>
                      <a:pt x="945" y="161"/>
                    </a:lnTo>
                    <a:lnTo>
                      <a:pt x="962" y="122"/>
                    </a:lnTo>
                    <a:lnTo>
                      <a:pt x="976" y="83"/>
                    </a:lnTo>
                    <a:lnTo>
                      <a:pt x="986" y="46"/>
                    </a:lnTo>
                    <a:lnTo>
                      <a:pt x="980" y="86"/>
                    </a:lnTo>
                    <a:lnTo>
                      <a:pt x="979" y="128"/>
                    </a:lnTo>
                    <a:lnTo>
                      <a:pt x="980" y="169"/>
                    </a:lnTo>
                    <a:lnTo>
                      <a:pt x="984" y="210"/>
                    </a:lnTo>
                    <a:lnTo>
                      <a:pt x="986" y="247"/>
                    </a:lnTo>
                    <a:lnTo>
                      <a:pt x="986" y="282"/>
                    </a:lnTo>
                    <a:lnTo>
                      <a:pt x="983" y="312"/>
                    </a:lnTo>
                    <a:lnTo>
                      <a:pt x="975" y="339"/>
                    </a:lnTo>
                    <a:lnTo>
                      <a:pt x="901" y="398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0268" name="Group 72"/>
            <p:cNvGrpSpPr/>
            <p:nvPr/>
          </p:nvGrpSpPr>
          <p:grpSpPr bwMode="auto">
            <a:xfrm>
              <a:off x="1344" y="4105"/>
              <a:ext cx="1479" cy="215"/>
              <a:chOff x="3452" y="4125"/>
              <a:chExt cx="1479" cy="215"/>
            </a:xfrm>
          </p:grpSpPr>
          <p:sp>
            <p:nvSpPr>
              <p:cNvPr id="10337" name="Freeform 73"/>
              <p:cNvSpPr/>
              <p:nvPr/>
            </p:nvSpPr>
            <p:spPr bwMode="auto">
              <a:xfrm>
                <a:off x="3592" y="4158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2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9" y="1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0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0338" name="Freeform 74"/>
              <p:cNvSpPr/>
              <p:nvPr/>
            </p:nvSpPr>
            <p:spPr bwMode="auto">
              <a:xfrm>
                <a:off x="3668" y="4235"/>
                <a:ext cx="16" cy="16"/>
              </a:xfrm>
              <a:custGeom>
                <a:avLst/>
                <a:gdLst>
                  <a:gd name="T0" fmla="*/ 0 w 34"/>
                  <a:gd name="T1" fmla="*/ 1 h 32"/>
                  <a:gd name="T2" fmla="*/ 0 w 34"/>
                  <a:gd name="T3" fmla="*/ 1 h 32"/>
                  <a:gd name="T4" fmla="*/ 0 w 34"/>
                  <a:gd name="T5" fmla="*/ 1 h 32"/>
                  <a:gd name="T6" fmla="*/ 0 w 34"/>
                  <a:gd name="T7" fmla="*/ 1 h 32"/>
                  <a:gd name="T8" fmla="*/ 0 w 34"/>
                  <a:gd name="T9" fmla="*/ 0 h 32"/>
                  <a:gd name="T10" fmla="*/ 0 w 34"/>
                  <a:gd name="T11" fmla="*/ 0 h 32"/>
                  <a:gd name="T12" fmla="*/ 0 w 34"/>
                  <a:gd name="T13" fmla="*/ 1 h 32"/>
                  <a:gd name="T14" fmla="*/ 0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0 w 34"/>
                  <a:gd name="T21" fmla="*/ 1 h 32"/>
                  <a:gd name="T22" fmla="*/ 0 w 34"/>
                  <a:gd name="T23" fmla="*/ 1 h 32"/>
                  <a:gd name="T24" fmla="*/ 0 w 34"/>
                  <a:gd name="T25" fmla="*/ 1 h 32"/>
                  <a:gd name="T26" fmla="*/ 0 w 34"/>
                  <a:gd name="T27" fmla="*/ 1 h 32"/>
                  <a:gd name="T28" fmla="*/ 0 w 34"/>
                  <a:gd name="T29" fmla="*/ 1 h 32"/>
                  <a:gd name="T30" fmla="*/ 0 w 34"/>
                  <a:gd name="T31" fmla="*/ 1 h 32"/>
                  <a:gd name="T32" fmla="*/ 0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3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8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0339" name="Freeform 75"/>
              <p:cNvSpPr/>
              <p:nvPr/>
            </p:nvSpPr>
            <p:spPr bwMode="auto">
              <a:xfrm>
                <a:off x="3668" y="4194"/>
                <a:ext cx="16" cy="17"/>
              </a:xfrm>
              <a:custGeom>
                <a:avLst/>
                <a:gdLst>
                  <a:gd name="T0" fmla="*/ 0 w 33"/>
                  <a:gd name="T1" fmla="*/ 1 h 32"/>
                  <a:gd name="T2" fmla="*/ 0 w 33"/>
                  <a:gd name="T3" fmla="*/ 1 h 32"/>
                  <a:gd name="T4" fmla="*/ 0 w 33"/>
                  <a:gd name="T5" fmla="*/ 1 h 32"/>
                  <a:gd name="T6" fmla="*/ 0 w 33"/>
                  <a:gd name="T7" fmla="*/ 1 h 32"/>
                  <a:gd name="T8" fmla="*/ 0 w 33"/>
                  <a:gd name="T9" fmla="*/ 0 h 32"/>
                  <a:gd name="T10" fmla="*/ 0 w 33"/>
                  <a:gd name="T11" fmla="*/ 0 h 32"/>
                  <a:gd name="T12" fmla="*/ 0 w 33"/>
                  <a:gd name="T13" fmla="*/ 1 h 32"/>
                  <a:gd name="T14" fmla="*/ 0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0 w 33"/>
                  <a:gd name="T21" fmla="*/ 1 h 32"/>
                  <a:gd name="T22" fmla="*/ 0 w 33"/>
                  <a:gd name="T23" fmla="*/ 1 h 32"/>
                  <a:gd name="T24" fmla="*/ 0 w 33"/>
                  <a:gd name="T25" fmla="*/ 1 h 32"/>
                  <a:gd name="T26" fmla="*/ 0 w 33"/>
                  <a:gd name="T27" fmla="*/ 1 h 32"/>
                  <a:gd name="T28" fmla="*/ 0 w 33"/>
                  <a:gd name="T29" fmla="*/ 1 h 32"/>
                  <a:gd name="T30" fmla="*/ 0 w 33"/>
                  <a:gd name="T31" fmla="*/ 1 h 32"/>
                  <a:gd name="T32" fmla="*/ 0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19"/>
                    </a:moveTo>
                    <a:lnTo>
                      <a:pt x="33" y="13"/>
                    </a:lnTo>
                    <a:lnTo>
                      <a:pt x="30" y="7"/>
                    </a:lnTo>
                    <a:lnTo>
                      <a:pt x="26" y="2"/>
                    </a:lnTo>
                    <a:lnTo>
                      <a:pt x="20" y="0"/>
                    </a:lnTo>
                    <a:lnTo>
                      <a:pt x="13" y="0"/>
                    </a:lnTo>
                    <a:lnTo>
                      <a:pt x="7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29" y="25"/>
                    </a:lnTo>
                    <a:lnTo>
                      <a:pt x="33" y="1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0340" name="Freeform 76"/>
              <p:cNvSpPr/>
              <p:nvPr/>
            </p:nvSpPr>
            <p:spPr bwMode="auto">
              <a:xfrm>
                <a:off x="3671" y="4153"/>
                <a:ext cx="16" cy="17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6" y="3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4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4" y="30"/>
                    </a:lnTo>
                    <a:lnTo>
                      <a:pt x="29" y="25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0341" name="Freeform 77"/>
              <p:cNvSpPr/>
              <p:nvPr/>
            </p:nvSpPr>
            <p:spPr bwMode="auto">
              <a:xfrm>
                <a:off x="3772" y="4256"/>
                <a:ext cx="17" cy="16"/>
              </a:xfrm>
              <a:custGeom>
                <a:avLst/>
                <a:gdLst>
                  <a:gd name="T0" fmla="*/ 1 w 33"/>
                  <a:gd name="T1" fmla="*/ 1 h 32"/>
                  <a:gd name="T2" fmla="*/ 1 w 33"/>
                  <a:gd name="T3" fmla="*/ 1 h 32"/>
                  <a:gd name="T4" fmla="*/ 1 w 33"/>
                  <a:gd name="T5" fmla="*/ 1 h 32"/>
                  <a:gd name="T6" fmla="*/ 1 w 33"/>
                  <a:gd name="T7" fmla="*/ 1 h 32"/>
                  <a:gd name="T8" fmla="*/ 1 w 33"/>
                  <a:gd name="T9" fmla="*/ 0 h 32"/>
                  <a:gd name="T10" fmla="*/ 1 w 33"/>
                  <a:gd name="T11" fmla="*/ 0 h 32"/>
                  <a:gd name="T12" fmla="*/ 1 w 33"/>
                  <a:gd name="T13" fmla="*/ 1 h 32"/>
                  <a:gd name="T14" fmla="*/ 1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1 w 33"/>
                  <a:gd name="T21" fmla="*/ 1 h 32"/>
                  <a:gd name="T22" fmla="*/ 1 w 33"/>
                  <a:gd name="T23" fmla="*/ 1 h 32"/>
                  <a:gd name="T24" fmla="*/ 1 w 33"/>
                  <a:gd name="T25" fmla="*/ 1 h 32"/>
                  <a:gd name="T26" fmla="*/ 1 w 33"/>
                  <a:gd name="T27" fmla="*/ 1 h 32"/>
                  <a:gd name="T28" fmla="*/ 1 w 33"/>
                  <a:gd name="T29" fmla="*/ 1 h 32"/>
                  <a:gd name="T30" fmla="*/ 1 w 33"/>
                  <a:gd name="T31" fmla="*/ 1 h 32"/>
                  <a:gd name="T32" fmla="*/ 1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20"/>
                    </a:moveTo>
                    <a:lnTo>
                      <a:pt x="33" y="14"/>
                    </a:lnTo>
                    <a:lnTo>
                      <a:pt x="31" y="8"/>
                    </a:lnTo>
                    <a:lnTo>
                      <a:pt x="26" y="4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3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7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30" y="26"/>
                    </a:lnTo>
                    <a:lnTo>
                      <a:pt x="33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0342" name="Freeform 78"/>
              <p:cNvSpPr/>
              <p:nvPr/>
            </p:nvSpPr>
            <p:spPr bwMode="auto">
              <a:xfrm>
                <a:off x="3768" y="4216"/>
                <a:ext cx="17" cy="16"/>
              </a:xfrm>
              <a:custGeom>
                <a:avLst/>
                <a:gdLst>
                  <a:gd name="T0" fmla="*/ 1 w 32"/>
                  <a:gd name="T1" fmla="*/ 0 h 33"/>
                  <a:gd name="T2" fmla="*/ 1 w 32"/>
                  <a:gd name="T3" fmla="*/ 0 h 33"/>
                  <a:gd name="T4" fmla="*/ 1 w 32"/>
                  <a:gd name="T5" fmla="*/ 0 h 33"/>
                  <a:gd name="T6" fmla="*/ 1 w 32"/>
                  <a:gd name="T7" fmla="*/ 0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0 h 33"/>
                  <a:gd name="T14" fmla="*/ 1 w 32"/>
                  <a:gd name="T15" fmla="*/ 0 h 33"/>
                  <a:gd name="T16" fmla="*/ 0 w 32"/>
                  <a:gd name="T17" fmla="*/ 0 h 33"/>
                  <a:gd name="T18" fmla="*/ 0 w 32"/>
                  <a:gd name="T19" fmla="*/ 0 h 33"/>
                  <a:gd name="T20" fmla="*/ 1 w 32"/>
                  <a:gd name="T21" fmla="*/ 0 h 33"/>
                  <a:gd name="T22" fmla="*/ 1 w 32"/>
                  <a:gd name="T23" fmla="*/ 0 h 33"/>
                  <a:gd name="T24" fmla="*/ 1 w 32"/>
                  <a:gd name="T25" fmla="*/ 0 h 33"/>
                  <a:gd name="T26" fmla="*/ 1 w 32"/>
                  <a:gd name="T27" fmla="*/ 0 h 33"/>
                  <a:gd name="T28" fmla="*/ 1 w 32"/>
                  <a:gd name="T29" fmla="*/ 0 h 33"/>
                  <a:gd name="T30" fmla="*/ 1 w 32"/>
                  <a:gd name="T31" fmla="*/ 0 h 33"/>
                  <a:gd name="T32" fmla="*/ 1 w 32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9"/>
                    </a:lnTo>
                    <a:lnTo>
                      <a:pt x="26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3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3"/>
                    </a:ln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0343" name="Freeform 79"/>
              <p:cNvSpPr/>
              <p:nvPr/>
            </p:nvSpPr>
            <p:spPr bwMode="auto">
              <a:xfrm>
                <a:off x="3774" y="4175"/>
                <a:ext cx="16" cy="17"/>
              </a:xfrm>
              <a:custGeom>
                <a:avLst/>
                <a:gdLst>
                  <a:gd name="T0" fmla="*/ 0 w 33"/>
                  <a:gd name="T1" fmla="*/ 1 h 33"/>
                  <a:gd name="T2" fmla="*/ 0 w 33"/>
                  <a:gd name="T3" fmla="*/ 1 h 33"/>
                  <a:gd name="T4" fmla="*/ 0 w 33"/>
                  <a:gd name="T5" fmla="*/ 1 h 33"/>
                  <a:gd name="T6" fmla="*/ 0 w 33"/>
                  <a:gd name="T7" fmla="*/ 1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1 h 33"/>
                  <a:gd name="T14" fmla="*/ 0 w 33"/>
                  <a:gd name="T15" fmla="*/ 1 h 33"/>
                  <a:gd name="T16" fmla="*/ 0 w 33"/>
                  <a:gd name="T17" fmla="*/ 1 h 33"/>
                  <a:gd name="T18" fmla="*/ 0 w 33"/>
                  <a:gd name="T19" fmla="*/ 1 h 33"/>
                  <a:gd name="T20" fmla="*/ 0 w 33"/>
                  <a:gd name="T21" fmla="*/ 1 h 33"/>
                  <a:gd name="T22" fmla="*/ 0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0 w 33"/>
                  <a:gd name="T29" fmla="*/ 1 h 33"/>
                  <a:gd name="T30" fmla="*/ 0 w 33"/>
                  <a:gd name="T31" fmla="*/ 1 h 33"/>
                  <a:gd name="T32" fmla="*/ 0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33" y="21"/>
                    </a:moveTo>
                    <a:lnTo>
                      <a:pt x="33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5" y="31"/>
                    </a:lnTo>
                    <a:lnTo>
                      <a:pt x="29" y="26"/>
                    </a:lnTo>
                    <a:lnTo>
                      <a:pt x="33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0344" name="Freeform 80"/>
              <p:cNvSpPr/>
              <p:nvPr/>
            </p:nvSpPr>
            <p:spPr bwMode="auto">
              <a:xfrm>
                <a:off x="3789" y="4136"/>
                <a:ext cx="16" cy="17"/>
              </a:xfrm>
              <a:custGeom>
                <a:avLst/>
                <a:gdLst>
                  <a:gd name="T0" fmla="*/ 1 w 32"/>
                  <a:gd name="T1" fmla="*/ 1 h 34"/>
                  <a:gd name="T2" fmla="*/ 1 w 32"/>
                  <a:gd name="T3" fmla="*/ 1 h 34"/>
                  <a:gd name="T4" fmla="*/ 1 w 32"/>
                  <a:gd name="T5" fmla="*/ 1 h 34"/>
                  <a:gd name="T6" fmla="*/ 1 w 32"/>
                  <a:gd name="T7" fmla="*/ 1 h 34"/>
                  <a:gd name="T8" fmla="*/ 1 w 32"/>
                  <a:gd name="T9" fmla="*/ 0 h 34"/>
                  <a:gd name="T10" fmla="*/ 1 w 32"/>
                  <a:gd name="T11" fmla="*/ 0 h 34"/>
                  <a:gd name="T12" fmla="*/ 1 w 32"/>
                  <a:gd name="T13" fmla="*/ 1 h 34"/>
                  <a:gd name="T14" fmla="*/ 1 w 32"/>
                  <a:gd name="T15" fmla="*/ 1 h 34"/>
                  <a:gd name="T16" fmla="*/ 0 w 32"/>
                  <a:gd name="T17" fmla="*/ 1 h 34"/>
                  <a:gd name="T18" fmla="*/ 0 w 32"/>
                  <a:gd name="T19" fmla="*/ 1 h 34"/>
                  <a:gd name="T20" fmla="*/ 1 w 32"/>
                  <a:gd name="T21" fmla="*/ 1 h 34"/>
                  <a:gd name="T22" fmla="*/ 1 w 32"/>
                  <a:gd name="T23" fmla="*/ 1 h 34"/>
                  <a:gd name="T24" fmla="*/ 1 w 32"/>
                  <a:gd name="T25" fmla="*/ 1 h 34"/>
                  <a:gd name="T26" fmla="*/ 1 w 32"/>
                  <a:gd name="T27" fmla="*/ 1 h 34"/>
                  <a:gd name="T28" fmla="*/ 1 w 32"/>
                  <a:gd name="T29" fmla="*/ 1 h 34"/>
                  <a:gd name="T30" fmla="*/ 1 w 32"/>
                  <a:gd name="T31" fmla="*/ 1 h 34"/>
                  <a:gd name="T32" fmla="*/ 1 w 32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4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4"/>
                    </a:lnTo>
                    <a:lnTo>
                      <a:pt x="20" y="34"/>
                    </a:lnTo>
                    <a:lnTo>
                      <a:pt x="25" y="32"/>
                    </a:lnTo>
                    <a:lnTo>
                      <a:pt x="30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0345" name="Freeform 81"/>
              <p:cNvSpPr/>
              <p:nvPr/>
            </p:nvSpPr>
            <p:spPr bwMode="auto">
              <a:xfrm>
                <a:off x="3842" y="4235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0346" name="Freeform 82"/>
              <p:cNvSpPr/>
              <p:nvPr/>
            </p:nvSpPr>
            <p:spPr bwMode="auto">
              <a:xfrm>
                <a:off x="3857" y="4201"/>
                <a:ext cx="16" cy="16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lnTo>
                      <a:pt x="18" y="32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0347" name="Freeform 83"/>
              <p:cNvSpPr/>
              <p:nvPr/>
            </p:nvSpPr>
            <p:spPr bwMode="auto">
              <a:xfrm>
                <a:off x="3861" y="4164"/>
                <a:ext cx="16" cy="17"/>
              </a:xfrm>
              <a:custGeom>
                <a:avLst/>
                <a:gdLst>
                  <a:gd name="T0" fmla="*/ 1 w 32"/>
                  <a:gd name="T1" fmla="*/ 1 h 33"/>
                  <a:gd name="T2" fmla="*/ 1 w 32"/>
                  <a:gd name="T3" fmla="*/ 1 h 33"/>
                  <a:gd name="T4" fmla="*/ 1 w 32"/>
                  <a:gd name="T5" fmla="*/ 1 h 33"/>
                  <a:gd name="T6" fmla="*/ 1 w 32"/>
                  <a:gd name="T7" fmla="*/ 1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1 h 33"/>
                  <a:gd name="T14" fmla="*/ 1 w 32"/>
                  <a:gd name="T15" fmla="*/ 1 h 33"/>
                  <a:gd name="T16" fmla="*/ 0 w 32"/>
                  <a:gd name="T17" fmla="*/ 1 h 33"/>
                  <a:gd name="T18" fmla="*/ 0 w 32"/>
                  <a:gd name="T19" fmla="*/ 1 h 33"/>
                  <a:gd name="T20" fmla="*/ 1 w 32"/>
                  <a:gd name="T21" fmla="*/ 1 h 33"/>
                  <a:gd name="T22" fmla="*/ 1 w 32"/>
                  <a:gd name="T23" fmla="*/ 1 h 33"/>
                  <a:gd name="T24" fmla="*/ 1 w 32"/>
                  <a:gd name="T25" fmla="*/ 1 h 33"/>
                  <a:gd name="T26" fmla="*/ 1 w 32"/>
                  <a:gd name="T27" fmla="*/ 1 h 33"/>
                  <a:gd name="T28" fmla="*/ 1 w 32"/>
                  <a:gd name="T29" fmla="*/ 1 h 33"/>
                  <a:gd name="T30" fmla="*/ 1 w 32"/>
                  <a:gd name="T31" fmla="*/ 1 h 33"/>
                  <a:gd name="T32" fmla="*/ 1 w 32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0348" name="Freeform 84"/>
              <p:cNvSpPr/>
              <p:nvPr/>
            </p:nvSpPr>
            <p:spPr bwMode="auto">
              <a:xfrm>
                <a:off x="4066" y="4265"/>
                <a:ext cx="40" cy="40"/>
              </a:xfrm>
              <a:custGeom>
                <a:avLst/>
                <a:gdLst>
                  <a:gd name="T0" fmla="*/ 1 w 80"/>
                  <a:gd name="T1" fmla="*/ 0 h 80"/>
                  <a:gd name="T2" fmla="*/ 1 w 80"/>
                  <a:gd name="T3" fmla="*/ 0 h 80"/>
                  <a:gd name="T4" fmla="*/ 1 w 80"/>
                  <a:gd name="T5" fmla="*/ 1 h 80"/>
                  <a:gd name="T6" fmla="*/ 1 w 80"/>
                  <a:gd name="T7" fmla="*/ 1 h 80"/>
                  <a:gd name="T8" fmla="*/ 1 w 80"/>
                  <a:gd name="T9" fmla="*/ 1 h 80"/>
                  <a:gd name="T10" fmla="*/ 1 w 80"/>
                  <a:gd name="T11" fmla="*/ 1 h 80"/>
                  <a:gd name="T12" fmla="*/ 1 w 80"/>
                  <a:gd name="T13" fmla="*/ 1 h 80"/>
                  <a:gd name="T14" fmla="*/ 1 w 80"/>
                  <a:gd name="T15" fmla="*/ 1 h 80"/>
                  <a:gd name="T16" fmla="*/ 0 w 80"/>
                  <a:gd name="T17" fmla="*/ 1 h 80"/>
                  <a:gd name="T18" fmla="*/ 0 w 80"/>
                  <a:gd name="T19" fmla="*/ 1 h 80"/>
                  <a:gd name="T20" fmla="*/ 0 w 80"/>
                  <a:gd name="T21" fmla="*/ 1 h 80"/>
                  <a:gd name="T22" fmla="*/ 1 w 80"/>
                  <a:gd name="T23" fmla="*/ 1 h 80"/>
                  <a:gd name="T24" fmla="*/ 1 w 80"/>
                  <a:gd name="T25" fmla="*/ 1 h 80"/>
                  <a:gd name="T26" fmla="*/ 1 w 80"/>
                  <a:gd name="T27" fmla="*/ 1 h 80"/>
                  <a:gd name="T28" fmla="*/ 1 w 80"/>
                  <a:gd name="T29" fmla="*/ 1 h 80"/>
                  <a:gd name="T30" fmla="*/ 1 w 80"/>
                  <a:gd name="T31" fmla="*/ 1 h 80"/>
                  <a:gd name="T32" fmla="*/ 1 w 80"/>
                  <a:gd name="T33" fmla="*/ 1 h 80"/>
                  <a:gd name="T34" fmla="*/ 1 w 80"/>
                  <a:gd name="T35" fmla="*/ 1 h 80"/>
                  <a:gd name="T36" fmla="*/ 1 w 80"/>
                  <a:gd name="T37" fmla="*/ 1 h 80"/>
                  <a:gd name="T38" fmla="*/ 1 w 80"/>
                  <a:gd name="T39" fmla="*/ 1 h 80"/>
                  <a:gd name="T40" fmla="*/ 1 w 80"/>
                  <a:gd name="T41" fmla="*/ 1 h 80"/>
                  <a:gd name="T42" fmla="*/ 1 w 80"/>
                  <a:gd name="T43" fmla="*/ 1 h 80"/>
                  <a:gd name="T44" fmla="*/ 1 w 80"/>
                  <a:gd name="T45" fmla="*/ 1 h 80"/>
                  <a:gd name="T46" fmla="*/ 1 w 80"/>
                  <a:gd name="T47" fmla="*/ 1 h 80"/>
                  <a:gd name="T48" fmla="*/ 1 w 80"/>
                  <a:gd name="T49" fmla="*/ 1 h 80"/>
                  <a:gd name="T50" fmla="*/ 1 w 80"/>
                  <a:gd name="T51" fmla="*/ 1 h 80"/>
                  <a:gd name="T52" fmla="*/ 1 w 80"/>
                  <a:gd name="T53" fmla="*/ 1 h 80"/>
                  <a:gd name="T54" fmla="*/ 1 w 80"/>
                  <a:gd name="T55" fmla="*/ 1 h 80"/>
                  <a:gd name="T56" fmla="*/ 1 w 80"/>
                  <a:gd name="T57" fmla="*/ 1 h 80"/>
                  <a:gd name="T58" fmla="*/ 1 w 80"/>
                  <a:gd name="T59" fmla="*/ 1 h 80"/>
                  <a:gd name="T60" fmla="*/ 1 w 80"/>
                  <a:gd name="T61" fmla="*/ 1 h 80"/>
                  <a:gd name="T62" fmla="*/ 1 w 80"/>
                  <a:gd name="T63" fmla="*/ 1 h 80"/>
                  <a:gd name="T64" fmla="*/ 1 w 80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80">
                    <a:moveTo>
                      <a:pt x="46" y="0"/>
                    </a:moveTo>
                    <a:lnTo>
                      <a:pt x="38" y="0"/>
                    </a:lnTo>
                    <a:lnTo>
                      <a:pt x="30" y="2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9"/>
                    </a:lnTo>
                    <a:lnTo>
                      <a:pt x="3" y="26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9"/>
                    </a:lnTo>
                    <a:lnTo>
                      <a:pt x="18" y="74"/>
                    </a:lnTo>
                    <a:lnTo>
                      <a:pt x="24" y="78"/>
                    </a:lnTo>
                    <a:lnTo>
                      <a:pt x="32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7"/>
                    </a:lnTo>
                    <a:lnTo>
                      <a:pt x="62" y="73"/>
                    </a:lnTo>
                    <a:lnTo>
                      <a:pt x="68" y="67"/>
                    </a:lnTo>
                    <a:lnTo>
                      <a:pt x="73" y="62"/>
                    </a:lnTo>
                    <a:lnTo>
                      <a:pt x="76" y="55"/>
                    </a:lnTo>
                    <a:lnTo>
                      <a:pt x="79" y="47"/>
                    </a:lnTo>
                    <a:lnTo>
                      <a:pt x="80" y="39"/>
                    </a:lnTo>
                    <a:lnTo>
                      <a:pt x="79" y="30"/>
                    </a:lnTo>
                    <a:lnTo>
                      <a:pt x="76" y="24"/>
                    </a:lnTo>
                    <a:lnTo>
                      <a:pt x="73" y="17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0349" name="Freeform 85"/>
              <p:cNvSpPr/>
              <p:nvPr/>
            </p:nvSpPr>
            <p:spPr bwMode="auto">
              <a:xfrm>
                <a:off x="4136" y="4223"/>
                <a:ext cx="40" cy="39"/>
              </a:xfrm>
              <a:custGeom>
                <a:avLst/>
                <a:gdLst>
                  <a:gd name="T0" fmla="*/ 1 w 79"/>
                  <a:gd name="T1" fmla="*/ 0 h 80"/>
                  <a:gd name="T2" fmla="*/ 1 w 79"/>
                  <a:gd name="T3" fmla="*/ 0 h 80"/>
                  <a:gd name="T4" fmla="*/ 1 w 79"/>
                  <a:gd name="T5" fmla="*/ 0 h 80"/>
                  <a:gd name="T6" fmla="*/ 1 w 79"/>
                  <a:gd name="T7" fmla="*/ 0 h 80"/>
                  <a:gd name="T8" fmla="*/ 1 w 79"/>
                  <a:gd name="T9" fmla="*/ 0 h 80"/>
                  <a:gd name="T10" fmla="*/ 1 w 79"/>
                  <a:gd name="T11" fmla="*/ 0 h 80"/>
                  <a:gd name="T12" fmla="*/ 1 w 79"/>
                  <a:gd name="T13" fmla="*/ 0 h 80"/>
                  <a:gd name="T14" fmla="*/ 1 w 79"/>
                  <a:gd name="T15" fmla="*/ 0 h 80"/>
                  <a:gd name="T16" fmla="*/ 0 w 79"/>
                  <a:gd name="T17" fmla="*/ 0 h 80"/>
                  <a:gd name="T18" fmla="*/ 0 w 79"/>
                  <a:gd name="T19" fmla="*/ 0 h 80"/>
                  <a:gd name="T20" fmla="*/ 1 w 79"/>
                  <a:gd name="T21" fmla="*/ 0 h 80"/>
                  <a:gd name="T22" fmla="*/ 1 w 79"/>
                  <a:gd name="T23" fmla="*/ 0 h 80"/>
                  <a:gd name="T24" fmla="*/ 1 w 79"/>
                  <a:gd name="T25" fmla="*/ 0 h 80"/>
                  <a:gd name="T26" fmla="*/ 1 w 79"/>
                  <a:gd name="T27" fmla="*/ 0 h 80"/>
                  <a:gd name="T28" fmla="*/ 1 w 79"/>
                  <a:gd name="T29" fmla="*/ 0 h 80"/>
                  <a:gd name="T30" fmla="*/ 1 w 79"/>
                  <a:gd name="T31" fmla="*/ 0 h 80"/>
                  <a:gd name="T32" fmla="*/ 1 w 79"/>
                  <a:gd name="T33" fmla="*/ 0 h 80"/>
                  <a:gd name="T34" fmla="*/ 1 w 79"/>
                  <a:gd name="T35" fmla="*/ 0 h 80"/>
                  <a:gd name="T36" fmla="*/ 1 w 79"/>
                  <a:gd name="T37" fmla="*/ 0 h 80"/>
                  <a:gd name="T38" fmla="*/ 1 w 79"/>
                  <a:gd name="T39" fmla="*/ 0 h 80"/>
                  <a:gd name="T40" fmla="*/ 1 w 79"/>
                  <a:gd name="T41" fmla="*/ 0 h 80"/>
                  <a:gd name="T42" fmla="*/ 1 w 79"/>
                  <a:gd name="T43" fmla="*/ 0 h 80"/>
                  <a:gd name="T44" fmla="*/ 1 w 79"/>
                  <a:gd name="T45" fmla="*/ 0 h 80"/>
                  <a:gd name="T46" fmla="*/ 1 w 79"/>
                  <a:gd name="T47" fmla="*/ 0 h 80"/>
                  <a:gd name="T48" fmla="*/ 1 w 79"/>
                  <a:gd name="T49" fmla="*/ 0 h 80"/>
                  <a:gd name="T50" fmla="*/ 1 w 79"/>
                  <a:gd name="T51" fmla="*/ 0 h 80"/>
                  <a:gd name="T52" fmla="*/ 1 w 79"/>
                  <a:gd name="T53" fmla="*/ 0 h 80"/>
                  <a:gd name="T54" fmla="*/ 1 w 79"/>
                  <a:gd name="T55" fmla="*/ 0 h 80"/>
                  <a:gd name="T56" fmla="*/ 1 w 79"/>
                  <a:gd name="T57" fmla="*/ 0 h 80"/>
                  <a:gd name="T58" fmla="*/ 1 w 79"/>
                  <a:gd name="T59" fmla="*/ 0 h 80"/>
                  <a:gd name="T60" fmla="*/ 1 w 79"/>
                  <a:gd name="T61" fmla="*/ 0 h 80"/>
                  <a:gd name="T62" fmla="*/ 1 w 79"/>
                  <a:gd name="T63" fmla="*/ 0 h 80"/>
                  <a:gd name="T64" fmla="*/ 1 w 79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79" h="80">
                    <a:moveTo>
                      <a:pt x="47" y="0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4"/>
                    </a:lnTo>
                    <a:lnTo>
                      <a:pt x="17" y="7"/>
                    </a:lnTo>
                    <a:lnTo>
                      <a:pt x="11" y="13"/>
                    </a:lnTo>
                    <a:lnTo>
                      <a:pt x="5" y="19"/>
                    </a:lnTo>
                    <a:lnTo>
                      <a:pt x="2" y="26"/>
                    </a:lnTo>
                    <a:lnTo>
                      <a:pt x="0" y="34"/>
                    </a:lnTo>
                    <a:lnTo>
                      <a:pt x="0" y="42"/>
                    </a:lnTo>
                    <a:lnTo>
                      <a:pt x="1" y="49"/>
                    </a:lnTo>
                    <a:lnTo>
                      <a:pt x="3" y="57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8" y="74"/>
                    </a:lnTo>
                    <a:lnTo>
                      <a:pt x="25" y="78"/>
                    </a:lnTo>
                    <a:lnTo>
                      <a:pt x="33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6"/>
                    </a:lnTo>
                    <a:lnTo>
                      <a:pt x="63" y="73"/>
                    </a:lnTo>
                    <a:lnTo>
                      <a:pt x="69" y="67"/>
                    </a:lnTo>
                    <a:lnTo>
                      <a:pt x="73" y="61"/>
                    </a:lnTo>
                    <a:lnTo>
                      <a:pt x="77" y="55"/>
                    </a:lnTo>
                    <a:lnTo>
                      <a:pt x="79" y="46"/>
                    </a:lnTo>
                    <a:lnTo>
                      <a:pt x="79" y="38"/>
                    </a:lnTo>
                    <a:lnTo>
                      <a:pt x="78" y="31"/>
                    </a:lnTo>
                    <a:lnTo>
                      <a:pt x="76" y="23"/>
                    </a:lnTo>
                    <a:lnTo>
                      <a:pt x="72" y="18"/>
                    </a:lnTo>
                    <a:lnTo>
                      <a:pt x="68" y="12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0350" name="Freeform 86"/>
              <p:cNvSpPr/>
              <p:nvPr/>
            </p:nvSpPr>
            <p:spPr bwMode="auto">
              <a:xfrm>
                <a:off x="4059" y="4190"/>
                <a:ext cx="40" cy="40"/>
              </a:xfrm>
              <a:custGeom>
                <a:avLst/>
                <a:gdLst>
                  <a:gd name="T0" fmla="*/ 1 w 80"/>
                  <a:gd name="T1" fmla="*/ 0 h 78"/>
                  <a:gd name="T2" fmla="*/ 1 w 80"/>
                  <a:gd name="T3" fmla="*/ 0 h 78"/>
                  <a:gd name="T4" fmla="*/ 1 w 80"/>
                  <a:gd name="T5" fmla="*/ 0 h 78"/>
                  <a:gd name="T6" fmla="*/ 1 w 80"/>
                  <a:gd name="T7" fmla="*/ 1 h 78"/>
                  <a:gd name="T8" fmla="*/ 1 w 80"/>
                  <a:gd name="T9" fmla="*/ 1 h 78"/>
                  <a:gd name="T10" fmla="*/ 1 w 80"/>
                  <a:gd name="T11" fmla="*/ 1 h 78"/>
                  <a:gd name="T12" fmla="*/ 1 w 80"/>
                  <a:gd name="T13" fmla="*/ 1 h 78"/>
                  <a:gd name="T14" fmla="*/ 1 w 80"/>
                  <a:gd name="T15" fmla="*/ 1 h 78"/>
                  <a:gd name="T16" fmla="*/ 1 w 80"/>
                  <a:gd name="T17" fmla="*/ 1 h 78"/>
                  <a:gd name="T18" fmla="*/ 0 w 80"/>
                  <a:gd name="T19" fmla="*/ 1 h 78"/>
                  <a:gd name="T20" fmla="*/ 1 w 80"/>
                  <a:gd name="T21" fmla="*/ 1 h 78"/>
                  <a:gd name="T22" fmla="*/ 1 w 80"/>
                  <a:gd name="T23" fmla="*/ 1 h 78"/>
                  <a:gd name="T24" fmla="*/ 1 w 80"/>
                  <a:gd name="T25" fmla="*/ 1 h 78"/>
                  <a:gd name="T26" fmla="*/ 1 w 80"/>
                  <a:gd name="T27" fmla="*/ 1 h 78"/>
                  <a:gd name="T28" fmla="*/ 1 w 80"/>
                  <a:gd name="T29" fmla="*/ 1 h 78"/>
                  <a:gd name="T30" fmla="*/ 1 w 80"/>
                  <a:gd name="T31" fmla="*/ 1 h 78"/>
                  <a:gd name="T32" fmla="*/ 1 w 80"/>
                  <a:gd name="T33" fmla="*/ 1 h 78"/>
                  <a:gd name="T34" fmla="*/ 1 w 80"/>
                  <a:gd name="T35" fmla="*/ 1 h 78"/>
                  <a:gd name="T36" fmla="*/ 1 w 80"/>
                  <a:gd name="T37" fmla="*/ 1 h 78"/>
                  <a:gd name="T38" fmla="*/ 1 w 80"/>
                  <a:gd name="T39" fmla="*/ 1 h 78"/>
                  <a:gd name="T40" fmla="*/ 1 w 80"/>
                  <a:gd name="T41" fmla="*/ 1 h 78"/>
                  <a:gd name="T42" fmla="*/ 1 w 80"/>
                  <a:gd name="T43" fmla="*/ 1 h 78"/>
                  <a:gd name="T44" fmla="*/ 1 w 80"/>
                  <a:gd name="T45" fmla="*/ 1 h 78"/>
                  <a:gd name="T46" fmla="*/ 1 w 80"/>
                  <a:gd name="T47" fmla="*/ 1 h 78"/>
                  <a:gd name="T48" fmla="*/ 1 w 80"/>
                  <a:gd name="T49" fmla="*/ 1 h 78"/>
                  <a:gd name="T50" fmla="*/ 1 w 80"/>
                  <a:gd name="T51" fmla="*/ 1 h 78"/>
                  <a:gd name="T52" fmla="*/ 1 w 80"/>
                  <a:gd name="T53" fmla="*/ 1 h 78"/>
                  <a:gd name="T54" fmla="*/ 1 w 80"/>
                  <a:gd name="T55" fmla="*/ 1 h 78"/>
                  <a:gd name="T56" fmla="*/ 1 w 80"/>
                  <a:gd name="T57" fmla="*/ 1 h 78"/>
                  <a:gd name="T58" fmla="*/ 1 w 80"/>
                  <a:gd name="T59" fmla="*/ 1 h 78"/>
                  <a:gd name="T60" fmla="*/ 1 w 80"/>
                  <a:gd name="T61" fmla="*/ 1 h 78"/>
                  <a:gd name="T62" fmla="*/ 1 w 80"/>
                  <a:gd name="T63" fmla="*/ 1 h 78"/>
                  <a:gd name="T64" fmla="*/ 1 w 80"/>
                  <a:gd name="T65" fmla="*/ 0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8" y="0"/>
                    </a:moveTo>
                    <a:lnTo>
                      <a:pt x="40" y="0"/>
                    </a:lnTo>
                    <a:lnTo>
                      <a:pt x="32" y="0"/>
                    </a:lnTo>
                    <a:lnTo>
                      <a:pt x="25" y="3"/>
                    </a:lnTo>
                    <a:lnTo>
                      <a:pt x="18" y="7"/>
                    </a:lnTo>
                    <a:lnTo>
                      <a:pt x="12" y="11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2" y="32"/>
                    </a:lnTo>
                    <a:lnTo>
                      <a:pt x="0" y="40"/>
                    </a:lnTo>
                    <a:lnTo>
                      <a:pt x="2" y="47"/>
                    </a:lnTo>
                    <a:lnTo>
                      <a:pt x="4" y="55"/>
                    </a:lnTo>
                    <a:lnTo>
                      <a:pt x="7" y="61"/>
                    </a:lnTo>
                    <a:lnTo>
                      <a:pt x="13" y="67"/>
                    </a:lnTo>
                    <a:lnTo>
                      <a:pt x="19" y="72"/>
                    </a:lnTo>
                    <a:lnTo>
                      <a:pt x="26" y="76"/>
                    </a:lnTo>
                    <a:lnTo>
                      <a:pt x="34" y="78"/>
                    </a:lnTo>
                    <a:lnTo>
                      <a:pt x="42" y="78"/>
                    </a:lnTo>
                    <a:lnTo>
                      <a:pt x="50" y="77"/>
                    </a:lnTo>
                    <a:lnTo>
                      <a:pt x="57" y="75"/>
                    </a:lnTo>
                    <a:lnTo>
                      <a:pt x="64" y="71"/>
                    </a:lnTo>
                    <a:lnTo>
                      <a:pt x="70" y="65"/>
                    </a:lnTo>
                    <a:lnTo>
                      <a:pt x="74" y="60"/>
                    </a:lnTo>
                    <a:lnTo>
                      <a:pt x="78" y="53"/>
                    </a:lnTo>
                    <a:lnTo>
                      <a:pt x="80" y="45"/>
                    </a:lnTo>
                    <a:lnTo>
                      <a:pt x="80" y="37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3" y="6"/>
                    </a:lnTo>
                    <a:lnTo>
                      <a:pt x="56" y="2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0351" name="Freeform 87"/>
              <p:cNvSpPr/>
              <p:nvPr/>
            </p:nvSpPr>
            <p:spPr bwMode="auto">
              <a:xfrm>
                <a:off x="3990" y="4195"/>
                <a:ext cx="39" cy="39"/>
              </a:xfrm>
              <a:custGeom>
                <a:avLst/>
                <a:gdLst>
                  <a:gd name="T0" fmla="*/ 0 w 80"/>
                  <a:gd name="T1" fmla="*/ 1 h 78"/>
                  <a:gd name="T2" fmla="*/ 0 w 80"/>
                  <a:gd name="T3" fmla="*/ 0 h 78"/>
                  <a:gd name="T4" fmla="*/ 0 w 80"/>
                  <a:gd name="T5" fmla="*/ 1 h 78"/>
                  <a:gd name="T6" fmla="*/ 0 w 80"/>
                  <a:gd name="T7" fmla="*/ 1 h 78"/>
                  <a:gd name="T8" fmla="*/ 0 w 80"/>
                  <a:gd name="T9" fmla="*/ 1 h 78"/>
                  <a:gd name="T10" fmla="*/ 0 w 80"/>
                  <a:gd name="T11" fmla="*/ 1 h 78"/>
                  <a:gd name="T12" fmla="*/ 0 w 80"/>
                  <a:gd name="T13" fmla="*/ 1 h 78"/>
                  <a:gd name="T14" fmla="*/ 0 w 80"/>
                  <a:gd name="T15" fmla="*/ 1 h 78"/>
                  <a:gd name="T16" fmla="*/ 0 w 80"/>
                  <a:gd name="T17" fmla="*/ 1 h 78"/>
                  <a:gd name="T18" fmla="*/ 0 w 80"/>
                  <a:gd name="T19" fmla="*/ 1 h 78"/>
                  <a:gd name="T20" fmla="*/ 0 w 80"/>
                  <a:gd name="T21" fmla="*/ 1 h 78"/>
                  <a:gd name="T22" fmla="*/ 0 w 80"/>
                  <a:gd name="T23" fmla="*/ 1 h 78"/>
                  <a:gd name="T24" fmla="*/ 0 w 80"/>
                  <a:gd name="T25" fmla="*/ 1 h 78"/>
                  <a:gd name="T26" fmla="*/ 0 w 80"/>
                  <a:gd name="T27" fmla="*/ 1 h 78"/>
                  <a:gd name="T28" fmla="*/ 0 w 80"/>
                  <a:gd name="T29" fmla="*/ 1 h 78"/>
                  <a:gd name="T30" fmla="*/ 0 w 80"/>
                  <a:gd name="T31" fmla="*/ 1 h 78"/>
                  <a:gd name="T32" fmla="*/ 0 w 80"/>
                  <a:gd name="T33" fmla="*/ 1 h 78"/>
                  <a:gd name="T34" fmla="*/ 0 w 80"/>
                  <a:gd name="T35" fmla="*/ 1 h 78"/>
                  <a:gd name="T36" fmla="*/ 0 w 80"/>
                  <a:gd name="T37" fmla="*/ 1 h 78"/>
                  <a:gd name="T38" fmla="*/ 0 w 80"/>
                  <a:gd name="T39" fmla="*/ 1 h 78"/>
                  <a:gd name="T40" fmla="*/ 0 w 80"/>
                  <a:gd name="T41" fmla="*/ 1 h 78"/>
                  <a:gd name="T42" fmla="*/ 0 w 80"/>
                  <a:gd name="T43" fmla="*/ 1 h 78"/>
                  <a:gd name="T44" fmla="*/ 0 w 80"/>
                  <a:gd name="T45" fmla="*/ 1 h 78"/>
                  <a:gd name="T46" fmla="*/ 0 w 80"/>
                  <a:gd name="T47" fmla="*/ 1 h 78"/>
                  <a:gd name="T48" fmla="*/ 0 w 80"/>
                  <a:gd name="T49" fmla="*/ 1 h 78"/>
                  <a:gd name="T50" fmla="*/ 0 w 80"/>
                  <a:gd name="T51" fmla="*/ 1 h 78"/>
                  <a:gd name="T52" fmla="*/ 0 w 80"/>
                  <a:gd name="T53" fmla="*/ 1 h 78"/>
                  <a:gd name="T54" fmla="*/ 0 w 80"/>
                  <a:gd name="T55" fmla="*/ 1 h 78"/>
                  <a:gd name="T56" fmla="*/ 0 w 80"/>
                  <a:gd name="T57" fmla="*/ 1 h 78"/>
                  <a:gd name="T58" fmla="*/ 0 w 80"/>
                  <a:gd name="T59" fmla="*/ 1 h 78"/>
                  <a:gd name="T60" fmla="*/ 0 w 80"/>
                  <a:gd name="T61" fmla="*/ 1 h 78"/>
                  <a:gd name="T62" fmla="*/ 0 w 80"/>
                  <a:gd name="T63" fmla="*/ 1 h 78"/>
                  <a:gd name="T64" fmla="*/ 0 w 80"/>
                  <a:gd name="T65" fmla="*/ 1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7" y="1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3"/>
                    </a:lnTo>
                    <a:lnTo>
                      <a:pt x="17" y="7"/>
                    </a:lnTo>
                    <a:lnTo>
                      <a:pt x="12" y="12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1" y="32"/>
                    </a:lnTo>
                    <a:lnTo>
                      <a:pt x="0" y="40"/>
                    </a:lnTo>
                    <a:lnTo>
                      <a:pt x="1" y="48"/>
                    </a:lnTo>
                    <a:lnTo>
                      <a:pt x="4" y="55"/>
                    </a:lnTo>
                    <a:lnTo>
                      <a:pt x="7" y="62"/>
                    </a:lnTo>
                    <a:lnTo>
                      <a:pt x="13" y="68"/>
                    </a:lnTo>
                    <a:lnTo>
                      <a:pt x="19" y="73"/>
                    </a:lnTo>
                    <a:lnTo>
                      <a:pt x="25" y="76"/>
                    </a:lnTo>
                    <a:lnTo>
                      <a:pt x="33" y="78"/>
                    </a:lnTo>
                    <a:lnTo>
                      <a:pt x="42" y="78"/>
                    </a:lnTo>
                    <a:lnTo>
                      <a:pt x="50" y="78"/>
                    </a:lnTo>
                    <a:lnTo>
                      <a:pt x="57" y="75"/>
                    </a:lnTo>
                    <a:lnTo>
                      <a:pt x="63" y="71"/>
                    </a:lnTo>
                    <a:lnTo>
                      <a:pt x="69" y="67"/>
                    </a:lnTo>
                    <a:lnTo>
                      <a:pt x="74" y="61"/>
                    </a:lnTo>
                    <a:lnTo>
                      <a:pt x="77" y="54"/>
                    </a:lnTo>
                    <a:lnTo>
                      <a:pt x="80" y="46"/>
                    </a:lnTo>
                    <a:lnTo>
                      <a:pt x="80" y="38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2" y="6"/>
                    </a:lnTo>
                    <a:lnTo>
                      <a:pt x="55" y="2"/>
                    </a:lnTo>
                    <a:lnTo>
                      <a:pt x="47" y="1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0352" name="Freeform 88"/>
              <p:cNvSpPr/>
              <p:nvPr/>
            </p:nvSpPr>
            <p:spPr bwMode="auto">
              <a:xfrm>
                <a:off x="4127" y="4147"/>
                <a:ext cx="39" cy="39"/>
              </a:xfrm>
              <a:custGeom>
                <a:avLst/>
                <a:gdLst>
                  <a:gd name="T0" fmla="*/ 0 w 80"/>
                  <a:gd name="T1" fmla="*/ 0 h 79"/>
                  <a:gd name="T2" fmla="*/ 0 w 80"/>
                  <a:gd name="T3" fmla="*/ 0 h 79"/>
                  <a:gd name="T4" fmla="*/ 0 w 80"/>
                  <a:gd name="T5" fmla="*/ 0 h 79"/>
                  <a:gd name="T6" fmla="*/ 0 w 80"/>
                  <a:gd name="T7" fmla="*/ 0 h 79"/>
                  <a:gd name="T8" fmla="*/ 0 w 80"/>
                  <a:gd name="T9" fmla="*/ 0 h 79"/>
                  <a:gd name="T10" fmla="*/ 0 w 80"/>
                  <a:gd name="T11" fmla="*/ 0 h 79"/>
                  <a:gd name="T12" fmla="*/ 0 w 80"/>
                  <a:gd name="T13" fmla="*/ 0 h 79"/>
                  <a:gd name="T14" fmla="*/ 0 w 80"/>
                  <a:gd name="T15" fmla="*/ 0 h 79"/>
                  <a:gd name="T16" fmla="*/ 0 w 80"/>
                  <a:gd name="T17" fmla="*/ 0 h 79"/>
                  <a:gd name="T18" fmla="*/ 0 w 80"/>
                  <a:gd name="T19" fmla="*/ 0 h 79"/>
                  <a:gd name="T20" fmla="*/ 0 w 80"/>
                  <a:gd name="T21" fmla="*/ 0 h 79"/>
                  <a:gd name="T22" fmla="*/ 0 w 80"/>
                  <a:gd name="T23" fmla="*/ 0 h 79"/>
                  <a:gd name="T24" fmla="*/ 0 w 80"/>
                  <a:gd name="T25" fmla="*/ 0 h 79"/>
                  <a:gd name="T26" fmla="*/ 0 w 80"/>
                  <a:gd name="T27" fmla="*/ 0 h 79"/>
                  <a:gd name="T28" fmla="*/ 0 w 80"/>
                  <a:gd name="T29" fmla="*/ 0 h 79"/>
                  <a:gd name="T30" fmla="*/ 0 w 80"/>
                  <a:gd name="T31" fmla="*/ 0 h 79"/>
                  <a:gd name="T32" fmla="*/ 0 w 80"/>
                  <a:gd name="T33" fmla="*/ 0 h 79"/>
                  <a:gd name="T34" fmla="*/ 0 w 80"/>
                  <a:gd name="T35" fmla="*/ 0 h 79"/>
                  <a:gd name="T36" fmla="*/ 0 w 80"/>
                  <a:gd name="T37" fmla="*/ 0 h 79"/>
                  <a:gd name="T38" fmla="*/ 0 w 80"/>
                  <a:gd name="T39" fmla="*/ 0 h 79"/>
                  <a:gd name="T40" fmla="*/ 0 w 80"/>
                  <a:gd name="T41" fmla="*/ 0 h 79"/>
                  <a:gd name="T42" fmla="*/ 0 w 80"/>
                  <a:gd name="T43" fmla="*/ 0 h 79"/>
                  <a:gd name="T44" fmla="*/ 0 w 80"/>
                  <a:gd name="T45" fmla="*/ 0 h 79"/>
                  <a:gd name="T46" fmla="*/ 0 w 80"/>
                  <a:gd name="T47" fmla="*/ 0 h 79"/>
                  <a:gd name="T48" fmla="*/ 0 w 80"/>
                  <a:gd name="T49" fmla="*/ 0 h 79"/>
                  <a:gd name="T50" fmla="*/ 0 w 80"/>
                  <a:gd name="T51" fmla="*/ 0 h 79"/>
                  <a:gd name="T52" fmla="*/ 0 w 80"/>
                  <a:gd name="T53" fmla="*/ 0 h 79"/>
                  <a:gd name="T54" fmla="*/ 0 w 80"/>
                  <a:gd name="T55" fmla="*/ 0 h 79"/>
                  <a:gd name="T56" fmla="*/ 0 w 80"/>
                  <a:gd name="T57" fmla="*/ 0 h 79"/>
                  <a:gd name="T58" fmla="*/ 0 w 80"/>
                  <a:gd name="T59" fmla="*/ 0 h 79"/>
                  <a:gd name="T60" fmla="*/ 0 w 80"/>
                  <a:gd name="T61" fmla="*/ 0 h 79"/>
                  <a:gd name="T62" fmla="*/ 0 w 80"/>
                  <a:gd name="T63" fmla="*/ 0 h 79"/>
                  <a:gd name="T64" fmla="*/ 0 w 80"/>
                  <a:gd name="T65" fmla="*/ 0 h 7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9">
                    <a:moveTo>
                      <a:pt x="46" y="0"/>
                    </a:moveTo>
                    <a:lnTo>
                      <a:pt x="38" y="0"/>
                    </a:lnTo>
                    <a:lnTo>
                      <a:pt x="30" y="0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8"/>
                    </a:lnTo>
                    <a:lnTo>
                      <a:pt x="2" y="24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40" y="79"/>
                    </a:lnTo>
                    <a:lnTo>
                      <a:pt x="49" y="79"/>
                    </a:lnTo>
                    <a:lnTo>
                      <a:pt x="55" y="75"/>
                    </a:lnTo>
                    <a:lnTo>
                      <a:pt x="62" y="72"/>
                    </a:lnTo>
                    <a:lnTo>
                      <a:pt x="68" y="67"/>
                    </a:lnTo>
                    <a:lnTo>
                      <a:pt x="73" y="61"/>
                    </a:lnTo>
                    <a:lnTo>
                      <a:pt x="76" y="54"/>
                    </a:lnTo>
                    <a:lnTo>
                      <a:pt x="78" y="46"/>
                    </a:lnTo>
                    <a:lnTo>
                      <a:pt x="80" y="38"/>
                    </a:lnTo>
                    <a:lnTo>
                      <a:pt x="78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0353" name="Freeform 89"/>
              <p:cNvSpPr/>
              <p:nvPr/>
            </p:nvSpPr>
            <p:spPr bwMode="auto">
              <a:xfrm>
                <a:off x="4216" y="4162"/>
                <a:ext cx="37" cy="39"/>
              </a:xfrm>
              <a:custGeom>
                <a:avLst/>
                <a:gdLst>
                  <a:gd name="T0" fmla="*/ 1 w 73"/>
                  <a:gd name="T1" fmla="*/ 0 h 79"/>
                  <a:gd name="T2" fmla="*/ 1 w 73"/>
                  <a:gd name="T3" fmla="*/ 0 h 79"/>
                  <a:gd name="T4" fmla="*/ 1 w 73"/>
                  <a:gd name="T5" fmla="*/ 0 h 79"/>
                  <a:gd name="T6" fmla="*/ 1 w 73"/>
                  <a:gd name="T7" fmla="*/ 0 h 79"/>
                  <a:gd name="T8" fmla="*/ 1 w 73"/>
                  <a:gd name="T9" fmla="*/ 0 h 79"/>
                  <a:gd name="T10" fmla="*/ 1 w 73"/>
                  <a:gd name="T11" fmla="*/ 0 h 79"/>
                  <a:gd name="T12" fmla="*/ 1 w 73"/>
                  <a:gd name="T13" fmla="*/ 0 h 79"/>
                  <a:gd name="T14" fmla="*/ 1 w 73"/>
                  <a:gd name="T15" fmla="*/ 0 h 79"/>
                  <a:gd name="T16" fmla="*/ 1 w 73"/>
                  <a:gd name="T17" fmla="*/ 0 h 79"/>
                  <a:gd name="T18" fmla="*/ 1 w 73"/>
                  <a:gd name="T19" fmla="*/ 0 h 79"/>
                  <a:gd name="T20" fmla="*/ 1 w 73"/>
                  <a:gd name="T21" fmla="*/ 0 h 79"/>
                  <a:gd name="T22" fmla="*/ 1 w 73"/>
                  <a:gd name="T23" fmla="*/ 0 h 79"/>
                  <a:gd name="T24" fmla="*/ 0 w 73"/>
                  <a:gd name="T25" fmla="*/ 0 h 79"/>
                  <a:gd name="T26" fmla="*/ 0 w 73"/>
                  <a:gd name="T27" fmla="*/ 0 h 79"/>
                  <a:gd name="T28" fmla="*/ 0 w 73"/>
                  <a:gd name="T29" fmla="*/ 0 h 79"/>
                  <a:gd name="T30" fmla="*/ 1 w 73"/>
                  <a:gd name="T31" fmla="*/ 0 h 79"/>
                  <a:gd name="T32" fmla="*/ 1 w 73"/>
                  <a:gd name="T33" fmla="*/ 0 h 79"/>
                  <a:gd name="T34" fmla="*/ 1 w 73"/>
                  <a:gd name="T35" fmla="*/ 0 h 79"/>
                  <a:gd name="T36" fmla="*/ 1 w 73"/>
                  <a:gd name="T37" fmla="*/ 0 h 79"/>
                  <a:gd name="T38" fmla="*/ 1 w 73"/>
                  <a:gd name="T39" fmla="*/ 0 h 79"/>
                  <a:gd name="T40" fmla="*/ 1 w 73"/>
                  <a:gd name="T41" fmla="*/ 0 h 79"/>
                  <a:gd name="T42" fmla="*/ 1 w 73"/>
                  <a:gd name="T43" fmla="*/ 0 h 79"/>
                  <a:gd name="T44" fmla="*/ 1 w 73"/>
                  <a:gd name="T45" fmla="*/ 0 h 79"/>
                  <a:gd name="T46" fmla="*/ 1 w 73"/>
                  <a:gd name="T47" fmla="*/ 0 h 79"/>
                  <a:gd name="T48" fmla="*/ 1 w 73"/>
                  <a:gd name="T49" fmla="*/ 0 h 79"/>
                  <a:gd name="T50" fmla="*/ 1 w 73"/>
                  <a:gd name="T51" fmla="*/ 0 h 79"/>
                  <a:gd name="T52" fmla="*/ 1 w 73"/>
                  <a:gd name="T53" fmla="*/ 0 h 79"/>
                  <a:gd name="T54" fmla="*/ 1 w 73"/>
                  <a:gd name="T55" fmla="*/ 0 h 79"/>
                  <a:gd name="T56" fmla="*/ 1 w 73"/>
                  <a:gd name="T57" fmla="*/ 0 h 79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73" h="79">
                    <a:moveTo>
                      <a:pt x="73" y="19"/>
                    </a:moveTo>
                    <a:lnTo>
                      <a:pt x="69" y="12"/>
                    </a:lnTo>
                    <a:lnTo>
                      <a:pt x="62" y="7"/>
                    </a:lnTo>
                    <a:lnTo>
                      <a:pt x="54" y="2"/>
                    </a:lnTo>
                    <a:lnTo>
                      <a:pt x="46" y="0"/>
                    </a:lnTo>
                    <a:lnTo>
                      <a:pt x="38" y="0"/>
                    </a:lnTo>
                    <a:lnTo>
                      <a:pt x="30" y="1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0" y="12"/>
                    </a:lnTo>
                    <a:lnTo>
                      <a:pt x="5" y="19"/>
                    </a:lnTo>
                    <a:lnTo>
                      <a:pt x="2" y="25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49"/>
                    </a:lnTo>
                    <a:lnTo>
                      <a:pt x="3" y="55"/>
                    </a:lnTo>
                    <a:lnTo>
                      <a:pt x="7" y="62"/>
                    </a:lnTo>
                    <a:lnTo>
                      <a:pt x="11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35" y="79"/>
                    </a:lnTo>
                    <a:lnTo>
                      <a:pt x="38" y="79"/>
                    </a:lnTo>
                    <a:lnTo>
                      <a:pt x="41" y="79"/>
                    </a:lnTo>
                    <a:lnTo>
                      <a:pt x="43" y="79"/>
                    </a:lnTo>
                    <a:lnTo>
                      <a:pt x="48" y="70"/>
                    </a:lnTo>
                    <a:lnTo>
                      <a:pt x="58" y="52"/>
                    </a:lnTo>
                    <a:lnTo>
                      <a:pt x="69" y="31"/>
                    </a:lnTo>
                    <a:lnTo>
                      <a:pt x="73" y="19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0354" name="Freeform 90"/>
              <p:cNvSpPr/>
              <p:nvPr/>
            </p:nvSpPr>
            <p:spPr bwMode="auto">
              <a:xfrm>
                <a:off x="3983" y="4266"/>
                <a:ext cx="31" cy="33"/>
              </a:xfrm>
              <a:custGeom>
                <a:avLst/>
                <a:gdLst>
                  <a:gd name="T0" fmla="*/ 1 w 61"/>
                  <a:gd name="T1" fmla="*/ 1 h 66"/>
                  <a:gd name="T2" fmla="*/ 1 w 61"/>
                  <a:gd name="T3" fmla="*/ 1 h 66"/>
                  <a:gd name="T4" fmla="*/ 1 w 61"/>
                  <a:gd name="T5" fmla="*/ 1 h 66"/>
                  <a:gd name="T6" fmla="*/ 1 w 61"/>
                  <a:gd name="T7" fmla="*/ 1 h 66"/>
                  <a:gd name="T8" fmla="*/ 1 w 61"/>
                  <a:gd name="T9" fmla="*/ 1 h 66"/>
                  <a:gd name="T10" fmla="*/ 1 w 61"/>
                  <a:gd name="T11" fmla="*/ 1 h 66"/>
                  <a:gd name="T12" fmla="*/ 1 w 61"/>
                  <a:gd name="T13" fmla="*/ 1 h 66"/>
                  <a:gd name="T14" fmla="*/ 1 w 61"/>
                  <a:gd name="T15" fmla="*/ 1 h 66"/>
                  <a:gd name="T16" fmla="*/ 1 w 61"/>
                  <a:gd name="T17" fmla="*/ 1 h 66"/>
                  <a:gd name="T18" fmla="*/ 1 w 61"/>
                  <a:gd name="T19" fmla="*/ 1 h 66"/>
                  <a:gd name="T20" fmla="*/ 1 w 61"/>
                  <a:gd name="T21" fmla="*/ 1 h 66"/>
                  <a:gd name="T22" fmla="*/ 1 w 61"/>
                  <a:gd name="T23" fmla="*/ 1 h 66"/>
                  <a:gd name="T24" fmla="*/ 1 w 61"/>
                  <a:gd name="T25" fmla="*/ 1 h 66"/>
                  <a:gd name="T26" fmla="*/ 1 w 61"/>
                  <a:gd name="T27" fmla="*/ 0 h 66"/>
                  <a:gd name="T28" fmla="*/ 1 w 61"/>
                  <a:gd name="T29" fmla="*/ 1 h 66"/>
                  <a:gd name="T30" fmla="*/ 1 w 61"/>
                  <a:gd name="T31" fmla="*/ 1 h 66"/>
                  <a:gd name="T32" fmla="*/ 0 w 61"/>
                  <a:gd name="T33" fmla="*/ 1 h 66"/>
                  <a:gd name="T34" fmla="*/ 1 w 61"/>
                  <a:gd name="T35" fmla="*/ 1 h 66"/>
                  <a:gd name="T36" fmla="*/ 1 w 61"/>
                  <a:gd name="T37" fmla="*/ 1 h 66"/>
                  <a:gd name="T38" fmla="*/ 1 w 61"/>
                  <a:gd name="T39" fmla="*/ 1 h 66"/>
                  <a:gd name="T40" fmla="*/ 1 w 61"/>
                  <a:gd name="T41" fmla="*/ 1 h 66"/>
                  <a:gd name="T42" fmla="*/ 1 w 61"/>
                  <a:gd name="T43" fmla="*/ 1 h 66"/>
                  <a:gd name="T44" fmla="*/ 1 w 61"/>
                  <a:gd name="T45" fmla="*/ 1 h 66"/>
                  <a:gd name="T46" fmla="*/ 1 w 61"/>
                  <a:gd name="T47" fmla="*/ 1 h 66"/>
                  <a:gd name="T48" fmla="*/ 1 w 61"/>
                  <a:gd name="T49" fmla="*/ 1 h 6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61" h="66">
                    <a:moveTo>
                      <a:pt x="53" y="66"/>
                    </a:moveTo>
                    <a:lnTo>
                      <a:pt x="57" y="61"/>
                    </a:lnTo>
                    <a:lnTo>
                      <a:pt x="59" y="56"/>
                    </a:lnTo>
                    <a:lnTo>
                      <a:pt x="60" y="52"/>
                    </a:lnTo>
                    <a:lnTo>
                      <a:pt x="61" y="47"/>
                    </a:lnTo>
                    <a:lnTo>
                      <a:pt x="61" y="39"/>
                    </a:lnTo>
                    <a:lnTo>
                      <a:pt x="60" y="31"/>
                    </a:lnTo>
                    <a:lnTo>
                      <a:pt x="58" y="24"/>
                    </a:lnTo>
                    <a:lnTo>
                      <a:pt x="55" y="17"/>
                    </a:lnTo>
                    <a:lnTo>
                      <a:pt x="50" y="11"/>
                    </a:lnTo>
                    <a:lnTo>
                      <a:pt x="43" y="7"/>
                    </a:lnTo>
                    <a:lnTo>
                      <a:pt x="36" y="3"/>
                    </a:lnTo>
                    <a:lnTo>
                      <a:pt x="29" y="1"/>
                    </a:lnTo>
                    <a:lnTo>
                      <a:pt x="21" y="0"/>
                    </a:lnTo>
                    <a:lnTo>
                      <a:pt x="13" y="1"/>
                    </a:lnTo>
                    <a:lnTo>
                      <a:pt x="6" y="3"/>
                    </a:lnTo>
                    <a:lnTo>
                      <a:pt x="0" y="7"/>
                    </a:lnTo>
                    <a:lnTo>
                      <a:pt x="2" y="9"/>
                    </a:lnTo>
                    <a:lnTo>
                      <a:pt x="5" y="14"/>
                    </a:lnTo>
                    <a:lnTo>
                      <a:pt x="11" y="22"/>
                    </a:lnTo>
                    <a:lnTo>
                      <a:pt x="19" y="31"/>
                    </a:lnTo>
                    <a:lnTo>
                      <a:pt x="27" y="41"/>
                    </a:lnTo>
                    <a:lnTo>
                      <a:pt x="35" y="51"/>
                    </a:lnTo>
                    <a:lnTo>
                      <a:pt x="44" y="59"/>
                    </a:lnTo>
                    <a:lnTo>
                      <a:pt x="53" y="66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0355" name="Freeform 91"/>
              <p:cNvSpPr/>
              <p:nvPr/>
            </p:nvSpPr>
            <p:spPr bwMode="auto">
              <a:xfrm>
                <a:off x="4852" y="4125"/>
                <a:ext cx="17" cy="17"/>
              </a:xfrm>
              <a:custGeom>
                <a:avLst/>
                <a:gdLst>
                  <a:gd name="T0" fmla="*/ 1 w 34"/>
                  <a:gd name="T1" fmla="*/ 1 h 34"/>
                  <a:gd name="T2" fmla="*/ 1 w 34"/>
                  <a:gd name="T3" fmla="*/ 1 h 34"/>
                  <a:gd name="T4" fmla="*/ 1 w 34"/>
                  <a:gd name="T5" fmla="*/ 1 h 34"/>
                  <a:gd name="T6" fmla="*/ 1 w 34"/>
                  <a:gd name="T7" fmla="*/ 1 h 34"/>
                  <a:gd name="T8" fmla="*/ 1 w 34"/>
                  <a:gd name="T9" fmla="*/ 1 h 34"/>
                  <a:gd name="T10" fmla="*/ 1 w 34"/>
                  <a:gd name="T11" fmla="*/ 1 h 34"/>
                  <a:gd name="T12" fmla="*/ 1 w 34"/>
                  <a:gd name="T13" fmla="*/ 1 h 34"/>
                  <a:gd name="T14" fmla="*/ 1 w 34"/>
                  <a:gd name="T15" fmla="*/ 1 h 34"/>
                  <a:gd name="T16" fmla="*/ 1 w 34"/>
                  <a:gd name="T17" fmla="*/ 1 h 34"/>
                  <a:gd name="T18" fmla="*/ 1 w 34"/>
                  <a:gd name="T19" fmla="*/ 0 h 34"/>
                  <a:gd name="T20" fmla="*/ 1 w 34"/>
                  <a:gd name="T21" fmla="*/ 1 h 34"/>
                  <a:gd name="T22" fmla="*/ 1 w 34"/>
                  <a:gd name="T23" fmla="*/ 1 h 34"/>
                  <a:gd name="T24" fmla="*/ 0 w 34"/>
                  <a:gd name="T25" fmla="*/ 1 h 34"/>
                  <a:gd name="T26" fmla="*/ 0 w 34"/>
                  <a:gd name="T27" fmla="*/ 1 h 34"/>
                  <a:gd name="T28" fmla="*/ 1 w 34"/>
                  <a:gd name="T29" fmla="*/ 1 h 34"/>
                  <a:gd name="T30" fmla="*/ 1 w 34"/>
                  <a:gd name="T31" fmla="*/ 1 h 34"/>
                  <a:gd name="T32" fmla="*/ 1 w 34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4">
                    <a:moveTo>
                      <a:pt x="12" y="34"/>
                    </a:moveTo>
                    <a:lnTo>
                      <a:pt x="19" y="34"/>
                    </a:lnTo>
                    <a:lnTo>
                      <a:pt x="24" y="33"/>
                    </a:lnTo>
                    <a:lnTo>
                      <a:pt x="29" y="28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2" y="10"/>
                    </a:lnTo>
                    <a:lnTo>
                      <a:pt x="28" y="5"/>
                    </a:lnTo>
                    <a:lnTo>
                      <a:pt x="22" y="2"/>
                    </a:lnTo>
                    <a:lnTo>
                      <a:pt x="15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6" y="30"/>
                    </a:lnTo>
                    <a:lnTo>
                      <a:pt x="12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0356" name="Freeform 92"/>
              <p:cNvSpPr/>
              <p:nvPr/>
            </p:nvSpPr>
            <p:spPr bwMode="auto">
              <a:xfrm>
                <a:off x="4885" y="4152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0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1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1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8" y="3"/>
                    </a:lnTo>
                    <a:lnTo>
                      <a:pt x="22" y="0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1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0357" name="Freeform 93"/>
              <p:cNvSpPr/>
              <p:nvPr/>
            </p:nvSpPr>
            <p:spPr bwMode="auto">
              <a:xfrm>
                <a:off x="4701" y="4202"/>
                <a:ext cx="17" cy="17"/>
              </a:xfrm>
              <a:custGeom>
                <a:avLst/>
                <a:gdLst>
                  <a:gd name="T0" fmla="*/ 1 w 34"/>
                  <a:gd name="T1" fmla="*/ 1 h 33"/>
                  <a:gd name="T2" fmla="*/ 1 w 34"/>
                  <a:gd name="T3" fmla="*/ 1 h 33"/>
                  <a:gd name="T4" fmla="*/ 1 w 34"/>
                  <a:gd name="T5" fmla="*/ 1 h 33"/>
                  <a:gd name="T6" fmla="*/ 1 w 34"/>
                  <a:gd name="T7" fmla="*/ 1 h 33"/>
                  <a:gd name="T8" fmla="*/ 1 w 34"/>
                  <a:gd name="T9" fmla="*/ 1 h 33"/>
                  <a:gd name="T10" fmla="*/ 1 w 34"/>
                  <a:gd name="T11" fmla="*/ 1 h 33"/>
                  <a:gd name="T12" fmla="*/ 1 w 34"/>
                  <a:gd name="T13" fmla="*/ 1 h 33"/>
                  <a:gd name="T14" fmla="*/ 1 w 34"/>
                  <a:gd name="T15" fmla="*/ 1 h 33"/>
                  <a:gd name="T16" fmla="*/ 1 w 34"/>
                  <a:gd name="T17" fmla="*/ 1 h 33"/>
                  <a:gd name="T18" fmla="*/ 1 w 34"/>
                  <a:gd name="T19" fmla="*/ 0 h 33"/>
                  <a:gd name="T20" fmla="*/ 1 w 34"/>
                  <a:gd name="T21" fmla="*/ 1 h 33"/>
                  <a:gd name="T22" fmla="*/ 1 w 34"/>
                  <a:gd name="T23" fmla="*/ 1 h 33"/>
                  <a:gd name="T24" fmla="*/ 1 w 34"/>
                  <a:gd name="T25" fmla="*/ 1 h 33"/>
                  <a:gd name="T26" fmla="*/ 0 w 34"/>
                  <a:gd name="T27" fmla="*/ 1 h 33"/>
                  <a:gd name="T28" fmla="*/ 1 w 34"/>
                  <a:gd name="T29" fmla="*/ 1 h 33"/>
                  <a:gd name="T30" fmla="*/ 1 w 34"/>
                  <a:gd name="T31" fmla="*/ 1 h 33"/>
                  <a:gd name="T32" fmla="*/ 1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3"/>
                    </a:moveTo>
                    <a:lnTo>
                      <a:pt x="19" y="33"/>
                    </a:lnTo>
                    <a:lnTo>
                      <a:pt x="25" y="32"/>
                    </a:lnTo>
                    <a:lnTo>
                      <a:pt x="29" y="28"/>
                    </a:lnTo>
                    <a:lnTo>
                      <a:pt x="33" y="22"/>
                    </a:lnTo>
                    <a:lnTo>
                      <a:pt x="34" y="16"/>
                    </a:lnTo>
                    <a:lnTo>
                      <a:pt x="33" y="9"/>
                    </a:lnTo>
                    <a:lnTo>
                      <a:pt x="28" y="5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10" y="2"/>
                    </a:lnTo>
                    <a:lnTo>
                      <a:pt x="5" y="6"/>
                    </a:lnTo>
                    <a:lnTo>
                      <a:pt x="2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30"/>
                    </a:lnTo>
                    <a:lnTo>
                      <a:pt x="12" y="3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0358" name="Freeform 94"/>
              <p:cNvSpPr/>
              <p:nvPr/>
            </p:nvSpPr>
            <p:spPr bwMode="auto">
              <a:xfrm>
                <a:off x="4742" y="4201"/>
                <a:ext cx="16" cy="17"/>
              </a:xfrm>
              <a:custGeom>
                <a:avLst/>
                <a:gdLst>
                  <a:gd name="T0" fmla="*/ 0 w 34"/>
                  <a:gd name="T1" fmla="*/ 1 h 33"/>
                  <a:gd name="T2" fmla="*/ 0 w 34"/>
                  <a:gd name="T3" fmla="*/ 1 h 33"/>
                  <a:gd name="T4" fmla="*/ 0 w 34"/>
                  <a:gd name="T5" fmla="*/ 1 h 33"/>
                  <a:gd name="T6" fmla="*/ 0 w 34"/>
                  <a:gd name="T7" fmla="*/ 1 h 33"/>
                  <a:gd name="T8" fmla="*/ 0 w 34"/>
                  <a:gd name="T9" fmla="*/ 1 h 33"/>
                  <a:gd name="T10" fmla="*/ 0 w 34"/>
                  <a:gd name="T11" fmla="*/ 1 h 33"/>
                  <a:gd name="T12" fmla="*/ 0 w 34"/>
                  <a:gd name="T13" fmla="*/ 1 h 33"/>
                  <a:gd name="T14" fmla="*/ 0 w 34"/>
                  <a:gd name="T15" fmla="*/ 1 h 33"/>
                  <a:gd name="T16" fmla="*/ 0 w 34"/>
                  <a:gd name="T17" fmla="*/ 1 h 33"/>
                  <a:gd name="T18" fmla="*/ 0 w 34"/>
                  <a:gd name="T19" fmla="*/ 0 h 33"/>
                  <a:gd name="T20" fmla="*/ 0 w 34"/>
                  <a:gd name="T21" fmla="*/ 1 h 33"/>
                  <a:gd name="T22" fmla="*/ 0 w 34"/>
                  <a:gd name="T23" fmla="*/ 1 h 33"/>
                  <a:gd name="T24" fmla="*/ 0 w 34"/>
                  <a:gd name="T25" fmla="*/ 1 h 33"/>
                  <a:gd name="T26" fmla="*/ 0 w 34"/>
                  <a:gd name="T27" fmla="*/ 1 h 33"/>
                  <a:gd name="T28" fmla="*/ 0 w 34"/>
                  <a:gd name="T29" fmla="*/ 1 h 33"/>
                  <a:gd name="T30" fmla="*/ 0 w 34"/>
                  <a:gd name="T31" fmla="*/ 1 h 33"/>
                  <a:gd name="T32" fmla="*/ 0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2"/>
                    </a:moveTo>
                    <a:lnTo>
                      <a:pt x="19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1" y="9"/>
                    </a:lnTo>
                    <a:lnTo>
                      <a:pt x="28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0359" name="Freeform 95"/>
              <p:cNvSpPr/>
              <p:nvPr/>
            </p:nvSpPr>
            <p:spPr bwMode="auto">
              <a:xfrm>
                <a:off x="4782" y="4209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1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5" y="29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0360" name="Freeform 96"/>
              <p:cNvSpPr/>
              <p:nvPr/>
            </p:nvSpPr>
            <p:spPr bwMode="auto">
              <a:xfrm>
                <a:off x="4820" y="4226"/>
                <a:ext cx="17" cy="17"/>
              </a:xfrm>
              <a:custGeom>
                <a:avLst/>
                <a:gdLst>
                  <a:gd name="T0" fmla="*/ 1 w 33"/>
                  <a:gd name="T1" fmla="*/ 1 h 34"/>
                  <a:gd name="T2" fmla="*/ 1 w 33"/>
                  <a:gd name="T3" fmla="*/ 1 h 34"/>
                  <a:gd name="T4" fmla="*/ 1 w 33"/>
                  <a:gd name="T5" fmla="*/ 1 h 34"/>
                  <a:gd name="T6" fmla="*/ 1 w 33"/>
                  <a:gd name="T7" fmla="*/ 1 h 34"/>
                  <a:gd name="T8" fmla="*/ 1 w 33"/>
                  <a:gd name="T9" fmla="*/ 1 h 34"/>
                  <a:gd name="T10" fmla="*/ 1 w 33"/>
                  <a:gd name="T11" fmla="*/ 1 h 34"/>
                  <a:gd name="T12" fmla="*/ 1 w 33"/>
                  <a:gd name="T13" fmla="*/ 1 h 34"/>
                  <a:gd name="T14" fmla="*/ 1 w 33"/>
                  <a:gd name="T15" fmla="*/ 1 h 34"/>
                  <a:gd name="T16" fmla="*/ 1 w 33"/>
                  <a:gd name="T17" fmla="*/ 1 h 34"/>
                  <a:gd name="T18" fmla="*/ 1 w 33"/>
                  <a:gd name="T19" fmla="*/ 0 h 34"/>
                  <a:gd name="T20" fmla="*/ 1 w 33"/>
                  <a:gd name="T21" fmla="*/ 1 h 34"/>
                  <a:gd name="T22" fmla="*/ 1 w 33"/>
                  <a:gd name="T23" fmla="*/ 1 h 34"/>
                  <a:gd name="T24" fmla="*/ 1 w 33"/>
                  <a:gd name="T25" fmla="*/ 1 h 34"/>
                  <a:gd name="T26" fmla="*/ 0 w 33"/>
                  <a:gd name="T27" fmla="*/ 1 h 34"/>
                  <a:gd name="T28" fmla="*/ 1 w 33"/>
                  <a:gd name="T29" fmla="*/ 1 h 34"/>
                  <a:gd name="T30" fmla="*/ 1 w 33"/>
                  <a:gd name="T31" fmla="*/ 1 h 34"/>
                  <a:gd name="T32" fmla="*/ 1 w 33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4">
                    <a:moveTo>
                      <a:pt x="11" y="34"/>
                    </a:moveTo>
                    <a:lnTo>
                      <a:pt x="18" y="34"/>
                    </a:lnTo>
                    <a:lnTo>
                      <a:pt x="24" y="33"/>
                    </a:lnTo>
                    <a:lnTo>
                      <a:pt x="30" y="28"/>
                    </a:lnTo>
                    <a:lnTo>
                      <a:pt x="33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7" y="5"/>
                    </a:lnTo>
                    <a:lnTo>
                      <a:pt x="22" y="1"/>
                    </a:lnTo>
                    <a:lnTo>
                      <a:pt x="16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1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5" y="30"/>
                    </a:lnTo>
                    <a:lnTo>
                      <a:pt x="11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0361" name="Freeform 97"/>
              <p:cNvSpPr/>
              <p:nvPr/>
            </p:nvSpPr>
            <p:spPr bwMode="auto">
              <a:xfrm>
                <a:off x="4853" y="4250"/>
                <a:ext cx="16" cy="16"/>
              </a:xfrm>
              <a:custGeom>
                <a:avLst/>
                <a:gdLst>
                  <a:gd name="T0" fmla="*/ 0 w 33"/>
                  <a:gd name="T1" fmla="*/ 0 h 33"/>
                  <a:gd name="T2" fmla="*/ 0 w 33"/>
                  <a:gd name="T3" fmla="*/ 0 h 33"/>
                  <a:gd name="T4" fmla="*/ 0 w 33"/>
                  <a:gd name="T5" fmla="*/ 0 h 33"/>
                  <a:gd name="T6" fmla="*/ 0 w 33"/>
                  <a:gd name="T7" fmla="*/ 0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0 h 33"/>
                  <a:gd name="T14" fmla="*/ 0 w 33"/>
                  <a:gd name="T15" fmla="*/ 0 h 33"/>
                  <a:gd name="T16" fmla="*/ 0 w 33"/>
                  <a:gd name="T17" fmla="*/ 0 h 33"/>
                  <a:gd name="T18" fmla="*/ 0 w 33"/>
                  <a:gd name="T19" fmla="*/ 0 h 33"/>
                  <a:gd name="T20" fmla="*/ 0 w 33"/>
                  <a:gd name="T21" fmla="*/ 0 h 33"/>
                  <a:gd name="T22" fmla="*/ 0 w 33"/>
                  <a:gd name="T23" fmla="*/ 0 h 33"/>
                  <a:gd name="T24" fmla="*/ 0 w 33"/>
                  <a:gd name="T25" fmla="*/ 0 h 33"/>
                  <a:gd name="T26" fmla="*/ 0 w 33"/>
                  <a:gd name="T27" fmla="*/ 0 h 33"/>
                  <a:gd name="T28" fmla="*/ 0 w 33"/>
                  <a:gd name="T29" fmla="*/ 0 h 33"/>
                  <a:gd name="T30" fmla="*/ 0 w 33"/>
                  <a:gd name="T31" fmla="*/ 0 h 33"/>
                  <a:gd name="T32" fmla="*/ 0 w 33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2" y="32"/>
                    </a:moveTo>
                    <a:lnTo>
                      <a:pt x="18" y="33"/>
                    </a:lnTo>
                    <a:lnTo>
                      <a:pt x="25" y="32"/>
                    </a:lnTo>
                    <a:lnTo>
                      <a:pt x="29" y="27"/>
                    </a:lnTo>
                    <a:lnTo>
                      <a:pt x="33" y="21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1" y="1"/>
                    </a:lnTo>
                    <a:lnTo>
                      <a:pt x="15" y="0"/>
                    </a:lnTo>
                    <a:lnTo>
                      <a:pt x="8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0362" name="Freeform 98"/>
              <p:cNvSpPr/>
              <p:nvPr/>
            </p:nvSpPr>
            <p:spPr bwMode="auto">
              <a:xfrm>
                <a:off x="4680" y="4230"/>
                <a:ext cx="188" cy="72"/>
              </a:xfrm>
              <a:custGeom>
                <a:avLst/>
                <a:gdLst>
                  <a:gd name="T0" fmla="*/ 1 w 376"/>
                  <a:gd name="T1" fmla="*/ 1 h 144"/>
                  <a:gd name="T2" fmla="*/ 1 w 376"/>
                  <a:gd name="T3" fmla="*/ 1 h 144"/>
                  <a:gd name="T4" fmla="*/ 1 w 376"/>
                  <a:gd name="T5" fmla="*/ 1 h 144"/>
                  <a:gd name="T6" fmla="*/ 1 w 376"/>
                  <a:gd name="T7" fmla="*/ 1 h 144"/>
                  <a:gd name="T8" fmla="*/ 1 w 376"/>
                  <a:gd name="T9" fmla="*/ 1 h 144"/>
                  <a:gd name="T10" fmla="*/ 1 w 376"/>
                  <a:gd name="T11" fmla="*/ 1 h 144"/>
                  <a:gd name="T12" fmla="*/ 1 w 376"/>
                  <a:gd name="T13" fmla="*/ 1 h 144"/>
                  <a:gd name="T14" fmla="*/ 1 w 376"/>
                  <a:gd name="T15" fmla="*/ 1 h 144"/>
                  <a:gd name="T16" fmla="*/ 1 w 376"/>
                  <a:gd name="T17" fmla="*/ 1 h 144"/>
                  <a:gd name="T18" fmla="*/ 1 w 376"/>
                  <a:gd name="T19" fmla="*/ 1 h 144"/>
                  <a:gd name="T20" fmla="*/ 1 w 376"/>
                  <a:gd name="T21" fmla="*/ 1 h 144"/>
                  <a:gd name="T22" fmla="*/ 1 w 376"/>
                  <a:gd name="T23" fmla="*/ 1 h 144"/>
                  <a:gd name="T24" fmla="*/ 1 w 376"/>
                  <a:gd name="T25" fmla="*/ 1 h 144"/>
                  <a:gd name="T26" fmla="*/ 1 w 376"/>
                  <a:gd name="T27" fmla="*/ 1 h 144"/>
                  <a:gd name="T28" fmla="*/ 1 w 376"/>
                  <a:gd name="T29" fmla="*/ 1 h 144"/>
                  <a:gd name="T30" fmla="*/ 1 w 376"/>
                  <a:gd name="T31" fmla="*/ 1 h 144"/>
                  <a:gd name="T32" fmla="*/ 1 w 376"/>
                  <a:gd name="T33" fmla="*/ 1 h 144"/>
                  <a:gd name="T34" fmla="*/ 1 w 376"/>
                  <a:gd name="T35" fmla="*/ 1 h 144"/>
                  <a:gd name="T36" fmla="*/ 1 w 376"/>
                  <a:gd name="T37" fmla="*/ 1 h 144"/>
                  <a:gd name="T38" fmla="*/ 1 w 376"/>
                  <a:gd name="T39" fmla="*/ 0 h 144"/>
                  <a:gd name="T40" fmla="*/ 1 w 376"/>
                  <a:gd name="T41" fmla="*/ 1 h 144"/>
                  <a:gd name="T42" fmla="*/ 1 w 376"/>
                  <a:gd name="T43" fmla="*/ 1 h 144"/>
                  <a:gd name="T44" fmla="*/ 1 w 376"/>
                  <a:gd name="T45" fmla="*/ 1 h 144"/>
                  <a:gd name="T46" fmla="*/ 1 w 376"/>
                  <a:gd name="T47" fmla="*/ 1 h 144"/>
                  <a:gd name="T48" fmla="*/ 0 w 376"/>
                  <a:gd name="T49" fmla="*/ 1 h 144"/>
                  <a:gd name="T50" fmla="*/ 1 w 376"/>
                  <a:gd name="T51" fmla="*/ 1 h 144"/>
                  <a:gd name="T52" fmla="*/ 1 w 376"/>
                  <a:gd name="T53" fmla="*/ 1 h 144"/>
                  <a:gd name="T54" fmla="*/ 1 w 376"/>
                  <a:gd name="T55" fmla="*/ 1 h 144"/>
                  <a:gd name="T56" fmla="*/ 1 w 376"/>
                  <a:gd name="T57" fmla="*/ 1 h 144"/>
                  <a:gd name="T58" fmla="*/ 1 w 376"/>
                  <a:gd name="T59" fmla="*/ 1 h 144"/>
                  <a:gd name="T60" fmla="*/ 1 w 376"/>
                  <a:gd name="T61" fmla="*/ 1 h 144"/>
                  <a:gd name="T62" fmla="*/ 1 w 376"/>
                  <a:gd name="T63" fmla="*/ 1 h 144"/>
                  <a:gd name="T64" fmla="*/ 1 w 376"/>
                  <a:gd name="T65" fmla="*/ 1 h 144"/>
                  <a:gd name="T66" fmla="*/ 1 w 376"/>
                  <a:gd name="T67" fmla="*/ 1 h 144"/>
                  <a:gd name="T68" fmla="*/ 1 w 376"/>
                  <a:gd name="T69" fmla="*/ 1 h 144"/>
                  <a:gd name="T70" fmla="*/ 1 w 376"/>
                  <a:gd name="T71" fmla="*/ 1 h 144"/>
                  <a:gd name="T72" fmla="*/ 1 w 376"/>
                  <a:gd name="T73" fmla="*/ 1 h 144"/>
                  <a:gd name="T74" fmla="*/ 1 w 376"/>
                  <a:gd name="T75" fmla="*/ 1 h 144"/>
                  <a:gd name="T76" fmla="*/ 1 w 376"/>
                  <a:gd name="T77" fmla="*/ 1 h 144"/>
                  <a:gd name="T78" fmla="*/ 1 w 376"/>
                  <a:gd name="T79" fmla="*/ 1 h 144"/>
                  <a:gd name="T80" fmla="*/ 1 w 376"/>
                  <a:gd name="T81" fmla="*/ 1 h 144"/>
                  <a:gd name="T82" fmla="*/ 1 w 376"/>
                  <a:gd name="T83" fmla="*/ 1 h 144"/>
                  <a:gd name="T84" fmla="*/ 1 w 376"/>
                  <a:gd name="T85" fmla="*/ 1 h 144"/>
                  <a:gd name="T86" fmla="*/ 1 w 376"/>
                  <a:gd name="T87" fmla="*/ 1 h 144"/>
                  <a:gd name="T88" fmla="*/ 1 w 376"/>
                  <a:gd name="T89" fmla="*/ 1 h 144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376" h="144">
                    <a:moveTo>
                      <a:pt x="340" y="144"/>
                    </a:moveTo>
                    <a:lnTo>
                      <a:pt x="344" y="141"/>
                    </a:lnTo>
                    <a:lnTo>
                      <a:pt x="349" y="137"/>
                    </a:lnTo>
                    <a:lnTo>
                      <a:pt x="353" y="134"/>
                    </a:lnTo>
                    <a:lnTo>
                      <a:pt x="358" y="130"/>
                    </a:lnTo>
                    <a:lnTo>
                      <a:pt x="363" y="127"/>
                    </a:lnTo>
                    <a:lnTo>
                      <a:pt x="367" y="122"/>
                    </a:lnTo>
                    <a:lnTo>
                      <a:pt x="372" y="119"/>
                    </a:lnTo>
                    <a:lnTo>
                      <a:pt x="376" y="114"/>
                    </a:lnTo>
                    <a:lnTo>
                      <a:pt x="358" y="95"/>
                    </a:lnTo>
                    <a:lnTo>
                      <a:pt x="337" y="76"/>
                    </a:lnTo>
                    <a:lnTo>
                      <a:pt x="314" y="60"/>
                    </a:lnTo>
                    <a:lnTo>
                      <a:pt x="291" y="46"/>
                    </a:lnTo>
                    <a:lnTo>
                      <a:pt x="266" y="34"/>
                    </a:lnTo>
                    <a:lnTo>
                      <a:pt x="239" y="23"/>
                    </a:lnTo>
                    <a:lnTo>
                      <a:pt x="213" y="15"/>
                    </a:lnTo>
                    <a:lnTo>
                      <a:pt x="186" y="9"/>
                    </a:lnTo>
                    <a:lnTo>
                      <a:pt x="160" y="5"/>
                    </a:lnTo>
                    <a:lnTo>
                      <a:pt x="133" y="1"/>
                    </a:lnTo>
                    <a:lnTo>
                      <a:pt x="108" y="0"/>
                    </a:lnTo>
                    <a:lnTo>
                      <a:pt x="83" y="1"/>
                    </a:lnTo>
                    <a:lnTo>
                      <a:pt x="60" y="4"/>
                    </a:lnTo>
                    <a:lnTo>
                      <a:pt x="38" y="7"/>
                    </a:lnTo>
                    <a:lnTo>
                      <a:pt x="17" y="13"/>
                    </a:lnTo>
                    <a:lnTo>
                      <a:pt x="0" y="20"/>
                    </a:lnTo>
                    <a:lnTo>
                      <a:pt x="4" y="32"/>
                    </a:lnTo>
                    <a:lnTo>
                      <a:pt x="9" y="45"/>
                    </a:lnTo>
                    <a:lnTo>
                      <a:pt x="15" y="58"/>
                    </a:lnTo>
                    <a:lnTo>
                      <a:pt x="21" y="69"/>
                    </a:lnTo>
                    <a:lnTo>
                      <a:pt x="40" y="60"/>
                    </a:lnTo>
                    <a:lnTo>
                      <a:pt x="61" y="54"/>
                    </a:lnTo>
                    <a:lnTo>
                      <a:pt x="83" y="50"/>
                    </a:lnTo>
                    <a:lnTo>
                      <a:pt x="106" y="47"/>
                    </a:lnTo>
                    <a:lnTo>
                      <a:pt x="128" y="47"/>
                    </a:lnTo>
                    <a:lnTo>
                      <a:pt x="151" y="49"/>
                    </a:lnTo>
                    <a:lnTo>
                      <a:pt x="174" y="52"/>
                    </a:lnTo>
                    <a:lnTo>
                      <a:pt x="197" y="58"/>
                    </a:lnTo>
                    <a:lnTo>
                      <a:pt x="219" y="65"/>
                    </a:lnTo>
                    <a:lnTo>
                      <a:pt x="241" y="73"/>
                    </a:lnTo>
                    <a:lnTo>
                      <a:pt x="261" y="82"/>
                    </a:lnTo>
                    <a:lnTo>
                      <a:pt x="280" y="92"/>
                    </a:lnTo>
                    <a:lnTo>
                      <a:pt x="298" y="104"/>
                    </a:lnTo>
                    <a:lnTo>
                      <a:pt x="314" y="117"/>
                    </a:lnTo>
                    <a:lnTo>
                      <a:pt x="328" y="130"/>
                    </a:lnTo>
                    <a:lnTo>
                      <a:pt x="340" y="144"/>
                    </a:lnTo>
                    <a:close/>
                  </a:path>
                </a:pathLst>
              </a:custGeom>
              <a:solidFill>
                <a:srgbClr val="D100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0363" name="Freeform 99"/>
              <p:cNvSpPr/>
              <p:nvPr/>
            </p:nvSpPr>
            <p:spPr bwMode="auto">
              <a:xfrm>
                <a:off x="3482" y="4271"/>
                <a:ext cx="1433" cy="69"/>
              </a:xfrm>
              <a:custGeom>
                <a:avLst/>
                <a:gdLst>
                  <a:gd name="T0" fmla="*/ 0 w 2868"/>
                  <a:gd name="T1" fmla="*/ 1 h 137"/>
                  <a:gd name="T2" fmla="*/ 0 w 2868"/>
                  <a:gd name="T3" fmla="*/ 0 h 137"/>
                  <a:gd name="T4" fmla="*/ 0 w 2868"/>
                  <a:gd name="T5" fmla="*/ 0 h 137"/>
                  <a:gd name="T6" fmla="*/ 0 w 2868"/>
                  <a:gd name="T7" fmla="*/ 1 h 137"/>
                  <a:gd name="T8" fmla="*/ 0 w 2868"/>
                  <a:gd name="T9" fmla="*/ 1 h 1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868" h="137">
                    <a:moveTo>
                      <a:pt x="2868" y="134"/>
                    </a:moveTo>
                    <a:lnTo>
                      <a:pt x="2868" y="0"/>
                    </a:lnTo>
                    <a:lnTo>
                      <a:pt x="0" y="0"/>
                    </a:lnTo>
                    <a:lnTo>
                      <a:pt x="7" y="137"/>
                    </a:lnTo>
                    <a:lnTo>
                      <a:pt x="2868" y="134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0364" name="Freeform 100"/>
              <p:cNvSpPr/>
              <p:nvPr/>
            </p:nvSpPr>
            <p:spPr bwMode="auto">
              <a:xfrm>
                <a:off x="3452" y="4178"/>
                <a:ext cx="202" cy="140"/>
              </a:xfrm>
              <a:custGeom>
                <a:avLst/>
                <a:gdLst>
                  <a:gd name="T0" fmla="*/ 1 w 404"/>
                  <a:gd name="T1" fmla="*/ 0 h 281"/>
                  <a:gd name="T2" fmla="*/ 1 w 404"/>
                  <a:gd name="T3" fmla="*/ 0 h 281"/>
                  <a:gd name="T4" fmla="*/ 1 w 404"/>
                  <a:gd name="T5" fmla="*/ 0 h 281"/>
                  <a:gd name="T6" fmla="*/ 1 w 404"/>
                  <a:gd name="T7" fmla="*/ 0 h 281"/>
                  <a:gd name="T8" fmla="*/ 1 w 404"/>
                  <a:gd name="T9" fmla="*/ 0 h 281"/>
                  <a:gd name="T10" fmla="*/ 1 w 404"/>
                  <a:gd name="T11" fmla="*/ 0 h 281"/>
                  <a:gd name="T12" fmla="*/ 1 w 404"/>
                  <a:gd name="T13" fmla="*/ 0 h 281"/>
                  <a:gd name="T14" fmla="*/ 1 w 404"/>
                  <a:gd name="T15" fmla="*/ 0 h 281"/>
                  <a:gd name="T16" fmla="*/ 1 w 404"/>
                  <a:gd name="T17" fmla="*/ 0 h 281"/>
                  <a:gd name="T18" fmla="*/ 1 w 404"/>
                  <a:gd name="T19" fmla="*/ 0 h 281"/>
                  <a:gd name="T20" fmla="*/ 1 w 404"/>
                  <a:gd name="T21" fmla="*/ 0 h 281"/>
                  <a:gd name="T22" fmla="*/ 1 w 404"/>
                  <a:gd name="T23" fmla="*/ 0 h 281"/>
                  <a:gd name="T24" fmla="*/ 1 w 404"/>
                  <a:gd name="T25" fmla="*/ 0 h 281"/>
                  <a:gd name="T26" fmla="*/ 1 w 404"/>
                  <a:gd name="T27" fmla="*/ 0 h 281"/>
                  <a:gd name="T28" fmla="*/ 1 w 404"/>
                  <a:gd name="T29" fmla="*/ 0 h 281"/>
                  <a:gd name="T30" fmla="*/ 1 w 404"/>
                  <a:gd name="T31" fmla="*/ 0 h 281"/>
                  <a:gd name="T32" fmla="*/ 1 w 404"/>
                  <a:gd name="T33" fmla="*/ 0 h 281"/>
                  <a:gd name="T34" fmla="*/ 1 w 404"/>
                  <a:gd name="T35" fmla="*/ 0 h 281"/>
                  <a:gd name="T36" fmla="*/ 1 w 404"/>
                  <a:gd name="T37" fmla="*/ 0 h 281"/>
                  <a:gd name="T38" fmla="*/ 1 w 404"/>
                  <a:gd name="T39" fmla="*/ 0 h 281"/>
                  <a:gd name="T40" fmla="*/ 1 w 404"/>
                  <a:gd name="T41" fmla="*/ 0 h 281"/>
                  <a:gd name="T42" fmla="*/ 1 w 404"/>
                  <a:gd name="T43" fmla="*/ 0 h 281"/>
                  <a:gd name="T44" fmla="*/ 1 w 404"/>
                  <a:gd name="T45" fmla="*/ 0 h 281"/>
                  <a:gd name="T46" fmla="*/ 1 w 404"/>
                  <a:gd name="T47" fmla="*/ 0 h 281"/>
                  <a:gd name="T48" fmla="*/ 1 w 404"/>
                  <a:gd name="T49" fmla="*/ 0 h 281"/>
                  <a:gd name="T50" fmla="*/ 1 w 404"/>
                  <a:gd name="T51" fmla="*/ 0 h 281"/>
                  <a:gd name="T52" fmla="*/ 1 w 404"/>
                  <a:gd name="T53" fmla="*/ 0 h 281"/>
                  <a:gd name="T54" fmla="*/ 1 w 404"/>
                  <a:gd name="T55" fmla="*/ 0 h 281"/>
                  <a:gd name="T56" fmla="*/ 1 w 404"/>
                  <a:gd name="T57" fmla="*/ 0 h 281"/>
                  <a:gd name="T58" fmla="*/ 1 w 404"/>
                  <a:gd name="T59" fmla="*/ 0 h 281"/>
                  <a:gd name="T60" fmla="*/ 1 w 404"/>
                  <a:gd name="T61" fmla="*/ 0 h 281"/>
                  <a:gd name="T62" fmla="*/ 1 w 404"/>
                  <a:gd name="T63" fmla="*/ 0 h 281"/>
                  <a:gd name="T64" fmla="*/ 1 w 404"/>
                  <a:gd name="T65" fmla="*/ 0 h 281"/>
                  <a:gd name="T66" fmla="*/ 1 w 404"/>
                  <a:gd name="T67" fmla="*/ 0 h 281"/>
                  <a:gd name="T68" fmla="*/ 1 w 404"/>
                  <a:gd name="T69" fmla="*/ 0 h 281"/>
                  <a:gd name="T70" fmla="*/ 1 w 404"/>
                  <a:gd name="T71" fmla="*/ 0 h 281"/>
                  <a:gd name="T72" fmla="*/ 1 w 404"/>
                  <a:gd name="T73" fmla="*/ 0 h 281"/>
                  <a:gd name="T74" fmla="*/ 1 w 404"/>
                  <a:gd name="T75" fmla="*/ 0 h 281"/>
                  <a:gd name="T76" fmla="*/ 1 w 404"/>
                  <a:gd name="T77" fmla="*/ 0 h 281"/>
                  <a:gd name="T78" fmla="*/ 1 w 404"/>
                  <a:gd name="T79" fmla="*/ 0 h 281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4" h="281">
                    <a:moveTo>
                      <a:pt x="339" y="270"/>
                    </a:moveTo>
                    <a:lnTo>
                      <a:pt x="323" y="270"/>
                    </a:lnTo>
                    <a:lnTo>
                      <a:pt x="306" y="271"/>
                    </a:lnTo>
                    <a:lnTo>
                      <a:pt x="290" y="271"/>
                    </a:lnTo>
                    <a:lnTo>
                      <a:pt x="274" y="271"/>
                    </a:lnTo>
                    <a:lnTo>
                      <a:pt x="258" y="273"/>
                    </a:lnTo>
                    <a:lnTo>
                      <a:pt x="241" y="273"/>
                    </a:lnTo>
                    <a:lnTo>
                      <a:pt x="225" y="274"/>
                    </a:lnTo>
                    <a:lnTo>
                      <a:pt x="209" y="274"/>
                    </a:lnTo>
                    <a:lnTo>
                      <a:pt x="194" y="275"/>
                    </a:lnTo>
                    <a:lnTo>
                      <a:pt x="178" y="276"/>
                    </a:lnTo>
                    <a:lnTo>
                      <a:pt x="163" y="276"/>
                    </a:lnTo>
                    <a:lnTo>
                      <a:pt x="148" y="277"/>
                    </a:lnTo>
                    <a:lnTo>
                      <a:pt x="133" y="278"/>
                    </a:lnTo>
                    <a:lnTo>
                      <a:pt x="118" y="279"/>
                    </a:lnTo>
                    <a:lnTo>
                      <a:pt x="103" y="279"/>
                    </a:lnTo>
                    <a:lnTo>
                      <a:pt x="89" y="281"/>
                    </a:lnTo>
                    <a:lnTo>
                      <a:pt x="86" y="258"/>
                    </a:lnTo>
                    <a:lnTo>
                      <a:pt x="80" y="233"/>
                    </a:lnTo>
                    <a:lnTo>
                      <a:pt x="72" y="209"/>
                    </a:lnTo>
                    <a:lnTo>
                      <a:pt x="62" y="185"/>
                    </a:lnTo>
                    <a:lnTo>
                      <a:pt x="49" y="163"/>
                    </a:lnTo>
                    <a:lnTo>
                      <a:pt x="34" y="142"/>
                    </a:lnTo>
                    <a:lnTo>
                      <a:pt x="18" y="125"/>
                    </a:lnTo>
                    <a:lnTo>
                      <a:pt x="0" y="112"/>
                    </a:lnTo>
                    <a:lnTo>
                      <a:pt x="20" y="118"/>
                    </a:lnTo>
                    <a:lnTo>
                      <a:pt x="40" y="127"/>
                    </a:lnTo>
                    <a:lnTo>
                      <a:pt x="57" y="139"/>
                    </a:lnTo>
                    <a:lnTo>
                      <a:pt x="73" y="155"/>
                    </a:lnTo>
                    <a:lnTo>
                      <a:pt x="89" y="173"/>
                    </a:lnTo>
                    <a:lnTo>
                      <a:pt x="103" y="196"/>
                    </a:lnTo>
                    <a:lnTo>
                      <a:pt x="118" y="223"/>
                    </a:lnTo>
                    <a:lnTo>
                      <a:pt x="133" y="254"/>
                    </a:lnTo>
                    <a:lnTo>
                      <a:pt x="140" y="223"/>
                    </a:lnTo>
                    <a:lnTo>
                      <a:pt x="142" y="188"/>
                    </a:lnTo>
                    <a:lnTo>
                      <a:pt x="142" y="153"/>
                    </a:lnTo>
                    <a:lnTo>
                      <a:pt x="139" y="116"/>
                    </a:lnTo>
                    <a:lnTo>
                      <a:pt x="133" y="81"/>
                    </a:lnTo>
                    <a:lnTo>
                      <a:pt x="125" y="50"/>
                    </a:lnTo>
                    <a:lnTo>
                      <a:pt x="115" y="23"/>
                    </a:lnTo>
                    <a:lnTo>
                      <a:pt x="102" y="5"/>
                    </a:lnTo>
                    <a:lnTo>
                      <a:pt x="121" y="18"/>
                    </a:lnTo>
                    <a:lnTo>
                      <a:pt x="140" y="34"/>
                    </a:lnTo>
                    <a:lnTo>
                      <a:pt x="157" y="53"/>
                    </a:lnTo>
                    <a:lnTo>
                      <a:pt x="174" y="78"/>
                    </a:lnTo>
                    <a:lnTo>
                      <a:pt x="188" y="106"/>
                    </a:lnTo>
                    <a:lnTo>
                      <a:pt x="201" y="141"/>
                    </a:lnTo>
                    <a:lnTo>
                      <a:pt x="212" y="183"/>
                    </a:lnTo>
                    <a:lnTo>
                      <a:pt x="218" y="231"/>
                    </a:lnTo>
                    <a:lnTo>
                      <a:pt x="229" y="208"/>
                    </a:lnTo>
                    <a:lnTo>
                      <a:pt x="237" y="183"/>
                    </a:lnTo>
                    <a:lnTo>
                      <a:pt x="243" y="154"/>
                    </a:lnTo>
                    <a:lnTo>
                      <a:pt x="245" y="124"/>
                    </a:lnTo>
                    <a:lnTo>
                      <a:pt x="245" y="93"/>
                    </a:lnTo>
                    <a:lnTo>
                      <a:pt x="241" y="62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0" y="30"/>
                    </a:lnTo>
                    <a:lnTo>
                      <a:pt x="255" y="57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8" y="128"/>
                    </a:lnTo>
                    <a:lnTo>
                      <a:pt x="294" y="151"/>
                    </a:lnTo>
                    <a:lnTo>
                      <a:pt x="298" y="173"/>
                    </a:lnTo>
                    <a:lnTo>
                      <a:pt x="299" y="195"/>
                    </a:lnTo>
                    <a:lnTo>
                      <a:pt x="312" y="173"/>
                    </a:lnTo>
                    <a:lnTo>
                      <a:pt x="326" y="148"/>
                    </a:lnTo>
                    <a:lnTo>
                      <a:pt x="340" y="121"/>
                    </a:lnTo>
                    <a:lnTo>
                      <a:pt x="354" y="94"/>
                    </a:lnTo>
                    <a:lnTo>
                      <a:pt x="366" y="67"/>
                    </a:lnTo>
                    <a:lnTo>
                      <a:pt x="375" y="42"/>
                    </a:lnTo>
                    <a:lnTo>
                      <a:pt x="382" y="20"/>
                    </a:lnTo>
                    <a:lnTo>
                      <a:pt x="384" y="3"/>
                    </a:lnTo>
                    <a:lnTo>
                      <a:pt x="392" y="27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4" y="112"/>
                    </a:lnTo>
                    <a:lnTo>
                      <a:pt x="398" y="146"/>
                    </a:lnTo>
                    <a:lnTo>
                      <a:pt x="388" y="184"/>
                    </a:lnTo>
                    <a:lnTo>
                      <a:pt x="368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0365" name="Freeform 101"/>
              <p:cNvSpPr/>
              <p:nvPr/>
            </p:nvSpPr>
            <p:spPr bwMode="auto">
              <a:xfrm>
                <a:off x="4880" y="4200"/>
                <a:ext cx="51" cy="71"/>
              </a:xfrm>
              <a:custGeom>
                <a:avLst/>
                <a:gdLst>
                  <a:gd name="T0" fmla="*/ 1 w 102"/>
                  <a:gd name="T1" fmla="*/ 1 h 142"/>
                  <a:gd name="T2" fmla="*/ 0 w 102"/>
                  <a:gd name="T3" fmla="*/ 1 h 142"/>
                  <a:gd name="T4" fmla="*/ 1 w 102"/>
                  <a:gd name="T5" fmla="*/ 1 h 142"/>
                  <a:gd name="T6" fmla="*/ 1 w 102"/>
                  <a:gd name="T7" fmla="*/ 1 h 142"/>
                  <a:gd name="T8" fmla="*/ 1 w 102"/>
                  <a:gd name="T9" fmla="*/ 1 h 142"/>
                  <a:gd name="T10" fmla="*/ 1 w 102"/>
                  <a:gd name="T11" fmla="*/ 1 h 142"/>
                  <a:gd name="T12" fmla="*/ 1 w 102"/>
                  <a:gd name="T13" fmla="*/ 1 h 142"/>
                  <a:gd name="T14" fmla="*/ 1 w 102"/>
                  <a:gd name="T15" fmla="*/ 1 h 142"/>
                  <a:gd name="T16" fmla="*/ 1 w 102"/>
                  <a:gd name="T17" fmla="*/ 1 h 142"/>
                  <a:gd name="T18" fmla="*/ 1 w 102"/>
                  <a:gd name="T19" fmla="*/ 0 h 142"/>
                  <a:gd name="T20" fmla="*/ 1 w 102"/>
                  <a:gd name="T21" fmla="*/ 1 h 142"/>
                  <a:gd name="T22" fmla="*/ 1 w 102"/>
                  <a:gd name="T23" fmla="*/ 1 h 142"/>
                  <a:gd name="T24" fmla="*/ 1 w 102"/>
                  <a:gd name="T25" fmla="*/ 1 h 142"/>
                  <a:gd name="T26" fmla="*/ 1 w 102"/>
                  <a:gd name="T27" fmla="*/ 1 h 14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2" h="142">
                    <a:moveTo>
                      <a:pt x="71" y="142"/>
                    </a:moveTo>
                    <a:lnTo>
                      <a:pt x="0" y="142"/>
                    </a:lnTo>
                    <a:lnTo>
                      <a:pt x="6" y="123"/>
                    </a:lnTo>
                    <a:lnTo>
                      <a:pt x="16" y="102"/>
                    </a:lnTo>
                    <a:lnTo>
                      <a:pt x="27" y="82"/>
                    </a:lnTo>
                    <a:lnTo>
                      <a:pt x="41" y="61"/>
                    </a:lnTo>
                    <a:lnTo>
                      <a:pt x="56" y="43"/>
                    </a:lnTo>
                    <a:lnTo>
                      <a:pt x="71" y="26"/>
                    </a:lnTo>
                    <a:lnTo>
                      <a:pt x="87" y="12"/>
                    </a:lnTo>
                    <a:lnTo>
                      <a:pt x="102" y="0"/>
                    </a:lnTo>
                    <a:lnTo>
                      <a:pt x="84" y="41"/>
                    </a:lnTo>
                    <a:lnTo>
                      <a:pt x="74" y="78"/>
                    </a:lnTo>
                    <a:lnTo>
                      <a:pt x="71" y="112"/>
                    </a:lnTo>
                    <a:lnTo>
                      <a:pt x="71" y="14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0366" name="Freeform 102"/>
              <p:cNvSpPr/>
              <p:nvPr/>
            </p:nvSpPr>
            <p:spPr bwMode="auto">
              <a:xfrm>
                <a:off x="3666" y="4127"/>
                <a:ext cx="558" cy="206"/>
              </a:xfrm>
              <a:custGeom>
                <a:avLst/>
                <a:gdLst>
                  <a:gd name="T0" fmla="*/ 0 w 1117"/>
                  <a:gd name="T1" fmla="*/ 1 h 412"/>
                  <a:gd name="T2" fmla="*/ 0 w 1117"/>
                  <a:gd name="T3" fmla="*/ 1 h 412"/>
                  <a:gd name="T4" fmla="*/ 0 w 1117"/>
                  <a:gd name="T5" fmla="*/ 1 h 412"/>
                  <a:gd name="T6" fmla="*/ 0 w 1117"/>
                  <a:gd name="T7" fmla="*/ 1 h 412"/>
                  <a:gd name="T8" fmla="*/ 0 w 1117"/>
                  <a:gd name="T9" fmla="*/ 1 h 412"/>
                  <a:gd name="T10" fmla="*/ 0 w 1117"/>
                  <a:gd name="T11" fmla="*/ 1 h 412"/>
                  <a:gd name="T12" fmla="*/ 0 w 1117"/>
                  <a:gd name="T13" fmla="*/ 1 h 412"/>
                  <a:gd name="T14" fmla="*/ 0 w 1117"/>
                  <a:gd name="T15" fmla="*/ 1 h 412"/>
                  <a:gd name="T16" fmla="*/ 0 w 1117"/>
                  <a:gd name="T17" fmla="*/ 1 h 412"/>
                  <a:gd name="T18" fmla="*/ 0 w 1117"/>
                  <a:gd name="T19" fmla="*/ 1 h 412"/>
                  <a:gd name="T20" fmla="*/ 0 w 1117"/>
                  <a:gd name="T21" fmla="*/ 1 h 412"/>
                  <a:gd name="T22" fmla="*/ 0 w 1117"/>
                  <a:gd name="T23" fmla="*/ 1 h 412"/>
                  <a:gd name="T24" fmla="*/ 0 w 1117"/>
                  <a:gd name="T25" fmla="*/ 1 h 412"/>
                  <a:gd name="T26" fmla="*/ 0 w 1117"/>
                  <a:gd name="T27" fmla="*/ 1 h 412"/>
                  <a:gd name="T28" fmla="*/ 0 w 1117"/>
                  <a:gd name="T29" fmla="*/ 1 h 412"/>
                  <a:gd name="T30" fmla="*/ 0 w 1117"/>
                  <a:gd name="T31" fmla="*/ 1 h 412"/>
                  <a:gd name="T32" fmla="*/ 0 w 1117"/>
                  <a:gd name="T33" fmla="*/ 1 h 412"/>
                  <a:gd name="T34" fmla="*/ 0 w 1117"/>
                  <a:gd name="T35" fmla="*/ 1 h 412"/>
                  <a:gd name="T36" fmla="*/ 0 w 1117"/>
                  <a:gd name="T37" fmla="*/ 1 h 412"/>
                  <a:gd name="T38" fmla="*/ 0 w 1117"/>
                  <a:gd name="T39" fmla="*/ 1 h 412"/>
                  <a:gd name="T40" fmla="*/ 0 w 1117"/>
                  <a:gd name="T41" fmla="*/ 1 h 412"/>
                  <a:gd name="T42" fmla="*/ 0 w 1117"/>
                  <a:gd name="T43" fmla="*/ 1 h 412"/>
                  <a:gd name="T44" fmla="*/ 0 w 1117"/>
                  <a:gd name="T45" fmla="*/ 1 h 412"/>
                  <a:gd name="T46" fmla="*/ 0 w 1117"/>
                  <a:gd name="T47" fmla="*/ 1 h 412"/>
                  <a:gd name="T48" fmla="*/ 0 w 1117"/>
                  <a:gd name="T49" fmla="*/ 1 h 412"/>
                  <a:gd name="T50" fmla="*/ 0 w 1117"/>
                  <a:gd name="T51" fmla="*/ 1 h 412"/>
                  <a:gd name="T52" fmla="*/ 0 w 1117"/>
                  <a:gd name="T53" fmla="*/ 1 h 412"/>
                  <a:gd name="T54" fmla="*/ 0 w 1117"/>
                  <a:gd name="T55" fmla="*/ 1 h 412"/>
                  <a:gd name="T56" fmla="*/ 0 w 1117"/>
                  <a:gd name="T57" fmla="*/ 1 h 412"/>
                  <a:gd name="T58" fmla="*/ 0 w 1117"/>
                  <a:gd name="T59" fmla="*/ 1 h 412"/>
                  <a:gd name="T60" fmla="*/ 0 w 1117"/>
                  <a:gd name="T61" fmla="*/ 1 h 412"/>
                  <a:gd name="T62" fmla="*/ 0 w 1117"/>
                  <a:gd name="T63" fmla="*/ 1 h 412"/>
                  <a:gd name="T64" fmla="*/ 0 w 1117"/>
                  <a:gd name="T65" fmla="*/ 0 h 412"/>
                  <a:gd name="T66" fmla="*/ 0 w 1117"/>
                  <a:gd name="T67" fmla="*/ 1 h 412"/>
                  <a:gd name="T68" fmla="*/ 0 w 1117"/>
                  <a:gd name="T69" fmla="*/ 1 h 412"/>
                  <a:gd name="T70" fmla="*/ 0 w 1117"/>
                  <a:gd name="T71" fmla="*/ 1 h 412"/>
                  <a:gd name="T72" fmla="*/ 0 w 1117"/>
                  <a:gd name="T73" fmla="*/ 1 h 412"/>
                  <a:gd name="T74" fmla="*/ 0 w 1117"/>
                  <a:gd name="T75" fmla="*/ 1 h 412"/>
                  <a:gd name="T76" fmla="*/ 0 w 1117"/>
                  <a:gd name="T77" fmla="*/ 1 h 412"/>
                  <a:gd name="T78" fmla="*/ 0 w 1117"/>
                  <a:gd name="T79" fmla="*/ 1 h 412"/>
                  <a:gd name="T80" fmla="*/ 0 w 1117"/>
                  <a:gd name="T81" fmla="*/ 1 h 412"/>
                  <a:gd name="T82" fmla="*/ 0 w 1117"/>
                  <a:gd name="T83" fmla="*/ 1 h 412"/>
                  <a:gd name="T84" fmla="*/ 0 w 1117"/>
                  <a:gd name="T85" fmla="*/ 1 h 412"/>
                  <a:gd name="T86" fmla="*/ 0 w 1117"/>
                  <a:gd name="T87" fmla="*/ 1 h 412"/>
                  <a:gd name="T88" fmla="*/ 0 w 1117"/>
                  <a:gd name="T89" fmla="*/ 1 h 412"/>
                  <a:gd name="T90" fmla="*/ 0 w 1117"/>
                  <a:gd name="T91" fmla="*/ 1 h 412"/>
                  <a:gd name="T92" fmla="*/ 0 w 1117"/>
                  <a:gd name="T93" fmla="*/ 1 h 412"/>
                  <a:gd name="T94" fmla="*/ 0 w 1117"/>
                  <a:gd name="T95" fmla="*/ 1 h 412"/>
                  <a:gd name="T96" fmla="*/ 0 w 1117"/>
                  <a:gd name="T97" fmla="*/ 1 h 412"/>
                  <a:gd name="T98" fmla="*/ 0 w 1117"/>
                  <a:gd name="T99" fmla="*/ 1 h 412"/>
                  <a:gd name="T100" fmla="*/ 0 w 1117"/>
                  <a:gd name="T101" fmla="*/ 1 h 412"/>
                  <a:gd name="T102" fmla="*/ 0 w 1117"/>
                  <a:gd name="T103" fmla="*/ 1 h 412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1117" h="412">
                    <a:moveTo>
                      <a:pt x="1093" y="212"/>
                    </a:moveTo>
                    <a:lnTo>
                      <a:pt x="1073" y="229"/>
                    </a:lnTo>
                    <a:lnTo>
                      <a:pt x="1052" y="248"/>
                    </a:lnTo>
                    <a:lnTo>
                      <a:pt x="1032" y="265"/>
                    </a:lnTo>
                    <a:lnTo>
                      <a:pt x="1011" y="284"/>
                    </a:lnTo>
                    <a:lnTo>
                      <a:pt x="990" y="301"/>
                    </a:lnTo>
                    <a:lnTo>
                      <a:pt x="971" y="317"/>
                    </a:lnTo>
                    <a:lnTo>
                      <a:pt x="951" y="334"/>
                    </a:lnTo>
                    <a:lnTo>
                      <a:pt x="934" y="349"/>
                    </a:lnTo>
                    <a:lnTo>
                      <a:pt x="917" y="363"/>
                    </a:lnTo>
                    <a:lnTo>
                      <a:pt x="900" y="376"/>
                    </a:lnTo>
                    <a:lnTo>
                      <a:pt x="888" y="387"/>
                    </a:lnTo>
                    <a:lnTo>
                      <a:pt x="876" y="397"/>
                    </a:lnTo>
                    <a:lnTo>
                      <a:pt x="867" y="403"/>
                    </a:lnTo>
                    <a:lnTo>
                      <a:pt x="860" y="409"/>
                    </a:lnTo>
                    <a:lnTo>
                      <a:pt x="857" y="412"/>
                    </a:lnTo>
                    <a:lnTo>
                      <a:pt x="826" y="410"/>
                    </a:lnTo>
                    <a:lnTo>
                      <a:pt x="791" y="409"/>
                    </a:lnTo>
                    <a:lnTo>
                      <a:pt x="753" y="408"/>
                    </a:lnTo>
                    <a:lnTo>
                      <a:pt x="714" y="406"/>
                    </a:lnTo>
                    <a:lnTo>
                      <a:pt x="672" y="403"/>
                    </a:lnTo>
                    <a:lnTo>
                      <a:pt x="630" y="401"/>
                    </a:lnTo>
                    <a:lnTo>
                      <a:pt x="587" y="399"/>
                    </a:lnTo>
                    <a:lnTo>
                      <a:pt x="542" y="395"/>
                    </a:lnTo>
                    <a:lnTo>
                      <a:pt x="499" y="393"/>
                    </a:lnTo>
                    <a:lnTo>
                      <a:pt x="455" y="391"/>
                    </a:lnTo>
                    <a:lnTo>
                      <a:pt x="412" y="387"/>
                    </a:lnTo>
                    <a:lnTo>
                      <a:pt x="371" y="385"/>
                    </a:lnTo>
                    <a:lnTo>
                      <a:pt x="330" y="383"/>
                    </a:lnTo>
                    <a:lnTo>
                      <a:pt x="292" y="380"/>
                    </a:lnTo>
                    <a:lnTo>
                      <a:pt x="257" y="378"/>
                    </a:lnTo>
                    <a:lnTo>
                      <a:pt x="224" y="377"/>
                    </a:lnTo>
                    <a:lnTo>
                      <a:pt x="209" y="376"/>
                    </a:lnTo>
                    <a:lnTo>
                      <a:pt x="193" y="376"/>
                    </a:lnTo>
                    <a:lnTo>
                      <a:pt x="178" y="375"/>
                    </a:lnTo>
                    <a:lnTo>
                      <a:pt x="162" y="375"/>
                    </a:lnTo>
                    <a:lnTo>
                      <a:pt x="147" y="374"/>
                    </a:lnTo>
                    <a:lnTo>
                      <a:pt x="131" y="374"/>
                    </a:lnTo>
                    <a:lnTo>
                      <a:pt x="116" y="372"/>
                    </a:lnTo>
                    <a:lnTo>
                      <a:pt x="101" y="372"/>
                    </a:lnTo>
                    <a:lnTo>
                      <a:pt x="80" y="334"/>
                    </a:lnTo>
                    <a:lnTo>
                      <a:pt x="63" y="289"/>
                    </a:lnTo>
                    <a:lnTo>
                      <a:pt x="48" y="241"/>
                    </a:lnTo>
                    <a:lnTo>
                      <a:pt x="36" y="190"/>
                    </a:lnTo>
                    <a:lnTo>
                      <a:pt x="24" y="142"/>
                    </a:lnTo>
                    <a:lnTo>
                      <a:pt x="15" y="97"/>
                    </a:lnTo>
                    <a:lnTo>
                      <a:pt x="7" y="58"/>
                    </a:lnTo>
                    <a:lnTo>
                      <a:pt x="0" y="28"/>
                    </a:lnTo>
                    <a:lnTo>
                      <a:pt x="11" y="62"/>
                    </a:lnTo>
                    <a:lnTo>
                      <a:pt x="25" y="100"/>
                    </a:lnTo>
                    <a:lnTo>
                      <a:pt x="41" y="141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4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1" y="284"/>
                    </a:lnTo>
                    <a:lnTo>
                      <a:pt x="138" y="257"/>
                    </a:lnTo>
                    <a:lnTo>
                      <a:pt x="146" y="234"/>
                    </a:lnTo>
                    <a:lnTo>
                      <a:pt x="156" y="211"/>
                    </a:lnTo>
                    <a:lnTo>
                      <a:pt x="169" y="191"/>
                    </a:lnTo>
                    <a:lnTo>
                      <a:pt x="184" y="172"/>
                    </a:lnTo>
                    <a:lnTo>
                      <a:pt x="204" y="153"/>
                    </a:lnTo>
                    <a:lnTo>
                      <a:pt x="227" y="136"/>
                    </a:lnTo>
                    <a:lnTo>
                      <a:pt x="214" y="158"/>
                    </a:lnTo>
                    <a:lnTo>
                      <a:pt x="201" y="184"/>
                    </a:lnTo>
                    <a:lnTo>
                      <a:pt x="191" y="216"/>
                    </a:lnTo>
                    <a:lnTo>
                      <a:pt x="184" y="248"/>
                    </a:lnTo>
                    <a:lnTo>
                      <a:pt x="182" y="281"/>
                    </a:lnTo>
                    <a:lnTo>
                      <a:pt x="188" y="314"/>
                    </a:lnTo>
                    <a:lnTo>
                      <a:pt x="200" y="344"/>
                    </a:lnTo>
                    <a:lnTo>
                      <a:pt x="224" y="370"/>
                    </a:lnTo>
                    <a:lnTo>
                      <a:pt x="250" y="344"/>
                    </a:lnTo>
                    <a:lnTo>
                      <a:pt x="270" y="305"/>
                    </a:lnTo>
                    <a:lnTo>
                      <a:pt x="284" y="261"/>
                    </a:lnTo>
                    <a:lnTo>
                      <a:pt x="291" y="211"/>
                    </a:lnTo>
                    <a:lnTo>
                      <a:pt x="290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7" y="8"/>
                    </a:lnTo>
                    <a:lnTo>
                      <a:pt x="261" y="35"/>
                    </a:lnTo>
                    <a:lnTo>
                      <a:pt x="282" y="63"/>
                    </a:lnTo>
                    <a:lnTo>
                      <a:pt x="299" y="96"/>
                    </a:lnTo>
                    <a:lnTo>
                      <a:pt x="314" y="130"/>
                    </a:lnTo>
                    <a:lnTo>
                      <a:pt x="326" y="168"/>
                    </a:lnTo>
                    <a:lnTo>
                      <a:pt x="334" y="211"/>
                    </a:lnTo>
                    <a:lnTo>
                      <a:pt x="340" y="258"/>
                    </a:lnTo>
                    <a:lnTo>
                      <a:pt x="341" y="309"/>
                    </a:lnTo>
                    <a:lnTo>
                      <a:pt x="355" y="288"/>
                    </a:lnTo>
                    <a:lnTo>
                      <a:pt x="371" y="266"/>
                    </a:lnTo>
                    <a:lnTo>
                      <a:pt x="389" y="244"/>
                    </a:lnTo>
                    <a:lnTo>
                      <a:pt x="409" y="222"/>
                    </a:lnTo>
                    <a:lnTo>
                      <a:pt x="429" y="203"/>
                    </a:lnTo>
                    <a:lnTo>
                      <a:pt x="450" y="184"/>
                    </a:lnTo>
                    <a:lnTo>
                      <a:pt x="471" y="171"/>
                    </a:lnTo>
                    <a:lnTo>
                      <a:pt x="492" y="160"/>
                    </a:lnTo>
                    <a:lnTo>
                      <a:pt x="482" y="180"/>
                    </a:lnTo>
                    <a:lnTo>
                      <a:pt x="469" y="203"/>
                    </a:lnTo>
                    <a:lnTo>
                      <a:pt x="451" y="227"/>
                    </a:lnTo>
                    <a:lnTo>
                      <a:pt x="433" y="251"/>
                    </a:lnTo>
                    <a:lnTo>
                      <a:pt x="416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1" y="334"/>
                    </a:lnTo>
                    <a:lnTo>
                      <a:pt x="388" y="339"/>
                    </a:lnTo>
                    <a:lnTo>
                      <a:pt x="397" y="344"/>
                    </a:lnTo>
                    <a:lnTo>
                      <a:pt x="408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3" y="360"/>
                    </a:lnTo>
                    <a:lnTo>
                      <a:pt x="457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3"/>
                    </a:lnTo>
                    <a:lnTo>
                      <a:pt x="374" y="66"/>
                    </a:lnTo>
                    <a:lnTo>
                      <a:pt x="345" y="36"/>
                    </a:lnTo>
                    <a:lnTo>
                      <a:pt x="374" y="58"/>
                    </a:lnTo>
                    <a:lnTo>
                      <a:pt x="399" y="79"/>
                    </a:lnTo>
                    <a:lnTo>
                      <a:pt x="423" y="103"/>
                    </a:lnTo>
                    <a:lnTo>
                      <a:pt x="443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3" y="10"/>
                    </a:lnTo>
                    <a:lnTo>
                      <a:pt x="489" y="39"/>
                    </a:lnTo>
                    <a:lnTo>
                      <a:pt x="505" y="71"/>
                    </a:lnTo>
                    <a:lnTo>
                      <a:pt x="519" y="106"/>
                    </a:lnTo>
                    <a:lnTo>
                      <a:pt x="531" y="145"/>
                    </a:lnTo>
                    <a:lnTo>
                      <a:pt x="539" y="189"/>
                    </a:lnTo>
                    <a:lnTo>
                      <a:pt x="541" y="236"/>
                    </a:lnTo>
                    <a:lnTo>
                      <a:pt x="538" y="290"/>
                    </a:lnTo>
                    <a:lnTo>
                      <a:pt x="526" y="349"/>
                    </a:lnTo>
                    <a:lnTo>
                      <a:pt x="553" y="322"/>
                    </a:lnTo>
                    <a:lnTo>
                      <a:pt x="576" y="288"/>
                    </a:lnTo>
                    <a:lnTo>
                      <a:pt x="594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2" y="126"/>
                    </a:lnTo>
                    <a:lnTo>
                      <a:pt x="584" y="84"/>
                    </a:lnTo>
                    <a:lnTo>
                      <a:pt x="551" y="44"/>
                    </a:lnTo>
                    <a:lnTo>
                      <a:pt x="566" y="52"/>
                    </a:lnTo>
                    <a:lnTo>
                      <a:pt x="581" y="60"/>
                    </a:lnTo>
                    <a:lnTo>
                      <a:pt x="596" y="69"/>
                    </a:lnTo>
                    <a:lnTo>
                      <a:pt x="610" y="82"/>
                    </a:lnTo>
                    <a:lnTo>
                      <a:pt x="622" y="96"/>
                    </a:lnTo>
                    <a:lnTo>
                      <a:pt x="632" y="113"/>
                    </a:lnTo>
                    <a:lnTo>
                      <a:pt x="641" y="134"/>
                    </a:lnTo>
                    <a:lnTo>
                      <a:pt x="647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8" y="32"/>
                    </a:lnTo>
                    <a:lnTo>
                      <a:pt x="645" y="0"/>
                    </a:lnTo>
                    <a:lnTo>
                      <a:pt x="655" y="38"/>
                    </a:lnTo>
                    <a:lnTo>
                      <a:pt x="661" y="82"/>
                    </a:lnTo>
                    <a:lnTo>
                      <a:pt x="662" y="129"/>
                    </a:lnTo>
                    <a:lnTo>
                      <a:pt x="660" y="179"/>
                    </a:lnTo>
                    <a:lnTo>
                      <a:pt x="652" y="228"/>
                    </a:lnTo>
                    <a:lnTo>
                      <a:pt x="641" y="277"/>
                    </a:lnTo>
                    <a:lnTo>
                      <a:pt x="626" y="320"/>
                    </a:lnTo>
                    <a:lnTo>
                      <a:pt x="609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79" y="255"/>
                    </a:lnTo>
                    <a:lnTo>
                      <a:pt x="697" y="212"/>
                    </a:lnTo>
                    <a:lnTo>
                      <a:pt x="712" y="167"/>
                    </a:lnTo>
                    <a:lnTo>
                      <a:pt x="722" y="122"/>
                    </a:lnTo>
                    <a:lnTo>
                      <a:pt x="730" y="77"/>
                    </a:lnTo>
                    <a:lnTo>
                      <a:pt x="733" y="33"/>
                    </a:lnTo>
                    <a:lnTo>
                      <a:pt x="742" y="88"/>
                    </a:lnTo>
                    <a:lnTo>
                      <a:pt x="746" y="148"/>
                    </a:lnTo>
                    <a:lnTo>
                      <a:pt x="743" y="210"/>
                    </a:lnTo>
                    <a:lnTo>
                      <a:pt x="730" y="269"/>
                    </a:lnTo>
                    <a:lnTo>
                      <a:pt x="743" y="252"/>
                    </a:lnTo>
                    <a:lnTo>
                      <a:pt x="756" y="232"/>
                    </a:lnTo>
                    <a:lnTo>
                      <a:pt x="770" y="206"/>
                    </a:lnTo>
                    <a:lnTo>
                      <a:pt x="784" y="181"/>
                    </a:lnTo>
                    <a:lnTo>
                      <a:pt x="797" y="154"/>
                    </a:lnTo>
                    <a:lnTo>
                      <a:pt x="808" y="130"/>
                    </a:lnTo>
                    <a:lnTo>
                      <a:pt x="816" y="109"/>
                    </a:lnTo>
                    <a:lnTo>
                      <a:pt x="821" y="93"/>
                    </a:lnTo>
                    <a:lnTo>
                      <a:pt x="819" y="118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4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6" y="295"/>
                    </a:lnTo>
                    <a:lnTo>
                      <a:pt x="725" y="324"/>
                    </a:lnTo>
                    <a:lnTo>
                      <a:pt x="752" y="307"/>
                    </a:lnTo>
                    <a:lnTo>
                      <a:pt x="777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69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0" y="166"/>
                    </a:lnTo>
                    <a:lnTo>
                      <a:pt x="882" y="194"/>
                    </a:lnTo>
                    <a:lnTo>
                      <a:pt x="873" y="220"/>
                    </a:lnTo>
                    <a:lnTo>
                      <a:pt x="861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35" y="308"/>
                    </a:lnTo>
                    <a:lnTo>
                      <a:pt x="850" y="297"/>
                    </a:lnTo>
                    <a:lnTo>
                      <a:pt x="866" y="284"/>
                    </a:lnTo>
                    <a:lnTo>
                      <a:pt x="882" y="269"/>
                    </a:lnTo>
                    <a:lnTo>
                      <a:pt x="897" y="252"/>
                    </a:lnTo>
                    <a:lnTo>
                      <a:pt x="912" y="234"/>
                    </a:lnTo>
                    <a:lnTo>
                      <a:pt x="927" y="216"/>
                    </a:lnTo>
                    <a:lnTo>
                      <a:pt x="941" y="195"/>
                    </a:lnTo>
                    <a:lnTo>
                      <a:pt x="955" y="174"/>
                    </a:lnTo>
                    <a:lnTo>
                      <a:pt x="967" y="153"/>
                    </a:lnTo>
                    <a:lnTo>
                      <a:pt x="979" y="133"/>
                    </a:lnTo>
                    <a:lnTo>
                      <a:pt x="990" y="112"/>
                    </a:lnTo>
                    <a:lnTo>
                      <a:pt x="999" y="91"/>
                    </a:lnTo>
                    <a:lnTo>
                      <a:pt x="1008" y="70"/>
                    </a:lnTo>
                    <a:lnTo>
                      <a:pt x="1014" y="52"/>
                    </a:lnTo>
                    <a:lnTo>
                      <a:pt x="1020" y="33"/>
                    </a:lnTo>
                    <a:lnTo>
                      <a:pt x="1012" y="71"/>
                    </a:lnTo>
                    <a:lnTo>
                      <a:pt x="1004" y="107"/>
                    </a:lnTo>
                    <a:lnTo>
                      <a:pt x="994" y="141"/>
                    </a:lnTo>
                    <a:lnTo>
                      <a:pt x="983" y="173"/>
                    </a:lnTo>
                    <a:lnTo>
                      <a:pt x="968" y="206"/>
                    </a:lnTo>
                    <a:lnTo>
                      <a:pt x="950" y="242"/>
                    </a:lnTo>
                    <a:lnTo>
                      <a:pt x="927" y="279"/>
                    </a:lnTo>
                    <a:lnTo>
                      <a:pt x="897" y="322"/>
                    </a:lnTo>
                    <a:lnTo>
                      <a:pt x="910" y="314"/>
                    </a:lnTo>
                    <a:lnTo>
                      <a:pt x="925" y="304"/>
                    </a:lnTo>
                    <a:lnTo>
                      <a:pt x="940" y="294"/>
                    </a:lnTo>
                    <a:lnTo>
                      <a:pt x="956" y="282"/>
                    </a:lnTo>
                    <a:lnTo>
                      <a:pt x="972" y="270"/>
                    </a:lnTo>
                    <a:lnTo>
                      <a:pt x="988" y="257"/>
                    </a:lnTo>
                    <a:lnTo>
                      <a:pt x="1005" y="243"/>
                    </a:lnTo>
                    <a:lnTo>
                      <a:pt x="1021" y="228"/>
                    </a:lnTo>
                    <a:lnTo>
                      <a:pt x="1037" y="213"/>
                    </a:lnTo>
                    <a:lnTo>
                      <a:pt x="1052" y="197"/>
                    </a:lnTo>
                    <a:lnTo>
                      <a:pt x="1067" y="182"/>
                    </a:lnTo>
                    <a:lnTo>
                      <a:pt x="1080" y="166"/>
                    </a:lnTo>
                    <a:lnTo>
                      <a:pt x="1092" y="150"/>
                    </a:lnTo>
                    <a:lnTo>
                      <a:pt x="1102" y="135"/>
                    </a:lnTo>
                    <a:lnTo>
                      <a:pt x="1111" y="119"/>
                    </a:lnTo>
                    <a:lnTo>
                      <a:pt x="1117" y="104"/>
                    </a:lnTo>
                    <a:lnTo>
                      <a:pt x="1110" y="136"/>
                    </a:lnTo>
                    <a:lnTo>
                      <a:pt x="1103" y="166"/>
                    </a:lnTo>
                    <a:lnTo>
                      <a:pt x="1099" y="192"/>
                    </a:lnTo>
                    <a:lnTo>
                      <a:pt x="1093" y="21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0367" name="Freeform 103"/>
              <p:cNvSpPr/>
              <p:nvPr/>
            </p:nvSpPr>
            <p:spPr bwMode="auto">
              <a:xfrm>
                <a:off x="4164" y="4179"/>
                <a:ext cx="202" cy="141"/>
              </a:xfrm>
              <a:custGeom>
                <a:avLst/>
                <a:gdLst>
                  <a:gd name="T0" fmla="*/ 1 w 403"/>
                  <a:gd name="T1" fmla="*/ 1 h 280"/>
                  <a:gd name="T2" fmla="*/ 1 w 403"/>
                  <a:gd name="T3" fmla="*/ 1 h 280"/>
                  <a:gd name="T4" fmla="*/ 1 w 403"/>
                  <a:gd name="T5" fmla="*/ 1 h 280"/>
                  <a:gd name="T6" fmla="*/ 1 w 403"/>
                  <a:gd name="T7" fmla="*/ 1 h 280"/>
                  <a:gd name="T8" fmla="*/ 1 w 403"/>
                  <a:gd name="T9" fmla="*/ 1 h 280"/>
                  <a:gd name="T10" fmla="*/ 1 w 403"/>
                  <a:gd name="T11" fmla="*/ 1 h 280"/>
                  <a:gd name="T12" fmla="*/ 1 w 403"/>
                  <a:gd name="T13" fmla="*/ 1 h 280"/>
                  <a:gd name="T14" fmla="*/ 1 w 403"/>
                  <a:gd name="T15" fmla="*/ 1 h 280"/>
                  <a:gd name="T16" fmla="*/ 1 w 403"/>
                  <a:gd name="T17" fmla="*/ 1 h 280"/>
                  <a:gd name="T18" fmla="*/ 1 w 403"/>
                  <a:gd name="T19" fmla="*/ 1 h 280"/>
                  <a:gd name="T20" fmla="*/ 1 w 403"/>
                  <a:gd name="T21" fmla="*/ 1 h 280"/>
                  <a:gd name="T22" fmla="*/ 1 w 403"/>
                  <a:gd name="T23" fmla="*/ 1 h 280"/>
                  <a:gd name="T24" fmla="*/ 1 w 403"/>
                  <a:gd name="T25" fmla="*/ 1 h 280"/>
                  <a:gd name="T26" fmla="*/ 1 w 403"/>
                  <a:gd name="T27" fmla="*/ 1 h 280"/>
                  <a:gd name="T28" fmla="*/ 1 w 403"/>
                  <a:gd name="T29" fmla="*/ 1 h 280"/>
                  <a:gd name="T30" fmla="*/ 1 w 403"/>
                  <a:gd name="T31" fmla="*/ 1 h 280"/>
                  <a:gd name="T32" fmla="*/ 1 w 403"/>
                  <a:gd name="T33" fmla="*/ 1 h 280"/>
                  <a:gd name="T34" fmla="*/ 1 w 403"/>
                  <a:gd name="T35" fmla="*/ 1 h 280"/>
                  <a:gd name="T36" fmla="*/ 1 w 403"/>
                  <a:gd name="T37" fmla="*/ 1 h 280"/>
                  <a:gd name="T38" fmla="*/ 1 w 403"/>
                  <a:gd name="T39" fmla="*/ 1 h 280"/>
                  <a:gd name="T40" fmla="*/ 1 w 403"/>
                  <a:gd name="T41" fmla="*/ 1 h 280"/>
                  <a:gd name="T42" fmla="*/ 1 w 403"/>
                  <a:gd name="T43" fmla="*/ 1 h 280"/>
                  <a:gd name="T44" fmla="*/ 1 w 403"/>
                  <a:gd name="T45" fmla="*/ 1 h 280"/>
                  <a:gd name="T46" fmla="*/ 1 w 403"/>
                  <a:gd name="T47" fmla="*/ 1 h 280"/>
                  <a:gd name="T48" fmla="*/ 1 w 403"/>
                  <a:gd name="T49" fmla="*/ 1 h 280"/>
                  <a:gd name="T50" fmla="*/ 1 w 403"/>
                  <a:gd name="T51" fmla="*/ 1 h 280"/>
                  <a:gd name="T52" fmla="*/ 1 w 403"/>
                  <a:gd name="T53" fmla="*/ 1 h 280"/>
                  <a:gd name="T54" fmla="*/ 1 w 403"/>
                  <a:gd name="T55" fmla="*/ 1 h 280"/>
                  <a:gd name="T56" fmla="*/ 1 w 403"/>
                  <a:gd name="T57" fmla="*/ 1 h 280"/>
                  <a:gd name="T58" fmla="*/ 1 w 403"/>
                  <a:gd name="T59" fmla="*/ 1 h 280"/>
                  <a:gd name="T60" fmla="*/ 1 w 403"/>
                  <a:gd name="T61" fmla="*/ 1 h 280"/>
                  <a:gd name="T62" fmla="*/ 1 w 403"/>
                  <a:gd name="T63" fmla="*/ 1 h 280"/>
                  <a:gd name="T64" fmla="*/ 1 w 403"/>
                  <a:gd name="T65" fmla="*/ 1 h 280"/>
                  <a:gd name="T66" fmla="*/ 1 w 403"/>
                  <a:gd name="T67" fmla="*/ 1 h 280"/>
                  <a:gd name="T68" fmla="*/ 1 w 403"/>
                  <a:gd name="T69" fmla="*/ 1 h 280"/>
                  <a:gd name="T70" fmla="*/ 1 w 403"/>
                  <a:gd name="T71" fmla="*/ 1 h 280"/>
                  <a:gd name="T72" fmla="*/ 1 w 403"/>
                  <a:gd name="T73" fmla="*/ 1 h 280"/>
                  <a:gd name="T74" fmla="*/ 1 w 403"/>
                  <a:gd name="T75" fmla="*/ 1 h 280"/>
                  <a:gd name="T76" fmla="*/ 1 w 403"/>
                  <a:gd name="T77" fmla="*/ 1 h 280"/>
                  <a:gd name="T78" fmla="*/ 1 w 403"/>
                  <a:gd name="T79" fmla="*/ 1 h 28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3" h="280">
                    <a:moveTo>
                      <a:pt x="339" y="270"/>
                    </a:moveTo>
                    <a:lnTo>
                      <a:pt x="322" y="270"/>
                    </a:lnTo>
                    <a:lnTo>
                      <a:pt x="305" y="271"/>
                    </a:lnTo>
                    <a:lnTo>
                      <a:pt x="289" y="271"/>
                    </a:lnTo>
                    <a:lnTo>
                      <a:pt x="273" y="272"/>
                    </a:lnTo>
                    <a:lnTo>
                      <a:pt x="257" y="272"/>
                    </a:lnTo>
                    <a:lnTo>
                      <a:pt x="241" y="273"/>
                    </a:lnTo>
                    <a:lnTo>
                      <a:pt x="225" y="273"/>
                    </a:lnTo>
                    <a:lnTo>
                      <a:pt x="210" y="274"/>
                    </a:lnTo>
                    <a:lnTo>
                      <a:pt x="194" y="274"/>
                    </a:lnTo>
                    <a:lnTo>
                      <a:pt x="179" y="275"/>
                    </a:lnTo>
                    <a:lnTo>
                      <a:pt x="164" y="277"/>
                    </a:lnTo>
                    <a:lnTo>
                      <a:pt x="149" y="277"/>
                    </a:lnTo>
                    <a:lnTo>
                      <a:pt x="134" y="278"/>
                    </a:lnTo>
                    <a:lnTo>
                      <a:pt x="119" y="279"/>
                    </a:lnTo>
                    <a:lnTo>
                      <a:pt x="104" y="279"/>
                    </a:lnTo>
                    <a:lnTo>
                      <a:pt x="90" y="280"/>
                    </a:lnTo>
                    <a:lnTo>
                      <a:pt x="86" y="257"/>
                    </a:lnTo>
                    <a:lnTo>
                      <a:pt x="81" y="233"/>
                    </a:lnTo>
                    <a:lnTo>
                      <a:pt x="73" y="209"/>
                    </a:lnTo>
                    <a:lnTo>
                      <a:pt x="62" y="184"/>
                    </a:lnTo>
                    <a:lnTo>
                      <a:pt x="50" y="162"/>
                    </a:lnTo>
                    <a:lnTo>
                      <a:pt x="35" y="142"/>
                    </a:lnTo>
                    <a:lnTo>
                      <a:pt x="18" y="124"/>
                    </a:lnTo>
                    <a:lnTo>
                      <a:pt x="0" y="112"/>
                    </a:lnTo>
                    <a:lnTo>
                      <a:pt x="22" y="117"/>
                    </a:lnTo>
                    <a:lnTo>
                      <a:pt x="40" y="127"/>
                    </a:lnTo>
                    <a:lnTo>
                      <a:pt x="58" y="138"/>
                    </a:lnTo>
                    <a:lnTo>
                      <a:pt x="74" y="154"/>
                    </a:lnTo>
                    <a:lnTo>
                      <a:pt x="89" y="173"/>
                    </a:lnTo>
                    <a:lnTo>
                      <a:pt x="104" y="196"/>
                    </a:lnTo>
                    <a:lnTo>
                      <a:pt x="117" y="222"/>
                    </a:lnTo>
                    <a:lnTo>
                      <a:pt x="132" y="254"/>
                    </a:lnTo>
                    <a:lnTo>
                      <a:pt x="139" y="222"/>
                    </a:lnTo>
                    <a:lnTo>
                      <a:pt x="143" y="188"/>
                    </a:lnTo>
                    <a:lnTo>
                      <a:pt x="142" y="152"/>
                    </a:lnTo>
                    <a:lnTo>
                      <a:pt x="139" y="115"/>
                    </a:lnTo>
                    <a:lnTo>
                      <a:pt x="134" y="81"/>
                    </a:lnTo>
                    <a:lnTo>
                      <a:pt x="126" y="49"/>
                    </a:lnTo>
                    <a:lnTo>
                      <a:pt x="115" y="23"/>
                    </a:lnTo>
                    <a:lnTo>
                      <a:pt x="103" y="4"/>
                    </a:lnTo>
                    <a:lnTo>
                      <a:pt x="121" y="17"/>
                    </a:lnTo>
                    <a:lnTo>
                      <a:pt x="139" y="33"/>
                    </a:lnTo>
                    <a:lnTo>
                      <a:pt x="157" y="53"/>
                    </a:lnTo>
                    <a:lnTo>
                      <a:pt x="173" y="77"/>
                    </a:lnTo>
                    <a:lnTo>
                      <a:pt x="188" y="106"/>
                    </a:lnTo>
                    <a:lnTo>
                      <a:pt x="200" y="141"/>
                    </a:lnTo>
                    <a:lnTo>
                      <a:pt x="211" y="182"/>
                    </a:lnTo>
                    <a:lnTo>
                      <a:pt x="218" y="230"/>
                    </a:lnTo>
                    <a:lnTo>
                      <a:pt x="228" y="207"/>
                    </a:lnTo>
                    <a:lnTo>
                      <a:pt x="236" y="182"/>
                    </a:lnTo>
                    <a:lnTo>
                      <a:pt x="242" y="153"/>
                    </a:lnTo>
                    <a:lnTo>
                      <a:pt x="245" y="123"/>
                    </a:lnTo>
                    <a:lnTo>
                      <a:pt x="245" y="92"/>
                    </a:lnTo>
                    <a:lnTo>
                      <a:pt x="242" y="61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1" y="30"/>
                    </a:lnTo>
                    <a:lnTo>
                      <a:pt x="255" y="56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7" y="128"/>
                    </a:lnTo>
                    <a:lnTo>
                      <a:pt x="294" y="151"/>
                    </a:lnTo>
                    <a:lnTo>
                      <a:pt x="297" y="173"/>
                    </a:lnTo>
                    <a:lnTo>
                      <a:pt x="298" y="195"/>
                    </a:lnTo>
                    <a:lnTo>
                      <a:pt x="312" y="173"/>
                    </a:lnTo>
                    <a:lnTo>
                      <a:pt x="326" y="149"/>
                    </a:lnTo>
                    <a:lnTo>
                      <a:pt x="340" y="121"/>
                    </a:lnTo>
                    <a:lnTo>
                      <a:pt x="354" y="93"/>
                    </a:lnTo>
                    <a:lnTo>
                      <a:pt x="366" y="67"/>
                    </a:lnTo>
                    <a:lnTo>
                      <a:pt x="375" y="41"/>
                    </a:lnTo>
                    <a:lnTo>
                      <a:pt x="382" y="19"/>
                    </a:lnTo>
                    <a:lnTo>
                      <a:pt x="385" y="2"/>
                    </a:lnTo>
                    <a:lnTo>
                      <a:pt x="392" y="26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3" y="112"/>
                    </a:lnTo>
                    <a:lnTo>
                      <a:pt x="398" y="145"/>
                    </a:lnTo>
                    <a:lnTo>
                      <a:pt x="387" y="183"/>
                    </a:lnTo>
                    <a:lnTo>
                      <a:pt x="367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0368" name="Freeform 104"/>
              <p:cNvSpPr/>
              <p:nvPr/>
            </p:nvSpPr>
            <p:spPr bwMode="auto">
              <a:xfrm>
                <a:off x="4368" y="4177"/>
                <a:ext cx="123" cy="143"/>
              </a:xfrm>
              <a:custGeom>
                <a:avLst/>
                <a:gdLst>
                  <a:gd name="T0" fmla="*/ 1 w 246"/>
                  <a:gd name="T1" fmla="*/ 1 h 285"/>
                  <a:gd name="T2" fmla="*/ 1 w 246"/>
                  <a:gd name="T3" fmla="*/ 1 h 285"/>
                  <a:gd name="T4" fmla="*/ 1 w 246"/>
                  <a:gd name="T5" fmla="*/ 1 h 285"/>
                  <a:gd name="T6" fmla="*/ 1 w 246"/>
                  <a:gd name="T7" fmla="*/ 1 h 285"/>
                  <a:gd name="T8" fmla="*/ 1 w 246"/>
                  <a:gd name="T9" fmla="*/ 1 h 285"/>
                  <a:gd name="T10" fmla="*/ 1 w 246"/>
                  <a:gd name="T11" fmla="*/ 1 h 285"/>
                  <a:gd name="T12" fmla="*/ 1 w 246"/>
                  <a:gd name="T13" fmla="*/ 1 h 285"/>
                  <a:gd name="T14" fmla="*/ 1 w 246"/>
                  <a:gd name="T15" fmla="*/ 1 h 285"/>
                  <a:gd name="T16" fmla="*/ 0 w 246"/>
                  <a:gd name="T17" fmla="*/ 1 h 285"/>
                  <a:gd name="T18" fmla="*/ 1 w 246"/>
                  <a:gd name="T19" fmla="*/ 1 h 285"/>
                  <a:gd name="T20" fmla="*/ 1 w 246"/>
                  <a:gd name="T21" fmla="*/ 1 h 285"/>
                  <a:gd name="T22" fmla="*/ 1 w 246"/>
                  <a:gd name="T23" fmla="*/ 1 h 285"/>
                  <a:gd name="T24" fmla="*/ 1 w 246"/>
                  <a:gd name="T25" fmla="*/ 1 h 285"/>
                  <a:gd name="T26" fmla="*/ 1 w 246"/>
                  <a:gd name="T27" fmla="*/ 1 h 285"/>
                  <a:gd name="T28" fmla="*/ 1 w 246"/>
                  <a:gd name="T29" fmla="*/ 1 h 285"/>
                  <a:gd name="T30" fmla="*/ 1 w 246"/>
                  <a:gd name="T31" fmla="*/ 1 h 285"/>
                  <a:gd name="T32" fmla="*/ 1 w 246"/>
                  <a:gd name="T33" fmla="*/ 1 h 285"/>
                  <a:gd name="T34" fmla="*/ 1 w 246"/>
                  <a:gd name="T35" fmla="*/ 1 h 285"/>
                  <a:gd name="T36" fmla="*/ 1 w 246"/>
                  <a:gd name="T37" fmla="*/ 1 h 285"/>
                  <a:gd name="T38" fmla="*/ 1 w 246"/>
                  <a:gd name="T39" fmla="*/ 1 h 285"/>
                  <a:gd name="T40" fmla="*/ 1 w 246"/>
                  <a:gd name="T41" fmla="*/ 1 h 285"/>
                  <a:gd name="T42" fmla="*/ 1 w 246"/>
                  <a:gd name="T43" fmla="*/ 1 h 285"/>
                  <a:gd name="T44" fmla="*/ 1 w 246"/>
                  <a:gd name="T45" fmla="*/ 1 h 285"/>
                  <a:gd name="T46" fmla="*/ 1 w 246"/>
                  <a:gd name="T47" fmla="*/ 1 h 285"/>
                  <a:gd name="T48" fmla="*/ 1 w 246"/>
                  <a:gd name="T49" fmla="*/ 0 h 285"/>
                  <a:gd name="T50" fmla="*/ 1 w 246"/>
                  <a:gd name="T51" fmla="*/ 1 h 285"/>
                  <a:gd name="T52" fmla="*/ 1 w 246"/>
                  <a:gd name="T53" fmla="*/ 1 h 285"/>
                  <a:gd name="T54" fmla="*/ 1 w 246"/>
                  <a:gd name="T55" fmla="*/ 1 h 285"/>
                  <a:gd name="T56" fmla="*/ 1 w 246"/>
                  <a:gd name="T57" fmla="*/ 1 h 285"/>
                  <a:gd name="T58" fmla="*/ 1 w 246"/>
                  <a:gd name="T59" fmla="*/ 1 h 285"/>
                  <a:gd name="T60" fmla="*/ 1 w 246"/>
                  <a:gd name="T61" fmla="*/ 1 h 285"/>
                  <a:gd name="T62" fmla="*/ 1 w 246"/>
                  <a:gd name="T63" fmla="*/ 1 h 285"/>
                  <a:gd name="T64" fmla="*/ 1 w 246"/>
                  <a:gd name="T65" fmla="*/ 1 h 2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46" h="285">
                    <a:moveTo>
                      <a:pt x="85" y="285"/>
                    </a:moveTo>
                    <a:lnTo>
                      <a:pt x="75" y="285"/>
                    </a:lnTo>
                    <a:lnTo>
                      <a:pt x="63" y="285"/>
                    </a:lnTo>
                    <a:lnTo>
                      <a:pt x="53" y="285"/>
                    </a:lnTo>
                    <a:lnTo>
                      <a:pt x="42" y="285"/>
                    </a:lnTo>
                    <a:lnTo>
                      <a:pt x="32" y="285"/>
                    </a:lnTo>
                    <a:lnTo>
                      <a:pt x="22" y="285"/>
                    </a:lnTo>
                    <a:lnTo>
                      <a:pt x="10" y="285"/>
                    </a:lnTo>
                    <a:lnTo>
                      <a:pt x="0" y="285"/>
                    </a:lnTo>
                    <a:lnTo>
                      <a:pt x="3" y="270"/>
                    </a:lnTo>
                    <a:lnTo>
                      <a:pt x="8" y="253"/>
                    </a:lnTo>
                    <a:lnTo>
                      <a:pt x="14" y="235"/>
                    </a:lnTo>
                    <a:lnTo>
                      <a:pt x="22" y="217"/>
                    </a:lnTo>
                    <a:lnTo>
                      <a:pt x="30" y="197"/>
                    </a:lnTo>
                    <a:lnTo>
                      <a:pt x="40" y="178"/>
                    </a:lnTo>
                    <a:lnTo>
                      <a:pt x="52" y="157"/>
                    </a:lnTo>
                    <a:lnTo>
                      <a:pt x="64" y="137"/>
                    </a:lnTo>
                    <a:lnTo>
                      <a:pt x="80" y="118"/>
                    </a:lnTo>
                    <a:lnTo>
                      <a:pt x="96" y="98"/>
                    </a:lnTo>
                    <a:lnTo>
                      <a:pt x="116" y="79"/>
                    </a:lnTo>
                    <a:lnTo>
                      <a:pt x="137" y="60"/>
                    </a:lnTo>
                    <a:lnTo>
                      <a:pt x="161" y="43"/>
                    </a:lnTo>
                    <a:lnTo>
                      <a:pt x="186" y="28"/>
                    </a:lnTo>
                    <a:lnTo>
                      <a:pt x="215" y="13"/>
                    </a:lnTo>
                    <a:lnTo>
                      <a:pt x="246" y="0"/>
                    </a:lnTo>
                    <a:lnTo>
                      <a:pt x="215" y="30"/>
                    </a:lnTo>
                    <a:lnTo>
                      <a:pt x="186" y="60"/>
                    </a:lnTo>
                    <a:lnTo>
                      <a:pt x="160" y="91"/>
                    </a:lnTo>
                    <a:lnTo>
                      <a:pt x="136" y="124"/>
                    </a:lnTo>
                    <a:lnTo>
                      <a:pt x="116" y="158"/>
                    </a:lnTo>
                    <a:lnTo>
                      <a:pt x="100" y="196"/>
                    </a:lnTo>
                    <a:lnTo>
                      <a:pt x="90" y="238"/>
                    </a:lnTo>
                    <a:lnTo>
                      <a:pt x="85" y="285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0369" name="Freeform 105"/>
              <p:cNvSpPr/>
              <p:nvPr/>
            </p:nvSpPr>
            <p:spPr bwMode="auto">
              <a:xfrm>
                <a:off x="4389" y="4134"/>
                <a:ext cx="493" cy="199"/>
              </a:xfrm>
              <a:custGeom>
                <a:avLst/>
                <a:gdLst>
                  <a:gd name="T0" fmla="*/ 1 w 986"/>
                  <a:gd name="T1" fmla="*/ 1 h 398"/>
                  <a:gd name="T2" fmla="*/ 1 w 986"/>
                  <a:gd name="T3" fmla="*/ 1 h 398"/>
                  <a:gd name="T4" fmla="*/ 1 w 986"/>
                  <a:gd name="T5" fmla="*/ 1 h 398"/>
                  <a:gd name="T6" fmla="*/ 1 w 986"/>
                  <a:gd name="T7" fmla="*/ 1 h 398"/>
                  <a:gd name="T8" fmla="*/ 1 w 986"/>
                  <a:gd name="T9" fmla="*/ 1 h 398"/>
                  <a:gd name="T10" fmla="*/ 1 w 986"/>
                  <a:gd name="T11" fmla="*/ 1 h 398"/>
                  <a:gd name="T12" fmla="*/ 1 w 986"/>
                  <a:gd name="T13" fmla="*/ 1 h 398"/>
                  <a:gd name="T14" fmla="*/ 1 w 986"/>
                  <a:gd name="T15" fmla="*/ 1 h 398"/>
                  <a:gd name="T16" fmla="*/ 1 w 986"/>
                  <a:gd name="T17" fmla="*/ 1 h 398"/>
                  <a:gd name="T18" fmla="*/ 1 w 986"/>
                  <a:gd name="T19" fmla="*/ 1 h 398"/>
                  <a:gd name="T20" fmla="*/ 1 w 986"/>
                  <a:gd name="T21" fmla="*/ 1 h 398"/>
                  <a:gd name="T22" fmla="*/ 1 w 986"/>
                  <a:gd name="T23" fmla="*/ 1 h 398"/>
                  <a:gd name="T24" fmla="*/ 1 w 986"/>
                  <a:gd name="T25" fmla="*/ 1 h 398"/>
                  <a:gd name="T26" fmla="*/ 1 w 986"/>
                  <a:gd name="T27" fmla="*/ 1 h 398"/>
                  <a:gd name="T28" fmla="*/ 1 w 986"/>
                  <a:gd name="T29" fmla="*/ 1 h 398"/>
                  <a:gd name="T30" fmla="*/ 1 w 986"/>
                  <a:gd name="T31" fmla="*/ 1 h 398"/>
                  <a:gd name="T32" fmla="*/ 1 w 986"/>
                  <a:gd name="T33" fmla="*/ 1 h 398"/>
                  <a:gd name="T34" fmla="*/ 1 w 986"/>
                  <a:gd name="T35" fmla="*/ 1 h 398"/>
                  <a:gd name="T36" fmla="*/ 1 w 986"/>
                  <a:gd name="T37" fmla="*/ 1 h 398"/>
                  <a:gd name="T38" fmla="*/ 1 w 986"/>
                  <a:gd name="T39" fmla="*/ 1 h 398"/>
                  <a:gd name="T40" fmla="*/ 1 w 986"/>
                  <a:gd name="T41" fmla="*/ 1 h 398"/>
                  <a:gd name="T42" fmla="*/ 1 w 986"/>
                  <a:gd name="T43" fmla="*/ 1 h 398"/>
                  <a:gd name="T44" fmla="*/ 1 w 986"/>
                  <a:gd name="T45" fmla="*/ 1 h 398"/>
                  <a:gd name="T46" fmla="*/ 1 w 986"/>
                  <a:gd name="T47" fmla="*/ 1 h 398"/>
                  <a:gd name="T48" fmla="*/ 1 w 986"/>
                  <a:gd name="T49" fmla="*/ 1 h 398"/>
                  <a:gd name="T50" fmla="*/ 1 w 986"/>
                  <a:gd name="T51" fmla="*/ 1 h 398"/>
                  <a:gd name="T52" fmla="*/ 1 w 986"/>
                  <a:gd name="T53" fmla="*/ 1 h 398"/>
                  <a:gd name="T54" fmla="*/ 1 w 986"/>
                  <a:gd name="T55" fmla="*/ 1 h 398"/>
                  <a:gd name="T56" fmla="*/ 1 w 986"/>
                  <a:gd name="T57" fmla="*/ 1 h 398"/>
                  <a:gd name="T58" fmla="*/ 1 w 986"/>
                  <a:gd name="T59" fmla="*/ 1 h 398"/>
                  <a:gd name="T60" fmla="*/ 1 w 986"/>
                  <a:gd name="T61" fmla="*/ 1 h 398"/>
                  <a:gd name="T62" fmla="*/ 1 w 986"/>
                  <a:gd name="T63" fmla="*/ 1 h 398"/>
                  <a:gd name="T64" fmla="*/ 1 w 986"/>
                  <a:gd name="T65" fmla="*/ 1 h 398"/>
                  <a:gd name="T66" fmla="*/ 1 w 986"/>
                  <a:gd name="T67" fmla="*/ 1 h 398"/>
                  <a:gd name="T68" fmla="*/ 1 w 986"/>
                  <a:gd name="T69" fmla="*/ 1 h 398"/>
                  <a:gd name="T70" fmla="*/ 1 w 986"/>
                  <a:gd name="T71" fmla="*/ 1 h 398"/>
                  <a:gd name="T72" fmla="*/ 1 w 986"/>
                  <a:gd name="T73" fmla="*/ 1 h 398"/>
                  <a:gd name="T74" fmla="*/ 1 w 986"/>
                  <a:gd name="T75" fmla="*/ 1 h 398"/>
                  <a:gd name="T76" fmla="*/ 1 w 986"/>
                  <a:gd name="T77" fmla="*/ 1 h 398"/>
                  <a:gd name="T78" fmla="*/ 1 w 986"/>
                  <a:gd name="T79" fmla="*/ 1 h 398"/>
                  <a:gd name="T80" fmla="*/ 1 w 986"/>
                  <a:gd name="T81" fmla="*/ 1 h 398"/>
                  <a:gd name="T82" fmla="*/ 1 w 986"/>
                  <a:gd name="T83" fmla="*/ 1 h 398"/>
                  <a:gd name="T84" fmla="*/ 1 w 986"/>
                  <a:gd name="T85" fmla="*/ 1 h 398"/>
                  <a:gd name="T86" fmla="*/ 1 w 986"/>
                  <a:gd name="T87" fmla="*/ 1 h 398"/>
                  <a:gd name="T88" fmla="*/ 1 w 986"/>
                  <a:gd name="T89" fmla="*/ 1 h 398"/>
                  <a:gd name="T90" fmla="*/ 1 w 986"/>
                  <a:gd name="T91" fmla="*/ 1 h 398"/>
                  <a:gd name="T92" fmla="*/ 1 w 986"/>
                  <a:gd name="T93" fmla="*/ 1 h 398"/>
                  <a:gd name="T94" fmla="*/ 1 w 986"/>
                  <a:gd name="T95" fmla="*/ 1 h 398"/>
                  <a:gd name="T96" fmla="*/ 1 w 986"/>
                  <a:gd name="T97" fmla="*/ 1 h 398"/>
                  <a:gd name="T98" fmla="*/ 1 w 986"/>
                  <a:gd name="T99" fmla="*/ 1 h 398"/>
                  <a:gd name="T100" fmla="*/ 1 w 986"/>
                  <a:gd name="T101" fmla="*/ 1 h 398"/>
                  <a:gd name="T102" fmla="*/ 1 w 986"/>
                  <a:gd name="T103" fmla="*/ 1 h 398"/>
                  <a:gd name="T104" fmla="*/ 1 w 986"/>
                  <a:gd name="T105" fmla="*/ 1 h 398"/>
                  <a:gd name="T106" fmla="*/ 1 w 986"/>
                  <a:gd name="T107" fmla="*/ 1 h 398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986" h="398">
                    <a:moveTo>
                      <a:pt x="901" y="398"/>
                    </a:moveTo>
                    <a:lnTo>
                      <a:pt x="867" y="398"/>
                    </a:lnTo>
                    <a:lnTo>
                      <a:pt x="829" y="398"/>
                    </a:lnTo>
                    <a:lnTo>
                      <a:pt x="789" y="398"/>
                    </a:lnTo>
                    <a:lnTo>
                      <a:pt x="747" y="396"/>
                    </a:lnTo>
                    <a:lnTo>
                      <a:pt x="702" y="396"/>
                    </a:lnTo>
                    <a:lnTo>
                      <a:pt x="656" y="394"/>
                    </a:lnTo>
                    <a:lnTo>
                      <a:pt x="608" y="393"/>
                    </a:lnTo>
                    <a:lnTo>
                      <a:pt x="561" y="392"/>
                    </a:lnTo>
                    <a:lnTo>
                      <a:pt x="513" y="389"/>
                    </a:lnTo>
                    <a:lnTo>
                      <a:pt x="467" y="388"/>
                    </a:lnTo>
                    <a:lnTo>
                      <a:pt x="421" y="386"/>
                    </a:lnTo>
                    <a:lnTo>
                      <a:pt x="376" y="384"/>
                    </a:lnTo>
                    <a:lnTo>
                      <a:pt x="334" y="383"/>
                    </a:lnTo>
                    <a:lnTo>
                      <a:pt x="294" y="380"/>
                    </a:lnTo>
                    <a:lnTo>
                      <a:pt x="258" y="378"/>
                    </a:lnTo>
                    <a:lnTo>
                      <a:pt x="225" y="377"/>
                    </a:lnTo>
                    <a:lnTo>
                      <a:pt x="210" y="376"/>
                    </a:lnTo>
                    <a:lnTo>
                      <a:pt x="194" y="376"/>
                    </a:lnTo>
                    <a:lnTo>
                      <a:pt x="179" y="374"/>
                    </a:lnTo>
                    <a:lnTo>
                      <a:pt x="163" y="373"/>
                    </a:lnTo>
                    <a:lnTo>
                      <a:pt x="148" y="373"/>
                    </a:lnTo>
                    <a:lnTo>
                      <a:pt x="132" y="372"/>
                    </a:lnTo>
                    <a:lnTo>
                      <a:pt x="117" y="372"/>
                    </a:lnTo>
                    <a:lnTo>
                      <a:pt x="102" y="372"/>
                    </a:lnTo>
                    <a:lnTo>
                      <a:pt x="81" y="334"/>
                    </a:lnTo>
                    <a:lnTo>
                      <a:pt x="64" y="289"/>
                    </a:lnTo>
                    <a:lnTo>
                      <a:pt x="48" y="241"/>
                    </a:lnTo>
                    <a:lnTo>
                      <a:pt x="35" y="190"/>
                    </a:lnTo>
                    <a:lnTo>
                      <a:pt x="23" y="142"/>
                    </a:lnTo>
                    <a:lnTo>
                      <a:pt x="14" y="97"/>
                    </a:lnTo>
                    <a:lnTo>
                      <a:pt x="6" y="57"/>
                    </a:lnTo>
                    <a:lnTo>
                      <a:pt x="0" y="27"/>
                    </a:lnTo>
                    <a:lnTo>
                      <a:pt x="12" y="62"/>
                    </a:lnTo>
                    <a:lnTo>
                      <a:pt x="26" y="100"/>
                    </a:lnTo>
                    <a:lnTo>
                      <a:pt x="42" y="140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5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0" y="283"/>
                    </a:lnTo>
                    <a:lnTo>
                      <a:pt x="139" y="257"/>
                    </a:lnTo>
                    <a:lnTo>
                      <a:pt x="147" y="234"/>
                    </a:lnTo>
                    <a:lnTo>
                      <a:pt x="157" y="211"/>
                    </a:lnTo>
                    <a:lnTo>
                      <a:pt x="170" y="190"/>
                    </a:lnTo>
                    <a:lnTo>
                      <a:pt x="185" y="170"/>
                    </a:lnTo>
                    <a:lnTo>
                      <a:pt x="204" y="152"/>
                    </a:lnTo>
                    <a:lnTo>
                      <a:pt x="227" y="135"/>
                    </a:lnTo>
                    <a:lnTo>
                      <a:pt x="215" y="157"/>
                    </a:lnTo>
                    <a:lnTo>
                      <a:pt x="202" y="184"/>
                    </a:lnTo>
                    <a:lnTo>
                      <a:pt x="191" y="214"/>
                    </a:lnTo>
                    <a:lnTo>
                      <a:pt x="185" y="248"/>
                    </a:lnTo>
                    <a:lnTo>
                      <a:pt x="182" y="281"/>
                    </a:lnTo>
                    <a:lnTo>
                      <a:pt x="188" y="313"/>
                    </a:lnTo>
                    <a:lnTo>
                      <a:pt x="201" y="343"/>
                    </a:lnTo>
                    <a:lnTo>
                      <a:pt x="225" y="370"/>
                    </a:lnTo>
                    <a:lnTo>
                      <a:pt x="250" y="343"/>
                    </a:lnTo>
                    <a:lnTo>
                      <a:pt x="271" y="305"/>
                    </a:lnTo>
                    <a:lnTo>
                      <a:pt x="285" y="260"/>
                    </a:lnTo>
                    <a:lnTo>
                      <a:pt x="292" y="211"/>
                    </a:lnTo>
                    <a:lnTo>
                      <a:pt x="291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8" y="8"/>
                    </a:lnTo>
                    <a:lnTo>
                      <a:pt x="262" y="34"/>
                    </a:lnTo>
                    <a:lnTo>
                      <a:pt x="282" y="63"/>
                    </a:lnTo>
                    <a:lnTo>
                      <a:pt x="300" y="95"/>
                    </a:lnTo>
                    <a:lnTo>
                      <a:pt x="315" y="130"/>
                    </a:lnTo>
                    <a:lnTo>
                      <a:pt x="325" y="168"/>
                    </a:lnTo>
                    <a:lnTo>
                      <a:pt x="333" y="211"/>
                    </a:lnTo>
                    <a:lnTo>
                      <a:pt x="339" y="258"/>
                    </a:lnTo>
                    <a:lnTo>
                      <a:pt x="340" y="309"/>
                    </a:lnTo>
                    <a:lnTo>
                      <a:pt x="354" y="288"/>
                    </a:lnTo>
                    <a:lnTo>
                      <a:pt x="370" y="266"/>
                    </a:lnTo>
                    <a:lnTo>
                      <a:pt x="388" y="244"/>
                    </a:lnTo>
                    <a:lnTo>
                      <a:pt x="409" y="222"/>
                    </a:lnTo>
                    <a:lnTo>
                      <a:pt x="430" y="203"/>
                    </a:lnTo>
                    <a:lnTo>
                      <a:pt x="451" y="184"/>
                    </a:lnTo>
                    <a:lnTo>
                      <a:pt x="471" y="170"/>
                    </a:lnTo>
                    <a:lnTo>
                      <a:pt x="492" y="160"/>
                    </a:lnTo>
                    <a:lnTo>
                      <a:pt x="483" y="180"/>
                    </a:lnTo>
                    <a:lnTo>
                      <a:pt x="469" y="203"/>
                    </a:lnTo>
                    <a:lnTo>
                      <a:pt x="452" y="227"/>
                    </a:lnTo>
                    <a:lnTo>
                      <a:pt x="433" y="251"/>
                    </a:lnTo>
                    <a:lnTo>
                      <a:pt x="415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0" y="334"/>
                    </a:lnTo>
                    <a:lnTo>
                      <a:pt x="388" y="339"/>
                    </a:lnTo>
                    <a:lnTo>
                      <a:pt x="396" y="343"/>
                    </a:lnTo>
                    <a:lnTo>
                      <a:pt x="407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4" y="360"/>
                    </a:lnTo>
                    <a:lnTo>
                      <a:pt x="458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2"/>
                    </a:lnTo>
                    <a:lnTo>
                      <a:pt x="375" y="65"/>
                    </a:lnTo>
                    <a:lnTo>
                      <a:pt x="346" y="36"/>
                    </a:lnTo>
                    <a:lnTo>
                      <a:pt x="375" y="57"/>
                    </a:lnTo>
                    <a:lnTo>
                      <a:pt x="400" y="79"/>
                    </a:lnTo>
                    <a:lnTo>
                      <a:pt x="423" y="102"/>
                    </a:lnTo>
                    <a:lnTo>
                      <a:pt x="444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4" y="10"/>
                    </a:lnTo>
                    <a:lnTo>
                      <a:pt x="490" y="39"/>
                    </a:lnTo>
                    <a:lnTo>
                      <a:pt x="506" y="70"/>
                    </a:lnTo>
                    <a:lnTo>
                      <a:pt x="520" y="106"/>
                    </a:lnTo>
                    <a:lnTo>
                      <a:pt x="531" y="145"/>
                    </a:lnTo>
                    <a:lnTo>
                      <a:pt x="539" y="188"/>
                    </a:lnTo>
                    <a:lnTo>
                      <a:pt x="542" y="236"/>
                    </a:lnTo>
                    <a:lnTo>
                      <a:pt x="538" y="290"/>
                    </a:lnTo>
                    <a:lnTo>
                      <a:pt x="527" y="349"/>
                    </a:lnTo>
                    <a:lnTo>
                      <a:pt x="553" y="321"/>
                    </a:lnTo>
                    <a:lnTo>
                      <a:pt x="576" y="288"/>
                    </a:lnTo>
                    <a:lnTo>
                      <a:pt x="595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3" y="125"/>
                    </a:lnTo>
                    <a:lnTo>
                      <a:pt x="584" y="83"/>
                    </a:lnTo>
                    <a:lnTo>
                      <a:pt x="552" y="42"/>
                    </a:lnTo>
                    <a:lnTo>
                      <a:pt x="567" y="50"/>
                    </a:lnTo>
                    <a:lnTo>
                      <a:pt x="582" y="59"/>
                    </a:lnTo>
                    <a:lnTo>
                      <a:pt x="597" y="69"/>
                    </a:lnTo>
                    <a:lnTo>
                      <a:pt x="611" y="80"/>
                    </a:lnTo>
                    <a:lnTo>
                      <a:pt x="622" y="95"/>
                    </a:lnTo>
                    <a:lnTo>
                      <a:pt x="633" y="113"/>
                    </a:lnTo>
                    <a:lnTo>
                      <a:pt x="642" y="134"/>
                    </a:lnTo>
                    <a:lnTo>
                      <a:pt x="648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9" y="32"/>
                    </a:lnTo>
                    <a:lnTo>
                      <a:pt x="645" y="0"/>
                    </a:lnTo>
                    <a:lnTo>
                      <a:pt x="656" y="38"/>
                    </a:lnTo>
                    <a:lnTo>
                      <a:pt x="661" y="82"/>
                    </a:lnTo>
                    <a:lnTo>
                      <a:pt x="663" y="129"/>
                    </a:lnTo>
                    <a:lnTo>
                      <a:pt x="660" y="178"/>
                    </a:lnTo>
                    <a:lnTo>
                      <a:pt x="652" y="228"/>
                    </a:lnTo>
                    <a:lnTo>
                      <a:pt x="642" y="276"/>
                    </a:lnTo>
                    <a:lnTo>
                      <a:pt x="627" y="320"/>
                    </a:lnTo>
                    <a:lnTo>
                      <a:pt x="610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80" y="255"/>
                    </a:lnTo>
                    <a:lnTo>
                      <a:pt x="697" y="212"/>
                    </a:lnTo>
                    <a:lnTo>
                      <a:pt x="711" y="167"/>
                    </a:lnTo>
                    <a:lnTo>
                      <a:pt x="722" y="122"/>
                    </a:lnTo>
                    <a:lnTo>
                      <a:pt x="729" y="77"/>
                    </a:lnTo>
                    <a:lnTo>
                      <a:pt x="733" y="33"/>
                    </a:lnTo>
                    <a:lnTo>
                      <a:pt x="741" y="87"/>
                    </a:lnTo>
                    <a:lnTo>
                      <a:pt x="745" y="147"/>
                    </a:lnTo>
                    <a:lnTo>
                      <a:pt x="743" y="210"/>
                    </a:lnTo>
                    <a:lnTo>
                      <a:pt x="730" y="268"/>
                    </a:lnTo>
                    <a:lnTo>
                      <a:pt x="743" y="252"/>
                    </a:lnTo>
                    <a:lnTo>
                      <a:pt x="757" y="232"/>
                    </a:lnTo>
                    <a:lnTo>
                      <a:pt x="771" y="206"/>
                    </a:lnTo>
                    <a:lnTo>
                      <a:pt x="785" y="180"/>
                    </a:lnTo>
                    <a:lnTo>
                      <a:pt x="797" y="153"/>
                    </a:lnTo>
                    <a:lnTo>
                      <a:pt x="809" y="129"/>
                    </a:lnTo>
                    <a:lnTo>
                      <a:pt x="817" y="108"/>
                    </a:lnTo>
                    <a:lnTo>
                      <a:pt x="821" y="93"/>
                    </a:lnTo>
                    <a:lnTo>
                      <a:pt x="819" y="117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5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7" y="295"/>
                    </a:lnTo>
                    <a:lnTo>
                      <a:pt x="726" y="324"/>
                    </a:lnTo>
                    <a:lnTo>
                      <a:pt x="752" y="306"/>
                    </a:lnTo>
                    <a:lnTo>
                      <a:pt x="778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70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1" y="166"/>
                    </a:lnTo>
                    <a:lnTo>
                      <a:pt x="882" y="193"/>
                    </a:lnTo>
                    <a:lnTo>
                      <a:pt x="873" y="220"/>
                    </a:lnTo>
                    <a:lnTo>
                      <a:pt x="862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49" y="297"/>
                    </a:lnTo>
                    <a:lnTo>
                      <a:pt x="877" y="271"/>
                    </a:lnTo>
                    <a:lnTo>
                      <a:pt x="902" y="237"/>
                    </a:lnTo>
                    <a:lnTo>
                      <a:pt x="925" y="200"/>
                    </a:lnTo>
                    <a:lnTo>
                      <a:pt x="945" y="161"/>
                    </a:lnTo>
                    <a:lnTo>
                      <a:pt x="962" y="122"/>
                    </a:lnTo>
                    <a:lnTo>
                      <a:pt x="976" y="83"/>
                    </a:lnTo>
                    <a:lnTo>
                      <a:pt x="986" y="46"/>
                    </a:lnTo>
                    <a:lnTo>
                      <a:pt x="980" y="86"/>
                    </a:lnTo>
                    <a:lnTo>
                      <a:pt x="979" y="128"/>
                    </a:lnTo>
                    <a:lnTo>
                      <a:pt x="980" y="169"/>
                    </a:lnTo>
                    <a:lnTo>
                      <a:pt x="984" y="210"/>
                    </a:lnTo>
                    <a:lnTo>
                      <a:pt x="986" y="247"/>
                    </a:lnTo>
                    <a:lnTo>
                      <a:pt x="986" y="282"/>
                    </a:lnTo>
                    <a:lnTo>
                      <a:pt x="983" y="312"/>
                    </a:lnTo>
                    <a:lnTo>
                      <a:pt x="975" y="339"/>
                    </a:lnTo>
                    <a:lnTo>
                      <a:pt x="901" y="398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0269" name="Group 106"/>
            <p:cNvGrpSpPr/>
            <p:nvPr/>
          </p:nvGrpSpPr>
          <p:grpSpPr bwMode="auto">
            <a:xfrm>
              <a:off x="2688" y="4105"/>
              <a:ext cx="1479" cy="215"/>
              <a:chOff x="3452" y="4125"/>
              <a:chExt cx="1479" cy="215"/>
            </a:xfrm>
          </p:grpSpPr>
          <p:sp>
            <p:nvSpPr>
              <p:cNvPr id="10304" name="Freeform 107"/>
              <p:cNvSpPr/>
              <p:nvPr/>
            </p:nvSpPr>
            <p:spPr bwMode="auto">
              <a:xfrm>
                <a:off x="3592" y="4158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2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9" y="1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0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0305" name="Freeform 108"/>
              <p:cNvSpPr/>
              <p:nvPr/>
            </p:nvSpPr>
            <p:spPr bwMode="auto">
              <a:xfrm>
                <a:off x="3668" y="4235"/>
                <a:ext cx="16" cy="16"/>
              </a:xfrm>
              <a:custGeom>
                <a:avLst/>
                <a:gdLst>
                  <a:gd name="T0" fmla="*/ 0 w 34"/>
                  <a:gd name="T1" fmla="*/ 1 h 32"/>
                  <a:gd name="T2" fmla="*/ 0 w 34"/>
                  <a:gd name="T3" fmla="*/ 1 h 32"/>
                  <a:gd name="T4" fmla="*/ 0 w 34"/>
                  <a:gd name="T5" fmla="*/ 1 h 32"/>
                  <a:gd name="T6" fmla="*/ 0 w 34"/>
                  <a:gd name="T7" fmla="*/ 1 h 32"/>
                  <a:gd name="T8" fmla="*/ 0 w 34"/>
                  <a:gd name="T9" fmla="*/ 0 h 32"/>
                  <a:gd name="T10" fmla="*/ 0 w 34"/>
                  <a:gd name="T11" fmla="*/ 0 h 32"/>
                  <a:gd name="T12" fmla="*/ 0 w 34"/>
                  <a:gd name="T13" fmla="*/ 1 h 32"/>
                  <a:gd name="T14" fmla="*/ 0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0 w 34"/>
                  <a:gd name="T21" fmla="*/ 1 h 32"/>
                  <a:gd name="T22" fmla="*/ 0 w 34"/>
                  <a:gd name="T23" fmla="*/ 1 h 32"/>
                  <a:gd name="T24" fmla="*/ 0 w 34"/>
                  <a:gd name="T25" fmla="*/ 1 h 32"/>
                  <a:gd name="T26" fmla="*/ 0 w 34"/>
                  <a:gd name="T27" fmla="*/ 1 h 32"/>
                  <a:gd name="T28" fmla="*/ 0 w 34"/>
                  <a:gd name="T29" fmla="*/ 1 h 32"/>
                  <a:gd name="T30" fmla="*/ 0 w 34"/>
                  <a:gd name="T31" fmla="*/ 1 h 32"/>
                  <a:gd name="T32" fmla="*/ 0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3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8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0306" name="Freeform 109"/>
              <p:cNvSpPr/>
              <p:nvPr/>
            </p:nvSpPr>
            <p:spPr bwMode="auto">
              <a:xfrm>
                <a:off x="3668" y="4194"/>
                <a:ext cx="16" cy="17"/>
              </a:xfrm>
              <a:custGeom>
                <a:avLst/>
                <a:gdLst>
                  <a:gd name="T0" fmla="*/ 0 w 33"/>
                  <a:gd name="T1" fmla="*/ 1 h 32"/>
                  <a:gd name="T2" fmla="*/ 0 w 33"/>
                  <a:gd name="T3" fmla="*/ 1 h 32"/>
                  <a:gd name="T4" fmla="*/ 0 w 33"/>
                  <a:gd name="T5" fmla="*/ 1 h 32"/>
                  <a:gd name="T6" fmla="*/ 0 w 33"/>
                  <a:gd name="T7" fmla="*/ 1 h 32"/>
                  <a:gd name="T8" fmla="*/ 0 w 33"/>
                  <a:gd name="T9" fmla="*/ 0 h 32"/>
                  <a:gd name="T10" fmla="*/ 0 w 33"/>
                  <a:gd name="T11" fmla="*/ 0 h 32"/>
                  <a:gd name="T12" fmla="*/ 0 w 33"/>
                  <a:gd name="T13" fmla="*/ 1 h 32"/>
                  <a:gd name="T14" fmla="*/ 0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0 w 33"/>
                  <a:gd name="T21" fmla="*/ 1 h 32"/>
                  <a:gd name="T22" fmla="*/ 0 w 33"/>
                  <a:gd name="T23" fmla="*/ 1 h 32"/>
                  <a:gd name="T24" fmla="*/ 0 w 33"/>
                  <a:gd name="T25" fmla="*/ 1 h 32"/>
                  <a:gd name="T26" fmla="*/ 0 w 33"/>
                  <a:gd name="T27" fmla="*/ 1 h 32"/>
                  <a:gd name="T28" fmla="*/ 0 w 33"/>
                  <a:gd name="T29" fmla="*/ 1 h 32"/>
                  <a:gd name="T30" fmla="*/ 0 w 33"/>
                  <a:gd name="T31" fmla="*/ 1 h 32"/>
                  <a:gd name="T32" fmla="*/ 0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19"/>
                    </a:moveTo>
                    <a:lnTo>
                      <a:pt x="33" y="13"/>
                    </a:lnTo>
                    <a:lnTo>
                      <a:pt x="30" y="7"/>
                    </a:lnTo>
                    <a:lnTo>
                      <a:pt x="26" y="2"/>
                    </a:lnTo>
                    <a:lnTo>
                      <a:pt x="20" y="0"/>
                    </a:lnTo>
                    <a:lnTo>
                      <a:pt x="13" y="0"/>
                    </a:lnTo>
                    <a:lnTo>
                      <a:pt x="7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29" y="25"/>
                    </a:lnTo>
                    <a:lnTo>
                      <a:pt x="33" y="1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0307" name="Freeform 110"/>
              <p:cNvSpPr/>
              <p:nvPr/>
            </p:nvSpPr>
            <p:spPr bwMode="auto">
              <a:xfrm>
                <a:off x="3671" y="4153"/>
                <a:ext cx="16" cy="17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6" y="3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4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4" y="30"/>
                    </a:lnTo>
                    <a:lnTo>
                      <a:pt x="29" y="25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0308" name="Freeform 111"/>
              <p:cNvSpPr/>
              <p:nvPr/>
            </p:nvSpPr>
            <p:spPr bwMode="auto">
              <a:xfrm>
                <a:off x="3772" y="4256"/>
                <a:ext cx="17" cy="16"/>
              </a:xfrm>
              <a:custGeom>
                <a:avLst/>
                <a:gdLst>
                  <a:gd name="T0" fmla="*/ 1 w 33"/>
                  <a:gd name="T1" fmla="*/ 1 h 32"/>
                  <a:gd name="T2" fmla="*/ 1 w 33"/>
                  <a:gd name="T3" fmla="*/ 1 h 32"/>
                  <a:gd name="T4" fmla="*/ 1 w 33"/>
                  <a:gd name="T5" fmla="*/ 1 h 32"/>
                  <a:gd name="T6" fmla="*/ 1 w 33"/>
                  <a:gd name="T7" fmla="*/ 1 h 32"/>
                  <a:gd name="T8" fmla="*/ 1 w 33"/>
                  <a:gd name="T9" fmla="*/ 0 h 32"/>
                  <a:gd name="T10" fmla="*/ 1 w 33"/>
                  <a:gd name="T11" fmla="*/ 0 h 32"/>
                  <a:gd name="T12" fmla="*/ 1 w 33"/>
                  <a:gd name="T13" fmla="*/ 1 h 32"/>
                  <a:gd name="T14" fmla="*/ 1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1 w 33"/>
                  <a:gd name="T21" fmla="*/ 1 h 32"/>
                  <a:gd name="T22" fmla="*/ 1 w 33"/>
                  <a:gd name="T23" fmla="*/ 1 h 32"/>
                  <a:gd name="T24" fmla="*/ 1 w 33"/>
                  <a:gd name="T25" fmla="*/ 1 h 32"/>
                  <a:gd name="T26" fmla="*/ 1 w 33"/>
                  <a:gd name="T27" fmla="*/ 1 h 32"/>
                  <a:gd name="T28" fmla="*/ 1 w 33"/>
                  <a:gd name="T29" fmla="*/ 1 h 32"/>
                  <a:gd name="T30" fmla="*/ 1 w 33"/>
                  <a:gd name="T31" fmla="*/ 1 h 32"/>
                  <a:gd name="T32" fmla="*/ 1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20"/>
                    </a:moveTo>
                    <a:lnTo>
                      <a:pt x="33" y="14"/>
                    </a:lnTo>
                    <a:lnTo>
                      <a:pt x="31" y="8"/>
                    </a:lnTo>
                    <a:lnTo>
                      <a:pt x="26" y="4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3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7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30" y="26"/>
                    </a:lnTo>
                    <a:lnTo>
                      <a:pt x="33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0309" name="Freeform 112"/>
              <p:cNvSpPr/>
              <p:nvPr/>
            </p:nvSpPr>
            <p:spPr bwMode="auto">
              <a:xfrm>
                <a:off x="3768" y="4216"/>
                <a:ext cx="17" cy="16"/>
              </a:xfrm>
              <a:custGeom>
                <a:avLst/>
                <a:gdLst>
                  <a:gd name="T0" fmla="*/ 1 w 32"/>
                  <a:gd name="T1" fmla="*/ 0 h 33"/>
                  <a:gd name="T2" fmla="*/ 1 w 32"/>
                  <a:gd name="T3" fmla="*/ 0 h 33"/>
                  <a:gd name="T4" fmla="*/ 1 w 32"/>
                  <a:gd name="T5" fmla="*/ 0 h 33"/>
                  <a:gd name="T6" fmla="*/ 1 w 32"/>
                  <a:gd name="T7" fmla="*/ 0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0 h 33"/>
                  <a:gd name="T14" fmla="*/ 1 w 32"/>
                  <a:gd name="T15" fmla="*/ 0 h 33"/>
                  <a:gd name="T16" fmla="*/ 0 w 32"/>
                  <a:gd name="T17" fmla="*/ 0 h 33"/>
                  <a:gd name="T18" fmla="*/ 0 w 32"/>
                  <a:gd name="T19" fmla="*/ 0 h 33"/>
                  <a:gd name="T20" fmla="*/ 1 w 32"/>
                  <a:gd name="T21" fmla="*/ 0 h 33"/>
                  <a:gd name="T22" fmla="*/ 1 w 32"/>
                  <a:gd name="T23" fmla="*/ 0 h 33"/>
                  <a:gd name="T24" fmla="*/ 1 w 32"/>
                  <a:gd name="T25" fmla="*/ 0 h 33"/>
                  <a:gd name="T26" fmla="*/ 1 w 32"/>
                  <a:gd name="T27" fmla="*/ 0 h 33"/>
                  <a:gd name="T28" fmla="*/ 1 w 32"/>
                  <a:gd name="T29" fmla="*/ 0 h 33"/>
                  <a:gd name="T30" fmla="*/ 1 w 32"/>
                  <a:gd name="T31" fmla="*/ 0 h 33"/>
                  <a:gd name="T32" fmla="*/ 1 w 32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9"/>
                    </a:lnTo>
                    <a:lnTo>
                      <a:pt x="26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3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3"/>
                    </a:ln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0310" name="Freeform 113"/>
              <p:cNvSpPr/>
              <p:nvPr/>
            </p:nvSpPr>
            <p:spPr bwMode="auto">
              <a:xfrm>
                <a:off x="3774" y="4175"/>
                <a:ext cx="16" cy="17"/>
              </a:xfrm>
              <a:custGeom>
                <a:avLst/>
                <a:gdLst>
                  <a:gd name="T0" fmla="*/ 0 w 33"/>
                  <a:gd name="T1" fmla="*/ 1 h 33"/>
                  <a:gd name="T2" fmla="*/ 0 w 33"/>
                  <a:gd name="T3" fmla="*/ 1 h 33"/>
                  <a:gd name="T4" fmla="*/ 0 w 33"/>
                  <a:gd name="T5" fmla="*/ 1 h 33"/>
                  <a:gd name="T6" fmla="*/ 0 w 33"/>
                  <a:gd name="T7" fmla="*/ 1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1 h 33"/>
                  <a:gd name="T14" fmla="*/ 0 w 33"/>
                  <a:gd name="T15" fmla="*/ 1 h 33"/>
                  <a:gd name="T16" fmla="*/ 0 w 33"/>
                  <a:gd name="T17" fmla="*/ 1 h 33"/>
                  <a:gd name="T18" fmla="*/ 0 w 33"/>
                  <a:gd name="T19" fmla="*/ 1 h 33"/>
                  <a:gd name="T20" fmla="*/ 0 w 33"/>
                  <a:gd name="T21" fmla="*/ 1 h 33"/>
                  <a:gd name="T22" fmla="*/ 0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0 w 33"/>
                  <a:gd name="T29" fmla="*/ 1 h 33"/>
                  <a:gd name="T30" fmla="*/ 0 w 33"/>
                  <a:gd name="T31" fmla="*/ 1 h 33"/>
                  <a:gd name="T32" fmla="*/ 0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33" y="21"/>
                    </a:moveTo>
                    <a:lnTo>
                      <a:pt x="33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5" y="31"/>
                    </a:lnTo>
                    <a:lnTo>
                      <a:pt x="29" y="26"/>
                    </a:lnTo>
                    <a:lnTo>
                      <a:pt x="33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0311" name="Freeform 114"/>
              <p:cNvSpPr/>
              <p:nvPr/>
            </p:nvSpPr>
            <p:spPr bwMode="auto">
              <a:xfrm>
                <a:off x="3789" y="4136"/>
                <a:ext cx="16" cy="17"/>
              </a:xfrm>
              <a:custGeom>
                <a:avLst/>
                <a:gdLst>
                  <a:gd name="T0" fmla="*/ 1 w 32"/>
                  <a:gd name="T1" fmla="*/ 1 h 34"/>
                  <a:gd name="T2" fmla="*/ 1 w 32"/>
                  <a:gd name="T3" fmla="*/ 1 h 34"/>
                  <a:gd name="T4" fmla="*/ 1 w 32"/>
                  <a:gd name="T5" fmla="*/ 1 h 34"/>
                  <a:gd name="T6" fmla="*/ 1 w 32"/>
                  <a:gd name="T7" fmla="*/ 1 h 34"/>
                  <a:gd name="T8" fmla="*/ 1 w 32"/>
                  <a:gd name="T9" fmla="*/ 0 h 34"/>
                  <a:gd name="T10" fmla="*/ 1 w 32"/>
                  <a:gd name="T11" fmla="*/ 0 h 34"/>
                  <a:gd name="T12" fmla="*/ 1 w 32"/>
                  <a:gd name="T13" fmla="*/ 1 h 34"/>
                  <a:gd name="T14" fmla="*/ 1 w 32"/>
                  <a:gd name="T15" fmla="*/ 1 h 34"/>
                  <a:gd name="T16" fmla="*/ 0 w 32"/>
                  <a:gd name="T17" fmla="*/ 1 h 34"/>
                  <a:gd name="T18" fmla="*/ 0 w 32"/>
                  <a:gd name="T19" fmla="*/ 1 h 34"/>
                  <a:gd name="T20" fmla="*/ 1 w 32"/>
                  <a:gd name="T21" fmla="*/ 1 h 34"/>
                  <a:gd name="T22" fmla="*/ 1 w 32"/>
                  <a:gd name="T23" fmla="*/ 1 h 34"/>
                  <a:gd name="T24" fmla="*/ 1 w 32"/>
                  <a:gd name="T25" fmla="*/ 1 h 34"/>
                  <a:gd name="T26" fmla="*/ 1 w 32"/>
                  <a:gd name="T27" fmla="*/ 1 h 34"/>
                  <a:gd name="T28" fmla="*/ 1 w 32"/>
                  <a:gd name="T29" fmla="*/ 1 h 34"/>
                  <a:gd name="T30" fmla="*/ 1 w 32"/>
                  <a:gd name="T31" fmla="*/ 1 h 34"/>
                  <a:gd name="T32" fmla="*/ 1 w 32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4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4"/>
                    </a:lnTo>
                    <a:lnTo>
                      <a:pt x="20" y="34"/>
                    </a:lnTo>
                    <a:lnTo>
                      <a:pt x="25" y="32"/>
                    </a:lnTo>
                    <a:lnTo>
                      <a:pt x="30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0312" name="Freeform 115"/>
              <p:cNvSpPr/>
              <p:nvPr/>
            </p:nvSpPr>
            <p:spPr bwMode="auto">
              <a:xfrm>
                <a:off x="3842" y="4235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0313" name="Freeform 116"/>
              <p:cNvSpPr/>
              <p:nvPr/>
            </p:nvSpPr>
            <p:spPr bwMode="auto">
              <a:xfrm>
                <a:off x="3857" y="4201"/>
                <a:ext cx="16" cy="16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lnTo>
                      <a:pt x="18" y="32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0314" name="Freeform 117"/>
              <p:cNvSpPr/>
              <p:nvPr/>
            </p:nvSpPr>
            <p:spPr bwMode="auto">
              <a:xfrm>
                <a:off x="3861" y="4164"/>
                <a:ext cx="16" cy="17"/>
              </a:xfrm>
              <a:custGeom>
                <a:avLst/>
                <a:gdLst>
                  <a:gd name="T0" fmla="*/ 1 w 32"/>
                  <a:gd name="T1" fmla="*/ 1 h 33"/>
                  <a:gd name="T2" fmla="*/ 1 w 32"/>
                  <a:gd name="T3" fmla="*/ 1 h 33"/>
                  <a:gd name="T4" fmla="*/ 1 w 32"/>
                  <a:gd name="T5" fmla="*/ 1 h 33"/>
                  <a:gd name="T6" fmla="*/ 1 w 32"/>
                  <a:gd name="T7" fmla="*/ 1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1 h 33"/>
                  <a:gd name="T14" fmla="*/ 1 w 32"/>
                  <a:gd name="T15" fmla="*/ 1 h 33"/>
                  <a:gd name="T16" fmla="*/ 0 w 32"/>
                  <a:gd name="T17" fmla="*/ 1 h 33"/>
                  <a:gd name="T18" fmla="*/ 0 w 32"/>
                  <a:gd name="T19" fmla="*/ 1 h 33"/>
                  <a:gd name="T20" fmla="*/ 1 w 32"/>
                  <a:gd name="T21" fmla="*/ 1 h 33"/>
                  <a:gd name="T22" fmla="*/ 1 w 32"/>
                  <a:gd name="T23" fmla="*/ 1 h 33"/>
                  <a:gd name="T24" fmla="*/ 1 w 32"/>
                  <a:gd name="T25" fmla="*/ 1 h 33"/>
                  <a:gd name="T26" fmla="*/ 1 w 32"/>
                  <a:gd name="T27" fmla="*/ 1 h 33"/>
                  <a:gd name="T28" fmla="*/ 1 w 32"/>
                  <a:gd name="T29" fmla="*/ 1 h 33"/>
                  <a:gd name="T30" fmla="*/ 1 w 32"/>
                  <a:gd name="T31" fmla="*/ 1 h 33"/>
                  <a:gd name="T32" fmla="*/ 1 w 32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0315" name="Freeform 118"/>
              <p:cNvSpPr/>
              <p:nvPr/>
            </p:nvSpPr>
            <p:spPr bwMode="auto">
              <a:xfrm>
                <a:off x="4066" y="4265"/>
                <a:ext cx="40" cy="40"/>
              </a:xfrm>
              <a:custGeom>
                <a:avLst/>
                <a:gdLst>
                  <a:gd name="T0" fmla="*/ 1 w 80"/>
                  <a:gd name="T1" fmla="*/ 0 h 80"/>
                  <a:gd name="T2" fmla="*/ 1 w 80"/>
                  <a:gd name="T3" fmla="*/ 0 h 80"/>
                  <a:gd name="T4" fmla="*/ 1 w 80"/>
                  <a:gd name="T5" fmla="*/ 1 h 80"/>
                  <a:gd name="T6" fmla="*/ 1 w 80"/>
                  <a:gd name="T7" fmla="*/ 1 h 80"/>
                  <a:gd name="T8" fmla="*/ 1 w 80"/>
                  <a:gd name="T9" fmla="*/ 1 h 80"/>
                  <a:gd name="T10" fmla="*/ 1 w 80"/>
                  <a:gd name="T11" fmla="*/ 1 h 80"/>
                  <a:gd name="T12" fmla="*/ 1 w 80"/>
                  <a:gd name="T13" fmla="*/ 1 h 80"/>
                  <a:gd name="T14" fmla="*/ 1 w 80"/>
                  <a:gd name="T15" fmla="*/ 1 h 80"/>
                  <a:gd name="T16" fmla="*/ 0 w 80"/>
                  <a:gd name="T17" fmla="*/ 1 h 80"/>
                  <a:gd name="T18" fmla="*/ 0 w 80"/>
                  <a:gd name="T19" fmla="*/ 1 h 80"/>
                  <a:gd name="T20" fmla="*/ 0 w 80"/>
                  <a:gd name="T21" fmla="*/ 1 h 80"/>
                  <a:gd name="T22" fmla="*/ 1 w 80"/>
                  <a:gd name="T23" fmla="*/ 1 h 80"/>
                  <a:gd name="T24" fmla="*/ 1 w 80"/>
                  <a:gd name="T25" fmla="*/ 1 h 80"/>
                  <a:gd name="T26" fmla="*/ 1 w 80"/>
                  <a:gd name="T27" fmla="*/ 1 h 80"/>
                  <a:gd name="T28" fmla="*/ 1 w 80"/>
                  <a:gd name="T29" fmla="*/ 1 h 80"/>
                  <a:gd name="T30" fmla="*/ 1 w 80"/>
                  <a:gd name="T31" fmla="*/ 1 h 80"/>
                  <a:gd name="T32" fmla="*/ 1 w 80"/>
                  <a:gd name="T33" fmla="*/ 1 h 80"/>
                  <a:gd name="T34" fmla="*/ 1 w 80"/>
                  <a:gd name="T35" fmla="*/ 1 h 80"/>
                  <a:gd name="T36" fmla="*/ 1 w 80"/>
                  <a:gd name="T37" fmla="*/ 1 h 80"/>
                  <a:gd name="T38" fmla="*/ 1 w 80"/>
                  <a:gd name="T39" fmla="*/ 1 h 80"/>
                  <a:gd name="T40" fmla="*/ 1 w 80"/>
                  <a:gd name="T41" fmla="*/ 1 h 80"/>
                  <a:gd name="T42" fmla="*/ 1 w 80"/>
                  <a:gd name="T43" fmla="*/ 1 h 80"/>
                  <a:gd name="T44" fmla="*/ 1 w 80"/>
                  <a:gd name="T45" fmla="*/ 1 h 80"/>
                  <a:gd name="T46" fmla="*/ 1 w 80"/>
                  <a:gd name="T47" fmla="*/ 1 h 80"/>
                  <a:gd name="T48" fmla="*/ 1 w 80"/>
                  <a:gd name="T49" fmla="*/ 1 h 80"/>
                  <a:gd name="T50" fmla="*/ 1 w 80"/>
                  <a:gd name="T51" fmla="*/ 1 h 80"/>
                  <a:gd name="T52" fmla="*/ 1 w 80"/>
                  <a:gd name="T53" fmla="*/ 1 h 80"/>
                  <a:gd name="T54" fmla="*/ 1 w 80"/>
                  <a:gd name="T55" fmla="*/ 1 h 80"/>
                  <a:gd name="T56" fmla="*/ 1 w 80"/>
                  <a:gd name="T57" fmla="*/ 1 h 80"/>
                  <a:gd name="T58" fmla="*/ 1 w 80"/>
                  <a:gd name="T59" fmla="*/ 1 h 80"/>
                  <a:gd name="T60" fmla="*/ 1 w 80"/>
                  <a:gd name="T61" fmla="*/ 1 h 80"/>
                  <a:gd name="T62" fmla="*/ 1 w 80"/>
                  <a:gd name="T63" fmla="*/ 1 h 80"/>
                  <a:gd name="T64" fmla="*/ 1 w 80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80">
                    <a:moveTo>
                      <a:pt x="46" y="0"/>
                    </a:moveTo>
                    <a:lnTo>
                      <a:pt x="38" y="0"/>
                    </a:lnTo>
                    <a:lnTo>
                      <a:pt x="30" y="2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9"/>
                    </a:lnTo>
                    <a:lnTo>
                      <a:pt x="3" y="26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9"/>
                    </a:lnTo>
                    <a:lnTo>
                      <a:pt x="18" y="74"/>
                    </a:lnTo>
                    <a:lnTo>
                      <a:pt x="24" y="78"/>
                    </a:lnTo>
                    <a:lnTo>
                      <a:pt x="32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7"/>
                    </a:lnTo>
                    <a:lnTo>
                      <a:pt x="62" y="73"/>
                    </a:lnTo>
                    <a:lnTo>
                      <a:pt x="68" y="67"/>
                    </a:lnTo>
                    <a:lnTo>
                      <a:pt x="73" y="62"/>
                    </a:lnTo>
                    <a:lnTo>
                      <a:pt x="76" y="55"/>
                    </a:lnTo>
                    <a:lnTo>
                      <a:pt x="79" y="47"/>
                    </a:lnTo>
                    <a:lnTo>
                      <a:pt x="80" y="39"/>
                    </a:lnTo>
                    <a:lnTo>
                      <a:pt x="79" y="30"/>
                    </a:lnTo>
                    <a:lnTo>
                      <a:pt x="76" y="24"/>
                    </a:lnTo>
                    <a:lnTo>
                      <a:pt x="73" y="17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0316" name="Freeform 119"/>
              <p:cNvSpPr/>
              <p:nvPr/>
            </p:nvSpPr>
            <p:spPr bwMode="auto">
              <a:xfrm>
                <a:off x="4136" y="4223"/>
                <a:ext cx="40" cy="39"/>
              </a:xfrm>
              <a:custGeom>
                <a:avLst/>
                <a:gdLst>
                  <a:gd name="T0" fmla="*/ 1 w 79"/>
                  <a:gd name="T1" fmla="*/ 0 h 80"/>
                  <a:gd name="T2" fmla="*/ 1 w 79"/>
                  <a:gd name="T3" fmla="*/ 0 h 80"/>
                  <a:gd name="T4" fmla="*/ 1 w 79"/>
                  <a:gd name="T5" fmla="*/ 0 h 80"/>
                  <a:gd name="T6" fmla="*/ 1 w 79"/>
                  <a:gd name="T7" fmla="*/ 0 h 80"/>
                  <a:gd name="T8" fmla="*/ 1 w 79"/>
                  <a:gd name="T9" fmla="*/ 0 h 80"/>
                  <a:gd name="T10" fmla="*/ 1 w 79"/>
                  <a:gd name="T11" fmla="*/ 0 h 80"/>
                  <a:gd name="T12" fmla="*/ 1 w 79"/>
                  <a:gd name="T13" fmla="*/ 0 h 80"/>
                  <a:gd name="T14" fmla="*/ 1 w 79"/>
                  <a:gd name="T15" fmla="*/ 0 h 80"/>
                  <a:gd name="T16" fmla="*/ 0 w 79"/>
                  <a:gd name="T17" fmla="*/ 0 h 80"/>
                  <a:gd name="T18" fmla="*/ 0 w 79"/>
                  <a:gd name="T19" fmla="*/ 0 h 80"/>
                  <a:gd name="T20" fmla="*/ 1 w 79"/>
                  <a:gd name="T21" fmla="*/ 0 h 80"/>
                  <a:gd name="T22" fmla="*/ 1 w 79"/>
                  <a:gd name="T23" fmla="*/ 0 h 80"/>
                  <a:gd name="T24" fmla="*/ 1 w 79"/>
                  <a:gd name="T25" fmla="*/ 0 h 80"/>
                  <a:gd name="T26" fmla="*/ 1 w 79"/>
                  <a:gd name="T27" fmla="*/ 0 h 80"/>
                  <a:gd name="T28" fmla="*/ 1 w 79"/>
                  <a:gd name="T29" fmla="*/ 0 h 80"/>
                  <a:gd name="T30" fmla="*/ 1 w 79"/>
                  <a:gd name="T31" fmla="*/ 0 h 80"/>
                  <a:gd name="T32" fmla="*/ 1 w 79"/>
                  <a:gd name="T33" fmla="*/ 0 h 80"/>
                  <a:gd name="T34" fmla="*/ 1 w 79"/>
                  <a:gd name="T35" fmla="*/ 0 h 80"/>
                  <a:gd name="T36" fmla="*/ 1 w 79"/>
                  <a:gd name="T37" fmla="*/ 0 h 80"/>
                  <a:gd name="T38" fmla="*/ 1 w 79"/>
                  <a:gd name="T39" fmla="*/ 0 h 80"/>
                  <a:gd name="T40" fmla="*/ 1 w 79"/>
                  <a:gd name="T41" fmla="*/ 0 h 80"/>
                  <a:gd name="T42" fmla="*/ 1 w 79"/>
                  <a:gd name="T43" fmla="*/ 0 h 80"/>
                  <a:gd name="T44" fmla="*/ 1 w 79"/>
                  <a:gd name="T45" fmla="*/ 0 h 80"/>
                  <a:gd name="T46" fmla="*/ 1 w 79"/>
                  <a:gd name="T47" fmla="*/ 0 h 80"/>
                  <a:gd name="T48" fmla="*/ 1 w 79"/>
                  <a:gd name="T49" fmla="*/ 0 h 80"/>
                  <a:gd name="T50" fmla="*/ 1 w 79"/>
                  <a:gd name="T51" fmla="*/ 0 h 80"/>
                  <a:gd name="T52" fmla="*/ 1 w 79"/>
                  <a:gd name="T53" fmla="*/ 0 h 80"/>
                  <a:gd name="T54" fmla="*/ 1 w 79"/>
                  <a:gd name="T55" fmla="*/ 0 h 80"/>
                  <a:gd name="T56" fmla="*/ 1 w 79"/>
                  <a:gd name="T57" fmla="*/ 0 h 80"/>
                  <a:gd name="T58" fmla="*/ 1 w 79"/>
                  <a:gd name="T59" fmla="*/ 0 h 80"/>
                  <a:gd name="T60" fmla="*/ 1 w 79"/>
                  <a:gd name="T61" fmla="*/ 0 h 80"/>
                  <a:gd name="T62" fmla="*/ 1 w 79"/>
                  <a:gd name="T63" fmla="*/ 0 h 80"/>
                  <a:gd name="T64" fmla="*/ 1 w 79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79" h="80">
                    <a:moveTo>
                      <a:pt x="47" y="0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4"/>
                    </a:lnTo>
                    <a:lnTo>
                      <a:pt x="17" y="7"/>
                    </a:lnTo>
                    <a:lnTo>
                      <a:pt x="11" y="13"/>
                    </a:lnTo>
                    <a:lnTo>
                      <a:pt x="5" y="19"/>
                    </a:lnTo>
                    <a:lnTo>
                      <a:pt x="2" y="26"/>
                    </a:lnTo>
                    <a:lnTo>
                      <a:pt x="0" y="34"/>
                    </a:lnTo>
                    <a:lnTo>
                      <a:pt x="0" y="42"/>
                    </a:lnTo>
                    <a:lnTo>
                      <a:pt x="1" y="49"/>
                    </a:lnTo>
                    <a:lnTo>
                      <a:pt x="3" y="57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8" y="74"/>
                    </a:lnTo>
                    <a:lnTo>
                      <a:pt x="25" y="78"/>
                    </a:lnTo>
                    <a:lnTo>
                      <a:pt x="33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6"/>
                    </a:lnTo>
                    <a:lnTo>
                      <a:pt x="63" y="73"/>
                    </a:lnTo>
                    <a:lnTo>
                      <a:pt x="69" y="67"/>
                    </a:lnTo>
                    <a:lnTo>
                      <a:pt x="73" y="61"/>
                    </a:lnTo>
                    <a:lnTo>
                      <a:pt x="77" y="55"/>
                    </a:lnTo>
                    <a:lnTo>
                      <a:pt x="79" y="46"/>
                    </a:lnTo>
                    <a:lnTo>
                      <a:pt x="79" y="38"/>
                    </a:lnTo>
                    <a:lnTo>
                      <a:pt x="78" y="31"/>
                    </a:lnTo>
                    <a:lnTo>
                      <a:pt x="76" y="23"/>
                    </a:lnTo>
                    <a:lnTo>
                      <a:pt x="72" y="18"/>
                    </a:lnTo>
                    <a:lnTo>
                      <a:pt x="68" y="12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0317" name="Freeform 120"/>
              <p:cNvSpPr/>
              <p:nvPr/>
            </p:nvSpPr>
            <p:spPr bwMode="auto">
              <a:xfrm>
                <a:off x="4059" y="4190"/>
                <a:ext cx="40" cy="40"/>
              </a:xfrm>
              <a:custGeom>
                <a:avLst/>
                <a:gdLst>
                  <a:gd name="T0" fmla="*/ 1 w 80"/>
                  <a:gd name="T1" fmla="*/ 0 h 78"/>
                  <a:gd name="T2" fmla="*/ 1 w 80"/>
                  <a:gd name="T3" fmla="*/ 0 h 78"/>
                  <a:gd name="T4" fmla="*/ 1 w 80"/>
                  <a:gd name="T5" fmla="*/ 0 h 78"/>
                  <a:gd name="T6" fmla="*/ 1 w 80"/>
                  <a:gd name="T7" fmla="*/ 1 h 78"/>
                  <a:gd name="T8" fmla="*/ 1 w 80"/>
                  <a:gd name="T9" fmla="*/ 1 h 78"/>
                  <a:gd name="T10" fmla="*/ 1 w 80"/>
                  <a:gd name="T11" fmla="*/ 1 h 78"/>
                  <a:gd name="T12" fmla="*/ 1 w 80"/>
                  <a:gd name="T13" fmla="*/ 1 h 78"/>
                  <a:gd name="T14" fmla="*/ 1 w 80"/>
                  <a:gd name="T15" fmla="*/ 1 h 78"/>
                  <a:gd name="T16" fmla="*/ 1 w 80"/>
                  <a:gd name="T17" fmla="*/ 1 h 78"/>
                  <a:gd name="T18" fmla="*/ 0 w 80"/>
                  <a:gd name="T19" fmla="*/ 1 h 78"/>
                  <a:gd name="T20" fmla="*/ 1 w 80"/>
                  <a:gd name="T21" fmla="*/ 1 h 78"/>
                  <a:gd name="T22" fmla="*/ 1 w 80"/>
                  <a:gd name="T23" fmla="*/ 1 h 78"/>
                  <a:gd name="T24" fmla="*/ 1 w 80"/>
                  <a:gd name="T25" fmla="*/ 1 h 78"/>
                  <a:gd name="T26" fmla="*/ 1 w 80"/>
                  <a:gd name="T27" fmla="*/ 1 h 78"/>
                  <a:gd name="T28" fmla="*/ 1 w 80"/>
                  <a:gd name="T29" fmla="*/ 1 h 78"/>
                  <a:gd name="T30" fmla="*/ 1 w 80"/>
                  <a:gd name="T31" fmla="*/ 1 h 78"/>
                  <a:gd name="T32" fmla="*/ 1 w 80"/>
                  <a:gd name="T33" fmla="*/ 1 h 78"/>
                  <a:gd name="T34" fmla="*/ 1 w 80"/>
                  <a:gd name="T35" fmla="*/ 1 h 78"/>
                  <a:gd name="T36" fmla="*/ 1 w 80"/>
                  <a:gd name="T37" fmla="*/ 1 h 78"/>
                  <a:gd name="T38" fmla="*/ 1 w 80"/>
                  <a:gd name="T39" fmla="*/ 1 h 78"/>
                  <a:gd name="T40" fmla="*/ 1 w 80"/>
                  <a:gd name="T41" fmla="*/ 1 h 78"/>
                  <a:gd name="T42" fmla="*/ 1 w 80"/>
                  <a:gd name="T43" fmla="*/ 1 h 78"/>
                  <a:gd name="T44" fmla="*/ 1 w 80"/>
                  <a:gd name="T45" fmla="*/ 1 h 78"/>
                  <a:gd name="T46" fmla="*/ 1 w 80"/>
                  <a:gd name="T47" fmla="*/ 1 h 78"/>
                  <a:gd name="T48" fmla="*/ 1 w 80"/>
                  <a:gd name="T49" fmla="*/ 1 h 78"/>
                  <a:gd name="T50" fmla="*/ 1 w 80"/>
                  <a:gd name="T51" fmla="*/ 1 h 78"/>
                  <a:gd name="T52" fmla="*/ 1 w 80"/>
                  <a:gd name="T53" fmla="*/ 1 h 78"/>
                  <a:gd name="T54" fmla="*/ 1 w 80"/>
                  <a:gd name="T55" fmla="*/ 1 h 78"/>
                  <a:gd name="T56" fmla="*/ 1 w 80"/>
                  <a:gd name="T57" fmla="*/ 1 h 78"/>
                  <a:gd name="T58" fmla="*/ 1 w 80"/>
                  <a:gd name="T59" fmla="*/ 1 h 78"/>
                  <a:gd name="T60" fmla="*/ 1 w 80"/>
                  <a:gd name="T61" fmla="*/ 1 h 78"/>
                  <a:gd name="T62" fmla="*/ 1 w 80"/>
                  <a:gd name="T63" fmla="*/ 1 h 78"/>
                  <a:gd name="T64" fmla="*/ 1 w 80"/>
                  <a:gd name="T65" fmla="*/ 0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8" y="0"/>
                    </a:moveTo>
                    <a:lnTo>
                      <a:pt x="40" y="0"/>
                    </a:lnTo>
                    <a:lnTo>
                      <a:pt x="32" y="0"/>
                    </a:lnTo>
                    <a:lnTo>
                      <a:pt x="25" y="3"/>
                    </a:lnTo>
                    <a:lnTo>
                      <a:pt x="18" y="7"/>
                    </a:lnTo>
                    <a:lnTo>
                      <a:pt x="12" y="11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2" y="32"/>
                    </a:lnTo>
                    <a:lnTo>
                      <a:pt x="0" y="40"/>
                    </a:lnTo>
                    <a:lnTo>
                      <a:pt x="2" y="47"/>
                    </a:lnTo>
                    <a:lnTo>
                      <a:pt x="4" y="55"/>
                    </a:lnTo>
                    <a:lnTo>
                      <a:pt x="7" y="61"/>
                    </a:lnTo>
                    <a:lnTo>
                      <a:pt x="13" y="67"/>
                    </a:lnTo>
                    <a:lnTo>
                      <a:pt x="19" y="72"/>
                    </a:lnTo>
                    <a:lnTo>
                      <a:pt x="26" y="76"/>
                    </a:lnTo>
                    <a:lnTo>
                      <a:pt x="34" y="78"/>
                    </a:lnTo>
                    <a:lnTo>
                      <a:pt x="42" y="78"/>
                    </a:lnTo>
                    <a:lnTo>
                      <a:pt x="50" y="77"/>
                    </a:lnTo>
                    <a:lnTo>
                      <a:pt x="57" y="75"/>
                    </a:lnTo>
                    <a:lnTo>
                      <a:pt x="64" y="71"/>
                    </a:lnTo>
                    <a:lnTo>
                      <a:pt x="70" y="65"/>
                    </a:lnTo>
                    <a:lnTo>
                      <a:pt x="74" y="60"/>
                    </a:lnTo>
                    <a:lnTo>
                      <a:pt x="78" y="53"/>
                    </a:lnTo>
                    <a:lnTo>
                      <a:pt x="80" y="45"/>
                    </a:lnTo>
                    <a:lnTo>
                      <a:pt x="80" y="37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3" y="6"/>
                    </a:lnTo>
                    <a:lnTo>
                      <a:pt x="56" y="2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0318" name="Freeform 121"/>
              <p:cNvSpPr/>
              <p:nvPr/>
            </p:nvSpPr>
            <p:spPr bwMode="auto">
              <a:xfrm>
                <a:off x="3990" y="4195"/>
                <a:ext cx="39" cy="39"/>
              </a:xfrm>
              <a:custGeom>
                <a:avLst/>
                <a:gdLst>
                  <a:gd name="T0" fmla="*/ 0 w 80"/>
                  <a:gd name="T1" fmla="*/ 1 h 78"/>
                  <a:gd name="T2" fmla="*/ 0 w 80"/>
                  <a:gd name="T3" fmla="*/ 0 h 78"/>
                  <a:gd name="T4" fmla="*/ 0 w 80"/>
                  <a:gd name="T5" fmla="*/ 1 h 78"/>
                  <a:gd name="T6" fmla="*/ 0 w 80"/>
                  <a:gd name="T7" fmla="*/ 1 h 78"/>
                  <a:gd name="T8" fmla="*/ 0 w 80"/>
                  <a:gd name="T9" fmla="*/ 1 h 78"/>
                  <a:gd name="T10" fmla="*/ 0 w 80"/>
                  <a:gd name="T11" fmla="*/ 1 h 78"/>
                  <a:gd name="T12" fmla="*/ 0 w 80"/>
                  <a:gd name="T13" fmla="*/ 1 h 78"/>
                  <a:gd name="T14" fmla="*/ 0 w 80"/>
                  <a:gd name="T15" fmla="*/ 1 h 78"/>
                  <a:gd name="T16" fmla="*/ 0 w 80"/>
                  <a:gd name="T17" fmla="*/ 1 h 78"/>
                  <a:gd name="T18" fmla="*/ 0 w 80"/>
                  <a:gd name="T19" fmla="*/ 1 h 78"/>
                  <a:gd name="T20" fmla="*/ 0 w 80"/>
                  <a:gd name="T21" fmla="*/ 1 h 78"/>
                  <a:gd name="T22" fmla="*/ 0 w 80"/>
                  <a:gd name="T23" fmla="*/ 1 h 78"/>
                  <a:gd name="T24" fmla="*/ 0 w 80"/>
                  <a:gd name="T25" fmla="*/ 1 h 78"/>
                  <a:gd name="T26" fmla="*/ 0 w 80"/>
                  <a:gd name="T27" fmla="*/ 1 h 78"/>
                  <a:gd name="T28" fmla="*/ 0 w 80"/>
                  <a:gd name="T29" fmla="*/ 1 h 78"/>
                  <a:gd name="T30" fmla="*/ 0 w 80"/>
                  <a:gd name="T31" fmla="*/ 1 h 78"/>
                  <a:gd name="T32" fmla="*/ 0 w 80"/>
                  <a:gd name="T33" fmla="*/ 1 h 78"/>
                  <a:gd name="T34" fmla="*/ 0 w 80"/>
                  <a:gd name="T35" fmla="*/ 1 h 78"/>
                  <a:gd name="T36" fmla="*/ 0 w 80"/>
                  <a:gd name="T37" fmla="*/ 1 h 78"/>
                  <a:gd name="T38" fmla="*/ 0 w 80"/>
                  <a:gd name="T39" fmla="*/ 1 h 78"/>
                  <a:gd name="T40" fmla="*/ 0 w 80"/>
                  <a:gd name="T41" fmla="*/ 1 h 78"/>
                  <a:gd name="T42" fmla="*/ 0 w 80"/>
                  <a:gd name="T43" fmla="*/ 1 h 78"/>
                  <a:gd name="T44" fmla="*/ 0 w 80"/>
                  <a:gd name="T45" fmla="*/ 1 h 78"/>
                  <a:gd name="T46" fmla="*/ 0 w 80"/>
                  <a:gd name="T47" fmla="*/ 1 h 78"/>
                  <a:gd name="T48" fmla="*/ 0 w 80"/>
                  <a:gd name="T49" fmla="*/ 1 h 78"/>
                  <a:gd name="T50" fmla="*/ 0 w 80"/>
                  <a:gd name="T51" fmla="*/ 1 h 78"/>
                  <a:gd name="T52" fmla="*/ 0 w 80"/>
                  <a:gd name="T53" fmla="*/ 1 h 78"/>
                  <a:gd name="T54" fmla="*/ 0 w 80"/>
                  <a:gd name="T55" fmla="*/ 1 h 78"/>
                  <a:gd name="T56" fmla="*/ 0 w 80"/>
                  <a:gd name="T57" fmla="*/ 1 h 78"/>
                  <a:gd name="T58" fmla="*/ 0 w 80"/>
                  <a:gd name="T59" fmla="*/ 1 h 78"/>
                  <a:gd name="T60" fmla="*/ 0 w 80"/>
                  <a:gd name="T61" fmla="*/ 1 h 78"/>
                  <a:gd name="T62" fmla="*/ 0 w 80"/>
                  <a:gd name="T63" fmla="*/ 1 h 78"/>
                  <a:gd name="T64" fmla="*/ 0 w 80"/>
                  <a:gd name="T65" fmla="*/ 1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7" y="1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3"/>
                    </a:lnTo>
                    <a:lnTo>
                      <a:pt x="17" y="7"/>
                    </a:lnTo>
                    <a:lnTo>
                      <a:pt x="12" y="12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1" y="32"/>
                    </a:lnTo>
                    <a:lnTo>
                      <a:pt x="0" y="40"/>
                    </a:lnTo>
                    <a:lnTo>
                      <a:pt x="1" y="48"/>
                    </a:lnTo>
                    <a:lnTo>
                      <a:pt x="4" y="55"/>
                    </a:lnTo>
                    <a:lnTo>
                      <a:pt x="7" y="62"/>
                    </a:lnTo>
                    <a:lnTo>
                      <a:pt x="13" y="68"/>
                    </a:lnTo>
                    <a:lnTo>
                      <a:pt x="19" y="73"/>
                    </a:lnTo>
                    <a:lnTo>
                      <a:pt x="25" y="76"/>
                    </a:lnTo>
                    <a:lnTo>
                      <a:pt x="33" y="78"/>
                    </a:lnTo>
                    <a:lnTo>
                      <a:pt x="42" y="78"/>
                    </a:lnTo>
                    <a:lnTo>
                      <a:pt x="50" y="78"/>
                    </a:lnTo>
                    <a:lnTo>
                      <a:pt x="57" y="75"/>
                    </a:lnTo>
                    <a:lnTo>
                      <a:pt x="63" y="71"/>
                    </a:lnTo>
                    <a:lnTo>
                      <a:pt x="69" y="67"/>
                    </a:lnTo>
                    <a:lnTo>
                      <a:pt x="74" y="61"/>
                    </a:lnTo>
                    <a:lnTo>
                      <a:pt x="77" y="54"/>
                    </a:lnTo>
                    <a:lnTo>
                      <a:pt x="80" y="46"/>
                    </a:lnTo>
                    <a:lnTo>
                      <a:pt x="80" y="38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2" y="6"/>
                    </a:lnTo>
                    <a:lnTo>
                      <a:pt x="55" y="2"/>
                    </a:lnTo>
                    <a:lnTo>
                      <a:pt x="47" y="1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0319" name="Freeform 122"/>
              <p:cNvSpPr/>
              <p:nvPr/>
            </p:nvSpPr>
            <p:spPr bwMode="auto">
              <a:xfrm>
                <a:off x="4127" y="4147"/>
                <a:ext cx="39" cy="39"/>
              </a:xfrm>
              <a:custGeom>
                <a:avLst/>
                <a:gdLst>
                  <a:gd name="T0" fmla="*/ 0 w 80"/>
                  <a:gd name="T1" fmla="*/ 0 h 79"/>
                  <a:gd name="T2" fmla="*/ 0 w 80"/>
                  <a:gd name="T3" fmla="*/ 0 h 79"/>
                  <a:gd name="T4" fmla="*/ 0 w 80"/>
                  <a:gd name="T5" fmla="*/ 0 h 79"/>
                  <a:gd name="T6" fmla="*/ 0 w 80"/>
                  <a:gd name="T7" fmla="*/ 0 h 79"/>
                  <a:gd name="T8" fmla="*/ 0 w 80"/>
                  <a:gd name="T9" fmla="*/ 0 h 79"/>
                  <a:gd name="T10" fmla="*/ 0 w 80"/>
                  <a:gd name="T11" fmla="*/ 0 h 79"/>
                  <a:gd name="T12" fmla="*/ 0 w 80"/>
                  <a:gd name="T13" fmla="*/ 0 h 79"/>
                  <a:gd name="T14" fmla="*/ 0 w 80"/>
                  <a:gd name="T15" fmla="*/ 0 h 79"/>
                  <a:gd name="T16" fmla="*/ 0 w 80"/>
                  <a:gd name="T17" fmla="*/ 0 h 79"/>
                  <a:gd name="T18" fmla="*/ 0 w 80"/>
                  <a:gd name="T19" fmla="*/ 0 h 79"/>
                  <a:gd name="T20" fmla="*/ 0 w 80"/>
                  <a:gd name="T21" fmla="*/ 0 h 79"/>
                  <a:gd name="T22" fmla="*/ 0 w 80"/>
                  <a:gd name="T23" fmla="*/ 0 h 79"/>
                  <a:gd name="T24" fmla="*/ 0 w 80"/>
                  <a:gd name="T25" fmla="*/ 0 h 79"/>
                  <a:gd name="T26" fmla="*/ 0 w 80"/>
                  <a:gd name="T27" fmla="*/ 0 h 79"/>
                  <a:gd name="T28" fmla="*/ 0 w 80"/>
                  <a:gd name="T29" fmla="*/ 0 h 79"/>
                  <a:gd name="T30" fmla="*/ 0 w 80"/>
                  <a:gd name="T31" fmla="*/ 0 h 79"/>
                  <a:gd name="T32" fmla="*/ 0 w 80"/>
                  <a:gd name="T33" fmla="*/ 0 h 79"/>
                  <a:gd name="T34" fmla="*/ 0 w 80"/>
                  <a:gd name="T35" fmla="*/ 0 h 79"/>
                  <a:gd name="T36" fmla="*/ 0 w 80"/>
                  <a:gd name="T37" fmla="*/ 0 h 79"/>
                  <a:gd name="T38" fmla="*/ 0 w 80"/>
                  <a:gd name="T39" fmla="*/ 0 h 79"/>
                  <a:gd name="T40" fmla="*/ 0 w 80"/>
                  <a:gd name="T41" fmla="*/ 0 h 79"/>
                  <a:gd name="T42" fmla="*/ 0 w 80"/>
                  <a:gd name="T43" fmla="*/ 0 h 79"/>
                  <a:gd name="T44" fmla="*/ 0 w 80"/>
                  <a:gd name="T45" fmla="*/ 0 h 79"/>
                  <a:gd name="T46" fmla="*/ 0 w 80"/>
                  <a:gd name="T47" fmla="*/ 0 h 79"/>
                  <a:gd name="T48" fmla="*/ 0 w 80"/>
                  <a:gd name="T49" fmla="*/ 0 h 79"/>
                  <a:gd name="T50" fmla="*/ 0 w 80"/>
                  <a:gd name="T51" fmla="*/ 0 h 79"/>
                  <a:gd name="T52" fmla="*/ 0 w 80"/>
                  <a:gd name="T53" fmla="*/ 0 h 79"/>
                  <a:gd name="T54" fmla="*/ 0 w 80"/>
                  <a:gd name="T55" fmla="*/ 0 h 79"/>
                  <a:gd name="T56" fmla="*/ 0 w 80"/>
                  <a:gd name="T57" fmla="*/ 0 h 79"/>
                  <a:gd name="T58" fmla="*/ 0 w 80"/>
                  <a:gd name="T59" fmla="*/ 0 h 79"/>
                  <a:gd name="T60" fmla="*/ 0 w 80"/>
                  <a:gd name="T61" fmla="*/ 0 h 79"/>
                  <a:gd name="T62" fmla="*/ 0 w 80"/>
                  <a:gd name="T63" fmla="*/ 0 h 79"/>
                  <a:gd name="T64" fmla="*/ 0 w 80"/>
                  <a:gd name="T65" fmla="*/ 0 h 7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9">
                    <a:moveTo>
                      <a:pt x="46" y="0"/>
                    </a:moveTo>
                    <a:lnTo>
                      <a:pt x="38" y="0"/>
                    </a:lnTo>
                    <a:lnTo>
                      <a:pt x="30" y="0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8"/>
                    </a:lnTo>
                    <a:lnTo>
                      <a:pt x="2" y="24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40" y="79"/>
                    </a:lnTo>
                    <a:lnTo>
                      <a:pt x="49" y="79"/>
                    </a:lnTo>
                    <a:lnTo>
                      <a:pt x="55" y="75"/>
                    </a:lnTo>
                    <a:lnTo>
                      <a:pt x="62" y="72"/>
                    </a:lnTo>
                    <a:lnTo>
                      <a:pt x="68" y="67"/>
                    </a:lnTo>
                    <a:lnTo>
                      <a:pt x="73" y="61"/>
                    </a:lnTo>
                    <a:lnTo>
                      <a:pt x="76" y="54"/>
                    </a:lnTo>
                    <a:lnTo>
                      <a:pt x="78" y="46"/>
                    </a:lnTo>
                    <a:lnTo>
                      <a:pt x="80" y="38"/>
                    </a:lnTo>
                    <a:lnTo>
                      <a:pt x="78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0320" name="Freeform 123"/>
              <p:cNvSpPr/>
              <p:nvPr/>
            </p:nvSpPr>
            <p:spPr bwMode="auto">
              <a:xfrm>
                <a:off x="4216" y="4162"/>
                <a:ext cx="37" cy="39"/>
              </a:xfrm>
              <a:custGeom>
                <a:avLst/>
                <a:gdLst>
                  <a:gd name="T0" fmla="*/ 1 w 73"/>
                  <a:gd name="T1" fmla="*/ 0 h 79"/>
                  <a:gd name="T2" fmla="*/ 1 w 73"/>
                  <a:gd name="T3" fmla="*/ 0 h 79"/>
                  <a:gd name="T4" fmla="*/ 1 w 73"/>
                  <a:gd name="T5" fmla="*/ 0 h 79"/>
                  <a:gd name="T6" fmla="*/ 1 w 73"/>
                  <a:gd name="T7" fmla="*/ 0 h 79"/>
                  <a:gd name="T8" fmla="*/ 1 w 73"/>
                  <a:gd name="T9" fmla="*/ 0 h 79"/>
                  <a:gd name="T10" fmla="*/ 1 w 73"/>
                  <a:gd name="T11" fmla="*/ 0 h 79"/>
                  <a:gd name="T12" fmla="*/ 1 w 73"/>
                  <a:gd name="T13" fmla="*/ 0 h 79"/>
                  <a:gd name="T14" fmla="*/ 1 w 73"/>
                  <a:gd name="T15" fmla="*/ 0 h 79"/>
                  <a:gd name="T16" fmla="*/ 1 w 73"/>
                  <a:gd name="T17" fmla="*/ 0 h 79"/>
                  <a:gd name="T18" fmla="*/ 1 w 73"/>
                  <a:gd name="T19" fmla="*/ 0 h 79"/>
                  <a:gd name="T20" fmla="*/ 1 w 73"/>
                  <a:gd name="T21" fmla="*/ 0 h 79"/>
                  <a:gd name="T22" fmla="*/ 1 w 73"/>
                  <a:gd name="T23" fmla="*/ 0 h 79"/>
                  <a:gd name="T24" fmla="*/ 0 w 73"/>
                  <a:gd name="T25" fmla="*/ 0 h 79"/>
                  <a:gd name="T26" fmla="*/ 0 w 73"/>
                  <a:gd name="T27" fmla="*/ 0 h 79"/>
                  <a:gd name="T28" fmla="*/ 0 w 73"/>
                  <a:gd name="T29" fmla="*/ 0 h 79"/>
                  <a:gd name="T30" fmla="*/ 1 w 73"/>
                  <a:gd name="T31" fmla="*/ 0 h 79"/>
                  <a:gd name="T32" fmla="*/ 1 w 73"/>
                  <a:gd name="T33" fmla="*/ 0 h 79"/>
                  <a:gd name="T34" fmla="*/ 1 w 73"/>
                  <a:gd name="T35" fmla="*/ 0 h 79"/>
                  <a:gd name="T36" fmla="*/ 1 w 73"/>
                  <a:gd name="T37" fmla="*/ 0 h 79"/>
                  <a:gd name="T38" fmla="*/ 1 w 73"/>
                  <a:gd name="T39" fmla="*/ 0 h 79"/>
                  <a:gd name="T40" fmla="*/ 1 w 73"/>
                  <a:gd name="T41" fmla="*/ 0 h 79"/>
                  <a:gd name="T42" fmla="*/ 1 w 73"/>
                  <a:gd name="T43" fmla="*/ 0 h 79"/>
                  <a:gd name="T44" fmla="*/ 1 w 73"/>
                  <a:gd name="T45" fmla="*/ 0 h 79"/>
                  <a:gd name="T46" fmla="*/ 1 w 73"/>
                  <a:gd name="T47" fmla="*/ 0 h 79"/>
                  <a:gd name="T48" fmla="*/ 1 w 73"/>
                  <a:gd name="T49" fmla="*/ 0 h 79"/>
                  <a:gd name="T50" fmla="*/ 1 w 73"/>
                  <a:gd name="T51" fmla="*/ 0 h 79"/>
                  <a:gd name="T52" fmla="*/ 1 w 73"/>
                  <a:gd name="T53" fmla="*/ 0 h 79"/>
                  <a:gd name="T54" fmla="*/ 1 w 73"/>
                  <a:gd name="T55" fmla="*/ 0 h 79"/>
                  <a:gd name="T56" fmla="*/ 1 w 73"/>
                  <a:gd name="T57" fmla="*/ 0 h 79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73" h="79">
                    <a:moveTo>
                      <a:pt x="73" y="19"/>
                    </a:moveTo>
                    <a:lnTo>
                      <a:pt x="69" y="12"/>
                    </a:lnTo>
                    <a:lnTo>
                      <a:pt x="62" y="7"/>
                    </a:lnTo>
                    <a:lnTo>
                      <a:pt x="54" y="2"/>
                    </a:lnTo>
                    <a:lnTo>
                      <a:pt x="46" y="0"/>
                    </a:lnTo>
                    <a:lnTo>
                      <a:pt x="38" y="0"/>
                    </a:lnTo>
                    <a:lnTo>
                      <a:pt x="30" y="1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0" y="12"/>
                    </a:lnTo>
                    <a:lnTo>
                      <a:pt x="5" y="19"/>
                    </a:lnTo>
                    <a:lnTo>
                      <a:pt x="2" y="25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49"/>
                    </a:lnTo>
                    <a:lnTo>
                      <a:pt x="3" y="55"/>
                    </a:lnTo>
                    <a:lnTo>
                      <a:pt x="7" y="62"/>
                    </a:lnTo>
                    <a:lnTo>
                      <a:pt x="11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35" y="79"/>
                    </a:lnTo>
                    <a:lnTo>
                      <a:pt x="38" y="79"/>
                    </a:lnTo>
                    <a:lnTo>
                      <a:pt x="41" y="79"/>
                    </a:lnTo>
                    <a:lnTo>
                      <a:pt x="43" y="79"/>
                    </a:lnTo>
                    <a:lnTo>
                      <a:pt x="48" y="70"/>
                    </a:lnTo>
                    <a:lnTo>
                      <a:pt x="58" y="52"/>
                    </a:lnTo>
                    <a:lnTo>
                      <a:pt x="69" y="31"/>
                    </a:lnTo>
                    <a:lnTo>
                      <a:pt x="73" y="19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0321" name="Freeform 124"/>
              <p:cNvSpPr/>
              <p:nvPr/>
            </p:nvSpPr>
            <p:spPr bwMode="auto">
              <a:xfrm>
                <a:off x="3983" y="4266"/>
                <a:ext cx="31" cy="33"/>
              </a:xfrm>
              <a:custGeom>
                <a:avLst/>
                <a:gdLst>
                  <a:gd name="T0" fmla="*/ 1 w 61"/>
                  <a:gd name="T1" fmla="*/ 1 h 66"/>
                  <a:gd name="T2" fmla="*/ 1 w 61"/>
                  <a:gd name="T3" fmla="*/ 1 h 66"/>
                  <a:gd name="T4" fmla="*/ 1 w 61"/>
                  <a:gd name="T5" fmla="*/ 1 h 66"/>
                  <a:gd name="T6" fmla="*/ 1 w 61"/>
                  <a:gd name="T7" fmla="*/ 1 h 66"/>
                  <a:gd name="T8" fmla="*/ 1 w 61"/>
                  <a:gd name="T9" fmla="*/ 1 h 66"/>
                  <a:gd name="T10" fmla="*/ 1 w 61"/>
                  <a:gd name="T11" fmla="*/ 1 h 66"/>
                  <a:gd name="T12" fmla="*/ 1 w 61"/>
                  <a:gd name="T13" fmla="*/ 1 h 66"/>
                  <a:gd name="T14" fmla="*/ 1 w 61"/>
                  <a:gd name="T15" fmla="*/ 1 h 66"/>
                  <a:gd name="T16" fmla="*/ 1 w 61"/>
                  <a:gd name="T17" fmla="*/ 1 h 66"/>
                  <a:gd name="T18" fmla="*/ 1 w 61"/>
                  <a:gd name="T19" fmla="*/ 1 h 66"/>
                  <a:gd name="T20" fmla="*/ 1 w 61"/>
                  <a:gd name="T21" fmla="*/ 1 h 66"/>
                  <a:gd name="T22" fmla="*/ 1 w 61"/>
                  <a:gd name="T23" fmla="*/ 1 h 66"/>
                  <a:gd name="T24" fmla="*/ 1 w 61"/>
                  <a:gd name="T25" fmla="*/ 1 h 66"/>
                  <a:gd name="T26" fmla="*/ 1 w 61"/>
                  <a:gd name="T27" fmla="*/ 0 h 66"/>
                  <a:gd name="T28" fmla="*/ 1 w 61"/>
                  <a:gd name="T29" fmla="*/ 1 h 66"/>
                  <a:gd name="T30" fmla="*/ 1 w 61"/>
                  <a:gd name="T31" fmla="*/ 1 h 66"/>
                  <a:gd name="T32" fmla="*/ 0 w 61"/>
                  <a:gd name="T33" fmla="*/ 1 h 66"/>
                  <a:gd name="T34" fmla="*/ 1 w 61"/>
                  <a:gd name="T35" fmla="*/ 1 h 66"/>
                  <a:gd name="T36" fmla="*/ 1 w 61"/>
                  <a:gd name="T37" fmla="*/ 1 h 66"/>
                  <a:gd name="T38" fmla="*/ 1 w 61"/>
                  <a:gd name="T39" fmla="*/ 1 h 66"/>
                  <a:gd name="T40" fmla="*/ 1 w 61"/>
                  <a:gd name="T41" fmla="*/ 1 h 66"/>
                  <a:gd name="T42" fmla="*/ 1 w 61"/>
                  <a:gd name="T43" fmla="*/ 1 h 66"/>
                  <a:gd name="T44" fmla="*/ 1 w 61"/>
                  <a:gd name="T45" fmla="*/ 1 h 66"/>
                  <a:gd name="T46" fmla="*/ 1 w 61"/>
                  <a:gd name="T47" fmla="*/ 1 h 66"/>
                  <a:gd name="T48" fmla="*/ 1 w 61"/>
                  <a:gd name="T49" fmla="*/ 1 h 6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61" h="66">
                    <a:moveTo>
                      <a:pt x="53" y="66"/>
                    </a:moveTo>
                    <a:lnTo>
                      <a:pt x="57" y="61"/>
                    </a:lnTo>
                    <a:lnTo>
                      <a:pt x="59" y="56"/>
                    </a:lnTo>
                    <a:lnTo>
                      <a:pt x="60" y="52"/>
                    </a:lnTo>
                    <a:lnTo>
                      <a:pt x="61" y="47"/>
                    </a:lnTo>
                    <a:lnTo>
                      <a:pt x="61" y="39"/>
                    </a:lnTo>
                    <a:lnTo>
                      <a:pt x="60" y="31"/>
                    </a:lnTo>
                    <a:lnTo>
                      <a:pt x="58" y="24"/>
                    </a:lnTo>
                    <a:lnTo>
                      <a:pt x="55" y="17"/>
                    </a:lnTo>
                    <a:lnTo>
                      <a:pt x="50" y="11"/>
                    </a:lnTo>
                    <a:lnTo>
                      <a:pt x="43" y="7"/>
                    </a:lnTo>
                    <a:lnTo>
                      <a:pt x="36" y="3"/>
                    </a:lnTo>
                    <a:lnTo>
                      <a:pt x="29" y="1"/>
                    </a:lnTo>
                    <a:lnTo>
                      <a:pt x="21" y="0"/>
                    </a:lnTo>
                    <a:lnTo>
                      <a:pt x="13" y="1"/>
                    </a:lnTo>
                    <a:lnTo>
                      <a:pt x="6" y="3"/>
                    </a:lnTo>
                    <a:lnTo>
                      <a:pt x="0" y="7"/>
                    </a:lnTo>
                    <a:lnTo>
                      <a:pt x="2" y="9"/>
                    </a:lnTo>
                    <a:lnTo>
                      <a:pt x="5" y="14"/>
                    </a:lnTo>
                    <a:lnTo>
                      <a:pt x="11" y="22"/>
                    </a:lnTo>
                    <a:lnTo>
                      <a:pt x="19" y="31"/>
                    </a:lnTo>
                    <a:lnTo>
                      <a:pt x="27" y="41"/>
                    </a:lnTo>
                    <a:lnTo>
                      <a:pt x="35" y="51"/>
                    </a:lnTo>
                    <a:lnTo>
                      <a:pt x="44" y="59"/>
                    </a:lnTo>
                    <a:lnTo>
                      <a:pt x="53" y="66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0322" name="Freeform 125"/>
              <p:cNvSpPr/>
              <p:nvPr/>
            </p:nvSpPr>
            <p:spPr bwMode="auto">
              <a:xfrm>
                <a:off x="4852" y="4125"/>
                <a:ext cx="17" cy="17"/>
              </a:xfrm>
              <a:custGeom>
                <a:avLst/>
                <a:gdLst>
                  <a:gd name="T0" fmla="*/ 1 w 34"/>
                  <a:gd name="T1" fmla="*/ 1 h 34"/>
                  <a:gd name="T2" fmla="*/ 1 w 34"/>
                  <a:gd name="T3" fmla="*/ 1 h 34"/>
                  <a:gd name="T4" fmla="*/ 1 w 34"/>
                  <a:gd name="T5" fmla="*/ 1 h 34"/>
                  <a:gd name="T6" fmla="*/ 1 w 34"/>
                  <a:gd name="T7" fmla="*/ 1 h 34"/>
                  <a:gd name="T8" fmla="*/ 1 w 34"/>
                  <a:gd name="T9" fmla="*/ 1 h 34"/>
                  <a:gd name="T10" fmla="*/ 1 w 34"/>
                  <a:gd name="T11" fmla="*/ 1 h 34"/>
                  <a:gd name="T12" fmla="*/ 1 w 34"/>
                  <a:gd name="T13" fmla="*/ 1 h 34"/>
                  <a:gd name="T14" fmla="*/ 1 w 34"/>
                  <a:gd name="T15" fmla="*/ 1 h 34"/>
                  <a:gd name="T16" fmla="*/ 1 w 34"/>
                  <a:gd name="T17" fmla="*/ 1 h 34"/>
                  <a:gd name="T18" fmla="*/ 1 w 34"/>
                  <a:gd name="T19" fmla="*/ 0 h 34"/>
                  <a:gd name="T20" fmla="*/ 1 w 34"/>
                  <a:gd name="T21" fmla="*/ 1 h 34"/>
                  <a:gd name="T22" fmla="*/ 1 w 34"/>
                  <a:gd name="T23" fmla="*/ 1 h 34"/>
                  <a:gd name="T24" fmla="*/ 0 w 34"/>
                  <a:gd name="T25" fmla="*/ 1 h 34"/>
                  <a:gd name="T26" fmla="*/ 0 w 34"/>
                  <a:gd name="T27" fmla="*/ 1 h 34"/>
                  <a:gd name="T28" fmla="*/ 1 w 34"/>
                  <a:gd name="T29" fmla="*/ 1 h 34"/>
                  <a:gd name="T30" fmla="*/ 1 w 34"/>
                  <a:gd name="T31" fmla="*/ 1 h 34"/>
                  <a:gd name="T32" fmla="*/ 1 w 34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4">
                    <a:moveTo>
                      <a:pt x="12" y="34"/>
                    </a:moveTo>
                    <a:lnTo>
                      <a:pt x="19" y="34"/>
                    </a:lnTo>
                    <a:lnTo>
                      <a:pt x="24" y="33"/>
                    </a:lnTo>
                    <a:lnTo>
                      <a:pt x="29" y="28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2" y="10"/>
                    </a:lnTo>
                    <a:lnTo>
                      <a:pt x="28" y="5"/>
                    </a:lnTo>
                    <a:lnTo>
                      <a:pt x="22" y="2"/>
                    </a:lnTo>
                    <a:lnTo>
                      <a:pt x="15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6" y="30"/>
                    </a:lnTo>
                    <a:lnTo>
                      <a:pt x="12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0323" name="Freeform 126"/>
              <p:cNvSpPr/>
              <p:nvPr/>
            </p:nvSpPr>
            <p:spPr bwMode="auto">
              <a:xfrm>
                <a:off x="4885" y="4152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0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1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1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8" y="3"/>
                    </a:lnTo>
                    <a:lnTo>
                      <a:pt x="22" y="0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1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0324" name="Freeform 127"/>
              <p:cNvSpPr/>
              <p:nvPr/>
            </p:nvSpPr>
            <p:spPr bwMode="auto">
              <a:xfrm>
                <a:off x="4701" y="4202"/>
                <a:ext cx="17" cy="17"/>
              </a:xfrm>
              <a:custGeom>
                <a:avLst/>
                <a:gdLst>
                  <a:gd name="T0" fmla="*/ 1 w 34"/>
                  <a:gd name="T1" fmla="*/ 1 h 33"/>
                  <a:gd name="T2" fmla="*/ 1 w 34"/>
                  <a:gd name="T3" fmla="*/ 1 h 33"/>
                  <a:gd name="T4" fmla="*/ 1 w 34"/>
                  <a:gd name="T5" fmla="*/ 1 h 33"/>
                  <a:gd name="T6" fmla="*/ 1 w 34"/>
                  <a:gd name="T7" fmla="*/ 1 h 33"/>
                  <a:gd name="T8" fmla="*/ 1 w 34"/>
                  <a:gd name="T9" fmla="*/ 1 h 33"/>
                  <a:gd name="T10" fmla="*/ 1 w 34"/>
                  <a:gd name="T11" fmla="*/ 1 h 33"/>
                  <a:gd name="T12" fmla="*/ 1 w 34"/>
                  <a:gd name="T13" fmla="*/ 1 h 33"/>
                  <a:gd name="T14" fmla="*/ 1 w 34"/>
                  <a:gd name="T15" fmla="*/ 1 h 33"/>
                  <a:gd name="T16" fmla="*/ 1 w 34"/>
                  <a:gd name="T17" fmla="*/ 1 h 33"/>
                  <a:gd name="T18" fmla="*/ 1 w 34"/>
                  <a:gd name="T19" fmla="*/ 0 h 33"/>
                  <a:gd name="T20" fmla="*/ 1 w 34"/>
                  <a:gd name="T21" fmla="*/ 1 h 33"/>
                  <a:gd name="T22" fmla="*/ 1 w 34"/>
                  <a:gd name="T23" fmla="*/ 1 h 33"/>
                  <a:gd name="T24" fmla="*/ 1 w 34"/>
                  <a:gd name="T25" fmla="*/ 1 h 33"/>
                  <a:gd name="T26" fmla="*/ 0 w 34"/>
                  <a:gd name="T27" fmla="*/ 1 h 33"/>
                  <a:gd name="T28" fmla="*/ 1 w 34"/>
                  <a:gd name="T29" fmla="*/ 1 h 33"/>
                  <a:gd name="T30" fmla="*/ 1 w 34"/>
                  <a:gd name="T31" fmla="*/ 1 h 33"/>
                  <a:gd name="T32" fmla="*/ 1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3"/>
                    </a:moveTo>
                    <a:lnTo>
                      <a:pt x="19" y="33"/>
                    </a:lnTo>
                    <a:lnTo>
                      <a:pt x="25" y="32"/>
                    </a:lnTo>
                    <a:lnTo>
                      <a:pt x="29" y="28"/>
                    </a:lnTo>
                    <a:lnTo>
                      <a:pt x="33" y="22"/>
                    </a:lnTo>
                    <a:lnTo>
                      <a:pt x="34" y="16"/>
                    </a:lnTo>
                    <a:lnTo>
                      <a:pt x="33" y="9"/>
                    </a:lnTo>
                    <a:lnTo>
                      <a:pt x="28" y="5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10" y="2"/>
                    </a:lnTo>
                    <a:lnTo>
                      <a:pt x="5" y="6"/>
                    </a:lnTo>
                    <a:lnTo>
                      <a:pt x="2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30"/>
                    </a:lnTo>
                    <a:lnTo>
                      <a:pt x="12" y="3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0325" name="Freeform 128"/>
              <p:cNvSpPr/>
              <p:nvPr/>
            </p:nvSpPr>
            <p:spPr bwMode="auto">
              <a:xfrm>
                <a:off x="4742" y="4201"/>
                <a:ext cx="16" cy="17"/>
              </a:xfrm>
              <a:custGeom>
                <a:avLst/>
                <a:gdLst>
                  <a:gd name="T0" fmla="*/ 0 w 34"/>
                  <a:gd name="T1" fmla="*/ 1 h 33"/>
                  <a:gd name="T2" fmla="*/ 0 w 34"/>
                  <a:gd name="T3" fmla="*/ 1 h 33"/>
                  <a:gd name="T4" fmla="*/ 0 w 34"/>
                  <a:gd name="T5" fmla="*/ 1 h 33"/>
                  <a:gd name="T6" fmla="*/ 0 w 34"/>
                  <a:gd name="T7" fmla="*/ 1 h 33"/>
                  <a:gd name="T8" fmla="*/ 0 w 34"/>
                  <a:gd name="T9" fmla="*/ 1 h 33"/>
                  <a:gd name="T10" fmla="*/ 0 w 34"/>
                  <a:gd name="T11" fmla="*/ 1 h 33"/>
                  <a:gd name="T12" fmla="*/ 0 w 34"/>
                  <a:gd name="T13" fmla="*/ 1 h 33"/>
                  <a:gd name="T14" fmla="*/ 0 w 34"/>
                  <a:gd name="T15" fmla="*/ 1 h 33"/>
                  <a:gd name="T16" fmla="*/ 0 w 34"/>
                  <a:gd name="T17" fmla="*/ 1 h 33"/>
                  <a:gd name="T18" fmla="*/ 0 w 34"/>
                  <a:gd name="T19" fmla="*/ 0 h 33"/>
                  <a:gd name="T20" fmla="*/ 0 w 34"/>
                  <a:gd name="T21" fmla="*/ 1 h 33"/>
                  <a:gd name="T22" fmla="*/ 0 w 34"/>
                  <a:gd name="T23" fmla="*/ 1 h 33"/>
                  <a:gd name="T24" fmla="*/ 0 w 34"/>
                  <a:gd name="T25" fmla="*/ 1 h 33"/>
                  <a:gd name="T26" fmla="*/ 0 w 34"/>
                  <a:gd name="T27" fmla="*/ 1 h 33"/>
                  <a:gd name="T28" fmla="*/ 0 w 34"/>
                  <a:gd name="T29" fmla="*/ 1 h 33"/>
                  <a:gd name="T30" fmla="*/ 0 w 34"/>
                  <a:gd name="T31" fmla="*/ 1 h 33"/>
                  <a:gd name="T32" fmla="*/ 0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2"/>
                    </a:moveTo>
                    <a:lnTo>
                      <a:pt x="19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1" y="9"/>
                    </a:lnTo>
                    <a:lnTo>
                      <a:pt x="28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0326" name="Freeform 129"/>
              <p:cNvSpPr/>
              <p:nvPr/>
            </p:nvSpPr>
            <p:spPr bwMode="auto">
              <a:xfrm>
                <a:off x="4782" y="4209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1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5" y="29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0327" name="Freeform 130"/>
              <p:cNvSpPr/>
              <p:nvPr/>
            </p:nvSpPr>
            <p:spPr bwMode="auto">
              <a:xfrm>
                <a:off x="4820" y="4226"/>
                <a:ext cx="17" cy="17"/>
              </a:xfrm>
              <a:custGeom>
                <a:avLst/>
                <a:gdLst>
                  <a:gd name="T0" fmla="*/ 1 w 33"/>
                  <a:gd name="T1" fmla="*/ 1 h 34"/>
                  <a:gd name="T2" fmla="*/ 1 w 33"/>
                  <a:gd name="T3" fmla="*/ 1 h 34"/>
                  <a:gd name="T4" fmla="*/ 1 w 33"/>
                  <a:gd name="T5" fmla="*/ 1 h 34"/>
                  <a:gd name="T6" fmla="*/ 1 w 33"/>
                  <a:gd name="T7" fmla="*/ 1 h 34"/>
                  <a:gd name="T8" fmla="*/ 1 w 33"/>
                  <a:gd name="T9" fmla="*/ 1 h 34"/>
                  <a:gd name="T10" fmla="*/ 1 w 33"/>
                  <a:gd name="T11" fmla="*/ 1 h 34"/>
                  <a:gd name="T12" fmla="*/ 1 w 33"/>
                  <a:gd name="T13" fmla="*/ 1 h 34"/>
                  <a:gd name="T14" fmla="*/ 1 w 33"/>
                  <a:gd name="T15" fmla="*/ 1 h 34"/>
                  <a:gd name="T16" fmla="*/ 1 w 33"/>
                  <a:gd name="T17" fmla="*/ 1 h 34"/>
                  <a:gd name="T18" fmla="*/ 1 w 33"/>
                  <a:gd name="T19" fmla="*/ 0 h 34"/>
                  <a:gd name="T20" fmla="*/ 1 w 33"/>
                  <a:gd name="T21" fmla="*/ 1 h 34"/>
                  <a:gd name="T22" fmla="*/ 1 w 33"/>
                  <a:gd name="T23" fmla="*/ 1 h 34"/>
                  <a:gd name="T24" fmla="*/ 1 w 33"/>
                  <a:gd name="T25" fmla="*/ 1 h 34"/>
                  <a:gd name="T26" fmla="*/ 0 w 33"/>
                  <a:gd name="T27" fmla="*/ 1 h 34"/>
                  <a:gd name="T28" fmla="*/ 1 w 33"/>
                  <a:gd name="T29" fmla="*/ 1 h 34"/>
                  <a:gd name="T30" fmla="*/ 1 w 33"/>
                  <a:gd name="T31" fmla="*/ 1 h 34"/>
                  <a:gd name="T32" fmla="*/ 1 w 33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4">
                    <a:moveTo>
                      <a:pt x="11" y="34"/>
                    </a:moveTo>
                    <a:lnTo>
                      <a:pt x="18" y="34"/>
                    </a:lnTo>
                    <a:lnTo>
                      <a:pt x="24" y="33"/>
                    </a:lnTo>
                    <a:lnTo>
                      <a:pt x="30" y="28"/>
                    </a:lnTo>
                    <a:lnTo>
                      <a:pt x="33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7" y="5"/>
                    </a:lnTo>
                    <a:lnTo>
                      <a:pt x="22" y="1"/>
                    </a:lnTo>
                    <a:lnTo>
                      <a:pt x="16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1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5" y="30"/>
                    </a:lnTo>
                    <a:lnTo>
                      <a:pt x="11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0328" name="Freeform 131"/>
              <p:cNvSpPr/>
              <p:nvPr/>
            </p:nvSpPr>
            <p:spPr bwMode="auto">
              <a:xfrm>
                <a:off x="4853" y="4250"/>
                <a:ext cx="16" cy="16"/>
              </a:xfrm>
              <a:custGeom>
                <a:avLst/>
                <a:gdLst>
                  <a:gd name="T0" fmla="*/ 0 w 33"/>
                  <a:gd name="T1" fmla="*/ 0 h 33"/>
                  <a:gd name="T2" fmla="*/ 0 w 33"/>
                  <a:gd name="T3" fmla="*/ 0 h 33"/>
                  <a:gd name="T4" fmla="*/ 0 w 33"/>
                  <a:gd name="T5" fmla="*/ 0 h 33"/>
                  <a:gd name="T6" fmla="*/ 0 w 33"/>
                  <a:gd name="T7" fmla="*/ 0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0 h 33"/>
                  <a:gd name="T14" fmla="*/ 0 w 33"/>
                  <a:gd name="T15" fmla="*/ 0 h 33"/>
                  <a:gd name="T16" fmla="*/ 0 w 33"/>
                  <a:gd name="T17" fmla="*/ 0 h 33"/>
                  <a:gd name="T18" fmla="*/ 0 w 33"/>
                  <a:gd name="T19" fmla="*/ 0 h 33"/>
                  <a:gd name="T20" fmla="*/ 0 w 33"/>
                  <a:gd name="T21" fmla="*/ 0 h 33"/>
                  <a:gd name="T22" fmla="*/ 0 w 33"/>
                  <a:gd name="T23" fmla="*/ 0 h 33"/>
                  <a:gd name="T24" fmla="*/ 0 w 33"/>
                  <a:gd name="T25" fmla="*/ 0 h 33"/>
                  <a:gd name="T26" fmla="*/ 0 w 33"/>
                  <a:gd name="T27" fmla="*/ 0 h 33"/>
                  <a:gd name="T28" fmla="*/ 0 w 33"/>
                  <a:gd name="T29" fmla="*/ 0 h 33"/>
                  <a:gd name="T30" fmla="*/ 0 w 33"/>
                  <a:gd name="T31" fmla="*/ 0 h 33"/>
                  <a:gd name="T32" fmla="*/ 0 w 33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2" y="32"/>
                    </a:moveTo>
                    <a:lnTo>
                      <a:pt x="18" y="33"/>
                    </a:lnTo>
                    <a:lnTo>
                      <a:pt x="25" y="32"/>
                    </a:lnTo>
                    <a:lnTo>
                      <a:pt x="29" y="27"/>
                    </a:lnTo>
                    <a:lnTo>
                      <a:pt x="33" y="21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1" y="1"/>
                    </a:lnTo>
                    <a:lnTo>
                      <a:pt x="15" y="0"/>
                    </a:lnTo>
                    <a:lnTo>
                      <a:pt x="8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0329" name="Freeform 132"/>
              <p:cNvSpPr/>
              <p:nvPr/>
            </p:nvSpPr>
            <p:spPr bwMode="auto">
              <a:xfrm>
                <a:off x="4680" y="4230"/>
                <a:ext cx="188" cy="72"/>
              </a:xfrm>
              <a:custGeom>
                <a:avLst/>
                <a:gdLst>
                  <a:gd name="T0" fmla="*/ 1 w 376"/>
                  <a:gd name="T1" fmla="*/ 1 h 144"/>
                  <a:gd name="T2" fmla="*/ 1 w 376"/>
                  <a:gd name="T3" fmla="*/ 1 h 144"/>
                  <a:gd name="T4" fmla="*/ 1 w 376"/>
                  <a:gd name="T5" fmla="*/ 1 h 144"/>
                  <a:gd name="T6" fmla="*/ 1 w 376"/>
                  <a:gd name="T7" fmla="*/ 1 h 144"/>
                  <a:gd name="T8" fmla="*/ 1 w 376"/>
                  <a:gd name="T9" fmla="*/ 1 h 144"/>
                  <a:gd name="T10" fmla="*/ 1 w 376"/>
                  <a:gd name="T11" fmla="*/ 1 h 144"/>
                  <a:gd name="T12" fmla="*/ 1 w 376"/>
                  <a:gd name="T13" fmla="*/ 1 h 144"/>
                  <a:gd name="T14" fmla="*/ 1 w 376"/>
                  <a:gd name="T15" fmla="*/ 1 h 144"/>
                  <a:gd name="T16" fmla="*/ 1 w 376"/>
                  <a:gd name="T17" fmla="*/ 1 h 144"/>
                  <a:gd name="T18" fmla="*/ 1 w 376"/>
                  <a:gd name="T19" fmla="*/ 1 h 144"/>
                  <a:gd name="T20" fmla="*/ 1 w 376"/>
                  <a:gd name="T21" fmla="*/ 1 h 144"/>
                  <a:gd name="T22" fmla="*/ 1 w 376"/>
                  <a:gd name="T23" fmla="*/ 1 h 144"/>
                  <a:gd name="T24" fmla="*/ 1 w 376"/>
                  <a:gd name="T25" fmla="*/ 1 h 144"/>
                  <a:gd name="T26" fmla="*/ 1 w 376"/>
                  <a:gd name="T27" fmla="*/ 1 h 144"/>
                  <a:gd name="T28" fmla="*/ 1 w 376"/>
                  <a:gd name="T29" fmla="*/ 1 h 144"/>
                  <a:gd name="T30" fmla="*/ 1 w 376"/>
                  <a:gd name="T31" fmla="*/ 1 h 144"/>
                  <a:gd name="T32" fmla="*/ 1 w 376"/>
                  <a:gd name="T33" fmla="*/ 1 h 144"/>
                  <a:gd name="T34" fmla="*/ 1 w 376"/>
                  <a:gd name="T35" fmla="*/ 1 h 144"/>
                  <a:gd name="T36" fmla="*/ 1 w 376"/>
                  <a:gd name="T37" fmla="*/ 1 h 144"/>
                  <a:gd name="T38" fmla="*/ 1 w 376"/>
                  <a:gd name="T39" fmla="*/ 0 h 144"/>
                  <a:gd name="T40" fmla="*/ 1 w 376"/>
                  <a:gd name="T41" fmla="*/ 1 h 144"/>
                  <a:gd name="T42" fmla="*/ 1 w 376"/>
                  <a:gd name="T43" fmla="*/ 1 h 144"/>
                  <a:gd name="T44" fmla="*/ 1 w 376"/>
                  <a:gd name="T45" fmla="*/ 1 h 144"/>
                  <a:gd name="T46" fmla="*/ 1 w 376"/>
                  <a:gd name="T47" fmla="*/ 1 h 144"/>
                  <a:gd name="T48" fmla="*/ 0 w 376"/>
                  <a:gd name="T49" fmla="*/ 1 h 144"/>
                  <a:gd name="T50" fmla="*/ 1 w 376"/>
                  <a:gd name="T51" fmla="*/ 1 h 144"/>
                  <a:gd name="T52" fmla="*/ 1 w 376"/>
                  <a:gd name="T53" fmla="*/ 1 h 144"/>
                  <a:gd name="T54" fmla="*/ 1 w 376"/>
                  <a:gd name="T55" fmla="*/ 1 h 144"/>
                  <a:gd name="T56" fmla="*/ 1 w 376"/>
                  <a:gd name="T57" fmla="*/ 1 h 144"/>
                  <a:gd name="T58" fmla="*/ 1 w 376"/>
                  <a:gd name="T59" fmla="*/ 1 h 144"/>
                  <a:gd name="T60" fmla="*/ 1 w 376"/>
                  <a:gd name="T61" fmla="*/ 1 h 144"/>
                  <a:gd name="T62" fmla="*/ 1 w 376"/>
                  <a:gd name="T63" fmla="*/ 1 h 144"/>
                  <a:gd name="T64" fmla="*/ 1 w 376"/>
                  <a:gd name="T65" fmla="*/ 1 h 144"/>
                  <a:gd name="T66" fmla="*/ 1 w 376"/>
                  <a:gd name="T67" fmla="*/ 1 h 144"/>
                  <a:gd name="T68" fmla="*/ 1 w 376"/>
                  <a:gd name="T69" fmla="*/ 1 h 144"/>
                  <a:gd name="T70" fmla="*/ 1 w 376"/>
                  <a:gd name="T71" fmla="*/ 1 h 144"/>
                  <a:gd name="T72" fmla="*/ 1 w 376"/>
                  <a:gd name="T73" fmla="*/ 1 h 144"/>
                  <a:gd name="T74" fmla="*/ 1 w 376"/>
                  <a:gd name="T75" fmla="*/ 1 h 144"/>
                  <a:gd name="T76" fmla="*/ 1 w 376"/>
                  <a:gd name="T77" fmla="*/ 1 h 144"/>
                  <a:gd name="T78" fmla="*/ 1 w 376"/>
                  <a:gd name="T79" fmla="*/ 1 h 144"/>
                  <a:gd name="T80" fmla="*/ 1 w 376"/>
                  <a:gd name="T81" fmla="*/ 1 h 144"/>
                  <a:gd name="T82" fmla="*/ 1 w 376"/>
                  <a:gd name="T83" fmla="*/ 1 h 144"/>
                  <a:gd name="T84" fmla="*/ 1 w 376"/>
                  <a:gd name="T85" fmla="*/ 1 h 144"/>
                  <a:gd name="T86" fmla="*/ 1 w 376"/>
                  <a:gd name="T87" fmla="*/ 1 h 144"/>
                  <a:gd name="T88" fmla="*/ 1 w 376"/>
                  <a:gd name="T89" fmla="*/ 1 h 144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376" h="144">
                    <a:moveTo>
                      <a:pt x="340" y="144"/>
                    </a:moveTo>
                    <a:lnTo>
                      <a:pt x="344" y="141"/>
                    </a:lnTo>
                    <a:lnTo>
                      <a:pt x="349" y="137"/>
                    </a:lnTo>
                    <a:lnTo>
                      <a:pt x="353" y="134"/>
                    </a:lnTo>
                    <a:lnTo>
                      <a:pt x="358" y="130"/>
                    </a:lnTo>
                    <a:lnTo>
                      <a:pt x="363" y="127"/>
                    </a:lnTo>
                    <a:lnTo>
                      <a:pt x="367" y="122"/>
                    </a:lnTo>
                    <a:lnTo>
                      <a:pt x="372" y="119"/>
                    </a:lnTo>
                    <a:lnTo>
                      <a:pt x="376" y="114"/>
                    </a:lnTo>
                    <a:lnTo>
                      <a:pt x="358" y="95"/>
                    </a:lnTo>
                    <a:lnTo>
                      <a:pt x="337" y="76"/>
                    </a:lnTo>
                    <a:lnTo>
                      <a:pt x="314" y="60"/>
                    </a:lnTo>
                    <a:lnTo>
                      <a:pt x="291" y="46"/>
                    </a:lnTo>
                    <a:lnTo>
                      <a:pt x="266" y="34"/>
                    </a:lnTo>
                    <a:lnTo>
                      <a:pt x="239" y="23"/>
                    </a:lnTo>
                    <a:lnTo>
                      <a:pt x="213" y="15"/>
                    </a:lnTo>
                    <a:lnTo>
                      <a:pt x="186" y="9"/>
                    </a:lnTo>
                    <a:lnTo>
                      <a:pt x="160" y="5"/>
                    </a:lnTo>
                    <a:lnTo>
                      <a:pt x="133" y="1"/>
                    </a:lnTo>
                    <a:lnTo>
                      <a:pt x="108" y="0"/>
                    </a:lnTo>
                    <a:lnTo>
                      <a:pt x="83" y="1"/>
                    </a:lnTo>
                    <a:lnTo>
                      <a:pt x="60" y="4"/>
                    </a:lnTo>
                    <a:lnTo>
                      <a:pt x="38" y="7"/>
                    </a:lnTo>
                    <a:lnTo>
                      <a:pt x="17" y="13"/>
                    </a:lnTo>
                    <a:lnTo>
                      <a:pt x="0" y="20"/>
                    </a:lnTo>
                    <a:lnTo>
                      <a:pt x="4" y="32"/>
                    </a:lnTo>
                    <a:lnTo>
                      <a:pt x="9" y="45"/>
                    </a:lnTo>
                    <a:lnTo>
                      <a:pt x="15" y="58"/>
                    </a:lnTo>
                    <a:lnTo>
                      <a:pt x="21" y="69"/>
                    </a:lnTo>
                    <a:lnTo>
                      <a:pt x="40" y="60"/>
                    </a:lnTo>
                    <a:lnTo>
                      <a:pt x="61" y="54"/>
                    </a:lnTo>
                    <a:lnTo>
                      <a:pt x="83" y="50"/>
                    </a:lnTo>
                    <a:lnTo>
                      <a:pt x="106" y="47"/>
                    </a:lnTo>
                    <a:lnTo>
                      <a:pt x="128" y="47"/>
                    </a:lnTo>
                    <a:lnTo>
                      <a:pt x="151" y="49"/>
                    </a:lnTo>
                    <a:lnTo>
                      <a:pt x="174" y="52"/>
                    </a:lnTo>
                    <a:lnTo>
                      <a:pt x="197" y="58"/>
                    </a:lnTo>
                    <a:lnTo>
                      <a:pt x="219" y="65"/>
                    </a:lnTo>
                    <a:lnTo>
                      <a:pt x="241" y="73"/>
                    </a:lnTo>
                    <a:lnTo>
                      <a:pt x="261" y="82"/>
                    </a:lnTo>
                    <a:lnTo>
                      <a:pt x="280" y="92"/>
                    </a:lnTo>
                    <a:lnTo>
                      <a:pt x="298" y="104"/>
                    </a:lnTo>
                    <a:lnTo>
                      <a:pt x="314" y="117"/>
                    </a:lnTo>
                    <a:lnTo>
                      <a:pt x="328" y="130"/>
                    </a:lnTo>
                    <a:lnTo>
                      <a:pt x="340" y="144"/>
                    </a:lnTo>
                    <a:close/>
                  </a:path>
                </a:pathLst>
              </a:custGeom>
              <a:solidFill>
                <a:srgbClr val="D100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0330" name="Freeform 133"/>
              <p:cNvSpPr/>
              <p:nvPr/>
            </p:nvSpPr>
            <p:spPr bwMode="auto">
              <a:xfrm>
                <a:off x="3482" y="4271"/>
                <a:ext cx="1433" cy="69"/>
              </a:xfrm>
              <a:custGeom>
                <a:avLst/>
                <a:gdLst>
                  <a:gd name="T0" fmla="*/ 0 w 2868"/>
                  <a:gd name="T1" fmla="*/ 1 h 137"/>
                  <a:gd name="T2" fmla="*/ 0 w 2868"/>
                  <a:gd name="T3" fmla="*/ 0 h 137"/>
                  <a:gd name="T4" fmla="*/ 0 w 2868"/>
                  <a:gd name="T5" fmla="*/ 0 h 137"/>
                  <a:gd name="T6" fmla="*/ 0 w 2868"/>
                  <a:gd name="T7" fmla="*/ 1 h 137"/>
                  <a:gd name="T8" fmla="*/ 0 w 2868"/>
                  <a:gd name="T9" fmla="*/ 1 h 1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868" h="137">
                    <a:moveTo>
                      <a:pt x="2868" y="134"/>
                    </a:moveTo>
                    <a:lnTo>
                      <a:pt x="2868" y="0"/>
                    </a:lnTo>
                    <a:lnTo>
                      <a:pt x="0" y="0"/>
                    </a:lnTo>
                    <a:lnTo>
                      <a:pt x="7" y="137"/>
                    </a:lnTo>
                    <a:lnTo>
                      <a:pt x="2868" y="134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0331" name="Freeform 134"/>
              <p:cNvSpPr/>
              <p:nvPr/>
            </p:nvSpPr>
            <p:spPr bwMode="auto">
              <a:xfrm>
                <a:off x="3452" y="4178"/>
                <a:ext cx="202" cy="140"/>
              </a:xfrm>
              <a:custGeom>
                <a:avLst/>
                <a:gdLst>
                  <a:gd name="T0" fmla="*/ 1 w 404"/>
                  <a:gd name="T1" fmla="*/ 0 h 281"/>
                  <a:gd name="T2" fmla="*/ 1 w 404"/>
                  <a:gd name="T3" fmla="*/ 0 h 281"/>
                  <a:gd name="T4" fmla="*/ 1 w 404"/>
                  <a:gd name="T5" fmla="*/ 0 h 281"/>
                  <a:gd name="T6" fmla="*/ 1 w 404"/>
                  <a:gd name="T7" fmla="*/ 0 h 281"/>
                  <a:gd name="T8" fmla="*/ 1 w 404"/>
                  <a:gd name="T9" fmla="*/ 0 h 281"/>
                  <a:gd name="T10" fmla="*/ 1 w 404"/>
                  <a:gd name="T11" fmla="*/ 0 h 281"/>
                  <a:gd name="T12" fmla="*/ 1 w 404"/>
                  <a:gd name="T13" fmla="*/ 0 h 281"/>
                  <a:gd name="T14" fmla="*/ 1 w 404"/>
                  <a:gd name="T15" fmla="*/ 0 h 281"/>
                  <a:gd name="T16" fmla="*/ 1 w 404"/>
                  <a:gd name="T17" fmla="*/ 0 h 281"/>
                  <a:gd name="T18" fmla="*/ 1 w 404"/>
                  <a:gd name="T19" fmla="*/ 0 h 281"/>
                  <a:gd name="T20" fmla="*/ 1 w 404"/>
                  <a:gd name="T21" fmla="*/ 0 h 281"/>
                  <a:gd name="T22" fmla="*/ 1 w 404"/>
                  <a:gd name="T23" fmla="*/ 0 h 281"/>
                  <a:gd name="T24" fmla="*/ 1 w 404"/>
                  <a:gd name="T25" fmla="*/ 0 h 281"/>
                  <a:gd name="T26" fmla="*/ 1 w 404"/>
                  <a:gd name="T27" fmla="*/ 0 h 281"/>
                  <a:gd name="T28" fmla="*/ 1 w 404"/>
                  <a:gd name="T29" fmla="*/ 0 h 281"/>
                  <a:gd name="T30" fmla="*/ 1 w 404"/>
                  <a:gd name="T31" fmla="*/ 0 h 281"/>
                  <a:gd name="T32" fmla="*/ 1 w 404"/>
                  <a:gd name="T33" fmla="*/ 0 h 281"/>
                  <a:gd name="T34" fmla="*/ 1 w 404"/>
                  <a:gd name="T35" fmla="*/ 0 h 281"/>
                  <a:gd name="T36" fmla="*/ 1 w 404"/>
                  <a:gd name="T37" fmla="*/ 0 h 281"/>
                  <a:gd name="T38" fmla="*/ 1 w 404"/>
                  <a:gd name="T39" fmla="*/ 0 h 281"/>
                  <a:gd name="T40" fmla="*/ 1 w 404"/>
                  <a:gd name="T41" fmla="*/ 0 h 281"/>
                  <a:gd name="T42" fmla="*/ 1 w 404"/>
                  <a:gd name="T43" fmla="*/ 0 h 281"/>
                  <a:gd name="T44" fmla="*/ 1 w 404"/>
                  <a:gd name="T45" fmla="*/ 0 h 281"/>
                  <a:gd name="T46" fmla="*/ 1 w 404"/>
                  <a:gd name="T47" fmla="*/ 0 h 281"/>
                  <a:gd name="T48" fmla="*/ 1 w 404"/>
                  <a:gd name="T49" fmla="*/ 0 h 281"/>
                  <a:gd name="T50" fmla="*/ 1 w 404"/>
                  <a:gd name="T51" fmla="*/ 0 h 281"/>
                  <a:gd name="T52" fmla="*/ 1 w 404"/>
                  <a:gd name="T53" fmla="*/ 0 h 281"/>
                  <a:gd name="T54" fmla="*/ 1 w 404"/>
                  <a:gd name="T55" fmla="*/ 0 h 281"/>
                  <a:gd name="T56" fmla="*/ 1 w 404"/>
                  <a:gd name="T57" fmla="*/ 0 h 281"/>
                  <a:gd name="T58" fmla="*/ 1 w 404"/>
                  <a:gd name="T59" fmla="*/ 0 h 281"/>
                  <a:gd name="T60" fmla="*/ 1 w 404"/>
                  <a:gd name="T61" fmla="*/ 0 h 281"/>
                  <a:gd name="T62" fmla="*/ 1 w 404"/>
                  <a:gd name="T63" fmla="*/ 0 h 281"/>
                  <a:gd name="T64" fmla="*/ 1 w 404"/>
                  <a:gd name="T65" fmla="*/ 0 h 281"/>
                  <a:gd name="T66" fmla="*/ 1 w 404"/>
                  <a:gd name="T67" fmla="*/ 0 h 281"/>
                  <a:gd name="T68" fmla="*/ 1 w 404"/>
                  <a:gd name="T69" fmla="*/ 0 h 281"/>
                  <a:gd name="T70" fmla="*/ 1 w 404"/>
                  <a:gd name="T71" fmla="*/ 0 h 281"/>
                  <a:gd name="T72" fmla="*/ 1 w 404"/>
                  <a:gd name="T73" fmla="*/ 0 h 281"/>
                  <a:gd name="T74" fmla="*/ 1 w 404"/>
                  <a:gd name="T75" fmla="*/ 0 h 281"/>
                  <a:gd name="T76" fmla="*/ 1 w 404"/>
                  <a:gd name="T77" fmla="*/ 0 h 281"/>
                  <a:gd name="T78" fmla="*/ 1 w 404"/>
                  <a:gd name="T79" fmla="*/ 0 h 281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4" h="281">
                    <a:moveTo>
                      <a:pt x="339" y="270"/>
                    </a:moveTo>
                    <a:lnTo>
                      <a:pt x="323" y="270"/>
                    </a:lnTo>
                    <a:lnTo>
                      <a:pt x="306" y="271"/>
                    </a:lnTo>
                    <a:lnTo>
                      <a:pt x="290" y="271"/>
                    </a:lnTo>
                    <a:lnTo>
                      <a:pt x="274" y="271"/>
                    </a:lnTo>
                    <a:lnTo>
                      <a:pt x="258" y="273"/>
                    </a:lnTo>
                    <a:lnTo>
                      <a:pt x="241" y="273"/>
                    </a:lnTo>
                    <a:lnTo>
                      <a:pt x="225" y="274"/>
                    </a:lnTo>
                    <a:lnTo>
                      <a:pt x="209" y="274"/>
                    </a:lnTo>
                    <a:lnTo>
                      <a:pt x="194" y="275"/>
                    </a:lnTo>
                    <a:lnTo>
                      <a:pt x="178" y="276"/>
                    </a:lnTo>
                    <a:lnTo>
                      <a:pt x="163" y="276"/>
                    </a:lnTo>
                    <a:lnTo>
                      <a:pt x="148" y="277"/>
                    </a:lnTo>
                    <a:lnTo>
                      <a:pt x="133" y="278"/>
                    </a:lnTo>
                    <a:lnTo>
                      <a:pt x="118" y="279"/>
                    </a:lnTo>
                    <a:lnTo>
                      <a:pt x="103" y="279"/>
                    </a:lnTo>
                    <a:lnTo>
                      <a:pt x="89" y="281"/>
                    </a:lnTo>
                    <a:lnTo>
                      <a:pt x="86" y="258"/>
                    </a:lnTo>
                    <a:lnTo>
                      <a:pt x="80" y="233"/>
                    </a:lnTo>
                    <a:lnTo>
                      <a:pt x="72" y="209"/>
                    </a:lnTo>
                    <a:lnTo>
                      <a:pt x="62" y="185"/>
                    </a:lnTo>
                    <a:lnTo>
                      <a:pt x="49" y="163"/>
                    </a:lnTo>
                    <a:lnTo>
                      <a:pt x="34" y="142"/>
                    </a:lnTo>
                    <a:lnTo>
                      <a:pt x="18" y="125"/>
                    </a:lnTo>
                    <a:lnTo>
                      <a:pt x="0" y="112"/>
                    </a:lnTo>
                    <a:lnTo>
                      <a:pt x="20" y="118"/>
                    </a:lnTo>
                    <a:lnTo>
                      <a:pt x="40" y="127"/>
                    </a:lnTo>
                    <a:lnTo>
                      <a:pt x="57" y="139"/>
                    </a:lnTo>
                    <a:lnTo>
                      <a:pt x="73" y="155"/>
                    </a:lnTo>
                    <a:lnTo>
                      <a:pt x="89" y="173"/>
                    </a:lnTo>
                    <a:lnTo>
                      <a:pt x="103" y="196"/>
                    </a:lnTo>
                    <a:lnTo>
                      <a:pt x="118" y="223"/>
                    </a:lnTo>
                    <a:lnTo>
                      <a:pt x="133" y="254"/>
                    </a:lnTo>
                    <a:lnTo>
                      <a:pt x="140" y="223"/>
                    </a:lnTo>
                    <a:lnTo>
                      <a:pt x="142" y="188"/>
                    </a:lnTo>
                    <a:lnTo>
                      <a:pt x="142" y="153"/>
                    </a:lnTo>
                    <a:lnTo>
                      <a:pt x="139" y="116"/>
                    </a:lnTo>
                    <a:lnTo>
                      <a:pt x="133" y="81"/>
                    </a:lnTo>
                    <a:lnTo>
                      <a:pt x="125" y="50"/>
                    </a:lnTo>
                    <a:lnTo>
                      <a:pt x="115" y="23"/>
                    </a:lnTo>
                    <a:lnTo>
                      <a:pt x="102" y="5"/>
                    </a:lnTo>
                    <a:lnTo>
                      <a:pt x="121" y="18"/>
                    </a:lnTo>
                    <a:lnTo>
                      <a:pt x="140" y="34"/>
                    </a:lnTo>
                    <a:lnTo>
                      <a:pt x="157" y="53"/>
                    </a:lnTo>
                    <a:lnTo>
                      <a:pt x="174" y="78"/>
                    </a:lnTo>
                    <a:lnTo>
                      <a:pt x="188" y="106"/>
                    </a:lnTo>
                    <a:lnTo>
                      <a:pt x="201" y="141"/>
                    </a:lnTo>
                    <a:lnTo>
                      <a:pt x="212" y="183"/>
                    </a:lnTo>
                    <a:lnTo>
                      <a:pt x="218" y="231"/>
                    </a:lnTo>
                    <a:lnTo>
                      <a:pt x="229" y="208"/>
                    </a:lnTo>
                    <a:lnTo>
                      <a:pt x="237" y="183"/>
                    </a:lnTo>
                    <a:lnTo>
                      <a:pt x="243" y="154"/>
                    </a:lnTo>
                    <a:lnTo>
                      <a:pt x="245" y="124"/>
                    </a:lnTo>
                    <a:lnTo>
                      <a:pt x="245" y="93"/>
                    </a:lnTo>
                    <a:lnTo>
                      <a:pt x="241" y="62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0" y="30"/>
                    </a:lnTo>
                    <a:lnTo>
                      <a:pt x="255" y="57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8" y="128"/>
                    </a:lnTo>
                    <a:lnTo>
                      <a:pt x="294" y="151"/>
                    </a:lnTo>
                    <a:lnTo>
                      <a:pt x="298" y="173"/>
                    </a:lnTo>
                    <a:lnTo>
                      <a:pt x="299" y="195"/>
                    </a:lnTo>
                    <a:lnTo>
                      <a:pt x="312" y="173"/>
                    </a:lnTo>
                    <a:lnTo>
                      <a:pt x="326" y="148"/>
                    </a:lnTo>
                    <a:lnTo>
                      <a:pt x="340" y="121"/>
                    </a:lnTo>
                    <a:lnTo>
                      <a:pt x="354" y="94"/>
                    </a:lnTo>
                    <a:lnTo>
                      <a:pt x="366" y="67"/>
                    </a:lnTo>
                    <a:lnTo>
                      <a:pt x="375" y="42"/>
                    </a:lnTo>
                    <a:lnTo>
                      <a:pt x="382" y="20"/>
                    </a:lnTo>
                    <a:lnTo>
                      <a:pt x="384" y="3"/>
                    </a:lnTo>
                    <a:lnTo>
                      <a:pt x="392" y="27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4" y="112"/>
                    </a:lnTo>
                    <a:lnTo>
                      <a:pt x="398" y="146"/>
                    </a:lnTo>
                    <a:lnTo>
                      <a:pt x="388" y="184"/>
                    </a:lnTo>
                    <a:lnTo>
                      <a:pt x="368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0332" name="Freeform 135"/>
              <p:cNvSpPr/>
              <p:nvPr/>
            </p:nvSpPr>
            <p:spPr bwMode="auto">
              <a:xfrm>
                <a:off x="4880" y="4200"/>
                <a:ext cx="51" cy="71"/>
              </a:xfrm>
              <a:custGeom>
                <a:avLst/>
                <a:gdLst>
                  <a:gd name="T0" fmla="*/ 1 w 102"/>
                  <a:gd name="T1" fmla="*/ 1 h 142"/>
                  <a:gd name="T2" fmla="*/ 0 w 102"/>
                  <a:gd name="T3" fmla="*/ 1 h 142"/>
                  <a:gd name="T4" fmla="*/ 1 w 102"/>
                  <a:gd name="T5" fmla="*/ 1 h 142"/>
                  <a:gd name="T6" fmla="*/ 1 w 102"/>
                  <a:gd name="T7" fmla="*/ 1 h 142"/>
                  <a:gd name="T8" fmla="*/ 1 w 102"/>
                  <a:gd name="T9" fmla="*/ 1 h 142"/>
                  <a:gd name="T10" fmla="*/ 1 w 102"/>
                  <a:gd name="T11" fmla="*/ 1 h 142"/>
                  <a:gd name="T12" fmla="*/ 1 w 102"/>
                  <a:gd name="T13" fmla="*/ 1 h 142"/>
                  <a:gd name="T14" fmla="*/ 1 w 102"/>
                  <a:gd name="T15" fmla="*/ 1 h 142"/>
                  <a:gd name="T16" fmla="*/ 1 w 102"/>
                  <a:gd name="T17" fmla="*/ 1 h 142"/>
                  <a:gd name="T18" fmla="*/ 1 w 102"/>
                  <a:gd name="T19" fmla="*/ 0 h 142"/>
                  <a:gd name="T20" fmla="*/ 1 w 102"/>
                  <a:gd name="T21" fmla="*/ 1 h 142"/>
                  <a:gd name="T22" fmla="*/ 1 w 102"/>
                  <a:gd name="T23" fmla="*/ 1 h 142"/>
                  <a:gd name="T24" fmla="*/ 1 w 102"/>
                  <a:gd name="T25" fmla="*/ 1 h 142"/>
                  <a:gd name="T26" fmla="*/ 1 w 102"/>
                  <a:gd name="T27" fmla="*/ 1 h 14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2" h="142">
                    <a:moveTo>
                      <a:pt x="71" y="142"/>
                    </a:moveTo>
                    <a:lnTo>
                      <a:pt x="0" y="142"/>
                    </a:lnTo>
                    <a:lnTo>
                      <a:pt x="6" y="123"/>
                    </a:lnTo>
                    <a:lnTo>
                      <a:pt x="16" y="102"/>
                    </a:lnTo>
                    <a:lnTo>
                      <a:pt x="27" y="82"/>
                    </a:lnTo>
                    <a:lnTo>
                      <a:pt x="41" y="61"/>
                    </a:lnTo>
                    <a:lnTo>
                      <a:pt x="56" y="43"/>
                    </a:lnTo>
                    <a:lnTo>
                      <a:pt x="71" y="26"/>
                    </a:lnTo>
                    <a:lnTo>
                      <a:pt x="87" y="12"/>
                    </a:lnTo>
                    <a:lnTo>
                      <a:pt x="102" y="0"/>
                    </a:lnTo>
                    <a:lnTo>
                      <a:pt x="84" y="41"/>
                    </a:lnTo>
                    <a:lnTo>
                      <a:pt x="74" y="78"/>
                    </a:lnTo>
                    <a:lnTo>
                      <a:pt x="71" y="112"/>
                    </a:lnTo>
                    <a:lnTo>
                      <a:pt x="71" y="14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0333" name="Freeform 136"/>
              <p:cNvSpPr/>
              <p:nvPr/>
            </p:nvSpPr>
            <p:spPr bwMode="auto">
              <a:xfrm>
                <a:off x="3666" y="4127"/>
                <a:ext cx="558" cy="206"/>
              </a:xfrm>
              <a:custGeom>
                <a:avLst/>
                <a:gdLst>
                  <a:gd name="T0" fmla="*/ 0 w 1117"/>
                  <a:gd name="T1" fmla="*/ 1 h 412"/>
                  <a:gd name="T2" fmla="*/ 0 w 1117"/>
                  <a:gd name="T3" fmla="*/ 1 h 412"/>
                  <a:gd name="T4" fmla="*/ 0 w 1117"/>
                  <a:gd name="T5" fmla="*/ 1 h 412"/>
                  <a:gd name="T6" fmla="*/ 0 w 1117"/>
                  <a:gd name="T7" fmla="*/ 1 h 412"/>
                  <a:gd name="T8" fmla="*/ 0 w 1117"/>
                  <a:gd name="T9" fmla="*/ 1 h 412"/>
                  <a:gd name="T10" fmla="*/ 0 w 1117"/>
                  <a:gd name="T11" fmla="*/ 1 h 412"/>
                  <a:gd name="T12" fmla="*/ 0 w 1117"/>
                  <a:gd name="T13" fmla="*/ 1 h 412"/>
                  <a:gd name="T14" fmla="*/ 0 w 1117"/>
                  <a:gd name="T15" fmla="*/ 1 h 412"/>
                  <a:gd name="T16" fmla="*/ 0 w 1117"/>
                  <a:gd name="T17" fmla="*/ 1 h 412"/>
                  <a:gd name="T18" fmla="*/ 0 w 1117"/>
                  <a:gd name="T19" fmla="*/ 1 h 412"/>
                  <a:gd name="T20" fmla="*/ 0 w 1117"/>
                  <a:gd name="T21" fmla="*/ 1 h 412"/>
                  <a:gd name="T22" fmla="*/ 0 w 1117"/>
                  <a:gd name="T23" fmla="*/ 1 h 412"/>
                  <a:gd name="T24" fmla="*/ 0 w 1117"/>
                  <a:gd name="T25" fmla="*/ 1 h 412"/>
                  <a:gd name="T26" fmla="*/ 0 w 1117"/>
                  <a:gd name="T27" fmla="*/ 1 h 412"/>
                  <a:gd name="T28" fmla="*/ 0 w 1117"/>
                  <a:gd name="T29" fmla="*/ 1 h 412"/>
                  <a:gd name="T30" fmla="*/ 0 w 1117"/>
                  <a:gd name="T31" fmla="*/ 1 h 412"/>
                  <a:gd name="T32" fmla="*/ 0 w 1117"/>
                  <a:gd name="T33" fmla="*/ 1 h 412"/>
                  <a:gd name="T34" fmla="*/ 0 w 1117"/>
                  <a:gd name="T35" fmla="*/ 1 h 412"/>
                  <a:gd name="T36" fmla="*/ 0 w 1117"/>
                  <a:gd name="T37" fmla="*/ 1 h 412"/>
                  <a:gd name="T38" fmla="*/ 0 w 1117"/>
                  <a:gd name="T39" fmla="*/ 1 h 412"/>
                  <a:gd name="T40" fmla="*/ 0 w 1117"/>
                  <a:gd name="T41" fmla="*/ 1 h 412"/>
                  <a:gd name="T42" fmla="*/ 0 w 1117"/>
                  <a:gd name="T43" fmla="*/ 1 h 412"/>
                  <a:gd name="T44" fmla="*/ 0 w 1117"/>
                  <a:gd name="T45" fmla="*/ 1 h 412"/>
                  <a:gd name="T46" fmla="*/ 0 w 1117"/>
                  <a:gd name="T47" fmla="*/ 1 h 412"/>
                  <a:gd name="T48" fmla="*/ 0 w 1117"/>
                  <a:gd name="T49" fmla="*/ 1 h 412"/>
                  <a:gd name="T50" fmla="*/ 0 w 1117"/>
                  <a:gd name="T51" fmla="*/ 1 h 412"/>
                  <a:gd name="T52" fmla="*/ 0 w 1117"/>
                  <a:gd name="T53" fmla="*/ 1 h 412"/>
                  <a:gd name="T54" fmla="*/ 0 w 1117"/>
                  <a:gd name="T55" fmla="*/ 1 h 412"/>
                  <a:gd name="T56" fmla="*/ 0 w 1117"/>
                  <a:gd name="T57" fmla="*/ 1 h 412"/>
                  <a:gd name="T58" fmla="*/ 0 w 1117"/>
                  <a:gd name="T59" fmla="*/ 1 h 412"/>
                  <a:gd name="T60" fmla="*/ 0 w 1117"/>
                  <a:gd name="T61" fmla="*/ 1 h 412"/>
                  <a:gd name="T62" fmla="*/ 0 w 1117"/>
                  <a:gd name="T63" fmla="*/ 1 h 412"/>
                  <a:gd name="T64" fmla="*/ 0 w 1117"/>
                  <a:gd name="T65" fmla="*/ 0 h 412"/>
                  <a:gd name="T66" fmla="*/ 0 w 1117"/>
                  <a:gd name="T67" fmla="*/ 1 h 412"/>
                  <a:gd name="T68" fmla="*/ 0 w 1117"/>
                  <a:gd name="T69" fmla="*/ 1 h 412"/>
                  <a:gd name="T70" fmla="*/ 0 w 1117"/>
                  <a:gd name="T71" fmla="*/ 1 h 412"/>
                  <a:gd name="T72" fmla="*/ 0 w 1117"/>
                  <a:gd name="T73" fmla="*/ 1 h 412"/>
                  <a:gd name="T74" fmla="*/ 0 w 1117"/>
                  <a:gd name="T75" fmla="*/ 1 h 412"/>
                  <a:gd name="T76" fmla="*/ 0 w 1117"/>
                  <a:gd name="T77" fmla="*/ 1 h 412"/>
                  <a:gd name="T78" fmla="*/ 0 w 1117"/>
                  <a:gd name="T79" fmla="*/ 1 h 412"/>
                  <a:gd name="T80" fmla="*/ 0 w 1117"/>
                  <a:gd name="T81" fmla="*/ 1 h 412"/>
                  <a:gd name="T82" fmla="*/ 0 w 1117"/>
                  <a:gd name="T83" fmla="*/ 1 h 412"/>
                  <a:gd name="T84" fmla="*/ 0 w 1117"/>
                  <a:gd name="T85" fmla="*/ 1 h 412"/>
                  <a:gd name="T86" fmla="*/ 0 w 1117"/>
                  <a:gd name="T87" fmla="*/ 1 h 412"/>
                  <a:gd name="T88" fmla="*/ 0 w 1117"/>
                  <a:gd name="T89" fmla="*/ 1 h 412"/>
                  <a:gd name="T90" fmla="*/ 0 w 1117"/>
                  <a:gd name="T91" fmla="*/ 1 h 412"/>
                  <a:gd name="T92" fmla="*/ 0 w 1117"/>
                  <a:gd name="T93" fmla="*/ 1 h 412"/>
                  <a:gd name="T94" fmla="*/ 0 w 1117"/>
                  <a:gd name="T95" fmla="*/ 1 h 412"/>
                  <a:gd name="T96" fmla="*/ 0 w 1117"/>
                  <a:gd name="T97" fmla="*/ 1 h 412"/>
                  <a:gd name="T98" fmla="*/ 0 w 1117"/>
                  <a:gd name="T99" fmla="*/ 1 h 412"/>
                  <a:gd name="T100" fmla="*/ 0 w 1117"/>
                  <a:gd name="T101" fmla="*/ 1 h 412"/>
                  <a:gd name="T102" fmla="*/ 0 w 1117"/>
                  <a:gd name="T103" fmla="*/ 1 h 412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1117" h="412">
                    <a:moveTo>
                      <a:pt x="1093" y="212"/>
                    </a:moveTo>
                    <a:lnTo>
                      <a:pt x="1073" y="229"/>
                    </a:lnTo>
                    <a:lnTo>
                      <a:pt x="1052" y="248"/>
                    </a:lnTo>
                    <a:lnTo>
                      <a:pt x="1032" y="265"/>
                    </a:lnTo>
                    <a:lnTo>
                      <a:pt x="1011" y="284"/>
                    </a:lnTo>
                    <a:lnTo>
                      <a:pt x="990" y="301"/>
                    </a:lnTo>
                    <a:lnTo>
                      <a:pt x="971" y="317"/>
                    </a:lnTo>
                    <a:lnTo>
                      <a:pt x="951" y="334"/>
                    </a:lnTo>
                    <a:lnTo>
                      <a:pt x="934" y="349"/>
                    </a:lnTo>
                    <a:lnTo>
                      <a:pt x="917" y="363"/>
                    </a:lnTo>
                    <a:lnTo>
                      <a:pt x="900" y="376"/>
                    </a:lnTo>
                    <a:lnTo>
                      <a:pt x="888" y="387"/>
                    </a:lnTo>
                    <a:lnTo>
                      <a:pt x="876" y="397"/>
                    </a:lnTo>
                    <a:lnTo>
                      <a:pt x="867" y="403"/>
                    </a:lnTo>
                    <a:lnTo>
                      <a:pt x="860" y="409"/>
                    </a:lnTo>
                    <a:lnTo>
                      <a:pt x="857" y="412"/>
                    </a:lnTo>
                    <a:lnTo>
                      <a:pt x="826" y="410"/>
                    </a:lnTo>
                    <a:lnTo>
                      <a:pt x="791" y="409"/>
                    </a:lnTo>
                    <a:lnTo>
                      <a:pt x="753" y="408"/>
                    </a:lnTo>
                    <a:lnTo>
                      <a:pt x="714" y="406"/>
                    </a:lnTo>
                    <a:lnTo>
                      <a:pt x="672" y="403"/>
                    </a:lnTo>
                    <a:lnTo>
                      <a:pt x="630" y="401"/>
                    </a:lnTo>
                    <a:lnTo>
                      <a:pt x="587" y="399"/>
                    </a:lnTo>
                    <a:lnTo>
                      <a:pt x="542" y="395"/>
                    </a:lnTo>
                    <a:lnTo>
                      <a:pt x="499" y="393"/>
                    </a:lnTo>
                    <a:lnTo>
                      <a:pt x="455" y="391"/>
                    </a:lnTo>
                    <a:lnTo>
                      <a:pt x="412" y="387"/>
                    </a:lnTo>
                    <a:lnTo>
                      <a:pt x="371" y="385"/>
                    </a:lnTo>
                    <a:lnTo>
                      <a:pt x="330" y="383"/>
                    </a:lnTo>
                    <a:lnTo>
                      <a:pt x="292" y="380"/>
                    </a:lnTo>
                    <a:lnTo>
                      <a:pt x="257" y="378"/>
                    </a:lnTo>
                    <a:lnTo>
                      <a:pt x="224" y="377"/>
                    </a:lnTo>
                    <a:lnTo>
                      <a:pt x="209" y="376"/>
                    </a:lnTo>
                    <a:lnTo>
                      <a:pt x="193" y="376"/>
                    </a:lnTo>
                    <a:lnTo>
                      <a:pt x="178" y="375"/>
                    </a:lnTo>
                    <a:lnTo>
                      <a:pt x="162" y="375"/>
                    </a:lnTo>
                    <a:lnTo>
                      <a:pt x="147" y="374"/>
                    </a:lnTo>
                    <a:lnTo>
                      <a:pt x="131" y="374"/>
                    </a:lnTo>
                    <a:lnTo>
                      <a:pt x="116" y="372"/>
                    </a:lnTo>
                    <a:lnTo>
                      <a:pt x="101" y="372"/>
                    </a:lnTo>
                    <a:lnTo>
                      <a:pt x="80" y="334"/>
                    </a:lnTo>
                    <a:lnTo>
                      <a:pt x="63" y="289"/>
                    </a:lnTo>
                    <a:lnTo>
                      <a:pt x="48" y="241"/>
                    </a:lnTo>
                    <a:lnTo>
                      <a:pt x="36" y="190"/>
                    </a:lnTo>
                    <a:lnTo>
                      <a:pt x="24" y="142"/>
                    </a:lnTo>
                    <a:lnTo>
                      <a:pt x="15" y="97"/>
                    </a:lnTo>
                    <a:lnTo>
                      <a:pt x="7" y="58"/>
                    </a:lnTo>
                    <a:lnTo>
                      <a:pt x="0" y="28"/>
                    </a:lnTo>
                    <a:lnTo>
                      <a:pt x="11" y="62"/>
                    </a:lnTo>
                    <a:lnTo>
                      <a:pt x="25" y="100"/>
                    </a:lnTo>
                    <a:lnTo>
                      <a:pt x="41" y="141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4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1" y="284"/>
                    </a:lnTo>
                    <a:lnTo>
                      <a:pt x="138" y="257"/>
                    </a:lnTo>
                    <a:lnTo>
                      <a:pt x="146" y="234"/>
                    </a:lnTo>
                    <a:lnTo>
                      <a:pt x="156" y="211"/>
                    </a:lnTo>
                    <a:lnTo>
                      <a:pt x="169" y="191"/>
                    </a:lnTo>
                    <a:lnTo>
                      <a:pt x="184" y="172"/>
                    </a:lnTo>
                    <a:lnTo>
                      <a:pt x="204" y="153"/>
                    </a:lnTo>
                    <a:lnTo>
                      <a:pt x="227" y="136"/>
                    </a:lnTo>
                    <a:lnTo>
                      <a:pt x="214" y="158"/>
                    </a:lnTo>
                    <a:lnTo>
                      <a:pt x="201" y="184"/>
                    </a:lnTo>
                    <a:lnTo>
                      <a:pt x="191" y="216"/>
                    </a:lnTo>
                    <a:lnTo>
                      <a:pt x="184" y="248"/>
                    </a:lnTo>
                    <a:lnTo>
                      <a:pt x="182" y="281"/>
                    </a:lnTo>
                    <a:lnTo>
                      <a:pt x="188" y="314"/>
                    </a:lnTo>
                    <a:lnTo>
                      <a:pt x="200" y="344"/>
                    </a:lnTo>
                    <a:lnTo>
                      <a:pt x="224" y="370"/>
                    </a:lnTo>
                    <a:lnTo>
                      <a:pt x="250" y="344"/>
                    </a:lnTo>
                    <a:lnTo>
                      <a:pt x="270" y="305"/>
                    </a:lnTo>
                    <a:lnTo>
                      <a:pt x="284" y="261"/>
                    </a:lnTo>
                    <a:lnTo>
                      <a:pt x="291" y="211"/>
                    </a:lnTo>
                    <a:lnTo>
                      <a:pt x="290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7" y="8"/>
                    </a:lnTo>
                    <a:lnTo>
                      <a:pt x="261" y="35"/>
                    </a:lnTo>
                    <a:lnTo>
                      <a:pt x="282" y="63"/>
                    </a:lnTo>
                    <a:lnTo>
                      <a:pt x="299" y="96"/>
                    </a:lnTo>
                    <a:lnTo>
                      <a:pt x="314" y="130"/>
                    </a:lnTo>
                    <a:lnTo>
                      <a:pt x="326" y="168"/>
                    </a:lnTo>
                    <a:lnTo>
                      <a:pt x="334" y="211"/>
                    </a:lnTo>
                    <a:lnTo>
                      <a:pt x="340" y="258"/>
                    </a:lnTo>
                    <a:lnTo>
                      <a:pt x="341" y="309"/>
                    </a:lnTo>
                    <a:lnTo>
                      <a:pt x="355" y="288"/>
                    </a:lnTo>
                    <a:lnTo>
                      <a:pt x="371" y="266"/>
                    </a:lnTo>
                    <a:lnTo>
                      <a:pt x="389" y="244"/>
                    </a:lnTo>
                    <a:lnTo>
                      <a:pt x="409" y="222"/>
                    </a:lnTo>
                    <a:lnTo>
                      <a:pt x="429" y="203"/>
                    </a:lnTo>
                    <a:lnTo>
                      <a:pt x="450" y="184"/>
                    </a:lnTo>
                    <a:lnTo>
                      <a:pt x="471" y="171"/>
                    </a:lnTo>
                    <a:lnTo>
                      <a:pt x="492" y="160"/>
                    </a:lnTo>
                    <a:lnTo>
                      <a:pt x="482" y="180"/>
                    </a:lnTo>
                    <a:lnTo>
                      <a:pt x="469" y="203"/>
                    </a:lnTo>
                    <a:lnTo>
                      <a:pt x="451" y="227"/>
                    </a:lnTo>
                    <a:lnTo>
                      <a:pt x="433" y="251"/>
                    </a:lnTo>
                    <a:lnTo>
                      <a:pt x="416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1" y="334"/>
                    </a:lnTo>
                    <a:lnTo>
                      <a:pt x="388" y="339"/>
                    </a:lnTo>
                    <a:lnTo>
                      <a:pt x="397" y="344"/>
                    </a:lnTo>
                    <a:lnTo>
                      <a:pt x="408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3" y="360"/>
                    </a:lnTo>
                    <a:lnTo>
                      <a:pt x="457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3"/>
                    </a:lnTo>
                    <a:lnTo>
                      <a:pt x="374" y="66"/>
                    </a:lnTo>
                    <a:lnTo>
                      <a:pt x="345" y="36"/>
                    </a:lnTo>
                    <a:lnTo>
                      <a:pt x="374" y="58"/>
                    </a:lnTo>
                    <a:lnTo>
                      <a:pt x="399" y="79"/>
                    </a:lnTo>
                    <a:lnTo>
                      <a:pt x="423" y="103"/>
                    </a:lnTo>
                    <a:lnTo>
                      <a:pt x="443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3" y="10"/>
                    </a:lnTo>
                    <a:lnTo>
                      <a:pt x="489" y="39"/>
                    </a:lnTo>
                    <a:lnTo>
                      <a:pt x="505" y="71"/>
                    </a:lnTo>
                    <a:lnTo>
                      <a:pt x="519" y="106"/>
                    </a:lnTo>
                    <a:lnTo>
                      <a:pt x="531" y="145"/>
                    </a:lnTo>
                    <a:lnTo>
                      <a:pt x="539" y="189"/>
                    </a:lnTo>
                    <a:lnTo>
                      <a:pt x="541" y="236"/>
                    </a:lnTo>
                    <a:lnTo>
                      <a:pt x="538" y="290"/>
                    </a:lnTo>
                    <a:lnTo>
                      <a:pt x="526" y="349"/>
                    </a:lnTo>
                    <a:lnTo>
                      <a:pt x="553" y="322"/>
                    </a:lnTo>
                    <a:lnTo>
                      <a:pt x="576" y="288"/>
                    </a:lnTo>
                    <a:lnTo>
                      <a:pt x="594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2" y="126"/>
                    </a:lnTo>
                    <a:lnTo>
                      <a:pt x="584" y="84"/>
                    </a:lnTo>
                    <a:lnTo>
                      <a:pt x="551" y="44"/>
                    </a:lnTo>
                    <a:lnTo>
                      <a:pt x="566" y="52"/>
                    </a:lnTo>
                    <a:lnTo>
                      <a:pt x="581" y="60"/>
                    </a:lnTo>
                    <a:lnTo>
                      <a:pt x="596" y="69"/>
                    </a:lnTo>
                    <a:lnTo>
                      <a:pt x="610" y="82"/>
                    </a:lnTo>
                    <a:lnTo>
                      <a:pt x="622" y="96"/>
                    </a:lnTo>
                    <a:lnTo>
                      <a:pt x="632" y="113"/>
                    </a:lnTo>
                    <a:lnTo>
                      <a:pt x="641" y="134"/>
                    </a:lnTo>
                    <a:lnTo>
                      <a:pt x="647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8" y="32"/>
                    </a:lnTo>
                    <a:lnTo>
                      <a:pt x="645" y="0"/>
                    </a:lnTo>
                    <a:lnTo>
                      <a:pt x="655" y="38"/>
                    </a:lnTo>
                    <a:lnTo>
                      <a:pt x="661" y="82"/>
                    </a:lnTo>
                    <a:lnTo>
                      <a:pt x="662" y="129"/>
                    </a:lnTo>
                    <a:lnTo>
                      <a:pt x="660" y="179"/>
                    </a:lnTo>
                    <a:lnTo>
                      <a:pt x="652" y="228"/>
                    </a:lnTo>
                    <a:lnTo>
                      <a:pt x="641" y="277"/>
                    </a:lnTo>
                    <a:lnTo>
                      <a:pt x="626" y="320"/>
                    </a:lnTo>
                    <a:lnTo>
                      <a:pt x="609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79" y="255"/>
                    </a:lnTo>
                    <a:lnTo>
                      <a:pt x="697" y="212"/>
                    </a:lnTo>
                    <a:lnTo>
                      <a:pt x="712" y="167"/>
                    </a:lnTo>
                    <a:lnTo>
                      <a:pt x="722" y="122"/>
                    </a:lnTo>
                    <a:lnTo>
                      <a:pt x="730" y="77"/>
                    </a:lnTo>
                    <a:lnTo>
                      <a:pt x="733" y="33"/>
                    </a:lnTo>
                    <a:lnTo>
                      <a:pt x="742" y="88"/>
                    </a:lnTo>
                    <a:lnTo>
                      <a:pt x="746" y="148"/>
                    </a:lnTo>
                    <a:lnTo>
                      <a:pt x="743" y="210"/>
                    </a:lnTo>
                    <a:lnTo>
                      <a:pt x="730" y="269"/>
                    </a:lnTo>
                    <a:lnTo>
                      <a:pt x="743" y="252"/>
                    </a:lnTo>
                    <a:lnTo>
                      <a:pt x="756" y="232"/>
                    </a:lnTo>
                    <a:lnTo>
                      <a:pt x="770" y="206"/>
                    </a:lnTo>
                    <a:lnTo>
                      <a:pt x="784" y="181"/>
                    </a:lnTo>
                    <a:lnTo>
                      <a:pt x="797" y="154"/>
                    </a:lnTo>
                    <a:lnTo>
                      <a:pt x="808" y="130"/>
                    </a:lnTo>
                    <a:lnTo>
                      <a:pt x="816" y="109"/>
                    </a:lnTo>
                    <a:lnTo>
                      <a:pt x="821" y="93"/>
                    </a:lnTo>
                    <a:lnTo>
                      <a:pt x="819" y="118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4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6" y="295"/>
                    </a:lnTo>
                    <a:lnTo>
                      <a:pt x="725" y="324"/>
                    </a:lnTo>
                    <a:lnTo>
                      <a:pt x="752" y="307"/>
                    </a:lnTo>
                    <a:lnTo>
                      <a:pt x="777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69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0" y="166"/>
                    </a:lnTo>
                    <a:lnTo>
                      <a:pt x="882" y="194"/>
                    </a:lnTo>
                    <a:lnTo>
                      <a:pt x="873" y="220"/>
                    </a:lnTo>
                    <a:lnTo>
                      <a:pt x="861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35" y="308"/>
                    </a:lnTo>
                    <a:lnTo>
                      <a:pt x="850" y="297"/>
                    </a:lnTo>
                    <a:lnTo>
                      <a:pt x="866" y="284"/>
                    </a:lnTo>
                    <a:lnTo>
                      <a:pt x="882" y="269"/>
                    </a:lnTo>
                    <a:lnTo>
                      <a:pt x="897" y="252"/>
                    </a:lnTo>
                    <a:lnTo>
                      <a:pt x="912" y="234"/>
                    </a:lnTo>
                    <a:lnTo>
                      <a:pt x="927" y="216"/>
                    </a:lnTo>
                    <a:lnTo>
                      <a:pt x="941" y="195"/>
                    </a:lnTo>
                    <a:lnTo>
                      <a:pt x="955" y="174"/>
                    </a:lnTo>
                    <a:lnTo>
                      <a:pt x="967" y="153"/>
                    </a:lnTo>
                    <a:lnTo>
                      <a:pt x="979" y="133"/>
                    </a:lnTo>
                    <a:lnTo>
                      <a:pt x="990" y="112"/>
                    </a:lnTo>
                    <a:lnTo>
                      <a:pt x="999" y="91"/>
                    </a:lnTo>
                    <a:lnTo>
                      <a:pt x="1008" y="70"/>
                    </a:lnTo>
                    <a:lnTo>
                      <a:pt x="1014" y="52"/>
                    </a:lnTo>
                    <a:lnTo>
                      <a:pt x="1020" y="33"/>
                    </a:lnTo>
                    <a:lnTo>
                      <a:pt x="1012" y="71"/>
                    </a:lnTo>
                    <a:lnTo>
                      <a:pt x="1004" y="107"/>
                    </a:lnTo>
                    <a:lnTo>
                      <a:pt x="994" y="141"/>
                    </a:lnTo>
                    <a:lnTo>
                      <a:pt x="983" y="173"/>
                    </a:lnTo>
                    <a:lnTo>
                      <a:pt x="968" y="206"/>
                    </a:lnTo>
                    <a:lnTo>
                      <a:pt x="950" y="242"/>
                    </a:lnTo>
                    <a:lnTo>
                      <a:pt x="927" y="279"/>
                    </a:lnTo>
                    <a:lnTo>
                      <a:pt x="897" y="322"/>
                    </a:lnTo>
                    <a:lnTo>
                      <a:pt x="910" y="314"/>
                    </a:lnTo>
                    <a:lnTo>
                      <a:pt x="925" y="304"/>
                    </a:lnTo>
                    <a:lnTo>
                      <a:pt x="940" y="294"/>
                    </a:lnTo>
                    <a:lnTo>
                      <a:pt x="956" y="282"/>
                    </a:lnTo>
                    <a:lnTo>
                      <a:pt x="972" y="270"/>
                    </a:lnTo>
                    <a:lnTo>
                      <a:pt x="988" y="257"/>
                    </a:lnTo>
                    <a:lnTo>
                      <a:pt x="1005" y="243"/>
                    </a:lnTo>
                    <a:lnTo>
                      <a:pt x="1021" y="228"/>
                    </a:lnTo>
                    <a:lnTo>
                      <a:pt x="1037" y="213"/>
                    </a:lnTo>
                    <a:lnTo>
                      <a:pt x="1052" y="197"/>
                    </a:lnTo>
                    <a:lnTo>
                      <a:pt x="1067" y="182"/>
                    </a:lnTo>
                    <a:lnTo>
                      <a:pt x="1080" y="166"/>
                    </a:lnTo>
                    <a:lnTo>
                      <a:pt x="1092" y="150"/>
                    </a:lnTo>
                    <a:lnTo>
                      <a:pt x="1102" y="135"/>
                    </a:lnTo>
                    <a:lnTo>
                      <a:pt x="1111" y="119"/>
                    </a:lnTo>
                    <a:lnTo>
                      <a:pt x="1117" y="104"/>
                    </a:lnTo>
                    <a:lnTo>
                      <a:pt x="1110" y="136"/>
                    </a:lnTo>
                    <a:lnTo>
                      <a:pt x="1103" y="166"/>
                    </a:lnTo>
                    <a:lnTo>
                      <a:pt x="1099" y="192"/>
                    </a:lnTo>
                    <a:lnTo>
                      <a:pt x="1093" y="21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0334" name="Freeform 137"/>
              <p:cNvSpPr/>
              <p:nvPr/>
            </p:nvSpPr>
            <p:spPr bwMode="auto">
              <a:xfrm>
                <a:off x="4164" y="4179"/>
                <a:ext cx="202" cy="141"/>
              </a:xfrm>
              <a:custGeom>
                <a:avLst/>
                <a:gdLst>
                  <a:gd name="T0" fmla="*/ 1 w 403"/>
                  <a:gd name="T1" fmla="*/ 1 h 280"/>
                  <a:gd name="T2" fmla="*/ 1 w 403"/>
                  <a:gd name="T3" fmla="*/ 1 h 280"/>
                  <a:gd name="T4" fmla="*/ 1 w 403"/>
                  <a:gd name="T5" fmla="*/ 1 h 280"/>
                  <a:gd name="T6" fmla="*/ 1 w 403"/>
                  <a:gd name="T7" fmla="*/ 1 h 280"/>
                  <a:gd name="T8" fmla="*/ 1 w 403"/>
                  <a:gd name="T9" fmla="*/ 1 h 280"/>
                  <a:gd name="T10" fmla="*/ 1 w 403"/>
                  <a:gd name="T11" fmla="*/ 1 h 280"/>
                  <a:gd name="T12" fmla="*/ 1 w 403"/>
                  <a:gd name="T13" fmla="*/ 1 h 280"/>
                  <a:gd name="T14" fmla="*/ 1 w 403"/>
                  <a:gd name="T15" fmla="*/ 1 h 280"/>
                  <a:gd name="T16" fmla="*/ 1 w 403"/>
                  <a:gd name="T17" fmla="*/ 1 h 280"/>
                  <a:gd name="T18" fmla="*/ 1 w 403"/>
                  <a:gd name="T19" fmla="*/ 1 h 280"/>
                  <a:gd name="T20" fmla="*/ 1 w 403"/>
                  <a:gd name="T21" fmla="*/ 1 h 280"/>
                  <a:gd name="T22" fmla="*/ 1 w 403"/>
                  <a:gd name="T23" fmla="*/ 1 h 280"/>
                  <a:gd name="T24" fmla="*/ 1 w 403"/>
                  <a:gd name="T25" fmla="*/ 1 h 280"/>
                  <a:gd name="T26" fmla="*/ 1 w 403"/>
                  <a:gd name="T27" fmla="*/ 1 h 280"/>
                  <a:gd name="T28" fmla="*/ 1 w 403"/>
                  <a:gd name="T29" fmla="*/ 1 h 280"/>
                  <a:gd name="T30" fmla="*/ 1 w 403"/>
                  <a:gd name="T31" fmla="*/ 1 h 280"/>
                  <a:gd name="T32" fmla="*/ 1 w 403"/>
                  <a:gd name="T33" fmla="*/ 1 h 280"/>
                  <a:gd name="T34" fmla="*/ 1 w 403"/>
                  <a:gd name="T35" fmla="*/ 1 h 280"/>
                  <a:gd name="T36" fmla="*/ 1 w 403"/>
                  <a:gd name="T37" fmla="*/ 1 h 280"/>
                  <a:gd name="T38" fmla="*/ 1 w 403"/>
                  <a:gd name="T39" fmla="*/ 1 h 280"/>
                  <a:gd name="T40" fmla="*/ 1 w 403"/>
                  <a:gd name="T41" fmla="*/ 1 h 280"/>
                  <a:gd name="T42" fmla="*/ 1 w 403"/>
                  <a:gd name="T43" fmla="*/ 1 h 280"/>
                  <a:gd name="T44" fmla="*/ 1 w 403"/>
                  <a:gd name="T45" fmla="*/ 1 h 280"/>
                  <a:gd name="T46" fmla="*/ 1 w 403"/>
                  <a:gd name="T47" fmla="*/ 1 h 280"/>
                  <a:gd name="T48" fmla="*/ 1 w 403"/>
                  <a:gd name="T49" fmla="*/ 1 h 280"/>
                  <a:gd name="T50" fmla="*/ 1 w 403"/>
                  <a:gd name="T51" fmla="*/ 1 h 280"/>
                  <a:gd name="T52" fmla="*/ 1 w 403"/>
                  <a:gd name="T53" fmla="*/ 1 h 280"/>
                  <a:gd name="T54" fmla="*/ 1 w 403"/>
                  <a:gd name="T55" fmla="*/ 1 h 280"/>
                  <a:gd name="T56" fmla="*/ 1 w 403"/>
                  <a:gd name="T57" fmla="*/ 1 h 280"/>
                  <a:gd name="T58" fmla="*/ 1 w 403"/>
                  <a:gd name="T59" fmla="*/ 1 h 280"/>
                  <a:gd name="T60" fmla="*/ 1 w 403"/>
                  <a:gd name="T61" fmla="*/ 1 h 280"/>
                  <a:gd name="T62" fmla="*/ 1 w 403"/>
                  <a:gd name="T63" fmla="*/ 1 h 280"/>
                  <a:gd name="T64" fmla="*/ 1 w 403"/>
                  <a:gd name="T65" fmla="*/ 1 h 280"/>
                  <a:gd name="T66" fmla="*/ 1 w 403"/>
                  <a:gd name="T67" fmla="*/ 1 h 280"/>
                  <a:gd name="T68" fmla="*/ 1 w 403"/>
                  <a:gd name="T69" fmla="*/ 1 h 280"/>
                  <a:gd name="T70" fmla="*/ 1 w 403"/>
                  <a:gd name="T71" fmla="*/ 1 h 280"/>
                  <a:gd name="T72" fmla="*/ 1 w 403"/>
                  <a:gd name="T73" fmla="*/ 1 h 280"/>
                  <a:gd name="T74" fmla="*/ 1 w 403"/>
                  <a:gd name="T75" fmla="*/ 1 h 280"/>
                  <a:gd name="T76" fmla="*/ 1 w 403"/>
                  <a:gd name="T77" fmla="*/ 1 h 280"/>
                  <a:gd name="T78" fmla="*/ 1 w 403"/>
                  <a:gd name="T79" fmla="*/ 1 h 28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3" h="280">
                    <a:moveTo>
                      <a:pt x="339" y="270"/>
                    </a:moveTo>
                    <a:lnTo>
                      <a:pt x="322" y="270"/>
                    </a:lnTo>
                    <a:lnTo>
                      <a:pt x="305" y="271"/>
                    </a:lnTo>
                    <a:lnTo>
                      <a:pt x="289" y="271"/>
                    </a:lnTo>
                    <a:lnTo>
                      <a:pt x="273" y="272"/>
                    </a:lnTo>
                    <a:lnTo>
                      <a:pt x="257" y="272"/>
                    </a:lnTo>
                    <a:lnTo>
                      <a:pt x="241" y="273"/>
                    </a:lnTo>
                    <a:lnTo>
                      <a:pt x="225" y="273"/>
                    </a:lnTo>
                    <a:lnTo>
                      <a:pt x="210" y="274"/>
                    </a:lnTo>
                    <a:lnTo>
                      <a:pt x="194" y="274"/>
                    </a:lnTo>
                    <a:lnTo>
                      <a:pt x="179" y="275"/>
                    </a:lnTo>
                    <a:lnTo>
                      <a:pt x="164" y="277"/>
                    </a:lnTo>
                    <a:lnTo>
                      <a:pt x="149" y="277"/>
                    </a:lnTo>
                    <a:lnTo>
                      <a:pt x="134" y="278"/>
                    </a:lnTo>
                    <a:lnTo>
                      <a:pt x="119" y="279"/>
                    </a:lnTo>
                    <a:lnTo>
                      <a:pt x="104" y="279"/>
                    </a:lnTo>
                    <a:lnTo>
                      <a:pt x="90" y="280"/>
                    </a:lnTo>
                    <a:lnTo>
                      <a:pt x="86" y="257"/>
                    </a:lnTo>
                    <a:lnTo>
                      <a:pt x="81" y="233"/>
                    </a:lnTo>
                    <a:lnTo>
                      <a:pt x="73" y="209"/>
                    </a:lnTo>
                    <a:lnTo>
                      <a:pt x="62" y="184"/>
                    </a:lnTo>
                    <a:lnTo>
                      <a:pt x="50" y="162"/>
                    </a:lnTo>
                    <a:lnTo>
                      <a:pt x="35" y="142"/>
                    </a:lnTo>
                    <a:lnTo>
                      <a:pt x="18" y="124"/>
                    </a:lnTo>
                    <a:lnTo>
                      <a:pt x="0" y="112"/>
                    </a:lnTo>
                    <a:lnTo>
                      <a:pt x="22" y="117"/>
                    </a:lnTo>
                    <a:lnTo>
                      <a:pt x="40" y="127"/>
                    </a:lnTo>
                    <a:lnTo>
                      <a:pt x="58" y="138"/>
                    </a:lnTo>
                    <a:lnTo>
                      <a:pt x="74" y="154"/>
                    </a:lnTo>
                    <a:lnTo>
                      <a:pt x="89" y="173"/>
                    </a:lnTo>
                    <a:lnTo>
                      <a:pt x="104" y="196"/>
                    </a:lnTo>
                    <a:lnTo>
                      <a:pt x="117" y="222"/>
                    </a:lnTo>
                    <a:lnTo>
                      <a:pt x="132" y="254"/>
                    </a:lnTo>
                    <a:lnTo>
                      <a:pt x="139" y="222"/>
                    </a:lnTo>
                    <a:lnTo>
                      <a:pt x="143" y="188"/>
                    </a:lnTo>
                    <a:lnTo>
                      <a:pt x="142" y="152"/>
                    </a:lnTo>
                    <a:lnTo>
                      <a:pt x="139" y="115"/>
                    </a:lnTo>
                    <a:lnTo>
                      <a:pt x="134" y="81"/>
                    </a:lnTo>
                    <a:lnTo>
                      <a:pt x="126" y="49"/>
                    </a:lnTo>
                    <a:lnTo>
                      <a:pt x="115" y="23"/>
                    </a:lnTo>
                    <a:lnTo>
                      <a:pt x="103" y="4"/>
                    </a:lnTo>
                    <a:lnTo>
                      <a:pt x="121" y="17"/>
                    </a:lnTo>
                    <a:lnTo>
                      <a:pt x="139" y="33"/>
                    </a:lnTo>
                    <a:lnTo>
                      <a:pt x="157" y="53"/>
                    </a:lnTo>
                    <a:lnTo>
                      <a:pt x="173" y="77"/>
                    </a:lnTo>
                    <a:lnTo>
                      <a:pt x="188" y="106"/>
                    </a:lnTo>
                    <a:lnTo>
                      <a:pt x="200" y="141"/>
                    </a:lnTo>
                    <a:lnTo>
                      <a:pt x="211" y="182"/>
                    </a:lnTo>
                    <a:lnTo>
                      <a:pt x="218" y="230"/>
                    </a:lnTo>
                    <a:lnTo>
                      <a:pt x="228" y="207"/>
                    </a:lnTo>
                    <a:lnTo>
                      <a:pt x="236" y="182"/>
                    </a:lnTo>
                    <a:lnTo>
                      <a:pt x="242" y="153"/>
                    </a:lnTo>
                    <a:lnTo>
                      <a:pt x="245" y="123"/>
                    </a:lnTo>
                    <a:lnTo>
                      <a:pt x="245" y="92"/>
                    </a:lnTo>
                    <a:lnTo>
                      <a:pt x="242" y="61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1" y="30"/>
                    </a:lnTo>
                    <a:lnTo>
                      <a:pt x="255" y="56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7" y="128"/>
                    </a:lnTo>
                    <a:lnTo>
                      <a:pt x="294" y="151"/>
                    </a:lnTo>
                    <a:lnTo>
                      <a:pt x="297" y="173"/>
                    </a:lnTo>
                    <a:lnTo>
                      <a:pt x="298" y="195"/>
                    </a:lnTo>
                    <a:lnTo>
                      <a:pt x="312" y="173"/>
                    </a:lnTo>
                    <a:lnTo>
                      <a:pt x="326" y="149"/>
                    </a:lnTo>
                    <a:lnTo>
                      <a:pt x="340" y="121"/>
                    </a:lnTo>
                    <a:lnTo>
                      <a:pt x="354" y="93"/>
                    </a:lnTo>
                    <a:lnTo>
                      <a:pt x="366" y="67"/>
                    </a:lnTo>
                    <a:lnTo>
                      <a:pt x="375" y="41"/>
                    </a:lnTo>
                    <a:lnTo>
                      <a:pt x="382" y="19"/>
                    </a:lnTo>
                    <a:lnTo>
                      <a:pt x="385" y="2"/>
                    </a:lnTo>
                    <a:lnTo>
                      <a:pt x="392" y="26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3" y="112"/>
                    </a:lnTo>
                    <a:lnTo>
                      <a:pt x="398" y="145"/>
                    </a:lnTo>
                    <a:lnTo>
                      <a:pt x="387" y="183"/>
                    </a:lnTo>
                    <a:lnTo>
                      <a:pt x="367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0335" name="Freeform 138"/>
              <p:cNvSpPr/>
              <p:nvPr/>
            </p:nvSpPr>
            <p:spPr bwMode="auto">
              <a:xfrm>
                <a:off x="4368" y="4177"/>
                <a:ext cx="123" cy="143"/>
              </a:xfrm>
              <a:custGeom>
                <a:avLst/>
                <a:gdLst>
                  <a:gd name="T0" fmla="*/ 1 w 246"/>
                  <a:gd name="T1" fmla="*/ 1 h 285"/>
                  <a:gd name="T2" fmla="*/ 1 w 246"/>
                  <a:gd name="T3" fmla="*/ 1 h 285"/>
                  <a:gd name="T4" fmla="*/ 1 w 246"/>
                  <a:gd name="T5" fmla="*/ 1 h 285"/>
                  <a:gd name="T6" fmla="*/ 1 w 246"/>
                  <a:gd name="T7" fmla="*/ 1 h 285"/>
                  <a:gd name="T8" fmla="*/ 1 w 246"/>
                  <a:gd name="T9" fmla="*/ 1 h 285"/>
                  <a:gd name="T10" fmla="*/ 1 w 246"/>
                  <a:gd name="T11" fmla="*/ 1 h 285"/>
                  <a:gd name="T12" fmla="*/ 1 w 246"/>
                  <a:gd name="T13" fmla="*/ 1 h 285"/>
                  <a:gd name="T14" fmla="*/ 1 w 246"/>
                  <a:gd name="T15" fmla="*/ 1 h 285"/>
                  <a:gd name="T16" fmla="*/ 0 w 246"/>
                  <a:gd name="T17" fmla="*/ 1 h 285"/>
                  <a:gd name="T18" fmla="*/ 1 w 246"/>
                  <a:gd name="T19" fmla="*/ 1 h 285"/>
                  <a:gd name="T20" fmla="*/ 1 w 246"/>
                  <a:gd name="T21" fmla="*/ 1 h 285"/>
                  <a:gd name="T22" fmla="*/ 1 w 246"/>
                  <a:gd name="T23" fmla="*/ 1 h 285"/>
                  <a:gd name="T24" fmla="*/ 1 w 246"/>
                  <a:gd name="T25" fmla="*/ 1 h 285"/>
                  <a:gd name="T26" fmla="*/ 1 w 246"/>
                  <a:gd name="T27" fmla="*/ 1 h 285"/>
                  <a:gd name="T28" fmla="*/ 1 w 246"/>
                  <a:gd name="T29" fmla="*/ 1 h 285"/>
                  <a:gd name="T30" fmla="*/ 1 w 246"/>
                  <a:gd name="T31" fmla="*/ 1 h 285"/>
                  <a:gd name="T32" fmla="*/ 1 w 246"/>
                  <a:gd name="T33" fmla="*/ 1 h 285"/>
                  <a:gd name="T34" fmla="*/ 1 w 246"/>
                  <a:gd name="T35" fmla="*/ 1 h 285"/>
                  <a:gd name="T36" fmla="*/ 1 w 246"/>
                  <a:gd name="T37" fmla="*/ 1 h 285"/>
                  <a:gd name="T38" fmla="*/ 1 w 246"/>
                  <a:gd name="T39" fmla="*/ 1 h 285"/>
                  <a:gd name="T40" fmla="*/ 1 w 246"/>
                  <a:gd name="T41" fmla="*/ 1 h 285"/>
                  <a:gd name="T42" fmla="*/ 1 w 246"/>
                  <a:gd name="T43" fmla="*/ 1 h 285"/>
                  <a:gd name="T44" fmla="*/ 1 w 246"/>
                  <a:gd name="T45" fmla="*/ 1 h 285"/>
                  <a:gd name="T46" fmla="*/ 1 w 246"/>
                  <a:gd name="T47" fmla="*/ 1 h 285"/>
                  <a:gd name="T48" fmla="*/ 1 w 246"/>
                  <a:gd name="T49" fmla="*/ 0 h 285"/>
                  <a:gd name="T50" fmla="*/ 1 w 246"/>
                  <a:gd name="T51" fmla="*/ 1 h 285"/>
                  <a:gd name="T52" fmla="*/ 1 w 246"/>
                  <a:gd name="T53" fmla="*/ 1 h 285"/>
                  <a:gd name="T54" fmla="*/ 1 w 246"/>
                  <a:gd name="T55" fmla="*/ 1 h 285"/>
                  <a:gd name="T56" fmla="*/ 1 w 246"/>
                  <a:gd name="T57" fmla="*/ 1 h 285"/>
                  <a:gd name="T58" fmla="*/ 1 w 246"/>
                  <a:gd name="T59" fmla="*/ 1 h 285"/>
                  <a:gd name="T60" fmla="*/ 1 w 246"/>
                  <a:gd name="T61" fmla="*/ 1 h 285"/>
                  <a:gd name="T62" fmla="*/ 1 w 246"/>
                  <a:gd name="T63" fmla="*/ 1 h 285"/>
                  <a:gd name="T64" fmla="*/ 1 w 246"/>
                  <a:gd name="T65" fmla="*/ 1 h 2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46" h="285">
                    <a:moveTo>
                      <a:pt x="85" y="285"/>
                    </a:moveTo>
                    <a:lnTo>
                      <a:pt x="75" y="285"/>
                    </a:lnTo>
                    <a:lnTo>
                      <a:pt x="63" y="285"/>
                    </a:lnTo>
                    <a:lnTo>
                      <a:pt x="53" y="285"/>
                    </a:lnTo>
                    <a:lnTo>
                      <a:pt x="42" y="285"/>
                    </a:lnTo>
                    <a:lnTo>
                      <a:pt x="32" y="285"/>
                    </a:lnTo>
                    <a:lnTo>
                      <a:pt x="22" y="285"/>
                    </a:lnTo>
                    <a:lnTo>
                      <a:pt x="10" y="285"/>
                    </a:lnTo>
                    <a:lnTo>
                      <a:pt x="0" y="285"/>
                    </a:lnTo>
                    <a:lnTo>
                      <a:pt x="3" y="270"/>
                    </a:lnTo>
                    <a:lnTo>
                      <a:pt x="8" y="253"/>
                    </a:lnTo>
                    <a:lnTo>
                      <a:pt x="14" y="235"/>
                    </a:lnTo>
                    <a:lnTo>
                      <a:pt x="22" y="217"/>
                    </a:lnTo>
                    <a:lnTo>
                      <a:pt x="30" y="197"/>
                    </a:lnTo>
                    <a:lnTo>
                      <a:pt x="40" y="178"/>
                    </a:lnTo>
                    <a:lnTo>
                      <a:pt x="52" y="157"/>
                    </a:lnTo>
                    <a:lnTo>
                      <a:pt x="64" y="137"/>
                    </a:lnTo>
                    <a:lnTo>
                      <a:pt x="80" y="118"/>
                    </a:lnTo>
                    <a:lnTo>
                      <a:pt x="96" y="98"/>
                    </a:lnTo>
                    <a:lnTo>
                      <a:pt x="116" y="79"/>
                    </a:lnTo>
                    <a:lnTo>
                      <a:pt x="137" y="60"/>
                    </a:lnTo>
                    <a:lnTo>
                      <a:pt x="161" y="43"/>
                    </a:lnTo>
                    <a:lnTo>
                      <a:pt x="186" y="28"/>
                    </a:lnTo>
                    <a:lnTo>
                      <a:pt x="215" y="13"/>
                    </a:lnTo>
                    <a:lnTo>
                      <a:pt x="246" y="0"/>
                    </a:lnTo>
                    <a:lnTo>
                      <a:pt x="215" y="30"/>
                    </a:lnTo>
                    <a:lnTo>
                      <a:pt x="186" y="60"/>
                    </a:lnTo>
                    <a:lnTo>
                      <a:pt x="160" y="91"/>
                    </a:lnTo>
                    <a:lnTo>
                      <a:pt x="136" y="124"/>
                    </a:lnTo>
                    <a:lnTo>
                      <a:pt x="116" y="158"/>
                    </a:lnTo>
                    <a:lnTo>
                      <a:pt x="100" y="196"/>
                    </a:lnTo>
                    <a:lnTo>
                      <a:pt x="90" y="238"/>
                    </a:lnTo>
                    <a:lnTo>
                      <a:pt x="85" y="285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0336" name="Freeform 139"/>
              <p:cNvSpPr/>
              <p:nvPr/>
            </p:nvSpPr>
            <p:spPr bwMode="auto">
              <a:xfrm>
                <a:off x="4389" y="4134"/>
                <a:ext cx="493" cy="199"/>
              </a:xfrm>
              <a:custGeom>
                <a:avLst/>
                <a:gdLst>
                  <a:gd name="T0" fmla="*/ 1 w 986"/>
                  <a:gd name="T1" fmla="*/ 1 h 398"/>
                  <a:gd name="T2" fmla="*/ 1 w 986"/>
                  <a:gd name="T3" fmla="*/ 1 h 398"/>
                  <a:gd name="T4" fmla="*/ 1 w 986"/>
                  <a:gd name="T5" fmla="*/ 1 h 398"/>
                  <a:gd name="T6" fmla="*/ 1 w 986"/>
                  <a:gd name="T7" fmla="*/ 1 h 398"/>
                  <a:gd name="T8" fmla="*/ 1 w 986"/>
                  <a:gd name="T9" fmla="*/ 1 h 398"/>
                  <a:gd name="T10" fmla="*/ 1 w 986"/>
                  <a:gd name="T11" fmla="*/ 1 h 398"/>
                  <a:gd name="T12" fmla="*/ 1 w 986"/>
                  <a:gd name="T13" fmla="*/ 1 h 398"/>
                  <a:gd name="T14" fmla="*/ 1 w 986"/>
                  <a:gd name="T15" fmla="*/ 1 h 398"/>
                  <a:gd name="T16" fmla="*/ 1 w 986"/>
                  <a:gd name="T17" fmla="*/ 1 h 398"/>
                  <a:gd name="T18" fmla="*/ 1 w 986"/>
                  <a:gd name="T19" fmla="*/ 1 h 398"/>
                  <a:gd name="T20" fmla="*/ 1 w 986"/>
                  <a:gd name="T21" fmla="*/ 1 h 398"/>
                  <a:gd name="T22" fmla="*/ 1 w 986"/>
                  <a:gd name="T23" fmla="*/ 1 h 398"/>
                  <a:gd name="T24" fmla="*/ 1 w 986"/>
                  <a:gd name="T25" fmla="*/ 1 h 398"/>
                  <a:gd name="T26" fmla="*/ 1 w 986"/>
                  <a:gd name="T27" fmla="*/ 1 h 398"/>
                  <a:gd name="T28" fmla="*/ 1 w 986"/>
                  <a:gd name="T29" fmla="*/ 1 h 398"/>
                  <a:gd name="T30" fmla="*/ 1 w 986"/>
                  <a:gd name="T31" fmla="*/ 1 h 398"/>
                  <a:gd name="T32" fmla="*/ 1 w 986"/>
                  <a:gd name="T33" fmla="*/ 1 h 398"/>
                  <a:gd name="T34" fmla="*/ 1 w 986"/>
                  <a:gd name="T35" fmla="*/ 1 h 398"/>
                  <a:gd name="T36" fmla="*/ 1 w 986"/>
                  <a:gd name="T37" fmla="*/ 1 h 398"/>
                  <a:gd name="T38" fmla="*/ 1 w 986"/>
                  <a:gd name="T39" fmla="*/ 1 h 398"/>
                  <a:gd name="T40" fmla="*/ 1 w 986"/>
                  <a:gd name="T41" fmla="*/ 1 h 398"/>
                  <a:gd name="T42" fmla="*/ 1 w 986"/>
                  <a:gd name="T43" fmla="*/ 1 h 398"/>
                  <a:gd name="T44" fmla="*/ 1 w 986"/>
                  <a:gd name="T45" fmla="*/ 1 h 398"/>
                  <a:gd name="T46" fmla="*/ 1 w 986"/>
                  <a:gd name="T47" fmla="*/ 1 h 398"/>
                  <a:gd name="T48" fmla="*/ 1 w 986"/>
                  <a:gd name="T49" fmla="*/ 1 h 398"/>
                  <a:gd name="T50" fmla="*/ 1 w 986"/>
                  <a:gd name="T51" fmla="*/ 1 h 398"/>
                  <a:gd name="T52" fmla="*/ 1 w 986"/>
                  <a:gd name="T53" fmla="*/ 1 h 398"/>
                  <a:gd name="T54" fmla="*/ 1 w 986"/>
                  <a:gd name="T55" fmla="*/ 1 h 398"/>
                  <a:gd name="T56" fmla="*/ 1 w 986"/>
                  <a:gd name="T57" fmla="*/ 1 h 398"/>
                  <a:gd name="T58" fmla="*/ 1 w 986"/>
                  <a:gd name="T59" fmla="*/ 1 h 398"/>
                  <a:gd name="T60" fmla="*/ 1 w 986"/>
                  <a:gd name="T61" fmla="*/ 1 h 398"/>
                  <a:gd name="T62" fmla="*/ 1 w 986"/>
                  <a:gd name="T63" fmla="*/ 1 h 398"/>
                  <a:gd name="T64" fmla="*/ 1 w 986"/>
                  <a:gd name="T65" fmla="*/ 1 h 398"/>
                  <a:gd name="T66" fmla="*/ 1 w 986"/>
                  <a:gd name="T67" fmla="*/ 1 h 398"/>
                  <a:gd name="T68" fmla="*/ 1 w 986"/>
                  <a:gd name="T69" fmla="*/ 1 h 398"/>
                  <a:gd name="T70" fmla="*/ 1 w 986"/>
                  <a:gd name="T71" fmla="*/ 1 h 398"/>
                  <a:gd name="T72" fmla="*/ 1 w 986"/>
                  <a:gd name="T73" fmla="*/ 1 h 398"/>
                  <a:gd name="T74" fmla="*/ 1 w 986"/>
                  <a:gd name="T75" fmla="*/ 1 h 398"/>
                  <a:gd name="T76" fmla="*/ 1 w 986"/>
                  <a:gd name="T77" fmla="*/ 1 h 398"/>
                  <a:gd name="T78" fmla="*/ 1 w 986"/>
                  <a:gd name="T79" fmla="*/ 1 h 398"/>
                  <a:gd name="T80" fmla="*/ 1 w 986"/>
                  <a:gd name="T81" fmla="*/ 1 h 398"/>
                  <a:gd name="T82" fmla="*/ 1 w 986"/>
                  <a:gd name="T83" fmla="*/ 1 h 398"/>
                  <a:gd name="T84" fmla="*/ 1 w 986"/>
                  <a:gd name="T85" fmla="*/ 1 h 398"/>
                  <a:gd name="T86" fmla="*/ 1 w 986"/>
                  <a:gd name="T87" fmla="*/ 1 h 398"/>
                  <a:gd name="T88" fmla="*/ 1 w 986"/>
                  <a:gd name="T89" fmla="*/ 1 h 398"/>
                  <a:gd name="T90" fmla="*/ 1 w 986"/>
                  <a:gd name="T91" fmla="*/ 1 h 398"/>
                  <a:gd name="T92" fmla="*/ 1 w 986"/>
                  <a:gd name="T93" fmla="*/ 1 h 398"/>
                  <a:gd name="T94" fmla="*/ 1 w 986"/>
                  <a:gd name="T95" fmla="*/ 1 h 398"/>
                  <a:gd name="T96" fmla="*/ 1 w 986"/>
                  <a:gd name="T97" fmla="*/ 1 h 398"/>
                  <a:gd name="T98" fmla="*/ 1 w 986"/>
                  <a:gd name="T99" fmla="*/ 1 h 398"/>
                  <a:gd name="T100" fmla="*/ 1 w 986"/>
                  <a:gd name="T101" fmla="*/ 1 h 398"/>
                  <a:gd name="T102" fmla="*/ 1 w 986"/>
                  <a:gd name="T103" fmla="*/ 1 h 398"/>
                  <a:gd name="T104" fmla="*/ 1 w 986"/>
                  <a:gd name="T105" fmla="*/ 1 h 398"/>
                  <a:gd name="T106" fmla="*/ 1 w 986"/>
                  <a:gd name="T107" fmla="*/ 1 h 398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986" h="398">
                    <a:moveTo>
                      <a:pt x="901" y="398"/>
                    </a:moveTo>
                    <a:lnTo>
                      <a:pt x="867" y="398"/>
                    </a:lnTo>
                    <a:lnTo>
                      <a:pt x="829" y="398"/>
                    </a:lnTo>
                    <a:lnTo>
                      <a:pt x="789" y="398"/>
                    </a:lnTo>
                    <a:lnTo>
                      <a:pt x="747" y="396"/>
                    </a:lnTo>
                    <a:lnTo>
                      <a:pt x="702" y="396"/>
                    </a:lnTo>
                    <a:lnTo>
                      <a:pt x="656" y="394"/>
                    </a:lnTo>
                    <a:lnTo>
                      <a:pt x="608" y="393"/>
                    </a:lnTo>
                    <a:lnTo>
                      <a:pt x="561" y="392"/>
                    </a:lnTo>
                    <a:lnTo>
                      <a:pt x="513" y="389"/>
                    </a:lnTo>
                    <a:lnTo>
                      <a:pt x="467" y="388"/>
                    </a:lnTo>
                    <a:lnTo>
                      <a:pt x="421" y="386"/>
                    </a:lnTo>
                    <a:lnTo>
                      <a:pt x="376" y="384"/>
                    </a:lnTo>
                    <a:lnTo>
                      <a:pt x="334" y="383"/>
                    </a:lnTo>
                    <a:lnTo>
                      <a:pt x="294" y="380"/>
                    </a:lnTo>
                    <a:lnTo>
                      <a:pt x="258" y="378"/>
                    </a:lnTo>
                    <a:lnTo>
                      <a:pt x="225" y="377"/>
                    </a:lnTo>
                    <a:lnTo>
                      <a:pt x="210" y="376"/>
                    </a:lnTo>
                    <a:lnTo>
                      <a:pt x="194" y="376"/>
                    </a:lnTo>
                    <a:lnTo>
                      <a:pt x="179" y="374"/>
                    </a:lnTo>
                    <a:lnTo>
                      <a:pt x="163" y="373"/>
                    </a:lnTo>
                    <a:lnTo>
                      <a:pt x="148" y="373"/>
                    </a:lnTo>
                    <a:lnTo>
                      <a:pt x="132" y="372"/>
                    </a:lnTo>
                    <a:lnTo>
                      <a:pt x="117" y="372"/>
                    </a:lnTo>
                    <a:lnTo>
                      <a:pt x="102" y="372"/>
                    </a:lnTo>
                    <a:lnTo>
                      <a:pt x="81" y="334"/>
                    </a:lnTo>
                    <a:lnTo>
                      <a:pt x="64" y="289"/>
                    </a:lnTo>
                    <a:lnTo>
                      <a:pt x="48" y="241"/>
                    </a:lnTo>
                    <a:lnTo>
                      <a:pt x="35" y="190"/>
                    </a:lnTo>
                    <a:lnTo>
                      <a:pt x="23" y="142"/>
                    </a:lnTo>
                    <a:lnTo>
                      <a:pt x="14" y="97"/>
                    </a:lnTo>
                    <a:lnTo>
                      <a:pt x="6" y="57"/>
                    </a:lnTo>
                    <a:lnTo>
                      <a:pt x="0" y="27"/>
                    </a:lnTo>
                    <a:lnTo>
                      <a:pt x="12" y="62"/>
                    </a:lnTo>
                    <a:lnTo>
                      <a:pt x="26" y="100"/>
                    </a:lnTo>
                    <a:lnTo>
                      <a:pt x="42" y="140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5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0" y="283"/>
                    </a:lnTo>
                    <a:lnTo>
                      <a:pt x="139" y="257"/>
                    </a:lnTo>
                    <a:lnTo>
                      <a:pt x="147" y="234"/>
                    </a:lnTo>
                    <a:lnTo>
                      <a:pt x="157" y="211"/>
                    </a:lnTo>
                    <a:lnTo>
                      <a:pt x="170" y="190"/>
                    </a:lnTo>
                    <a:lnTo>
                      <a:pt x="185" y="170"/>
                    </a:lnTo>
                    <a:lnTo>
                      <a:pt x="204" y="152"/>
                    </a:lnTo>
                    <a:lnTo>
                      <a:pt x="227" y="135"/>
                    </a:lnTo>
                    <a:lnTo>
                      <a:pt x="215" y="157"/>
                    </a:lnTo>
                    <a:lnTo>
                      <a:pt x="202" y="184"/>
                    </a:lnTo>
                    <a:lnTo>
                      <a:pt x="191" y="214"/>
                    </a:lnTo>
                    <a:lnTo>
                      <a:pt x="185" y="248"/>
                    </a:lnTo>
                    <a:lnTo>
                      <a:pt x="182" y="281"/>
                    </a:lnTo>
                    <a:lnTo>
                      <a:pt x="188" y="313"/>
                    </a:lnTo>
                    <a:lnTo>
                      <a:pt x="201" y="343"/>
                    </a:lnTo>
                    <a:lnTo>
                      <a:pt x="225" y="370"/>
                    </a:lnTo>
                    <a:lnTo>
                      <a:pt x="250" y="343"/>
                    </a:lnTo>
                    <a:lnTo>
                      <a:pt x="271" y="305"/>
                    </a:lnTo>
                    <a:lnTo>
                      <a:pt x="285" y="260"/>
                    </a:lnTo>
                    <a:lnTo>
                      <a:pt x="292" y="211"/>
                    </a:lnTo>
                    <a:lnTo>
                      <a:pt x="291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8" y="8"/>
                    </a:lnTo>
                    <a:lnTo>
                      <a:pt x="262" y="34"/>
                    </a:lnTo>
                    <a:lnTo>
                      <a:pt x="282" y="63"/>
                    </a:lnTo>
                    <a:lnTo>
                      <a:pt x="300" y="95"/>
                    </a:lnTo>
                    <a:lnTo>
                      <a:pt x="315" y="130"/>
                    </a:lnTo>
                    <a:lnTo>
                      <a:pt x="325" y="168"/>
                    </a:lnTo>
                    <a:lnTo>
                      <a:pt x="333" y="211"/>
                    </a:lnTo>
                    <a:lnTo>
                      <a:pt x="339" y="258"/>
                    </a:lnTo>
                    <a:lnTo>
                      <a:pt x="340" y="309"/>
                    </a:lnTo>
                    <a:lnTo>
                      <a:pt x="354" y="288"/>
                    </a:lnTo>
                    <a:lnTo>
                      <a:pt x="370" y="266"/>
                    </a:lnTo>
                    <a:lnTo>
                      <a:pt x="388" y="244"/>
                    </a:lnTo>
                    <a:lnTo>
                      <a:pt x="409" y="222"/>
                    </a:lnTo>
                    <a:lnTo>
                      <a:pt x="430" y="203"/>
                    </a:lnTo>
                    <a:lnTo>
                      <a:pt x="451" y="184"/>
                    </a:lnTo>
                    <a:lnTo>
                      <a:pt x="471" y="170"/>
                    </a:lnTo>
                    <a:lnTo>
                      <a:pt x="492" y="160"/>
                    </a:lnTo>
                    <a:lnTo>
                      <a:pt x="483" y="180"/>
                    </a:lnTo>
                    <a:lnTo>
                      <a:pt x="469" y="203"/>
                    </a:lnTo>
                    <a:lnTo>
                      <a:pt x="452" y="227"/>
                    </a:lnTo>
                    <a:lnTo>
                      <a:pt x="433" y="251"/>
                    </a:lnTo>
                    <a:lnTo>
                      <a:pt x="415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0" y="334"/>
                    </a:lnTo>
                    <a:lnTo>
                      <a:pt x="388" y="339"/>
                    </a:lnTo>
                    <a:lnTo>
                      <a:pt x="396" y="343"/>
                    </a:lnTo>
                    <a:lnTo>
                      <a:pt x="407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4" y="360"/>
                    </a:lnTo>
                    <a:lnTo>
                      <a:pt x="458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2"/>
                    </a:lnTo>
                    <a:lnTo>
                      <a:pt x="375" y="65"/>
                    </a:lnTo>
                    <a:lnTo>
                      <a:pt x="346" y="36"/>
                    </a:lnTo>
                    <a:lnTo>
                      <a:pt x="375" y="57"/>
                    </a:lnTo>
                    <a:lnTo>
                      <a:pt x="400" y="79"/>
                    </a:lnTo>
                    <a:lnTo>
                      <a:pt x="423" y="102"/>
                    </a:lnTo>
                    <a:lnTo>
                      <a:pt x="444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4" y="10"/>
                    </a:lnTo>
                    <a:lnTo>
                      <a:pt x="490" y="39"/>
                    </a:lnTo>
                    <a:lnTo>
                      <a:pt x="506" y="70"/>
                    </a:lnTo>
                    <a:lnTo>
                      <a:pt x="520" y="106"/>
                    </a:lnTo>
                    <a:lnTo>
                      <a:pt x="531" y="145"/>
                    </a:lnTo>
                    <a:lnTo>
                      <a:pt x="539" y="188"/>
                    </a:lnTo>
                    <a:lnTo>
                      <a:pt x="542" y="236"/>
                    </a:lnTo>
                    <a:lnTo>
                      <a:pt x="538" y="290"/>
                    </a:lnTo>
                    <a:lnTo>
                      <a:pt x="527" y="349"/>
                    </a:lnTo>
                    <a:lnTo>
                      <a:pt x="553" y="321"/>
                    </a:lnTo>
                    <a:lnTo>
                      <a:pt x="576" y="288"/>
                    </a:lnTo>
                    <a:lnTo>
                      <a:pt x="595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3" y="125"/>
                    </a:lnTo>
                    <a:lnTo>
                      <a:pt x="584" y="83"/>
                    </a:lnTo>
                    <a:lnTo>
                      <a:pt x="552" y="42"/>
                    </a:lnTo>
                    <a:lnTo>
                      <a:pt x="567" y="50"/>
                    </a:lnTo>
                    <a:lnTo>
                      <a:pt x="582" y="59"/>
                    </a:lnTo>
                    <a:lnTo>
                      <a:pt x="597" y="69"/>
                    </a:lnTo>
                    <a:lnTo>
                      <a:pt x="611" y="80"/>
                    </a:lnTo>
                    <a:lnTo>
                      <a:pt x="622" y="95"/>
                    </a:lnTo>
                    <a:lnTo>
                      <a:pt x="633" y="113"/>
                    </a:lnTo>
                    <a:lnTo>
                      <a:pt x="642" y="134"/>
                    </a:lnTo>
                    <a:lnTo>
                      <a:pt x="648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9" y="32"/>
                    </a:lnTo>
                    <a:lnTo>
                      <a:pt x="645" y="0"/>
                    </a:lnTo>
                    <a:lnTo>
                      <a:pt x="656" y="38"/>
                    </a:lnTo>
                    <a:lnTo>
                      <a:pt x="661" y="82"/>
                    </a:lnTo>
                    <a:lnTo>
                      <a:pt x="663" y="129"/>
                    </a:lnTo>
                    <a:lnTo>
                      <a:pt x="660" y="178"/>
                    </a:lnTo>
                    <a:lnTo>
                      <a:pt x="652" y="228"/>
                    </a:lnTo>
                    <a:lnTo>
                      <a:pt x="642" y="276"/>
                    </a:lnTo>
                    <a:lnTo>
                      <a:pt x="627" y="320"/>
                    </a:lnTo>
                    <a:lnTo>
                      <a:pt x="610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80" y="255"/>
                    </a:lnTo>
                    <a:lnTo>
                      <a:pt x="697" y="212"/>
                    </a:lnTo>
                    <a:lnTo>
                      <a:pt x="711" y="167"/>
                    </a:lnTo>
                    <a:lnTo>
                      <a:pt x="722" y="122"/>
                    </a:lnTo>
                    <a:lnTo>
                      <a:pt x="729" y="77"/>
                    </a:lnTo>
                    <a:lnTo>
                      <a:pt x="733" y="33"/>
                    </a:lnTo>
                    <a:lnTo>
                      <a:pt x="741" y="87"/>
                    </a:lnTo>
                    <a:lnTo>
                      <a:pt x="745" y="147"/>
                    </a:lnTo>
                    <a:lnTo>
                      <a:pt x="743" y="210"/>
                    </a:lnTo>
                    <a:lnTo>
                      <a:pt x="730" y="268"/>
                    </a:lnTo>
                    <a:lnTo>
                      <a:pt x="743" y="252"/>
                    </a:lnTo>
                    <a:lnTo>
                      <a:pt x="757" y="232"/>
                    </a:lnTo>
                    <a:lnTo>
                      <a:pt x="771" y="206"/>
                    </a:lnTo>
                    <a:lnTo>
                      <a:pt x="785" y="180"/>
                    </a:lnTo>
                    <a:lnTo>
                      <a:pt x="797" y="153"/>
                    </a:lnTo>
                    <a:lnTo>
                      <a:pt x="809" y="129"/>
                    </a:lnTo>
                    <a:lnTo>
                      <a:pt x="817" y="108"/>
                    </a:lnTo>
                    <a:lnTo>
                      <a:pt x="821" y="93"/>
                    </a:lnTo>
                    <a:lnTo>
                      <a:pt x="819" y="117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5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7" y="295"/>
                    </a:lnTo>
                    <a:lnTo>
                      <a:pt x="726" y="324"/>
                    </a:lnTo>
                    <a:lnTo>
                      <a:pt x="752" y="306"/>
                    </a:lnTo>
                    <a:lnTo>
                      <a:pt x="778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70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1" y="166"/>
                    </a:lnTo>
                    <a:lnTo>
                      <a:pt x="882" y="193"/>
                    </a:lnTo>
                    <a:lnTo>
                      <a:pt x="873" y="220"/>
                    </a:lnTo>
                    <a:lnTo>
                      <a:pt x="862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49" y="297"/>
                    </a:lnTo>
                    <a:lnTo>
                      <a:pt x="877" y="271"/>
                    </a:lnTo>
                    <a:lnTo>
                      <a:pt x="902" y="237"/>
                    </a:lnTo>
                    <a:lnTo>
                      <a:pt x="925" y="200"/>
                    </a:lnTo>
                    <a:lnTo>
                      <a:pt x="945" y="161"/>
                    </a:lnTo>
                    <a:lnTo>
                      <a:pt x="962" y="122"/>
                    </a:lnTo>
                    <a:lnTo>
                      <a:pt x="976" y="83"/>
                    </a:lnTo>
                    <a:lnTo>
                      <a:pt x="986" y="46"/>
                    </a:lnTo>
                    <a:lnTo>
                      <a:pt x="980" y="86"/>
                    </a:lnTo>
                    <a:lnTo>
                      <a:pt x="979" y="128"/>
                    </a:lnTo>
                    <a:lnTo>
                      <a:pt x="980" y="169"/>
                    </a:lnTo>
                    <a:lnTo>
                      <a:pt x="984" y="210"/>
                    </a:lnTo>
                    <a:lnTo>
                      <a:pt x="986" y="247"/>
                    </a:lnTo>
                    <a:lnTo>
                      <a:pt x="986" y="282"/>
                    </a:lnTo>
                    <a:lnTo>
                      <a:pt x="983" y="312"/>
                    </a:lnTo>
                    <a:lnTo>
                      <a:pt x="975" y="339"/>
                    </a:lnTo>
                    <a:lnTo>
                      <a:pt x="901" y="398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0270" name="Group 140"/>
            <p:cNvGrpSpPr/>
            <p:nvPr/>
          </p:nvGrpSpPr>
          <p:grpSpPr bwMode="auto">
            <a:xfrm>
              <a:off x="4032" y="4105"/>
              <a:ext cx="1479" cy="215"/>
              <a:chOff x="3452" y="4125"/>
              <a:chExt cx="1479" cy="215"/>
            </a:xfrm>
          </p:grpSpPr>
          <p:sp>
            <p:nvSpPr>
              <p:cNvPr id="10271" name="Freeform 141"/>
              <p:cNvSpPr/>
              <p:nvPr/>
            </p:nvSpPr>
            <p:spPr bwMode="auto">
              <a:xfrm>
                <a:off x="3592" y="4158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2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9" y="1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0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0272" name="Freeform 142"/>
              <p:cNvSpPr/>
              <p:nvPr/>
            </p:nvSpPr>
            <p:spPr bwMode="auto">
              <a:xfrm>
                <a:off x="3668" y="4235"/>
                <a:ext cx="16" cy="16"/>
              </a:xfrm>
              <a:custGeom>
                <a:avLst/>
                <a:gdLst>
                  <a:gd name="T0" fmla="*/ 0 w 34"/>
                  <a:gd name="T1" fmla="*/ 1 h 32"/>
                  <a:gd name="T2" fmla="*/ 0 w 34"/>
                  <a:gd name="T3" fmla="*/ 1 h 32"/>
                  <a:gd name="T4" fmla="*/ 0 w 34"/>
                  <a:gd name="T5" fmla="*/ 1 h 32"/>
                  <a:gd name="T6" fmla="*/ 0 w 34"/>
                  <a:gd name="T7" fmla="*/ 1 h 32"/>
                  <a:gd name="T8" fmla="*/ 0 w 34"/>
                  <a:gd name="T9" fmla="*/ 0 h 32"/>
                  <a:gd name="T10" fmla="*/ 0 w 34"/>
                  <a:gd name="T11" fmla="*/ 0 h 32"/>
                  <a:gd name="T12" fmla="*/ 0 w 34"/>
                  <a:gd name="T13" fmla="*/ 1 h 32"/>
                  <a:gd name="T14" fmla="*/ 0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0 w 34"/>
                  <a:gd name="T21" fmla="*/ 1 h 32"/>
                  <a:gd name="T22" fmla="*/ 0 w 34"/>
                  <a:gd name="T23" fmla="*/ 1 h 32"/>
                  <a:gd name="T24" fmla="*/ 0 w 34"/>
                  <a:gd name="T25" fmla="*/ 1 h 32"/>
                  <a:gd name="T26" fmla="*/ 0 w 34"/>
                  <a:gd name="T27" fmla="*/ 1 h 32"/>
                  <a:gd name="T28" fmla="*/ 0 w 34"/>
                  <a:gd name="T29" fmla="*/ 1 h 32"/>
                  <a:gd name="T30" fmla="*/ 0 w 34"/>
                  <a:gd name="T31" fmla="*/ 1 h 32"/>
                  <a:gd name="T32" fmla="*/ 0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3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8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0273" name="Freeform 143"/>
              <p:cNvSpPr/>
              <p:nvPr/>
            </p:nvSpPr>
            <p:spPr bwMode="auto">
              <a:xfrm>
                <a:off x="3668" y="4194"/>
                <a:ext cx="16" cy="17"/>
              </a:xfrm>
              <a:custGeom>
                <a:avLst/>
                <a:gdLst>
                  <a:gd name="T0" fmla="*/ 0 w 33"/>
                  <a:gd name="T1" fmla="*/ 1 h 32"/>
                  <a:gd name="T2" fmla="*/ 0 w 33"/>
                  <a:gd name="T3" fmla="*/ 1 h 32"/>
                  <a:gd name="T4" fmla="*/ 0 w 33"/>
                  <a:gd name="T5" fmla="*/ 1 h 32"/>
                  <a:gd name="T6" fmla="*/ 0 w 33"/>
                  <a:gd name="T7" fmla="*/ 1 h 32"/>
                  <a:gd name="T8" fmla="*/ 0 w 33"/>
                  <a:gd name="T9" fmla="*/ 0 h 32"/>
                  <a:gd name="T10" fmla="*/ 0 w 33"/>
                  <a:gd name="T11" fmla="*/ 0 h 32"/>
                  <a:gd name="T12" fmla="*/ 0 w 33"/>
                  <a:gd name="T13" fmla="*/ 1 h 32"/>
                  <a:gd name="T14" fmla="*/ 0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0 w 33"/>
                  <a:gd name="T21" fmla="*/ 1 h 32"/>
                  <a:gd name="T22" fmla="*/ 0 w 33"/>
                  <a:gd name="T23" fmla="*/ 1 h 32"/>
                  <a:gd name="T24" fmla="*/ 0 w 33"/>
                  <a:gd name="T25" fmla="*/ 1 h 32"/>
                  <a:gd name="T26" fmla="*/ 0 w 33"/>
                  <a:gd name="T27" fmla="*/ 1 h 32"/>
                  <a:gd name="T28" fmla="*/ 0 w 33"/>
                  <a:gd name="T29" fmla="*/ 1 h 32"/>
                  <a:gd name="T30" fmla="*/ 0 w 33"/>
                  <a:gd name="T31" fmla="*/ 1 h 32"/>
                  <a:gd name="T32" fmla="*/ 0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19"/>
                    </a:moveTo>
                    <a:lnTo>
                      <a:pt x="33" y="13"/>
                    </a:lnTo>
                    <a:lnTo>
                      <a:pt x="30" y="7"/>
                    </a:lnTo>
                    <a:lnTo>
                      <a:pt x="26" y="2"/>
                    </a:lnTo>
                    <a:lnTo>
                      <a:pt x="20" y="0"/>
                    </a:lnTo>
                    <a:lnTo>
                      <a:pt x="13" y="0"/>
                    </a:lnTo>
                    <a:lnTo>
                      <a:pt x="7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29" y="25"/>
                    </a:lnTo>
                    <a:lnTo>
                      <a:pt x="33" y="1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0274" name="Freeform 144"/>
              <p:cNvSpPr/>
              <p:nvPr/>
            </p:nvSpPr>
            <p:spPr bwMode="auto">
              <a:xfrm>
                <a:off x="3671" y="4153"/>
                <a:ext cx="16" cy="17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6" y="3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4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4" y="30"/>
                    </a:lnTo>
                    <a:lnTo>
                      <a:pt x="29" y="25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0275" name="Freeform 145"/>
              <p:cNvSpPr/>
              <p:nvPr/>
            </p:nvSpPr>
            <p:spPr bwMode="auto">
              <a:xfrm>
                <a:off x="3772" y="4256"/>
                <a:ext cx="17" cy="16"/>
              </a:xfrm>
              <a:custGeom>
                <a:avLst/>
                <a:gdLst>
                  <a:gd name="T0" fmla="*/ 1 w 33"/>
                  <a:gd name="T1" fmla="*/ 1 h 32"/>
                  <a:gd name="T2" fmla="*/ 1 w 33"/>
                  <a:gd name="T3" fmla="*/ 1 h 32"/>
                  <a:gd name="T4" fmla="*/ 1 w 33"/>
                  <a:gd name="T5" fmla="*/ 1 h 32"/>
                  <a:gd name="T6" fmla="*/ 1 w 33"/>
                  <a:gd name="T7" fmla="*/ 1 h 32"/>
                  <a:gd name="T8" fmla="*/ 1 w 33"/>
                  <a:gd name="T9" fmla="*/ 0 h 32"/>
                  <a:gd name="T10" fmla="*/ 1 w 33"/>
                  <a:gd name="T11" fmla="*/ 0 h 32"/>
                  <a:gd name="T12" fmla="*/ 1 w 33"/>
                  <a:gd name="T13" fmla="*/ 1 h 32"/>
                  <a:gd name="T14" fmla="*/ 1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1 w 33"/>
                  <a:gd name="T21" fmla="*/ 1 h 32"/>
                  <a:gd name="T22" fmla="*/ 1 w 33"/>
                  <a:gd name="T23" fmla="*/ 1 h 32"/>
                  <a:gd name="T24" fmla="*/ 1 w 33"/>
                  <a:gd name="T25" fmla="*/ 1 h 32"/>
                  <a:gd name="T26" fmla="*/ 1 w 33"/>
                  <a:gd name="T27" fmla="*/ 1 h 32"/>
                  <a:gd name="T28" fmla="*/ 1 w 33"/>
                  <a:gd name="T29" fmla="*/ 1 h 32"/>
                  <a:gd name="T30" fmla="*/ 1 w 33"/>
                  <a:gd name="T31" fmla="*/ 1 h 32"/>
                  <a:gd name="T32" fmla="*/ 1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20"/>
                    </a:moveTo>
                    <a:lnTo>
                      <a:pt x="33" y="14"/>
                    </a:lnTo>
                    <a:lnTo>
                      <a:pt x="31" y="8"/>
                    </a:lnTo>
                    <a:lnTo>
                      <a:pt x="26" y="4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3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7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30" y="26"/>
                    </a:lnTo>
                    <a:lnTo>
                      <a:pt x="33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0276" name="Freeform 146"/>
              <p:cNvSpPr/>
              <p:nvPr/>
            </p:nvSpPr>
            <p:spPr bwMode="auto">
              <a:xfrm>
                <a:off x="3768" y="4216"/>
                <a:ext cx="17" cy="16"/>
              </a:xfrm>
              <a:custGeom>
                <a:avLst/>
                <a:gdLst>
                  <a:gd name="T0" fmla="*/ 1 w 32"/>
                  <a:gd name="T1" fmla="*/ 0 h 33"/>
                  <a:gd name="T2" fmla="*/ 1 w 32"/>
                  <a:gd name="T3" fmla="*/ 0 h 33"/>
                  <a:gd name="T4" fmla="*/ 1 w 32"/>
                  <a:gd name="T5" fmla="*/ 0 h 33"/>
                  <a:gd name="T6" fmla="*/ 1 w 32"/>
                  <a:gd name="T7" fmla="*/ 0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0 h 33"/>
                  <a:gd name="T14" fmla="*/ 1 w 32"/>
                  <a:gd name="T15" fmla="*/ 0 h 33"/>
                  <a:gd name="T16" fmla="*/ 0 w 32"/>
                  <a:gd name="T17" fmla="*/ 0 h 33"/>
                  <a:gd name="T18" fmla="*/ 0 w 32"/>
                  <a:gd name="T19" fmla="*/ 0 h 33"/>
                  <a:gd name="T20" fmla="*/ 1 w 32"/>
                  <a:gd name="T21" fmla="*/ 0 h 33"/>
                  <a:gd name="T22" fmla="*/ 1 w 32"/>
                  <a:gd name="T23" fmla="*/ 0 h 33"/>
                  <a:gd name="T24" fmla="*/ 1 w 32"/>
                  <a:gd name="T25" fmla="*/ 0 h 33"/>
                  <a:gd name="T26" fmla="*/ 1 w 32"/>
                  <a:gd name="T27" fmla="*/ 0 h 33"/>
                  <a:gd name="T28" fmla="*/ 1 w 32"/>
                  <a:gd name="T29" fmla="*/ 0 h 33"/>
                  <a:gd name="T30" fmla="*/ 1 w 32"/>
                  <a:gd name="T31" fmla="*/ 0 h 33"/>
                  <a:gd name="T32" fmla="*/ 1 w 32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9"/>
                    </a:lnTo>
                    <a:lnTo>
                      <a:pt x="26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3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3"/>
                    </a:ln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0277" name="Freeform 147"/>
              <p:cNvSpPr/>
              <p:nvPr/>
            </p:nvSpPr>
            <p:spPr bwMode="auto">
              <a:xfrm>
                <a:off x="3774" y="4175"/>
                <a:ext cx="16" cy="17"/>
              </a:xfrm>
              <a:custGeom>
                <a:avLst/>
                <a:gdLst>
                  <a:gd name="T0" fmla="*/ 0 w 33"/>
                  <a:gd name="T1" fmla="*/ 1 h 33"/>
                  <a:gd name="T2" fmla="*/ 0 w 33"/>
                  <a:gd name="T3" fmla="*/ 1 h 33"/>
                  <a:gd name="T4" fmla="*/ 0 w 33"/>
                  <a:gd name="T5" fmla="*/ 1 h 33"/>
                  <a:gd name="T6" fmla="*/ 0 w 33"/>
                  <a:gd name="T7" fmla="*/ 1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1 h 33"/>
                  <a:gd name="T14" fmla="*/ 0 w 33"/>
                  <a:gd name="T15" fmla="*/ 1 h 33"/>
                  <a:gd name="T16" fmla="*/ 0 w 33"/>
                  <a:gd name="T17" fmla="*/ 1 h 33"/>
                  <a:gd name="T18" fmla="*/ 0 w 33"/>
                  <a:gd name="T19" fmla="*/ 1 h 33"/>
                  <a:gd name="T20" fmla="*/ 0 w 33"/>
                  <a:gd name="T21" fmla="*/ 1 h 33"/>
                  <a:gd name="T22" fmla="*/ 0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0 w 33"/>
                  <a:gd name="T29" fmla="*/ 1 h 33"/>
                  <a:gd name="T30" fmla="*/ 0 w 33"/>
                  <a:gd name="T31" fmla="*/ 1 h 33"/>
                  <a:gd name="T32" fmla="*/ 0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33" y="21"/>
                    </a:moveTo>
                    <a:lnTo>
                      <a:pt x="33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5" y="31"/>
                    </a:lnTo>
                    <a:lnTo>
                      <a:pt x="29" y="26"/>
                    </a:lnTo>
                    <a:lnTo>
                      <a:pt x="33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0278" name="Freeform 148"/>
              <p:cNvSpPr/>
              <p:nvPr/>
            </p:nvSpPr>
            <p:spPr bwMode="auto">
              <a:xfrm>
                <a:off x="3789" y="4136"/>
                <a:ext cx="16" cy="17"/>
              </a:xfrm>
              <a:custGeom>
                <a:avLst/>
                <a:gdLst>
                  <a:gd name="T0" fmla="*/ 1 w 32"/>
                  <a:gd name="T1" fmla="*/ 1 h 34"/>
                  <a:gd name="T2" fmla="*/ 1 w 32"/>
                  <a:gd name="T3" fmla="*/ 1 h 34"/>
                  <a:gd name="T4" fmla="*/ 1 w 32"/>
                  <a:gd name="T5" fmla="*/ 1 h 34"/>
                  <a:gd name="T6" fmla="*/ 1 w 32"/>
                  <a:gd name="T7" fmla="*/ 1 h 34"/>
                  <a:gd name="T8" fmla="*/ 1 w 32"/>
                  <a:gd name="T9" fmla="*/ 0 h 34"/>
                  <a:gd name="T10" fmla="*/ 1 w 32"/>
                  <a:gd name="T11" fmla="*/ 0 h 34"/>
                  <a:gd name="T12" fmla="*/ 1 w 32"/>
                  <a:gd name="T13" fmla="*/ 1 h 34"/>
                  <a:gd name="T14" fmla="*/ 1 w 32"/>
                  <a:gd name="T15" fmla="*/ 1 h 34"/>
                  <a:gd name="T16" fmla="*/ 0 w 32"/>
                  <a:gd name="T17" fmla="*/ 1 h 34"/>
                  <a:gd name="T18" fmla="*/ 0 w 32"/>
                  <a:gd name="T19" fmla="*/ 1 h 34"/>
                  <a:gd name="T20" fmla="*/ 1 w 32"/>
                  <a:gd name="T21" fmla="*/ 1 h 34"/>
                  <a:gd name="T22" fmla="*/ 1 w 32"/>
                  <a:gd name="T23" fmla="*/ 1 h 34"/>
                  <a:gd name="T24" fmla="*/ 1 w 32"/>
                  <a:gd name="T25" fmla="*/ 1 h 34"/>
                  <a:gd name="T26" fmla="*/ 1 w 32"/>
                  <a:gd name="T27" fmla="*/ 1 h 34"/>
                  <a:gd name="T28" fmla="*/ 1 w 32"/>
                  <a:gd name="T29" fmla="*/ 1 h 34"/>
                  <a:gd name="T30" fmla="*/ 1 w 32"/>
                  <a:gd name="T31" fmla="*/ 1 h 34"/>
                  <a:gd name="T32" fmla="*/ 1 w 32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4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4"/>
                    </a:lnTo>
                    <a:lnTo>
                      <a:pt x="20" y="34"/>
                    </a:lnTo>
                    <a:lnTo>
                      <a:pt x="25" y="32"/>
                    </a:lnTo>
                    <a:lnTo>
                      <a:pt x="30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0279" name="Freeform 149"/>
              <p:cNvSpPr/>
              <p:nvPr/>
            </p:nvSpPr>
            <p:spPr bwMode="auto">
              <a:xfrm>
                <a:off x="3842" y="4235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0280" name="Freeform 150"/>
              <p:cNvSpPr/>
              <p:nvPr/>
            </p:nvSpPr>
            <p:spPr bwMode="auto">
              <a:xfrm>
                <a:off x="3857" y="4201"/>
                <a:ext cx="16" cy="16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lnTo>
                      <a:pt x="18" y="32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0281" name="Freeform 151"/>
              <p:cNvSpPr/>
              <p:nvPr/>
            </p:nvSpPr>
            <p:spPr bwMode="auto">
              <a:xfrm>
                <a:off x="3861" y="4164"/>
                <a:ext cx="16" cy="17"/>
              </a:xfrm>
              <a:custGeom>
                <a:avLst/>
                <a:gdLst>
                  <a:gd name="T0" fmla="*/ 1 w 32"/>
                  <a:gd name="T1" fmla="*/ 1 h 33"/>
                  <a:gd name="T2" fmla="*/ 1 w 32"/>
                  <a:gd name="T3" fmla="*/ 1 h 33"/>
                  <a:gd name="T4" fmla="*/ 1 w 32"/>
                  <a:gd name="T5" fmla="*/ 1 h 33"/>
                  <a:gd name="T6" fmla="*/ 1 w 32"/>
                  <a:gd name="T7" fmla="*/ 1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1 h 33"/>
                  <a:gd name="T14" fmla="*/ 1 w 32"/>
                  <a:gd name="T15" fmla="*/ 1 h 33"/>
                  <a:gd name="T16" fmla="*/ 0 w 32"/>
                  <a:gd name="T17" fmla="*/ 1 h 33"/>
                  <a:gd name="T18" fmla="*/ 0 w 32"/>
                  <a:gd name="T19" fmla="*/ 1 h 33"/>
                  <a:gd name="T20" fmla="*/ 1 w 32"/>
                  <a:gd name="T21" fmla="*/ 1 h 33"/>
                  <a:gd name="T22" fmla="*/ 1 w 32"/>
                  <a:gd name="T23" fmla="*/ 1 h 33"/>
                  <a:gd name="T24" fmla="*/ 1 w 32"/>
                  <a:gd name="T25" fmla="*/ 1 h 33"/>
                  <a:gd name="T26" fmla="*/ 1 w 32"/>
                  <a:gd name="T27" fmla="*/ 1 h 33"/>
                  <a:gd name="T28" fmla="*/ 1 w 32"/>
                  <a:gd name="T29" fmla="*/ 1 h 33"/>
                  <a:gd name="T30" fmla="*/ 1 w 32"/>
                  <a:gd name="T31" fmla="*/ 1 h 33"/>
                  <a:gd name="T32" fmla="*/ 1 w 32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0282" name="Freeform 152"/>
              <p:cNvSpPr/>
              <p:nvPr/>
            </p:nvSpPr>
            <p:spPr bwMode="auto">
              <a:xfrm>
                <a:off x="4066" y="4265"/>
                <a:ext cx="40" cy="40"/>
              </a:xfrm>
              <a:custGeom>
                <a:avLst/>
                <a:gdLst>
                  <a:gd name="T0" fmla="*/ 1 w 80"/>
                  <a:gd name="T1" fmla="*/ 0 h 80"/>
                  <a:gd name="T2" fmla="*/ 1 w 80"/>
                  <a:gd name="T3" fmla="*/ 0 h 80"/>
                  <a:gd name="T4" fmla="*/ 1 w 80"/>
                  <a:gd name="T5" fmla="*/ 1 h 80"/>
                  <a:gd name="T6" fmla="*/ 1 w 80"/>
                  <a:gd name="T7" fmla="*/ 1 h 80"/>
                  <a:gd name="T8" fmla="*/ 1 w 80"/>
                  <a:gd name="T9" fmla="*/ 1 h 80"/>
                  <a:gd name="T10" fmla="*/ 1 w 80"/>
                  <a:gd name="T11" fmla="*/ 1 h 80"/>
                  <a:gd name="T12" fmla="*/ 1 w 80"/>
                  <a:gd name="T13" fmla="*/ 1 h 80"/>
                  <a:gd name="T14" fmla="*/ 1 w 80"/>
                  <a:gd name="T15" fmla="*/ 1 h 80"/>
                  <a:gd name="T16" fmla="*/ 0 w 80"/>
                  <a:gd name="T17" fmla="*/ 1 h 80"/>
                  <a:gd name="T18" fmla="*/ 0 w 80"/>
                  <a:gd name="T19" fmla="*/ 1 h 80"/>
                  <a:gd name="T20" fmla="*/ 0 w 80"/>
                  <a:gd name="T21" fmla="*/ 1 h 80"/>
                  <a:gd name="T22" fmla="*/ 1 w 80"/>
                  <a:gd name="T23" fmla="*/ 1 h 80"/>
                  <a:gd name="T24" fmla="*/ 1 w 80"/>
                  <a:gd name="T25" fmla="*/ 1 h 80"/>
                  <a:gd name="T26" fmla="*/ 1 w 80"/>
                  <a:gd name="T27" fmla="*/ 1 h 80"/>
                  <a:gd name="T28" fmla="*/ 1 w 80"/>
                  <a:gd name="T29" fmla="*/ 1 h 80"/>
                  <a:gd name="T30" fmla="*/ 1 w 80"/>
                  <a:gd name="T31" fmla="*/ 1 h 80"/>
                  <a:gd name="T32" fmla="*/ 1 w 80"/>
                  <a:gd name="T33" fmla="*/ 1 h 80"/>
                  <a:gd name="T34" fmla="*/ 1 w 80"/>
                  <a:gd name="T35" fmla="*/ 1 h 80"/>
                  <a:gd name="T36" fmla="*/ 1 w 80"/>
                  <a:gd name="T37" fmla="*/ 1 h 80"/>
                  <a:gd name="T38" fmla="*/ 1 w 80"/>
                  <a:gd name="T39" fmla="*/ 1 h 80"/>
                  <a:gd name="T40" fmla="*/ 1 w 80"/>
                  <a:gd name="T41" fmla="*/ 1 h 80"/>
                  <a:gd name="T42" fmla="*/ 1 w 80"/>
                  <a:gd name="T43" fmla="*/ 1 h 80"/>
                  <a:gd name="T44" fmla="*/ 1 w 80"/>
                  <a:gd name="T45" fmla="*/ 1 h 80"/>
                  <a:gd name="T46" fmla="*/ 1 w 80"/>
                  <a:gd name="T47" fmla="*/ 1 h 80"/>
                  <a:gd name="T48" fmla="*/ 1 w 80"/>
                  <a:gd name="T49" fmla="*/ 1 h 80"/>
                  <a:gd name="T50" fmla="*/ 1 w 80"/>
                  <a:gd name="T51" fmla="*/ 1 h 80"/>
                  <a:gd name="T52" fmla="*/ 1 w 80"/>
                  <a:gd name="T53" fmla="*/ 1 h 80"/>
                  <a:gd name="T54" fmla="*/ 1 w 80"/>
                  <a:gd name="T55" fmla="*/ 1 h 80"/>
                  <a:gd name="T56" fmla="*/ 1 w 80"/>
                  <a:gd name="T57" fmla="*/ 1 h 80"/>
                  <a:gd name="T58" fmla="*/ 1 w 80"/>
                  <a:gd name="T59" fmla="*/ 1 h 80"/>
                  <a:gd name="T60" fmla="*/ 1 w 80"/>
                  <a:gd name="T61" fmla="*/ 1 h 80"/>
                  <a:gd name="T62" fmla="*/ 1 w 80"/>
                  <a:gd name="T63" fmla="*/ 1 h 80"/>
                  <a:gd name="T64" fmla="*/ 1 w 80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80">
                    <a:moveTo>
                      <a:pt x="46" y="0"/>
                    </a:moveTo>
                    <a:lnTo>
                      <a:pt x="38" y="0"/>
                    </a:lnTo>
                    <a:lnTo>
                      <a:pt x="30" y="2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9"/>
                    </a:lnTo>
                    <a:lnTo>
                      <a:pt x="3" y="26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9"/>
                    </a:lnTo>
                    <a:lnTo>
                      <a:pt x="18" y="74"/>
                    </a:lnTo>
                    <a:lnTo>
                      <a:pt x="24" y="78"/>
                    </a:lnTo>
                    <a:lnTo>
                      <a:pt x="32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7"/>
                    </a:lnTo>
                    <a:lnTo>
                      <a:pt x="62" y="73"/>
                    </a:lnTo>
                    <a:lnTo>
                      <a:pt x="68" y="67"/>
                    </a:lnTo>
                    <a:lnTo>
                      <a:pt x="73" y="62"/>
                    </a:lnTo>
                    <a:lnTo>
                      <a:pt x="76" y="55"/>
                    </a:lnTo>
                    <a:lnTo>
                      <a:pt x="79" y="47"/>
                    </a:lnTo>
                    <a:lnTo>
                      <a:pt x="80" y="39"/>
                    </a:lnTo>
                    <a:lnTo>
                      <a:pt x="79" y="30"/>
                    </a:lnTo>
                    <a:lnTo>
                      <a:pt x="76" y="24"/>
                    </a:lnTo>
                    <a:lnTo>
                      <a:pt x="73" y="17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0283" name="Freeform 153"/>
              <p:cNvSpPr/>
              <p:nvPr/>
            </p:nvSpPr>
            <p:spPr bwMode="auto">
              <a:xfrm>
                <a:off x="4136" y="4223"/>
                <a:ext cx="40" cy="39"/>
              </a:xfrm>
              <a:custGeom>
                <a:avLst/>
                <a:gdLst>
                  <a:gd name="T0" fmla="*/ 1 w 79"/>
                  <a:gd name="T1" fmla="*/ 0 h 80"/>
                  <a:gd name="T2" fmla="*/ 1 w 79"/>
                  <a:gd name="T3" fmla="*/ 0 h 80"/>
                  <a:gd name="T4" fmla="*/ 1 w 79"/>
                  <a:gd name="T5" fmla="*/ 0 h 80"/>
                  <a:gd name="T6" fmla="*/ 1 w 79"/>
                  <a:gd name="T7" fmla="*/ 0 h 80"/>
                  <a:gd name="T8" fmla="*/ 1 w 79"/>
                  <a:gd name="T9" fmla="*/ 0 h 80"/>
                  <a:gd name="T10" fmla="*/ 1 w 79"/>
                  <a:gd name="T11" fmla="*/ 0 h 80"/>
                  <a:gd name="T12" fmla="*/ 1 w 79"/>
                  <a:gd name="T13" fmla="*/ 0 h 80"/>
                  <a:gd name="T14" fmla="*/ 1 w 79"/>
                  <a:gd name="T15" fmla="*/ 0 h 80"/>
                  <a:gd name="T16" fmla="*/ 0 w 79"/>
                  <a:gd name="T17" fmla="*/ 0 h 80"/>
                  <a:gd name="T18" fmla="*/ 0 w 79"/>
                  <a:gd name="T19" fmla="*/ 0 h 80"/>
                  <a:gd name="T20" fmla="*/ 1 w 79"/>
                  <a:gd name="T21" fmla="*/ 0 h 80"/>
                  <a:gd name="T22" fmla="*/ 1 w 79"/>
                  <a:gd name="T23" fmla="*/ 0 h 80"/>
                  <a:gd name="T24" fmla="*/ 1 w 79"/>
                  <a:gd name="T25" fmla="*/ 0 h 80"/>
                  <a:gd name="T26" fmla="*/ 1 w 79"/>
                  <a:gd name="T27" fmla="*/ 0 h 80"/>
                  <a:gd name="T28" fmla="*/ 1 w 79"/>
                  <a:gd name="T29" fmla="*/ 0 h 80"/>
                  <a:gd name="T30" fmla="*/ 1 w 79"/>
                  <a:gd name="T31" fmla="*/ 0 h 80"/>
                  <a:gd name="T32" fmla="*/ 1 w 79"/>
                  <a:gd name="T33" fmla="*/ 0 h 80"/>
                  <a:gd name="T34" fmla="*/ 1 w 79"/>
                  <a:gd name="T35" fmla="*/ 0 h 80"/>
                  <a:gd name="T36" fmla="*/ 1 w 79"/>
                  <a:gd name="T37" fmla="*/ 0 h 80"/>
                  <a:gd name="T38" fmla="*/ 1 w 79"/>
                  <a:gd name="T39" fmla="*/ 0 h 80"/>
                  <a:gd name="T40" fmla="*/ 1 w 79"/>
                  <a:gd name="T41" fmla="*/ 0 h 80"/>
                  <a:gd name="T42" fmla="*/ 1 w 79"/>
                  <a:gd name="T43" fmla="*/ 0 h 80"/>
                  <a:gd name="T44" fmla="*/ 1 w 79"/>
                  <a:gd name="T45" fmla="*/ 0 h 80"/>
                  <a:gd name="T46" fmla="*/ 1 w 79"/>
                  <a:gd name="T47" fmla="*/ 0 h 80"/>
                  <a:gd name="T48" fmla="*/ 1 w 79"/>
                  <a:gd name="T49" fmla="*/ 0 h 80"/>
                  <a:gd name="T50" fmla="*/ 1 w 79"/>
                  <a:gd name="T51" fmla="*/ 0 h 80"/>
                  <a:gd name="T52" fmla="*/ 1 w 79"/>
                  <a:gd name="T53" fmla="*/ 0 h 80"/>
                  <a:gd name="T54" fmla="*/ 1 w 79"/>
                  <a:gd name="T55" fmla="*/ 0 h 80"/>
                  <a:gd name="T56" fmla="*/ 1 w 79"/>
                  <a:gd name="T57" fmla="*/ 0 h 80"/>
                  <a:gd name="T58" fmla="*/ 1 w 79"/>
                  <a:gd name="T59" fmla="*/ 0 h 80"/>
                  <a:gd name="T60" fmla="*/ 1 w 79"/>
                  <a:gd name="T61" fmla="*/ 0 h 80"/>
                  <a:gd name="T62" fmla="*/ 1 w 79"/>
                  <a:gd name="T63" fmla="*/ 0 h 80"/>
                  <a:gd name="T64" fmla="*/ 1 w 79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79" h="80">
                    <a:moveTo>
                      <a:pt x="47" y="0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4"/>
                    </a:lnTo>
                    <a:lnTo>
                      <a:pt x="17" y="7"/>
                    </a:lnTo>
                    <a:lnTo>
                      <a:pt x="11" y="13"/>
                    </a:lnTo>
                    <a:lnTo>
                      <a:pt x="5" y="19"/>
                    </a:lnTo>
                    <a:lnTo>
                      <a:pt x="2" y="26"/>
                    </a:lnTo>
                    <a:lnTo>
                      <a:pt x="0" y="34"/>
                    </a:lnTo>
                    <a:lnTo>
                      <a:pt x="0" y="42"/>
                    </a:lnTo>
                    <a:lnTo>
                      <a:pt x="1" y="49"/>
                    </a:lnTo>
                    <a:lnTo>
                      <a:pt x="3" y="57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8" y="74"/>
                    </a:lnTo>
                    <a:lnTo>
                      <a:pt x="25" y="78"/>
                    </a:lnTo>
                    <a:lnTo>
                      <a:pt x="33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6"/>
                    </a:lnTo>
                    <a:lnTo>
                      <a:pt x="63" y="73"/>
                    </a:lnTo>
                    <a:lnTo>
                      <a:pt x="69" y="67"/>
                    </a:lnTo>
                    <a:lnTo>
                      <a:pt x="73" y="61"/>
                    </a:lnTo>
                    <a:lnTo>
                      <a:pt x="77" y="55"/>
                    </a:lnTo>
                    <a:lnTo>
                      <a:pt x="79" y="46"/>
                    </a:lnTo>
                    <a:lnTo>
                      <a:pt x="79" y="38"/>
                    </a:lnTo>
                    <a:lnTo>
                      <a:pt x="78" y="31"/>
                    </a:lnTo>
                    <a:lnTo>
                      <a:pt x="76" y="23"/>
                    </a:lnTo>
                    <a:lnTo>
                      <a:pt x="72" y="18"/>
                    </a:lnTo>
                    <a:lnTo>
                      <a:pt x="68" y="12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0284" name="Freeform 154"/>
              <p:cNvSpPr/>
              <p:nvPr/>
            </p:nvSpPr>
            <p:spPr bwMode="auto">
              <a:xfrm>
                <a:off x="4059" y="4190"/>
                <a:ext cx="40" cy="40"/>
              </a:xfrm>
              <a:custGeom>
                <a:avLst/>
                <a:gdLst>
                  <a:gd name="T0" fmla="*/ 1 w 80"/>
                  <a:gd name="T1" fmla="*/ 0 h 78"/>
                  <a:gd name="T2" fmla="*/ 1 w 80"/>
                  <a:gd name="T3" fmla="*/ 0 h 78"/>
                  <a:gd name="T4" fmla="*/ 1 w 80"/>
                  <a:gd name="T5" fmla="*/ 0 h 78"/>
                  <a:gd name="T6" fmla="*/ 1 w 80"/>
                  <a:gd name="T7" fmla="*/ 1 h 78"/>
                  <a:gd name="T8" fmla="*/ 1 w 80"/>
                  <a:gd name="T9" fmla="*/ 1 h 78"/>
                  <a:gd name="T10" fmla="*/ 1 w 80"/>
                  <a:gd name="T11" fmla="*/ 1 h 78"/>
                  <a:gd name="T12" fmla="*/ 1 w 80"/>
                  <a:gd name="T13" fmla="*/ 1 h 78"/>
                  <a:gd name="T14" fmla="*/ 1 w 80"/>
                  <a:gd name="T15" fmla="*/ 1 h 78"/>
                  <a:gd name="T16" fmla="*/ 1 w 80"/>
                  <a:gd name="T17" fmla="*/ 1 h 78"/>
                  <a:gd name="T18" fmla="*/ 0 w 80"/>
                  <a:gd name="T19" fmla="*/ 1 h 78"/>
                  <a:gd name="T20" fmla="*/ 1 w 80"/>
                  <a:gd name="T21" fmla="*/ 1 h 78"/>
                  <a:gd name="T22" fmla="*/ 1 w 80"/>
                  <a:gd name="T23" fmla="*/ 1 h 78"/>
                  <a:gd name="T24" fmla="*/ 1 w 80"/>
                  <a:gd name="T25" fmla="*/ 1 h 78"/>
                  <a:gd name="T26" fmla="*/ 1 w 80"/>
                  <a:gd name="T27" fmla="*/ 1 h 78"/>
                  <a:gd name="T28" fmla="*/ 1 w 80"/>
                  <a:gd name="T29" fmla="*/ 1 h 78"/>
                  <a:gd name="T30" fmla="*/ 1 w 80"/>
                  <a:gd name="T31" fmla="*/ 1 h 78"/>
                  <a:gd name="T32" fmla="*/ 1 w 80"/>
                  <a:gd name="T33" fmla="*/ 1 h 78"/>
                  <a:gd name="T34" fmla="*/ 1 w 80"/>
                  <a:gd name="T35" fmla="*/ 1 h 78"/>
                  <a:gd name="T36" fmla="*/ 1 w 80"/>
                  <a:gd name="T37" fmla="*/ 1 h 78"/>
                  <a:gd name="T38" fmla="*/ 1 w 80"/>
                  <a:gd name="T39" fmla="*/ 1 h 78"/>
                  <a:gd name="T40" fmla="*/ 1 w 80"/>
                  <a:gd name="T41" fmla="*/ 1 h 78"/>
                  <a:gd name="T42" fmla="*/ 1 w 80"/>
                  <a:gd name="T43" fmla="*/ 1 h 78"/>
                  <a:gd name="T44" fmla="*/ 1 w 80"/>
                  <a:gd name="T45" fmla="*/ 1 h 78"/>
                  <a:gd name="T46" fmla="*/ 1 w 80"/>
                  <a:gd name="T47" fmla="*/ 1 h 78"/>
                  <a:gd name="T48" fmla="*/ 1 w 80"/>
                  <a:gd name="T49" fmla="*/ 1 h 78"/>
                  <a:gd name="T50" fmla="*/ 1 w 80"/>
                  <a:gd name="T51" fmla="*/ 1 h 78"/>
                  <a:gd name="T52" fmla="*/ 1 w 80"/>
                  <a:gd name="T53" fmla="*/ 1 h 78"/>
                  <a:gd name="T54" fmla="*/ 1 w 80"/>
                  <a:gd name="T55" fmla="*/ 1 h 78"/>
                  <a:gd name="T56" fmla="*/ 1 w 80"/>
                  <a:gd name="T57" fmla="*/ 1 h 78"/>
                  <a:gd name="T58" fmla="*/ 1 w 80"/>
                  <a:gd name="T59" fmla="*/ 1 h 78"/>
                  <a:gd name="T60" fmla="*/ 1 w 80"/>
                  <a:gd name="T61" fmla="*/ 1 h 78"/>
                  <a:gd name="T62" fmla="*/ 1 w 80"/>
                  <a:gd name="T63" fmla="*/ 1 h 78"/>
                  <a:gd name="T64" fmla="*/ 1 w 80"/>
                  <a:gd name="T65" fmla="*/ 0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8" y="0"/>
                    </a:moveTo>
                    <a:lnTo>
                      <a:pt x="40" y="0"/>
                    </a:lnTo>
                    <a:lnTo>
                      <a:pt x="32" y="0"/>
                    </a:lnTo>
                    <a:lnTo>
                      <a:pt x="25" y="3"/>
                    </a:lnTo>
                    <a:lnTo>
                      <a:pt x="18" y="7"/>
                    </a:lnTo>
                    <a:lnTo>
                      <a:pt x="12" y="11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2" y="32"/>
                    </a:lnTo>
                    <a:lnTo>
                      <a:pt x="0" y="40"/>
                    </a:lnTo>
                    <a:lnTo>
                      <a:pt x="2" y="47"/>
                    </a:lnTo>
                    <a:lnTo>
                      <a:pt x="4" y="55"/>
                    </a:lnTo>
                    <a:lnTo>
                      <a:pt x="7" y="61"/>
                    </a:lnTo>
                    <a:lnTo>
                      <a:pt x="13" y="67"/>
                    </a:lnTo>
                    <a:lnTo>
                      <a:pt x="19" y="72"/>
                    </a:lnTo>
                    <a:lnTo>
                      <a:pt x="26" y="76"/>
                    </a:lnTo>
                    <a:lnTo>
                      <a:pt x="34" y="78"/>
                    </a:lnTo>
                    <a:lnTo>
                      <a:pt x="42" y="78"/>
                    </a:lnTo>
                    <a:lnTo>
                      <a:pt x="50" y="77"/>
                    </a:lnTo>
                    <a:lnTo>
                      <a:pt x="57" y="75"/>
                    </a:lnTo>
                    <a:lnTo>
                      <a:pt x="64" y="71"/>
                    </a:lnTo>
                    <a:lnTo>
                      <a:pt x="70" y="65"/>
                    </a:lnTo>
                    <a:lnTo>
                      <a:pt x="74" y="60"/>
                    </a:lnTo>
                    <a:lnTo>
                      <a:pt x="78" y="53"/>
                    </a:lnTo>
                    <a:lnTo>
                      <a:pt x="80" y="45"/>
                    </a:lnTo>
                    <a:lnTo>
                      <a:pt x="80" y="37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3" y="6"/>
                    </a:lnTo>
                    <a:lnTo>
                      <a:pt x="56" y="2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0285" name="Freeform 155"/>
              <p:cNvSpPr/>
              <p:nvPr/>
            </p:nvSpPr>
            <p:spPr bwMode="auto">
              <a:xfrm>
                <a:off x="3990" y="4195"/>
                <a:ext cx="39" cy="39"/>
              </a:xfrm>
              <a:custGeom>
                <a:avLst/>
                <a:gdLst>
                  <a:gd name="T0" fmla="*/ 0 w 80"/>
                  <a:gd name="T1" fmla="*/ 1 h 78"/>
                  <a:gd name="T2" fmla="*/ 0 w 80"/>
                  <a:gd name="T3" fmla="*/ 0 h 78"/>
                  <a:gd name="T4" fmla="*/ 0 w 80"/>
                  <a:gd name="T5" fmla="*/ 1 h 78"/>
                  <a:gd name="T6" fmla="*/ 0 w 80"/>
                  <a:gd name="T7" fmla="*/ 1 h 78"/>
                  <a:gd name="T8" fmla="*/ 0 w 80"/>
                  <a:gd name="T9" fmla="*/ 1 h 78"/>
                  <a:gd name="T10" fmla="*/ 0 w 80"/>
                  <a:gd name="T11" fmla="*/ 1 h 78"/>
                  <a:gd name="T12" fmla="*/ 0 w 80"/>
                  <a:gd name="T13" fmla="*/ 1 h 78"/>
                  <a:gd name="T14" fmla="*/ 0 w 80"/>
                  <a:gd name="T15" fmla="*/ 1 h 78"/>
                  <a:gd name="T16" fmla="*/ 0 w 80"/>
                  <a:gd name="T17" fmla="*/ 1 h 78"/>
                  <a:gd name="T18" fmla="*/ 0 w 80"/>
                  <a:gd name="T19" fmla="*/ 1 h 78"/>
                  <a:gd name="T20" fmla="*/ 0 w 80"/>
                  <a:gd name="T21" fmla="*/ 1 h 78"/>
                  <a:gd name="T22" fmla="*/ 0 w 80"/>
                  <a:gd name="T23" fmla="*/ 1 h 78"/>
                  <a:gd name="T24" fmla="*/ 0 w 80"/>
                  <a:gd name="T25" fmla="*/ 1 h 78"/>
                  <a:gd name="T26" fmla="*/ 0 w 80"/>
                  <a:gd name="T27" fmla="*/ 1 h 78"/>
                  <a:gd name="T28" fmla="*/ 0 w 80"/>
                  <a:gd name="T29" fmla="*/ 1 h 78"/>
                  <a:gd name="T30" fmla="*/ 0 w 80"/>
                  <a:gd name="T31" fmla="*/ 1 h 78"/>
                  <a:gd name="T32" fmla="*/ 0 w 80"/>
                  <a:gd name="T33" fmla="*/ 1 h 78"/>
                  <a:gd name="T34" fmla="*/ 0 w 80"/>
                  <a:gd name="T35" fmla="*/ 1 h 78"/>
                  <a:gd name="T36" fmla="*/ 0 w 80"/>
                  <a:gd name="T37" fmla="*/ 1 h 78"/>
                  <a:gd name="T38" fmla="*/ 0 w 80"/>
                  <a:gd name="T39" fmla="*/ 1 h 78"/>
                  <a:gd name="T40" fmla="*/ 0 w 80"/>
                  <a:gd name="T41" fmla="*/ 1 h 78"/>
                  <a:gd name="T42" fmla="*/ 0 w 80"/>
                  <a:gd name="T43" fmla="*/ 1 h 78"/>
                  <a:gd name="T44" fmla="*/ 0 w 80"/>
                  <a:gd name="T45" fmla="*/ 1 h 78"/>
                  <a:gd name="T46" fmla="*/ 0 w 80"/>
                  <a:gd name="T47" fmla="*/ 1 h 78"/>
                  <a:gd name="T48" fmla="*/ 0 w 80"/>
                  <a:gd name="T49" fmla="*/ 1 h 78"/>
                  <a:gd name="T50" fmla="*/ 0 w 80"/>
                  <a:gd name="T51" fmla="*/ 1 h 78"/>
                  <a:gd name="T52" fmla="*/ 0 w 80"/>
                  <a:gd name="T53" fmla="*/ 1 h 78"/>
                  <a:gd name="T54" fmla="*/ 0 w 80"/>
                  <a:gd name="T55" fmla="*/ 1 h 78"/>
                  <a:gd name="T56" fmla="*/ 0 w 80"/>
                  <a:gd name="T57" fmla="*/ 1 h 78"/>
                  <a:gd name="T58" fmla="*/ 0 w 80"/>
                  <a:gd name="T59" fmla="*/ 1 h 78"/>
                  <a:gd name="T60" fmla="*/ 0 w 80"/>
                  <a:gd name="T61" fmla="*/ 1 h 78"/>
                  <a:gd name="T62" fmla="*/ 0 w 80"/>
                  <a:gd name="T63" fmla="*/ 1 h 78"/>
                  <a:gd name="T64" fmla="*/ 0 w 80"/>
                  <a:gd name="T65" fmla="*/ 1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7" y="1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3"/>
                    </a:lnTo>
                    <a:lnTo>
                      <a:pt x="17" y="7"/>
                    </a:lnTo>
                    <a:lnTo>
                      <a:pt x="12" y="12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1" y="32"/>
                    </a:lnTo>
                    <a:lnTo>
                      <a:pt x="0" y="40"/>
                    </a:lnTo>
                    <a:lnTo>
                      <a:pt x="1" y="48"/>
                    </a:lnTo>
                    <a:lnTo>
                      <a:pt x="4" y="55"/>
                    </a:lnTo>
                    <a:lnTo>
                      <a:pt x="7" y="62"/>
                    </a:lnTo>
                    <a:lnTo>
                      <a:pt x="13" y="68"/>
                    </a:lnTo>
                    <a:lnTo>
                      <a:pt x="19" y="73"/>
                    </a:lnTo>
                    <a:lnTo>
                      <a:pt x="25" y="76"/>
                    </a:lnTo>
                    <a:lnTo>
                      <a:pt x="33" y="78"/>
                    </a:lnTo>
                    <a:lnTo>
                      <a:pt x="42" y="78"/>
                    </a:lnTo>
                    <a:lnTo>
                      <a:pt x="50" y="78"/>
                    </a:lnTo>
                    <a:lnTo>
                      <a:pt x="57" y="75"/>
                    </a:lnTo>
                    <a:lnTo>
                      <a:pt x="63" y="71"/>
                    </a:lnTo>
                    <a:lnTo>
                      <a:pt x="69" y="67"/>
                    </a:lnTo>
                    <a:lnTo>
                      <a:pt x="74" y="61"/>
                    </a:lnTo>
                    <a:lnTo>
                      <a:pt x="77" y="54"/>
                    </a:lnTo>
                    <a:lnTo>
                      <a:pt x="80" y="46"/>
                    </a:lnTo>
                    <a:lnTo>
                      <a:pt x="80" y="38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2" y="6"/>
                    </a:lnTo>
                    <a:lnTo>
                      <a:pt x="55" y="2"/>
                    </a:lnTo>
                    <a:lnTo>
                      <a:pt x="47" y="1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0286" name="Freeform 156"/>
              <p:cNvSpPr/>
              <p:nvPr/>
            </p:nvSpPr>
            <p:spPr bwMode="auto">
              <a:xfrm>
                <a:off x="4127" y="4147"/>
                <a:ext cx="39" cy="39"/>
              </a:xfrm>
              <a:custGeom>
                <a:avLst/>
                <a:gdLst>
                  <a:gd name="T0" fmla="*/ 0 w 80"/>
                  <a:gd name="T1" fmla="*/ 0 h 79"/>
                  <a:gd name="T2" fmla="*/ 0 w 80"/>
                  <a:gd name="T3" fmla="*/ 0 h 79"/>
                  <a:gd name="T4" fmla="*/ 0 w 80"/>
                  <a:gd name="T5" fmla="*/ 0 h 79"/>
                  <a:gd name="T6" fmla="*/ 0 w 80"/>
                  <a:gd name="T7" fmla="*/ 0 h 79"/>
                  <a:gd name="T8" fmla="*/ 0 w 80"/>
                  <a:gd name="T9" fmla="*/ 0 h 79"/>
                  <a:gd name="T10" fmla="*/ 0 w 80"/>
                  <a:gd name="T11" fmla="*/ 0 h 79"/>
                  <a:gd name="T12" fmla="*/ 0 w 80"/>
                  <a:gd name="T13" fmla="*/ 0 h 79"/>
                  <a:gd name="T14" fmla="*/ 0 w 80"/>
                  <a:gd name="T15" fmla="*/ 0 h 79"/>
                  <a:gd name="T16" fmla="*/ 0 w 80"/>
                  <a:gd name="T17" fmla="*/ 0 h 79"/>
                  <a:gd name="T18" fmla="*/ 0 w 80"/>
                  <a:gd name="T19" fmla="*/ 0 h 79"/>
                  <a:gd name="T20" fmla="*/ 0 w 80"/>
                  <a:gd name="T21" fmla="*/ 0 h 79"/>
                  <a:gd name="T22" fmla="*/ 0 w 80"/>
                  <a:gd name="T23" fmla="*/ 0 h 79"/>
                  <a:gd name="T24" fmla="*/ 0 w 80"/>
                  <a:gd name="T25" fmla="*/ 0 h 79"/>
                  <a:gd name="T26" fmla="*/ 0 w 80"/>
                  <a:gd name="T27" fmla="*/ 0 h 79"/>
                  <a:gd name="T28" fmla="*/ 0 w 80"/>
                  <a:gd name="T29" fmla="*/ 0 h 79"/>
                  <a:gd name="T30" fmla="*/ 0 w 80"/>
                  <a:gd name="T31" fmla="*/ 0 h 79"/>
                  <a:gd name="T32" fmla="*/ 0 w 80"/>
                  <a:gd name="T33" fmla="*/ 0 h 79"/>
                  <a:gd name="T34" fmla="*/ 0 w 80"/>
                  <a:gd name="T35" fmla="*/ 0 h 79"/>
                  <a:gd name="T36" fmla="*/ 0 w 80"/>
                  <a:gd name="T37" fmla="*/ 0 h 79"/>
                  <a:gd name="T38" fmla="*/ 0 w 80"/>
                  <a:gd name="T39" fmla="*/ 0 h 79"/>
                  <a:gd name="T40" fmla="*/ 0 w 80"/>
                  <a:gd name="T41" fmla="*/ 0 h 79"/>
                  <a:gd name="T42" fmla="*/ 0 w 80"/>
                  <a:gd name="T43" fmla="*/ 0 h 79"/>
                  <a:gd name="T44" fmla="*/ 0 w 80"/>
                  <a:gd name="T45" fmla="*/ 0 h 79"/>
                  <a:gd name="T46" fmla="*/ 0 w 80"/>
                  <a:gd name="T47" fmla="*/ 0 h 79"/>
                  <a:gd name="T48" fmla="*/ 0 w 80"/>
                  <a:gd name="T49" fmla="*/ 0 h 79"/>
                  <a:gd name="T50" fmla="*/ 0 w 80"/>
                  <a:gd name="T51" fmla="*/ 0 h 79"/>
                  <a:gd name="T52" fmla="*/ 0 w 80"/>
                  <a:gd name="T53" fmla="*/ 0 h 79"/>
                  <a:gd name="T54" fmla="*/ 0 w 80"/>
                  <a:gd name="T55" fmla="*/ 0 h 79"/>
                  <a:gd name="T56" fmla="*/ 0 w 80"/>
                  <a:gd name="T57" fmla="*/ 0 h 79"/>
                  <a:gd name="T58" fmla="*/ 0 w 80"/>
                  <a:gd name="T59" fmla="*/ 0 h 79"/>
                  <a:gd name="T60" fmla="*/ 0 w 80"/>
                  <a:gd name="T61" fmla="*/ 0 h 79"/>
                  <a:gd name="T62" fmla="*/ 0 w 80"/>
                  <a:gd name="T63" fmla="*/ 0 h 79"/>
                  <a:gd name="T64" fmla="*/ 0 w 80"/>
                  <a:gd name="T65" fmla="*/ 0 h 7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9">
                    <a:moveTo>
                      <a:pt x="46" y="0"/>
                    </a:moveTo>
                    <a:lnTo>
                      <a:pt x="38" y="0"/>
                    </a:lnTo>
                    <a:lnTo>
                      <a:pt x="30" y="0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8"/>
                    </a:lnTo>
                    <a:lnTo>
                      <a:pt x="2" y="24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40" y="79"/>
                    </a:lnTo>
                    <a:lnTo>
                      <a:pt x="49" y="79"/>
                    </a:lnTo>
                    <a:lnTo>
                      <a:pt x="55" y="75"/>
                    </a:lnTo>
                    <a:lnTo>
                      <a:pt x="62" y="72"/>
                    </a:lnTo>
                    <a:lnTo>
                      <a:pt x="68" y="67"/>
                    </a:lnTo>
                    <a:lnTo>
                      <a:pt x="73" y="61"/>
                    </a:lnTo>
                    <a:lnTo>
                      <a:pt x="76" y="54"/>
                    </a:lnTo>
                    <a:lnTo>
                      <a:pt x="78" y="46"/>
                    </a:lnTo>
                    <a:lnTo>
                      <a:pt x="80" y="38"/>
                    </a:lnTo>
                    <a:lnTo>
                      <a:pt x="78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0287" name="Freeform 157"/>
              <p:cNvSpPr/>
              <p:nvPr/>
            </p:nvSpPr>
            <p:spPr bwMode="auto">
              <a:xfrm>
                <a:off x="4216" y="4162"/>
                <a:ext cx="37" cy="39"/>
              </a:xfrm>
              <a:custGeom>
                <a:avLst/>
                <a:gdLst>
                  <a:gd name="T0" fmla="*/ 1 w 73"/>
                  <a:gd name="T1" fmla="*/ 0 h 79"/>
                  <a:gd name="T2" fmla="*/ 1 w 73"/>
                  <a:gd name="T3" fmla="*/ 0 h 79"/>
                  <a:gd name="T4" fmla="*/ 1 w 73"/>
                  <a:gd name="T5" fmla="*/ 0 h 79"/>
                  <a:gd name="T6" fmla="*/ 1 w 73"/>
                  <a:gd name="T7" fmla="*/ 0 h 79"/>
                  <a:gd name="T8" fmla="*/ 1 w 73"/>
                  <a:gd name="T9" fmla="*/ 0 h 79"/>
                  <a:gd name="T10" fmla="*/ 1 w 73"/>
                  <a:gd name="T11" fmla="*/ 0 h 79"/>
                  <a:gd name="T12" fmla="*/ 1 w 73"/>
                  <a:gd name="T13" fmla="*/ 0 h 79"/>
                  <a:gd name="T14" fmla="*/ 1 w 73"/>
                  <a:gd name="T15" fmla="*/ 0 h 79"/>
                  <a:gd name="T16" fmla="*/ 1 w 73"/>
                  <a:gd name="T17" fmla="*/ 0 h 79"/>
                  <a:gd name="T18" fmla="*/ 1 w 73"/>
                  <a:gd name="T19" fmla="*/ 0 h 79"/>
                  <a:gd name="T20" fmla="*/ 1 w 73"/>
                  <a:gd name="T21" fmla="*/ 0 h 79"/>
                  <a:gd name="T22" fmla="*/ 1 w 73"/>
                  <a:gd name="T23" fmla="*/ 0 h 79"/>
                  <a:gd name="T24" fmla="*/ 0 w 73"/>
                  <a:gd name="T25" fmla="*/ 0 h 79"/>
                  <a:gd name="T26" fmla="*/ 0 w 73"/>
                  <a:gd name="T27" fmla="*/ 0 h 79"/>
                  <a:gd name="T28" fmla="*/ 0 w 73"/>
                  <a:gd name="T29" fmla="*/ 0 h 79"/>
                  <a:gd name="T30" fmla="*/ 1 w 73"/>
                  <a:gd name="T31" fmla="*/ 0 h 79"/>
                  <a:gd name="T32" fmla="*/ 1 w 73"/>
                  <a:gd name="T33" fmla="*/ 0 h 79"/>
                  <a:gd name="T34" fmla="*/ 1 w 73"/>
                  <a:gd name="T35" fmla="*/ 0 h 79"/>
                  <a:gd name="T36" fmla="*/ 1 w 73"/>
                  <a:gd name="T37" fmla="*/ 0 h 79"/>
                  <a:gd name="T38" fmla="*/ 1 w 73"/>
                  <a:gd name="T39" fmla="*/ 0 h 79"/>
                  <a:gd name="T40" fmla="*/ 1 w 73"/>
                  <a:gd name="T41" fmla="*/ 0 h 79"/>
                  <a:gd name="T42" fmla="*/ 1 w 73"/>
                  <a:gd name="T43" fmla="*/ 0 h 79"/>
                  <a:gd name="T44" fmla="*/ 1 w 73"/>
                  <a:gd name="T45" fmla="*/ 0 h 79"/>
                  <a:gd name="T46" fmla="*/ 1 w 73"/>
                  <a:gd name="T47" fmla="*/ 0 h 79"/>
                  <a:gd name="T48" fmla="*/ 1 w 73"/>
                  <a:gd name="T49" fmla="*/ 0 h 79"/>
                  <a:gd name="T50" fmla="*/ 1 w 73"/>
                  <a:gd name="T51" fmla="*/ 0 h 79"/>
                  <a:gd name="T52" fmla="*/ 1 w 73"/>
                  <a:gd name="T53" fmla="*/ 0 h 79"/>
                  <a:gd name="T54" fmla="*/ 1 w 73"/>
                  <a:gd name="T55" fmla="*/ 0 h 79"/>
                  <a:gd name="T56" fmla="*/ 1 w 73"/>
                  <a:gd name="T57" fmla="*/ 0 h 79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73" h="79">
                    <a:moveTo>
                      <a:pt x="73" y="19"/>
                    </a:moveTo>
                    <a:lnTo>
                      <a:pt x="69" y="12"/>
                    </a:lnTo>
                    <a:lnTo>
                      <a:pt x="62" y="7"/>
                    </a:lnTo>
                    <a:lnTo>
                      <a:pt x="54" y="2"/>
                    </a:lnTo>
                    <a:lnTo>
                      <a:pt x="46" y="0"/>
                    </a:lnTo>
                    <a:lnTo>
                      <a:pt x="38" y="0"/>
                    </a:lnTo>
                    <a:lnTo>
                      <a:pt x="30" y="1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0" y="12"/>
                    </a:lnTo>
                    <a:lnTo>
                      <a:pt x="5" y="19"/>
                    </a:lnTo>
                    <a:lnTo>
                      <a:pt x="2" y="25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49"/>
                    </a:lnTo>
                    <a:lnTo>
                      <a:pt x="3" y="55"/>
                    </a:lnTo>
                    <a:lnTo>
                      <a:pt x="7" y="62"/>
                    </a:lnTo>
                    <a:lnTo>
                      <a:pt x="11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35" y="79"/>
                    </a:lnTo>
                    <a:lnTo>
                      <a:pt x="38" y="79"/>
                    </a:lnTo>
                    <a:lnTo>
                      <a:pt x="41" y="79"/>
                    </a:lnTo>
                    <a:lnTo>
                      <a:pt x="43" y="79"/>
                    </a:lnTo>
                    <a:lnTo>
                      <a:pt x="48" y="70"/>
                    </a:lnTo>
                    <a:lnTo>
                      <a:pt x="58" y="52"/>
                    </a:lnTo>
                    <a:lnTo>
                      <a:pt x="69" y="31"/>
                    </a:lnTo>
                    <a:lnTo>
                      <a:pt x="73" y="19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0288" name="Freeform 158"/>
              <p:cNvSpPr/>
              <p:nvPr/>
            </p:nvSpPr>
            <p:spPr bwMode="auto">
              <a:xfrm>
                <a:off x="3983" y="4266"/>
                <a:ext cx="31" cy="33"/>
              </a:xfrm>
              <a:custGeom>
                <a:avLst/>
                <a:gdLst>
                  <a:gd name="T0" fmla="*/ 1 w 61"/>
                  <a:gd name="T1" fmla="*/ 1 h 66"/>
                  <a:gd name="T2" fmla="*/ 1 w 61"/>
                  <a:gd name="T3" fmla="*/ 1 h 66"/>
                  <a:gd name="T4" fmla="*/ 1 w 61"/>
                  <a:gd name="T5" fmla="*/ 1 h 66"/>
                  <a:gd name="T6" fmla="*/ 1 w 61"/>
                  <a:gd name="T7" fmla="*/ 1 h 66"/>
                  <a:gd name="T8" fmla="*/ 1 w 61"/>
                  <a:gd name="T9" fmla="*/ 1 h 66"/>
                  <a:gd name="T10" fmla="*/ 1 w 61"/>
                  <a:gd name="T11" fmla="*/ 1 h 66"/>
                  <a:gd name="T12" fmla="*/ 1 w 61"/>
                  <a:gd name="T13" fmla="*/ 1 h 66"/>
                  <a:gd name="T14" fmla="*/ 1 w 61"/>
                  <a:gd name="T15" fmla="*/ 1 h 66"/>
                  <a:gd name="T16" fmla="*/ 1 w 61"/>
                  <a:gd name="T17" fmla="*/ 1 h 66"/>
                  <a:gd name="T18" fmla="*/ 1 w 61"/>
                  <a:gd name="T19" fmla="*/ 1 h 66"/>
                  <a:gd name="T20" fmla="*/ 1 w 61"/>
                  <a:gd name="T21" fmla="*/ 1 h 66"/>
                  <a:gd name="T22" fmla="*/ 1 w 61"/>
                  <a:gd name="T23" fmla="*/ 1 h 66"/>
                  <a:gd name="T24" fmla="*/ 1 w 61"/>
                  <a:gd name="T25" fmla="*/ 1 h 66"/>
                  <a:gd name="T26" fmla="*/ 1 w 61"/>
                  <a:gd name="T27" fmla="*/ 0 h 66"/>
                  <a:gd name="T28" fmla="*/ 1 w 61"/>
                  <a:gd name="T29" fmla="*/ 1 h 66"/>
                  <a:gd name="T30" fmla="*/ 1 w 61"/>
                  <a:gd name="T31" fmla="*/ 1 h 66"/>
                  <a:gd name="T32" fmla="*/ 0 w 61"/>
                  <a:gd name="T33" fmla="*/ 1 h 66"/>
                  <a:gd name="T34" fmla="*/ 1 w 61"/>
                  <a:gd name="T35" fmla="*/ 1 h 66"/>
                  <a:gd name="T36" fmla="*/ 1 w 61"/>
                  <a:gd name="T37" fmla="*/ 1 h 66"/>
                  <a:gd name="T38" fmla="*/ 1 w 61"/>
                  <a:gd name="T39" fmla="*/ 1 h 66"/>
                  <a:gd name="T40" fmla="*/ 1 w 61"/>
                  <a:gd name="T41" fmla="*/ 1 h 66"/>
                  <a:gd name="T42" fmla="*/ 1 w 61"/>
                  <a:gd name="T43" fmla="*/ 1 h 66"/>
                  <a:gd name="T44" fmla="*/ 1 w 61"/>
                  <a:gd name="T45" fmla="*/ 1 h 66"/>
                  <a:gd name="T46" fmla="*/ 1 w 61"/>
                  <a:gd name="T47" fmla="*/ 1 h 66"/>
                  <a:gd name="T48" fmla="*/ 1 w 61"/>
                  <a:gd name="T49" fmla="*/ 1 h 6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61" h="66">
                    <a:moveTo>
                      <a:pt x="53" y="66"/>
                    </a:moveTo>
                    <a:lnTo>
                      <a:pt x="57" y="61"/>
                    </a:lnTo>
                    <a:lnTo>
                      <a:pt x="59" y="56"/>
                    </a:lnTo>
                    <a:lnTo>
                      <a:pt x="60" y="52"/>
                    </a:lnTo>
                    <a:lnTo>
                      <a:pt x="61" y="47"/>
                    </a:lnTo>
                    <a:lnTo>
                      <a:pt x="61" y="39"/>
                    </a:lnTo>
                    <a:lnTo>
                      <a:pt x="60" y="31"/>
                    </a:lnTo>
                    <a:lnTo>
                      <a:pt x="58" y="24"/>
                    </a:lnTo>
                    <a:lnTo>
                      <a:pt x="55" y="17"/>
                    </a:lnTo>
                    <a:lnTo>
                      <a:pt x="50" y="11"/>
                    </a:lnTo>
                    <a:lnTo>
                      <a:pt x="43" y="7"/>
                    </a:lnTo>
                    <a:lnTo>
                      <a:pt x="36" y="3"/>
                    </a:lnTo>
                    <a:lnTo>
                      <a:pt x="29" y="1"/>
                    </a:lnTo>
                    <a:lnTo>
                      <a:pt x="21" y="0"/>
                    </a:lnTo>
                    <a:lnTo>
                      <a:pt x="13" y="1"/>
                    </a:lnTo>
                    <a:lnTo>
                      <a:pt x="6" y="3"/>
                    </a:lnTo>
                    <a:lnTo>
                      <a:pt x="0" y="7"/>
                    </a:lnTo>
                    <a:lnTo>
                      <a:pt x="2" y="9"/>
                    </a:lnTo>
                    <a:lnTo>
                      <a:pt x="5" y="14"/>
                    </a:lnTo>
                    <a:lnTo>
                      <a:pt x="11" y="22"/>
                    </a:lnTo>
                    <a:lnTo>
                      <a:pt x="19" y="31"/>
                    </a:lnTo>
                    <a:lnTo>
                      <a:pt x="27" y="41"/>
                    </a:lnTo>
                    <a:lnTo>
                      <a:pt x="35" y="51"/>
                    </a:lnTo>
                    <a:lnTo>
                      <a:pt x="44" y="59"/>
                    </a:lnTo>
                    <a:lnTo>
                      <a:pt x="53" y="66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0289" name="Freeform 159"/>
              <p:cNvSpPr/>
              <p:nvPr/>
            </p:nvSpPr>
            <p:spPr bwMode="auto">
              <a:xfrm>
                <a:off x="4852" y="4125"/>
                <a:ext cx="17" cy="17"/>
              </a:xfrm>
              <a:custGeom>
                <a:avLst/>
                <a:gdLst>
                  <a:gd name="T0" fmla="*/ 1 w 34"/>
                  <a:gd name="T1" fmla="*/ 1 h 34"/>
                  <a:gd name="T2" fmla="*/ 1 w 34"/>
                  <a:gd name="T3" fmla="*/ 1 h 34"/>
                  <a:gd name="T4" fmla="*/ 1 w 34"/>
                  <a:gd name="T5" fmla="*/ 1 h 34"/>
                  <a:gd name="T6" fmla="*/ 1 w 34"/>
                  <a:gd name="T7" fmla="*/ 1 h 34"/>
                  <a:gd name="T8" fmla="*/ 1 w 34"/>
                  <a:gd name="T9" fmla="*/ 1 h 34"/>
                  <a:gd name="T10" fmla="*/ 1 w 34"/>
                  <a:gd name="T11" fmla="*/ 1 h 34"/>
                  <a:gd name="T12" fmla="*/ 1 w 34"/>
                  <a:gd name="T13" fmla="*/ 1 h 34"/>
                  <a:gd name="T14" fmla="*/ 1 w 34"/>
                  <a:gd name="T15" fmla="*/ 1 h 34"/>
                  <a:gd name="T16" fmla="*/ 1 w 34"/>
                  <a:gd name="T17" fmla="*/ 1 h 34"/>
                  <a:gd name="T18" fmla="*/ 1 w 34"/>
                  <a:gd name="T19" fmla="*/ 0 h 34"/>
                  <a:gd name="T20" fmla="*/ 1 w 34"/>
                  <a:gd name="T21" fmla="*/ 1 h 34"/>
                  <a:gd name="T22" fmla="*/ 1 w 34"/>
                  <a:gd name="T23" fmla="*/ 1 h 34"/>
                  <a:gd name="T24" fmla="*/ 0 w 34"/>
                  <a:gd name="T25" fmla="*/ 1 h 34"/>
                  <a:gd name="T26" fmla="*/ 0 w 34"/>
                  <a:gd name="T27" fmla="*/ 1 h 34"/>
                  <a:gd name="T28" fmla="*/ 1 w 34"/>
                  <a:gd name="T29" fmla="*/ 1 h 34"/>
                  <a:gd name="T30" fmla="*/ 1 w 34"/>
                  <a:gd name="T31" fmla="*/ 1 h 34"/>
                  <a:gd name="T32" fmla="*/ 1 w 34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4">
                    <a:moveTo>
                      <a:pt x="12" y="34"/>
                    </a:moveTo>
                    <a:lnTo>
                      <a:pt x="19" y="34"/>
                    </a:lnTo>
                    <a:lnTo>
                      <a:pt x="24" y="33"/>
                    </a:lnTo>
                    <a:lnTo>
                      <a:pt x="29" y="28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2" y="10"/>
                    </a:lnTo>
                    <a:lnTo>
                      <a:pt x="28" y="5"/>
                    </a:lnTo>
                    <a:lnTo>
                      <a:pt x="22" y="2"/>
                    </a:lnTo>
                    <a:lnTo>
                      <a:pt x="15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6" y="30"/>
                    </a:lnTo>
                    <a:lnTo>
                      <a:pt x="12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0290" name="Freeform 160"/>
              <p:cNvSpPr/>
              <p:nvPr/>
            </p:nvSpPr>
            <p:spPr bwMode="auto">
              <a:xfrm>
                <a:off x="4885" y="4152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0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1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1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8" y="3"/>
                    </a:lnTo>
                    <a:lnTo>
                      <a:pt x="22" y="0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1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0291" name="Freeform 161"/>
              <p:cNvSpPr/>
              <p:nvPr/>
            </p:nvSpPr>
            <p:spPr bwMode="auto">
              <a:xfrm>
                <a:off x="4701" y="4202"/>
                <a:ext cx="17" cy="17"/>
              </a:xfrm>
              <a:custGeom>
                <a:avLst/>
                <a:gdLst>
                  <a:gd name="T0" fmla="*/ 1 w 34"/>
                  <a:gd name="T1" fmla="*/ 1 h 33"/>
                  <a:gd name="T2" fmla="*/ 1 w 34"/>
                  <a:gd name="T3" fmla="*/ 1 h 33"/>
                  <a:gd name="T4" fmla="*/ 1 w 34"/>
                  <a:gd name="T5" fmla="*/ 1 h 33"/>
                  <a:gd name="T6" fmla="*/ 1 w 34"/>
                  <a:gd name="T7" fmla="*/ 1 h 33"/>
                  <a:gd name="T8" fmla="*/ 1 w 34"/>
                  <a:gd name="T9" fmla="*/ 1 h 33"/>
                  <a:gd name="T10" fmla="*/ 1 w 34"/>
                  <a:gd name="T11" fmla="*/ 1 h 33"/>
                  <a:gd name="T12" fmla="*/ 1 w 34"/>
                  <a:gd name="T13" fmla="*/ 1 h 33"/>
                  <a:gd name="T14" fmla="*/ 1 w 34"/>
                  <a:gd name="T15" fmla="*/ 1 h 33"/>
                  <a:gd name="T16" fmla="*/ 1 w 34"/>
                  <a:gd name="T17" fmla="*/ 1 h 33"/>
                  <a:gd name="T18" fmla="*/ 1 w 34"/>
                  <a:gd name="T19" fmla="*/ 0 h 33"/>
                  <a:gd name="T20" fmla="*/ 1 w 34"/>
                  <a:gd name="T21" fmla="*/ 1 h 33"/>
                  <a:gd name="T22" fmla="*/ 1 w 34"/>
                  <a:gd name="T23" fmla="*/ 1 h 33"/>
                  <a:gd name="T24" fmla="*/ 1 w 34"/>
                  <a:gd name="T25" fmla="*/ 1 h 33"/>
                  <a:gd name="T26" fmla="*/ 0 w 34"/>
                  <a:gd name="T27" fmla="*/ 1 h 33"/>
                  <a:gd name="T28" fmla="*/ 1 w 34"/>
                  <a:gd name="T29" fmla="*/ 1 h 33"/>
                  <a:gd name="T30" fmla="*/ 1 w 34"/>
                  <a:gd name="T31" fmla="*/ 1 h 33"/>
                  <a:gd name="T32" fmla="*/ 1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3"/>
                    </a:moveTo>
                    <a:lnTo>
                      <a:pt x="19" y="33"/>
                    </a:lnTo>
                    <a:lnTo>
                      <a:pt x="25" y="32"/>
                    </a:lnTo>
                    <a:lnTo>
                      <a:pt x="29" y="28"/>
                    </a:lnTo>
                    <a:lnTo>
                      <a:pt x="33" y="22"/>
                    </a:lnTo>
                    <a:lnTo>
                      <a:pt x="34" y="16"/>
                    </a:lnTo>
                    <a:lnTo>
                      <a:pt x="33" y="9"/>
                    </a:lnTo>
                    <a:lnTo>
                      <a:pt x="28" y="5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10" y="2"/>
                    </a:lnTo>
                    <a:lnTo>
                      <a:pt x="5" y="6"/>
                    </a:lnTo>
                    <a:lnTo>
                      <a:pt x="2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30"/>
                    </a:lnTo>
                    <a:lnTo>
                      <a:pt x="12" y="3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0292" name="Freeform 162"/>
              <p:cNvSpPr/>
              <p:nvPr/>
            </p:nvSpPr>
            <p:spPr bwMode="auto">
              <a:xfrm>
                <a:off x="4742" y="4201"/>
                <a:ext cx="16" cy="17"/>
              </a:xfrm>
              <a:custGeom>
                <a:avLst/>
                <a:gdLst>
                  <a:gd name="T0" fmla="*/ 0 w 34"/>
                  <a:gd name="T1" fmla="*/ 1 h 33"/>
                  <a:gd name="T2" fmla="*/ 0 w 34"/>
                  <a:gd name="T3" fmla="*/ 1 h 33"/>
                  <a:gd name="T4" fmla="*/ 0 w 34"/>
                  <a:gd name="T5" fmla="*/ 1 h 33"/>
                  <a:gd name="T6" fmla="*/ 0 w 34"/>
                  <a:gd name="T7" fmla="*/ 1 h 33"/>
                  <a:gd name="T8" fmla="*/ 0 w 34"/>
                  <a:gd name="T9" fmla="*/ 1 h 33"/>
                  <a:gd name="T10" fmla="*/ 0 w 34"/>
                  <a:gd name="T11" fmla="*/ 1 h 33"/>
                  <a:gd name="T12" fmla="*/ 0 w 34"/>
                  <a:gd name="T13" fmla="*/ 1 h 33"/>
                  <a:gd name="T14" fmla="*/ 0 w 34"/>
                  <a:gd name="T15" fmla="*/ 1 h 33"/>
                  <a:gd name="T16" fmla="*/ 0 w 34"/>
                  <a:gd name="T17" fmla="*/ 1 h 33"/>
                  <a:gd name="T18" fmla="*/ 0 w 34"/>
                  <a:gd name="T19" fmla="*/ 0 h 33"/>
                  <a:gd name="T20" fmla="*/ 0 w 34"/>
                  <a:gd name="T21" fmla="*/ 1 h 33"/>
                  <a:gd name="T22" fmla="*/ 0 w 34"/>
                  <a:gd name="T23" fmla="*/ 1 h 33"/>
                  <a:gd name="T24" fmla="*/ 0 w 34"/>
                  <a:gd name="T25" fmla="*/ 1 h 33"/>
                  <a:gd name="T26" fmla="*/ 0 w 34"/>
                  <a:gd name="T27" fmla="*/ 1 h 33"/>
                  <a:gd name="T28" fmla="*/ 0 w 34"/>
                  <a:gd name="T29" fmla="*/ 1 h 33"/>
                  <a:gd name="T30" fmla="*/ 0 w 34"/>
                  <a:gd name="T31" fmla="*/ 1 h 33"/>
                  <a:gd name="T32" fmla="*/ 0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2"/>
                    </a:moveTo>
                    <a:lnTo>
                      <a:pt x="19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1" y="9"/>
                    </a:lnTo>
                    <a:lnTo>
                      <a:pt x="28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0293" name="Freeform 163"/>
              <p:cNvSpPr/>
              <p:nvPr/>
            </p:nvSpPr>
            <p:spPr bwMode="auto">
              <a:xfrm>
                <a:off x="4782" y="4209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1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5" y="29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0294" name="Freeform 164"/>
              <p:cNvSpPr/>
              <p:nvPr/>
            </p:nvSpPr>
            <p:spPr bwMode="auto">
              <a:xfrm>
                <a:off x="4820" y="4226"/>
                <a:ext cx="17" cy="17"/>
              </a:xfrm>
              <a:custGeom>
                <a:avLst/>
                <a:gdLst>
                  <a:gd name="T0" fmla="*/ 1 w 33"/>
                  <a:gd name="T1" fmla="*/ 1 h 34"/>
                  <a:gd name="T2" fmla="*/ 1 w 33"/>
                  <a:gd name="T3" fmla="*/ 1 h 34"/>
                  <a:gd name="T4" fmla="*/ 1 w 33"/>
                  <a:gd name="T5" fmla="*/ 1 h 34"/>
                  <a:gd name="T6" fmla="*/ 1 w 33"/>
                  <a:gd name="T7" fmla="*/ 1 h 34"/>
                  <a:gd name="T8" fmla="*/ 1 w 33"/>
                  <a:gd name="T9" fmla="*/ 1 h 34"/>
                  <a:gd name="T10" fmla="*/ 1 w 33"/>
                  <a:gd name="T11" fmla="*/ 1 h 34"/>
                  <a:gd name="T12" fmla="*/ 1 w 33"/>
                  <a:gd name="T13" fmla="*/ 1 h 34"/>
                  <a:gd name="T14" fmla="*/ 1 w 33"/>
                  <a:gd name="T15" fmla="*/ 1 h 34"/>
                  <a:gd name="T16" fmla="*/ 1 w 33"/>
                  <a:gd name="T17" fmla="*/ 1 h 34"/>
                  <a:gd name="T18" fmla="*/ 1 w 33"/>
                  <a:gd name="T19" fmla="*/ 0 h 34"/>
                  <a:gd name="T20" fmla="*/ 1 w 33"/>
                  <a:gd name="T21" fmla="*/ 1 h 34"/>
                  <a:gd name="T22" fmla="*/ 1 w 33"/>
                  <a:gd name="T23" fmla="*/ 1 h 34"/>
                  <a:gd name="T24" fmla="*/ 1 w 33"/>
                  <a:gd name="T25" fmla="*/ 1 h 34"/>
                  <a:gd name="T26" fmla="*/ 0 w 33"/>
                  <a:gd name="T27" fmla="*/ 1 h 34"/>
                  <a:gd name="T28" fmla="*/ 1 w 33"/>
                  <a:gd name="T29" fmla="*/ 1 h 34"/>
                  <a:gd name="T30" fmla="*/ 1 w 33"/>
                  <a:gd name="T31" fmla="*/ 1 h 34"/>
                  <a:gd name="T32" fmla="*/ 1 w 33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4">
                    <a:moveTo>
                      <a:pt x="11" y="34"/>
                    </a:moveTo>
                    <a:lnTo>
                      <a:pt x="18" y="34"/>
                    </a:lnTo>
                    <a:lnTo>
                      <a:pt x="24" y="33"/>
                    </a:lnTo>
                    <a:lnTo>
                      <a:pt x="30" y="28"/>
                    </a:lnTo>
                    <a:lnTo>
                      <a:pt x="33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7" y="5"/>
                    </a:lnTo>
                    <a:lnTo>
                      <a:pt x="22" y="1"/>
                    </a:lnTo>
                    <a:lnTo>
                      <a:pt x="16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1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5" y="30"/>
                    </a:lnTo>
                    <a:lnTo>
                      <a:pt x="11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0295" name="Freeform 165"/>
              <p:cNvSpPr/>
              <p:nvPr/>
            </p:nvSpPr>
            <p:spPr bwMode="auto">
              <a:xfrm>
                <a:off x="4853" y="4250"/>
                <a:ext cx="16" cy="16"/>
              </a:xfrm>
              <a:custGeom>
                <a:avLst/>
                <a:gdLst>
                  <a:gd name="T0" fmla="*/ 0 w 33"/>
                  <a:gd name="T1" fmla="*/ 0 h 33"/>
                  <a:gd name="T2" fmla="*/ 0 w 33"/>
                  <a:gd name="T3" fmla="*/ 0 h 33"/>
                  <a:gd name="T4" fmla="*/ 0 w 33"/>
                  <a:gd name="T5" fmla="*/ 0 h 33"/>
                  <a:gd name="T6" fmla="*/ 0 w 33"/>
                  <a:gd name="T7" fmla="*/ 0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0 h 33"/>
                  <a:gd name="T14" fmla="*/ 0 w 33"/>
                  <a:gd name="T15" fmla="*/ 0 h 33"/>
                  <a:gd name="T16" fmla="*/ 0 w 33"/>
                  <a:gd name="T17" fmla="*/ 0 h 33"/>
                  <a:gd name="T18" fmla="*/ 0 w 33"/>
                  <a:gd name="T19" fmla="*/ 0 h 33"/>
                  <a:gd name="T20" fmla="*/ 0 w 33"/>
                  <a:gd name="T21" fmla="*/ 0 h 33"/>
                  <a:gd name="T22" fmla="*/ 0 w 33"/>
                  <a:gd name="T23" fmla="*/ 0 h 33"/>
                  <a:gd name="T24" fmla="*/ 0 w 33"/>
                  <a:gd name="T25" fmla="*/ 0 h 33"/>
                  <a:gd name="T26" fmla="*/ 0 w 33"/>
                  <a:gd name="T27" fmla="*/ 0 h 33"/>
                  <a:gd name="T28" fmla="*/ 0 w 33"/>
                  <a:gd name="T29" fmla="*/ 0 h 33"/>
                  <a:gd name="T30" fmla="*/ 0 w 33"/>
                  <a:gd name="T31" fmla="*/ 0 h 33"/>
                  <a:gd name="T32" fmla="*/ 0 w 33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2" y="32"/>
                    </a:moveTo>
                    <a:lnTo>
                      <a:pt x="18" y="33"/>
                    </a:lnTo>
                    <a:lnTo>
                      <a:pt x="25" y="32"/>
                    </a:lnTo>
                    <a:lnTo>
                      <a:pt x="29" y="27"/>
                    </a:lnTo>
                    <a:lnTo>
                      <a:pt x="33" y="21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1" y="1"/>
                    </a:lnTo>
                    <a:lnTo>
                      <a:pt x="15" y="0"/>
                    </a:lnTo>
                    <a:lnTo>
                      <a:pt x="8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0296" name="Freeform 166"/>
              <p:cNvSpPr/>
              <p:nvPr/>
            </p:nvSpPr>
            <p:spPr bwMode="auto">
              <a:xfrm>
                <a:off x="4680" y="4230"/>
                <a:ext cx="188" cy="72"/>
              </a:xfrm>
              <a:custGeom>
                <a:avLst/>
                <a:gdLst>
                  <a:gd name="T0" fmla="*/ 1 w 376"/>
                  <a:gd name="T1" fmla="*/ 1 h 144"/>
                  <a:gd name="T2" fmla="*/ 1 w 376"/>
                  <a:gd name="T3" fmla="*/ 1 h 144"/>
                  <a:gd name="T4" fmla="*/ 1 w 376"/>
                  <a:gd name="T5" fmla="*/ 1 h 144"/>
                  <a:gd name="T6" fmla="*/ 1 w 376"/>
                  <a:gd name="T7" fmla="*/ 1 h 144"/>
                  <a:gd name="T8" fmla="*/ 1 w 376"/>
                  <a:gd name="T9" fmla="*/ 1 h 144"/>
                  <a:gd name="T10" fmla="*/ 1 w 376"/>
                  <a:gd name="T11" fmla="*/ 1 h 144"/>
                  <a:gd name="T12" fmla="*/ 1 w 376"/>
                  <a:gd name="T13" fmla="*/ 1 h 144"/>
                  <a:gd name="T14" fmla="*/ 1 w 376"/>
                  <a:gd name="T15" fmla="*/ 1 h 144"/>
                  <a:gd name="T16" fmla="*/ 1 w 376"/>
                  <a:gd name="T17" fmla="*/ 1 h 144"/>
                  <a:gd name="T18" fmla="*/ 1 w 376"/>
                  <a:gd name="T19" fmla="*/ 1 h 144"/>
                  <a:gd name="T20" fmla="*/ 1 w 376"/>
                  <a:gd name="T21" fmla="*/ 1 h 144"/>
                  <a:gd name="T22" fmla="*/ 1 w 376"/>
                  <a:gd name="T23" fmla="*/ 1 h 144"/>
                  <a:gd name="T24" fmla="*/ 1 w 376"/>
                  <a:gd name="T25" fmla="*/ 1 h 144"/>
                  <a:gd name="T26" fmla="*/ 1 w 376"/>
                  <a:gd name="T27" fmla="*/ 1 h 144"/>
                  <a:gd name="T28" fmla="*/ 1 w 376"/>
                  <a:gd name="T29" fmla="*/ 1 h 144"/>
                  <a:gd name="T30" fmla="*/ 1 w 376"/>
                  <a:gd name="T31" fmla="*/ 1 h 144"/>
                  <a:gd name="T32" fmla="*/ 1 w 376"/>
                  <a:gd name="T33" fmla="*/ 1 h 144"/>
                  <a:gd name="T34" fmla="*/ 1 w 376"/>
                  <a:gd name="T35" fmla="*/ 1 h 144"/>
                  <a:gd name="T36" fmla="*/ 1 w 376"/>
                  <a:gd name="T37" fmla="*/ 1 h 144"/>
                  <a:gd name="T38" fmla="*/ 1 w 376"/>
                  <a:gd name="T39" fmla="*/ 0 h 144"/>
                  <a:gd name="T40" fmla="*/ 1 w 376"/>
                  <a:gd name="T41" fmla="*/ 1 h 144"/>
                  <a:gd name="T42" fmla="*/ 1 w 376"/>
                  <a:gd name="T43" fmla="*/ 1 h 144"/>
                  <a:gd name="T44" fmla="*/ 1 w 376"/>
                  <a:gd name="T45" fmla="*/ 1 h 144"/>
                  <a:gd name="T46" fmla="*/ 1 w 376"/>
                  <a:gd name="T47" fmla="*/ 1 h 144"/>
                  <a:gd name="T48" fmla="*/ 0 w 376"/>
                  <a:gd name="T49" fmla="*/ 1 h 144"/>
                  <a:gd name="T50" fmla="*/ 1 w 376"/>
                  <a:gd name="T51" fmla="*/ 1 h 144"/>
                  <a:gd name="T52" fmla="*/ 1 w 376"/>
                  <a:gd name="T53" fmla="*/ 1 h 144"/>
                  <a:gd name="T54" fmla="*/ 1 w 376"/>
                  <a:gd name="T55" fmla="*/ 1 h 144"/>
                  <a:gd name="T56" fmla="*/ 1 w 376"/>
                  <a:gd name="T57" fmla="*/ 1 h 144"/>
                  <a:gd name="T58" fmla="*/ 1 w 376"/>
                  <a:gd name="T59" fmla="*/ 1 h 144"/>
                  <a:gd name="T60" fmla="*/ 1 w 376"/>
                  <a:gd name="T61" fmla="*/ 1 h 144"/>
                  <a:gd name="T62" fmla="*/ 1 w 376"/>
                  <a:gd name="T63" fmla="*/ 1 h 144"/>
                  <a:gd name="T64" fmla="*/ 1 w 376"/>
                  <a:gd name="T65" fmla="*/ 1 h 144"/>
                  <a:gd name="T66" fmla="*/ 1 w 376"/>
                  <a:gd name="T67" fmla="*/ 1 h 144"/>
                  <a:gd name="T68" fmla="*/ 1 w 376"/>
                  <a:gd name="T69" fmla="*/ 1 h 144"/>
                  <a:gd name="T70" fmla="*/ 1 w 376"/>
                  <a:gd name="T71" fmla="*/ 1 h 144"/>
                  <a:gd name="T72" fmla="*/ 1 w 376"/>
                  <a:gd name="T73" fmla="*/ 1 h 144"/>
                  <a:gd name="T74" fmla="*/ 1 w 376"/>
                  <a:gd name="T75" fmla="*/ 1 h 144"/>
                  <a:gd name="T76" fmla="*/ 1 w 376"/>
                  <a:gd name="T77" fmla="*/ 1 h 144"/>
                  <a:gd name="T78" fmla="*/ 1 w 376"/>
                  <a:gd name="T79" fmla="*/ 1 h 144"/>
                  <a:gd name="T80" fmla="*/ 1 w 376"/>
                  <a:gd name="T81" fmla="*/ 1 h 144"/>
                  <a:gd name="T82" fmla="*/ 1 w 376"/>
                  <a:gd name="T83" fmla="*/ 1 h 144"/>
                  <a:gd name="T84" fmla="*/ 1 w 376"/>
                  <a:gd name="T85" fmla="*/ 1 h 144"/>
                  <a:gd name="T86" fmla="*/ 1 w 376"/>
                  <a:gd name="T87" fmla="*/ 1 h 144"/>
                  <a:gd name="T88" fmla="*/ 1 w 376"/>
                  <a:gd name="T89" fmla="*/ 1 h 144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376" h="144">
                    <a:moveTo>
                      <a:pt x="340" y="144"/>
                    </a:moveTo>
                    <a:lnTo>
                      <a:pt x="344" y="141"/>
                    </a:lnTo>
                    <a:lnTo>
                      <a:pt x="349" y="137"/>
                    </a:lnTo>
                    <a:lnTo>
                      <a:pt x="353" y="134"/>
                    </a:lnTo>
                    <a:lnTo>
                      <a:pt x="358" y="130"/>
                    </a:lnTo>
                    <a:lnTo>
                      <a:pt x="363" y="127"/>
                    </a:lnTo>
                    <a:lnTo>
                      <a:pt x="367" y="122"/>
                    </a:lnTo>
                    <a:lnTo>
                      <a:pt x="372" y="119"/>
                    </a:lnTo>
                    <a:lnTo>
                      <a:pt x="376" y="114"/>
                    </a:lnTo>
                    <a:lnTo>
                      <a:pt x="358" y="95"/>
                    </a:lnTo>
                    <a:lnTo>
                      <a:pt x="337" y="76"/>
                    </a:lnTo>
                    <a:lnTo>
                      <a:pt x="314" y="60"/>
                    </a:lnTo>
                    <a:lnTo>
                      <a:pt x="291" y="46"/>
                    </a:lnTo>
                    <a:lnTo>
                      <a:pt x="266" y="34"/>
                    </a:lnTo>
                    <a:lnTo>
                      <a:pt x="239" y="23"/>
                    </a:lnTo>
                    <a:lnTo>
                      <a:pt x="213" y="15"/>
                    </a:lnTo>
                    <a:lnTo>
                      <a:pt x="186" y="9"/>
                    </a:lnTo>
                    <a:lnTo>
                      <a:pt x="160" y="5"/>
                    </a:lnTo>
                    <a:lnTo>
                      <a:pt x="133" y="1"/>
                    </a:lnTo>
                    <a:lnTo>
                      <a:pt x="108" y="0"/>
                    </a:lnTo>
                    <a:lnTo>
                      <a:pt x="83" y="1"/>
                    </a:lnTo>
                    <a:lnTo>
                      <a:pt x="60" y="4"/>
                    </a:lnTo>
                    <a:lnTo>
                      <a:pt x="38" y="7"/>
                    </a:lnTo>
                    <a:lnTo>
                      <a:pt x="17" y="13"/>
                    </a:lnTo>
                    <a:lnTo>
                      <a:pt x="0" y="20"/>
                    </a:lnTo>
                    <a:lnTo>
                      <a:pt x="4" y="32"/>
                    </a:lnTo>
                    <a:lnTo>
                      <a:pt x="9" y="45"/>
                    </a:lnTo>
                    <a:lnTo>
                      <a:pt x="15" y="58"/>
                    </a:lnTo>
                    <a:lnTo>
                      <a:pt x="21" y="69"/>
                    </a:lnTo>
                    <a:lnTo>
                      <a:pt x="40" y="60"/>
                    </a:lnTo>
                    <a:lnTo>
                      <a:pt x="61" y="54"/>
                    </a:lnTo>
                    <a:lnTo>
                      <a:pt x="83" y="50"/>
                    </a:lnTo>
                    <a:lnTo>
                      <a:pt x="106" y="47"/>
                    </a:lnTo>
                    <a:lnTo>
                      <a:pt x="128" y="47"/>
                    </a:lnTo>
                    <a:lnTo>
                      <a:pt x="151" y="49"/>
                    </a:lnTo>
                    <a:lnTo>
                      <a:pt x="174" y="52"/>
                    </a:lnTo>
                    <a:lnTo>
                      <a:pt x="197" y="58"/>
                    </a:lnTo>
                    <a:lnTo>
                      <a:pt x="219" y="65"/>
                    </a:lnTo>
                    <a:lnTo>
                      <a:pt x="241" y="73"/>
                    </a:lnTo>
                    <a:lnTo>
                      <a:pt x="261" y="82"/>
                    </a:lnTo>
                    <a:lnTo>
                      <a:pt x="280" y="92"/>
                    </a:lnTo>
                    <a:lnTo>
                      <a:pt x="298" y="104"/>
                    </a:lnTo>
                    <a:lnTo>
                      <a:pt x="314" y="117"/>
                    </a:lnTo>
                    <a:lnTo>
                      <a:pt x="328" y="130"/>
                    </a:lnTo>
                    <a:lnTo>
                      <a:pt x="340" y="144"/>
                    </a:lnTo>
                    <a:close/>
                  </a:path>
                </a:pathLst>
              </a:custGeom>
              <a:solidFill>
                <a:srgbClr val="D100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0297" name="Freeform 167"/>
              <p:cNvSpPr/>
              <p:nvPr/>
            </p:nvSpPr>
            <p:spPr bwMode="auto">
              <a:xfrm>
                <a:off x="3482" y="4271"/>
                <a:ext cx="1433" cy="69"/>
              </a:xfrm>
              <a:custGeom>
                <a:avLst/>
                <a:gdLst>
                  <a:gd name="T0" fmla="*/ 0 w 2868"/>
                  <a:gd name="T1" fmla="*/ 1 h 137"/>
                  <a:gd name="T2" fmla="*/ 0 w 2868"/>
                  <a:gd name="T3" fmla="*/ 0 h 137"/>
                  <a:gd name="T4" fmla="*/ 0 w 2868"/>
                  <a:gd name="T5" fmla="*/ 0 h 137"/>
                  <a:gd name="T6" fmla="*/ 0 w 2868"/>
                  <a:gd name="T7" fmla="*/ 1 h 137"/>
                  <a:gd name="T8" fmla="*/ 0 w 2868"/>
                  <a:gd name="T9" fmla="*/ 1 h 1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868" h="137">
                    <a:moveTo>
                      <a:pt x="2868" y="134"/>
                    </a:moveTo>
                    <a:lnTo>
                      <a:pt x="2868" y="0"/>
                    </a:lnTo>
                    <a:lnTo>
                      <a:pt x="0" y="0"/>
                    </a:lnTo>
                    <a:lnTo>
                      <a:pt x="7" y="137"/>
                    </a:lnTo>
                    <a:lnTo>
                      <a:pt x="2868" y="134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0298" name="Freeform 168"/>
              <p:cNvSpPr/>
              <p:nvPr/>
            </p:nvSpPr>
            <p:spPr bwMode="auto">
              <a:xfrm>
                <a:off x="3452" y="4178"/>
                <a:ext cx="202" cy="140"/>
              </a:xfrm>
              <a:custGeom>
                <a:avLst/>
                <a:gdLst>
                  <a:gd name="T0" fmla="*/ 1 w 404"/>
                  <a:gd name="T1" fmla="*/ 0 h 281"/>
                  <a:gd name="T2" fmla="*/ 1 w 404"/>
                  <a:gd name="T3" fmla="*/ 0 h 281"/>
                  <a:gd name="T4" fmla="*/ 1 w 404"/>
                  <a:gd name="T5" fmla="*/ 0 h 281"/>
                  <a:gd name="T6" fmla="*/ 1 w 404"/>
                  <a:gd name="T7" fmla="*/ 0 h 281"/>
                  <a:gd name="T8" fmla="*/ 1 w 404"/>
                  <a:gd name="T9" fmla="*/ 0 h 281"/>
                  <a:gd name="T10" fmla="*/ 1 w 404"/>
                  <a:gd name="T11" fmla="*/ 0 h 281"/>
                  <a:gd name="T12" fmla="*/ 1 w 404"/>
                  <a:gd name="T13" fmla="*/ 0 h 281"/>
                  <a:gd name="T14" fmla="*/ 1 w 404"/>
                  <a:gd name="T15" fmla="*/ 0 h 281"/>
                  <a:gd name="T16" fmla="*/ 1 w 404"/>
                  <a:gd name="T17" fmla="*/ 0 h 281"/>
                  <a:gd name="T18" fmla="*/ 1 w 404"/>
                  <a:gd name="T19" fmla="*/ 0 h 281"/>
                  <a:gd name="T20" fmla="*/ 1 w 404"/>
                  <a:gd name="T21" fmla="*/ 0 h 281"/>
                  <a:gd name="T22" fmla="*/ 1 w 404"/>
                  <a:gd name="T23" fmla="*/ 0 h 281"/>
                  <a:gd name="T24" fmla="*/ 1 w 404"/>
                  <a:gd name="T25" fmla="*/ 0 h 281"/>
                  <a:gd name="T26" fmla="*/ 1 w 404"/>
                  <a:gd name="T27" fmla="*/ 0 h 281"/>
                  <a:gd name="T28" fmla="*/ 1 w 404"/>
                  <a:gd name="T29" fmla="*/ 0 h 281"/>
                  <a:gd name="T30" fmla="*/ 1 w 404"/>
                  <a:gd name="T31" fmla="*/ 0 h 281"/>
                  <a:gd name="T32" fmla="*/ 1 w 404"/>
                  <a:gd name="T33" fmla="*/ 0 h 281"/>
                  <a:gd name="T34" fmla="*/ 1 w 404"/>
                  <a:gd name="T35" fmla="*/ 0 h 281"/>
                  <a:gd name="T36" fmla="*/ 1 w 404"/>
                  <a:gd name="T37" fmla="*/ 0 h 281"/>
                  <a:gd name="T38" fmla="*/ 1 w 404"/>
                  <a:gd name="T39" fmla="*/ 0 h 281"/>
                  <a:gd name="T40" fmla="*/ 1 w 404"/>
                  <a:gd name="T41" fmla="*/ 0 h 281"/>
                  <a:gd name="T42" fmla="*/ 1 w 404"/>
                  <a:gd name="T43" fmla="*/ 0 h 281"/>
                  <a:gd name="T44" fmla="*/ 1 w 404"/>
                  <a:gd name="T45" fmla="*/ 0 h 281"/>
                  <a:gd name="T46" fmla="*/ 1 w 404"/>
                  <a:gd name="T47" fmla="*/ 0 h 281"/>
                  <a:gd name="T48" fmla="*/ 1 w 404"/>
                  <a:gd name="T49" fmla="*/ 0 h 281"/>
                  <a:gd name="T50" fmla="*/ 1 w 404"/>
                  <a:gd name="T51" fmla="*/ 0 h 281"/>
                  <a:gd name="T52" fmla="*/ 1 w 404"/>
                  <a:gd name="T53" fmla="*/ 0 h 281"/>
                  <a:gd name="T54" fmla="*/ 1 w 404"/>
                  <a:gd name="T55" fmla="*/ 0 h 281"/>
                  <a:gd name="T56" fmla="*/ 1 w 404"/>
                  <a:gd name="T57" fmla="*/ 0 h 281"/>
                  <a:gd name="T58" fmla="*/ 1 w 404"/>
                  <a:gd name="T59" fmla="*/ 0 h 281"/>
                  <a:gd name="T60" fmla="*/ 1 w 404"/>
                  <a:gd name="T61" fmla="*/ 0 h 281"/>
                  <a:gd name="T62" fmla="*/ 1 w 404"/>
                  <a:gd name="T63" fmla="*/ 0 h 281"/>
                  <a:gd name="T64" fmla="*/ 1 w 404"/>
                  <a:gd name="T65" fmla="*/ 0 h 281"/>
                  <a:gd name="T66" fmla="*/ 1 w 404"/>
                  <a:gd name="T67" fmla="*/ 0 h 281"/>
                  <a:gd name="T68" fmla="*/ 1 w 404"/>
                  <a:gd name="T69" fmla="*/ 0 h 281"/>
                  <a:gd name="T70" fmla="*/ 1 w 404"/>
                  <a:gd name="T71" fmla="*/ 0 h 281"/>
                  <a:gd name="T72" fmla="*/ 1 w 404"/>
                  <a:gd name="T73" fmla="*/ 0 h 281"/>
                  <a:gd name="T74" fmla="*/ 1 w 404"/>
                  <a:gd name="T75" fmla="*/ 0 h 281"/>
                  <a:gd name="T76" fmla="*/ 1 w 404"/>
                  <a:gd name="T77" fmla="*/ 0 h 281"/>
                  <a:gd name="T78" fmla="*/ 1 w 404"/>
                  <a:gd name="T79" fmla="*/ 0 h 281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4" h="281">
                    <a:moveTo>
                      <a:pt x="339" y="270"/>
                    </a:moveTo>
                    <a:lnTo>
                      <a:pt x="323" y="270"/>
                    </a:lnTo>
                    <a:lnTo>
                      <a:pt x="306" y="271"/>
                    </a:lnTo>
                    <a:lnTo>
                      <a:pt x="290" y="271"/>
                    </a:lnTo>
                    <a:lnTo>
                      <a:pt x="274" y="271"/>
                    </a:lnTo>
                    <a:lnTo>
                      <a:pt x="258" y="273"/>
                    </a:lnTo>
                    <a:lnTo>
                      <a:pt x="241" y="273"/>
                    </a:lnTo>
                    <a:lnTo>
                      <a:pt x="225" y="274"/>
                    </a:lnTo>
                    <a:lnTo>
                      <a:pt x="209" y="274"/>
                    </a:lnTo>
                    <a:lnTo>
                      <a:pt x="194" y="275"/>
                    </a:lnTo>
                    <a:lnTo>
                      <a:pt x="178" y="276"/>
                    </a:lnTo>
                    <a:lnTo>
                      <a:pt x="163" y="276"/>
                    </a:lnTo>
                    <a:lnTo>
                      <a:pt x="148" y="277"/>
                    </a:lnTo>
                    <a:lnTo>
                      <a:pt x="133" y="278"/>
                    </a:lnTo>
                    <a:lnTo>
                      <a:pt x="118" y="279"/>
                    </a:lnTo>
                    <a:lnTo>
                      <a:pt x="103" y="279"/>
                    </a:lnTo>
                    <a:lnTo>
                      <a:pt x="89" y="281"/>
                    </a:lnTo>
                    <a:lnTo>
                      <a:pt x="86" y="258"/>
                    </a:lnTo>
                    <a:lnTo>
                      <a:pt x="80" y="233"/>
                    </a:lnTo>
                    <a:lnTo>
                      <a:pt x="72" y="209"/>
                    </a:lnTo>
                    <a:lnTo>
                      <a:pt x="62" y="185"/>
                    </a:lnTo>
                    <a:lnTo>
                      <a:pt x="49" y="163"/>
                    </a:lnTo>
                    <a:lnTo>
                      <a:pt x="34" y="142"/>
                    </a:lnTo>
                    <a:lnTo>
                      <a:pt x="18" y="125"/>
                    </a:lnTo>
                    <a:lnTo>
                      <a:pt x="0" y="112"/>
                    </a:lnTo>
                    <a:lnTo>
                      <a:pt x="20" y="118"/>
                    </a:lnTo>
                    <a:lnTo>
                      <a:pt x="40" y="127"/>
                    </a:lnTo>
                    <a:lnTo>
                      <a:pt x="57" y="139"/>
                    </a:lnTo>
                    <a:lnTo>
                      <a:pt x="73" y="155"/>
                    </a:lnTo>
                    <a:lnTo>
                      <a:pt x="89" y="173"/>
                    </a:lnTo>
                    <a:lnTo>
                      <a:pt x="103" y="196"/>
                    </a:lnTo>
                    <a:lnTo>
                      <a:pt x="118" y="223"/>
                    </a:lnTo>
                    <a:lnTo>
                      <a:pt x="133" y="254"/>
                    </a:lnTo>
                    <a:lnTo>
                      <a:pt x="140" y="223"/>
                    </a:lnTo>
                    <a:lnTo>
                      <a:pt x="142" y="188"/>
                    </a:lnTo>
                    <a:lnTo>
                      <a:pt x="142" y="153"/>
                    </a:lnTo>
                    <a:lnTo>
                      <a:pt x="139" y="116"/>
                    </a:lnTo>
                    <a:lnTo>
                      <a:pt x="133" y="81"/>
                    </a:lnTo>
                    <a:lnTo>
                      <a:pt x="125" y="50"/>
                    </a:lnTo>
                    <a:lnTo>
                      <a:pt x="115" y="23"/>
                    </a:lnTo>
                    <a:lnTo>
                      <a:pt x="102" y="5"/>
                    </a:lnTo>
                    <a:lnTo>
                      <a:pt x="121" y="18"/>
                    </a:lnTo>
                    <a:lnTo>
                      <a:pt x="140" y="34"/>
                    </a:lnTo>
                    <a:lnTo>
                      <a:pt x="157" y="53"/>
                    </a:lnTo>
                    <a:lnTo>
                      <a:pt x="174" y="78"/>
                    </a:lnTo>
                    <a:lnTo>
                      <a:pt x="188" y="106"/>
                    </a:lnTo>
                    <a:lnTo>
                      <a:pt x="201" y="141"/>
                    </a:lnTo>
                    <a:lnTo>
                      <a:pt x="212" y="183"/>
                    </a:lnTo>
                    <a:lnTo>
                      <a:pt x="218" y="231"/>
                    </a:lnTo>
                    <a:lnTo>
                      <a:pt x="229" y="208"/>
                    </a:lnTo>
                    <a:lnTo>
                      <a:pt x="237" y="183"/>
                    </a:lnTo>
                    <a:lnTo>
                      <a:pt x="243" y="154"/>
                    </a:lnTo>
                    <a:lnTo>
                      <a:pt x="245" y="124"/>
                    </a:lnTo>
                    <a:lnTo>
                      <a:pt x="245" y="93"/>
                    </a:lnTo>
                    <a:lnTo>
                      <a:pt x="241" y="62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0" y="30"/>
                    </a:lnTo>
                    <a:lnTo>
                      <a:pt x="255" y="57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8" y="128"/>
                    </a:lnTo>
                    <a:lnTo>
                      <a:pt x="294" y="151"/>
                    </a:lnTo>
                    <a:lnTo>
                      <a:pt x="298" y="173"/>
                    </a:lnTo>
                    <a:lnTo>
                      <a:pt x="299" y="195"/>
                    </a:lnTo>
                    <a:lnTo>
                      <a:pt x="312" y="173"/>
                    </a:lnTo>
                    <a:lnTo>
                      <a:pt x="326" y="148"/>
                    </a:lnTo>
                    <a:lnTo>
                      <a:pt x="340" y="121"/>
                    </a:lnTo>
                    <a:lnTo>
                      <a:pt x="354" y="94"/>
                    </a:lnTo>
                    <a:lnTo>
                      <a:pt x="366" y="67"/>
                    </a:lnTo>
                    <a:lnTo>
                      <a:pt x="375" y="42"/>
                    </a:lnTo>
                    <a:lnTo>
                      <a:pt x="382" y="20"/>
                    </a:lnTo>
                    <a:lnTo>
                      <a:pt x="384" y="3"/>
                    </a:lnTo>
                    <a:lnTo>
                      <a:pt x="392" y="27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4" y="112"/>
                    </a:lnTo>
                    <a:lnTo>
                      <a:pt x="398" y="146"/>
                    </a:lnTo>
                    <a:lnTo>
                      <a:pt x="388" y="184"/>
                    </a:lnTo>
                    <a:lnTo>
                      <a:pt x="368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0299" name="Freeform 169"/>
              <p:cNvSpPr/>
              <p:nvPr/>
            </p:nvSpPr>
            <p:spPr bwMode="auto">
              <a:xfrm>
                <a:off x="4880" y="4200"/>
                <a:ext cx="51" cy="71"/>
              </a:xfrm>
              <a:custGeom>
                <a:avLst/>
                <a:gdLst>
                  <a:gd name="T0" fmla="*/ 1 w 102"/>
                  <a:gd name="T1" fmla="*/ 1 h 142"/>
                  <a:gd name="T2" fmla="*/ 0 w 102"/>
                  <a:gd name="T3" fmla="*/ 1 h 142"/>
                  <a:gd name="T4" fmla="*/ 1 w 102"/>
                  <a:gd name="T5" fmla="*/ 1 h 142"/>
                  <a:gd name="T6" fmla="*/ 1 w 102"/>
                  <a:gd name="T7" fmla="*/ 1 h 142"/>
                  <a:gd name="T8" fmla="*/ 1 w 102"/>
                  <a:gd name="T9" fmla="*/ 1 h 142"/>
                  <a:gd name="T10" fmla="*/ 1 w 102"/>
                  <a:gd name="T11" fmla="*/ 1 h 142"/>
                  <a:gd name="T12" fmla="*/ 1 w 102"/>
                  <a:gd name="T13" fmla="*/ 1 h 142"/>
                  <a:gd name="T14" fmla="*/ 1 w 102"/>
                  <a:gd name="T15" fmla="*/ 1 h 142"/>
                  <a:gd name="T16" fmla="*/ 1 w 102"/>
                  <a:gd name="T17" fmla="*/ 1 h 142"/>
                  <a:gd name="T18" fmla="*/ 1 w 102"/>
                  <a:gd name="T19" fmla="*/ 0 h 142"/>
                  <a:gd name="T20" fmla="*/ 1 w 102"/>
                  <a:gd name="T21" fmla="*/ 1 h 142"/>
                  <a:gd name="T22" fmla="*/ 1 w 102"/>
                  <a:gd name="T23" fmla="*/ 1 h 142"/>
                  <a:gd name="T24" fmla="*/ 1 w 102"/>
                  <a:gd name="T25" fmla="*/ 1 h 142"/>
                  <a:gd name="T26" fmla="*/ 1 w 102"/>
                  <a:gd name="T27" fmla="*/ 1 h 14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2" h="142">
                    <a:moveTo>
                      <a:pt x="71" y="142"/>
                    </a:moveTo>
                    <a:lnTo>
                      <a:pt x="0" y="142"/>
                    </a:lnTo>
                    <a:lnTo>
                      <a:pt x="6" y="123"/>
                    </a:lnTo>
                    <a:lnTo>
                      <a:pt x="16" y="102"/>
                    </a:lnTo>
                    <a:lnTo>
                      <a:pt x="27" y="82"/>
                    </a:lnTo>
                    <a:lnTo>
                      <a:pt x="41" y="61"/>
                    </a:lnTo>
                    <a:lnTo>
                      <a:pt x="56" y="43"/>
                    </a:lnTo>
                    <a:lnTo>
                      <a:pt x="71" y="26"/>
                    </a:lnTo>
                    <a:lnTo>
                      <a:pt x="87" y="12"/>
                    </a:lnTo>
                    <a:lnTo>
                      <a:pt x="102" y="0"/>
                    </a:lnTo>
                    <a:lnTo>
                      <a:pt x="84" y="41"/>
                    </a:lnTo>
                    <a:lnTo>
                      <a:pt x="74" y="78"/>
                    </a:lnTo>
                    <a:lnTo>
                      <a:pt x="71" y="112"/>
                    </a:lnTo>
                    <a:lnTo>
                      <a:pt x="71" y="14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0300" name="Freeform 170"/>
              <p:cNvSpPr/>
              <p:nvPr/>
            </p:nvSpPr>
            <p:spPr bwMode="auto">
              <a:xfrm>
                <a:off x="3666" y="4127"/>
                <a:ext cx="558" cy="206"/>
              </a:xfrm>
              <a:custGeom>
                <a:avLst/>
                <a:gdLst>
                  <a:gd name="T0" fmla="*/ 0 w 1117"/>
                  <a:gd name="T1" fmla="*/ 1 h 412"/>
                  <a:gd name="T2" fmla="*/ 0 w 1117"/>
                  <a:gd name="T3" fmla="*/ 1 h 412"/>
                  <a:gd name="T4" fmla="*/ 0 w 1117"/>
                  <a:gd name="T5" fmla="*/ 1 h 412"/>
                  <a:gd name="T6" fmla="*/ 0 w 1117"/>
                  <a:gd name="T7" fmla="*/ 1 h 412"/>
                  <a:gd name="T8" fmla="*/ 0 w 1117"/>
                  <a:gd name="T9" fmla="*/ 1 h 412"/>
                  <a:gd name="T10" fmla="*/ 0 w 1117"/>
                  <a:gd name="T11" fmla="*/ 1 h 412"/>
                  <a:gd name="T12" fmla="*/ 0 w 1117"/>
                  <a:gd name="T13" fmla="*/ 1 h 412"/>
                  <a:gd name="T14" fmla="*/ 0 w 1117"/>
                  <a:gd name="T15" fmla="*/ 1 h 412"/>
                  <a:gd name="T16" fmla="*/ 0 w 1117"/>
                  <a:gd name="T17" fmla="*/ 1 h 412"/>
                  <a:gd name="T18" fmla="*/ 0 w 1117"/>
                  <a:gd name="T19" fmla="*/ 1 h 412"/>
                  <a:gd name="T20" fmla="*/ 0 w 1117"/>
                  <a:gd name="T21" fmla="*/ 1 h 412"/>
                  <a:gd name="T22" fmla="*/ 0 w 1117"/>
                  <a:gd name="T23" fmla="*/ 1 h 412"/>
                  <a:gd name="T24" fmla="*/ 0 w 1117"/>
                  <a:gd name="T25" fmla="*/ 1 h 412"/>
                  <a:gd name="T26" fmla="*/ 0 w 1117"/>
                  <a:gd name="T27" fmla="*/ 1 h 412"/>
                  <a:gd name="T28" fmla="*/ 0 w 1117"/>
                  <a:gd name="T29" fmla="*/ 1 h 412"/>
                  <a:gd name="T30" fmla="*/ 0 w 1117"/>
                  <a:gd name="T31" fmla="*/ 1 h 412"/>
                  <a:gd name="T32" fmla="*/ 0 w 1117"/>
                  <a:gd name="T33" fmla="*/ 1 h 412"/>
                  <a:gd name="T34" fmla="*/ 0 w 1117"/>
                  <a:gd name="T35" fmla="*/ 1 h 412"/>
                  <a:gd name="T36" fmla="*/ 0 w 1117"/>
                  <a:gd name="T37" fmla="*/ 1 h 412"/>
                  <a:gd name="T38" fmla="*/ 0 w 1117"/>
                  <a:gd name="T39" fmla="*/ 1 h 412"/>
                  <a:gd name="T40" fmla="*/ 0 w 1117"/>
                  <a:gd name="T41" fmla="*/ 1 h 412"/>
                  <a:gd name="T42" fmla="*/ 0 w 1117"/>
                  <a:gd name="T43" fmla="*/ 1 h 412"/>
                  <a:gd name="T44" fmla="*/ 0 w 1117"/>
                  <a:gd name="T45" fmla="*/ 1 h 412"/>
                  <a:gd name="T46" fmla="*/ 0 w 1117"/>
                  <a:gd name="T47" fmla="*/ 1 h 412"/>
                  <a:gd name="T48" fmla="*/ 0 w 1117"/>
                  <a:gd name="T49" fmla="*/ 1 h 412"/>
                  <a:gd name="T50" fmla="*/ 0 w 1117"/>
                  <a:gd name="T51" fmla="*/ 1 h 412"/>
                  <a:gd name="T52" fmla="*/ 0 w 1117"/>
                  <a:gd name="T53" fmla="*/ 1 h 412"/>
                  <a:gd name="T54" fmla="*/ 0 w 1117"/>
                  <a:gd name="T55" fmla="*/ 1 h 412"/>
                  <a:gd name="T56" fmla="*/ 0 w 1117"/>
                  <a:gd name="T57" fmla="*/ 1 h 412"/>
                  <a:gd name="T58" fmla="*/ 0 w 1117"/>
                  <a:gd name="T59" fmla="*/ 1 h 412"/>
                  <a:gd name="T60" fmla="*/ 0 w 1117"/>
                  <a:gd name="T61" fmla="*/ 1 h 412"/>
                  <a:gd name="T62" fmla="*/ 0 w 1117"/>
                  <a:gd name="T63" fmla="*/ 1 h 412"/>
                  <a:gd name="T64" fmla="*/ 0 w 1117"/>
                  <a:gd name="T65" fmla="*/ 0 h 412"/>
                  <a:gd name="T66" fmla="*/ 0 w 1117"/>
                  <a:gd name="T67" fmla="*/ 1 h 412"/>
                  <a:gd name="T68" fmla="*/ 0 w 1117"/>
                  <a:gd name="T69" fmla="*/ 1 h 412"/>
                  <a:gd name="T70" fmla="*/ 0 w 1117"/>
                  <a:gd name="T71" fmla="*/ 1 h 412"/>
                  <a:gd name="T72" fmla="*/ 0 w 1117"/>
                  <a:gd name="T73" fmla="*/ 1 h 412"/>
                  <a:gd name="T74" fmla="*/ 0 w 1117"/>
                  <a:gd name="T75" fmla="*/ 1 h 412"/>
                  <a:gd name="T76" fmla="*/ 0 w 1117"/>
                  <a:gd name="T77" fmla="*/ 1 h 412"/>
                  <a:gd name="T78" fmla="*/ 0 w 1117"/>
                  <a:gd name="T79" fmla="*/ 1 h 412"/>
                  <a:gd name="T80" fmla="*/ 0 w 1117"/>
                  <a:gd name="T81" fmla="*/ 1 h 412"/>
                  <a:gd name="T82" fmla="*/ 0 w 1117"/>
                  <a:gd name="T83" fmla="*/ 1 h 412"/>
                  <a:gd name="T84" fmla="*/ 0 w 1117"/>
                  <a:gd name="T85" fmla="*/ 1 h 412"/>
                  <a:gd name="T86" fmla="*/ 0 w 1117"/>
                  <a:gd name="T87" fmla="*/ 1 h 412"/>
                  <a:gd name="T88" fmla="*/ 0 w 1117"/>
                  <a:gd name="T89" fmla="*/ 1 h 412"/>
                  <a:gd name="T90" fmla="*/ 0 w 1117"/>
                  <a:gd name="T91" fmla="*/ 1 h 412"/>
                  <a:gd name="T92" fmla="*/ 0 w 1117"/>
                  <a:gd name="T93" fmla="*/ 1 h 412"/>
                  <a:gd name="T94" fmla="*/ 0 w 1117"/>
                  <a:gd name="T95" fmla="*/ 1 h 412"/>
                  <a:gd name="T96" fmla="*/ 0 w 1117"/>
                  <a:gd name="T97" fmla="*/ 1 h 412"/>
                  <a:gd name="T98" fmla="*/ 0 w 1117"/>
                  <a:gd name="T99" fmla="*/ 1 h 412"/>
                  <a:gd name="T100" fmla="*/ 0 w 1117"/>
                  <a:gd name="T101" fmla="*/ 1 h 412"/>
                  <a:gd name="T102" fmla="*/ 0 w 1117"/>
                  <a:gd name="T103" fmla="*/ 1 h 412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1117" h="412">
                    <a:moveTo>
                      <a:pt x="1093" y="212"/>
                    </a:moveTo>
                    <a:lnTo>
                      <a:pt x="1073" y="229"/>
                    </a:lnTo>
                    <a:lnTo>
                      <a:pt x="1052" y="248"/>
                    </a:lnTo>
                    <a:lnTo>
                      <a:pt x="1032" y="265"/>
                    </a:lnTo>
                    <a:lnTo>
                      <a:pt x="1011" y="284"/>
                    </a:lnTo>
                    <a:lnTo>
                      <a:pt x="990" y="301"/>
                    </a:lnTo>
                    <a:lnTo>
                      <a:pt x="971" y="317"/>
                    </a:lnTo>
                    <a:lnTo>
                      <a:pt x="951" y="334"/>
                    </a:lnTo>
                    <a:lnTo>
                      <a:pt x="934" y="349"/>
                    </a:lnTo>
                    <a:lnTo>
                      <a:pt x="917" y="363"/>
                    </a:lnTo>
                    <a:lnTo>
                      <a:pt x="900" y="376"/>
                    </a:lnTo>
                    <a:lnTo>
                      <a:pt x="888" y="387"/>
                    </a:lnTo>
                    <a:lnTo>
                      <a:pt x="876" y="397"/>
                    </a:lnTo>
                    <a:lnTo>
                      <a:pt x="867" y="403"/>
                    </a:lnTo>
                    <a:lnTo>
                      <a:pt x="860" y="409"/>
                    </a:lnTo>
                    <a:lnTo>
                      <a:pt x="857" y="412"/>
                    </a:lnTo>
                    <a:lnTo>
                      <a:pt x="826" y="410"/>
                    </a:lnTo>
                    <a:lnTo>
                      <a:pt x="791" y="409"/>
                    </a:lnTo>
                    <a:lnTo>
                      <a:pt x="753" y="408"/>
                    </a:lnTo>
                    <a:lnTo>
                      <a:pt x="714" y="406"/>
                    </a:lnTo>
                    <a:lnTo>
                      <a:pt x="672" y="403"/>
                    </a:lnTo>
                    <a:lnTo>
                      <a:pt x="630" y="401"/>
                    </a:lnTo>
                    <a:lnTo>
                      <a:pt x="587" y="399"/>
                    </a:lnTo>
                    <a:lnTo>
                      <a:pt x="542" y="395"/>
                    </a:lnTo>
                    <a:lnTo>
                      <a:pt x="499" y="393"/>
                    </a:lnTo>
                    <a:lnTo>
                      <a:pt x="455" y="391"/>
                    </a:lnTo>
                    <a:lnTo>
                      <a:pt x="412" y="387"/>
                    </a:lnTo>
                    <a:lnTo>
                      <a:pt x="371" y="385"/>
                    </a:lnTo>
                    <a:lnTo>
                      <a:pt x="330" y="383"/>
                    </a:lnTo>
                    <a:lnTo>
                      <a:pt x="292" y="380"/>
                    </a:lnTo>
                    <a:lnTo>
                      <a:pt x="257" y="378"/>
                    </a:lnTo>
                    <a:lnTo>
                      <a:pt x="224" y="377"/>
                    </a:lnTo>
                    <a:lnTo>
                      <a:pt x="209" y="376"/>
                    </a:lnTo>
                    <a:lnTo>
                      <a:pt x="193" y="376"/>
                    </a:lnTo>
                    <a:lnTo>
                      <a:pt x="178" y="375"/>
                    </a:lnTo>
                    <a:lnTo>
                      <a:pt x="162" y="375"/>
                    </a:lnTo>
                    <a:lnTo>
                      <a:pt x="147" y="374"/>
                    </a:lnTo>
                    <a:lnTo>
                      <a:pt x="131" y="374"/>
                    </a:lnTo>
                    <a:lnTo>
                      <a:pt x="116" y="372"/>
                    </a:lnTo>
                    <a:lnTo>
                      <a:pt x="101" y="372"/>
                    </a:lnTo>
                    <a:lnTo>
                      <a:pt x="80" y="334"/>
                    </a:lnTo>
                    <a:lnTo>
                      <a:pt x="63" y="289"/>
                    </a:lnTo>
                    <a:lnTo>
                      <a:pt x="48" y="241"/>
                    </a:lnTo>
                    <a:lnTo>
                      <a:pt x="36" y="190"/>
                    </a:lnTo>
                    <a:lnTo>
                      <a:pt x="24" y="142"/>
                    </a:lnTo>
                    <a:lnTo>
                      <a:pt x="15" y="97"/>
                    </a:lnTo>
                    <a:lnTo>
                      <a:pt x="7" y="58"/>
                    </a:lnTo>
                    <a:lnTo>
                      <a:pt x="0" y="28"/>
                    </a:lnTo>
                    <a:lnTo>
                      <a:pt x="11" y="62"/>
                    </a:lnTo>
                    <a:lnTo>
                      <a:pt x="25" y="100"/>
                    </a:lnTo>
                    <a:lnTo>
                      <a:pt x="41" y="141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4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1" y="284"/>
                    </a:lnTo>
                    <a:lnTo>
                      <a:pt x="138" y="257"/>
                    </a:lnTo>
                    <a:lnTo>
                      <a:pt x="146" y="234"/>
                    </a:lnTo>
                    <a:lnTo>
                      <a:pt x="156" y="211"/>
                    </a:lnTo>
                    <a:lnTo>
                      <a:pt x="169" y="191"/>
                    </a:lnTo>
                    <a:lnTo>
                      <a:pt x="184" y="172"/>
                    </a:lnTo>
                    <a:lnTo>
                      <a:pt x="204" y="153"/>
                    </a:lnTo>
                    <a:lnTo>
                      <a:pt x="227" y="136"/>
                    </a:lnTo>
                    <a:lnTo>
                      <a:pt x="214" y="158"/>
                    </a:lnTo>
                    <a:lnTo>
                      <a:pt x="201" y="184"/>
                    </a:lnTo>
                    <a:lnTo>
                      <a:pt x="191" y="216"/>
                    </a:lnTo>
                    <a:lnTo>
                      <a:pt x="184" y="248"/>
                    </a:lnTo>
                    <a:lnTo>
                      <a:pt x="182" y="281"/>
                    </a:lnTo>
                    <a:lnTo>
                      <a:pt x="188" y="314"/>
                    </a:lnTo>
                    <a:lnTo>
                      <a:pt x="200" y="344"/>
                    </a:lnTo>
                    <a:lnTo>
                      <a:pt x="224" y="370"/>
                    </a:lnTo>
                    <a:lnTo>
                      <a:pt x="250" y="344"/>
                    </a:lnTo>
                    <a:lnTo>
                      <a:pt x="270" y="305"/>
                    </a:lnTo>
                    <a:lnTo>
                      <a:pt x="284" y="261"/>
                    </a:lnTo>
                    <a:lnTo>
                      <a:pt x="291" y="211"/>
                    </a:lnTo>
                    <a:lnTo>
                      <a:pt x="290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7" y="8"/>
                    </a:lnTo>
                    <a:lnTo>
                      <a:pt x="261" y="35"/>
                    </a:lnTo>
                    <a:lnTo>
                      <a:pt x="282" y="63"/>
                    </a:lnTo>
                    <a:lnTo>
                      <a:pt x="299" y="96"/>
                    </a:lnTo>
                    <a:lnTo>
                      <a:pt x="314" y="130"/>
                    </a:lnTo>
                    <a:lnTo>
                      <a:pt x="326" y="168"/>
                    </a:lnTo>
                    <a:lnTo>
                      <a:pt x="334" y="211"/>
                    </a:lnTo>
                    <a:lnTo>
                      <a:pt x="340" y="258"/>
                    </a:lnTo>
                    <a:lnTo>
                      <a:pt x="341" y="309"/>
                    </a:lnTo>
                    <a:lnTo>
                      <a:pt x="355" y="288"/>
                    </a:lnTo>
                    <a:lnTo>
                      <a:pt x="371" y="266"/>
                    </a:lnTo>
                    <a:lnTo>
                      <a:pt x="389" y="244"/>
                    </a:lnTo>
                    <a:lnTo>
                      <a:pt x="409" y="222"/>
                    </a:lnTo>
                    <a:lnTo>
                      <a:pt x="429" y="203"/>
                    </a:lnTo>
                    <a:lnTo>
                      <a:pt x="450" y="184"/>
                    </a:lnTo>
                    <a:lnTo>
                      <a:pt x="471" y="171"/>
                    </a:lnTo>
                    <a:lnTo>
                      <a:pt x="492" y="160"/>
                    </a:lnTo>
                    <a:lnTo>
                      <a:pt x="482" y="180"/>
                    </a:lnTo>
                    <a:lnTo>
                      <a:pt x="469" y="203"/>
                    </a:lnTo>
                    <a:lnTo>
                      <a:pt x="451" y="227"/>
                    </a:lnTo>
                    <a:lnTo>
                      <a:pt x="433" y="251"/>
                    </a:lnTo>
                    <a:lnTo>
                      <a:pt x="416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1" y="334"/>
                    </a:lnTo>
                    <a:lnTo>
                      <a:pt x="388" y="339"/>
                    </a:lnTo>
                    <a:lnTo>
                      <a:pt x="397" y="344"/>
                    </a:lnTo>
                    <a:lnTo>
                      <a:pt x="408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3" y="360"/>
                    </a:lnTo>
                    <a:lnTo>
                      <a:pt x="457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3"/>
                    </a:lnTo>
                    <a:lnTo>
                      <a:pt x="374" y="66"/>
                    </a:lnTo>
                    <a:lnTo>
                      <a:pt x="345" y="36"/>
                    </a:lnTo>
                    <a:lnTo>
                      <a:pt x="374" y="58"/>
                    </a:lnTo>
                    <a:lnTo>
                      <a:pt x="399" y="79"/>
                    </a:lnTo>
                    <a:lnTo>
                      <a:pt x="423" y="103"/>
                    </a:lnTo>
                    <a:lnTo>
                      <a:pt x="443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3" y="10"/>
                    </a:lnTo>
                    <a:lnTo>
                      <a:pt x="489" y="39"/>
                    </a:lnTo>
                    <a:lnTo>
                      <a:pt x="505" y="71"/>
                    </a:lnTo>
                    <a:lnTo>
                      <a:pt x="519" y="106"/>
                    </a:lnTo>
                    <a:lnTo>
                      <a:pt x="531" y="145"/>
                    </a:lnTo>
                    <a:lnTo>
                      <a:pt x="539" y="189"/>
                    </a:lnTo>
                    <a:lnTo>
                      <a:pt x="541" y="236"/>
                    </a:lnTo>
                    <a:lnTo>
                      <a:pt x="538" y="290"/>
                    </a:lnTo>
                    <a:lnTo>
                      <a:pt x="526" y="349"/>
                    </a:lnTo>
                    <a:lnTo>
                      <a:pt x="553" y="322"/>
                    </a:lnTo>
                    <a:lnTo>
                      <a:pt x="576" y="288"/>
                    </a:lnTo>
                    <a:lnTo>
                      <a:pt x="594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2" y="126"/>
                    </a:lnTo>
                    <a:lnTo>
                      <a:pt x="584" y="84"/>
                    </a:lnTo>
                    <a:lnTo>
                      <a:pt x="551" y="44"/>
                    </a:lnTo>
                    <a:lnTo>
                      <a:pt x="566" y="52"/>
                    </a:lnTo>
                    <a:lnTo>
                      <a:pt x="581" y="60"/>
                    </a:lnTo>
                    <a:lnTo>
                      <a:pt x="596" y="69"/>
                    </a:lnTo>
                    <a:lnTo>
                      <a:pt x="610" y="82"/>
                    </a:lnTo>
                    <a:lnTo>
                      <a:pt x="622" y="96"/>
                    </a:lnTo>
                    <a:lnTo>
                      <a:pt x="632" y="113"/>
                    </a:lnTo>
                    <a:lnTo>
                      <a:pt x="641" y="134"/>
                    </a:lnTo>
                    <a:lnTo>
                      <a:pt x="647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8" y="32"/>
                    </a:lnTo>
                    <a:lnTo>
                      <a:pt x="645" y="0"/>
                    </a:lnTo>
                    <a:lnTo>
                      <a:pt x="655" y="38"/>
                    </a:lnTo>
                    <a:lnTo>
                      <a:pt x="661" y="82"/>
                    </a:lnTo>
                    <a:lnTo>
                      <a:pt x="662" y="129"/>
                    </a:lnTo>
                    <a:lnTo>
                      <a:pt x="660" y="179"/>
                    </a:lnTo>
                    <a:lnTo>
                      <a:pt x="652" y="228"/>
                    </a:lnTo>
                    <a:lnTo>
                      <a:pt x="641" y="277"/>
                    </a:lnTo>
                    <a:lnTo>
                      <a:pt x="626" y="320"/>
                    </a:lnTo>
                    <a:lnTo>
                      <a:pt x="609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79" y="255"/>
                    </a:lnTo>
                    <a:lnTo>
                      <a:pt x="697" y="212"/>
                    </a:lnTo>
                    <a:lnTo>
                      <a:pt x="712" y="167"/>
                    </a:lnTo>
                    <a:lnTo>
                      <a:pt x="722" y="122"/>
                    </a:lnTo>
                    <a:lnTo>
                      <a:pt x="730" y="77"/>
                    </a:lnTo>
                    <a:lnTo>
                      <a:pt x="733" y="33"/>
                    </a:lnTo>
                    <a:lnTo>
                      <a:pt x="742" y="88"/>
                    </a:lnTo>
                    <a:lnTo>
                      <a:pt x="746" y="148"/>
                    </a:lnTo>
                    <a:lnTo>
                      <a:pt x="743" y="210"/>
                    </a:lnTo>
                    <a:lnTo>
                      <a:pt x="730" y="269"/>
                    </a:lnTo>
                    <a:lnTo>
                      <a:pt x="743" y="252"/>
                    </a:lnTo>
                    <a:lnTo>
                      <a:pt x="756" y="232"/>
                    </a:lnTo>
                    <a:lnTo>
                      <a:pt x="770" y="206"/>
                    </a:lnTo>
                    <a:lnTo>
                      <a:pt x="784" y="181"/>
                    </a:lnTo>
                    <a:lnTo>
                      <a:pt x="797" y="154"/>
                    </a:lnTo>
                    <a:lnTo>
                      <a:pt x="808" y="130"/>
                    </a:lnTo>
                    <a:lnTo>
                      <a:pt x="816" y="109"/>
                    </a:lnTo>
                    <a:lnTo>
                      <a:pt x="821" y="93"/>
                    </a:lnTo>
                    <a:lnTo>
                      <a:pt x="819" y="118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4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6" y="295"/>
                    </a:lnTo>
                    <a:lnTo>
                      <a:pt x="725" y="324"/>
                    </a:lnTo>
                    <a:lnTo>
                      <a:pt x="752" y="307"/>
                    </a:lnTo>
                    <a:lnTo>
                      <a:pt x="777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69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0" y="166"/>
                    </a:lnTo>
                    <a:lnTo>
                      <a:pt x="882" y="194"/>
                    </a:lnTo>
                    <a:lnTo>
                      <a:pt x="873" y="220"/>
                    </a:lnTo>
                    <a:lnTo>
                      <a:pt x="861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35" y="308"/>
                    </a:lnTo>
                    <a:lnTo>
                      <a:pt x="850" y="297"/>
                    </a:lnTo>
                    <a:lnTo>
                      <a:pt x="866" y="284"/>
                    </a:lnTo>
                    <a:lnTo>
                      <a:pt x="882" y="269"/>
                    </a:lnTo>
                    <a:lnTo>
                      <a:pt x="897" y="252"/>
                    </a:lnTo>
                    <a:lnTo>
                      <a:pt x="912" y="234"/>
                    </a:lnTo>
                    <a:lnTo>
                      <a:pt x="927" y="216"/>
                    </a:lnTo>
                    <a:lnTo>
                      <a:pt x="941" y="195"/>
                    </a:lnTo>
                    <a:lnTo>
                      <a:pt x="955" y="174"/>
                    </a:lnTo>
                    <a:lnTo>
                      <a:pt x="967" y="153"/>
                    </a:lnTo>
                    <a:lnTo>
                      <a:pt x="979" y="133"/>
                    </a:lnTo>
                    <a:lnTo>
                      <a:pt x="990" y="112"/>
                    </a:lnTo>
                    <a:lnTo>
                      <a:pt x="999" y="91"/>
                    </a:lnTo>
                    <a:lnTo>
                      <a:pt x="1008" y="70"/>
                    </a:lnTo>
                    <a:lnTo>
                      <a:pt x="1014" y="52"/>
                    </a:lnTo>
                    <a:lnTo>
                      <a:pt x="1020" y="33"/>
                    </a:lnTo>
                    <a:lnTo>
                      <a:pt x="1012" y="71"/>
                    </a:lnTo>
                    <a:lnTo>
                      <a:pt x="1004" y="107"/>
                    </a:lnTo>
                    <a:lnTo>
                      <a:pt x="994" y="141"/>
                    </a:lnTo>
                    <a:lnTo>
                      <a:pt x="983" y="173"/>
                    </a:lnTo>
                    <a:lnTo>
                      <a:pt x="968" y="206"/>
                    </a:lnTo>
                    <a:lnTo>
                      <a:pt x="950" y="242"/>
                    </a:lnTo>
                    <a:lnTo>
                      <a:pt x="927" y="279"/>
                    </a:lnTo>
                    <a:lnTo>
                      <a:pt x="897" y="322"/>
                    </a:lnTo>
                    <a:lnTo>
                      <a:pt x="910" y="314"/>
                    </a:lnTo>
                    <a:lnTo>
                      <a:pt x="925" y="304"/>
                    </a:lnTo>
                    <a:lnTo>
                      <a:pt x="940" y="294"/>
                    </a:lnTo>
                    <a:lnTo>
                      <a:pt x="956" y="282"/>
                    </a:lnTo>
                    <a:lnTo>
                      <a:pt x="972" y="270"/>
                    </a:lnTo>
                    <a:lnTo>
                      <a:pt x="988" y="257"/>
                    </a:lnTo>
                    <a:lnTo>
                      <a:pt x="1005" y="243"/>
                    </a:lnTo>
                    <a:lnTo>
                      <a:pt x="1021" y="228"/>
                    </a:lnTo>
                    <a:lnTo>
                      <a:pt x="1037" y="213"/>
                    </a:lnTo>
                    <a:lnTo>
                      <a:pt x="1052" y="197"/>
                    </a:lnTo>
                    <a:lnTo>
                      <a:pt x="1067" y="182"/>
                    </a:lnTo>
                    <a:lnTo>
                      <a:pt x="1080" y="166"/>
                    </a:lnTo>
                    <a:lnTo>
                      <a:pt x="1092" y="150"/>
                    </a:lnTo>
                    <a:lnTo>
                      <a:pt x="1102" y="135"/>
                    </a:lnTo>
                    <a:lnTo>
                      <a:pt x="1111" y="119"/>
                    </a:lnTo>
                    <a:lnTo>
                      <a:pt x="1117" y="104"/>
                    </a:lnTo>
                    <a:lnTo>
                      <a:pt x="1110" y="136"/>
                    </a:lnTo>
                    <a:lnTo>
                      <a:pt x="1103" y="166"/>
                    </a:lnTo>
                    <a:lnTo>
                      <a:pt x="1099" y="192"/>
                    </a:lnTo>
                    <a:lnTo>
                      <a:pt x="1093" y="21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0301" name="Freeform 171"/>
              <p:cNvSpPr/>
              <p:nvPr/>
            </p:nvSpPr>
            <p:spPr bwMode="auto">
              <a:xfrm>
                <a:off x="4164" y="4179"/>
                <a:ext cx="202" cy="141"/>
              </a:xfrm>
              <a:custGeom>
                <a:avLst/>
                <a:gdLst>
                  <a:gd name="T0" fmla="*/ 1 w 403"/>
                  <a:gd name="T1" fmla="*/ 1 h 280"/>
                  <a:gd name="T2" fmla="*/ 1 w 403"/>
                  <a:gd name="T3" fmla="*/ 1 h 280"/>
                  <a:gd name="T4" fmla="*/ 1 w 403"/>
                  <a:gd name="T5" fmla="*/ 1 h 280"/>
                  <a:gd name="T6" fmla="*/ 1 w 403"/>
                  <a:gd name="T7" fmla="*/ 1 h 280"/>
                  <a:gd name="T8" fmla="*/ 1 w 403"/>
                  <a:gd name="T9" fmla="*/ 1 h 280"/>
                  <a:gd name="T10" fmla="*/ 1 w 403"/>
                  <a:gd name="T11" fmla="*/ 1 h 280"/>
                  <a:gd name="T12" fmla="*/ 1 w 403"/>
                  <a:gd name="T13" fmla="*/ 1 h 280"/>
                  <a:gd name="T14" fmla="*/ 1 w 403"/>
                  <a:gd name="T15" fmla="*/ 1 h 280"/>
                  <a:gd name="T16" fmla="*/ 1 w 403"/>
                  <a:gd name="T17" fmla="*/ 1 h 280"/>
                  <a:gd name="T18" fmla="*/ 1 w 403"/>
                  <a:gd name="T19" fmla="*/ 1 h 280"/>
                  <a:gd name="T20" fmla="*/ 1 w 403"/>
                  <a:gd name="T21" fmla="*/ 1 h 280"/>
                  <a:gd name="T22" fmla="*/ 1 w 403"/>
                  <a:gd name="T23" fmla="*/ 1 h 280"/>
                  <a:gd name="T24" fmla="*/ 1 w 403"/>
                  <a:gd name="T25" fmla="*/ 1 h 280"/>
                  <a:gd name="T26" fmla="*/ 1 w 403"/>
                  <a:gd name="T27" fmla="*/ 1 h 280"/>
                  <a:gd name="T28" fmla="*/ 1 w 403"/>
                  <a:gd name="T29" fmla="*/ 1 h 280"/>
                  <a:gd name="T30" fmla="*/ 1 w 403"/>
                  <a:gd name="T31" fmla="*/ 1 h 280"/>
                  <a:gd name="T32" fmla="*/ 1 w 403"/>
                  <a:gd name="T33" fmla="*/ 1 h 280"/>
                  <a:gd name="T34" fmla="*/ 1 w 403"/>
                  <a:gd name="T35" fmla="*/ 1 h 280"/>
                  <a:gd name="T36" fmla="*/ 1 w 403"/>
                  <a:gd name="T37" fmla="*/ 1 h 280"/>
                  <a:gd name="T38" fmla="*/ 1 w 403"/>
                  <a:gd name="T39" fmla="*/ 1 h 280"/>
                  <a:gd name="T40" fmla="*/ 1 w 403"/>
                  <a:gd name="T41" fmla="*/ 1 h 280"/>
                  <a:gd name="T42" fmla="*/ 1 w 403"/>
                  <a:gd name="T43" fmla="*/ 1 h 280"/>
                  <a:gd name="T44" fmla="*/ 1 w 403"/>
                  <a:gd name="T45" fmla="*/ 1 h 280"/>
                  <a:gd name="T46" fmla="*/ 1 w 403"/>
                  <a:gd name="T47" fmla="*/ 1 h 280"/>
                  <a:gd name="T48" fmla="*/ 1 w 403"/>
                  <a:gd name="T49" fmla="*/ 1 h 280"/>
                  <a:gd name="T50" fmla="*/ 1 w 403"/>
                  <a:gd name="T51" fmla="*/ 1 h 280"/>
                  <a:gd name="T52" fmla="*/ 1 w 403"/>
                  <a:gd name="T53" fmla="*/ 1 h 280"/>
                  <a:gd name="T54" fmla="*/ 1 w 403"/>
                  <a:gd name="T55" fmla="*/ 1 h 280"/>
                  <a:gd name="T56" fmla="*/ 1 w 403"/>
                  <a:gd name="T57" fmla="*/ 1 h 280"/>
                  <a:gd name="T58" fmla="*/ 1 w 403"/>
                  <a:gd name="T59" fmla="*/ 1 h 280"/>
                  <a:gd name="T60" fmla="*/ 1 w 403"/>
                  <a:gd name="T61" fmla="*/ 1 h 280"/>
                  <a:gd name="T62" fmla="*/ 1 w 403"/>
                  <a:gd name="T63" fmla="*/ 1 h 280"/>
                  <a:gd name="T64" fmla="*/ 1 w 403"/>
                  <a:gd name="T65" fmla="*/ 1 h 280"/>
                  <a:gd name="T66" fmla="*/ 1 w 403"/>
                  <a:gd name="T67" fmla="*/ 1 h 280"/>
                  <a:gd name="T68" fmla="*/ 1 w 403"/>
                  <a:gd name="T69" fmla="*/ 1 h 280"/>
                  <a:gd name="T70" fmla="*/ 1 w 403"/>
                  <a:gd name="T71" fmla="*/ 1 h 280"/>
                  <a:gd name="T72" fmla="*/ 1 w 403"/>
                  <a:gd name="T73" fmla="*/ 1 h 280"/>
                  <a:gd name="T74" fmla="*/ 1 w 403"/>
                  <a:gd name="T75" fmla="*/ 1 h 280"/>
                  <a:gd name="T76" fmla="*/ 1 w 403"/>
                  <a:gd name="T77" fmla="*/ 1 h 280"/>
                  <a:gd name="T78" fmla="*/ 1 w 403"/>
                  <a:gd name="T79" fmla="*/ 1 h 28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3" h="280">
                    <a:moveTo>
                      <a:pt x="339" y="270"/>
                    </a:moveTo>
                    <a:lnTo>
                      <a:pt x="322" y="270"/>
                    </a:lnTo>
                    <a:lnTo>
                      <a:pt x="305" y="271"/>
                    </a:lnTo>
                    <a:lnTo>
                      <a:pt x="289" y="271"/>
                    </a:lnTo>
                    <a:lnTo>
                      <a:pt x="273" y="272"/>
                    </a:lnTo>
                    <a:lnTo>
                      <a:pt x="257" y="272"/>
                    </a:lnTo>
                    <a:lnTo>
                      <a:pt x="241" y="273"/>
                    </a:lnTo>
                    <a:lnTo>
                      <a:pt x="225" y="273"/>
                    </a:lnTo>
                    <a:lnTo>
                      <a:pt x="210" y="274"/>
                    </a:lnTo>
                    <a:lnTo>
                      <a:pt x="194" y="274"/>
                    </a:lnTo>
                    <a:lnTo>
                      <a:pt x="179" y="275"/>
                    </a:lnTo>
                    <a:lnTo>
                      <a:pt x="164" y="277"/>
                    </a:lnTo>
                    <a:lnTo>
                      <a:pt x="149" y="277"/>
                    </a:lnTo>
                    <a:lnTo>
                      <a:pt x="134" y="278"/>
                    </a:lnTo>
                    <a:lnTo>
                      <a:pt x="119" y="279"/>
                    </a:lnTo>
                    <a:lnTo>
                      <a:pt x="104" y="279"/>
                    </a:lnTo>
                    <a:lnTo>
                      <a:pt x="90" y="280"/>
                    </a:lnTo>
                    <a:lnTo>
                      <a:pt x="86" y="257"/>
                    </a:lnTo>
                    <a:lnTo>
                      <a:pt x="81" y="233"/>
                    </a:lnTo>
                    <a:lnTo>
                      <a:pt x="73" y="209"/>
                    </a:lnTo>
                    <a:lnTo>
                      <a:pt x="62" y="184"/>
                    </a:lnTo>
                    <a:lnTo>
                      <a:pt x="50" y="162"/>
                    </a:lnTo>
                    <a:lnTo>
                      <a:pt x="35" y="142"/>
                    </a:lnTo>
                    <a:lnTo>
                      <a:pt x="18" y="124"/>
                    </a:lnTo>
                    <a:lnTo>
                      <a:pt x="0" y="112"/>
                    </a:lnTo>
                    <a:lnTo>
                      <a:pt x="22" y="117"/>
                    </a:lnTo>
                    <a:lnTo>
                      <a:pt x="40" y="127"/>
                    </a:lnTo>
                    <a:lnTo>
                      <a:pt x="58" y="138"/>
                    </a:lnTo>
                    <a:lnTo>
                      <a:pt x="74" y="154"/>
                    </a:lnTo>
                    <a:lnTo>
                      <a:pt x="89" y="173"/>
                    </a:lnTo>
                    <a:lnTo>
                      <a:pt x="104" y="196"/>
                    </a:lnTo>
                    <a:lnTo>
                      <a:pt x="117" y="222"/>
                    </a:lnTo>
                    <a:lnTo>
                      <a:pt x="132" y="254"/>
                    </a:lnTo>
                    <a:lnTo>
                      <a:pt x="139" y="222"/>
                    </a:lnTo>
                    <a:lnTo>
                      <a:pt x="143" y="188"/>
                    </a:lnTo>
                    <a:lnTo>
                      <a:pt x="142" y="152"/>
                    </a:lnTo>
                    <a:lnTo>
                      <a:pt x="139" y="115"/>
                    </a:lnTo>
                    <a:lnTo>
                      <a:pt x="134" y="81"/>
                    </a:lnTo>
                    <a:lnTo>
                      <a:pt x="126" y="49"/>
                    </a:lnTo>
                    <a:lnTo>
                      <a:pt x="115" y="23"/>
                    </a:lnTo>
                    <a:lnTo>
                      <a:pt x="103" y="4"/>
                    </a:lnTo>
                    <a:lnTo>
                      <a:pt x="121" y="17"/>
                    </a:lnTo>
                    <a:lnTo>
                      <a:pt x="139" y="33"/>
                    </a:lnTo>
                    <a:lnTo>
                      <a:pt x="157" y="53"/>
                    </a:lnTo>
                    <a:lnTo>
                      <a:pt x="173" y="77"/>
                    </a:lnTo>
                    <a:lnTo>
                      <a:pt x="188" y="106"/>
                    </a:lnTo>
                    <a:lnTo>
                      <a:pt x="200" y="141"/>
                    </a:lnTo>
                    <a:lnTo>
                      <a:pt x="211" y="182"/>
                    </a:lnTo>
                    <a:lnTo>
                      <a:pt x="218" y="230"/>
                    </a:lnTo>
                    <a:lnTo>
                      <a:pt x="228" y="207"/>
                    </a:lnTo>
                    <a:lnTo>
                      <a:pt x="236" y="182"/>
                    </a:lnTo>
                    <a:lnTo>
                      <a:pt x="242" y="153"/>
                    </a:lnTo>
                    <a:lnTo>
                      <a:pt x="245" y="123"/>
                    </a:lnTo>
                    <a:lnTo>
                      <a:pt x="245" y="92"/>
                    </a:lnTo>
                    <a:lnTo>
                      <a:pt x="242" y="61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1" y="30"/>
                    </a:lnTo>
                    <a:lnTo>
                      <a:pt x="255" y="56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7" y="128"/>
                    </a:lnTo>
                    <a:lnTo>
                      <a:pt x="294" y="151"/>
                    </a:lnTo>
                    <a:lnTo>
                      <a:pt x="297" y="173"/>
                    </a:lnTo>
                    <a:lnTo>
                      <a:pt x="298" y="195"/>
                    </a:lnTo>
                    <a:lnTo>
                      <a:pt x="312" y="173"/>
                    </a:lnTo>
                    <a:lnTo>
                      <a:pt x="326" y="149"/>
                    </a:lnTo>
                    <a:lnTo>
                      <a:pt x="340" y="121"/>
                    </a:lnTo>
                    <a:lnTo>
                      <a:pt x="354" y="93"/>
                    </a:lnTo>
                    <a:lnTo>
                      <a:pt x="366" y="67"/>
                    </a:lnTo>
                    <a:lnTo>
                      <a:pt x="375" y="41"/>
                    </a:lnTo>
                    <a:lnTo>
                      <a:pt x="382" y="19"/>
                    </a:lnTo>
                    <a:lnTo>
                      <a:pt x="385" y="2"/>
                    </a:lnTo>
                    <a:lnTo>
                      <a:pt x="392" y="26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3" y="112"/>
                    </a:lnTo>
                    <a:lnTo>
                      <a:pt x="398" y="145"/>
                    </a:lnTo>
                    <a:lnTo>
                      <a:pt x="387" y="183"/>
                    </a:lnTo>
                    <a:lnTo>
                      <a:pt x="367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0302" name="Freeform 172"/>
              <p:cNvSpPr/>
              <p:nvPr/>
            </p:nvSpPr>
            <p:spPr bwMode="auto">
              <a:xfrm>
                <a:off x="4368" y="4177"/>
                <a:ext cx="123" cy="143"/>
              </a:xfrm>
              <a:custGeom>
                <a:avLst/>
                <a:gdLst>
                  <a:gd name="T0" fmla="*/ 1 w 246"/>
                  <a:gd name="T1" fmla="*/ 1 h 285"/>
                  <a:gd name="T2" fmla="*/ 1 w 246"/>
                  <a:gd name="T3" fmla="*/ 1 h 285"/>
                  <a:gd name="T4" fmla="*/ 1 w 246"/>
                  <a:gd name="T5" fmla="*/ 1 h 285"/>
                  <a:gd name="T6" fmla="*/ 1 w 246"/>
                  <a:gd name="T7" fmla="*/ 1 h 285"/>
                  <a:gd name="T8" fmla="*/ 1 w 246"/>
                  <a:gd name="T9" fmla="*/ 1 h 285"/>
                  <a:gd name="T10" fmla="*/ 1 w 246"/>
                  <a:gd name="T11" fmla="*/ 1 h 285"/>
                  <a:gd name="T12" fmla="*/ 1 w 246"/>
                  <a:gd name="T13" fmla="*/ 1 h 285"/>
                  <a:gd name="T14" fmla="*/ 1 w 246"/>
                  <a:gd name="T15" fmla="*/ 1 h 285"/>
                  <a:gd name="T16" fmla="*/ 0 w 246"/>
                  <a:gd name="T17" fmla="*/ 1 h 285"/>
                  <a:gd name="T18" fmla="*/ 1 w 246"/>
                  <a:gd name="T19" fmla="*/ 1 h 285"/>
                  <a:gd name="T20" fmla="*/ 1 w 246"/>
                  <a:gd name="T21" fmla="*/ 1 h 285"/>
                  <a:gd name="T22" fmla="*/ 1 w 246"/>
                  <a:gd name="T23" fmla="*/ 1 h 285"/>
                  <a:gd name="T24" fmla="*/ 1 w 246"/>
                  <a:gd name="T25" fmla="*/ 1 h 285"/>
                  <a:gd name="T26" fmla="*/ 1 w 246"/>
                  <a:gd name="T27" fmla="*/ 1 h 285"/>
                  <a:gd name="T28" fmla="*/ 1 w 246"/>
                  <a:gd name="T29" fmla="*/ 1 h 285"/>
                  <a:gd name="T30" fmla="*/ 1 w 246"/>
                  <a:gd name="T31" fmla="*/ 1 h 285"/>
                  <a:gd name="T32" fmla="*/ 1 w 246"/>
                  <a:gd name="T33" fmla="*/ 1 h 285"/>
                  <a:gd name="T34" fmla="*/ 1 w 246"/>
                  <a:gd name="T35" fmla="*/ 1 h 285"/>
                  <a:gd name="T36" fmla="*/ 1 w 246"/>
                  <a:gd name="T37" fmla="*/ 1 h 285"/>
                  <a:gd name="T38" fmla="*/ 1 w 246"/>
                  <a:gd name="T39" fmla="*/ 1 h 285"/>
                  <a:gd name="T40" fmla="*/ 1 w 246"/>
                  <a:gd name="T41" fmla="*/ 1 h 285"/>
                  <a:gd name="T42" fmla="*/ 1 w 246"/>
                  <a:gd name="T43" fmla="*/ 1 h 285"/>
                  <a:gd name="T44" fmla="*/ 1 w 246"/>
                  <a:gd name="T45" fmla="*/ 1 h 285"/>
                  <a:gd name="T46" fmla="*/ 1 w 246"/>
                  <a:gd name="T47" fmla="*/ 1 h 285"/>
                  <a:gd name="T48" fmla="*/ 1 w 246"/>
                  <a:gd name="T49" fmla="*/ 0 h 285"/>
                  <a:gd name="T50" fmla="*/ 1 w 246"/>
                  <a:gd name="T51" fmla="*/ 1 h 285"/>
                  <a:gd name="T52" fmla="*/ 1 w 246"/>
                  <a:gd name="T53" fmla="*/ 1 h 285"/>
                  <a:gd name="T54" fmla="*/ 1 w 246"/>
                  <a:gd name="T55" fmla="*/ 1 h 285"/>
                  <a:gd name="T56" fmla="*/ 1 w 246"/>
                  <a:gd name="T57" fmla="*/ 1 h 285"/>
                  <a:gd name="T58" fmla="*/ 1 w 246"/>
                  <a:gd name="T59" fmla="*/ 1 h 285"/>
                  <a:gd name="T60" fmla="*/ 1 w 246"/>
                  <a:gd name="T61" fmla="*/ 1 h 285"/>
                  <a:gd name="T62" fmla="*/ 1 w 246"/>
                  <a:gd name="T63" fmla="*/ 1 h 285"/>
                  <a:gd name="T64" fmla="*/ 1 w 246"/>
                  <a:gd name="T65" fmla="*/ 1 h 2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46" h="285">
                    <a:moveTo>
                      <a:pt x="85" y="285"/>
                    </a:moveTo>
                    <a:lnTo>
                      <a:pt x="75" y="285"/>
                    </a:lnTo>
                    <a:lnTo>
                      <a:pt x="63" y="285"/>
                    </a:lnTo>
                    <a:lnTo>
                      <a:pt x="53" y="285"/>
                    </a:lnTo>
                    <a:lnTo>
                      <a:pt x="42" y="285"/>
                    </a:lnTo>
                    <a:lnTo>
                      <a:pt x="32" y="285"/>
                    </a:lnTo>
                    <a:lnTo>
                      <a:pt x="22" y="285"/>
                    </a:lnTo>
                    <a:lnTo>
                      <a:pt x="10" y="285"/>
                    </a:lnTo>
                    <a:lnTo>
                      <a:pt x="0" y="285"/>
                    </a:lnTo>
                    <a:lnTo>
                      <a:pt x="3" y="270"/>
                    </a:lnTo>
                    <a:lnTo>
                      <a:pt x="8" y="253"/>
                    </a:lnTo>
                    <a:lnTo>
                      <a:pt x="14" y="235"/>
                    </a:lnTo>
                    <a:lnTo>
                      <a:pt x="22" y="217"/>
                    </a:lnTo>
                    <a:lnTo>
                      <a:pt x="30" y="197"/>
                    </a:lnTo>
                    <a:lnTo>
                      <a:pt x="40" y="178"/>
                    </a:lnTo>
                    <a:lnTo>
                      <a:pt x="52" y="157"/>
                    </a:lnTo>
                    <a:lnTo>
                      <a:pt x="64" y="137"/>
                    </a:lnTo>
                    <a:lnTo>
                      <a:pt x="80" y="118"/>
                    </a:lnTo>
                    <a:lnTo>
                      <a:pt x="96" y="98"/>
                    </a:lnTo>
                    <a:lnTo>
                      <a:pt x="116" y="79"/>
                    </a:lnTo>
                    <a:lnTo>
                      <a:pt x="137" y="60"/>
                    </a:lnTo>
                    <a:lnTo>
                      <a:pt x="161" y="43"/>
                    </a:lnTo>
                    <a:lnTo>
                      <a:pt x="186" y="28"/>
                    </a:lnTo>
                    <a:lnTo>
                      <a:pt x="215" y="13"/>
                    </a:lnTo>
                    <a:lnTo>
                      <a:pt x="246" y="0"/>
                    </a:lnTo>
                    <a:lnTo>
                      <a:pt x="215" y="30"/>
                    </a:lnTo>
                    <a:lnTo>
                      <a:pt x="186" y="60"/>
                    </a:lnTo>
                    <a:lnTo>
                      <a:pt x="160" y="91"/>
                    </a:lnTo>
                    <a:lnTo>
                      <a:pt x="136" y="124"/>
                    </a:lnTo>
                    <a:lnTo>
                      <a:pt x="116" y="158"/>
                    </a:lnTo>
                    <a:lnTo>
                      <a:pt x="100" y="196"/>
                    </a:lnTo>
                    <a:lnTo>
                      <a:pt x="90" y="238"/>
                    </a:lnTo>
                    <a:lnTo>
                      <a:pt x="85" y="285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0303" name="Freeform 173"/>
              <p:cNvSpPr/>
              <p:nvPr/>
            </p:nvSpPr>
            <p:spPr bwMode="auto">
              <a:xfrm>
                <a:off x="4389" y="4134"/>
                <a:ext cx="493" cy="199"/>
              </a:xfrm>
              <a:custGeom>
                <a:avLst/>
                <a:gdLst>
                  <a:gd name="T0" fmla="*/ 1 w 986"/>
                  <a:gd name="T1" fmla="*/ 1 h 398"/>
                  <a:gd name="T2" fmla="*/ 1 w 986"/>
                  <a:gd name="T3" fmla="*/ 1 h 398"/>
                  <a:gd name="T4" fmla="*/ 1 w 986"/>
                  <a:gd name="T5" fmla="*/ 1 h 398"/>
                  <a:gd name="T6" fmla="*/ 1 w 986"/>
                  <a:gd name="T7" fmla="*/ 1 h 398"/>
                  <a:gd name="T8" fmla="*/ 1 w 986"/>
                  <a:gd name="T9" fmla="*/ 1 h 398"/>
                  <a:gd name="T10" fmla="*/ 1 w 986"/>
                  <a:gd name="T11" fmla="*/ 1 h 398"/>
                  <a:gd name="T12" fmla="*/ 1 w 986"/>
                  <a:gd name="T13" fmla="*/ 1 h 398"/>
                  <a:gd name="T14" fmla="*/ 1 w 986"/>
                  <a:gd name="T15" fmla="*/ 1 h 398"/>
                  <a:gd name="T16" fmla="*/ 1 w 986"/>
                  <a:gd name="T17" fmla="*/ 1 h 398"/>
                  <a:gd name="T18" fmla="*/ 1 w 986"/>
                  <a:gd name="T19" fmla="*/ 1 h 398"/>
                  <a:gd name="T20" fmla="*/ 1 w 986"/>
                  <a:gd name="T21" fmla="*/ 1 h 398"/>
                  <a:gd name="T22" fmla="*/ 1 w 986"/>
                  <a:gd name="T23" fmla="*/ 1 h 398"/>
                  <a:gd name="T24" fmla="*/ 1 w 986"/>
                  <a:gd name="T25" fmla="*/ 1 h 398"/>
                  <a:gd name="T26" fmla="*/ 1 w 986"/>
                  <a:gd name="T27" fmla="*/ 1 h 398"/>
                  <a:gd name="T28" fmla="*/ 1 w 986"/>
                  <a:gd name="T29" fmla="*/ 1 h 398"/>
                  <a:gd name="T30" fmla="*/ 1 w 986"/>
                  <a:gd name="T31" fmla="*/ 1 h 398"/>
                  <a:gd name="T32" fmla="*/ 1 w 986"/>
                  <a:gd name="T33" fmla="*/ 1 h 398"/>
                  <a:gd name="T34" fmla="*/ 1 w 986"/>
                  <a:gd name="T35" fmla="*/ 1 h 398"/>
                  <a:gd name="T36" fmla="*/ 1 w 986"/>
                  <a:gd name="T37" fmla="*/ 1 h 398"/>
                  <a:gd name="T38" fmla="*/ 1 w 986"/>
                  <a:gd name="T39" fmla="*/ 1 h 398"/>
                  <a:gd name="T40" fmla="*/ 1 w 986"/>
                  <a:gd name="T41" fmla="*/ 1 h 398"/>
                  <a:gd name="T42" fmla="*/ 1 w 986"/>
                  <a:gd name="T43" fmla="*/ 1 h 398"/>
                  <a:gd name="T44" fmla="*/ 1 w 986"/>
                  <a:gd name="T45" fmla="*/ 1 h 398"/>
                  <a:gd name="T46" fmla="*/ 1 w 986"/>
                  <a:gd name="T47" fmla="*/ 1 h 398"/>
                  <a:gd name="T48" fmla="*/ 1 w 986"/>
                  <a:gd name="T49" fmla="*/ 1 h 398"/>
                  <a:gd name="T50" fmla="*/ 1 w 986"/>
                  <a:gd name="T51" fmla="*/ 1 h 398"/>
                  <a:gd name="T52" fmla="*/ 1 w 986"/>
                  <a:gd name="T53" fmla="*/ 1 h 398"/>
                  <a:gd name="T54" fmla="*/ 1 w 986"/>
                  <a:gd name="T55" fmla="*/ 1 h 398"/>
                  <a:gd name="T56" fmla="*/ 1 w 986"/>
                  <a:gd name="T57" fmla="*/ 1 h 398"/>
                  <a:gd name="T58" fmla="*/ 1 w 986"/>
                  <a:gd name="T59" fmla="*/ 1 h 398"/>
                  <a:gd name="T60" fmla="*/ 1 w 986"/>
                  <a:gd name="T61" fmla="*/ 1 h 398"/>
                  <a:gd name="T62" fmla="*/ 1 w 986"/>
                  <a:gd name="T63" fmla="*/ 1 h 398"/>
                  <a:gd name="T64" fmla="*/ 1 w 986"/>
                  <a:gd name="T65" fmla="*/ 1 h 398"/>
                  <a:gd name="T66" fmla="*/ 1 w 986"/>
                  <a:gd name="T67" fmla="*/ 1 h 398"/>
                  <a:gd name="T68" fmla="*/ 1 w 986"/>
                  <a:gd name="T69" fmla="*/ 1 h 398"/>
                  <a:gd name="T70" fmla="*/ 1 w 986"/>
                  <a:gd name="T71" fmla="*/ 1 h 398"/>
                  <a:gd name="T72" fmla="*/ 1 w 986"/>
                  <a:gd name="T73" fmla="*/ 1 h 398"/>
                  <a:gd name="T74" fmla="*/ 1 w 986"/>
                  <a:gd name="T75" fmla="*/ 1 h 398"/>
                  <a:gd name="T76" fmla="*/ 1 w 986"/>
                  <a:gd name="T77" fmla="*/ 1 h 398"/>
                  <a:gd name="T78" fmla="*/ 1 w 986"/>
                  <a:gd name="T79" fmla="*/ 1 h 398"/>
                  <a:gd name="T80" fmla="*/ 1 w 986"/>
                  <a:gd name="T81" fmla="*/ 1 h 398"/>
                  <a:gd name="T82" fmla="*/ 1 w 986"/>
                  <a:gd name="T83" fmla="*/ 1 h 398"/>
                  <a:gd name="T84" fmla="*/ 1 w 986"/>
                  <a:gd name="T85" fmla="*/ 1 h 398"/>
                  <a:gd name="T86" fmla="*/ 1 w 986"/>
                  <a:gd name="T87" fmla="*/ 1 h 398"/>
                  <a:gd name="T88" fmla="*/ 1 w 986"/>
                  <a:gd name="T89" fmla="*/ 1 h 398"/>
                  <a:gd name="T90" fmla="*/ 1 w 986"/>
                  <a:gd name="T91" fmla="*/ 1 h 398"/>
                  <a:gd name="T92" fmla="*/ 1 w 986"/>
                  <a:gd name="T93" fmla="*/ 1 h 398"/>
                  <a:gd name="T94" fmla="*/ 1 w 986"/>
                  <a:gd name="T95" fmla="*/ 1 h 398"/>
                  <a:gd name="T96" fmla="*/ 1 w 986"/>
                  <a:gd name="T97" fmla="*/ 1 h 398"/>
                  <a:gd name="T98" fmla="*/ 1 w 986"/>
                  <a:gd name="T99" fmla="*/ 1 h 398"/>
                  <a:gd name="T100" fmla="*/ 1 w 986"/>
                  <a:gd name="T101" fmla="*/ 1 h 398"/>
                  <a:gd name="T102" fmla="*/ 1 w 986"/>
                  <a:gd name="T103" fmla="*/ 1 h 398"/>
                  <a:gd name="T104" fmla="*/ 1 w 986"/>
                  <a:gd name="T105" fmla="*/ 1 h 398"/>
                  <a:gd name="T106" fmla="*/ 1 w 986"/>
                  <a:gd name="T107" fmla="*/ 1 h 398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986" h="398">
                    <a:moveTo>
                      <a:pt x="901" y="398"/>
                    </a:moveTo>
                    <a:lnTo>
                      <a:pt x="867" y="398"/>
                    </a:lnTo>
                    <a:lnTo>
                      <a:pt x="829" y="398"/>
                    </a:lnTo>
                    <a:lnTo>
                      <a:pt x="789" y="398"/>
                    </a:lnTo>
                    <a:lnTo>
                      <a:pt x="747" y="396"/>
                    </a:lnTo>
                    <a:lnTo>
                      <a:pt x="702" y="396"/>
                    </a:lnTo>
                    <a:lnTo>
                      <a:pt x="656" y="394"/>
                    </a:lnTo>
                    <a:lnTo>
                      <a:pt x="608" y="393"/>
                    </a:lnTo>
                    <a:lnTo>
                      <a:pt x="561" y="392"/>
                    </a:lnTo>
                    <a:lnTo>
                      <a:pt x="513" y="389"/>
                    </a:lnTo>
                    <a:lnTo>
                      <a:pt x="467" y="388"/>
                    </a:lnTo>
                    <a:lnTo>
                      <a:pt x="421" y="386"/>
                    </a:lnTo>
                    <a:lnTo>
                      <a:pt x="376" y="384"/>
                    </a:lnTo>
                    <a:lnTo>
                      <a:pt x="334" y="383"/>
                    </a:lnTo>
                    <a:lnTo>
                      <a:pt x="294" y="380"/>
                    </a:lnTo>
                    <a:lnTo>
                      <a:pt x="258" y="378"/>
                    </a:lnTo>
                    <a:lnTo>
                      <a:pt x="225" y="377"/>
                    </a:lnTo>
                    <a:lnTo>
                      <a:pt x="210" y="376"/>
                    </a:lnTo>
                    <a:lnTo>
                      <a:pt x="194" y="376"/>
                    </a:lnTo>
                    <a:lnTo>
                      <a:pt x="179" y="374"/>
                    </a:lnTo>
                    <a:lnTo>
                      <a:pt x="163" y="373"/>
                    </a:lnTo>
                    <a:lnTo>
                      <a:pt x="148" y="373"/>
                    </a:lnTo>
                    <a:lnTo>
                      <a:pt x="132" y="372"/>
                    </a:lnTo>
                    <a:lnTo>
                      <a:pt x="117" y="372"/>
                    </a:lnTo>
                    <a:lnTo>
                      <a:pt x="102" y="372"/>
                    </a:lnTo>
                    <a:lnTo>
                      <a:pt x="81" y="334"/>
                    </a:lnTo>
                    <a:lnTo>
                      <a:pt x="64" y="289"/>
                    </a:lnTo>
                    <a:lnTo>
                      <a:pt x="48" y="241"/>
                    </a:lnTo>
                    <a:lnTo>
                      <a:pt x="35" y="190"/>
                    </a:lnTo>
                    <a:lnTo>
                      <a:pt x="23" y="142"/>
                    </a:lnTo>
                    <a:lnTo>
                      <a:pt x="14" y="97"/>
                    </a:lnTo>
                    <a:lnTo>
                      <a:pt x="6" y="57"/>
                    </a:lnTo>
                    <a:lnTo>
                      <a:pt x="0" y="27"/>
                    </a:lnTo>
                    <a:lnTo>
                      <a:pt x="12" y="62"/>
                    </a:lnTo>
                    <a:lnTo>
                      <a:pt x="26" y="100"/>
                    </a:lnTo>
                    <a:lnTo>
                      <a:pt x="42" y="140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5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0" y="283"/>
                    </a:lnTo>
                    <a:lnTo>
                      <a:pt x="139" y="257"/>
                    </a:lnTo>
                    <a:lnTo>
                      <a:pt x="147" y="234"/>
                    </a:lnTo>
                    <a:lnTo>
                      <a:pt x="157" y="211"/>
                    </a:lnTo>
                    <a:lnTo>
                      <a:pt x="170" y="190"/>
                    </a:lnTo>
                    <a:lnTo>
                      <a:pt x="185" y="170"/>
                    </a:lnTo>
                    <a:lnTo>
                      <a:pt x="204" y="152"/>
                    </a:lnTo>
                    <a:lnTo>
                      <a:pt x="227" y="135"/>
                    </a:lnTo>
                    <a:lnTo>
                      <a:pt x="215" y="157"/>
                    </a:lnTo>
                    <a:lnTo>
                      <a:pt x="202" y="184"/>
                    </a:lnTo>
                    <a:lnTo>
                      <a:pt x="191" y="214"/>
                    </a:lnTo>
                    <a:lnTo>
                      <a:pt x="185" y="248"/>
                    </a:lnTo>
                    <a:lnTo>
                      <a:pt x="182" y="281"/>
                    </a:lnTo>
                    <a:lnTo>
                      <a:pt x="188" y="313"/>
                    </a:lnTo>
                    <a:lnTo>
                      <a:pt x="201" y="343"/>
                    </a:lnTo>
                    <a:lnTo>
                      <a:pt x="225" y="370"/>
                    </a:lnTo>
                    <a:lnTo>
                      <a:pt x="250" y="343"/>
                    </a:lnTo>
                    <a:lnTo>
                      <a:pt x="271" y="305"/>
                    </a:lnTo>
                    <a:lnTo>
                      <a:pt x="285" y="260"/>
                    </a:lnTo>
                    <a:lnTo>
                      <a:pt x="292" y="211"/>
                    </a:lnTo>
                    <a:lnTo>
                      <a:pt x="291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8" y="8"/>
                    </a:lnTo>
                    <a:lnTo>
                      <a:pt x="262" y="34"/>
                    </a:lnTo>
                    <a:lnTo>
                      <a:pt x="282" y="63"/>
                    </a:lnTo>
                    <a:lnTo>
                      <a:pt x="300" y="95"/>
                    </a:lnTo>
                    <a:lnTo>
                      <a:pt x="315" y="130"/>
                    </a:lnTo>
                    <a:lnTo>
                      <a:pt x="325" y="168"/>
                    </a:lnTo>
                    <a:lnTo>
                      <a:pt x="333" y="211"/>
                    </a:lnTo>
                    <a:lnTo>
                      <a:pt x="339" y="258"/>
                    </a:lnTo>
                    <a:lnTo>
                      <a:pt x="340" y="309"/>
                    </a:lnTo>
                    <a:lnTo>
                      <a:pt x="354" y="288"/>
                    </a:lnTo>
                    <a:lnTo>
                      <a:pt x="370" y="266"/>
                    </a:lnTo>
                    <a:lnTo>
                      <a:pt x="388" y="244"/>
                    </a:lnTo>
                    <a:lnTo>
                      <a:pt x="409" y="222"/>
                    </a:lnTo>
                    <a:lnTo>
                      <a:pt x="430" y="203"/>
                    </a:lnTo>
                    <a:lnTo>
                      <a:pt x="451" y="184"/>
                    </a:lnTo>
                    <a:lnTo>
                      <a:pt x="471" y="170"/>
                    </a:lnTo>
                    <a:lnTo>
                      <a:pt x="492" y="160"/>
                    </a:lnTo>
                    <a:lnTo>
                      <a:pt x="483" y="180"/>
                    </a:lnTo>
                    <a:lnTo>
                      <a:pt x="469" y="203"/>
                    </a:lnTo>
                    <a:lnTo>
                      <a:pt x="452" y="227"/>
                    </a:lnTo>
                    <a:lnTo>
                      <a:pt x="433" y="251"/>
                    </a:lnTo>
                    <a:lnTo>
                      <a:pt x="415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0" y="334"/>
                    </a:lnTo>
                    <a:lnTo>
                      <a:pt x="388" y="339"/>
                    </a:lnTo>
                    <a:lnTo>
                      <a:pt x="396" y="343"/>
                    </a:lnTo>
                    <a:lnTo>
                      <a:pt x="407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4" y="360"/>
                    </a:lnTo>
                    <a:lnTo>
                      <a:pt x="458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2"/>
                    </a:lnTo>
                    <a:lnTo>
                      <a:pt x="375" y="65"/>
                    </a:lnTo>
                    <a:lnTo>
                      <a:pt x="346" y="36"/>
                    </a:lnTo>
                    <a:lnTo>
                      <a:pt x="375" y="57"/>
                    </a:lnTo>
                    <a:lnTo>
                      <a:pt x="400" y="79"/>
                    </a:lnTo>
                    <a:lnTo>
                      <a:pt x="423" y="102"/>
                    </a:lnTo>
                    <a:lnTo>
                      <a:pt x="444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4" y="10"/>
                    </a:lnTo>
                    <a:lnTo>
                      <a:pt x="490" y="39"/>
                    </a:lnTo>
                    <a:lnTo>
                      <a:pt x="506" y="70"/>
                    </a:lnTo>
                    <a:lnTo>
                      <a:pt x="520" y="106"/>
                    </a:lnTo>
                    <a:lnTo>
                      <a:pt x="531" y="145"/>
                    </a:lnTo>
                    <a:lnTo>
                      <a:pt x="539" y="188"/>
                    </a:lnTo>
                    <a:lnTo>
                      <a:pt x="542" y="236"/>
                    </a:lnTo>
                    <a:lnTo>
                      <a:pt x="538" y="290"/>
                    </a:lnTo>
                    <a:lnTo>
                      <a:pt x="527" y="349"/>
                    </a:lnTo>
                    <a:lnTo>
                      <a:pt x="553" y="321"/>
                    </a:lnTo>
                    <a:lnTo>
                      <a:pt x="576" y="288"/>
                    </a:lnTo>
                    <a:lnTo>
                      <a:pt x="595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3" y="125"/>
                    </a:lnTo>
                    <a:lnTo>
                      <a:pt x="584" y="83"/>
                    </a:lnTo>
                    <a:lnTo>
                      <a:pt x="552" y="42"/>
                    </a:lnTo>
                    <a:lnTo>
                      <a:pt x="567" y="50"/>
                    </a:lnTo>
                    <a:lnTo>
                      <a:pt x="582" y="59"/>
                    </a:lnTo>
                    <a:lnTo>
                      <a:pt x="597" y="69"/>
                    </a:lnTo>
                    <a:lnTo>
                      <a:pt x="611" y="80"/>
                    </a:lnTo>
                    <a:lnTo>
                      <a:pt x="622" y="95"/>
                    </a:lnTo>
                    <a:lnTo>
                      <a:pt x="633" y="113"/>
                    </a:lnTo>
                    <a:lnTo>
                      <a:pt x="642" y="134"/>
                    </a:lnTo>
                    <a:lnTo>
                      <a:pt x="648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9" y="32"/>
                    </a:lnTo>
                    <a:lnTo>
                      <a:pt x="645" y="0"/>
                    </a:lnTo>
                    <a:lnTo>
                      <a:pt x="656" y="38"/>
                    </a:lnTo>
                    <a:lnTo>
                      <a:pt x="661" y="82"/>
                    </a:lnTo>
                    <a:lnTo>
                      <a:pt x="663" y="129"/>
                    </a:lnTo>
                    <a:lnTo>
                      <a:pt x="660" y="178"/>
                    </a:lnTo>
                    <a:lnTo>
                      <a:pt x="652" y="228"/>
                    </a:lnTo>
                    <a:lnTo>
                      <a:pt x="642" y="276"/>
                    </a:lnTo>
                    <a:lnTo>
                      <a:pt x="627" y="320"/>
                    </a:lnTo>
                    <a:lnTo>
                      <a:pt x="610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80" y="255"/>
                    </a:lnTo>
                    <a:lnTo>
                      <a:pt x="697" y="212"/>
                    </a:lnTo>
                    <a:lnTo>
                      <a:pt x="711" y="167"/>
                    </a:lnTo>
                    <a:lnTo>
                      <a:pt x="722" y="122"/>
                    </a:lnTo>
                    <a:lnTo>
                      <a:pt x="729" y="77"/>
                    </a:lnTo>
                    <a:lnTo>
                      <a:pt x="733" y="33"/>
                    </a:lnTo>
                    <a:lnTo>
                      <a:pt x="741" y="87"/>
                    </a:lnTo>
                    <a:lnTo>
                      <a:pt x="745" y="147"/>
                    </a:lnTo>
                    <a:lnTo>
                      <a:pt x="743" y="210"/>
                    </a:lnTo>
                    <a:lnTo>
                      <a:pt x="730" y="268"/>
                    </a:lnTo>
                    <a:lnTo>
                      <a:pt x="743" y="252"/>
                    </a:lnTo>
                    <a:lnTo>
                      <a:pt x="757" y="232"/>
                    </a:lnTo>
                    <a:lnTo>
                      <a:pt x="771" y="206"/>
                    </a:lnTo>
                    <a:lnTo>
                      <a:pt x="785" y="180"/>
                    </a:lnTo>
                    <a:lnTo>
                      <a:pt x="797" y="153"/>
                    </a:lnTo>
                    <a:lnTo>
                      <a:pt x="809" y="129"/>
                    </a:lnTo>
                    <a:lnTo>
                      <a:pt x="817" y="108"/>
                    </a:lnTo>
                    <a:lnTo>
                      <a:pt x="821" y="93"/>
                    </a:lnTo>
                    <a:lnTo>
                      <a:pt x="819" y="117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5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7" y="295"/>
                    </a:lnTo>
                    <a:lnTo>
                      <a:pt x="726" y="324"/>
                    </a:lnTo>
                    <a:lnTo>
                      <a:pt x="752" y="306"/>
                    </a:lnTo>
                    <a:lnTo>
                      <a:pt x="778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70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1" y="166"/>
                    </a:lnTo>
                    <a:lnTo>
                      <a:pt x="882" y="193"/>
                    </a:lnTo>
                    <a:lnTo>
                      <a:pt x="873" y="220"/>
                    </a:lnTo>
                    <a:lnTo>
                      <a:pt x="862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49" y="297"/>
                    </a:lnTo>
                    <a:lnTo>
                      <a:pt x="877" y="271"/>
                    </a:lnTo>
                    <a:lnTo>
                      <a:pt x="902" y="237"/>
                    </a:lnTo>
                    <a:lnTo>
                      <a:pt x="925" y="200"/>
                    </a:lnTo>
                    <a:lnTo>
                      <a:pt x="945" y="161"/>
                    </a:lnTo>
                    <a:lnTo>
                      <a:pt x="962" y="122"/>
                    </a:lnTo>
                    <a:lnTo>
                      <a:pt x="976" y="83"/>
                    </a:lnTo>
                    <a:lnTo>
                      <a:pt x="986" y="46"/>
                    </a:lnTo>
                    <a:lnTo>
                      <a:pt x="980" y="86"/>
                    </a:lnTo>
                    <a:lnTo>
                      <a:pt x="979" y="128"/>
                    </a:lnTo>
                    <a:lnTo>
                      <a:pt x="980" y="169"/>
                    </a:lnTo>
                    <a:lnTo>
                      <a:pt x="984" y="210"/>
                    </a:lnTo>
                    <a:lnTo>
                      <a:pt x="986" y="247"/>
                    </a:lnTo>
                    <a:lnTo>
                      <a:pt x="986" y="282"/>
                    </a:lnTo>
                    <a:lnTo>
                      <a:pt x="983" y="312"/>
                    </a:lnTo>
                    <a:lnTo>
                      <a:pt x="975" y="339"/>
                    </a:lnTo>
                    <a:lnTo>
                      <a:pt x="901" y="398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sp>
        <p:nvSpPr>
          <p:cNvPr id="3" name="TextBox 5">
            <a:extLst>
              <a:ext uri="{FF2B5EF4-FFF2-40B4-BE49-F238E27FC236}">
                <a16:creationId xmlns:a16="http://schemas.microsoft.com/office/drawing/2014/main" id="{2B703E13-FD6C-C9DC-3682-9FC5C5A71AB1}"/>
              </a:ext>
            </a:extLst>
          </p:cNvPr>
          <p:cNvSpPr txBox="1"/>
          <p:nvPr/>
        </p:nvSpPr>
        <p:spPr>
          <a:xfrm>
            <a:off x="3470492" y="953405"/>
            <a:ext cx="6696710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Giới</a:t>
            </a:r>
            <a:r>
              <a:rPr kumimoji="0" lang="en-US" sz="2800" b="1" i="0" u="none" strike="noStrike" kern="1200" cap="none" spc="0" normalizeH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2800" b="1" i="0" u="none" strike="noStrike" kern="1200" cap="none" spc="0" normalizeH="0" noProof="0" dirty="0" err="1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thiệu</a:t>
            </a:r>
            <a:r>
              <a:rPr kumimoji="0" lang="en-US" sz="2800" b="1" i="0" u="none" strike="noStrike" kern="1200" cap="none" spc="0" normalizeH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2800" b="1" i="0" u="none" strike="noStrike" kern="1200" cap="none" spc="0" normalizeH="0" noProof="0" dirty="0" err="1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đôi</a:t>
            </a:r>
            <a:r>
              <a:rPr kumimoji="0" lang="en-US" sz="2800" b="1" i="0" u="none" strike="noStrike" kern="1200" cap="none" spc="0" normalizeH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2800" b="1" i="0" u="none" strike="noStrike" kern="1200" cap="none" spc="0" normalizeH="0" noProof="0" dirty="0" err="1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nét</a:t>
            </a:r>
            <a:r>
              <a:rPr kumimoji="0" lang="en-US" sz="2800" b="1" i="0" u="none" strike="noStrike" kern="1200" cap="none" spc="0" normalizeH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2800" b="1" i="0" u="none" strike="noStrike" kern="1200" cap="none" spc="0" normalizeH="0" noProof="0" dirty="0" err="1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về</a:t>
            </a:r>
            <a:r>
              <a:rPr kumimoji="0" lang="en-US" sz="2800" b="1" i="0" u="none" strike="noStrike" kern="1200" cap="none" spc="0" normalizeH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2800" b="1" i="0" u="none" strike="noStrike" kern="1200" cap="none" spc="0" normalizeH="0" noProof="0" dirty="0" err="1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bài</a:t>
            </a:r>
            <a:r>
              <a:rPr kumimoji="0" lang="en-US" sz="2800" b="1" i="0" u="none" strike="noStrike" kern="1200" cap="none" spc="0" normalizeH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2800" b="1" i="0" u="none" strike="noStrike" kern="1200" cap="none" spc="0" normalizeH="0" noProof="0" dirty="0" err="1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hát</a:t>
            </a:r>
            <a:endParaRPr kumimoji="0" lang="en-US" sz="2800" b="1" i="0" u="none" strike="noStrike" kern="1200" cap="none" spc="0" normalizeH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schemeClr val="accent6">
                  <a:lumMod val="50000"/>
                </a:schemeClr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</a:endParaRPr>
          </a:p>
        </p:txBody>
      </p:sp>
      <p:sp>
        <p:nvSpPr>
          <p:cNvPr id="5" name="TextBox 5">
            <a:extLst>
              <a:ext uri="{FF2B5EF4-FFF2-40B4-BE49-F238E27FC236}">
                <a16:creationId xmlns:a16="http://schemas.microsoft.com/office/drawing/2014/main" id="{EE38DA94-A743-9EAB-B74D-337D57AE6F2C}"/>
              </a:ext>
            </a:extLst>
          </p:cNvPr>
          <p:cNvSpPr txBox="1"/>
          <p:nvPr/>
        </p:nvSpPr>
        <p:spPr>
          <a:xfrm>
            <a:off x="2880636" y="1894482"/>
            <a:ext cx="8193602" cy="23698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2400" b="1" i="0" u="none" strike="noStrike" kern="1200" cap="none" spc="0" normalizeH="0" baseline="0" noProof="0" dirty="0">
                <a:ln>
                  <a:noFill/>
                </a:ln>
                <a:solidFill>
                  <a:schemeClr val="accent6">
                    <a:lumMod val="50000"/>
                  </a:schemeClr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Bài hát với giai điệu vui tươi trong sáng</a:t>
            </a: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chemeClr val="accent6">
                    <a:lumMod val="50000"/>
                  </a:schemeClr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,</a:t>
            </a:r>
            <a:r>
              <a:rPr kumimoji="0" lang="vi-VN" sz="2400" b="1" i="0" u="none" strike="noStrike" kern="1200" cap="none" spc="0" normalizeH="0" baseline="0" noProof="0" dirty="0">
                <a:ln>
                  <a:noFill/>
                </a:ln>
                <a:solidFill>
                  <a:schemeClr val="accent6">
                    <a:lumMod val="50000"/>
                  </a:schemeClr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nói về không khí của ngày tết cổ truyền khi con cháu được quây quần bên ông bà khi người ở xa được về quê xuân về quê sum vầy</a:t>
            </a: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chemeClr val="accent6">
                    <a:lumMod val="50000"/>
                  </a:schemeClr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2400" b="1" i="0" u="none" strike="noStrike" kern="1200" cap="none" spc="0" normalizeH="0" noProof="0" dirty="0">
                <a:ln>
                  <a:noFill/>
                </a:ln>
                <a:solidFill>
                  <a:schemeClr val="accent6">
                    <a:lumMod val="50000"/>
                  </a:schemeClr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Bài hát được nhạc sĩ nhất trung thể hiện rất thành công và được nhiều thế hệ biết đến</a:t>
            </a:r>
            <a:r>
              <a:rPr kumimoji="0" lang="en-US" sz="2400" b="1" i="0" u="none" strike="noStrike" kern="1200" cap="none" spc="0" normalizeH="0" noProof="0" dirty="0">
                <a:ln>
                  <a:noFill/>
                </a:ln>
                <a:solidFill>
                  <a:schemeClr val="accent6">
                    <a:lumMod val="50000"/>
                  </a:schemeClr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schemeClr val="accent6">
                  <a:lumMod val="50000"/>
                </a:schemeClr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98319665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8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14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3" grpId="1"/>
      <p:bldP spid="5" grpId="0"/>
      <p:bldP spid="5" grpId="1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Group 7"/>
          <p:cNvGrpSpPr/>
          <p:nvPr/>
        </p:nvGrpSpPr>
        <p:grpSpPr>
          <a:xfrm>
            <a:off x="-92074" y="-93345"/>
            <a:ext cx="3146425" cy="3002280"/>
            <a:chOff x="40067" y="61911"/>
            <a:chExt cx="3146805" cy="2431910"/>
          </a:xfrm>
        </p:grpSpPr>
        <p:pic>
          <p:nvPicPr>
            <p:cNvPr id="18" name="Picture 17" descr="C:\Users\Public\Pictures\Sample Pictures\878031oq6iuoirb6.gif"/>
            <p:cNvPicPr/>
            <p:nvPr/>
          </p:nvPicPr>
          <p:blipFill>
            <a:blip r:embed="rId2"/>
            <a:srcRect/>
            <a:stretch>
              <a:fillRect/>
            </a:stretch>
          </p:blipFill>
          <p:spPr bwMode="auto">
            <a:xfrm>
              <a:off x="76266" y="76313"/>
              <a:ext cx="752566" cy="2417508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9" name="Picture 18" descr="C:\Users\Public\Pictures\Sample Pictures\878031oq6iuoirb6.gif"/>
            <p:cNvPicPr/>
            <p:nvPr/>
          </p:nvPicPr>
          <p:blipFill>
            <a:blip r:embed="rId2"/>
            <a:srcRect/>
            <a:stretch>
              <a:fillRect/>
            </a:stretch>
          </p:blipFill>
          <p:spPr bwMode="auto">
            <a:xfrm rot="16200000">
              <a:off x="1237212" y="-1135235"/>
              <a:ext cx="752514" cy="3146805"/>
            </a:xfrm>
            <a:prstGeom prst="rect">
              <a:avLst/>
            </a:prstGeom>
            <a:noFill/>
            <a:ln>
              <a:noFill/>
            </a:ln>
          </p:spPr>
        </p:pic>
      </p:grpSp>
      <p:grpSp>
        <p:nvGrpSpPr>
          <p:cNvPr id="20" name="Group 19"/>
          <p:cNvGrpSpPr/>
          <p:nvPr/>
        </p:nvGrpSpPr>
        <p:grpSpPr>
          <a:xfrm rot="5400000">
            <a:off x="9347200" y="-244793"/>
            <a:ext cx="2827020" cy="3235325"/>
            <a:chOff x="40384" y="-115254"/>
            <a:chExt cx="2827020" cy="3235325"/>
          </a:xfrm>
        </p:grpSpPr>
        <p:pic>
          <p:nvPicPr>
            <p:cNvPr id="21" name="Picture 20" descr="C:\Users\Public\Pictures\Sample Pictures\878031oq6iuoirb6.gif"/>
            <p:cNvPicPr/>
            <p:nvPr/>
          </p:nvPicPr>
          <p:blipFill>
            <a:blip r:embed="rId2"/>
            <a:srcRect/>
            <a:stretch>
              <a:fillRect/>
            </a:stretch>
          </p:blipFill>
          <p:spPr bwMode="auto">
            <a:xfrm>
              <a:off x="81341" y="-115254"/>
              <a:ext cx="752475" cy="3235325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2" name="Picture 21" descr="C:\Users\Public\Pictures\Sample Pictures\878031oq6iuoirb6.gif"/>
            <p:cNvPicPr/>
            <p:nvPr/>
          </p:nvPicPr>
          <p:blipFill>
            <a:blip r:embed="rId2"/>
            <a:srcRect/>
            <a:stretch>
              <a:fillRect/>
            </a:stretch>
          </p:blipFill>
          <p:spPr bwMode="auto">
            <a:xfrm rot="16200000">
              <a:off x="1077656" y="-975044"/>
              <a:ext cx="752475" cy="2827020"/>
            </a:xfrm>
            <a:prstGeom prst="rect">
              <a:avLst/>
            </a:prstGeom>
            <a:noFill/>
            <a:ln>
              <a:noFill/>
            </a:ln>
          </p:spPr>
        </p:pic>
      </p:grpSp>
      <p:pic>
        <p:nvPicPr>
          <p:cNvPr id="2" name="Picture 1"/>
          <p:cNvPicPr>
            <a:picLocks noChangeAspect="1"/>
          </p:cNvPicPr>
          <p:nvPr/>
        </p:nvPicPr>
        <p:blipFill>
          <a:blip r:embed="rId3">
            <a:clrChange>
              <a:clrFrom>
                <a:srgbClr val="FFFFFF">
                  <a:alpha val="100000"/>
                </a:srgbClr>
              </a:clrFrom>
              <a:clrTo>
                <a:srgbClr val="FFFFFF">
                  <a:alpha val="100000"/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9493" y="4047266"/>
            <a:ext cx="2146535" cy="2649984"/>
          </a:xfrm>
          <a:prstGeom prst="rect">
            <a:avLst/>
          </a:prstGeom>
        </p:spPr>
      </p:pic>
      <p:grpSp>
        <p:nvGrpSpPr>
          <p:cNvPr id="10255" name="Group 34"/>
          <p:cNvGrpSpPr/>
          <p:nvPr/>
        </p:nvGrpSpPr>
        <p:grpSpPr bwMode="auto">
          <a:xfrm>
            <a:off x="-461645" y="6265332"/>
            <a:ext cx="12853670" cy="616173"/>
            <a:chOff x="0" y="4105"/>
            <a:chExt cx="5511" cy="215"/>
          </a:xfrm>
        </p:grpSpPr>
        <p:sp>
          <p:nvSpPr>
            <p:cNvPr id="10266" name="Freeform 37"/>
            <p:cNvSpPr/>
            <p:nvPr/>
          </p:nvSpPr>
          <p:spPr bwMode="auto">
            <a:xfrm>
              <a:off x="1050" y="4238"/>
              <a:ext cx="236" cy="75"/>
            </a:xfrm>
            <a:custGeom>
              <a:avLst/>
              <a:gdLst>
                <a:gd name="T0" fmla="*/ 102 w 236"/>
                <a:gd name="T1" fmla="*/ 2 h 75"/>
                <a:gd name="T2" fmla="*/ 78 w 236"/>
                <a:gd name="T3" fmla="*/ 0 h 75"/>
                <a:gd name="T4" fmla="*/ 57 w 236"/>
                <a:gd name="T5" fmla="*/ 3 h 75"/>
                <a:gd name="T6" fmla="*/ 37 w 236"/>
                <a:gd name="T7" fmla="*/ 6 h 75"/>
                <a:gd name="T8" fmla="*/ 20 w 236"/>
                <a:gd name="T9" fmla="*/ 13 h 75"/>
                <a:gd name="T10" fmla="*/ 8 w 236"/>
                <a:gd name="T11" fmla="*/ 22 h 75"/>
                <a:gd name="T12" fmla="*/ 0 w 236"/>
                <a:gd name="T13" fmla="*/ 32 h 75"/>
                <a:gd name="T14" fmla="*/ 0 w 236"/>
                <a:gd name="T15" fmla="*/ 45 h 75"/>
                <a:gd name="T16" fmla="*/ 6 w 236"/>
                <a:gd name="T17" fmla="*/ 61 h 75"/>
                <a:gd name="T18" fmla="*/ 40 w 236"/>
                <a:gd name="T19" fmla="*/ 68 h 75"/>
                <a:gd name="T20" fmla="*/ 69 w 236"/>
                <a:gd name="T21" fmla="*/ 73 h 75"/>
                <a:gd name="T22" fmla="*/ 95 w 236"/>
                <a:gd name="T23" fmla="*/ 75 h 75"/>
                <a:gd name="T24" fmla="*/ 116 w 236"/>
                <a:gd name="T25" fmla="*/ 75 h 75"/>
                <a:gd name="T26" fmla="*/ 136 w 236"/>
                <a:gd name="T27" fmla="*/ 75 h 75"/>
                <a:gd name="T28" fmla="*/ 156 w 236"/>
                <a:gd name="T29" fmla="*/ 73 h 75"/>
                <a:gd name="T30" fmla="*/ 175 w 236"/>
                <a:gd name="T31" fmla="*/ 69 h 75"/>
                <a:gd name="T32" fmla="*/ 195 w 236"/>
                <a:gd name="T33" fmla="*/ 65 h 75"/>
                <a:gd name="T34" fmla="*/ 214 w 236"/>
                <a:gd name="T35" fmla="*/ 60 h 75"/>
                <a:gd name="T36" fmla="*/ 226 w 236"/>
                <a:gd name="T37" fmla="*/ 54 h 75"/>
                <a:gd name="T38" fmla="*/ 232 w 236"/>
                <a:gd name="T39" fmla="*/ 47 h 75"/>
                <a:gd name="T40" fmla="*/ 236 w 236"/>
                <a:gd name="T41" fmla="*/ 38 h 75"/>
                <a:gd name="T42" fmla="*/ 236 w 236"/>
                <a:gd name="T43" fmla="*/ 31 h 75"/>
                <a:gd name="T44" fmla="*/ 233 w 236"/>
                <a:gd name="T45" fmla="*/ 24 h 75"/>
                <a:gd name="T46" fmla="*/ 230 w 236"/>
                <a:gd name="T47" fmla="*/ 17 h 75"/>
                <a:gd name="T48" fmla="*/ 224 w 236"/>
                <a:gd name="T49" fmla="*/ 12 h 75"/>
                <a:gd name="T50" fmla="*/ 217 w 236"/>
                <a:gd name="T51" fmla="*/ 9 h 75"/>
                <a:gd name="T52" fmla="*/ 209 w 236"/>
                <a:gd name="T53" fmla="*/ 6 h 75"/>
                <a:gd name="T54" fmla="*/ 200 w 236"/>
                <a:gd name="T55" fmla="*/ 5 h 75"/>
                <a:gd name="T56" fmla="*/ 189 w 236"/>
                <a:gd name="T57" fmla="*/ 5 h 75"/>
                <a:gd name="T58" fmla="*/ 180 w 236"/>
                <a:gd name="T59" fmla="*/ 8 h 75"/>
                <a:gd name="T60" fmla="*/ 171 w 236"/>
                <a:gd name="T61" fmla="*/ 9 h 75"/>
                <a:gd name="T62" fmla="*/ 163 w 236"/>
                <a:gd name="T63" fmla="*/ 11 h 75"/>
                <a:gd name="T64" fmla="*/ 157 w 236"/>
                <a:gd name="T65" fmla="*/ 13 h 75"/>
                <a:gd name="T66" fmla="*/ 153 w 236"/>
                <a:gd name="T67" fmla="*/ 15 h 75"/>
                <a:gd name="T68" fmla="*/ 146 w 236"/>
                <a:gd name="T69" fmla="*/ 15 h 75"/>
                <a:gd name="T70" fmla="*/ 140 w 236"/>
                <a:gd name="T71" fmla="*/ 13 h 75"/>
                <a:gd name="T72" fmla="*/ 134 w 236"/>
                <a:gd name="T73" fmla="*/ 11 h 75"/>
                <a:gd name="T74" fmla="*/ 127 w 236"/>
                <a:gd name="T75" fmla="*/ 9 h 75"/>
                <a:gd name="T76" fmla="*/ 119 w 236"/>
                <a:gd name="T77" fmla="*/ 5 h 75"/>
                <a:gd name="T78" fmla="*/ 111 w 236"/>
                <a:gd name="T79" fmla="*/ 3 h 75"/>
                <a:gd name="T80" fmla="*/ 102 w 236"/>
                <a:gd name="T81" fmla="*/ 2 h 7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236" h="75">
                  <a:moveTo>
                    <a:pt x="102" y="2"/>
                  </a:moveTo>
                  <a:lnTo>
                    <a:pt x="78" y="0"/>
                  </a:lnTo>
                  <a:lnTo>
                    <a:pt x="57" y="3"/>
                  </a:lnTo>
                  <a:lnTo>
                    <a:pt x="37" y="6"/>
                  </a:lnTo>
                  <a:lnTo>
                    <a:pt x="20" y="13"/>
                  </a:lnTo>
                  <a:lnTo>
                    <a:pt x="8" y="22"/>
                  </a:lnTo>
                  <a:lnTo>
                    <a:pt x="0" y="32"/>
                  </a:lnTo>
                  <a:lnTo>
                    <a:pt x="0" y="45"/>
                  </a:lnTo>
                  <a:lnTo>
                    <a:pt x="6" y="61"/>
                  </a:lnTo>
                  <a:lnTo>
                    <a:pt x="40" y="68"/>
                  </a:lnTo>
                  <a:lnTo>
                    <a:pt x="69" y="73"/>
                  </a:lnTo>
                  <a:lnTo>
                    <a:pt x="95" y="75"/>
                  </a:lnTo>
                  <a:lnTo>
                    <a:pt x="116" y="75"/>
                  </a:lnTo>
                  <a:lnTo>
                    <a:pt x="136" y="75"/>
                  </a:lnTo>
                  <a:lnTo>
                    <a:pt x="156" y="73"/>
                  </a:lnTo>
                  <a:lnTo>
                    <a:pt x="175" y="69"/>
                  </a:lnTo>
                  <a:lnTo>
                    <a:pt x="195" y="65"/>
                  </a:lnTo>
                  <a:lnTo>
                    <a:pt x="214" y="60"/>
                  </a:lnTo>
                  <a:lnTo>
                    <a:pt x="226" y="54"/>
                  </a:lnTo>
                  <a:lnTo>
                    <a:pt x="232" y="47"/>
                  </a:lnTo>
                  <a:lnTo>
                    <a:pt x="236" y="38"/>
                  </a:lnTo>
                  <a:lnTo>
                    <a:pt x="236" y="31"/>
                  </a:lnTo>
                  <a:lnTo>
                    <a:pt x="233" y="24"/>
                  </a:lnTo>
                  <a:lnTo>
                    <a:pt x="230" y="17"/>
                  </a:lnTo>
                  <a:lnTo>
                    <a:pt x="224" y="12"/>
                  </a:lnTo>
                  <a:lnTo>
                    <a:pt x="217" y="9"/>
                  </a:lnTo>
                  <a:lnTo>
                    <a:pt x="209" y="6"/>
                  </a:lnTo>
                  <a:lnTo>
                    <a:pt x="200" y="5"/>
                  </a:lnTo>
                  <a:lnTo>
                    <a:pt x="189" y="5"/>
                  </a:lnTo>
                  <a:lnTo>
                    <a:pt x="180" y="8"/>
                  </a:lnTo>
                  <a:lnTo>
                    <a:pt x="171" y="9"/>
                  </a:lnTo>
                  <a:lnTo>
                    <a:pt x="163" y="11"/>
                  </a:lnTo>
                  <a:lnTo>
                    <a:pt x="157" y="13"/>
                  </a:lnTo>
                  <a:lnTo>
                    <a:pt x="153" y="15"/>
                  </a:lnTo>
                  <a:lnTo>
                    <a:pt x="146" y="15"/>
                  </a:lnTo>
                  <a:lnTo>
                    <a:pt x="140" y="13"/>
                  </a:lnTo>
                  <a:lnTo>
                    <a:pt x="134" y="11"/>
                  </a:lnTo>
                  <a:lnTo>
                    <a:pt x="127" y="9"/>
                  </a:lnTo>
                  <a:lnTo>
                    <a:pt x="119" y="5"/>
                  </a:lnTo>
                  <a:lnTo>
                    <a:pt x="111" y="3"/>
                  </a:lnTo>
                  <a:lnTo>
                    <a:pt x="102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0267" name="Group 38"/>
            <p:cNvGrpSpPr/>
            <p:nvPr/>
          </p:nvGrpSpPr>
          <p:grpSpPr bwMode="auto">
            <a:xfrm>
              <a:off x="0" y="4105"/>
              <a:ext cx="1479" cy="215"/>
              <a:chOff x="3452" y="4125"/>
              <a:chExt cx="1479" cy="215"/>
            </a:xfrm>
          </p:grpSpPr>
          <p:sp>
            <p:nvSpPr>
              <p:cNvPr id="10370" name="Freeform 39"/>
              <p:cNvSpPr/>
              <p:nvPr/>
            </p:nvSpPr>
            <p:spPr bwMode="auto">
              <a:xfrm>
                <a:off x="3592" y="4158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2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9" y="1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0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71" name="Freeform 40"/>
              <p:cNvSpPr/>
              <p:nvPr/>
            </p:nvSpPr>
            <p:spPr bwMode="auto">
              <a:xfrm>
                <a:off x="3668" y="4235"/>
                <a:ext cx="16" cy="16"/>
              </a:xfrm>
              <a:custGeom>
                <a:avLst/>
                <a:gdLst>
                  <a:gd name="T0" fmla="*/ 0 w 34"/>
                  <a:gd name="T1" fmla="*/ 1 h 32"/>
                  <a:gd name="T2" fmla="*/ 0 w 34"/>
                  <a:gd name="T3" fmla="*/ 1 h 32"/>
                  <a:gd name="T4" fmla="*/ 0 w 34"/>
                  <a:gd name="T5" fmla="*/ 1 h 32"/>
                  <a:gd name="T6" fmla="*/ 0 w 34"/>
                  <a:gd name="T7" fmla="*/ 1 h 32"/>
                  <a:gd name="T8" fmla="*/ 0 w 34"/>
                  <a:gd name="T9" fmla="*/ 0 h 32"/>
                  <a:gd name="T10" fmla="*/ 0 w 34"/>
                  <a:gd name="T11" fmla="*/ 0 h 32"/>
                  <a:gd name="T12" fmla="*/ 0 w 34"/>
                  <a:gd name="T13" fmla="*/ 1 h 32"/>
                  <a:gd name="T14" fmla="*/ 0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0 w 34"/>
                  <a:gd name="T21" fmla="*/ 1 h 32"/>
                  <a:gd name="T22" fmla="*/ 0 w 34"/>
                  <a:gd name="T23" fmla="*/ 1 h 32"/>
                  <a:gd name="T24" fmla="*/ 0 w 34"/>
                  <a:gd name="T25" fmla="*/ 1 h 32"/>
                  <a:gd name="T26" fmla="*/ 0 w 34"/>
                  <a:gd name="T27" fmla="*/ 1 h 32"/>
                  <a:gd name="T28" fmla="*/ 0 w 34"/>
                  <a:gd name="T29" fmla="*/ 1 h 32"/>
                  <a:gd name="T30" fmla="*/ 0 w 34"/>
                  <a:gd name="T31" fmla="*/ 1 h 32"/>
                  <a:gd name="T32" fmla="*/ 0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3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8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72" name="Freeform 41"/>
              <p:cNvSpPr/>
              <p:nvPr/>
            </p:nvSpPr>
            <p:spPr bwMode="auto">
              <a:xfrm>
                <a:off x="3668" y="4194"/>
                <a:ext cx="16" cy="17"/>
              </a:xfrm>
              <a:custGeom>
                <a:avLst/>
                <a:gdLst>
                  <a:gd name="T0" fmla="*/ 0 w 33"/>
                  <a:gd name="T1" fmla="*/ 1 h 32"/>
                  <a:gd name="T2" fmla="*/ 0 w 33"/>
                  <a:gd name="T3" fmla="*/ 1 h 32"/>
                  <a:gd name="T4" fmla="*/ 0 w 33"/>
                  <a:gd name="T5" fmla="*/ 1 h 32"/>
                  <a:gd name="T6" fmla="*/ 0 w 33"/>
                  <a:gd name="T7" fmla="*/ 1 h 32"/>
                  <a:gd name="T8" fmla="*/ 0 w 33"/>
                  <a:gd name="T9" fmla="*/ 0 h 32"/>
                  <a:gd name="T10" fmla="*/ 0 w 33"/>
                  <a:gd name="T11" fmla="*/ 0 h 32"/>
                  <a:gd name="T12" fmla="*/ 0 w 33"/>
                  <a:gd name="T13" fmla="*/ 1 h 32"/>
                  <a:gd name="T14" fmla="*/ 0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0 w 33"/>
                  <a:gd name="T21" fmla="*/ 1 h 32"/>
                  <a:gd name="T22" fmla="*/ 0 w 33"/>
                  <a:gd name="T23" fmla="*/ 1 h 32"/>
                  <a:gd name="T24" fmla="*/ 0 w 33"/>
                  <a:gd name="T25" fmla="*/ 1 h 32"/>
                  <a:gd name="T26" fmla="*/ 0 w 33"/>
                  <a:gd name="T27" fmla="*/ 1 h 32"/>
                  <a:gd name="T28" fmla="*/ 0 w 33"/>
                  <a:gd name="T29" fmla="*/ 1 h 32"/>
                  <a:gd name="T30" fmla="*/ 0 w 33"/>
                  <a:gd name="T31" fmla="*/ 1 h 32"/>
                  <a:gd name="T32" fmla="*/ 0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19"/>
                    </a:moveTo>
                    <a:lnTo>
                      <a:pt x="33" y="13"/>
                    </a:lnTo>
                    <a:lnTo>
                      <a:pt x="30" y="7"/>
                    </a:lnTo>
                    <a:lnTo>
                      <a:pt x="26" y="2"/>
                    </a:lnTo>
                    <a:lnTo>
                      <a:pt x="20" y="0"/>
                    </a:lnTo>
                    <a:lnTo>
                      <a:pt x="13" y="0"/>
                    </a:lnTo>
                    <a:lnTo>
                      <a:pt x="7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29" y="25"/>
                    </a:lnTo>
                    <a:lnTo>
                      <a:pt x="33" y="1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73" name="Freeform 42"/>
              <p:cNvSpPr/>
              <p:nvPr/>
            </p:nvSpPr>
            <p:spPr bwMode="auto">
              <a:xfrm>
                <a:off x="3671" y="4153"/>
                <a:ext cx="16" cy="17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6" y="3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4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4" y="30"/>
                    </a:lnTo>
                    <a:lnTo>
                      <a:pt x="29" y="25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74" name="Freeform 43"/>
              <p:cNvSpPr/>
              <p:nvPr/>
            </p:nvSpPr>
            <p:spPr bwMode="auto">
              <a:xfrm>
                <a:off x="3772" y="4256"/>
                <a:ext cx="17" cy="16"/>
              </a:xfrm>
              <a:custGeom>
                <a:avLst/>
                <a:gdLst>
                  <a:gd name="T0" fmla="*/ 1 w 33"/>
                  <a:gd name="T1" fmla="*/ 1 h 32"/>
                  <a:gd name="T2" fmla="*/ 1 w 33"/>
                  <a:gd name="T3" fmla="*/ 1 h 32"/>
                  <a:gd name="T4" fmla="*/ 1 w 33"/>
                  <a:gd name="T5" fmla="*/ 1 h 32"/>
                  <a:gd name="T6" fmla="*/ 1 w 33"/>
                  <a:gd name="T7" fmla="*/ 1 h 32"/>
                  <a:gd name="T8" fmla="*/ 1 w 33"/>
                  <a:gd name="T9" fmla="*/ 0 h 32"/>
                  <a:gd name="T10" fmla="*/ 1 w 33"/>
                  <a:gd name="T11" fmla="*/ 0 h 32"/>
                  <a:gd name="T12" fmla="*/ 1 w 33"/>
                  <a:gd name="T13" fmla="*/ 1 h 32"/>
                  <a:gd name="T14" fmla="*/ 1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1 w 33"/>
                  <a:gd name="T21" fmla="*/ 1 h 32"/>
                  <a:gd name="T22" fmla="*/ 1 w 33"/>
                  <a:gd name="T23" fmla="*/ 1 h 32"/>
                  <a:gd name="T24" fmla="*/ 1 w 33"/>
                  <a:gd name="T25" fmla="*/ 1 h 32"/>
                  <a:gd name="T26" fmla="*/ 1 w 33"/>
                  <a:gd name="T27" fmla="*/ 1 h 32"/>
                  <a:gd name="T28" fmla="*/ 1 w 33"/>
                  <a:gd name="T29" fmla="*/ 1 h 32"/>
                  <a:gd name="T30" fmla="*/ 1 w 33"/>
                  <a:gd name="T31" fmla="*/ 1 h 32"/>
                  <a:gd name="T32" fmla="*/ 1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20"/>
                    </a:moveTo>
                    <a:lnTo>
                      <a:pt x="33" y="14"/>
                    </a:lnTo>
                    <a:lnTo>
                      <a:pt x="31" y="8"/>
                    </a:lnTo>
                    <a:lnTo>
                      <a:pt x="26" y="4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3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7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30" y="26"/>
                    </a:lnTo>
                    <a:lnTo>
                      <a:pt x="33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75" name="Freeform 44"/>
              <p:cNvSpPr/>
              <p:nvPr/>
            </p:nvSpPr>
            <p:spPr bwMode="auto">
              <a:xfrm>
                <a:off x="3768" y="4216"/>
                <a:ext cx="17" cy="16"/>
              </a:xfrm>
              <a:custGeom>
                <a:avLst/>
                <a:gdLst>
                  <a:gd name="T0" fmla="*/ 1 w 32"/>
                  <a:gd name="T1" fmla="*/ 0 h 33"/>
                  <a:gd name="T2" fmla="*/ 1 w 32"/>
                  <a:gd name="T3" fmla="*/ 0 h 33"/>
                  <a:gd name="T4" fmla="*/ 1 w 32"/>
                  <a:gd name="T5" fmla="*/ 0 h 33"/>
                  <a:gd name="T6" fmla="*/ 1 w 32"/>
                  <a:gd name="T7" fmla="*/ 0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0 h 33"/>
                  <a:gd name="T14" fmla="*/ 1 w 32"/>
                  <a:gd name="T15" fmla="*/ 0 h 33"/>
                  <a:gd name="T16" fmla="*/ 0 w 32"/>
                  <a:gd name="T17" fmla="*/ 0 h 33"/>
                  <a:gd name="T18" fmla="*/ 0 w 32"/>
                  <a:gd name="T19" fmla="*/ 0 h 33"/>
                  <a:gd name="T20" fmla="*/ 1 w 32"/>
                  <a:gd name="T21" fmla="*/ 0 h 33"/>
                  <a:gd name="T22" fmla="*/ 1 w 32"/>
                  <a:gd name="T23" fmla="*/ 0 h 33"/>
                  <a:gd name="T24" fmla="*/ 1 w 32"/>
                  <a:gd name="T25" fmla="*/ 0 h 33"/>
                  <a:gd name="T26" fmla="*/ 1 w 32"/>
                  <a:gd name="T27" fmla="*/ 0 h 33"/>
                  <a:gd name="T28" fmla="*/ 1 w 32"/>
                  <a:gd name="T29" fmla="*/ 0 h 33"/>
                  <a:gd name="T30" fmla="*/ 1 w 32"/>
                  <a:gd name="T31" fmla="*/ 0 h 33"/>
                  <a:gd name="T32" fmla="*/ 1 w 32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9"/>
                    </a:lnTo>
                    <a:lnTo>
                      <a:pt x="26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3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3"/>
                    </a:ln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76" name="Freeform 45"/>
              <p:cNvSpPr/>
              <p:nvPr/>
            </p:nvSpPr>
            <p:spPr bwMode="auto">
              <a:xfrm>
                <a:off x="3774" y="4175"/>
                <a:ext cx="16" cy="17"/>
              </a:xfrm>
              <a:custGeom>
                <a:avLst/>
                <a:gdLst>
                  <a:gd name="T0" fmla="*/ 0 w 33"/>
                  <a:gd name="T1" fmla="*/ 1 h 33"/>
                  <a:gd name="T2" fmla="*/ 0 w 33"/>
                  <a:gd name="T3" fmla="*/ 1 h 33"/>
                  <a:gd name="T4" fmla="*/ 0 w 33"/>
                  <a:gd name="T5" fmla="*/ 1 h 33"/>
                  <a:gd name="T6" fmla="*/ 0 w 33"/>
                  <a:gd name="T7" fmla="*/ 1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1 h 33"/>
                  <a:gd name="T14" fmla="*/ 0 w 33"/>
                  <a:gd name="T15" fmla="*/ 1 h 33"/>
                  <a:gd name="T16" fmla="*/ 0 w 33"/>
                  <a:gd name="T17" fmla="*/ 1 h 33"/>
                  <a:gd name="T18" fmla="*/ 0 w 33"/>
                  <a:gd name="T19" fmla="*/ 1 h 33"/>
                  <a:gd name="T20" fmla="*/ 0 w 33"/>
                  <a:gd name="T21" fmla="*/ 1 h 33"/>
                  <a:gd name="T22" fmla="*/ 0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0 w 33"/>
                  <a:gd name="T29" fmla="*/ 1 h 33"/>
                  <a:gd name="T30" fmla="*/ 0 w 33"/>
                  <a:gd name="T31" fmla="*/ 1 h 33"/>
                  <a:gd name="T32" fmla="*/ 0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33" y="21"/>
                    </a:moveTo>
                    <a:lnTo>
                      <a:pt x="33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5" y="31"/>
                    </a:lnTo>
                    <a:lnTo>
                      <a:pt x="29" y="26"/>
                    </a:lnTo>
                    <a:lnTo>
                      <a:pt x="33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77" name="Freeform 46"/>
              <p:cNvSpPr/>
              <p:nvPr/>
            </p:nvSpPr>
            <p:spPr bwMode="auto">
              <a:xfrm>
                <a:off x="3789" y="4136"/>
                <a:ext cx="16" cy="17"/>
              </a:xfrm>
              <a:custGeom>
                <a:avLst/>
                <a:gdLst>
                  <a:gd name="T0" fmla="*/ 1 w 32"/>
                  <a:gd name="T1" fmla="*/ 1 h 34"/>
                  <a:gd name="T2" fmla="*/ 1 w 32"/>
                  <a:gd name="T3" fmla="*/ 1 h 34"/>
                  <a:gd name="T4" fmla="*/ 1 w 32"/>
                  <a:gd name="T5" fmla="*/ 1 h 34"/>
                  <a:gd name="T6" fmla="*/ 1 w 32"/>
                  <a:gd name="T7" fmla="*/ 1 h 34"/>
                  <a:gd name="T8" fmla="*/ 1 w 32"/>
                  <a:gd name="T9" fmla="*/ 0 h 34"/>
                  <a:gd name="T10" fmla="*/ 1 w 32"/>
                  <a:gd name="T11" fmla="*/ 0 h 34"/>
                  <a:gd name="T12" fmla="*/ 1 w 32"/>
                  <a:gd name="T13" fmla="*/ 1 h 34"/>
                  <a:gd name="T14" fmla="*/ 1 w 32"/>
                  <a:gd name="T15" fmla="*/ 1 h 34"/>
                  <a:gd name="T16" fmla="*/ 0 w 32"/>
                  <a:gd name="T17" fmla="*/ 1 h 34"/>
                  <a:gd name="T18" fmla="*/ 0 w 32"/>
                  <a:gd name="T19" fmla="*/ 1 h 34"/>
                  <a:gd name="T20" fmla="*/ 1 w 32"/>
                  <a:gd name="T21" fmla="*/ 1 h 34"/>
                  <a:gd name="T22" fmla="*/ 1 w 32"/>
                  <a:gd name="T23" fmla="*/ 1 h 34"/>
                  <a:gd name="T24" fmla="*/ 1 w 32"/>
                  <a:gd name="T25" fmla="*/ 1 h 34"/>
                  <a:gd name="T26" fmla="*/ 1 w 32"/>
                  <a:gd name="T27" fmla="*/ 1 h 34"/>
                  <a:gd name="T28" fmla="*/ 1 w 32"/>
                  <a:gd name="T29" fmla="*/ 1 h 34"/>
                  <a:gd name="T30" fmla="*/ 1 w 32"/>
                  <a:gd name="T31" fmla="*/ 1 h 34"/>
                  <a:gd name="T32" fmla="*/ 1 w 32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4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4"/>
                    </a:lnTo>
                    <a:lnTo>
                      <a:pt x="20" y="34"/>
                    </a:lnTo>
                    <a:lnTo>
                      <a:pt x="25" y="32"/>
                    </a:lnTo>
                    <a:lnTo>
                      <a:pt x="30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78" name="Freeform 47"/>
              <p:cNvSpPr/>
              <p:nvPr/>
            </p:nvSpPr>
            <p:spPr bwMode="auto">
              <a:xfrm>
                <a:off x="3842" y="4235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79" name="Freeform 48"/>
              <p:cNvSpPr/>
              <p:nvPr/>
            </p:nvSpPr>
            <p:spPr bwMode="auto">
              <a:xfrm>
                <a:off x="3857" y="4201"/>
                <a:ext cx="16" cy="16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lnTo>
                      <a:pt x="18" y="32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80" name="Freeform 49"/>
              <p:cNvSpPr/>
              <p:nvPr/>
            </p:nvSpPr>
            <p:spPr bwMode="auto">
              <a:xfrm>
                <a:off x="3861" y="4164"/>
                <a:ext cx="16" cy="17"/>
              </a:xfrm>
              <a:custGeom>
                <a:avLst/>
                <a:gdLst>
                  <a:gd name="T0" fmla="*/ 1 w 32"/>
                  <a:gd name="T1" fmla="*/ 1 h 33"/>
                  <a:gd name="T2" fmla="*/ 1 w 32"/>
                  <a:gd name="T3" fmla="*/ 1 h 33"/>
                  <a:gd name="T4" fmla="*/ 1 w 32"/>
                  <a:gd name="T5" fmla="*/ 1 h 33"/>
                  <a:gd name="T6" fmla="*/ 1 w 32"/>
                  <a:gd name="T7" fmla="*/ 1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1 h 33"/>
                  <a:gd name="T14" fmla="*/ 1 w 32"/>
                  <a:gd name="T15" fmla="*/ 1 h 33"/>
                  <a:gd name="T16" fmla="*/ 0 w 32"/>
                  <a:gd name="T17" fmla="*/ 1 h 33"/>
                  <a:gd name="T18" fmla="*/ 0 w 32"/>
                  <a:gd name="T19" fmla="*/ 1 h 33"/>
                  <a:gd name="T20" fmla="*/ 1 w 32"/>
                  <a:gd name="T21" fmla="*/ 1 h 33"/>
                  <a:gd name="T22" fmla="*/ 1 w 32"/>
                  <a:gd name="T23" fmla="*/ 1 h 33"/>
                  <a:gd name="T24" fmla="*/ 1 w 32"/>
                  <a:gd name="T25" fmla="*/ 1 h 33"/>
                  <a:gd name="T26" fmla="*/ 1 w 32"/>
                  <a:gd name="T27" fmla="*/ 1 h 33"/>
                  <a:gd name="T28" fmla="*/ 1 w 32"/>
                  <a:gd name="T29" fmla="*/ 1 h 33"/>
                  <a:gd name="T30" fmla="*/ 1 w 32"/>
                  <a:gd name="T31" fmla="*/ 1 h 33"/>
                  <a:gd name="T32" fmla="*/ 1 w 32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81" name="Freeform 50"/>
              <p:cNvSpPr/>
              <p:nvPr/>
            </p:nvSpPr>
            <p:spPr bwMode="auto">
              <a:xfrm>
                <a:off x="4066" y="4265"/>
                <a:ext cx="40" cy="40"/>
              </a:xfrm>
              <a:custGeom>
                <a:avLst/>
                <a:gdLst>
                  <a:gd name="T0" fmla="*/ 1 w 80"/>
                  <a:gd name="T1" fmla="*/ 0 h 80"/>
                  <a:gd name="T2" fmla="*/ 1 w 80"/>
                  <a:gd name="T3" fmla="*/ 0 h 80"/>
                  <a:gd name="T4" fmla="*/ 1 w 80"/>
                  <a:gd name="T5" fmla="*/ 1 h 80"/>
                  <a:gd name="T6" fmla="*/ 1 w 80"/>
                  <a:gd name="T7" fmla="*/ 1 h 80"/>
                  <a:gd name="T8" fmla="*/ 1 w 80"/>
                  <a:gd name="T9" fmla="*/ 1 h 80"/>
                  <a:gd name="T10" fmla="*/ 1 w 80"/>
                  <a:gd name="T11" fmla="*/ 1 h 80"/>
                  <a:gd name="T12" fmla="*/ 1 w 80"/>
                  <a:gd name="T13" fmla="*/ 1 h 80"/>
                  <a:gd name="T14" fmla="*/ 1 w 80"/>
                  <a:gd name="T15" fmla="*/ 1 h 80"/>
                  <a:gd name="T16" fmla="*/ 0 w 80"/>
                  <a:gd name="T17" fmla="*/ 1 h 80"/>
                  <a:gd name="T18" fmla="*/ 0 w 80"/>
                  <a:gd name="T19" fmla="*/ 1 h 80"/>
                  <a:gd name="T20" fmla="*/ 0 w 80"/>
                  <a:gd name="T21" fmla="*/ 1 h 80"/>
                  <a:gd name="T22" fmla="*/ 1 w 80"/>
                  <a:gd name="T23" fmla="*/ 1 h 80"/>
                  <a:gd name="T24" fmla="*/ 1 w 80"/>
                  <a:gd name="T25" fmla="*/ 1 h 80"/>
                  <a:gd name="T26" fmla="*/ 1 w 80"/>
                  <a:gd name="T27" fmla="*/ 1 h 80"/>
                  <a:gd name="T28" fmla="*/ 1 w 80"/>
                  <a:gd name="T29" fmla="*/ 1 h 80"/>
                  <a:gd name="T30" fmla="*/ 1 w 80"/>
                  <a:gd name="T31" fmla="*/ 1 h 80"/>
                  <a:gd name="T32" fmla="*/ 1 w 80"/>
                  <a:gd name="T33" fmla="*/ 1 h 80"/>
                  <a:gd name="T34" fmla="*/ 1 w 80"/>
                  <a:gd name="T35" fmla="*/ 1 h 80"/>
                  <a:gd name="T36" fmla="*/ 1 w 80"/>
                  <a:gd name="T37" fmla="*/ 1 h 80"/>
                  <a:gd name="T38" fmla="*/ 1 w 80"/>
                  <a:gd name="T39" fmla="*/ 1 h 80"/>
                  <a:gd name="T40" fmla="*/ 1 w 80"/>
                  <a:gd name="T41" fmla="*/ 1 h 80"/>
                  <a:gd name="T42" fmla="*/ 1 w 80"/>
                  <a:gd name="T43" fmla="*/ 1 h 80"/>
                  <a:gd name="T44" fmla="*/ 1 w 80"/>
                  <a:gd name="T45" fmla="*/ 1 h 80"/>
                  <a:gd name="T46" fmla="*/ 1 w 80"/>
                  <a:gd name="T47" fmla="*/ 1 h 80"/>
                  <a:gd name="T48" fmla="*/ 1 w 80"/>
                  <a:gd name="T49" fmla="*/ 1 h 80"/>
                  <a:gd name="T50" fmla="*/ 1 w 80"/>
                  <a:gd name="T51" fmla="*/ 1 h 80"/>
                  <a:gd name="T52" fmla="*/ 1 w 80"/>
                  <a:gd name="T53" fmla="*/ 1 h 80"/>
                  <a:gd name="T54" fmla="*/ 1 w 80"/>
                  <a:gd name="T55" fmla="*/ 1 h 80"/>
                  <a:gd name="T56" fmla="*/ 1 w 80"/>
                  <a:gd name="T57" fmla="*/ 1 h 80"/>
                  <a:gd name="T58" fmla="*/ 1 w 80"/>
                  <a:gd name="T59" fmla="*/ 1 h 80"/>
                  <a:gd name="T60" fmla="*/ 1 w 80"/>
                  <a:gd name="T61" fmla="*/ 1 h 80"/>
                  <a:gd name="T62" fmla="*/ 1 w 80"/>
                  <a:gd name="T63" fmla="*/ 1 h 80"/>
                  <a:gd name="T64" fmla="*/ 1 w 80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80">
                    <a:moveTo>
                      <a:pt x="46" y="0"/>
                    </a:moveTo>
                    <a:lnTo>
                      <a:pt x="38" y="0"/>
                    </a:lnTo>
                    <a:lnTo>
                      <a:pt x="30" y="2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9"/>
                    </a:lnTo>
                    <a:lnTo>
                      <a:pt x="3" y="26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9"/>
                    </a:lnTo>
                    <a:lnTo>
                      <a:pt x="18" y="74"/>
                    </a:lnTo>
                    <a:lnTo>
                      <a:pt x="24" y="78"/>
                    </a:lnTo>
                    <a:lnTo>
                      <a:pt x="32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7"/>
                    </a:lnTo>
                    <a:lnTo>
                      <a:pt x="62" y="73"/>
                    </a:lnTo>
                    <a:lnTo>
                      <a:pt x="68" y="67"/>
                    </a:lnTo>
                    <a:lnTo>
                      <a:pt x="73" y="62"/>
                    </a:lnTo>
                    <a:lnTo>
                      <a:pt x="76" y="55"/>
                    </a:lnTo>
                    <a:lnTo>
                      <a:pt x="79" y="47"/>
                    </a:lnTo>
                    <a:lnTo>
                      <a:pt x="80" y="39"/>
                    </a:lnTo>
                    <a:lnTo>
                      <a:pt x="79" y="30"/>
                    </a:lnTo>
                    <a:lnTo>
                      <a:pt x="76" y="24"/>
                    </a:lnTo>
                    <a:lnTo>
                      <a:pt x="73" y="17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82" name="Freeform 51"/>
              <p:cNvSpPr/>
              <p:nvPr/>
            </p:nvSpPr>
            <p:spPr bwMode="auto">
              <a:xfrm>
                <a:off x="4136" y="4223"/>
                <a:ext cx="40" cy="39"/>
              </a:xfrm>
              <a:custGeom>
                <a:avLst/>
                <a:gdLst>
                  <a:gd name="T0" fmla="*/ 1 w 79"/>
                  <a:gd name="T1" fmla="*/ 0 h 80"/>
                  <a:gd name="T2" fmla="*/ 1 w 79"/>
                  <a:gd name="T3" fmla="*/ 0 h 80"/>
                  <a:gd name="T4" fmla="*/ 1 w 79"/>
                  <a:gd name="T5" fmla="*/ 0 h 80"/>
                  <a:gd name="T6" fmla="*/ 1 w 79"/>
                  <a:gd name="T7" fmla="*/ 0 h 80"/>
                  <a:gd name="T8" fmla="*/ 1 w 79"/>
                  <a:gd name="T9" fmla="*/ 0 h 80"/>
                  <a:gd name="T10" fmla="*/ 1 w 79"/>
                  <a:gd name="T11" fmla="*/ 0 h 80"/>
                  <a:gd name="T12" fmla="*/ 1 w 79"/>
                  <a:gd name="T13" fmla="*/ 0 h 80"/>
                  <a:gd name="T14" fmla="*/ 1 w 79"/>
                  <a:gd name="T15" fmla="*/ 0 h 80"/>
                  <a:gd name="T16" fmla="*/ 0 w 79"/>
                  <a:gd name="T17" fmla="*/ 0 h 80"/>
                  <a:gd name="T18" fmla="*/ 0 w 79"/>
                  <a:gd name="T19" fmla="*/ 0 h 80"/>
                  <a:gd name="T20" fmla="*/ 1 w 79"/>
                  <a:gd name="T21" fmla="*/ 0 h 80"/>
                  <a:gd name="T22" fmla="*/ 1 w 79"/>
                  <a:gd name="T23" fmla="*/ 0 h 80"/>
                  <a:gd name="T24" fmla="*/ 1 w 79"/>
                  <a:gd name="T25" fmla="*/ 0 h 80"/>
                  <a:gd name="T26" fmla="*/ 1 w 79"/>
                  <a:gd name="T27" fmla="*/ 0 h 80"/>
                  <a:gd name="T28" fmla="*/ 1 w 79"/>
                  <a:gd name="T29" fmla="*/ 0 h 80"/>
                  <a:gd name="T30" fmla="*/ 1 w 79"/>
                  <a:gd name="T31" fmla="*/ 0 h 80"/>
                  <a:gd name="T32" fmla="*/ 1 w 79"/>
                  <a:gd name="T33" fmla="*/ 0 h 80"/>
                  <a:gd name="T34" fmla="*/ 1 w 79"/>
                  <a:gd name="T35" fmla="*/ 0 h 80"/>
                  <a:gd name="T36" fmla="*/ 1 w 79"/>
                  <a:gd name="T37" fmla="*/ 0 h 80"/>
                  <a:gd name="T38" fmla="*/ 1 w 79"/>
                  <a:gd name="T39" fmla="*/ 0 h 80"/>
                  <a:gd name="T40" fmla="*/ 1 w 79"/>
                  <a:gd name="T41" fmla="*/ 0 h 80"/>
                  <a:gd name="T42" fmla="*/ 1 w 79"/>
                  <a:gd name="T43" fmla="*/ 0 h 80"/>
                  <a:gd name="T44" fmla="*/ 1 w 79"/>
                  <a:gd name="T45" fmla="*/ 0 h 80"/>
                  <a:gd name="T46" fmla="*/ 1 w 79"/>
                  <a:gd name="T47" fmla="*/ 0 h 80"/>
                  <a:gd name="T48" fmla="*/ 1 w 79"/>
                  <a:gd name="T49" fmla="*/ 0 h 80"/>
                  <a:gd name="T50" fmla="*/ 1 w 79"/>
                  <a:gd name="T51" fmla="*/ 0 h 80"/>
                  <a:gd name="T52" fmla="*/ 1 w 79"/>
                  <a:gd name="T53" fmla="*/ 0 h 80"/>
                  <a:gd name="T54" fmla="*/ 1 w 79"/>
                  <a:gd name="T55" fmla="*/ 0 h 80"/>
                  <a:gd name="T56" fmla="*/ 1 w 79"/>
                  <a:gd name="T57" fmla="*/ 0 h 80"/>
                  <a:gd name="T58" fmla="*/ 1 w 79"/>
                  <a:gd name="T59" fmla="*/ 0 h 80"/>
                  <a:gd name="T60" fmla="*/ 1 w 79"/>
                  <a:gd name="T61" fmla="*/ 0 h 80"/>
                  <a:gd name="T62" fmla="*/ 1 w 79"/>
                  <a:gd name="T63" fmla="*/ 0 h 80"/>
                  <a:gd name="T64" fmla="*/ 1 w 79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79" h="80">
                    <a:moveTo>
                      <a:pt x="47" y="0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4"/>
                    </a:lnTo>
                    <a:lnTo>
                      <a:pt x="17" y="7"/>
                    </a:lnTo>
                    <a:lnTo>
                      <a:pt x="11" y="13"/>
                    </a:lnTo>
                    <a:lnTo>
                      <a:pt x="5" y="19"/>
                    </a:lnTo>
                    <a:lnTo>
                      <a:pt x="2" y="26"/>
                    </a:lnTo>
                    <a:lnTo>
                      <a:pt x="0" y="34"/>
                    </a:lnTo>
                    <a:lnTo>
                      <a:pt x="0" y="42"/>
                    </a:lnTo>
                    <a:lnTo>
                      <a:pt x="1" y="49"/>
                    </a:lnTo>
                    <a:lnTo>
                      <a:pt x="3" y="57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8" y="74"/>
                    </a:lnTo>
                    <a:lnTo>
                      <a:pt x="25" y="78"/>
                    </a:lnTo>
                    <a:lnTo>
                      <a:pt x="33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6"/>
                    </a:lnTo>
                    <a:lnTo>
                      <a:pt x="63" y="73"/>
                    </a:lnTo>
                    <a:lnTo>
                      <a:pt x="69" y="67"/>
                    </a:lnTo>
                    <a:lnTo>
                      <a:pt x="73" y="61"/>
                    </a:lnTo>
                    <a:lnTo>
                      <a:pt x="77" y="55"/>
                    </a:lnTo>
                    <a:lnTo>
                      <a:pt x="79" y="46"/>
                    </a:lnTo>
                    <a:lnTo>
                      <a:pt x="79" y="38"/>
                    </a:lnTo>
                    <a:lnTo>
                      <a:pt x="78" y="31"/>
                    </a:lnTo>
                    <a:lnTo>
                      <a:pt x="76" y="23"/>
                    </a:lnTo>
                    <a:lnTo>
                      <a:pt x="72" y="18"/>
                    </a:lnTo>
                    <a:lnTo>
                      <a:pt x="68" y="12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83" name="Freeform 52"/>
              <p:cNvSpPr/>
              <p:nvPr/>
            </p:nvSpPr>
            <p:spPr bwMode="auto">
              <a:xfrm>
                <a:off x="4059" y="4190"/>
                <a:ext cx="40" cy="40"/>
              </a:xfrm>
              <a:custGeom>
                <a:avLst/>
                <a:gdLst>
                  <a:gd name="T0" fmla="*/ 1 w 80"/>
                  <a:gd name="T1" fmla="*/ 0 h 78"/>
                  <a:gd name="T2" fmla="*/ 1 w 80"/>
                  <a:gd name="T3" fmla="*/ 0 h 78"/>
                  <a:gd name="T4" fmla="*/ 1 w 80"/>
                  <a:gd name="T5" fmla="*/ 0 h 78"/>
                  <a:gd name="T6" fmla="*/ 1 w 80"/>
                  <a:gd name="T7" fmla="*/ 1 h 78"/>
                  <a:gd name="T8" fmla="*/ 1 w 80"/>
                  <a:gd name="T9" fmla="*/ 1 h 78"/>
                  <a:gd name="T10" fmla="*/ 1 w 80"/>
                  <a:gd name="T11" fmla="*/ 1 h 78"/>
                  <a:gd name="T12" fmla="*/ 1 w 80"/>
                  <a:gd name="T13" fmla="*/ 1 h 78"/>
                  <a:gd name="T14" fmla="*/ 1 w 80"/>
                  <a:gd name="T15" fmla="*/ 1 h 78"/>
                  <a:gd name="T16" fmla="*/ 1 w 80"/>
                  <a:gd name="T17" fmla="*/ 1 h 78"/>
                  <a:gd name="T18" fmla="*/ 0 w 80"/>
                  <a:gd name="T19" fmla="*/ 1 h 78"/>
                  <a:gd name="T20" fmla="*/ 1 w 80"/>
                  <a:gd name="T21" fmla="*/ 1 h 78"/>
                  <a:gd name="T22" fmla="*/ 1 w 80"/>
                  <a:gd name="T23" fmla="*/ 1 h 78"/>
                  <a:gd name="T24" fmla="*/ 1 w 80"/>
                  <a:gd name="T25" fmla="*/ 1 h 78"/>
                  <a:gd name="T26" fmla="*/ 1 w 80"/>
                  <a:gd name="T27" fmla="*/ 1 h 78"/>
                  <a:gd name="T28" fmla="*/ 1 w 80"/>
                  <a:gd name="T29" fmla="*/ 1 h 78"/>
                  <a:gd name="T30" fmla="*/ 1 w 80"/>
                  <a:gd name="T31" fmla="*/ 1 h 78"/>
                  <a:gd name="T32" fmla="*/ 1 w 80"/>
                  <a:gd name="T33" fmla="*/ 1 h 78"/>
                  <a:gd name="T34" fmla="*/ 1 w 80"/>
                  <a:gd name="T35" fmla="*/ 1 h 78"/>
                  <a:gd name="T36" fmla="*/ 1 w 80"/>
                  <a:gd name="T37" fmla="*/ 1 h 78"/>
                  <a:gd name="T38" fmla="*/ 1 w 80"/>
                  <a:gd name="T39" fmla="*/ 1 h 78"/>
                  <a:gd name="T40" fmla="*/ 1 w 80"/>
                  <a:gd name="T41" fmla="*/ 1 h 78"/>
                  <a:gd name="T42" fmla="*/ 1 w 80"/>
                  <a:gd name="T43" fmla="*/ 1 h 78"/>
                  <a:gd name="T44" fmla="*/ 1 w 80"/>
                  <a:gd name="T45" fmla="*/ 1 h 78"/>
                  <a:gd name="T46" fmla="*/ 1 w 80"/>
                  <a:gd name="T47" fmla="*/ 1 h 78"/>
                  <a:gd name="T48" fmla="*/ 1 w 80"/>
                  <a:gd name="T49" fmla="*/ 1 h 78"/>
                  <a:gd name="T50" fmla="*/ 1 w 80"/>
                  <a:gd name="T51" fmla="*/ 1 h 78"/>
                  <a:gd name="T52" fmla="*/ 1 w 80"/>
                  <a:gd name="T53" fmla="*/ 1 h 78"/>
                  <a:gd name="T54" fmla="*/ 1 w 80"/>
                  <a:gd name="T55" fmla="*/ 1 h 78"/>
                  <a:gd name="T56" fmla="*/ 1 w 80"/>
                  <a:gd name="T57" fmla="*/ 1 h 78"/>
                  <a:gd name="T58" fmla="*/ 1 w 80"/>
                  <a:gd name="T59" fmla="*/ 1 h 78"/>
                  <a:gd name="T60" fmla="*/ 1 w 80"/>
                  <a:gd name="T61" fmla="*/ 1 h 78"/>
                  <a:gd name="T62" fmla="*/ 1 w 80"/>
                  <a:gd name="T63" fmla="*/ 1 h 78"/>
                  <a:gd name="T64" fmla="*/ 1 w 80"/>
                  <a:gd name="T65" fmla="*/ 0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8" y="0"/>
                    </a:moveTo>
                    <a:lnTo>
                      <a:pt x="40" y="0"/>
                    </a:lnTo>
                    <a:lnTo>
                      <a:pt x="32" y="0"/>
                    </a:lnTo>
                    <a:lnTo>
                      <a:pt x="25" y="3"/>
                    </a:lnTo>
                    <a:lnTo>
                      <a:pt x="18" y="7"/>
                    </a:lnTo>
                    <a:lnTo>
                      <a:pt x="12" y="11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2" y="32"/>
                    </a:lnTo>
                    <a:lnTo>
                      <a:pt x="0" y="40"/>
                    </a:lnTo>
                    <a:lnTo>
                      <a:pt x="2" y="47"/>
                    </a:lnTo>
                    <a:lnTo>
                      <a:pt x="4" y="55"/>
                    </a:lnTo>
                    <a:lnTo>
                      <a:pt x="7" y="61"/>
                    </a:lnTo>
                    <a:lnTo>
                      <a:pt x="13" y="67"/>
                    </a:lnTo>
                    <a:lnTo>
                      <a:pt x="19" y="72"/>
                    </a:lnTo>
                    <a:lnTo>
                      <a:pt x="26" y="76"/>
                    </a:lnTo>
                    <a:lnTo>
                      <a:pt x="34" y="78"/>
                    </a:lnTo>
                    <a:lnTo>
                      <a:pt x="42" y="78"/>
                    </a:lnTo>
                    <a:lnTo>
                      <a:pt x="50" y="77"/>
                    </a:lnTo>
                    <a:lnTo>
                      <a:pt x="57" y="75"/>
                    </a:lnTo>
                    <a:lnTo>
                      <a:pt x="64" y="71"/>
                    </a:lnTo>
                    <a:lnTo>
                      <a:pt x="70" y="65"/>
                    </a:lnTo>
                    <a:lnTo>
                      <a:pt x="74" y="60"/>
                    </a:lnTo>
                    <a:lnTo>
                      <a:pt x="78" y="53"/>
                    </a:lnTo>
                    <a:lnTo>
                      <a:pt x="80" y="45"/>
                    </a:lnTo>
                    <a:lnTo>
                      <a:pt x="80" y="37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3" y="6"/>
                    </a:lnTo>
                    <a:lnTo>
                      <a:pt x="56" y="2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84" name="Freeform 53"/>
              <p:cNvSpPr/>
              <p:nvPr/>
            </p:nvSpPr>
            <p:spPr bwMode="auto">
              <a:xfrm>
                <a:off x="3990" y="4195"/>
                <a:ext cx="39" cy="39"/>
              </a:xfrm>
              <a:custGeom>
                <a:avLst/>
                <a:gdLst>
                  <a:gd name="T0" fmla="*/ 0 w 80"/>
                  <a:gd name="T1" fmla="*/ 1 h 78"/>
                  <a:gd name="T2" fmla="*/ 0 w 80"/>
                  <a:gd name="T3" fmla="*/ 0 h 78"/>
                  <a:gd name="T4" fmla="*/ 0 w 80"/>
                  <a:gd name="T5" fmla="*/ 1 h 78"/>
                  <a:gd name="T6" fmla="*/ 0 w 80"/>
                  <a:gd name="T7" fmla="*/ 1 h 78"/>
                  <a:gd name="T8" fmla="*/ 0 w 80"/>
                  <a:gd name="T9" fmla="*/ 1 h 78"/>
                  <a:gd name="T10" fmla="*/ 0 w 80"/>
                  <a:gd name="T11" fmla="*/ 1 h 78"/>
                  <a:gd name="T12" fmla="*/ 0 w 80"/>
                  <a:gd name="T13" fmla="*/ 1 h 78"/>
                  <a:gd name="T14" fmla="*/ 0 w 80"/>
                  <a:gd name="T15" fmla="*/ 1 h 78"/>
                  <a:gd name="T16" fmla="*/ 0 w 80"/>
                  <a:gd name="T17" fmla="*/ 1 h 78"/>
                  <a:gd name="T18" fmla="*/ 0 w 80"/>
                  <a:gd name="T19" fmla="*/ 1 h 78"/>
                  <a:gd name="T20" fmla="*/ 0 w 80"/>
                  <a:gd name="T21" fmla="*/ 1 h 78"/>
                  <a:gd name="T22" fmla="*/ 0 w 80"/>
                  <a:gd name="T23" fmla="*/ 1 h 78"/>
                  <a:gd name="T24" fmla="*/ 0 w 80"/>
                  <a:gd name="T25" fmla="*/ 1 h 78"/>
                  <a:gd name="T26" fmla="*/ 0 w 80"/>
                  <a:gd name="T27" fmla="*/ 1 h 78"/>
                  <a:gd name="T28" fmla="*/ 0 w 80"/>
                  <a:gd name="T29" fmla="*/ 1 h 78"/>
                  <a:gd name="T30" fmla="*/ 0 w 80"/>
                  <a:gd name="T31" fmla="*/ 1 h 78"/>
                  <a:gd name="T32" fmla="*/ 0 w 80"/>
                  <a:gd name="T33" fmla="*/ 1 h 78"/>
                  <a:gd name="T34" fmla="*/ 0 w 80"/>
                  <a:gd name="T35" fmla="*/ 1 h 78"/>
                  <a:gd name="T36" fmla="*/ 0 w 80"/>
                  <a:gd name="T37" fmla="*/ 1 h 78"/>
                  <a:gd name="T38" fmla="*/ 0 w 80"/>
                  <a:gd name="T39" fmla="*/ 1 h 78"/>
                  <a:gd name="T40" fmla="*/ 0 w 80"/>
                  <a:gd name="T41" fmla="*/ 1 h 78"/>
                  <a:gd name="T42" fmla="*/ 0 w 80"/>
                  <a:gd name="T43" fmla="*/ 1 h 78"/>
                  <a:gd name="T44" fmla="*/ 0 w 80"/>
                  <a:gd name="T45" fmla="*/ 1 h 78"/>
                  <a:gd name="T46" fmla="*/ 0 w 80"/>
                  <a:gd name="T47" fmla="*/ 1 h 78"/>
                  <a:gd name="T48" fmla="*/ 0 w 80"/>
                  <a:gd name="T49" fmla="*/ 1 h 78"/>
                  <a:gd name="T50" fmla="*/ 0 w 80"/>
                  <a:gd name="T51" fmla="*/ 1 h 78"/>
                  <a:gd name="T52" fmla="*/ 0 w 80"/>
                  <a:gd name="T53" fmla="*/ 1 h 78"/>
                  <a:gd name="T54" fmla="*/ 0 w 80"/>
                  <a:gd name="T55" fmla="*/ 1 h 78"/>
                  <a:gd name="T56" fmla="*/ 0 w 80"/>
                  <a:gd name="T57" fmla="*/ 1 h 78"/>
                  <a:gd name="T58" fmla="*/ 0 w 80"/>
                  <a:gd name="T59" fmla="*/ 1 h 78"/>
                  <a:gd name="T60" fmla="*/ 0 w 80"/>
                  <a:gd name="T61" fmla="*/ 1 h 78"/>
                  <a:gd name="T62" fmla="*/ 0 w 80"/>
                  <a:gd name="T63" fmla="*/ 1 h 78"/>
                  <a:gd name="T64" fmla="*/ 0 w 80"/>
                  <a:gd name="T65" fmla="*/ 1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7" y="1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3"/>
                    </a:lnTo>
                    <a:lnTo>
                      <a:pt x="17" y="7"/>
                    </a:lnTo>
                    <a:lnTo>
                      <a:pt x="12" y="12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1" y="32"/>
                    </a:lnTo>
                    <a:lnTo>
                      <a:pt x="0" y="40"/>
                    </a:lnTo>
                    <a:lnTo>
                      <a:pt x="1" y="48"/>
                    </a:lnTo>
                    <a:lnTo>
                      <a:pt x="4" y="55"/>
                    </a:lnTo>
                    <a:lnTo>
                      <a:pt x="7" y="62"/>
                    </a:lnTo>
                    <a:lnTo>
                      <a:pt x="13" y="68"/>
                    </a:lnTo>
                    <a:lnTo>
                      <a:pt x="19" y="73"/>
                    </a:lnTo>
                    <a:lnTo>
                      <a:pt x="25" y="76"/>
                    </a:lnTo>
                    <a:lnTo>
                      <a:pt x="33" y="78"/>
                    </a:lnTo>
                    <a:lnTo>
                      <a:pt x="42" y="78"/>
                    </a:lnTo>
                    <a:lnTo>
                      <a:pt x="50" y="78"/>
                    </a:lnTo>
                    <a:lnTo>
                      <a:pt x="57" y="75"/>
                    </a:lnTo>
                    <a:lnTo>
                      <a:pt x="63" y="71"/>
                    </a:lnTo>
                    <a:lnTo>
                      <a:pt x="69" y="67"/>
                    </a:lnTo>
                    <a:lnTo>
                      <a:pt x="74" y="61"/>
                    </a:lnTo>
                    <a:lnTo>
                      <a:pt x="77" y="54"/>
                    </a:lnTo>
                    <a:lnTo>
                      <a:pt x="80" y="46"/>
                    </a:lnTo>
                    <a:lnTo>
                      <a:pt x="80" y="38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2" y="6"/>
                    </a:lnTo>
                    <a:lnTo>
                      <a:pt x="55" y="2"/>
                    </a:lnTo>
                    <a:lnTo>
                      <a:pt x="47" y="1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85" name="Freeform 54"/>
              <p:cNvSpPr/>
              <p:nvPr/>
            </p:nvSpPr>
            <p:spPr bwMode="auto">
              <a:xfrm>
                <a:off x="4127" y="4147"/>
                <a:ext cx="39" cy="39"/>
              </a:xfrm>
              <a:custGeom>
                <a:avLst/>
                <a:gdLst>
                  <a:gd name="T0" fmla="*/ 0 w 80"/>
                  <a:gd name="T1" fmla="*/ 0 h 79"/>
                  <a:gd name="T2" fmla="*/ 0 w 80"/>
                  <a:gd name="T3" fmla="*/ 0 h 79"/>
                  <a:gd name="T4" fmla="*/ 0 w 80"/>
                  <a:gd name="T5" fmla="*/ 0 h 79"/>
                  <a:gd name="T6" fmla="*/ 0 w 80"/>
                  <a:gd name="T7" fmla="*/ 0 h 79"/>
                  <a:gd name="T8" fmla="*/ 0 w 80"/>
                  <a:gd name="T9" fmla="*/ 0 h 79"/>
                  <a:gd name="T10" fmla="*/ 0 w 80"/>
                  <a:gd name="T11" fmla="*/ 0 h 79"/>
                  <a:gd name="T12" fmla="*/ 0 w 80"/>
                  <a:gd name="T13" fmla="*/ 0 h 79"/>
                  <a:gd name="T14" fmla="*/ 0 w 80"/>
                  <a:gd name="T15" fmla="*/ 0 h 79"/>
                  <a:gd name="T16" fmla="*/ 0 w 80"/>
                  <a:gd name="T17" fmla="*/ 0 h 79"/>
                  <a:gd name="T18" fmla="*/ 0 w 80"/>
                  <a:gd name="T19" fmla="*/ 0 h 79"/>
                  <a:gd name="T20" fmla="*/ 0 w 80"/>
                  <a:gd name="T21" fmla="*/ 0 h 79"/>
                  <a:gd name="T22" fmla="*/ 0 w 80"/>
                  <a:gd name="T23" fmla="*/ 0 h 79"/>
                  <a:gd name="T24" fmla="*/ 0 w 80"/>
                  <a:gd name="T25" fmla="*/ 0 h 79"/>
                  <a:gd name="T26" fmla="*/ 0 w 80"/>
                  <a:gd name="T27" fmla="*/ 0 h 79"/>
                  <a:gd name="T28" fmla="*/ 0 w 80"/>
                  <a:gd name="T29" fmla="*/ 0 h 79"/>
                  <a:gd name="T30" fmla="*/ 0 w 80"/>
                  <a:gd name="T31" fmla="*/ 0 h 79"/>
                  <a:gd name="T32" fmla="*/ 0 w 80"/>
                  <a:gd name="T33" fmla="*/ 0 h 79"/>
                  <a:gd name="T34" fmla="*/ 0 w 80"/>
                  <a:gd name="T35" fmla="*/ 0 h 79"/>
                  <a:gd name="T36" fmla="*/ 0 w 80"/>
                  <a:gd name="T37" fmla="*/ 0 h 79"/>
                  <a:gd name="T38" fmla="*/ 0 w 80"/>
                  <a:gd name="T39" fmla="*/ 0 h 79"/>
                  <a:gd name="T40" fmla="*/ 0 w 80"/>
                  <a:gd name="T41" fmla="*/ 0 h 79"/>
                  <a:gd name="T42" fmla="*/ 0 w 80"/>
                  <a:gd name="T43" fmla="*/ 0 h 79"/>
                  <a:gd name="T44" fmla="*/ 0 w 80"/>
                  <a:gd name="T45" fmla="*/ 0 h 79"/>
                  <a:gd name="T46" fmla="*/ 0 w 80"/>
                  <a:gd name="T47" fmla="*/ 0 h 79"/>
                  <a:gd name="T48" fmla="*/ 0 w 80"/>
                  <a:gd name="T49" fmla="*/ 0 h 79"/>
                  <a:gd name="T50" fmla="*/ 0 w 80"/>
                  <a:gd name="T51" fmla="*/ 0 h 79"/>
                  <a:gd name="T52" fmla="*/ 0 w 80"/>
                  <a:gd name="T53" fmla="*/ 0 h 79"/>
                  <a:gd name="T54" fmla="*/ 0 w 80"/>
                  <a:gd name="T55" fmla="*/ 0 h 79"/>
                  <a:gd name="T56" fmla="*/ 0 w 80"/>
                  <a:gd name="T57" fmla="*/ 0 h 79"/>
                  <a:gd name="T58" fmla="*/ 0 w 80"/>
                  <a:gd name="T59" fmla="*/ 0 h 79"/>
                  <a:gd name="T60" fmla="*/ 0 w 80"/>
                  <a:gd name="T61" fmla="*/ 0 h 79"/>
                  <a:gd name="T62" fmla="*/ 0 w 80"/>
                  <a:gd name="T63" fmla="*/ 0 h 79"/>
                  <a:gd name="T64" fmla="*/ 0 w 80"/>
                  <a:gd name="T65" fmla="*/ 0 h 7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9">
                    <a:moveTo>
                      <a:pt x="46" y="0"/>
                    </a:moveTo>
                    <a:lnTo>
                      <a:pt x="38" y="0"/>
                    </a:lnTo>
                    <a:lnTo>
                      <a:pt x="30" y="0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8"/>
                    </a:lnTo>
                    <a:lnTo>
                      <a:pt x="2" y="24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40" y="79"/>
                    </a:lnTo>
                    <a:lnTo>
                      <a:pt x="49" y="79"/>
                    </a:lnTo>
                    <a:lnTo>
                      <a:pt x="55" y="75"/>
                    </a:lnTo>
                    <a:lnTo>
                      <a:pt x="62" y="72"/>
                    </a:lnTo>
                    <a:lnTo>
                      <a:pt x="68" y="67"/>
                    </a:lnTo>
                    <a:lnTo>
                      <a:pt x="73" y="61"/>
                    </a:lnTo>
                    <a:lnTo>
                      <a:pt x="76" y="54"/>
                    </a:lnTo>
                    <a:lnTo>
                      <a:pt x="78" y="46"/>
                    </a:lnTo>
                    <a:lnTo>
                      <a:pt x="80" y="38"/>
                    </a:lnTo>
                    <a:lnTo>
                      <a:pt x="78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86" name="Freeform 55"/>
              <p:cNvSpPr/>
              <p:nvPr/>
            </p:nvSpPr>
            <p:spPr bwMode="auto">
              <a:xfrm>
                <a:off x="4216" y="4162"/>
                <a:ext cx="37" cy="39"/>
              </a:xfrm>
              <a:custGeom>
                <a:avLst/>
                <a:gdLst>
                  <a:gd name="T0" fmla="*/ 1 w 73"/>
                  <a:gd name="T1" fmla="*/ 0 h 79"/>
                  <a:gd name="T2" fmla="*/ 1 w 73"/>
                  <a:gd name="T3" fmla="*/ 0 h 79"/>
                  <a:gd name="T4" fmla="*/ 1 w 73"/>
                  <a:gd name="T5" fmla="*/ 0 h 79"/>
                  <a:gd name="T6" fmla="*/ 1 w 73"/>
                  <a:gd name="T7" fmla="*/ 0 h 79"/>
                  <a:gd name="T8" fmla="*/ 1 w 73"/>
                  <a:gd name="T9" fmla="*/ 0 h 79"/>
                  <a:gd name="T10" fmla="*/ 1 w 73"/>
                  <a:gd name="T11" fmla="*/ 0 h 79"/>
                  <a:gd name="T12" fmla="*/ 1 w 73"/>
                  <a:gd name="T13" fmla="*/ 0 h 79"/>
                  <a:gd name="T14" fmla="*/ 1 w 73"/>
                  <a:gd name="T15" fmla="*/ 0 h 79"/>
                  <a:gd name="T16" fmla="*/ 1 w 73"/>
                  <a:gd name="T17" fmla="*/ 0 h 79"/>
                  <a:gd name="T18" fmla="*/ 1 w 73"/>
                  <a:gd name="T19" fmla="*/ 0 h 79"/>
                  <a:gd name="T20" fmla="*/ 1 w 73"/>
                  <a:gd name="T21" fmla="*/ 0 h 79"/>
                  <a:gd name="T22" fmla="*/ 1 w 73"/>
                  <a:gd name="T23" fmla="*/ 0 h 79"/>
                  <a:gd name="T24" fmla="*/ 0 w 73"/>
                  <a:gd name="T25" fmla="*/ 0 h 79"/>
                  <a:gd name="T26" fmla="*/ 0 w 73"/>
                  <a:gd name="T27" fmla="*/ 0 h 79"/>
                  <a:gd name="T28" fmla="*/ 0 w 73"/>
                  <a:gd name="T29" fmla="*/ 0 h 79"/>
                  <a:gd name="T30" fmla="*/ 1 w 73"/>
                  <a:gd name="T31" fmla="*/ 0 h 79"/>
                  <a:gd name="T32" fmla="*/ 1 w 73"/>
                  <a:gd name="T33" fmla="*/ 0 h 79"/>
                  <a:gd name="T34" fmla="*/ 1 w 73"/>
                  <a:gd name="T35" fmla="*/ 0 h 79"/>
                  <a:gd name="T36" fmla="*/ 1 w 73"/>
                  <a:gd name="T37" fmla="*/ 0 h 79"/>
                  <a:gd name="T38" fmla="*/ 1 w 73"/>
                  <a:gd name="T39" fmla="*/ 0 h 79"/>
                  <a:gd name="T40" fmla="*/ 1 w 73"/>
                  <a:gd name="T41" fmla="*/ 0 h 79"/>
                  <a:gd name="T42" fmla="*/ 1 w 73"/>
                  <a:gd name="T43" fmla="*/ 0 h 79"/>
                  <a:gd name="T44" fmla="*/ 1 w 73"/>
                  <a:gd name="T45" fmla="*/ 0 h 79"/>
                  <a:gd name="T46" fmla="*/ 1 w 73"/>
                  <a:gd name="T47" fmla="*/ 0 h 79"/>
                  <a:gd name="T48" fmla="*/ 1 w 73"/>
                  <a:gd name="T49" fmla="*/ 0 h 79"/>
                  <a:gd name="T50" fmla="*/ 1 w 73"/>
                  <a:gd name="T51" fmla="*/ 0 h 79"/>
                  <a:gd name="T52" fmla="*/ 1 w 73"/>
                  <a:gd name="T53" fmla="*/ 0 h 79"/>
                  <a:gd name="T54" fmla="*/ 1 w 73"/>
                  <a:gd name="T55" fmla="*/ 0 h 79"/>
                  <a:gd name="T56" fmla="*/ 1 w 73"/>
                  <a:gd name="T57" fmla="*/ 0 h 79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73" h="79">
                    <a:moveTo>
                      <a:pt x="73" y="19"/>
                    </a:moveTo>
                    <a:lnTo>
                      <a:pt x="69" y="12"/>
                    </a:lnTo>
                    <a:lnTo>
                      <a:pt x="62" y="7"/>
                    </a:lnTo>
                    <a:lnTo>
                      <a:pt x="54" y="2"/>
                    </a:lnTo>
                    <a:lnTo>
                      <a:pt x="46" y="0"/>
                    </a:lnTo>
                    <a:lnTo>
                      <a:pt x="38" y="0"/>
                    </a:lnTo>
                    <a:lnTo>
                      <a:pt x="30" y="1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0" y="12"/>
                    </a:lnTo>
                    <a:lnTo>
                      <a:pt x="5" y="19"/>
                    </a:lnTo>
                    <a:lnTo>
                      <a:pt x="2" y="25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49"/>
                    </a:lnTo>
                    <a:lnTo>
                      <a:pt x="3" y="55"/>
                    </a:lnTo>
                    <a:lnTo>
                      <a:pt x="7" y="62"/>
                    </a:lnTo>
                    <a:lnTo>
                      <a:pt x="11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35" y="79"/>
                    </a:lnTo>
                    <a:lnTo>
                      <a:pt x="38" y="79"/>
                    </a:lnTo>
                    <a:lnTo>
                      <a:pt x="41" y="79"/>
                    </a:lnTo>
                    <a:lnTo>
                      <a:pt x="43" y="79"/>
                    </a:lnTo>
                    <a:lnTo>
                      <a:pt x="48" y="70"/>
                    </a:lnTo>
                    <a:lnTo>
                      <a:pt x="58" y="52"/>
                    </a:lnTo>
                    <a:lnTo>
                      <a:pt x="69" y="31"/>
                    </a:lnTo>
                    <a:lnTo>
                      <a:pt x="73" y="19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87" name="Freeform 56"/>
              <p:cNvSpPr/>
              <p:nvPr/>
            </p:nvSpPr>
            <p:spPr bwMode="auto">
              <a:xfrm>
                <a:off x="3983" y="4266"/>
                <a:ext cx="31" cy="33"/>
              </a:xfrm>
              <a:custGeom>
                <a:avLst/>
                <a:gdLst>
                  <a:gd name="T0" fmla="*/ 1 w 61"/>
                  <a:gd name="T1" fmla="*/ 1 h 66"/>
                  <a:gd name="T2" fmla="*/ 1 w 61"/>
                  <a:gd name="T3" fmla="*/ 1 h 66"/>
                  <a:gd name="T4" fmla="*/ 1 w 61"/>
                  <a:gd name="T5" fmla="*/ 1 h 66"/>
                  <a:gd name="T6" fmla="*/ 1 w 61"/>
                  <a:gd name="T7" fmla="*/ 1 h 66"/>
                  <a:gd name="T8" fmla="*/ 1 w 61"/>
                  <a:gd name="T9" fmla="*/ 1 h 66"/>
                  <a:gd name="T10" fmla="*/ 1 w 61"/>
                  <a:gd name="T11" fmla="*/ 1 h 66"/>
                  <a:gd name="T12" fmla="*/ 1 w 61"/>
                  <a:gd name="T13" fmla="*/ 1 h 66"/>
                  <a:gd name="T14" fmla="*/ 1 w 61"/>
                  <a:gd name="T15" fmla="*/ 1 h 66"/>
                  <a:gd name="T16" fmla="*/ 1 w 61"/>
                  <a:gd name="T17" fmla="*/ 1 h 66"/>
                  <a:gd name="T18" fmla="*/ 1 w 61"/>
                  <a:gd name="T19" fmla="*/ 1 h 66"/>
                  <a:gd name="T20" fmla="*/ 1 w 61"/>
                  <a:gd name="T21" fmla="*/ 1 h 66"/>
                  <a:gd name="T22" fmla="*/ 1 w 61"/>
                  <a:gd name="T23" fmla="*/ 1 h 66"/>
                  <a:gd name="T24" fmla="*/ 1 w 61"/>
                  <a:gd name="T25" fmla="*/ 1 h 66"/>
                  <a:gd name="T26" fmla="*/ 1 w 61"/>
                  <a:gd name="T27" fmla="*/ 0 h 66"/>
                  <a:gd name="T28" fmla="*/ 1 w 61"/>
                  <a:gd name="T29" fmla="*/ 1 h 66"/>
                  <a:gd name="T30" fmla="*/ 1 w 61"/>
                  <a:gd name="T31" fmla="*/ 1 h 66"/>
                  <a:gd name="T32" fmla="*/ 0 w 61"/>
                  <a:gd name="T33" fmla="*/ 1 h 66"/>
                  <a:gd name="T34" fmla="*/ 1 w 61"/>
                  <a:gd name="T35" fmla="*/ 1 h 66"/>
                  <a:gd name="T36" fmla="*/ 1 w 61"/>
                  <a:gd name="T37" fmla="*/ 1 h 66"/>
                  <a:gd name="T38" fmla="*/ 1 w 61"/>
                  <a:gd name="T39" fmla="*/ 1 h 66"/>
                  <a:gd name="T40" fmla="*/ 1 w 61"/>
                  <a:gd name="T41" fmla="*/ 1 h 66"/>
                  <a:gd name="T42" fmla="*/ 1 w 61"/>
                  <a:gd name="T43" fmla="*/ 1 h 66"/>
                  <a:gd name="T44" fmla="*/ 1 w 61"/>
                  <a:gd name="T45" fmla="*/ 1 h 66"/>
                  <a:gd name="T46" fmla="*/ 1 w 61"/>
                  <a:gd name="T47" fmla="*/ 1 h 66"/>
                  <a:gd name="T48" fmla="*/ 1 w 61"/>
                  <a:gd name="T49" fmla="*/ 1 h 6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61" h="66">
                    <a:moveTo>
                      <a:pt x="53" y="66"/>
                    </a:moveTo>
                    <a:lnTo>
                      <a:pt x="57" y="61"/>
                    </a:lnTo>
                    <a:lnTo>
                      <a:pt x="59" y="56"/>
                    </a:lnTo>
                    <a:lnTo>
                      <a:pt x="60" y="52"/>
                    </a:lnTo>
                    <a:lnTo>
                      <a:pt x="61" y="47"/>
                    </a:lnTo>
                    <a:lnTo>
                      <a:pt x="61" y="39"/>
                    </a:lnTo>
                    <a:lnTo>
                      <a:pt x="60" y="31"/>
                    </a:lnTo>
                    <a:lnTo>
                      <a:pt x="58" y="24"/>
                    </a:lnTo>
                    <a:lnTo>
                      <a:pt x="55" y="17"/>
                    </a:lnTo>
                    <a:lnTo>
                      <a:pt x="50" y="11"/>
                    </a:lnTo>
                    <a:lnTo>
                      <a:pt x="43" y="7"/>
                    </a:lnTo>
                    <a:lnTo>
                      <a:pt x="36" y="3"/>
                    </a:lnTo>
                    <a:lnTo>
                      <a:pt x="29" y="1"/>
                    </a:lnTo>
                    <a:lnTo>
                      <a:pt x="21" y="0"/>
                    </a:lnTo>
                    <a:lnTo>
                      <a:pt x="13" y="1"/>
                    </a:lnTo>
                    <a:lnTo>
                      <a:pt x="6" y="3"/>
                    </a:lnTo>
                    <a:lnTo>
                      <a:pt x="0" y="7"/>
                    </a:lnTo>
                    <a:lnTo>
                      <a:pt x="2" y="9"/>
                    </a:lnTo>
                    <a:lnTo>
                      <a:pt x="5" y="14"/>
                    </a:lnTo>
                    <a:lnTo>
                      <a:pt x="11" y="22"/>
                    </a:lnTo>
                    <a:lnTo>
                      <a:pt x="19" y="31"/>
                    </a:lnTo>
                    <a:lnTo>
                      <a:pt x="27" y="41"/>
                    </a:lnTo>
                    <a:lnTo>
                      <a:pt x="35" y="51"/>
                    </a:lnTo>
                    <a:lnTo>
                      <a:pt x="44" y="59"/>
                    </a:lnTo>
                    <a:lnTo>
                      <a:pt x="53" y="66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88" name="Freeform 57"/>
              <p:cNvSpPr/>
              <p:nvPr/>
            </p:nvSpPr>
            <p:spPr bwMode="auto">
              <a:xfrm>
                <a:off x="4852" y="4125"/>
                <a:ext cx="17" cy="17"/>
              </a:xfrm>
              <a:custGeom>
                <a:avLst/>
                <a:gdLst>
                  <a:gd name="T0" fmla="*/ 1 w 34"/>
                  <a:gd name="T1" fmla="*/ 1 h 34"/>
                  <a:gd name="T2" fmla="*/ 1 w 34"/>
                  <a:gd name="T3" fmla="*/ 1 h 34"/>
                  <a:gd name="T4" fmla="*/ 1 w 34"/>
                  <a:gd name="T5" fmla="*/ 1 h 34"/>
                  <a:gd name="T6" fmla="*/ 1 w 34"/>
                  <a:gd name="T7" fmla="*/ 1 h 34"/>
                  <a:gd name="T8" fmla="*/ 1 w 34"/>
                  <a:gd name="T9" fmla="*/ 1 h 34"/>
                  <a:gd name="T10" fmla="*/ 1 w 34"/>
                  <a:gd name="T11" fmla="*/ 1 h 34"/>
                  <a:gd name="T12" fmla="*/ 1 w 34"/>
                  <a:gd name="T13" fmla="*/ 1 h 34"/>
                  <a:gd name="T14" fmla="*/ 1 w 34"/>
                  <a:gd name="T15" fmla="*/ 1 h 34"/>
                  <a:gd name="T16" fmla="*/ 1 w 34"/>
                  <a:gd name="T17" fmla="*/ 1 h 34"/>
                  <a:gd name="T18" fmla="*/ 1 w 34"/>
                  <a:gd name="T19" fmla="*/ 0 h 34"/>
                  <a:gd name="T20" fmla="*/ 1 w 34"/>
                  <a:gd name="T21" fmla="*/ 1 h 34"/>
                  <a:gd name="T22" fmla="*/ 1 w 34"/>
                  <a:gd name="T23" fmla="*/ 1 h 34"/>
                  <a:gd name="T24" fmla="*/ 0 w 34"/>
                  <a:gd name="T25" fmla="*/ 1 h 34"/>
                  <a:gd name="T26" fmla="*/ 0 w 34"/>
                  <a:gd name="T27" fmla="*/ 1 h 34"/>
                  <a:gd name="T28" fmla="*/ 1 w 34"/>
                  <a:gd name="T29" fmla="*/ 1 h 34"/>
                  <a:gd name="T30" fmla="*/ 1 w 34"/>
                  <a:gd name="T31" fmla="*/ 1 h 34"/>
                  <a:gd name="T32" fmla="*/ 1 w 34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4">
                    <a:moveTo>
                      <a:pt x="12" y="34"/>
                    </a:moveTo>
                    <a:lnTo>
                      <a:pt x="19" y="34"/>
                    </a:lnTo>
                    <a:lnTo>
                      <a:pt x="24" y="33"/>
                    </a:lnTo>
                    <a:lnTo>
                      <a:pt x="29" y="28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2" y="10"/>
                    </a:lnTo>
                    <a:lnTo>
                      <a:pt x="28" y="5"/>
                    </a:lnTo>
                    <a:lnTo>
                      <a:pt x="22" y="2"/>
                    </a:lnTo>
                    <a:lnTo>
                      <a:pt x="15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6" y="30"/>
                    </a:lnTo>
                    <a:lnTo>
                      <a:pt x="12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89" name="Freeform 58"/>
              <p:cNvSpPr/>
              <p:nvPr/>
            </p:nvSpPr>
            <p:spPr bwMode="auto">
              <a:xfrm>
                <a:off x="4885" y="4152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0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1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1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8" y="3"/>
                    </a:lnTo>
                    <a:lnTo>
                      <a:pt x="22" y="0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1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90" name="Freeform 59"/>
              <p:cNvSpPr/>
              <p:nvPr/>
            </p:nvSpPr>
            <p:spPr bwMode="auto">
              <a:xfrm>
                <a:off x="4701" y="4202"/>
                <a:ext cx="17" cy="17"/>
              </a:xfrm>
              <a:custGeom>
                <a:avLst/>
                <a:gdLst>
                  <a:gd name="T0" fmla="*/ 1 w 34"/>
                  <a:gd name="T1" fmla="*/ 1 h 33"/>
                  <a:gd name="T2" fmla="*/ 1 w 34"/>
                  <a:gd name="T3" fmla="*/ 1 h 33"/>
                  <a:gd name="T4" fmla="*/ 1 w 34"/>
                  <a:gd name="T5" fmla="*/ 1 h 33"/>
                  <a:gd name="T6" fmla="*/ 1 w 34"/>
                  <a:gd name="T7" fmla="*/ 1 h 33"/>
                  <a:gd name="T8" fmla="*/ 1 w 34"/>
                  <a:gd name="T9" fmla="*/ 1 h 33"/>
                  <a:gd name="T10" fmla="*/ 1 w 34"/>
                  <a:gd name="T11" fmla="*/ 1 h 33"/>
                  <a:gd name="T12" fmla="*/ 1 w 34"/>
                  <a:gd name="T13" fmla="*/ 1 h 33"/>
                  <a:gd name="T14" fmla="*/ 1 w 34"/>
                  <a:gd name="T15" fmla="*/ 1 h 33"/>
                  <a:gd name="T16" fmla="*/ 1 w 34"/>
                  <a:gd name="T17" fmla="*/ 1 h 33"/>
                  <a:gd name="T18" fmla="*/ 1 w 34"/>
                  <a:gd name="T19" fmla="*/ 0 h 33"/>
                  <a:gd name="T20" fmla="*/ 1 w 34"/>
                  <a:gd name="T21" fmla="*/ 1 h 33"/>
                  <a:gd name="T22" fmla="*/ 1 w 34"/>
                  <a:gd name="T23" fmla="*/ 1 h 33"/>
                  <a:gd name="T24" fmla="*/ 1 w 34"/>
                  <a:gd name="T25" fmla="*/ 1 h 33"/>
                  <a:gd name="T26" fmla="*/ 0 w 34"/>
                  <a:gd name="T27" fmla="*/ 1 h 33"/>
                  <a:gd name="T28" fmla="*/ 1 w 34"/>
                  <a:gd name="T29" fmla="*/ 1 h 33"/>
                  <a:gd name="T30" fmla="*/ 1 w 34"/>
                  <a:gd name="T31" fmla="*/ 1 h 33"/>
                  <a:gd name="T32" fmla="*/ 1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3"/>
                    </a:moveTo>
                    <a:lnTo>
                      <a:pt x="19" y="33"/>
                    </a:lnTo>
                    <a:lnTo>
                      <a:pt x="25" y="32"/>
                    </a:lnTo>
                    <a:lnTo>
                      <a:pt x="29" y="28"/>
                    </a:lnTo>
                    <a:lnTo>
                      <a:pt x="33" y="22"/>
                    </a:lnTo>
                    <a:lnTo>
                      <a:pt x="34" y="16"/>
                    </a:lnTo>
                    <a:lnTo>
                      <a:pt x="33" y="9"/>
                    </a:lnTo>
                    <a:lnTo>
                      <a:pt x="28" y="5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10" y="2"/>
                    </a:lnTo>
                    <a:lnTo>
                      <a:pt x="5" y="6"/>
                    </a:lnTo>
                    <a:lnTo>
                      <a:pt x="2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30"/>
                    </a:lnTo>
                    <a:lnTo>
                      <a:pt x="12" y="3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91" name="Freeform 60"/>
              <p:cNvSpPr/>
              <p:nvPr/>
            </p:nvSpPr>
            <p:spPr bwMode="auto">
              <a:xfrm>
                <a:off x="4742" y="4201"/>
                <a:ext cx="16" cy="17"/>
              </a:xfrm>
              <a:custGeom>
                <a:avLst/>
                <a:gdLst>
                  <a:gd name="T0" fmla="*/ 0 w 34"/>
                  <a:gd name="T1" fmla="*/ 1 h 33"/>
                  <a:gd name="T2" fmla="*/ 0 w 34"/>
                  <a:gd name="T3" fmla="*/ 1 h 33"/>
                  <a:gd name="T4" fmla="*/ 0 w 34"/>
                  <a:gd name="T5" fmla="*/ 1 h 33"/>
                  <a:gd name="T6" fmla="*/ 0 w 34"/>
                  <a:gd name="T7" fmla="*/ 1 h 33"/>
                  <a:gd name="T8" fmla="*/ 0 w 34"/>
                  <a:gd name="T9" fmla="*/ 1 h 33"/>
                  <a:gd name="T10" fmla="*/ 0 w 34"/>
                  <a:gd name="T11" fmla="*/ 1 h 33"/>
                  <a:gd name="T12" fmla="*/ 0 w 34"/>
                  <a:gd name="T13" fmla="*/ 1 h 33"/>
                  <a:gd name="T14" fmla="*/ 0 w 34"/>
                  <a:gd name="T15" fmla="*/ 1 h 33"/>
                  <a:gd name="T16" fmla="*/ 0 w 34"/>
                  <a:gd name="T17" fmla="*/ 1 h 33"/>
                  <a:gd name="T18" fmla="*/ 0 w 34"/>
                  <a:gd name="T19" fmla="*/ 0 h 33"/>
                  <a:gd name="T20" fmla="*/ 0 w 34"/>
                  <a:gd name="T21" fmla="*/ 1 h 33"/>
                  <a:gd name="T22" fmla="*/ 0 w 34"/>
                  <a:gd name="T23" fmla="*/ 1 h 33"/>
                  <a:gd name="T24" fmla="*/ 0 w 34"/>
                  <a:gd name="T25" fmla="*/ 1 h 33"/>
                  <a:gd name="T26" fmla="*/ 0 w 34"/>
                  <a:gd name="T27" fmla="*/ 1 h 33"/>
                  <a:gd name="T28" fmla="*/ 0 w 34"/>
                  <a:gd name="T29" fmla="*/ 1 h 33"/>
                  <a:gd name="T30" fmla="*/ 0 w 34"/>
                  <a:gd name="T31" fmla="*/ 1 h 33"/>
                  <a:gd name="T32" fmla="*/ 0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2"/>
                    </a:moveTo>
                    <a:lnTo>
                      <a:pt x="19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1" y="9"/>
                    </a:lnTo>
                    <a:lnTo>
                      <a:pt x="28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92" name="Freeform 61"/>
              <p:cNvSpPr/>
              <p:nvPr/>
            </p:nvSpPr>
            <p:spPr bwMode="auto">
              <a:xfrm>
                <a:off x="4782" y="4209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1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5" y="29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93" name="Freeform 62"/>
              <p:cNvSpPr/>
              <p:nvPr/>
            </p:nvSpPr>
            <p:spPr bwMode="auto">
              <a:xfrm>
                <a:off x="4820" y="4226"/>
                <a:ext cx="17" cy="17"/>
              </a:xfrm>
              <a:custGeom>
                <a:avLst/>
                <a:gdLst>
                  <a:gd name="T0" fmla="*/ 1 w 33"/>
                  <a:gd name="T1" fmla="*/ 1 h 34"/>
                  <a:gd name="T2" fmla="*/ 1 w 33"/>
                  <a:gd name="T3" fmla="*/ 1 h 34"/>
                  <a:gd name="T4" fmla="*/ 1 w 33"/>
                  <a:gd name="T5" fmla="*/ 1 h 34"/>
                  <a:gd name="T6" fmla="*/ 1 w 33"/>
                  <a:gd name="T7" fmla="*/ 1 h 34"/>
                  <a:gd name="T8" fmla="*/ 1 w 33"/>
                  <a:gd name="T9" fmla="*/ 1 h 34"/>
                  <a:gd name="T10" fmla="*/ 1 w 33"/>
                  <a:gd name="T11" fmla="*/ 1 h 34"/>
                  <a:gd name="T12" fmla="*/ 1 w 33"/>
                  <a:gd name="T13" fmla="*/ 1 h 34"/>
                  <a:gd name="T14" fmla="*/ 1 w 33"/>
                  <a:gd name="T15" fmla="*/ 1 h 34"/>
                  <a:gd name="T16" fmla="*/ 1 w 33"/>
                  <a:gd name="T17" fmla="*/ 1 h 34"/>
                  <a:gd name="T18" fmla="*/ 1 w 33"/>
                  <a:gd name="T19" fmla="*/ 0 h 34"/>
                  <a:gd name="T20" fmla="*/ 1 w 33"/>
                  <a:gd name="T21" fmla="*/ 1 h 34"/>
                  <a:gd name="T22" fmla="*/ 1 w 33"/>
                  <a:gd name="T23" fmla="*/ 1 h 34"/>
                  <a:gd name="T24" fmla="*/ 1 w 33"/>
                  <a:gd name="T25" fmla="*/ 1 h 34"/>
                  <a:gd name="T26" fmla="*/ 0 w 33"/>
                  <a:gd name="T27" fmla="*/ 1 h 34"/>
                  <a:gd name="T28" fmla="*/ 1 w 33"/>
                  <a:gd name="T29" fmla="*/ 1 h 34"/>
                  <a:gd name="T30" fmla="*/ 1 w 33"/>
                  <a:gd name="T31" fmla="*/ 1 h 34"/>
                  <a:gd name="T32" fmla="*/ 1 w 33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4">
                    <a:moveTo>
                      <a:pt x="11" y="34"/>
                    </a:moveTo>
                    <a:lnTo>
                      <a:pt x="18" y="34"/>
                    </a:lnTo>
                    <a:lnTo>
                      <a:pt x="24" y="33"/>
                    </a:lnTo>
                    <a:lnTo>
                      <a:pt x="30" y="28"/>
                    </a:lnTo>
                    <a:lnTo>
                      <a:pt x="33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7" y="5"/>
                    </a:lnTo>
                    <a:lnTo>
                      <a:pt x="22" y="1"/>
                    </a:lnTo>
                    <a:lnTo>
                      <a:pt x="16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1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5" y="30"/>
                    </a:lnTo>
                    <a:lnTo>
                      <a:pt x="11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94" name="Freeform 63"/>
              <p:cNvSpPr/>
              <p:nvPr/>
            </p:nvSpPr>
            <p:spPr bwMode="auto">
              <a:xfrm>
                <a:off x="4853" y="4250"/>
                <a:ext cx="16" cy="16"/>
              </a:xfrm>
              <a:custGeom>
                <a:avLst/>
                <a:gdLst>
                  <a:gd name="T0" fmla="*/ 0 w 33"/>
                  <a:gd name="T1" fmla="*/ 0 h 33"/>
                  <a:gd name="T2" fmla="*/ 0 w 33"/>
                  <a:gd name="T3" fmla="*/ 0 h 33"/>
                  <a:gd name="T4" fmla="*/ 0 w 33"/>
                  <a:gd name="T5" fmla="*/ 0 h 33"/>
                  <a:gd name="T6" fmla="*/ 0 w 33"/>
                  <a:gd name="T7" fmla="*/ 0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0 h 33"/>
                  <a:gd name="T14" fmla="*/ 0 w 33"/>
                  <a:gd name="T15" fmla="*/ 0 h 33"/>
                  <a:gd name="T16" fmla="*/ 0 w 33"/>
                  <a:gd name="T17" fmla="*/ 0 h 33"/>
                  <a:gd name="T18" fmla="*/ 0 w 33"/>
                  <a:gd name="T19" fmla="*/ 0 h 33"/>
                  <a:gd name="T20" fmla="*/ 0 w 33"/>
                  <a:gd name="T21" fmla="*/ 0 h 33"/>
                  <a:gd name="T22" fmla="*/ 0 w 33"/>
                  <a:gd name="T23" fmla="*/ 0 h 33"/>
                  <a:gd name="T24" fmla="*/ 0 w 33"/>
                  <a:gd name="T25" fmla="*/ 0 h 33"/>
                  <a:gd name="T26" fmla="*/ 0 w 33"/>
                  <a:gd name="T27" fmla="*/ 0 h 33"/>
                  <a:gd name="T28" fmla="*/ 0 w 33"/>
                  <a:gd name="T29" fmla="*/ 0 h 33"/>
                  <a:gd name="T30" fmla="*/ 0 w 33"/>
                  <a:gd name="T31" fmla="*/ 0 h 33"/>
                  <a:gd name="T32" fmla="*/ 0 w 33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2" y="32"/>
                    </a:moveTo>
                    <a:lnTo>
                      <a:pt x="18" y="33"/>
                    </a:lnTo>
                    <a:lnTo>
                      <a:pt x="25" y="32"/>
                    </a:lnTo>
                    <a:lnTo>
                      <a:pt x="29" y="27"/>
                    </a:lnTo>
                    <a:lnTo>
                      <a:pt x="33" y="21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1" y="1"/>
                    </a:lnTo>
                    <a:lnTo>
                      <a:pt x="15" y="0"/>
                    </a:lnTo>
                    <a:lnTo>
                      <a:pt x="8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95" name="Freeform 64"/>
              <p:cNvSpPr/>
              <p:nvPr/>
            </p:nvSpPr>
            <p:spPr bwMode="auto">
              <a:xfrm>
                <a:off x="4680" y="4230"/>
                <a:ext cx="188" cy="72"/>
              </a:xfrm>
              <a:custGeom>
                <a:avLst/>
                <a:gdLst>
                  <a:gd name="T0" fmla="*/ 1 w 376"/>
                  <a:gd name="T1" fmla="*/ 1 h 144"/>
                  <a:gd name="T2" fmla="*/ 1 w 376"/>
                  <a:gd name="T3" fmla="*/ 1 h 144"/>
                  <a:gd name="T4" fmla="*/ 1 w 376"/>
                  <a:gd name="T5" fmla="*/ 1 h 144"/>
                  <a:gd name="T6" fmla="*/ 1 w 376"/>
                  <a:gd name="T7" fmla="*/ 1 h 144"/>
                  <a:gd name="T8" fmla="*/ 1 w 376"/>
                  <a:gd name="T9" fmla="*/ 1 h 144"/>
                  <a:gd name="T10" fmla="*/ 1 w 376"/>
                  <a:gd name="T11" fmla="*/ 1 h 144"/>
                  <a:gd name="T12" fmla="*/ 1 w 376"/>
                  <a:gd name="T13" fmla="*/ 1 h 144"/>
                  <a:gd name="T14" fmla="*/ 1 w 376"/>
                  <a:gd name="T15" fmla="*/ 1 h 144"/>
                  <a:gd name="T16" fmla="*/ 1 w 376"/>
                  <a:gd name="T17" fmla="*/ 1 h 144"/>
                  <a:gd name="T18" fmla="*/ 1 w 376"/>
                  <a:gd name="T19" fmla="*/ 1 h 144"/>
                  <a:gd name="T20" fmla="*/ 1 w 376"/>
                  <a:gd name="T21" fmla="*/ 1 h 144"/>
                  <a:gd name="T22" fmla="*/ 1 w 376"/>
                  <a:gd name="T23" fmla="*/ 1 h 144"/>
                  <a:gd name="T24" fmla="*/ 1 w 376"/>
                  <a:gd name="T25" fmla="*/ 1 h 144"/>
                  <a:gd name="T26" fmla="*/ 1 w 376"/>
                  <a:gd name="T27" fmla="*/ 1 h 144"/>
                  <a:gd name="T28" fmla="*/ 1 w 376"/>
                  <a:gd name="T29" fmla="*/ 1 h 144"/>
                  <a:gd name="T30" fmla="*/ 1 w 376"/>
                  <a:gd name="T31" fmla="*/ 1 h 144"/>
                  <a:gd name="T32" fmla="*/ 1 w 376"/>
                  <a:gd name="T33" fmla="*/ 1 h 144"/>
                  <a:gd name="T34" fmla="*/ 1 w 376"/>
                  <a:gd name="T35" fmla="*/ 1 h 144"/>
                  <a:gd name="T36" fmla="*/ 1 w 376"/>
                  <a:gd name="T37" fmla="*/ 1 h 144"/>
                  <a:gd name="T38" fmla="*/ 1 w 376"/>
                  <a:gd name="T39" fmla="*/ 0 h 144"/>
                  <a:gd name="T40" fmla="*/ 1 w 376"/>
                  <a:gd name="T41" fmla="*/ 1 h 144"/>
                  <a:gd name="T42" fmla="*/ 1 w 376"/>
                  <a:gd name="T43" fmla="*/ 1 h 144"/>
                  <a:gd name="T44" fmla="*/ 1 w 376"/>
                  <a:gd name="T45" fmla="*/ 1 h 144"/>
                  <a:gd name="T46" fmla="*/ 1 w 376"/>
                  <a:gd name="T47" fmla="*/ 1 h 144"/>
                  <a:gd name="T48" fmla="*/ 0 w 376"/>
                  <a:gd name="T49" fmla="*/ 1 h 144"/>
                  <a:gd name="T50" fmla="*/ 1 w 376"/>
                  <a:gd name="T51" fmla="*/ 1 h 144"/>
                  <a:gd name="T52" fmla="*/ 1 w 376"/>
                  <a:gd name="T53" fmla="*/ 1 h 144"/>
                  <a:gd name="T54" fmla="*/ 1 w 376"/>
                  <a:gd name="T55" fmla="*/ 1 h 144"/>
                  <a:gd name="T56" fmla="*/ 1 w 376"/>
                  <a:gd name="T57" fmla="*/ 1 h 144"/>
                  <a:gd name="T58" fmla="*/ 1 w 376"/>
                  <a:gd name="T59" fmla="*/ 1 h 144"/>
                  <a:gd name="T60" fmla="*/ 1 w 376"/>
                  <a:gd name="T61" fmla="*/ 1 h 144"/>
                  <a:gd name="T62" fmla="*/ 1 w 376"/>
                  <a:gd name="T63" fmla="*/ 1 h 144"/>
                  <a:gd name="T64" fmla="*/ 1 w 376"/>
                  <a:gd name="T65" fmla="*/ 1 h 144"/>
                  <a:gd name="T66" fmla="*/ 1 w 376"/>
                  <a:gd name="T67" fmla="*/ 1 h 144"/>
                  <a:gd name="T68" fmla="*/ 1 w 376"/>
                  <a:gd name="T69" fmla="*/ 1 h 144"/>
                  <a:gd name="T70" fmla="*/ 1 w 376"/>
                  <a:gd name="T71" fmla="*/ 1 h 144"/>
                  <a:gd name="T72" fmla="*/ 1 w 376"/>
                  <a:gd name="T73" fmla="*/ 1 h 144"/>
                  <a:gd name="T74" fmla="*/ 1 w 376"/>
                  <a:gd name="T75" fmla="*/ 1 h 144"/>
                  <a:gd name="T76" fmla="*/ 1 w 376"/>
                  <a:gd name="T77" fmla="*/ 1 h 144"/>
                  <a:gd name="T78" fmla="*/ 1 w 376"/>
                  <a:gd name="T79" fmla="*/ 1 h 144"/>
                  <a:gd name="T80" fmla="*/ 1 w 376"/>
                  <a:gd name="T81" fmla="*/ 1 h 144"/>
                  <a:gd name="T82" fmla="*/ 1 w 376"/>
                  <a:gd name="T83" fmla="*/ 1 h 144"/>
                  <a:gd name="T84" fmla="*/ 1 w 376"/>
                  <a:gd name="T85" fmla="*/ 1 h 144"/>
                  <a:gd name="T86" fmla="*/ 1 w 376"/>
                  <a:gd name="T87" fmla="*/ 1 h 144"/>
                  <a:gd name="T88" fmla="*/ 1 w 376"/>
                  <a:gd name="T89" fmla="*/ 1 h 144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376" h="144">
                    <a:moveTo>
                      <a:pt x="340" y="144"/>
                    </a:moveTo>
                    <a:lnTo>
                      <a:pt x="344" y="141"/>
                    </a:lnTo>
                    <a:lnTo>
                      <a:pt x="349" y="137"/>
                    </a:lnTo>
                    <a:lnTo>
                      <a:pt x="353" y="134"/>
                    </a:lnTo>
                    <a:lnTo>
                      <a:pt x="358" y="130"/>
                    </a:lnTo>
                    <a:lnTo>
                      <a:pt x="363" y="127"/>
                    </a:lnTo>
                    <a:lnTo>
                      <a:pt x="367" y="122"/>
                    </a:lnTo>
                    <a:lnTo>
                      <a:pt x="372" y="119"/>
                    </a:lnTo>
                    <a:lnTo>
                      <a:pt x="376" y="114"/>
                    </a:lnTo>
                    <a:lnTo>
                      <a:pt x="358" y="95"/>
                    </a:lnTo>
                    <a:lnTo>
                      <a:pt x="337" y="76"/>
                    </a:lnTo>
                    <a:lnTo>
                      <a:pt x="314" y="60"/>
                    </a:lnTo>
                    <a:lnTo>
                      <a:pt x="291" y="46"/>
                    </a:lnTo>
                    <a:lnTo>
                      <a:pt x="266" y="34"/>
                    </a:lnTo>
                    <a:lnTo>
                      <a:pt x="239" y="23"/>
                    </a:lnTo>
                    <a:lnTo>
                      <a:pt x="213" y="15"/>
                    </a:lnTo>
                    <a:lnTo>
                      <a:pt x="186" y="9"/>
                    </a:lnTo>
                    <a:lnTo>
                      <a:pt x="160" y="5"/>
                    </a:lnTo>
                    <a:lnTo>
                      <a:pt x="133" y="1"/>
                    </a:lnTo>
                    <a:lnTo>
                      <a:pt x="108" y="0"/>
                    </a:lnTo>
                    <a:lnTo>
                      <a:pt x="83" y="1"/>
                    </a:lnTo>
                    <a:lnTo>
                      <a:pt x="60" y="4"/>
                    </a:lnTo>
                    <a:lnTo>
                      <a:pt x="38" y="7"/>
                    </a:lnTo>
                    <a:lnTo>
                      <a:pt x="17" y="13"/>
                    </a:lnTo>
                    <a:lnTo>
                      <a:pt x="0" y="20"/>
                    </a:lnTo>
                    <a:lnTo>
                      <a:pt x="4" y="32"/>
                    </a:lnTo>
                    <a:lnTo>
                      <a:pt x="9" y="45"/>
                    </a:lnTo>
                    <a:lnTo>
                      <a:pt x="15" y="58"/>
                    </a:lnTo>
                    <a:lnTo>
                      <a:pt x="21" y="69"/>
                    </a:lnTo>
                    <a:lnTo>
                      <a:pt x="40" y="60"/>
                    </a:lnTo>
                    <a:lnTo>
                      <a:pt x="61" y="54"/>
                    </a:lnTo>
                    <a:lnTo>
                      <a:pt x="83" y="50"/>
                    </a:lnTo>
                    <a:lnTo>
                      <a:pt x="106" y="47"/>
                    </a:lnTo>
                    <a:lnTo>
                      <a:pt x="128" y="47"/>
                    </a:lnTo>
                    <a:lnTo>
                      <a:pt x="151" y="49"/>
                    </a:lnTo>
                    <a:lnTo>
                      <a:pt x="174" y="52"/>
                    </a:lnTo>
                    <a:lnTo>
                      <a:pt x="197" y="58"/>
                    </a:lnTo>
                    <a:lnTo>
                      <a:pt x="219" y="65"/>
                    </a:lnTo>
                    <a:lnTo>
                      <a:pt x="241" y="73"/>
                    </a:lnTo>
                    <a:lnTo>
                      <a:pt x="261" y="82"/>
                    </a:lnTo>
                    <a:lnTo>
                      <a:pt x="280" y="92"/>
                    </a:lnTo>
                    <a:lnTo>
                      <a:pt x="298" y="104"/>
                    </a:lnTo>
                    <a:lnTo>
                      <a:pt x="314" y="117"/>
                    </a:lnTo>
                    <a:lnTo>
                      <a:pt x="328" y="130"/>
                    </a:lnTo>
                    <a:lnTo>
                      <a:pt x="340" y="144"/>
                    </a:lnTo>
                    <a:close/>
                  </a:path>
                </a:pathLst>
              </a:custGeom>
              <a:solidFill>
                <a:srgbClr val="D100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96" name="Freeform 65"/>
              <p:cNvSpPr/>
              <p:nvPr/>
            </p:nvSpPr>
            <p:spPr bwMode="auto">
              <a:xfrm>
                <a:off x="3482" y="4271"/>
                <a:ext cx="1433" cy="69"/>
              </a:xfrm>
              <a:custGeom>
                <a:avLst/>
                <a:gdLst>
                  <a:gd name="T0" fmla="*/ 0 w 2868"/>
                  <a:gd name="T1" fmla="*/ 1 h 137"/>
                  <a:gd name="T2" fmla="*/ 0 w 2868"/>
                  <a:gd name="T3" fmla="*/ 0 h 137"/>
                  <a:gd name="T4" fmla="*/ 0 w 2868"/>
                  <a:gd name="T5" fmla="*/ 0 h 137"/>
                  <a:gd name="T6" fmla="*/ 0 w 2868"/>
                  <a:gd name="T7" fmla="*/ 1 h 137"/>
                  <a:gd name="T8" fmla="*/ 0 w 2868"/>
                  <a:gd name="T9" fmla="*/ 1 h 1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868" h="137">
                    <a:moveTo>
                      <a:pt x="2868" y="134"/>
                    </a:moveTo>
                    <a:lnTo>
                      <a:pt x="2868" y="0"/>
                    </a:lnTo>
                    <a:lnTo>
                      <a:pt x="0" y="0"/>
                    </a:lnTo>
                    <a:lnTo>
                      <a:pt x="7" y="137"/>
                    </a:lnTo>
                    <a:lnTo>
                      <a:pt x="2868" y="134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97" name="Freeform 66"/>
              <p:cNvSpPr/>
              <p:nvPr/>
            </p:nvSpPr>
            <p:spPr bwMode="auto">
              <a:xfrm>
                <a:off x="3452" y="4178"/>
                <a:ext cx="202" cy="140"/>
              </a:xfrm>
              <a:custGeom>
                <a:avLst/>
                <a:gdLst>
                  <a:gd name="T0" fmla="*/ 1 w 404"/>
                  <a:gd name="T1" fmla="*/ 0 h 281"/>
                  <a:gd name="T2" fmla="*/ 1 w 404"/>
                  <a:gd name="T3" fmla="*/ 0 h 281"/>
                  <a:gd name="T4" fmla="*/ 1 w 404"/>
                  <a:gd name="T5" fmla="*/ 0 h 281"/>
                  <a:gd name="T6" fmla="*/ 1 w 404"/>
                  <a:gd name="T7" fmla="*/ 0 h 281"/>
                  <a:gd name="T8" fmla="*/ 1 w 404"/>
                  <a:gd name="T9" fmla="*/ 0 h 281"/>
                  <a:gd name="T10" fmla="*/ 1 w 404"/>
                  <a:gd name="T11" fmla="*/ 0 h 281"/>
                  <a:gd name="T12" fmla="*/ 1 w 404"/>
                  <a:gd name="T13" fmla="*/ 0 h 281"/>
                  <a:gd name="T14" fmla="*/ 1 w 404"/>
                  <a:gd name="T15" fmla="*/ 0 h 281"/>
                  <a:gd name="T16" fmla="*/ 1 w 404"/>
                  <a:gd name="T17" fmla="*/ 0 h 281"/>
                  <a:gd name="T18" fmla="*/ 1 w 404"/>
                  <a:gd name="T19" fmla="*/ 0 h 281"/>
                  <a:gd name="T20" fmla="*/ 1 w 404"/>
                  <a:gd name="T21" fmla="*/ 0 h 281"/>
                  <a:gd name="T22" fmla="*/ 1 w 404"/>
                  <a:gd name="T23" fmla="*/ 0 h 281"/>
                  <a:gd name="T24" fmla="*/ 1 w 404"/>
                  <a:gd name="T25" fmla="*/ 0 h 281"/>
                  <a:gd name="T26" fmla="*/ 1 w 404"/>
                  <a:gd name="T27" fmla="*/ 0 h 281"/>
                  <a:gd name="T28" fmla="*/ 1 w 404"/>
                  <a:gd name="T29" fmla="*/ 0 h 281"/>
                  <a:gd name="T30" fmla="*/ 1 w 404"/>
                  <a:gd name="T31" fmla="*/ 0 h 281"/>
                  <a:gd name="T32" fmla="*/ 1 w 404"/>
                  <a:gd name="T33" fmla="*/ 0 h 281"/>
                  <a:gd name="T34" fmla="*/ 1 w 404"/>
                  <a:gd name="T35" fmla="*/ 0 h 281"/>
                  <a:gd name="T36" fmla="*/ 1 w 404"/>
                  <a:gd name="T37" fmla="*/ 0 h 281"/>
                  <a:gd name="T38" fmla="*/ 1 w 404"/>
                  <a:gd name="T39" fmla="*/ 0 h 281"/>
                  <a:gd name="T40" fmla="*/ 1 w 404"/>
                  <a:gd name="T41" fmla="*/ 0 h 281"/>
                  <a:gd name="T42" fmla="*/ 1 w 404"/>
                  <a:gd name="T43" fmla="*/ 0 h 281"/>
                  <a:gd name="T44" fmla="*/ 1 w 404"/>
                  <a:gd name="T45" fmla="*/ 0 h 281"/>
                  <a:gd name="T46" fmla="*/ 1 w 404"/>
                  <a:gd name="T47" fmla="*/ 0 h 281"/>
                  <a:gd name="T48" fmla="*/ 1 w 404"/>
                  <a:gd name="T49" fmla="*/ 0 h 281"/>
                  <a:gd name="T50" fmla="*/ 1 w 404"/>
                  <a:gd name="T51" fmla="*/ 0 h 281"/>
                  <a:gd name="T52" fmla="*/ 1 w 404"/>
                  <a:gd name="T53" fmla="*/ 0 h 281"/>
                  <a:gd name="T54" fmla="*/ 1 w 404"/>
                  <a:gd name="T55" fmla="*/ 0 h 281"/>
                  <a:gd name="T56" fmla="*/ 1 w 404"/>
                  <a:gd name="T57" fmla="*/ 0 h 281"/>
                  <a:gd name="T58" fmla="*/ 1 w 404"/>
                  <a:gd name="T59" fmla="*/ 0 h 281"/>
                  <a:gd name="T60" fmla="*/ 1 w 404"/>
                  <a:gd name="T61" fmla="*/ 0 h 281"/>
                  <a:gd name="T62" fmla="*/ 1 w 404"/>
                  <a:gd name="T63" fmla="*/ 0 h 281"/>
                  <a:gd name="T64" fmla="*/ 1 w 404"/>
                  <a:gd name="T65" fmla="*/ 0 h 281"/>
                  <a:gd name="T66" fmla="*/ 1 w 404"/>
                  <a:gd name="T67" fmla="*/ 0 h 281"/>
                  <a:gd name="T68" fmla="*/ 1 w 404"/>
                  <a:gd name="T69" fmla="*/ 0 h 281"/>
                  <a:gd name="T70" fmla="*/ 1 w 404"/>
                  <a:gd name="T71" fmla="*/ 0 h 281"/>
                  <a:gd name="T72" fmla="*/ 1 w 404"/>
                  <a:gd name="T73" fmla="*/ 0 h 281"/>
                  <a:gd name="T74" fmla="*/ 1 w 404"/>
                  <a:gd name="T75" fmla="*/ 0 h 281"/>
                  <a:gd name="T76" fmla="*/ 1 w 404"/>
                  <a:gd name="T77" fmla="*/ 0 h 281"/>
                  <a:gd name="T78" fmla="*/ 1 w 404"/>
                  <a:gd name="T79" fmla="*/ 0 h 281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4" h="281">
                    <a:moveTo>
                      <a:pt x="339" y="270"/>
                    </a:moveTo>
                    <a:lnTo>
                      <a:pt x="323" y="270"/>
                    </a:lnTo>
                    <a:lnTo>
                      <a:pt x="306" y="271"/>
                    </a:lnTo>
                    <a:lnTo>
                      <a:pt x="290" y="271"/>
                    </a:lnTo>
                    <a:lnTo>
                      <a:pt x="274" y="271"/>
                    </a:lnTo>
                    <a:lnTo>
                      <a:pt x="258" y="273"/>
                    </a:lnTo>
                    <a:lnTo>
                      <a:pt x="241" y="273"/>
                    </a:lnTo>
                    <a:lnTo>
                      <a:pt x="225" y="274"/>
                    </a:lnTo>
                    <a:lnTo>
                      <a:pt x="209" y="274"/>
                    </a:lnTo>
                    <a:lnTo>
                      <a:pt x="194" y="275"/>
                    </a:lnTo>
                    <a:lnTo>
                      <a:pt x="178" y="276"/>
                    </a:lnTo>
                    <a:lnTo>
                      <a:pt x="163" y="276"/>
                    </a:lnTo>
                    <a:lnTo>
                      <a:pt x="148" y="277"/>
                    </a:lnTo>
                    <a:lnTo>
                      <a:pt x="133" y="278"/>
                    </a:lnTo>
                    <a:lnTo>
                      <a:pt x="118" y="279"/>
                    </a:lnTo>
                    <a:lnTo>
                      <a:pt x="103" y="279"/>
                    </a:lnTo>
                    <a:lnTo>
                      <a:pt x="89" y="281"/>
                    </a:lnTo>
                    <a:lnTo>
                      <a:pt x="86" y="258"/>
                    </a:lnTo>
                    <a:lnTo>
                      <a:pt x="80" y="233"/>
                    </a:lnTo>
                    <a:lnTo>
                      <a:pt x="72" y="209"/>
                    </a:lnTo>
                    <a:lnTo>
                      <a:pt x="62" y="185"/>
                    </a:lnTo>
                    <a:lnTo>
                      <a:pt x="49" y="163"/>
                    </a:lnTo>
                    <a:lnTo>
                      <a:pt x="34" y="142"/>
                    </a:lnTo>
                    <a:lnTo>
                      <a:pt x="18" y="125"/>
                    </a:lnTo>
                    <a:lnTo>
                      <a:pt x="0" y="112"/>
                    </a:lnTo>
                    <a:lnTo>
                      <a:pt x="20" y="118"/>
                    </a:lnTo>
                    <a:lnTo>
                      <a:pt x="40" y="127"/>
                    </a:lnTo>
                    <a:lnTo>
                      <a:pt x="57" y="139"/>
                    </a:lnTo>
                    <a:lnTo>
                      <a:pt x="73" y="155"/>
                    </a:lnTo>
                    <a:lnTo>
                      <a:pt x="89" y="173"/>
                    </a:lnTo>
                    <a:lnTo>
                      <a:pt x="103" y="196"/>
                    </a:lnTo>
                    <a:lnTo>
                      <a:pt x="118" y="223"/>
                    </a:lnTo>
                    <a:lnTo>
                      <a:pt x="133" y="254"/>
                    </a:lnTo>
                    <a:lnTo>
                      <a:pt x="140" y="223"/>
                    </a:lnTo>
                    <a:lnTo>
                      <a:pt x="142" y="188"/>
                    </a:lnTo>
                    <a:lnTo>
                      <a:pt x="142" y="153"/>
                    </a:lnTo>
                    <a:lnTo>
                      <a:pt x="139" y="116"/>
                    </a:lnTo>
                    <a:lnTo>
                      <a:pt x="133" y="81"/>
                    </a:lnTo>
                    <a:lnTo>
                      <a:pt x="125" y="50"/>
                    </a:lnTo>
                    <a:lnTo>
                      <a:pt x="115" y="23"/>
                    </a:lnTo>
                    <a:lnTo>
                      <a:pt x="102" y="5"/>
                    </a:lnTo>
                    <a:lnTo>
                      <a:pt x="121" y="18"/>
                    </a:lnTo>
                    <a:lnTo>
                      <a:pt x="140" y="34"/>
                    </a:lnTo>
                    <a:lnTo>
                      <a:pt x="157" y="53"/>
                    </a:lnTo>
                    <a:lnTo>
                      <a:pt x="174" y="78"/>
                    </a:lnTo>
                    <a:lnTo>
                      <a:pt x="188" y="106"/>
                    </a:lnTo>
                    <a:lnTo>
                      <a:pt x="201" y="141"/>
                    </a:lnTo>
                    <a:lnTo>
                      <a:pt x="212" y="183"/>
                    </a:lnTo>
                    <a:lnTo>
                      <a:pt x="218" y="231"/>
                    </a:lnTo>
                    <a:lnTo>
                      <a:pt x="229" y="208"/>
                    </a:lnTo>
                    <a:lnTo>
                      <a:pt x="237" y="183"/>
                    </a:lnTo>
                    <a:lnTo>
                      <a:pt x="243" y="154"/>
                    </a:lnTo>
                    <a:lnTo>
                      <a:pt x="245" y="124"/>
                    </a:lnTo>
                    <a:lnTo>
                      <a:pt x="245" y="93"/>
                    </a:lnTo>
                    <a:lnTo>
                      <a:pt x="241" y="62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0" y="30"/>
                    </a:lnTo>
                    <a:lnTo>
                      <a:pt x="255" y="57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8" y="128"/>
                    </a:lnTo>
                    <a:lnTo>
                      <a:pt x="294" y="151"/>
                    </a:lnTo>
                    <a:lnTo>
                      <a:pt x="298" y="173"/>
                    </a:lnTo>
                    <a:lnTo>
                      <a:pt x="299" y="195"/>
                    </a:lnTo>
                    <a:lnTo>
                      <a:pt x="312" y="173"/>
                    </a:lnTo>
                    <a:lnTo>
                      <a:pt x="326" y="148"/>
                    </a:lnTo>
                    <a:lnTo>
                      <a:pt x="340" y="121"/>
                    </a:lnTo>
                    <a:lnTo>
                      <a:pt x="354" y="94"/>
                    </a:lnTo>
                    <a:lnTo>
                      <a:pt x="366" y="67"/>
                    </a:lnTo>
                    <a:lnTo>
                      <a:pt x="375" y="42"/>
                    </a:lnTo>
                    <a:lnTo>
                      <a:pt x="382" y="20"/>
                    </a:lnTo>
                    <a:lnTo>
                      <a:pt x="384" y="3"/>
                    </a:lnTo>
                    <a:lnTo>
                      <a:pt x="392" y="27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4" y="112"/>
                    </a:lnTo>
                    <a:lnTo>
                      <a:pt x="398" y="146"/>
                    </a:lnTo>
                    <a:lnTo>
                      <a:pt x="388" y="184"/>
                    </a:lnTo>
                    <a:lnTo>
                      <a:pt x="368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98" name="Freeform 67"/>
              <p:cNvSpPr/>
              <p:nvPr/>
            </p:nvSpPr>
            <p:spPr bwMode="auto">
              <a:xfrm>
                <a:off x="4880" y="4200"/>
                <a:ext cx="51" cy="71"/>
              </a:xfrm>
              <a:custGeom>
                <a:avLst/>
                <a:gdLst>
                  <a:gd name="T0" fmla="*/ 1 w 102"/>
                  <a:gd name="T1" fmla="*/ 1 h 142"/>
                  <a:gd name="T2" fmla="*/ 0 w 102"/>
                  <a:gd name="T3" fmla="*/ 1 h 142"/>
                  <a:gd name="T4" fmla="*/ 1 w 102"/>
                  <a:gd name="T5" fmla="*/ 1 h 142"/>
                  <a:gd name="T6" fmla="*/ 1 w 102"/>
                  <a:gd name="T7" fmla="*/ 1 h 142"/>
                  <a:gd name="T8" fmla="*/ 1 w 102"/>
                  <a:gd name="T9" fmla="*/ 1 h 142"/>
                  <a:gd name="T10" fmla="*/ 1 w 102"/>
                  <a:gd name="T11" fmla="*/ 1 h 142"/>
                  <a:gd name="T12" fmla="*/ 1 w 102"/>
                  <a:gd name="T13" fmla="*/ 1 h 142"/>
                  <a:gd name="T14" fmla="*/ 1 w 102"/>
                  <a:gd name="T15" fmla="*/ 1 h 142"/>
                  <a:gd name="T16" fmla="*/ 1 w 102"/>
                  <a:gd name="T17" fmla="*/ 1 h 142"/>
                  <a:gd name="T18" fmla="*/ 1 w 102"/>
                  <a:gd name="T19" fmla="*/ 0 h 142"/>
                  <a:gd name="T20" fmla="*/ 1 w 102"/>
                  <a:gd name="T21" fmla="*/ 1 h 142"/>
                  <a:gd name="T22" fmla="*/ 1 w 102"/>
                  <a:gd name="T23" fmla="*/ 1 h 142"/>
                  <a:gd name="T24" fmla="*/ 1 w 102"/>
                  <a:gd name="T25" fmla="*/ 1 h 142"/>
                  <a:gd name="T26" fmla="*/ 1 w 102"/>
                  <a:gd name="T27" fmla="*/ 1 h 14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2" h="142">
                    <a:moveTo>
                      <a:pt x="71" y="142"/>
                    </a:moveTo>
                    <a:lnTo>
                      <a:pt x="0" y="142"/>
                    </a:lnTo>
                    <a:lnTo>
                      <a:pt x="6" y="123"/>
                    </a:lnTo>
                    <a:lnTo>
                      <a:pt x="16" y="102"/>
                    </a:lnTo>
                    <a:lnTo>
                      <a:pt x="27" y="82"/>
                    </a:lnTo>
                    <a:lnTo>
                      <a:pt x="41" y="61"/>
                    </a:lnTo>
                    <a:lnTo>
                      <a:pt x="56" y="43"/>
                    </a:lnTo>
                    <a:lnTo>
                      <a:pt x="71" y="26"/>
                    </a:lnTo>
                    <a:lnTo>
                      <a:pt x="87" y="12"/>
                    </a:lnTo>
                    <a:lnTo>
                      <a:pt x="102" y="0"/>
                    </a:lnTo>
                    <a:lnTo>
                      <a:pt x="84" y="41"/>
                    </a:lnTo>
                    <a:lnTo>
                      <a:pt x="74" y="78"/>
                    </a:lnTo>
                    <a:lnTo>
                      <a:pt x="71" y="112"/>
                    </a:lnTo>
                    <a:lnTo>
                      <a:pt x="71" y="14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99" name="Freeform 68"/>
              <p:cNvSpPr/>
              <p:nvPr/>
            </p:nvSpPr>
            <p:spPr bwMode="auto">
              <a:xfrm>
                <a:off x="3666" y="4127"/>
                <a:ext cx="558" cy="206"/>
              </a:xfrm>
              <a:custGeom>
                <a:avLst/>
                <a:gdLst>
                  <a:gd name="T0" fmla="*/ 0 w 1117"/>
                  <a:gd name="T1" fmla="*/ 1 h 412"/>
                  <a:gd name="T2" fmla="*/ 0 w 1117"/>
                  <a:gd name="T3" fmla="*/ 1 h 412"/>
                  <a:gd name="T4" fmla="*/ 0 w 1117"/>
                  <a:gd name="T5" fmla="*/ 1 h 412"/>
                  <a:gd name="T6" fmla="*/ 0 w 1117"/>
                  <a:gd name="T7" fmla="*/ 1 h 412"/>
                  <a:gd name="T8" fmla="*/ 0 w 1117"/>
                  <a:gd name="T9" fmla="*/ 1 h 412"/>
                  <a:gd name="T10" fmla="*/ 0 w 1117"/>
                  <a:gd name="T11" fmla="*/ 1 h 412"/>
                  <a:gd name="T12" fmla="*/ 0 w 1117"/>
                  <a:gd name="T13" fmla="*/ 1 h 412"/>
                  <a:gd name="T14" fmla="*/ 0 w 1117"/>
                  <a:gd name="T15" fmla="*/ 1 h 412"/>
                  <a:gd name="T16" fmla="*/ 0 w 1117"/>
                  <a:gd name="T17" fmla="*/ 1 h 412"/>
                  <a:gd name="T18" fmla="*/ 0 w 1117"/>
                  <a:gd name="T19" fmla="*/ 1 h 412"/>
                  <a:gd name="T20" fmla="*/ 0 w 1117"/>
                  <a:gd name="T21" fmla="*/ 1 h 412"/>
                  <a:gd name="T22" fmla="*/ 0 w 1117"/>
                  <a:gd name="T23" fmla="*/ 1 h 412"/>
                  <a:gd name="T24" fmla="*/ 0 w 1117"/>
                  <a:gd name="T25" fmla="*/ 1 h 412"/>
                  <a:gd name="T26" fmla="*/ 0 w 1117"/>
                  <a:gd name="T27" fmla="*/ 1 h 412"/>
                  <a:gd name="T28" fmla="*/ 0 w 1117"/>
                  <a:gd name="T29" fmla="*/ 1 h 412"/>
                  <a:gd name="T30" fmla="*/ 0 w 1117"/>
                  <a:gd name="T31" fmla="*/ 1 h 412"/>
                  <a:gd name="T32" fmla="*/ 0 w 1117"/>
                  <a:gd name="T33" fmla="*/ 1 h 412"/>
                  <a:gd name="T34" fmla="*/ 0 w 1117"/>
                  <a:gd name="T35" fmla="*/ 1 h 412"/>
                  <a:gd name="T36" fmla="*/ 0 w 1117"/>
                  <a:gd name="T37" fmla="*/ 1 h 412"/>
                  <a:gd name="T38" fmla="*/ 0 w 1117"/>
                  <a:gd name="T39" fmla="*/ 1 h 412"/>
                  <a:gd name="T40" fmla="*/ 0 w 1117"/>
                  <a:gd name="T41" fmla="*/ 1 h 412"/>
                  <a:gd name="T42" fmla="*/ 0 w 1117"/>
                  <a:gd name="T43" fmla="*/ 1 h 412"/>
                  <a:gd name="T44" fmla="*/ 0 w 1117"/>
                  <a:gd name="T45" fmla="*/ 1 h 412"/>
                  <a:gd name="T46" fmla="*/ 0 w 1117"/>
                  <a:gd name="T47" fmla="*/ 1 h 412"/>
                  <a:gd name="T48" fmla="*/ 0 w 1117"/>
                  <a:gd name="T49" fmla="*/ 1 h 412"/>
                  <a:gd name="T50" fmla="*/ 0 w 1117"/>
                  <a:gd name="T51" fmla="*/ 1 h 412"/>
                  <a:gd name="T52" fmla="*/ 0 w 1117"/>
                  <a:gd name="T53" fmla="*/ 1 h 412"/>
                  <a:gd name="T54" fmla="*/ 0 w 1117"/>
                  <a:gd name="T55" fmla="*/ 1 h 412"/>
                  <a:gd name="T56" fmla="*/ 0 w 1117"/>
                  <a:gd name="T57" fmla="*/ 1 h 412"/>
                  <a:gd name="T58" fmla="*/ 0 w 1117"/>
                  <a:gd name="T59" fmla="*/ 1 h 412"/>
                  <a:gd name="T60" fmla="*/ 0 w 1117"/>
                  <a:gd name="T61" fmla="*/ 1 h 412"/>
                  <a:gd name="T62" fmla="*/ 0 w 1117"/>
                  <a:gd name="T63" fmla="*/ 1 h 412"/>
                  <a:gd name="T64" fmla="*/ 0 w 1117"/>
                  <a:gd name="T65" fmla="*/ 0 h 412"/>
                  <a:gd name="T66" fmla="*/ 0 w 1117"/>
                  <a:gd name="T67" fmla="*/ 1 h 412"/>
                  <a:gd name="T68" fmla="*/ 0 w 1117"/>
                  <a:gd name="T69" fmla="*/ 1 h 412"/>
                  <a:gd name="T70" fmla="*/ 0 w 1117"/>
                  <a:gd name="T71" fmla="*/ 1 h 412"/>
                  <a:gd name="T72" fmla="*/ 0 w 1117"/>
                  <a:gd name="T73" fmla="*/ 1 h 412"/>
                  <a:gd name="T74" fmla="*/ 0 w 1117"/>
                  <a:gd name="T75" fmla="*/ 1 h 412"/>
                  <a:gd name="T76" fmla="*/ 0 w 1117"/>
                  <a:gd name="T77" fmla="*/ 1 h 412"/>
                  <a:gd name="T78" fmla="*/ 0 w 1117"/>
                  <a:gd name="T79" fmla="*/ 1 h 412"/>
                  <a:gd name="T80" fmla="*/ 0 w 1117"/>
                  <a:gd name="T81" fmla="*/ 1 h 412"/>
                  <a:gd name="T82" fmla="*/ 0 w 1117"/>
                  <a:gd name="T83" fmla="*/ 1 h 412"/>
                  <a:gd name="T84" fmla="*/ 0 w 1117"/>
                  <a:gd name="T85" fmla="*/ 1 h 412"/>
                  <a:gd name="T86" fmla="*/ 0 w 1117"/>
                  <a:gd name="T87" fmla="*/ 1 h 412"/>
                  <a:gd name="T88" fmla="*/ 0 w 1117"/>
                  <a:gd name="T89" fmla="*/ 1 h 412"/>
                  <a:gd name="T90" fmla="*/ 0 w 1117"/>
                  <a:gd name="T91" fmla="*/ 1 h 412"/>
                  <a:gd name="T92" fmla="*/ 0 w 1117"/>
                  <a:gd name="T93" fmla="*/ 1 h 412"/>
                  <a:gd name="T94" fmla="*/ 0 w 1117"/>
                  <a:gd name="T95" fmla="*/ 1 h 412"/>
                  <a:gd name="T96" fmla="*/ 0 w 1117"/>
                  <a:gd name="T97" fmla="*/ 1 h 412"/>
                  <a:gd name="T98" fmla="*/ 0 w 1117"/>
                  <a:gd name="T99" fmla="*/ 1 h 412"/>
                  <a:gd name="T100" fmla="*/ 0 w 1117"/>
                  <a:gd name="T101" fmla="*/ 1 h 412"/>
                  <a:gd name="T102" fmla="*/ 0 w 1117"/>
                  <a:gd name="T103" fmla="*/ 1 h 412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1117" h="412">
                    <a:moveTo>
                      <a:pt x="1093" y="212"/>
                    </a:moveTo>
                    <a:lnTo>
                      <a:pt x="1073" y="229"/>
                    </a:lnTo>
                    <a:lnTo>
                      <a:pt x="1052" y="248"/>
                    </a:lnTo>
                    <a:lnTo>
                      <a:pt x="1032" y="265"/>
                    </a:lnTo>
                    <a:lnTo>
                      <a:pt x="1011" y="284"/>
                    </a:lnTo>
                    <a:lnTo>
                      <a:pt x="990" y="301"/>
                    </a:lnTo>
                    <a:lnTo>
                      <a:pt x="971" y="317"/>
                    </a:lnTo>
                    <a:lnTo>
                      <a:pt x="951" y="334"/>
                    </a:lnTo>
                    <a:lnTo>
                      <a:pt x="934" y="349"/>
                    </a:lnTo>
                    <a:lnTo>
                      <a:pt x="917" y="363"/>
                    </a:lnTo>
                    <a:lnTo>
                      <a:pt x="900" y="376"/>
                    </a:lnTo>
                    <a:lnTo>
                      <a:pt x="888" y="387"/>
                    </a:lnTo>
                    <a:lnTo>
                      <a:pt x="876" y="397"/>
                    </a:lnTo>
                    <a:lnTo>
                      <a:pt x="867" y="403"/>
                    </a:lnTo>
                    <a:lnTo>
                      <a:pt x="860" y="409"/>
                    </a:lnTo>
                    <a:lnTo>
                      <a:pt x="857" y="412"/>
                    </a:lnTo>
                    <a:lnTo>
                      <a:pt x="826" y="410"/>
                    </a:lnTo>
                    <a:lnTo>
                      <a:pt x="791" y="409"/>
                    </a:lnTo>
                    <a:lnTo>
                      <a:pt x="753" y="408"/>
                    </a:lnTo>
                    <a:lnTo>
                      <a:pt x="714" y="406"/>
                    </a:lnTo>
                    <a:lnTo>
                      <a:pt x="672" y="403"/>
                    </a:lnTo>
                    <a:lnTo>
                      <a:pt x="630" y="401"/>
                    </a:lnTo>
                    <a:lnTo>
                      <a:pt x="587" y="399"/>
                    </a:lnTo>
                    <a:lnTo>
                      <a:pt x="542" y="395"/>
                    </a:lnTo>
                    <a:lnTo>
                      <a:pt x="499" y="393"/>
                    </a:lnTo>
                    <a:lnTo>
                      <a:pt x="455" y="391"/>
                    </a:lnTo>
                    <a:lnTo>
                      <a:pt x="412" y="387"/>
                    </a:lnTo>
                    <a:lnTo>
                      <a:pt x="371" y="385"/>
                    </a:lnTo>
                    <a:lnTo>
                      <a:pt x="330" y="383"/>
                    </a:lnTo>
                    <a:lnTo>
                      <a:pt x="292" y="380"/>
                    </a:lnTo>
                    <a:lnTo>
                      <a:pt x="257" y="378"/>
                    </a:lnTo>
                    <a:lnTo>
                      <a:pt x="224" y="377"/>
                    </a:lnTo>
                    <a:lnTo>
                      <a:pt x="209" y="376"/>
                    </a:lnTo>
                    <a:lnTo>
                      <a:pt x="193" y="376"/>
                    </a:lnTo>
                    <a:lnTo>
                      <a:pt x="178" y="375"/>
                    </a:lnTo>
                    <a:lnTo>
                      <a:pt x="162" y="375"/>
                    </a:lnTo>
                    <a:lnTo>
                      <a:pt x="147" y="374"/>
                    </a:lnTo>
                    <a:lnTo>
                      <a:pt x="131" y="374"/>
                    </a:lnTo>
                    <a:lnTo>
                      <a:pt x="116" y="372"/>
                    </a:lnTo>
                    <a:lnTo>
                      <a:pt x="101" y="372"/>
                    </a:lnTo>
                    <a:lnTo>
                      <a:pt x="80" y="334"/>
                    </a:lnTo>
                    <a:lnTo>
                      <a:pt x="63" y="289"/>
                    </a:lnTo>
                    <a:lnTo>
                      <a:pt x="48" y="241"/>
                    </a:lnTo>
                    <a:lnTo>
                      <a:pt x="36" y="190"/>
                    </a:lnTo>
                    <a:lnTo>
                      <a:pt x="24" y="142"/>
                    </a:lnTo>
                    <a:lnTo>
                      <a:pt x="15" y="97"/>
                    </a:lnTo>
                    <a:lnTo>
                      <a:pt x="7" y="58"/>
                    </a:lnTo>
                    <a:lnTo>
                      <a:pt x="0" y="28"/>
                    </a:lnTo>
                    <a:lnTo>
                      <a:pt x="11" y="62"/>
                    </a:lnTo>
                    <a:lnTo>
                      <a:pt x="25" y="100"/>
                    </a:lnTo>
                    <a:lnTo>
                      <a:pt x="41" y="141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4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1" y="284"/>
                    </a:lnTo>
                    <a:lnTo>
                      <a:pt x="138" y="257"/>
                    </a:lnTo>
                    <a:lnTo>
                      <a:pt x="146" y="234"/>
                    </a:lnTo>
                    <a:lnTo>
                      <a:pt x="156" y="211"/>
                    </a:lnTo>
                    <a:lnTo>
                      <a:pt x="169" y="191"/>
                    </a:lnTo>
                    <a:lnTo>
                      <a:pt x="184" y="172"/>
                    </a:lnTo>
                    <a:lnTo>
                      <a:pt x="204" y="153"/>
                    </a:lnTo>
                    <a:lnTo>
                      <a:pt x="227" y="136"/>
                    </a:lnTo>
                    <a:lnTo>
                      <a:pt x="214" y="158"/>
                    </a:lnTo>
                    <a:lnTo>
                      <a:pt x="201" y="184"/>
                    </a:lnTo>
                    <a:lnTo>
                      <a:pt x="191" y="216"/>
                    </a:lnTo>
                    <a:lnTo>
                      <a:pt x="184" y="248"/>
                    </a:lnTo>
                    <a:lnTo>
                      <a:pt x="182" y="281"/>
                    </a:lnTo>
                    <a:lnTo>
                      <a:pt x="188" y="314"/>
                    </a:lnTo>
                    <a:lnTo>
                      <a:pt x="200" y="344"/>
                    </a:lnTo>
                    <a:lnTo>
                      <a:pt x="224" y="370"/>
                    </a:lnTo>
                    <a:lnTo>
                      <a:pt x="250" y="344"/>
                    </a:lnTo>
                    <a:lnTo>
                      <a:pt x="270" y="305"/>
                    </a:lnTo>
                    <a:lnTo>
                      <a:pt x="284" y="261"/>
                    </a:lnTo>
                    <a:lnTo>
                      <a:pt x="291" y="211"/>
                    </a:lnTo>
                    <a:lnTo>
                      <a:pt x="290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7" y="8"/>
                    </a:lnTo>
                    <a:lnTo>
                      <a:pt x="261" y="35"/>
                    </a:lnTo>
                    <a:lnTo>
                      <a:pt x="282" y="63"/>
                    </a:lnTo>
                    <a:lnTo>
                      <a:pt x="299" y="96"/>
                    </a:lnTo>
                    <a:lnTo>
                      <a:pt x="314" y="130"/>
                    </a:lnTo>
                    <a:lnTo>
                      <a:pt x="326" y="168"/>
                    </a:lnTo>
                    <a:lnTo>
                      <a:pt x="334" y="211"/>
                    </a:lnTo>
                    <a:lnTo>
                      <a:pt x="340" y="258"/>
                    </a:lnTo>
                    <a:lnTo>
                      <a:pt x="341" y="309"/>
                    </a:lnTo>
                    <a:lnTo>
                      <a:pt x="355" y="288"/>
                    </a:lnTo>
                    <a:lnTo>
                      <a:pt x="371" y="266"/>
                    </a:lnTo>
                    <a:lnTo>
                      <a:pt x="389" y="244"/>
                    </a:lnTo>
                    <a:lnTo>
                      <a:pt x="409" y="222"/>
                    </a:lnTo>
                    <a:lnTo>
                      <a:pt x="429" y="203"/>
                    </a:lnTo>
                    <a:lnTo>
                      <a:pt x="450" y="184"/>
                    </a:lnTo>
                    <a:lnTo>
                      <a:pt x="471" y="171"/>
                    </a:lnTo>
                    <a:lnTo>
                      <a:pt x="492" y="160"/>
                    </a:lnTo>
                    <a:lnTo>
                      <a:pt x="482" y="180"/>
                    </a:lnTo>
                    <a:lnTo>
                      <a:pt x="469" y="203"/>
                    </a:lnTo>
                    <a:lnTo>
                      <a:pt x="451" y="227"/>
                    </a:lnTo>
                    <a:lnTo>
                      <a:pt x="433" y="251"/>
                    </a:lnTo>
                    <a:lnTo>
                      <a:pt x="416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1" y="334"/>
                    </a:lnTo>
                    <a:lnTo>
                      <a:pt x="388" y="339"/>
                    </a:lnTo>
                    <a:lnTo>
                      <a:pt x="397" y="344"/>
                    </a:lnTo>
                    <a:lnTo>
                      <a:pt x="408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3" y="360"/>
                    </a:lnTo>
                    <a:lnTo>
                      <a:pt x="457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3"/>
                    </a:lnTo>
                    <a:lnTo>
                      <a:pt x="374" y="66"/>
                    </a:lnTo>
                    <a:lnTo>
                      <a:pt x="345" y="36"/>
                    </a:lnTo>
                    <a:lnTo>
                      <a:pt x="374" y="58"/>
                    </a:lnTo>
                    <a:lnTo>
                      <a:pt x="399" y="79"/>
                    </a:lnTo>
                    <a:lnTo>
                      <a:pt x="423" y="103"/>
                    </a:lnTo>
                    <a:lnTo>
                      <a:pt x="443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3" y="10"/>
                    </a:lnTo>
                    <a:lnTo>
                      <a:pt x="489" y="39"/>
                    </a:lnTo>
                    <a:lnTo>
                      <a:pt x="505" y="71"/>
                    </a:lnTo>
                    <a:lnTo>
                      <a:pt x="519" y="106"/>
                    </a:lnTo>
                    <a:lnTo>
                      <a:pt x="531" y="145"/>
                    </a:lnTo>
                    <a:lnTo>
                      <a:pt x="539" y="189"/>
                    </a:lnTo>
                    <a:lnTo>
                      <a:pt x="541" y="236"/>
                    </a:lnTo>
                    <a:lnTo>
                      <a:pt x="538" y="290"/>
                    </a:lnTo>
                    <a:lnTo>
                      <a:pt x="526" y="349"/>
                    </a:lnTo>
                    <a:lnTo>
                      <a:pt x="553" y="322"/>
                    </a:lnTo>
                    <a:lnTo>
                      <a:pt x="576" y="288"/>
                    </a:lnTo>
                    <a:lnTo>
                      <a:pt x="594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2" y="126"/>
                    </a:lnTo>
                    <a:lnTo>
                      <a:pt x="584" y="84"/>
                    </a:lnTo>
                    <a:lnTo>
                      <a:pt x="551" y="44"/>
                    </a:lnTo>
                    <a:lnTo>
                      <a:pt x="566" y="52"/>
                    </a:lnTo>
                    <a:lnTo>
                      <a:pt x="581" y="60"/>
                    </a:lnTo>
                    <a:lnTo>
                      <a:pt x="596" y="69"/>
                    </a:lnTo>
                    <a:lnTo>
                      <a:pt x="610" y="82"/>
                    </a:lnTo>
                    <a:lnTo>
                      <a:pt x="622" y="96"/>
                    </a:lnTo>
                    <a:lnTo>
                      <a:pt x="632" y="113"/>
                    </a:lnTo>
                    <a:lnTo>
                      <a:pt x="641" y="134"/>
                    </a:lnTo>
                    <a:lnTo>
                      <a:pt x="647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8" y="32"/>
                    </a:lnTo>
                    <a:lnTo>
                      <a:pt x="645" y="0"/>
                    </a:lnTo>
                    <a:lnTo>
                      <a:pt x="655" y="38"/>
                    </a:lnTo>
                    <a:lnTo>
                      <a:pt x="661" y="82"/>
                    </a:lnTo>
                    <a:lnTo>
                      <a:pt x="662" y="129"/>
                    </a:lnTo>
                    <a:lnTo>
                      <a:pt x="660" y="179"/>
                    </a:lnTo>
                    <a:lnTo>
                      <a:pt x="652" y="228"/>
                    </a:lnTo>
                    <a:lnTo>
                      <a:pt x="641" y="277"/>
                    </a:lnTo>
                    <a:lnTo>
                      <a:pt x="626" y="320"/>
                    </a:lnTo>
                    <a:lnTo>
                      <a:pt x="609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79" y="255"/>
                    </a:lnTo>
                    <a:lnTo>
                      <a:pt x="697" y="212"/>
                    </a:lnTo>
                    <a:lnTo>
                      <a:pt x="712" y="167"/>
                    </a:lnTo>
                    <a:lnTo>
                      <a:pt x="722" y="122"/>
                    </a:lnTo>
                    <a:lnTo>
                      <a:pt x="730" y="77"/>
                    </a:lnTo>
                    <a:lnTo>
                      <a:pt x="733" y="33"/>
                    </a:lnTo>
                    <a:lnTo>
                      <a:pt x="742" y="88"/>
                    </a:lnTo>
                    <a:lnTo>
                      <a:pt x="746" y="148"/>
                    </a:lnTo>
                    <a:lnTo>
                      <a:pt x="743" y="210"/>
                    </a:lnTo>
                    <a:lnTo>
                      <a:pt x="730" y="269"/>
                    </a:lnTo>
                    <a:lnTo>
                      <a:pt x="743" y="252"/>
                    </a:lnTo>
                    <a:lnTo>
                      <a:pt x="756" y="232"/>
                    </a:lnTo>
                    <a:lnTo>
                      <a:pt x="770" y="206"/>
                    </a:lnTo>
                    <a:lnTo>
                      <a:pt x="784" y="181"/>
                    </a:lnTo>
                    <a:lnTo>
                      <a:pt x="797" y="154"/>
                    </a:lnTo>
                    <a:lnTo>
                      <a:pt x="808" y="130"/>
                    </a:lnTo>
                    <a:lnTo>
                      <a:pt x="816" y="109"/>
                    </a:lnTo>
                    <a:lnTo>
                      <a:pt x="821" y="93"/>
                    </a:lnTo>
                    <a:lnTo>
                      <a:pt x="819" y="118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4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6" y="295"/>
                    </a:lnTo>
                    <a:lnTo>
                      <a:pt x="725" y="324"/>
                    </a:lnTo>
                    <a:lnTo>
                      <a:pt x="752" y="307"/>
                    </a:lnTo>
                    <a:lnTo>
                      <a:pt x="777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69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0" y="166"/>
                    </a:lnTo>
                    <a:lnTo>
                      <a:pt x="882" y="194"/>
                    </a:lnTo>
                    <a:lnTo>
                      <a:pt x="873" y="220"/>
                    </a:lnTo>
                    <a:lnTo>
                      <a:pt x="861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35" y="308"/>
                    </a:lnTo>
                    <a:lnTo>
                      <a:pt x="850" y="297"/>
                    </a:lnTo>
                    <a:lnTo>
                      <a:pt x="866" y="284"/>
                    </a:lnTo>
                    <a:lnTo>
                      <a:pt x="882" y="269"/>
                    </a:lnTo>
                    <a:lnTo>
                      <a:pt x="897" y="252"/>
                    </a:lnTo>
                    <a:lnTo>
                      <a:pt x="912" y="234"/>
                    </a:lnTo>
                    <a:lnTo>
                      <a:pt x="927" y="216"/>
                    </a:lnTo>
                    <a:lnTo>
                      <a:pt x="941" y="195"/>
                    </a:lnTo>
                    <a:lnTo>
                      <a:pt x="955" y="174"/>
                    </a:lnTo>
                    <a:lnTo>
                      <a:pt x="967" y="153"/>
                    </a:lnTo>
                    <a:lnTo>
                      <a:pt x="979" y="133"/>
                    </a:lnTo>
                    <a:lnTo>
                      <a:pt x="990" y="112"/>
                    </a:lnTo>
                    <a:lnTo>
                      <a:pt x="999" y="91"/>
                    </a:lnTo>
                    <a:lnTo>
                      <a:pt x="1008" y="70"/>
                    </a:lnTo>
                    <a:lnTo>
                      <a:pt x="1014" y="52"/>
                    </a:lnTo>
                    <a:lnTo>
                      <a:pt x="1020" y="33"/>
                    </a:lnTo>
                    <a:lnTo>
                      <a:pt x="1012" y="71"/>
                    </a:lnTo>
                    <a:lnTo>
                      <a:pt x="1004" y="107"/>
                    </a:lnTo>
                    <a:lnTo>
                      <a:pt x="994" y="141"/>
                    </a:lnTo>
                    <a:lnTo>
                      <a:pt x="983" y="173"/>
                    </a:lnTo>
                    <a:lnTo>
                      <a:pt x="968" y="206"/>
                    </a:lnTo>
                    <a:lnTo>
                      <a:pt x="950" y="242"/>
                    </a:lnTo>
                    <a:lnTo>
                      <a:pt x="927" y="279"/>
                    </a:lnTo>
                    <a:lnTo>
                      <a:pt x="897" y="322"/>
                    </a:lnTo>
                    <a:lnTo>
                      <a:pt x="910" y="314"/>
                    </a:lnTo>
                    <a:lnTo>
                      <a:pt x="925" y="304"/>
                    </a:lnTo>
                    <a:lnTo>
                      <a:pt x="940" y="294"/>
                    </a:lnTo>
                    <a:lnTo>
                      <a:pt x="956" y="282"/>
                    </a:lnTo>
                    <a:lnTo>
                      <a:pt x="972" y="270"/>
                    </a:lnTo>
                    <a:lnTo>
                      <a:pt x="988" y="257"/>
                    </a:lnTo>
                    <a:lnTo>
                      <a:pt x="1005" y="243"/>
                    </a:lnTo>
                    <a:lnTo>
                      <a:pt x="1021" y="228"/>
                    </a:lnTo>
                    <a:lnTo>
                      <a:pt x="1037" y="213"/>
                    </a:lnTo>
                    <a:lnTo>
                      <a:pt x="1052" y="197"/>
                    </a:lnTo>
                    <a:lnTo>
                      <a:pt x="1067" y="182"/>
                    </a:lnTo>
                    <a:lnTo>
                      <a:pt x="1080" y="166"/>
                    </a:lnTo>
                    <a:lnTo>
                      <a:pt x="1092" y="150"/>
                    </a:lnTo>
                    <a:lnTo>
                      <a:pt x="1102" y="135"/>
                    </a:lnTo>
                    <a:lnTo>
                      <a:pt x="1111" y="119"/>
                    </a:lnTo>
                    <a:lnTo>
                      <a:pt x="1117" y="104"/>
                    </a:lnTo>
                    <a:lnTo>
                      <a:pt x="1110" y="136"/>
                    </a:lnTo>
                    <a:lnTo>
                      <a:pt x="1103" y="166"/>
                    </a:lnTo>
                    <a:lnTo>
                      <a:pt x="1099" y="192"/>
                    </a:lnTo>
                    <a:lnTo>
                      <a:pt x="1093" y="21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00" name="Freeform 69"/>
              <p:cNvSpPr/>
              <p:nvPr/>
            </p:nvSpPr>
            <p:spPr bwMode="auto">
              <a:xfrm>
                <a:off x="4164" y="4179"/>
                <a:ext cx="202" cy="141"/>
              </a:xfrm>
              <a:custGeom>
                <a:avLst/>
                <a:gdLst>
                  <a:gd name="T0" fmla="*/ 1 w 403"/>
                  <a:gd name="T1" fmla="*/ 1 h 280"/>
                  <a:gd name="T2" fmla="*/ 1 w 403"/>
                  <a:gd name="T3" fmla="*/ 1 h 280"/>
                  <a:gd name="T4" fmla="*/ 1 w 403"/>
                  <a:gd name="T5" fmla="*/ 1 h 280"/>
                  <a:gd name="T6" fmla="*/ 1 w 403"/>
                  <a:gd name="T7" fmla="*/ 1 h 280"/>
                  <a:gd name="T8" fmla="*/ 1 w 403"/>
                  <a:gd name="T9" fmla="*/ 1 h 280"/>
                  <a:gd name="T10" fmla="*/ 1 w 403"/>
                  <a:gd name="T11" fmla="*/ 1 h 280"/>
                  <a:gd name="T12" fmla="*/ 1 w 403"/>
                  <a:gd name="T13" fmla="*/ 1 h 280"/>
                  <a:gd name="T14" fmla="*/ 1 w 403"/>
                  <a:gd name="T15" fmla="*/ 1 h 280"/>
                  <a:gd name="T16" fmla="*/ 1 w 403"/>
                  <a:gd name="T17" fmla="*/ 1 h 280"/>
                  <a:gd name="T18" fmla="*/ 1 w 403"/>
                  <a:gd name="T19" fmla="*/ 1 h 280"/>
                  <a:gd name="T20" fmla="*/ 1 w 403"/>
                  <a:gd name="T21" fmla="*/ 1 h 280"/>
                  <a:gd name="T22" fmla="*/ 1 w 403"/>
                  <a:gd name="T23" fmla="*/ 1 h 280"/>
                  <a:gd name="T24" fmla="*/ 1 w 403"/>
                  <a:gd name="T25" fmla="*/ 1 h 280"/>
                  <a:gd name="T26" fmla="*/ 1 w 403"/>
                  <a:gd name="T27" fmla="*/ 1 h 280"/>
                  <a:gd name="T28" fmla="*/ 1 w 403"/>
                  <a:gd name="T29" fmla="*/ 1 h 280"/>
                  <a:gd name="T30" fmla="*/ 1 w 403"/>
                  <a:gd name="T31" fmla="*/ 1 h 280"/>
                  <a:gd name="T32" fmla="*/ 1 w 403"/>
                  <a:gd name="T33" fmla="*/ 1 h 280"/>
                  <a:gd name="T34" fmla="*/ 1 w 403"/>
                  <a:gd name="T35" fmla="*/ 1 h 280"/>
                  <a:gd name="T36" fmla="*/ 1 w 403"/>
                  <a:gd name="T37" fmla="*/ 1 h 280"/>
                  <a:gd name="T38" fmla="*/ 1 w 403"/>
                  <a:gd name="T39" fmla="*/ 1 h 280"/>
                  <a:gd name="T40" fmla="*/ 1 w 403"/>
                  <a:gd name="T41" fmla="*/ 1 h 280"/>
                  <a:gd name="T42" fmla="*/ 1 w 403"/>
                  <a:gd name="T43" fmla="*/ 1 h 280"/>
                  <a:gd name="T44" fmla="*/ 1 w 403"/>
                  <a:gd name="T45" fmla="*/ 1 h 280"/>
                  <a:gd name="T46" fmla="*/ 1 w 403"/>
                  <a:gd name="T47" fmla="*/ 1 h 280"/>
                  <a:gd name="T48" fmla="*/ 1 w 403"/>
                  <a:gd name="T49" fmla="*/ 1 h 280"/>
                  <a:gd name="T50" fmla="*/ 1 w 403"/>
                  <a:gd name="T51" fmla="*/ 1 h 280"/>
                  <a:gd name="T52" fmla="*/ 1 w 403"/>
                  <a:gd name="T53" fmla="*/ 1 h 280"/>
                  <a:gd name="T54" fmla="*/ 1 w 403"/>
                  <a:gd name="T55" fmla="*/ 1 h 280"/>
                  <a:gd name="T56" fmla="*/ 1 w 403"/>
                  <a:gd name="T57" fmla="*/ 1 h 280"/>
                  <a:gd name="T58" fmla="*/ 1 w 403"/>
                  <a:gd name="T59" fmla="*/ 1 h 280"/>
                  <a:gd name="T60" fmla="*/ 1 w 403"/>
                  <a:gd name="T61" fmla="*/ 1 h 280"/>
                  <a:gd name="T62" fmla="*/ 1 w 403"/>
                  <a:gd name="T63" fmla="*/ 1 h 280"/>
                  <a:gd name="T64" fmla="*/ 1 w 403"/>
                  <a:gd name="T65" fmla="*/ 1 h 280"/>
                  <a:gd name="T66" fmla="*/ 1 w 403"/>
                  <a:gd name="T67" fmla="*/ 1 h 280"/>
                  <a:gd name="T68" fmla="*/ 1 w 403"/>
                  <a:gd name="T69" fmla="*/ 1 h 280"/>
                  <a:gd name="T70" fmla="*/ 1 w 403"/>
                  <a:gd name="T71" fmla="*/ 1 h 280"/>
                  <a:gd name="T72" fmla="*/ 1 w 403"/>
                  <a:gd name="T73" fmla="*/ 1 h 280"/>
                  <a:gd name="T74" fmla="*/ 1 w 403"/>
                  <a:gd name="T75" fmla="*/ 1 h 280"/>
                  <a:gd name="T76" fmla="*/ 1 w 403"/>
                  <a:gd name="T77" fmla="*/ 1 h 280"/>
                  <a:gd name="T78" fmla="*/ 1 w 403"/>
                  <a:gd name="T79" fmla="*/ 1 h 28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3" h="280">
                    <a:moveTo>
                      <a:pt x="339" y="270"/>
                    </a:moveTo>
                    <a:lnTo>
                      <a:pt x="322" y="270"/>
                    </a:lnTo>
                    <a:lnTo>
                      <a:pt x="305" y="271"/>
                    </a:lnTo>
                    <a:lnTo>
                      <a:pt x="289" y="271"/>
                    </a:lnTo>
                    <a:lnTo>
                      <a:pt x="273" y="272"/>
                    </a:lnTo>
                    <a:lnTo>
                      <a:pt x="257" y="272"/>
                    </a:lnTo>
                    <a:lnTo>
                      <a:pt x="241" y="273"/>
                    </a:lnTo>
                    <a:lnTo>
                      <a:pt x="225" y="273"/>
                    </a:lnTo>
                    <a:lnTo>
                      <a:pt x="210" y="274"/>
                    </a:lnTo>
                    <a:lnTo>
                      <a:pt x="194" y="274"/>
                    </a:lnTo>
                    <a:lnTo>
                      <a:pt x="179" y="275"/>
                    </a:lnTo>
                    <a:lnTo>
                      <a:pt x="164" y="277"/>
                    </a:lnTo>
                    <a:lnTo>
                      <a:pt x="149" y="277"/>
                    </a:lnTo>
                    <a:lnTo>
                      <a:pt x="134" y="278"/>
                    </a:lnTo>
                    <a:lnTo>
                      <a:pt x="119" y="279"/>
                    </a:lnTo>
                    <a:lnTo>
                      <a:pt x="104" y="279"/>
                    </a:lnTo>
                    <a:lnTo>
                      <a:pt x="90" y="280"/>
                    </a:lnTo>
                    <a:lnTo>
                      <a:pt x="86" y="257"/>
                    </a:lnTo>
                    <a:lnTo>
                      <a:pt x="81" y="233"/>
                    </a:lnTo>
                    <a:lnTo>
                      <a:pt x="73" y="209"/>
                    </a:lnTo>
                    <a:lnTo>
                      <a:pt x="62" y="184"/>
                    </a:lnTo>
                    <a:lnTo>
                      <a:pt x="50" y="162"/>
                    </a:lnTo>
                    <a:lnTo>
                      <a:pt x="35" y="142"/>
                    </a:lnTo>
                    <a:lnTo>
                      <a:pt x="18" y="124"/>
                    </a:lnTo>
                    <a:lnTo>
                      <a:pt x="0" y="112"/>
                    </a:lnTo>
                    <a:lnTo>
                      <a:pt x="22" y="117"/>
                    </a:lnTo>
                    <a:lnTo>
                      <a:pt x="40" y="127"/>
                    </a:lnTo>
                    <a:lnTo>
                      <a:pt x="58" y="138"/>
                    </a:lnTo>
                    <a:lnTo>
                      <a:pt x="74" y="154"/>
                    </a:lnTo>
                    <a:lnTo>
                      <a:pt x="89" y="173"/>
                    </a:lnTo>
                    <a:lnTo>
                      <a:pt x="104" y="196"/>
                    </a:lnTo>
                    <a:lnTo>
                      <a:pt x="117" y="222"/>
                    </a:lnTo>
                    <a:lnTo>
                      <a:pt x="132" y="254"/>
                    </a:lnTo>
                    <a:lnTo>
                      <a:pt x="139" y="222"/>
                    </a:lnTo>
                    <a:lnTo>
                      <a:pt x="143" y="188"/>
                    </a:lnTo>
                    <a:lnTo>
                      <a:pt x="142" y="152"/>
                    </a:lnTo>
                    <a:lnTo>
                      <a:pt x="139" y="115"/>
                    </a:lnTo>
                    <a:lnTo>
                      <a:pt x="134" y="81"/>
                    </a:lnTo>
                    <a:lnTo>
                      <a:pt x="126" y="49"/>
                    </a:lnTo>
                    <a:lnTo>
                      <a:pt x="115" y="23"/>
                    </a:lnTo>
                    <a:lnTo>
                      <a:pt x="103" y="4"/>
                    </a:lnTo>
                    <a:lnTo>
                      <a:pt x="121" y="17"/>
                    </a:lnTo>
                    <a:lnTo>
                      <a:pt x="139" y="33"/>
                    </a:lnTo>
                    <a:lnTo>
                      <a:pt x="157" y="53"/>
                    </a:lnTo>
                    <a:lnTo>
                      <a:pt x="173" y="77"/>
                    </a:lnTo>
                    <a:lnTo>
                      <a:pt x="188" y="106"/>
                    </a:lnTo>
                    <a:lnTo>
                      <a:pt x="200" y="141"/>
                    </a:lnTo>
                    <a:lnTo>
                      <a:pt x="211" y="182"/>
                    </a:lnTo>
                    <a:lnTo>
                      <a:pt x="218" y="230"/>
                    </a:lnTo>
                    <a:lnTo>
                      <a:pt x="228" y="207"/>
                    </a:lnTo>
                    <a:lnTo>
                      <a:pt x="236" y="182"/>
                    </a:lnTo>
                    <a:lnTo>
                      <a:pt x="242" y="153"/>
                    </a:lnTo>
                    <a:lnTo>
                      <a:pt x="245" y="123"/>
                    </a:lnTo>
                    <a:lnTo>
                      <a:pt x="245" y="92"/>
                    </a:lnTo>
                    <a:lnTo>
                      <a:pt x="242" y="61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1" y="30"/>
                    </a:lnTo>
                    <a:lnTo>
                      <a:pt x="255" y="56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7" y="128"/>
                    </a:lnTo>
                    <a:lnTo>
                      <a:pt x="294" y="151"/>
                    </a:lnTo>
                    <a:lnTo>
                      <a:pt x="297" y="173"/>
                    </a:lnTo>
                    <a:lnTo>
                      <a:pt x="298" y="195"/>
                    </a:lnTo>
                    <a:lnTo>
                      <a:pt x="312" y="173"/>
                    </a:lnTo>
                    <a:lnTo>
                      <a:pt x="326" y="149"/>
                    </a:lnTo>
                    <a:lnTo>
                      <a:pt x="340" y="121"/>
                    </a:lnTo>
                    <a:lnTo>
                      <a:pt x="354" y="93"/>
                    </a:lnTo>
                    <a:lnTo>
                      <a:pt x="366" y="67"/>
                    </a:lnTo>
                    <a:lnTo>
                      <a:pt x="375" y="41"/>
                    </a:lnTo>
                    <a:lnTo>
                      <a:pt x="382" y="19"/>
                    </a:lnTo>
                    <a:lnTo>
                      <a:pt x="385" y="2"/>
                    </a:lnTo>
                    <a:lnTo>
                      <a:pt x="392" y="26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3" y="112"/>
                    </a:lnTo>
                    <a:lnTo>
                      <a:pt x="398" y="145"/>
                    </a:lnTo>
                    <a:lnTo>
                      <a:pt x="387" y="183"/>
                    </a:lnTo>
                    <a:lnTo>
                      <a:pt x="367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01" name="Freeform 70"/>
              <p:cNvSpPr/>
              <p:nvPr/>
            </p:nvSpPr>
            <p:spPr bwMode="auto">
              <a:xfrm>
                <a:off x="4368" y="4177"/>
                <a:ext cx="123" cy="143"/>
              </a:xfrm>
              <a:custGeom>
                <a:avLst/>
                <a:gdLst>
                  <a:gd name="T0" fmla="*/ 1 w 246"/>
                  <a:gd name="T1" fmla="*/ 1 h 285"/>
                  <a:gd name="T2" fmla="*/ 1 w 246"/>
                  <a:gd name="T3" fmla="*/ 1 h 285"/>
                  <a:gd name="T4" fmla="*/ 1 w 246"/>
                  <a:gd name="T5" fmla="*/ 1 h 285"/>
                  <a:gd name="T6" fmla="*/ 1 w 246"/>
                  <a:gd name="T7" fmla="*/ 1 h 285"/>
                  <a:gd name="T8" fmla="*/ 1 w 246"/>
                  <a:gd name="T9" fmla="*/ 1 h 285"/>
                  <a:gd name="T10" fmla="*/ 1 w 246"/>
                  <a:gd name="T11" fmla="*/ 1 h 285"/>
                  <a:gd name="T12" fmla="*/ 1 w 246"/>
                  <a:gd name="T13" fmla="*/ 1 h 285"/>
                  <a:gd name="T14" fmla="*/ 1 w 246"/>
                  <a:gd name="T15" fmla="*/ 1 h 285"/>
                  <a:gd name="T16" fmla="*/ 0 w 246"/>
                  <a:gd name="T17" fmla="*/ 1 h 285"/>
                  <a:gd name="T18" fmla="*/ 1 w 246"/>
                  <a:gd name="T19" fmla="*/ 1 h 285"/>
                  <a:gd name="T20" fmla="*/ 1 w 246"/>
                  <a:gd name="T21" fmla="*/ 1 h 285"/>
                  <a:gd name="T22" fmla="*/ 1 w 246"/>
                  <a:gd name="T23" fmla="*/ 1 h 285"/>
                  <a:gd name="T24" fmla="*/ 1 w 246"/>
                  <a:gd name="T25" fmla="*/ 1 h 285"/>
                  <a:gd name="T26" fmla="*/ 1 w 246"/>
                  <a:gd name="T27" fmla="*/ 1 h 285"/>
                  <a:gd name="T28" fmla="*/ 1 w 246"/>
                  <a:gd name="T29" fmla="*/ 1 h 285"/>
                  <a:gd name="T30" fmla="*/ 1 w 246"/>
                  <a:gd name="T31" fmla="*/ 1 h 285"/>
                  <a:gd name="T32" fmla="*/ 1 w 246"/>
                  <a:gd name="T33" fmla="*/ 1 h 285"/>
                  <a:gd name="T34" fmla="*/ 1 w 246"/>
                  <a:gd name="T35" fmla="*/ 1 h 285"/>
                  <a:gd name="T36" fmla="*/ 1 w 246"/>
                  <a:gd name="T37" fmla="*/ 1 h 285"/>
                  <a:gd name="T38" fmla="*/ 1 w 246"/>
                  <a:gd name="T39" fmla="*/ 1 h 285"/>
                  <a:gd name="T40" fmla="*/ 1 w 246"/>
                  <a:gd name="T41" fmla="*/ 1 h 285"/>
                  <a:gd name="T42" fmla="*/ 1 w 246"/>
                  <a:gd name="T43" fmla="*/ 1 h 285"/>
                  <a:gd name="T44" fmla="*/ 1 w 246"/>
                  <a:gd name="T45" fmla="*/ 1 h 285"/>
                  <a:gd name="T46" fmla="*/ 1 w 246"/>
                  <a:gd name="T47" fmla="*/ 1 h 285"/>
                  <a:gd name="T48" fmla="*/ 1 w 246"/>
                  <a:gd name="T49" fmla="*/ 0 h 285"/>
                  <a:gd name="T50" fmla="*/ 1 w 246"/>
                  <a:gd name="T51" fmla="*/ 1 h 285"/>
                  <a:gd name="T52" fmla="*/ 1 w 246"/>
                  <a:gd name="T53" fmla="*/ 1 h 285"/>
                  <a:gd name="T54" fmla="*/ 1 w 246"/>
                  <a:gd name="T55" fmla="*/ 1 h 285"/>
                  <a:gd name="T56" fmla="*/ 1 w 246"/>
                  <a:gd name="T57" fmla="*/ 1 h 285"/>
                  <a:gd name="T58" fmla="*/ 1 w 246"/>
                  <a:gd name="T59" fmla="*/ 1 h 285"/>
                  <a:gd name="T60" fmla="*/ 1 w 246"/>
                  <a:gd name="T61" fmla="*/ 1 h 285"/>
                  <a:gd name="T62" fmla="*/ 1 w 246"/>
                  <a:gd name="T63" fmla="*/ 1 h 285"/>
                  <a:gd name="T64" fmla="*/ 1 w 246"/>
                  <a:gd name="T65" fmla="*/ 1 h 2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46" h="285">
                    <a:moveTo>
                      <a:pt x="85" y="285"/>
                    </a:moveTo>
                    <a:lnTo>
                      <a:pt x="75" y="285"/>
                    </a:lnTo>
                    <a:lnTo>
                      <a:pt x="63" y="285"/>
                    </a:lnTo>
                    <a:lnTo>
                      <a:pt x="53" y="285"/>
                    </a:lnTo>
                    <a:lnTo>
                      <a:pt x="42" y="285"/>
                    </a:lnTo>
                    <a:lnTo>
                      <a:pt x="32" y="285"/>
                    </a:lnTo>
                    <a:lnTo>
                      <a:pt x="22" y="285"/>
                    </a:lnTo>
                    <a:lnTo>
                      <a:pt x="10" y="285"/>
                    </a:lnTo>
                    <a:lnTo>
                      <a:pt x="0" y="285"/>
                    </a:lnTo>
                    <a:lnTo>
                      <a:pt x="3" y="270"/>
                    </a:lnTo>
                    <a:lnTo>
                      <a:pt x="8" y="253"/>
                    </a:lnTo>
                    <a:lnTo>
                      <a:pt x="14" y="235"/>
                    </a:lnTo>
                    <a:lnTo>
                      <a:pt x="22" y="217"/>
                    </a:lnTo>
                    <a:lnTo>
                      <a:pt x="30" y="197"/>
                    </a:lnTo>
                    <a:lnTo>
                      <a:pt x="40" y="178"/>
                    </a:lnTo>
                    <a:lnTo>
                      <a:pt x="52" y="157"/>
                    </a:lnTo>
                    <a:lnTo>
                      <a:pt x="64" y="137"/>
                    </a:lnTo>
                    <a:lnTo>
                      <a:pt x="80" y="118"/>
                    </a:lnTo>
                    <a:lnTo>
                      <a:pt x="96" y="98"/>
                    </a:lnTo>
                    <a:lnTo>
                      <a:pt x="116" y="79"/>
                    </a:lnTo>
                    <a:lnTo>
                      <a:pt x="137" y="60"/>
                    </a:lnTo>
                    <a:lnTo>
                      <a:pt x="161" y="43"/>
                    </a:lnTo>
                    <a:lnTo>
                      <a:pt x="186" y="28"/>
                    </a:lnTo>
                    <a:lnTo>
                      <a:pt x="215" y="13"/>
                    </a:lnTo>
                    <a:lnTo>
                      <a:pt x="246" y="0"/>
                    </a:lnTo>
                    <a:lnTo>
                      <a:pt x="215" y="30"/>
                    </a:lnTo>
                    <a:lnTo>
                      <a:pt x="186" y="60"/>
                    </a:lnTo>
                    <a:lnTo>
                      <a:pt x="160" y="91"/>
                    </a:lnTo>
                    <a:lnTo>
                      <a:pt x="136" y="124"/>
                    </a:lnTo>
                    <a:lnTo>
                      <a:pt x="116" y="158"/>
                    </a:lnTo>
                    <a:lnTo>
                      <a:pt x="100" y="196"/>
                    </a:lnTo>
                    <a:lnTo>
                      <a:pt x="90" y="238"/>
                    </a:lnTo>
                    <a:lnTo>
                      <a:pt x="85" y="285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02" name="Freeform 71"/>
              <p:cNvSpPr/>
              <p:nvPr/>
            </p:nvSpPr>
            <p:spPr bwMode="auto">
              <a:xfrm>
                <a:off x="4389" y="4134"/>
                <a:ext cx="493" cy="199"/>
              </a:xfrm>
              <a:custGeom>
                <a:avLst/>
                <a:gdLst>
                  <a:gd name="T0" fmla="*/ 1 w 986"/>
                  <a:gd name="T1" fmla="*/ 1 h 398"/>
                  <a:gd name="T2" fmla="*/ 1 w 986"/>
                  <a:gd name="T3" fmla="*/ 1 h 398"/>
                  <a:gd name="T4" fmla="*/ 1 w 986"/>
                  <a:gd name="T5" fmla="*/ 1 h 398"/>
                  <a:gd name="T6" fmla="*/ 1 w 986"/>
                  <a:gd name="T7" fmla="*/ 1 h 398"/>
                  <a:gd name="T8" fmla="*/ 1 w 986"/>
                  <a:gd name="T9" fmla="*/ 1 h 398"/>
                  <a:gd name="T10" fmla="*/ 1 w 986"/>
                  <a:gd name="T11" fmla="*/ 1 h 398"/>
                  <a:gd name="T12" fmla="*/ 1 w 986"/>
                  <a:gd name="T13" fmla="*/ 1 h 398"/>
                  <a:gd name="T14" fmla="*/ 1 w 986"/>
                  <a:gd name="T15" fmla="*/ 1 h 398"/>
                  <a:gd name="T16" fmla="*/ 1 w 986"/>
                  <a:gd name="T17" fmla="*/ 1 h 398"/>
                  <a:gd name="T18" fmla="*/ 1 w 986"/>
                  <a:gd name="T19" fmla="*/ 1 h 398"/>
                  <a:gd name="T20" fmla="*/ 1 w 986"/>
                  <a:gd name="T21" fmla="*/ 1 h 398"/>
                  <a:gd name="T22" fmla="*/ 1 w 986"/>
                  <a:gd name="T23" fmla="*/ 1 h 398"/>
                  <a:gd name="T24" fmla="*/ 1 w 986"/>
                  <a:gd name="T25" fmla="*/ 1 h 398"/>
                  <a:gd name="T26" fmla="*/ 1 w 986"/>
                  <a:gd name="T27" fmla="*/ 1 h 398"/>
                  <a:gd name="T28" fmla="*/ 1 w 986"/>
                  <a:gd name="T29" fmla="*/ 1 h 398"/>
                  <a:gd name="T30" fmla="*/ 1 w 986"/>
                  <a:gd name="T31" fmla="*/ 1 h 398"/>
                  <a:gd name="T32" fmla="*/ 1 w 986"/>
                  <a:gd name="T33" fmla="*/ 1 h 398"/>
                  <a:gd name="T34" fmla="*/ 1 w 986"/>
                  <a:gd name="T35" fmla="*/ 1 h 398"/>
                  <a:gd name="T36" fmla="*/ 1 w 986"/>
                  <a:gd name="T37" fmla="*/ 1 h 398"/>
                  <a:gd name="T38" fmla="*/ 1 w 986"/>
                  <a:gd name="T39" fmla="*/ 1 h 398"/>
                  <a:gd name="T40" fmla="*/ 1 w 986"/>
                  <a:gd name="T41" fmla="*/ 1 h 398"/>
                  <a:gd name="T42" fmla="*/ 1 w 986"/>
                  <a:gd name="T43" fmla="*/ 1 h 398"/>
                  <a:gd name="T44" fmla="*/ 1 w 986"/>
                  <a:gd name="T45" fmla="*/ 1 h 398"/>
                  <a:gd name="T46" fmla="*/ 1 w 986"/>
                  <a:gd name="T47" fmla="*/ 1 h 398"/>
                  <a:gd name="T48" fmla="*/ 1 w 986"/>
                  <a:gd name="T49" fmla="*/ 1 h 398"/>
                  <a:gd name="T50" fmla="*/ 1 w 986"/>
                  <a:gd name="T51" fmla="*/ 1 h 398"/>
                  <a:gd name="T52" fmla="*/ 1 w 986"/>
                  <a:gd name="T53" fmla="*/ 1 h 398"/>
                  <a:gd name="T54" fmla="*/ 1 w 986"/>
                  <a:gd name="T55" fmla="*/ 1 h 398"/>
                  <a:gd name="T56" fmla="*/ 1 w 986"/>
                  <a:gd name="T57" fmla="*/ 1 h 398"/>
                  <a:gd name="T58" fmla="*/ 1 w 986"/>
                  <a:gd name="T59" fmla="*/ 1 h 398"/>
                  <a:gd name="T60" fmla="*/ 1 w 986"/>
                  <a:gd name="T61" fmla="*/ 1 h 398"/>
                  <a:gd name="T62" fmla="*/ 1 w 986"/>
                  <a:gd name="T63" fmla="*/ 1 h 398"/>
                  <a:gd name="T64" fmla="*/ 1 w 986"/>
                  <a:gd name="T65" fmla="*/ 1 h 398"/>
                  <a:gd name="T66" fmla="*/ 1 w 986"/>
                  <a:gd name="T67" fmla="*/ 1 h 398"/>
                  <a:gd name="T68" fmla="*/ 1 w 986"/>
                  <a:gd name="T69" fmla="*/ 1 h 398"/>
                  <a:gd name="T70" fmla="*/ 1 w 986"/>
                  <a:gd name="T71" fmla="*/ 1 h 398"/>
                  <a:gd name="T72" fmla="*/ 1 w 986"/>
                  <a:gd name="T73" fmla="*/ 1 h 398"/>
                  <a:gd name="T74" fmla="*/ 1 w 986"/>
                  <a:gd name="T75" fmla="*/ 1 h 398"/>
                  <a:gd name="T76" fmla="*/ 1 w 986"/>
                  <a:gd name="T77" fmla="*/ 1 h 398"/>
                  <a:gd name="T78" fmla="*/ 1 w 986"/>
                  <a:gd name="T79" fmla="*/ 1 h 398"/>
                  <a:gd name="T80" fmla="*/ 1 w 986"/>
                  <a:gd name="T81" fmla="*/ 1 h 398"/>
                  <a:gd name="T82" fmla="*/ 1 w 986"/>
                  <a:gd name="T83" fmla="*/ 1 h 398"/>
                  <a:gd name="T84" fmla="*/ 1 w 986"/>
                  <a:gd name="T85" fmla="*/ 1 h 398"/>
                  <a:gd name="T86" fmla="*/ 1 w 986"/>
                  <a:gd name="T87" fmla="*/ 1 h 398"/>
                  <a:gd name="T88" fmla="*/ 1 w 986"/>
                  <a:gd name="T89" fmla="*/ 1 h 398"/>
                  <a:gd name="T90" fmla="*/ 1 w 986"/>
                  <a:gd name="T91" fmla="*/ 1 h 398"/>
                  <a:gd name="T92" fmla="*/ 1 w 986"/>
                  <a:gd name="T93" fmla="*/ 1 h 398"/>
                  <a:gd name="T94" fmla="*/ 1 w 986"/>
                  <a:gd name="T95" fmla="*/ 1 h 398"/>
                  <a:gd name="T96" fmla="*/ 1 w 986"/>
                  <a:gd name="T97" fmla="*/ 1 h 398"/>
                  <a:gd name="T98" fmla="*/ 1 w 986"/>
                  <a:gd name="T99" fmla="*/ 1 h 398"/>
                  <a:gd name="T100" fmla="*/ 1 w 986"/>
                  <a:gd name="T101" fmla="*/ 1 h 398"/>
                  <a:gd name="T102" fmla="*/ 1 w 986"/>
                  <a:gd name="T103" fmla="*/ 1 h 398"/>
                  <a:gd name="T104" fmla="*/ 1 w 986"/>
                  <a:gd name="T105" fmla="*/ 1 h 398"/>
                  <a:gd name="T106" fmla="*/ 1 w 986"/>
                  <a:gd name="T107" fmla="*/ 1 h 398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986" h="398">
                    <a:moveTo>
                      <a:pt x="901" y="398"/>
                    </a:moveTo>
                    <a:lnTo>
                      <a:pt x="867" y="398"/>
                    </a:lnTo>
                    <a:lnTo>
                      <a:pt x="829" y="398"/>
                    </a:lnTo>
                    <a:lnTo>
                      <a:pt x="789" y="398"/>
                    </a:lnTo>
                    <a:lnTo>
                      <a:pt x="747" y="396"/>
                    </a:lnTo>
                    <a:lnTo>
                      <a:pt x="702" y="396"/>
                    </a:lnTo>
                    <a:lnTo>
                      <a:pt x="656" y="394"/>
                    </a:lnTo>
                    <a:lnTo>
                      <a:pt x="608" y="393"/>
                    </a:lnTo>
                    <a:lnTo>
                      <a:pt x="561" y="392"/>
                    </a:lnTo>
                    <a:lnTo>
                      <a:pt x="513" y="389"/>
                    </a:lnTo>
                    <a:lnTo>
                      <a:pt x="467" y="388"/>
                    </a:lnTo>
                    <a:lnTo>
                      <a:pt x="421" y="386"/>
                    </a:lnTo>
                    <a:lnTo>
                      <a:pt x="376" y="384"/>
                    </a:lnTo>
                    <a:lnTo>
                      <a:pt x="334" y="383"/>
                    </a:lnTo>
                    <a:lnTo>
                      <a:pt x="294" y="380"/>
                    </a:lnTo>
                    <a:lnTo>
                      <a:pt x="258" y="378"/>
                    </a:lnTo>
                    <a:lnTo>
                      <a:pt x="225" y="377"/>
                    </a:lnTo>
                    <a:lnTo>
                      <a:pt x="210" y="376"/>
                    </a:lnTo>
                    <a:lnTo>
                      <a:pt x="194" y="376"/>
                    </a:lnTo>
                    <a:lnTo>
                      <a:pt x="179" y="374"/>
                    </a:lnTo>
                    <a:lnTo>
                      <a:pt x="163" y="373"/>
                    </a:lnTo>
                    <a:lnTo>
                      <a:pt x="148" y="373"/>
                    </a:lnTo>
                    <a:lnTo>
                      <a:pt x="132" y="372"/>
                    </a:lnTo>
                    <a:lnTo>
                      <a:pt x="117" y="372"/>
                    </a:lnTo>
                    <a:lnTo>
                      <a:pt x="102" y="372"/>
                    </a:lnTo>
                    <a:lnTo>
                      <a:pt x="81" y="334"/>
                    </a:lnTo>
                    <a:lnTo>
                      <a:pt x="64" y="289"/>
                    </a:lnTo>
                    <a:lnTo>
                      <a:pt x="48" y="241"/>
                    </a:lnTo>
                    <a:lnTo>
                      <a:pt x="35" y="190"/>
                    </a:lnTo>
                    <a:lnTo>
                      <a:pt x="23" y="142"/>
                    </a:lnTo>
                    <a:lnTo>
                      <a:pt x="14" y="97"/>
                    </a:lnTo>
                    <a:lnTo>
                      <a:pt x="6" y="57"/>
                    </a:lnTo>
                    <a:lnTo>
                      <a:pt x="0" y="27"/>
                    </a:lnTo>
                    <a:lnTo>
                      <a:pt x="12" y="62"/>
                    </a:lnTo>
                    <a:lnTo>
                      <a:pt x="26" y="100"/>
                    </a:lnTo>
                    <a:lnTo>
                      <a:pt x="42" y="140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5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0" y="283"/>
                    </a:lnTo>
                    <a:lnTo>
                      <a:pt x="139" y="257"/>
                    </a:lnTo>
                    <a:lnTo>
                      <a:pt x="147" y="234"/>
                    </a:lnTo>
                    <a:lnTo>
                      <a:pt x="157" y="211"/>
                    </a:lnTo>
                    <a:lnTo>
                      <a:pt x="170" y="190"/>
                    </a:lnTo>
                    <a:lnTo>
                      <a:pt x="185" y="170"/>
                    </a:lnTo>
                    <a:lnTo>
                      <a:pt x="204" y="152"/>
                    </a:lnTo>
                    <a:lnTo>
                      <a:pt x="227" y="135"/>
                    </a:lnTo>
                    <a:lnTo>
                      <a:pt x="215" y="157"/>
                    </a:lnTo>
                    <a:lnTo>
                      <a:pt x="202" y="184"/>
                    </a:lnTo>
                    <a:lnTo>
                      <a:pt x="191" y="214"/>
                    </a:lnTo>
                    <a:lnTo>
                      <a:pt x="185" y="248"/>
                    </a:lnTo>
                    <a:lnTo>
                      <a:pt x="182" y="281"/>
                    </a:lnTo>
                    <a:lnTo>
                      <a:pt x="188" y="313"/>
                    </a:lnTo>
                    <a:lnTo>
                      <a:pt x="201" y="343"/>
                    </a:lnTo>
                    <a:lnTo>
                      <a:pt x="225" y="370"/>
                    </a:lnTo>
                    <a:lnTo>
                      <a:pt x="250" y="343"/>
                    </a:lnTo>
                    <a:lnTo>
                      <a:pt x="271" y="305"/>
                    </a:lnTo>
                    <a:lnTo>
                      <a:pt x="285" y="260"/>
                    </a:lnTo>
                    <a:lnTo>
                      <a:pt x="292" y="211"/>
                    </a:lnTo>
                    <a:lnTo>
                      <a:pt x="291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8" y="8"/>
                    </a:lnTo>
                    <a:lnTo>
                      <a:pt x="262" y="34"/>
                    </a:lnTo>
                    <a:lnTo>
                      <a:pt x="282" y="63"/>
                    </a:lnTo>
                    <a:lnTo>
                      <a:pt x="300" y="95"/>
                    </a:lnTo>
                    <a:lnTo>
                      <a:pt x="315" y="130"/>
                    </a:lnTo>
                    <a:lnTo>
                      <a:pt x="325" y="168"/>
                    </a:lnTo>
                    <a:lnTo>
                      <a:pt x="333" y="211"/>
                    </a:lnTo>
                    <a:lnTo>
                      <a:pt x="339" y="258"/>
                    </a:lnTo>
                    <a:lnTo>
                      <a:pt x="340" y="309"/>
                    </a:lnTo>
                    <a:lnTo>
                      <a:pt x="354" y="288"/>
                    </a:lnTo>
                    <a:lnTo>
                      <a:pt x="370" y="266"/>
                    </a:lnTo>
                    <a:lnTo>
                      <a:pt x="388" y="244"/>
                    </a:lnTo>
                    <a:lnTo>
                      <a:pt x="409" y="222"/>
                    </a:lnTo>
                    <a:lnTo>
                      <a:pt x="430" y="203"/>
                    </a:lnTo>
                    <a:lnTo>
                      <a:pt x="451" y="184"/>
                    </a:lnTo>
                    <a:lnTo>
                      <a:pt x="471" y="170"/>
                    </a:lnTo>
                    <a:lnTo>
                      <a:pt x="492" y="160"/>
                    </a:lnTo>
                    <a:lnTo>
                      <a:pt x="483" y="180"/>
                    </a:lnTo>
                    <a:lnTo>
                      <a:pt x="469" y="203"/>
                    </a:lnTo>
                    <a:lnTo>
                      <a:pt x="452" y="227"/>
                    </a:lnTo>
                    <a:lnTo>
                      <a:pt x="433" y="251"/>
                    </a:lnTo>
                    <a:lnTo>
                      <a:pt x="415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0" y="334"/>
                    </a:lnTo>
                    <a:lnTo>
                      <a:pt x="388" y="339"/>
                    </a:lnTo>
                    <a:lnTo>
                      <a:pt x="396" y="343"/>
                    </a:lnTo>
                    <a:lnTo>
                      <a:pt x="407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4" y="360"/>
                    </a:lnTo>
                    <a:lnTo>
                      <a:pt x="458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2"/>
                    </a:lnTo>
                    <a:lnTo>
                      <a:pt x="375" y="65"/>
                    </a:lnTo>
                    <a:lnTo>
                      <a:pt x="346" y="36"/>
                    </a:lnTo>
                    <a:lnTo>
                      <a:pt x="375" y="57"/>
                    </a:lnTo>
                    <a:lnTo>
                      <a:pt x="400" y="79"/>
                    </a:lnTo>
                    <a:lnTo>
                      <a:pt x="423" y="102"/>
                    </a:lnTo>
                    <a:lnTo>
                      <a:pt x="444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4" y="10"/>
                    </a:lnTo>
                    <a:lnTo>
                      <a:pt x="490" y="39"/>
                    </a:lnTo>
                    <a:lnTo>
                      <a:pt x="506" y="70"/>
                    </a:lnTo>
                    <a:lnTo>
                      <a:pt x="520" y="106"/>
                    </a:lnTo>
                    <a:lnTo>
                      <a:pt x="531" y="145"/>
                    </a:lnTo>
                    <a:lnTo>
                      <a:pt x="539" y="188"/>
                    </a:lnTo>
                    <a:lnTo>
                      <a:pt x="542" y="236"/>
                    </a:lnTo>
                    <a:lnTo>
                      <a:pt x="538" y="290"/>
                    </a:lnTo>
                    <a:lnTo>
                      <a:pt x="527" y="349"/>
                    </a:lnTo>
                    <a:lnTo>
                      <a:pt x="553" y="321"/>
                    </a:lnTo>
                    <a:lnTo>
                      <a:pt x="576" y="288"/>
                    </a:lnTo>
                    <a:lnTo>
                      <a:pt x="595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3" y="125"/>
                    </a:lnTo>
                    <a:lnTo>
                      <a:pt x="584" y="83"/>
                    </a:lnTo>
                    <a:lnTo>
                      <a:pt x="552" y="42"/>
                    </a:lnTo>
                    <a:lnTo>
                      <a:pt x="567" y="50"/>
                    </a:lnTo>
                    <a:lnTo>
                      <a:pt x="582" y="59"/>
                    </a:lnTo>
                    <a:lnTo>
                      <a:pt x="597" y="69"/>
                    </a:lnTo>
                    <a:lnTo>
                      <a:pt x="611" y="80"/>
                    </a:lnTo>
                    <a:lnTo>
                      <a:pt x="622" y="95"/>
                    </a:lnTo>
                    <a:lnTo>
                      <a:pt x="633" y="113"/>
                    </a:lnTo>
                    <a:lnTo>
                      <a:pt x="642" y="134"/>
                    </a:lnTo>
                    <a:lnTo>
                      <a:pt x="648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9" y="32"/>
                    </a:lnTo>
                    <a:lnTo>
                      <a:pt x="645" y="0"/>
                    </a:lnTo>
                    <a:lnTo>
                      <a:pt x="656" y="38"/>
                    </a:lnTo>
                    <a:lnTo>
                      <a:pt x="661" y="82"/>
                    </a:lnTo>
                    <a:lnTo>
                      <a:pt x="663" y="129"/>
                    </a:lnTo>
                    <a:lnTo>
                      <a:pt x="660" y="178"/>
                    </a:lnTo>
                    <a:lnTo>
                      <a:pt x="652" y="228"/>
                    </a:lnTo>
                    <a:lnTo>
                      <a:pt x="642" y="276"/>
                    </a:lnTo>
                    <a:lnTo>
                      <a:pt x="627" y="320"/>
                    </a:lnTo>
                    <a:lnTo>
                      <a:pt x="610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80" y="255"/>
                    </a:lnTo>
                    <a:lnTo>
                      <a:pt x="697" y="212"/>
                    </a:lnTo>
                    <a:lnTo>
                      <a:pt x="711" y="167"/>
                    </a:lnTo>
                    <a:lnTo>
                      <a:pt x="722" y="122"/>
                    </a:lnTo>
                    <a:lnTo>
                      <a:pt x="729" y="77"/>
                    </a:lnTo>
                    <a:lnTo>
                      <a:pt x="733" y="33"/>
                    </a:lnTo>
                    <a:lnTo>
                      <a:pt x="741" y="87"/>
                    </a:lnTo>
                    <a:lnTo>
                      <a:pt x="745" y="147"/>
                    </a:lnTo>
                    <a:lnTo>
                      <a:pt x="743" y="210"/>
                    </a:lnTo>
                    <a:lnTo>
                      <a:pt x="730" y="268"/>
                    </a:lnTo>
                    <a:lnTo>
                      <a:pt x="743" y="252"/>
                    </a:lnTo>
                    <a:lnTo>
                      <a:pt x="757" y="232"/>
                    </a:lnTo>
                    <a:lnTo>
                      <a:pt x="771" y="206"/>
                    </a:lnTo>
                    <a:lnTo>
                      <a:pt x="785" y="180"/>
                    </a:lnTo>
                    <a:lnTo>
                      <a:pt x="797" y="153"/>
                    </a:lnTo>
                    <a:lnTo>
                      <a:pt x="809" y="129"/>
                    </a:lnTo>
                    <a:lnTo>
                      <a:pt x="817" y="108"/>
                    </a:lnTo>
                    <a:lnTo>
                      <a:pt x="821" y="93"/>
                    </a:lnTo>
                    <a:lnTo>
                      <a:pt x="819" y="117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5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7" y="295"/>
                    </a:lnTo>
                    <a:lnTo>
                      <a:pt x="726" y="324"/>
                    </a:lnTo>
                    <a:lnTo>
                      <a:pt x="752" y="306"/>
                    </a:lnTo>
                    <a:lnTo>
                      <a:pt x="778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70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1" y="166"/>
                    </a:lnTo>
                    <a:lnTo>
                      <a:pt x="882" y="193"/>
                    </a:lnTo>
                    <a:lnTo>
                      <a:pt x="873" y="220"/>
                    </a:lnTo>
                    <a:lnTo>
                      <a:pt x="862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49" y="297"/>
                    </a:lnTo>
                    <a:lnTo>
                      <a:pt x="877" y="271"/>
                    </a:lnTo>
                    <a:lnTo>
                      <a:pt x="902" y="237"/>
                    </a:lnTo>
                    <a:lnTo>
                      <a:pt x="925" y="200"/>
                    </a:lnTo>
                    <a:lnTo>
                      <a:pt x="945" y="161"/>
                    </a:lnTo>
                    <a:lnTo>
                      <a:pt x="962" y="122"/>
                    </a:lnTo>
                    <a:lnTo>
                      <a:pt x="976" y="83"/>
                    </a:lnTo>
                    <a:lnTo>
                      <a:pt x="986" y="46"/>
                    </a:lnTo>
                    <a:lnTo>
                      <a:pt x="980" y="86"/>
                    </a:lnTo>
                    <a:lnTo>
                      <a:pt x="979" y="128"/>
                    </a:lnTo>
                    <a:lnTo>
                      <a:pt x="980" y="169"/>
                    </a:lnTo>
                    <a:lnTo>
                      <a:pt x="984" y="210"/>
                    </a:lnTo>
                    <a:lnTo>
                      <a:pt x="986" y="247"/>
                    </a:lnTo>
                    <a:lnTo>
                      <a:pt x="986" y="282"/>
                    </a:lnTo>
                    <a:lnTo>
                      <a:pt x="983" y="312"/>
                    </a:lnTo>
                    <a:lnTo>
                      <a:pt x="975" y="339"/>
                    </a:lnTo>
                    <a:lnTo>
                      <a:pt x="901" y="398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0268" name="Group 72"/>
            <p:cNvGrpSpPr/>
            <p:nvPr/>
          </p:nvGrpSpPr>
          <p:grpSpPr bwMode="auto">
            <a:xfrm>
              <a:off x="1344" y="4105"/>
              <a:ext cx="1479" cy="215"/>
              <a:chOff x="3452" y="4125"/>
              <a:chExt cx="1479" cy="215"/>
            </a:xfrm>
          </p:grpSpPr>
          <p:sp>
            <p:nvSpPr>
              <p:cNvPr id="10337" name="Freeform 73"/>
              <p:cNvSpPr/>
              <p:nvPr/>
            </p:nvSpPr>
            <p:spPr bwMode="auto">
              <a:xfrm>
                <a:off x="3592" y="4158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2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9" y="1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0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38" name="Freeform 74"/>
              <p:cNvSpPr/>
              <p:nvPr/>
            </p:nvSpPr>
            <p:spPr bwMode="auto">
              <a:xfrm>
                <a:off x="3668" y="4235"/>
                <a:ext cx="16" cy="16"/>
              </a:xfrm>
              <a:custGeom>
                <a:avLst/>
                <a:gdLst>
                  <a:gd name="T0" fmla="*/ 0 w 34"/>
                  <a:gd name="T1" fmla="*/ 1 h 32"/>
                  <a:gd name="T2" fmla="*/ 0 w 34"/>
                  <a:gd name="T3" fmla="*/ 1 h 32"/>
                  <a:gd name="T4" fmla="*/ 0 w 34"/>
                  <a:gd name="T5" fmla="*/ 1 h 32"/>
                  <a:gd name="T6" fmla="*/ 0 w 34"/>
                  <a:gd name="T7" fmla="*/ 1 h 32"/>
                  <a:gd name="T8" fmla="*/ 0 w 34"/>
                  <a:gd name="T9" fmla="*/ 0 h 32"/>
                  <a:gd name="T10" fmla="*/ 0 w 34"/>
                  <a:gd name="T11" fmla="*/ 0 h 32"/>
                  <a:gd name="T12" fmla="*/ 0 w 34"/>
                  <a:gd name="T13" fmla="*/ 1 h 32"/>
                  <a:gd name="T14" fmla="*/ 0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0 w 34"/>
                  <a:gd name="T21" fmla="*/ 1 h 32"/>
                  <a:gd name="T22" fmla="*/ 0 w 34"/>
                  <a:gd name="T23" fmla="*/ 1 h 32"/>
                  <a:gd name="T24" fmla="*/ 0 w 34"/>
                  <a:gd name="T25" fmla="*/ 1 h 32"/>
                  <a:gd name="T26" fmla="*/ 0 w 34"/>
                  <a:gd name="T27" fmla="*/ 1 h 32"/>
                  <a:gd name="T28" fmla="*/ 0 w 34"/>
                  <a:gd name="T29" fmla="*/ 1 h 32"/>
                  <a:gd name="T30" fmla="*/ 0 w 34"/>
                  <a:gd name="T31" fmla="*/ 1 h 32"/>
                  <a:gd name="T32" fmla="*/ 0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3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8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39" name="Freeform 75"/>
              <p:cNvSpPr/>
              <p:nvPr/>
            </p:nvSpPr>
            <p:spPr bwMode="auto">
              <a:xfrm>
                <a:off x="3668" y="4194"/>
                <a:ext cx="16" cy="17"/>
              </a:xfrm>
              <a:custGeom>
                <a:avLst/>
                <a:gdLst>
                  <a:gd name="T0" fmla="*/ 0 w 33"/>
                  <a:gd name="T1" fmla="*/ 1 h 32"/>
                  <a:gd name="T2" fmla="*/ 0 w 33"/>
                  <a:gd name="T3" fmla="*/ 1 h 32"/>
                  <a:gd name="T4" fmla="*/ 0 w 33"/>
                  <a:gd name="T5" fmla="*/ 1 h 32"/>
                  <a:gd name="T6" fmla="*/ 0 w 33"/>
                  <a:gd name="T7" fmla="*/ 1 h 32"/>
                  <a:gd name="T8" fmla="*/ 0 w 33"/>
                  <a:gd name="T9" fmla="*/ 0 h 32"/>
                  <a:gd name="T10" fmla="*/ 0 w 33"/>
                  <a:gd name="T11" fmla="*/ 0 h 32"/>
                  <a:gd name="T12" fmla="*/ 0 w 33"/>
                  <a:gd name="T13" fmla="*/ 1 h 32"/>
                  <a:gd name="T14" fmla="*/ 0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0 w 33"/>
                  <a:gd name="T21" fmla="*/ 1 h 32"/>
                  <a:gd name="T22" fmla="*/ 0 w 33"/>
                  <a:gd name="T23" fmla="*/ 1 h 32"/>
                  <a:gd name="T24" fmla="*/ 0 w 33"/>
                  <a:gd name="T25" fmla="*/ 1 h 32"/>
                  <a:gd name="T26" fmla="*/ 0 w 33"/>
                  <a:gd name="T27" fmla="*/ 1 h 32"/>
                  <a:gd name="T28" fmla="*/ 0 w 33"/>
                  <a:gd name="T29" fmla="*/ 1 h 32"/>
                  <a:gd name="T30" fmla="*/ 0 w 33"/>
                  <a:gd name="T31" fmla="*/ 1 h 32"/>
                  <a:gd name="T32" fmla="*/ 0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19"/>
                    </a:moveTo>
                    <a:lnTo>
                      <a:pt x="33" y="13"/>
                    </a:lnTo>
                    <a:lnTo>
                      <a:pt x="30" y="7"/>
                    </a:lnTo>
                    <a:lnTo>
                      <a:pt x="26" y="2"/>
                    </a:lnTo>
                    <a:lnTo>
                      <a:pt x="20" y="0"/>
                    </a:lnTo>
                    <a:lnTo>
                      <a:pt x="13" y="0"/>
                    </a:lnTo>
                    <a:lnTo>
                      <a:pt x="7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29" y="25"/>
                    </a:lnTo>
                    <a:lnTo>
                      <a:pt x="33" y="1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40" name="Freeform 76"/>
              <p:cNvSpPr/>
              <p:nvPr/>
            </p:nvSpPr>
            <p:spPr bwMode="auto">
              <a:xfrm>
                <a:off x="3671" y="4153"/>
                <a:ext cx="16" cy="17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6" y="3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4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4" y="30"/>
                    </a:lnTo>
                    <a:lnTo>
                      <a:pt x="29" y="25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41" name="Freeform 77"/>
              <p:cNvSpPr/>
              <p:nvPr/>
            </p:nvSpPr>
            <p:spPr bwMode="auto">
              <a:xfrm>
                <a:off x="3772" y="4256"/>
                <a:ext cx="17" cy="16"/>
              </a:xfrm>
              <a:custGeom>
                <a:avLst/>
                <a:gdLst>
                  <a:gd name="T0" fmla="*/ 1 w 33"/>
                  <a:gd name="T1" fmla="*/ 1 h 32"/>
                  <a:gd name="T2" fmla="*/ 1 w 33"/>
                  <a:gd name="T3" fmla="*/ 1 h 32"/>
                  <a:gd name="T4" fmla="*/ 1 w 33"/>
                  <a:gd name="T5" fmla="*/ 1 h 32"/>
                  <a:gd name="T6" fmla="*/ 1 w 33"/>
                  <a:gd name="T7" fmla="*/ 1 h 32"/>
                  <a:gd name="T8" fmla="*/ 1 w 33"/>
                  <a:gd name="T9" fmla="*/ 0 h 32"/>
                  <a:gd name="T10" fmla="*/ 1 w 33"/>
                  <a:gd name="T11" fmla="*/ 0 h 32"/>
                  <a:gd name="T12" fmla="*/ 1 w 33"/>
                  <a:gd name="T13" fmla="*/ 1 h 32"/>
                  <a:gd name="T14" fmla="*/ 1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1 w 33"/>
                  <a:gd name="T21" fmla="*/ 1 h 32"/>
                  <a:gd name="T22" fmla="*/ 1 w 33"/>
                  <a:gd name="T23" fmla="*/ 1 h 32"/>
                  <a:gd name="T24" fmla="*/ 1 w 33"/>
                  <a:gd name="T25" fmla="*/ 1 h 32"/>
                  <a:gd name="T26" fmla="*/ 1 w 33"/>
                  <a:gd name="T27" fmla="*/ 1 h 32"/>
                  <a:gd name="T28" fmla="*/ 1 w 33"/>
                  <a:gd name="T29" fmla="*/ 1 h 32"/>
                  <a:gd name="T30" fmla="*/ 1 w 33"/>
                  <a:gd name="T31" fmla="*/ 1 h 32"/>
                  <a:gd name="T32" fmla="*/ 1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20"/>
                    </a:moveTo>
                    <a:lnTo>
                      <a:pt x="33" y="14"/>
                    </a:lnTo>
                    <a:lnTo>
                      <a:pt x="31" y="8"/>
                    </a:lnTo>
                    <a:lnTo>
                      <a:pt x="26" y="4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3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7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30" y="26"/>
                    </a:lnTo>
                    <a:lnTo>
                      <a:pt x="33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42" name="Freeform 78"/>
              <p:cNvSpPr/>
              <p:nvPr/>
            </p:nvSpPr>
            <p:spPr bwMode="auto">
              <a:xfrm>
                <a:off x="3768" y="4216"/>
                <a:ext cx="17" cy="16"/>
              </a:xfrm>
              <a:custGeom>
                <a:avLst/>
                <a:gdLst>
                  <a:gd name="T0" fmla="*/ 1 w 32"/>
                  <a:gd name="T1" fmla="*/ 0 h 33"/>
                  <a:gd name="T2" fmla="*/ 1 w 32"/>
                  <a:gd name="T3" fmla="*/ 0 h 33"/>
                  <a:gd name="T4" fmla="*/ 1 w 32"/>
                  <a:gd name="T5" fmla="*/ 0 h 33"/>
                  <a:gd name="T6" fmla="*/ 1 w 32"/>
                  <a:gd name="T7" fmla="*/ 0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0 h 33"/>
                  <a:gd name="T14" fmla="*/ 1 w 32"/>
                  <a:gd name="T15" fmla="*/ 0 h 33"/>
                  <a:gd name="T16" fmla="*/ 0 w 32"/>
                  <a:gd name="T17" fmla="*/ 0 h 33"/>
                  <a:gd name="T18" fmla="*/ 0 w 32"/>
                  <a:gd name="T19" fmla="*/ 0 h 33"/>
                  <a:gd name="T20" fmla="*/ 1 w 32"/>
                  <a:gd name="T21" fmla="*/ 0 h 33"/>
                  <a:gd name="T22" fmla="*/ 1 w 32"/>
                  <a:gd name="T23" fmla="*/ 0 h 33"/>
                  <a:gd name="T24" fmla="*/ 1 w 32"/>
                  <a:gd name="T25" fmla="*/ 0 h 33"/>
                  <a:gd name="T26" fmla="*/ 1 w 32"/>
                  <a:gd name="T27" fmla="*/ 0 h 33"/>
                  <a:gd name="T28" fmla="*/ 1 w 32"/>
                  <a:gd name="T29" fmla="*/ 0 h 33"/>
                  <a:gd name="T30" fmla="*/ 1 w 32"/>
                  <a:gd name="T31" fmla="*/ 0 h 33"/>
                  <a:gd name="T32" fmla="*/ 1 w 32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9"/>
                    </a:lnTo>
                    <a:lnTo>
                      <a:pt x="26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3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3"/>
                    </a:ln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43" name="Freeform 79"/>
              <p:cNvSpPr/>
              <p:nvPr/>
            </p:nvSpPr>
            <p:spPr bwMode="auto">
              <a:xfrm>
                <a:off x="3774" y="4175"/>
                <a:ext cx="16" cy="17"/>
              </a:xfrm>
              <a:custGeom>
                <a:avLst/>
                <a:gdLst>
                  <a:gd name="T0" fmla="*/ 0 w 33"/>
                  <a:gd name="T1" fmla="*/ 1 h 33"/>
                  <a:gd name="T2" fmla="*/ 0 w 33"/>
                  <a:gd name="T3" fmla="*/ 1 h 33"/>
                  <a:gd name="T4" fmla="*/ 0 w 33"/>
                  <a:gd name="T5" fmla="*/ 1 h 33"/>
                  <a:gd name="T6" fmla="*/ 0 w 33"/>
                  <a:gd name="T7" fmla="*/ 1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1 h 33"/>
                  <a:gd name="T14" fmla="*/ 0 w 33"/>
                  <a:gd name="T15" fmla="*/ 1 h 33"/>
                  <a:gd name="T16" fmla="*/ 0 w 33"/>
                  <a:gd name="T17" fmla="*/ 1 h 33"/>
                  <a:gd name="T18" fmla="*/ 0 w 33"/>
                  <a:gd name="T19" fmla="*/ 1 h 33"/>
                  <a:gd name="T20" fmla="*/ 0 w 33"/>
                  <a:gd name="T21" fmla="*/ 1 h 33"/>
                  <a:gd name="T22" fmla="*/ 0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0 w 33"/>
                  <a:gd name="T29" fmla="*/ 1 h 33"/>
                  <a:gd name="T30" fmla="*/ 0 w 33"/>
                  <a:gd name="T31" fmla="*/ 1 h 33"/>
                  <a:gd name="T32" fmla="*/ 0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33" y="21"/>
                    </a:moveTo>
                    <a:lnTo>
                      <a:pt x="33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5" y="31"/>
                    </a:lnTo>
                    <a:lnTo>
                      <a:pt x="29" y="26"/>
                    </a:lnTo>
                    <a:lnTo>
                      <a:pt x="33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44" name="Freeform 80"/>
              <p:cNvSpPr/>
              <p:nvPr/>
            </p:nvSpPr>
            <p:spPr bwMode="auto">
              <a:xfrm>
                <a:off x="3789" y="4136"/>
                <a:ext cx="16" cy="17"/>
              </a:xfrm>
              <a:custGeom>
                <a:avLst/>
                <a:gdLst>
                  <a:gd name="T0" fmla="*/ 1 w 32"/>
                  <a:gd name="T1" fmla="*/ 1 h 34"/>
                  <a:gd name="T2" fmla="*/ 1 w 32"/>
                  <a:gd name="T3" fmla="*/ 1 h 34"/>
                  <a:gd name="T4" fmla="*/ 1 w 32"/>
                  <a:gd name="T5" fmla="*/ 1 h 34"/>
                  <a:gd name="T6" fmla="*/ 1 w 32"/>
                  <a:gd name="T7" fmla="*/ 1 h 34"/>
                  <a:gd name="T8" fmla="*/ 1 w 32"/>
                  <a:gd name="T9" fmla="*/ 0 h 34"/>
                  <a:gd name="T10" fmla="*/ 1 w 32"/>
                  <a:gd name="T11" fmla="*/ 0 h 34"/>
                  <a:gd name="T12" fmla="*/ 1 w 32"/>
                  <a:gd name="T13" fmla="*/ 1 h 34"/>
                  <a:gd name="T14" fmla="*/ 1 w 32"/>
                  <a:gd name="T15" fmla="*/ 1 h 34"/>
                  <a:gd name="T16" fmla="*/ 0 w 32"/>
                  <a:gd name="T17" fmla="*/ 1 h 34"/>
                  <a:gd name="T18" fmla="*/ 0 w 32"/>
                  <a:gd name="T19" fmla="*/ 1 h 34"/>
                  <a:gd name="T20" fmla="*/ 1 w 32"/>
                  <a:gd name="T21" fmla="*/ 1 h 34"/>
                  <a:gd name="T22" fmla="*/ 1 w 32"/>
                  <a:gd name="T23" fmla="*/ 1 h 34"/>
                  <a:gd name="T24" fmla="*/ 1 w 32"/>
                  <a:gd name="T25" fmla="*/ 1 h 34"/>
                  <a:gd name="T26" fmla="*/ 1 w 32"/>
                  <a:gd name="T27" fmla="*/ 1 h 34"/>
                  <a:gd name="T28" fmla="*/ 1 w 32"/>
                  <a:gd name="T29" fmla="*/ 1 h 34"/>
                  <a:gd name="T30" fmla="*/ 1 w 32"/>
                  <a:gd name="T31" fmla="*/ 1 h 34"/>
                  <a:gd name="T32" fmla="*/ 1 w 32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4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4"/>
                    </a:lnTo>
                    <a:lnTo>
                      <a:pt x="20" y="34"/>
                    </a:lnTo>
                    <a:lnTo>
                      <a:pt x="25" y="32"/>
                    </a:lnTo>
                    <a:lnTo>
                      <a:pt x="30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45" name="Freeform 81"/>
              <p:cNvSpPr/>
              <p:nvPr/>
            </p:nvSpPr>
            <p:spPr bwMode="auto">
              <a:xfrm>
                <a:off x="3842" y="4235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46" name="Freeform 82"/>
              <p:cNvSpPr/>
              <p:nvPr/>
            </p:nvSpPr>
            <p:spPr bwMode="auto">
              <a:xfrm>
                <a:off x="3857" y="4201"/>
                <a:ext cx="16" cy="16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lnTo>
                      <a:pt x="18" y="32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47" name="Freeform 83"/>
              <p:cNvSpPr/>
              <p:nvPr/>
            </p:nvSpPr>
            <p:spPr bwMode="auto">
              <a:xfrm>
                <a:off x="3861" y="4164"/>
                <a:ext cx="16" cy="17"/>
              </a:xfrm>
              <a:custGeom>
                <a:avLst/>
                <a:gdLst>
                  <a:gd name="T0" fmla="*/ 1 w 32"/>
                  <a:gd name="T1" fmla="*/ 1 h 33"/>
                  <a:gd name="T2" fmla="*/ 1 w 32"/>
                  <a:gd name="T3" fmla="*/ 1 h 33"/>
                  <a:gd name="T4" fmla="*/ 1 w 32"/>
                  <a:gd name="T5" fmla="*/ 1 h 33"/>
                  <a:gd name="T6" fmla="*/ 1 w 32"/>
                  <a:gd name="T7" fmla="*/ 1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1 h 33"/>
                  <a:gd name="T14" fmla="*/ 1 w 32"/>
                  <a:gd name="T15" fmla="*/ 1 h 33"/>
                  <a:gd name="T16" fmla="*/ 0 w 32"/>
                  <a:gd name="T17" fmla="*/ 1 h 33"/>
                  <a:gd name="T18" fmla="*/ 0 w 32"/>
                  <a:gd name="T19" fmla="*/ 1 h 33"/>
                  <a:gd name="T20" fmla="*/ 1 w 32"/>
                  <a:gd name="T21" fmla="*/ 1 h 33"/>
                  <a:gd name="T22" fmla="*/ 1 w 32"/>
                  <a:gd name="T23" fmla="*/ 1 h 33"/>
                  <a:gd name="T24" fmla="*/ 1 w 32"/>
                  <a:gd name="T25" fmla="*/ 1 h 33"/>
                  <a:gd name="T26" fmla="*/ 1 w 32"/>
                  <a:gd name="T27" fmla="*/ 1 h 33"/>
                  <a:gd name="T28" fmla="*/ 1 w 32"/>
                  <a:gd name="T29" fmla="*/ 1 h 33"/>
                  <a:gd name="T30" fmla="*/ 1 w 32"/>
                  <a:gd name="T31" fmla="*/ 1 h 33"/>
                  <a:gd name="T32" fmla="*/ 1 w 32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48" name="Freeform 84"/>
              <p:cNvSpPr/>
              <p:nvPr/>
            </p:nvSpPr>
            <p:spPr bwMode="auto">
              <a:xfrm>
                <a:off x="4066" y="4265"/>
                <a:ext cx="40" cy="40"/>
              </a:xfrm>
              <a:custGeom>
                <a:avLst/>
                <a:gdLst>
                  <a:gd name="T0" fmla="*/ 1 w 80"/>
                  <a:gd name="T1" fmla="*/ 0 h 80"/>
                  <a:gd name="T2" fmla="*/ 1 w 80"/>
                  <a:gd name="T3" fmla="*/ 0 h 80"/>
                  <a:gd name="T4" fmla="*/ 1 w 80"/>
                  <a:gd name="T5" fmla="*/ 1 h 80"/>
                  <a:gd name="T6" fmla="*/ 1 w 80"/>
                  <a:gd name="T7" fmla="*/ 1 h 80"/>
                  <a:gd name="T8" fmla="*/ 1 w 80"/>
                  <a:gd name="T9" fmla="*/ 1 h 80"/>
                  <a:gd name="T10" fmla="*/ 1 w 80"/>
                  <a:gd name="T11" fmla="*/ 1 h 80"/>
                  <a:gd name="T12" fmla="*/ 1 w 80"/>
                  <a:gd name="T13" fmla="*/ 1 h 80"/>
                  <a:gd name="T14" fmla="*/ 1 w 80"/>
                  <a:gd name="T15" fmla="*/ 1 h 80"/>
                  <a:gd name="T16" fmla="*/ 0 w 80"/>
                  <a:gd name="T17" fmla="*/ 1 h 80"/>
                  <a:gd name="T18" fmla="*/ 0 w 80"/>
                  <a:gd name="T19" fmla="*/ 1 h 80"/>
                  <a:gd name="T20" fmla="*/ 0 w 80"/>
                  <a:gd name="T21" fmla="*/ 1 h 80"/>
                  <a:gd name="T22" fmla="*/ 1 w 80"/>
                  <a:gd name="T23" fmla="*/ 1 h 80"/>
                  <a:gd name="T24" fmla="*/ 1 w 80"/>
                  <a:gd name="T25" fmla="*/ 1 h 80"/>
                  <a:gd name="T26" fmla="*/ 1 w 80"/>
                  <a:gd name="T27" fmla="*/ 1 h 80"/>
                  <a:gd name="T28" fmla="*/ 1 w 80"/>
                  <a:gd name="T29" fmla="*/ 1 h 80"/>
                  <a:gd name="T30" fmla="*/ 1 w 80"/>
                  <a:gd name="T31" fmla="*/ 1 h 80"/>
                  <a:gd name="T32" fmla="*/ 1 w 80"/>
                  <a:gd name="T33" fmla="*/ 1 h 80"/>
                  <a:gd name="T34" fmla="*/ 1 w 80"/>
                  <a:gd name="T35" fmla="*/ 1 h 80"/>
                  <a:gd name="T36" fmla="*/ 1 w 80"/>
                  <a:gd name="T37" fmla="*/ 1 h 80"/>
                  <a:gd name="T38" fmla="*/ 1 w 80"/>
                  <a:gd name="T39" fmla="*/ 1 h 80"/>
                  <a:gd name="T40" fmla="*/ 1 w 80"/>
                  <a:gd name="T41" fmla="*/ 1 h 80"/>
                  <a:gd name="T42" fmla="*/ 1 w 80"/>
                  <a:gd name="T43" fmla="*/ 1 h 80"/>
                  <a:gd name="T44" fmla="*/ 1 w 80"/>
                  <a:gd name="T45" fmla="*/ 1 h 80"/>
                  <a:gd name="T46" fmla="*/ 1 w 80"/>
                  <a:gd name="T47" fmla="*/ 1 h 80"/>
                  <a:gd name="T48" fmla="*/ 1 w 80"/>
                  <a:gd name="T49" fmla="*/ 1 h 80"/>
                  <a:gd name="T50" fmla="*/ 1 w 80"/>
                  <a:gd name="T51" fmla="*/ 1 h 80"/>
                  <a:gd name="T52" fmla="*/ 1 w 80"/>
                  <a:gd name="T53" fmla="*/ 1 h 80"/>
                  <a:gd name="T54" fmla="*/ 1 w 80"/>
                  <a:gd name="T55" fmla="*/ 1 h 80"/>
                  <a:gd name="T56" fmla="*/ 1 w 80"/>
                  <a:gd name="T57" fmla="*/ 1 h 80"/>
                  <a:gd name="T58" fmla="*/ 1 w 80"/>
                  <a:gd name="T59" fmla="*/ 1 h 80"/>
                  <a:gd name="T60" fmla="*/ 1 w 80"/>
                  <a:gd name="T61" fmla="*/ 1 h 80"/>
                  <a:gd name="T62" fmla="*/ 1 w 80"/>
                  <a:gd name="T63" fmla="*/ 1 h 80"/>
                  <a:gd name="T64" fmla="*/ 1 w 80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80">
                    <a:moveTo>
                      <a:pt x="46" y="0"/>
                    </a:moveTo>
                    <a:lnTo>
                      <a:pt x="38" y="0"/>
                    </a:lnTo>
                    <a:lnTo>
                      <a:pt x="30" y="2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9"/>
                    </a:lnTo>
                    <a:lnTo>
                      <a:pt x="3" y="26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9"/>
                    </a:lnTo>
                    <a:lnTo>
                      <a:pt x="18" y="74"/>
                    </a:lnTo>
                    <a:lnTo>
                      <a:pt x="24" y="78"/>
                    </a:lnTo>
                    <a:lnTo>
                      <a:pt x="32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7"/>
                    </a:lnTo>
                    <a:lnTo>
                      <a:pt x="62" y="73"/>
                    </a:lnTo>
                    <a:lnTo>
                      <a:pt x="68" y="67"/>
                    </a:lnTo>
                    <a:lnTo>
                      <a:pt x="73" y="62"/>
                    </a:lnTo>
                    <a:lnTo>
                      <a:pt x="76" y="55"/>
                    </a:lnTo>
                    <a:lnTo>
                      <a:pt x="79" y="47"/>
                    </a:lnTo>
                    <a:lnTo>
                      <a:pt x="80" y="39"/>
                    </a:lnTo>
                    <a:lnTo>
                      <a:pt x="79" y="30"/>
                    </a:lnTo>
                    <a:lnTo>
                      <a:pt x="76" y="24"/>
                    </a:lnTo>
                    <a:lnTo>
                      <a:pt x="73" y="17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49" name="Freeform 85"/>
              <p:cNvSpPr/>
              <p:nvPr/>
            </p:nvSpPr>
            <p:spPr bwMode="auto">
              <a:xfrm>
                <a:off x="4136" y="4223"/>
                <a:ext cx="40" cy="39"/>
              </a:xfrm>
              <a:custGeom>
                <a:avLst/>
                <a:gdLst>
                  <a:gd name="T0" fmla="*/ 1 w 79"/>
                  <a:gd name="T1" fmla="*/ 0 h 80"/>
                  <a:gd name="T2" fmla="*/ 1 w 79"/>
                  <a:gd name="T3" fmla="*/ 0 h 80"/>
                  <a:gd name="T4" fmla="*/ 1 w 79"/>
                  <a:gd name="T5" fmla="*/ 0 h 80"/>
                  <a:gd name="T6" fmla="*/ 1 w 79"/>
                  <a:gd name="T7" fmla="*/ 0 h 80"/>
                  <a:gd name="T8" fmla="*/ 1 w 79"/>
                  <a:gd name="T9" fmla="*/ 0 h 80"/>
                  <a:gd name="T10" fmla="*/ 1 w 79"/>
                  <a:gd name="T11" fmla="*/ 0 h 80"/>
                  <a:gd name="T12" fmla="*/ 1 w 79"/>
                  <a:gd name="T13" fmla="*/ 0 h 80"/>
                  <a:gd name="T14" fmla="*/ 1 w 79"/>
                  <a:gd name="T15" fmla="*/ 0 h 80"/>
                  <a:gd name="T16" fmla="*/ 0 w 79"/>
                  <a:gd name="T17" fmla="*/ 0 h 80"/>
                  <a:gd name="T18" fmla="*/ 0 w 79"/>
                  <a:gd name="T19" fmla="*/ 0 h 80"/>
                  <a:gd name="T20" fmla="*/ 1 w 79"/>
                  <a:gd name="T21" fmla="*/ 0 h 80"/>
                  <a:gd name="T22" fmla="*/ 1 w 79"/>
                  <a:gd name="T23" fmla="*/ 0 h 80"/>
                  <a:gd name="T24" fmla="*/ 1 w 79"/>
                  <a:gd name="T25" fmla="*/ 0 h 80"/>
                  <a:gd name="T26" fmla="*/ 1 w 79"/>
                  <a:gd name="T27" fmla="*/ 0 h 80"/>
                  <a:gd name="T28" fmla="*/ 1 w 79"/>
                  <a:gd name="T29" fmla="*/ 0 h 80"/>
                  <a:gd name="T30" fmla="*/ 1 w 79"/>
                  <a:gd name="T31" fmla="*/ 0 h 80"/>
                  <a:gd name="T32" fmla="*/ 1 w 79"/>
                  <a:gd name="T33" fmla="*/ 0 h 80"/>
                  <a:gd name="T34" fmla="*/ 1 w 79"/>
                  <a:gd name="T35" fmla="*/ 0 h 80"/>
                  <a:gd name="T36" fmla="*/ 1 w 79"/>
                  <a:gd name="T37" fmla="*/ 0 h 80"/>
                  <a:gd name="T38" fmla="*/ 1 w 79"/>
                  <a:gd name="T39" fmla="*/ 0 h 80"/>
                  <a:gd name="T40" fmla="*/ 1 w 79"/>
                  <a:gd name="T41" fmla="*/ 0 h 80"/>
                  <a:gd name="T42" fmla="*/ 1 w 79"/>
                  <a:gd name="T43" fmla="*/ 0 h 80"/>
                  <a:gd name="T44" fmla="*/ 1 w 79"/>
                  <a:gd name="T45" fmla="*/ 0 h 80"/>
                  <a:gd name="T46" fmla="*/ 1 w 79"/>
                  <a:gd name="T47" fmla="*/ 0 h 80"/>
                  <a:gd name="T48" fmla="*/ 1 w 79"/>
                  <a:gd name="T49" fmla="*/ 0 h 80"/>
                  <a:gd name="T50" fmla="*/ 1 w 79"/>
                  <a:gd name="T51" fmla="*/ 0 h 80"/>
                  <a:gd name="T52" fmla="*/ 1 w 79"/>
                  <a:gd name="T53" fmla="*/ 0 h 80"/>
                  <a:gd name="T54" fmla="*/ 1 w 79"/>
                  <a:gd name="T55" fmla="*/ 0 h 80"/>
                  <a:gd name="T56" fmla="*/ 1 w 79"/>
                  <a:gd name="T57" fmla="*/ 0 h 80"/>
                  <a:gd name="T58" fmla="*/ 1 w 79"/>
                  <a:gd name="T59" fmla="*/ 0 h 80"/>
                  <a:gd name="T60" fmla="*/ 1 w 79"/>
                  <a:gd name="T61" fmla="*/ 0 h 80"/>
                  <a:gd name="T62" fmla="*/ 1 w 79"/>
                  <a:gd name="T63" fmla="*/ 0 h 80"/>
                  <a:gd name="T64" fmla="*/ 1 w 79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79" h="80">
                    <a:moveTo>
                      <a:pt x="47" y="0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4"/>
                    </a:lnTo>
                    <a:lnTo>
                      <a:pt x="17" y="7"/>
                    </a:lnTo>
                    <a:lnTo>
                      <a:pt x="11" y="13"/>
                    </a:lnTo>
                    <a:lnTo>
                      <a:pt x="5" y="19"/>
                    </a:lnTo>
                    <a:lnTo>
                      <a:pt x="2" y="26"/>
                    </a:lnTo>
                    <a:lnTo>
                      <a:pt x="0" y="34"/>
                    </a:lnTo>
                    <a:lnTo>
                      <a:pt x="0" y="42"/>
                    </a:lnTo>
                    <a:lnTo>
                      <a:pt x="1" y="49"/>
                    </a:lnTo>
                    <a:lnTo>
                      <a:pt x="3" y="57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8" y="74"/>
                    </a:lnTo>
                    <a:lnTo>
                      <a:pt x="25" y="78"/>
                    </a:lnTo>
                    <a:lnTo>
                      <a:pt x="33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6"/>
                    </a:lnTo>
                    <a:lnTo>
                      <a:pt x="63" y="73"/>
                    </a:lnTo>
                    <a:lnTo>
                      <a:pt x="69" y="67"/>
                    </a:lnTo>
                    <a:lnTo>
                      <a:pt x="73" y="61"/>
                    </a:lnTo>
                    <a:lnTo>
                      <a:pt x="77" y="55"/>
                    </a:lnTo>
                    <a:lnTo>
                      <a:pt x="79" y="46"/>
                    </a:lnTo>
                    <a:lnTo>
                      <a:pt x="79" y="38"/>
                    </a:lnTo>
                    <a:lnTo>
                      <a:pt x="78" y="31"/>
                    </a:lnTo>
                    <a:lnTo>
                      <a:pt x="76" y="23"/>
                    </a:lnTo>
                    <a:lnTo>
                      <a:pt x="72" y="18"/>
                    </a:lnTo>
                    <a:lnTo>
                      <a:pt x="68" y="12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50" name="Freeform 86"/>
              <p:cNvSpPr/>
              <p:nvPr/>
            </p:nvSpPr>
            <p:spPr bwMode="auto">
              <a:xfrm>
                <a:off x="4059" y="4190"/>
                <a:ext cx="40" cy="40"/>
              </a:xfrm>
              <a:custGeom>
                <a:avLst/>
                <a:gdLst>
                  <a:gd name="T0" fmla="*/ 1 w 80"/>
                  <a:gd name="T1" fmla="*/ 0 h 78"/>
                  <a:gd name="T2" fmla="*/ 1 w 80"/>
                  <a:gd name="T3" fmla="*/ 0 h 78"/>
                  <a:gd name="T4" fmla="*/ 1 w 80"/>
                  <a:gd name="T5" fmla="*/ 0 h 78"/>
                  <a:gd name="T6" fmla="*/ 1 w 80"/>
                  <a:gd name="T7" fmla="*/ 1 h 78"/>
                  <a:gd name="T8" fmla="*/ 1 w 80"/>
                  <a:gd name="T9" fmla="*/ 1 h 78"/>
                  <a:gd name="T10" fmla="*/ 1 w 80"/>
                  <a:gd name="T11" fmla="*/ 1 h 78"/>
                  <a:gd name="T12" fmla="*/ 1 w 80"/>
                  <a:gd name="T13" fmla="*/ 1 h 78"/>
                  <a:gd name="T14" fmla="*/ 1 w 80"/>
                  <a:gd name="T15" fmla="*/ 1 h 78"/>
                  <a:gd name="T16" fmla="*/ 1 w 80"/>
                  <a:gd name="T17" fmla="*/ 1 h 78"/>
                  <a:gd name="T18" fmla="*/ 0 w 80"/>
                  <a:gd name="T19" fmla="*/ 1 h 78"/>
                  <a:gd name="T20" fmla="*/ 1 w 80"/>
                  <a:gd name="T21" fmla="*/ 1 h 78"/>
                  <a:gd name="T22" fmla="*/ 1 w 80"/>
                  <a:gd name="T23" fmla="*/ 1 h 78"/>
                  <a:gd name="T24" fmla="*/ 1 w 80"/>
                  <a:gd name="T25" fmla="*/ 1 h 78"/>
                  <a:gd name="T26" fmla="*/ 1 w 80"/>
                  <a:gd name="T27" fmla="*/ 1 h 78"/>
                  <a:gd name="T28" fmla="*/ 1 w 80"/>
                  <a:gd name="T29" fmla="*/ 1 h 78"/>
                  <a:gd name="T30" fmla="*/ 1 w 80"/>
                  <a:gd name="T31" fmla="*/ 1 h 78"/>
                  <a:gd name="T32" fmla="*/ 1 w 80"/>
                  <a:gd name="T33" fmla="*/ 1 h 78"/>
                  <a:gd name="T34" fmla="*/ 1 w 80"/>
                  <a:gd name="T35" fmla="*/ 1 h 78"/>
                  <a:gd name="T36" fmla="*/ 1 w 80"/>
                  <a:gd name="T37" fmla="*/ 1 h 78"/>
                  <a:gd name="T38" fmla="*/ 1 w 80"/>
                  <a:gd name="T39" fmla="*/ 1 h 78"/>
                  <a:gd name="T40" fmla="*/ 1 w 80"/>
                  <a:gd name="T41" fmla="*/ 1 h 78"/>
                  <a:gd name="T42" fmla="*/ 1 w 80"/>
                  <a:gd name="T43" fmla="*/ 1 h 78"/>
                  <a:gd name="T44" fmla="*/ 1 w 80"/>
                  <a:gd name="T45" fmla="*/ 1 h 78"/>
                  <a:gd name="T46" fmla="*/ 1 w 80"/>
                  <a:gd name="T47" fmla="*/ 1 h 78"/>
                  <a:gd name="T48" fmla="*/ 1 w 80"/>
                  <a:gd name="T49" fmla="*/ 1 h 78"/>
                  <a:gd name="T50" fmla="*/ 1 w 80"/>
                  <a:gd name="T51" fmla="*/ 1 h 78"/>
                  <a:gd name="T52" fmla="*/ 1 w 80"/>
                  <a:gd name="T53" fmla="*/ 1 h 78"/>
                  <a:gd name="T54" fmla="*/ 1 w 80"/>
                  <a:gd name="T55" fmla="*/ 1 h 78"/>
                  <a:gd name="T56" fmla="*/ 1 w 80"/>
                  <a:gd name="T57" fmla="*/ 1 h 78"/>
                  <a:gd name="T58" fmla="*/ 1 w 80"/>
                  <a:gd name="T59" fmla="*/ 1 h 78"/>
                  <a:gd name="T60" fmla="*/ 1 w 80"/>
                  <a:gd name="T61" fmla="*/ 1 h 78"/>
                  <a:gd name="T62" fmla="*/ 1 w 80"/>
                  <a:gd name="T63" fmla="*/ 1 h 78"/>
                  <a:gd name="T64" fmla="*/ 1 w 80"/>
                  <a:gd name="T65" fmla="*/ 0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8" y="0"/>
                    </a:moveTo>
                    <a:lnTo>
                      <a:pt x="40" y="0"/>
                    </a:lnTo>
                    <a:lnTo>
                      <a:pt x="32" y="0"/>
                    </a:lnTo>
                    <a:lnTo>
                      <a:pt x="25" y="3"/>
                    </a:lnTo>
                    <a:lnTo>
                      <a:pt x="18" y="7"/>
                    </a:lnTo>
                    <a:lnTo>
                      <a:pt x="12" y="11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2" y="32"/>
                    </a:lnTo>
                    <a:lnTo>
                      <a:pt x="0" y="40"/>
                    </a:lnTo>
                    <a:lnTo>
                      <a:pt x="2" y="47"/>
                    </a:lnTo>
                    <a:lnTo>
                      <a:pt x="4" y="55"/>
                    </a:lnTo>
                    <a:lnTo>
                      <a:pt x="7" y="61"/>
                    </a:lnTo>
                    <a:lnTo>
                      <a:pt x="13" y="67"/>
                    </a:lnTo>
                    <a:lnTo>
                      <a:pt x="19" y="72"/>
                    </a:lnTo>
                    <a:lnTo>
                      <a:pt x="26" y="76"/>
                    </a:lnTo>
                    <a:lnTo>
                      <a:pt x="34" y="78"/>
                    </a:lnTo>
                    <a:lnTo>
                      <a:pt x="42" y="78"/>
                    </a:lnTo>
                    <a:lnTo>
                      <a:pt x="50" y="77"/>
                    </a:lnTo>
                    <a:lnTo>
                      <a:pt x="57" y="75"/>
                    </a:lnTo>
                    <a:lnTo>
                      <a:pt x="64" y="71"/>
                    </a:lnTo>
                    <a:lnTo>
                      <a:pt x="70" y="65"/>
                    </a:lnTo>
                    <a:lnTo>
                      <a:pt x="74" y="60"/>
                    </a:lnTo>
                    <a:lnTo>
                      <a:pt x="78" y="53"/>
                    </a:lnTo>
                    <a:lnTo>
                      <a:pt x="80" y="45"/>
                    </a:lnTo>
                    <a:lnTo>
                      <a:pt x="80" y="37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3" y="6"/>
                    </a:lnTo>
                    <a:lnTo>
                      <a:pt x="56" y="2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51" name="Freeform 87"/>
              <p:cNvSpPr/>
              <p:nvPr/>
            </p:nvSpPr>
            <p:spPr bwMode="auto">
              <a:xfrm>
                <a:off x="3990" y="4195"/>
                <a:ext cx="39" cy="39"/>
              </a:xfrm>
              <a:custGeom>
                <a:avLst/>
                <a:gdLst>
                  <a:gd name="T0" fmla="*/ 0 w 80"/>
                  <a:gd name="T1" fmla="*/ 1 h 78"/>
                  <a:gd name="T2" fmla="*/ 0 w 80"/>
                  <a:gd name="T3" fmla="*/ 0 h 78"/>
                  <a:gd name="T4" fmla="*/ 0 w 80"/>
                  <a:gd name="T5" fmla="*/ 1 h 78"/>
                  <a:gd name="T6" fmla="*/ 0 w 80"/>
                  <a:gd name="T7" fmla="*/ 1 h 78"/>
                  <a:gd name="T8" fmla="*/ 0 w 80"/>
                  <a:gd name="T9" fmla="*/ 1 h 78"/>
                  <a:gd name="T10" fmla="*/ 0 w 80"/>
                  <a:gd name="T11" fmla="*/ 1 h 78"/>
                  <a:gd name="T12" fmla="*/ 0 w 80"/>
                  <a:gd name="T13" fmla="*/ 1 h 78"/>
                  <a:gd name="T14" fmla="*/ 0 w 80"/>
                  <a:gd name="T15" fmla="*/ 1 h 78"/>
                  <a:gd name="T16" fmla="*/ 0 w 80"/>
                  <a:gd name="T17" fmla="*/ 1 h 78"/>
                  <a:gd name="T18" fmla="*/ 0 w 80"/>
                  <a:gd name="T19" fmla="*/ 1 h 78"/>
                  <a:gd name="T20" fmla="*/ 0 w 80"/>
                  <a:gd name="T21" fmla="*/ 1 h 78"/>
                  <a:gd name="T22" fmla="*/ 0 w 80"/>
                  <a:gd name="T23" fmla="*/ 1 h 78"/>
                  <a:gd name="T24" fmla="*/ 0 w 80"/>
                  <a:gd name="T25" fmla="*/ 1 h 78"/>
                  <a:gd name="T26" fmla="*/ 0 w 80"/>
                  <a:gd name="T27" fmla="*/ 1 h 78"/>
                  <a:gd name="T28" fmla="*/ 0 w 80"/>
                  <a:gd name="T29" fmla="*/ 1 h 78"/>
                  <a:gd name="T30" fmla="*/ 0 w 80"/>
                  <a:gd name="T31" fmla="*/ 1 h 78"/>
                  <a:gd name="T32" fmla="*/ 0 w 80"/>
                  <a:gd name="T33" fmla="*/ 1 h 78"/>
                  <a:gd name="T34" fmla="*/ 0 w 80"/>
                  <a:gd name="T35" fmla="*/ 1 h 78"/>
                  <a:gd name="T36" fmla="*/ 0 w 80"/>
                  <a:gd name="T37" fmla="*/ 1 h 78"/>
                  <a:gd name="T38" fmla="*/ 0 w 80"/>
                  <a:gd name="T39" fmla="*/ 1 h 78"/>
                  <a:gd name="T40" fmla="*/ 0 w 80"/>
                  <a:gd name="T41" fmla="*/ 1 h 78"/>
                  <a:gd name="T42" fmla="*/ 0 w 80"/>
                  <a:gd name="T43" fmla="*/ 1 h 78"/>
                  <a:gd name="T44" fmla="*/ 0 w 80"/>
                  <a:gd name="T45" fmla="*/ 1 h 78"/>
                  <a:gd name="T46" fmla="*/ 0 w 80"/>
                  <a:gd name="T47" fmla="*/ 1 h 78"/>
                  <a:gd name="T48" fmla="*/ 0 w 80"/>
                  <a:gd name="T49" fmla="*/ 1 h 78"/>
                  <a:gd name="T50" fmla="*/ 0 w 80"/>
                  <a:gd name="T51" fmla="*/ 1 h 78"/>
                  <a:gd name="T52" fmla="*/ 0 w 80"/>
                  <a:gd name="T53" fmla="*/ 1 h 78"/>
                  <a:gd name="T54" fmla="*/ 0 w 80"/>
                  <a:gd name="T55" fmla="*/ 1 h 78"/>
                  <a:gd name="T56" fmla="*/ 0 w 80"/>
                  <a:gd name="T57" fmla="*/ 1 h 78"/>
                  <a:gd name="T58" fmla="*/ 0 w 80"/>
                  <a:gd name="T59" fmla="*/ 1 h 78"/>
                  <a:gd name="T60" fmla="*/ 0 w 80"/>
                  <a:gd name="T61" fmla="*/ 1 h 78"/>
                  <a:gd name="T62" fmla="*/ 0 w 80"/>
                  <a:gd name="T63" fmla="*/ 1 h 78"/>
                  <a:gd name="T64" fmla="*/ 0 w 80"/>
                  <a:gd name="T65" fmla="*/ 1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7" y="1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3"/>
                    </a:lnTo>
                    <a:lnTo>
                      <a:pt x="17" y="7"/>
                    </a:lnTo>
                    <a:lnTo>
                      <a:pt x="12" y="12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1" y="32"/>
                    </a:lnTo>
                    <a:lnTo>
                      <a:pt x="0" y="40"/>
                    </a:lnTo>
                    <a:lnTo>
                      <a:pt x="1" y="48"/>
                    </a:lnTo>
                    <a:lnTo>
                      <a:pt x="4" y="55"/>
                    </a:lnTo>
                    <a:lnTo>
                      <a:pt x="7" y="62"/>
                    </a:lnTo>
                    <a:lnTo>
                      <a:pt x="13" y="68"/>
                    </a:lnTo>
                    <a:lnTo>
                      <a:pt x="19" y="73"/>
                    </a:lnTo>
                    <a:lnTo>
                      <a:pt x="25" y="76"/>
                    </a:lnTo>
                    <a:lnTo>
                      <a:pt x="33" y="78"/>
                    </a:lnTo>
                    <a:lnTo>
                      <a:pt x="42" y="78"/>
                    </a:lnTo>
                    <a:lnTo>
                      <a:pt x="50" y="78"/>
                    </a:lnTo>
                    <a:lnTo>
                      <a:pt x="57" y="75"/>
                    </a:lnTo>
                    <a:lnTo>
                      <a:pt x="63" y="71"/>
                    </a:lnTo>
                    <a:lnTo>
                      <a:pt x="69" y="67"/>
                    </a:lnTo>
                    <a:lnTo>
                      <a:pt x="74" y="61"/>
                    </a:lnTo>
                    <a:lnTo>
                      <a:pt x="77" y="54"/>
                    </a:lnTo>
                    <a:lnTo>
                      <a:pt x="80" y="46"/>
                    </a:lnTo>
                    <a:lnTo>
                      <a:pt x="80" y="38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2" y="6"/>
                    </a:lnTo>
                    <a:lnTo>
                      <a:pt x="55" y="2"/>
                    </a:lnTo>
                    <a:lnTo>
                      <a:pt x="47" y="1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52" name="Freeform 88"/>
              <p:cNvSpPr/>
              <p:nvPr/>
            </p:nvSpPr>
            <p:spPr bwMode="auto">
              <a:xfrm>
                <a:off x="4127" y="4147"/>
                <a:ext cx="39" cy="39"/>
              </a:xfrm>
              <a:custGeom>
                <a:avLst/>
                <a:gdLst>
                  <a:gd name="T0" fmla="*/ 0 w 80"/>
                  <a:gd name="T1" fmla="*/ 0 h 79"/>
                  <a:gd name="T2" fmla="*/ 0 w 80"/>
                  <a:gd name="T3" fmla="*/ 0 h 79"/>
                  <a:gd name="T4" fmla="*/ 0 w 80"/>
                  <a:gd name="T5" fmla="*/ 0 h 79"/>
                  <a:gd name="T6" fmla="*/ 0 w 80"/>
                  <a:gd name="T7" fmla="*/ 0 h 79"/>
                  <a:gd name="T8" fmla="*/ 0 w 80"/>
                  <a:gd name="T9" fmla="*/ 0 h 79"/>
                  <a:gd name="T10" fmla="*/ 0 w 80"/>
                  <a:gd name="T11" fmla="*/ 0 h 79"/>
                  <a:gd name="T12" fmla="*/ 0 w 80"/>
                  <a:gd name="T13" fmla="*/ 0 h 79"/>
                  <a:gd name="T14" fmla="*/ 0 w 80"/>
                  <a:gd name="T15" fmla="*/ 0 h 79"/>
                  <a:gd name="T16" fmla="*/ 0 w 80"/>
                  <a:gd name="T17" fmla="*/ 0 h 79"/>
                  <a:gd name="T18" fmla="*/ 0 w 80"/>
                  <a:gd name="T19" fmla="*/ 0 h 79"/>
                  <a:gd name="T20" fmla="*/ 0 w 80"/>
                  <a:gd name="T21" fmla="*/ 0 h 79"/>
                  <a:gd name="T22" fmla="*/ 0 w 80"/>
                  <a:gd name="T23" fmla="*/ 0 h 79"/>
                  <a:gd name="T24" fmla="*/ 0 w 80"/>
                  <a:gd name="T25" fmla="*/ 0 h 79"/>
                  <a:gd name="T26" fmla="*/ 0 w 80"/>
                  <a:gd name="T27" fmla="*/ 0 h 79"/>
                  <a:gd name="T28" fmla="*/ 0 w 80"/>
                  <a:gd name="T29" fmla="*/ 0 h 79"/>
                  <a:gd name="T30" fmla="*/ 0 w 80"/>
                  <a:gd name="T31" fmla="*/ 0 h 79"/>
                  <a:gd name="T32" fmla="*/ 0 w 80"/>
                  <a:gd name="T33" fmla="*/ 0 h 79"/>
                  <a:gd name="T34" fmla="*/ 0 w 80"/>
                  <a:gd name="T35" fmla="*/ 0 h 79"/>
                  <a:gd name="T36" fmla="*/ 0 w 80"/>
                  <a:gd name="T37" fmla="*/ 0 h 79"/>
                  <a:gd name="T38" fmla="*/ 0 w 80"/>
                  <a:gd name="T39" fmla="*/ 0 h 79"/>
                  <a:gd name="T40" fmla="*/ 0 w 80"/>
                  <a:gd name="T41" fmla="*/ 0 h 79"/>
                  <a:gd name="T42" fmla="*/ 0 w 80"/>
                  <a:gd name="T43" fmla="*/ 0 h 79"/>
                  <a:gd name="T44" fmla="*/ 0 w 80"/>
                  <a:gd name="T45" fmla="*/ 0 h 79"/>
                  <a:gd name="T46" fmla="*/ 0 w 80"/>
                  <a:gd name="T47" fmla="*/ 0 h 79"/>
                  <a:gd name="T48" fmla="*/ 0 w 80"/>
                  <a:gd name="T49" fmla="*/ 0 h 79"/>
                  <a:gd name="T50" fmla="*/ 0 w 80"/>
                  <a:gd name="T51" fmla="*/ 0 h 79"/>
                  <a:gd name="T52" fmla="*/ 0 w 80"/>
                  <a:gd name="T53" fmla="*/ 0 h 79"/>
                  <a:gd name="T54" fmla="*/ 0 w 80"/>
                  <a:gd name="T55" fmla="*/ 0 h 79"/>
                  <a:gd name="T56" fmla="*/ 0 w 80"/>
                  <a:gd name="T57" fmla="*/ 0 h 79"/>
                  <a:gd name="T58" fmla="*/ 0 w 80"/>
                  <a:gd name="T59" fmla="*/ 0 h 79"/>
                  <a:gd name="T60" fmla="*/ 0 w 80"/>
                  <a:gd name="T61" fmla="*/ 0 h 79"/>
                  <a:gd name="T62" fmla="*/ 0 w 80"/>
                  <a:gd name="T63" fmla="*/ 0 h 79"/>
                  <a:gd name="T64" fmla="*/ 0 w 80"/>
                  <a:gd name="T65" fmla="*/ 0 h 7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9">
                    <a:moveTo>
                      <a:pt x="46" y="0"/>
                    </a:moveTo>
                    <a:lnTo>
                      <a:pt x="38" y="0"/>
                    </a:lnTo>
                    <a:lnTo>
                      <a:pt x="30" y="0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8"/>
                    </a:lnTo>
                    <a:lnTo>
                      <a:pt x="2" y="24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40" y="79"/>
                    </a:lnTo>
                    <a:lnTo>
                      <a:pt x="49" y="79"/>
                    </a:lnTo>
                    <a:lnTo>
                      <a:pt x="55" y="75"/>
                    </a:lnTo>
                    <a:lnTo>
                      <a:pt x="62" y="72"/>
                    </a:lnTo>
                    <a:lnTo>
                      <a:pt x="68" y="67"/>
                    </a:lnTo>
                    <a:lnTo>
                      <a:pt x="73" y="61"/>
                    </a:lnTo>
                    <a:lnTo>
                      <a:pt x="76" y="54"/>
                    </a:lnTo>
                    <a:lnTo>
                      <a:pt x="78" y="46"/>
                    </a:lnTo>
                    <a:lnTo>
                      <a:pt x="80" y="38"/>
                    </a:lnTo>
                    <a:lnTo>
                      <a:pt x="78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53" name="Freeform 89"/>
              <p:cNvSpPr/>
              <p:nvPr/>
            </p:nvSpPr>
            <p:spPr bwMode="auto">
              <a:xfrm>
                <a:off x="4216" y="4162"/>
                <a:ext cx="37" cy="39"/>
              </a:xfrm>
              <a:custGeom>
                <a:avLst/>
                <a:gdLst>
                  <a:gd name="T0" fmla="*/ 1 w 73"/>
                  <a:gd name="T1" fmla="*/ 0 h 79"/>
                  <a:gd name="T2" fmla="*/ 1 w 73"/>
                  <a:gd name="T3" fmla="*/ 0 h 79"/>
                  <a:gd name="T4" fmla="*/ 1 w 73"/>
                  <a:gd name="T5" fmla="*/ 0 h 79"/>
                  <a:gd name="T6" fmla="*/ 1 w 73"/>
                  <a:gd name="T7" fmla="*/ 0 h 79"/>
                  <a:gd name="T8" fmla="*/ 1 w 73"/>
                  <a:gd name="T9" fmla="*/ 0 h 79"/>
                  <a:gd name="T10" fmla="*/ 1 w 73"/>
                  <a:gd name="T11" fmla="*/ 0 h 79"/>
                  <a:gd name="T12" fmla="*/ 1 w 73"/>
                  <a:gd name="T13" fmla="*/ 0 h 79"/>
                  <a:gd name="T14" fmla="*/ 1 w 73"/>
                  <a:gd name="T15" fmla="*/ 0 h 79"/>
                  <a:gd name="T16" fmla="*/ 1 w 73"/>
                  <a:gd name="T17" fmla="*/ 0 h 79"/>
                  <a:gd name="T18" fmla="*/ 1 w 73"/>
                  <a:gd name="T19" fmla="*/ 0 h 79"/>
                  <a:gd name="T20" fmla="*/ 1 w 73"/>
                  <a:gd name="T21" fmla="*/ 0 h 79"/>
                  <a:gd name="T22" fmla="*/ 1 w 73"/>
                  <a:gd name="T23" fmla="*/ 0 h 79"/>
                  <a:gd name="T24" fmla="*/ 0 w 73"/>
                  <a:gd name="T25" fmla="*/ 0 h 79"/>
                  <a:gd name="T26" fmla="*/ 0 w 73"/>
                  <a:gd name="T27" fmla="*/ 0 h 79"/>
                  <a:gd name="T28" fmla="*/ 0 w 73"/>
                  <a:gd name="T29" fmla="*/ 0 h 79"/>
                  <a:gd name="T30" fmla="*/ 1 w 73"/>
                  <a:gd name="T31" fmla="*/ 0 h 79"/>
                  <a:gd name="T32" fmla="*/ 1 w 73"/>
                  <a:gd name="T33" fmla="*/ 0 h 79"/>
                  <a:gd name="T34" fmla="*/ 1 w 73"/>
                  <a:gd name="T35" fmla="*/ 0 h 79"/>
                  <a:gd name="T36" fmla="*/ 1 w 73"/>
                  <a:gd name="T37" fmla="*/ 0 h 79"/>
                  <a:gd name="T38" fmla="*/ 1 w 73"/>
                  <a:gd name="T39" fmla="*/ 0 h 79"/>
                  <a:gd name="T40" fmla="*/ 1 w 73"/>
                  <a:gd name="T41" fmla="*/ 0 h 79"/>
                  <a:gd name="T42" fmla="*/ 1 w 73"/>
                  <a:gd name="T43" fmla="*/ 0 h 79"/>
                  <a:gd name="T44" fmla="*/ 1 w 73"/>
                  <a:gd name="T45" fmla="*/ 0 h 79"/>
                  <a:gd name="T46" fmla="*/ 1 w 73"/>
                  <a:gd name="T47" fmla="*/ 0 h 79"/>
                  <a:gd name="T48" fmla="*/ 1 w 73"/>
                  <a:gd name="T49" fmla="*/ 0 h 79"/>
                  <a:gd name="T50" fmla="*/ 1 w 73"/>
                  <a:gd name="T51" fmla="*/ 0 h 79"/>
                  <a:gd name="T52" fmla="*/ 1 w 73"/>
                  <a:gd name="T53" fmla="*/ 0 h 79"/>
                  <a:gd name="T54" fmla="*/ 1 w 73"/>
                  <a:gd name="T55" fmla="*/ 0 h 79"/>
                  <a:gd name="T56" fmla="*/ 1 w 73"/>
                  <a:gd name="T57" fmla="*/ 0 h 79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73" h="79">
                    <a:moveTo>
                      <a:pt x="73" y="19"/>
                    </a:moveTo>
                    <a:lnTo>
                      <a:pt x="69" y="12"/>
                    </a:lnTo>
                    <a:lnTo>
                      <a:pt x="62" y="7"/>
                    </a:lnTo>
                    <a:lnTo>
                      <a:pt x="54" y="2"/>
                    </a:lnTo>
                    <a:lnTo>
                      <a:pt x="46" y="0"/>
                    </a:lnTo>
                    <a:lnTo>
                      <a:pt x="38" y="0"/>
                    </a:lnTo>
                    <a:lnTo>
                      <a:pt x="30" y="1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0" y="12"/>
                    </a:lnTo>
                    <a:lnTo>
                      <a:pt x="5" y="19"/>
                    </a:lnTo>
                    <a:lnTo>
                      <a:pt x="2" y="25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49"/>
                    </a:lnTo>
                    <a:lnTo>
                      <a:pt x="3" y="55"/>
                    </a:lnTo>
                    <a:lnTo>
                      <a:pt x="7" y="62"/>
                    </a:lnTo>
                    <a:lnTo>
                      <a:pt x="11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35" y="79"/>
                    </a:lnTo>
                    <a:lnTo>
                      <a:pt x="38" y="79"/>
                    </a:lnTo>
                    <a:lnTo>
                      <a:pt x="41" y="79"/>
                    </a:lnTo>
                    <a:lnTo>
                      <a:pt x="43" y="79"/>
                    </a:lnTo>
                    <a:lnTo>
                      <a:pt x="48" y="70"/>
                    </a:lnTo>
                    <a:lnTo>
                      <a:pt x="58" y="52"/>
                    </a:lnTo>
                    <a:lnTo>
                      <a:pt x="69" y="31"/>
                    </a:lnTo>
                    <a:lnTo>
                      <a:pt x="73" y="19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54" name="Freeform 90"/>
              <p:cNvSpPr/>
              <p:nvPr/>
            </p:nvSpPr>
            <p:spPr bwMode="auto">
              <a:xfrm>
                <a:off x="3983" y="4266"/>
                <a:ext cx="31" cy="33"/>
              </a:xfrm>
              <a:custGeom>
                <a:avLst/>
                <a:gdLst>
                  <a:gd name="T0" fmla="*/ 1 w 61"/>
                  <a:gd name="T1" fmla="*/ 1 h 66"/>
                  <a:gd name="T2" fmla="*/ 1 w 61"/>
                  <a:gd name="T3" fmla="*/ 1 h 66"/>
                  <a:gd name="T4" fmla="*/ 1 w 61"/>
                  <a:gd name="T5" fmla="*/ 1 h 66"/>
                  <a:gd name="T6" fmla="*/ 1 w 61"/>
                  <a:gd name="T7" fmla="*/ 1 h 66"/>
                  <a:gd name="T8" fmla="*/ 1 w 61"/>
                  <a:gd name="T9" fmla="*/ 1 h 66"/>
                  <a:gd name="T10" fmla="*/ 1 w 61"/>
                  <a:gd name="T11" fmla="*/ 1 h 66"/>
                  <a:gd name="T12" fmla="*/ 1 w 61"/>
                  <a:gd name="T13" fmla="*/ 1 h 66"/>
                  <a:gd name="T14" fmla="*/ 1 w 61"/>
                  <a:gd name="T15" fmla="*/ 1 h 66"/>
                  <a:gd name="T16" fmla="*/ 1 w 61"/>
                  <a:gd name="T17" fmla="*/ 1 h 66"/>
                  <a:gd name="T18" fmla="*/ 1 w 61"/>
                  <a:gd name="T19" fmla="*/ 1 h 66"/>
                  <a:gd name="T20" fmla="*/ 1 w 61"/>
                  <a:gd name="T21" fmla="*/ 1 h 66"/>
                  <a:gd name="T22" fmla="*/ 1 w 61"/>
                  <a:gd name="T23" fmla="*/ 1 h 66"/>
                  <a:gd name="T24" fmla="*/ 1 w 61"/>
                  <a:gd name="T25" fmla="*/ 1 h 66"/>
                  <a:gd name="T26" fmla="*/ 1 w 61"/>
                  <a:gd name="T27" fmla="*/ 0 h 66"/>
                  <a:gd name="T28" fmla="*/ 1 w 61"/>
                  <a:gd name="T29" fmla="*/ 1 h 66"/>
                  <a:gd name="T30" fmla="*/ 1 w 61"/>
                  <a:gd name="T31" fmla="*/ 1 h 66"/>
                  <a:gd name="T32" fmla="*/ 0 w 61"/>
                  <a:gd name="T33" fmla="*/ 1 h 66"/>
                  <a:gd name="T34" fmla="*/ 1 w 61"/>
                  <a:gd name="T35" fmla="*/ 1 h 66"/>
                  <a:gd name="T36" fmla="*/ 1 w 61"/>
                  <a:gd name="T37" fmla="*/ 1 h 66"/>
                  <a:gd name="T38" fmla="*/ 1 w 61"/>
                  <a:gd name="T39" fmla="*/ 1 h 66"/>
                  <a:gd name="T40" fmla="*/ 1 w 61"/>
                  <a:gd name="T41" fmla="*/ 1 h 66"/>
                  <a:gd name="T42" fmla="*/ 1 w 61"/>
                  <a:gd name="T43" fmla="*/ 1 h 66"/>
                  <a:gd name="T44" fmla="*/ 1 w 61"/>
                  <a:gd name="T45" fmla="*/ 1 h 66"/>
                  <a:gd name="T46" fmla="*/ 1 w 61"/>
                  <a:gd name="T47" fmla="*/ 1 h 66"/>
                  <a:gd name="T48" fmla="*/ 1 w 61"/>
                  <a:gd name="T49" fmla="*/ 1 h 6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61" h="66">
                    <a:moveTo>
                      <a:pt x="53" y="66"/>
                    </a:moveTo>
                    <a:lnTo>
                      <a:pt x="57" y="61"/>
                    </a:lnTo>
                    <a:lnTo>
                      <a:pt x="59" y="56"/>
                    </a:lnTo>
                    <a:lnTo>
                      <a:pt x="60" y="52"/>
                    </a:lnTo>
                    <a:lnTo>
                      <a:pt x="61" y="47"/>
                    </a:lnTo>
                    <a:lnTo>
                      <a:pt x="61" y="39"/>
                    </a:lnTo>
                    <a:lnTo>
                      <a:pt x="60" y="31"/>
                    </a:lnTo>
                    <a:lnTo>
                      <a:pt x="58" y="24"/>
                    </a:lnTo>
                    <a:lnTo>
                      <a:pt x="55" y="17"/>
                    </a:lnTo>
                    <a:lnTo>
                      <a:pt x="50" y="11"/>
                    </a:lnTo>
                    <a:lnTo>
                      <a:pt x="43" y="7"/>
                    </a:lnTo>
                    <a:lnTo>
                      <a:pt x="36" y="3"/>
                    </a:lnTo>
                    <a:lnTo>
                      <a:pt x="29" y="1"/>
                    </a:lnTo>
                    <a:lnTo>
                      <a:pt x="21" y="0"/>
                    </a:lnTo>
                    <a:lnTo>
                      <a:pt x="13" y="1"/>
                    </a:lnTo>
                    <a:lnTo>
                      <a:pt x="6" y="3"/>
                    </a:lnTo>
                    <a:lnTo>
                      <a:pt x="0" y="7"/>
                    </a:lnTo>
                    <a:lnTo>
                      <a:pt x="2" y="9"/>
                    </a:lnTo>
                    <a:lnTo>
                      <a:pt x="5" y="14"/>
                    </a:lnTo>
                    <a:lnTo>
                      <a:pt x="11" y="22"/>
                    </a:lnTo>
                    <a:lnTo>
                      <a:pt x="19" y="31"/>
                    </a:lnTo>
                    <a:lnTo>
                      <a:pt x="27" y="41"/>
                    </a:lnTo>
                    <a:lnTo>
                      <a:pt x="35" y="51"/>
                    </a:lnTo>
                    <a:lnTo>
                      <a:pt x="44" y="59"/>
                    </a:lnTo>
                    <a:lnTo>
                      <a:pt x="53" y="66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55" name="Freeform 91"/>
              <p:cNvSpPr/>
              <p:nvPr/>
            </p:nvSpPr>
            <p:spPr bwMode="auto">
              <a:xfrm>
                <a:off x="4852" y="4125"/>
                <a:ext cx="17" cy="17"/>
              </a:xfrm>
              <a:custGeom>
                <a:avLst/>
                <a:gdLst>
                  <a:gd name="T0" fmla="*/ 1 w 34"/>
                  <a:gd name="T1" fmla="*/ 1 h 34"/>
                  <a:gd name="T2" fmla="*/ 1 w 34"/>
                  <a:gd name="T3" fmla="*/ 1 h 34"/>
                  <a:gd name="T4" fmla="*/ 1 w 34"/>
                  <a:gd name="T5" fmla="*/ 1 h 34"/>
                  <a:gd name="T6" fmla="*/ 1 w 34"/>
                  <a:gd name="T7" fmla="*/ 1 h 34"/>
                  <a:gd name="T8" fmla="*/ 1 w 34"/>
                  <a:gd name="T9" fmla="*/ 1 h 34"/>
                  <a:gd name="T10" fmla="*/ 1 w 34"/>
                  <a:gd name="T11" fmla="*/ 1 h 34"/>
                  <a:gd name="T12" fmla="*/ 1 w 34"/>
                  <a:gd name="T13" fmla="*/ 1 h 34"/>
                  <a:gd name="T14" fmla="*/ 1 w 34"/>
                  <a:gd name="T15" fmla="*/ 1 h 34"/>
                  <a:gd name="T16" fmla="*/ 1 w 34"/>
                  <a:gd name="T17" fmla="*/ 1 h 34"/>
                  <a:gd name="T18" fmla="*/ 1 w 34"/>
                  <a:gd name="T19" fmla="*/ 0 h 34"/>
                  <a:gd name="T20" fmla="*/ 1 w 34"/>
                  <a:gd name="T21" fmla="*/ 1 h 34"/>
                  <a:gd name="T22" fmla="*/ 1 w 34"/>
                  <a:gd name="T23" fmla="*/ 1 h 34"/>
                  <a:gd name="T24" fmla="*/ 0 w 34"/>
                  <a:gd name="T25" fmla="*/ 1 h 34"/>
                  <a:gd name="T26" fmla="*/ 0 w 34"/>
                  <a:gd name="T27" fmla="*/ 1 h 34"/>
                  <a:gd name="T28" fmla="*/ 1 w 34"/>
                  <a:gd name="T29" fmla="*/ 1 h 34"/>
                  <a:gd name="T30" fmla="*/ 1 w 34"/>
                  <a:gd name="T31" fmla="*/ 1 h 34"/>
                  <a:gd name="T32" fmla="*/ 1 w 34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4">
                    <a:moveTo>
                      <a:pt x="12" y="34"/>
                    </a:moveTo>
                    <a:lnTo>
                      <a:pt x="19" y="34"/>
                    </a:lnTo>
                    <a:lnTo>
                      <a:pt x="24" y="33"/>
                    </a:lnTo>
                    <a:lnTo>
                      <a:pt x="29" y="28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2" y="10"/>
                    </a:lnTo>
                    <a:lnTo>
                      <a:pt x="28" y="5"/>
                    </a:lnTo>
                    <a:lnTo>
                      <a:pt x="22" y="2"/>
                    </a:lnTo>
                    <a:lnTo>
                      <a:pt x="15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6" y="30"/>
                    </a:lnTo>
                    <a:lnTo>
                      <a:pt x="12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56" name="Freeform 92"/>
              <p:cNvSpPr/>
              <p:nvPr/>
            </p:nvSpPr>
            <p:spPr bwMode="auto">
              <a:xfrm>
                <a:off x="4885" y="4152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0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1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1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8" y="3"/>
                    </a:lnTo>
                    <a:lnTo>
                      <a:pt x="22" y="0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1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57" name="Freeform 93"/>
              <p:cNvSpPr/>
              <p:nvPr/>
            </p:nvSpPr>
            <p:spPr bwMode="auto">
              <a:xfrm>
                <a:off x="4701" y="4202"/>
                <a:ext cx="17" cy="17"/>
              </a:xfrm>
              <a:custGeom>
                <a:avLst/>
                <a:gdLst>
                  <a:gd name="T0" fmla="*/ 1 w 34"/>
                  <a:gd name="T1" fmla="*/ 1 h 33"/>
                  <a:gd name="T2" fmla="*/ 1 w 34"/>
                  <a:gd name="T3" fmla="*/ 1 h 33"/>
                  <a:gd name="T4" fmla="*/ 1 w 34"/>
                  <a:gd name="T5" fmla="*/ 1 h 33"/>
                  <a:gd name="T6" fmla="*/ 1 w 34"/>
                  <a:gd name="T7" fmla="*/ 1 h 33"/>
                  <a:gd name="T8" fmla="*/ 1 w 34"/>
                  <a:gd name="T9" fmla="*/ 1 h 33"/>
                  <a:gd name="T10" fmla="*/ 1 w 34"/>
                  <a:gd name="T11" fmla="*/ 1 h 33"/>
                  <a:gd name="T12" fmla="*/ 1 w 34"/>
                  <a:gd name="T13" fmla="*/ 1 h 33"/>
                  <a:gd name="T14" fmla="*/ 1 w 34"/>
                  <a:gd name="T15" fmla="*/ 1 h 33"/>
                  <a:gd name="T16" fmla="*/ 1 w 34"/>
                  <a:gd name="T17" fmla="*/ 1 h 33"/>
                  <a:gd name="T18" fmla="*/ 1 w 34"/>
                  <a:gd name="T19" fmla="*/ 0 h 33"/>
                  <a:gd name="T20" fmla="*/ 1 w 34"/>
                  <a:gd name="T21" fmla="*/ 1 h 33"/>
                  <a:gd name="T22" fmla="*/ 1 w 34"/>
                  <a:gd name="T23" fmla="*/ 1 h 33"/>
                  <a:gd name="T24" fmla="*/ 1 w 34"/>
                  <a:gd name="T25" fmla="*/ 1 h 33"/>
                  <a:gd name="T26" fmla="*/ 0 w 34"/>
                  <a:gd name="T27" fmla="*/ 1 h 33"/>
                  <a:gd name="T28" fmla="*/ 1 w 34"/>
                  <a:gd name="T29" fmla="*/ 1 h 33"/>
                  <a:gd name="T30" fmla="*/ 1 w 34"/>
                  <a:gd name="T31" fmla="*/ 1 h 33"/>
                  <a:gd name="T32" fmla="*/ 1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3"/>
                    </a:moveTo>
                    <a:lnTo>
                      <a:pt x="19" y="33"/>
                    </a:lnTo>
                    <a:lnTo>
                      <a:pt x="25" y="32"/>
                    </a:lnTo>
                    <a:lnTo>
                      <a:pt x="29" y="28"/>
                    </a:lnTo>
                    <a:lnTo>
                      <a:pt x="33" y="22"/>
                    </a:lnTo>
                    <a:lnTo>
                      <a:pt x="34" y="16"/>
                    </a:lnTo>
                    <a:lnTo>
                      <a:pt x="33" y="9"/>
                    </a:lnTo>
                    <a:lnTo>
                      <a:pt x="28" y="5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10" y="2"/>
                    </a:lnTo>
                    <a:lnTo>
                      <a:pt x="5" y="6"/>
                    </a:lnTo>
                    <a:lnTo>
                      <a:pt x="2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30"/>
                    </a:lnTo>
                    <a:lnTo>
                      <a:pt x="12" y="3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58" name="Freeform 94"/>
              <p:cNvSpPr/>
              <p:nvPr/>
            </p:nvSpPr>
            <p:spPr bwMode="auto">
              <a:xfrm>
                <a:off x="4742" y="4201"/>
                <a:ext cx="16" cy="17"/>
              </a:xfrm>
              <a:custGeom>
                <a:avLst/>
                <a:gdLst>
                  <a:gd name="T0" fmla="*/ 0 w 34"/>
                  <a:gd name="T1" fmla="*/ 1 h 33"/>
                  <a:gd name="T2" fmla="*/ 0 w 34"/>
                  <a:gd name="T3" fmla="*/ 1 h 33"/>
                  <a:gd name="T4" fmla="*/ 0 w 34"/>
                  <a:gd name="T5" fmla="*/ 1 h 33"/>
                  <a:gd name="T6" fmla="*/ 0 w 34"/>
                  <a:gd name="T7" fmla="*/ 1 h 33"/>
                  <a:gd name="T8" fmla="*/ 0 w 34"/>
                  <a:gd name="T9" fmla="*/ 1 h 33"/>
                  <a:gd name="T10" fmla="*/ 0 w 34"/>
                  <a:gd name="T11" fmla="*/ 1 h 33"/>
                  <a:gd name="T12" fmla="*/ 0 w 34"/>
                  <a:gd name="T13" fmla="*/ 1 h 33"/>
                  <a:gd name="T14" fmla="*/ 0 w 34"/>
                  <a:gd name="T15" fmla="*/ 1 h 33"/>
                  <a:gd name="T16" fmla="*/ 0 w 34"/>
                  <a:gd name="T17" fmla="*/ 1 h 33"/>
                  <a:gd name="T18" fmla="*/ 0 w 34"/>
                  <a:gd name="T19" fmla="*/ 0 h 33"/>
                  <a:gd name="T20" fmla="*/ 0 w 34"/>
                  <a:gd name="T21" fmla="*/ 1 h 33"/>
                  <a:gd name="T22" fmla="*/ 0 w 34"/>
                  <a:gd name="T23" fmla="*/ 1 h 33"/>
                  <a:gd name="T24" fmla="*/ 0 w 34"/>
                  <a:gd name="T25" fmla="*/ 1 h 33"/>
                  <a:gd name="T26" fmla="*/ 0 w 34"/>
                  <a:gd name="T27" fmla="*/ 1 h 33"/>
                  <a:gd name="T28" fmla="*/ 0 w 34"/>
                  <a:gd name="T29" fmla="*/ 1 h 33"/>
                  <a:gd name="T30" fmla="*/ 0 w 34"/>
                  <a:gd name="T31" fmla="*/ 1 h 33"/>
                  <a:gd name="T32" fmla="*/ 0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2"/>
                    </a:moveTo>
                    <a:lnTo>
                      <a:pt x="19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1" y="9"/>
                    </a:lnTo>
                    <a:lnTo>
                      <a:pt x="28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59" name="Freeform 95"/>
              <p:cNvSpPr/>
              <p:nvPr/>
            </p:nvSpPr>
            <p:spPr bwMode="auto">
              <a:xfrm>
                <a:off x="4782" y="4209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1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5" y="29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60" name="Freeform 96"/>
              <p:cNvSpPr/>
              <p:nvPr/>
            </p:nvSpPr>
            <p:spPr bwMode="auto">
              <a:xfrm>
                <a:off x="4820" y="4226"/>
                <a:ext cx="17" cy="17"/>
              </a:xfrm>
              <a:custGeom>
                <a:avLst/>
                <a:gdLst>
                  <a:gd name="T0" fmla="*/ 1 w 33"/>
                  <a:gd name="T1" fmla="*/ 1 h 34"/>
                  <a:gd name="T2" fmla="*/ 1 w 33"/>
                  <a:gd name="T3" fmla="*/ 1 h 34"/>
                  <a:gd name="T4" fmla="*/ 1 w 33"/>
                  <a:gd name="T5" fmla="*/ 1 h 34"/>
                  <a:gd name="T6" fmla="*/ 1 w 33"/>
                  <a:gd name="T7" fmla="*/ 1 h 34"/>
                  <a:gd name="T8" fmla="*/ 1 w 33"/>
                  <a:gd name="T9" fmla="*/ 1 h 34"/>
                  <a:gd name="T10" fmla="*/ 1 w 33"/>
                  <a:gd name="T11" fmla="*/ 1 h 34"/>
                  <a:gd name="T12" fmla="*/ 1 w 33"/>
                  <a:gd name="T13" fmla="*/ 1 h 34"/>
                  <a:gd name="T14" fmla="*/ 1 w 33"/>
                  <a:gd name="T15" fmla="*/ 1 h 34"/>
                  <a:gd name="T16" fmla="*/ 1 w 33"/>
                  <a:gd name="T17" fmla="*/ 1 h 34"/>
                  <a:gd name="T18" fmla="*/ 1 w 33"/>
                  <a:gd name="T19" fmla="*/ 0 h 34"/>
                  <a:gd name="T20" fmla="*/ 1 w 33"/>
                  <a:gd name="T21" fmla="*/ 1 h 34"/>
                  <a:gd name="T22" fmla="*/ 1 w 33"/>
                  <a:gd name="T23" fmla="*/ 1 h 34"/>
                  <a:gd name="T24" fmla="*/ 1 w 33"/>
                  <a:gd name="T25" fmla="*/ 1 h 34"/>
                  <a:gd name="T26" fmla="*/ 0 w 33"/>
                  <a:gd name="T27" fmla="*/ 1 h 34"/>
                  <a:gd name="T28" fmla="*/ 1 w 33"/>
                  <a:gd name="T29" fmla="*/ 1 h 34"/>
                  <a:gd name="T30" fmla="*/ 1 w 33"/>
                  <a:gd name="T31" fmla="*/ 1 h 34"/>
                  <a:gd name="T32" fmla="*/ 1 w 33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4">
                    <a:moveTo>
                      <a:pt x="11" y="34"/>
                    </a:moveTo>
                    <a:lnTo>
                      <a:pt x="18" y="34"/>
                    </a:lnTo>
                    <a:lnTo>
                      <a:pt x="24" y="33"/>
                    </a:lnTo>
                    <a:lnTo>
                      <a:pt x="30" y="28"/>
                    </a:lnTo>
                    <a:lnTo>
                      <a:pt x="33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7" y="5"/>
                    </a:lnTo>
                    <a:lnTo>
                      <a:pt x="22" y="1"/>
                    </a:lnTo>
                    <a:lnTo>
                      <a:pt x="16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1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5" y="30"/>
                    </a:lnTo>
                    <a:lnTo>
                      <a:pt x="11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61" name="Freeform 97"/>
              <p:cNvSpPr/>
              <p:nvPr/>
            </p:nvSpPr>
            <p:spPr bwMode="auto">
              <a:xfrm>
                <a:off x="4853" y="4250"/>
                <a:ext cx="16" cy="16"/>
              </a:xfrm>
              <a:custGeom>
                <a:avLst/>
                <a:gdLst>
                  <a:gd name="T0" fmla="*/ 0 w 33"/>
                  <a:gd name="T1" fmla="*/ 0 h 33"/>
                  <a:gd name="T2" fmla="*/ 0 w 33"/>
                  <a:gd name="T3" fmla="*/ 0 h 33"/>
                  <a:gd name="T4" fmla="*/ 0 w 33"/>
                  <a:gd name="T5" fmla="*/ 0 h 33"/>
                  <a:gd name="T6" fmla="*/ 0 w 33"/>
                  <a:gd name="T7" fmla="*/ 0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0 h 33"/>
                  <a:gd name="T14" fmla="*/ 0 w 33"/>
                  <a:gd name="T15" fmla="*/ 0 h 33"/>
                  <a:gd name="T16" fmla="*/ 0 w 33"/>
                  <a:gd name="T17" fmla="*/ 0 h 33"/>
                  <a:gd name="T18" fmla="*/ 0 w 33"/>
                  <a:gd name="T19" fmla="*/ 0 h 33"/>
                  <a:gd name="T20" fmla="*/ 0 w 33"/>
                  <a:gd name="T21" fmla="*/ 0 h 33"/>
                  <a:gd name="T22" fmla="*/ 0 w 33"/>
                  <a:gd name="T23" fmla="*/ 0 h 33"/>
                  <a:gd name="T24" fmla="*/ 0 w 33"/>
                  <a:gd name="T25" fmla="*/ 0 h 33"/>
                  <a:gd name="T26" fmla="*/ 0 w 33"/>
                  <a:gd name="T27" fmla="*/ 0 h 33"/>
                  <a:gd name="T28" fmla="*/ 0 w 33"/>
                  <a:gd name="T29" fmla="*/ 0 h 33"/>
                  <a:gd name="T30" fmla="*/ 0 w 33"/>
                  <a:gd name="T31" fmla="*/ 0 h 33"/>
                  <a:gd name="T32" fmla="*/ 0 w 33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2" y="32"/>
                    </a:moveTo>
                    <a:lnTo>
                      <a:pt x="18" y="33"/>
                    </a:lnTo>
                    <a:lnTo>
                      <a:pt x="25" y="32"/>
                    </a:lnTo>
                    <a:lnTo>
                      <a:pt x="29" y="27"/>
                    </a:lnTo>
                    <a:lnTo>
                      <a:pt x="33" y="21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1" y="1"/>
                    </a:lnTo>
                    <a:lnTo>
                      <a:pt x="15" y="0"/>
                    </a:lnTo>
                    <a:lnTo>
                      <a:pt x="8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62" name="Freeform 98"/>
              <p:cNvSpPr/>
              <p:nvPr/>
            </p:nvSpPr>
            <p:spPr bwMode="auto">
              <a:xfrm>
                <a:off x="4680" y="4230"/>
                <a:ext cx="188" cy="72"/>
              </a:xfrm>
              <a:custGeom>
                <a:avLst/>
                <a:gdLst>
                  <a:gd name="T0" fmla="*/ 1 w 376"/>
                  <a:gd name="T1" fmla="*/ 1 h 144"/>
                  <a:gd name="T2" fmla="*/ 1 w 376"/>
                  <a:gd name="T3" fmla="*/ 1 h 144"/>
                  <a:gd name="T4" fmla="*/ 1 w 376"/>
                  <a:gd name="T5" fmla="*/ 1 h 144"/>
                  <a:gd name="T6" fmla="*/ 1 w 376"/>
                  <a:gd name="T7" fmla="*/ 1 h 144"/>
                  <a:gd name="T8" fmla="*/ 1 w 376"/>
                  <a:gd name="T9" fmla="*/ 1 h 144"/>
                  <a:gd name="T10" fmla="*/ 1 w 376"/>
                  <a:gd name="T11" fmla="*/ 1 h 144"/>
                  <a:gd name="T12" fmla="*/ 1 w 376"/>
                  <a:gd name="T13" fmla="*/ 1 h 144"/>
                  <a:gd name="T14" fmla="*/ 1 w 376"/>
                  <a:gd name="T15" fmla="*/ 1 h 144"/>
                  <a:gd name="T16" fmla="*/ 1 w 376"/>
                  <a:gd name="T17" fmla="*/ 1 h 144"/>
                  <a:gd name="T18" fmla="*/ 1 w 376"/>
                  <a:gd name="T19" fmla="*/ 1 h 144"/>
                  <a:gd name="T20" fmla="*/ 1 w 376"/>
                  <a:gd name="T21" fmla="*/ 1 h 144"/>
                  <a:gd name="T22" fmla="*/ 1 w 376"/>
                  <a:gd name="T23" fmla="*/ 1 h 144"/>
                  <a:gd name="T24" fmla="*/ 1 w 376"/>
                  <a:gd name="T25" fmla="*/ 1 h 144"/>
                  <a:gd name="T26" fmla="*/ 1 w 376"/>
                  <a:gd name="T27" fmla="*/ 1 h 144"/>
                  <a:gd name="T28" fmla="*/ 1 w 376"/>
                  <a:gd name="T29" fmla="*/ 1 h 144"/>
                  <a:gd name="T30" fmla="*/ 1 w 376"/>
                  <a:gd name="T31" fmla="*/ 1 h 144"/>
                  <a:gd name="T32" fmla="*/ 1 w 376"/>
                  <a:gd name="T33" fmla="*/ 1 h 144"/>
                  <a:gd name="T34" fmla="*/ 1 w 376"/>
                  <a:gd name="T35" fmla="*/ 1 h 144"/>
                  <a:gd name="T36" fmla="*/ 1 w 376"/>
                  <a:gd name="T37" fmla="*/ 1 h 144"/>
                  <a:gd name="T38" fmla="*/ 1 w 376"/>
                  <a:gd name="T39" fmla="*/ 0 h 144"/>
                  <a:gd name="T40" fmla="*/ 1 w 376"/>
                  <a:gd name="T41" fmla="*/ 1 h 144"/>
                  <a:gd name="T42" fmla="*/ 1 w 376"/>
                  <a:gd name="T43" fmla="*/ 1 h 144"/>
                  <a:gd name="T44" fmla="*/ 1 w 376"/>
                  <a:gd name="T45" fmla="*/ 1 h 144"/>
                  <a:gd name="T46" fmla="*/ 1 w 376"/>
                  <a:gd name="T47" fmla="*/ 1 h 144"/>
                  <a:gd name="T48" fmla="*/ 0 w 376"/>
                  <a:gd name="T49" fmla="*/ 1 h 144"/>
                  <a:gd name="T50" fmla="*/ 1 w 376"/>
                  <a:gd name="T51" fmla="*/ 1 h 144"/>
                  <a:gd name="T52" fmla="*/ 1 w 376"/>
                  <a:gd name="T53" fmla="*/ 1 h 144"/>
                  <a:gd name="T54" fmla="*/ 1 w 376"/>
                  <a:gd name="T55" fmla="*/ 1 h 144"/>
                  <a:gd name="T56" fmla="*/ 1 w 376"/>
                  <a:gd name="T57" fmla="*/ 1 h 144"/>
                  <a:gd name="T58" fmla="*/ 1 w 376"/>
                  <a:gd name="T59" fmla="*/ 1 h 144"/>
                  <a:gd name="T60" fmla="*/ 1 w 376"/>
                  <a:gd name="T61" fmla="*/ 1 h 144"/>
                  <a:gd name="T62" fmla="*/ 1 w 376"/>
                  <a:gd name="T63" fmla="*/ 1 h 144"/>
                  <a:gd name="T64" fmla="*/ 1 w 376"/>
                  <a:gd name="T65" fmla="*/ 1 h 144"/>
                  <a:gd name="T66" fmla="*/ 1 w 376"/>
                  <a:gd name="T67" fmla="*/ 1 h 144"/>
                  <a:gd name="T68" fmla="*/ 1 w 376"/>
                  <a:gd name="T69" fmla="*/ 1 h 144"/>
                  <a:gd name="T70" fmla="*/ 1 w 376"/>
                  <a:gd name="T71" fmla="*/ 1 h 144"/>
                  <a:gd name="T72" fmla="*/ 1 w 376"/>
                  <a:gd name="T73" fmla="*/ 1 h 144"/>
                  <a:gd name="T74" fmla="*/ 1 w 376"/>
                  <a:gd name="T75" fmla="*/ 1 h 144"/>
                  <a:gd name="T76" fmla="*/ 1 w 376"/>
                  <a:gd name="T77" fmla="*/ 1 h 144"/>
                  <a:gd name="T78" fmla="*/ 1 w 376"/>
                  <a:gd name="T79" fmla="*/ 1 h 144"/>
                  <a:gd name="T80" fmla="*/ 1 w 376"/>
                  <a:gd name="T81" fmla="*/ 1 h 144"/>
                  <a:gd name="T82" fmla="*/ 1 w 376"/>
                  <a:gd name="T83" fmla="*/ 1 h 144"/>
                  <a:gd name="T84" fmla="*/ 1 w 376"/>
                  <a:gd name="T85" fmla="*/ 1 h 144"/>
                  <a:gd name="T86" fmla="*/ 1 w 376"/>
                  <a:gd name="T87" fmla="*/ 1 h 144"/>
                  <a:gd name="T88" fmla="*/ 1 w 376"/>
                  <a:gd name="T89" fmla="*/ 1 h 144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376" h="144">
                    <a:moveTo>
                      <a:pt x="340" y="144"/>
                    </a:moveTo>
                    <a:lnTo>
                      <a:pt x="344" y="141"/>
                    </a:lnTo>
                    <a:lnTo>
                      <a:pt x="349" y="137"/>
                    </a:lnTo>
                    <a:lnTo>
                      <a:pt x="353" y="134"/>
                    </a:lnTo>
                    <a:lnTo>
                      <a:pt x="358" y="130"/>
                    </a:lnTo>
                    <a:lnTo>
                      <a:pt x="363" y="127"/>
                    </a:lnTo>
                    <a:lnTo>
                      <a:pt x="367" y="122"/>
                    </a:lnTo>
                    <a:lnTo>
                      <a:pt x="372" y="119"/>
                    </a:lnTo>
                    <a:lnTo>
                      <a:pt x="376" y="114"/>
                    </a:lnTo>
                    <a:lnTo>
                      <a:pt x="358" y="95"/>
                    </a:lnTo>
                    <a:lnTo>
                      <a:pt x="337" y="76"/>
                    </a:lnTo>
                    <a:lnTo>
                      <a:pt x="314" y="60"/>
                    </a:lnTo>
                    <a:lnTo>
                      <a:pt x="291" y="46"/>
                    </a:lnTo>
                    <a:lnTo>
                      <a:pt x="266" y="34"/>
                    </a:lnTo>
                    <a:lnTo>
                      <a:pt x="239" y="23"/>
                    </a:lnTo>
                    <a:lnTo>
                      <a:pt x="213" y="15"/>
                    </a:lnTo>
                    <a:lnTo>
                      <a:pt x="186" y="9"/>
                    </a:lnTo>
                    <a:lnTo>
                      <a:pt x="160" y="5"/>
                    </a:lnTo>
                    <a:lnTo>
                      <a:pt x="133" y="1"/>
                    </a:lnTo>
                    <a:lnTo>
                      <a:pt x="108" y="0"/>
                    </a:lnTo>
                    <a:lnTo>
                      <a:pt x="83" y="1"/>
                    </a:lnTo>
                    <a:lnTo>
                      <a:pt x="60" y="4"/>
                    </a:lnTo>
                    <a:lnTo>
                      <a:pt x="38" y="7"/>
                    </a:lnTo>
                    <a:lnTo>
                      <a:pt x="17" y="13"/>
                    </a:lnTo>
                    <a:lnTo>
                      <a:pt x="0" y="20"/>
                    </a:lnTo>
                    <a:lnTo>
                      <a:pt x="4" y="32"/>
                    </a:lnTo>
                    <a:lnTo>
                      <a:pt x="9" y="45"/>
                    </a:lnTo>
                    <a:lnTo>
                      <a:pt x="15" y="58"/>
                    </a:lnTo>
                    <a:lnTo>
                      <a:pt x="21" y="69"/>
                    </a:lnTo>
                    <a:lnTo>
                      <a:pt x="40" y="60"/>
                    </a:lnTo>
                    <a:lnTo>
                      <a:pt x="61" y="54"/>
                    </a:lnTo>
                    <a:lnTo>
                      <a:pt x="83" y="50"/>
                    </a:lnTo>
                    <a:lnTo>
                      <a:pt x="106" y="47"/>
                    </a:lnTo>
                    <a:lnTo>
                      <a:pt x="128" y="47"/>
                    </a:lnTo>
                    <a:lnTo>
                      <a:pt x="151" y="49"/>
                    </a:lnTo>
                    <a:lnTo>
                      <a:pt x="174" y="52"/>
                    </a:lnTo>
                    <a:lnTo>
                      <a:pt x="197" y="58"/>
                    </a:lnTo>
                    <a:lnTo>
                      <a:pt x="219" y="65"/>
                    </a:lnTo>
                    <a:lnTo>
                      <a:pt x="241" y="73"/>
                    </a:lnTo>
                    <a:lnTo>
                      <a:pt x="261" y="82"/>
                    </a:lnTo>
                    <a:lnTo>
                      <a:pt x="280" y="92"/>
                    </a:lnTo>
                    <a:lnTo>
                      <a:pt x="298" y="104"/>
                    </a:lnTo>
                    <a:lnTo>
                      <a:pt x="314" y="117"/>
                    </a:lnTo>
                    <a:lnTo>
                      <a:pt x="328" y="130"/>
                    </a:lnTo>
                    <a:lnTo>
                      <a:pt x="340" y="144"/>
                    </a:lnTo>
                    <a:close/>
                  </a:path>
                </a:pathLst>
              </a:custGeom>
              <a:solidFill>
                <a:srgbClr val="D100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63" name="Freeform 99"/>
              <p:cNvSpPr/>
              <p:nvPr/>
            </p:nvSpPr>
            <p:spPr bwMode="auto">
              <a:xfrm>
                <a:off x="3482" y="4271"/>
                <a:ext cx="1433" cy="69"/>
              </a:xfrm>
              <a:custGeom>
                <a:avLst/>
                <a:gdLst>
                  <a:gd name="T0" fmla="*/ 0 w 2868"/>
                  <a:gd name="T1" fmla="*/ 1 h 137"/>
                  <a:gd name="T2" fmla="*/ 0 w 2868"/>
                  <a:gd name="T3" fmla="*/ 0 h 137"/>
                  <a:gd name="T4" fmla="*/ 0 w 2868"/>
                  <a:gd name="T5" fmla="*/ 0 h 137"/>
                  <a:gd name="T6" fmla="*/ 0 w 2868"/>
                  <a:gd name="T7" fmla="*/ 1 h 137"/>
                  <a:gd name="T8" fmla="*/ 0 w 2868"/>
                  <a:gd name="T9" fmla="*/ 1 h 1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868" h="137">
                    <a:moveTo>
                      <a:pt x="2868" y="134"/>
                    </a:moveTo>
                    <a:lnTo>
                      <a:pt x="2868" y="0"/>
                    </a:lnTo>
                    <a:lnTo>
                      <a:pt x="0" y="0"/>
                    </a:lnTo>
                    <a:lnTo>
                      <a:pt x="7" y="137"/>
                    </a:lnTo>
                    <a:lnTo>
                      <a:pt x="2868" y="134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64" name="Freeform 100"/>
              <p:cNvSpPr/>
              <p:nvPr/>
            </p:nvSpPr>
            <p:spPr bwMode="auto">
              <a:xfrm>
                <a:off x="3452" y="4178"/>
                <a:ext cx="202" cy="140"/>
              </a:xfrm>
              <a:custGeom>
                <a:avLst/>
                <a:gdLst>
                  <a:gd name="T0" fmla="*/ 1 w 404"/>
                  <a:gd name="T1" fmla="*/ 0 h 281"/>
                  <a:gd name="T2" fmla="*/ 1 w 404"/>
                  <a:gd name="T3" fmla="*/ 0 h 281"/>
                  <a:gd name="T4" fmla="*/ 1 w 404"/>
                  <a:gd name="T5" fmla="*/ 0 h 281"/>
                  <a:gd name="T6" fmla="*/ 1 w 404"/>
                  <a:gd name="T7" fmla="*/ 0 h 281"/>
                  <a:gd name="T8" fmla="*/ 1 w 404"/>
                  <a:gd name="T9" fmla="*/ 0 h 281"/>
                  <a:gd name="T10" fmla="*/ 1 w 404"/>
                  <a:gd name="T11" fmla="*/ 0 h 281"/>
                  <a:gd name="T12" fmla="*/ 1 w 404"/>
                  <a:gd name="T13" fmla="*/ 0 h 281"/>
                  <a:gd name="T14" fmla="*/ 1 w 404"/>
                  <a:gd name="T15" fmla="*/ 0 h 281"/>
                  <a:gd name="T16" fmla="*/ 1 w 404"/>
                  <a:gd name="T17" fmla="*/ 0 h 281"/>
                  <a:gd name="T18" fmla="*/ 1 w 404"/>
                  <a:gd name="T19" fmla="*/ 0 h 281"/>
                  <a:gd name="T20" fmla="*/ 1 w 404"/>
                  <a:gd name="T21" fmla="*/ 0 h 281"/>
                  <a:gd name="T22" fmla="*/ 1 w 404"/>
                  <a:gd name="T23" fmla="*/ 0 h 281"/>
                  <a:gd name="T24" fmla="*/ 1 w 404"/>
                  <a:gd name="T25" fmla="*/ 0 h 281"/>
                  <a:gd name="T26" fmla="*/ 1 w 404"/>
                  <a:gd name="T27" fmla="*/ 0 h 281"/>
                  <a:gd name="T28" fmla="*/ 1 w 404"/>
                  <a:gd name="T29" fmla="*/ 0 h 281"/>
                  <a:gd name="T30" fmla="*/ 1 w 404"/>
                  <a:gd name="T31" fmla="*/ 0 h 281"/>
                  <a:gd name="T32" fmla="*/ 1 w 404"/>
                  <a:gd name="T33" fmla="*/ 0 h 281"/>
                  <a:gd name="T34" fmla="*/ 1 w 404"/>
                  <a:gd name="T35" fmla="*/ 0 h 281"/>
                  <a:gd name="T36" fmla="*/ 1 w 404"/>
                  <a:gd name="T37" fmla="*/ 0 h 281"/>
                  <a:gd name="T38" fmla="*/ 1 w 404"/>
                  <a:gd name="T39" fmla="*/ 0 h 281"/>
                  <a:gd name="T40" fmla="*/ 1 w 404"/>
                  <a:gd name="T41" fmla="*/ 0 h 281"/>
                  <a:gd name="T42" fmla="*/ 1 w 404"/>
                  <a:gd name="T43" fmla="*/ 0 h 281"/>
                  <a:gd name="T44" fmla="*/ 1 w 404"/>
                  <a:gd name="T45" fmla="*/ 0 h 281"/>
                  <a:gd name="T46" fmla="*/ 1 w 404"/>
                  <a:gd name="T47" fmla="*/ 0 h 281"/>
                  <a:gd name="T48" fmla="*/ 1 w 404"/>
                  <a:gd name="T49" fmla="*/ 0 h 281"/>
                  <a:gd name="T50" fmla="*/ 1 w 404"/>
                  <a:gd name="T51" fmla="*/ 0 h 281"/>
                  <a:gd name="T52" fmla="*/ 1 w 404"/>
                  <a:gd name="T53" fmla="*/ 0 h 281"/>
                  <a:gd name="T54" fmla="*/ 1 w 404"/>
                  <a:gd name="T55" fmla="*/ 0 h 281"/>
                  <a:gd name="T56" fmla="*/ 1 w 404"/>
                  <a:gd name="T57" fmla="*/ 0 h 281"/>
                  <a:gd name="T58" fmla="*/ 1 w 404"/>
                  <a:gd name="T59" fmla="*/ 0 h 281"/>
                  <a:gd name="T60" fmla="*/ 1 w 404"/>
                  <a:gd name="T61" fmla="*/ 0 h 281"/>
                  <a:gd name="T62" fmla="*/ 1 w 404"/>
                  <a:gd name="T63" fmla="*/ 0 h 281"/>
                  <a:gd name="T64" fmla="*/ 1 w 404"/>
                  <a:gd name="T65" fmla="*/ 0 h 281"/>
                  <a:gd name="T66" fmla="*/ 1 w 404"/>
                  <a:gd name="T67" fmla="*/ 0 h 281"/>
                  <a:gd name="T68" fmla="*/ 1 w 404"/>
                  <a:gd name="T69" fmla="*/ 0 h 281"/>
                  <a:gd name="T70" fmla="*/ 1 w 404"/>
                  <a:gd name="T71" fmla="*/ 0 h 281"/>
                  <a:gd name="T72" fmla="*/ 1 w 404"/>
                  <a:gd name="T73" fmla="*/ 0 h 281"/>
                  <a:gd name="T74" fmla="*/ 1 w 404"/>
                  <a:gd name="T75" fmla="*/ 0 h 281"/>
                  <a:gd name="T76" fmla="*/ 1 w 404"/>
                  <a:gd name="T77" fmla="*/ 0 h 281"/>
                  <a:gd name="T78" fmla="*/ 1 w 404"/>
                  <a:gd name="T79" fmla="*/ 0 h 281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4" h="281">
                    <a:moveTo>
                      <a:pt x="339" y="270"/>
                    </a:moveTo>
                    <a:lnTo>
                      <a:pt x="323" y="270"/>
                    </a:lnTo>
                    <a:lnTo>
                      <a:pt x="306" y="271"/>
                    </a:lnTo>
                    <a:lnTo>
                      <a:pt x="290" y="271"/>
                    </a:lnTo>
                    <a:lnTo>
                      <a:pt x="274" y="271"/>
                    </a:lnTo>
                    <a:lnTo>
                      <a:pt x="258" y="273"/>
                    </a:lnTo>
                    <a:lnTo>
                      <a:pt x="241" y="273"/>
                    </a:lnTo>
                    <a:lnTo>
                      <a:pt x="225" y="274"/>
                    </a:lnTo>
                    <a:lnTo>
                      <a:pt x="209" y="274"/>
                    </a:lnTo>
                    <a:lnTo>
                      <a:pt x="194" y="275"/>
                    </a:lnTo>
                    <a:lnTo>
                      <a:pt x="178" y="276"/>
                    </a:lnTo>
                    <a:lnTo>
                      <a:pt x="163" y="276"/>
                    </a:lnTo>
                    <a:lnTo>
                      <a:pt x="148" y="277"/>
                    </a:lnTo>
                    <a:lnTo>
                      <a:pt x="133" y="278"/>
                    </a:lnTo>
                    <a:lnTo>
                      <a:pt x="118" y="279"/>
                    </a:lnTo>
                    <a:lnTo>
                      <a:pt x="103" y="279"/>
                    </a:lnTo>
                    <a:lnTo>
                      <a:pt x="89" y="281"/>
                    </a:lnTo>
                    <a:lnTo>
                      <a:pt x="86" y="258"/>
                    </a:lnTo>
                    <a:lnTo>
                      <a:pt x="80" y="233"/>
                    </a:lnTo>
                    <a:lnTo>
                      <a:pt x="72" y="209"/>
                    </a:lnTo>
                    <a:lnTo>
                      <a:pt x="62" y="185"/>
                    </a:lnTo>
                    <a:lnTo>
                      <a:pt x="49" y="163"/>
                    </a:lnTo>
                    <a:lnTo>
                      <a:pt x="34" y="142"/>
                    </a:lnTo>
                    <a:lnTo>
                      <a:pt x="18" y="125"/>
                    </a:lnTo>
                    <a:lnTo>
                      <a:pt x="0" y="112"/>
                    </a:lnTo>
                    <a:lnTo>
                      <a:pt x="20" y="118"/>
                    </a:lnTo>
                    <a:lnTo>
                      <a:pt x="40" y="127"/>
                    </a:lnTo>
                    <a:lnTo>
                      <a:pt x="57" y="139"/>
                    </a:lnTo>
                    <a:lnTo>
                      <a:pt x="73" y="155"/>
                    </a:lnTo>
                    <a:lnTo>
                      <a:pt x="89" y="173"/>
                    </a:lnTo>
                    <a:lnTo>
                      <a:pt x="103" y="196"/>
                    </a:lnTo>
                    <a:lnTo>
                      <a:pt x="118" y="223"/>
                    </a:lnTo>
                    <a:lnTo>
                      <a:pt x="133" y="254"/>
                    </a:lnTo>
                    <a:lnTo>
                      <a:pt x="140" y="223"/>
                    </a:lnTo>
                    <a:lnTo>
                      <a:pt x="142" y="188"/>
                    </a:lnTo>
                    <a:lnTo>
                      <a:pt x="142" y="153"/>
                    </a:lnTo>
                    <a:lnTo>
                      <a:pt x="139" y="116"/>
                    </a:lnTo>
                    <a:lnTo>
                      <a:pt x="133" y="81"/>
                    </a:lnTo>
                    <a:lnTo>
                      <a:pt x="125" y="50"/>
                    </a:lnTo>
                    <a:lnTo>
                      <a:pt x="115" y="23"/>
                    </a:lnTo>
                    <a:lnTo>
                      <a:pt x="102" y="5"/>
                    </a:lnTo>
                    <a:lnTo>
                      <a:pt x="121" y="18"/>
                    </a:lnTo>
                    <a:lnTo>
                      <a:pt x="140" y="34"/>
                    </a:lnTo>
                    <a:lnTo>
                      <a:pt x="157" y="53"/>
                    </a:lnTo>
                    <a:lnTo>
                      <a:pt x="174" y="78"/>
                    </a:lnTo>
                    <a:lnTo>
                      <a:pt x="188" y="106"/>
                    </a:lnTo>
                    <a:lnTo>
                      <a:pt x="201" y="141"/>
                    </a:lnTo>
                    <a:lnTo>
                      <a:pt x="212" y="183"/>
                    </a:lnTo>
                    <a:lnTo>
                      <a:pt x="218" y="231"/>
                    </a:lnTo>
                    <a:lnTo>
                      <a:pt x="229" y="208"/>
                    </a:lnTo>
                    <a:lnTo>
                      <a:pt x="237" y="183"/>
                    </a:lnTo>
                    <a:lnTo>
                      <a:pt x="243" y="154"/>
                    </a:lnTo>
                    <a:lnTo>
                      <a:pt x="245" y="124"/>
                    </a:lnTo>
                    <a:lnTo>
                      <a:pt x="245" y="93"/>
                    </a:lnTo>
                    <a:lnTo>
                      <a:pt x="241" y="62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0" y="30"/>
                    </a:lnTo>
                    <a:lnTo>
                      <a:pt x="255" y="57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8" y="128"/>
                    </a:lnTo>
                    <a:lnTo>
                      <a:pt x="294" y="151"/>
                    </a:lnTo>
                    <a:lnTo>
                      <a:pt x="298" y="173"/>
                    </a:lnTo>
                    <a:lnTo>
                      <a:pt x="299" y="195"/>
                    </a:lnTo>
                    <a:lnTo>
                      <a:pt x="312" y="173"/>
                    </a:lnTo>
                    <a:lnTo>
                      <a:pt x="326" y="148"/>
                    </a:lnTo>
                    <a:lnTo>
                      <a:pt x="340" y="121"/>
                    </a:lnTo>
                    <a:lnTo>
                      <a:pt x="354" y="94"/>
                    </a:lnTo>
                    <a:lnTo>
                      <a:pt x="366" y="67"/>
                    </a:lnTo>
                    <a:lnTo>
                      <a:pt x="375" y="42"/>
                    </a:lnTo>
                    <a:lnTo>
                      <a:pt x="382" y="20"/>
                    </a:lnTo>
                    <a:lnTo>
                      <a:pt x="384" y="3"/>
                    </a:lnTo>
                    <a:lnTo>
                      <a:pt x="392" y="27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4" y="112"/>
                    </a:lnTo>
                    <a:lnTo>
                      <a:pt x="398" y="146"/>
                    </a:lnTo>
                    <a:lnTo>
                      <a:pt x="388" y="184"/>
                    </a:lnTo>
                    <a:lnTo>
                      <a:pt x="368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65" name="Freeform 101"/>
              <p:cNvSpPr/>
              <p:nvPr/>
            </p:nvSpPr>
            <p:spPr bwMode="auto">
              <a:xfrm>
                <a:off x="4880" y="4200"/>
                <a:ext cx="51" cy="71"/>
              </a:xfrm>
              <a:custGeom>
                <a:avLst/>
                <a:gdLst>
                  <a:gd name="T0" fmla="*/ 1 w 102"/>
                  <a:gd name="T1" fmla="*/ 1 h 142"/>
                  <a:gd name="T2" fmla="*/ 0 w 102"/>
                  <a:gd name="T3" fmla="*/ 1 h 142"/>
                  <a:gd name="T4" fmla="*/ 1 w 102"/>
                  <a:gd name="T5" fmla="*/ 1 h 142"/>
                  <a:gd name="T6" fmla="*/ 1 w 102"/>
                  <a:gd name="T7" fmla="*/ 1 h 142"/>
                  <a:gd name="T8" fmla="*/ 1 w 102"/>
                  <a:gd name="T9" fmla="*/ 1 h 142"/>
                  <a:gd name="T10" fmla="*/ 1 w 102"/>
                  <a:gd name="T11" fmla="*/ 1 h 142"/>
                  <a:gd name="T12" fmla="*/ 1 w 102"/>
                  <a:gd name="T13" fmla="*/ 1 h 142"/>
                  <a:gd name="T14" fmla="*/ 1 w 102"/>
                  <a:gd name="T15" fmla="*/ 1 h 142"/>
                  <a:gd name="T16" fmla="*/ 1 w 102"/>
                  <a:gd name="T17" fmla="*/ 1 h 142"/>
                  <a:gd name="T18" fmla="*/ 1 w 102"/>
                  <a:gd name="T19" fmla="*/ 0 h 142"/>
                  <a:gd name="T20" fmla="*/ 1 w 102"/>
                  <a:gd name="T21" fmla="*/ 1 h 142"/>
                  <a:gd name="T22" fmla="*/ 1 w 102"/>
                  <a:gd name="T23" fmla="*/ 1 h 142"/>
                  <a:gd name="T24" fmla="*/ 1 w 102"/>
                  <a:gd name="T25" fmla="*/ 1 h 142"/>
                  <a:gd name="T26" fmla="*/ 1 w 102"/>
                  <a:gd name="T27" fmla="*/ 1 h 14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2" h="142">
                    <a:moveTo>
                      <a:pt x="71" y="142"/>
                    </a:moveTo>
                    <a:lnTo>
                      <a:pt x="0" y="142"/>
                    </a:lnTo>
                    <a:lnTo>
                      <a:pt x="6" y="123"/>
                    </a:lnTo>
                    <a:lnTo>
                      <a:pt x="16" y="102"/>
                    </a:lnTo>
                    <a:lnTo>
                      <a:pt x="27" y="82"/>
                    </a:lnTo>
                    <a:lnTo>
                      <a:pt x="41" y="61"/>
                    </a:lnTo>
                    <a:lnTo>
                      <a:pt x="56" y="43"/>
                    </a:lnTo>
                    <a:lnTo>
                      <a:pt x="71" y="26"/>
                    </a:lnTo>
                    <a:lnTo>
                      <a:pt x="87" y="12"/>
                    </a:lnTo>
                    <a:lnTo>
                      <a:pt x="102" y="0"/>
                    </a:lnTo>
                    <a:lnTo>
                      <a:pt x="84" y="41"/>
                    </a:lnTo>
                    <a:lnTo>
                      <a:pt x="74" y="78"/>
                    </a:lnTo>
                    <a:lnTo>
                      <a:pt x="71" y="112"/>
                    </a:lnTo>
                    <a:lnTo>
                      <a:pt x="71" y="14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66" name="Freeform 102"/>
              <p:cNvSpPr/>
              <p:nvPr/>
            </p:nvSpPr>
            <p:spPr bwMode="auto">
              <a:xfrm>
                <a:off x="3666" y="4127"/>
                <a:ext cx="558" cy="206"/>
              </a:xfrm>
              <a:custGeom>
                <a:avLst/>
                <a:gdLst>
                  <a:gd name="T0" fmla="*/ 0 w 1117"/>
                  <a:gd name="T1" fmla="*/ 1 h 412"/>
                  <a:gd name="T2" fmla="*/ 0 w 1117"/>
                  <a:gd name="T3" fmla="*/ 1 h 412"/>
                  <a:gd name="T4" fmla="*/ 0 w 1117"/>
                  <a:gd name="T5" fmla="*/ 1 h 412"/>
                  <a:gd name="T6" fmla="*/ 0 w 1117"/>
                  <a:gd name="T7" fmla="*/ 1 h 412"/>
                  <a:gd name="T8" fmla="*/ 0 w 1117"/>
                  <a:gd name="T9" fmla="*/ 1 h 412"/>
                  <a:gd name="T10" fmla="*/ 0 w 1117"/>
                  <a:gd name="T11" fmla="*/ 1 h 412"/>
                  <a:gd name="T12" fmla="*/ 0 w 1117"/>
                  <a:gd name="T13" fmla="*/ 1 h 412"/>
                  <a:gd name="T14" fmla="*/ 0 w 1117"/>
                  <a:gd name="T15" fmla="*/ 1 h 412"/>
                  <a:gd name="T16" fmla="*/ 0 w 1117"/>
                  <a:gd name="T17" fmla="*/ 1 h 412"/>
                  <a:gd name="T18" fmla="*/ 0 w 1117"/>
                  <a:gd name="T19" fmla="*/ 1 h 412"/>
                  <a:gd name="T20" fmla="*/ 0 w 1117"/>
                  <a:gd name="T21" fmla="*/ 1 h 412"/>
                  <a:gd name="T22" fmla="*/ 0 w 1117"/>
                  <a:gd name="T23" fmla="*/ 1 h 412"/>
                  <a:gd name="T24" fmla="*/ 0 w 1117"/>
                  <a:gd name="T25" fmla="*/ 1 h 412"/>
                  <a:gd name="T26" fmla="*/ 0 w 1117"/>
                  <a:gd name="T27" fmla="*/ 1 h 412"/>
                  <a:gd name="T28" fmla="*/ 0 w 1117"/>
                  <a:gd name="T29" fmla="*/ 1 h 412"/>
                  <a:gd name="T30" fmla="*/ 0 w 1117"/>
                  <a:gd name="T31" fmla="*/ 1 h 412"/>
                  <a:gd name="T32" fmla="*/ 0 w 1117"/>
                  <a:gd name="T33" fmla="*/ 1 h 412"/>
                  <a:gd name="T34" fmla="*/ 0 w 1117"/>
                  <a:gd name="T35" fmla="*/ 1 h 412"/>
                  <a:gd name="T36" fmla="*/ 0 w 1117"/>
                  <a:gd name="T37" fmla="*/ 1 h 412"/>
                  <a:gd name="T38" fmla="*/ 0 w 1117"/>
                  <a:gd name="T39" fmla="*/ 1 h 412"/>
                  <a:gd name="T40" fmla="*/ 0 w 1117"/>
                  <a:gd name="T41" fmla="*/ 1 h 412"/>
                  <a:gd name="T42" fmla="*/ 0 w 1117"/>
                  <a:gd name="T43" fmla="*/ 1 h 412"/>
                  <a:gd name="T44" fmla="*/ 0 w 1117"/>
                  <a:gd name="T45" fmla="*/ 1 h 412"/>
                  <a:gd name="T46" fmla="*/ 0 w 1117"/>
                  <a:gd name="T47" fmla="*/ 1 h 412"/>
                  <a:gd name="T48" fmla="*/ 0 w 1117"/>
                  <a:gd name="T49" fmla="*/ 1 h 412"/>
                  <a:gd name="T50" fmla="*/ 0 w 1117"/>
                  <a:gd name="T51" fmla="*/ 1 h 412"/>
                  <a:gd name="T52" fmla="*/ 0 w 1117"/>
                  <a:gd name="T53" fmla="*/ 1 h 412"/>
                  <a:gd name="T54" fmla="*/ 0 w 1117"/>
                  <a:gd name="T55" fmla="*/ 1 h 412"/>
                  <a:gd name="T56" fmla="*/ 0 w 1117"/>
                  <a:gd name="T57" fmla="*/ 1 h 412"/>
                  <a:gd name="T58" fmla="*/ 0 w 1117"/>
                  <a:gd name="T59" fmla="*/ 1 h 412"/>
                  <a:gd name="T60" fmla="*/ 0 w 1117"/>
                  <a:gd name="T61" fmla="*/ 1 h 412"/>
                  <a:gd name="T62" fmla="*/ 0 w 1117"/>
                  <a:gd name="T63" fmla="*/ 1 h 412"/>
                  <a:gd name="T64" fmla="*/ 0 w 1117"/>
                  <a:gd name="T65" fmla="*/ 0 h 412"/>
                  <a:gd name="T66" fmla="*/ 0 w 1117"/>
                  <a:gd name="T67" fmla="*/ 1 h 412"/>
                  <a:gd name="T68" fmla="*/ 0 w 1117"/>
                  <a:gd name="T69" fmla="*/ 1 h 412"/>
                  <a:gd name="T70" fmla="*/ 0 w 1117"/>
                  <a:gd name="T71" fmla="*/ 1 h 412"/>
                  <a:gd name="T72" fmla="*/ 0 w 1117"/>
                  <a:gd name="T73" fmla="*/ 1 h 412"/>
                  <a:gd name="T74" fmla="*/ 0 w 1117"/>
                  <a:gd name="T75" fmla="*/ 1 h 412"/>
                  <a:gd name="T76" fmla="*/ 0 w 1117"/>
                  <a:gd name="T77" fmla="*/ 1 h 412"/>
                  <a:gd name="T78" fmla="*/ 0 w 1117"/>
                  <a:gd name="T79" fmla="*/ 1 h 412"/>
                  <a:gd name="T80" fmla="*/ 0 w 1117"/>
                  <a:gd name="T81" fmla="*/ 1 h 412"/>
                  <a:gd name="T82" fmla="*/ 0 w 1117"/>
                  <a:gd name="T83" fmla="*/ 1 h 412"/>
                  <a:gd name="T84" fmla="*/ 0 w 1117"/>
                  <a:gd name="T85" fmla="*/ 1 h 412"/>
                  <a:gd name="T86" fmla="*/ 0 w 1117"/>
                  <a:gd name="T87" fmla="*/ 1 h 412"/>
                  <a:gd name="T88" fmla="*/ 0 w 1117"/>
                  <a:gd name="T89" fmla="*/ 1 h 412"/>
                  <a:gd name="T90" fmla="*/ 0 w 1117"/>
                  <a:gd name="T91" fmla="*/ 1 h 412"/>
                  <a:gd name="T92" fmla="*/ 0 w 1117"/>
                  <a:gd name="T93" fmla="*/ 1 h 412"/>
                  <a:gd name="T94" fmla="*/ 0 w 1117"/>
                  <a:gd name="T95" fmla="*/ 1 h 412"/>
                  <a:gd name="T96" fmla="*/ 0 w 1117"/>
                  <a:gd name="T97" fmla="*/ 1 h 412"/>
                  <a:gd name="T98" fmla="*/ 0 w 1117"/>
                  <a:gd name="T99" fmla="*/ 1 h 412"/>
                  <a:gd name="T100" fmla="*/ 0 w 1117"/>
                  <a:gd name="T101" fmla="*/ 1 h 412"/>
                  <a:gd name="T102" fmla="*/ 0 w 1117"/>
                  <a:gd name="T103" fmla="*/ 1 h 412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1117" h="412">
                    <a:moveTo>
                      <a:pt x="1093" y="212"/>
                    </a:moveTo>
                    <a:lnTo>
                      <a:pt x="1073" y="229"/>
                    </a:lnTo>
                    <a:lnTo>
                      <a:pt x="1052" y="248"/>
                    </a:lnTo>
                    <a:lnTo>
                      <a:pt x="1032" y="265"/>
                    </a:lnTo>
                    <a:lnTo>
                      <a:pt x="1011" y="284"/>
                    </a:lnTo>
                    <a:lnTo>
                      <a:pt x="990" y="301"/>
                    </a:lnTo>
                    <a:lnTo>
                      <a:pt x="971" y="317"/>
                    </a:lnTo>
                    <a:lnTo>
                      <a:pt x="951" y="334"/>
                    </a:lnTo>
                    <a:lnTo>
                      <a:pt x="934" y="349"/>
                    </a:lnTo>
                    <a:lnTo>
                      <a:pt x="917" y="363"/>
                    </a:lnTo>
                    <a:lnTo>
                      <a:pt x="900" y="376"/>
                    </a:lnTo>
                    <a:lnTo>
                      <a:pt x="888" y="387"/>
                    </a:lnTo>
                    <a:lnTo>
                      <a:pt x="876" y="397"/>
                    </a:lnTo>
                    <a:lnTo>
                      <a:pt x="867" y="403"/>
                    </a:lnTo>
                    <a:lnTo>
                      <a:pt x="860" y="409"/>
                    </a:lnTo>
                    <a:lnTo>
                      <a:pt x="857" y="412"/>
                    </a:lnTo>
                    <a:lnTo>
                      <a:pt x="826" y="410"/>
                    </a:lnTo>
                    <a:lnTo>
                      <a:pt x="791" y="409"/>
                    </a:lnTo>
                    <a:lnTo>
                      <a:pt x="753" y="408"/>
                    </a:lnTo>
                    <a:lnTo>
                      <a:pt x="714" y="406"/>
                    </a:lnTo>
                    <a:lnTo>
                      <a:pt x="672" y="403"/>
                    </a:lnTo>
                    <a:lnTo>
                      <a:pt x="630" y="401"/>
                    </a:lnTo>
                    <a:lnTo>
                      <a:pt x="587" y="399"/>
                    </a:lnTo>
                    <a:lnTo>
                      <a:pt x="542" y="395"/>
                    </a:lnTo>
                    <a:lnTo>
                      <a:pt x="499" y="393"/>
                    </a:lnTo>
                    <a:lnTo>
                      <a:pt x="455" y="391"/>
                    </a:lnTo>
                    <a:lnTo>
                      <a:pt x="412" y="387"/>
                    </a:lnTo>
                    <a:lnTo>
                      <a:pt x="371" y="385"/>
                    </a:lnTo>
                    <a:lnTo>
                      <a:pt x="330" y="383"/>
                    </a:lnTo>
                    <a:lnTo>
                      <a:pt x="292" y="380"/>
                    </a:lnTo>
                    <a:lnTo>
                      <a:pt x="257" y="378"/>
                    </a:lnTo>
                    <a:lnTo>
                      <a:pt x="224" y="377"/>
                    </a:lnTo>
                    <a:lnTo>
                      <a:pt x="209" y="376"/>
                    </a:lnTo>
                    <a:lnTo>
                      <a:pt x="193" y="376"/>
                    </a:lnTo>
                    <a:lnTo>
                      <a:pt x="178" y="375"/>
                    </a:lnTo>
                    <a:lnTo>
                      <a:pt x="162" y="375"/>
                    </a:lnTo>
                    <a:lnTo>
                      <a:pt x="147" y="374"/>
                    </a:lnTo>
                    <a:lnTo>
                      <a:pt x="131" y="374"/>
                    </a:lnTo>
                    <a:lnTo>
                      <a:pt x="116" y="372"/>
                    </a:lnTo>
                    <a:lnTo>
                      <a:pt x="101" y="372"/>
                    </a:lnTo>
                    <a:lnTo>
                      <a:pt x="80" y="334"/>
                    </a:lnTo>
                    <a:lnTo>
                      <a:pt x="63" y="289"/>
                    </a:lnTo>
                    <a:lnTo>
                      <a:pt x="48" y="241"/>
                    </a:lnTo>
                    <a:lnTo>
                      <a:pt x="36" y="190"/>
                    </a:lnTo>
                    <a:lnTo>
                      <a:pt x="24" y="142"/>
                    </a:lnTo>
                    <a:lnTo>
                      <a:pt x="15" y="97"/>
                    </a:lnTo>
                    <a:lnTo>
                      <a:pt x="7" y="58"/>
                    </a:lnTo>
                    <a:lnTo>
                      <a:pt x="0" y="28"/>
                    </a:lnTo>
                    <a:lnTo>
                      <a:pt x="11" y="62"/>
                    </a:lnTo>
                    <a:lnTo>
                      <a:pt x="25" y="100"/>
                    </a:lnTo>
                    <a:lnTo>
                      <a:pt x="41" y="141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4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1" y="284"/>
                    </a:lnTo>
                    <a:lnTo>
                      <a:pt x="138" y="257"/>
                    </a:lnTo>
                    <a:lnTo>
                      <a:pt x="146" y="234"/>
                    </a:lnTo>
                    <a:lnTo>
                      <a:pt x="156" y="211"/>
                    </a:lnTo>
                    <a:lnTo>
                      <a:pt x="169" y="191"/>
                    </a:lnTo>
                    <a:lnTo>
                      <a:pt x="184" y="172"/>
                    </a:lnTo>
                    <a:lnTo>
                      <a:pt x="204" y="153"/>
                    </a:lnTo>
                    <a:lnTo>
                      <a:pt x="227" y="136"/>
                    </a:lnTo>
                    <a:lnTo>
                      <a:pt x="214" y="158"/>
                    </a:lnTo>
                    <a:lnTo>
                      <a:pt x="201" y="184"/>
                    </a:lnTo>
                    <a:lnTo>
                      <a:pt x="191" y="216"/>
                    </a:lnTo>
                    <a:lnTo>
                      <a:pt x="184" y="248"/>
                    </a:lnTo>
                    <a:lnTo>
                      <a:pt x="182" y="281"/>
                    </a:lnTo>
                    <a:lnTo>
                      <a:pt x="188" y="314"/>
                    </a:lnTo>
                    <a:lnTo>
                      <a:pt x="200" y="344"/>
                    </a:lnTo>
                    <a:lnTo>
                      <a:pt x="224" y="370"/>
                    </a:lnTo>
                    <a:lnTo>
                      <a:pt x="250" y="344"/>
                    </a:lnTo>
                    <a:lnTo>
                      <a:pt x="270" y="305"/>
                    </a:lnTo>
                    <a:lnTo>
                      <a:pt x="284" y="261"/>
                    </a:lnTo>
                    <a:lnTo>
                      <a:pt x="291" y="211"/>
                    </a:lnTo>
                    <a:lnTo>
                      <a:pt x="290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7" y="8"/>
                    </a:lnTo>
                    <a:lnTo>
                      <a:pt x="261" y="35"/>
                    </a:lnTo>
                    <a:lnTo>
                      <a:pt x="282" y="63"/>
                    </a:lnTo>
                    <a:lnTo>
                      <a:pt x="299" y="96"/>
                    </a:lnTo>
                    <a:lnTo>
                      <a:pt x="314" y="130"/>
                    </a:lnTo>
                    <a:lnTo>
                      <a:pt x="326" y="168"/>
                    </a:lnTo>
                    <a:lnTo>
                      <a:pt x="334" y="211"/>
                    </a:lnTo>
                    <a:lnTo>
                      <a:pt x="340" y="258"/>
                    </a:lnTo>
                    <a:lnTo>
                      <a:pt x="341" y="309"/>
                    </a:lnTo>
                    <a:lnTo>
                      <a:pt x="355" y="288"/>
                    </a:lnTo>
                    <a:lnTo>
                      <a:pt x="371" y="266"/>
                    </a:lnTo>
                    <a:lnTo>
                      <a:pt x="389" y="244"/>
                    </a:lnTo>
                    <a:lnTo>
                      <a:pt x="409" y="222"/>
                    </a:lnTo>
                    <a:lnTo>
                      <a:pt x="429" y="203"/>
                    </a:lnTo>
                    <a:lnTo>
                      <a:pt x="450" y="184"/>
                    </a:lnTo>
                    <a:lnTo>
                      <a:pt x="471" y="171"/>
                    </a:lnTo>
                    <a:lnTo>
                      <a:pt x="492" y="160"/>
                    </a:lnTo>
                    <a:lnTo>
                      <a:pt x="482" y="180"/>
                    </a:lnTo>
                    <a:lnTo>
                      <a:pt x="469" y="203"/>
                    </a:lnTo>
                    <a:lnTo>
                      <a:pt x="451" y="227"/>
                    </a:lnTo>
                    <a:lnTo>
                      <a:pt x="433" y="251"/>
                    </a:lnTo>
                    <a:lnTo>
                      <a:pt x="416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1" y="334"/>
                    </a:lnTo>
                    <a:lnTo>
                      <a:pt x="388" y="339"/>
                    </a:lnTo>
                    <a:lnTo>
                      <a:pt x="397" y="344"/>
                    </a:lnTo>
                    <a:lnTo>
                      <a:pt x="408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3" y="360"/>
                    </a:lnTo>
                    <a:lnTo>
                      <a:pt x="457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3"/>
                    </a:lnTo>
                    <a:lnTo>
                      <a:pt x="374" y="66"/>
                    </a:lnTo>
                    <a:lnTo>
                      <a:pt x="345" y="36"/>
                    </a:lnTo>
                    <a:lnTo>
                      <a:pt x="374" y="58"/>
                    </a:lnTo>
                    <a:lnTo>
                      <a:pt x="399" y="79"/>
                    </a:lnTo>
                    <a:lnTo>
                      <a:pt x="423" y="103"/>
                    </a:lnTo>
                    <a:lnTo>
                      <a:pt x="443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3" y="10"/>
                    </a:lnTo>
                    <a:lnTo>
                      <a:pt x="489" y="39"/>
                    </a:lnTo>
                    <a:lnTo>
                      <a:pt x="505" y="71"/>
                    </a:lnTo>
                    <a:lnTo>
                      <a:pt x="519" y="106"/>
                    </a:lnTo>
                    <a:lnTo>
                      <a:pt x="531" y="145"/>
                    </a:lnTo>
                    <a:lnTo>
                      <a:pt x="539" y="189"/>
                    </a:lnTo>
                    <a:lnTo>
                      <a:pt x="541" y="236"/>
                    </a:lnTo>
                    <a:lnTo>
                      <a:pt x="538" y="290"/>
                    </a:lnTo>
                    <a:lnTo>
                      <a:pt x="526" y="349"/>
                    </a:lnTo>
                    <a:lnTo>
                      <a:pt x="553" y="322"/>
                    </a:lnTo>
                    <a:lnTo>
                      <a:pt x="576" y="288"/>
                    </a:lnTo>
                    <a:lnTo>
                      <a:pt x="594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2" y="126"/>
                    </a:lnTo>
                    <a:lnTo>
                      <a:pt x="584" y="84"/>
                    </a:lnTo>
                    <a:lnTo>
                      <a:pt x="551" y="44"/>
                    </a:lnTo>
                    <a:lnTo>
                      <a:pt x="566" y="52"/>
                    </a:lnTo>
                    <a:lnTo>
                      <a:pt x="581" y="60"/>
                    </a:lnTo>
                    <a:lnTo>
                      <a:pt x="596" y="69"/>
                    </a:lnTo>
                    <a:lnTo>
                      <a:pt x="610" y="82"/>
                    </a:lnTo>
                    <a:lnTo>
                      <a:pt x="622" y="96"/>
                    </a:lnTo>
                    <a:lnTo>
                      <a:pt x="632" y="113"/>
                    </a:lnTo>
                    <a:lnTo>
                      <a:pt x="641" y="134"/>
                    </a:lnTo>
                    <a:lnTo>
                      <a:pt x="647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8" y="32"/>
                    </a:lnTo>
                    <a:lnTo>
                      <a:pt x="645" y="0"/>
                    </a:lnTo>
                    <a:lnTo>
                      <a:pt x="655" y="38"/>
                    </a:lnTo>
                    <a:lnTo>
                      <a:pt x="661" y="82"/>
                    </a:lnTo>
                    <a:lnTo>
                      <a:pt x="662" y="129"/>
                    </a:lnTo>
                    <a:lnTo>
                      <a:pt x="660" y="179"/>
                    </a:lnTo>
                    <a:lnTo>
                      <a:pt x="652" y="228"/>
                    </a:lnTo>
                    <a:lnTo>
                      <a:pt x="641" y="277"/>
                    </a:lnTo>
                    <a:lnTo>
                      <a:pt x="626" y="320"/>
                    </a:lnTo>
                    <a:lnTo>
                      <a:pt x="609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79" y="255"/>
                    </a:lnTo>
                    <a:lnTo>
                      <a:pt x="697" y="212"/>
                    </a:lnTo>
                    <a:lnTo>
                      <a:pt x="712" y="167"/>
                    </a:lnTo>
                    <a:lnTo>
                      <a:pt x="722" y="122"/>
                    </a:lnTo>
                    <a:lnTo>
                      <a:pt x="730" y="77"/>
                    </a:lnTo>
                    <a:lnTo>
                      <a:pt x="733" y="33"/>
                    </a:lnTo>
                    <a:lnTo>
                      <a:pt x="742" y="88"/>
                    </a:lnTo>
                    <a:lnTo>
                      <a:pt x="746" y="148"/>
                    </a:lnTo>
                    <a:lnTo>
                      <a:pt x="743" y="210"/>
                    </a:lnTo>
                    <a:lnTo>
                      <a:pt x="730" y="269"/>
                    </a:lnTo>
                    <a:lnTo>
                      <a:pt x="743" y="252"/>
                    </a:lnTo>
                    <a:lnTo>
                      <a:pt x="756" y="232"/>
                    </a:lnTo>
                    <a:lnTo>
                      <a:pt x="770" y="206"/>
                    </a:lnTo>
                    <a:lnTo>
                      <a:pt x="784" y="181"/>
                    </a:lnTo>
                    <a:lnTo>
                      <a:pt x="797" y="154"/>
                    </a:lnTo>
                    <a:lnTo>
                      <a:pt x="808" y="130"/>
                    </a:lnTo>
                    <a:lnTo>
                      <a:pt x="816" y="109"/>
                    </a:lnTo>
                    <a:lnTo>
                      <a:pt x="821" y="93"/>
                    </a:lnTo>
                    <a:lnTo>
                      <a:pt x="819" y="118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4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6" y="295"/>
                    </a:lnTo>
                    <a:lnTo>
                      <a:pt x="725" y="324"/>
                    </a:lnTo>
                    <a:lnTo>
                      <a:pt x="752" y="307"/>
                    </a:lnTo>
                    <a:lnTo>
                      <a:pt x="777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69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0" y="166"/>
                    </a:lnTo>
                    <a:lnTo>
                      <a:pt x="882" y="194"/>
                    </a:lnTo>
                    <a:lnTo>
                      <a:pt x="873" y="220"/>
                    </a:lnTo>
                    <a:lnTo>
                      <a:pt x="861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35" y="308"/>
                    </a:lnTo>
                    <a:lnTo>
                      <a:pt x="850" y="297"/>
                    </a:lnTo>
                    <a:lnTo>
                      <a:pt x="866" y="284"/>
                    </a:lnTo>
                    <a:lnTo>
                      <a:pt x="882" y="269"/>
                    </a:lnTo>
                    <a:lnTo>
                      <a:pt x="897" y="252"/>
                    </a:lnTo>
                    <a:lnTo>
                      <a:pt x="912" y="234"/>
                    </a:lnTo>
                    <a:lnTo>
                      <a:pt x="927" y="216"/>
                    </a:lnTo>
                    <a:lnTo>
                      <a:pt x="941" y="195"/>
                    </a:lnTo>
                    <a:lnTo>
                      <a:pt x="955" y="174"/>
                    </a:lnTo>
                    <a:lnTo>
                      <a:pt x="967" y="153"/>
                    </a:lnTo>
                    <a:lnTo>
                      <a:pt x="979" y="133"/>
                    </a:lnTo>
                    <a:lnTo>
                      <a:pt x="990" y="112"/>
                    </a:lnTo>
                    <a:lnTo>
                      <a:pt x="999" y="91"/>
                    </a:lnTo>
                    <a:lnTo>
                      <a:pt x="1008" y="70"/>
                    </a:lnTo>
                    <a:lnTo>
                      <a:pt x="1014" y="52"/>
                    </a:lnTo>
                    <a:lnTo>
                      <a:pt x="1020" y="33"/>
                    </a:lnTo>
                    <a:lnTo>
                      <a:pt x="1012" y="71"/>
                    </a:lnTo>
                    <a:lnTo>
                      <a:pt x="1004" y="107"/>
                    </a:lnTo>
                    <a:lnTo>
                      <a:pt x="994" y="141"/>
                    </a:lnTo>
                    <a:lnTo>
                      <a:pt x="983" y="173"/>
                    </a:lnTo>
                    <a:lnTo>
                      <a:pt x="968" y="206"/>
                    </a:lnTo>
                    <a:lnTo>
                      <a:pt x="950" y="242"/>
                    </a:lnTo>
                    <a:lnTo>
                      <a:pt x="927" y="279"/>
                    </a:lnTo>
                    <a:lnTo>
                      <a:pt x="897" y="322"/>
                    </a:lnTo>
                    <a:lnTo>
                      <a:pt x="910" y="314"/>
                    </a:lnTo>
                    <a:lnTo>
                      <a:pt x="925" y="304"/>
                    </a:lnTo>
                    <a:lnTo>
                      <a:pt x="940" y="294"/>
                    </a:lnTo>
                    <a:lnTo>
                      <a:pt x="956" y="282"/>
                    </a:lnTo>
                    <a:lnTo>
                      <a:pt x="972" y="270"/>
                    </a:lnTo>
                    <a:lnTo>
                      <a:pt x="988" y="257"/>
                    </a:lnTo>
                    <a:lnTo>
                      <a:pt x="1005" y="243"/>
                    </a:lnTo>
                    <a:lnTo>
                      <a:pt x="1021" y="228"/>
                    </a:lnTo>
                    <a:lnTo>
                      <a:pt x="1037" y="213"/>
                    </a:lnTo>
                    <a:lnTo>
                      <a:pt x="1052" y="197"/>
                    </a:lnTo>
                    <a:lnTo>
                      <a:pt x="1067" y="182"/>
                    </a:lnTo>
                    <a:lnTo>
                      <a:pt x="1080" y="166"/>
                    </a:lnTo>
                    <a:lnTo>
                      <a:pt x="1092" y="150"/>
                    </a:lnTo>
                    <a:lnTo>
                      <a:pt x="1102" y="135"/>
                    </a:lnTo>
                    <a:lnTo>
                      <a:pt x="1111" y="119"/>
                    </a:lnTo>
                    <a:lnTo>
                      <a:pt x="1117" y="104"/>
                    </a:lnTo>
                    <a:lnTo>
                      <a:pt x="1110" y="136"/>
                    </a:lnTo>
                    <a:lnTo>
                      <a:pt x="1103" y="166"/>
                    </a:lnTo>
                    <a:lnTo>
                      <a:pt x="1099" y="192"/>
                    </a:lnTo>
                    <a:lnTo>
                      <a:pt x="1093" y="21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67" name="Freeform 103"/>
              <p:cNvSpPr/>
              <p:nvPr/>
            </p:nvSpPr>
            <p:spPr bwMode="auto">
              <a:xfrm>
                <a:off x="4164" y="4179"/>
                <a:ext cx="202" cy="141"/>
              </a:xfrm>
              <a:custGeom>
                <a:avLst/>
                <a:gdLst>
                  <a:gd name="T0" fmla="*/ 1 w 403"/>
                  <a:gd name="T1" fmla="*/ 1 h 280"/>
                  <a:gd name="T2" fmla="*/ 1 w 403"/>
                  <a:gd name="T3" fmla="*/ 1 h 280"/>
                  <a:gd name="T4" fmla="*/ 1 w 403"/>
                  <a:gd name="T5" fmla="*/ 1 h 280"/>
                  <a:gd name="T6" fmla="*/ 1 w 403"/>
                  <a:gd name="T7" fmla="*/ 1 h 280"/>
                  <a:gd name="T8" fmla="*/ 1 w 403"/>
                  <a:gd name="T9" fmla="*/ 1 h 280"/>
                  <a:gd name="T10" fmla="*/ 1 w 403"/>
                  <a:gd name="T11" fmla="*/ 1 h 280"/>
                  <a:gd name="T12" fmla="*/ 1 w 403"/>
                  <a:gd name="T13" fmla="*/ 1 h 280"/>
                  <a:gd name="T14" fmla="*/ 1 w 403"/>
                  <a:gd name="T15" fmla="*/ 1 h 280"/>
                  <a:gd name="T16" fmla="*/ 1 w 403"/>
                  <a:gd name="T17" fmla="*/ 1 h 280"/>
                  <a:gd name="T18" fmla="*/ 1 w 403"/>
                  <a:gd name="T19" fmla="*/ 1 h 280"/>
                  <a:gd name="T20" fmla="*/ 1 w 403"/>
                  <a:gd name="T21" fmla="*/ 1 h 280"/>
                  <a:gd name="T22" fmla="*/ 1 w 403"/>
                  <a:gd name="T23" fmla="*/ 1 h 280"/>
                  <a:gd name="T24" fmla="*/ 1 w 403"/>
                  <a:gd name="T25" fmla="*/ 1 h 280"/>
                  <a:gd name="T26" fmla="*/ 1 w 403"/>
                  <a:gd name="T27" fmla="*/ 1 h 280"/>
                  <a:gd name="T28" fmla="*/ 1 w 403"/>
                  <a:gd name="T29" fmla="*/ 1 h 280"/>
                  <a:gd name="T30" fmla="*/ 1 w 403"/>
                  <a:gd name="T31" fmla="*/ 1 h 280"/>
                  <a:gd name="T32" fmla="*/ 1 w 403"/>
                  <a:gd name="T33" fmla="*/ 1 h 280"/>
                  <a:gd name="T34" fmla="*/ 1 w 403"/>
                  <a:gd name="T35" fmla="*/ 1 h 280"/>
                  <a:gd name="T36" fmla="*/ 1 w 403"/>
                  <a:gd name="T37" fmla="*/ 1 h 280"/>
                  <a:gd name="T38" fmla="*/ 1 w 403"/>
                  <a:gd name="T39" fmla="*/ 1 h 280"/>
                  <a:gd name="T40" fmla="*/ 1 w 403"/>
                  <a:gd name="T41" fmla="*/ 1 h 280"/>
                  <a:gd name="T42" fmla="*/ 1 w 403"/>
                  <a:gd name="T43" fmla="*/ 1 h 280"/>
                  <a:gd name="T44" fmla="*/ 1 w 403"/>
                  <a:gd name="T45" fmla="*/ 1 h 280"/>
                  <a:gd name="T46" fmla="*/ 1 w 403"/>
                  <a:gd name="T47" fmla="*/ 1 h 280"/>
                  <a:gd name="T48" fmla="*/ 1 w 403"/>
                  <a:gd name="T49" fmla="*/ 1 h 280"/>
                  <a:gd name="T50" fmla="*/ 1 w 403"/>
                  <a:gd name="T51" fmla="*/ 1 h 280"/>
                  <a:gd name="T52" fmla="*/ 1 w 403"/>
                  <a:gd name="T53" fmla="*/ 1 h 280"/>
                  <a:gd name="T54" fmla="*/ 1 w 403"/>
                  <a:gd name="T55" fmla="*/ 1 h 280"/>
                  <a:gd name="T56" fmla="*/ 1 w 403"/>
                  <a:gd name="T57" fmla="*/ 1 h 280"/>
                  <a:gd name="T58" fmla="*/ 1 w 403"/>
                  <a:gd name="T59" fmla="*/ 1 h 280"/>
                  <a:gd name="T60" fmla="*/ 1 w 403"/>
                  <a:gd name="T61" fmla="*/ 1 h 280"/>
                  <a:gd name="T62" fmla="*/ 1 w 403"/>
                  <a:gd name="T63" fmla="*/ 1 h 280"/>
                  <a:gd name="T64" fmla="*/ 1 w 403"/>
                  <a:gd name="T65" fmla="*/ 1 h 280"/>
                  <a:gd name="T66" fmla="*/ 1 w 403"/>
                  <a:gd name="T67" fmla="*/ 1 h 280"/>
                  <a:gd name="T68" fmla="*/ 1 w 403"/>
                  <a:gd name="T69" fmla="*/ 1 h 280"/>
                  <a:gd name="T70" fmla="*/ 1 w 403"/>
                  <a:gd name="T71" fmla="*/ 1 h 280"/>
                  <a:gd name="T72" fmla="*/ 1 w 403"/>
                  <a:gd name="T73" fmla="*/ 1 h 280"/>
                  <a:gd name="T74" fmla="*/ 1 w 403"/>
                  <a:gd name="T75" fmla="*/ 1 h 280"/>
                  <a:gd name="T76" fmla="*/ 1 w 403"/>
                  <a:gd name="T77" fmla="*/ 1 h 280"/>
                  <a:gd name="T78" fmla="*/ 1 w 403"/>
                  <a:gd name="T79" fmla="*/ 1 h 28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3" h="280">
                    <a:moveTo>
                      <a:pt x="339" y="270"/>
                    </a:moveTo>
                    <a:lnTo>
                      <a:pt x="322" y="270"/>
                    </a:lnTo>
                    <a:lnTo>
                      <a:pt x="305" y="271"/>
                    </a:lnTo>
                    <a:lnTo>
                      <a:pt x="289" y="271"/>
                    </a:lnTo>
                    <a:lnTo>
                      <a:pt x="273" y="272"/>
                    </a:lnTo>
                    <a:lnTo>
                      <a:pt x="257" y="272"/>
                    </a:lnTo>
                    <a:lnTo>
                      <a:pt x="241" y="273"/>
                    </a:lnTo>
                    <a:lnTo>
                      <a:pt x="225" y="273"/>
                    </a:lnTo>
                    <a:lnTo>
                      <a:pt x="210" y="274"/>
                    </a:lnTo>
                    <a:lnTo>
                      <a:pt x="194" y="274"/>
                    </a:lnTo>
                    <a:lnTo>
                      <a:pt x="179" y="275"/>
                    </a:lnTo>
                    <a:lnTo>
                      <a:pt x="164" y="277"/>
                    </a:lnTo>
                    <a:lnTo>
                      <a:pt x="149" y="277"/>
                    </a:lnTo>
                    <a:lnTo>
                      <a:pt x="134" y="278"/>
                    </a:lnTo>
                    <a:lnTo>
                      <a:pt x="119" y="279"/>
                    </a:lnTo>
                    <a:lnTo>
                      <a:pt x="104" y="279"/>
                    </a:lnTo>
                    <a:lnTo>
                      <a:pt x="90" y="280"/>
                    </a:lnTo>
                    <a:lnTo>
                      <a:pt x="86" y="257"/>
                    </a:lnTo>
                    <a:lnTo>
                      <a:pt x="81" y="233"/>
                    </a:lnTo>
                    <a:lnTo>
                      <a:pt x="73" y="209"/>
                    </a:lnTo>
                    <a:lnTo>
                      <a:pt x="62" y="184"/>
                    </a:lnTo>
                    <a:lnTo>
                      <a:pt x="50" y="162"/>
                    </a:lnTo>
                    <a:lnTo>
                      <a:pt x="35" y="142"/>
                    </a:lnTo>
                    <a:lnTo>
                      <a:pt x="18" y="124"/>
                    </a:lnTo>
                    <a:lnTo>
                      <a:pt x="0" y="112"/>
                    </a:lnTo>
                    <a:lnTo>
                      <a:pt x="22" y="117"/>
                    </a:lnTo>
                    <a:lnTo>
                      <a:pt x="40" y="127"/>
                    </a:lnTo>
                    <a:lnTo>
                      <a:pt x="58" y="138"/>
                    </a:lnTo>
                    <a:lnTo>
                      <a:pt x="74" y="154"/>
                    </a:lnTo>
                    <a:lnTo>
                      <a:pt x="89" y="173"/>
                    </a:lnTo>
                    <a:lnTo>
                      <a:pt x="104" y="196"/>
                    </a:lnTo>
                    <a:lnTo>
                      <a:pt x="117" y="222"/>
                    </a:lnTo>
                    <a:lnTo>
                      <a:pt x="132" y="254"/>
                    </a:lnTo>
                    <a:lnTo>
                      <a:pt x="139" y="222"/>
                    </a:lnTo>
                    <a:lnTo>
                      <a:pt x="143" y="188"/>
                    </a:lnTo>
                    <a:lnTo>
                      <a:pt x="142" y="152"/>
                    </a:lnTo>
                    <a:lnTo>
                      <a:pt x="139" y="115"/>
                    </a:lnTo>
                    <a:lnTo>
                      <a:pt x="134" y="81"/>
                    </a:lnTo>
                    <a:lnTo>
                      <a:pt x="126" y="49"/>
                    </a:lnTo>
                    <a:lnTo>
                      <a:pt x="115" y="23"/>
                    </a:lnTo>
                    <a:lnTo>
                      <a:pt x="103" y="4"/>
                    </a:lnTo>
                    <a:lnTo>
                      <a:pt x="121" y="17"/>
                    </a:lnTo>
                    <a:lnTo>
                      <a:pt x="139" y="33"/>
                    </a:lnTo>
                    <a:lnTo>
                      <a:pt x="157" y="53"/>
                    </a:lnTo>
                    <a:lnTo>
                      <a:pt x="173" y="77"/>
                    </a:lnTo>
                    <a:lnTo>
                      <a:pt x="188" y="106"/>
                    </a:lnTo>
                    <a:lnTo>
                      <a:pt x="200" y="141"/>
                    </a:lnTo>
                    <a:lnTo>
                      <a:pt x="211" y="182"/>
                    </a:lnTo>
                    <a:lnTo>
                      <a:pt x="218" y="230"/>
                    </a:lnTo>
                    <a:lnTo>
                      <a:pt x="228" y="207"/>
                    </a:lnTo>
                    <a:lnTo>
                      <a:pt x="236" y="182"/>
                    </a:lnTo>
                    <a:lnTo>
                      <a:pt x="242" y="153"/>
                    </a:lnTo>
                    <a:lnTo>
                      <a:pt x="245" y="123"/>
                    </a:lnTo>
                    <a:lnTo>
                      <a:pt x="245" y="92"/>
                    </a:lnTo>
                    <a:lnTo>
                      <a:pt x="242" y="61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1" y="30"/>
                    </a:lnTo>
                    <a:lnTo>
                      <a:pt x="255" y="56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7" y="128"/>
                    </a:lnTo>
                    <a:lnTo>
                      <a:pt x="294" y="151"/>
                    </a:lnTo>
                    <a:lnTo>
                      <a:pt x="297" y="173"/>
                    </a:lnTo>
                    <a:lnTo>
                      <a:pt x="298" y="195"/>
                    </a:lnTo>
                    <a:lnTo>
                      <a:pt x="312" y="173"/>
                    </a:lnTo>
                    <a:lnTo>
                      <a:pt x="326" y="149"/>
                    </a:lnTo>
                    <a:lnTo>
                      <a:pt x="340" y="121"/>
                    </a:lnTo>
                    <a:lnTo>
                      <a:pt x="354" y="93"/>
                    </a:lnTo>
                    <a:lnTo>
                      <a:pt x="366" y="67"/>
                    </a:lnTo>
                    <a:lnTo>
                      <a:pt x="375" y="41"/>
                    </a:lnTo>
                    <a:lnTo>
                      <a:pt x="382" y="19"/>
                    </a:lnTo>
                    <a:lnTo>
                      <a:pt x="385" y="2"/>
                    </a:lnTo>
                    <a:lnTo>
                      <a:pt x="392" y="26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3" y="112"/>
                    </a:lnTo>
                    <a:lnTo>
                      <a:pt x="398" y="145"/>
                    </a:lnTo>
                    <a:lnTo>
                      <a:pt x="387" y="183"/>
                    </a:lnTo>
                    <a:lnTo>
                      <a:pt x="367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68" name="Freeform 104"/>
              <p:cNvSpPr/>
              <p:nvPr/>
            </p:nvSpPr>
            <p:spPr bwMode="auto">
              <a:xfrm>
                <a:off x="4368" y="4177"/>
                <a:ext cx="123" cy="143"/>
              </a:xfrm>
              <a:custGeom>
                <a:avLst/>
                <a:gdLst>
                  <a:gd name="T0" fmla="*/ 1 w 246"/>
                  <a:gd name="T1" fmla="*/ 1 h 285"/>
                  <a:gd name="T2" fmla="*/ 1 w 246"/>
                  <a:gd name="T3" fmla="*/ 1 h 285"/>
                  <a:gd name="T4" fmla="*/ 1 w 246"/>
                  <a:gd name="T5" fmla="*/ 1 h 285"/>
                  <a:gd name="T6" fmla="*/ 1 w 246"/>
                  <a:gd name="T7" fmla="*/ 1 h 285"/>
                  <a:gd name="T8" fmla="*/ 1 w 246"/>
                  <a:gd name="T9" fmla="*/ 1 h 285"/>
                  <a:gd name="T10" fmla="*/ 1 w 246"/>
                  <a:gd name="T11" fmla="*/ 1 h 285"/>
                  <a:gd name="T12" fmla="*/ 1 w 246"/>
                  <a:gd name="T13" fmla="*/ 1 h 285"/>
                  <a:gd name="T14" fmla="*/ 1 w 246"/>
                  <a:gd name="T15" fmla="*/ 1 h 285"/>
                  <a:gd name="T16" fmla="*/ 0 w 246"/>
                  <a:gd name="T17" fmla="*/ 1 h 285"/>
                  <a:gd name="T18" fmla="*/ 1 w 246"/>
                  <a:gd name="T19" fmla="*/ 1 h 285"/>
                  <a:gd name="T20" fmla="*/ 1 w 246"/>
                  <a:gd name="T21" fmla="*/ 1 h 285"/>
                  <a:gd name="T22" fmla="*/ 1 w 246"/>
                  <a:gd name="T23" fmla="*/ 1 h 285"/>
                  <a:gd name="T24" fmla="*/ 1 w 246"/>
                  <a:gd name="T25" fmla="*/ 1 h 285"/>
                  <a:gd name="T26" fmla="*/ 1 w 246"/>
                  <a:gd name="T27" fmla="*/ 1 h 285"/>
                  <a:gd name="T28" fmla="*/ 1 w 246"/>
                  <a:gd name="T29" fmla="*/ 1 h 285"/>
                  <a:gd name="T30" fmla="*/ 1 w 246"/>
                  <a:gd name="T31" fmla="*/ 1 h 285"/>
                  <a:gd name="T32" fmla="*/ 1 w 246"/>
                  <a:gd name="T33" fmla="*/ 1 h 285"/>
                  <a:gd name="T34" fmla="*/ 1 w 246"/>
                  <a:gd name="T35" fmla="*/ 1 h 285"/>
                  <a:gd name="T36" fmla="*/ 1 w 246"/>
                  <a:gd name="T37" fmla="*/ 1 h 285"/>
                  <a:gd name="T38" fmla="*/ 1 w 246"/>
                  <a:gd name="T39" fmla="*/ 1 h 285"/>
                  <a:gd name="T40" fmla="*/ 1 w 246"/>
                  <a:gd name="T41" fmla="*/ 1 h 285"/>
                  <a:gd name="T42" fmla="*/ 1 w 246"/>
                  <a:gd name="T43" fmla="*/ 1 h 285"/>
                  <a:gd name="T44" fmla="*/ 1 w 246"/>
                  <a:gd name="T45" fmla="*/ 1 h 285"/>
                  <a:gd name="T46" fmla="*/ 1 w 246"/>
                  <a:gd name="T47" fmla="*/ 1 h 285"/>
                  <a:gd name="T48" fmla="*/ 1 w 246"/>
                  <a:gd name="T49" fmla="*/ 0 h 285"/>
                  <a:gd name="T50" fmla="*/ 1 w 246"/>
                  <a:gd name="T51" fmla="*/ 1 h 285"/>
                  <a:gd name="T52" fmla="*/ 1 w 246"/>
                  <a:gd name="T53" fmla="*/ 1 h 285"/>
                  <a:gd name="T54" fmla="*/ 1 w 246"/>
                  <a:gd name="T55" fmla="*/ 1 h 285"/>
                  <a:gd name="T56" fmla="*/ 1 w 246"/>
                  <a:gd name="T57" fmla="*/ 1 h 285"/>
                  <a:gd name="T58" fmla="*/ 1 w 246"/>
                  <a:gd name="T59" fmla="*/ 1 h 285"/>
                  <a:gd name="T60" fmla="*/ 1 w 246"/>
                  <a:gd name="T61" fmla="*/ 1 h 285"/>
                  <a:gd name="T62" fmla="*/ 1 w 246"/>
                  <a:gd name="T63" fmla="*/ 1 h 285"/>
                  <a:gd name="T64" fmla="*/ 1 w 246"/>
                  <a:gd name="T65" fmla="*/ 1 h 2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46" h="285">
                    <a:moveTo>
                      <a:pt x="85" y="285"/>
                    </a:moveTo>
                    <a:lnTo>
                      <a:pt x="75" y="285"/>
                    </a:lnTo>
                    <a:lnTo>
                      <a:pt x="63" y="285"/>
                    </a:lnTo>
                    <a:lnTo>
                      <a:pt x="53" y="285"/>
                    </a:lnTo>
                    <a:lnTo>
                      <a:pt x="42" y="285"/>
                    </a:lnTo>
                    <a:lnTo>
                      <a:pt x="32" y="285"/>
                    </a:lnTo>
                    <a:lnTo>
                      <a:pt x="22" y="285"/>
                    </a:lnTo>
                    <a:lnTo>
                      <a:pt x="10" y="285"/>
                    </a:lnTo>
                    <a:lnTo>
                      <a:pt x="0" y="285"/>
                    </a:lnTo>
                    <a:lnTo>
                      <a:pt x="3" y="270"/>
                    </a:lnTo>
                    <a:lnTo>
                      <a:pt x="8" y="253"/>
                    </a:lnTo>
                    <a:lnTo>
                      <a:pt x="14" y="235"/>
                    </a:lnTo>
                    <a:lnTo>
                      <a:pt x="22" y="217"/>
                    </a:lnTo>
                    <a:lnTo>
                      <a:pt x="30" y="197"/>
                    </a:lnTo>
                    <a:lnTo>
                      <a:pt x="40" y="178"/>
                    </a:lnTo>
                    <a:lnTo>
                      <a:pt x="52" y="157"/>
                    </a:lnTo>
                    <a:lnTo>
                      <a:pt x="64" y="137"/>
                    </a:lnTo>
                    <a:lnTo>
                      <a:pt x="80" y="118"/>
                    </a:lnTo>
                    <a:lnTo>
                      <a:pt x="96" y="98"/>
                    </a:lnTo>
                    <a:lnTo>
                      <a:pt x="116" y="79"/>
                    </a:lnTo>
                    <a:lnTo>
                      <a:pt x="137" y="60"/>
                    </a:lnTo>
                    <a:lnTo>
                      <a:pt x="161" y="43"/>
                    </a:lnTo>
                    <a:lnTo>
                      <a:pt x="186" y="28"/>
                    </a:lnTo>
                    <a:lnTo>
                      <a:pt x="215" y="13"/>
                    </a:lnTo>
                    <a:lnTo>
                      <a:pt x="246" y="0"/>
                    </a:lnTo>
                    <a:lnTo>
                      <a:pt x="215" y="30"/>
                    </a:lnTo>
                    <a:lnTo>
                      <a:pt x="186" y="60"/>
                    </a:lnTo>
                    <a:lnTo>
                      <a:pt x="160" y="91"/>
                    </a:lnTo>
                    <a:lnTo>
                      <a:pt x="136" y="124"/>
                    </a:lnTo>
                    <a:lnTo>
                      <a:pt x="116" y="158"/>
                    </a:lnTo>
                    <a:lnTo>
                      <a:pt x="100" y="196"/>
                    </a:lnTo>
                    <a:lnTo>
                      <a:pt x="90" y="238"/>
                    </a:lnTo>
                    <a:lnTo>
                      <a:pt x="85" y="285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69" name="Freeform 105"/>
              <p:cNvSpPr/>
              <p:nvPr/>
            </p:nvSpPr>
            <p:spPr bwMode="auto">
              <a:xfrm>
                <a:off x="4389" y="4134"/>
                <a:ext cx="493" cy="199"/>
              </a:xfrm>
              <a:custGeom>
                <a:avLst/>
                <a:gdLst>
                  <a:gd name="T0" fmla="*/ 1 w 986"/>
                  <a:gd name="T1" fmla="*/ 1 h 398"/>
                  <a:gd name="T2" fmla="*/ 1 w 986"/>
                  <a:gd name="T3" fmla="*/ 1 h 398"/>
                  <a:gd name="T4" fmla="*/ 1 w 986"/>
                  <a:gd name="T5" fmla="*/ 1 h 398"/>
                  <a:gd name="T6" fmla="*/ 1 w 986"/>
                  <a:gd name="T7" fmla="*/ 1 h 398"/>
                  <a:gd name="T8" fmla="*/ 1 w 986"/>
                  <a:gd name="T9" fmla="*/ 1 h 398"/>
                  <a:gd name="T10" fmla="*/ 1 w 986"/>
                  <a:gd name="T11" fmla="*/ 1 h 398"/>
                  <a:gd name="T12" fmla="*/ 1 w 986"/>
                  <a:gd name="T13" fmla="*/ 1 h 398"/>
                  <a:gd name="T14" fmla="*/ 1 w 986"/>
                  <a:gd name="T15" fmla="*/ 1 h 398"/>
                  <a:gd name="T16" fmla="*/ 1 w 986"/>
                  <a:gd name="T17" fmla="*/ 1 h 398"/>
                  <a:gd name="T18" fmla="*/ 1 w 986"/>
                  <a:gd name="T19" fmla="*/ 1 h 398"/>
                  <a:gd name="T20" fmla="*/ 1 w 986"/>
                  <a:gd name="T21" fmla="*/ 1 h 398"/>
                  <a:gd name="T22" fmla="*/ 1 w 986"/>
                  <a:gd name="T23" fmla="*/ 1 h 398"/>
                  <a:gd name="T24" fmla="*/ 1 w 986"/>
                  <a:gd name="T25" fmla="*/ 1 h 398"/>
                  <a:gd name="T26" fmla="*/ 1 w 986"/>
                  <a:gd name="T27" fmla="*/ 1 h 398"/>
                  <a:gd name="T28" fmla="*/ 1 w 986"/>
                  <a:gd name="T29" fmla="*/ 1 h 398"/>
                  <a:gd name="T30" fmla="*/ 1 w 986"/>
                  <a:gd name="T31" fmla="*/ 1 h 398"/>
                  <a:gd name="T32" fmla="*/ 1 w 986"/>
                  <a:gd name="T33" fmla="*/ 1 h 398"/>
                  <a:gd name="T34" fmla="*/ 1 w 986"/>
                  <a:gd name="T35" fmla="*/ 1 h 398"/>
                  <a:gd name="T36" fmla="*/ 1 w 986"/>
                  <a:gd name="T37" fmla="*/ 1 h 398"/>
                  <a:gd name="T38" fmla="*/ 1 w 986"/>
                  <a:gd name="T39" fmla="*/ 1 h 398"/>
                  <a:gd name="T40" fmla="*/ 1 w 986"/>
                  <a:gd name="T41" fmla="*/ 1 h 398"/>
                  <a:gd name="T42" fmla="*/ 1 w 986"/>
                  <a:gd name="T43" fmla="*/ 1 h 398"/>
                  <a:gd name="T44" fmla="*/ 1 w 986"/>
                  <a:gd name="T45" fmla="*/ 1 h 398"/>
                  <a:gd name="T46" fmla="*/ 1 w 986"/>
                  <a:gd name="T47" fmla="*/ 1 h 398"/>
                  <a:gd name="T48" fmla="*/ 1 w 986"/>
                  <a:gd name="T49" fmla="*/ 1 h 398"/>
                  <a:gd name="T50" fmla="*/ 1 w 986"/>
                  <a:gd name="T51" fmla="*/ 1 h 398"/>
                  <a:gd name="T52" fmla="*/ 1 w 986"/>
                  <a:gd name="T53" fmla="*/ 1 h 398"/>
                  <a:gd name="T54" fmla="*/ 1 w 986"/>
                  <a:gd name="T55" fmla="*/ 1 h 398"/>
                  <a:gd name="T56" fmla="*/ 1 w 986"/>
                  <a:gd name="T57" fmla="*/ 1 h 398"/>
                  <a:gd name="T58" fmla="*/ 1 w 986"/>
                  <a:gd name="T59" fmla="*/ 1 h 398"/>
                  <a:gd name="T60" fmla="*/ 1 w 986"/>
                  <a:gd name="T61" fmla="*/ 1 h 398"/>
                  <a:gd name="T62" fmla="*/ 1 w 986"/>
                  <a:gd name="T63" fmla="*/ 1 h 398"/>
                  <a:gd name="T64" fmla="*/ 1 w 986"/>
                  <a:gd name="T65" fmla="*/ 1 h 398"/>
                  <a:gd name="T66" fmla="*/ 1 w 986"/>
                  <a:gd name="T67" fmla="*/ 1 h 398"/>
                  <a:gd name="T68" fmla="*/ 1 w 986"/>
                  <a:gd name="T69" fmla="*/ 1 h 398"/>
                  <a:gd name="T70" fmla="*/ 1 w 986"/>
                  <a:gd name="T71" fmla="*/ 1 h 398"/>
                  <a:gd name="T72" fmla="*/ 1 w 986"/>
                  <a:gd name="T73" fmla="*/ 1 h 398"/>
                  <a:gd name="T74" fmla="*/ 1 w 986"/>
                  <a:gd name="T75" fmla="*/ 1 h 398"/>
                  <a:gd name="T76" fmla="*/ 1 w 986"/>
                  <a:gd name="T77" fmla="*/ 1 h 398"/>
                  <a:gd name="T78" fmla="*/ 1 w 986"/>
                  <a:gd name="T79" fmla="*/ 1 h 398"/>
                  <a:gd name="T80" fmla="*/ 1 w 986"/>
                  <a:gd name="T81" fmla="*/ 1 h 398"/>
                  <a:gd name="T82" fmla="*/ 1 w 986"/>
                  <a:gd name="T83" fmla="*/ 1 h 398"/>
                  <a:gd name="T84" fmla="*/ 1 w 986"/>
                  <a:gd name="T85" fmla="*/ 1 h 398"/>
                  <a:gd name="T86" fmla="*/ 1 w 986"/>
                  <a:gd name="T87" fmla="*/ 1 h 398"/>
                  <a:gd name="T88" fmla="*/ 1 w 986"/>
                  <a:gd name="T89" fmla="*/ 1 h 398"/>
                  <a:gd name="T90" fmla="*/ 1 w 986"/>
                  <a:gd name="T91" fmla="*/ 1 h 398"/>
                  <a:gd name="T92" fmla="*/ 1 w 986"/>
                  <a:gd name="T93" fmla="*/ 1 h 398"/>
                  <a:gd name="T94" fmla="*/ 1 w 986"/>
                  <a:gd name="T95" fmla="*/ 1 h 398"/>
                  <a:gd name="T96" fmla="*/ 1 w 986"/>
                  <a:gd name="T97" fmla="*/ 1 h 398"/>
                  <a:gd name="T98" fmla="*/ 1 w 986"/>
                  <a:gd name="T99" fmla="*/ 1 h 398"/>
                  <a:gd name="T100" fmla="*/ 1 w 986"/>
                  <a:gd name="T101" fmla="*/ 1 h 398"/>
                  <a:gd name="T102" fmla="*/ 1 w 986"/>
                  <a:gd name="T103" fmla="*/ 1 h 398"/>
                  <a:gd name="T104" fmla="*/ 1 w 986"/>
                  <a:gd name="T105" fmla="*/ 1 h 398"/>
                  <a:gd name="T106" fmla="*/ 1 w 986"/>
                  <a:gd name="T107" fmla="*/ 1 h 398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986" h="398">
                    <a:moveTo>
                      <a:pt x="901" y="398"/>
                    </a:moveTo>
                    <a:lnTo>
                      <a:pt x="867" y="398"/>
                    </a:lnTo>
                    <a:lnTo>
                      <a:pt x="829" y="398"/>
                    </a:lnTo>
                    <a:lnTo>
                      <a:pt x="789" y="398"/>
                    </a:lnTo>
                    <a:lnTo>
                      <a:pt x="747" y="396"/>
                    </a:lnTo>
                    <a:lnTo>
                      <a:pt x="702" y="396"/>
                    </a:lnTo>
                    <a:lnTo>
                      <a:pt x="656" y="394"/>
                    </a:lnTo>
                    <a:lnTo>
                      <a:pt x="608" y="393"/>
                    </a:lnTo>
                    <a:lnTo>
                      <a:pt x="561" y="392"/>
                    </a:lnTo>
                    <a:lnTo>
                      <a:pt x="513" y="389"/>
                    </a:lnTo>
                    <a:lnTo>
                      <a:pt x="467" y="388"/>
                    </a:lnTo>
                    <a:lnTo>
                      <a:pt x="421" y="386"/>
                    </a:lnTo>
                    <a:lnTo>
                      <a:pt x="376" y="384"/>
                    </a:lnTo>
                    <a:lnTo>
                      <a:pt x="334" y="383"/>
                    </a:lnTo>
                    <a:lnTo>
                      <a:pt x="294" y="380"/>
                    </a:lnTo>
                    <a:lnTo>
                      <a:pt x="258" y="378"/>
                    </a:lnTo>
                    <a:lnTo>
                      <a:pt x="225" y="377"/>
                    </a:lnTo>
                    <a:lnTo>
                      <a:pt x="210" y="376"/>
                    </a:lnTo>
                    <a:lnTo>
                      <a:pt x="194" y="376"/>
                    </a:lnTo>
                    <a:lnTo>
                      <a:pt x="179" y="374"/>
                    </a:lnTo>
                    <a:lnTo>
                      <a:pt x="163" y="373"/>
                    </a:lnTo>
                    <a:lnTo>
                      <a:pt x="148" y="373"/>
                    </a:lnTo>
                    <a:lnTo>
                      <a:pt x="132" y="372"/>
                    </a:lnTo>
                    <a:lnTo>
                      <a:pt x="117" y="372"/>
                    </a:lnTo>
                    <a:lnTo>
                      <a:pt x="102" y="372"/>
                    </a:lnTo>
                    <a:lnTo>
                      <a:pt x="81" y="334"/>
                    </a:lnTo>
                    <a:lnTo>
                      <a:pt x="64" y="289"/>
                    </a:lnTo>
                    <a:lnTo>
                      <a:pt x="48" y="241"/>
                    </a:lnTo>
                    <a:lnTo>
                      <a:pt x="35" y="190"/>
                    </a:lnTo>
                    <a:lnTo>
                      <a:pt x="23" y="142"/>
                    </a:lnTo>
                    <a:lnTo>
                      <a:pt x="14" y="97"/>
                    </a:lnTo>
                    <a:lnTo>
                      <a:pt x="6" y="57"/>
                    </a:lnTo>
                    <a:lnTo>
                      <a:pt x="0" y="27"/>
                    </a:lnTo>
                    <a:lnTo>
                      <a:pt x="12" y="62"/>
                    </a:lnTo>
                    <a:lnTo>
                      <a:pt x="26" y="100"/>
                    </a:lnTo>
                    <a:lnTo>
                      <a:pt x="42" y="140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5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0" y="283"/>
                    </a:lnTo>
                    <a:lnTo>
                      <a:pt x="139" y="257"/>
                    </a:lnTo>
                    <a:lnTo>
                      <a:pt x="147" y="234"/>
                    </a:lnTo>
                    <a:lnTo>
                      <a:pt x="157" y="211"/>
                    </a:lnTo>
                    <a:lnTo>
                      <a:pt x="170" y="190"/>
                    </a:lnTo>
                    <a:lnTo>
                      <a:pt x="185" y="170"/>
                    </a:lnTo>
                    <a:lnTo>
                      <a:pt x="204" y="152"/>
                    </a:lnTo>
                    <a:lnTo>
                      <a:pt x="227" y="135"/>
                    </a:lnTo>
                    <a:lnTo>
                      <a:pt x="215" y="157"/>
                    </a:lnTo>
                    <a:lnTo>
                      <a:pt x="202" y="184"/>
                    </a:lnTo>
                    <a:lnTo>
                      <a:pt x="191" y="214"/>
                    </a:lnTo>
                    <a:lnTo>
                      <a:pt x="185" y="248"/>
                    </a:lnTo>
                    <a:lnTo>
                      <a:pt x="182" y="281"/>
                    </a:lnTo>
                    <a:lnTo>
                      <a:pt x="188" y="313"/>
                    </a:lnTo>
                    <a:lnTo>
                      <a:pt x="201" y="343"/>
                    </a:lnTo>
                    <a:lnTo>
                      <a:pt x="225" y="370"/>
                    </a:lnTo>
                    <a:lnTo>
                      <a:pt x="250" y="343"/>
                    </a:lnTo>
                    <a:lnTo>
                      <a:pt x="271" y="305"/>
                    </a:lnTo>
                    <a:lnTo>
                      <a:pt x="285" y="260"/>
                    </a:lnTo>
                    <a:lnTo>
                      <a:pt x="292" y="211"/>
                    </a:lnTo>
                    <a:lnTo>
                      <a:pt x="291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8" y="8"/>
                    </a:lnTo>
                    <a:lnTo>
                      <a:pt x="262" y="34"/>
                    </a:lnTo>
                    <a:lnTo>
                      <a:pt x="282" y="63"/>
                    </a:lnTo>
                    <a:lnTo>
                      <a:pt x="300" y="95"/>
                    </a:lnTo>
                    <a:lnTo>
                      <a:pt x="315" y="130"/>
                    </a:lnTo>
                    <a:lnTo>
                      <a:pt x="325" y="168"/>
                    </a:lnTo>
                    <a:lnTo>
                      <a:pt x="333" y="211"/>
                    </a:lnTo>
                    <a:lnTo>
                      <a:pt x="339" y="258"/>
                    </a:lnTo>
                    <a:lnTo>
                      <a:pt x="340" y="309"/>
                    </a:lnTo>
                    <a:lnTo>
                      <a:pt x="354" y="288"/>
                    </a:lnTo>
                    <a:lnTo>
                      <a:pt x="370" y="266"/>
                    </a:lnTo>
                    <a:lnTo>
                      <a:pt x="388" y="244"/>
                    </a:lnTo>
                    <a:lnTo>
                      <a:pt x="409" y="222"/>
                    </a:lnTo>
                    <a:lnTo>
                      <a:pt x="430" y="203"/>
                    </a:lnTo>
                    <a:lnTo>
                      <a:pt x="451" y="184"/>
                    </a:lnTo>
                    <a:lnTo>
                      <a:pt x="471" y="170"/>
                    </a:lnTo>
                    <a:lnTo>
                      <a:pt x="492" y="160"/>
                    </a:lnTo>
                    <a:lnTo>
                      <a:pt x="483" y="180"/>
                    </a:lnTo>
                    <a:lnTo>
                      <a:pt x="469" y="203"/>
                    </a:lnTo>
                    <a:lnTo>
                      <a:pt x="452" y="227"/>
                    </a:lnTo>
                    <a:lnTo>
                      <a:pt x="433" y="251"/>
                    </a:lnTo>
                    <a:lnTo>
                      <a:pt x="415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0" y="334"/>
                    </a:lnTo>
                    <a:lnTo>
                      <a:pt x="388" y="339"/>
                    </a:lnTo>
                    <a:lnTo>
                      <a:pt x="396" y="343"/>
                    </a:lnTo>
                    <a:lnTo>
                      <a:pt x="407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4" y="360"/>
                    </a:lnTo>
                    <a:lnTo>
                      <a:pt x="458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2"/>
                    </a:lnTo>
                    <a:lnTo>
                      <a:pt x="375" y="65"/>
                    </a:lnTo>
                    <a:lnTo>
                      <a:pt x="346" y="36"/>
                    </a:lnTo>
                    <a:lnTo>
                      <a:pt x="375" y="57"/>
                    </a:lnTo>
                    <a:lnTo>
                      <a:pt x="400" y="79"/>
                    </a:lnTo>
                    <a:lnTo>
                      <a:pt x="423" y="102"/>
                    </a:lnTo>
                    <a:lnTo>
                      <a:pt x="444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4" y="10"/>
                    </a:lnTo>
                    <a:lnTo>
                      <a:pt x="490" y="39"/>
                    </a:lnTo>
                    <a:lnTo>
                      <a:pt x="506" y="70"/>
                    </a:lnTo>
                    <a:lnTo>
                      <a:pt x="520" y="106"/>
                    </a:lnTo>
                    <a:lnTo>
                      <a:pt x="531" y="145"/>
                    </a:lnTo>
                    <a:lnTo>
                      <a:pt x="539" y="188"/>
                    </a:lnTo>
                    <a:lnTo>
                      <a:pt x="542" y="236"/>
                    </a:lnTo>
                    <a:lnTo>
                      <a:pt x="538" y="290"/>
                    </a:lnTo>
                    <a:lnTo>
                      <a:pt x="527" y="349"/>
                    </a:lnTo>
                    <a:lnTo>
                      <a:pt x="553" y="321"/>
                    </a:lnTo>
                    <a:lnTo>
                      <a:pt x="576" y="288"/>
                    </a:lnTo>
                    <a:lnTo>
                      <a:pt x="595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3" y="125"/>
                    </a:lnTo>
                    <a:lnTo>
                      <a:pt x="584" y="83"/>
                    </a:lnTo>
                    <a:lnTo>
                      <a:pt x="552" y="42"/>
                    </a:lnTo>
                    <a:lnTo>
                      <a:pt x="567" y="50"/>
                    </a:lnTo>
                    <a:lnTo>
                      <a:pt x="582" y="59"/>
                    </a:lnTo>
                    <a:lnTo>
                      <a:pt x="597" y="69"/>
                    </a:lnTo>
                    <a:lnTo>
                      <a:pt x="611" y="80"/>
                    </a:lnTo>
                    <a:lnTo>
                      <a:pt x="622" y="95"/>
                    </a:lnTo>
                    <a:lnTo>
                      <a:pt x="633" y="113"/>
                    </a:lnTo>
                    <a:lnTo>
                      <a:pt x="642" y="134"/>
                    </a:lnTo>
                    <a:lnTo>
                      <a:pt x="648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9" y="32"/>
                    </a:lnTo>
                    <a:lnTo>
                      <a:pt x="645" y="0"/>
                    </a:lnTo>
                    <a:lnTo>
                      <a:pt x="656" y="38"/>
                    </a:lnTo>
                    <a:lnTo>
                      <a:pt x="661" y="82"/>
                    </a:lnTo>
                    <a:lnTo>
                      <a:pt x="663" y="129"/>
                    </a:lnTo>
                    <a:lnTo>
                      <a:pt x="660" y="178"/>
                    </a:lnTo>
                    <a:lnTo>
                      <a:pt x="652" y="228"/>
                    </a:lnTo>
                    <a:lnTo>
                      <a:pt x="642" y="276"/>
                    </a:lnTo>
                    <a:lnTo>
                      <a:pt x="627" y="320"/>
                    </a:lnTo>
                    <a:lnTo>
                      <a:pt x="610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80" y="255"/>
                    </a:lnTo>
                    <a:lnTo>
                      <a:pt x="697" y="212"/>
                    </a:lnTo>
                    <a:lnTo>
                      <a:pt x="711" y="167"/>
                    </a:lnTo>
                    <a:lnTo>
                      <a:pt x="722" y="122"/>
                    </a:lnTo>
                    <a:lnTo>
                      <a:pt x="729" y="77"/>
                    </a:lnTo>
                    <a:lnTo>
                      <a:pt x="733" y="33"/>
                    </a:lnTo>
                    <a:lnTo>
                      <a:pt x="741" y="87"/>
                    </a:lnTo>
                    <a:lnTo>
                      <a:pt x="745" y="147"/>
                    </a:lnTo>
                    <a:lnTo>
                      <a:pt x="743" y="210"/>
                    </a:lnTo>
                    <a:lnTo>
                      <a:pt x="730" y="268"/>
                    </a:lnTo>
                    <a:lnTo>
                      <a:pt x="743" y="252"/>
                    </a:lnTo>
                    <a:lnTo>
                      <a:pt x="757" y="232"/>
                    </a:lnTo>
                    <a:lnTo>
                      <a:pt x="771" y="206"/>
                    </a:lnTo>
                    <a:lnTo>
                      <a:pt x="785" y="180"/>
                    </a:lnTo>
                    <a:lnTo>
                      <a:pt x="797" y="153"/>
                    </a:lnTo>
                    <a:lnTo>
                      <a:pt x="809" y="129"/>
                    </a:lnTo>
                    <a:lnTo>
                      <a:pt x="817" y="108"/>
                    </a:lnTo>
                    <a:lnTo>
                      <a:pt x="821" y="93"/>
                    </a:lnTo>
                    <a:lnTo>
                      <a:pt x="819" y="117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5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7" y="295"/>
                    </a:lnTo>
                    <a:lnTo>
                      <a:pt x="726" y="324"/>
                    </a:lnTo>
                    <a:lnTo>
                      <a:pt x="752" y="306"/>
                    </a:lnTo>
                    <a:lnTo>
                      <a:pt x="778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70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1" y="166"/>
                    </a:lnTo>
                    <a:lnTo>
                      <a:pt x="882" y="193"/>
                    </a:lnTo>
                    <a:lnTo>
                      <a:pt x="873" y="220"/>
                    </a:lnTo>
                    <a:lnTo>
                      <a:pt x="862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49" y="297"/>
                    </a:lnTo>
                    <a:lnTo>
                      <a:pt x="877" y="271"/>
                    </a:lnTo>
                    <a:lnTo>
                      <a:pt x="902" y="237"/>
                    </a:lnTo>
                    <a:lnTo>
                      <a:pt x="925" y="200"/>
                    </a:lnTo>
                    <a:lnTo>
                      <a:pt x="945" y="161"/>
                    </a:lnTo>
                    <a:lnTo>
                      <a:pt x="962" y="122"/>
                    </a:lnTo>
                    <a:lnTo>
                      <a:pt x="976" y="83"/>
                    </a:lnTo>
                    <a:lnTo>
                      <a:pt x="986" y="46"/>
                    </a:lnTo>
                    <a:lnTo>
                      <a:pt x="980" y="86"/>
                    </a:lnTo>
                    <a:lnTo>
                      <a:pt x="979" y="128"/>
                    </a:lnTo>
                    <a:lnTo>
                      <a:pt x="980" y="169"/>
                    </a:lnTo>
                    <a:lnTo>
                      <a:pt x="984" y="210"/>
                    </a:lnTo>
                    <a:lnTo>
                      <a:pt x="986" y="247"/>
                    </a:lnTo>
                    <a:lnTo>
                      <a:pt x="986" y="282"/>
                    </a:lnTo>
                    <a:lnTo>
                      <a:pt x="983" y="312"/>
                    </a:lnTo>
                    <a:lnTo>
                      <a:pt x="975" y="339"/>
                    </a:lnTo>
                    <a:lnTo>
                      <a:pt x="901" y="398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0269" name="Group 106"/>
            <p:cNvGrpSpPr/>
            <p:nvPr/>
          </p:nvGrpSpPr>
          <p:grpSpPr bwMode="auto">
            <a:xfrm>
              <a:off x="2688" y="4105"/>
              <a:ext cx="1479" cy="215"/>
              <a:chOff x="3452" y="4125"/>
              <a:chExt cx="1479" cy="215"/>
            </a:xfrm>
          </p:grpSpPr>
          <p:sp>
            <p:nvSpPr>
              <p:cNvPr id="10304" name="Freeform 107"/>
              <p:cNvSpPr/>
              <p:nvPr/>
            </p:nvSpPr>
            <p:spPr bwMode="auto">
              <a:xfrm>
                <a:off x="3592" y="4158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2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9" y="1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0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05" name="Freeform 108"/>
              <p:cNvSpPr/>
              <p:nvPr/>
            </p:nvSpPr>
            <p:spPr bwMode="auto">
              <a:xfrm>
                <a:off x="3668" y="4235"/>
                <a:ext cx="16" cy="16"/>
              </a:xfrm>
              <a:custGeom>
                <a:avLst/>
                <a:gdLst>
                  <a:gd name="T0" fmla="*/ 0 w 34"/>
                  <a:gd name="T1" fmla="*/ 1 h 32"/>
                  <a:gd name="T2" fmla="*/ 0 w 34"/>
                  <a:gd name="T3" fmla="*/ 1 h 32"/>
                  <a:gd name="T4" fmla="*/ 0 w 34"/>
                  <a:gd name="T5" fmla="*/ 1 h 32"/>
                  <a:gd name="T6" fmla="*/ 0 w 34"/>
                  <a:gd name="T7" fmla="*/ 1 h 32"/>
                  <a:gd name="T8" fmla="*/ 0 w 34"/>
                  <a:gd name="T9" fmla="*/ 0 h 32"/>
                  <a:gd name="T10" fmla="*/ 0 w 34"/>
                  <a:gd name="T11" fmla="*/ 0 h 32"/>
                  <a:gd name="T12" fmla="*/ 0 w 34"/>
                  <a:gd name="T13" fmla="*/ 1 h 32"/>
                  <a:gd name="T14" fmla="*/ 0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0 w 34"/>
                  <a:gd name="T21" fmla="*/ 1 h 32"/>
                  <a:gd name="T22" fmla="*/ 0 w 34"/>
                  <a:gd name="T23" fmla="*/ 1 h 32"/>
                  <a:gd name="T24" fmla="*/ 0 w 34"/>
                  <a:gd name="T25" fmla="*/ 1 h 32"/>
                  <a:gd name="T26" fmla="*/ 0 w 34"/>
                  <a:gd name="T27" fmla="*/ 1 h 32"/>
                  <a:gd name="T28" fmla="*/ 0 w 34"/>
                  <a:gd name="T29" fmla="*/ 1 h 32"/>
                  <a:gd name="T30" fmla="*/ 0 w 34"/>
                  <a:gd name="T31" fmla="*/ 1 h 32"/>
                  <a:gd name="T32" fmla="*/ 0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3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8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06" name="Freeform 109"/>
              <p:cNvSpPr/>
              <p:nvPr/>
            </p:nvSpPr>
            <p:spPr bwMode="auto">
              <a:xfrm>
                <a:off x="3668" y="4194"/>
                <a:ext cx="16" cy="17"/>
              </a:xfrm>
              <a:custGeom>
                <a:avLst/>
                <a:gdLst>
                  <a:gd name="T0" fmla="*/ 0 w 33"/>
                  <a:gd name="T1" fmla="*/ 1 h 32"/>
                  <a:gd name="T2" fmla="*/ 0 w 33"/>
                  <a:gd name="T3" fmla="*/ 1 h 32"/>
                  <a:gd name="T4" fmla="*/ 0 w 33"/>
                  <a:gd name="T5" fmla="*/ 1 h 32"/>
                  <a:gd name="T6" fmla="*/ 0 w 33"/>
                  <a:gd name="T7" fmla="*/ 1 h 32"/>
                  <a:gd name="T8" fmla="*/ 0 w 33"/>
                  <a:gd name="T9" fmla="*/ 0 h 32"/>
                  <a:gd name="T10" fmla="*/ 0 w 33"/>
                  <a:gd name="T11" fmla="*/ 0 h 32"/>
                  <a:gd name="T12" fmla="*/ 0 w 33"/>
                  <a:gd name="T13" fmla="*/ 1 h 32"/>
                  <a:gd name="T14" fmla="*/ 0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0 w 33"/>
                  <a:gd name="T21" fmla="*/ 1 h 32"/>
                  <a:gd name="T22" fmla="*/ 0 w 33"/>
                  <a:gd name="T23" fmla="*/ 1 h 32"/>
                  <a:gd name="T24" fmla="*/ 0 w 33"/>
                  <a:gd name="T25" fmla="*/ 1 h 32"/>
                  <a:gd name="T26" fmla="*/ 0 w 33"/>
                  <a:gd name="T27" fmla="*/ 1 h 32"/>
                  <a:gd name="T28" fmla="*/ 0 w 33"/>
                  <a:gd name="T29" fmla="*/ 1 h 32"/>
                  <a:gd name="T30" fmla="*/ 0 w 33"/>
                  <a:gd name="T31" fmla="*/ 1 h 32"/>
                  <a:gd name="T32" fmla="*/ 0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19"/>
                    </a:moveTo>
                    <a:lnTo>
                      <a:pt x="33" y="13"/>
                    </a:lnTo>
                    <a:lnTo>
                      <a:pt x="30" y="7"/>
                    </a:lnTo>
                    <a:lnTo>
                      <a:pt x="26" y="2"/>
                    </a:lnTo>
                    <a:lnTo>
                      <a:pt x="20" y="0"/>
                    </a:lnTo>
                    <a:lnTo>
                      <a:pt x="13" y="0"/>
                    </a:lnTo>
                    <a:lnTo>
                      <a:pt x="7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29" y="25"/>
                    </a:lnTo>
                    <a:lnTo>
                      <a:pt x="33" y="1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07" name="Freeform 110"/>
              <p:cNvSpPr/>
              <p:nvPr/>
            </p:nvSpPr>
            <p:spPr bwMode="auto">
              <a:xfrm>
                <a:off x="3671" y="4153"/>
                <a:ext cx="16" cy="17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6" y="3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4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4" y="30"/>
                    </a:lnTo>
                    <a:lnTo>
                      <a:pt x="29" y="25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08" name="Freeform 111"/>
              <p:cNvSpPr/>
              <p:nvPr/>
            </p:nvSpPr>
            <p:spPr bwMode="auto">
              <a:xfrm>
                <a:off x="3772" y="4256"/>
                <a:ext cx="17" cy="16"/>
              </a:xfrm>
              <a:custGeom>
                <a:avLst/>
                <a:gdLst>
                  <a:gd name="T0" fmla="*/ 1 w 33"/>
                  <a:gd name="T1" fmla="*/ 1 h 32"/>
                  <a:gd name="T2" fmla="*/ 1 w 33"/>
                  <a:gd name="T3" fmla="*/ 1 h 32"/>
                  <a:gd name="T4" fmla="*/ 1 w 33"/>
                  <a:gd name="T5" fmla="*/ 1 h 32"/>
                  <a:gd name="T6" fmla="*/ 1 w 33"/>
                  <a:gd name="T7" fmla="*/ 1 h 32"/>
                  <a:gd name="T8" fmla="*/ 1 w 33"/>
                  <a:gd name="T9" fmla="*/ 0 h 32"/>
                  <a:gd name="T10" fmla="*/ 1 w 33"/>
                  <a:gd name="T11" fmla="*/ 0 h 32"/>
                  <a:gd name="T12" fmla="*/ 1 w 33"/>
                  <a:gd name="T13" fmla="*/ 1 h 32"/>
                  <a:gd name="T14" fmla="*/ 1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1 w 33"/>
                  <a:gd name="T21" fmla="*/ 1 h 32"/>
                  <a:gd name="T22" fmla="*/ 1 w 33"/>
                  <a:gd name="T23" fmla="*/ 1 h 32"/>
                  <a:gd name="T24" fmla="*/ 1 w 33"/>
                  <a:gd name="T25" fmla="*/ 1 h 32"/>
                  <a:gd name="T26" fmla="*/ 1 w 33"/>
                  <a:gd name="T27" fmla="*/ 1 h 32"/>
                  <a:gd name="T28" fmla="*/ 1 w 33"/>
                  <a:gd name="T29" fmla="*/ 1 h 32"/>
                  <a:gd name="T30" fmla="*/ 1 w 33"/>
                  <a:gd name="T31" fmla="*/ 1 h 32"/>
                  <a:gd name="T32" fmla="*/ 1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20"/>
                    </a:moveTo>
                    <a:lnTo>
                      <a:pt x="33" y="14"/>
                    </a:lnTo>
                    <a:lnTo>
                      <a:pt x="31" y="8"/>
                    </a:lnTo>
                    <a:lnTo>
                      <a:pt x="26" y="4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3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7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30" y="26"/>
                    </a:lnTo>
                    <a:lnTo>
                      <a:pt x="33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09" name="Freeform 112"/>
              <p:cNvSpPr/>
              <p:nvPr/>
            </p:nvSpPr>
            <p:spPr bwMode="auto">
              <a:xfrm>
                <a:off x="3768" y="4216"/>
                <a:ext cx="17" cy="16"/>
              </a:xfrm>
              <a:custGeom>
                <a:avLst/>
                <a:gdLst>
                  <a:gd name="T0" fmla="*/ 1 w 32"/>
                  <a:gd name="T1" fmla="*/ 0 h 33"/>
                  <a:gd name="T2" fmla="*/ 1 w 32"/>
                  <a:gd name="T3" fmla="*/ 0 h 33"/>
                  <a:gd name="T4" fmla="*/ 1 w 32"/>
                  <a:gd name="T5" fmla="*/ 0 h 33"/>
                  <a:gd name="T6" fmla="*/ 1 w 32"/>
                  <a:gd name="T7" fmla="*/ 0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0 h 33"/>
                  <a:gd name="T14" fmla="*/ 1 w 32"/>
                  <a:gd name="T15" fmla="*/ 0 h 33"/>
                  <a:gd name="T16" fmla="*/ 0 w 32"/>
                  <a:gd name="T17" fmla="*/ 0 h 33"/>
                  <a:gd name="T18" fmla="*/ 0 w 32"/>
                  <a:gd name="T19" fmla="*/ 0 h 33"/>
                  <a:gd name="T20" fmla="*/ 1 w 32"/>
                  <a:gd name="T21" fmla="*/ 0 h 33"/>
                  <a:gd name="T22" fmla="*/ 1 w 32"/>
                  <a:gd name="T23" fmla="*/ 0 h 33"/>
                  <a:gd name="T24" fmla="*/ 1 w 32"/>
                  <a:gd name="T25" fmla="*/ 0 h 33"/>
                  <a:gd name="T26" fmla="*/ 1 w 32"/>
                  <a:gd name="T27" fmla="*/ 0 h 33"/>
                  <a:gd name="T28" fmla="*/ 1 w 32"/>
                  <a:gd name="T29" fmla="*/ 0 h 33"/>
                  <a:gd name="T30" fmla="*/ 1 w 32"/>
                  <a:gd name="T31" fmla="*/ 0 h 33"/>
                  <a:gd name="T32" fmla="*/ 1 w 32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9"/>
                    </a:lnTo>
                    <a:lnTo>
                      <a:pt x="26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3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3"/>
                    </a:ln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10" name="Freeform 113"/>
              <p:cNvSpPr/>
              <p:nvPr/>
            </p:nvSpPr>
            <p:spPr bwMode="auto">
              <a:xfrm>
                <a:off x="3774" y="4175"/>
                <a:ext cx="16" cy="17"/>
              </a:xfrm>
              <a:custGeom>
                <a:avLst/>
                <a:gdLst>
                  <a:gd name="T0" fmla="*/ 0 w 33"/>
                  <a:gd name="T1" fmla="*/ 1 h 33"/>
                  <a:gd name="T2" fmla="*/ 0 w 33"/>
                  <a:gd name="T3" fmla="*/ 1 h 33"/>
                  <a:gd name="T4" fmla="*/ 0 w 33"/>
                  <a:gd name="T5" fmla="*/ 1 h 33"/>
                  <a:gd name="T6" fmla="*/ 0 w 33"/>
                  <a:gd name="T7" fmla="*/ 1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1 h 33"/>
                  <a:gd name="T14" fmla="*/ 0 w 33"/>
                  <a:gd name="T15" fmla="*/ 1 h 33"/>
                  <a:gd name="T16" fmla="*/ 0 w 33"/>
                  <a:gd name="T17" fmla="*/ 1 h 33"/>
                  <a:gd name="T18" fmla="*/ 0 w 33"/>
                  <a:gd name="T19" fmla="*/ 1 h 33"/>
                  <a:gd name="T20" fmla="*/ 0 w 33"/>
                  <a:gd name="T21" fmla="*/ 1 h 33"/>
                  <a:gd name="T22" fmla="*/ 0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0 w 33"/>
                  <a:gd name="T29" fmla="*/ 1 h 33"/>
                  <a:gd name="T30" fmla="*/ 0 w 33"/>
                  <a:gd name="T31" fmla="*/ 1 h 33"/>
                  <a:gd name="T32" fmla="*/ 0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33" y="21"/>
                    </a:moveTo>
                    <a:lnTo>
                      <a:pt x="33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5" y="31"/>
                    </a:lnTo>
                    <a:lnTo>
                      <a:pt x="29" y="26"/>
                    </a:lnTo>
                    <a:lnTo>
                      <a:pt x="33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11" name="Freeform 114"/>
              <p:cNvSpPr/>
              <p:nvPr/>
            </p:nvSpPr>
            <p:spPr bwMode="auto">
              <a:xfrm>
                <a:off x="3789" y="4136"/>
                <a:ext cx="16" cy="17"/>
              </a:xfrm>
              <a:custGeom>
                <a:avLst/>
                <a:gdLst>
                  <a:gd name="T0" fmla="*/ 1 w 32"/>
                  <a:gd name="T1" fmla="*/ 1 h 34"/>
                  <a:gd name="T2" fmla="*/ 1 w 32"/>
                  <a:gd name="T3" fmla="*/ 1 h 34"/>
                  <a:gd name="T4" fmla="*/ 1 w 32"/>
                  <a:gd name="T5" fmla="*/ 1 h 34"/>
                  <a:gd name="T6" fmla="*/ 1 w 32"/>
                  <a:gd name="T7" fmla="*/ 1 h 34"/>
                  <a:gd name="T8" fmla="*/ 1 w 32"/>
                  <a:gd name="T9" fmla="*/ 0 h 34"/>
                  <a:gd name="T10" fmla="*/ 1 w 32"/>
                  <a:gd name="T11" fmla="*/ 0 h 34"/>
                  <a:gd name="T12" fmla="*/ 1 w 32"/>
                  <a:gd name="T13" fmla="*/ 1 h 34"/>
                  <a:gd name="T14" fmla="*/ 1 w 32"/>
                  <a:gd name="T15" fmla="*/ 1 h 34"/>
                  <a:gd name="T16" fmla="*/ 0 w 32"/>
                  <a:gd name="T17" fmla="*/ 1 h 34"/>
                  <a:gd name="T18" fmla="*/ 0 w 32"/>
                  <a:gd name="T19" fmla="*/ 1 h 34"/>
                  <a:gd name="T20" fmla="*/ 1 w 32"/>
                  <a:gd name="T21" fmla="*/ 1 h 34"/>
                  <a:gd name="T22" fmla="*/ 1 w 32"/>
                  <a:gd name="T23" fmla="*/ 1 h 34"/>
                  <a:gd name="T24" fmla="*/ 1 w 32"/>
                  <a:gd name="T25" fmla="*/ 1 h 34"/>
                  <a:gd name="T26" fmla="*/ 1 w 32"/>
                  <a:gd name="T27" fmla="*/ 1 h 34"/>
                  <a:gd name="T28" fmla="*/ 1 w 32"/>
                  <a:gd name="T29" fmla="*/ 1 h 34"/>
                  <a:gd name="T30" fmla="*/ 1 w 32"/>
                  <a:gd name="T31" fmla="*/ 1 h 34"/>
                  <a:gd name="T32" fmla="*/ 1 w 32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4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4"/>
                    </a:lnTo>
                    <a:lnTo>
                      <a:pt x="20" y="34"/>
                    </a:lnTo>
                    <a:lnTo>
                      <a:pt x="25" y="32"/>
                    </a:lnTo>
                    <a:lnTo>
                      <a:pt x="30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12" name="Freeform 115"/>
              <p:cNvSpPr/>
              <p:nvPr/>
            </p:nvSpPr>
            <p:spPr bwMode="auto">
              <a:xfrm>
                <a:off x="3842" y="4235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13" name="Freeform 116"/>
              <p:cNvSpPr/>
              <p:nvPr/>
            </p:nvSpPr>
            <p:spPr bwMode="auto">
              <a:xfrm>
                <a:off x="3857" y="4201"/>
                <a:ext cx="16" cy="16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lnTo>
                      <a:pt x="18" y="32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14" name="Freeform 117"/>
              <p:cNvSpPr/>
              <p:nvPr/>
            </p:nvSpPr>
            <p:spPr bwMode="auto">
              <a:xfrm>
                <a:off x="3861" y="4164"/>
                <a:ext cx="16" cy="17"/>
              </a:xfrm>
              <a:custGeom>
                <a:avLst/>
                <a:gdLst>
                  <a:gd name="T0" fmla="*/ 1 w 32"/>
                  <a:gd name="T1" fmla="*/ 1 h 33"/>
                  <a:gd name="T2" fmla="*/ 1 w 32"/>
                  <a:gd name="T3" fmla="*/ 1 h 33"/>
                  <a:gd name="T4" fmla="*/ 1 w 32"/>
                  <a:gd name="T5" fmla="*/ 1 h 33"/>
                  <a:gd name="T6" fmla="*/ 1 w 32"/>
                  <a:gd name="T7" fmla="*/ 1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1 h 33"/>
                  <a:gd name="T14" fmla="*/ 1 w 32"/>
                  <a:gd name="T15" fmla="*/ 1 h 33"/>
                  <a:gd name="T16" fmla="*/ 0 w 32"/>
                  <a:gd name="T17" fmla="*/ 1 h 33"/>
                  <a:gd name="T18" fmla="*/ 0 w 32"/>
                  <a:gd name="T19" fmla="*/ 1 h 33"/>
                  <a:gd name="T20" fmla="*/ 1 w 32"/>
                  <a:gd name="T21" fmla="*/ 1 h 33"/>
                  <a:gd name="T22" fmla="*/ 1 w 32"/>
                  <a:gd name="T23" fmla="*/ 1 h 33"/>
                  <a:gd name="T24" fmla="*/ 1 w 32"/>
                  <a:gd name="T25" fmla="*/ 1 h 33"/>
                  <a:gd name="T26" fmla="*/ 1 w 32"/>
                  <a:gd name="T27" fmla="*/ 1 h 33"/>
                  <a:gd name="T28" fmla="*/ 1 w 32"/>
                  <a:gd name="T29" fmla="*/ 1 h 33"/>
                  <a:gd name="T30" fmla="*/ 1 w 32"/>
                  <a:gd name="T31" fmla="*/ 1 h 33"/>
                  <a:gd name="T32" fmla="*/ 1 w 32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15" name="Freeform 118"/>
              <p:cNvSpPr/>
              <p:nvPr/>
            </p:nvSpPr>
            <p:spPr bwMode="auto">
              <a:xfrm>
                <a:off x="4066" y="4265"/>
                <a:ext cx="40" cy="40"/>
              </a:xfrm>
              <a:custGeom>
                <a:avLst/>
                <a:gdLst>
                  <a:gd name="T0" fmla="*/ 1 w 80"/>
                  <a:gd name="T1" fmla="*/ 0 h 80"/>
                  <a:gd name="T2" fmla="*/ 1 w 80"/>
                  <a:gd name="T3" fmla="*/ 0 h 80"/>
                  <a:gd name="T4" fmla="*/ 1 w 80"/>
                  <a:gd name="T5" fmla="*/ 1 h 80"/>
                  <a:gd name="T6" fmla="*/ 1 w 80"/>
                  <a:gd name="T7" fmla="*/ 1 h 80"/>
                  <a:gd name="T8" fmla="*/ 1 w 80"/>
                  <a:gd name="T9" fmla="*/ 1 h 80"/>
                  <a:gd name="T10" fmla="*/ 1 w 80"/>
                  <a:gd name="T11" fmla="*/ 1 h 80"/>
                  <a:gd name="T12" fmla="*/ 1 w 80"/>
                  <a:gd name="T13" fmla="*/ 1 h 80"/>
                  <a:gd name="T14" fmla="*/ 1 w 80"/>
                  <a:gd name="T15" fmla="*/ 1 h 80"/>
                  <a:gd name="T16" fmla="*/ 0 w 80"/>
                  <a:gd name="T17" fmla="*/ 1 h 80"/>
                  <a:gd name="T18" fmla="*/ 0 w 80"/>
                  <a:gd name="T19" fmla="*/ 1 h 80"/>
                  <a:gd name="T20" fmla="*/ 0 w 80"/>
                  <a:gd name="T21" fmla="*/ 1 h 80"/>
                  <a:gd name="T22" fmla="*/ 1 w 80"/>
                  <a:gd name="T23" fmla="*/ 1 h 80"/>
                  <a:gd name="T24" fmla="*/ 1 w 80"/>
                  <a:gd name="T25" fmla="*/ 1 h 80"/>
                  <a:gd name="T26" fmla="*/ 1 w 80"/>
                  <a:gd name="T27" fmla="*/ 1 h 80"/>
                  <a:gd name="T28" fmla="*/ 1 w 80"/>
                  <a:gd name="T29" fmla="*/ 1 h 80"/>
                  <a:gd name="T30" fmla="*/ 1 w 80"/>
                  <a:gd name="T31" fmla="*/ 1 h 80"/>
                  <a:gd name="T32" fmla="*/ 1 w 80"/>
                  <a:gd name="T33" fmla="*/ 1 h 80"/>
                  <a:gd name="T34" fmla="*/ 1 w 80"/>
                  <a:gd name="T35" fmla="*/ 1 h 80"/>
                  <a:gd name="T36" fmla="*/ 1 w 80"/>
                  <a:gd name="T37" fmla="*/ 1 h 80"/>
                  <a:gd name="T38" fmla="*/ 1 w 80"/>
                  <a:gd name="T39" fmla="*/ 1 h 80"/>
                  <a:gd name="T40" fmla="*/ 1 w 80"/>
                  <a:gd name="T41" fmla="*/ 1 h 80"/>
                  <a:gd name="T42" fmla="*/ 1 w 80"/>
                  <a:gd name="T43" fmla="*/ 1 h 80"/>
                  <a:gd name="T44" fmla="*/ 1 w 80"/>
                  <a:gd name="T45" fmla="*/ 1 h 80"/>
                  <a:gd name="T46" fmla="*/ 1 w 80"/>
                  <a:gd name="T47" fmla="*/ 1 h 80"/>
                  <a:gd name="T48" fmla="*/ 1 w 80"/>
                  <a:gd name="T49" fmla="*/ 1 h 80"/>
                  <a:gd name="T50" fmla="*/ 1 w 80"/>
                  <a:gd name="T51" fmla="*/ 1 h 80"/>
                  <a:gd name="T52" fmla="*/ 1 w 80"/>
                  <a:gd name="T53" fmla="*/ 1 h 80"/>
                  <a:gd name="T54" fmla="*/ 1 w 80"/>
                  <a:gd name="T55" fmla="*/ 1 h 80"/>
                  <a:gd name="T56" fmla="*/ 1 w 80"/>
                  <a:gd name="T57" fmla="*/ 1 h 80"/>
                  <a:gd name="T58" fmla="*/ 1 w 80"/>
                  <a:gd name="T59" fmla="*/ 1 h 80"/>
                  <a:gd name="T60" fmla="*/ 1 w 80"/>
                  <a:gd name="T61" fmla="*/ 1 h 80"/>
                  <a:gd name="T62" fmla="*/ 1 w 80"/>
                  <a:gd name="T63" fmla="*/ 1 h 80"/>
                  <a:gd name="T64" fmla="*/ 1 w 80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80">
                    <a:moveTo>
                      <a:pt x="46" y="0"/>
                    </a:moveTo>
                    <a:lnTo>
                      <a:pt x="38" y="0"/>
                    </a:lnTo>
                    <a:lnTo>
                      <a:pt x="30" y="2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9"/>
                    </a:lnTo>
                    <a:lnTo>
                      <a:pt x="3" y="26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9"/>
                    </a:lnTo>
                    <a:lnTo>
                      <a:pt x="18" y="74"/>
                    </a:lnTo>
                    <a:lnTo>
                      <a:pt x="24" y="78"/>
                    </a:lnTo>
                    <a:lnTo>
                      <a:pt x="32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7"/>
                    </a:lnTo>
                    <a:lnTo>
                      <a:pt x="62" y="73"/>
                    </a:lnTo>
                    <a:lnTo>
                      <a:pt x="68" y="67"/>
                    </a:lnTo>
                    <a:lnTo>
                      <a:pt x="73" y="62"/>
                    </a:lnTo>
                    <a:lnTo>
                      <a:pt x="76" y="55"/>
                    </a:lnTo>
                    <a:lnTo>
                      <a:pt x="79" y="47"/>
                    </a:lnTo>
                    <a:lnTo>
                      <a:pt x="80" y="39"/>
                    </a:lnTo>
                    <a:lnTo>
                      <a:pt x="79" y="30"/>
                    </a:lnTo>
                    <a:lnTo>
                      <a:pt x="76" y="24"/>
                    </a:lnTo>
                    <a:lnTo>
                      <a:pt x="73" y="17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16" name="Freeform 119"/>
              <p:cNvSpPr/>
              <p:nvPr/>
            </p:nvSpPr>
            <p:spPr bwMode="auto">
              <a:xfrm>
                <a:off x="4136" y="4223"/>
                <a:ext cx="40" cy="39"/>
              </a:xfrm>
              <a:custGeom>
                <a:avLst/>
                <a:gdLst>
                  <a:gd name="T0" fmla="*/ 1 w 79"/>
                  <a:gd name="T1" fmla="*/ 0 h 80"/>
                  <a:gd name="T2" fmla="*/ 1 w 79"/>
                  <a:gd name="T3" fmla="*/ 0 h 80"/>
                  <a:gd name="T4" fmla="*/ 1 w 79"/>
                  <a:gd name="T5" fmla="*/ 0 h 80"/>
                  <a:gd name="T6" fmla="*/ 1 w 79"/>
                  <a:gd name="T7" fmla="*/ 0 h 80"/>
                  <a:gd name="T8" fmla="*/ 1 w 79"/>
                  <a:gd name="T9" fmla="*/ 0 h 80"/>
                  <a:gd name="T10" fmla="*/ 1 w 79"/>
                  <a:gd name="T11" fmla="*/ 0 h 80"/>
                  <a:gd name="T12" fmla="*/ 1 w 79"/>
                  <a:gd name="T13" fmla="*/ 0 h 80"/>
                  <a:gd name="T14" fmla="*/ 1 w 79"/>
                  <a:gd name="T15" fmla="*/ 0 h 80"/>
                  <a:gd name="T16" fmla="*/ 0 w 79"/>
                  <a:gd name="T17" fmla="*/ 0 h 80"/>
                  <a:gd name="T18" fmla="*/ 0 w 79"/>
                  <a:gd name="T19" fmla="*/ 0 h 80"/>
                  <a:gd name="T20" fmla="*/ 1 w 79"/>
                  <a:gd name="T21" fmla="*/ 0 h 80"/>
                  <a:gd name="T22" fmla="*/ 1 w 79"/>
                  <a:gd name="T23" fmla="*/ 0 h 80"/>
                  <a:gd name="T24" fmla="*/ 1 w 79"/>
                  <a:gd name="T25" fmla="*/ 0 h 80"/>
                  <a:gd name="T26" fmla="*/ 1 w 79"/>
                  <a:gd name="T27" fmla="*/ 0 h 80"/>
                  <a:gd name="T28" fmla="*/ 1 w 79"/>
                  <a:gd name="T29" fmla="*/ 0 h 80"/>
                  <a:gd name="T30" fmla="*/ 1 w 79"/>
                  <a:gd name="T31" fmla="*/ 0 h 80"/>
                  <a:gd name="T32" fmla="*/ 1 w 79"/>
                  <a:gd name="T33" fmla="*/ 0 h 80"/>
                  <a:gd name="T34" fmla="*/ 1 w 79"/>
                  <a:gd name="T35" fmla="*/ 0 h 80"/>
                  <a:gd name="T36" fmla="*/ 1 w 79"/>
                  <a:gd name="T37" fmla="*/ 0 h 80"/>
                  <a:gd name="T38" fmla="*/ 1 w 79"/>
                  <a:gd name="T39" fmla="*/ 0 h 80"/>
                  <a:gd name="T40" fmla="*/ 1 w 79"/>
                  <a:gd name="T41" fmla="*/ 0 h 80"/>
                  <a:gd name="T42" fmla="*/ 1 w 79"/>
                  <a:gd name="T43" fmla="*/ 0 h 80"/>
                  <a:gd name="T44" fmla="*/ 1 w 79"/>
                  <a:gd name="T45" fmla="*/ 0 h 80"/>
                  <a:gd name="T46" fmla="*/ 1 w 79"/>
                  <a:gd name="T47" fmla="*/ 0 h 80"/>
                  <a:gd name="T48" fmla="*/ 1 w 79"/>
                  <a:gd name="T49" fmla="*/ 0 h 80"/>
                  <a:gd name="T50" fmla="*/ 1 w 79"/>
                  <a:gd name="T51" fmla="*/ 0 h 80"/>
                  <a:gd name="T52" fmla="*/ 1 w 79"/>
                  <a:gd name="T53" fmla="*/ 0 h 80"/>
                  <a:gd name="T54" fmla="*/ 1 w 79"/>
                  <a:gd name="T55" fmla="*/ 0 h 80"/>
                  <a:gd name="T56" fmla="*/ 1 w 79"/>
                  <a:gd name="T57" fmla="*/ 0 h 80"/>
                  <a:gd name="T58" fmla="*/ 1 w 79"/>
                  <a:gd name="T59" fmla="*/ 0 h 80"/>
                  <a:gd name="T60" fmla="*/ 1 w 79"/>
                  <a:gd name="T61" fmla="*/ 0 h 80"/>
                  <a:gd name="T62" fmla="*/ 1 w 79"/>
                  <a:gd name="T63" fmla="*/ 0 h 80"/>
                  <a:gd name="T64" fmla="*/ 1 w 79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79" h="80">
                    <a:moveTo>
                      <a:pt x="47" y="0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4"/>
                    </a:lnTo>
                    <a:lnTo>
                      <a:pt x="17" y="7"/>
                    </a:lnTo>
                    <a:lnTo>
                      <a:pt x="11" y="13"/>
                    </a:lnTo>
                    <a:lnTo>
                      <a:pt x="5" y="19"/>
                    </a:lnTo>
                    <a:lnTo>
                      <a:pt x="2" y="26"/>
                    </a:lnTo>
                    <a:lnTo>
                      <a:pt x="0" y="34"/>
                    </a:lnTo>
                    <a:lnTo>
                      <a:pt x="0" y="42"/>
                    </a:lnTo>
                    <a:lnTo>
                      <a:pt x="1" y="49"/>
                    </a:lnTo>
                    <a:lnTo>
                      <a:pt x="3" y="57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8" y="74"/>
                    </a:lnTo>
                    <a:lnTo>
                      <a:pt x="25" y="78"/>
                    </a:lnTo>
                    <a:lnTo>
                      <a:pt x="33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6"/>
                    </a:lnTo>
                    <a:lnTo>
                      <a:pt x="63" y="73"/>
                    </a:lnTo>
                    <a:lnTo>
                      <a:pt x="69" y="67"/>
                    </a:lnTo>
                    <a:lnTo>
                      <a:pt x="73" y="61"/>
                    </a:lnTo>
                    <a:lnTo>
                      <a:pt x="77" y="55"/>
                    </a:lnTo>
                    <a:lnTo>
                      <a:pt x="79" y="46"/>
                    </a:lnTo>
                    <a:lnTo>
                      <a:pt x="79" y="38"/>
                    </a:lnTo>
                    <a:lnTo>
                      <a:pt x="78" y="31"/>
                    </a:lnTo>
                    <a:lnTo>
                      <a:pt x="76" y="23"/>
                    </a:lnTo>
                    <a:lnTo>
                      <a:pt x="72" y="18"/>
                    </a:lnTo>
                    <a:lnTo>
                      <a:pt x="68" y="12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17" name="Freeform 120"/>
              <p:cNvSpPr/>
              <p:nvPr/>
            </p:nvSpPr>
            <p:spPr bwMode="auto">
              <a:xfrm>
                <a:off x="4059" y="4190"/>
                <a:ext cx="40" cy="40"/>
              </a:xfrm>
              <a:custGeom>
                <a:avLst/>
                <a:gdLst>
                  <a:gd name="T0" fmla="*/ 1 w 80"/>
                  <a:gd name="T1" fmla="*/ 0 h 78"/>
                  <a:gd name="T2" fmla="*/ 1 w 80"/>
                  <a:gd name="T3" fmla="*/ 0 h 78"/>
                  <a:gd name="T4" fmla="*/ 1 w 80"/>
                  <a:gd name="T5" fmla="*/ 0 h 78"/>
                  <a:gd name="T6" fmla="*/ 1 w 80"/>
                  <a:gd name="T7" fmla="*/ 1 h 78"/>
                  <a:gd name="T8" fmla="*/ 1 w 80"/>
                  <a:gd name="T9" fmla="*/ 1 h 78"/>
                  <a:gd name="T10" fmla="*/ 1 w 80"/>
                  <a:gd name="T11" fmla="*/ 1 h 78"/>
                  <a:gd name="T12" fmla="*/ 1 w 80"/>
                  <a:gd name="T13" fmla="*/ 1 h 78"/>
                  <a:gd name="T14" fmla="*/ 1 w 80"/>
                  <a:gd name="T15" fmla="*/ 1 h 78"/>
                  <a:gd name="T16" fmla="*/ 1 w 80"/>
                  <a:gd name="T17" fmla="*/ 1 h 78"/>
                  <a:gd name="T18" fmla="*/ 0 w 80"/>
                  <a:gd name="T19" fmla="*/ 1 h 78"/>
                  <a:gd name="T20" fmla="*/ 1 w 80"/>
                  <a:gd name="T21" fmla="*/ 1 h 78"/>
                  <a:gd name="T22" fmla="*/ 1 w 80"/>
                  <a:gd name="T23" fmla="*/ 1 h 78"/>
                  <a:gd name="T24" fmla="*/ 1 w 80"/>
                  <a:gd name="T25" fmla="*/ 1 h 78"/>
                  <a:gd name="T26" fmla="*/ 1 w 80"/>
                  <a:gd name="T27" fmla="*/ 1 h 78"/>
                  <a:gd name="T28" fmla="*/ 1 w 80"/>
                  <a:gd name="T29" fmla="*/ 1 h 78"/>
                  <a:gd name="T30" fmla="*/ 1 w 80"/>
                  <a:gd name="T31" fmla="*/ 1 h 78"/>
                  <a:gd name="T32" fmla="*/ 1 w 80"/>
                  <a:gd name="T33" fmla="*/ 1 h 78"/>
                  <a:gd name="T34" fmla="*/ 1 w 80"/>
                  <a:gd name="T35" fmla="*/ 1 h 78"/>
                  <a:gd name="T36" fmla="*/ 1 w 80"/>
                  <a:gd name="T37" fmla="*/ 1 h 78"/>
                  <a:gd name="T38" fmla="*/ 1 w 80"/>
                  <a:gd name="T39" fmla="*/ 1 h 78"/>
                  <a:gd name="T40" fmla="*/ 1 w 80"/>
                  <a:gd name="T41" fmla="*/ 1 h 78"/>
                  <a:gd name="T42" fmla="*/ 1 w 80"/>
                  <a:gd name="T43" fmla="*/ 1 h 78"/>
                  <a:gd name="T44" fmla="*/ 1 w 80"/>
                  <a:gd name="T45" fmla="*/ 1 h 78"/>
                  <a:gd name="T46" fmla="*/ 1 w 80"/>
                  <a:gd name="T47" fmla="*/ 1 h 78"/>
                  <a:gd name="T48" fmla="*/ 1 w 80"/>
                  <a:gd name="T49" fmla="*/ 1 h 78"/>
                  <a:gd name="T50" fmla="*/ 1 w 80"/>
                  <a:gd name="T51" fmla="*/ 1 h 78"/>
                  <a:gd name="T52" fmla="*/ 1 w 80"/>
                  <a:gd name="T53" fmla="*/ 1 h 78"/>
                  <a:gd name="T54" fmla="*/ 1 w 80"/>
                  <a:gd name="T55" fmla="*/ 1 h 78"/>
                  <a:gd name="T56" fmla="*/ 1 w 80"/>
                  <a:gd name="T57" fmla="*/ 1 h 78"/>
                  <a:gd name="T58" fmla="*/ 1 w 80"/>
                  <a:gd name="T59" fmla="*/ 1 h 78"/>
                  <a:gd name="T60" fmla="*/ 1 w 80"/>
                  <a:gd name="T61" fmla="*/ 1 h 78"/>
                  <a:gd name="T62" fmla="*/ 1 w 80"/>
                  <a:gd name="T63" fmla="*/ 1 h 78"/>
                  <a:gd name="T64" fmla="*/ 1 w 80"/>
                  <a:gd name="T65" fmla="*/ 0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8" y="0"/>
                    </a:moveTo>
                    <a:lnTo>
                      <a:pt x="40" y="0"/>
                    </a:lnTo>
                    <a:lnTo>
                      <a:pt x="32" y="0"/>
                    </a:lnTo>
                    <a:lnTo>
                      <a:pt x="25" y="3"/>
                    </a:lnTo>
                    <a:lnTo>
                      <a:pt x="18" y="7"/>
                    </a:lnTo>
                    <a:lnTo>
                      <a:pt x="12" y="11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2" y="32"/>
                    </a:lnTo>
                    <a:lnTo>
                      <a:pt x="0" y="40"/>
                    </a:lnTo>
                    <a:lnTo>
                      <a:pt x="2" y="47"/>
                    </a:lnTo>
                    <a:lnTo>
                      <a:pt x="4" y="55"/>
                    </a:lnTo>
                    <a:lnTo>
                      <a:pt x="7" y="61"/>
                    </a:lnTo>
                    <a:lnTo>
                      <a:pt x="13" y="67"/>
                    </a:lnTo>
                    <a:lnTo>
                      <a:pt x="19" y="72"/>
                    </a:lnTo>
                    <a:lnTo>
                      <a:pt x="26" y="76"/>
                    </a:lnTo>
                    <a:lnTo>
                      <a:pt x="34" y="78"/>
                    </a:lnTo>
                    <a:lnTo>
                      <a:pt x="42" y="78"/>
                    </a:lnTo>
                    <a:lnTo>
                      <a:pt x="50" y="77"/>
                    </a:lnTo>
                    <a:lnTo>
                      <a:pt x="57" y="75"/>
                    </a:lnTo>
                    <a:lnTo>
                      <a:pt x="64" y="71"/>
                    </a:lnTo>
                    <a:lnTo>
                      <a:pt x="70" y="65"/>
                    </a:lnTo>
                    <a:lnTo>
                      <a:pt x="74" y="60"/>
                    </a:lnTo>
                    <a:lnTo>
                      <a:pt x="78" y="53"/>
                    </a:lnTo>
                    <a:lnTo>
                      <a:pt x="80" y="45"/>
                    </a:lnTo>
                    <a:lnTo>
                      <a:pt x="80" y="37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3" y="6"/>
                    </a:lnTo>
                    <a:lnTo>
                      <a:pt x="56" y="2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18" name="Freeform 121"/>
              <p:cNvSpPr/>
              <p:nvPr/>
            </p:nvSpPr>
            <p:spPr bwMode="auto">
              <a:xfrm>
                <a:off x="3990" y="4195"/>
                <a:ext cx="39" cy="39"/>
              </a:xfrm>
              <a:custGeom>
                <a:avLst/>
                <a:gdLst>
                  <a:gd name="T0" fmla="*/ 0 w 80"/>
                  <a:gd name="T1" fmla="*/ 1 h 78"/>
                  <a:gd name="T2" fmla="*/ 0 w 80"/>
                  <a:gd name="T3" fmla="*/ 0 h 78"/>
                  <a:gd name="T4" fmla="*/ 0 w 80"/>
                  <a:gd name="T5" fmla="*/ 1 h 78"/>
                  <a:gd name="T6" fmla="*/ 0 w 80"/>
                  <a:gd name="T7" fmla="*/ 1 h 78"/>
                  <a:gd name="T8" fmla="*/ 0 w 80"/>
                  <a:gd name="T9" fmla="*/ 1 h 78"/>
                  <a:gd name="T10" fmla="*/ 0 w 80"/>
                  <a:gd name="T11" fmla="*/ 1 h 78"/>
                  <a:gd name="T12" fmla="*/ 0 w 80"/>
                  <a:gd name="T13" fmla="*/ 1 h 78"/>
                  <a:gd name="T14" fmla="*/ 0 w 80"/>
                  <a:gd name="T15" fmla="*/ 1 h 78"/>
                  <a:gd name="T16" fmla="*/ 0 w 80"/>
                  <a:gd name="T17" fmla="*/ 1 h 78"/>
                  <a:gd name="T18" fmla="*/ 0 w 80"/>
                  <a:gd name="T19" fmla="*/ 1 h 78"/>
                  <a:gd name="T20" fmla="*/ 0 w 80"/>
                  <a:gd name="T21" fmla="*/ 1 h 78"/>
                  <a:gd name="T22" fmla="*/ 0 w 80"/>
                  <a:gd name="T23" fmla="*/ 1 h 78"/>
                  <a:gd name="T24" fmla="*/ 0 w 80"/>
                  <a:gd name="T25" fmla="*/ 1 h 78"/>
                  <a:gd name="T26" fmla="*/ 0 w 80"/>
                  <a:gd name="T27" fmla="*/ 1 h 78"/>
                  <a:gd name="T28" fmla="*/ 0 w 80"/>
                  <a:gd name="T29" fmla="*/ 1 h 78"/>
                  <a:gd name="T30" fmla="*/ 0 w 80"/>
                  <a:gd name="T31" fmla="*/ 1 h 78"/>
                  <a:gd name="T32" fmla="*/ 0 w 80"/>
                  <a:gd name="T33" fmla="*/ 1 h 78"/>
                  <a:gd name="T34" fmla="*/ 0 w 80"/>
                  <a:gd name="T35" fmla="*/ 1 h 78"/>
                  <a:gd name="T36" fmla="*/ 0 w 80"/>
                  <a:gd name="T37" fmla="*/ 1 h 78"/>
                  <a:gd name="T38" fmla="*/ 0 w 80"/>
                  <a:gd name="T39" fmla="*/ 1 h 78"/>
                  <a:gd name="T40" fmla="*/ 0 w 80"/>
                  <a:gd name="T41" fmla="*/ 1 h 78"/>
                  <a:gd name="T42" fmla="*/ 0 w 80"/>
                  <a:gd name="T43" fmla="*/ 1 h 78"/>
                  <a:gd name="T44" fmla="*/ 0 w 80"/>
                  <a:gd name="T45" fmla="*/ 1 h 78"/>
                  <a:gd name="T46" fmla="*/ 0 w 80"/>
                  <a:gd name="T47" fmla="*/ 1 h 78"/>
                  <a:gd name="T48" fmla="*/ 0 w 80"/>
                  <a:gd name="T49" fmla="*/ 1 h 78"/>
                  <a:gd name="T50" fmla="*/ 0 w 80"/>
                  <a:gd name="T51" fmla="*/ 1 h 78"/>
                  <a:gd name="T52" fmla="*/ 0 w 80"/>
                  <a:gd name="T53" fmla="*/ 1 h 78"/>
                  <a:gd name="T54" fmla="*/ 0 w 80"/>
                  <a:gd name="T55" fmla="*/ 1 h 78"/>
                  <a:gd name="T56" fmla="*/ 0 w 80"/>
                  <a:gd name="T57" fmla="*/ 1 h 78"/>
                  <a:gd name="T58" fmla="*/ 0 w 80"/>
                  <a:gd name="T59" fmla="*/ 1 h 78"/>
                  <a:gd name="T60" fmla="*/ 0 w 80"/>
                  <a:gd name="T61" fmla="*/ 1 h 78"/>
                  <a:gd name="T62" fmla="*/ 0 w 80"/>
                  <a:gd name="T63" fmla="*/ 1 h 78"/>
                  <a:gd name="T64" fmla="*/ 0 w 80"/>
                  <a:gd name="T65" fmla="*/ 1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7" y="1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3"/>
                    </a:lnTo>
                    <a:lnTo>
                      <a:pt x="17" y="7"/>
                    </a:lnTo>
                    <a:lnTo>
                      <a:pt x="12" y="12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1" y="32"/>
                    </a:lnTo>
                    <a:lnTo>
                      <a:pt x="0" y="40"/>
                    </a:lnTo>
                    <a:lnTo>
                      <a:pt x="1" y="48"/>
                    </a:lnTo>
                    <a:lnTo>
                      <a:pt x="4" y="55"/>
                    </a:lnTo>
                    <a:lnTo>
                      <a:pt x="7" y="62"/>
                    </a:lnTo>
                    <a:lnTo>
                      <a:pt x="13" y="68"/>
                    </a:lnTo>
                    <a:lnTo>
                      <a:pt x="19" y="73"/>
                    </a:lnTo>
                    <a:lnTo>
                      <a:pt x="25" y="76"/>
                    </a:lnTo>
                    <a:lnTo>
                      <a:pt x="33" y="78"/>
                    </a:lnTo>
                    <a:lnTo>
                      <a:pt x="42" y="78"/>
                    </a:lnTo>
                    <a:lnTo>
                      <a:pt x="50" y="78"/>
                    </a:lnTo>
                    <a:lnTo>
                      <a:pt x="57" y="75"/>
                    </a:lnTo>
                    <a:lnTo>
                      <a:pt x="63" y="71"/>
                    </a:lnTo>
                    <a:lnTo>
                      <a:pt x="69" y="67"/>
                    </a:lnTo>
                    <a:lnTo>
                      <a:pt x="74" y="61"/>
                    </a:lnTo>
                    <a:lnTo>
                      <a:pt x="77" y="54"/>
                    </a:lnTo>
                    <a:lnTo>
                      <a:pt x="80" y="46"/>
                    </a:lnTo>
                    <a:lnTo>
                      <a:pt x="80" y="38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2" y="6"/>
                    </a:lnTo>
                    <a:lnTo>
                      <a:pt x="55" y="2"/>
                    </a:lnTo>
                    <a:lnTo>
                      <a:pt x="47" y="1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19" name="Freeform 122"/>
              <p:cNvSpPr/>
              <p:nvPr/>
            </p:nvSpPr>
            <p:spPr bwMode="auto">
              <a:xfrm>
                <a:off x="4127" y="4147"/>
                <a:ext cx="39" cy="39"/>
              </a:xfrm>
              <a:custGeom>
                <a:avLst/>
                <a:gdLst>
                  <a:gd name="T0" fmla="*/ 0 w 80"/>
                  <a:gd name="T1" fmla="*/ 0 h 79"/>
                  <a:gd name="T2" fmla="*/ 0 w 80"/>
                  <a:gd name="T3" fmla="*/ 0 h 79"/>
                  <a:gd name="T4" fmla="*/ 0 w 80"/>
                  <a:gd name="T5" fmla="*/ 0 h 79"/>
                  <a:gd name="T6" fmla="*/ 0 w 80"/>
                  <a:gd name="T7" fmla="*/ 0 h 79"/>
                  <a:gd name="T8" fmla="*/ 0 w 80"/>
                  <a:gd name="T9" fmla="*/ 0 h 79"/>
                  <a:gd name="T10" fmla="*/ 0 w 80"/>
                  <a:gd name="T11" fmla="*/ 0 h 79"/>
                  <a:gd name="T12" fmla="*/ 0 w 80"/>
                  <a:gd name="T13" fmla="*/ 0 h 79"/>
                  <a:gd name="T14" fmla="*/ 0 w 80"/>
                  <a:gd name="T15" fmla="*/ 0 h 79"/>
                  <a:gd name="T16" fmla="*/ 0 w 80"/>
                  <a:gd name="T17" fmla="*/ 0 h 79"/>
                  <a:gd name="T18" fmla="*/ 0 w 80"/>
                  <a:gd name="T19" fmla="*/ 0 h 79"/>
                  <a:gd name="T20" fmla="*/ 0 w 80"/>
                  <a:gd name="T21" fmla="*/ 0 h 79"/>
                  <a:gd name="T22" fmla="*/ 0 w 80"/>
                  <a:gd name="T23" fmla="*/ 0 h 79"/>
                  <a:gd name="T24" fmla="*/ 0 w 80"/>
                  <a:gd name="T25" fmla="*/ 0 h 79"/>
                  <a:gd name="T26" fmla="*/ 0 w 80"/>
                  <a:gd name="T27" fmla="*/ 0 h 79"/>
                  <a:gd name="T28" fmla="*/ 0 w 80"/>
                  <a:gd name="T29" fmla="*/ 0 h 79"/>
                  <a:gd name="T30" fmla="*/ 0 w 80"/>
                  <a:gd name="T31" fmla="*/ 0 h 79"/>
                  <a:gd name="T32" fmla="*/ 0 w 80"/>
                  <a:gd name="T33" fmla="*/ 0 h 79"/>
                  <a:gd name="T34" fmla="*/ 0 w 80"/>
                  <a:gd name="T35" fmla="*/ 0 h 79"/>
                  <a:gd name="T36" fmla="*/ 0 w 80"/>
                  <a:gd name="T37" fmla="*/ 0 h 79"/>
                  <a:gd name="T38" fmla="*/ 0 w 80"/>
                  <a:gd name="T39" fmla="*/ 0 h 79"/>
                  <a:gd name="T40" fmla="*/ 0 w 80"/>
                  <a:gd name="T41" fmla="*/ 0 h 79"/>
                  <a:gd name="T42" fmla="*/ 0 w 80"/>
                  <a:gd name="T43" fmla="*/ 0 h 79"/>
                  <a:gd name="T44" fmla="*/ 0 w 80"/>
                  <a:gd name="T45" fmla="*/ 0 h 79"/>
                  <a:gd name="T46" fmla="*/ 0 w 80"/>
                  <a:gd name="T47" fmla="*/ 0 h 79"/>
                  <a:gd name="T48" fmla="*/ 0 w 80"/>
                  <a:gd name="T49" fmla="*/ 0 h 79"/>
                  <a:gd name="T50" fmla="*/ 0 w 80"/>
                  <a:gd name="T51" fmla="*/ 0 h 79"/>
                  <a:gd name="T52" fmla="*/ 0 w 80"/>
                  <a:gd name="T53" fmla="*/ 0 h 79"/>
                  <a:gd name="T54" fmla="*/ 0 w 80"/>
                  <a:gd name="T55" fmla="*/ 0 h 79"/>
                  <a:gd name="T56" fmla="*/ 0 w 80"/>
                  <a:gd name="T57" fmla="*/ 0 h 79"/>
                  <a:gd name="T58" fmla="*/ 0 w 80"/>
                  <a:gd name="T59" fmla="*/ 0 h 79"/>
                  <a:gd name="T60" fmla="*/ 0 w 80"/>
                  <a:gd name="T61" fmla="*/ 0 h 79"/>
                  <a:gd name="T62" fmla="*/ 0 w 80"/>
                  <a:gd name="T63" fmla="*/ 0 h 79"/>
                  <a:gd name="T64" fmla="*/ 0 w 80"/>
                  <a:gd name="T65" fmla="*/ 0 h 7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9">
                    <a:moveTo>
                      <a:pt x="46" y="0"/>
                    </a:moveTo>
                    <a:lnTo>
                      <a:pt x="38" y="0"/>
                    </a:lnTo>
                    <a:lnTo>
                      <a:pt x="30" y="0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8"/>
                    </a:lnTo>
                    <a:lnTo>
                      <a:pt x="2" y="24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40" y="79"/>
                    </a:lnTo>
                    <a:lnTo>
                      <a:pt x="49" y="79"/>
                    </a:lnTo>
                    <a:lnTo>
                      <a:pt x="55" y="75"/>
                    </a:lnTo>
                    <a:lnTo>
                      <a:pt x="62" y="72"/>
                    </a:lnTo>
                    <a:lnTo>
                      <a:pt x="68" y="67"/>
                    </a:lnTo>
                    <a:lnTo>
                      <a:pt x="73" y="61"/>
                    </a:lnTo>
                    <a:lnTo>
                      <a:pt x="76" y="54"/>
                    </a:lnTo>
                    <a:lnTo>
                      <a:pt x="78" y="46"/>
                    </a:lnTo>
                    <a:lnTo>
                      <a:pt x="80" y="38"/>
                    </a:lnTo>
                    <a:lnTo>
                      <a:pt x="78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20" name="Freeform 123"/>
              <p:cNvSpPr/>
              <p:nvPr/>
            </p:nvSpPr>
            <p:spPr bwMode="auto">
              <a:xfrm>
                <a:off x="4216" y="4162"/>
                <a:ext cx="37" cy="39"/>
              </a:xfrm>
              <a:custGeom>
                <a:avLst/>
                <a:gdLst>
                  <a:gd name="T0" fmla="*/ 1 w 73"/>
                  <a:gd name="T1" fmla="*/ 0 h 79"/>
                  <a:gd name="T2" fmla="*/ 1 w 73"/>
                  <a:gd name="T3" fmla="*/ 0 h 79"/>
                  <a:gd name="T4" fmla="*/ 1 w 73"/>
                  <a:gd name="T5" fmla="*/ 0 h 79"/>
                  <a:gd name="T6" fmla="*/ 1 w 73"/>
                  <a:gd name="T7" fmla="*/ 0 h 79"/>
                  <a:gd name="T8" fmla="*/ 1 w 73"/>
                  <a:gd name="T9" fmla="*/ 0 h 79"/>
                  <a:gd name="T10" fmla="*/ 1 w 73"/>
                  <a:gd name="T11" fmla="*/ 0 h 79"/>
                  <a:gd name="T12" fmla="*/ 1 w 73"/>
                  <a:gd name="T13" fmla="*/ 0 h 79"/>
                  <a:gd name="T14" fmla="*/ 1 w 73"/>
                  <a:gd name="T15" fmla="*/ 0 h 79"/>
                  <a:gd name="T16" fmla="*/ 1 w 73"/>
                  <a:gd name="T17" fmla="*/ 0 h 79"/>
                  <a:gd name="T18" fmla="*/ 1 w 73"/>
                  <a:gd name="T19" fmla="*/ 0 h 79"/>
                  <a:gd name="T20" fmla="*/ 1 w 73"/>
                  <a:gd name="T21" fmla="*/ 0 h 79"/>
                  <a:gd name="T22" fmla="*/ 1 w 73"/>
                  <a:gd name="T23" fmla="*/ 0 h 79"/>
                  <a:gd name="T24" fmla="*/ 0 w 73"/>
                  <a:gd name="T25" fmla="*/ 0 h 79"/>
                  <a:gd name="T26" fmla="*/ 0 w 73"/>
                  <a:gd name="T27" fmla="*/ 0 h 79"/>
                  <a:gd name="T28" fmla="*/ 0 w 73"/>
                  <a:gd name="T29" fmla="*/ 0 h 79"/>
                  <a:gd name="T30" fmla="*/ 1 w 73"/>
                  <a:gd name="T31" fmla="*/ 0 h 79"/>
                  <a:gd name="T32" fmla="*/ 1 w 73"/>
                  <a:gd name="T33" fmla="*/ 0 h 79"/>
                  <a:gd name="T34" fmla="*/ 1 w 73"/>
                  <a:gd name="T35" fmla="*/ 0 h 79"/>
                  <a:gd name="T36" fmla="*/ 1 w 73"/>
                  <a:gd name="T37" fmla="*/ 0 h 79"/>
                  <a:gd name="T38" fmla="*/ 1 w 73"/>
                  <a:gd name="T39" fmla="*/ 0 h 79"/>
                  <a:gd name="T40" fmla="*/ 1 w 73"/>
                  <a:gd name="T41" fmla="*/ 0 h 79"/>
                  <a:gd name="T42" fmla="*/ 1 w 73"/>
                  <a:gd name="T43" fmla="*/ 0 h 79"/>
                  <a:gd name="T44" fmla="*/ 1 w 73"/>
                  <a:gd name="T45" fmla="*/ 0 h 79"/>
                  <a:gd name="T46" fmla="*/ 1 w 73"/>
                  <a:gd name="T47" fmla="*/ 0 h 79"/>
                  <a:gd name="T48" fmla="*/ 1 w 73"/>
                  <a:gd name="T49" fmla="*/ 0 h 79"/>
                  <a:gd name="T50" fmla="*/ 1 w 73"/>
                  <a:gd name="T51" fmla="*/ 0 h 79"/>
                  <a:gd name="T52" fmla="*/ 1 w 73"/>
                  <a:gd name="T53" fmla="*/ 0 h 79"/>
                  <a:gd name="T54" fmla="*/ 1 w 73"/>
                  <a:gd name="T55" fmla="*/ 0 h 79"/>
                  <a:gd name="T56" fmla="*/ 1 w 73"/>
                  <a:gd name="T57" fmla="*/ 0 h 79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73" h="79">
                    <a:moveTo>
                      <a:pt x="73" y="19"/>
                    </a:moveTo>
                    <a:lnTo>
                      <a:pt x="69" y="12"/>
                    </a:lnTo>
                    <a:lnTo>
                      <a:pt x="62" y="7"/>
                    </a:lnTo>
                    <a:lnTo>
                      <a:pt x="54" y="2"/>
                    </a:lnTo>
                    <a:lnTo>
                      <a:pt x="46" y="0"/>
                    </a:lnTo>
                    <a:lnTo>
                      <a:pt x="38" y="0"/>
                    </a:lnTo>
                    <a:lnTo>
                      <a:pt x="30" y="1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0" y="12"/>
                    </a:lnTo>
                    <a:lnTo>
                      <a:pt x="5" y="19"/>
                    </a:lnTo>
                    <a:lnTo>
                      <a:pt x="2" y="25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49"/>
                    </a:lnTo>
                    <a:lnTo>
                      <a:pt x="3" y="55"/>
                    </a:lnTo>
                    <a:lnTo>
                      <a:pt x="7" y="62"/>
                    </a:lnTo>
                    <a:lnTo>
                      <a:pt x="11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35" y="79"/>
                    </a:lnTo>
                    <a:lnTo>
                      <a:pt x="38" y="79"/>
                    </a:lnTo>
                    <a:lnTo>
                      <a:pt x="41" y="79"/>
                    </a:lnTo>
                    <a:lnTo>
                      <a:pt x="43" y="79"/>
                    </a:lnTo>
                    <a:lnTo>
                      <a:pt x="48" y="70"/>
                    </a:lnTo>
                    <a:lnTo>
                      <a:pt x="58" y="52"/>
                    </a:lnTo>
                    <a:lnTo>
                      <a:pt x="69" y="31"/>
                    </a:lnTo>
                    <a:lnTo>
                      <a:pt x="73" y="19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21" name="Freeform 124"/>
              <p:cNvSpPr/>
              <p:nvPr/>
            </p:nvSpPr>
            <p:spPr bwMode="auto">
              <a:xfrm>
                <a:off x="3983" y="4266"/>
                <a:ext cx="31" cy="33"/>
              </a:xfrm>
              <a:custGeom>
                <a:avLst/>
                <a:gdLst>
                  <a:gd name="T0" fmla="*/ 1 w 61"/>
                  <a:gd name="T1" fmla="*/ 1 h 66"/>
                  <a:gd name="T2" fmla="*/ 1 w 61"/>
                  <a:gd name="T3" fmla="*/ 1 h 66"/>
                  <a:gd name="T4" fmla="*/ 1 w 61"/>
                  <a:gd name="T5" fmla="*/ 1 h 66"/>
                  <a:gd name="T6" fmla="*/ 1 w 61"/>
                  <a:gd name="T7" fmla="*/ 1 h 66"/>
                  <a:gd name="T8" fmla="*/ 1 w 61"/>
                  <a:gd name="T9" fmla="*/ 1 h 66"/>
                  <a:gd name="T10" fmla="*/ 1 w 61"/>
                  <a:gd name="T11" fmla="*/ 1 h 66"/>
                  <a:gd name="T12" fmla="*/ 1 w 61"/>
                  <a:gd name="T13" fmla="*/ 1 h 66"/>
                  <a:gd name="T14" fmla="*/ 1 w 61"/>
                  <a:gd name="T15" fmla="*/ 1 h 66"/>
                  <a:gd name="T16" fmla="*/ 1 w 61"/>
                  <a:gd name="T17" fmla="*/ 1 h 66"/>
                  <a:gd name="T18" fmla="*/ 1 w 61"/>
                  <a:gd name="T19" fmla="*/ 1 h 66"/>
                  <a:gd name="T20" fmla="*/ 1 w 61"/>
                  <a:gd name="T21" fmla="*/ 1 h 66"/>
                  <a:gd name="T22" fmla="*/ 1 w 61"/>
                  <a:gd name="T23" fmla="*/ 1 h 66"/>
                  <a:gd name="T24" fmla="*/ 1 w 61"/>
                  <a:gd name="T25" fmla="*/ 1 h 66"/>
                  <a:gd name="T26" fmla="*/ 1 w 61"/>
                  <a:gd name="T27" fmla="*/ 0 h 66"/>
                  <a:gd name="T28" fmla="*/ 1 w 61"/>
                  <a:gd name="T29" fmla="*/ 1 h 66"/>
                  <a:gd name="T30" fmla="*/ 1 w 61"/>
                  <a:gd name="T31" fmla="*/ 1 h 66"/>
                  <a:gd name="T32" fmla="*/ 0 w 61"/>
                  <a:gd name="T33" fmla="*/ 1 h 66"/>
                  <a:gd name="T34" fmla="*/ 1 w 61"/>
                  <a:gd name="T35" fmla="*/ 1 h 66"/>
                  <a:gd name="T36" fmla="*/ 1 w 61"/>
                  <a:gd name="T37" fmla="*/ 1 h 66"/>
                  <a:gd name="T38" fmla="*/ 1 w 61"/>
                  <a:gd name="T39" fmla="*/ 1 h 66"/>
                  <a:gd name="T40" fmla="*/ 1 w 61"/>
                  <a:gd name="T41" fmla="*/ 1 h 66"/>
                  <a:gd name="T42" fmla="*/ 1 w 61"/>
                  <a:gd name="T43" fmla="*/ 1 h 66"/>
                  <a:gd name="T44" fmla="*/ 1 w 61"/>
                  <a:gd name="T45" fmla="*/ 1 h 66"/>
                  <a:gd name="T46" fmla="*/ 1 w 61"/>
                  <a:gd name="T47" fmla="*/ 1 h 66"/>
                  <a:gd name="T48" fmla="*/ 1 w 61"/>
                  <a:gd name="T49" fmla="*/ 1 h 6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61" h="66">
                    <a:moveTo>
                      <a:pt x="53" y="66"/>
                    </a:moveTo>
                    <a:lnTo>
                      <a:pt x="57" y="61"/>
                    </a:lnTo>
                    <a:lnTo>
                      <a:pt x="59" y="56"/>
                    </a:lnTo>
                    <a:lnTo>
                      <a:pt x="60" y="52"/>
                    </a:lnTo>
                    <a:lnTo>
                      <a:pt x="61" y="47"/>
                    </a:lnTo>
                    <a:lnTo>
                      <a:pt x="61" y="39"/>
                    </a:lnTo>
                    <a:lnTo>
                      <a:pt x="60" y="31"/>
                    </a:lnTo>
                    <a:lnTo>
                      <a:pt x="58" y="24"/>
                    </a:lnTo>
                    <a:lnTo>
                      <a:pt x="55" y="17"/>
                    </a:lnTo>
                    <a:lnTo>
                      <a:pt x="50" y="11"/>
                    </a:lnTo>
                    <a:lnTo>
                      <a:pt x="43" y="7"/>
                    </a:lnTo>
                    <a:lnTo>
                      <a:pt x="36" y="3"/>
                    </a:lnTo>
                    <a:lnTo>
                      <a:pt x="29" y="1"/>
                    </a:lnTo>
                    <a:lnTo>
                      <a:pt x="21" y="0"/>
                    </a:lnTo>
                    <a:lnTo>
                      <a:pt x="13" y="1"/>
                    </a:lnTo>
                    <a:lnTo>
                      <a:pt x="6" y="3"/>
                    </a:lnTo>
                    <a:lnTo>
                      <a:pt x="0" y="7"/>
                    </a:lnTo>
                    <a:lnTo>
                      <a:pt x="2" y="9"/>
                    </a:lnTo>
                    <a:lnTo>
                      <a:pt x="5" y="14"/>
                    </a:lnTo>
                    <a:lnTo>
                      <a:pt x="11" y="22"/>
                    </a:lnTo>
                    <a:lnTo>
                      <a:pt x="19" y="31"/>
                    </a:lnTo>
                    <a:lnTo>
                      <a:pt x="27" y="41"/>
                    </a:lnTo>
                    <a:lnTo>
                      <a:pt x="35" y="51"/>
                    </a:lnTo>
                    <a:lnTo>
                      <a:pt x="44" y="59"/>
                    </a:lnTo>
                    <a:lnTo>
                      <a:pt x="53" y="66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22" name="Freeform 125"/>
              <p:cNvSpPr/>
              <p:nvPr/>
            </p:nvSpPr>
            <p:spPr bwMode="auto">
              <a:xfrm>
                <a:off x="4852" y="4125"/>
                <a:ext cx="17" cy="17"/>
              </a:xfrm>
              <a:custGeom>
                <a:avLst/>
                <a:gdLst>
                  <a:gd name="T0" fmla="*/ 1 w 34"/>
                  <a:gd name="T1" fmla="*/ 1 h 34"/>
                  <a:gd name="T2" fmla="*/ 1 w 34"/>
                  <a:gd name="T3" fmla="*/ 1 h 34"/>
                  <a:gd name="T4" fmla="*/ 1 w 34"/>
                  <a:gd name="T5" fmla="*/ 1 h 34"/>
                  <a:gd name="T6" fmla="*/ 1 w 34"/>
                  <a:gd name="T7" fmla="*/ 1 h 34"/>
                  <a:gd name="T8" fmla="*/ 1 w 34"/>
                  <a:gd name="T9" fmla="*/ 1 h 34"/>
                  <a:gd name="T10" fmla="*/ 1 w 34"/>
                  <a:gd name="T11" fmla="*/ 1 h 34"/>
                  <a:gd name="T12" fmla="*/ 1 w 34"/>
                  <a:gd name="T13" fmla="*/ 1 h 34"/>
                  <a:gd name="T14" fmla="*/ 1 w 34"/>
                  <a:gd name="T15" fmla="*/ 1 h 34"/>
                  <a:gd name="T16" fmla="*/ 1 w 34"/>
                  <a:gd name="T17" fmla="*/ 1 h 34"/>
                  <a:gd name="T18" fmla="*/ 1 w 34"/>
                  <a:gd name="T19" fmla="*/ 0 h 34"/>
                  <a:gd name="T20" fmla="*/ 1 w 34"/>
                  <a:gd name="T21" fmla="*/ 1 h 34"/>
                  <a:gd name="T22" fmla="*/ 1 w 34"/>
                  <a:gd name="T23" fmla="*/ 1 h 34"/>
                  <a:gd name="T24" fmla="*/ 0 w 34"/>
                  <a:gd name="T25" fmla="*/ 1 h 34"/>
                  <a:gd name="T26" fmla="*/ 0 w 34"/>
                  <a:gd name="T27" fmla="*/ 1 h 34"/>
                  <a:gd name="T28" fmla="*/ 1 w 34"/>
                  <a:gd name="T29" fmla="*/ 1 h 34"/>
                  <a:gd name="T30" fmla="*/ 1 w 34"/>
                  <a:gd name="T31" fmla="*/ 1 h 34"/>
                  <a:gd name="T32" fmla="*/ 1 w 34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4">
                    <a:moveTo>
                      <a:pt x="12" y="34"/>
                    </a:moveTo>
                    <a:lnTo>
                      <a:pt x="19" y="34"/>
                    </a:lnTo>
                    <a:lnTo>
                      <a:pt x="24" y="33"/>
                    </a:lnTo>
                    <a:lnTo>
                      <a:pt x="29" y="28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2" y="10"/>
                    </a:lnTo>
                    <a:lnTo>
                      <a:pt x="28" y="5"/>
                    </a:lnTo>
                    <a:lnTo>
                      <a:pt x="22" y="2"/>
                    </a:lnTo>
                    <a:lnTo>
                      <a:pt x="15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6" y="30"/>
                    </a:lnTo>
                    <a:lnTo>
                      <a:pt x="12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23" name="Freeform 126"/>
              <p:cNvSpPr/>
              <p:nvPr/>
            </p:nvSpPr>
            <p:spPr bwMode="auto">
              <a:xfrm>
                <a:off x="4885" y="4152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0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1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1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8" y="3"/>
                    </a:lnTo>
                    <a:lnTo>
                      <a:pt x="22" y="0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1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24" name="Freeform 127"/>
              <p:cNvSpPr/>
              <p:nvPr/>
            </p:nvSpPr>
            <p:spPr bwMode="auto">
              <a:xfrm>
                <a:off x="4701" y="4202"/>
                <a:ext cx="17" cy="17"/>
              </a:xfrm>
              <a:custGeom>
                <a:avLst/>
                <a:gdLst>
                  <a:gd name="T0" fmla="*/ 1 w 34"/>
                  <a:gd name="T1" fmla="*/ 1 h 33"/>
                  <a:gd name="T2" fmla="*/ 1 w 34"/>
                  <a:gd name="T3" fmla="*/ 1 h 33"/>
                  <a:gd name="T4" fmla="*/ 1 w 34"/>
                  <a:gd name="T5" fmla="*/ 1 h 33"/>
                  <a:gd name="T6" fmla="*/ 1 w 34"/>
                  <a:gd name="T7" fmla="*/ 1 h 33"/>
                  <a:gd name="T8" fmla="*/ 1 w 34"/>
                  <a:gd name="T9" fmla="*/ 1 h 33"/>
                  <a:gd name="T10" fmla="*/ 1 w 34"/>
                  <a:gd name="T11" fmla="*/ 1 h 33"/>
                  <a:gd name="T12" fmla="*/ 1 w 34"/>
                  <a:gd name="T13" fmla="*/ 1 h 33"/>
                  <a:gd name="T14" fmla="*/ 1 w 34"/>
                  <a:gd name="T15" fmla="*/ 1 h 33"/>
                  <a:gd name="T16" fmla="*/ 1 w 34"/>
                  <a:gd name="T17" fmla="*/ 1 h 33"/>
                  <a:gd name="T18" fmla="*/ 1 w 34"/>
                  <a:gd name="T19" fmla="*/ 0 h 33"/>
                  <a:gd name="T20" fmla="*/ 1 w 34"/>
                  <a:gd name="T21" fmla="*/ 1 h 33"/>
                  <a:gd name="T22" fmla="*/ 1 w 34"/>
                  <a:gd name="T23" fmla="*/ 1 h 33"/>
                  <a:gd name="T24" fmla="*/ 1 w 34"/>
                  <a:gd name="T25" fmla="*/ 1 h 33"/>
                  <a:gd name="T26" fmla="*/ 0 w 34"/>
                  <a:gd name="T27" fmla="*/ 1 h 33"/>
                  <a:gd name="T28" fmla="*/ 1 w 34"/>
                  <a:gd name="T29" fmla="*/ 1 h 33"/>
                  <a:gd name="T30" fmla="*/ 1 w 34"/>
                  <a:gd name="T31" fmla="*/ 1 h 33"/>
                  <a:gd name="T32" fmla="*/ 1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3"/>
                    </a:moveTo>
                    <a:lnTo>
                      <a:pt x="19" y="33"/>
                    </a:lnTo>
                    <a:lnTo>
                      <a:pt x="25" y="32"/>
                    </a:lnTo>
                    <a:lnTo>
                      <a:pt x="29" y="28"/>
                    </a:lnTo>
                    <a:lnTo>
                      <a:pt x="33" y="22"/>
                    </a:lnTo>
                    <a:lnTo>
                      <a:pt x="34" y="16"/>
                    </a:lnTo>
                    <a:lnTo>
                      <a:pt x="33" y="9"/>
                    </a:lnTo>
                    <a:lnTo>
                      <a:pt x="28" y="5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10" y="2"/>
                    </a:lnTo>
                    <a:lnTo>
                      <a:pt x="5" y="6"/>
                    </a:lnTo>
                    <a:lnTo>
                      <a:pt x="2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30"/>
                    </a:lnTo>
                    <a:lnTo>
                      <a:pt x="12" y="3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25" name="Freeform 128"/>
              <p:cNvSpPr/>
              <p:nvPr/>
            </p:nvSpPr>
            <p:spPr bwMode="auto">
              <a:xfrm>
                <a:off x="4742" y="4201"/>
                <a:ext cx="16" cy="17"/>
              </a:xfrm>
              <a:custGeom>
                <a:avLst/>
                <a:gdLst>
                  <a:gd name="T0" fmla="*/ 0 w 34"/>
                  <a:gd name="T1" fmla="*/ 1 h 33"/>
                  <a:gd name="T2" fmla="*/ 0 w 34"/>
                  <a:gd name="T3" fmla="*/ 1 h 33"/>
                  <a:gd name="T4" fmla="*/ 0 w 34"/>
                  <a:gd name="T5" fmla="*/ 1 h 33"/>
                  <a:gd name="T6" fmla="*/ 0 w 34"/>
                  <a:gd name="T7" fmla="*/ 1 h 33"/>
                  <a:gd name="T8" fmla="*/ 0 w 34"/>
                  <a:gd name="T9" fmla="*/ 1 h 33"/>
                  <a:gd name="T10" fmla="*/ 0 w 34"/>
                  <a:gd name="T11" fmla="*/ 1 h 33"/>
                  <a:gd name="T12" fmla="*/ 0 w 34"/>
                  <a:gd name="T13" fmla="*/ 1 h 33"/>
                  <a:gd name="T14" fmla="*/ 0 w 34"/>
                  <a:gd name="T15" fmla="*/ 1 h 33"/>
                  <a:gd name="T16" fmla="*/ 0 w 34"/>
                  <a:gd name="T17" fmla="*/ 1 h 33"/>
                  <a:gd name="T18" fmla="*/ 0 w 34"/>
                  <a:gd name="T19" fmla="*/ 0 h 33"/>
                  <a:gd name="T20" fmla="*/ 0 w 34"/>
                  <a:gd name="T21" fmla="*/ 1 h 33"/>
                  <a:gd name="T22" fmla="*/ 0 w 34"/>
                  <a:gd name="T23" fmla="*/ 1 h 33"/>
                  <a:gd name="T24" fmla="*/ 0 w 34"/>
                  <a:gd name="T25" fmla="*/ 1 h 33"/>
                  <a:gd name="T26" fmla="*/ 0 w 34"/>
                  <a:gd name="T27" fmla="*/ 1 h 33"/>
                  <a:gd name="T28" fmla="*/ 0 w 34"/>
                  <a:gd name="T29" fmla="*/ 1 h 33"/>
                  <a:gd name="T30" fmla="*/ 0 w 34"/>
                  <a:gd name="T31" fmla="*/ 1 h 33"/>
                  <a:gd name="T32" fmla="*/ 0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2"/>
                    </a:moveTo>
                    <a:lnTo>
                      <a:pt x="19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1" y="9"/>
                    </a:lnTo>
                    <a:lnTo>
                      <a:pt x="28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26" name="Freeform 129"/>
              <p:cNvSpPr/>
              <p:nvPr/>
            </p:nvSpPr>
            <p:spPr bwMode="auto">
              <a:xfrm>
                <a:off x="4782" y="4209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1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5" y="29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27" name="Freeform 130"/>
              <p:cNvSpPr/>
              <p:nvPr/>
            </p:nvSpPr>
            <p:spPr bwMode="auto">
              <a:xfrm>
                <a:off x="4820" y="4226"/>
                <a:ext cx="17" cy="17"/>
              </a:xfrm>
              <a:custGeom>
                <a:avLst/>
                <a:gdLst>
                  <a:gd name="T0" fmla="*/ 1 w 33"/>
                  <a:gd name="T1" fmla="*/ 1 h 34"/>
                  <a:gd name="T2" fmla="*/ 1 w 33"/>
                  <a:gd name="T3" fmla="*/ 1 h 34"/>
                  <a:gd name="T4" fmla="*/ 1 w 33"/>
                  <a:gd name="T5" fmla="*/ 1 h 34"/>
                  <a:gd name="T6" fmla="*/ 1 w 33"/>
                  <a:gd name="T7" fmla="*/ 1 h 34"/>
                  <a:gd name="T8" fmla="*/ 1 w 33"/>
                  <a:gd name="T9" fmla="*/ 1 h 34"/>
                  <a:gd name="T10" fmla="*/ 1 w 33"/>
                  <a:gd name="T11" fmla="*/ 1 h 34"/>
                  <a:gd name="T12" fmla="*/ 1 w 33"/>
                  <a:gd name="T13" fmla="*/ 1 h 34"/>
                  <a:gd name="T14" fmla="*/ 1 w 33"/>
                  <a:gd name="T15" fmla="*/ 1 h 34"/>
                  <a:gd name="T16" fmla="*/ 1 w 33"/>
                  <a:gd name="T17" fmla="*/ 1 h 34"/>
                  <a:gd name="T18" fmla="*/ 1 w 33"/>
                  <a:gd name="T19" fmla="*/ 0 h 34"/>
                  <a:gd name="T20" fmla="*/ 1 w 33"/>
                  <a:gd name="T21" fmla="*/ 1 h 34"/>
                  <a:gd name="T22" fmla="*/ 1 w 33"/>
                  <a:gd name="T23" fmla="*/ 1 h 34"/>
                  <a:gd name="T24" fmla="*/ 1 w 33"/>
                  <a:gd name="T25" fmla="*/ 1 h 34"/>
                  <a:gd name="T26" fmla="*/ 0 w 33"/>
                  <a:gd name="T27" fmla="*/ 1 h 34"/>
                  <a:gd name="T28" fmla="*/ 1 w 33"/>
                  <a:gd name="T29" fmla="*/ 1 h 34"/>
                  <a:gd name="T30" fmla="*/ 1 w 33"/>
                  <a:gd name="T31" fmla="*/ 1 h 34"/>
                  <a:gd name="T32" fmla="*/ 1 w 33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4">
                    <a:moveTo>
                      <a:pt x="11" y="34"/>
                    </a:moveTo>
                    <a:lnTo>
                      <a:pt x="18" y="34"/>
                    </a:lnTo>
                    <a:lnTo>
                      <a:pt x="24" y="33"/>
                    </a:lnTo>
                    <a:lnTo>
                      <a:pt x="30" y="28"/>
                    </a:lnTo>
                    <a:lnTo>
                      <a:pt x="33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7" y="5"/>
                    </a:lnTo>
                    <a:lnTo>
                      <a:pt x="22" y="1"/>
                    </a:lnTo>
                    <a:lnTo>
                      <a:pt x="16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1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5" y="30"/>
                    </a:lnTo>
                    <a:lnTo>
                      <a:pt x="11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28" name="Freeform 131"/>
              <p:cNvSpPr/>
              <p:nvPr/>
            </p:nvSpPr>
            <p:spPr bwMode="auto">
              <a:xfrm>
                <a:off x="4853" y="4250"/>
                <a:ext cx="16" cy="16"/>
              </a:xfrm>
              <a:custGeom>
                <a:avLst/>
                <a:gdLst>
                  <a:gd name="T0" fmla="*/ 0 w 33"/>
                  <a:gd name="T1" fmla="*/ 0 h 33"/>
                  <a:gd name="T2" fmla="*/ 0 w 33"/>
                  <a:gd name="T3" fmla="*/ 0 h 33"/>
                  <a:gd name="T4" fmla="*/ 0 w 33"/>
                  <a:gd name="T5" fmla="*/ 0 h 33"/>
                  <a:gd name="T6" fmla="*/ 0 w 33"/>
                  <a:gd name="T7" fmla="*/ 0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0 h 33"/>
                  <a:gd name="T14" fmla="*/ 0 w 33"/>
                  <a:gd name="T15" fmla="*/ 0 h 33"/>
                  <a:gd name="T16" fmla="*/ 0 w 33"/>
                  <a:gd name="T17" fmla="*/ 0 h 33"/>
                  <a:gd name="T18" fmla="*/ 0 w 33"/>
                  <a:gd name="T19" fmla="*/ 0 h 33"/>
                  <a:gd name="T20" fmla="*/ 0 w 33"/>
                  <a:gd name="T21" fmla="*/ 0 h 33"/>
                  <a:gd name="T22" fmla="*/ 0 w 33"/>
                  <a:gd name="T23" fmla="*/ 0 h 33"/>
                  <a:gd name="T24" fmla="*/ 0 w 33"/>
                  <a:gd name="T25" fmla="*/ 0 h 33"/>
                  <a:gd name="T26" fmla="*/ 0 w 33"/>
                  <a:gd name="T27" fmla="*/ 0 h 33"/>
                  <a:gd name="T28" fmla="*/ 0 w 33"/>
                  <a:gd name="T29" fmla="*/ 0 h 33"/>
                  <a:gd name="T30" fmla="*/ 0 w 33"/>
                  <a:gd name="T31" fmla="*/ 0 h 33"/>
                  <a:gd name="T32" fmla="*/ 0 w 33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2" y="32"/>
                    </a:moveTo>
                    <a:lnTo>
                      <a:pt x="18" y="33"/>
                    </a:lnTo>
                    <a:lnTo>
                      <a:pt x="25" y="32"/>
                    </a:lnTo>
                    <a:lnTo>
                      <a:pt x="29" y="27"/>
                    </a:lnTo>
                    <a:lnTo>
                      <a:pt x="33" y="21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1" y="1"/>
                    </a:lnTo>
                    <a:lnTo>
                      <a:pt x="15" y="0"/>
                    </a:lnTo>
                    <a:lnTo>
                      <a:pt x="8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29" name="Freeform 132"/>
              <p:cNvSpPr/>
              <p:nvPr/>
            </p:nvSpPr>
            <p:spPr bwMode="auto">
              <a:xfrm>
                <a:off x="4680" y="4230"/>
                <a:ext cx="188" cy="72"/>
              </a:xfrm>
              <a:custGeom>
                <a:avLst/>
                <a:gdLst>
                  <a:gd name="T0" fmla="*/ 1 w 376"/>
                  <a:gd name="T1" fmla="*/ 1 h 144"/>
                  <a:gd name="T2" fmla="*/ 1 w 376"/>
                  <a:gd name="T3" fmla="*/ 1 h 144"/>
                  <a:gd name="T4" fmla="*/ 1 w 376"/>
                  <a:gd name="T5" fmla="*/ 1 h 144"/>
                  <a:gd name="T6" fmla="*/ 1 w 376"/>
                  <a:gd name="T7" fmla="*/ 1 h 144"/>
                  <a:gd name="T8" fmla="*/ 1 w 376"/>
                  <a:gd name="T9" fmla="*/ 1 h 144"/>
                  <a:gd name="T10" fmla="*/ 1 w 376"/>
                  <a:gd name="T11" fmla="*/ 1 h 144"/>
                  <a:gd name="T12" fmla="*/ 1 w 376"/>
                  <a:gd name="T13" fmla="*/ 1 h 144"/>
                  <a:gd name="T14" fmla="*/ 1 w 376"/>
                  <a:gd name="T15" fmla="*/ 1 h 144"/>
                  <a:gd name="T16" fmla="*/ 1 w 376"/>
                  <a:gd name="T17" fmla="*/ 1 h 144"/>
                  <a:gd name="T18" fmla="*/ 1 w 376"/>
                  <a:gd name="T19" fmla="*/ 1 h 144"/>
                  <a:gd name="T20" fmla="*/ 1 w 376"/>
                  <a:gd name="T21" fmla="*/ 1 h 144"/>
                  <a:gd name="T22" fmla="*/ 1 w 376"/>
                  <a:gd name="T23" fmla="*/ 1 h 144"/>
                  <a:gd name="T24" fmla="*/ 1 w 376"/>
                  <a:gd name="T25" fmla="*/ 1 h 144"/>
                  <a:gd name="T26" fmla="*/ 1 w 376"/>
                  <a:gd name="T27" fmla="*/ 1 h 144"/>
                  <a:gd name="T28" fmla="*/ 1 w 376"/>
                  <a:gd name="T29" fmla="*/ 1 h 144"/>
                  <a:gd name="T30" fmla="*/ 1 w 376"/>
                  <a:gd name="T31" fmla="*/ 1 h 144"/>
                  <a:gd name="T32" fmla="*/ 1 w 376"/>
                  <a:gd name="T33" fmla="*/ 1 h 144"/>
                  <a:gd name="T34" fmla="*/ 1 w 376"/>
                  <a:gd name="T35" fmla="*/ 1 h 144"/>
                  <a:gd name="T36" fmla="*/ 1 w 376"/>
                  <a:gd name="T37" fmla="*/ 1 h 144"/>
                  <a:gd name="T38" fmla="*/ 1 w 376"/>
                  <a:gd name="T39" fmla="*/ 0 h 144"/>
                  <a:gd name="T40" fmla="*/ 1 w 376"/>
                  <a:gd name="T41" fmla="*/ 1 h 144"/>
                  <a:gd name="T42" fmla="*/ 1 w 376"/>
                  <a:gd name="T43" fmla="*/ 1 h 144"/>
                  <a:gd name="T44" fmla="*/ 1 w 376"/>
                  <a:gd name="T45" fmla="*/ 1 h 144"/>
                  <a:gd name="T46" fmla="*/ 1 w 376"/>
                  <a:gd name="T47" fmla="*/ 1 h 144"/>
                  <a:gd name="T48" fmla="*/ 0 w 376"/>
                  <a:gd name="T49" fmla="*/ 1 h 144"/>
                  <a:gd name="T50" fmla="*/ 1 w 376"/>
                  <a:gd name="T51" fmla="*/ 1 h 144"/>
                  <a:gd name="T52" fmla="*/ 1 w 376"/>
                  <a:gd name="T53" fmla="*/ 1 h 144"/>
                  <a:gd name="T54" fmla="*/ 1 w 376"/>
                  <a:gd name="T55" fmla="*/ 1 h 144"/>
                  <a:gd name="T56" fmla="*/ 1 w 376"/>
                  <a:gd name="T57" fmla="*/ 1 h 144"/>
                  <a:gd name="T58" fmla="*/ 1 w 376"/>
                  <a:gd name="T59" fmla="*/ 1 h 144"/>
                  <a:gd name="T60" fmla="*/ 1 w 376"/>
                  <a:gd name="T61" fmla="*/ 1 h 144"/>
                  <a:gd name="T62" fmla="*/ 1 w 376"/>
                  <a:gd name="T63" fmla="*/ 1 h 144"/>
                  <a:gd name="T64" fmla="*/ 1 w 376"/>
                  <a:gd name="T65" fmla="*/ 1 h 144"/>
                  <a:gd name="T66" fmla="*/ 1 w 376"/>
                  <a:gd name="T67" fmla="*/ 1 h 144"/>
                  <a:gd name="T68" fmla="*/ 1 w 376"/>
                  <a:gd name="T69" fmla="*/ 1 h 144"/>
                  <a:gd name="T70" fmla="*/ 1 w 376"/>
                  <a:gd name="T71" fmla="*/ 1 h 144"/>
                  <a:gd name="T72" fmla="*/ 1 w 376"/>
                  <a:gd name="T73" fmla="*/ 1 h 144"/>
                  <a:gd name="T74" fmla="*/ 1 w 376"/>
                  <a:gd name="T75" fmla="*/ 1 h 144"/>
                  <a:gd name="T76" fmla="*/ 1 w 376"/>
                  <a:gd name="T77" fmla="*/ 1 h 144"/>
                  <a:gd name="T78" fmla="*/ 1 w 376"/>
                  <a:gd name="T79" fmla="*/ 1 h 144"/>
                  <a:gd name="T80" fmla="*/ 1 w 376"/>
                  <a:gd name="T81" fmla="*/ 1 h 144"/>
                  <a:gd name="T82" fmla="*/ 1 w 376"/>
                  <a:gd name="T83" fmla="*/ 1 h 144"/>
                  <a:gd name="T84" fmla="*/ 1 w 376"/>
                  <a:gd name="T85" fmla="*/ 1 h 144"/>
                  <a:gd name="T86" fmla="*/ 1 w 376"/>
                  <a:gd name="T87" fmla="*/ 1 h 144"/>
                  <a:gd name="T88" fmla="*/ 1 w 376"/>
                  <a:gd name="T89" fmla="*/ 1 h 144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376" h="144">
                    <a:moveTo>
                      <a:pt x="340" y="144"/>
                    </a:moveTo>
                    <a:lnTo>
                      <a:pt x="344" y="141"/>
                    </a:lnTo>
                    <a:lnTo>
                      <a:pt x="349" y="137"/>
                    </a:lnTo>
                    <a:lnTo>
                      <a:pt x="353" y="134"/>
                    </a:lnTo>
                    <a:lnTo>
                      <a:pt x="358" y="130"/>
                    </a:lnTo>
                    <a:lnTo>
                      <a:pt x="363" y="127"/>
                    </a:lnTo>
                    <a:lnTo>
                      <a:pt x="367" y="122"/>
                    </a:lnTo>
                    <a:lnTo>
                      <a:pt x="372" y="119"/>
                    </a:lnTo>
                    <a:lnTo>
                      <a:pt x="376" y="114"/>
                    </a:lnTo>
                    <a:lnTo>
                      <a:pt x="358" y="95"/>
                    </a:lnTo>
                    <a:lnTo>
                      <a:pt x="337" y="76"/>
                    </a:lnTo>
                    <a:lnTo>
                      <a:pt x="314" y="60"/>
                    </a:lnTo>
                    <a:lnTo>
                      <a:pt x="291" y="46"/>
                    </a:lnTo>
                    <a:lnTo>
                      <a:pt x="266" y="34"/>
                    </a:lnTo>
                    <a:lnTo>
                      <a:pt x="239" y="23"/>
                    </a:lnTo>
                    <a:lnTo>
                      <a:pt x="213" y="15"/>
                    </a:lnTo>
                    <a:lnTo>
                      <a:pt x="186" y="9"/>
                    </a:lnTo>
                    <a:lnTo>
                      <a:pt x="160" y="5"/>
                    </a:lnTo>
                    <a:lnTo>
                      <a:pt x="133" y="1"/>
                    </a:lnTo>
                    <a:lnTo>
                      <a:pt x="108" y="0"/>
                    </a:lnTo>
                    <a:lnTo>
                      <a:pt x="83" y="1"/>
                    </a:lnTo>
                    <a:lnTo>
                      <a:pt x="60" y="4"/>
                    </a:lnTo>
                    <a:lnTo>
                      <a:pt x="38" y="7"/>
                    </a:lnTo>
                    <a:lnTo>
                      <a:pt x="17" y="13"/>
                    </a:lnTo>
                    <a:lnTo>
                      <a:pt x="0" y="20"/>
                    </a:lnTo>
                    <a:lnTo>
                      <a:pt x="4" y="32"/>
                    </a:lnTo>
                    <a:lnTo>
                      <a:pt x="9" y="45"/>
                    </a:lnTo>
                    <a:lnTo>
                      <a:pt x="15" y="58"/>
                    </a:lnTo>
                    <a:lnTo>
                      <a:pt x="21" y="69"/>
                    </a:lnTo>
                    <a:lnTo>
                      <a:pt x="40" y="60"/>
                    </a:lnTo>
                    <a:lnTo>
                      <a:pt x="61" y="54"/>
                    </a:lnTo>
                    <a:lnTo>
                      <a:pt x="83" y="50"/>
                    </a:lnTo>
                    <a:lnTo>
                      <a:pt x="106" y="47"/>
                    </a:lnTo>
                    <a:lnTo>
                      <a:pt x="128" y="47"/>
                    </a:lnTo>
                    <a:lnTo>
                      <a:pt x="151" y="49"/>
                    </a:lnTo>
                    <a:lnTo>
                      <a:pt x="174" y="52"/>
                    </a:lnTo>
                    <a:lnTo>
                      <a:pt x="197" y="58"/>
                    </a:lnTo>
                    <a:lnTo>
                      <a:pt x="219" y="65"/>
                    </a:lnTo>
                    <a:lnTo>
                      <a:pt x="241" y="73"/>
                    </a:lnTo>
                    <a:lnTo>
                      <a:pt x="261" y="82"/>
                    </a:lnTo>
                    <a:lnTo>
                      <a:pt x="280" y="92"/>
                    </a:lnTo>
                    <a:lnTo>
                      <a:pt x="298" y="104"/>
                    </a:lnTo>
                    <a:lnTo>
                      <a:pt x="314" y="117"/>
                    </a:lnTo>
                    <a:lnTo>
                      <a:pt x="328" y="130"/>
                    </a:lnTo>
                    <a:lnTo>
                      <a:pt x="340" y="144"/>
                    </a:lnTo>
                    <a:close/>
                  </a:path>
                </a:pathLst>
              </a:custGeom>
              <a:solidFill>
                <a:srgbClr val="D100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30" name="Freeform 133"/>
              <p:cNvSpPr/>
              <p:nvPr/>
            </p:nvSpPr>
            <p:spPr bwMode="auto">
              <a:xfrm>
                <a:off x="3482" y="4271"/>
                <a:ext cx="1433" cy="69"/>
              </a:xfrm>
              <a:custGeom>
                <a:avLst/>
                <a:gdLst>
                  <a:gd name="T0" fmla="*/ 0 w 2868"/>
                  <a:gd name="T1" fmla="*/ 1 h 137"/>
                  <a:gd name="T2" fmla="*/ 0 w 2868"/>
                  <a:gd name="T3" fmla="*/ 0 h 137"/>
                  <a:gd name="T4" fmla="*/ 0 w 2868"/>
                  <a:gd name="T5" fmla="*/ 0 h 137"/>
                  <a:gd name="T6" fmla="*/ 0 w 2868"/>
                  <a:gd name="T7" fmla="*/ 1 h 137"/>
                  <a:gd name="T8" fmla="*/ 0 w 2868"/>
                  <a:gd name="T9" fmla="*/ 1 h 1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868" h="137">
                    <a:moveTo>
                      <a:pt x="2868" y="134"/>
                    </a:moveTo>
                    <a:lnTo>
                      <a:pt x="2868" y="0"/>
                    </a:lnTo>
                    <a:lnTo>
                      <a:pt x="0" y="0"/>
                    </a:lnTo>
                    <a:lnTo>
                      <a:pt x="7" y="137"/>
                    </a:lnTo>
                    <a:lnTo>
                      <a:pt x="2868" y="134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31" name="Freeform 134"/>
              <p:cNvSpPr/>
              <p:nvPr/>
            </p:nvSpPr>
            <p:spPr bwMode="auto">
              <a:xfrm>
                <a:off x="3452" y="4178"/>
                <a:ext cx="202" cy="140"/>
              </a:xfrm>
              <a:custGeom>
                <a:avLst/>
                <a:gdLst>
                  <a:gd name="T0" fmla="*/ 1 w 404"/>
                  <a:gd name="T1" fmla="*/ 0 h 281"/>
                  <a:gd name="T2" fmla="*/ 1 w 404"/>
                  <a:gd name="T3" fmla="*/ 0 h 281"/>
                  <a:gd name="T4" fmla="*/ 1 w 404"/>
                  <a:gd name="T5" fmla="*/ 0 h 281"/>
                  <a:gd name="T6" fmla="*/ 1 w 404"/>
                  <a:gd name="T7" fmla="*/ 0 h 281"/>
                  <a:gd name="T8" fmla="*/ 1 w 404"/>
                  <a:gd name="T9" fmla="*/ 0 h 281"/>
                  <a:gd name="T10" fmla="*/ 1 w 404"/>
                  <a:gd name="T11" fmla="*/ 0 h 281"/>
                  <a:gd name="T12" fmla="*/ 1 w 404"/>
                  <a:gd name="T13" fmla="*/ 0 h 281"/>
                  <a:gd name="T14" fmla="*/ 1 w 404"/>
                  <a:gd name="T15" fmla="*/ 0 h 281"/>
                  <a:gd name="T16" fmla="*/ 1 w 404"/>
                  <a:gd name="T17" fmla="*/ 0 h 281"/>
                  <a:gd name="T18" fmla="*/ 1 w 404"/>
                  <a:gd name="T19" fmla="*/ 0 h 281"/>
                  <a:gd name="T20" fmla="*/ 1 w 404"/>
                  <a:gd name="T21" fmla="*/ 0 h 281"/>
                  <a:gd name="T22" fmla="*/ 1 w 404"/>
                  <a:gd name="T23" fmla="*/ 0 h 281"/>
                  <a:gd name="T24" fmla="*/ 1 w 404"/>
                  <a:gd name="T25" fmla="*/ 0 h 281"/>
                  <a:gd name="T26" fmla="*/ 1 w 404"/>
                  <a:gd name="T27" fmla="*/ 0 h 281"/>
                  <a:gd name="T28" fmla="*/ 1 w 404"/>
                  <a:gd name="T29" fmla="*/ 0 h 281"/>
                  <a:gd name="T30" fmla="*/ 1 w 404"/>
                  <a:gd name="T31" fmla="*/ 0 h 281"/>
                  <a:gd name="T32" fmla="*/ 1 w 404"/>
                  <a:gd name="T33" fmla="*/ 0 h 281"/>
                  <a:gd name="T34" fmla="*/ 1 w 404"/>
                  <a:gd name="T35" fmla="*/ 0 h 281"/>
                  <a:gd name="T36" fmla="*/ 1 w 404"/>
                  <a:gd name="T37" fmla="*/ 0 h 281"/>
                  <a:gd name="T38" fmla="*/ 1 w 404"/>
                  <a:gd name="T39" fmla="*/ 0 h 281"/>
                  <a:gd name="T40" fmla="*/ 1 w 404"/>
                  <a:gd name="T41" fmla="*/ 0 h 281"/>
                  <a:gd name="T42" fmla="*/ 1 w 404"/>
                  <a:gd name="T43" fmla="*/ 0 h 281"/>
                  <a:gd name="T44" fmla="*/ 1 w 404"/>
                  <a:gd name="T45" fmla="*/ 0 h 281"/>
                  <a:gd name="T46" fmla="*/ 1 w 404"/>
                  <a:gd name="T47" fmla="*/ 0 h 281"/>
                  <a:gd name="T48" fmla="*/ 1 w 404"/>
                  <a:gd name="T49" fmla="*/ 0 h 281"/>
                  <a:gd name="T50" fmla="*/ 1 w 404"/>
                  <a:gd name="T51" fmla="*/ 0 h 281"/>
                  <a:gd name="T52" fmla="*/ 1 w 404"/>
                  <a:gd name="T53" fmla="*/ 0 h 281"/>
                  <a:gd name="T54" fmla="*/ 1 w 404"/>
                  <a:gd name="T55" fmla="*/ 0 h 281"/>
                  <a:gd name="T56" fmla="*/ 1 w 404"/>
                  <a:gd name="T57" fmla="*/ 0 h 281"/>
                  <a:gd name="T58" fmla="*/ 1 w 404"/>
                  <a:gd name="T59" fmla="*/ 0 h 281"/>
                  <a:gd name="T60" fmla="*/ 1 w 404"/>
                  <a:gd name="T61" fmla="*/ 0 h 281"/>
                  <a:gd name="T62" fmla="*/ 1 w 404"/>
                  <a:gd name="T63" fmla="*/ 0 h 281"/>
                  <a:gd name="T64" fmla="*/ 1 w 404"/>
                  <a:gd name="T65" fmla="*/ 0 h 281"/>
                  <a:gd name="T66" fmla="*/ 1 w 404"/>
                  <a:gd name="T67" fmla="*/ 0 h 281"/>
                  <a:gd name="T68" fmla="*/ 1 w 404"/>
                  <a:gd name="T69" fmla="*/ 0 h 281"/>
                  <a:gd name="T70" fmla="*/ 1 w 404"/>
                  <a:gd name="T71" fmla="*/ 0 h 281"/>
                  <a:gd name="T72" fmla="*/ 1 w 404"/>
                  <a:gd name="T73" fmla="*/ 0 h 281"/>
                  <a:gd name="T74" fmla="*/ 1 w 404"/>
                  <a:gd name="T75" fmla="*/ 0 h 281"/>
                  <a:gd name="T76" fmla="*/ 1 w 404"/>
                  <a:gd name="T77" fmla="*/ 0 h 281"/>
                  <a:gd name="T78" fmla="*/ 1 w 404"/>
                  <a:gd name="T79" fmla="*/ 0 h 281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4" h="281">
                    <a:moveTo>
                      <a:pt x="339" y="270"/>
                    </a:moveTo>
                    <a:lnTo>
                      <a:pt x="323" y="270"/>
                    </a:lnTo>
                    <a:lnTo>
                      <a:pt x="306" y="271"/>
                    </a:lnTo>
                    <a:lnTo>
                      <a:pt x="290" y="271"/>
                    </a:lnTo>
                    <a:lnTo>
                      <a:pt x="274" y="271"/>
                    </a:lnTo>
                    <a:lnTo>
                      <a:pt x="258" y="273"/>
                    </a:lnTo>
                    <a:lnTo>
                      <a:pt x="241" y="273"/>
                    </a:lnTo>
                    <a:lnTo>
                      <a:pt x="225" y="274"/>
                    </a:lnTo>
                    <a:lnTo>
                      <a:pt x="209" y="274"/>
                    </a:lnTo>
                    <a:lnTo>
                      <a:pt x="194" y="275"/>
                    </a:lnTo>
                    <a:lnTo>
                      <a:pt x="178" y="276"/>
                    </a:lnTo>
                    <a:lnTo>
                      <a:pt x="163" y="276"/>
                    </a:lnTo>
                    <a:lnTo>
                      <a:pt x="148" y="277"/>
                    </a:lnTo>
                    <a:lnTo>
                      <a:pt x="133" y="278"/>
                    </a:lnTo>
                    <a:lnTo>
                      <a:pt x="118" y="279"/>
                    </a:lnTo>
                    <a:lnTo>
                      <a:pt x="103" y="279"/>
                    </a:lnTo>
                    <a:lnTo>
                      <a:pt x="89" y="281"/>
                    </a:lnTo>
                    <a:lnTo>
                      <a:pt x="86" y="258"/>
                    </a:lnTo>
                    <a:lnTo>
                      <a:pt x="80" y="233"/>
                    </a:lnTo>
                    <a:lnTo>
                      <a:pt x="72" y="209"/>
                    </a:lnTo>
                    <a:lnTo>
                      <a:pt x="62" y="185"/>
                    </a:lnTo>
                    <a:lnTo>
                      <a:pt x="49" y="163"/>
                    </a:lnTo>
                    <a:lnTo>
                      <a:pt x="34" y="142"/>
                    </a:lnTo>
                    <a:lnTo>
                      <a:pt x="18" y="125"/>
                    </a:lnTo>
                    <a:lnTo>
                      <a:pt x="0" y="112"/>
                    </a:lnTo>
                    <a:lnTo>
                      <a:pt x="20" y="118"/>
                    </a:lnTo>
                    <a:lnTo>
                      <a:pt x="40" y="127"/>
                    </a:lnTo>
                    <a:lnTo>
                      <a:pt x="57" y="139"/>
                    </a:lnTo>
                    <a:lnTo>
                      <a:pt x="73" y="155"/>
                    </a:lnTo>
                    <a:lnTo>
                      <a:pt x="89" y="173"/>
                    </a:lnTo>
                    <a:lnTo>
                      <a:pt x="103" y="196"/>
                    </a:lnTo>
                    <a:lnTo>
                      <a:pt x="118" y="223"/>
                    </a:lnTo>
                    <a:lnTo>
                      <a:pt x="133" y="254"/>
                    </a:lnTo>
                    <a:lnTo>
                      <a:pt x="140" y="223"/>
                    </a:lnTo>
                    <a:lnTo>
                      <a:pt x="142" y="188"/>
                    </a:lnTo>
                    <a:lnTo>
                      <a:pt x="142" y="153"/>
                    </a:lnTo>
                    <a:lnTo>
                      <a:pt x="139" y="116"/>
                    </a:lnTo>
                    <a:lnTo>
                      <a:pt x="133" y="81"/>
                    </a:lnTo>
                    <a:lnTo>
                      <a:pt x="125" y="50"/>
                    </a:lnTo>
                    <a:lnTo>
                      <a:pt x="115" y="23"/>
                    </a:lnTo>
                    <a:lnTo>
                      <a:pt x="102" y="5"/>
                    </a:lnTo>
                    <a:lnTo>
                      <a:pt x="121" y="18"/>
                    </a:lnTo>
                    <a:lnTo>
                      <a:pt x="140" y="34"/>
                    </a:lnTo>
                    <a:lnTo>
                      <a:pt x="157" y="53"/>
                    </a:lnTo>
                    <a:lnTo>
                      <a:pt x="174" y="78"/>
                    </a:lnTo>
                    <a:lnTo>
                      <a:pt x="188" y="106"/>
                    </a:lnTo>
                    <a:lnTo>
                      <a:pt x="201" y="141"/>
                    </a:lnTo>
                    <a:lnTo>
                      <a:pt x="212" y="183"/>
                    </a:lnTo>
                    <a:lnTo>
                      <a:pt x="218" y="231"/>
                    </a:lnTo>
                    <a:lnTo>
                      <a:pt x="229" y="208"/>
                    </a:lnTo>
                    <a:lnTo>
                      <a:pt x="237" y="183"/>
                    </a:lnTo>
                    <a:lnTo>
                      <a:pt x="243" y="154"/>
                    </a:lnTo>
                    <a:lnTo>
                      <a:pt x="245" y="124"/>
                    </a:lnTo>
                    <a:lnTo>
                      <a:pt x="245" y="93"/>
                    </a:lnTo>
                    <a:lnTo>
                      <a:pt x="241" y="62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0" y="30"/>
                    </a:lnTo>
                    <a:lnTo>
                      <a:pt x="255" y="57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8" y="128"/>
                    </a:lnTo>
                    <a:lnTo>
                      <a:pt x="294" y="151"/>
                    </a:lnTo>
                    <a:lnTo>
                      <a:pt x="298" y="173"/>
                    </a:lnTo>
                    <a:lnTo>
                      <a:pt x="299" y="195"/>
                    </a:lnTo>
                    <a:lnTo>
                      <a:pt x="312" y="173"/>
                    </a:lnTo>
                    <a:lnTo>
                      <a:pt x="326" y="148"/>
                    </a:lnTo>
                    <a:lnTo>
                      <a:pt x="340" y="121"/>
                    </a:lnTo>
                    <a:lnTo>
                      <a:pt x="354" y="94"/>
                    </a:lnTo>
                    <a:lnTo>
                      <a:pt x="366" y="67"/>
                    </a:lnTo>
                    <a:lnTo>
                      <a:pt x="375" y="42"/>
                    </a:lnTo>
                    <a:lnTo>
                      <a:pt x="382" y="20"/>
                    </a:lnTo>
                    <a:lnTo>
                      <a:pt x="384" y="3"/>
                    </a:lnTo>
                    <a:lnTo>
                      <a:pt x="392" y="27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4" y="112"/>
                    </a:lnTo>
                    <a:lnTo>
                      <a:pt x="398" y="146"/>
                    </a:lnTo>
                    <a:lnTo>
                      <a:pt x="388" y="184"/>
                    </a:lnTo>
                    <a:lnTo>
                      <a:pt x="368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32" name="Freeform 135"/>
              <p:cNvSpPr/>
              <p:nvPr/>
            </p:nvSpPr>
            <p:spPr bwMode="auto">
              <a:xfrm>
                <a:off x="4880" y="4200"/>
                <a:ext cx="51" cy="71"/>
              </a:xfrm>
              <a:custGeom>
                <a:avLst/>
                <a:gdLst>
                  <a:gd name="T0" fmla="*/ 1 w 102"/>
                  <a:gd name="T1" fmla="*/ 1 h 142"/>
                  <a:gd name="T2" fmla="*/ 0 w 102"/>
                  <a:gd name="T3" fmla="*/ 1 h 142"/>
                  <a:gd name="T4" fmla="*/ 1 w 102"/>
                  <a:gd name="T5" fmla="*/ 1 h 142"/>
                  <a:gd name="T6" fmla="*/ 1 w 102"/>
                  <a:gd name="T7" fmla="*/ 1 h 142"/>
                  <a:gd name="T8" fmla="*/ 1 w 102"/>
                  <a:gd name="T9" fmla="*/ 1 h 142"/>
                  <a:gd name="T10" fmla="*/ 1 w 102"/>
                  <a:gd name="T11" fmla="*/ 1 h 142"/>
                  <a:gd name="T12" fmla="*/ 1 w 102"/>
                  <a:gd name="T13" fmla="*/ 1 h 142"/>
                  <a:gd name="T14" fmla="*/ 1 w 102"/>
                  <a:gd name="T15" fmla="*/ 1 h 142"/>
                  <a:gd name="T16" fmla="*/ 1 w 102"/>
                  <a:gd name="T17" fmla="*/ 1 h 142"/>
                  <a:gd name="T18" fmla="*/ 1 w 102"/>
                  <a:gd name="T19" fmla="*/ 0 h 142"/>
                  <a:gd name="T20" fmla="*/ 1 w 102"/>
                  <a:gd name="T21" fmla="*/ 1 h 142"/>
                  <a:gd name="T22" fmla="*/ 1 w 102"/>
                  <a:gd name="T23" fmla="*/ 1 h 142"/>
                  <a:gd name="T24" fmla="*/ 1 w 102"/>
                  <a:gd name="T25" fmla="*/ 1 h 142"/>
                  <a:gd name="T26" fmla="*/ 1 w 102"/>
                  <a:gd name="T27" fmla="*/ 1 h 14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2" h="142">
                    <a:moveTo>
                      <a:pt x="71" y="142"/>
                    </a:moveTo>
                    <a:lnTo>
                      <a:pt x="0" y="142"/>
                    </a:lnTo>
                    <a:lnTo>
                      <a:pt x="6" y="123"/>
                    </a:lnTo>
                    <a:lnTo>
                      <a:pt x="16" y="102"/>
                    </a:lnTo>
                    <a:lnTo>
                      <a:pt x="27" y="82"/>
                    </a:lnTo>
                    <a:lnTo>
                      <a:pt x="41" y="61"/>
                    </a:lnTo>
                    <a:lnTo>
                      <a:pt x="56" y="43"/>
                    </a:lnTo>
                    <a:lnTo>
                      <a:pt x="71" y="26"/>
                    </a:lnTo>
                    <a:lnTo>
                      <a:pt x="87" y="12"/>
                    </a:lnTo>
                    <a:lnTo>
                      <a:pt x="102" y="0"/>
                    </a:lnTo>
                    <a:lnTo>
                      <a:pt x="84" y="41"/>
                    </a:lnTo>
                    <a:lnTo>
                      <a:pt x="74" y="78"/>
                    </a:lnTo>
                    <a:lnTo>
                      <a:pt x="71" y="112"/>
                    </a:lnTo>
                    <a:lnTo>
                      <a:pt x="71" y="14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33" name="Freeform 136"/>
              <p:cNvSpPr/>
              <p:nvPr/>
            </p:nvSpPr>
            <p:spPr bwMode="auto">
              <a:xfrm>
                <a:off x="3666" y="4127"/>
                <a:ext cx="558" cy="206"/>
              </a:xfrm>
              <a:custGeom>
                <a:avLst/>
                <a:gdLst>
                  <a:gd name="T0" fmla="*/ 0 w 1117"/>
                  <a:gd name="T1" fmla="*/ 1 h 412"/>
                  <a:gd name="T2" fmla="*/ 0 w 1117"/>
                  <a:gd name="T3" fmla="*/ 1 h 412"/>
                  <a:gd name="T4" fmla="*/ 0 w 1117"/>
                  <a:gd name="T5" fmla="*/ 1 h 412"/>
                  <a:gd name="T6" fmla="*/ 0 w 1117"/>
                  <a:gd name="T7" fmla="*/ 1 h 412"/>
                  <a:gd name="T8" fmla="*/ 0 w 1117"/>
                  <a:gd name="T9" fmla="*/ 1 h 412"/>
                  <a:gd name="T10" fmla="*/ 0 w 1117"/>
                  <a:gd name="T11" fmla="*/ 1 h 412"/>
                  <a:gd name="T12" fmla="*/ 0 w 1117"/>
                  <a:gd name="T13" fmla="*/ 1 h 412"/>
                  <a:gd name="T14" fmla="*/ 0 w 1117"/>
                  <a:gd name="T15" fmla="*/ 1 h 412"/>
                  <a:gd name="T16" fmla="*/ 0 w 1117"/>
                  <a:gd name="T17" fmla="*/ 1 h 412"/>
                  <a:gd name="T18" fmla="*/ 0 w 1117"/>
                  <a:gd name="T19" fmla="*/ 1 h 412"/>
                  <a:gd name="T20" fmla="*/ 0 w 1117"/>
                  <a:gd name="T21" fmla="*/ 1 h 412"/>
                  <a:gd name="T22" fmla="*/ 0 w 1117"/>
                  <a:gd name="T23" fmla="*/ 1 h 412"/>
                  <a:gd name="T24" fmla="*/ 0 w 1117"/>
                  <a:gd name="T25" fmla="*/ 1 h 412"/>
                  <a:gd name="T26" fmla="*/ 0 w 1117"/>
                  <a:gd name="T27" fmla="*/ 1 h 412"/>
                  <a:gd name="T28" fmla="*/ 0 w 1117"/>
                  <a:gd name="T29" fmla="*/ 1 h 412"/>
                  <a:gd name="T30" fmla="*/ 0 w 1117"/>
                  <a:gd name="T31" fmla="*/ 1 h 412"/>
                  <a:gd name="T32" fmla="*/ 0 w 1117"/>
                  <a:gd name="T33" fmla="*/ 1 h 412"/>
                  <a:gd name="T34" fmla="*/ 0 w 1117"/>
                  <a:gd name="T35" fmla="*/ 1 h 412"/>
                  <a:gd name="T36" fmla="*/ 0 w 1117"/>
                  <a:gd name="T37" fmla="*/ 1 h 412"/>
                  <a:gd name="T38" fmla="*/ 0 w 1117"/>
                  <a:gd name="T39" fmla="*/ 1 h 412"/>
                  <a:gd name="T40" fmla="*/ 0 w 1117"/>
                  <a:gd name="T41" fmla="*/ 1 h 412"/>
                  <a:gd name="T42" fmla="*/ 0 w 1117"/>
                  <a:gd name="T43" fmla="*/ 1 h 412"/>
                  <a:gd name="T44" fmla="*/ 0 w 1117"/>
                  <a:gd name="T45" fmla="*/ 1 h 412"/>
                  <a:gd name="T46" fmla="*/ 0 w 1117"/>
                  <a:gd name="T47" fmla="*/ 1 h 412"/>
                  <a:gd name="T48" fmla="*/ 0 w 1117"/>
                  <a:gd name="T49" fmla="*/ 1 h 412"/>
                  <a:gd name="T50" fmla="*/ 0 w 1117"/>
                  <a:gd name="T51" fmla="*/ 1 h 412"/>
                  <a:gd name="T52" fmla="*/ 0 w 1117"/>
                  <a:gd name="T53" fmla="*/ 1 h 412"/>
                  <a:gd name="T54" fmla="*/ 0 w 1117"/>
                  <a:gd name="T55" fmla="*/ 1 h 412"/>
                  <a:gd name="T56" fmla="*/ 0 w 1117"/>
                  <a:gd name="T57" fmla="*/ 1 h 412"/>
                  <a:gd name="T58" fmla="*/ 0 w 1117"/>
                  <a:gd name="T59" fmla="*/ 1 h 412"/>
                  <a:gd name="T60" fmla="*/ 0 w 1117"/>
                  <a:gd name="T61" fmla="*/ 1 h 412"/>
                  <a:gd name="T62" fmla="*/ 0 w 1117"/>
                  <a:gd name="T63" fmla="*/ 1 h 412"/>
                  <a:gd name="T64" fmla="*/ 0 w 1117"/>
                  <a:gd name="T65" fmla="*/ 0 h 412"/>
                  <a:gd name="T66" fmla="*/ 0 w 1117"/>
                  <a:gd name="T67" fmla="*/ 1 h 412"/>
                  <a:gd name="T68" fmla="*/ 0 w 1117"/>
                  <a:gd name="T69" fmla="*/ 1 h 412"/>
                  <a:gd name="T70" fmla="*/ 0 w 1117"/>
                  <a:gd name="T71" fmla="*/ 1 h 412"/>
                  <a:gd name="T72" fmla="*/ 0 w 1117"/>
                  <a:gd name="T73" fmla="*/ 1 h 412"/>
                  <a:gd name="T74" fmla="*/ 0 w 1117"/>
                  <a:gd name="T75" fmla="*/ 1 h 412"/>
                  <a:gd name="T76" fmla="*/ 0 w 1117"/>
                  <a:gd name="T77" fmla="*/ 1 h 412"/>
                  <a:gd name="T78" fmla="*/ 0 w 1117"/>
                  <a:gd name="T79" fmla="*/ 1 h 412"/>
                  <a:gd name="T80" fmla="*/ 0 w 1117"/>
                  <a:gd name="T81" fmla="*/ 1 h 412"/>
                  <a:gd name="T82" fmla="*/ 0 w 1117"/>
                  <a:gd name="T83" fmla="*/ 1 h 412"/>
                  <a:gd name="T84" fmla="*/ 0 w 1117"/>
                  <a:gd name="T85" fmla="*/ 1 h 412"/>
                  <a:gd name="T86" fmla="*/ 0 w 1117"/>
                  <a:gd name="T87" fmla="*/ 1 h 412"/>
                  <a:gd name="T88" fmla="*/ 0 w 1117"/>
                  <a:gd name="T89" fmla="*/ 1 h 412"/>
                  <a:gd name="T90" fmla="*/ 0 w 1117"/>
                  <a:gd name="T91" fmla="*/ 1 h 412"/>
                  <a:gd name="T92" fmla="*/ 0 w 1117"/>
                  <a:gd name="T93" fmla="*/ 1 h 412"/>
                  <a:gd name="T94" fmla="*/ 0 w 1117"/>
                  <a:gd name="T95" fmla="*/ 1 h 412"/>
                  <a:gd name="T96" fmla="*/ 0 w 1117"/>
                  <a:gd name="T97" fmla="*/ 1 h 412"/>
                  <a:gd name="T98" fmla="*/ 0 w 1117"/>
                  <a:gd name="T99" fmla="*/ 1 h 412"/>
                  <a:gd name="T100" fmla="*/ 0 w 1117"/>
                  <a:gd name="T101" fmla="*/ 1 h 412"/>
                  <a:gd name="T102" fmla="*/ 0 w 1117"/>
                  <a:gd name="T103" fmla="*/ 1 h 412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1117" h="412">
                    <a:moveTo>
                      <a:pt x="1093" y="212"/>
                    </a:moveTo>
                    <a:lnTo>
                      <a:pt x="1073" y="229"/>
                    </a:lnTo>
                    <a:lnTo>
                      <a:pt x="1052" y="248"/>
                    </a:lnTo>
                    <a:lnTo>
                      <a:pt x="1032" y="265"/>
                    </a:lnTo>
                    <a:lnTo>
                      <a:pt x="1011" y="284"/>
                    </a:lnTo>
                    <a:lnTo>
                      <a:pt x="990" y="301"/>
                    </a:lnTo>
                    <a:lnTo>
                      <a:pt x="971" y="317"/>
                    </a:lnTo>
                    <a:lnTo>
                      <a:pt x="951" y="334"/>
                    </a:lnTo>
                    <a:lnTo>
                      <a:pt x="934" y="349"/>
                    </a:lnTo>
                    <a:lnTo>
                      <a:pt x="917" y="363"/>
                    </a:lnTo>
                    <a:lnTo>
                      <a:pt x="900" y="376"/>
                    </a:lnTo>
                    <a:lnTo>
                      <a:pt x="888" y="387"/>
                    </a:lnTo>
                    <a:lnTo>
                      <a:pt x="876" y="397"/>
                    </a:lnTo>
                    <a:lnTo>
                      <a:pt x="867" y="403"/>
                    </a:lnTo>
                    <a:lnTo>
                      <a:pt x="860" y="409"/>
                    </a:lnTo>
                    <a:lnTo>
                      <a:pt x="857" y="412"/>
                    </a:lnTo>
                    <a:lnTo>
                      <a:pt x="826" y="410"/>
                    </a:lnTo>
                    <a:lnTo>
                      <a:pt x="791" y="409"/>
                    </a:lnTo>
                    <a:lnTo>
                      <a:pt x="753" y="408"/>
                    </a:lnTo>
                    <a:lnTo>
                      <a:pt x="714" y="406"/>
                    </a:lnTo>
                    <a:lnTo>
                      <a:pt x="672" y="403"/>
                    </a:lnTo>
                    <a:lnTo>
                      <a:pt x="630" y="401"/>
                    </a:lnTo>
                    <a:lnTo>
                      <a:pt x="587" y="399"/>
                    </a:lnTo>
                    <a:lnTo>
                      <a:pt x="542" y="395"/>
                    </a:lnTo>
                    <a:lnTo>
                      <a:pt x="499" y="393"/>
                    </a:lnTo>
                    <a:lnTo>
                      <a:pt x="455" y="391"/>
                    </a:lnTo>
                    <a:lnTo>
                      <a:pt x="412" y="387"/>
                    </a:lnTo>
                    <a:lnTo>
                      <a:pt x="371" y="385"/>
                    </a:lnTo>
                    <a:lnTo>
                      <a:pt x="330" y="383"/>
                    </a:lnTo>
                    <a:lnTo>
                      <a:pt x="292" y="380"/>
                    </a:lnTo>
                    <a:lnTo>
                      <a:pt x="257" y="378"/>
                    </a:lnTo>
                    <a:lnTo>
                      <a:pt x="224" y="377"/>
                    </a:lnTo>
                    <a:lnTo>
                      <a:pt x="209" y="376"/>
                    </a:lnTo>
                    <a:lnTo>
                      <a:pt x="193" y="376"/>
                    </a:lnTo>
                    <a:lnTo>
                      <a:pt x="178" y="375"/>
                    </a:lnTo>
                    <a:lnTo>
                      <a:pt x="162" y="375"/>
                    </a:lnTo>
                    <a:lnTo>
                      <a:pt x="147" y="374"/>
                    </a:lnTo>
                    <a:lnTo>
                      <a:pt x="131" y="374"/>
                    </a:lnTo>
                    <a:lnTo>
                      <a:pt x="116" y="372"/>
                    </a:lnTo>
                    <a:lnTo>
                      <a:pt x="101" y="372"/>
                    </a:lnTo>
                    <a:lnTo>
                      <a:pt x="80" y="334"/>
                    </a:lnTo>
                    <a:lnTo>
                      <a:pt x="63" y="289"/>
                    </a:lnTo>
                    <a:lnTo>
                      <a:pt x="48" y="241"/>
                    </a:lnTo>
                    <a:lnTo>
                      <a:pt x="36" y="190"/>
                    </a:lnTo>
                    <a:lnTo>
                      <a:pt x="24" y="142"/>
                    </a:lnTo>
                    <a:lnTo>
                      <a:pt x="15" y="97"/>
                    </a:lnTo>
                    <a:lnTo>
                      <a:pt x="7" y="58"/>
                    </a:lnTo>
                    <a:lnTo>
                      <a:pt x="0" y="28"/>
                    </a:lnTo>
                    <a:lnTo>
                      <a:pt x="11" y="62"/>
                    </a:lnTo>
                    <a:lnTo>
                      <a:pt x="25" y="100"/>
                    </a:lnTo>
                    <a:lnTo>
                      <a:pt x="41" y="141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4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1" y="284"/>
                    </a:lnTo>
                    <a:lnTo>
                      <a:pt x="138" y="257"/>
                    </a:lnTo>
                    <a:lnTo>
                      <a:pt x="146" y="234"/>
                    </a:lnTo>
                    <a:lnTo>
                      <a:pt x="156" y="211"/>
                    </a:lnTo>
                    <a:lnTo>
                      <a:pt x="169" y="191"/>
                    </a:lnTo>
                    <a:lnTo>
                      <a:pt x="184" y="172"/>
                    </a:lnTo>
                    <a:lnTo>
                      <a:pt x="204" y="153"/>
                    </a:lnTo>
                    <a:lnTo>
                      <a:pt x="227" y="136"/>
                    </a:lnTo>
                    <a:lnTo>
                      <a:pt x="214" y="158"/>
                    </a:lnTo>
                    <a:lnTo>
                      <a:pt x="201" y="184"/>
                    </a:lnTo>
                    <a:lnTo>
                      <a:pt x="191" y="216"/>
                    </a:lnTo>
                    <a:lnTo>
                      <a:pt x="184" y="248"/>
                    </a:lnTo>
                    <a:lnTo>
                      <a:pt x="182" y="281"/>
                    </a:lnTo>
                    <a:lnTo>
                      <a:pt x="188" y="314"/>
                    </a:lnTo>
                    <a:lnTo>
                      <a:pt x="200" y="344"/>
                    </a:lnTo>
                    <a:lnTo>
                      <a:pt x="224" y="370"/>
                    </a:lnTo>
                    <a:lnTo>
                      <a:pt x="250" y="344"/>
                    </a:lnTo>
                    <a:lnTo>
                      <a:pt x="270" y="305"/>
                    </a:lnTo>
                    <a:lnTo>
                      <a:pt x="284" y="261"/>
                    </a:lnTo>
                    <a:lnTo>
                      <a:pt x="291" y="211"/>
                    </a:lnTo>
                    <a:lnTo>
                      <a:pt x="290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7" y="8"/>
                    </a:lnTo>
                    <a:lnTo>
                      <a:pt x="261" y="35"/>
                    </a:lnTo>
                    <a:lnTo>
                      <a:pt x="282" y="63"/>
                    </a:lnTo>
                    <a:lnTo>
                      <a:pt x="299" y="96"/>
                    </a:lnTo>
                    <a:lnTo>
                      <a:pt x="314" y="130"/>
                    </a:lnTo>
                    <a:lnTo>
                      <a:pt x="326" y="168"/>
                    </a:lnTo>
                    <a:lnTo>
                      <a:pt x="334" y="211"/>
                    </a:lnTo>
                    <a:lnTo>
                      <a:pt x="340" y="258"/>
                    </a:lnTo>
                    <a:lnTo>
                      <a:pt x="341" y="309"/>
                    </a:lnTo>
                    <a:lnTo>
                      <a:pt x="355" y="288"/>
                    </a:lnTo>
                    <a:lnTo>
                      <a:pt x="371" y="266"/>
                    </a:lnTo>
                    <a:lnTo>
                      <a:pt x="389" y="244"/>
                    </a:lnTo>
                    <a:lnTo>
                      <a:pt x="409" y="222"/>
                    </a:lnTo>
                    <a:lnTo>
                      <a:pt x="429" y="203"/>
                    </a:lnTo>
                    <a:lnTo>
                      <a:pt x="450" y="184"/>
                    </a:lnTo>
                    <a:lnTo>
                      <a:pt x="471" y="171"/>
                    </a:lnTo>
                    <a:lnTo>
                      <a:pt x="492" y="160"/>
                    </a:lnTo>
                    <a:lnTo>
                      <a:pt x="482" y="180"/>
                    </a:lnTo>
                    <a:lnTo>
                      <a:pt x="469" y="203"/>
                    </a:lnTo>
                    <a:lnTo>
                      <a:pt x="451" y="227"/>
                    </a:lnTo>
                    <a:lnTo>
                      <a:pt x="433" y="251"/>
                    </a:lnTo>
                    <a:lnTo>
                      <a:pt x="416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1" y="334"/>
                    </a:lnTo>
                    <a:lnTo>
                      <a:pt x="388" y="339"/>
                    </a:lnTo>
                    <a:lnTo>
                      <a:pt x="397" y="344"/>
                    </a:lnTo>
                    <a:lnTo>
                      <a:pt x="408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3" y="360"/>
                    </a:lnTo>
                    <a:lnTo>
                      <a:pt x="457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3"/>
                    </a:lnTo>
                    <a:lnTo>
                      <a:pt x="374" y="66"/>
                    </a:lnTo>
                    <a:lnTo>
                      <a:pt x="345" y="36"/>
                    </a:lnTo>
                    <a:lnTo>
                      <a:pt x="374" y="58"/>
                    </a:lnTo>
                    <a:lnTo>
                      <a:pt x="399" y="79"/>
                    </a:lnTo>
                    <a:lnTo>
                      <a:pt x="423" y="103"/>
                    </a:lnTo>
                    <a:lnTo>
                      <a:pt x="443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3" y="10"/>
                    </a:lnTo>
                    <a:lnTo>
                      <a:pt x="489" y="39"/>
                    </a:lnTo>
                    <a:lnTo>
                      <a:pt x="505" y="71"/>
                    </a:lnTo>
                    <a:lnTo>
                      <a:pt x="519" y="106"/>
                    </a:lnTo>
                    <a:lnTo>
                      <a:pt x="531" y="145"/>
                    </a:lnTo>
                    <a:lnTo>
                      <a:pt x="539" y="189"/>
                    </a:lnTo>
                    <a:lnTo>
                      <a:pt x="541" y="236"/>
                    </a:lnTo>
                    <a:lnTo>
                      <a:pt x="538" y="290"/>
                    </a:lnTo>
                    <a:lnTo>
                      <a:pt x="526" y="349"/>
                    </a:lnTo>
                    <a:lnTo>
                      <a:pt x="553" y="322"/>
                    </a:lnTo>
                    <a:lnTo>
                      <a:pt x="576" y="288"/>
                    </a:lnTo>
                    <a:lnTo>
                      <a:pt x="594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2" y="126"/>
                    </a:lnTo>
                    <a:lnTo>
                      <a:pt x="584" y="84"/>
                    </a:lnTo>
                    <a:lnTo>
                      <a:pt x="551" y="44"/>
                    </a:lnTo>
                    <a:lnTo>
                      <a:pt x="566" y="52"/>
                    </a:lnTo>
                    <a:lnTo>
                      <a:pt x="581" y="60"/>
                    </a:lnTo>
                    <a:lnTo>
                      <a:pt x="596" y="69"/>
                    </a:lnTo>
                    <a:lnTo>
                      <a:pt x="610" y="82"/>
                    </a:lnTo>
                    <a:lnTo>
                      <a:pt x="622" y="96"/>
                    </a:lnTo>
                    <a:lnTo>
                      <a:pt x="632" y="113"/>
                    </a:lnTo>
                    <a:lnTo>
                      <a:pt x="641" y="134"/>
                    </a:lnTo>
                    <a:lnTo>
                      <a:pt x="647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8" y="32"/>
                    </a:lnTo>
                    <a:lnTo>
                      <a:pt x="645" y="0"/>
                    </a:lnTo>
                    <a:lnTo>
                      <a:pt x="655" y="38"/>
                    </a:lnTo>
                    <a:lnTo>
                      <a:pt x="661" y="82"/>
                    </a:lnTo>
                    <a:lnTo>
                      <a:pt x="662" y="129"/>
                    </a:lnTo>
                    <a:lnTo>
                      <a:pt x="660" y="179"/>
                    </a:lnTo>
                    <a:lnTo>
                      <a:pt x="652" y="228"/>
                    </a:lnTo>
                    <a:lnTo>
                      <a:pt x="641" y="277"/>
                    </a:lnTo>
                    <a:lnTo>
                      <a:pt x="626" y="320"/>
                    </a:lnTo>
                    <a:lnTo>
                      <a:pt x="609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79" y="255"/>
                    </a:lnTo>
                    <a:lnTo>
                      <a:pt x="697" y="212"/>
                    </a:lnTo>
                    <a:lnTo>
                      <a:pt x="712" y="167"/>
                    </a:lnTo>
                    <a:lnTo>
                      <a:pt x="722" y="122"/>
                    </a:lnTo>
                    <a:lnTo>
                      <a:pt x="730" y="77"/>
                    </a:lnTo>
                    <a:lnTo>
                      <a:pt x="733" y="33"/>
                    </a:lnTo>
                    <a:lnTo>
                      <a:pt x="742" y="88"/>
                    </a:lnTo>
                    <a:lnTo>
                      <a:pt x="746" y="148"/>
                    </a:lnTo>
                    <a:lnTo>
                      <a:pt x="743" y="210"/>
                    </a:lnTo>
                    <a:lnTo>
                      <a:pt x="730" y="269"/>
                    </a:lnTo>
                    <a:lnTo>
                      <a:pt x="743" y="252"/>
                    </a:lnTo>
                    <a:lnTo>
                      <a:pt x="756" y="232"/>
                    </a:lnTo>
                    <a:lnTo>
                      <a:pt x="770" y="206"/>
                    </a:lnTo>
                    <a:lnTo>
                      <a:pt x="784" y="181"/>
                    </a:lnTo>
                    <a:lnTo>
                      <a:pt x="797" y="154"/>
                    </a:lnTo>
                    <a:lnTo>
                      <a:pt x="808" y="130"/>
                    </a:lnTo>
                    <a:lnTo>
                      <a:pt x="816" y="109"/>
                    </a:lnTo>
                    <a:lnTo>
                      <a:pt x="821" y="93"/>
                    </a:lnTo>
                    <a:lnTo>
                      <a:pt x="819" y="118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4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6" y="295"/>
                    </a:lnTo>
                    <a:lnTo>
                      <a:pt x="725" y="324"/>
                    </a:lnTo>
                    <a:lnTo>
                      <a:pt x="752" y="307"/>
                    </a:lnTo>
                    <a:lnTo>
                      <a:pt x="777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69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0" y="166"/>
                    </a:lnTo>
                    <a:lnTo>
                      <a:pt x="882" y="194"/>
                    </a:lnTo>
                    <a:lnTo>
                      <a:pt x="873" y="220"/>
                    </a:lnTo>
                    <a:lnTo>
                      <a:pt x="861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35" y="308"/>
                    </a:lnTo>
                    <a:lnTo>
                      <a:pt x="850" y="297"/>
                    </a:lnTo>
                    <a:lnTo>
                      <a:pt x="866" y="284"/>
                    </a:lnTo>
                    <a:lnTo>
                      <a:pt x="882" y="269"/>
                    </a:lnTo>
                    <a:lnTo>
                      <a:pt x="897" y="252"/>
                    </a:lnTo>
                    <a:lnTo>
                      <a:pt x="912" y="234"/>
                    </a:lnTo>
                    <a:lnTo>
                      <a:pt x="927" y="216"/>
                    </a:lnTo>
                    <a:lnTo>
                      <a:pt x="941" y="195"/>
                    </a:lnTo>
                    <a:lnTo>
                      <a:pt x="955" y="174"/>
                    </a:lnTo>
                    <a:lnTo>
                      <a:pt x="967" y="153"/>
                    </a:lnTo>
                    <a:lnTo>
                      <a:pt x="979" y="133"/>
                    </a:lnTo>
                    <a:lnTo>
                      <a:pt x="990" y="112"/>
                    </a:lnTo>
                    <a:lnTo>
                      <a:pt x="999" y="91"/>
                    </a:lnTo>
                    <a:lnTo>
                      <a:pt x="1008" y="70"/>
                    </a:lnTo>
                    <a:lnTo>
                      <a:pt x="1014" y="52"/>
                    </a:lnTo>
                    <a:lnTo>
                      <a:pt x="1020" y="33"/>
                    </a:lnTo>
                    <a:lnTo>
                      <a:pt x="1012" y="71"/>
                    </a:lnTo>
                    <a:lnTo>
                      <a:pt x="1004" y="107"/>
                    </a:lnTo>
                    <a:lnTo>
                      <a:pt x="994" y="141"/>
                    </a:lnTo>
                    <a:lnTo>
                      <a:pt x="983" y="173"/>
                    </a:lnTo>
                    <a:lnTo>
                      <a:pt x="968" y="206"/>
                    </a:lnTo>
                    <a:lnTo>
                      <a:pt x="950" y="242"/>
                    </a:lnTo>
                    <a:lnTo>
                      <a:pt x="927" y="279"/>
                    </a:lnTo>
                    <a:lnTo>
                      <a:pt x="897" y="322"/>
                    </a:lnTo>
                    <a:lnTo>
                      <a:pt x="910" y="314"/>
                    </a:lnTo>
                    <a:lnTo>
                      <a:pt x="925" y="304"/>
                    </a:lnTo>
                    <a:lnTo>
                      <a:pt x="940" y="294"/>
                    </a:lnTo>
                    <a:lnTo>
                      <a:pt x="956" y="282"/>
                    </a:lnTo>
                    <a:lnTo>
                      <a:pt x="972" y="270"/>
                    </a:lnTo>
                    <a:lnTo>
                      <a:pt x="988" y="257"/>
                    </a:lnTo>
                    <a:lnTo>
                      <a:pt x="1005" y="243"/>
                    </a:lnTo>
                    <a:lnTo>
                      <a:pt x="1021" y="228"/>
                    </a:lnTo>
                    <a:lnTo>
                      <a:pt x="1037" y="213"/>
                    </a:lnTo>
                    <a:lnTo>
                      <a:pt x="1052" y="197"/>
                    </a:lnTo>
                    <a:lnTo>
                      <a:pt x="1067" y="182"/>
                    </a:lnTo>
                    <a:lnTo>
                      <a:pt x="1080" y="166"/>
                    </a:lnTo>
                    <a:lnTo>
                      <a:pt x="1092" y="150"/>
                    </a:lnTo>
                    <a:lnTo>
                      <a:pt x="1102" y="135"/>
                    </a:lnTo>
                    <a:lnTo>
                      <a:pt x="1111" y="119"/>
                    </a:lnTo>
                    <a:lnTo>
                      <a:pt x="1117" y="104"/>
                    </a:lnTo>
                    <a:lnTo>
                      <a:pt x="1110" y="136"/>
                    </a:lnTo>
                    <a:lnTo>
                      <a:pt x="1103" y="166"/>
                    </a:lnTo>
                    <a:lnTo>
                      <a:pt x="1099" y="192"/>
                    </a:lnTo>
                    <a:lnTo>
                      <a:pt x="1093" y="21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34" name="Freeform 137"/>
              <p:cNvSpPr/>
              <p:nvPr/>
            </p:nvSpPr>
            <p:spPr bwMode="auto">
              <a:xfrm>
                <a:off x="4164" y="4179"/>
                <a:ext cx="202" cy="141"/>
              </a:xfrm>
              <a:custGeom>
                <a:avLst/>
                <a:gdLst>
                  <a:gd name="T0" fmla="*/ 1 w 403"/>
                  <a:gd name="T1" fmla="*/ 1 h 280"/>
                  <a:gd name="T2" fmla="*/ 1 w 403"/>
                  <a:gd name="T3" fmla="*/ 1 h 280"/>
                  <a:gd name="T4" fmla="*/ 1 w 403"/>
                  <a:gd name="T5" fmla="*/ 1 h 280"/>
                  <a:gd name="T6" fmla="*/ 1 w 403"/>
                  <a:gd name="T7" fmla="*/ 1 h 280"/>
                  <a:gd name="T8" fmla="*/ 1 w 403"/>
                  <a:gd name="T9" fmla="*/ 1 h 280"/>
                  <a:gd name="T10" fmla="*/ 1 w 403"/>
                  <a:gd name="T11" fmla="*/ 1 h 280"/>
                  <a:gd name="T12" fmla="*/ 1 w 403"/>
                  <a:gd name="T13" fmla="*/ 1 h 280"/>
                  <a:gd name="T14" fmla="*/ 1 w 403"/>
                  <a:gd name="T15" fmla="*/ 1 h 280"/>
                  <a:gd name="T16" fmla="*/ 1 w 403"/>
                  <a:gd name="T17" fmla="*/ 1 h 280"/>
                  <a:gd name="T18" fmla="*/ 1 w 403"/>
                  <a:gd name="T19" fmla="*/ 1 h 280"/>
                  <a:gd name="T20" fmla="*/ 1 w 403"/>
                  <a:gd name="T21" fmla="*/ 1 h 280"/>
                  <a:gd name="T22" fmla="*/ 1 w 403"/>
                  <a:gd name="T23" fmla="*/ 1 h 280"/>
                  <a:gd name="T24" fmla="*/ 1 w 403"/>
                  <a:gd name="T25" fmla="*/ 1 h 280"/>
                  <a:gd name="T26" fmla="*/ 1 w 403"/>
                  <a:gd name="T27" fmla="*/ 1 h 280"/>
                  <a:gd name="T28" fmla="*/ 1 w 403"/>
                  <a:gd name="T29" fmla="*/ 1 h 280"/>
                  <a:gd name="T30" fmla="*/ 1 w 403"/>
                  <a:gd name="T31" fmla="*/ 1 h 280"/>
                  <a:gd name="T32" fmla="*/ 1 w 403"/>
                  <a:gd name="T33" fmla="*/ 1 h 280"/>
                  <a:gd name="T34" fmla="*/ 1 w 403"/>
                  <a:gd name="T35" fmla="*/ 1 h 280"/>
                  <a:gd name="T36" fmla="*/ 1 w 403"/>
                  <a:gd name="T37" fmla="*/ 1 h 280"/>
                  <a:gd name="T38" fmla="*/ 1 w 403"/>
                  <a:gd name="T39" fmla="*/ 1 h 280"/>
                  <a:gd name="T40" fmla="*/ 1 w 403"/>
                  <a:gd name="T41" fmla="*/ 1 h 280"/>
                  <a:gd name="T42" fmla="*/ 1 w 403"/>
                  <a:gd name="T43" fmla="*/ 1 h 280"/>
                  <a:gd name="T44" fmla="*/ 1 w 403"/>
                  <a:gd name="T45" fmla="*/ 1 h 280"/>
                  <a:gd name="T46" fmla="*/ 1 w 403"/>
                  <a:gd name="T47" fmla="*/ 1 h 280"/>
                  <a:gd name="T48" fmla="*/ 1 w 403"/>
                  <a:gd name="T49" fmla="*/ 1 h 280"/>
                  <a:gd name="T50" fmla="*/ 1 w 403"/>
                  <a:gd name="T51" fmla="*/ 1 h 280"/>
                  <a:gd name="T52" fmla="*/ 1 w 403"/>
                  <a:gd name="T53" fmla="*/ 1 h 280"/>
                  <a:gd name="T54" fmla="*/ 1 w 403"/>
                  <a:gd name="T55" fmla="*/ 1 h 280"/>
                  <a:gd name="T56" fmla="*/ 1 w 403"/>
                  <a:gd name="T57" fmla="*/ 1 h 280"/>
                  <a:gd name="T58" fmla="*/ 1 w 403"/>
                  <a:gd name="T59" fmla="*/ 1 h 280"/>
                  <a:gd name="T60" fmla="*/ 1 w 403"/>
                  <a:gd name="T61" fmla="*/ 1 h 280"/>
                  <a:gd name="T62" fmla="*/ 1 w 403"/>
                  <a:gd name="T63" fmla="*/ 1 h 280"/>
                  <a:gd name="T64" fmla="*/ 1 w 403"/>
                  <a:gd name="T65" fmla="*/ 1 h 280"/>
                  <a:gd name="T66" fmla="*/ 1 w 403"/>
                  <a:gd name="T67" fmla="*/ 1 h 280"/>
                  <a:gd name="T68" fmla="*/ 1 w 403"/>
                  <a:gd name="T69" fmla="*/ 1 h 280"/>
                  <a:gd name="T70" fmla="*/ 1 w 403"/>
                  <a:gd name="T71" fmla="*/ 1 h 280"/>
                  <a:gd name="T72" fmla="*/ 1 w 403"/>
                  <a:gd name="T73" fmla="*/ 1 h 280"/>
                  <a:gd name="T74" fmla="*/ 1 w 403"/>
                  <a:gd name="T75" fmla="*/ 1 h 280"/>
                  <a:gd name="T76" fmla="*/ 1 w 403"/>
                  <a:gd name="T77" fmla="*/ 1 h 280"/>
                  <a:gd name="T78" fmla="*/ 1 w 403"/>
                  <a:gd name="T79" fmla="*/ 1 h 28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3" h="280">
                    <a:moveTo>
                      <a:pt x="339" y="270"/>
                    </a:moveTo>
                    <a:lnTo>
                      <a:pt x="322" y="270"/>
                    </a:lnTo>
                    <a:lnTo>
                      <a:pt x="305" y="271"/>
                    </a:lnTo>
                    <a:lnTo>
                      <a:pt x="289" y="271"/>
                    </a:lnTo>
                    <a:lnTo>
                      <a:pt x="273" y="272"/>
                    </a:lnTo>
                    <a:lnTo>
                      <a:pt x="257" y="272"/>
                    </a:lnTo>
                    <a:lnTo>
                      <a:pt x="241" y="273"/>
                    </a:lnTo>
                    <a:lnTo>
                      <a:pt x="225" y="273"/>
                    </a:lnTo>
                    <a:lnTo>
                      <a:pt x="210" y="274"/>
                    </a:lnTo>
                    <a:lnTo>
                      <a:pt x="194" y="274"/>
                    </a:lnTo>
                    <a:lnTo>
                      <a:pt x="179" y="275"/>
                    </a:lnTo>
                    <a:lnTo>
                      <a:pt x="164" y="277"/>
                    </a:lnTo>
                    <a:lnTo>
                      <a:pt x="149" y="277"/>
                    </a:lnTo>
                    <a:lnTo>
                      <a:pt x="134" y="278"/>
                    </a:lnTo>
                    <a:lnTo>
                      <a:pt x="119" y="279"/>
                    </a:lnTo>
                    <a:lnTo>
                      <a:pt x="104" y="279"/>
                    </a:lnTo>
                    <a:lnTo>
                      <a:pt x="90" y="280"/>
                    </a:lnTo>
                    <a:lnTo>
                      <a:pt x="86" y="257"/>
                    </a:lnTo>
                    <a:lnTo>
                      <a:pt x="81" y="233"/>
                    </a:lnTo>
                    <a:lnTo>
                      <a:pt x="73" y="209"/>
                    </a:lnTo>
                    <a:lnTo>
                      <a:pt x="62" y="184"/>
                    </a:lnTo>
                    <a:lnTo>
                      <a:pt x="50" y="162"/>
                    </a:lnTo>
                    <a:lnTo>
                      <a:pt x="35" y="142"/>
                    </a:lnTo>
                    <a:lnTo>
                      <a:pt x="18" y="124"/>
                    </a:lnTo>
                    <a:lnTo>
                      <a:pt x="0" y="112"/>
                    </a:lnTo>
                    <a:lnTo>
                      <a:pt x="22" y="117"/>
                    </a:lnTo>
                    <a:lnTo>
                      <a:pt x="40" y="127"/>
                    </a:lnTo>
                    <a:lnTo>
                      <a:pt x="58" y="138"/>
                    </a:lnTo>
                    <a:lnTo>
                      <a:pt x="74" y="154"/>
                    </a:lnTo>
                    <a:lnTo>
                      <a:pt x="89" y="173"/>
                    </a:lnTo>
                    <a:lnTo>
                      <a:pt x="104" y="196"/>
                    </a:lnTo>
                    <a:lnTo>
                      <a:pt x="117" y="222"/>
                    </a:lnTo>
                    <a:lnTo>
                      <a:pt x="132" y="254"/>
                    </a:lnTo>
                    <a:lnTo>
                      <a:pt x="139" y="222"/>
                    </a:lnTo>
                    <a:lnTo>
                      <a:pt x="143" y="188"/>
                    </a:lnTo>
                    <a:lnTo>
                      <a:pt x="142" y="152"/>
                    </a:lnTo>
                    <a:lnTo>
                      <a:pt x="139" y="115"/>
                    </a:lnTo>
                    <a:lnTo>
                      <a:pt x="134" y="81"/>
                    </a:lnTo>
                    <a:lnTo>
                      <a:pt x="126" y="49"/>
                    </a:lnTo>
                    <a:lnTo>
                      <a:pt x="115" y="23"/>
                    </a:lnTo>
                    <a:lnTo>
                      <a:pt x="103" y="4"/>
                    </a:lnTo>
                    <a:lnTo>
                      <a:pt x="121" y="17"/>
                    </a:lnTo>
                    <a:lnTo>
                      <a:pt x="139" y="33"/>
                    </a:lnTo>
                    <a:lnTo>
                      <a:pt x="157" y="53"/>
                    </a:lnTo>
                    <a:lnTo>
                      <a:pt x="173" y="77"/>
                    </a:lnTo>
                    <a:lnTo>
                      <a:pt x="188" y="106"/>
                    </a:lnTo>
                    <a:lnTo>
                      <a:pt x="200" y="141"/>
                    </a:lnTo>
                    <a:lnTo>
                      <a:pt x="211" y="182"/>
                    </a:lnTo>
                    <a:lnTo>
                      <a:pt x="218" y="230"/>
                    </a:lnTo>
                    <a:lnTo>
                      <a:pt x="228" y="207"/>
                    </a:lnTo>
                    <a:lnTo>
                      <a:pt x="236" y="182"/>
                    </a:lnTo>
                    <a:lnTo>
                      <a:pt x="242" y="153"/>
                    </a:lnTo>
                    <a:lnTo>
                      <a:pt x="245" y="123"/>
                    </a:lnTo>
                    <a:lnTo>
                      <a:pt x="245" y="92"/>
                    </a:lnTo>
                    <a:lnTo>
                      <a:pt x="242" y="61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1" y="30"/>
                    </a:lnTo>
                    <a:lnTo>
                      <a:pt x="255" y="56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7" y="128"/>
                    </a:lnTo>
                    <a:lnTo>
                      <a:pt x="294" y="151"/>
                    </a:lnTo>
                    <a:lnTo>
                      <a:pt x="297" y="173"/>
                    </a:lnTo>
                    <a:lnTo>
                      <a:pt x="298" y="195"/>
                    </a:lnTo>
                    <a:lnTo>
                      <a:pt x="312" y="173"/>
                    </a:lnTo>
                    <a:lnTo>
                      <a:pt x="326" y="149"/>
                    </a:lnTo>
                    <a:lnTo>
                      <a:pt x="340" y="121"/>
                    </a:lnTo>
                    <a:lnTo>
                      <a:pt x="354" y="93"/>
                    </a:lnTo>
                    <a:lnTo>
                      <a:pt x="366" y="67"/>
                    </a:lnTo>
                    <a:lnTo>
                      <a:pt x="375" y="41"/>
                    </a:lnTo>
                    <a:lnTo>
                      <a:pt x="382" y="19"/>
                    </a:lnTo>
                    <a:lnTo>
                      <a:pt x="385" y="2"/>
                    </a:lnTo>
                    <a:lnTo>
                      <a:pt x="392" y="26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3" y="112"/>
                    </a:lnTo>
                    <a:lnTo>
                      <a:pt x="398" y="145"/>
                    </a:lnTo>
                    <a:lnTo>
                      <a:pt x="387" y="183"/>
                    </a:lnTo>
                    <a:lnTo>
                      <a:pt x="367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35" name="Freeform 138"/>
              <p:cNvSpPr/>
              <p:nvPr/>
            </p:nvSpPr>
            <p:spPr bwMode="auto">
              <a:xfrm>
                <a:off x="4368" y="4177"/>
                <a:ext cx="123" cy="143"/>
              </a:xfrm>
              <a:custGeom>
                <a:avLst/>
                <a:gdLst>
                  <a:gd name="T0" fmla="*/ 1 w 246"/>
                  <a:gd name="T1" fmla="*/ 1 h 285"/>
                  <a:gd name="T2" fmla="*/ 1 w 246"/>
                  <a:gd name="T3" fmla="*/ 1 h 285"/>
                  <a:gd name="T4" fmla="*/ 1 w 246"/>
                  <a:gd name="T5" fmla="*/ 1 h 285"/>
                  <a:gd name="T6" fmla="*/ 1 w 246"/>
                  <a:gd name="T7" fmla="*/ 1 h 285"/>
                  <a:gd name="T8" fmla="*/ 1 w 246"/>
                  <a:gd name="T9" fmla="*/ 1 h 285"/>
                  <a:gd name="T10" fmla="*/ 1 w 246"/>
                  <a:gd name="T11" fmla="*/ 1 h 285"/>
                  <a:gd name="T12" fmla="*/ 1 w 246"/>
                  <a:gd name="T13" fmla="*/ 1 h 285"/>
                  <a:gd name="T14" fmla="*/ 1 w 246"/>
                  <a:gd name="T15" fmla="*/ 1 h 285"/>
                  <a:gd name="T16" fmla="*/ 0 w 246"/>
                  <a:gd name="T17" fmla="*/ 1 h 285"/>
                  <a:gd name="T18" fmla="*/ 1 w 246"/>
                  <a:gd name="T19" fmla="*/ 1 h 285"/>
                  <a:gd name="T20" fmla="*/ 1 w 246"/>
                  <a:gd name="T21" fmla="*/ 1 h 285"/>
                  <a:gd name="T22" fmla="*/ 1 w 246"/>
                  <a:gd name="T23" fmla="*/ 1 h 285"/>
                  <a:gd name="T24" fmla="*/ 1 w 246"/>
                  <a:gd name="T25" fmla="*/ 1 h 285"/>
                  <a:gd name="T26" fmla="*/ 1 w 246"/>
                  <a:gd name="T27" fmla="*/ 1 h 285"/>
                  <a:gd name="T28" fmla="*/ 1 w 246"/>
                  <a:gd name="T29" fmla="*/ 1 h 285"/>
                  <a:gd name="T30" fmla="*/ 1 w 246"/>
                  <a:gd name="T31" fmla="*/ 1 h 285"/>
                  <a:gd name="T32" fmla="*/ 1 w 246"/>
                  <a:gd name="T33" fmla="*/ 1 h 285"/>
                  <a:gd name="T34" fmla="*/ 1 w 246"/>
                  <a:gd name="T35" fmla="*/ 1 h 285"/>
                  <a:gd name="T36" fmla="*/ 1 w 246"/>
                  <a:gd name="T37" fmla="*/ 1 h 285"/>
                  <a:gd name="T38" fmla="*/ 1 w 246"/>
                  <a:gd name="T39" fmla="*/ 1 h 285"/>
                  <a:gd name="T40" fmla="*/ 1 w 246"/>
                  <a:gd name="T41" fmla="*/ 1 h 285"/>
                  <a:gd name="T42" fmla="*/ 1 w 246"/>
                  <a:gd name="T43" fmla="*/ 1 h 285"/>
                  <a:gd name="T44" fmla="*/ 1 w 246"/>
                  <a:gd name="T45" fmla="*/ 1 h 285"/>
                  <a:gd name="T46" fmla="*/ 1 w 246"/>
                  <a:gd name="T47" fmla="*/ 1 h 285"/>
                  <a:gd name="T48" fmla="*/ 1 w 246"/>
                  <a:gd name="T49" fmla="*/ 0 h 285"/>
                  <a:gd name="T50" fmla="*/ 1 w 246"/>
                  <a:gd name="T51" fmla="*/ 1 h 285"/>
                  <a:gd name="T52" fmla="*/ 1 w 246"/>
                  <a:gd name="T53" fmla="*/ 1 h 285"/>
                  <a:gd name="T54" fmla="*/ 1 w 246"/>
                  <a:gd name="T55" fmla="*/ 1 h 285"/>
                  <a:gd name="T56" fmla="*/ 1 w 246"/>
                  <a:gd name="T57" fmla="*/ 1 h 285"/>
                  <a:gd name="T58" fmla="*/ 1 w 246"/>
                  <a:gd name="T59" fmla="*/ 1 h 285"/>
                  <a:gd name="T60" fmla="*/ 1 w 246"/>
                  <a:gd name="T61" fmla="*/ 1 h 285"/>
                  <a:gd name="T62" fmla="*/ 1 w 246"/>
                  <a:gd name="T63" fmla="*/ 1 h 285"/>
                  <a:gd name="T64" fmla="*/ 1 w 246"/>
                  <a:gd name="T65" fmla="*/ 1 h 2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46" h="285">
                    <a:moveTo>
                      <a:pt x="85" y="285"/>
                    </a:moveTo>
                    <a:lnTo>
                      <a:pt x="75" y="285"/>
                    </a:lnTo>
                    <a:lnTo>
                      <a:pt x="63" y="285"/>
                    </a:lnTo>
                    <a:lnTo>
                      <a:pt x="53" y="285"/>
                    </a:lnTo>
                    <a:lnTo>
                      <a:pt x="42" y="285"/>
                    </a:lnTo>
                    <a:lnTo>
                      <a:pt x="32" y="285"/>
                    </a:lnTo>
                    <a:lnTo>
                      <a:pt x="22" y="285"/>
                    </a:lnTo>
                    <a:lnTo>
                      <a:pt x="10" y="285"/>
                    </a:lnTo>
                    <a:lnTo>
                      <a:pt x="0" y="285"/>
                    </a:lnTo>
                    <a:lnTo>
                      <a:pt x="3" y="270"/>
                    </a:lnTo>
                    <a:lnTo>
                      <a:pt x="8" y="253"/>
                    </a:lnTo>
                    <a:lnTo>
                      <a:pt x="14" y="235"/>
                    </a:lnTo>
                    <a:lnTo>
                      <a:pt x="22" y="217"/>
                    </a:lnTo>
                    <a:lnTo>
                      <a:pt x="30" y="197"/>
                    </a:lnTo>
                    <a:lnTo>
                      <a:pt x="40" y="178"/>
                    </a:lnTo>
                    <a:lnTo>
                      <a:pt x="52" y="157"/>
                    </a:lnTo>
                    <a:lnTo>
                      <a:pt x="64" y="137"/>
                    </a:lnTo>
                    <a:lnTo>
                      <a:pt x="80" y="118"/>
                    </a:lnTo>
                    <a:lnTo>
                      <a:pt x="96" y="98"/>
                    </a:lnTo>
                    <a:lnTo>
                      <a:pt x="116" y="79"/>
                    </a:lnTo>
                    <a:lnTo>
                      <a:pt x="137" y="60"/>
                    </a:lnTo>
                    <a:lnTo>
                      <a:pt x="161" y="43"/>
                    </a:lnTo>
                    <a:lnTo>
                      <a:pt x="186" y="28"/>
                    </a:lnTo>
                    <a:lnTo>
                      <a:pt x="215" y="13"/>
                    </a:lnTo>
                    <a:lnTo>
                      <a:pt x="246" y="0"/>
                    </a:lnTo>
                    <a:lnTo>
                      <a:pt x="215" y="30"/>
                    </a:lnTo>
                    <a:lnTo>
                      <a:pt x="186" y="60"/>
                    </a:lnTo>
                    <a:lnTo>
                      <a:pt x="160" y="91"/>
                    </a:lnTo>
                    <a:lnTo>
                      <a:pt x="136" y="124"/>
                    </a:lnTo>
                    <a:lnTo>
                      <a:pt x="116" y="158"/>
                    </a:lnTo>
                    <a:lnTo>
                      <a:pt x="100" y="196"/>
                    </a:lnTo>
                    <a:lnTo>
                      <a:pt x="90" y="238"/>
                    </a:lnTo>
                    <a:lnTo>
                      <a:pt x="85" y="285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36" name="Freeform 139"/>
              <p:cNvSpPr/>
              <p:nvPr/>
            </p:nvSpPr>
            <p:spPr bwMode="auto">
              <a:xfrm>
                <a:off x="4389" y="4134"/>
                <a:ext cx="493" cy="199"/>
              </a:xfrm>
              <a:custGeom>
                <a:avLst/>
                <a:gdLst>
                  <a:gd name="T0" fmla="*/ 1 w 986"/>
                  <a:gd name="T1" fmla="*/ 1 h 398"/>
                  <a:gd name="T2" fmla="*/ 1 w 986"/>
                  <a:gd name="T3" fmla="*/ 1 h 398"/>
                  <a:gd name="T4" fmla="*/ 1 w 986"/>
                  <a:gd name="T5" fmla="*/ 1 h 398"/>
                  <a:gd name="T6" fmla="*/ 1 w 986"/>
                  <a:gd name="T7" fmla="*/ 1 h 398"/>
                  <a:gd name="T8" fmla="*/ 1 w 986"/>
                  <a:gd name="T9" fmla="*/ 1 h 398"/>
                  <a:gd name="T10" fmla="*/ 1 w 986"/>
                  <a:gd name="T11" fmla="*/ 1 h 398"/>
                  <a:gd name="T12" fmla="*/ 1 w 986"/>
                  <a:gd name="T13" fmla="*/ 1 h 398"/>
                  <a:gd name="T14" fmla="*/ 1 w 986"/>
                  <a:gd name="T15" fmla="*/ 1 h 398"/>
                  <a:gd name="T16" fmla="*/ 1 w 986"/>
                  <a:gd name="T17" fmla="*/ 1 h 398"/>
                  <a:gd name="T18" fmla="*/ 1 w 986"/>
                  <a:gd name="T19" fmla="*/ 1 h 398"/>
                  <a:gd name="T20" fmla="*/ 1 w 986"/>
                  <a:gd name="T21" fmla="*/ 1 h 398"/>
                  <a:gd name="T22" fmla="*/ 1 w 986"/>
                  <a:gd name="T23" fmla="*/ 1 h 398"/>
                  <a:gd name="T24" fmla="*/ 1 w 986"/>
                  <a:gd name="T25" fmla="*/ 1 h 398"/>
                  <a:gd name="T26" fmla="*/ 1 w 986"/>
                  <a:gd name="T27" fmla="*/ 1 h 398"/>
                  <a:gd name="T28" fmla="*/ 1 w 986"/>
                  <a:gd name="T29" fmla="*/ 1 h 398"/>
                  <a:gd name="T30" fmla="*/ 1 w 986"/>
                  <a:gd name="T31" fmla="*/ 1 h 398"/>
                  <a:gd name="T32" fmla="*/ 1 w 986"/>
                  <a:gd name="T33" fmla="*/ 1 h 398"/>
                  <a:gd name="T34" fmla="*/ 1 w 986"/>
                  <a:gd name="T35" fmla="*/ 1 h 398"/>
                  <a:gd name="T36" fmla="*/ 1 w 986"/>
                  <a:gd name="T37" fmla="*/ 1 h 398"/>
                  <a:gd name="T38" fmla="*/ 1 w 986"/>
                  <a:gd name="T39" fmla="*/ 1 h 398"/>
                  <a:gd name="T40" fmla="*/ 1 w 986"/>
                  <a:gd name="T41" fmla="*/ 1 h 398"/>
                  <a:gd name="T42" fmla="*/ 1 w 986"/>
                  <a:gd name="T43" fmla="*/ 1 h 398"/>
                  <a:gd name="T44" fmla="*/ 1 w 986"/>
                  <a:gd name="T45" fmla="*/ 1 h 398"/>
                  <a:gd name="T46" fmla="*/ 1 w 986"/>
                  <a:gd name="T47" fmla="*/ 1 h 398"/>
                  <a:gd name="T48" fmla="*/ 1 w 986"/>
                  <a:gd name="T49" fmla="*/ 1 h 398"/>
                  <a:gd name="T50" fmla="*/ 1 w 986"/>
                  <a:gd name="T51" fmla="*/ 1 h 398"/>
                  <a:gd name="T52" fmla="*/ 1 w 986"/>
                  <a:gd name="T53" fmla="*/ 1 h 398"/>
                  <a:gd name="T54" fmla="*/ 1 w 986"/>
                  <a:gd name="T55" fmla="*/ 1 h 398"/>
                  <a:gd name="T56" fmla="*/ 1 w 986"/>
                  <a:gd name="T57" fmla="*/ 1 h 398"/>
                  <a:gd name="T58" fmla="*/ 1 w 986"/>
                  <a:gd name="T59" fmla="*/ 1 h 398"/>
                  <a:gd name="T60" fmla="*/ 1 w 986"/>
                  <a:gd name="T61" fmla="*/ 1 h 398"/>
                  <a:gd name="T62" fmla="*/ 1 w 986"/>
                  <a:gd name="T63" fmla="*/ 1 h 398"/>
                  <a:gd name="T64" fmla="*/ 1 w 986"/>
                  <a:gd name="T65" fmla="*/ 1 h 398"/>
                  <a:gd name="T66" fmla="*/ 1 w 986"/>
                  <a:gd name="T67" fmla="*/ 1 h 398"/>
                  <a:gd name="T68" fmla="*/ 1 w 986"/>
                  <a:gd name="T69" fmla="*/ 1 h 398"/>
                  <a:gd name="T70" fmla="*/ 1 w 986"/>
                  <a:gd name="T71" fmla="*/ 1 h 398"/>
                  <a:gd name="T72" fmla="*/ 1 w 986"/>
                  <a:gd name="T73" fmla="*/ 1 h 398"/>
                  <a:gd name="T74" fmla="*/ 1 w 986"/>
                  <a:gd name="T75" fmla="*/ 1 h 398"/>
                  <a:gd name="T76" fmla="*/ 1 w 986"/>
                  <a:gd name="T77" fmla="*/ 1 h 398"/>
                  <a:gd name="T78" fmla="*/ 1 w 986"/>
                  <a:gd name="T79" fmla="*/ 1 h 398"/>
                  <a:gd name="T80" fmla="*/ 1 w 986"/>
                  <a:gd name="T81" fmla="*/ 1 h 398"/>
                  <a:gd name="T82" fmla="*/ 1 w 986"/>
                  <a:gd name="T83" fmla="*/ 1 h 398"/>
                  <a:gd name="T84" fmla="*/ 1 w 986"/>
                  <a:gd name="T85" fmla="*/ 1 h 398"/>
                  <a:gd name="T86" fmla="*/ 1 w 986"/>
                  <a:gd name="T87" fmla="*/ 1 h 398"/>
                  <a:gd name="T88" fmla="*/ 1 w 986"/>
                  <a:gd name="T89" fmla="*/ 1 h 398"/>
                  <a:gd name="T90" fmla="*/ 1 w 986"/>
                  <a:gd name="T91" fmla="*/ 1 h 398"/>
                  <a:gd name="T92" fmla="*/ 1 w 986"/>
                  <a:gd name="T93" fmla="*/ 1 h 398"/>
                  <a:gd name="T94" fmla="*/ 1 w 986"/>
                  <a:gd name="T95" fmla="*/ 1 h 398"/>
                  <a:gd name="T96" fmla="*/ 1 w 986"/>
                  <a:gd name="T97" fmla="*/ 1 h 398"/>
                  <a:gd name="T98" fmla="*/ 1 w 986"/>
                  <a:gd name="T99" fmla="*/ 1 h 398"/>
                  <a:gd name="T100" fmla="*/ 1 w 986"/>
                  <a:gd name="T101" fmla="*/ 1 h 398"/>
                  <a:gd name="T102" fmla="*/ 1 w 986"/>
                  <a:gd name="T103" fmla="*/ 1 h 398"/>
                  <a:gd name="T104" fmla="*/ 1 w 986"/>
                  <a:gd name="T105" fmla="*/ 1 h 398"/>
                  <a:gd name="T106" fmla="*/ 1 w 986"/>
                  <a:gd name="T107" fmla="*/ 1 h 398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986" h="398">
                    <a:moveTo>
                      <a:pt x="901" y="398"/>
                    </a:moveTo>
                    <a:lnTo>
                      <a:pt x="867" y="398"/>
                    </a:lnTo>
                    <a:lnTo>
                      <a:pt x="829" y="398"/>
                    </a:lnTo>
                    <a:lnTo>
                      <a:pt x="789" y="398"/>
                    </a:lnTo>
                    <a:lnTo>
                      <a:pt x="747" y="396"/>
                    </a:lnTo>
                    <a:lnTo>
                      <a:pt x="702" y="396"/>
                    </a:lnTo>
                    <a:lnTo>
                      <a:pt x="656" y="394"/>
                    </a:lnTo>
                    <a:lnTo>
                      <a:pt x="608" y="393"/>
                    </a:lnTo>
                    <a:lnTo>
                      <a:pt x="561" y="392"/>
                    </a:lnTo>
                    <a:lnTo>
                      <a:pt x="513" y="389"/>
                    </a:lnTo>
                    <a:lnTo>
                      <a:pt x="467" y="388"/>
                    </a:lnTo>
                    <a:lnTo>
                      <a:pt x="421" y="386"/>
                    </a:lnTo>
                    <a:lnTo>
                      <a:pt x="376" y="384"/>
                    </a:lnTo>
                    <a:lnTo>
                      <a:pt x="334" y="383"/>
                    </a:lnTo>
                    <a:lnTo>
                      <a:pt x="294" y="380"/>
                    </a:lnTo>
                    <a:lnTo>
                      <a:pt x="258" y="378"/>
                    </a:lnTo>
                    <a:lnTo>
                      <a:pt x="225" y="377"/>
                    </a:lnTo>
                    <a:lnTo>
                      <a:pt x="210" y="376"/>
                    </a:lnTo>
                    <a:lnTo>
                      <a:pt x="194" y="376"/>
                    </a:lnTo>
                    <a:lnTo>
                      <a:pt x="179" y="374"/>
                    </a:lnTo>
                    <a:lnTo>
                      <a:pt x="163" y="373"/>
                    </a:lnTo>
                    <a:lnTo>
                      <a:pt x="148" y="373"/>
                    </a:lnTo>
                    <a:lnTo>
                      <a:pt x="132" y="372"/>
                    </a:lnTo>
                    <a:lnTo>
                      <a:pt x="117" y="372"/>
                    </a:lnTo>
                    <a:lnTo>
                      <a:pt x="102" y="372"/>
                    </a:lnTo>
                    <a:lnTo>
                      <a:pt x="81" y="334"/>
                    </a:lnTo>
                    <a:lnTo>
                      <a:pt x="64" y="289"/>
                    </a:lnTo>
                    <a:lnTo>
                      <a:pt x="48" y="241"/>
                    </a:lnTo>
                    <a:lnTo>
                      <a:pt x="35" y="190"/>
                    </a:lnTo>
                    <a:lnTo>
                      <a:pt x="23" y="142"/>
                    </a:lnTo>
                    <a:lnTo>
                      <a:pt x="14" y="97"/>
                    </a:lnTo>
                    <a:lnTo>
                      <a:pt x="6" y="57"/>
                    </a:lnTo>
                    <a:lnTo>
                      <a:pt x="0" y="27"/>
                    </a:lnTo>
                    <a:lnTo>
                      <a:pt x="12" y="62"/>
                    </a:lnTo>
                    <a:lnTo>
                      <a:pt x="26" y="100"/>
                    </a:lnTo>
                    <a:lnTo>
                      <a:pt x="42" y="140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5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0" y="283"/>
                    </a:lnTo>
                    <a:lnTo>
                      <a:pt x="139" y="257"/>
                    </a:lnTo>
                    <a:lnTo>
                      <a:pt x="147" y="234"/>
                    </a:lnTo>
                    <a:lnTo>
                      <a:pt x="157" y="211"/>
                    </a:lnTo>
                    <a:lnTo>
                      <a:pt x="170" y="190"/>
                    </a:lnTo>
                    <a:lnTo>
                      <a:pt x="185" y="170"/>
                    </a:lnTo>
                    <a:lnTo>
                      <a:pt x="204" y="152"/>
                    </a:lnTo>
                    <a:lnTo>
                      <a:pt x="227" y="135"/>
                    </a:lnTo>
                    <a:lnTo>
                      <a:pt x="215" y="157"/>
                    </a:lnTo>
                    <a:lnTo>
                      <a:pt x="202" y="184"/>
                    </a:lnTo>
                    <a:lnTo>
                      <a:pt x="191" y="214"/>
                    </a:lnTo>
                    <a:lnTo>
                      <a:pt x="185" y="248"/>
                    </a:lnTo>
                    <a:lnTo>
                      <a:pt x="182" y="281"/>
                    </a:lnTo>
                    <a:lnTo>
                      <a:pt x="188" y="313"/>
                    </a:lnTo>
                    <a:lnTo>
                      <a:pt x="201" y="343"/>
                    </a:lnTo>
                    <a:lnTo>
                      <a:pt x="225" y="370"/>
                    </a:lnTo>
                    <a:lnTo>
                      <a:pt x="250" y="343"/>
                    </a:lnTo>
                    <a:lnTo>
                      <a:pt x="271" y="305"/>
                    </a:lnTo>
                    <a:lnTo>
                      <a:pt x="285" y="260"/>
                    </a:lnTo>
                    <a:lnTo>
                      <a:pt x="292" y="211"/>
                    </a:lnTo>
                    <a:lnTo>
                      <a:pt x="291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8" y="8"/>
                    </a:lnTo>
                    <a:lnTo>
                      <a:pt x="262" y="34"/>
                    </a:lnTo>
                    <a:lnTo>
                      <a:pt x="282" y="63"/>
                    </a:lnTo>
                    <a:lnTo>
                      <a:pt x="300" y="95"/>
                    </a:lnTo>
                    <a:lnTo>
                      <a:pt x="315" y="130"/>
                    </a:lnTo>
                    <a:lnTo>
                      <a:pt x="325" y="168"/>
                    </a:lnTo>
                    <a:lnTo>
                      <a:pt x="333" y="211"/>
                    </a:lnTo>
                    <a:lnTo>
                      <a:pt x="339" y="258"/>
                    </a:lnTo>
                    <a:lnTo>
                      <a:pt x="340" y="309"/>
                    </a:lnTo>
                    <a:lnTo>
                      <a:pt x="354" y="288"/>
                    </a:lnTo>
                    <a:lnTo>
                      <a:pt x="370" y="266"/>
                    </a:lnTo>
                    <a:lnTo>
                      <a:pt x="388" y="244"/>
                    </a:lnTo>
                    <a:lnTo>
                      <a:pt x="409" y="222"/>
                    </a:lnTo>
                    <a:lnTo>
                      <a:pt x="430" y="203"/>
                    </a:lnTo>
                    <a:lnTo>
                      <a:pt x="451" y="184"/>
                    </a:lnTo>
                    <a:lnTo>
                      <a:pt x="471" y="170"/>
                    </a:lnTo>
                    <a:lnTo>
                      <a:pt x="492" y="160"/>
                    </a:lnTo>
                    <a:lnTo>
                      <a:pt x="483" y="180"/>
                    </a:lnTo>
                    <a:lnTo>
                      <a:pt x="469" y="203"/>
                    </a:lnTo>
                    <a:lnTo>
                      <a:pt x="452" y="227"/>
                    </a:lnTo>
                    <a:lnTo>
                      <a:pt x="433" y="251"/>
                    </a:lnTo>
                    <a:lnTo>
                      <a:pt x="415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0" y="334"/>
                    </a:lnTo>
                    <a:lnTo>
                      <a:pt x="388" y="339"/>
                    </a:lnTo>
                    <a:lnTo>
                      <a:pt x="396" y="343"/>
                    </a:lnTo>
                    <a:lnTo>
                      <a:pt x="407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4" y="360"/>
                    </a:lnTo>
                    <a:lnTo>
                      <a:pt x="458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2"/>
                    </a:lnTo>
                    <a:lnTo>
                      <a:pt x="375" y="65"/>
                    </a:lnTo>
                    <a:lnTo>
                      <a:pt x="346" y="36"/>
                    </a:lnTo>
                    <a:lnTo>
                      <a:pt x="375" y="57"/>
                    </a:lnTo>
                    <a:lnTo>
                      <a:pt x="400" y="79"/>
                    </a:lnTo>
                    <a:lnTo>
                      <a:pt x="423" y="102"/>
                    </a:lnTo>
                    <a:lnTo>
                      <a:pt x="444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4" y="10"/>
                    </a:lnTo>
                    <a:lnTo>
                      <a:pt x="490" y="39"/>
                    </a:lnTo>
                    <a:lnTo>
                      <a:pt x="506" y="70"/>
                    </a:lnTo>
                    <a:lnTo>
                      <a:pt x="520" y="106"/>
                    </a:lnTo>
                    <a:lnTo>
                      <a:pt x="531" y="145"/>
                    </a:lnTo>
                    <a:lnTo>
                      <a:pt x="539" y="188"/>
                    </a:lnTo>
                    <a:lnTo>
                      <a:pt x="542" y="236"/>
                    </a:lnTo>
                    <a:lnTo>
                      <a:pt x="538" y="290"/>
                    </a:lnTo>
                    <a:lnTo>
                      <a:pt x="527" y="349"/>
                    </a:lnTo>
                    <a:lnTo>
                      <a:pt x="553" y="321"/>
                    </a:lnTo>
                    <a:lnTo>
                      <a:pt x="576" y="288"/>
                    </a:lnTo>
                    <a:lnTo>
                      <a:pt x="595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3" y="125"/>
                    </a:lnTo>
                    <a:lnTo>
                      <a:pt x="584" y="83"/>
                    </a:lnTo>
                    <a:lnTo>
                      <a:pt x="552" y="42"/>
                    </a:lnTo>
                    <a:lnTo>
                      <a:pt x="567" y="50"/>
                    </a:lnTo>
                    <a:lnTo>
                      <a:pt x="582" y="59"/>
                    </a:lnTo>
                    <a:lnTo>
                      <a:pt x="597" y="69"/>
                    </a:lnTo>
                    <a:lnTo>
                      <a:pt x="611" y="80"/>
                    </a:lnTo>
                    <a:lnTo>
                      <a:pt x="622" y="95"/>
                    </a:lnTo>
                    <a:lnTo>
                      <a:pt x="633" y="113"/>
                    </a:lnTo>
                    <a:lnTo>
                      <a:pt x="642" y="134"/>
                    </a:lnTo>
                    <a:lnTo>
                      <a:pt x="648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9" y="32"/>
                    </a:lnTo>
                    <a:lnTo>
                      <a:pt x="645" y="0"/>
                    </a:lnTo>
                    <a:lnTo>
                      <a:pt x="656" y="38"/>
                    </a:lnTo>
                    <a:lnTo>
                      <a:pt x="661" y="82"/>
                    </a:lnTo>
                    <a:lnTo>
                      <a:pt x="663" y="129"/>
                    </a:lnTo>
                    <a:lnTo>
                      <a:pt x="660" y="178"/>
                    </a:lnTo>
                    <a:lnTo>
                      <a:pt x="652" y="228"/>
                    </a:lnTo>
                    <a:lnTo>
                      <a:pt x="642" y="276"/>
                    </a:lnTo>
                    <a:lnTo>
                      <a:pt x="627" y="320"/>
                    </a:lnTo>
                    <a:lnTo>
                      <a:pt x="610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80" y="255"/>
                    </a:lnTo>
                    <a:lnTo>
                      <a:pt x="697" y="212"/>
                    </a:lnTo>
                    <a:lnTo>
                      <a:pt x="711" y="167"/>
                    </a:lnTo>
                    <a:lnTo>
                      <a:pt x="722" y="122"/>
                    </a:lnTo>
                    <a:lnTo>
                      <a:pt x="729" y="77"/>
                    </a:lnTo>
                    <a:lnTo>
                      <a:pt x="733" y="33"/>
                    </a:lnTo>
                    <a:lnTo>
                      <a:pt x="741" y="87"/>
                    </a:lnTo>
                    <a:lnTo>
                      <a:pt x="745" y="147"/>
                    </a:lnTo>
                    <a:lnTo>
                      <a:pt x="743" y="210"/>
                    </a:lnTo>
                    <a:lnTo>
                      <a:pt x="730" y="268"/>
                    </a:lnTo>
                    <a:lnTo>
                      <a:pt x="743" y="252"/>
                    </a:lnTo>
                    <a:lnTo>
                      <a:pt x="757" y="232"/>
                    </a:lnTo>
                    <a:lnTo>
                      <a:pt x="771" y="206"/>
                    </a:lnTo>
                    <a:lnTo>
                      <a:pt x="785" y="180"/>
                    </a:lnTo>
                    <a:lnTo>
                      <a:pt x="797" y="153"/>
                    </a:lnTo>
                    <a:lnTo>
                      <a:pt x="809" y="129"/>
                    </a:lnTo>
                    <a:lnTo>
                      <a:pt x="817" y="108"/>
                    </a:lnTo>
                    <a:lnTo>
                      <a:pt x="821" y="93"/>
                    </a:lnTo>
                    <a:lnTo>
                      <a:pt x="819" y="117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5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7" y="295"/>
                    </a:lnTo>
                    <a:lnTo>
                      <a:pt x="726" y="324"/>
                    </a:lnTo>
                    <a:lnTo>
                      <a:pt x="752" y="306"/>
                    </a:lnTo>
                    <a:lnTo>
                      <a:pt x="778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70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1" y="166"/>
                    </a:lnTo>
                    <a:lnTo>
                      <a:pt x="882" y="193"/>
                    </a:lnTo>
                    <a:lnTo>
                      <a:pt x="873" y="220"/>
                    </a:lnTo>
                    <a:lnTo>
                      <a:pt x="862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49" y="297"/>
                    </a:lnTo>
                    <a:lnTo>
                      <a:pt x="877" y="271"/>
                    </a:lnTo>
                    <a:lnTo>
                      <a:pt x="902" y="237"/>
                    </a:lnTo>
                    <a:lnTo>
                      <a:pt x="925" y="200"/>
                    </a:lnTo>
                    <a:lnTo>
                      <a:pt x="945" y="161"/>
                    </a:lnTo>
                    <a:lnTo>
                      <a:pt x="962" y="122"/>
                    </a:lnTo>
                    <a:lnTo>
                      <a:pt x="976" y="83"/>
                    </a:lnTo>
                    <a:lnTo>
                      <a:pt x="986" y="46"/>
                    </a:lnTo>
                    <a:lnTo>
                      <a:pt x="980" y="86"/>
                    </a:lnTo>
                    <a:lnTo>
                      <a:pt x="979" y="128"/>
                    </a:lnTo>
                    <a:lnTo>
                      <a:pt x="980" y="169"/>
                    </a:lnTo>
                    <a:lnTo>
                      <a:pt x="984" y="210"/>
                    </a:lnTo>
                    <a:lnTo>
                      <a:pt x="986" y="247"/>
                    </a:lnTo>
                    <a:lnTo>
                      <a:pt x="986" y="282"/>
                    </a:lnTo>
                    <a:lnTo>
                      <a:pt x="983" y="312"/>
                    </a:lnTo>
                    <a:lnTo>
                      <a:pt x="975" y="339"/>
                    </a:lnTo>
                    <a:lnTo>
                      <a:pt x="901" y="398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0270" name="Group 140"/>
            <p:cNvGrpSpPr/>
            <p:nvPr/>
          </p:nvGrpSpPr>
          <p:grpSpPr bwMode="auto">
            <a:xfrm>
              <a:off x="4032" y="4105"/>
              <a:ext cx="1479" cy="215"/>
              <a:chOff x="3452" y="4125"/>
              <a:chExt cx="1479" cy="215"/>
            </a:xfrm>
          </p:grpSpPr>
          <p:sp>
            <p:nvSpPr>
              <p:cNvPr id="10271" name="Freeform 141"/>
              <p:cNvSpPr/>
              <p:nvPr/>
            </p:nvSpPr>
            <p:spPr bwMode="auto">
              <a:xfrm>
                <a:off x="3592" y="4158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2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9" y="1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0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272" name="Freeform 142"/>
              <p:cNvSpPr/>
              <p:nvPr/>
            </p:nvSpPr>
            <p:spPr bwMode="auto">
              <a:xfrm>
                <a:off x="3668" y="4235"/>
                <a:ext cx="16" cy="16"/>
              </a:xfrm>
              <a:custGeom>
                <a:avLst/>
                <a:gdLst>
                  <a:gd name="T0" fmla="*/ 0 w 34"/>
                  <a:gd name="T1" fmla="*/ 1 h 32"/>
                  <a:gd name="T2" fmla="*/ 0 w 34"/>
                  <a:gd name="T3" fmla="*/ 1 h 32"/>
                  <a:gd name="T4" fmla="*/ 0 w 34"/>
                  <a:gd name="T5" fmla="*/ 1 h 32"/>
                  <a:gd name="T6" fmla="*/ 0 w 34"/>
                  <a:gd name="T7" fmla="*/ 1 h 32"/>
                  <a:gd name="T8" fmla="*/ 0 w 34"/>
                  <a:gd name="T9" fmla="*/ 0 h 32"/>
                  <a:gd name="T10" fmla="*/ 0 w 34"/>
                  <a:gd name="T11" fmla="*/ 0 h 32"/>
                  <a:gd name="T12" fmla="*/ 0 w 34"/>
                  <a:gd name="T13" fmla="*/ 1 h 32"/>
                  <a:gd name="T14" fmla="*/ 0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0 w 34"/>
                  <a:gd name="T21" fmla="*/ 1 h 32"/>
                  <a:gd name="T22" fmla="*/ 0 w 34"/>
                  <a:gd name="T23" fmla="*/ 1 h 32"/>
                  <a:gd name="T24" fmla="*/ 0 w 34"/>
                  <a:gd name="T25" fmla="*/ 1 h 32"/>
                  <a:gd name="T26" fmla="*/ 0 w 34"/>
                  <a:gd name="T27" fmla="*/ 1 h 32"/>
                  <a:gd name="T28" fmla="*/ 0 w 34"/>
                  <a:gd name="T29" fmla="*/ 1 h 32"/>
                  <a:gd name="T30" fmla="*/ 0 w 34"/>
                  <a:gd name="T31" fmla="*/ 1 h 32"/>
                  <a:gd name="T32" fmla="*/ 0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3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8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273" name="Freeform 143"/>
              <p:cNvSpPr/>
              <p:nvPr/>
            </p:nvSpPr>
            <p:spPr bwMode="auto">
              <a:xfrm>
                <a:off x="3668" y="4194"/>
                <a:ext cx="16" cy="17"/>
              </a:xfrm>
              <a:custGeom>
                <a:avLst/>
                <a:gdLst>
                  <a:gd name="T0" fmla="*/ 0 w 33"/>
                  <a:gd name="T1" fmla="*/ 1 h 32"/>
                  <a:gd name="T2" fmla="*/ 0 w 33"/>
                  <a:gd name="T3" fmla="*/ 1 h 32"/>
                  <a:gd name="T4" fmla="*/ 0 w 33"/>
                  <a:gd name="T5" fmla="*/ 1 h 32"/>
                  <a:gd name="T6" fmla="*/ 0 w 33"/>
                  <a:gd name="T7" fmla="*/ 1 h 32"/>
                  <a:gd name="T8" fmla="*/ 0 w 33"/>
                  <a:gd name="T9" fmla="*/ 0 h 32"/>
                  <a:gd name="T10" fmla="*/ 0 w 33"/>
                  <a:gd name="T11" fmla="*/ 0 h 32"/>
                  <a:gd name="T12" fmla="*/ 0 w 33"/>
                  <a:gd name="T13" fmla="*/ 1 h 32"/>
                  <a:gd name="T14" fmla="*/ 0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0 w 33"/>
                  <a:gd name="T21" fmla="*/ 1 h 32"/>
                  <a:gd name="T22" fmla="*/ 0 w 33"/>
                  <a:gd name="T23" fmla="*/ 1 h 32"/>
                  <a:gd name="T24" fmla="*/ 0 w 33"/>
                  <a:gd name="T25" fmla="*/ 1 h 32"/>
                  <a:gd name="T26" fmla="*/ 0 w 33"/>
                  <a:gd name="T27" fmla="*/ 1 h 32"/>
                  <a:gd name="T28" fmla="*/ 0 w 33"/>
                  <a:gd name="T29" fmla="*/ 1 h 32"/>
                  <a:gd name="T30" fmla="*/ 0 w 33"/>
                  <a:gd name="T31" fmla="*/ 1 h 32"/>
                  <a:gd name="T32" fmla="*/ 0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19"/>
                    </a:moveTo>
                    <a:lnTo>
                      <a:pt x="33" y="13"/>
                    </a:lnTo>
                    <a:lnTo>
                      <a:pt x="30" y="7"/>
                    </a:lnTo>
                    <a:lnTo>
                      <a:pt x="26" y="2"/>
                    </a:lnTo>
                    <a:lnTo>
                      <a:pt x="20" y="0"/>
                    </a:lnTo>
                    <a:lnTo>
                      <a:pt x="13" y="0"/>
                    </a:lnTo>
                    <a:lnTo>
                      <a:pt x="7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29" y="25"/>
                    </a:lnTo>
                    <a:lnTo>
                      <a:pt x="33" y="1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274" name="Freeform 144"/>
              <p:cNvSpPr/>
              <p:nvPr/>
            </p:nvSpPr>
            <p:spPr bwMode="auto">
              <a:xfrm>
                <a:off x="3671" y="4153"/>
                <a:ext cx="16" cy="17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6" y="3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4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4" y="30"/>
                    </a:lnTo>
                    <a:lnTo>
                      <a:pt x="29" y="25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275" name="Freeform 145"/>
              <p:cNvSpPr/>
              <p:nvPr/>
            </p:nvSpPr>
            <p:spPr bwMode="auto">
              <a:xfrm>
                <a:off x="3772" y="4256"/>
                <a:ext cx="17" cy="16"/>
              </a:xfrm>
              <a:custGeom>
                <a:avLst/>
                <a:gdLst>
                  <a:gd name="T0" fmla="*/ 1 w 33"/>
                  <a:gd name="T1" fmla="*/ 1 h 32"/>
                  <a:gd name="T2" fmla="*/ 1 w 33"/>
                  <a:gd name="T3" fmla="*/ 1 h 32"/>
                  <a:gd name="T4" fmla="*/ 1 w 33"/>
                  <a:gd name="T5" fmla="*/ 1 h 32"/>
                  <a:gd name="T6" fmla="*/ 1 w 33"/>
                  <a:gd name="T7" fmla="*/ 1 h 32"/>
                  <a:gd name="T8" fmla="*/ 1 w 33"/>
                  <a:gd name="T9" fmla="*/ 0 h 32"/>
                  <a:gd name="T10" fmla="*/ 1 w 33"/>
                  <a:gd name="T11" fmla="*/ 0 h 32"/>
                  <a:gd name="T12" fmla="*/ 1 w 33"/>
                  <a:gd name="T13" fmla="*/ 1 h 32"/>
                  <a:gd name="T14" fmla="*/ 1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1 w 33"/>
                  <a:gd name="T21" fmla="*/ 1 h 32"/>
                  <a:gd name="T22" fmla="*/ 1 w 33"/>
                  <a:gd name="T23" fmla="*/ 1 h 32"/>
                  <a:gd name="T24" fmla="*/ 1 w 33"/>
                  <a:gd name="T25" fmla="*/ 1 h 32"/>
                  <a:gd name="T26" fmla="*/ 1 w 33"/>
                  <a:gd name="T27" fmla="*/ 1 h 32"/>
                  <a:gd name="T28" fmla="*/ 1 w 33"/>
                  <a:gd name="T29" fmla="*/ 1 h 32"/>
                  <a:gd name="T30" fmla="*/ 1 w 33"/>
                  <a:gd name="T31" fmla="*/ 1 h 32"/>
                  <a:gd name="T32" fmla="*/ 1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20"/>
                    </a:moveTo>
                    <a:lnTo>
                      <a:pt x="33" y="14"/>
                    </a:lnTo>
                    <a:lnTo>
                      <a:pt x="31" y="8"/>
                    </a:lnTo>
                    <a:lnTo>
                      <a:pt x="26" y="4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3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7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30" y="26"/>
                    </a:lnTo>
                    <a:lnTo>
                      <a:pt x="33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276" name="Freeform 146"/>
              <p:cNvSpPr/>
              <p:nvPr/>
            </p:nvSpPr>
            <p:spPr bwMode="auto">
              <a:xfrm>
                <a:off x="3768" y="4216"/>
                <a:ext cx="17" cy="16"/>
              </a:xfrm>
              <a:custGeom>
                <a:avLst/>
                <a:gdLst>
                  <a:gd name="T0" fmla="*/ 1 w 32"/>
                  <a:gd name="T1" fmla="*/ 0 h 33"/>
                  <a:gd name="T2" fmla="*/ 1 w 32"/>
                  <a:gd name="T3" fmla="*/ 0 h 33"/>
                  <a:gd name="T4" fmla="*/ 1 w 32"/>
                  <a:gd name="T5" fmla="*/ 0 h 33"/>
                  <a:gd name="T6" fmla="*/ 1 w 32"/>
                  <a:gd name="T7" fmla="*/ 0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0 h 33"/>
                  <a:gd name="T14" fmla="*/ 1 w 32"/>
                  <a:gd name="T15" fmla="*/ 0 h 33"/>
                  <a:gd name="T16" fmla="*/ 0 w 32"/>
                  <a:gd name="T17" fmla="*/ 0 h 33"/>
                  <a:gd name="T18" fmla="*/ 0 w 32"/>
                  <a:gd name="T19" fmla="*/ 0 h 33"/>
                  <a:gd name="T20" fmla="*/ 1 w 32"/>
                  <a:gd name="T21" fmla="*/ 0 h 33"/>
                  <a:gd name="T22" fmla="*/ 1 w 32"/>
                  <a:gd name="T23" fmla="*/ 0 h 33"/>
                  <a:gd name="T24" fmla="*/ 1 w 32"/>
                  <a:gd name="T25" fmla="*/ 0 h 33"/>
                  <a:gd name="T26" fmla="*/ 1 w 32"/>
                  <a:gd name="T27" fmla="*/ 0 h 33"/>
                  <a:gd name="T28" fmla="*/ 1 w 32"/>
                  <a:gd name="T29" fmla="*/ 0 h 33"/>
                  <a:gd name="T30" fmla="*/ 1 w 32"/>
                  <a:gd name="T31" fmla="*/ 0 h 33"/>
                  <a:gd name="T32" fmla="*/ 1 w 32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9"/>
                    </a:lnTo>
                    <a:lnTo>
                      <a:pt x="26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3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3"/>
                    </a:ln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277" name="Freeform 147"/>
              <p:cNvSpPr/>
              <p:nvPr/>
            </p:nvSpPr>
            <p:spPr bwMode="auto">
              <a:xfrm>
                <a:off x="3774" y="4175"/>
                <a:ext cx="16" cy="17"/>
              </a:xfrm>
              <a:custGeom>
                <a:avLst/>
                <a:gdLst>
                  <a:gd name="T0" fmla="*/ 0 w 33"/>
                  <a:gd name="T1" fmla="*/ 1 h 33"/>
                  <a:gd name="T2" fmla="*/ 0 w 33"/>
                  <a:gd name="T3" fmla="*/ 1 h 33"/>
                  <a:gd name="T4" fmla="*/ 0 w 33"/>
                  <a:gd name="T5" fmla="*/ 1 h 33"/>
                  <a:gd name="T6" fmla="*/ 0 w 33"/>
                  <a:gd name="T7" fmla="*/ 1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1 h 33"/>
                  <a:gd name="T14" fmla="*/ 0 w 33"/>
                  <a:gd name="T15" fmla="*/ 1 h 33"/>
                  <a:gd name="T16" fmla="*/ 0 w 33"/>
                  <a:gd name="T17" fmla="*/ 1 h 33"/>
                  <a:gd name="T18" fmla="*/ 0 w 33"/>
                  <a:gd name="T19" fmla="*/ 1 h 33"/>
                  <a:gd name="T20" fmla="*/ 0 w 33"/>
                  <a:gd name="T21" fmla="*/ 1 h 33"/>
                  <a:gd name="T22" fmla="*/ 0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0 w 33"/>
                  <a:gd name="T29" fmla="*/ 1 h 33"/>
                  <a:gd name="T30" fmla="*/ 0 w 33"/>
                  <a:gd name="T31" fmla="*/ 1 h 33"/>
                  <a:gd name="T32" fmla="*/ 0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33" y="21"/>
                    </a:moveTo>
                    <a:lnTo>
                      <a:pt x="33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5" y="31"/>
                    </a:lnTo>
                    <a:lnTo>
                      <a:pt x="29" y="26"/>
                    </a:lnTo>
                    <a:lnTo>
                      <a:pt x="33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278" name="Freeform 148"/>
              <p:cNvSpPr/>
              <p:nvPr/>
            </p:nvSpPr>
            <p:spPr bwMode="auto">
              <a:xfrm>
                <a:off x="3789" y="4136"/>
                <a:ext cx="16" cy="17"/>
              </a:xfrm>
              <a:custGeom>
                <a:avLst/>
                <a:gdLst>
                  <a:gd name="T0" fmla="*/ 1 w 32"/>
                  <a:gd name="T1" fmla="*/ 1 h 34"/>
                  <a:gd name="T2" fmla="*/ 1 w 32"/>
                  <a:gd name="T3" fmla="*/ 1 h 34"/>
                  <a:gd name="T4" fmla="*/ 1 w 32"/>
                  <a:gd name="T5" fmla="*/ 1 h 34"/>
                  <a:gd name="T6" fmla="*/ 1 w 32"/>
                  <a:gd name="T7" fmla="*/ 1 h 34"/>
                  <a:gd name="T8" fmla="*/ 1 w 32"/>
                  <a:gd name="T9" fmla="*/ 0 h 34"/>
                  <a:gd name="T10" fmla="*/ 1 w 32"/>
                  <a:gd name="T11" fmla="*/ 0 h 34"/>
                  <a:gd name="T12" fmla="*/ 1 w 32"/>
                  <a:gd name="T13" fmla="*/ 1 h 34"/>
                  <a:gd name="T14" fmla="*/ 1 w 32"/>
                  <a:gd name="T15" fmla="*/ 1 h 34"/>
                  <a:gd name="T16" fmla="*/ 0 w 32"/>
                  <a:gd name="T17" fmla="*/ 1 h 34"/>
                  <a:gd name="T18" fmla="*/ 0 w 32"/>
                  <a:gd name="T19" fmla="*/ 1 h 34"/>
                  <a:gd name="T20" fmla="*/ 1 w 32"/>
                  <a:gd name="T21" fmla="*/ 1 h 34"/>
                  <a:gd name="T22" fmla="*/ 1 w 32"/>
                  <a:gd name="T23" fmla="*/ 1 h 34"/>
                  <a:gd name="T24" fmla="*/ 1 w 32"/>
                  <a:gd name="T25" fmla="*/ 1 h 34"/>
                  <a:gd name="T26" fmla="*/ 1 w 32"/>
                  <a:gd name="T27" fmla="*/ 1 h 34"/>
                  <a:gd name="T28" fmla="*/ 1 w 32"/>
                  <a:gd name="T29" fmla="*/ 1 h 34"/>
                  <a:gd name="T30" fmla="*/ 1 w 32"/>
                  <a:gd name="T31" fmla="*/ 1 h 34"/>
                  <a:gd name="T32" fmla="*/ 1 w 32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4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4"/>
                    </a:lnTo>
                    <a:lnTo>
                      <a:pt x="20" y="34"/>
                    </a:lnTo>
                    <a:lnTo>
                      <a:pt x="25" y="32"/>
                    </a:lnTo>
                    <a:lnTo>
                      <a:pt x="30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279" name="Freeform 149"/>
              <p:cNvSpPr/>
              <p:nvPr/>
            </p:nvSpPr>
            <p:spPr bwMode="auto">
              <a:xfrm>
                <a:off x="3842" y="4235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280" name="Freeform 150"/>
              <p:cNvSpPr/>
              <p:nvPr/>
            </p:nvSpPr>
            <p:spPr bwMode="auto">
              <a:xfrm>
                <a:off x="3857" y="4201"/>
                <a:ext cx="16" cy="16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lnTo>
                      <a:pt x="18" y="32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281" name="Freeform 151"/>
              <p:cNvSpPr/>
              <p:nvPr/>
            </p:nvSpPr>
            <p:spPr bwMode="auto">
              <a:xfrm>
                <a:off x="3861" y="4164"/>
                <a:ext cx="16" cy="17"/>
              </a:xfrm>
              <a:custGeom>
                <a:avLst/>
                <a:gdLst>
                  <a:gd name="T0" fmla="*/ 1 w 32"/>
                  <a:gd name="T1" fmla="*/ 1 h 33"/>
                  <a:gd name="T2" fmla="*/ 1 w 32"/>
                  <a:gd name="T3" fmla="*/ 1 h 33"/>
                  <a:gd name="T4" fmla="*/ 1 w 32"/>
                  <a:gd name="T5" fmla="*/ 1 h 33"/>
                  <a:gd name="T6" fmla="*/ 1 w 32"/>
                  <a:gd name="T7" fmla="*/ 1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1 h 33"/>
                  <a:gd name="T14" fmla="*/ 1 w 32"/>
                  <a:gd name="T15" fmla="*/ 1 h 33"/>
                  <a:gd name="T16" fmla="*/ 0 w 32"/>
                  <a:gd name="T17" fmla="*/ 1 h 33"/>
                  <a:gd name="T18" fmla="*/ 0 w 32"/>
                  <a:gd name="T19" fmla="*/ 1 h 33"/>
                  <a:gd name="T20" fmla="*/ 1 w 32"/>
                  <a:gd name="T21" fmla="*/ 1 h 33"/>
                  <a:gd name="T22" fmla="*/ 1 w 32"/>
                  <a:gd name="T23" fmla="*/ 1 h 33"/>
                  <a:gd name="T24" fmla="*/ 1 w 32"/>
                  <a:gd name="T25" fmla="*/ 1 h 33"/>
                  <a:gd name="T26" fmla="*/ 1 w 32"/>
                  <a:gd name="T27" fmla="*/ 1 h 33"/>
                  <a:gd name="T28" fmla="*/ 1 w 32"/>
                  <a:gd name="T29" fmla="*/ 1 h 33"/>
                  <a:gd name="T30" fmla="*/ 1 w 32"/>
                  <a:gd name="T31" fmla="*/ 1 h 33"/>
                  <a:gd name="T32" fmla="*/ 1 w 32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282" name="Freeform 152"/>
              <p:cNvSpPr/>
              <p:nvPr/>
            </p:nvSpPr>
            <p:spPr bwMode="auto">
              <a:xfrm>
                <a:off x="4066" y="4265"/>
                <a:ext cx="40" cy="40"/>
              </a:xfrm>
              <a:custGeom>
                <a:avLst/>
                <a:gdLst>
                  <a:gd name="T0" fmla="*/ 1 w 80"/>
                  <a:gd name="T1" fmla="*/ 0 h 80"/>
                  <a:gd name="T2" fmla="*/ 1 w 80"/>
                  <a:gd name="T3" fmla="*/ 0 h 80"/>
                  <a:gd name="T4" fmla="*/ 1 w 80"/>
                  <a:gd name="T5" fmla="*/ 1 h 80"/>
                  <a:gd name="T6" fmla="*/ 1 w 80"/>
                  <a:gd name="T7" fmla="*/ 1 h 80"/>
                  <a:gd name="T8" fmla="*/ 1 w 80"/>
                  <a:gd name="T9" fmla="*/ 1 h 80"/>
                  <a:gd name="T10" fmla="*/ 1 w 80"/>
                  <a:gd name="T11" fmla="*/ 1 h 80"/>
                  <a:gd name="T12" fmla="*/ 1 w 80"/>
                  <a:gd name="T13" fmla="*/ 1 h 80"/>
                  <a:gd name="T14" fmla="*/ 1 w 80"/>
                  <a:gd name="T15" fmla="*/ 1 h 80"/>
                  <a:gd name="T16" fmla="*/ 0 w 80"/>
                  <a:gd name="T17" fmla="*/ 1 h 80"/>
                  <a:gd name="T18" fmla="*/ 0 w 80"/>
                  <a:gd name="T19" fmla="*/ 1 h 80"/>
                  <a:gd name="T20" fmla="*/ 0 w 80"/>
                  <a:gd name="T21" fmla="*/ 1 h 80"/>
                  <a:gd name="T22" fmla="*/ 1 w 80"/>
                  <a:gd name="T23" fmla="*/ 1 h 80"/>
                  <a:gd name="T24" fmla="*/ 1 w 80"/>
                  <a:gd name="T25" fmla="*/ 1 h 80"/>
                  <a:gd name="T26" fmla="*/ 1 w 80"/>
                  <a:gd name="T27" fmla="*/ 1 h 80"/>
                  <a:gd name="T28" fmla="*/ 1 w 80"/>
                  <a:gd name="T29" fmla="*/ 1 h 80"/>
                  <a:gd name="T30" fmla="*/ 1 w 80"/>
                  <a:gd name="T31" fmla="*/ 1 h 80"/>
                  <a:gd name="T32" fmla="*/ 1 w 80"/>
                  <a:gd name="T33" fmla="*/ 1 h 80"/>
                  <a:gd name="T34" fmla="*/ 1 w 80"/>
                  <a:gd name="T35" fmla="*/ 1 h 80"/>
                  <a:gd name="T36" fmla="*/ 1 w 80"/>
                  <a:gd name="T37" fmla="*/ 1 h 80"/>
                  <a:gd name="T38" fmla="*/ 1 w 80"/>
                  <a:gd name="T39" fmla="*/ 1 h 80"/>
                  <a:gd name="T40" fmla="*/ 1 w 80"/>
                  <a:gd name="T41" fmla="*/ 1 h 80"/>
                  <a:gd name="T42" fmla="*/ 1 w 80"/>
                  <a:gd name="T43" fmla="*/ 1 h 80"/>
                  <a:gd name="T44" fmla="*/ 1 w 80"/>
                  <a:gd name="T45" fmla="*/ 1 h 80"/>
                  <a:gd name="T46" fmla="*/ 1 w 80"/>
                  <a:gd name="T47" fmla="*/ 1 h 80"/>
                  <a:gd name="T48" fmla="*/ 1 w 80"/>
                  <a:gd name="T49" fmla="*/ 1 h 80"/>
                  <a:gd name="T50" fmla="*/ 1 w 80"/>
                  <a:gd name="T51" fmla="*/ 1 h 80"/>
                  <a:gd name="T52" fmla="*/ 1 w 80"/>
                  <a:gd name="T53" fmla="*/ 1 h 80"/>
                  <a:gd name="T54" fmla="*/ 1 w 80"/>
                  <a:gd name="T55" fmla="*/ 1 h 80"/>
                  <a:gd name="T56" fmla="*/ 1 w 80"/>
                  <a:gd name="T57" fmla="*/ 1 h 80"/>
                  <a:gd name="T58" fmla="*/ 1 w 80"/>
                  <a:gd name="T59" fmla="*/ 1 h 80"/>
                  <a:gd name="T60" fmla="*/ 1 w 80"/>
                  <a:gd name="T61" fmla="*/ 1 h 80"/>
                  <a:gd name="T62" fmla="*/ 1 w 80"/>
                  <a:gd name="T63" fmla="*/ 1 h 80"/>
                  <a:gd name="T64" fmla="*/ 1 w 80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80">
                    <a:moveTo>
                      <a:pt x="46" y="0"/>
                    </a:moveTo>
                    <a:lnTo>
                      <a:pt x="38" y="0"/>
                    </a:lnTo>
                    <a:lnTo>
                      <a:pt x="30" y="2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9"/>
                    </a:lnTo>
                    <a:lnTo>
                      <a:pt x="3" y="26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9"/>
                    </a:lnTo>
                    <a:lnTo>
                      <a:pt x="18" y="74"/>
                    </a:lnTo>
                    <a:lnTo>
                      <a:pt x="24" y="78"/>
                    </a:lnTo>
                    <a:lnTo>
                      <a:pt x="32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7"/>
                    </a:lnTo>
                    <a:lnTo>
                      <a:pt x="62" y="73"/>
                    </a:lnTo>
                    <a:lnTo>
                      <a:pt x="68" y="67"/>
                    </a:lnTo>
                    <a:lnTo>
                      <a:pt x="73" y="62"/>
                    </a:lnTo>
                    <a:lnTo>
                      <a:pt x="76" y="55"/>
                    </a:lnTo>
                    <a:lnTo>
                      <a:pt x="79" y="47"/>
                    </a:lnTo>
                    <a:lnTo>
                      <a:pt x="80" y="39"/>
                    </a:lnTo>
                    <a:lnTo>
                      <a:pt x="79" y="30"/>
                    </a:lnTo>
                    <a:lnTo>
                      <a:pt x="76" y="24"/>
                    </a:lnTo>
                    <a:lnTo>
                      <a:pt x="73" y="17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283" name="Freeform 153"/>
              <p:cNvSpPr/>
              <p:nvPr/>
            </p:nvSpPr>
            <p:spPr bwMode="auto">
              <a:xfrm>
                <a:off x="4136" y="4223"/>
                <a:ext cx="40" cy="39"/>
              </a:xfrm>
              <a:custGeom>
                <a:avLst/>
                <a:gdLst>
                  <a:gd name="T0" fmla="*/ 1 w 79"/>
                  <a:gd name="T1" fmla="*/ 0 h 80"/>
                  <a:gd name="T2" fmla="*/ 1 w 79"/>
                  <a:gd name="T3" fmla="*/ 0 h 80"/>
                  <a:gd name="T4" fmla="*/ 1 w 79"/>
                  <a:gd name="T5" fmla="*/ 0 h 80"/>
                  <a:gd name="T6" fmla="*/ 1 w 79"/>
                  <a:gd name="T7" fmla="*/ 0 h 80"/>
                  <a:gd name="T8" fmla="*/ 1 w 79"/>
                  <a:gd name="T9" fmla="*/ 0 h 80"/>
                  <a:gd name="T10" fmla="*/ 1 w 79"/>
                  <a:gd name="T11" fmla="*/ 0 h 80"/>
                  <a:gd name="T12" fmla="*/ 1 w 79"/>
                  <a:gd name="T13" fmla="*/ 0 h 80"/>
                  <a:gd name="T14" fmla="*/ 1 w 79"/>
                  <a:gd name="T15" fmla="*/ 0 h 80"/>
                  <a:gd name="T16" fmla="*/ 0 w 79"/>
                  <a:gd name="T17" fmla="*/ 0 h 80"/>
                  <a:gd name="T18" fmla="*/ 0 w 79"/>
                  <a:gd name="T19" fmla="*/ 0 h 80"/>
                  <a:gd name="T20" fmla="*/ 1 w 79"/>
                  <a:gd name="T21" fmla="*/ 0 h 80"/>
                  <a:gd name="T22" fmla="*/ 1 w 79"/>
                  <a:gd name="T23" fmla="*/ 0 h 80"/>
                  <a:gd name="T24" fmla="*/ 1 w 79"/>
                  <a:gd name="T25" fmla="*/ 0 h 80"/>
                  <a:gd name="T26" fmla="*/ 1 w 79"/>
                  <a:gd name="T27" fmla="*/ 0 h 80"/>
                  <a:gd name="T28" fmla="*/ 1 w 79"/>
                  <a:gd name="T29" fmla="*/ 0 h 80"/>
                  <a:gd name="T30" fmla="*/ 1 w 79"/>
                  <a:gd name="T31" fmla="*/ 0 h 80"/>
                  <a:gd name="T32" fmla="*/ 1 w 79"/>
                  <a:gd name="T33" fmla="*/ 0 h 80"/>
                  <a:gd name="T34" fmla="*/ 1 w 79"/>
                  <a:gd name="T35" fmla="*/ 0 h 80"/>
                  <a:gd name="T36" fmla="*/ 1 w 79"/>
                  <a:gd name="T37" fmla="*/ 0 h 80"/>
                  <a:gd name="T38" fmla="*/ 1 w 79"/>
                  <a:gd name="T39" fmla="*/ 0 h 80"/>
                  <a:gd name="T40" fmla="*/ 1 w 79"/>
                  <a:gd name="T41" fmla="*/ 0 h 80"/>
                  <a:gd name="T42" fmla="*/ 1 w 79"/>
                  <a:gd name="T43" fmla="*/ 0 h 80"/>
                  <a:gd name="T44" fmla="*/ 1 w 79"/>
                  <a:gd name="T45" fmla="*/ 0 h 80"/>
                  <a:gd name="T46" fmla="*/ 1 w 79"/>
                  <a:gd name="T47" fmla="*/ 0 h 80"/>
                  <a:gd name="T48" fmla="*/ 1 w 79"/>
                  <a:gd name="T49" fmla="*/ 0 h 80"/>
                  <a:gd name="T50" fmla="*/ 1 w 79"/>
                  <a:gd name="T51" fmla="*/ 0 h 80"/>
                  <a:gd name="T52" fmla="*/ 1 w 79"/>
                  <a:gd name="T53" fmla="*/ 0 h 80"/>
                  <a:gd name="T54" fmla="*/ 1 w 79"/>
                  <a:gd name="T55" fmla="*/ 0 h 80"/>
                  <a:gd name="T56" fmla="*/ 1 w 79"/>
                  <a:gd name="T57" fmla="*/ 0 h 80"/>
                  <a:gd name="T58" fmla="*/ 1 w 79"/>
                  <a:gd name="T59" fmla="*/ 0 h 80"/>
                  <a:gd name="T60" fmla="*/ 1 w 79"/>
                  <a:gd name="T61" fmla="*/ 0 h 80"/>
                  <a:gd name="T62" fmla="*/ 1 w 79"/>
                  <a:gd name="T63" fmla="*/ 0 h 80"/>
                  <a:gd name="T64" fmla="*/ 1 w 79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79" h="80">
                    <a:moveTo>
                      <a:pt x="47" y="0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4"/>
                    </a:lnTo>
                    <a:lnTo>
                      <a:pt x="17" y="7"/>
                    </a:lnTo>
                    <a:lnTo>
                      <a:pt x="11" y="13"/>
                    </a:lnTo>
                    <a:lnTo>
                      <a:pt x="5" y="19"/>
                    </a:lnTo>
                    <a:lnTo>
                      <a:pt x="2" y="26"/>
                    </a:lnTo>
                    <a:lnTo>
                      <a:pt x="0" y="34"/>
                    </a:lnTo>
                    <a:lnTo>
                      <a:pt x="0" y="42"/>
                    </a:lnTo>
                    <a:lnTo>
                      <a:pt x="1" y="49"/>
                    </a:lnTo>
                    <a:lnTo>
                      <a:pt x="3" y="57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8" y="74"/>
                    </a:lnTo>
                    <a:lnTo>
                      <a:pt x="25" y="78"/>
                    </a:lnTo>
                    <a:lnTo>
                      <a:pt x="33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6"/>
                    </a:lnTo>
                    <a:lnTo>
                      <a:pt x="63" y="73"/>
                    </a:lnTo>
                    <a:lnTo>
                      <a:pt x="69" y="67"/>
                    </a:lnTo>
                    <a:lnTo>
                      <a:pt x="73" y="61"/>
                    </a:lnTo>
                    <a:lnTo>
                      <a:pt x="77" y="55"/>
                    </a:lnTo>
                    <a:lnTo>
                      <a:pt x="79" y="46"/>
                    </a:lnTo>
                    <a:lnTo>
                      <a:pt x="79" y="38"/>
                    </a:lnTo>
                    <a:lnTo>
                      <a:pt x="78" y="31"/>
                    </a:lnTo>
                    <a:lnTo>
                      <a:pt x="76" y="23"/>
                    </a:lnTo>
                    <a:lnTo>
                      <a:pt x="72" y="18"/>
                    </a:lnTo>
                    <a:lnTo>
                      <a:pt x="68" y="12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284" name="Freeform 154"/>
              <p:cNvSpPr/>
              <p:nvPr/>
            </p:nvSpPr>
            <p:spPr bwMode="auto">
              <a:xfrm>
                <a:off x="4059" y="4190"/>
                <a:ext cx="40" cy="40"/>
              </a:xfrm>
              <a:custGeom>
                <a:avLst/>
                <a:gdLst>
                  <a:gd name="T0" fmla="*/ 1 w 80"/>
                  <a:gd name="T1" fmla="*/ 0 h 78"/>
                  <a:gd name="T2" fmla="*/ 1 w 80"/>
                  <a:gd name="T3" fmla="*/ 0 h 78"/>
                  <a:gd name="T4" fmla="*/ 1 w 80"/>
                  <a:gd name="T5" fmla="*/ 0 h 78"/>
                  <a:gd name="T6" fmla="*/ 1 w 80"/>
                  <a:gd name="T7" fmla="*/ 1 h 78"/>
                  <a:gd name="T8" fmla="*/ 1 w 80"/>
                  <a:gd name="T9" fmla="*/ 1 h 78"/>
                  <a:gd name="T10" fmla="*/ 1 w 80"/>
                  <a:gd name="T11" fmla="*/ 1 h 78"/>
                  <a:gd name="T12" fmla="*/ 1 w 80"/>
                  <a:gd name="T13" fmla="*/ 1 h 78"/>
                  <a:gd name="T14" fmla="*/ 1 w 80"/>
                  <a:gd name="T15" fmla="*/ 1 h 78"/>
                  <a:gd name="T16" fmla="*/ 1 w 80"/>
                  <a:gd name="T17" fmla="*/ 1 h 78"/>
                  <a:gd name="T18" fmla="*/ 0 w 80"/>
                  <a:gd name="T19" fmla="*/ 1 h 78"/>
                  <a:gd name="T20" fmla="*/ 1 w 80"/>
                  <a:gd name="T21" fmla="*/ 1 h 78"/>
                  <a:gd name="T22" fmla="*/ 1 w 80"/>
                  <a:gd name="T23" fmla="*/ 1 h 78"/>
                  <a:gd name="T24" fmla="*/ 1 w 80"/>
                  <a:gd name="T25" fmla="*/ 1 h 78"/>
                  <a:gd name="T26" fmla="*/ 1 w 80"/>
                  <a:gd name="T27" fmla="*/ 1 h 78"/>
                  <a:gd name="T28" fmla="*/ 1 w 80"/>
                  <a:gd name="T29" fmla="*/ 1 h 78"/>
                  <a:gd name="T30" fmla="*/ 1 w 80"/>
                  <a:gd name="T31" fmla="*/ 1 h 78"/>
                  <a:gd name="T32" fmla="*/ 1 w 80"/>
                  <a:gd name="T33" fmla="*/ 1 h 78"/>
                  <a:gd name="T34" fmla="*/ 1 w 80"/>
                  <a:gd name="T35" fmla="*/ 1 h 78"/>
                  <a:gd name="T36" fmla="*/ 1 w 80"/>
                  <a:gd name="T37" fmla="*/ 1 h 78"/>
                  <a:gd name="T38" fmla="*/ 1 w 80"/>
                  <a:gd name="T39" fmla="*/ 1 h 78"/>
                  <a:gd name="T40" fmla="*/ 1 w 80"/>
                  <a:gd name="T41" fmla="*/ 1 h 78"/>
                  <a:gd name="T42" fmla="*/ 1 w 80"/>
                  <a:gd name="T43" fmla="*/ 1 h 78"/>
                  <a:gd name="T44" fmla="*/ 1 w 80"/>
                  <a:gd name="T45" fmla="*/ 1 h 78"/>
                  <a:gd name="T46" fmla="*/ 1 w 80"/>
                  <a:gd name="T47" fmla="*/ 1 h 78"/>
                  <a:gd name="T48" fmla="*/ 1 w 80"/>
                  <a:gd name="T49" fmla="*/ 1 h 78"/>
                  <a:gd name="T50" fmla="*/ 1 w 80"/>
                  <a:gd name="T51" fmla="*/ 1 h 78"/>
                  <a:gd name="T52" fmla="*/ 1 w 80"/>
                  <a:gd name="T53" fmla="*/ 1 h 78"/>
                  <a:gd name="T54" fmla="*/ 1 w 80"/>
                  <a:gd name="T55" fmla="*/ 1 h 78"/>
                  <a:gd name="T56" fmla="*/ 1 w 80"/>
                  <a:gd name="T57" fmla="*/ 1 h 78"/>
                  <a:gd name="T58" fmla="*/ 1 w 80"/>
                  <a:gd name="T59" fmla="*/ 1 h 78"/>
                  <a:gd name="T60" fmla="*/ 1 w 80"/>
                  <a:gd name="T61" fmla="*/ 1 h 78"/>
                  <a:gd name="T62" fmla="*/ 1 w 80"/>
                  <a:gd name="T63" fmla="*/ 1 h 78"/>
                  <a:gd name="T64" fmla="*/ 1 w 80"/>
                  <a:gd name="T65" fmla="*/ 0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8" y="0"/>
                    </a:moveTo>
                    <a:lnTo>
                      <a:pt x="40" y="0"/>
                    </a:lnTo>
                    <a:lnTo>
                      <a:pt x="32" y="0"/>
                    </a:lnTo>
                    <a:lnTo>
                      <a:pt x="25" y="3"/>
                    </a:lnTo>
                    <a:lnTo>
                      <a:pt x="18" y="7"/>
                    </a:lnTo>
                    <a:lnTo>
                      <a:pt x="12" y="11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2" y="32"/>
                    </a:lnTo>
                    <a:lnTo>
                      <a:pt x="0" y="40"/>
                    </a:lnTo>
                    <a:lnTo>
                      <a:pt x="2" y="47"/>
                    </a:lnTo>
                    <a:lnTo>
                      <a:pt x="4" y="55"/>
                    </a:lnTo>
                    <a:lnTo>
                      <a:pt x="7" y="61"/>
                    </a:lnTo>
                    <a:lnTo>
                      <a:pt x="13" y="67"/>
                    </a:lnTo>
                    <a:lnTo>
                      <a:pt x="19" y="72"/>
                    </a:lnTo>
                    <a:lnTo>
                      <a:pt x="26" y="76"/>
                    </a:lnTo>
                    <a:lnTo>
                      <a:pt x="34" y="78"/>
                    </a:lnTo>
                    <a:lnTo>
                      <a:pt x="42" y="78"/>
                    </a:lnTo>
                    <a:lnTo>
                      <a:pt x="50" y="77"/>
                    </a:lnTo>
                    <a:lnTo>
                      <a:pt x="57" y="75"/>
                    </a:lnTo>
                    <a:lnTo>
                      <a:pt x="64" y="71"/>
                    </a:lnTo>
                    <a:lnTo>
                      <a:pt x="70" y="65"/>
                    </a:lnTo>
                    <a:lnTo>
                      <a:pt x="74" y="60"/>
                    </a:lnTo>
                    <a:lnTo>
                      <a:pt x="78" y="53"/>
                    </a:lnTo>
                    <a:lnTo>
                      <a:pt x="80" y="45"/>
                    </a:lnTo>
                    <a:lnTo>
                      <a:pt x="80" y="37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3" y="6"/>
                    </a:lnTo>
                    <a:lnTo>
                      <a:pt x="56" y="2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285" name="Freeform 155"/>
              <p:cNvSpPr/>
              <p:nvPr/>
            </p:nvSpPr>
            <p:spPr bwMode="auto">
              <a:xfrm>
                <a:off x="3990" y="4195"/>
                <a:ext cx="39" cy="39"/>
              </a:xfrm>
              <a:custGeom>
                <a:avLst/>
                <a:gdLst>
                  <a:gd name="T0" fmla="*/ 0 w 80"/>
                  <a:gd name="T1" fmla="*/ 1 h 78"/>
                  <a:gd name="T2" fmla="*/ 0 w 80"/>
                  <a:gd name="T3" fmla="*/ 0 h 78"/>
                  <a:gd name="T4" fmla="*/ 0 w 80"/>
                  <a:gd name="T5" fmla="*/ 1 h 78"/>
                  <a:gd name="T6" fmla="*/ 0 w 80"/>
                  <a:gd name="T7" fmla="*/ 1 h 78"/>
                  <a:gd name="T8" fmla="*/ 0 w 80"/>
                  <a:gd name="T9" fmla="*/ 1 h 78"/>
                  <a:gd name="T10" fmla="*/ 0 w 80"/>
                  <a:gd name="T11" fmla="*/ 1 h 78"/>
                  <a:gd name="T12" fmla="*/ 0 w 80"/>
                  <a:gd name="T13" fmla="*/ 1 h 78"/>
                  <a:gd name="T14" fmla="*/ 0 w 80"/>
                  <a:gd name="T15" fmla="*/ 1 h 78"/>
                  <a:gd name="T16" fmla="*/ 0 w 80"/>
                  <a:gd name="T17" fmla="*/ 1 h 78"/>
                  <a:gd name="T18" fmla="*/ 0 w 80"/>
                  <a:gd name="T19" fmla="*/ 1 h 78"/>
                  <a:gd name="T20" fmla="*/ 0 w 80"/>
                  <a:gd name="T21" fmla="*/ 1 h 78"/>
                  <a:gd name="T22" fmla="*/ 0 w 80"/>
                  <a:gd name="T23" fmla="*/ 1 h 78"/>
                  <a:gd name="T24" fmla="*/ 0 w 80"/>
                  <a:gd name="T25" fmla="*/ 1 h 78"/>
                  <a:gd name="T26" fmla="*/ 0 w 80"/>
                  <a:gd name="T27" fmla="*/ 1 h 78"/>
                  <a:gd name="T28" fmla="*/ 0 w 80"/>
                  <a:gd name="T29" fmla="*/ 1 h 78"/>
                  <a:gd name="T30" fmla="*/ 0 w 80"/>
                  <a:gd name="T31" fmla="*/ 1 h 78"/>
                  <a:gd name="T32" fmla="*/ 0 w 80"/>
                  <a:gd name="T33" fmla="*/ 1 h 78"/>
                  <a:gd name="T34" fmla="*/ 0 w 80"/>
                  <a:gd name="T35" fmla="*/ 1 h 78"/>
                  <a:gd name="T36" fmla="*/ 0 w 80"/>
                  <a:gd name="T37" fmla="*/ 1 h 78"/>
                  <a:gd name="T38" fmla="*/ 0 w 80"/>
                  <a:gd name="T39" fmla="*/ 1 h 78"/>
                  <a:gd name="T40" fmla="*/ 0 w 80"/>
                  <a:gd name="T41" fmla="*/ 1 h 78"/>
                  <a:gd name="T42" fmla="*/ 0 w 80"/>
                  <a:gd name="T43" fmla="*/ 1 h 78"/>
                  <a:gd name="T44" fmla="*/ 0 w 80"/>
                  <a:gd name="T45" fmla="*/ 1 h 78"/>
                  <a:gd name="T46" fmla="*/ 0 w 80"/>
                  <a:gd name="T47" fmla="*/ 1 h 78"/>
                  <a:gd name="T48" fmla="*/ 0 w 80"/>
                  <a:gd name="T49" fmla="*/ 1 h 78"/>
                  <a:gd name="T50" fmla="*/ 0 w 80"/>
                  <a:gd name="T51" fmla="*/ 1 h 78"/>
                  <a:gd name="T52" fmla="*/ 0 w 80"/>
                  <a:gd name="T53" fmla="*/ 1 h 78"/>
                  <a:gd name="T54" fmla="*/ 0 w 80"/>
                  <a:gd name="T55" fmla="*/ 1 h 78"/>
                  <a:gd name="T56" fmla="*/ 0 w 80"/>
                  <a:gd name="T57" fmla="*/ 1 h 78"/>
                  <a:gd name="T58" fmla="*/ 0 w 80"/>
                  <a:gd name="T59" fmla="*/ 1 h 78"/>
                  <a:gd name="T60" fmla="*/ 0 w 80"/>
                  <a:gd name="T61" fmla="*/ 1 h 78"/>
                  <a:gd name="T62" fmla="*/ 0 w 80"/>
                  <a:gd name="T63" fmla="*/ 1 h 78"/>
                  <a:gd name="T64" fmla="*/ 0 w 80"/>
                  <a:gd name="T65" fmla="*/ 1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7" y="1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3"/>
                    </a:lnTo>
                    <a:lnTo>
                      <a:pt x="17" y="7"/>
                    </a:lnTo>
                    <a:lnTo>
                      <a:pt x="12" y="12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1" y="32"/>
                    </a:lnTo>
                    <a:lnTo>
                      <a:pt x="0" y="40"/>
                    </a:lnTo>
                    <a:lnTo>
                      <a:pt x="1" y="48"/>
                    </a:lnTo>
                    <a:lnTo>
                      <a:pt x="4" y="55"/>
                    </a:lnTo>
                    <a:lnTo>
                      <a:pt x="7" y="62"/>
                    </a:lnTo>
                    <a:lnTo>
                      <a:pt x="13" y="68"/>
                    </a:lnTo>
                    <a:lnTo>
                      <a:pt x="19" y="73"/>
                    </a:lnTo>
                    <a:lnTo>
                      <a:pt x="25" y="76"/>
                    </a:lnTo>
                    <a:lnTo>
                      <a:pt x="33" y="78"/>
                    </a:lnTo>
                    <a:lnTo>
                      <a:pt x="42" y="78"/>
                    </a:lnTo>
                    <a:lnTo>
                      <a:pt x="50" y="78"/>
                    </a:lnTo>
                    <a:lnTo>
                      <a:pt x="57" y="75"/>
                    </a:lnTo>
                    <a:lnTo>
                      <a:pt x="63" y="71"/>
                    </a:lnTo>
                    <a:lnTo>
                      <a:pt x="69" y="67"/>
                    </a:lnTo>
                    <a:lnTo>
                      <a:pt x="74" y="61"/>
                    </a:lnTo>
                    <a:lnTo>
                      <a:pt x="77" y="54"/>
                    </a:lnTo>
                    <a:lnTo>
                      <a:pt x="80" y="46"/>
                    </a:lnTo>
                    <a:lnTo>
                      <a:pt x="80" y="38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2" y="6"/>
                    </a:lnTo>
                    <a:lnTo>
                      <a:pt x="55" y="2"/>
                    </a:lnTo>
                    <a:lnTo>
                      <a:pt x="47" y="1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286" name="Freeform 156"/>
              <p:cNvSpPr/>
              <p:nvPr/>
            </p:nvSpPr>
            <p:spPr bwMode="auto">
              <a:xfrm>
                <a:off x="4127" y="4147"/>
                <a:ext cx="39" cy="39"/>
              </a:xfrm>
              <a:custGeom>
                <a:avLst/>
                <a:gdLst>
                  <a:gd name="T0" fmla="*/ 0 w 80"/>
                  <a:gd name="T1" fmla="*/ 0 h 79"/>
                  <a:gd name="T2" fmla="*/ 0 w 80"/>
                  <a:gd name="T3" fmla="*/ 0 h 79"/>
                  <a:gd name="T4" fmla="*/ 0 w 80"/>
                  <a:gd name="T5" fmla="*/ 0 h 79"/>
                  <a:gd name="T6" fmla="*/ 0 w 80"/>
                  <a:gd name="T7" fmla="*/ 0 h 79"/>
                  <a:gd name="T8" fmla="*/ 0 w 80"/>
                  <a:gd name="T9" fmla="*/ 0 h 79"/>
                  <a:gd name="T10" fmla="*/ 0 w 80"/>
                  <a:gd name="T11" fmla="*/ 0 h 79"/>
                  <a:gd name="T12" fmla="*/ 0 w 80"/>
                  <a:gd name="T13" fmla="*/ 0 h 79"/>
                  <a:gd name="T14" fmla="*/ 0 w 80"/>
                  <a:gd name="T15" fmla="*/ 0 h 79"/>
                  <a:gd name="T16" fmla="*/ 0 w 80"/>
                  <a:gd name="T17" fmla="*/ 0 h 79"/>
                  <a:gd name="T18" fmla="*/ 0 w 80"/>
                  <a:gd name="T19" fmla="*/ 0 h 79"/>
                  <a:gd name="T20" fmla="*/ 0 w 80"/>
                  <a:gd name="T21" fmla="*/ 0 h 79"/>
                  <a:gd name="T22" fmla="*/ 0 w 80"/>
                  <a:gd name="T23" fmla="*/ 0 h 79"/>
                  <a:gd name="T24" fmla="*/ 0 w 80"/>
                  <a:gd name="T25" fmla="*/ 0 h 79"/>
                  <a:gd name="T26" fmla="*/ 0 w 80"/>
                  <a:gd name="T27" fmla="*/ 0 h 79"/>
                  <a:gd name="T28" fmla="*/ 0 w 80"/>
                  <a:gd name="T29" fmla="*/ 0 h 79"/>
                  <a:gd name="T30" fmla="*/ 0 w 80"/>
                  <a:gd name="T31" fmla="*/ 0 h 79"/>
                  <a:gd name="T32" fmla="*/ 0 w 80"/>
                  <a:gd name="T33" fmla="*/ 0 h 79"/>
                  <a:gd name="T34" fmla="*/ 0 w 80"/>
                  <a:gd name="T35" fmla="*/ 0 h 79"/>
                  <a:gd name="T36" fmla="*/ 0 w 80"/>
                  <a:gd name="T37" fmla="*/ 0 h 79"/>
                  <a:gd name="T38" fmla="*/ 0 w 80"/>
                  <a:gd name="T39" fmla="*/ 0 h 79"/>
                  <a:gd name="T40" fmla="*/ 0 w 80"/>
                  <a:gd name="T41" fmla="*/ 0 h 79"/>
                  <a:gd name="T42" fmla="*/ 0 w 80"/>
                  <a:gd name="T43" fmla="*/ 0 h 79"/>
                  <a:gd name="T44" fmla="*/ 0 w 80"/>
                  <a:gd name="T45" fmla="*/ 0 h 79"/>
                  <a:gd name="T46" fmla="*/ 0 w 80"/>
                  <a:gd name="T47" fmla="*/ 0 h 79"/>
                  <a:gd name="T48" fmla="*/ 0 w 80"/>
                  <a:gd name="T49" fmla="*/ 0 h 79"/>
                  <a:gd name="T50" fmla="*/ 0 w 80"/>
                  <a:gd name="T51" fmla="*/ 0 h 79"/>
                  <a:gd name="T52" fmla="*/ 0 w 80"/>
                  <a:gd name="T53" fmla="*/ 0 h 79"/>
                  <a:gd name="T54" fmla="*/ 0 w 80"/>
                  <a:gd name="T55" fmla="*/ 0 h 79"/>
                  <a:gd name="T56" fmla="*/ 0 w 80"/>
                  <a:gd name="T57" fmla="*/ 0 h 79"/>
                  <a:gd name="T58" fmla="*/ 0 w 80"/>
                  <a:gd name="T59" fmla="*/ 0 h 79"/>
                  <a:gd name="T60" fmla="*/ 0 w 80"/>
                  <a:gd name="T61" fmla="*/ 0 h 79"/>
                  <a:gd name="T62" fmla="*/ 0 w 80"/>
                  <a:gd name="T63" fmla="*/ 0 h 79"/>
                  <a:gd name="T64" fmla="*/ 0 w 80"/>
                  <a:gd name="T65" fmla="*/ 0 h 7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9">
                    <a:moveTo>
                      <a:pt x="46" y="0"/>
                    </a:moveTo>
                    <a:lnTo>
                      <a:pt x="38" y="0"/>
                    </a:lnTo>
                    <a:lnTo>
                      <a:pt x="30" y="0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8"/>
                    </a:lnTo>
                    <a:lnTo>
                      <a:pt x="2" y="24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40" y="79"/>
                    </a:lnTo>
                    <a:lnTo>
                      <a:pt x="49" y="79"/>
                    </a:lnTo>
                    <a:lnTo>
                      <a:pt x="55" y="75"/>
                    </a:lnTo>
                    <a:lnTo>
                      <a:pt x="62" y="72"/>
                    </a:lnTo>
                    <a:lnTo>
                      <a:pt x="68" y="67"/>
                    </a:lnTo>
                    <a:lnTo>
                      <a:pt x="73" y="61"/>
                    </a:lnTo>
                    <a:lnTo>
                      <a:pt x="76" y="54"/>
                    </a:lnTo>
                    <a:lnTo>
                      <a:pt x="78" y="46"/>
                    </a:lnTo>
                    <a:lnTo>
                      <a:pt x="80" y="38"/>
                    </a:lnTo>
                    <a:lnTo>
                      <a:pt x="78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287" name="Freeform 157"/>
              <p:cNvSpPr/>
              <p:nvPr/>
            </p:nvSpPr>
            <p:spPr bwMode="auto">
              <a:xfrm>
                <a:off x="4216" y="4162"/>
                <a:ext cx="37" cy="39"/>
              </a:xfrm>
              <a:custGeom>
                <a:avLst/>
                <a:gdLst>
                  <a:gd name="T0" fmla="*/ 1 w 73"/>
                  <a:gd name="T1" fmla="*/ 0 h 79"/>
                  <a:gd name="T2" fmla="*/ 1 w 73"/>
                  <a:gd name="T3" fmla="*/ 0 h 79"/>
                  <a:gd name="T4" fmla="*/ 1 w 73"/>
                  <a:gd name="T5" fmla="*/ 0 h 79"/>
                  <a:gd name="T6" fmla="*/ 1 w 73"/>
                  <a:gd name="T7" fmla="*/ 0 h 79"/>
                  <a:gd name="T8" fmla="*/ 1 w 73"/>
                  <a:gd name="T9" fmla="*/ 0 h 79"/>
                  <a:gd name="T10" fmla="*/ 1 w 73"/>
                  <a:gd name="T11" fmla="*/ 0 h 79"/>
                  <a:gd name="T12" fmla="*/ 1 w 73"/>
                  <a:gd name="T13" fmla="*/ 0 h 79"/>
                  <a:gd name="T14" fmla="*/ 1 w 73"/>
                  <a:gd name="T15" fmla="*/ 0 h 79"/>
                  <a:gd name="T16" fmla="*/ 1 w 73"/>
                  <a:gd name="T17" fmla="*/ 0 h 79"/>
                  <a:gd name="T18" fmla="*/ 1 w 73"/>
                  <a:gd name="T19" fmla="*/ 0 h 79"/>
                  <a:gd name="T20" fmla="*/ 1 w 73"/>
                  <a:gd name="T21" fmla="*/ 0 h 79"/>
                  <a:gd name="T22" fmla="*/ 1 w 73"/>
                  <a:gd name="T23" fmla="*/ 0 h 79"/>
                  <a:gd name="T24" fmla="*/ 0 w 73"/>
                  <a:gd name="T25" fmla="*/ 0 h 79"/>
                  <a:gd name="T26" fmla="*/ 0 w 73"/>
                  <a:gd name="T27" fmla="*/ 0 h 79"/>
                  <a:gd name="T28" fmla="*/ 0 w 73"/>
                  <a:gd name="T29" fmla="*/ 0 h 79"/>
                  <a:gd name="T30" fmla="*/ 1 w 73"/>
                  <a:gd name="T31" fmla="*/ 0 h 79"/>
                  <a:gd name="T32" fmla="*/ 1 w 73"/>
                  <a:gd name="T33" fmla="*/ 0 h 79"/>
                  <a:gd name="T34" fmla="*/ 1 w 73"/>
                  <a:gd name="T35" fmla="*/ 0 h 79"/>
                  <a:gd name="T36" fmla="*/ 1 w 73"/>
                  <a:gd name="T37" fmla="*/ 0 h 79"/>
                  <a:gd name="T38" fmla="*/ 1 w 73"/>
                  <a:gd name="T39" fmla="*/ 0 h 79"/>
                  <a:gd name="T40" fmla="*/ 1 w 73"/>
                  <a:gd name="T41" fmla="*/ 0 h 79"/>
                  <a:gd name="T42" fmla="*/ 1 w 73"/>
                  <a:gd name="T43" fmla="*/ 0 h 79"/>
                  <a:gd name="T44" fmla="*/ 1 w 73"/>
                  <a:gd name="T45" fmla="*/ 0 h 79"/>
                  <a:gd name="T46" fmla="*/ 1 w 73"/>
                  <a:gd name="T47" fmla="*/ 0 h 79"/>
                  <a:gd name="T48" fmla="*/ 1 w 73"/>
                  <a:gd name="T49" fmla="*/ 0 h 79"/>
                  <a:gd name="T50" fmla="*/ 1 w 73"/>
                  <a:gd name="T51" fmla="*/ 0 h 79"/>
                  <a:gd name="T52" fmla="*/ 1 w 73"/>
                  <a:gd name="T53" fmla="*/ 0 h 79"/>
                  <a:gd name="T54" fmla="*/ 1 w 73"/>
                  <a:gd name="T55" fmla="*/ 0 h 79"/>
                  <a:gd name="T56" fmla="*/ 1 w 73"/>
                  <a:gd name="T57" fmla="*/ 0 h 79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73" h="79">
                    <a:moveTo>
                      <a:pt x="73" y="19"/>
                    </a:moveTo>
                    <a:lnTo>
                      <a:pt x="69" y="12"/>
                    </a:lnTo>
                    <a:lnTo>
                      <a:pt x="62" y="7"/>
                    </a:lnTo>
                    <a:lnTo>
                      <a:pt x="54" y="2"/>
                    </a:lnTo>
                    <a:lnTo>
                      <a:pt x="46" y="0"/>
                    </a:lnTo>
                    <a:lnTo>
                      <a:pt x="38" y="0"/>
                    </a:lnTo>
                    <a:lnTo>
                      <a:pt x="30" y="1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0" y="12"/>
                    </a:lnTo>
                    <a:lnTo>
                      <a:pt x="5" y="19"/>
                    </a:lnTo>
                    <a:lnTo>
                      <a:pt x="2" y="25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49"/>
                    </a:lnTo>
                    <a:lnTo>
                      <a:pt x="3" y="55"/>
                    </a:lnTo>
                    <a:lnTo>
                      <a:pt x="7" y="62"/>
                    </a:lnTo>
                    <a:lnTo>
                      <a:pt x="11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35" y="79"/>
                    </a:lnTo>
                    <a:lnTo>
                      <a:pt x="38" y="79"/>
                    </a:lnTo>
                    <a:lnTo>
                      <a:pt x="41" y="79"/>
                    </a:lnTo>
                    <a:lnTo>
                      <a:pt x="43" y="79"/>
                    </a:lnTo>
                    <a:lnTo>
                      <a:pt x="48" y="70"/>
                    </a:lnTo>
                    <a:lnTo>
                      <a:pt x="58" y="52"/>
                    </a:lnTo>
                    <a:lnTo>
                      <a:pt x="69" y="31"/>
                    </a:lnTo>
                    <a:lnTo>
                      <a:pt x="73" y="19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288" name="Freeform 158"/>
              <p:cNvSpPr/>
              <p:nvPr/>
            </p:nvSpPr>
            <p:spPr bwMode="auto">
              <a:xfrm>
                <a:off x="3983" y="4266"/>
                <a:ext cx="31" cy="33"/>
              </a:xfrm>
              <a:custGeom>
                <a:avLst/>
                <a:gdLst>
                  <a:gd name="T0" fmla="*/ 1 w 61"/>
                  <a:gd name="T1" fmla="*/ 1 h 66"/>
                  <a:gd name="T2" fmla="*/ 1 w 61"/>
                  <a:gd name="T3" fmla="*/ 1 h 66"/>
                  <a:gd name="T4" fmla="*/ 1 w 61"/>
                  <a:gd name="T5" fmla="*/ 1 h 66"/>
                  <a:gd name="T6" fmla="*/ 1 w 61"/>
                  <a:gd name="T7" fmla="*/ 1 h 66"/>
                  <a:gd name="T8" fmla="*/ 1 w 61"/>
                  <a:gd name="T9" fmla="*/ 1 h 66"/>
                  <a:gd name="T10" fmla="*/ 1 w 61"/>
                  <a:gd name="T11" fmla="*/ 1 h 66"/>
                  <a:gd name="T12" fmla="*/ 1 w 61"/>
                  <a:gd name="T13" fmla="*/ 1 h 66"/>
                  <a:gd name="T14" fmla="*/ 1 w 61"/>
                  <a:gd name="T15" fmla="*/ 1 h 66"/>
                  <a:gd name="T16" fmla="*/ 1 w 61"/>
                  <a:gd name="T17" fmla="*/ 1 h 66"/>
                  <a:gd name="T18" fmla="*/ 1 w 61"/>
                  <a:gd name="T19" fmla="*/ 1 h 66"/>
                  <a:gd name="T20" fmla="*/ 1 w 61"/>
                  <a:gd name="T21" fmla="*/ 1 h 66"/>
                  <a:gd name="T22" fmla="*/ 1 w 61"/>
                  <a:gd name="T23" fmla="*/ 1 h 66"/>
                  <a:gd name="T24" fmla="*/ 1 w 61"/>
                  <a:gd name="T25" fmla="*/ 1 h 66"/>
                  <a:gd name="T26" fmla="*/ 1 w 61"/>
                  <a:gd name="T27" fmla="*/ 0 h 66"/>
                  <a:gd name="T28" fmla="*/ 1 w 61"/>
                  <a:gd name="T29" fmla="*/ 1 h 66"/>
                  <a:gd name="T30" fmla="*/ 1 w 61"/>
                  <a:gd name="T31" fmla="*/ 1 h 66"/>
                  <a:gd name="T32" fmla="*/ 0 w 61"/>
                  <a:gd name="T33" fmla="*/ 1 h 66"/>
                  <a:gd name="T34" fmla="*/ 1 w 61"/>
                  <a:gd name="T35" fmla="*/ 1 h 66"/>
                  <a:gd name="T36" fmla="*/ 1 w 61"/>
                  <a:gd name="T37" fmla="*/ 1 h 66"/>
                  <a:gd name="T38" fmla="*/ 1 w 61"/>
                  <a:gd name="T39" fmla="*/ 1 h 66"/>
                  <a:gd name="T40" fmla="*/ 1 w 61"/>
                  <a:gd name="T41" fmla="*/ 1 h 66"/>
                  <a:gd name="T42" fmla="*/ 1 w 61"/>
                  <a:gd name="T43" fmla="*/ 1 h 66"/>
                  <a:gd name="T44" fmla="*/ 1 w 61"/>
                  <a:gd name="T45" fmla="*/ 1 h 66"/>
                  <a:gd name="T46" fmla="*/ 1 w 61"/>
                  <a:gd name="T47" fmla="*/ 1 h 66"/>
                  <a:gd name="T48" fmla="*/ 1 w 61"/>
                  <a:gd name="T49" fmla="*/ 1 h 6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61" h="66">
                    <a:moveTo>
                      <a:pt x="53" y="66"/>
                    </a:moveTo>
                    <a:lnTo>
                      <a:pt x="57" y="61"/>
                    </a:lnTo>
                    <a:lnTo>
                      <a:pt x="59" y="56"/>
                    </a:lnTo>
                    <a:lnTo>
                      <a:pt x="60" y="52"/>
                    </a:lnTo>
                    <a:lnTo>
                      <a:pt x="61" y="47"/>
                    </a:lnTo>
                    <a:lnTo>
                      <a:pt x="61" y="39"/>
                    </a:lnTo>
                    <a:lnTo>
                      <a:pt x="60" y="31"/>
                    </a:lnTo>
                    <a:lnTo>
                      <a:pt x="58" y="24"/>
                    </a:lnTo>
                    <a:lnTo>
                      <a:pt x="55" y="17"/>
                    </a:lnTo>
                    <a:lnTo>
                      <a:pt x="50" y="11"/>
                    </a:lnTo>
                    <a:lnTo>
                      <a:pt x="43" y="7"/>
                    </a:lnTo>
                    <a:lnTo>
                      <a:pt x="36" y="3"/>
                    </a:lnTo>
                    <a:lnTo>
                      <a:pt x="29" y="1"/>
                    </a:lnTo>
                    <a:lnTo>
                      <a:pt x="21" y="0"/>
                    </a:lnTo>
                    <a:lnTo>
                      <a:pt x="13" y="1"/>
                    </a:lnTo>
                    <a:lnTo>
                      <a:pt x="6" y="3"/>
                    </a:lnTo>
                    <a:lnTo>
                      <a:pt x="0" y="7"/>
                    </a:lnTo>
                    <a:lnTo>
                      <a:pt x="2" y="9"/>
                    </a:lnTo>
                    <a:lnTo>
                      <a:pt x="5" y="14"/>
                    </a:lnTo>
                    <a:lnTo>
                      <a:pt x="11" y="22"/>
                    </a:lnTo>
                    <a:lnTo>
                      <a:pt x="19" y="31"/>
                    </a:lnTo>
                    <a:lnTo>
                      <a:pt x="27" y="41"/>
                    </a:lnTo>
                    <a:lnTo>
                      <a:pt x="35" y="51"/>
                    </a:lnTo>
                    <a:lnTo>
                      <a:pt x="44" y="59"/>
                    </a:lnTo>
                    <a:lnTo>
                      <a:pt x="53" y="66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289" name="Freeform 159"/>
              <p:cNvSpPr/>
              <p:nvPr/>
            </p:nvSpPr>
            <p:spPr bwMode="auto">
              <a:xfrm>
                <a:off x="4852" y="4125"/>
                <a:ext cx="17" cy="17"/>
              </a:xfrm>
              <a:custGeom>
                <a:avLst/>
                <a:gdLst>
                  <a:gd name="T0" fmla="*/ 1 w 34"/>
                  <a:gd name="T1" fmla="*/ 1 h 34"/>
                  <a:gd name="T2" fmla="*/ 1 w 34"/>
                  <a:gd name="T3" fmla="*/ 1 h 34"/>
                  <a:gd name="T4" fmla="*/ 1 w 34"/>
                  <a:gd name="T5" fmla="*/ 1 h 34"/>
                  <a:gd name="T6" fmla="*/ 1 w 34"/>
                  <a:gd name="T7" fmla="*/ 1 h 34"/>
                  <a:gd name="T8" fmla="*/ 1 w 34"/>
                  <a:gd name="T9" fmla="*/ 1 h 34"/>
                  <a:gd name="T10" fmla="*/ 1 w 34"/>
                  <a:gd name="T11" fmla="*/ 1 h 34"/>
                  <a:gd name="T12" fmla="*/ 1 w 34"/>
                  <a:gd name="T13" fmla="*/ 1 h 34"/>
                  <a:gd name="T14" fmla="*/ 1 w 34"/>
                  <a:gd name="T15" fmla="*/ 1 h 34"/>
                  <a:gd name="T16" fmla="*/ 1 w 34"/>
                  <a:gd name="T17" fmla="*/ 1 h 34"/>
                  <a:gd name="T18" fmla="*/ 1 w 34"/>
                  <a:gd name="T19" fmla="*/ 0 h 34"/>
                  <a:gd name="T20" fmla="*/ 1 w 34"/>
                  <a:gd name="T21" fmla="*/ 1 h 34"/>
                  <a:gd name="T22" fmla="*/ 1 w 34"/>
                  <a:gd name="T23" fmla="*/ 1 h 34"/>
                  <a:gd name="T24" fmla="*/ 0 w 34"/>
                  <a:gd name="T25" fmla="*/ 1 h 34"/>
                  <a:gd name="T26" fmla="*/ 0 w 34"/>
                  <a:gd name="T27" fmla="*/ 1 h 34"/>
                  <a:gd name="T28" fmla="*/ 1 w 34"/>
                  <a:gd name="T29" fmla="*/ 1 h 34"/>
                  <a:gd name="T30" fmla="*/ 1 w 34"/>
                  <a:gd name="T31" fmla="*/ 1 h 34"/>
                  <a:gd name="T32" fmla="*/ 1 w 34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4">
                    <a:moveTo>
                      <a:pt x="12" y="34"/>
                    </a:moveTo>
                    <a:lnTo>
                      <a:pt x="19" y="34"/>
                    </a:lnTo>
                    <a:lnTo>
                      <a:pt x="24" y="33"/>
                    </a:lnTo>
                    <a:lnTo>
                      <a:pt x="29" y="28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2" y="10"/>
                    </a:lnTo>
                    <a:lnTo>
                      <a:pt x="28" y="5"/>
                    </a:lnTo>
                    <a:lnTo>
                      <a:pt x="22" y="2"/>
                    </a:lnTo>
                    <a:lnTo>
                      <a:pt x="15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6" y="30"/>
                    </a:lnTo>
                    <a:lnTo>
                      <a:pt x="12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290" name="Freeform 160"/>
              <p:cNvSpPr/>
              <p:nvPr/>
            </p:nvSpPr>
            <p:spPr bwMode="auto">
              <a:xfrm>
                <a:off x="4885" y="4152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0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1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1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8" y="3"/>
                    </a:lnTo>
                    <a:lnTo>
                      <a:pt x="22" y="0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1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291" name="Freeform 161"/>
              <p:cNvSpPr/>
              <p:nvPr/>
            </p:nvSpPr>
            <p:spPr bwMode="auto">
              <a:xfrm>
                <a:off x="4701" y="4202"/>
                <a:ext cx="17" cy="17"/>
              </a:xfrm>
              <a:custGeom>
                <a:avLst/>
                <a:gdLst>
                  <a:gd name="T0" fmla="*/ 1 w 34"/>
                  <a:gd name="T1" fmla="*/ 1 h 33"/>
                  <a:gd name="T2" fmla="*/ 1 w 34"/>
                  <a:gd name="T3" fmla="*/ 1 h 33"/>
                  <a:gd name="T4" fmla="*/ 1 w 34"/>
                  <a:gd name="T5" fmla="*/ 1 h 33"/>
                  <a:gd name="T6" fmla="*/ 1 w 34"/>
                  <a:gd name="T7" fmla="*/ 1 h 33"/>
                  <a:gd name="T8" fmla="*/ 1 w 34"/>
                  <a:gd name="T9" fmla="*/ 1 h 33"/>
                  <a:gd name="T10" fmla="*/ 1 w 34"/>
                  <a:gd name="T11" fmla="*/ 1 h 33"/>
                  <a:gd name="T12" fmla="*/ 1 w 34"/>
                  <a:gd name="T13" fmla="*/ 1 h 33"/>
                  <a:gd name="T14" fmla="*/ 1 w 34"/>
                  <a:gd name="T15" fmla="*/ 1 h 33"/>
                  <a:gd name="T16" fmla="*/ 1 w 34"/>
                  <a:gd name="T17" fmla="*/ 1 h 33"/>
                  <a:gd name="T18" fmla="*/ 1 w 34"/>
                  <a:gd name="T19" fmla="*/ 0 h 33"/>
                  <a:gd name="T20" fmla="*/ 1 w 34"/>
                  <a:gd name="T21" fmla="*/ 1 h 33"/>
                  <a:gd name="T22" fmla="*/ 1 w 34"/>
                  <a:gd name="T23" fmla="*/ 1 h 33"/>
                  <a:gd name="T24" fmla="*/ 1 w 34"/>
                  <a:gd name="T25" fmla="*/ 1 h 33"/>
                  <a:gd name="T26" fmla="*/ 0 w 34"/>
                  <a:gd name="T27" fmla="*/ 1 h 33"/>
                  <a:gd name="T28" fmla="*/ 1 w 34"/>
                  <a:gd name="T29" fmla="*/ 1 h 33"/>
                  <a:gd name="T30" fmla="*/ 1 w 34"/>
                  <a:gd name="T31" fmla="*/ 1 h 33"/>
                  <a:gd name="T32" fmla="*/ 1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3"/>
                    </a:moveTo>
                    <a:lnTo>
                      <a:pt x="19" y="33"/>
                    </a:lnTo>
                    <a:lnTo>
                      <a:pt x="25" y="32"/>
                    </a:lnTo>
                    <a:lnTo>
                      <a:pt x="29" y="28"/>
                    </a:lnTo>
                    <a:lnTo>
                      <a:pt x="33" y="22"/>
                    </a:lnTo>
                    <a:lnTo>
                      <a:pt x="34" y="16"/>
                    </a:lnTo>
                    <a:lnTo>
                      <a:pt x="33" y="9"/>
                    </a:lnTo>
                    <a:lnTo>
                      <a:pt x="28" y="5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10" y="2"/>
                    </a:lnTo>
                    <a:lnTo>
                      <a:pt x="5" y="6"/>
                    </a:lnTo>
                    <a:lnTo>
                      <a:pt x="2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30"/>
                    </a:lnTo>
                    <a:lnTo>
                      <a:pt x="12" y="3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292" name="Freeform 162"/>
              <p:cNvSpPr/>
              <p:nvPr/>
            </p:nvSpPr>
            <p:spPr bwMode="auto">
              <a:xfrm>
                <a:off x="4742" y="4201"/>
                <a:ext cx="16" cy="17"/>
              </a:xfrm>
              <a:custGeom>
                <a:avLst/>
                <a:gdLst>
                  <a:gd name="T0" fmla="*/ 0 w 34"/>
                  <a:gd name="T1" fmla="*/ 1 h 33"/>
                  <a:gd name="T2" fmla="*/ 0 w 34"/>
                  <a:gd name="T3" fmla="*/ 1 h 33"/>
                  <a:gd name="T4" fmla="*/ 0 w 34"/>
                  <a:gd name="T5" fmla="*/ 1 h 33"/>
                  <a:gd name="T6" fmla="*/ 0 w 34"/>
                  <a:gd name="T7" fmla="*/ 1 h 33"/>
                  <a:gd name="T8" fmla="*/ 0 w 34"/>
                  <a:gd name="T9" fmla="*/ 1 h 33"/>
                  <a:gd name="T10" fmla="*/ 0 w 34"/>
                  <a:gd name="T11" fmla="*/ 1 h 33"/>
                  <a:gd name="T12" fmla="*/ 0 w 34"/>
                  <a:gd name="T13" fmla="*/ 1 h 33"/>
                  <a:gd name="T14" fmla="*/ 0 w 34"/>
                  <a:gd name="T15" fmla="*/ 1 h 33"/>
                  <a:gd name="T16" fmla="*/ 0 w 34"/>
                  <a:gd name="T17" fmla="*/ 1 h 33"/>
                  <a:gd name="T18" fmla="*/ 0 w 34"/>
                  <a:gd name="T19" fmla="*/ 0 h 33"/>
                  <a:gd name="T20" fmla="*/ 0 w 34"/>
                  <a:gd name="T21" fmla="*/ 1 h 33"/>
                  <a:gd name="T22" fmla="*/ 0 w 34"/>
                  <a:gd name="T23" fmla="*/ 1 h 33"/>
                  <a:gd name="T24" fmla="*/ 0 w 34"/>
                  <a:gd name="T25" fmla="*/ 1 h 33"/>
                  <a:gd name="T26" fmla="*/ 0 w 34"/>
                  <a:gd name="T27" fmla="*/ 1 h 33"/>
                  <a:gd name="T28" fmla="*/ 0 w 34"/>
                  <a:gd name="T29" fmla="*/ 1 h 33"/>
                  <a:gd name="T30" fmla="*/ 0 w 34"/>
                  <a:gd name="T31" fmla="*/ 1 h 33"/>
                  <a:gd name="T32" fmla="*/ 0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2"/>
                    </a:moveTo>
                    <a:lnTo>
                      <a:pt x="19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1" y="9"/>
                    </a:lnTo>
                    <a:lnTo>
                      <a:pt x="28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293" name="Freeform 163"/>
              <p:cNvSpPr/>
              <p:nvPr/>
            </p:nvSpPr>
            <p:spPr bwMode="auto">
              <a:xfrm>
                <a:off x="4782" y="4209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1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5" y="29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294" name="Freeform 164"/>
              <p:cNvSpPr/>
              <p:nvPr/>
            </p:nvSpPr>
            <p:spPr bwMode="auto">
              <a:xfrm>
                <a:off x="4820" y="4226"/>
                <a:ext cx="17" cy="17"/>
              </a:xfrm>
              <a:custGeom>
                <a:avLst/>
                <a:gdLst>
                  <a:gd name="T0" fmla="*/ 1 w 33"/>
                  <a:gd name="T1" fmla="*/ 1 h 34"/>
                  <a:gd name="T2" fmla="*/ 1 w 33"/>
                  <a:gd name="T3" fmla="*/ 1 h 34"/>
                  <a:gd name="T4" fmla="*/ 1 w 33"/>
                  <a:gd name="T5" fmla="*/ 1 h 34"/>
                  <a:gd name="T6" fmla="*/ 1 w 33"/>
                  <a:gd name="T7" fmla="*/ 1 h 34"/>
                  <a:gd name="T8" fmla="*/ 1 w 33"/>
                  <a:gd name="T9" fmla="*/ 1 h 34"/>
                  <a:gd name="T10" fmla="*/ 1 w 33"/>
                  <a:gd name="T11" fmla="*/ 1 h 34"/>
                  <a:gd name="T12" fmla="*/ 1 w 33"/>
                  <a:gd name="T13" fmla="*/ 1 h 34"/>
                  <a:gd name="T14" fmla="*/ 1 w 33"/>
                  <a:gd name="T15" fmla="*/ 1 h 34"/>
                  <a:gd name="T16" fmla="*/ 1 w 33"/>
                  <a:gd name="T17" fmla="*/ 1 h 34"/>
                  <a:gd name="T18" fmla="*/ 1 w 33"/>
                  <a:gd name="T19" fmla="*/ 0 h 34"/>
                  <a:gd name="T20" fmla="*/ 1 w 33"/>
                  <a:gd name="T21" fmla="*/ 1 h 34"/>
                  <a:gd name="T22" fmla="*/ 1 w 33"/>
                  <a:gd name="T23" fmla="*/ 1 h 34"/>
                  <a:gd name="T24" fmla="*/ 1 w 33"/>
                  <a:gd name="T25" fmla="*/ 1 h 34"/>
                  <a:gd name="T26" fmla="*/ 0 w 33"/>
                  <a:gd name="T27" fmla="*/ 1 h 34"/>
                  <a:gd name="T28" fmla="*/ 1 w 33"/>
                  <a:gd name="T29" fmla="*/ 1 h 34"/>
                  <a:gd name="T30" fmla="*/ 1 w 33"/>
                  <a:gd name="T31" fmla="*/ 1 h 34"/>
                  <a:gd name="T32" fmla="*/ 1 w 33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4">
                    <a:moveTo>
                      <a:pt x="11" y="34"/>
                    </a:moveTo>
                    <a:lnTo>
                      <a:pt x="18" y="34"/>
                    </a:lnTo>
                    <a:lnTo>
                      <a:pt x="24" y="33"/>
                    </a:lnTo>
                    <a:lnTo>
                      <a:pt x="30" y="28"/>
                    </a:lnTo>
                    <a:lnTo>
                      <a:pt x="33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7" y="5"/>
                    </a:lnTo>
                    <a:lnTo>
                      <a:pt x="22" y="1"/>
                    </a:lnTo>
                    <a:lnTo>
                      <a:pt x="16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1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5" y="30"/>
                    </a:lnTo>
                    <a:lnTo>
                      <a:pt x="11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295" name="Freeform 165"/>
              <p:cNvSpPr/>
              <p:nvPr/>
            </p:nvSpPr>
            <p:spPr bwMode="auto">
              <a:xfrm>
                <a:off x="4853" y="4250"/>
                <a:ext cx="16" cy="16"/>
              </a:xfrm>
              <a:custGeom>
                <a:avLst/>
                <a:gdLst>
                  <a:gd name="T0" fmla="*/ 0 w 33"/>
                  <a:gd name="T1" fmla="*/ 0 h 33"/>
                  <a:gd name="T2" fmla="*/ 0 w 33"/>
                  <a:gd name="T3" fmla="*/ 0 h 33"/>
                  <a:gd name="T4" fmla="*/ 0 w 33"/>
                  <a:gd name="T5" fmla="*/ 0 h 33"/>
                  <a:gd name="T6" fmla="*/ 0 w 33"/>
                  <a:gd name="T7" fmla="*/ 0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0 h 33"/>
                  <a:gd name="T14" fmla="*/ 0 w 33"/>
                  <a:gd name="T15" fmla="*/ 0 h 33"/>
                  <a:gd name="T16" fmla="*/ 0 w 33"/>
                  <a:gd name="T17" fmla="*/ 0 h 33"/>
                  <a:gd name="T18" fmla="*/ 0 w 33"/>
                  <a:gd name="T19" fmla="*/ 0 h 33"/>
                  <a:gd name="T20" fmla="*/ 0 w 33"/>
                  <a:gd name="T21" fmla="*/ 0 h 33"/>
                  <a:gd name="T22" fmla="*/ 0 w 33"/>
                  <a:gd name="T23" fmla="*/ 0 h 33"/>
                  <a:gd name="T24" fmla="*/ 0 w 33"/>
                  <a:gd name="T25" fmla="*/ 0 h 33"/>
                  <a:gd name="T26" fmla="*/ 0 w 33"/>
                  <a:gd name="T27" fmla="*/ 0 h 33"/>
                  <a:gd name="T28" fmla="*/ 0 w 33"/>
                  <a:gd name="T29" fmla="*/ 0 h 33"/>
                  <a:gd name="T30" fmla="*/ 0 w 33"/>
                  <a:gd name="T31" fmla="*/ 0 h 33"/>
                  <a:gd name="T32" fmla="*/ 0 w 33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2" y="32"/>
                    </a:moveTo>
                    <a:lnTo>
                      <a:pt x="18" y="33"/>
                    </a:lnTo>
                    <a:lnTo>
                      <a:pt x="25" y="32"/>
                    </a:lnTo>
                    <a:lnTo>
                      <a:pt x="29" y="27"/>
                    </a:lnTo>
                    <a:lnTo>
                      <a:pt x="33" y="21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1" y="1"/>
                    </a:lnTo>
                    <a:lnTo>
                      <a:pt x="15" y="0"/>
                    </a:lnTo>
                    <a:lnTo>
                      <a:pt x="8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296" name="Freeform 166"/>
              <p:cNvSpPr/>
              <p:nvPr/>
            </p:nvSpPr>
            <p:spPr bwMode="auto">
              <a:xfrm>
                <a:off x="4680" y="4230"/>
                <a:ext cx="188" cy="72"/>
              </a:xfrm>
              <a:custGeom>
                <a:avLst/>
                <a:gdLst>
                  <a:gd name="T0" fmla="*/ 1 w 376"/>
                  <a:gd name="T1" fmla="*/ 1 h 144"/>
                  <a:gd name="T2" fmla="*/ 1 w 376"/>
                  <a:gd name="T3" fmla="*/ 1 h 144"/>
                  <a:gd name="T4" fmla="*/ 1 w 376"/>
                  <a:gd name="T5" fmla="*/ 1 h 144"/>
                  <a:gd name="T6" fmla="*/ 1 w 376"/>
                  <a:gd name="T7" fmla="*/ 1 h 144"/>
                  <a:gd name="T8" fmla="*/ 1 w 376"/>
                  <a:gd name="T9" fmla="*/ 1 h 144"/>
                  <a:gd name="T10" fmla="*/ 1 w 376"/>
                  <a:gd name="T11" fmla="*/ 1 h 144"/>
                  <a:gd name="T12" fmla="*/ 1 w 376"/>
                  <a:gd name="T13" fmla="*/ 1 h 144"/>
                  <a:gd name="T14" fmla="*/ 1 w 376"/>
                  <a:gd name="T15" fmla="*/ 1 h 144"/>
                  <a:gd name="T16" fmla="*/ 1 w 376"/>
                  <a:gd name="T17" fmla="*/ 1 h 144"/>
                  <a:gd name="T18" fmla="*/ 1 w 376"/>
                  <a:gd name="T19" fmla="*/ 1 h 144"/>
                  <a:gd name="T20" fmla="*/ 1 w 376"/>
                  <a:gd name="T21" fmla="*/ 1 h 144"/>
                  <a:gd name="T22" fmla="*/ 1 w 376"/>
                  <a:gd name="T23" fmla="*/ 1 h 144"/>
                  <a:gd name="T24" fmla="*/ 1 w 376"/>
                  <a:gd name="T25" fmla="*/ 1 h 144"/>
                  <a:gd name="T26" fmla="*/ 1 w 376"/>
                  <a:gd name="T27" fmla="*/ 1 h 144"/>
                  <a:gd name="T28" fmla="*/ 1 w 376"/>
                  <a:gd name="T29" fmla="*/ 1 h 144"/>
                  <a:gd name="T30" fmla="*/ 1 w 376"/>
                  <a:gd name="T31" fmla="*/ 1 h 144"/>
                  <a:gd name="T32" fmla="*/ 1 w 376"/>
                  <a:gd name="T33" fmla="*/ 1 h 144"/>
                  <a:gd name="T34" fmla="*/ 1 w 376"/>
                  <a:gd name="T35" fmla="*/ 1 h 144"/>
                  <a:gd name="T36" fmla="*/ 1 w 376"/>
                  <a:gd name="T37" fmla="*/ 1 h 144"/>
                  <a:gd name="T38" fmla="*/ 1 w 376"/>
                  <a:gd name="T39" fmla="*/ 0 h 144"/>
                  <a:gd name="T40" fmla="*/ 1 w 376"/>
                  <a:gd name="T41" fmla="*/ 1 h 144"/>
                  <a:gd name="T42" fmla="*/ 1 w 376"/>
                  <a:gd name="T43" fmla="*/ 1 h 144"/>
                  <a:gd name="T44" fmla="*/ 1 w 376"/>
                  <a:gd name="T45" fmla="*/ 1 h 144"/>
                  <a:gd name="T46" fmla="*/ 1 w 376"/>
                  <a:gd name="T47" fmla="*/ 1 h 144"/>
                  <a:gd name="T48" fmla="*/ 0 w 376"/>
                  <a:gd name="T49" fmla="*/ 1 h 144"/>
                  <a:gd name="T50" fmla="*/ 1 w 376"/>
                  <a:gd name="T51" fmla="*/ 1 h 144"/>
                  <a:gd name="T52" fmla="*/ 1 w 376"/>
                  <a:gd name="T53" fmla="*/ 1 h 144"/>
                  <a:gd name="T54" fmla="*/ 1 w 376"/>
                  <a:gd name="T55" fmla="*/ 1 h 144"/>
                  <a:gd name="T56" fmla="*/ 1 w 376"/>
                  <a:gd name="T57" fmla="*/ 1 h 144"/>
                  <a:gd name="T58" fmla="*/ 1 w 376"/>
                  <a:gd name="T59" fmla="*/ 1 h 144"/>
                  <a:gd name="T60" fmla="*/ 1 w 376"/>
                  <a:gd name="T61" fmla="*/ 1 h 144"/>
                  <a:gd name="T62" fmla="*/ 1 w 376"/>
                  <a:gd name="T63" fmla="*/ 1 h 144"/>
                  <a:gd name="T64" fmla="*/ 1 w 376"/>
                  <a:gd name="T65" fmla="*/ 1 h 144"/>
                  <a:gd name="T66" fmla="*/ 1 w 376"/>
                  <a:gd name="T67" fmla="*/ 1 h 144"/>
                  <a:gd name="T68" fmla="*/ 1 w 376"/>
                  <a:gd name="T69" fmla="*/ 1 h 144"/>
                  <a:gd name="T70" fmla="*/ 1 w 376"/>
                  <a:gd name="T71" fmla="*/ 1 h 144"/>
                  <a:gd name="T72" fmla="*/ 1 w 376"/>
                  <a:gd name="T73" fmla="*/ 1 h 144"/>
                  <a:gd name="T74" fmla="*/ 1 w 376"/>
                  <a:gd name="T75" fmla="*/ 1 h 144"/>
                  <a:gd name="T76" fmla="*/ 1 w 376"/>
                  <a:gd name="T77" fmla="*/ 1 h 144"/>
                  <a:gd name="T78" fmla="*/ 1 w 376"/>
                  <a:gd name="T79" fmla="*/ 1 h 144"/>
                  <a:gd name="T80" fmla="*/ 1 w 376"/>
                  <a:gd name="T81" fmla="*/ 1 h 144"/>
                  <a:gd name="T82" fmla="*/ 1 w 376"/>
                  <a:gd name="T83" fmla="*/ 1 h 144"/>
                  <a:gd name="T84" fmla="*/ 1 w 376"/>
                  <a:gd name="T85" fmla="*/ 1 h 144"/>
                  <a:gd name="T86" fmla="*/ 1 w 376"/>
                  <a:gd name="T87" fmla="*/ 1 h 144"/>
                  <a:gd name="T88" fmla="*/ 1 w 376"/>
                  <a:gd name="T89" fmla="*/ 1 h 144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376" h="144">
                    <a:moveTo>
                      <a:pt x="340" y="144"/>
                    </a:moveTo>
                    <a:lnTo>
                      <a:pt x="344" y="141"/>
                    </a:lnTo>
                    <a:lnTo>
                      <a:pt x="349" y="137"/>
                    </a:lnTo>
                    <a:lnTo>
                      <a:pt x="353" y="134"/>
                    </a:lnTo>
                    <a:lnTo>
                      <a:pt x="358" y="130"/>
                    </a:lnTo>
                    <a:lnTo>
                      <a:pt x="363" y="127"/>
                    </a:lnTo>
                    <a:lnTo>
                      <a:pt x="367" y="122"/>
                    </a:lnTo>
                    <a:lnTo>
                      <a:pt x="372" y="119"/>
                    </a:lnTo>
                    <a:lnTo>
                      <a:pt x="376" y="114"/>
                    </a:lnTo>
                    <a:lnTo>
                      <a:pt x="358" y="95"/>
                    </a:lnTo>
                    <a:lnTo>
                      <a:pt x="337" y="76"/>
                    </a:lnTo>
                    <a:lnTo>
                      <a:pt x="314" y="60"/>
                    </a:lnTo>
                    <a:lnTo>
                      <a:pt x="291" y="46"/>
                    </a:lnTo>
                    <a:lnTo>
                      <a:pt x="266" y="34"/>
                    </a:lnTo>
                    <a:lnTo>
                      <a:pt x="239" y="23"/>
                    </a:lnTo>
                    <a:lnTo>
                      <a:pt x="213" y="15"/>
                    </a:lnTo>
                    <a:lnTo>
                      <a:pt x="186" y="9"/>
                    </a:lnTo>
                    <a:lnTo>
                      <a:pt x="160" y="5"/>
                    </a:lnTo>
                    <a:lnTo>
                      <a:pt x="133" y="1"/>
                    </a:lnTo>
                    <a:lnTo>
                      <a:pt x="108" y="0"/>
                    </a:lnTo>
                    <a:lnTo>
                      <a:pt x="83" y="1"/>
                    </a:lnTo>
                    <a:lnTo>
                      <a:pt x="60" y="4"/>
                    </a:lnTo>
                    <a:lnTo>
                      <a:pt x="38" y="7"/>
                    </a:lnTo>
                    <a:lnTo>
                      <a:pt x="17" y="13"/>
                    </a:lnTo>
                    <a:lnTo>
                      <a:pt x="0" y="20"/>
                    </a:lnTo>
                    <a:lnTo>
                      <a:pt x="4" y="32"/>
                    </a:lnTo>
                    <a:lnTo>
                      <a:pt x="9" y="45"/>
                    </a:lnTo>
                    <a:lnTo>
                      <a:pt x="15" y="58"/>
                    </a:lnTo>
                    <a:lnTo>
                      <a:pt x="21" y="69"/>
                    </a:lnTo>
                    <a:lnTo>
                      <a:pt x="40" y="60"/>
                    </a:lnTo>
                    <a:lnTo>
                      <a:pt x="61" y="54"/>
                    </a:lnTo>
                    <a:lnTo>
                      <a:pt x="83" y="50"/>
                    </a:lnTo>
                    <a:lnTo>
                      <a:pt x="106" y="47"/>
                    </a:lnTo>
                    <a:lnTo>
                      <a:pt x="128" y="47"/>
                    </a:lnTo>
                    <a:lnTo>
                      <a:pt x="151" y="49"/>
                    </a:lnTo>
                    <a:lnTo>
                      <a:pt x="174" y="52"/>
                    </a:lnTo>
                    <a:lnTo>
                      <a:pt x="197" y="58"/>
                    </a:lnTo>
                    <a:lnTo>
                      <a:pt x="219" y="65"/>
                    </a:lnTo>
                    <a:lnTo>
                      <a:pt x="241" y="73"/>
                    </a:lnTo>
                    <a:lnTo>
                      <a:pt x="261" y="82"/>
                    </a:lnTo>
                    <a:lnTo>
                      <a:pt x="280" y="92"/>
                    </a:lnTo>
                    <a:lnTo>
                      <a:pt x="298" y="104"/>
                    </a:lnTo>
                    <a:lnTo>
                      <a:pt x="314" y="117"/>
                    </a:lnTo>
                    <a:lnTo>
                      <a:pt x="328" y="130"/>
                    </a:lnTo>
                    <a:lnTo>
                      <a:pt x="340" y="144"/>
                    </a:lnTo>
                    <a:close/>
                  </a:path>
                </a:pathLst>
              </a:custGeom>
              <a:solidFill>
                <a:srgbClr val="D100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297" name="Freeform 167"/>
              <p:cNvSpPr/>
              <p:nvPr/>
            </p:nvSpPr>
            <p:spPr bwMode="auto">
              <a:xfrm>
                <a:off x="3482" y="4271"/>
                <a:ext cx="1433" cy="69"/>
              </a:xfrm>
              <a:custGeom>
                <a:avLst/>
                <a:gdLst>
                  <a:gd name="T0" fmla="*/ 0 w 2868"/>
                  <a:gd name="T1" fmla="*/ 1 h 137"/>
                  <a:gd name="T2" fmla="*/ 0 w 2868"/>
                  <a:gd name="T3" fmla="*/ 0 h 137"/>
                  <a:gd name="T4" fmla="*/ 0 w 2868"/>
                  <a:gd name="T5" fmla="*/ 0 h 137"/>
                  <a:gd name="T6" fmla="*/ 0 w 2868"/>
                  <a:gd name="T7" fmla="*/ 1 h 137"/>
                  <a:gd name="T8" fmla="*/ 0 w 2868"/>
                  <a:gd name="T9" fmla="*/ 1 h 1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868" h="137">
                    <a:moveTo>
                      <a:pt x="2868" y="134"/>
                    </a:moveTo>
                    <a:lnTo>
                      <a:pt x="2868" y="0"/>
                    </a:lnTo>
                    <a:lnTo>
                      <a:pt x="0" y="0"/>
                    </a:lnTo>
                    <a:lnTo>
                      <a:pt x="7" y="137"/>
                    </a:lnTo>
                    <a:lnTo>
                      <a:pt x="2868" y="134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298" name="Freeform 168"/>
              <p:cNvSpPr/>
              <p:nvPr/>
            </p:nvSpPr>
            <p:spPr bwMode="auto">
              <a:xfrm>
                <a:off x="3452" y="4178"/>
                <a:ext cx="202" cy="140"/>
              </a:xfrm>
              <a:custGeom>
                <a:avLst/>
                <a:gdLst>
                  <a:gd name="T0" fmla="*/ 1 w 404"/>
                  <a:gd name="T1" fmla="*/ 0 h 281"/>
                  <a:gd name="T2" fmla="*/ 1 w 404"/>
                  <a:gd name="T3" fmla="*/ 0 h 281"/>
                  <a:gd name="T4" fmla="*/ 1 w 404"/>
                  <a:gd name="T5" fmla="*/ 0 h 281"/>
                  <a:gd name="T6" fmla="*/ 1 w 404"/>
                  <a:gd name="T7" fmla="*/ 0 h 281"/>
                  <a:gd name="T8" fmla="*/ 1 w 404"/>
                  <a:gd name="T9" fmla="*/ 0 h 281"/>
                  <a:gd name="T10" fmla="*/ 1 w 404"/>
                  <a:gd name="T11" fmla="*/ 0 h 281"/>
                  <a:gd name="T12" fmla="*/ 1 w 404"/>
                  <a:gd name="T13" fmla="*/ 0 h 281"/>
                  <a:gd name="T14" fmla="*/ 1 w 404"/>
                  <a:gd name="T15" fmla="*/ 0 h 281"/>
                  <a:gd name="T16" fmla="*/ 1 w 404"/>
                  <a:gd name="T17" fmla="*/ 0 h 281"/>
                  <a:gd name="T18" fmla="*/ 1 w 404"/>
                  <a:gd name="T19" fmla="*/ 0 h 281"/>
                  <a:gd name="T20" fmla="*/ 1 w 404"/>
                  <a:gd name="T21" fmla="*/ 0 h 281"/>
                  <a:gd name="T22" fmla="*/ 1 w 404"/>
                  <a:gd name="T23" fmla="*/ 0 h 281"/>
                  <a:gd name="T24" fmla="*/ 1 w 404"/>
                  <a:gd name="T25" fmla="*/ 0 h 281"/>
                  <a:gd name="T26" fmla="*/ 1 w 404"/>
                  <a:gd name="T27" fmla="*/ 0 h 281"/>
                  <a:gd name="T28" fmla="*/ 1 w 404"/>
                  <a:gd name="T29" fmla="*/ 0 h 281"/>
                  <a:gd name="T30" fmla="*/ 1 w 404"/>
                  <a:gd name="T31" fmla="*/ 0 h 281"/>
                  <a:gd name="T32" fmla="*/ 1 w 404"/>
                  <a:gd name="T33" fmla="*/ 0 h 281"/>
                  <a:gd name="T34" fmla="*/ 1 w 404"/>
                  <a:gd name="T35" fmla="*/ 0 h 281"/>
                  <a:gd name="T36" fmla="*/ 1 w 404"/>
                  <a:gd name="T37" fmla="*/ 0 h 281"/>
                  <a:gd name="T38" fmla="*/ 1 w 404"/>
                  <a:gd name="T39" fmla="*/ 0 h 281"/>
                  <a:gd name="T40" fmla="*/ 1 w 404"/>
                  <a:gd name="T41" fmla="*/ 0 h 281"/>
                  <a:gd name="T42" fmla="*/ 1 w 404"/>
                  <a:gd name="T43" fmla="*/ 0 h 281"/>
                  <a:gd name="T44" fmla="*/ 1 w 404"/>
                  <a:gd name="T45" fmla="*/ 0 h 281"/>
                  <a:gd name="T46" fmla="*/ 1 w 404"/>
                  <a:gd name="T47" fmla="*/ 0 h 281"/>
                  <a:gd name="T48" fmla="*/ 1 w 404"/>
                  <a:gd name="T49" fmla="*/ 0 h 281"/>
                  <a:gd name="T50" fmla="*/ 1 w 404"/>
                  <a:gd name="T51" fmla="*/ 0 h 281"/>
                  <a:gd name="T52" fmla="*/ 1 w 404"/>
                  <a:gd name="T53" fmla="*/ 0 h 281"/>
                  <a:gd name="T54" fmla="*/ 1 w 404"/>
                  <a:gd name="T55" fmla="*/ 0 h 281"/>
                  <a:gd name="T56" fmla="*/ 1 w 404"/>
                  <a:gd name="T57" fmla="*/ 0 h 281"/>
                  <a:gd name="T58" fmla="*/ 1 w 404"/>
                  <a:gd name="T59" fmla="*/ 0 h 281"/>
                  <a:gd name="T60" fmla="*/ 1 w 404"/>
                  <a:gd name="T61" fmla="*/ 0 h 281"/>
                  <a:gd name="T62" fmla="*/ 1 w 404"/>
                  <a:gd name="T63" fmla="*/ 0 h 281"/>
                  <a:gd name="T64" fmla="*/ 1 w 404"/>
                  <a:gd name="T65" fmla="*/ 0 h 281"/>
                  <a:gd name="T66" fmla="*/ 1 w 404"/>
                  <a:gd name="T67" fmla="*/ 0 h 281"/>
                  <a:gd name="T68" fmla="*/ 1 w 404"/>
                  <a:gd name="T69" fmla="*/ 0 h 281"/>
                  <a:gd name="T70" fmla="*/ 1 w 404"/>
                  <a:gd name="T71" fmla="*/ 0 h 281"/>
                  <a:gd name="T72" fmla="*/ 1 w 404"/>
                  <a:gd name="T73" fmla="*/ 0 h 281"/>
                  <a:gd name="T74" fmla="*/ 1 w 404"/>
                  <a:gd name="T75" fmla="*/ 0 h 281"/>
                  <a:gd name="T76" fmla="*/ 1 w 404"/>
                  <a:gd name="T77" fmla="*/ 0 h 281"/>
                  <a:gd name="T78" fmla="*/ 1 w 404"/>
                  <a:gd name="T79" fmla="*/ 0 h 281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4" h="281">
                    <a:moveTo>
                      <a:pt x="339" y="270"/>
                    </a:moveTo>
                    <a:lnTo>
                      <a:pt x="323" y="270"/>
                    </a:lnTo>
                    <a:lnTo>
                      <a:pt x="306" y="271"/>
                    </a:lnTo>
                    <a:lnTo>
                      <a:pt x="290" y="271"/>
                    </a:lnTo>
                    <a:lnTo>
                      <a:pt x="274" y="271"/>
                    </a:lnTo>
                    <a:lnTo>
                      <a:pt x="258" y="273"/>
                    </a:lnTo>
                    <a:lnTo>
                      <a:pt x="241" y="273"/>
                    </a:lnTo>
                    <a:lnTo>
                      <a:pt x="225" y="274"/>
                    </a:lnTo>
                    <a:lnTo>
                      <a:pt x="209" y="274"/>
                    </a:lnTo>
                    <a:lnTo>
                      <a:pt x="194" y="275"/>
                    </a:lnTo>
                    <a:lnTo>
                      <a:pt x="178" y="276"/>
                    </a:lnTo>
                    <a:lnTo>
                      <a:pt x="163" y="276"/>
                    </a:lnTo>
                    <a:lnTo>
                      <a:pt x="148" y="277"/>
                    </a:lnTo>
                    <a:lnTo>
                      <a:pt x="133" y="278"/>
                    </a:lnTo>
                    <a:lnTo>
                      <a:pt x="118" y="279"/>
                    </a:lnTo>
                    <a:lnTo>
                      <a:pt x="103" y="279"/>
                    </a:lnTo>
                    <a:lnTo>
                      <a:pt x="89" y="281"/>
                    </a:lnTo>
                    <a:lnTo>
                      <a:pt x="86" y="258"/>
                    </a:lnTo>
                    <a:lnTo>
                      <a:pt x="80" y="233"/>
                    </a:lnTo>
                    <a:lnTo>
                      <a:pt x="72" y="209"/>
                    </a:lnTo>
                    <a:lnTo>
                      <a:pt x="62" y="185"/>
                    </a:lnTo>
                    <a:lnTo>
                      <a:pt x="49" y="163"/>
                    </a:lnTo>
                    <a:lnTo>
                      <a:pt x="34" y="142"/>
                    </a:lnTo>
                    <a:lnTo>
                      <a:pt x="18" y="125"/>
                    </a:lnTo>
                    <a:lnTo>
                      <a:pt x="0" y="112"/>
                    </a:lnTo>
                    <a:lnTo>
                      <a:pt x="20" y="118"/>
                    </a:lnTo>
                    <a:lnTo>
                      <a:pt x="40" y="127"/>
                    </a:lnTo>
                    <a:lnTo>
                      <a:pt x="57" y="139"/>
                    </a:lnTo>
                    <a:lnTo>
                      <a:pt x="73" y="155"/>
                    </a:lnTo>
                    <a:lnTo>
                      <a:pt x="89" y="173"/>
                    </a:lnTo>
                    <a:lnTo>
                      <a:pt x="103" y="196"/>
                    </a:lnTo>
                    <a:lnTo>
                      <a:pt x="118" y="223"/>
                    </a:lnTo>
                    <a:lnTo>
                      <a:pt x="133" y="254"/>
                    </a:lnTo>
                    <a:lnTo>
                      <a:pt x="140" y="223"/>
                    </a:lnTo>
                    <a:lnTo>
                      <a:pt x="142" y="188"/>
                    </a:lnTo>
                    <a:lnTo>
                      <a:pt x="142" y="153"/>
                    </a:lnTo>
                    <a:lnTo>
                      <a:pt x="139" y="116"/>
                    </a:lnTo>
                    <a:lnTo>
                      <a:pt x="133" y="81"/>
                    </a:lnTo>
                    <a:lnTo>
                      <a:pt x="125" y="50"/>
                    </a:lnTo>
                    <a:lnTo>
                      <a:pt x="115" y="23"/>
                    </a:lnTo>
                    <a:lnTo>
                      <a:pt x="102" y="5"/>
                    </a:lnTo>
                    <a:lnTo>
                      <a:pt x="121" y="18"/>
                    </a:lnTo>
                    <a:lnTo>
                      <a:pt x="140" y="34"/>
                    </a:lnTo>
                    <a:lnTo>
                      <a:pt x="157" y="53"/>
                    </a:lnTo>
                    <a:lnTo>
                      <a:pt x="174" y="78"/>
                    </a:lnTo>
                    <a:lnTo>
                      <a:pt x="188" y="106"/>
                    </a:lnTo>
                    <a:lnTo>
                      <a:pt x="201" y="141"/>
                    </a:lnTo>
                    <a:lnTo>
                      <a:pt x="212" y="183"/>
                    </a:lnTo>
                    <a:lnTo>
                      <a:pt x="218" y="231"/>
                    </a:lnTo>
                    <a:lnTo>
                      <a:pt x="229" y="208"/>
                    </a:lnTo>
                    <a:lnTo>
                      <a:pt x="237" y="183"/>
                    </a:lnTo>
                    <a:lnTo>
                      <a:pt x="243" y="154"/>
                    </a:lnTo>
                    <a:lnTo>
                      <a:pt x="245" y="124"/>
                    </a:lnTo>
                    <a:lnTo>
                      <a:pt x="245" y="93"/>
                    </a:lnTo>
                    <a:lnTo>
                      <a:pt x="241" y="62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0" y="30"/>
                    </a:lnTo>
                    <a:lnTo>
                      <a:pt x="255" y="57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8" y="128"/>
                    </a:lnTo>
                    <a:lnTo>
                      <a:pt x="294" y="151"/>
                    </a:lnTo>
                    <a:lnTo>
                      <a:pt x="298" y="173"/>
                    </a:lnTo>
                    <a:lnTo>
                      <a:pt x="299" y="195"/>
                    </a:lnTo>
                    <a:lnTo>
                      <a:pt x="312" y="173"/>
                    </a:lnTo>
                    <a:lnTo>
                      <a:pt x="326" y="148"/>
                    </a:lnTo>
                    <a:lnTo>
                      <a:pt x="340" y="121"/>
                    </a:lnTo>
                    <a:lnTo>
                      <a:pt x="354" y="94"/>
                    </a:lnTo>
                    <a:lnTo>
                      <a:pt x="366" y="67"/>
                    </a:lnTo>
                    <a:lnTo>
                      <a:pt x="375" y="42"/>
                    </a:lnTo>
                    <a:lnTo>
                      <a:pt x="382" y="20"/>
                    </a:lnTo>
                    <a:lnTo>
                      <a:pt x="384" y="3"/>
                    </a:lnTo>
                    <a:lnTo>
                      <a:pt x="392" y="27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4" y="112"/>
                    </a:lnTo>
                    <a:lnTo>
                      <a:pt x="398" y="146"/>
                    </a:lnTo>
                    <a:lnTo>
                      <a:pt x="388" y="184"/>
                    </a:lnTo>
                    <a:lnTo>
                      <a:pt x="368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299" name="Freeform 169"/>
              <p:cNvSpPr/>
              <p:nvPr/>
            </p:nvSpPr>
            <p:spPr bwMode="auto">
              <a:xfrm>
                <a:off x="4880" y="4200"/>
                <a:ext cx="51" cy="71"/>
              </a:xfrm>
              <a:custGeom>
                <a:avLst/>
                <a:gdLst>
                  <a:gd name="T0" fmla="*/ 1 w 102"/>
                  <a:gd name="T1" fmla="*/ 1 h 142"/>
                  <a:gd name="T2" fmla="*/ 0 w 102"/>
                  <a:gd name="T3" fmla="*/ 1 h 142"/>
                  <a:gd name="T4" fmla="*/ 1 w 102"/>
                  <a:gd name="T5" fmla="*/ 1 h 142"/>
                  <a:gd name="T6" fmla="*/ 1 w 102"/>
                  <a:gd name="T7" fmla="*/ 1 h 142"/>
                  <a:gd name="T8" fmla="*/ 1 w 102"/>
                  <a:gd name="T9" fmla="*/ 1 h 142"/>
                  <a:gd name="T10" fmla="*/ 1 w 102"/>
                  <a:gd name="T11" fmla="*/ 1 h 142"/>
                  <a:gd name="T12" fmla="*/ 1 w 102"/>
                  <a:gd name="T13" fmla="*/ 1 h 142"/>
                  <a:gd name="T14" fmla="*/ 1 w 102"/>
                  <a:gd name="T15" fmla="*/ 1 h 142"/>
                  <a:gd name="T16" fmla="*/ 1 w 102"/>
                  <a:gd name="T17" fmla="*/ 1 h 142"/>
                  <a:gd name="T18" fmla="*/ 1 w 102"/>
                  <a:gd name="T19" fmla="*/ 0 h 142"/>
                  <a:gd name="T20" fmla="*/ 1 w 102"/>
                  <a:gd name="T21" fmla="*/ 1 h 142"/>
                  <a:gd name="T22" fmla="*/ 1 w 102"/>
                  <a:gd name="T23" fmla="*/ 1 h 142"/>
                  <a:gd name="T24" fmla="*/ 1 w 102"/>
                  <a:gd name="T25" fmla="*/ 1 h 142"/>
                  <a:gd name="T26" fmla="*/ 1 w 102"/>
                  <a:gd name="T27" fmla="*/ 1 h 14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2" h="142">
                    <a:moveTo>
                      <a:pt x="71" y="142"/>
                    </a:moveTo>
                    <a:lnTo>
                      <a:pt x="0" y="142"/>
                    </a:lnTo>
                    <a:lnTo>
                      <a:pt x="6" y="123"/>
                    </a:lnTo>
                    <a:lnTo>
                      <a:pt x="16" y="102"/>
                    </a:lnTo>
                    <a:lnTo>
                      <a:pt x="27" y="82"/>
                    </a:lnTo>
                    <a:lnTo>
                      <a:pt x="41" y="61"/>
                    </a:lnTo>
                    <a:lnTo>
                      <a:pt x="56" y="43"/>
                    </a:lnTo>
                    <a:lnTo>
                      <a:pt x="71" y="26"/>
                    </a:lnTo>
                    <a:lnTo>
                      <a:pt x="87" y="12"/>
                    </a:lnTo>
                    <a:lnTo>
                      <a:pt x="102" y="0"/>
                    </a:lnTo>
                    <a:lnTo>
                      <a:pt x="84" y="41"/>
                    </a:lnTo>
                    <a:lnTo>
                      <a:pt x="74" y="78"/>
                    </a:lnTo>
                    <a:lnTo>
                      <a:pt x="71" y="112"/>
                    </a:lnTo>
                    <a:lnTo>
                      <a:pt x="71" y="14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00" name="Freeform 170"/>
              <p:cNvSpPr/>
              <p:nvPr/>
            </p:nvSpPr>
            <p:spPr bwMode="auto">
              <a:xfrm>
                <a:off x="3666" y="4127"/>
                <a:ext cx="558" cy="206"/>
              </a:xfrm>
              <a:custGeom>
                <a:avLst/>
                <a:gdLst>
                  <a:gd name="T0" fmla="*/ 0 w 1117"/>
                  <a:gd name="T1" fmla="*/ 1 h 412"/>
                  <a:gd name="T2" fmla="*/ 0 w 1117"/>
                  <a:gd name="T3" fmla="*/ 1 h 412"/>
                  <a:gd name="T4" fmla="*/ 0 w 1117"/>
                  <a:gd name="T5" fmla="*/ 1 h 412"/>
                  <a:gd name="T6" fmla="*/ 0 w 1117"/>
                  <a:gd name="T7" fmla="*/ 1 h 412"/>
                  <a:gd name="T8" fmla="*/ 0 w 1117"/>
                  <a:gd name="T9" fmla="*/ 1 h 412"/>
                  <a:gd name="T10" fmla="*/ 0 w 1117"/>
                  <a:gd name="T11" fmla="*/ 1 h 412"/>
                  <a:gd name="T12" fmla="*/ 0 w 1117"/>
                  <a:gd name="T13" fmla="*/ 1 h 412"/>
                  <a:gd name="T14" fmla="*/ 0 w 1117"/>
                  <a:gd name="T15" fmla="*/ 1 h 412"/>
                  <a:gd name="T16" fmla="*/ 0 w 1117"/>
                  <a:gd name="T17" fmla="*/ 1 h 412"/>
                  <a:gd name="T18" fmla="*/ 0 w 1117"/>
                  <a:gd name="T19" fmla="*/ 1 h 412"/>
                  <a:gd name="T20" fmla="*/ 0 w 1117"/>
                  <a:gd name="T21" fmla="*/ 1 h 412"/>
                  <a:gd name="T22" fmla="*/ 0 w 1117"/>
                  <a:gd name="T23" fmla="*/ 1 h 412"/>
                  <a:gd name="T24" fmla="*/ 0 w 1117"/>
                  <a:gd name="T25" fmla="*/ 1 h 412"/>
                  <a:gd name="T26" fmla="*/ 0 w 1117"/>
                  <a:gd name="T27" fmla="*/ 1 h 412"/>
                  <a:gd name="T28" fmla="*/ 0 w 1117"/>
                  <a:gd name="T29" fmla="*/ 1 h 412"/>
                  <a:gd name="T30" fmla="*/ 0 w 1117"/>
                  <a:gd name="T31" fmla="*/ 1 h 412"/>
                  <a:gd name="T32" fmla="*/ 0 w 1117"/>
                  <a:gd name="T33" fmla="*/ 1 h 412"/>
                  <a:gd name="T34" fmla="*/ 0 w 1117"/>
                  <a:gd name="T35" fmla="*/ 1 h 412"/>
                  <a:gd name="T36" fmla="*/ 0 w 1117"/>
                  <a:gd name="T37" fmla="*/ 1 h 412"/>
                  <a:gd name="T38" fmla="*/ 0 w 1117"/>
                  <a:gd name="T39" fmla="*/ 1 h 412"/>
                  <a:gd name="T40" fmla="*/ 0 w 1117"/>
                  <a:gd name="T41" fmla="*/ 1 h 412"/>
                  <a:gd name="T42" fmla="*/ 0 w 1117"/>
                  <a:gd name="T43" fmla="*/ 1 h 412"/>
                  <a:gd name="T44" fmla="*/ 0 w 1117"/>
                  <a:gd name="T45" fmla="*/ 1 h 412"/>
                  <a:gd name="T46" fmla="*/ 0 w 1117"/>
                  <a:gd name="T47" fmla="*/ 1 h 412"/>
                  <a:gd name="T48" fmla="*/ 0 w 1117"/>
                  <a:gd name="T49" fmla="*/ 1 h 412"/>
                  <a:gd name="T50" fmla="*/ 0 w 1117"/>
                  <a:gd name="T51" fmla="*/ 1 h 412"/>
                  <a:gd name="T52" fmla="*/ 0 w 1117"/>
                  <a:gd name="T53" fmla="*/ 1 h 412"/>
                  <a:gd name="T54" fmla="*/ 0 w 1117"/>
                  <a:gd name="T55" fmla="*/ 1 h 412"/>
                  <a:gd name="T56" fmla="*/ 0 w 1117"/>
                  <a:gd name="T57" fmla="*/ 1 h 412"/>
                  <a:gd name="T58" fmla="*/ 0 w 1117"/>
                  <a:gd name="T59" fmla="*/ 1 h 412"/>
                  <a:gd name="T60" fmla="*/ 0 w 1117"/>
                  <a:gd name="T61" fmla="*/ 1 h 412"/>
                  <a:gd name="T62" fmla="*/ 0 w 1117"/>
                  <a:gd name="T63" fmla="*/ 1 h 412"/>
                  <a:gd name="T64" fmla="*/ 0 w 1117"/>
                  <a:gd name="T65" fmla="*/ 0 h 412"/>
                  <a:gd name="T66" fmla="*/ 0 w 1117"/>
                  <a:gd name="T67" fmla="*/ 1 h 412"/>
                  <a:gd name="T68" fmla="*/ 0 w 1117"/>
                  <a:gd name="T69" fmla="*/ 1 h 412"/>
                  <a:gd name="T70" fmla="*/ 0 w 1117"/>
                  <a:gd name="T71" fmla="*/ 1 h 412"/>
                  <a:gd name="T72" fmla="*/ 0 w 1117"/>
                  <a:gd name="T73" fmla="*/ 1 h 412"/>
                  <a:gd name="T74" fmla="*/ 0 w 1117"/>
                  <a:gd name="T75" fmla="*/ 1 h 412"/>
                  <a:gd name="T76" fmla="*/ 0 w 1117"/>
                  <a:gd name="T77" fmla="*/ 1 h 412"/>
                  <a:gd name="T78" fmla="*/ 0 w 1117"/>
                  <a:gd name="T79" fmla="*/ 1 h 412"/>
                  <a:gd name="T80" fmla="*/ 0 w 1117"/>
                  <a:gd name="T81" fmla="*/ 1 h 412"/>
                  <a:gd name="T82" fmla="*/ 0 w 1117"/>
                  <a:gd name="T83" fmla="*/ 1 h 412"/>
                  <a:gd name="T84" fmla="*/ 0 w 1117"/>
                  <a:gd name="T85" fmla="*/ 1 h 412"/>
                  <a:gd name="T86" fmla="*/ 0 w 1117"/>
                  <a:gd name="T87" fmla="*/ 1 h 412"/>
                  <a:gd name="T88" fmla="*/ 0 w 1117"/>
                  <a:gd name="T89" fmla="*/ 1 h 412"/>
                  <a:gd name="T90" fmla="*/ 0 w 1117"/>
                  <a:gd name="T91" fmla="*/ 1 h 412"/>
                  <a:gd name="T92" fmla="*/ 0 w 1117"/>
                  <a:gd name="T93" fmla="*/ 1 h 412"/>
                  <a:gd name="T94" fmla="*/ 0 w 1117"/>
                  <a:gd name="T95" fmla="*/ 1 h 412"/>
                  <a:gd name="T96" fmla="*/ 0 w 1117"/>
                  <a:gd name="T97" fmla="*/ 1 h 412"/>
                  <a:gd name="T98" fmla="*/ 0 w 1117"/>
                  <a:gd name="T99" fmla="*/ 1 h 412"/>
                  <a:gd name="T100" fmla="*/ 0 w 1117"/>
                  <a:gd name="T101" fmla="*/ 1 h 412"/>
                  <a:gd name="T102" fmla="*/ 0 w 1117"/>
                  <a:gd name="T103" fmla="*/ 1 h 412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1117" h="412">
                    <a:moveTo>
                      <a:pt x="1093" y="212"/>
                    </a:moveTo>
                    <a:lnTo>
                      <a:pt x="1073" y="229"/>
                    </a:lnTo>
                    <a:lnTo>
                      <a:pt x="1052" y="248"/>
                    </a:lnTo>
                    <a:lnTo>
                      <a:pt x="1032" y="265"/>
                    </a:lnTo>
                    <a:lnTo>
                      <a:pt x="1011" y="284"/>
                    </a:lnTo>
                    <a:lnTo>
                      <a:pt x="990" y="301"/>
                    </a:lnTo>
                    <a:lnTo>
                      <a:pt x="971" y="317"/>
                    </a:lnTo>
                    <a:lnTo>
                      <a:pt x="951" y="334"/>
                    </a:lnTo>
                    <a:lnTo>
                      <a:pt x="934" y="349"/>
                    </a:lnTo>
                    <a:lnTo>
                      <a:pt x="917" y="363"/>
                    </a:lnTo>
                    <a:lnTo>
                      <a:pt x="900" y="376"/>
                    </a:lnTo>
                    <a:lnTo>
                      <a:pt x="888" y="387"/>
                    </a:lnTo>
                    <a:lnTo>
                      <a:pt x="876" y="397"/>
                    </a:lnTo>
                    <a:lnTo>
                      <a:pt x="867" y="403"/>
                    </a:lnTo>
                    <a:lnTo>
                      <a:pt x="860" y="409"/>
                    </a:lnTo>
                    <a:lnTo>
                      <a:pt x="857" y="412"/>
                    </a:lnTo>
                    <a:lnTo>
                      <a:pt x="826" y="410"/>
                    </a:lnTo>
                    <a:lnTo>
                      <a:pt x="791" y="409"/>
                    </a:lnTo>
                    <a:lnTo>
                      <a:pt x="753" y="408"/>
                    </a:lnTo>
                    <a:lnTo>
                      <a:pt x="714" y="406"/>
                    </a:lnTo>
                    <a:lnTo>
                      <a:pt x="672" y="403"/>
                    </a:lnTo>
                    <a:lnTo>
                      <a:pt x="630" y="401"/>
                    </a:lnTo>
                    <a:lnTo>
                      <a:pt x="587" y="399"/>
                    </a:lnTo>
                    <a:lnTo>
                      <a:pt x="542" y="395"/>
                    </a:lnTo>
                    <a:lnTo>
                      <a:pt x="499" y="393"/>
                    </a:lnTo>
                    <a:lnTo>
                      <a:pt x="455" y="391"/>
                    </a:lnTo>
                    <a:lnTo>
                      <a:pt x="412" y="387"/>
                    </a:lnTo>
                    <a:lnTo>
                      <a:pt x="371" y="385"/>
                    </a:lnTo>
                    <a:lnTo>
                      <a:pt x="330" y="383"/>
                    </a:lnTo>
                    <a:lnTo>
                      <a:pt x="292" y="380"/>
                    </a:lnTo>
                    <a:lnTo>
                      <a:pt x="257" y="378"/>
                    </a:lnTo>
                    <a:lnTo>
                      <a:pt x="224" y="377"/>
                    </a:lnTo>
                    <a:lnTo>
                      <a:pt x="209" y="376"/>
                    </a:lnTo>
                    <a:lnTo>
                      <a:pt x="193" y="376"/>
                    </a:lnTo>
                    <a:lnTo>
                      <a:pt x="178" y="375"/>
                    </a:lnTo>
                    <a:lnTo>
                      <a:pt x="162" y="375"/>
                    </a:lnTo>
                    <a:lnTo>
                      <a:pt x="147" y="374"/>
                    </a:lnTo>
                    <a:lnTo>
                      <a:pt x="131" y="374"/>
                    </a:lnTo>
                    <a:lnTo>
                      <a:pt x="116" y="372"/>
                    </a:lnTo>
                    <a:lnTo>
                      <a:pt x="101" y="372"/>
                    </a:lnTo>
                    <a:lnTo>
                      <a:pt x="80" y="334"/>
                    </a:lnTo>
                    <a:lnTo>
                      <a:pt x="63" y="289"/>
                    </a:lnTo>
                    <a:lnTo>
                      <a:pt x="48" y="241"/>
                    </a:lnTo>
                    <a:lnTo>
                      <a:pt x="36" y="190"/>
                    </a:lnTo>
                    <a:lnTo>
                      <a:pt x="24" y="142"/>
                    </a:lnTo>
                    <a:lnTo>
                      <a:pt x="15" y="97"/>
                    </a:lnTo>
                    <a:lnTo>
                      <a:pt x="7" y="58"/>
                    </a:lnTo>
                    <a:lnTo>
                      <a:pt x="0" y="28"/>
                    </a:lnTo>
                    <a:lnTo>
                      <a:pt x="11" y="62"/>
                    </a:lnTo>
                    <a:lnTo>
                      <a:pt x="25" y="100"/>
                    </a:lnTo>
                    <a:lnTo>
                      <a:pt x="41" y="141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4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1" y="284"/>
                    </a:lnTo>
                    <a:lnTo>
                      <a:pt x="138" y="257"/>
                    </a:lnTo>
                    <a:lnTo>
                      <a:pt x="146" y="234"/>
                    </a:lnTo>
                    <a:lnTo>
                      <a:pt x="156" y="211"/>
                    </a:lnTo>
                    <a:lnTo>
                      <a:pt x="169" y="191"/>
                    </a:lnTo>
                    <a:lnTo>
                      <a:pt x="184" y="172"/>
                    </a:lnTo>
                    <a:lnTo>
                      <a:pt x="204" y="153"/>
                    </a:lnTo>
                    <a:lnTo>
                      <a:pt x="227" y="136"/>
                    </a:lnTo>
                    <a:lnTo>
                      <a:pt x="214" y="158"/>
                    </a:lnTo>
                    <a:lnTo>
                      <a:pt x="201" y="184"/>
                    </a:lnTo>
                    <a:lnTo>
                      <a:pt x="191" y="216"/>
                    </a:lnTo>
                    <a:lnTo>
                      <a:pt x="184" y="248"/>
                    </a:lnTo>
                    <a:lnTo>
                      <a:pt x="182" y="281"/>
                    </a:lnTo>
                    <a:lnTo>
                      <a:pt x="188" y="314"/>
                    </a:lnTo>
                    <a:lnTo>
                      <a:pt x="200" y="344"/>
                    </a:lnTo>
                    <a:lnTo>
                      <a:pt x="224" y="370"/>
                    </a:lnTo>
                    <a:lnTo>
                      <a:pt x="250" y="344"/>
                    </a:lnTo>
                    <a:lnTo>
                      <a:pt x="270" y="305"/>
                    </a:lnTo>
                    <a:lnTo>
                      <a:pt x="284" y="261"/>
                    </a:lnTo>
                    <a:lnTo>
                      <a:pt x="291" y="211"/>
                    </a:lnTo>
                    <a:lnTo>
                      <a:pt x="290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7" y="8"/>
                    </a:lnTo>
                    <a:lnTo>
                      <a:pt x="261" y="35"/>
                    </a:lnTo>
                    <a:lnTo>
                      <a:pt x="282" y="63"/>
                    </a:lnTo>
                    <a:lnTo>
                      <a:pt x="299" y="96"/>
                    </a:lnTo>
                    <a:lnTo>
                      <a:pt x="314" y="130"/>
                    </a:lnTo>
                    <a:lnTo>
                      <a:pt x="326" y="168"/>
                    </a:lnTo>
                    <a:lnTo>
                      <a:pt x="334" y="211"/>
                    </a:lnTo>
                    <a:lnTo>
                      <a:pt x="340" y="258"/>
                    </a:lnTo>
                    <a:lnTo>
                      <a:pt x="341" y="309"/>
                    </a:lnTo>
                    <a:lnTo>
                      <a:pt x="355" y="288"/>
                    </a:lnTo>
                    <a:lnTo>
                      <a:pt x="371" y="266"/>
                    </a:lnTo>
                    <a:lnTo>
                      <a:pt x="389" y="244"/>
                    </a:lnTo>
                    <a:lnTo>
                      <a:pt x="409" y="222"/>
                    </a:lnTo>
                    <a:lnTo>
                      <a:pt x="429" y="203"/>
                    </a:lnTo>
                    <a:lnTo>
                      <a:pt x="450" y="184"/>
                    </a:lnTo>
                    <a:lnTo>
                      <a:pt x="471" y="171"/>
                    </a:lnTo>
                    <a:lnTo>
                      <a:pt x="492" y="160"/>
                    </a:lnTo>
                    <a:lnTo>
                      <a:pt x="482" y="180"/>
                    </a:lnTo>
                    <a:lnTo>
                      <a:pt x="469" y="203"/>
                    </a:lnTo>
                    <a:lnTo>
                      <a:pt x="451" y="227"/>
                    </a:lnTo>
                    <a:lnTo>
                      <a:pt x="433" y="251"/>
                    </a:lnTo>
                    <a:lnTo>
                      <a:pt x="416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1" y="334"/>
                    </a:lnTo>
                    <a:lnTo>
                      <a:pt x="388" y="339"/>
                    </a:lnTo>
                    <a:lnTo>
                      <a:pt x="397" y="344"/>
                    </a:lnTo>
                    <a:lnTo>
                      <a:pt x="408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3" y="360"/>
                    </a:lnTo>
                    <a:lnTo>
                      <a:pt x="457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3"/>
                    </a:lnTo>
                    <a:lnTo>
                      <a:pt x="374" y="66"/>
                    </a:lnTo>
                    <a:lnTo>
                      <a:pt x="345" y="36"/>
                    </a:lnTo>
                    <a:lnTo>
                      <a:pt x="374" y="58"/>
                    </a:lnTo>
                    <a:lnTo>
                      <a:pt x="399" y="79"/>
                    </a:lnTo>
                    <a:lnTo>
                      <a:pt x="423" y="103"/>
                    </a:lnTo>
                    <a:lnTo>
                      <a:pt x="443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3" y="10"/>
                    </a:lnTo>
                    <a:lnTo>
                      <a:pt x="489" y="39"/>
                    </a:lnTo>
                    <a:lnTo>
                      <a:pt x="505" y="71"/>
                    </a:lnTo>
                    <a:lnTo>
                      <a:pt x="519" y="106"/>
                    </a:lnTo>
                    <a:lnTo>
                      <a:pt x="531" y="145"/>
                    </a:lnTo>
                    <a:lnTo>
                      <a:pt x="539" y="189"/>
                    </a:lnTo>
                    <a:lnTo>
                      <a:pt x="541" y="236"/>
                    </a:lnTo>
                    <a:lnTo>
                      <a:pt x="538" y="290"/>
                    </a:lnTo>
                    <a:lnTo>
                      <a:pt x="526" y="349"/>
                    </a:lnTo>
                    <a:lnTo>
                      <a:pt x="553" y="322"/>
                    </a:lnTo>
                    <a:lnTo>
                      <a:pt x="576" y="288"/>
                    </a:lnTo>
                    <a:lnTo>
                      <a:pt x="594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2" y="126"/>
                    </a:lnTo>
                    <a:lnTo>
                      <a:pt x="584" y="84"/>
                    </a:lnTo>
                    <a:lnTo>
                      <a:pt x="551" y="44"/>
                    </a:lnTo>
                    <a:lnTo>
                      <a:pt x="566" y="52"/>
                    </a:lnTo>
                    <a:lnTo>
                      <a:pt x="581" y="60"/>
                    </a:lnTo>
                    <a:lnTo>
                      <a:pt x="596" y="69"/>
                    </a:lnTo>
                    <a:lnTo>
                      <a:pt x="610" y="82"/>
                    </a:lnTo>
                    <a:lnTo>
                      <a:pt x="622" y="96"/>
                    </a:lnTo>
                    <a:lnTo>
                      <a:pt x="632" y="113"/>
                    </a:lnTo>
                    <a:lnTo>
                      <a:pt x="641" y="134"/>
                    </a:lnTo>
                    <a:lnTo>
                      <a:pt x="647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8" y="32"/>
                    </a:lnTo>
                    <a:lnTo>
                      <a:pt x="645" y="0"/>
                    </a:lnTo>
                    <a:lnTo>
                      <a:pt x="655" y="38"/>
                    </a:lnTo>
                    <a:lnTo>
                      <a:pt x="661" y="82"/>
                    </a:lnTo>
                    <a:lnTo>
                      <a:pt x="662" y="129"/>
                    </a:lnTo>
                    <a:lnTo>
                      <a:pt x="660" y="179"/>
                    </a:lnTo>
                    <a:lnTo>
                      <a:pt x="652" y="228"/>
                    </a:lnTo>
                    <a:lnTo>
                      <a:pt x="641" y="277"/>
                    </a:lnTo>
                    <a:lnTo>
                      <a:pt x="626" y="320"/>
                    </a:lnTo>
                    <a:lnTo>
                      <a:pt x="609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79" y="255"/>
                    </a:lnTo>
                    <a:lnTo>
                      <a:pt x="697" y="212"/>
                    </a:lnTo>
                    <a:lnTo>
                      <a:pt x="712" y="167"/>
                    </a:lnTo>
                    <a:lnTo>
                      <a:pt x="722" y="122"/>
                    </a:lnTo>
                    <a:lnTo>
                      <a:pt x="730" y="77"/>
                    </a:lnTo>
                    <a:lnTo>
                      <a:pt x="733" y="33"/>
                    </a:lnTo>
                    <a:lnTo>
                      <a:pt x="742" y="88"/>
                    </a:lnTo>
                    <a:lnTo>
                      <a:pt x="746" y="148"/>
                    </a:lnTo>
                    <a:lnTo>
                      <a:pt x="743" y="210"/>
                    </a:lnTo>
                    <a:lnTo>
                      <a:pt x="730" y="269"/>
                    </a:lnTo>
                    <a:lnTo>
                      <a:pt x="743" y="252"/>
                    </a:lnTo>
                    <a:lnTo>
                      <a:pt x="756" y="232"/>
                    </a:lnTo>
                    <a:lnTo>
                      <a:pt x="770" y="206"/>
                    </a:lnTo>
                    <a:lnTo>
                      <a:pt x="784" y="181"/>
                    </a:lnTo>
                    <a:lnTo>
                      <a:pt x="797" y="154"/>
                    </a:lnTo>
                    <a:lnTo>
                      <a:pt x="808" y="130"/>
                    </a:lnTo>
                    <a:lnTo>
                      <a:pt x="816" y="109"/>
                    </a:lnTo>
                    <a:lnTo>
                      <a:pt x="821" y="93"/>
                    </a:lnTo>
                    <a:lnTo>
                      <a:pt x="819" y="118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4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6" y="295"/>
                    </a:lnTo>
                    <a:lnTo>
                      <a:pt x="725" y="324"/>
                    </a:lnTo>
                    <a:lnTo>
                      <a:pt x="752" y="307"/>
                    </a:lnTo>
                    <a:lnTo>
                      <a:pt x="777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69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0" y="166"/>
                    </a:lnTo>
                    <a:lnTo>
                      <a:pt x="882" y="194"/>
                    </a:lnTo>
                    <a:lnTo>
                      <a:pt x="873" y="220"/>
                    </a:lnTo>
                    <a:lnTo>
                      <a:pt x="861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35" y="308"/>
                    </a:lnTo>
                    <a:lnTo>
                      <a:pt x="850" y="297"/>
                    </a:lnTo>
                    <a:lnTo>
                      <a:pt x="866" y="284"/>
                    </a:lnTo>
                    <a:lnTo>
                      <a:pt x="882" y="269"/>
                    </a:lnTo>
                    <a:lnTo>
                      <a:pt x="897" y="252"/>
                    </a:lnTo>
                    <a:lnTo>
                      <a:pt x="912" y="234"/>
                    </a:lnTo>
                    <a:lnTo>
                      <a:pt x="927" y="216"/>
                    </a:lnTo>
                    <a:lnTo>
                      <a:pt x="941" y="195"/>
                    </a:lnTo>
                    <a:lnTo>
                      <a:pt x="955" y="174"/>
                    </a:lnTo>
                    <a:lnTo>
                      <a:pt x="967" y="153"/>
                    </a:lnTo>
                    <a:lnTo>
                      <a:pt x="979" y="133"/>
                    </a:lnTo>
                    <a:lnTo>
                      <a:pt x="990" y="112"/>
                    </a:lnTo>
                    <a:lnTo>
                      <a:pt x="999" y="91"/>
                    </a:lnTo>
                    <a:lnTo>
                      <a:pt x="1008" y="70"/>
                    </a:lnTo>
                    <a:lnTo>
                      <a:pt x="1014" y="52"/>
                    </a:lnTo>
                    <a:lnTo>
                      <a:pt x="1020" y="33"/>
                    </a:lnTo>
                    <a:lnTo>
                      <a:pt x="1012" y="71"/>
                    </a:lnTo>
                    <a:lnTo>
                      <a:pt x="1004" y="107"/>
                    </a:lnTo>
                    <a:lnTo>
                      <a:pt x="994" y="141"/>
                    </a:lnTo>
                    <a:lnTo>
                      <a:pt x="983" y="173"/>
                    </a:lnTo>
                    <a:lnTo>
                      <a:pt x="968" y="206"/>
                    </a:lnTo>
                    <a:lnTo>
                      <a:pt x="950" y="242"/>
                    </a:lnTo>
                    <a:lnTo>
                      <a:pt x="927" y="279"/>
                    </a:lnTo>
                    <a:lnTo>
                      <a:pt x="897" y="322"/>
                    </a:lnTo>
                    <a:lnTo>
                      <a:pt x="910" y="314"/>
                    </a:lnTo>
                    <a:lnTo>
                      <a:pt x="925" y="304"/>
                    </a:lnTo>
                    <a:lnTo>
                      <a:pt x="940" y="294"/>
                    </a:lnTo>
                    <a:lnTo>
                      <a:pt x="956" y="282"/>
                    </a:lnTo>
                    <a:lnTo>
                      <a:pt x="972" y="270"/>
                    </a:lnTo>
                    <a:lnTo>
                      <a:pt x="988" y="257"/>
                    </a:lnTo>
                    <a:lnTo>
                      <a:pt x="1005" y="243"/>
                    </a:lnTo>
                    <a:lnTo>
                      <a:pt x="1021" y="228"/>
                    </a:lnTo>
                    <a:lnTo>
                      <a:pt x="1037" y="213"/>
                    </a:lnTo>
                    <a:lnTo>
                      <a:pt x="1052" y="197"/>
                    </a:lnTo>
                    <a:lnTo>
                      <a:pt x="1067" y="182"/>
                    </a:lnTo>
                    <a:lnTo>
                      <a:pt x="1080" y="166"/>
                    </a:lnTo>
                    <a:lnTo>
                      <a:pt x="1092" y="150"/>
                    </a:lnTo>
                    <a:lnTo>
                      <a:pt x="1102" y="135"/>
                    </a:lnTo>
                    <a:lnTo>
                      <a:pt x="1111" y="119"/>
                    </a:lnTo>
                    <a:lnTo>
                      <a:pt x="1117" y="104"/>
                    </a:lnTo>
                    <a:lnTo>
                      <a:pt x="1110" y="136"/>
                    </a:lnTo>
                    <a:lnTo>
                      <a:pt x="1103" y="166"/>
                    </a:lnTo>
                    <a:lnTo>
                      <a:pt x="1099" y="192"/>
                    </a:lnTo>
                    <a:lnTo>
                      <a:pt x="1093" y="21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01" name="Freeform 171"/>
              <p:cNvSpPr/>
              <p:nvPr/>
            </p:nvSpPr>
            <p:spPr bwMode="auto">
              <a:xfrm>
                <a:off x="4164" y="4179"/>
                <a:ext cx="202" cy="141"/>
              </a:xfrm>
              <a:custGeom>
                <a:avLst/>
                <a:gdLst>
                  <a:gd name="T0" fmla="*/ 1 w 403"/>
                  <a:gd name="T1" fmla="*/ 1 h 280"/>
                  <a:gd name="T2" fmla="*/ 1 w 403"/>
                  <a:gd name="T3" fmla="*/ 1 h 280"/>
                  <a:gd name="T4" fmla="*/ 1 w 403"/>
                  <a:gd name="T5" fmla="*/ 1 h 280"/>
                  <a:gd name="T6" fmla="*/ 1 w 403"/>
                  <a:gd name="T7" fmla="*/ 1 h 280"/>
                  <a:gd name="T8" fmla="*/ 1 w 403"/>
                  <a:gd name="T9" fmla="*/ 1 h 280"/>
                  <a:gd name="T10" fmla="*/ 1 w 403"/>
                  <a:gd name="T11" fmla="*/ 1 h 280"/>
                  <a:gd name="T12" fmla="*/ 1 w 403"/>
                  <a:gd name="T13" fmla="*/ 1 h 280"/>
                  <a:gd name="T14" fmla="*/ 1 w 403"/>
                  <a:gd name="T15" fmla="*/ 1 h 280"/>
                  <a:gd name="T16" fmla="*/ 1 w 403"/>
                  <a:gd name="T17" fmla="*/ 1 h 280"/>
                  <a:gd name="T18" fmla="*/ 1 w 403"/>
                  <a:gd name="T19" fmla="*/ 1 h 280"/>
                  <a:gd name="T20" fmla="*/ 1 w 403"/>
                  <a:gd name="T21" fmla="*/ 1 h 280"/>
                  <a:gd name="T22" fmla="*/ 1 w 403"/>
                  <a:gd name="T23" fmla="*/ 1 h 280"/>
                  <a:gd name="T24" fmla="*/ 1 w 403"/>
                  <a:gd name="T25" fmla="*/ 1 h 280"/>
                  <a:gd name="T26" fmla="*/ 1 w 403"/>
                  <a:gd name="T27" fmla="*/ 1 h 280"/>
                  <a:gd name="T28" fmla="*/ 1 w 403"/>
                  <a:gd name="T29" fmla="*/ 1 h 280"/>
                  <a:gd name="T30" fmla="*/ 1 w 403"/>
                  <a:gd name="T31" fmla="*/ 1 h 280"/>
                  <a:gd name="T32" fmla="*/ 1 w 403"/>
                  <a:gd name="T33" fmla="*/ 1 h 280"/>
                  <a:gd name="T34" fmla="*/ 1 w 403"/>
                  <a:gd name="T35" fmla="*/ 1 h 280"/>
                  <a:gd name="T36" fmla="*/ 1 w 403"/>
                  <a:gd name="T37" fmla="*/ 1 h 280"/>
                  <a:gd name="T38" fmla="*/ 1 w 403"/>
                  <a:gd name="T39" fmla="*/ 1 h 280"/>
                  <a:gd name="T40" fmla="*/ 1 w 403"/>
                  <a:gd name="T41" fmla="*/ 1 h 280"/>
                  <a:gd name="T42" fmla="*/ 1 w 403"/>
                  <a:gd name="T43" fmla="*/ 1 h 280"/>
                  <a:gd name="T44" fmla="*/ 1 w 403"/>
                  <a:gd name="T45" fmla="*/ 1 h 280"/>
                  <a:gd name="T46" fmla="*/ 1 w 403"/>
                  <a:gd name="T47" fmla="*/ 1 h 280"/>
                  <a:gd name="T48" fmla="*/ 1 w 403"/>
                  <a:gd name="T49" fmla="*/ 1 h 280"/>
                  <a:gd name="T50" fmla="*/ 1 w 403"/>
                  <a:gd name="T51" fmla="*/ 1 h 280"/>
                  <a:gd name="T52" fmla="*/ 1 w 403"/>
                  <a:gd name="T53" fmla="*/ 1 h 280"/>
                  <a:gd name="T54" fmla="*/ 1 w 403"/>
                  <a:gd name="T55" fmla="*/ 1 h 280"/>
                  <a:gd name="T56" fmla="*/ 1 w 403"/>
                  <a:gd name="T57" fmla="*/ 1 h 280"/>
                  <a:gd name="T58" fmla="*/ 1 w 403"/>
                  <a:gd name="T59" fmla="*/ 1 h 280"/>
                  <a:gd name="T60" fmla="*/ 1 w 403"/>
                  <a:gd name="T61" fmla="*/ 1 h 280"/>
                  <a:gd name="T62" fmla="*/ 1 w 403"/>
                  <a:gd name="T63" fmla="*/ 1 h 280"/>
                  <a:gd name="T64" fmla="*/ 1 w 403"/>
                  <a:gd name="T65" fmla="*/ 1 h 280"/>
                  <a:gd name="T66" fmla="*/ 1 w 403"/>
                  <a:gd name="T67" fmla="*/ 1 h 280"/>
                  <a:gd name="T68" fmla="*/ 1 w 403"/>
                  <a:gd name="T69" fmla="*/ 1 h 280"/>
                  <a:gd name="T70" fmla="*/ 1 w 403"/>
                  <a:gd name="T71" fmla="*/ 1 h 280"/>
                  <a:gd name="T72" fmla="*/ 1 w 403"/>
                  <a:gd name="T73" fmla="*/ 1 h 280"/>
                  <a:gd name="T74" fmla="*/ 1 w 403"/>
                  <a:gd name="T75" fmla="*/ 1 h 280"/>
                  <a:gd name="T76" fmla="*/ 1 w 403"/>
                  <a:gd name="T77" fmla="*/ 1 h 280"/>
                  <a:gd name="T78" fmla="*/ 1 w 403"/>
                  <a:gd name="T79" fmla="*/ 1 h 28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3" h="280">
                    <a:moveTo>
                      <a:pt x="339" y="270"/>
                    </a:moveTo>
                    <a:lnTo>
                      <a:pt x="322" y="270"/>
                    </a:lnTo>
                    <a:lnTo>
                      <a:pt x="305" y="271"/>
                    </a:lnTo>
                    <a:lnTo>
                      <a:pt x="289" y="271"/>
                    </a:lnTo>
                    <a:lnTo>
                      <a:pt x="273" y="272"/>
                    </a:lnTo>
                    <a:lnTo>
                      <a:pt x="257" y="272"/>
                    </a:lnTo>
                    <a:lnTo>
                      <a:pt x="241" y="273"/>
                    </a:lnTo>
                    <a:lnTo>
                      <a:pt x="225" y="273"/>
                    </a:lnTo>
                    <a:lnTo>
                      <a:pt x="210" y="274"/>
                    </a:lnTo>
                    <a:lnTo>
                      <a:pt x="194" y="274"/>
                    </a:lnTo>
                    <a:lnTo>
                      <a:pt x="179" y="275"/>
                    </a:lnTo>
                    <a:lnTo>
                      <a:pt x="164" y="277"/>
                    </a:lnTo>
                    <a:lnTo>
                      <a:pt x="149" y="277"/>
                    </a:lnTo>
                    <a:lnTo>
                      <a:pt x="134" y="278"/>
                    </a:lnTo>
                    <a:lnTo>
                      <a:pt x="119" y="279"/>
                    </a:lnTo>
                    <a:lnTo>
                      <a:pt x="104" y="279"/>
                    </a:lnTo>
                    <a:lnTo>
                      <a:pt x="90" y="280"/>
                    </a:lnTo>
                    <a:lnTo>
                      <a:pt x="86" y="257"/>
                    </a:lnTo>
                    <a:lnTo>
                      <a:pt x="81" y="233"/>
                    </a:lnTo>
                    <a:lnTo>
                      <a:pt x="73" y="209"/>
                    </a:lnTo>
                    <a:lnTo>
                      <a:pt x="62" y="184"/>
                    </a:lnTo>
                    <a:lnTo>
                      <a:pt x="50" y="162"/>
                    </a:lnTo>
                    <a:lnTo>
                      <a:pt x="35" y="142"/>
                    </a:lnTo>
                    <a:lnTo>
                      <a:pt x="18" y="124"/>
                    </a:lnTo>
                    <a:lnTo>
                      <a:pt x="0" y="112"/>
                    </a:lnTo>
                    <a:lnTo>
                      <a:pt x="22" y="117"/>
                    </a:lnTo>
                    <a:lnTo>
                      <a:pt x="40" y="127"/>
                    </a:lnTo>
                    <a:lnTo>
                      <a:pt x="58" y="138"/>
                    </a:lnTo>
                    <a:lnTo>
                      <a:pt x="74" y="154"/>
                    </a:lnTo>
                    <a:lnTo>
                      <a:pt x="89" y="173"/>
                    </a:lnTo>
                    <a:lnTo>
                      <a:pt x="104" y="196"/>
                    </a:lnTo>
                    <a:lnTo>
                      <a:pt x="117" y="222"/>
                    </a:lnTo>
                    <a:lnTo>
                      <a:pt x="132" y="254"/>
                    </a:lnTo>
                    <a:lnTo>
                      <a:pt x="139" y="222"/>
                    </a:lnTo>
                    <a:lnTo>
                      <a:pt x="143" y="188"/>
                    </a:lnTo>
                    <a:lnTo>
                      <a:pt x="142" y="152"/>
                    </a:lnTo>
                    <a:lnTo>
                      <a:pt x="139" y="115"/>
                    </a:lnTo>
                    <a:lnTo>
                      <a:pt x="134" y="81"/>
                    </a:lnTo>
                    <a:lnTo>
                      <a:pt x="126" y="49"/>
                    </a:lnTo>
                    <a:lnTo>
                      <a:pt x="115" y="23"/>
                    </a:lnTo>
                    <a:lnTo>
                      <a:pt x="103" y="4"/>
                    </a:lnTo>
                    <a:lnTo>
                      <a:pt x="121" y="17"/>
                    </a:lnTo>
                    <a:lnTo>
                      <a:pt x="139" y="33"/>
                    </a:lnTo>
                    <a:lnTo>
                      <a:pt x="157" y="53"/>
                    </a:lnTo>
                    <a:lnTo>
                      <a:pt x="173" y="77"/>
                    </a:lnTo>
                    <a:lnTo>
                      <a:pt x="188" y="106"/>
                    </a:lnTo>
                    <a:lnTo>
                      <a:pt x="200" y="141"/>
                    </a:lnTo>
                    <a:lnTo>
                      <a:pt x="211" y="182"/>
                    </a:lnTo>
                    <a:lnTo>
                      <a:pt x="218" y="230"/>
                    </a:lnTo>
                    <a:lnTo>
                      <a:pt x="228" y="207"/>
                    </a:lnTo>
                    <a:lnTo>
                      <a:pt x="236" y="182"/>
                    </a:lnTo>
                    <a:lnTo>
                      <a:pt x="242" y="153"/>
                    </a:lnTo>
                    <a:lnTo>
                      <a:pt x="245" y="123"/>
                    </a:lnTo>
                    <a:lnTo>
                      <a:pt x="245" y="92"/>
                    </a:lnTo>
                    <a:lnTo>
                      <a:pt x="242" y="61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1" y="30"/>
                    </a:lnTo>
                    <a:lnTo>
                      <a:pt x="255" y="56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7" y="128"/>
                    </a:lnTo>
                    <a:lnTo>
                      <a:pt x="294" y="151"/>
                    </a:lnTo>
                    <a:lnTo>
                      <a:pt x="297" y="173"/>
                    </a:lnTo>
                    <a:lnTo>
                      <a:pt x="298" y="195"/>
                    </a:lnTo>
                    <a:lnTo>
                      <a:pt x="312" y="173"/>
                    </a:lnTo>
                    <a:lnTo>
                      <a:pt x="326" y="149"/>
                    </a:lnTo>
                    <a:lnTo>
                      <a:pt x="340" y="121"/>
                    </a:lnTo>
                    <a:lnTo>
                      <a:pt x="354" y="93"/>
                    </a:lnTo>
                    <a:lnTo>
                      <a:pt x="366" y="67"/>
                    </a:lnTo>
                    <a:lnTo>
                      <a:pt x="375" y="41"/>
                    </a:lnTo>
                    <a:lnTo>
                      <a:pt x="382" y="19"/>
                    </a:lnTo>
                    <a:lnTo>
                      <a:pt x="385" y="2"/>
                    </a:lnTo>
                    <a:lnTo>
                      <a:pt x="392" y="26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3" y="112"/>
                    </a:lnTo>
                    <a:lnTo>
                      <a:pt x="398" y="145"/>
                    </a:lnTo>
                    <a:lnTo>
                      <a:pt x="387" y="183"/>
                    </a:lnTo>
                    <a:lnTo>
                      <a:pt x="367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02" name="Freeform 172"/>
              <p:cNvSpPr/>
              <p:nvPr/>
            </p:nvSpPr>
            <p:spPr bwMode="auto">
              <a:xfrm>
                <a:off x="4368" y="4177"/>
                <a:ext cx="123" cy="143"/>
              </a:xfrm>
              <a:custGeom>
                <a:avLst/>
                <a:gdLst>
                  <a:gd name="T0" fmla="*/ 1 w 246"/>
                  <a:gd name="T1" fmla="*/ 1 h 285"/>
                  <a:gd name="T2" fmla="*/ 1 w 246"/>
                  <a:gd name="T3" fmla="*/ 1 h 285"/>
                  <a:gd name="T4" fmla="*/ 1 w 246"/>
                  <a:gd name="T5" fmla="*/ 1 h 285"/>
                  <a:gd name="T6" fmla="*/ 1 w 246"/>
                  <a:gd name="T7" fmla="*/ 1 h 285"/>
                  <a:gd name="T8" fmla="*/ 1 w 246"/>
                  <a:gd name="T9" fmla="*/ 1 h 285"/>
                  <a:gd name="T10" fmla="*/ 1 w 246"/>
                  <a:gd name="T11" fmla="*/ 1 h 285"/>
                  <a:gd name="T12" fmla="*/ 1 w 246"/>
                  <a:gd name="T13" fmla="*/ 1 h 285"/>
                  <a:gd name="T14" fmla="*/ 1 w 246"/>
                  <a:gd name="T15" fmla="*/ 1 h 285"/>
                  <a:gd name="T16" fmla="*/ 0 w 246"/>
                  <a:gd name="T17" fmla="*/ 1 h 285"/>
                  <a:gd name="T18" fmla="*/ 1 w 246"/>
                  <a:gd name="T19" fmla="*/ 1 h 285"/>
                  <a:gd name="T20" fmla="*/ 1 w 246"/>
                  <a:gd name="T21" fmla="*/ 1 h 285"/>
                  <a:gd name="T22" fmla="*/ 1 w 246"/>
                  <a:gd name="T23" fmla="*/ 1 h 285"/>
                  <a:gd name="T24" fmla="*/ 1 w 246"/>
                  <a:gd name="T25" fmla="*/ 1 h 285"/>
                  <a:gd name="T26" fmla="*/ 1 w 246"/>
                  <a:gd name="T27" fmla="*/ 1 h 285"/>
                  <a:gd name="T28" fmla="*/ 1 w 246"/>
                  <a:gd name="T29" fmla="*/ 1 h 285"/>
                  <a:gd name="T30" fmla="*/ 1 w 246"/>
                  <a:gd name="T31" fmla="*/ 1 h 285"/>
                  <a:gd name="T32" fmla="*/ 1 w 246"/>
                  <a:gd name="T33" fmla="*/ 1 h 285"/>
                  <a:gd name="T34" fmla="*/ 1 w 246"/>
                  <a:gd name="T35" fmla="*/ 1 h 285"/>
                  <a:gd name="T36" fmla="*/ 1 w 246"/>
                  <a:gd name="T37" fmla="*/ 1 h 285"/>
                  <a:gd name="T38" fmla="*/ 1 w 246"/>
                  <a:gd name="T39" fmla="*/ 1 h 285"/>
                  <a:gd name="T40" fmla="*/ 1 w 246"/>
                  <a:gd name="T41" fmla="*/ 1 h 285"/>
                  <a:gd name="T42" fmla="*/ 1 w 246"/>
                  <a:gd name="T43" fmla="*/ 1 h 285"/>
                  <a:gd name="T44" fmla="*/ 1 w 246"/>
                  <a:gd name="T45" fmla="*/ 1 h 285"/>
                  <a:gd name="T46" fmla="*/ 1 w 246"/>
                  <a:gd name="T47" fmla="*/ 1 h 285"/>
                  <a:gd name="T48" fmla="*/ 1 w 246"/>
                  <a:gd name="T49" fmla="*/ 0 h 285"/>
                  <a:gd name="T50" fmla="*/ 1 w 246"/>
                  <a:gd name="T51" fmla="*/ 1 h 285"/>
                  <a:gd name="T52" fmla="*/ 1 w 246"/>
                  <a:gd name="T53" fmla="*/ 1 h 285"/>
                  <a:gd name="T54" fmla="*/ 1 w 246"/>
                  <a:gd name="T55" fmla="*/ 1 h 285"/>
                  <a:gd name="T56" fmla="*/ 1 w 246"/>
                  <a:gd name="T57" fmla="*/ 1 h 285"/>
                  <a:gd name="T58" fmla="*/ 1 w 246"/>
                  <a:gd name="T59" fmla="*/ 1 h 285"/>
                  <a:gd name="T60" fmla="*/ 1 w 246"/>
                  <a:gd name="T61" fmla="*/ 1 h 285"/>
                  <a:gd name="T62" fmla="*/ 1 w 246"/>
                  <a:gd name="T63" fmla="*/ 1 h 285"/>
                  <a:gd name="T64" fmla="*/ 1 w 246"/>
                  <a:gd name="T65" fmla="*/ 1 h 2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46" h="285">
                    <a:moveTo>
                      <a:pt x="85" y="285"/>
                    </a:moveTo>
                    <a:lnTo>
                      <a:pt x="75" y="285"/>
                    </a:lnTo>
                    <a:lnTo>
                      <a:pt x="63" y="285"/>
                    </a:lnTo>
                    <a:lnTo>
                      <a:pt x="53" y="285"/>
                    </a:lnTo>
                    <a:lnTo>
                      <a:pt x="42" y="285"/>
                    </a:lnTo>
                    <a:lnTo>
                      <a:pt x="32" y="285"/>
                    </a:lnTo>
                    <a:lnTo>
                      <a:pt x="22" y="285"/>
                    </a:lnTo>
                    <a:lnTo>
                      <a:pt x="10" y="285"/>
                    </a:lnTo>
                    <a:lnTo>
                      <a:pt x="0" y="285"/>
                    </a:lnTo>
                    <a:lnTo>
                      <a:pt x="3" y="270"/>
                    </a:lnTo>
                    <a:lnTo>
                      <a:pt x="8" y="253"/>
                    </a:lnTo>
                    <a:lnTo>
                      <a:pt x="14" y="235"/>
                    </a:lnTo>
                    <a:lnTo>
                      <a:pt x="22" y="217"/>
                    </a:lnTo>
                    <a:lnTo>
                      <a:pt x="30" y="197"/>
                    </a:lnTo>
                    <a:lnTo>
                      <a:pt x="40" y="178"/>
                    </a:lnTo>
                    <a:lnTo>
                      <a:pt x="52" y="157"/>
                    </a:lnTo>
                    <a:lnTo>
                      <a:pt x="64" y="137"/>
                    </a:lnTo>
                    <a:lnTo>
                      <a:pt x="80" y="118"/>
                    </a:lnTo>
                    <a:lnTo>
                      <a:pt x="96" y="98"/>
                    </a:lnTo>
                    <a:lnTo>
                      <a:pt x="116" y="79"/>
                    </a:lnTo>
                    <a:lnTo>
                      <a:pt x="137" y="60"/>
                    </a:lnTo>
                    <a:lnTo>
                      <a:pt x="161" y="43"/>
                    </a:lnTo>
                    <a:lnTo>
                      <a:pt x="186" y="28"/>
                    </a:lnTo>
                    <a:lnTo>
                      <a:pt x="215" y="13"/>
                    </a:lnTo>
                    <a:lnTo>
                      <a:pt x="246" y="0"/>
                    </a:lnTo>
                    <a:lnTo>
                      <a:pt x="215" y="30"/>
                    </a:lnTo>
                    <a:lnTo>
                      <a:pt x="186" y="60"/>
                    </a:lnTo>
                    <a:lnTo>
                      <a:pt x="160" y="91"/>
                    </a:lnTo>
                    <a:lnTo>
                      <a:pt x="136" y="124"/>
                    </a:lnTo>
                    <a:lnTo>
                      <a:pt x="116" y="158"/>
                    </a:lnTo>
                    <a:lnTo>
                      <a:pt x="100" y="196"/>
                    </a:lnTo>
                    <a:lnTo>
                      <a:pt x="90" y="238"/>
                    </a:lnTo>
                    <a:lnTo>
                      <a:pt x="85" y="285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03" name="Freeform 173"/>
              <p:cNvSpPr/>
              <p:nvPr/>
            </p:nvSpPr>
            <p:spPr bwMode="auto">
              <a:xfrm>
                <a:off x="4389" y="4134"/>
                <a:ext cx="493" cy="199"/>
              </a:xfrm>
              <a:custGeom>
                <a:avLst/>
                <a:gdLst>
                  <a:gd name="T0" fmla="*/ 1 w 986"/>
                  <a:gd name="T1" fmla="*/ 1 h 398"/>
                  <a:gd name="T2" fmla="*/ 1 w 986"/>
                  <a:gd name="T3" fmla="*/ 1 h 398"/>
                  <a:gd name="T4" fmla="*/ 1 w 986"/>
                  <a:gd name="T5" fmla="*/ 1 h 398"/>
                  <a:gd name="T6" fmla="*/ 1 w 986"/>
                  <a:gd name="T7" fmla="*/ 1 h 398"/>
                  <a:gd name="T8" fmla="*/ 1 w 986"/>
                  <a:gd name="T9" fmla="*/ 1 h 398"/>
                  <a:gd name="T10" fmla="*/ 1 w 986"/>
                  <a:gd name="T11" fmla="*/ 1 h 398"/>
                  <a:gd name="T12" fmla="*/ 1 w 986"/>
                  <a:gd name="T13" fmla="*/ 1 h 398"/>
                  <a:gd name="T14" fmla="*/ 1 w 986"/>
                  <a:gd name="T15" fmla="*/ 1 h 398"/>
                  <a:gd name="T16" fmla="*/ 1 w 986"/>
                  <a:gd name="T17" fmla="*/ 1 h 398"/>
                  <a:gd name="T18" fmla="*/ 1 w 986"/>
                  <a:gd name="T19" fmla="*/ 1 h 398"/>
                  <a:gd name="T20" fmla="*/ 1 w 986"/>
                  <a:gd name="T21" fmla="*/ 1 h 398"/>
                  <a:gd name="T22" fmla="*/ 1 w 986"/>
                  <a:gd name="T23" fmla="*/ 1 h 398"/>
                  <a:gd name="T24" fmla="*/ 1 w 986"/>
                  <a:gd name="T25" fmla="*/ 1 h 398"/>
                  <a:gd name="T26" fmla="*/ 1 w 986"/>
                  <a:gd name="T27" fmla="*/ 1 h 398"/>
                  <a:gd name="T28" fmla="*/ 1 w 986"/>
                  <a:gd name="T29" fmla="*/ 1 h 398"/>
                  <a:gd name="T30" fmla="*/ 1 w 986"/>
                  <a:gd name="T31" fmla="*/ 1 h 398"/>
                  <a:gd name="T32" fmla="*/ 1 w 986"/>
                  <a:gd name="T33" fmla="*/ 1 h 398"/>
                  <a:gd name="T34" fmla="*/ 1 w 986"/>
                  <a:gd name="T35" fmla="*/ 1 h 398"/>
                  <a:gd name="T36" fmla="*/ 1 w 986"/>
                  <a:gd name="T37" fmla="*/ 1 h 398"/>
                  <a:gd name="T38" fmla="*/ 1 w 986"/>
                  <a:gd name="T39" fmla="*/ 1 h 398"/>
                  <a:gd name="T40" fmla="*/ 1 w 986"/>
                  <a:gd name="T41" fmla="*/ 1 h 398"/>
                  <a:gd name="T42" fmla="*/ 1 w 986"/>
                  <a:gd name="T43" fmla="*/ 1 h 398"/>
                  <a:gd name="T44" fmla="*/ 1 w 986"/>
                  <a:gd name="T45" fmla="*/ 1 h 398"/>
                  <a:gd name="T46" fmla="*/ 1 w 986"/>
                  <a:gd name="T47" fmla="*/ 1 h 398"/>
                  <a:gd name="T48" fmla="*/ 1 w 986"/>
                  <a:gd name="T49" fmla="*/ 1 h 398"/>
                  <a:gd name="T50" fmla="*/ 1 w 986"/>
                  <a:gd name="T51" fmla="*/ 1 h 398"/>
                  <a:gd name="T52" fmla="*/ 1 w 986"/>
                  <a:gd name="T53" fmla="*/ 1 h 398"/>
                  <a:gd name="T54" fmla="*/ 1 w 986"/>
                  <a:gd name="T55" fmla="*/ 1 h 398"/>
                  <a:gd name="T56" fmla="*/ 1 w 986"/>
                  <a:gd name="T57" fmla="*/ 1 h 398"/>
                  <a:gd name="T58" fmla="*/ 1 w 986"/>
                  <a:gd name="T59" fmla="*/ 1 h 398"/>
                  <a:gd name="T60" fmla="*/ 1 w 986"/>
                  <a:gd name="T61" fmla="*/ 1 h 398"/>
                  <a:gd name="T62" fmla="*/ 1 w 986"/>
                  <a:gd name="T63" fmla="*/ 1 h 398"/>
                  <a:gd name="T64" fmla="*/ 1 w 986"/>
                  <a:gd name="T65" fmla="*/ 1 h 398"/>
                  <a:gd name="T66" fmla="*/ 1 w 986"/>
                  <a:gd name="T67" fmla="*/ 1 h 398"/>
                  <a:gd name="T68" fmla="*/ 1 w 986"/>
                  <a:gd name="T69" fmla="*/ 1 h 398"/>
                  <a:gd name="T70" fmla="*/ 1 w 986"/>
                  <a:gd name="T71" fmla="*/ 1 h 398"/>
                  <a:gd name="T72" fmla="*/ 1 w 986"/>
                  <a:gd name="T73" fmla="*/ 1 h 398"/>
                  <a:gd name="T74" fmla="*/ 1 w 986"/>
                  <a:gd name="T75" fmla="*/ 1 h 398"/>
                  <a:gd name="T76" fmla="*/ 1 w 986"/>
                  <a:gd name="T77" fmla="*/ 1 h 398"/>
                  <a:gd name="T78" fmla="*/ 1 w 986"/>
                  <a:gd name="T79" fmla="*/ 1 h 398"/>
                  <a:gd name="T80" fmla="*/ 1 w 986"/>
                  <a:gd name="T81" fmla="*/ 1 h 398"/>
                  <a:gd name="T82" fmla="*/ 1 w 986"/>
                  <a:gd name="T83" fmla="*/ 1 h 398"/>
                  <a:gd name="T84" fmla="*/ 1 w 986"/>
                  <a:gd name="T85" fmla="*/ 1 h 398"/>
                  <a:gd name="T86" fmla="*/ 1 w 986"/>
                  <a:gd name="T87" fmla="*/ 1 h 398"/>
                  <a:gd name="T88" fmla="*/ 1 w 986"/>
                  <a:gd name="T89" fmla="*/ 1 h 398"/>
                  <a:gd name="T90" fmla="*/ 1 w 986"/>
                  <a:gd name="T91" fmla="*/ 1 h 398"/>
                  <a:gd name="T92" fmla="*/ 1 w 986"/>
                  <a:gd name="T93" fmla="*/ 1 h 398"/>
                  <a:gd name="T94" fmla="*/ 1 w 986"/>
                  <a:gd name="T95" fmla="*/ 1 h 398"/>
                  <a:gd name="T96" fmla="*/ 1 w 986"/>
                  <a:gd name="T97" fmla="*/ 1 h 398"/>
                  <a:gd name="T98" fmla="*/ 1 w 986"/>
                  <a:gd name="T99" fmla="*/ 1 h 398"/>
                  <a:gd name="T100" fmla="*/ 1 w 986"/>
                  <a:gd name="T101" fmla="*/ 1 h 398"/>
                  <a:gd name="T102" fmla="*/ 1 w 986"/>
                  <a:gd name="T103" fmla="*/ 1 h 398"/>
                  <a:gd name="T104" fmla="*/ 1 w 986"/>
                  <a:gd name="T105" fmla="*/ 1 h 398"/>
                  <a:gd name="T106" fmla="*/ 1 w 986"/>
                  <a:gd name="T107" fmla="*/ 1 h 398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986" h="398">
                    <a:moveTo>
                      <a:pt x="901" y="398"/>
                    </a:moveTo>
                    <a:lnTo>
                      <a:pt x="867" y="398"/>
                    </a:lnTo>
                    <a:lnTo>
                      <a:pt x="829" y="398"/>
                    </a:lnTo>
                    <a:lnTo>
                      <a:pt x="789" y="398"/>
                    </a:lnTo>
                    <a:lnTo>
                      <a:pt x="747" y="396"/>
                    </a:lnTo>
                    <a:lnTo>
                      <a:pt x="702" y="396"/>
                    </a:lnTo>
                    <a:lnTo>
                      <a:pt x="656" y="394"/>
                    </a:lnTo>
                    <a:lnTo>
                      <a:pt x="608" y="393"/>
                    </a:lnTo>
                    <a:lnTo>
                      <a:pt x="561" y="392"/>
                    </a:lnTo>
                    <a:lnTo>
                      <a:pt x="513" y="389"/>
                    </a:lnTo>
                    <a:lnTo>
                      <a:pt x="467" y="388"/>
                    </a:lnTo>
                    <a:lnTo>
                      <a:pt x="421" y="386"/>
                    </a:lnTo>
                    <a:lnTo>
                      <a:pt x="376" y="384"/>
                    </a:lnTo>
                    <a:lnTo>
                      <a:pt x="334" y="383"/>
                    </a:lnTo>
                    <a:lnTo>
                      <a:pt x="294" y="380"/>
                    </a:lnTo>
                    <a:lnTo>
                      <a:pt x="258" y="378"/>
                    </a:lnTo>
                    <a:lnTo>
                      <a:pt x="225" y="377"/>
                    </a:lnTo>
                    <a:lnTo>
                      <a:pt x="210" y="376"/>
                    </a:lnTo>
                    <a:lnTo>
                      <a:pt x="194" y="376"/>
                    </a:lnTo>
                    <a:lnTo>
                      <a:pt x="179" y="374"/>
                    </a:lnTo>
                    <a:lnTo>
                      <a:pt x="163" y="373"/>
                    </a:lnTo>
                    <a:lnTo>
                      <a:pt x="148" y="373"/>
                    </a:lnTo>
                    <a:lnTo>
                      <a:pt x="132" y="372"/>
                    </a:lnTo>
                    <a:lnTo>
                      <a:pt x="117" y="372"/>
                    </a:lnTo>
                    <a:lnTo>
                      <a:pt x="102" y="372"/>
                    </a:lnTo>
                    <a:lnTo>
                      <a:pt x="81" y="334"/>
                    </a:lnTo>
                    <a:lnTo>
                      <a:pt x="64" y="289"/>
                    </a:lnTo>
                    <a:lnTo>
                      <a:pt x="48" y="241"/>
                    </a:lnTo>
                    <a:lnTo>
                      <a:pt x="35" y="190"/>
                    </a:lnTo>
                    <a:lnTo>
                      <a:pt x="23" y="142"/>
                    </a:lnTo>
                    <a:lnTo>
                      <a:pt x="14" y="97"/>
                    </a:lnTo>
                    <a:lnTo>
                      <a:pt x="6" y="57"/>
                    </a:lnTo>
                    <a:lnTo>
                      <a:pt x="0" y="27"/>
                    </a:lnTo>
                    <a:lnTo>
                      <a:pt x="12" y="62"/>
                    </a:lnTo>
                    <a:lnTo>
                      <a:pt x="26" y="100"/>
                    </a:lnTo>
                    <a:lnTo>
                      <a:pt x="42" y="140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5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0" y="283"/>
                    </a:lnTo>
                    <a:lnTo>
                      <a:pt x="139" y="257"/>
                    </a:lnTo>
                    <a:lnTo>
                      <a:pt x="147" y="234"/>
                    </a:lnTo>
                    <a:lnTo>
                      <a:pt x="157" y="211"/>
                    </a:lnTo>
                    <a:lnTo>
                      <a:pt x="170" y="190"/>
                    </a:lnTo>
                    <a:lnTo>
                      <a:pt x="185" y="170"/>
                    </a:lnTo>
                    <a:lnTo>
                      <a:pt x="204" y="152"/>
                    </a:lnTo>
                    <a:lnTo>
                      <a:pt x="227" y="135"/>
                    </a:lnTo>
                    <a:lnTo>
                      <a:pt x="215" y="157"/>
                    </a:lnTo>
                    <a:lnTo>
                      <a:pt x="202" y="184"/>
                    </a:lnTo>
                    <a:lnTo>
                      <a:pt x="191" y="214"/>
                    </a:lnTo>
                    <a:lnTo>
                      <a:pt x="185" y="248"/>
                    </a:lnTo>
                    <a:lnTo>
                      <a:pt x="182" y="281"/>
                    </a:lnTo>
                    <a:lnTo>
                      <a:pt x="188" y="313"/>
                    </a:lnTo>
                    <a:lnTo>
                      <a:pt x="201" y="343"/>
                    </a:lnTo>
                    <a:lnTo>
                      <a:pt x="225" y="370"/>
                    </a:lnTo>
                    <a:lnTo>
                      <a:pt x="250" y="343"/>
                    </a:lnTo>
                    <a:lnTo>
                      <a:pt x="271" y="305"/>
                    </a:lnTo>
                    <a:lnTo>
                      <a:pt x="285" y="260"/>
                    </a:lnTo>
                    <a:lnTo>
                      <a:pt x="292" y="211"/>
                    </a:lnTo>
                    <a:lnTo>
                      <a:pt x="291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8" y="8"/>
                    </a:lnTo>
                    <a:lnTo>
                      <a:pt x="262" y="34"/>
                    </a:lnTo>
                    <a:lnTo>
                      <a:pt x="282" y="63"/>
                    </a:lnTo>
                    <a:lnTo>
                      <a:pt x="300" y="95"/>
                    </a:lnTo>
                    <a:lnTo>
                      <a:pt x="315" y="130"/>
                    </a:lnTo>
                    <a:lnTo>
                      <a:pt x="325" y="168"/>
                    </a:lnTo>
                    <a:lnTo>
                      <a:pt x="333" y="211"/>
                    </a:lnTo>
                    <a:lnTo>
                      <a:pt x="339" y="258"/>
                    </a:lnTo>
                    <a:lnTo>
                      <a:pt x="340" y="309"/>
                    </a:lnTo>
                    <a:lnTo>
                      <a:pt x="354" y="288"/>
                    </a:lnTo>
                    <a:lnTo>
                      <a:pt x="370" y="266"/>
                    </a:lnTo>
                    <a:lnTo>
                      <a:pt x="388" y="244"/>
                    </a:lnTo>
                    <a:lnTo>
                      <a:pt x="409" y="222"/>
                    </a:lnTo>
                    <a:lnTo>
                      <a:pt x="430" y="203"/>
                    </a:lnTo>
                    <a:lnTo>
                      <a:pt x="451" y="184"/>
                    </a:lnTo>
                    <a:lnTo>
                      <a:pt x="471" y="170"/>
                    </a:lnTo>
                    <a:lnTo>
                      <a:pt x="492" y="160"/>
                    </a:lnTo>
                    <a:lnTo>
                      <a:pt x="483" y="180"/>
                    </a:lnTo>
                    <a:lnTo>
                      <a:pt x="469" y="203"/>
                    </a:lnTo>
                    <a:lnTo>
                      <a:pt x="452" y="227"/>
                    </a:lnTo>
                    <a:lnTo>
                      <a:pt x="433" y="251"/>
                    </a:lnTo>
                    <a:lnTo>
                      <a:pt x="415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0" y="334"/>
                    </a:lnTo>
                    <a:lnTo>
                      <a:pt x="388" y="339"/>
                    </a:lnTo>
                    <a:lnTo>
                      <a:pt x="396" y="343"/>
                    </a:lnTo>
                    <a:lnTo>
                      <a:pt x="407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4" y="360"/>
                    </a:lnTo>
                    <a:lnTo>
                      <a:pt x="458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2"/>
                    </a:lnTo>
                    <a:lnTo>
                      <a:pt x="375" y="65"/>
                    </a:lnTo>
                    <a:lnTo>
                      <a:pt x="346" y="36"/>
                    </a:lnTo>
                    <a:lnTo>
                      <a:pt x="375" y="57"/>
                    </a:lnTo>
                    <a:lnTo>
                      <a:pt x="400" y="79"/>
                    </a:lnTo>
                    <a:lnTo>
                      <a:pt x="423" y="102"/>
                    </a:lnTo>
                    <a:lnTo>
                      <a:pt x="444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4" y="10"/>
                    </a:lnTo>
                    <a:lnTo>
                      <a:pt x="490" y="39"/>
                    </a:lnTo>
                    <a:lnTo>
                      <a:pt x="506" y="70"/>
                    </a:lnTo>
                    <a:lnTo>
                      <a:pt x="520" y="106"/>
                    </a:lnTo>
                    <a:lnTo>
                      <a:pt x="531" y="145"/>
                    </a:lnTo>
                    <a:lnTo>
                      <a:pt x="539" y="188"/>
                    </a:lnTo>
                    <a:lnTo>
                      <a:pt x="542" y="236"/>
                    </a:lnTo>
                    <a:lnTo>
                      <a:pt x="538" y="290"/>
                    </a:lnTo>
                    <a:lnTo>
                      <a:pt x="527" y="349"/>
                    </a:lnTo>
                    <a:lnTo>
                      <a:pt x="553" y="321"/>
                    </a:lnTo>
                    <a:lnTo>
                      <a:pt x="576" y="288"/>
                    </a:lnTo>
                    <a:lnTo>
                      <a:pt x="595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3" y="125"/>
                    </a:lnTo>
                    <a:lnTo>
                      <a:pt x="584" y="83"/>
                    </a:lnTo>
                    <a:lnTo>
                      <a:pt x="552" y="42"/>
                    </a:lnTo>
                    <a:lnTo>
                      <a:pt x="567" y="50"/>
                    </a:lnTo>
                    <a:lnTo>
                      <a:pt x="582" y="59"/>
                    </a:lnTo>
                    <a:lnTo>
                      <a:pt x="597" y="69"/>
                    </a:lnTo>
                    <a:lnTo>
                      <a:pt x="611" y="80"/>
                    </a:lnTo>
                    <a:lnTo>
                      <a:pt x="622" y="95"/>
                    </a:lnTo>
                    <a:lnTo>
                      <a:pt x="633" y="113"/>
                    </a:lnTo>
                    <a:lnTo>
                      <a:pt x="642" y="134"/>
                    </a:lnTo>
                    <a:lnTo>
                      <a:pt x="648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9" y="32"/>
                    </a:lnTo>
                    <a:lnTo>
                      <a:pt x="645" y="0"/>
                    </a:lnTo>
                    <a:lnTo>
                      <a:pt x="656" y="38"/>
                    </a:lnTo>
                    <a:lnTo>
                      <a:pt x="661" y="82"/>
                    </a:lnTo>
                    <a:lnTo>
                      <a:pt x="663" y="129"/>
                    </a:lnTo>
                    <a:lnTo>
                      <a:pt x="660" y="178"/>
                    </a:lnTo>
                    <a:lnTo>
                      <a:pt x="652" y="228"/>
                    </a:lnTo>
                    <a:lnTo>
                      <a:pt x="642" y="276"/>
                    </a:lnTo>
                    <a:lnTo>
                      <a:pt x="627" y="320"/>
                    </a:lnTo>
                    <a:lnTo>
                      <a:pt x="610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80" y="255"/>
                    </a:lnTo>
                    <a:lnTo>
                      <a:pt x="697" y="212"/>
                    </a:lnTo>
                    <a:lnTo>
                      <a:pt x="711" y="167"/>
                    </a:lnTo>
                    <a:lnTo>
                      <a:pt x="722" y="122"/>
                    </a:lnTo>
                    <a:lnTo>
                      <a:pt x="729" y="77"/>
                    </a:lnTo>
                    <a:lnTo>
                      <a:pt x="733" y="33"/>
                    </a:lnTo>
                    <a:lnTo>
                      <a:pt x="741" y="87"/>
                    </a:lnTo>
                    <a:lnTo>
                      <a:pt x="745" y="147"/>
                    </a:lnTo>
                    <a:lnTo>
                      <a:pt x="743" y="210"/>
                    </a:lnTo>
                    <a:lnTo>
                      <a:pt x="730" y="268"/>
                    </a:lnTo>
                    <a:lnTo>
                      <a:pt x="743" y="252"/>
                    </a:lnTo>
                    <a:lnTo>
                      <a:pt x="757" y="232"/>
                    </a:lnTo>
                    <a:lnTo>
                      <a:pt x="771" y="206"/>
                    </a:lnTo>
                    <a:lnTo>
                      <a:pt x="785" y="180"/>
                    </a:lnTo>
                    <a:lnTo>
                      <a:pt x="797" y="153"/>
                    </a:lnTo>
                    <a:lnTo>
                      <a:pt x="809" y="129"/>
                    </a:lnTo>
                    <a:lnTo>
                      <a:pt x="817" y="108"/>
                    </a:lnTo>
                    <a:lnTo>
                      <a:pt x="821" y="93"/>
                    </a:lnTo>
                    <a:lnTo>
                      <a:pt x="819" y="117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5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7" y="295"/>
                    </a:lnTo>
                    <a:lnTo>
                      <a:pt x="726" y="324"/>
                    </a:lnTo>
                    <a:lnTo>
                      <a:pt x="752" y="306"/>
                    </a:lnTo>
                    <a:lnTo>
                      <a:pt x="778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70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1" y="166"/>
                    </a:lnTo>
                    <a:lnTo>
                      <a:pt x="882" y="193"/>
                    </a:lnTo>
                    <a:lnTo>
                      <a:pt x="873" y="220"/>
                    </a:lnTo>
                    <a:lnTo>
                      <a:pt x="862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49" y="297"/>
                    </a:lnTo>
                    <a:lnTo>
                      <a:pt x="877" y="271"/>
                    </a:lnTo>
                    <a:lnTo>
                      <a:pt x="902" y="237"/>
                    </a:lnTo>
                    <a:lnTo>
                      <a:pt x="925" y="200"/>
                    </a:lnTo>
                    <a:lnTo>
                      <a:pt x="945" y="161"/>
                    </a:lnTo>
                    <a:lnTo>
                      <a:pt x="962" y="122"/>
                    </a:lnTo>
                    <a:lnTo>
                      <a:pt x="976" y="83"/>
                    </a:lnTo>
                    <a:lnTo>
                      <a:pt x="986" y="46"/>
                    </a:lnTo>
                    <a:lnTo>
                      <a:pt x="980" y="86"/>
                    </a:lnTo>
                    <a:lnTo>
                      <a:pt x="979" y="128"/>
                    </a:lnTo>
                    <a:lnTo>
                      <a:pt x="980" y="169"/>
                    </a:lnTo>
                    <a:lnTo>
                      <a:pt x="984" y="210"/>
                    </a:lnTo>
                    <a:lnTo>
                      <a:pt x="986" y="247"/>
                    </a:lnTo>
                    <a:lnTo>
                      <a:pt x="986" y="282"/>
                    </a:lnTo>
                    <a:lnTo>
                      <a:pt x="983" y="312"/>
                    </a:lnTo>
                    <a:lnTo>
                      <a:pt x="975" y="339"/>
                    </a:lnTo>
                    <a:lnTo>
                      <a:pt x="901" y="398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3" name="TextBox 5">
            <a:extLst>
              <a:ext uri="{FF2B5EF4-FFF2-40B4-BE49-F238E27FC236}">
                <a16:creationId xmlns:a16="http://schemas.microsoft.com/office/drawing/2014/main" id="{2B703E13-FD6C-C9DC-3682-9FC5C5A71AB1}"/>
              </a:ext>
            </a:extLst>
          </p:cNvPr>
          <p:cNvSpPr txBox="1"/>
          <p:nvPr/>
        </p:nvSpPr>
        <p:spPr>
          <a:xfrm>
            <a:off x="3313182" y="765112"/>
            <a:ext cx="6696710" cy="52197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b="1" dirty="0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ĐỌC LỜI CA THEO TIẾT TẤU</a:t>
            </a:r>
          </a:p>
        </p:txBody>
      </p:sp>
      <p:sp>
        <p:nvSpPr>
          <p:cNvPr id="4" name="TextBox 1">
            <a:extLst>
              <a:ext uri="{FF2B5EF4-FFF2-40B4-BE49-F238E27FC236}">
                <a16:creationId xmlns:a16="http://schemas.microsoft.com/office/drawing/2014/main" id="{11F5BBE6-3C35-96D1-763C-BBF1450D90B4}"/>
              </a:ext>
            </a:extLst>
          </p:cNvPr>
          <p:cNvSpPr txBox="1"/>
          <p:nvPr/>
        </p:nvSpPr>
        <p:spPr>
          <a:xfrm>
            <a:off x="1158183" y="1513744"/>
            <a:ext cx="10515600" cy="23083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vi-VN" sz="24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Tết </a:t>
            </a:r>
            <a:r>
              <a:rPr lang="vi-VN" sz="2400" b="1" dirty="0" err="1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tết</a:t>
            </a:r>
            <a:r>
              <a:rPr lang="vi-VN" sz="24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vi-VN" sz="2400" b="1" dirty="0" err="1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tết</a:t>
            </a:r>
            <a:r>
              <a:rPr lang="vi-VN" sz="24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là tết là tết</a:t>
            </a:r>
            <a:r>
              <a:rPr lang="en-US" sz="24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</a:t>
            </a:r>
            <a:r>
              <a:rPr lang="vi-VN" sz="24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tết vừa đến đây dưới mái hiên nhà</a:t>
            </a:r>
            <a:r>
              <a:rPr lang="en-US" sz="24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</a:p>
          <a:p>
            <a:r>
              <a:rPr lang="vi-VN" sz="24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Tết </a:t>
            </a:r>
            <a:r>
              <a:rPr lang="vi-VN" sz="2400" b="1" dirty="0" err="1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tết</a:t>
            </a:r>
            <a:r>
              <a:rPr lang="vi-VN" sz="24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vi-VN" sz="2400" b="1" dirty="0" err="1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tết</a:t>
            </a:r>
            <a:r>
              <a:rPr lang="vi-VN" sz="24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là tết là tết</a:t>
            </a:r>
            <a:r>
              <a:rPr lang="en-US" sz="24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</a:t>
            </a:r>
            <a:r>
              <a:rPr lang="vi-VN" sz="24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tết vừa ghé qua trong nhà dưới phố</a:t>
            </a:r>
            <a:r>
              <a:rPr lang="en-US" sz="24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</a:p>
          <a:p>
            <a:r>
              <a:rPr lang="vi-VN" sz="24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Tết </a:t>
            </a:r>
            <a:r>
              <a:rPr lang="vi-VN" sz="2400" b="1" dirty="0" err="1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tết</a:t>
            </a:r>
            <a:r>
              <a:rPr lang="vi-VN" sz="24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vi-VN" sz="2400" b="1" dirty="0" err="1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tết</a:t>
            </a:r>
            <a:r>
              <a:rPr lang="vi-VN" sz="24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là tết là tết</a:t>
            </a:r>
            <a:r>
              <a:rPr lang="en-US" sz="24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</a:t>
            </a:r>
            <a:r>
              <a:rPr lang="vi-VN" sz="24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cho người ở xa về đây sum vầy</a:t>
            </a:r>
            <a:r>
              <a:rPr lang="en-US" sz="24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</a:p>
          <a:p>
            <a:r>
              <a:rPr lang="vi-VN" sz="24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Tết </a:t>
            </a:r>
            <a:r>
              <a:rPr lang="vi-VN" sz="2400" b="1" dirty="0" err="1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tết</a:t>
            </a:r>
            <a:r>
              <a:rPr lang="vi-VN" sz="24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vi-VN" sz="2400" b="1" dirty="0" err="1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tết</a:t>
            </a:r>
            <a:r>
              <a:rPr lang="vi-VN" sz="24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là tết là tết</a:t>
            </a:r>
            <a:r>
              <a:rPr lang="en-US" sz="24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</a:t>
            </a:r>
            <a:r>
              <a:rPr lang="vi-VN" sz="24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con cháu ông bà quây quần bên nhau</a:t>
            </a:r>
            <a:r>
              <a:rPr lang="en-US" sz="24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</a:p>
          <a:p>
            <a:r>
              <a:rPr lang="vi-VN" sz="24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Cho bầy trẻ thơ cùng khoe áo mới</a:t>
            </a:r>
            <a:r>
              <a:rPr lang="en-US" sz="24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  <a:r>
              <a:rPr lang="vi-VN" sz="24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Cho những người lớn lì xì trẻ con</a:t>
            </a:r>
            <a:r>
              <a:rPr lang="en-US" sz="24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</a:p>
          <a:p>
            <a:r>
              <a:rPr lang="vi-VN" sz="24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Tết </a:t>
            </a:r>
            <a:r>
              <a:rPr lang="vi-VN" sz="2400" b="1" dirty="0" err="1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tết</a:t>
            </a:r>
            <a:r>
              <a:rPr lang="vi-VN" sz="24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muôn người hân hoan chúc nhau</a:t>
            </a:r>
            <a:r>
              <a:rPr lang="en-US" sz="24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  <a:r>
              <a:rPr lang="vi-VN" sz="24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Chúc nhau một năm an lành yên vui</a:t>
            </a:r>
            <a:r>
              <a:rPr lang="en-US" sz="24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8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14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3" grpId="1"/>
      <p:bldP spid="4" grpId="0"/>
      <p:bldP spid="4" grpId="1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Hình ảnh 4">
            <a:extLst>
              <a:ext uri="{FF2B5EF4-FFF2-40B4-BE49-F238E27FC236}">
                <a16:creationId xmlns:a16="http://schemas.microsoft.com/office/drawing/2014/main" id="{79381F9F-A650-782D-4B69-678AD0066421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86492" y="365854"/>
            <a:ext cx="11553951" cy="6159123"/>
          </a:xfrm>
          <a:prstGeom prst="rect">
            <a:avLst/>
          </a:prstGeom>
        </p:spPr>
      </p:pic>
      <p:sp>
        <p:nvSpPr>
          <p:cNvPr id="6" name="Hộp Văn bản 5">
            <a:extLst>
              <a:ext uri="{FF2B5EF4-FFF2-40B4-BE49-F238E27FC236}">
                <a16:creationId xmlns:a16="http://schemas.microsoft.com/office/drawing/2014/main" id="{73F423EE-18F0-F217-79A7-22EF9605669A}"/>
              </a:ext>
            </a:extLst>
          </p:cNvPr>
          <p:cNvSpPr txBox="1"/>
          <p:nvPr/>
        </p:nvSpPr>
        <p:spPr>
          <a:xfrm>
            <a:off x="2248077" y="1111696"/>
            <a:ext cx="8858683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8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vi-VN" sz="1800" b="1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Tết   </a:t>
            </a:r>
            <a:r>
              <a:rPr kumimoji="0" lang="vi-VN" sz="1800" b="1" i="0" u="none" strike="noStrike" kern="1200" cap="none" spc="0" normalizeH="0" baseline="0" noProof="0" dirty="0" err="1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tết</a:t>
            </a:r>
            <a:r>
              <a:rPr kumimoji="0" lang="vi-VN" sz="1800" b="1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  </a:t>
            </a:r>
            <a:r>
              <a:rPr kumimoji="0" lang="vi-VN" sz="1800" b="1" i="0" u="none" strike="noStrike" kern="1200" cap="none" spc="0" normalizeH="0" baseline="0" noProof="0" dirty="0" err="1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tết</a:t>
            </a:r>
            <a:r>
              <a:rPr kumimoji="0" lang="vi-VN" sz="1800" b="1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  là            tết     là     tết</a:t>
            </a: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,</a:t>
            </a:r>
            <a:r>
              <a:rPr kumimoji="0" lang="vi-VN" sz="1800" b="1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              tết      vừa  đến đây  dưới      mái hiên nhà</a:t>
            </a: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.</a:t>
            </a:r>
          </a:p>
        </p:txBody>
      </p:sp>
      <p:sp>
        <p:nvSpPr>
          <p:cNvPr id="7" name="Hộp Văn bản 6">
            <a:extLst>
              <a:ext uri="{FF2B5EF4-FFF2-40B4-BE49-F238E27FC236}">
                <a16:creationId xmlns:a16="http://schemas.microsoft.com/office/drawing/2014/main" id="{49CF8ECC-261D-0F70-F367-E44AE07D45AE}"/>
              </a:ext>
            </a:extLst>
          </p:cNvPr>
          <p:cNvSpPr txBox="1"/>
          <p:nvPr/>
        </p:nvSpPr>
        <p:spPr>
          <a:xfrm>
            <a:off x="1196373" y="1905652"/>
            <a:ext cx="9799254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800" b="1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Tết       </a:t>
            </a:r>
            <a:r>
              <a:rPr kumimoji="0" lang="vi-VN" sz="1800" b="1" i="0" u="none" strike="noStrike" kern="1200" cap="none" spc="0" normalizeH="0" baseline="0" noProof="0" dirty="0" err="1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tết</a:t>
            </a:r>
            <a:r>
              <a:rPr kumimoji="0" lang="vi-VN" sz="1800" b="1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    </a:t>
            </a:r>
            <a:r>
              <a:rPr kumimoji="0" lang="vi-VN" sz="1800" b="1" i="0" u="none" strike="noStrike" kern="1200" cap="none" spc="0" normalizeH="0" baseline="0" noProof="0" dirty="0" err="1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tết</a:t>
            </a:r>
            <a:r>
              <a:rPr kumimoji="0" lang="vi-VN" sz="1800" b="1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      là          tết       là     tết</a:t>
            </a: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,</a:t>
            </a:r>
            <a:r>
              <a:rPr kumimoji="0" lang="vi-VN" sz="1800" b="1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            tết    vừa ghé qua    trong       nhà  dưới   phố</a:t>
            </a: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.</a:t>
            </a:r>
          </a:p>
        </p:txBody>
      </p:sp>
      <p:sp>
        <p:nvSpPr>
          <p:cNvPr id="8" name="Hộp Văn bản 7">
            <a:extLst>
              <a:ext uri="{FF2B5EF4-FFF2-40B4-BE49-F238E27FC236}">
                <a16:creationId xmlns:a16="http://schemas.microsoft.com/office/drawing/2014/main" id="{4EE687CC-736A-930B-2454-1008343DC5A1}"/>
              </a:ext>
            </a:extLst>
          </p:cNvPr>
          <p:cNvSpPr txBox="1"/>
          <p:nvPr/>
        </p:nvSpPr>
        <p:spPr>
          <a:xfrm>
            <a:off x="963873" y="2836160"/>
            <a:ext cx="9799254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800" b="1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    Tết     </a:t>
            </a:r>
            <a:r>
              <a:rPr kumimoji="0" lang="vi-VN" sz="1800" b="1" i="0" u="none" strike="noStrike" kern="1200" cap="none" spc="0" normalizeH="0" baseline="0" noProof="0" dirty="0" err="1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tết</a:t>
            </a:r>
            <a:r>
              <a:rPr kumimoji="0" lang="vi-VN" sz="1800" b="1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   </a:t>
            </a:r>
            <a:r>
              <a:rPr kumimoji="0" lang="vi-VN" sz="1800" b="1" i="0" u="none" strike="noStrike" kern="1200" cap="none" spc="0" normalizeH="0" baseline="0" noProof="0" dirty="0" err="1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tết</a:t>
            </a:r>
            <a:r>
              <a:rPr kumimoji="0" lang="vi-VN" sz="1800" b="1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      là        tết       là      tết</a:t>
            </a: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,</a:t>
            </a:r>
            <a:r>
              <a:rPr kumimoji="0" lang="vi-VN" sz="1800" b="1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           cho     người ở     xa       về           đây  sum   vầy</a:t>
            </a: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.</a:t>
            </a:r>
          </a:p>
        </p:txBody>
      </p:sp>
      <p:sp>
        <p:nvSpPr>
          <p:cNvPr id="9" name="Hộp Văn bản 8">
            <a:extLst>
              <a:ext uri="{FF2B5EF4-FFF2-40B4-BE49-F238E27FC236}">
                <a16:creationId xmlns:a16="http://schemas.microsoft.com/office/drawing/2014/main" id="{C83C38DB-0F33-4650-1FDD-2C3561D25D2B}"/>
              </a:ext>
            </a:extLst>
          </p:cNvPr>
          <p:cNvSpPr txBox="1"/>
          <p:nvPr/>
        </p:nvSpPr>
        <p:spPr>
          <a:xfrm>
            <a:off x="1196373" y="3668356"/>
            <a:ext cx="9381048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800" b="1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Tết     </a:t>
            </a:r>
            <a:r>
              <a:rPr kumimoji="0" lang="vi-VN" sz="1800" b="1" i="0" u="none" strike="noStrike" kern="1200" cap="none" spc="0" normalizeH="0" baseline="0" noProof="0" dirty="0" err="1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tết</a:t>
            </a:r>
            <a:r>
              <a:rPr kumimoji="0" lang="vi-VN" sz="1800" b="1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    </a:t>
            </a:r>
            <a:r>
              <a:rPr kumimoji="0" lang="vi-VN" sz="1800" b="1" i="0" u="none" strike="noStrike" kern="1200" cap="none" spc="0" normalizeH="0" baseline="0" noProof="0" dirty="0" err="1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tết</a:t>
            </a:r>
            <a:r>
              <a:rPr kumimoji="0" lang="vi-VN" sz="1800" b="1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    là        tết      là    tết</a:t>
            </a: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,</a:t>
            </a:r>
            <a:r>
              <a:rPr kumimoji="0" lang="vi-VN" sz="1800" b="1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        con  cháu ông bà   quây quần  bên nhau</a:t>
            </a: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.</a:t>
            </a:r>
          </a:p>
        </p:txBody>
      </p:sp>
      <p:sp>
        <p:nvSpPr>
          <p:cNvPr id="12" name="Hộp Văn bản 11">
            <a:extLst>
              <a:ext uri="{FF2B5EF4-FFF2-40B4-BE49-F238E27FC236}">
                <a16:creationId xmlns:a16="http://schemas.microsoft.com/office/drawing/2014/main" id="{3E2B7164-1926-AB40-3292-A2DCAE032D5C}"/>
              </a:ext>
            </a:extLst>
          </p:cNvPr>
          <p:cNvSpPr txBox="1"/>
          <p:nvPr/>
        </p:nvSpPr>
        <p:spPr>
          <a:xfrm>
            <a:off x="1196373" y="4500552"/>
            <a:ext cx="9674827" cy="120032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800" b="1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Cho   bầy trẻ   thơ    cùng      khoe  áo      mới</a:t>
            </a: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.</a:t>
            </a:r>
            <a:r>
              <a:rPr kumimoji="0" lang="vi-VN" sz="1800" b="1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        Cho những người lớn lì          xì      trẻ    con</a:t>
            </a: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1" i="0" u="none" strike="noStrike" kern="1200" cap="none" spc="0" normalizeH="0" baseline="0" noProof="0" dirty="0">
              <a:ln>
                <a:noFill/>
              </a:ln>
              <a:solidFill>
                <a:srgbClr val="0070C0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1" i="0" u="none" strike="noStrike" kern="1200" cap="none" spc="0" normalizeH="0" baseline="0" noProof="0" dirty="0">
              <a:ln>
                <a:noFill/>
              </a:ln>
              <a:solidFill>
                <a:srgbClr val="0070C0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800" b="1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Tết   </a:t>
            </a:r>
            <a:r>
              <a:rPr kumimoji="0" lang="vi-VN" sz="1800" b="1" i="0" u="none" strike="noStrike" kern="1200" cap="none" spc="0" normalizeH="0" baseline="0" noProof="0" dirty="0" err="1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tết</a:t>
            </a:r>
            <a:r>
              <a:rPr kumimoji="0" lang="vi-VN" sz="1800" b="1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muôn người  hân     hoan  chúc nhau</a:t>
            </a: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.</a:t>
            </a:r>
            <a:r>
              <a:rPr kumimoji="0" lang="vi-VN" sz="1800" b="1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      Chúc   nhau một năm     an      lành   yên   vui</a:t>
            </a: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.</a:t>
            </a:r>
            <a:r>
              <a:rPr kumimoji="0" lang="vi-VN" sz="1800" b="1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endParaRPr kumimoji="0" lang="en-US" sz="1800" b="1" i="0" u="none" strike="noStrike" kern="1200" cap="none" spc="0" normalizeH="0" baseline="0" noProof="0" dirty="0">
              <a:ln>
                <a:noFill/>
              </a:ln>
              <a:solidFill>
                <a:srgbClr val="0070C0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</a:endParaRPr>
          </a:p>
        </p:txBody>
      </p:sp>
      <p:sp>
        <p:nvSpPr>
          <p:cNvPr id="13" name="Hộp Văn bản 12">
            <a:extLst>
              <a:ext uri="{FF2B5EF4-FFF2-40B4-BE49-F238E27FC236}">
                <a16:creationId xmlns:a16="http://schemas.microsoft.com/office/drawing/2014/main" id="{02243D5C-BDDC-43CF-023E-B1E6AEF7F1B0}"/>
              </a:ext>
            </a:extLst>
          </p:cNvPr>
          <p:cNvSpPr txBox="1"/>
          <p:nvPr/>
        </p:nvSpPr>
        <p:spPr>
          <a:xfrm>
            <a:off x="1550382" y="6111252"/>
            <a:ext cx="920636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2000" b="0" i="1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+mn-cs"/>
              </a:rPr>
              <a:t>Cho  bầy trẻ thơ cùng     khoe áo    mới.      Cho những người lớn lì     xì    trẻ  con.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2000" b="0" i="1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+mn-cs"/>
              </a:rPr>
              <a:t>Tết   </a:t>
            </a:r>
            <a:r>
              <a:rPr kumimoji="0" lang="vi-VN" sz="2000" b="0" i="1" u="none" strike="noStrike" kern="1200" cap="none" spc="0" normalizeH="0" baseline="0" noProof="0" dirty="0" err="1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+mn-cs"/>
              </a:rPr>
              <a:t>tết</a:t>
            </a:r>
            <a:r>
              <a:rPr kumimoji="0" lang="vi-VN" sz="2000" b="0" i="1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+mn-cs"/>
              </a:rPr>
              <a:t>  muôn người hân hoan chúc nhau.   Chúc nhau một năm an lành yên vui. </a:t>
            </a:r>
          </a:p>
        </p:txBody>
      </p:sp>
      <p:sp>
        <p:nvSpPr>
          <p:cNvPr id="14" name="Rectangle 5">
            <a:extLst>
              <a:ext uri="{FF2B5EF4-FFF2-40B4-BE49-F238E27FC236}">
                <a16:creationId xmlns:a16="http://schemas.microsoft.com/office/drawing/2014/main" id="{D6EEE2AA-174F-A5E1-42C7-9C7BAA3C4394}"/>
              </a:ext>
            </a:extLst>
          </p:cNvPr>
          <p:cNvSpPr/>
          <p:nvPr/>
        </p:nvSpPr>
        <p:spPr>
          <a:xfrm>
            <a:off x="4920206" y="22222"/>
            <a:ext cx="1757212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srgbClr val="ED7D31">
                    <a:lumMod val="75000"/>
                  </a:srgbClr>
                </a:solidFill>
                <a:effectLst/>
                <a:uLnTx/>
                <a:uFillTx/>
                <a:latin typeface="Times New Roman" panose="02020603050405020304"/>
                <a:ea typeface="Times New Roman" panose="02020603050405020304"/>
                <a:cs typeface="+mn-cs"/>
              </a:rPr>
              <a:t>Tết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ED7D31">
                    <a:lumMod val="75000"/>
                  </a:srgbClr>
                </a:solidFill>
                <a:effectLst/>
                <a:uLnTx/>
                <a:uFillTx/>
                <a:latin typeface="Times New Roman" panose="02020603050405020304"/>
                <a:ea typeface="Times New Roman" panose="02020603050405020304"/>
                <a:cs typeface="+mn-cs"/>
              </a:rPr>
              <a:t>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srgbClr val="ED7D31">
                    <a:lumMod val="75000"/>
                  </a:srgbClr>
                </a:solidFill>
                <a:effectLst/>
                <a:uLnTx/>
                <a:uFillTx/>
                <a:latin typeface="Times New Roman" panose="02020603050405020304"/>
                <a:ea typeface="Times New Roman" panose="02020603050405020304"/>
                <a:cs typeface="+mn-cs"/>
              </a:rPr>
              <a:t>là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ED7D31">
                    <a:lumMod val="75000"/>
                  </a:srgbClr>
                </a:solidFill>
                <a:effectLst/>
                <a:uLnTx/>
                <a:uFillTx/>
                <a:latin typeface="Times New Roman" panose="02020603050405020304"/>
                <a:ea typeface="Times New Roman" panose="02020603050405020304"/>
                <a:cs typeface="+mn-cs"/>
              </a:rPr>
              <a:t>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srgbClr val="ED7D31">
                    <a:lumMod val="75000"/>
                  </a:srgbClr>
                </a:solidFill>
                <a:effectLst/>
                <a:uLnTx/>
                <a:uFillTx/>
                <a:latin typeface="Times New Roman" panose="02020603050405020304"/>
                <a:ea typeface="Times New Roman" panose="02020603050405020304"/>
                <a:cs typeface="+mn-cs"/>
              </a:rPr>
              <a:t>tết</a:t>
            </a:r>
            <a:endParaRPr kumimoji="0" lang="en-US" sz="3200" b="0" i="0" u="none" strike="noStrike" kern="1200" cap="none" spc="0" normalizeH="0" baseline="0" noProof="0" dirty="0">
              <a:ln>
                <a:noFill/>
              </a:ln>
              <a:solidFill>
                <a:srgbClr val="ED7D31">
                  <a:lumMod val="75000"/>
                </a:srgbClr>
              </a:solidFill>
              <a:effectLst/>
              <a:uLnTx/>
              <a:uFillTx/>
              <a:latin typeface="Times New Roman" panose="02020603050405020304"/>
              <a:ea typeface="Times New Roman" panose="02020603050405020304"/>
              <a:cs typeface="+mn-cs"/>
            </a:endParaRPr>
          </a:p>
        </p:txBody>
      </p:sp>
      <p:sp>
        <p:nvSpPr>
          <p:cNvPr id="15" name="Rectangle 6">
            <a:extLst>
              <a:ext uri="{FF2B5EF4-FFF2-40B4-BE49-F238E27FC236}">
                <a16:creationId xmlns:a16="http://schemas.microsoft.com/office/drawing/2014/main" id="{FC772743-9628-545A-15E6-36B8F35F0E3E}"/>
              </a:ext>
            </a:extLst>
          </p:cNvPr>
          <p:cNvSpPr/>
          <p:nvPr/>
        </p:nvSpPr>
        <p:spPr>
          <a:xfrm>
            <a:off x="6395033" y="166062"/>
            <a:ext cx="5345410" cy="41787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2000" b="0" i="1" u="none" strike="noStrike" kern="1200" cap="none" spc="0" normalizeH="0" baseline="0" noProof="0" dirty="0" err="1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Times New Roman" panose="02020603050405020304"/>
                <a:ea typeface="Times New Roman" panose="02020603050405020304"/>
                <a:cs typeface="+mn-cs"/>
              </a:rPr>
              <a:t>Nhạc</a:t>
            </a:r>
            <a:r>
              <a:rPr kumimoji="0" lang="fr-FR" sz="2000" b="0" i="1" u="none" strike="noStrike" kern="120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Times New Roman" panose="02020603050405020304"/>
                <a:ea typeface="Times New Roman" panose="02020603050405020304"/>
                <a:cs typeface="+mn-cs"/>
              </a:rPr>
              <a:t> </a:t>
            </a:r>
            <a:r>
              <a:rPr kumimoji="0" lang="fr-FR" sz="2000" b="0" i="1" u="none" strike="noStrike" kern="1200" cap="none" spc="0" normalizeH="0" baseline="0" noProof="0" dirty="0" err="1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Times New Roman" panose="02020603050405020304"/>
                <a:ea typeface="Times New Roman" panose="02020603050405020304"/>
                <a:cs typeface="+mn-cs"/>
              </a:rPr>
              <a:t>và</a:t>
            </a:r>
            <a:r>
              <a:rPr kumimoji="0" lang="fr-FR" sz="2000" b="0" i="1" u="none" strike="noStrike" kern="120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Times New Roman" panose="02020603050405020304"/>
                <a:ea typeface="Times New Roman" panose="02020603050405020304"/>
                <a:cs typeface="+mn-cs"/>
              </a:rPr>
              <a:t> </a:t>
            </a:r>
            <a:r>
              <a:rPr kumimoji="0" lang="fr-FR" sz="2000" b="0" i="1" u="none" strike="noStrike" kern="1200" cap="none" spc="0" normalizeH="0" baseline="0" noProof="0" dirty="0" err="1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Times New Roman" panose="02020603050405020304"/>
                <a:ea typeface="Times New Roman" panose="02020603050405020304"/>
                <a:cs typeface="+mn-cs"/>
              </a:rPr>
              <a:t>lời</a:t>
            </a:r>
            <a:r>
              <a:rPr kumimoji="0" lang="fr-FR" sz="2000" b="0" i="1" u="none" strike="noStrike" kern="120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Times New Roman" panose="02020603050405020304"/>
                <a:ea typeface="Times New Roman" panose="02020603050405020304"/>
                <a:cs typeface="+mn-cs"/>
              </a:rPr>
              <a:t>: </a:t>
            </a:r>
            <a:r>
              <a:rPr kumimoji="0" lang="fr-FR" sz="2000" b="0" i="1" u="none" strike="noStrike" kern="1200" cap="none" spc="0" normalizeH="0" baseline="0" noProof="0" dirty="0" err="1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Times New Roman" panose="02020603050405020304"/>
                <a:ea typeface="Times New Roman" panose="02020603050405020304"/>
                <a:cs typeface="+mn-cs"/>
              </a:rPr>
              <a:t>Nhất</a:t>
            </a:r>
            <a:r>
              <a:rPr kumimoji="0" lang="fr-FR" sz="2000" b="0" i="1" u="none" strike="noStrike" kern="1200" cap="none" spc="0" normalizeH="0" baseline="0" noProof="0" dirty="0">
                <a:ln>
                  <a:noFill/>
                </a:ln>
                <a:solidFill>
                  <a:srgbClr val="44546A"/>
                </a:solidFill>
                <a:effectLst/>
                <a:uLnTx/>
                <a:uFillTx/>
                <a:latin typeface="Times New Roman" panose="02020603050405020304"/>
                <a:ea typeface="Times New Roman" panose="02020603050405020304"/>
                <a:cs typeface="+mn-cs"/>
              </a:rPr>
              <a:t> Trung</a:t>
            </a:r>
            <a:endParaRPr kumimoji="0" lang="fr-FR" sz="2000" b="0" i="1" u="none" strike="noStrike" kern="1200" cap="none" spc="0" normalizeH="0" baseline="0" noProof="0" dirty="0">
              <a:ln>
                <a:noFill/>
              </a:ln>
              <a:solidFill>
                <a:srgbClr val="44546A"/>
              </a:solidFill>
              <a:effectLst/>
              <a:uLnTx/>
              <a:uFillTx/>
              <a:latin typeface="Times New Roman" panose="02020603050405020304"/>
              <a:ea typeface="Calibri" panose="020F0502020204030204"/>
              <a:cs typeface="+mn-cs"/>
            </a:endParaRPr>
          </a:p>
        </p:txBody>
      </p:sp>
      <p:sp>
        <p:nvSpPr>
          <p:cNvPr id="16" name="Rectangle 5">
            <a:extLst>
              <a:ext uri="{FF2B5EF4-FFF2-40B4-BE49-F238E27FC236}">
                <a16:creationId xmlns:a16="http://schemas.microsoft.com/office/drawing/2014/main" id="{A5D931FF-BD8F-1ED5-75F1-54A533CD0447}"/>
              </a:ext>
            </a:extLst>
          </p:cNvPr>
          <p:cNvSpPr/>
          <p:nvPr/>
        </p:nvSpPr>
        <p:spPr>
          <a:xfrm>
            <a:off x="186492" y="17978"/>
            <a:ext cx="1658659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sng" strike="noStrike" kern="1200" cap="none" spc="0" normalizeH="0" baseline="0" noProof="0" dirty="0">
                <a:ln>
                  <a:noFill/>
                </a:ln>
                <a:solidFill>
                  <a:srgbClr val="70AD47">
                    <a:lumMod val="50000"/>
                  </a:srgbClr>
                </a:solidFill>
                <a:effectLst/>
                <a:uLnTx/>
                <a:uFillTx/>
                <a:latin typeface="Times New Roman" panose="02020603050405020304"/>
                <a:ea typeface="Times New Roman" panose="02020603050405020304"/>
                <a:cs typeface="+mn-cs"/>
              </a:rPr>
              <a:t>HÁT</a:t>
            </a:r>
            <a:r>
              <a:rPr kumimoji="0" lang="en-US" sz="2400" b="1" i="0" u="sng" strike="noStrike" kern="1200" cap="none" spc="0" normalizeH="0" noProof="0" dirty="0">
                <a:ln>
                  <a:noFill/>
                </a:ln>
                <a:solidFill>
                  <a:srgbClr val="70AD47">
                    <a:lumMod val="50000"/>
                  </a:srgbClr>
                </a:solidFill>
                <a:effectLst/>
                <a:uLnTx/>
                <a:uFillTx/>
                <a:latin typeface="Times New Roman" panose="02020603050405020304"/>
                <a:ea typeface="Times New Roman" panose="02020603050405020304"/>
                <a:cs typeface="+mn-cs"/>
              </a:rPr>
              <a:t> MẪU</a:t>
            </a:r>
            <a:endParaRPr kumimoji="0" lang="en-US" sz="2400" b="0" i="0" u="sng" strike="noStrike" kern="1200" cap="none" spc="0" normalizeH="0" baseline="0" noProof="0" dirty="0">
              <a:ln>
                <a:noFill/>
              </a:ln>
              <a:solidFill>
                <a:srgbClr val="70AD47">
                  <a:lumMod val="50000"/>
                </a:srgbClr>
              </a:solidFill>
              <a:effectLst/>
              <a:uLnTx/>
              <a:uFillTx/>
              <a:latin typeface="Times New Roman" panose="02020603050405020304"/>
              <a:ea typeface="Times New Roman" panose="02020603050405020304"/>
              <a:cs typeface="+mn-cs"/>
            </a:endParaRPr>
          </a:p>
        </p:txBody>
      </p:sp>
      <p:pic>
        <p:nvPicPr>
          <p:cNvPr id="17" name="Picture 4">
            <a:extLst>
              <a:ext uri="{FF2B5EF4-FFF2-40B4-BE49-F238E27FC236}">
                <a16:creationId xmlns:a16="http://schemas.microsoft.com/office/drawing/2014/main" id="{4F101C4F-B9A4-F941-90DD-183F9186208A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rcRect/>
          <a:stretch>
            <a:fillRect/>
          </a:stretch>
        </p:blipFill>
        <p:spPr>
          <a:xfrm>
            <a:off x="-903111" y="777506"/>
            <a:ext cx="1683497" cy="5714640"/>
          </a:xfrm>
          <a:prstGeom prst="rect">
            <a:avLst/>
          </a:prstGeom>
        </p:spPr>
      </p:pic>
      <p:pic>
        <p:nvPicPr>
          <p:cNvPr id="18" name="Picture 4">
            <a:extLst>
              <a:ext uri="{FF2B5EF4-FFF2-40B4-BE49-F238E27FC236}">
                <a16:creationId xmlns:a16="http://schemas.microsoft.com/office/drawing/2014/main" id="{47283633-A1A0-745C-FE2B-EB42B837897B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rcRect/>
          <a:stretch>
            <a:fillRect/>
          </a:stretch>
        </p:blipFill>
        <p:spPr>
          <a:xfrm rot="209126" flipH="1">
            <a:off x="11398387" y="649498"/>
            <a:ext cx="1559980" cy="5318071"/>
          </a:xfrm>
          <a:prstGeom prst="rect">
            <a:avLst/>
          </a:prstGeom>
        </p:spPr>
      </p:pic>
      <p:grpSp>
        <p:nvGrpSpPr>
          <p:cNvPr id="19" name="Group 34">
            <a:extLst>
              <a:ext uri="{FF2B5EF4-FFF2-40B4-BE49-F238E27FC236}">
                <a16:creationId xmlns:a16="http://schemas.microsoft.com/office/drawing/2014/main" id="{5CD5BC55-263D-B599-A1D2-2A39A55B51BA}"/>
              </a:ext>
            </a:extLst>
          </p:cNvPr>
          <p:cNvGrpSpPr/>
          <p:nvPr/>
        </p:nvGrpSpPr>
        <p:grpSpPr bwMode="auto">
          <a:xfrm>
            <a:off x="-115295" y="6691937"/>
            <a:ext cx="12489180" cy="176925"/>
            <a:chOff x="0" y="4105"/>
            <a:chExt cx="5511" cy="215"/>
          </a:xfrm>
        </p:grpSpPr>
        <p:sp>
          <p:nvSpPr>
            <p:cNvPr id="22" name="Freeform 37">
              <a:extLst>
                <a:ext uri="{FF2B5EF4-FFF2-40B4-BE49-F238E27FC236}">
                  <a16:creationId xmlns:a16="http://schemas.microsoft.com/office/drawing/2014/main" id="{1B6EFE2F-0091-FD8C-522F-8A7291ECF5E2}"/>
                </a:ext>
              </a:extLst>
            </p:cNvPr>
            <p:cNvSpPr/>
            <p:nvPr/>
          </p:nvSpPr>
          <p:spPr bwMode="auto">
            <a:xfrm>
              <a:off x="1050" y="4238"/>
              <a:ext cx="236" cy="75"/>
            </a:xfrm>
            <a:custGeom>
              <a:avLst/>
              <a:gdLst>
                <a:gd name="T0" fmla="*/ 102 w 236"/>
                <a:gd name="T1" fmla="*/ 2 h 75"/>
                <a:gd name="T2" fmla="*/ 78 w 236"/>
                <a:gd name="T3" fmla="*/ 0 h 75"/>
                <a:gd name="T4" fmla="*/ 57 w 236"/>
                <a:gd name="T5" fmla="*/ 3 h 75"/>
                <a:gd name="T6" fmla="*/ 37 w 236"/>
                <a:gd name="T7" fmla="*/ 6 h 75"/>
                <a:gd name="T8" fmla="*/ 20 w 236"/>
                <a:gd name="T9" fmla="*/ 13 h 75"/>
                <a:gd name="T10" fmla="*/ 8 w 236"/>
                <a:gd name="T11" fmla="*/ 22 h 75"/>
                <a:gd name="T12" fmla="*/ 0 w 236"/>
                <a:gd name="T13" fmla="*/ 32 h 75"/>
                <a:gd name="T14" fmla="*/ 0 w 236"/>
                <a:gd name="T15" fmla="*/ 45 h 75"/>
                <a:gd name="T16" fmla="*/ 6 w 236"/>
                <a:gd name="T17" fmla="*/ 61 h 75"/>
                <a:gd name="T18" fmla="*/ 40 w 236"/>
                <a:gd name="T19" fmla="*/ 68 h 75"/>
                <a:gd name="T20" fmla="*/ 69 w 236"/>
                <a:gd name="T21" fmla="*/ 73 h 75"/>
                <a:gd name="T22" fmla="*/ 95 w 236"/>
                <a:gd name="T23" fmla="*/ 75 h 75"/>
                <a:gd name="T24" fmla="*/ 116 w 236"/>
                <a:gd name="T25" fmla="*/ 75 h 75"/>
                <a:gd name="T26" fmla="*/ 136 w 236"/>
                <a:gd name="T27" fmla="*/ 75 h 75"/>
                <a:gd name="T28" fmla="*/ 156 w 236"/>
                <a:gd name="T29" fmla="*/ 73 h 75"/>
                <a:gd name="T30" fmla="*/ 175 w 236"/>
                <a:gd name="T31" fmla="*/ 69 h 75"/>
                <a:gd name="T32" fmla="*/ 195 w 236"/>
                <a:gd name="T33" fmla="*/ 65 h 75"/>
                <a:gd name="T34" fmla="*/ 214 w 236"/>
                <a:gd name="T35" fmla="*/ 60 h 75"/>
                <a:gd name="T36" fmla="*/ 226 w 236"/>
                <a:gd name="T37" fmla="*/ 54 h 75"/>
                <a:gd name="T38" fmla="*/ 232 w 236"/>
                <a:gd name="T39" fmla="*/ 47 h 75"/>
                <a:gd name="T40" fmla="*/ 236 w 236"/>
                <a:gd name="T41" fmla="*/ 38 h 75"/>
                <a:gd name="T42" fmla="*/ 236 w 236"/>
                <a:gd name="T43" fmla="*/ 31 h 75"/>
                <a:gd name="T44" fmla="*/ 233 w 236"/>
                <a:gd name="T45" fmla="*/ 24 h 75"/>
                <a:gd name="T46" fmla="*/ 230 w 236"/>
                <a:gd name="T47" fmla="*/ 17 h 75"/>
                <a:gd name="T48" fmla="*/ 224 w 236"/>
                <a:gd name="T49" fmla="*/ 12 h 75"/>
                <a:gd name="T50" fmla="*/ 217 w 236"/>
                <a:gd name="T51" fmla="*/ 9 h 75"/>
                <a:gd name="T52" fmla="*/ 209 w 236"/>
                <a:gd name="T53" fmla="*/ 6 h 75"/>
                <a:gd name="T54" fmla="*/ 200 w 236"/>
                <a:gd name="T55" fmla="*/ 5 h 75"/>
                <a:gd name="T56" fmla="*/ 189 w 236"/>
                <a:gd name="T57" fmla="*/ 5 h 75"/>
                <a:gd name="T58" fmla="*/ 180 w 236"/>
                <a:gd name="T59" fmla="*/ 8 h 75"/>
                <a:gd name="T60" fmla="*/ 171 w 236"/>
                <a:gd name="T61" fmla="*/ 9 h 75"/>
                <a:gd name="T62" fmla="*/ 163 w 236"/>
                <a:gd name="T63" fmla="*/ 11 h 75"/>
                <a:gd name="T64" fmla="*/ 157 w 236"/>
                <a:gd name="T65" fmla="*/ 13 h 75"/>
                <a:gd name="T66" fmla="*/ 153 w 236"/>
                <a:gd name="T67" fmla="*/ 15 h 75"/>
                <a:gd name="T68" fmla="*/ 146 w 236"/>
                <a:gd name="T69" fmla="*/ 15 h 75"/>
                <a:gd name="T70" fmla="*/ 140 w 236"/>
                <a:gd name="T71" fmla="*/ 13 h 75"/>
                <a:gd name="T72" fmla="*/ 134 w 236"/>
                <a:gd name="T73" fmla="*/ 11 h 75"/>
                <a:gd name="T74" fmla="*/ 127 w 236"/>
                <a:gd name="T75" fmla="*/ 9 h 75"/>
                <a:gd name="T76" fmla="*/ 119 w 236"/>
                <a:gd name="T77" fmla="*/ 5 h 75"/>
                <a:gd name="T78" fmla="*/ 111 w 236"/>
                <a:gd name="T79" fmla="*/ 3 h 75"/>
                <a:gd name="T80" fmla="*/ 102 w 236"/>
                <a:gd name="T81" fmla="*/ 2 h 7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236" h="75">
                  <a:moveTo>
                    <a:pt x="102" y="2"/>
                  </a:moveTo>
                  <a:lnTo>
                    <a:pt x="78" y="0"/>
                  </a:lnTo>
                  <a:lnTo>
                    <a:pt x="57" y="3"/>
                  </a:lnTo>
                  <a:lnTo>
                    <a:pt x="37" y="6"/>
                  </a:lnTo>
                  <a:lnTo>
                    <a:pt x="20" y="13"/>
                  </a:lnTo>
                  <a:lnTo>
                    <a:pt x="8" y="22"/>
                  </a:lnTo>
                  <a:lnTo>
                    <a:pt x="0" y="32"/>
                  </a:lnTo>
                  <a:lnTo>
                    <a:pt x="0" y="45"/>
                  </a:lnTo>
                  <a:lnTo>
                    <a:pt x="6" y="61"/>
                  </a:lnTo>
                  <a:lnTo>
                    <a:pt x="40" y="68"/>
                  </a:lnTo>
                  <a:lnTo>
                    <a:pt x="69" y="73"/>
                  </a:lnTo>
                  <a:lnTo>
                    <a:pt x="95" y="75"/>
                  </a:lnTo>
                  <a:lnTo>
                    <a:pt x="116" y="75"/>
                  </a:lnTo>
                  <a:lnTo>
                    <a:pt x="136" y="75"/>
                  </a:lnTo>
                  <a:lnTo>
                    <a:pt x="156" y="73"/>
                  </a:lnTo>
                  <a:lnTo>
                    <a:pt x="175" y="69"/>
                  </a:lnTo>
                  <a:lnTo>
                    <a:pt x="195" y="65"/>
                  </a:lnTo>
                  <a:lnTo>
                    <a:pt x="214" y="60"/>
                  </a:lnTo>
                  <a:lnTo>
                    <a:pt x="226" y="54"/>
                  </a:lnTo>
                  <a:lnTo>
                    <a:pt x="232" y="47"/>
                  </a:lnTo>
                  <a:lnTo>
                    <a:pt x="236" y="38"/>
                  </a:lnTo>
                  <a:lnTo>
                    <a:pt x="236" y="31"/>
                  </a:lnTo>
                  <a:lnTo>
                    <a:pt x="233" y="24"/>
                  </a:lnTo>
                  <a:lnTo>
                    <a:pt x="230" y="17"/>
                  </a:lnTo>
                  <a:lnTo>
                    <a:pt x="224" y="12"/>
                  </a:lnTo>
                  <a:lnTo>
                    <a:pt x="217" y="9"/>
                  </a:lnTo>
                  <a:lnTo>
                    <a:pt x="209" y="6"/>
                  </a:lnTo>
                  <a:lnTo>
                    <a:pt x="200" y="5"/>
                  </a:lnTo>
                  <a:lnTo>
                    <a:pt x="189" y="5"/>
                  </a:lnTo>
                  <a:lnTo>
                    <a:pt x="180" y="8"/>
                  </a:lnTo>
                  <a:lnTo>
                    <a:pt x="171" y="9"/>
                  </a:lnTo>
                  <a:lnTo>
                    <a:pt x="163" y="11"/>
                  </a:lnTo>
                  <a:lnTo>
                    <a:pt x="157" y="13"/>
                  </a:lnTo>
                  <a:lnTo>
                    <a:pt x="153" y="15"/>
                  </a:lnTo>
                  <a:lnTo>
                    <a:pt x="146" y="15"/>
                  </a:lnTo>
                  <a:lnTo>
                    <a:pt x="140" y="13"/>
                  </a:lnTo>
                  <a:lnTo>
                    <a:pt x="134" y="11"/>
                  </a:lnTo>
                  <a:lnTo>
                    <a:pt x="127" y="9"/>
                  </a:lnTo>
                  <a:lnTo>
                    <a:pt x="119" y="5"/>
                  </a:lnTo>
                  <a:lnTo>
                    <a:pt x="111" y="3"/>
                  </a:lnTo>
                  <a:lnTo>
                    <a:pt x="102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grpSp>
          <p:nvGrpSpPr>
            <p:cNvPr id="23" name="Group 38">
              <a:extLst>
                <a:ext uri="{FF2B5EF4-FFF2-40B4-BE49-F238E27FC236}">
                  <a16:creationId xmlns:a16="http://schemas.microsoft.com/office/drawing/2014/main" id="{17FBCD6F-BA83-019F-138A-2244CA6AEFA6}"/>
                </a:ext>
              </a:extLst>
            </p:cNvPr>
            <p:cNvGrpSpPr/>
            <p:nvPr/>
          </p:nvGrpSpPr>
          <p:grpSpPr bwMode="auto">
            <a:xfrm>
              <a:off x="0" y="4105"/>
              <a:ext cx="1479" cy="215"/>
              <a:chOff x="3452" y="4125"/>
              <a:chExt cx="1479" cy="215"/>
            </a:xfrm>
          </p:grpSpPr>
          <p:sp>
            <p:nvSpPr>
              <p:cNvPr id="126" name="Freeform 39">
                <a:extLst>
                  <a:ext uri="{FF2B5EF4-FFF2-40B4-BE49-F238E27FC236}">
                    <a16:creationId xmlns:a16="http://schemas.microsoft.com/office/drawing/2014/main" id="{1F62F887-1DA5-A4F6-948B-7F20A8A57F8F}"/>
                  </a:ext>
                </a:extLst>
              </p:cNvPr>
              <p:cNvSpPr/>
              <p:nvPr/>
            </p:nvSpPr>
            <p:spPr bwMode="auto">
              <a:xfrm>
                <a:off x="3592" y="4158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2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9" y="1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0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27" name="Freeform 40">
                <a:extLst>
                  <a:ext uri="{FF2B5EF4-FFF2-40B4-BE49-F238E27FC236}">
                    <a16:creationId xmlns:a16="http://schemas.microsoft.com/office/drawing/2014/main" id="{987A6FA8-D999-AE5F-1D0B-9EFCAB3AFD8B}"/>
                  </a:ext>
                </a:extLst>
              </p:cNvPr>
              <p:cNvSpPr/>
              <p:nvPr/>
            </p:nvSpPr>
            <p:spPr bwMode="auto">
              <a:xfrm>
                <a:off x="3668" y="4235"/>
                <a:ext cx="16" cy="16"/>
              </a:xfrm>
              <a:custGeom>
                <a:avLst/>
                <a:gdLst>
                  <a:gd name="T0" fmla="*/ 0 w 34"/>
                  <a:gd name="T1" fmla="*/ 1 h 32"/>
                  <a:gd name="T2" fmla="*/ 0 w 34"/>
                  <a:gd name="T3" fmla="*/ 1 h 32"/>
                  <a:gd name="T4" fmla="*/ 0 w 34"/>
                  <a:gd name="T5" fmla="*/ 1 h 32"/>
                  <a:gd name="T6" fmla="*/ 0 w 34"/>
                  <a:gd name="T7" fmla="*/ 1 h 32"/>
                  <a:gd name="T8" fmla="*/ 0 w 34"/>
                  <a:gd name="T9" fmla="*/ 0 h 32"/>
                  <a:gd name="T10" fmla="*/ 0 w 34"/>
                  <a:gd name="T11" fmla="*/ 0 h 32"/>
                  <a:gd name="T12" fmla="*/ 0 w 34"/>
                  <a:gd name="T13" fmla="*/ 1 h 32"/>
                  <a:gd name="T14" fmla="*/ 0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0 w 34"/>
                  <a:gd name="T21" fmla="*/ 1 h 32"/>
                  <a:gd name="T22" fmla="*/ 0 w 34"/>
                  <a:gd name="T23" fmla="*/ 1 h 32"/>
                  <a:gd name="T24" fmla="*/ 0 w 34"/>
                  <a:gd name="T25" fmla="*/ 1 h 32"/>
                  <a:gd name="T26" fmla="*/ 0 w 34"/>
                  <a:gd name="T27" fmla="*/ 1 h 32"/>
                  <a:gd name="T28" fmla="*/ 0 w 34"/>
                  <a:gd name="T29" fmla="*/ 1 h 32"/>
                  <a:gd name="T30" fmla="*/ 0 w 34"/>
                  <a:gd name="T31" fmla="*/ 1 h 32"/>
                  <a:gd name="T32" fmla="*/ 0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3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8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28" name="Freeform 41">
                <a:extLst>
                  <a:ext uri="{FF2B5EF4-FFF2-40B4-BE49-F238E27FC236}">
                    <a16:creationId xmlns:a16="http://schemas.microsoft.com/office/drawing/2014/main" id="{A9C0C292-675E-46D0-98CC-EE3D1710FF1C}"/>
                  </a:ext>
                </a:extLst>
              </p:cNvPr>
              <p:cNvSpPr/>
              <p:nvPr/>
            </p:nvSpPr>
            <p:spPr bwMode="auto">
              <a:xfrm>
                <a:off x="3668" y="4194"/>
                <a:ext cx="16" cy="17"/>
              </a:xfrm>
              <a:custGeom>
                <a:avLst/>
                <a:gdLst>
                  <a:gd name="T0" fmla="*/ 0 w 33"/>
                  <a:gd name="T1" fmla="*/ 1 h 32"/>
                  <a:gd name="T2" fmla="*/ 0 w 33"/>
                  <a:gd name="T3" fmla="*/ 1 h 32"/>
                  <a:gd name="T4" fmla="*/ 0 w 33"/>
                  <a:gd name="T5" fmla="*/ 1 h 32"/>
                  <a:gd name="T6" fmla="*/ 0 w 33"/>
                  <a:gd name="T7" fmla="*/ 1 h 32"/>
                  <a:gd name="T8" fmla="*/ 0 w 33"/>
                  <a:gd name="T9" fmla="*/ 0 h 32"/>
                  <a:gd name="T10" fmla="*/ 0 w 33"/>
                  <a:gd name="T11" fmla="*/ 0 h 32"/>
                  <a:gd name="T12" fmla="*/ 0 w 33"/>
                  <a:gd name="T13" fmla="*/ 1 h 32"/>
                  <a:gd name="T14" fmla="*/ 0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0 w 33"/>
                  <a:gd name="T21" fmla="*/ 1 h 32"/>
                  <a:gd name="T22" fmla="*/ 0 w 33"/>
                  <a:gd name="T23" fmla="*/ 1 h 32"/>
                  <a:gd name="T24" fmla="*/ 0 w 33"/>
                  <a:gd name="T25" fmla="*/ 1 h 32"/>
                  <a:gd name="T26" fmla="*/ 0 w 33"/>
                  <a:gd name="T27" fmla="*/ 1 h 32"/>
                  <a:gd name="T28" fmla="*/ 0 w 33"/>
                  <a:gd name="T29" fmla="*/ 1 h 32"/>
                  <a:gd name="T30" fmla="*/ 0 w 33"/>
                  <a:gd name="T31" fmla="*/ 1 h 32"/>
                  <a:gd name="T32" fmla="*/ 0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19"/>
                    </a:moveTo>
                    <a:lnTo>
                      <a:pt x="33" y="13"/>
                    </a:lnTo>
                    <a:lnTo>
                      <a:pt x="30" y="7"/>
                    </a:lnTo>
                    <a:lnTo>
                      <a:pt x="26" y="2"/>
                    </a:lnTo>
                    <a:lnTo>
                      <a:pt x="20" y="0"/>
                    </a:lnTo>
                    <a:lnTo>
                      <a:pt x="13" y="0"/>
                    </a:lnTo>
                    <a:lnTo>
                      <a:pt x="7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29" y="25"/>
                    </a:lnTo>
                    <a:lnTo>
                      <a:pt x="33" y="1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29" name="Freeform 42">
                <a:extLst>
                  <a:ext uri="{FF2B5EF4-FFF2-40B4-BE49-F238E27FC236}">
                    <a16:creationId xmlns:a16="http://schemas.microsoft.com/office/drawing/2014/main" id="{8627945B-4C48-F9D0-AE1D-6808B575C429}"/>
                  </a:ext>
                </a:extLst>
              </p:cNvPr>
              <p:cNvSpPr/>
              <p:nvPr/>
            </p:nvSpPr>
            <p:spPr bwMode="auto">
              <a:xfrm>
                <a:off x="3671" y="4153"/>
                <a:ext cx="16" cy="17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6" y="3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4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4" y="30"/>
                    </a:lnTo>
                    <a:lnTo>
                      <a:pt x="29" y="25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0" name="Freeform 43">
                <a:extLst>
                  <a:ext uri="{FF2B5EF4-FFF2-40B4-BE49-F238E27FC236}">
                    <a16:creationId xmlns:a16="http://schemas.microsoft.com/office/drawing/2014/main" id="{9BACD554-B550-7E4E-A98F-FE9507B052AB}"/>
                  </a:ext>
                </a:extLst>
              </p:cNvPr>
              <p:cNvSpPr/>
              <p:nvPr/>
            </p:nvSpPr>
            <p:spPr bwMode="auto">
              <a:xfrm>
                <a:off x="3772" y="4256"/>
                <a:ext cx="17" cy="16"/>
              </a:xfrm>
              <a:custGeom>
                <a:avLst/>
                <a:gdLst>
                  <a:gd name="T0" fmla="*/ 1 w 33"/>
                  <a:gd name="T1" fmla="*/ 1 h 32"/>
                  <a:gd name="T2" fmla="*/ 1 w 33"/>
                  <a:gd name="T3" fmla="*/ 1 h 32"/>
                  <a:gd name="T4" fmla="*/ 1 w 33"/>
                  <a:gd name="T5" fmla="*/ 1 h 32"/>
                  <a:gd name="T6" fmla="*/ 1 w 33"/>
                  <a:gd name="T7" fmla="*/ 1 h 32"/>
                  <a:gd name="T8" fmla="*/ 1 w 33"/>
                  <a:gd name="T9" fmla="*/ 0 h 32"/>
                  <a:gd name="T10" fmla="*/ 1 w 33"/>
                  <a:gd name="T11" fmla="*/ 0 h 32"/>
                  <a:gd name="T12" fmla="*/ 1 w 33"/>
                  <a:gd name="T13" fmla="*/ 1 h 32"/>
                  <a:gd name="T14" fmla="*/ 1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1 w 33"/>
                  <a:gd name="T21" fmla="*/ 1 h 32"/>
                  <a:gd name="T22" fmla="*/ 1 w 33"/>
                  <a:gd name="T23" fmla="*/ 1 h 32"/>
                  <a:gd name="T24" fmla="*/ 1 w 33"/>
                  <a:gd name="T25" fmla="*/ 1 h 32"/>
                  <a:gd name="T26" fmla="*/ 1 w 33"/>
                  <a:gd name="T27" fmla="*/ 1 h 32"/>
                  <a:gd name="T28" fmla="*/ 1 w 33"/>
                  <a:gd name="T29" fmla="*/ 1 h 32"/>
                  <a:gd name="T30" fmla="*/ 1 w 33"/>
                  <a:gd name="T31" fmla="*/ 1 h 32"/>
                  <a:gd name="T32" fmla="*/ 1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20"/>
                    </a:moveTo>
                    <a:lnTo>
                      <a:pt x="33" y="14"/>
                    </a:lnTo>
                    <a:lnTo>
                      <a:pt x="31" y="8"/>
                    </a:lnTo>
                    <a:lnTo>
                      <a:pt x="26" y="4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3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7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30" y="26"/>
                    </a:lnTo>
                    <a:lnTo>
                      <a:pt x="33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1" name="Freeform 44">
                <a:extLst>
                  <a:ext uri="{FF2B5EF4-FFF2-40B4-BE49-F238E27FC236}">
                    <a16:creationId xmlns:a16="http://schemas.microsoft.com/office/drawing/2014/main" id="{D3704922-9AEE-991E-4267-19B276789B81}"/>
                  </a:ext>
                </a:extLst>
              </p:cNvPr>
              <p:cNvSpPr/>
              <p:nvPr/>
            </p:nvSpPr>
            <p:spPr bwMode="auto">
              <a:xfrm>
                <a:off x="3768" y="4216"/>
                <a:ext cx="17" cy="16"/>
              </a:xfrm>
              <a:custGeom>
                <a:avLst/>
                <a:gdLst>
                  <a:gd name="T0" fmla="*/ 1 w 32"/>
                  <a:gd name="T1" fmla="*/ 0 h 33"/>
                  <a:gd name="T2" fmla="*/ 1 w 32"/>
                  <a:gd name="T3" fmla="*/ 0 h 33"/>
                  <a:gd name="T4" fmla="*/ 1 w 32"/>
                  <a:gd name="T5" fmla="*/ 0 h 33"/>
                  <a:gd name="T6" fmla="*/ 1 w 32"/>
                  <a:gd name="T7" fmla="*/ 0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0 h 33"/>
                  <a:gd name="T14" fmla="*/ 1 w 32"/>
                  <a:gd name="T15" fmla="*/ 0 h 33"/>
                  <a:gd name="T16" fmla="*/ 0 w 32"/>
                  <a:gd name="T17" fmla="*/ 0 h 33"/>
                  <a:gd name="T18" fmla="*/ 0 w 32"/>
                  <a:gd name="T19" fmla="*/ 0 h 33"/>
                  <a:gd name="T20" fmla="*/ 1 w 32"/>
                  <a:gd name="T21" fmla="*/ 0 h 33"/>
                  <a:gd name="T22" fmla="*/ 1 w 32"/>
                  <a:gd name="T23" fmla="*/ 0 h 33"/>
                  <a:gd name="T24" fmla="*/ 1 w 32"/>
                  <a:gd name="T25" fmla="*/ 0 h 33"/>
                  <a:gd name="T26" fmla="*/ 1 w 32"/>
                  <a:gd name="T27" fmla="*/ 0 h 33"/>
                  <a:gd name="T28" fmla="*/ 1 w 32"/>
                  <a:gd name="T29" fmla="*/ 0 h 33"/>
                  <a:gd name="T30" fmla="*/ 1 w 32"/>
                  <a:gd name="T31" fmla="*/ 0 h 33"/>
                  <a:gd name="T32" fmla="*/ 1 w 32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9"/>
                    </a:lnTo>
                    <a:lnTo>
                      <a:pt x="26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3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3"/>
                    </a:ln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2" name="Freeform 45">
                <a:extLst>
                  <a:ext uri="{FF2B5EF4-FFF2-40B4-BE49-F238E27FC236}">
                    <a16:creationId xmlns:a16="http://schemas.microsoft.com/office/drawing/2014/main" id="{061F2D9C-68A8-8E80-CC29-BE11019AD7E8}"/>
                  </a:ext>
                </a:extLst>
              </p:cNvPr>
              <p:cNvSpPr/>
              <p:nvPr/>
            </p:nvSpPr>
            <p:spPr bwMode="auto">
              <a:xfrm>
                <a:off x="3774" y="4175"/>
                <a:ext cx="16" cy="17"/>
              </a:xfrm>
              <a:custGeom>
                <a:avLst/>
                <a:gdLst>
                  <a:gd name="T0" fmla="*/ 0 w 33"/>
                  <a:gd name="T1" fmla="*/ 1 h 33"/>
                  <a:gd name="T2" fmla="*/ 0 w 33"/>
                  <a:gd name="T3" fmla="*/ 1 h 33"/>
                  <a:gd name="T4" fmla="*/ 0 w 33"/>
                  <a:gd name="T5" fmla="*/ 1 h 33"/>
                  <a:gd name="T6" fmla="*/ 0 w 33"/>
                  <a:gd name="T7" fmla="*/ 1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1 h 33"/>
                  <a:gd name="T14" fmla="*/ 0 w 33"/>
                  <a:gd name="T15" fmla="*/ 1 h 33"/>
                  <a:gd name="T16" fmla="*/ 0 w 33"/>
                  <a:gd name="T17" fmla="*/ 1 h 33"/>
                  <a:gd name="T18" fmla="*/ 0 w 33"/>
                  <a:gd name="T19" fmla="*/ 1 h 33"/>
                  <a:gd name="T20" fmla="*/ 0 w 33"/>
                  <a:gd name="T21" fmla="*/ 1 h 33"/>
                  <a:gd name="T22" fmla="*/ 0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0 w 33"/>
                  <a:gd name="T29" fmla="*/ 1 h 33"/>
                  <a:gd name="T30" fmla="*/ 0 w 33"/>
                  <a:gd name="T31" fmla="*/ 1 h 33"/>
                  <a:gd name="T32" fmla="*/ 0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33" y="21"/>
                    </a:moveTo>
                    <a:lnTo>
                      <a:pt x="33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5" y="31"/>
                    </a:lnTo>
                    <a:lnTo>
                      <a:pt x="29" y="26"/>
                    </a:lnTo>
                    <a:lnTo>
                      <a:pt x="33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3" name="Freeform 46">
                <a:extLst>
                  <a:ext uri="{FF2B5EF4-FFF2-40B4-BE49-F238E27FC236}">
                    <a16:creationId xmlns:a16="http://schemas.microsoft.com/office/drawing/2014/main" id="{5BDB974E-29FD-F061-E88E-4222F2599475}"/>
                  </a:ext>
                </a:extLst>
              </p:cNvPr>
              <p:cNvSpPr/>
              <p:nvPr/>
            </p:nvSpPr>
            <p:spPr bwMode="auto">
              <a:xfrm>
                <a:off x="3789" y="4136"/>
                <a:ext cx="16" cy="17"/>
              </a:xfrm>
              <a:custGeom>
                <a:avLst/>
                <a:gdLst>
                  <a:gd name="T0" fmla="*/ 1 w 32"/>
                  <a:gd name="T1" fmla="*/ 1 h 34"/>
                  <a:gd name="T2" fmla="*/ 1 w 32"/>
                  <a:gd name="T3" fmla="*/ 1 h 34"/>
                  <a:gd name="T4" fmla="*/ 1 w 32"/>
                  <a:gd name="T5" fmla="*/ 1 h 34"/>
                  <a:gd name="T6" fmla="*/ 1 w 32"/>
                  <a:gd name="T7" fmla="*/ 1 h 34"/>
                  <a:gd name="T8" fmla="*/ 1 w 32"/>
                  <a:gd name="T9" fmla="*/ 0 h 34"/>
                  <a:gd name="T10" fmla="*/ 1 w 32"/>
                  <a:gd name="T11" fmla="*/ 0 h 34"/>
                  <a:gd name="T12" fmla="*/ 1 w 32"/>
                  <a:gd name="T13" fmla="*/ 1 h 34"/>
                  <a:gd name="T14" fmla="*/ 1 w 32"/>
                  <a:gd name="T15" fmla="*/ 1 h 34"/>
                  <a:gd name="T16" fmla="*/ 0 w 32"/>
                  <a:gd name="T17" fmla="*/ 1 h 34"/>
                  <a:gd name="T18" fmla="*/ 0 w 32"/>
                  <a:gd name="T19" fmla="*/ 1 h 34"/>
                  <a:gd name="T20" fmla="*/ 1 w 32"/>
                  <a:gd name="T21" fmla="*/ 1 h 34"/>
                  <a:gd name="T22" fmla="*/ 1 w 32"/>
                  <a:gd name="T23" fmla="*/ 1 h 34"/>
                  <a:gd name="T24" fmla="*/ 1 w 32"/>
                  <a:gd name="T25" fmla="*/ 1 h 34"/>
                  <a:gd name="T26" fmla="*/ 1 w 32"/>
                  <a:gd name="T27" fmla="*/ 1 h 34"/>
                  <a:gd name="T28" fmla="*/ 1 w 32"/>
                  <a:gd name="T29" fmla="*/ 1 h 34"/>
                  <a:gd name="T30" fmla="*/ 1 w 32"/>
                  <a:gd name="T31" fmla="*/ 1 h 34"/>
                  <a:gd name="T32" fmla="*/ 1 w 32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4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4"/>
                    </a:lnTo>
                    <a:lnTo>
                      <a:pt x="20" y="34"/>
                    </a:lnTo>
                    <a:lnTo>
                      <a:pt x="25" y="32"/>
                    </a:lnTo>
                    <a:lnTo>
                      <a:pt x="30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4" name="Freeform 47">
                <a:extLst>
                  <a:ext uri="{FF2B5EF4-FFF2-40B4-BE49-F238E27FC236}">
                    <a16:creationId xmlns:a16="http://schemas.microsoft.com/office/drawing/2014/main" id="{5D927B9F-79B9-5374-6895-519C5084FE35}"/>
                  </a:ext>
                </a:extLst>
              </p:cNvPr>
              <p:cNvSpPr/>
              <p:nvPr/>
            </p:nvSpPr>
            <p:spPr bwMode="auto">
              <a:xfrm>
                <a:off x="3842" y="4235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5" name="Freeform 48">
                <a:extLst>
                  <a:ext uri="{FF2B5EF4-FFF2-40B4-BE49-F238E27FC236}">
                    <a16:creationId xmlns:a16="http://schemas.microsoft.com/office/drawing/2014/main" id="{3114AA4E-F892-95A1-D9EE-9FFB98E7568D}"/>
                  </a:ext>
                </a:extLst>
              </p:cNvPr>
              <p:cNvSpPr/>
              <p:nvPr/>
            </p:nvSpPr>
            <p:spPr bwMode="auto">
              <a:xfrm>
                <a:off x="3857" y="4201"/>
                <a:ext cx="16" cy="16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lnTo>
                      <a:pt x="18" y="32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6" name="Freeform 49">
                <a:extLst>
                  <a:ext uri="{FF2B5EF4-FFF2-40B4-BE49-F238E27FC236}">
                    <a16:creationId xmlns:a16="http://schemas.microsoft.com/office/drawing/2014/main" id="{FF4FCB58-8A34-B226-AFD3-90A4C564F48F}"/>
                  </a:ext>
                </a:extLst>
              </p:cNvPr>
              <p:cNvSpPr/>
              <p:nvPr/>
            </p:nvSpPr>
            <p:spPr bwMode="auto">
              <a:xfrm>
                <a:off x="3861" y="4164"/>
                <a:ext cx="16" cy="17"/>
              </a:xfrm>
              <a:custGeom>
                <a:avLst/>
                <a:gdLst>
                  <a:gd name="T0" fmla="*/ 1 w 32"/>
                  <a:gd name="T1" fmla="*/ 1 h 33"/>
                  <a:gd name="T2" fmla="*/ 1 w 32"/>
                  <a:gd name="T3" fmla="*/ 1 h 33"/>
                  <a:gd name="T4" fmla="*/ 1 w 32"/>
                  <a:gd name="T5" fmla="*/ 1 h 33"/>
                  <a:gd name="T6" fmla="*/ 1 w 32"/>
                  <a:gd name="T7" fmla="*/ 1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1 h 33"/>
                  <a:gd name="T14" fmla="*/ 1 w 32"/>
                  <a:gd name="T15" fmla="*/ 1 h 33"/>
                  <a:gd name="T16" fmla="*/ 0 w 32"/>
                  <a:gd name="T17" fmla="*/ 1 h 33"/>
                  <a:gd name="T18" fmla="*/ 0 w 32"/>
                  <a:gd name="T19" fmla="*/ 1 h 33"/>
                  <a:gd name="T20" fmla="*/ 1 w 32"/>
                  <a:gd name="T21" fmla="*/ 1 h 33"/>
                  <a:gd name="T22" fmla="*/ 1 w 32"/>
                  <a:gd name="T23" fmla="*/ 1 h 33"/>
                  <a:gd name="T24" fmla="*/ 1 w 32"/>
                  <a:gd name="T25" fmla="*/ 1 h 33"/>
                  <a:gd name="T26" fmla="*/ 1 w 32"/>
                  <a:gd name="T27" fmla="*/ 1 h 33"/>
                  <a:gd name="T28" fmla="*/ 1 w 32"/>
                  <a:gd name="T29" fmla="*/ 1 h 33"/>
                  <a:gd name="T30" fmla="*/ 1 w 32"/>
                  <a:gd name="T31" fmla="*/ 1 h 33"/>
                  <a:gd name="T32" fmla="*/ 1 w 32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7" name="Freeform 50">
                <a:extLst>
                  <a:ext uri="{FF2B5EF4-FFF2-40B4-BE49-F238E27FC236}">
                    <a16:creationId xmlns:a16="http://schemas.microsoft.com/office/drawing/2014/main" id="{DC163244-EC16-748C-1957-70F4C57CE940}"/>
                  </a:ext>
                </a:extLst>
              </p:cNvPr>
              <p:cNvSpPr/>
              <p:nvPr/>
            </p:nvSpPr>
            <p:spPr bwMode="auto">
              <a:xfrm>
                <a:off x="4066" y="4265"/>
                <a:ext cx="40" cy="40"/>
              </a:xfrm>
              <a:custGeom>
                <a:avLst/>
                <a:gdLst>
                  <a:gd name="T0" fmla="*/ 1 w 80"/>
                  <a:gd name="T1" fmla="*/ 0 h 80"/>
                  <a:gd name="T2" fmla="*/ 1 w 80"/>
                  <a:gd name="T3" fmla="*/ 0 h 80"/>
                  <a:gd name="T4" fmla="*/ 1 w 80"/>
                  <a:gd name="T5" fmla="*/ 1 h 80"/>
                  <a:gd name="T6" fmla="*/ 1 w 80"/>
                  <a:gd name="T7" fmla="*/ 1 h 80"/>
                  <a:gd name="T8" fmla="*/ 1 w 80"/>
                  <a:gd name="T9" fmla="*/ 1 h 80"/>
                  <a:gd name="T10" fmla="*/ 1 w 80"/>
                  <a:gd name="T11" fmla="*/ 1 h 80"/>
                  <a:gd name="T12" fmla="*/ 1 w 80"/>
                  <a:gd name="T13" fmla="*/ 1 h 80"/>
                  <a:gd name="T14" fmla="*/ 1 w 80"/>
                  <a:gd name="T15" fmla="*/ 1 h 80"/>
                  <a:gd name="T16" fmla="*/ 0 w 80"/>
                  <a:gd name="T17" fmla="*/ 1 h 80"/>
                  <a:gd name="T18" fmla="*/ 0 w 80"/>
                  <a:gd name="T19" fmla="*/ 1 h 80"/>
                  <a:gd name="T20" fmla="*/ 0 w 80"/>
                  <a:gd name="T21" fmla="*/ 1 h 80"/>
                  <a:gd name="T22" fmla="*/ 1 w 80"/>
                  <a:gd name="T23" fmla="*/ 1 h 80"/>
                  <a:gd name="T24" fmla="*/ 1 w 80"/>
                  <a:gd name="T25" fmla="*/ 1 h 80"/>
                  <a:gd name="T26" fmla="*/ 1 w 80"/>
                  <a:gd name="T27" fmla="*/ 1 h 80"/>
                  <a:gd name="T28" fmla="*/ 1 w 80"/>
                  <a:gd name="T29" fmla="*/ 1 h 80"/>
                  <a:gd name="T30" fmla="*/ 1 w 80"/>
                  <a:gd name="T31" fmla="*/ 1 h 80"/>
                  <a:gd name="T32" fmla="*/ 1 w 80"/>
                  <a:gd name="T33" fmla="*/ 1 h 80"/>
                  <a:gd name="T34" fmla="*/ 1 w 80"/>
                  <a:gd name="T35" fmla="*/ 1 h 80"/>
                  <a:gd name="T36" fmla="*/ 1 w 80"/>
                  <a:gd name="T37" fmla="*/ 1 h 80"/>
                  <a:gd name="T38" fmla="*/ 1 w 80"/>
                  <a:gd name="T39" fmla="*/ 1 h 80"/>
                  <a:gd name="T40" fmla="*/ 1 w 80"/>
                  <a:gd name="T41" fmla="*/ 1 h 80"/>
                  <a:gd name="T42" fmla="*/ 1 w 80"/>
                  <a:gd name="T43" fmla="*/ 1 h 80"/>
                  <a:gd name="T44" fmla="*/ 1 w 80"/>
                  <a:gd name="T45" fmla="*/ 1 h 80"/>
                  <a:gd name="T46" fmla="*/ 1 w 80"/>
                  <a:gd name="T47" fmla="*/ 1 h 80"/>
                  <a:gd name="T48" fmla="*/ 1 w 80"/>
                  <a:gd name="T49" fmla="*/ 1 h 80"/>
                  <a:gd name="T50" fmla="*/ 1 w 80"/>
                  <a:gd name="T51" fmla="*/ 1 h 80"/>
                  <a:gd name="T52" fmla="*/ 1 w 80"/>
                  <a:gd name="T53" fmla="*/ 1 h 80"/>
                  <a:gd name="T54" fmla="*/ 1 w 80"/>
                  <a:gd name="T55" fmla="*/ 1 h 80"/>
                  <a:gd name="T56" fmla="*/ 1 w 80"/>
                  <a:gd name="T57" fmla="*/ 1 h 80"/>
                  <a:gd name="T58" fmla="*/ 1 w 80"/>
                  <a:gd name="T59" fmla="*/ 1 h 80"/>
                  <a:gd name="T60" fmla="*/ 1 w 80"/>
                  <a:gd name="T61" fmla="*/ 1 h 80"/>
                  <a:gd name="T62" fmla="*/ 1 w 80"/>
                  <a:gd name="T63" fmla="*/ 1 h 80"/>
                  <a:gd name="T64" fmla="*/ 1 w 80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80">
                    <a:moveTo>
                      <a:pt x="46" y="0"/>
                    </a:moveTo>
                    <a:lnTo>
                      <a:pt x="38" y="0"/>
                    </a:lnTo>
                    <a:lnTo>
                      <a:pt x="30" y="2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9"/>
                    </a:lnTo>
                    <a:lnTo>
                      <a:pt x="3" y="26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9"/>
                    </a:lnTo>
                    <a:lnTo>
                      <a:pt x="18" y="74"/>
                    </a:lnTo>
                    <a:lnTo>
                      <a:pt x="24" y="78"/>
                    </a:lnTo>
                    <a:lnTo>
                      <a:pt x="32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7"/>
                    </a:lnTo>
                    <a:lnTo>
                      <a:pt x="62" y="73"/>
                    </a:lnTo>
                    <a:lnTo>
                      <a:pt x="68" y="67"/>
                    </a:lnTo>
                    <a:lnTo>
                      <a:pt x="73" y="62"/>
                    </a:lnTo>
                    <a:lnTo>
                      <a:pt x="76" y="55"/>
                    </a:lnTo>
                    <a:lnTo>
                      <a:pt x="79" y="47"/>
                    </a:lnTo>
                    <a:lnTo>
                      <a:pt x="80" y="39"/>
                    </a:lnTo>
                    <a:lnTo>
                      <a:pt x="79" y="30"/>
                    </a:lnTo>
                    <a:lnTo>
                      <a:pt x="76" y="24"/>
                    </a:lnTo>
                    <a:lnTo>
                      <a:pt x="73" y="17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8" name="Freeform 51">
                <a:extLst>
                  <a:ext uri="{FF2B5EF4-FFF2-40B4-BE49-F238E27FC236}">
                    <a16:creationId xmlns:a16="http://schemas.microsoft.com/office/drawing/2014/main" id="{A913AEF8-5AD6-E635-143D-605806D1494E}"/>
                  </a:ext>
                </a:extLst>
              </p:cNvPr>
              <p:cNvSpPr/>
              <p:nvPr/>
            </p:nvSpPr>
            <p:spPr bwMode="auto">
              <a:xfrm>
                <a:off x="4136" y="4223"/>
                <a:ext cx="40" cy="39"/>
              </a:xfrm>
              <a:custGeom>
                <a:avLst/>
                <a:gdLst>
                  <a:gd name="T0" fmla="*/ 1 w 79"/>
                  <a:gd name="T1" fmla="*/ 0 h 80"/>
                  <a:gd name="T2" fmla="*/ 1 w 79"/>
                  <a:gd name="T3" fmla="*/ 0 h 80"/>
                  <a:gd name="T4" fmla="*/ 1 w 79"/>
                  <a:gd name="T5" fmla="*/ 0 h 80"/>
                  <a:gd name="T6" fmla="*/ 1 w 79"/>
                  <a:gd name="T7" fmla="*/ 0 h 80"/>
                  <a:gd name="T8" fmla="*/ 1 w 79"/>
                  <a:gd name="T9" fmla="*/ 0 h 80"/>
                  <a:gd name="T10" fmla="*/ 1 w 79"/>
                  <a:gd name="T11" fmla="*/ 0 h 80"/>
                  <a:gd name="T12" fmla="*/ 1 w 79"/>
                  <a:gd name="T13" fmla="*/ 0 h 80"/>
                  <a:gd name="T14" fmla="*/ 1 w 79"/>
                  <a:gd name="T15" fmla="*/ 0 h 80"/>
                  <a:gd name="T16" fmla="*/ 0 w 79"/>
                  <a:gd name="T17" fmla="*/ 0 h 80"/>
                  <a:gd name="T18" fmla="*/ 0 w 79"/>
                  <a:gd name="T19" fmla="*/ 0 h 80"/>
                  <a:gd name="T20" fmla="*/ 1 w 79"/>
                  <a:gd name="T21" fmla="*/ 0 h 80"/>
                  <a:gd name="T22" fmla="*/ 1 w 79"/>
                  <a:gd name="T23" fmla="*/ 0 h 80"/>
                  <a:gd name="T24" fmla="*/ 1 w 79"/>
                  <a:gd name="T25" fmla="*/ 0 h 80"/>
                  <a:gd name="T26" fmla="*/ 1 w 79"/>
                  <a:gd name="T27" fmla="*/ 0 h 80"/>
                  <a:gd name="T28" fmla="*/ 1 w 79"/>
                  <a:gd name="T29" fmla="*/ 0 h 80"/>
                  <a:gd name="T30" fmla="*/ 1 w 79"/>
                  <a:gd name="T31" fmla="*/ 0 h 80"/>
                  <a:gd name="T32" fmla="*/ 1 w 79"/>
                  <a:gd name="T33" fmla="*/ 0 h 80"/>
                  <a:gd name="T34" fmla="*/ 1 w 79"/>
                  <a:gd name="T35" fmla="*/ 0 h 80"/>
                  <a:gd name="T36" fmla="*/ 1 w 79"/>
                  <a:gd name="T37" fmla="*/ 0 h 80"/>
                  <a:gd name="T38" fmla="*/ 1 w 79"/>
                  <a:gd name="T39" fmla="*/ 0 h 80"/>
                  <a:gd name="T40" fmla="*/ 1 w 79"/>
                  <a:gd name="T41" fmla="*/ 0 h 80"/>
                  <a:gd name="T42" fmla="*/ 1 w 79"/>
                  <a:gd name="T43" fmla="*/ 0 h 80"/>
                  <a:gd name="T44" fmla="*/ 1 w 79"/>
                  <a:gd name="T45" fmla="*/ 0 h 80"/>
                  <a:gd name="T46" fmla="*/ 1 w 79"/>
                  <a:gd name="T47" fmla="*/ 0 h 80"/>
                  <a:gd name="T48" fmla="*/ 1 w 79"/>
                  <a:gd name="T49" fmla="*/ 0 h 80"/>
                  <a:gd name="T50" fmla="*/ 1 w 79"/>
                  <a:gd name="T51" fmla="*/ 0 h 80"/>
                  <a:gd name="T52" fmla="*/ 1 w 79"/>
                  <a:gd name="T53" fmla="*/ 0 h 80"/>
                  <a:gd name="T54" fmla="*/ 1 w 79"/>
                  <a:gd name="T55" fmla="*/ 0 h 80"/>
                  <a:gd name="T56" fmla="*/ 1 w 79"/>
                  <a:gd name="T57" fmla="*/ 0 h 80"/>
                  <a:gd name="T58" fmla="*/ 1 w 79"/>
                  <a:gd name="T59" fmla="*/ 0 h 80"/>
                  <a:gd name="T60" fmla="*/ 1 w 79"/>
                  <a:gd name="T61" fmla="*/ 0 h 80"/>
                  <a:gd name="T62" fmla="*/ 1 w 79"/>
                  <a:gd name="T63" fmla="*/ 0 h 80"/>
                  <a:gd name="T64" fmla="*/ 1 w 79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79" h="80">
                    <a:moveTo>
                      <a:pt x="47" y="0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4"/>
                    </a:lnTo>
                    <a:lnTo>
                      <a:pt x="17" y="7"/>
                    </a:lnTo>
                    <a:lnTo>
                      <a:pt x="11" y="13"/>
                    </a:lnTo>
                    <a:lnTo>
                      <a:pt x="5" y="19"/>
                    </a:lnTo>
                    <a:lnTo>
                      <a:pt x="2" y="26"/>
                    </a:lnTo>
                    <a:lnTo>
                      <a:pt x="0" y="34"/>
                    </a:lnTo>
                    <a:lnTo>
                      <a:pt x="0" y="42"/>
                    </a:lnTo>
                    <a:lnTo>
                      <a:pt x="1" y="49"/>
                    </a:lnTo>
                    <a:lnTo>
                      <a:pt x="3" y="57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8" y="74"/>
                    </a:lnTo>
                    <a:lnTo>
                      <a:pt x="25" y="78"/>
                    </a:lnTo>
                    <a:lnTo>
                      <a:pt x="33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6"/>
                    </a:lnTo>
                    <a:lnTo>
                      <a:pt x="63" y="73"/>
                    </a:lnTo>
                    <a:lnTo>
                      <a:pt x="69" y="67"/>
                    </a:lnTo>
                    <a:lnTo>
                      <a:pt x="73" y="61"/>
                    </a:lnTo>
                    <a:lnTo>
                      <a:pt x="77" y="55"/>
                    </a:lnTo>
                    <a:lnTo>
                      <a:pt x="79" y="46"/>
                    </a:lnTo>
                    <a:lnTo>
                      <a:pt x="79" y="38"/>
                    </a:lnTo>
                    <a:lnTo>
                      <a:pt x="78" y="31"/>
                    </a:lnTo>
                    <a:lnTo>
                      <a:pt x="76" y="23"/>
                    </a:lnTo>
                    <a:lnTo>
                      <a:pt x="72" y="18"/>
                    </a:lnTo>
                    <a:lnTo>
                      <a:pt x="68" y="12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39" name="Freeform 52">
                <a:extLst>
                  <a:ext uri="{FF2B5EF4-FFF2-40B4-BE49-F238E27FC236}">
                    <a16:creationId xmlns:a16="http://schemas.microsoft.com/office/drawing/2014/main" id="{88041E1C-7709-AADE-DEDA-629F243C3DAF}"/>
                  </a:ext>
                </a:extLst>
              </p:cNvPr>
              <p:cNvSpPr/>
              <p:nvPr/>
            </p:nvSpPr>
            <p:spPr bwMode="auto">
              <a:xfrm>
                <a:off x="4059" y="4190"/>
                <a:ext cx="40" cy="40"/>
              </a:xfrm>
              <a:custGeom>
                <a:avLst/>
                <a:gdLst>
                  <a:gd name="T0" fmla="*/ 1 w 80"/>
                  <a:gd name="T1" fmla="*/ 0 h 78"/>
                  <a:gd name="T2" fmla="*/ 1 w 80"/>
                  <a:gd name="T3" fmla="*/ 0 h 78"/>
                  <a:gd name="T4" fmla="*/ 1 w 80"/>
                  <a:gd name="T5" fmla="*/ 0 h 78"/>
                  <a:gd name="T6" fmla="*/ 1 w 80"/>
                  <a:gd name="T7" fmla="*/ 1 h 78"/>
                  <a:gd name="T8" fmla="*/ 1 w 80"/>
                  <a:gd name="T9" fmla="*/ 1 h 78"/>
                  <a:gd name="T10" fmla="*/ 1 w 80"/>
                  <a:gd name="T11" fmla="*/ 1 h 78"/>
                  <a:gd name="T12" fmla="*/ 1 w 80"/>
                  <a:gd name="T13" fmla="*/ 1 h 78"/>
                  <a:gd name="T14" fmla="*/ 1 w 80"/>
                  <a:gd name="T15" fmla="*/ 1 h 78"/>
                  <a:gd name="T16" fmla="*/ 1 w 80"/>
                  <a:gd name="T17" fmla="*/ 1 h 78"/>
                  <a:gd name="T18" fmla="*/ 0 w 80"/>
                  <a:gd name="T19" fmla="*/ 1 h 78"/>
                  <a:gd name="T20" fmla="*/ 1 w 80"/>
                  <a:gd name="T21" fmla="*/ 1 h 78"/>
                  <a:gd name="T22" fmla="*/ 1 w 80"/>
                  <a:gd name="T23" fmla="*/ 1 h 78"/>
                  <a:gd name="T24" fmla="*/ 1 w 80"/>
                  <a:gd name="T25" fmla="*/ 1 h 78"/>
                  <a:gd name="T26" fmla="*/ 1 w 80"/>
                  <a:gd name="T27" fmla="*/ 1 h 78"/>
                  <a:gd name="T28" fmla="*/ 1 w 80"/>
                  <a:gd name="T29" fmla="*/ 1 h 78"/>
                  <a:gd name="T30" fmla="*/ 1 w 80"/>
                  <a:gd name="T31" fmla="*/ 1 h 78"/>
                  <a:gd name="T32" fmla="*/ 1 w 80"/>
                  <a:gd name="T33" fmla="*/ 1 h 78"/>
                  <a:gd name="T34" fmla="*/ 1 w 80"/>
                  <a:gd name="T35" fmla="*/ 1 h 78"/>
                  <a:gd name="T36" fmla="*/ 1 w 80"/>
                  <a:gd name="T37" fmla="*/ 1 h 78"/>
                  <a:gd name="T38" fmla="*/ 1 w 80"/>
                  <a:gd name="T39" fmla="*/ 1 h 78"/>
                  <a:gd name="T40" fmla="*/ 1 w 80"/>
                  <a:gd name="T41" fmla="*/ 1 h 78"/>
                  <a:gd name="T42" fmla="*/ 1 w 80"/>
                  <a:gd name="T43" fmla="*/ 1 h 78"/>
                  <a:gd name="T44" fmla="*/ 1 w 80"/>
                  <a:gd name="T45" fmla="*/ 1 h 78"/>
                  <a:gd name="T46" fmla="*/ 1 w 80"/>
                  <a:gd name="T47" fmla="*/ 1 h 78"/>
                  <a:gd name="T48" fmla="*/ 1 w 80"/>
                  <a:gd name="T49" fmla="*/ 1 h 78"/>
                  <a:gd name="T50" fmla="*/ 1 w 80"/>
                  <a:gd name="T51" fmla="*/ 1 h 78"/>
                  <a:gd name="T52" fmla="*/ 1 w 80"/>
                  <a:gd name="T53" fmla="*/ 1 h 78"/>
                  <a:gd name="T54" fmla="*/ 1 w 80"/>
                  <a:gd name="T55" fmla="*/ 1 h 78"/>
                  <a:gd name="T56" fmla="*/ 1 w 80"/>
                  <a:gd name="T57" fmla="*/ 1 h 78"/>
                  <a:gd name="T58" fmla="*/ 1 w 80"/>
                  <a:gd name="T59" fmla="*/ 1 h 78"/>
                  <a:gd name="T60" fmla="*/ 1 w 80"/>
                  <a:gd name="T61" fmla="*/ 1 h 78"/>
                  <a:gd name="T62" fmla="*/ 1 w 80"/>
                  <a:gd name="T63" fmla="*/ 1 h 78"/>
                  <a:gd name="T64" fmla="*/ 1 w 80"/>
                  <a:gd name="T65" fmla="*/ 0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8" y="0"/>
                    </a:moveTo>
                    <a:lnTo>
                      <a:pt x="40" y="0"/>
                    </a:lnTo>
                    <a:lnTo>
                      <a:pt x="32" y="0"/>
                    </a:lnTo>
                    <a:lnTo>
                      <a:pt x="25" y="3"/>
                    </a:lnTo>
                    <a:lnTo>
                      <a:pt x="18" y="7"/>
                    </a:lnTo>
                    <a:lnTo>
                      <a:pt x="12" y="11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2" y="32"/>
                    </a:lnTo>
                    <a:lnTo>
                      <a:pt x="0" y="40"/>
                    </a:lnTo>
                    <a:lnTo>
                      <a:pt x="2" y="47"/>
                    </a:lnTo>
                    <a:lnTo>
                      <a:pt x="4" y="55"/>
                    </a:lnTo>
                    <a:lnTo>
                      <a:pt x="7" y="61"/>
                    </a:lnTo>
                    <a:lnTo>
                      <a:pt x="13" y="67"/>
                    </a:lnTo>
                    <a:lnTo>
                      <a:pt x="19" y="72"/>
                    </a:lnTo>
                    <a:lnTo>
                      <a:pt x="26" y="76"/>
                    </a:lnTo>
                    <a:lnTo>
                      <a:pt x="34" y="78"/>
                    </a:lnTo>
                    <a:lnTo>
                      <a:pt x="42" y="78"/>
                    </a:lnTo>
                    <a:lnTo>
                      <a:pt x="50" y="77"/>
                    </a:lnTo>
                    <a:lnTo>
                      <a:pt x="57" y="75"/>
                    </a:lnTo>
                    <a:lnTo>
                      <a:pt x="64" y="71"/>
                    </a:lnTo>
                    <a:lnTo>
                      <a:pt x="70" y="65"/>
                    </a:lnTo>
                    <a:lnTo>
                      <a:pt x="74" y="60"/>
                    </a:lnTo>
                    <a:lnTo>
                      <a:pt x="78" y="53"/>
                    </a:lnTo>
                    <a:lnTo>
                      <a:pt x="80" y="45"/>
                    </a:lnTo>
                    <a:lnTo>
                      <a:pt x="80" y="37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3" y="6"/>
                    </a:lnTo>
                    <a:lnTo>
                      <a:pt x="56" y="2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40" name="Freeform 53">
                <a:extLst>
                  <a:ext uri="{FF2B5EF4-FFF2-40B4-BE49-F238E27FC236}">
                    <a16:creationId xmlns:a16="http://schemas.microsoft.com/office/drawing/2014/main" id="{05468F0B-E2C1-13A1-A4BA-67B8003B0502}"/>
                  </a:ext>
                </a:extLst>
              </p:cNvPr>
              <p:cNvSpPr/>
              <p:nvPr/>
            </p:nvSpPr>
            <p:spPr bwMode="auto">
              <a:xfrm>
                <a:off x="3990" y="4195"/>
                <a:ext cx="39" cy="39"/>
              </a:xfrm>
              <a:custGeom>
                <a:avLst/>
                <a:gdLst>
                  <a:gd name="T0" fmla="*/ 0 w 80"/>
                  <a:gd name="T1" fmla="*/ 1 h 78"/>
                  <a:gd name="T2" fmla="*/ 0 w 80"/>
                  <a:gd name="T3" fmla="*/ 0 h 78"/>
                  <a:gd name="T4" fmla="*/ 0 w 80"/>
                  <a:gd name="T5" fmla="*/ 1 h 78"/>
                  <a:gd name="T6" fmla="*/ 0 w 80"/>
                  <a:gd name="T7" fmla="*/ 1 h 78"/>
                  <a:gd name="T8" fmla="*/ 0 w 80"/>
                  <a:gd name="T9" fmla="*/ 1 h 78"/>
                  <a:gd name="T10" fmla="*/ 0 w 80"/>
                  <a:gd name="T11" fmla="*/ 1 h 78"/>
                  <a:gd name="T12" fmla="*/ 0 w 80"/>
                  <a:gd name="T13" fmla="*/ 1 h 78"/>
                  <a:gd name="T14" fmla="*/ 0 w 80"/>
                  <a:gd name="T15" fmla="*/ 1 h 78"/>
                  <a:gd name="T16" fmla="*/ 0 w 80"/>
                  <a:gd name="T17" fmla="*/ 1 h 78"/>
                  <a:gd name="T18" fmla="*/ 0 w 80"/>
                  <a:gd name="T19" fmla="*/ 1 h 78"/>
                  <a:gd name="T20" fmla="*/ 0 w 80"/>
                  <a:gd name="T21" fmla="*/ 1 h 78"/>
                  <a:gd name="T22" fmla="*/ 0 w 80"/>
                  <a:gd name="T23" fmla="*/ 1 h 78"/>
                  <a:gd name="T24" fmla="*/ 0 w 80"/>
                  <a:gd name="T25" fmla="*/ 1 h 78"/>
                  <a:gd name="T26" fmla="*/ 0 w 80"/>
                  <a:gd name="T27" fmla="*/ 1 h 78"/>
                  <a:gd name="T28" fmla="*/ 0 w 80"/>
                  <a:gd name="T29" fmla="*/ 1 h 78"/>
                  <a:gd name="T30" fmla="*/ 0 w 80"/>
                  <a:gd name="T31" fmla="*/ 1 h 78"/>
                  <a:gd name="T32" fmla="*/ 0 w 80"/>
                  <a:gd name="T33" fmla="*/ 1 h 78"/>
                  <a:gd name="T34" fmla="*/ 0 w 80"/>
                  <a:gd name="T35" fmla="*/ 1 h 78"/>
                  <a:gd name="T36" fmla="*/ 0 w 80"/>
                  <a:gd name="T37" fmla="*/ 1 h 78"/>
                  <a:gd name="T38" fmla="*/ 0 w 80"/>
                  <a:gd name="T39" fmla="*/ 1 h 78"/>
                  <a:gd name="T40" fmla="*/ 0 w 80"/>
                  <a:gd name="T41" fmla="*/ 1 h 78"/>
                  <a:gd name="T42" fmla="*/ 0 w 80"/>
                  <a:gd name="T43" fmla="*/ 1 h 78"/>
                  <a:gd name="T44" fmla="*/ 0 w 80"/>
                  <a:gd name="T45" fmla="*/ 1 h 78"/>
                  <a:gd name="T46" fmla="*/ 0 w 80"/>
                  <a:gd name="T47" fmla="*/ 1 h 78"/>
                  <a:gd name="T48" fmla="*/ 0 w 80"/>
                  <a:gd name="T49" fmla="*/ 1 h 78"/>
                  <a:gd name="T50" fmla="*/ 0 w 80"/>
                  <a:gd name="T51" fmla="*/ 1 h 78"/>
                  <a:gd name="T52" fmla="*/ 0 w 80"/>
                  <a:gd name="T53" fmla="*/ 1 h 78"/>
                  <a:gd name="T54" fmla="*/ 0 w 80"/>
                  <a:gd name="T55" fmla="*/ 1 h 78"/>
                  <a:gd name="T56" fmla="*/ 0 w 80"/>
                  <a:gd name="T57" fmla="*/ 1 h 78"/>
                  <a:gd name="T58" fmla="*/ 0 w 80"/>
                  <a:gd name="T59" fmla="*/ 1 h 78"/>
                  <a:gd name="T60" fmla="*/ 0 w 80"/>
                  <a:gd name="T61" fmla="*/ 1 h 78"/>
                  <a:gd name="T62" fmla="*/ 0 w 80"/>
                  <a:gd name="T63" fmla="*/ 1 h 78"/>
                  <a:gd name="T64" fmla="*/ 0 w 80"/>
                  <a:gd name="T65" fmla="*/ 1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7" y="1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3"/>
                    </a:lnTo>
                    <a:lnTo>
                      <a:pt x="17" y="7"/>
                    </a:lnTo>
                    <a:lnTo>
                      <a:pt x="12" y="12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1" y="32"/>
                    </a:lnTo>
                    <a:lnTo>
                      <a:pt x="0" y="40"/>
                    </a:lnTo>
                    <a:lnTo>
                      <a:pt x="1" y="48"/>
                    </a:lnTo>
                    <a:lnTo>
                      <a:pt x="4" y="55"/>
                    </a:lnTo>
                    <a:lnTo>
                      <a:pt x="7" y="62"/>
                    </a:lnTo>
                    <a:lnTo>
                      <a:pt x="13" y="68"/>
                    </a:lnTo>
                    <a:lnTo>
                      <a:pt x="19" y="73"/>
                    </a:lnTo>
                    <a:lnTo>
                      <a:pt x="25" y="76"/>
                    </a:lnTo>
                    <a:lnTo>
                      <a:pt x="33" y="78"/>
                    </a:lnTo>
                    <a:lnTo>
                      <a:pt x="42" y="78"/>
                    </a:lnTo>
                    <a:lnTo>
                      <a:pt x="50" y="78"/>
                    </a:lnTo>
                    <a:lnTo>
                      <a:pt x="57" y="75"/>
                    </a:lnTo>
                    <a:lnTo>
                      <a:pt x="63" y="71"/>
                    </a:lnTo>
                    <a:lnTo>
                      <a:pt x="69" y="67"/>
                    </a:lnTo>
                    <a:lnTo>
                      <a:pt x="74" y="61"/>
                    </a:lnTo>
                    <a:lnTo>
                      <a:pt x="77" y="54"/>
                    </a:lnTo>
                    <a:lnTo>
                      <a:pt x="80" y="46"/>
                    </a:lnTo>
                    <a:lnTo>
                      <a:pt x="80" y="38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2" y="6"/>
                    </a:lnTo>
                    <a:lnTo>
                      <a:pt x="55" y="2"/>
                    </a:lnTo>
                    <a:lnTo>
                      <a:pt x="47" y="1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41" name="Freeform 54">
                <a:extLst>
                  <a:ext uri="{FF2B5EF4-FFF2-40B4-BE49-F238E27FC236}">
                    <a16:creationId xmlns:a16="http://schemas.microsoft.com/office/drawing/2014/main" id="{4656E976-2EC4-93CD-FCE4-D0C8F21715A1}"/>
                  </a:ext>
                </a:extLst>
              </p:cNvPr>
              <p:cNvSpPr/>
              <p:nvPr/>
            </p:nvSpPr>
            <p:spPr bwMode="auto">
              <a:xfrm>
                <a:off x="4127" y="4147"/>
                <a:ext cx="39" cy="39"/>
              </a:xfrm>
              <a:custGeom>
                <a:avLst/>
                <a:gdLst>
                  <a:gd name="T0" fmla="*/ 0 w 80"/>
                  <a:gd name="T1" fmla="*/ 0 h 79"/>
                  <a:gd name="T2" fmla="*/ 0 w 80"/>
                  <a:gd name="T3" fmla="*/ 0 h 79"/>
                  <a:gd name="T4" fmla="*/ 0 w 80"/>
                  <a:gd name="T5" fmla="*/ 0 h 79"/>
                  <a:gd name="T6" fmla="*/ 0 w 80"/>
                  <a:gd name="T7" fmla="*/ 0 h 79"/>
                  <a:gd name="T8" fmla="*/ 0 w 80"/>
                  <a:gd name="T9" fmla="*/ 0 h 79"/>
                  <a:gd name="T10" fmla="*/ 0 w 80"/>
                  <a:gd name="T11" fmla="*/ 0 h 79"/>
                  <a:gd name="T12" fmla="*/ 0 w 80"/>
                  <a:gd name="T13" fmla="*/ 0 h 79"/>
                  <a:gd name="T14" fmla="*/ 0 w 80"/>
                  <a:gd name="T15" fmla="*/ 0 h 79"/>
                  <a:gd name="T16" fmla="*/ 0 w 80"/>
                  <a:gd name="T17" fmla="*/ 0 h 79"/>
                  <a:gd name="T18" fmla="*/ 0 w 80"/>
                  <a:gd name="T19" fmla="*/ 0 h 79"/>
                  <a:gd name="T20" fmla="*/ 0 w 80"/>
                  <a:gd name="T21" fmla="*/ 0 h 79"/>
                  <a:gd name="T22" fmla="*/ 0 w 80"/>
                  <a:gd name="T23" fmla="*/ 0 h 79"/>
                  <a:gd name="T24" fmla="*/ 0 w 80"/>
                  <a:gd name="T25" fmla="*/ 0 h 79"/>
                  <a:gd name="T26" fmla="*/ 0 w 80"/>
                  <a:gd name="T27" fmla="*/ 0 h 79"/>
                  <a:gd name="T28" fmla="*/ 0 w 80"/>
                  <a:gd name="T29" fmla="*/ 0 h 79"/>
                  <a:gd name="T30" fmla="*/ 0 w 80"/>
                  <a:gd name="T31" fmla="*/ 0 h 79"/>
                  <a:gd name="T32" fmla="*/ 0 w 80"/>
                  <a:gd name="T33" fmla="*/ 0 h 79"/>
                  <a:gd name="T34" fmla="*/ 0 w 80"/>
                  <a:gd name="T35" fmla="*/ 0 h 79"/>
                  <a:gd name="T36" fmla="*/ 0 w 80"/>
                  <a:gd name="T37" fmla="*/ 0 h 79"/>
                  <a:gd name="T38" fmla="*/ 0 w 80"/>
                  <a:gd name="T39" fmla="*/ 0 h 79"/>
                  <a:gd name="T40" fmla="*/ 0 w 80"/>
                  <a:gd name="T41" fmla="*/ 0 h 79"/>
                  <a:gd name="T42" fmla="*/ 0 w 80"/>
                  <a:gd name="T43" fmla="*/ 0 h 79"/>
                  <a:gd name="T44" fmla="*/ 0 w 80"/>
                  <a:gd name="T45" fmla="*/ 0 h 79"/>
                  <a:gd name="T46" fmla="*/ 0 w 80"/>
                  <a:gd name="T47" fmla="*/ 0 h 79"/>
                  <a:gd name="T48" fmla="*/ 0 w 80"/>
                  <a:gd name="T49" fmla="*/ 0 h 79"/>
                  <a:gd name="T50" fmla="*/ 0 w 80"/>
                  <a:gd name="T51" fmla="*/ 0 h 79"/>
                  <a:gd name="T52" fmla="*/ 0 w 80"/>
                  <a:gd name="T53" fmla="*/ 0 h 79"/>
                  <a:gd name="T54" fmla="*/ 0 w 80"/>
                  <a:gd name="T55" fmla="*/ 0 h 79"/>
                  <a:gd name="T56" fmla="*/ 0 w 80"/>
                  <a:gd name="T57" fmla="*/ 0 h 79"/>
                  <a:gd name="T58" fmla="*/ 0 w 80"/>
                  <a:gd name="T59" fmla="*/ 0 h 79"/>
                  <a:gd name="T60" fmla="*/ 0 w 80"/>
                  <a:gd name="T61" fmla="*/ 0 h 79"/>
                  <a:gd name="T62" fmla="*/ 0 w 80"/>
                  <a:gd name="T63" fmla="*/ 0 h 79"/>
                  <a:gd name="T64" fmla="*/ 0 w 80"/>
                  <a:gd name="T65" fmla="*/ 0 h 7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9">
                    <a:moveTo>
                      <a:pt x="46" y="0"/>
                    </a:moveTo>
                    <a:lnTo>
                      <a:pt x="38" y="0"/>
                    </a:lnTo>
                    <a:lnTo>
                      <a:pt x="30" y="0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8"/>
                    </a:lnTo>
                    <a:lnTo>
                      <a:pt x="2" y="24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40" y="79"/>
                    </a:lnTo>
                    <a:lnTo>
                      <a:pt x="49" y="79"/>
                    </a:lnTo>
                    <a:lnTo>
                      <a:pt x="55" y="75"/>
                    </a:lnTo>
                    <a:lnTo>
                      <a:pt x="62" y="72"/>
                    </a:lnTo>
                    <a:lnTo>
                      <a:pt x="68" y="67"/>
                    </a:lnTo>
                    <a:lnTo>
                      <a:pt x="73" y="61"/>
                    </a:lnTo>
                    <a:lnTo>
                      <a:pt x="76" y="54"/>
                    </a:lnTo>
                    <a:lnTo>
                      <a:pt x="78" y="46"/>
                    </a:lnTo>
                    <a:lnTo>
                      <a:pt x="80" y="38"/>
                    </a:lnTo>
                    <a:lnTo>
                      <a:pt x="78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42" name="Freeform 55">
                <a:extLst>
                  <a:ext uri="{FF2B5EF4-FFF2-40B4-BE49-F238E27FC236}">
                    <a16:creationId xmlns:a16="http://schemas.microsoft.com/office/drawing/2014/main" id="{C3573BF0-10E2-C789-8C70-5B883CC1BEA2}"/>
                  </a:ext>
                </a:extLst>
              </p:cNvPr>
              <p:cNvSpPr/>
              <p:nvPr/>
            </p:nvSpPr>
            <p:spPr bwMode="auto">
              <a:xfrm>
                <a:off x="4216" y="4162"/>
                <a:ext cx="37" cy="39"/>
              </a:xfrm>
              <a:custGeom>
                <a:avLst/>
                <a:gdLst>
                  <a:gd name="T0" fmla="*/ 1 w 73"/>
                  <a:gd name="T1" fmla="*/ 0 h 79"/>
                  <a:gd name="T2" fmla="*/ 1 w 73"/>
                  <a:gd name="T3" fmla="*/ 0 h 79"/>
                  <a:gd name="T4" fmla="*/ 1 w 73"/>
                  <a:gd name="T5" fmla="*/ 0 h 79"/>
                  <a:gd name="T6" fmla="*/ 1 w 73"/>
                  <a:gd name="T7" fmla="*/ 0 h 79"/>
                  <a:gd name="T8" fmla="*/ 1 w 73"/>
                  <a:gd name="T9" fmla="*/ 0 h 79"/>
                  <a:gd name="T10" fmla="*/ 1 w 73"/>
                  <a:gd name="T11" fmla="*/ 0 h 79"/>
                  <a:gd name="T12" fmla="*/ 1 w 73"/>
                  <a:gd name="T13" fmla="*/ 0 h 79"/>
                  <a:gd name="T14" fmla="*/ 1 w 73"/>
                  <a:gd name="T15" fmla="*/ 0 h 79"/>
                  <a:gd name="T16" fmla="*/ 1 w 73"/>
                  <a:gd name="T17" fmla="*/ 0 h 79"/>
                  <a:gd name="T18" fmla="*/ 1 w 73"/>
                  <a:gd name="T19" fmla="*/ 0 h 79"/>
                  <a:gd name="T20" fmla="*/ 1 w 73"/>
                  <a:gd name="T21" fmla="*/ 0 h 79"/>
                  <a:gd name="T22" fmla="*/ 1 w 73"/>
                  <a:gd name="T23" fmla="*/ 0 h 79"/>
                  <a:gd name="T24" fmla="*/ 0 w 73"/>
                  <a:gd name="T25" fmla="*/ 0 h 79"/>
                  <a:gd name="T26" fmla="*/ 0 w 73"/>
                  <a:gd name="T27" fmla="*/ 0 h 79"/>
                  <a:gd name="T28" fmla="*/ 0 w 73"/>
                  <a:gd name="T29" fmla="*/ 0 h 79"/>
                  <a:gd name="T30" fmla="*/ 1 w 73"/>
                  <a:gd name="T31" fmla="*/ 0 h 79"/>
                  <a:gd name="T32" fmla="*/ 1 w 73"/>
                  <a:gd name="T33" fmla="*/ 0 h 79"/>
                  <a:gd name="T34" fmla="*/ 1 w 73"/>
                  <a:gd name="T35" fmla="*/ 0 h 79"/>
                  <a:gd name="T36" fmla="*/ 1 w 73"/>
                  <a:gd name="T37" fmla="*/ 0 h 79"/>
                  <a:gd name="T38" fmla="*/ 1 w 73"/>
                  <a:gd name="T39" fmla="*/ 0 h 79"/>
                  <a:gd name="T40" fmla="*/ 1 w 73"/>
                  <a:gd name="T41" fmla="*/ 0 h 79"/>
                  <a:gd name="T42" fmla="*/ 1 w 73"/>
                  <a:gd name="T43" fmla="*/ 0 h 79"/>
                  <a:gd name="T44" fmla="*/ 1 w 73"/>
                  <a:gd name="T45" fmla="*/ 0 h 79"/>
                  <a:gd name="T46" fmla="*/ 1 w 73"/>
                  <a:gd name="T47" fmla="*/ 0 h 79"/>
                  <a:gd name="T48" fmla="*/ 1 w 73"/>
                  <a:gd name="T49" fmla="*/ 0 h 79"/>
                  <a:gd name="T50" fmla="*/ 1 w 73"/>
                  <a:gd name="T51" fmla="*/ 0 h 79"/>
                  <a:gd name="T52" fmla="*/ 1 w 73"/>
                  <a:gd name="T53" fmla="*/ 0 h 79"/>
                  <a:gd name="T54" fmla="*/ 1 w 73"/>
                  <a:gd name="T55" fmla="*/ 0 h 79"/>
                  <a:gd name="T56" fmla="*/ 1 w 73"/>
                  <a:gd name="T57" fmla="*/ 0 h 79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73" h="79">
                    <a:moveTo>
                      <a:pt x="73" y="19"/>
                    </a:moveTo>
                    <a:lnTo>
                      <a:pt x="69" y="12"/>
                    </a:lnTo>
                    <a:lnTo>
                      <a:pt x="62" y="7"/>
                    </a:lnTo>
                    <a:lnTo>
                      <a:pt x="54" y="2"/>
                    </a:lnTo>
                    <a:lnTo>
                      <a:pt x="46" y="0"/>
                    </a:lnTo>
                    <a:lnTo>
                      <a:pt x="38" y="0"/>
                    </a:lnTo>
                    <a:lnTo>
                      <a:pt x="30" y="1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0" y="12"/>
                    </a:lnTo>
                    <a:lnTo>
                      <a:pt x="5" y="19"/>
                    </a:lnTo>
                    <a:lnTo>
                      <a:pt x="2" y="25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49"/>
                    </a:lnTo>
                    <a:lnTo>
                      <a:pt x="3" y="55"/>
                    </a:lnTo>
                    <a:lnTo>
                      <a:pt x="7" y="62"/>
                    </a:lnTo>
                    <a:lnTo>
                      <a:pt x="11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35" y="79"/>
                    </a:lnTo>
                    <a:lnTo>
                      <a:pt x="38" y="79"/>
                    </a:lnTo>
                    <a:lnTo>
                      <a:pt x="41" y="79"/>
                    </a:lnTo>
                    <a:lnTo>
                      <a:pt x="43" y="79"/>
                    </a:lnTo>
                    <a:lnTo>
                      <a:pt x="48" y="70"/>
                    </a:lnTo>
                    <a:lnTo>
                      <a:pt x="58" y="52"/>
                    </a:lnTo>
                    <a:lnTo>
                      <a:pt x="69" y="31"/>
                    </a:lnTo>
                    <a:lnTo>
                      <a:pt x="73" y="19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43" name="Freeform 56">
                <a:extLst>
                  <a:ext uri="{FF2B5EF4-FFF2-40B4-BE49-F238E27FC236}">
                    <a16:creationId xmlns:a16="http://schemas.microsoft.com/office/drawing/2014/main" id="{DFD2C84B-66EB-D3F4-4A9A-E6A89C87D42E}"/>
                  </a:ext>
                </a:extLst>
              </p:cNvPr>
              <p:cNvSpPr/>
              <p:nvPr/>
            </p:nvSpPr>
            <p:spPr bwMode="auto">
              <a:xfrm>
                <a:off x="3983" y="4266"/>
                <a:ext cx="31" cy="33"/>
              </a:xfrm>
              <a:custGeom>
                <a:avLst/>
                <a:gdLst>
                  <a:gd name="T0" fmla="*/ 1 w 61"/>
                  <a:gd name="T1" fmla="*/ 1 h 66"/>
                  <a:gd name="T2" fmla="*/ 1 w 61"/>
                  <a:gd name="T3" fmla="*/ 1 h 66"/>
                  <a:gd name="T4" fmla="*/ 1 w 61"/>
                  <a:gd name="T5" fmla="*/ 1 h 66"/>
                  <a:gd name="T6" fmla="*/ 1 w 61"/>
                  <a:gd name="T7" fmla="*/ 1 h 66"/>
                  <a:gd name="T8" fmla="*/ 1 w 61"/>
                  <a:gd name="T9" fmla="*/ 1 h 66"/>
                  <a:gd name="T10" fmla="*/ 1 w 61"/>
                  <a:gd name="T11" fmla="*/ 1 h 66"/>
                  <a:gd name="T12" fmla="*/ 1 w 61"/>
                  <a:gd name="T13" fmla="*/ 1 h 66"/>
                  <a:gd name="T14" fmla="*/ 1 w 61"/>
                  <a:gd name="T15" fmla="*/ 1 h 66"/>
                  <a:gd name="T16" fmla="*/ 1 w 61"/>
                  <a:gd name="T17" fmla="*/ 1 h 66"/>
                  <a:gd name="T18" fmla="*/ 1 w 61"/>
                  <a:gd name="T19" fmla="*/ 1 h 66"/>
                  <a:gd name="T20" fmla="*/ 1 w 61"/>
                  <a:gd name="T21" fmla="*/ 1 h 66"/>
                  <a:gd name="T22" fmla="*/ 1 w 61"/>
                  <a:gd name="T23" fmla="*/ 1 h 66"/>
                  <a:gd name="T24" fmla="*/ 1 w 61"/>
                  <a:gd name="T25" fmla="*/ 1 h 66"/>
                  <a:gd name="T26" fmla="*/ 1 w 61"/>
                  <a:gd name="T27" fmla="*/ 0 h 66"/>
                  <a:gd name="T28" fmla="*/ 1 w 61"/>
                  <a:gd name="T29" fmla="*/ 1 h 66"/>
                  <a:gd name="T30" fmla="*/ 1 w 61"/>
                  <a:gd name="T31" fmla="*/ 1 h 66"/>
                  <a:gd name="T32" fmla="*/ 0 w 61"/>
                  <a:gd name="T33" fmla="*/ 1 h 66"/>
                  <a:gd name="T34" fmla="*/ 1 w 61"/>
                  <a:gd name="T35" fmla="*/ 1 h 66"/>
                  <a:gd name="T36" fmla="*/ 1 w 61"/>
                  <a:gd name="T37" fmla="*/ 1 h 66"/>
                  <a:gd name="T38" fmla="*/ 1 w 61"/>
                  <a:gd name="T39" fmla="*/ 1 h 66"/>
                  <a:gd name="T40" fmla="*/ 1 w 61"/>
                  <a:gd name="T41" fmla="*/ 1 h 66"/>
                  <a:gd name="T42" fmla="*/ 1 w 61"/>
                  <a:gd name="T43" fmla="*/ 1 h 66"/>
                  <a:gd name="T44" fmla="*/ 1 w 61"/>
                  <a:gd name="T45" fmla="*/ 1 h 66"/>
                  <a:gd name="T46" fmla="*/ 1 w 61"/>
                  <a:gd name="T47" fmla="*/ 1 h 66"/>
                  <a:gd name="T48" fmla="*/ 1 w 61"/>
                  <a:gd name="T49" fmla="*/ 1 h 6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61" h="66">
                    <a:moveTo>
                      <a:pt x="53" y="66"/>
                    </a:moveTo>
                    <a:lnTo>
                      <a:pt x="57" y="61"/>
                    </a:lnTo>
                    <a:lnTo>
                      <a:pt x="59" y="56"/>
                    </a:lnTo>
                    <a:lnTo>
                      <a:pt x="60" y="52"/>
                    </a:lnTo>
                    <a:lnTo>
                      <a:pt x="61" y="47"/>
                    </a:lnTo>
                    <a:lnTo>
                      <a:pt x="61" y="39"/>
                    </a:lnTo>
                    <a:lnTo>
                      <a:pt x="60" y="31"/>
                    </a:lnTo>
                    <a:lnTo>
                      <a:pt x="58" y="24"/>
                    </a:lnTo>
                    <a:lnTo>
                      <a:pt x="55" y="17"/>
                    </a:lnTo>
                    <a:lnTo>
                      <a:pt x="50" y="11"/>
                    </a:lnTo>
                    <a:lnTo>
                      <a:pt x="43" y="7"/>
                    </a:lnTo>
                    <a:lnTo>
                      <a:pt x="36" y="3"/>
                    </a:lnTo>
                    <a:lnTo>
                      <a:pt x="29" y="1"/>
                    </a:lnTo>
                    <a:lnTo>
                      <a:pt x="21" y="0"/>
                    </a:lnTo>
                    <a:lnTo>
                      <a:pt x="13" y="1"/>
                    </a:lnTo>
                    <a:lnTo>
                      <a:pt x="6" y="3"/>
                    </a:lnTo>
                    <a:lnTo>
                      <a:pt x="0" y="7"/>
                    </a:lnTo>
                    <a:lnTo>
                      <a:pt x="2" y="9"/>
                    </a:lnTo>
                    <a:lnTo>
                      <a:pt x="5" y="14"/>
                    </a:lnTo>
                    <a:lnTo>
                      <a:pt x="11" y="22"/>
                    </a:lnTo>
                    <a:lnTo>
                      <a:pt x="19" y="31"/>
                    </a:lnTo>
                    <a:lnTo>
                      <a:pt x="27" y="41"/>
                    </a:lnTo>
                    <a:lnTo>
                      <a:pt x="35" y="51"/>
                    </a:lnTo>
                    <a:lnTo>
                      <a:pt x="44" y="59"/>
                    </a:lnTo>
                    <a:lnTo>
                      <a:pt x="53" y="66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44" name="Freeform 57">
                <a:extLst>
                  <a:ext uri="{FF2B5EF4-FFF2-40B4-BE49-F238E27FC236}">
                    <a16:creationId xmlns:a16="http://schemas.microsoft.com/office/drawing/2014/main" id="{0D3C9F92-8F92-1BE3-840E-66853EFDA703}"/>
                  </a:ext>
                </a:extLst>
              </p:cNvPr>
              <p:cNvSpPr/>
              <p:nvPr/>
            </p:nvSpPr>
            <p:spPr bwMode="auto">
              <a:xfrm>
                <a:off x="4852" y="4125"/>
                <a:ext cx="17" cy="17"/>
              </a:xfrm>
              <a:custGeom>
                <a:avLst/>
                <a:gdLst>
                  <a:gd name="T0" fmla="*/ 1 w 34"/>
                  <a:gd name="T1" fmla="*/ 1 h 34"/>
                  <a:gd name="T2" fmla="*/ 1 w 34"/>
                  <a:gd name="T3" fmla="*/ 1 h 34"/>
                  <a:gd name="T4" fmla="*/ 1 w 34"/>
                  <a:gd name="T5" fmla="*/ 1 h 34"/>
                  <a:gd name="T6" fmla="*/ 1 w 34"/>
                  <a:gd name="T7" fmla="*/ 1 h 34"/>
                  <a:gd name="T8" fmla="*/ 1 w 34"/>
                  <a:gd name="T9" fmla="*/ 1 h 34"/>
                  <a:gd name="T10" fmla="*/ 1 w 34"/>
                  <a:gd name="T11" fmla="*/ 1 h 34"/>
                  <a:gd name="T12" fmla="*/ 1 w 34"/>
                  <a:gd name="T13" fmla="*/ 1 h 34"/>
                  <a:gd name="T14" fmla="*/ 1 w 34"/>
                  <a:gd name="T15" fmla="*/ 1 h 34"/>
                  <a:gd name="T16" fmla="*/ 1 w 34"/>
                  <a:gd name="T17" fmla="*/ 1 h 34"/>
                  <a:gd name="T18" fmla="*/ 1 w 34"/>
                  <a:gd name="T19" fmla="*/ 0 h 34"/>
                  <a:gd name="T20" fmla="*/ 1 w 34"/>
                  <a:gd name="T21" fmla="*/ 1 h 34"/>
                  <a:gd name="T22" fmla="*/ 1 w 34"/>
                  <a:gd name="T23" fmla="*/ 1 h 34"/>
                  <a:gd name="T24" fmla="*/ 0 w 34"/>
                  <a:gd name="T25" fmla="*/ 1 h 34"/>
                  <a:gd name="T26" fmla="*/ 0 w 34"/>
                  <a:gd name="T27" fmla="*/ 1 h 34"/>
                  <a:gd name="T28" fmla="*/ 1 w 34"/>
                  <a:gd name="T29" fmla="*/ 1 h 34"/>
                  <a:gd name="T30" fmla="*/ 1 w 34"/>
                  <a:gd name="T31" fmla="*/ 1 h 34"/>
                  <a:gd name="T32" fmla="*/ 1 w 34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4">
                    <a:moveTo>
                      <a:pt x="12" y="34"/>
                    </a:moveTo>
                    <a:lnTo>
                      <a:pt x="19" y="34"/>
                    </a:lnTo>
                    <a:lnTo>
                      <a:pt x="24" y="33"/>
                    </a:lnTo>
                    <a:lnTo>
                      <a:pt x="29" y="28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2" y="10"/>
                    </a:lnTo>
                    <a:lnTo>
                      <a:pt x="28" y="5"/>
                    </a:lnTo>
                    <a:lnTo>
                      <a:pt x="22" y="2"/>
                    </a:lnTo>
                    <a:lnTo>
                      <a:pt x="15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6" y="30"/>
                    </a:lnTo>
                    <a:lnTo>
                      <a:pt x="12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45" name="Freeform 58">
                <a:extLst>
                  <a:ext uri="{FF2B5EF4-FFF2-40B4-BE49-F238E27FC236}">
                    <a16:creationId xmlns:a16="http://schemas.microsoft.com/office/drawing/2014/main" id="{2BDAE566-8211-3BAD-8FCF-16D9BDB1D0F7}"/>
                  </a:ext>
                </a:extLst>
              </p:cNvPr>
              <p:cNvSpPr/>
              <p:nvPr/>
            </p:nvSpPr>
            <p:spPr bwMode="auto">
              <a:xfrm>
                <a:off x="4885" y="4152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0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1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1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8" y="3"/>
                    </a:lnTo>
                    <a:lnTo>
                      <a:pt x="22" y="0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1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46" name="Freeform 59">
                <a:extLst>
                  <a:ext uri="{FF2B5EF4-FFF2-40B4-BE49-F238E27FC236}">
                    <a16:creationId xmlns:a16="http://schemas.microsoft.com/office/drawing/2014/main" id="{27F7540A-04F7-FEF7-0F65-37016542A965}"/>
                  </a:ext>
                </a:extLst>
              </p:cNvPr>
              <p:cNvSpPr/>
              <p:nvPr/>
            </p:nvSpPr>
            <p:spPr bwMode="auto">
              <a:xfrm>
                <a:off x="4701" y="4202"/>
                <a:ext cx="17" cy="17"/>
              </a:xfrm>
              <a:custGeom>
                <a:avLst/>
                <a:gdLst>
                  <a:gd name="T0" fmla="*/ 1 w 34"/>
                  <a:gd name="T1" fmla="*/ 1 h 33"/>
                  <a:gd name="T2" fmla="*/ 1 w 34"/>
                  <a:gd name="T3" fmla="*/ 1 h 33"/>
                  <a:gd name="T4" fmla="*/ 1 w 34"/>
                  <a:gd name="T5" fmla="*/ 1 h 33"/>
                  <a:gd name="T6" fmla="*/ 1 w 34"/>
                  <a:gd name="T7" fmla="*/ 1 h 33"/>
                  <a:gd name="T8" fmla="*/ 1 w 34"/>
                  <a:gd name="T9" fmla="*/ 1 h 33"/>
                  <a:gd name="T10" fmla="*/ 1 w 34"/>
                  <a:gd name="T11" fmla="*/ 1 h 33"/>
                  <a:gd name="T12" fmla="*/ 1 w 34"/>
                  <a:gd name="T13" fmla="*/ 1 h 33"/>
                  <a:gd name="T14" fmla="*/ 1 w 34"/>
                  <a:gd name="T15" fmla="*/ 1 h 33"/>
                  <a:gd name="T16" fmla="*/ 1 w 34"/>
                  <a:gd name="T17" fmla="*/ 1 h 33"/>
                  <a:gd name="T18" fmla="*/ 1 w 34"/>
                  <a:gd name="T19" fmla="*/ 0 h 33"/>
                  <a:gd name="T20" fmla="*/ 1 w 34"/>
                  <a:gd name="T21" fmla="*/ 1 h 33"/>
                  <a:gd name="T22" fmla="*/ 1 w 34"/>
                  <a:gd name="T23" fmla="*/ 1 h 33"/>
                  <a:gd name="T24" fmla="*/ 1 w 34"/>
                  <a:gd name="T25" fmla="*/ 1 h 33"/>
                  <a:gd name="T26" fmla="*/ 0 w 34"/>
                  <a:gd name="T27" fmla="*/ 1 h 33"/>
                  <a:gd name="T28" fmla="*/ 1 w 34"/>
                  <a:gd name="T29" fmla="*/ 1 h 33"/>
                  <a:gd name="T30" fmla="*/ 1 w 34"/>
                  <a:gd name="T31" fmla="*/ 1 h 33"/>
                  <a:gd name="T32" fmla="*/ 1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3"/>
                    </a:moveTo>
                    <a:lnTo>
                      <a:pt x="19" y="33"/>
                    </a:lnTo>
                    <a:lnTo>
                      <a:pt x="25" y="32"/>
                    </a:lnTo>
                    <a:lnTo>
                      <a:pt x="29" y="28"/>
                    </a:lnTo>
                    <a:lnTo>
                      <a:pt x="33" y="22"/>
                    </a:lnTo>
                    <a:lnTo>
                      <a:pt x="34" y="16"/>
                    </a:lnTo>
                    <a:lnTo>
                      <a:pt x="33" y="9"/>
                    </a:lnTo>
                    <a:lnTo>
                      <a:pt x="28" y="5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10" y="2"/>
                    </a:lnTo>
                    <a:lnTo>
                      <a:pt x="5" y="6"/>
                    </a:lnTo>
                    <a:lnTo>
                      <a:pt x="2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30"/>
                    </a:lnTo>
                    <a:lnTo>
                      <a:pt x="12" y="3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47" name="Freeform 60">
                <a:extLst>
                  <a:ext uri="{FF2B5EF4-FFF2-40B4-BE49-F238E27FC236}">
                    <a16:creationId xmlns:a16="http://schemas.microsoft.com/office/drawing/2014/main" id="{EDAABF9A-4519-F26B-5836-A4C1E0991DC0}"/>
                  </a:ext>
                </a:extLst>
              </p:cNvPr>
              <p:cNvSpPr/>
              <p:nvPr/>
            </p:nvSpPr>
            <p:spPr bwMode="auto">
              <a:xfrm>
                <a:off x="4742" y="4201"/>
                <a:ext cx="16" cy="17"/>
              </a:xfrm>
              <a:custGeom>
                <a:avLst/>
                <a:gdLst>
                  <a:gd name="T0" fmla="*/ 0 w 34"/>
                  <a:gd name="T1" fmla="*/ 1 h 33"/>
                  <a:gd name="T2" fmla="*/ 0 w 34"/>
                  <a:gd name="T3" fmla="*/ 1 h 33"/>
                  <a:gd name="T4" fmla="*/ 0 w 34"/>
                  <a:gd name="T5" fmla="*/ 1 h 33"/>
                  <a:gd name="T6" fmla="*/ 0 w 34"/>
                  <a:gd name="T7" fmla="*/ 1 h 33"/>
                  <a:gd name="T8" fmla="*/ 0 w 34"/>
                  <a:gd name="T9" fmla="*/ 1 h 33"/>
                  <a:gd name="T10" fmla="*/ 0 w 34"/>
                  <a:gd name="T11" fmla="*/ 1 h 33"/>
                  <a:gd name="T12" fmla="*/ 0 w 34"/>
                  <a:gd name="T13" fmla="*/ 1 h 33"/>
                  <a:gd name="T14" fmla="*/ 0 w 34"/>
                  <a:gd name="T15" fmla="*/ 1 h 33"/>
                  <a:gd name="T16" fmla="*/ 0 w 34"/>
                  <a:gd name="T17" fmla="*/ 1 h 33"/>
                  <a:gd name="T18" fmla="*/ 0 w 34"/>
                  <a:gd name="T19" fmla="*/ 0 h 33"/>
                  <a:gd name="T20" fmla="*/ 0 w 34"/>
                  <a:gd name="T21" fmla="*/ 1 h 33"/>
                  <a:gd name="T22" fmla="*/ 0 w 34"/>
                  <a:gd name="T23" fmla="*/ 1 h 33"/>
                  <a:gd name="T24" fmla="*/ 0 w 34"/>
                  <a:gd name="T25" fmla="*/ 1 h 33"/>
                  <a:gd name="T26" fmla="*/ 0 w 34"/>
                  <a:gd name="T27" fmla="*/ 1 h 33"/>
                  <a:gd name="T28" fmla="*/ 0 w 34"/>
                  <a:gd name="T29" fmla="*/ 1 h 33"/>
                  <a:gd name="T30" fmla="*/ 0 w 34"/>
                  <a:gd name="T31" fmla="*/ 1 h 33"/>
                  <a:gd name="T32" fmla="*/ 0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2"/>
                    </a:moveTo>
                    <a:lnTo>
                      <a:pt x="19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1" y="9"/>
                    </a:lnTo>
                    <a:lnTo>
                      <a:pt x="28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48" name="Freeform 61">
                <a:extLst>
                  <a:ext uri="{FF2B5EF4-FFF2-40B4-BE49-F238E27FC236}">
                    <a16:creationId xmlns:a16="http://schemas.microsoft.com/office/drawing/2014/main" id="{8A90CF1A-76DB-FDE4-C9AB-3C36A2DCC092}"/>
                  </a:ext>
                </a:extLst>
              </p:cNvPr>
              <p:cNvSpPr/>
              <p:nvPr/>
            </p:nvSpPr>
            <p:spPr bwMode="auto">
              <a:xfrm>
                <a:off x="4782" y="4209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1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5" y="29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49" name="Freeform 62">
                <a:extLst>
                  <a:ext uri="{FF2B5EF4-FFF2-40B4-BE49-F238E27FC236}">
                    <a16:creationId xmlns:a16="http://schemas.microsoft.com/office/drawing/2014/main" id="{EFF68BD7-0657-5605-8C16-B57CA3912FC4}"/>
                  </a:ext>
                </a:extLst>
              </p:cNvPr>
              <p:cNvSpPr/>
              <p:nvPr/>
            </p:nvSpPr>
            <p:spPr bwMode="auto">
              <a:xfrm>
                <a:off x="4820" y="4226"/>
                <a:ext cx="17" cy="17"/>
              </a:xfrm>
              <a:custGeom>
                <a:avLst/>
                <a:gdLst>
                  <a:gd name="T0" fmla="*/ 1 w 33"/>
                  <a:gd name="T1" fmla="*/ 1 h 34"/>
                  <a:gd name="T2" fmla="*/ 1 w 33"/>
                  <a:gd name="T3" fmla="*/ 1 h 34"/>
                  <a:gd name="T4" fmla="*/ 1 w 33"/>
                  <a:gd name="T5" fmla="*/ 1 h 34"/>
                  <a:gd name="T6" fmla="*/ 1 w 33"/>
                  <a:gd name="T7" fmla="*/ 1 h 34"/>
                  <a:gd name="T8" fmla="*/ 1 w 33"/>
                  <a:gd name="T9" fmla="*/ 1 h 34"/>
                  <a:gd name="T10" fmla="*/ 1 w 33"/>
                  <a:gd name="T11" fmla="*/ 1 h 34"/>
                  <a:gd name="T12" fmla="*/ 1 w 33"/>
                  <a:gd name="T13" fmla="*/ 1 h 34"/>
                  <a:gd name="T14" fmla="*/ 1 w 33"/>
                  <a:gd name="T15" fmla="*/ 1 h 34"/>
                  <a:gd name="T16" fmla="*/ 1 w 33"/>
                  <a:gd name="T17" fmla="*/ 1 h 34"/>
                  <a:gd name="T18" fmla="*/ 1 w 33"/>
                  <a:gd name="T19" fmla="*/ 0 h 34"/>
                  <a:gd name="T20" fmla="*/ 1 w 33"/>
                  <a:gd name="T21" fmla="*/ 1 h 34"/>
                  <a:gd name="T22" fmla="*/ 1 w 33"/>
                  <a:gd name="T23" fmla="*/ 1 h 34"/>
                  <a:gd name="T24" fmla="*/ 1 w 33"/>
                  <a:gd name="T25" fmla="*/ 1 h 34"/>
                  <a:gd name="T26" fmla="*/ 0 w 33"/>
                  <a:gd name="T27" fmla="*/ 1 h 34"/>
                  <a:gd name="T28" fmla="*/ 1 w 33"/>
                  <a:gd name="T29" fmla="*/ 1 h 34"/>
                  <a:gd name="T30" fmla="*/ 1 w 33"/>
                  <a:gd name="T31" fmla="*/ 1 h 34"/>
                  <a:gd name="T32" fmla="*/ 1 w 33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4">
                    <a:moveTo>
                      <a:pt x="11" y="34"/>
                    </a:moveTo>
                    <a:lnTo>
                      <a:pt x="18" y="34"/>
                    </a:lnTo>
                    <a:lnTo>
                      <a:pt x="24" y="33"/>
                    </a:lnTo>
                    <a:lnTo>
                      <a:pt x="30" y="28"/>
                    </a:lnTo>
                    <a:lnTo>
                      <a:pt x="33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7" y="5"/>
                    </a:lnTo>
                    <a:lnTo>
                      <a:pt x="22" y="1"/>
                    </a:lnTo>
                    <a:lnTo>
                      <a:pt x="16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1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5" y="30"/>
                    </a:lnTo>
                    <a:lnTo>
                      <a:pt x="11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50" name="Freeform 63">
                <a:extLst>
                  <a:ext uri="{FF2B5EF4-FFF2-40B4-BE49-F238E27FC236}">
                    <a16:creationId xmlns:a16="http://schemas.microsoft.com/office/drawing/2014/main" id="{E9241785-957A-9DB6-588F-0B00EFF650DD}"/>
                  </a:ext>
                </a:extLst>
              </p:cNvPr>
              <p:cNvSpPr/>
              <p:nvPr/>
            </p:nvSpPr>
            <p:spPr bwMode="auto">
              <a:xfrm>
                <a:off x="4853" y="4250"/>
                <a:ext cx="16" cy="16"/>
              </a:xfrm>
              <a:custGeom>
                <a:avLst/>
                <a:gdLst>
                  <a:gd name="T0" fmla="*/ 0 w 33"/>
                  <a:gd name="T1" fmla="*/ 0 h 33"/>
                  <a:gd name="T2" fmla="*/ 0 w 33"/>
                  <a:gd name="T3" fmla="*/ 0 h 33"/>
                  <a:gd name="T4" fmla="*/ 0 w 33"/>
                  <a:gd name="T5" fmla="*/ 0 h 33"/>
                  <a:gd name="T6" fmla="*/ 0 w 33"/>
                  <a:gd name="T7" fmla="*/ 0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0 h 33"/>
                  <a:gd name="T14" fmla="*/ 0 w 33"/>
                  <a:gd name="T15" fmla="*/ 0 h 33"/>
                  <a:gd name="T16" fmla="*/ 0 w 33"/>
                  <a:gd name="T17" fmla="*/ 0 h 33"/>
                  <a:gd name="T18" fmla="*/ 0 w 33"/>
                  <a:gd name="T19" fmla="*/ 0 h 33"/>
                  <a:gd name="T20" fmla="*/ 0 w 33"/>
                  <a:gd name="T21" fmla="*/ 0 h 33"/>
                  <a:gd name="T22" fmla="*/ 0 w 33"/>
                  <a:gd name="T23" fmla="*/ 0 h 33"/>
                  <a:gd name="T24" fmla="*/ 0 w 33"/>
                  <a:gd name="T25" fmla="*/ 0 h 33"/>
                  <a:gd name="T26" fmla="*/ 0 w 33"/>
                  <a:gd name="T27" fmla="*/ 0 h 33"/>
                  <a:gd name="T28" fmla="*/ 0 w 33"/>
                  <a:gd name="T29" fmla="*/ 0 h 33"/>
                  <a:gd name="T30" fmla="*/ 0 w 33"/>
                  <a:gd name="T31" fmla="*/ 0 h 33"/>
                  <a:gd name="T32" fmla="*/ 0 w 33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2" y="32"/>
                    </a:moveTo>
                    <a:lnTo>
                      <a:pt x="18" y="33"/>
                    </a:lnTo>
                    <a:lnTo>
                      <a:pt x="25" y="32"/>
                    </a:lnTo>
                    <a:lnTo>
                      <a:pt x="29" y="27"/>
                    </a:lnTo>
                    <a:lnTo>
                      <a:pt x="33" y="21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1" y="1"/>
                    </a:lnTo>
                    <a:lnTo>
                      <a:pt x="15" y="0"/>
                    </a:lnTo>
                    <a:lnTo>
                      <a:pt x="8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51" name="Freeform 64">
                <a:extLst>
                  <a:ext uri="{FF2B5EF4-FFF2-40B4-BE49-F238E27FC236}">
                    <a16:creationId xmlns:a16="http://schemas.microsoft.com/office/drawing/2014/main" id="{49FE564A-982A-11EA-2AF3-029747577B09}"/>
                  </a:ext>
                </a:extLst>
              </p:cNvPr>
              <p:cNvSpPr/>
              <p:nvPr/>
            </p:nvSpPr>
            <p:spPr bwMode="auto">
              <a:xfrm>
                <a:off x="4680" y="4230"/>
                <a:ext cx="188" cy="72"/>
              </a:xfrm>
              <a:custGeom>
                <a:avLst/>
                <a:gdLst>
                  <a:gd name="T0" fmla="*/ 1 w 376"/>
                  <a:gd name="T1" fmla="*/ 1 h 144"/>
                  <a:gd name="T2" fmla="*/ 1 w 376"/>
                  <a:gd name="T3" fmla="*/ 1 h 144"/>
                  <a:gd name="T4" fmla="*/ 1 w 376"/>
                  <a:gd name="T5" fmla="*/ 1 h 144"/>
                  <a:gd name="T6" fmla="*/ 1 w 376"/>
                  <a:gd name="T7" fmla="*/ 1 h 144"/>
                  <a:gd name="T8" fmla="*/ 1 w 376"/>
                  <a:gd name="T9" fmla="*/ 1 h 144"/>
                  <a:gd name="T10" fmla="*/ 1 w 376"/>
                  <a:gd name="T11" fmla="*/ 1 h 144"/>
                  <a:gd name="T12" fmla="*/ 1 w 376"/>
                  <a:gd name="T13" fmla="*/ 1 h 144"/>
                  <a:gd name="T14" fmla="*/ 1 w 376"/>
                  <a:gd name="T15" fmla="*/ 1 h 144"/>
                  <a:gd name="T16" fmla="*/ 1 w 376"/>
                  <a:gd name="T17" fmla="*/ 1 h 144"/>
                  <a:gd name="T18" fmla="*/ 1 w 376"/>
                  <a:gd name="T19" fmla="*/ 1 h 144"/>
                  <a:gd name="T20" fmla="*/ 1 w 376"/>
                  <a:gd name="T21" fmla="*/ 1 h 144"/>
                  <a:gd name="T22" fmla="*/ 1 w 376"/>
                  <a:gd name="T23" fmla="*/ 1 h 144"/>
                  <a:gd name="T24" fmla="*/ 1 w 376"/>
                  <a:gd name="T25" fmla="*/ 1 h 144"/>
                  <a:gd name="T26" fmla="*/ 1 w 376"/>
                  <a:gd name="T27" fmla="*/ 1 h 144"/>
                  <a:gd name="T28" fmla="*/ 1 w 376"/>
                  <a:gd name="T29" fmla="*/ 1 h 144"/>
                  <a:gd name="T30" fmla="*/ 1 w 376"/>
                  <a:gd name="T31" fmla="*/ 1 h 144"/>
                  <a:gd name="T32" fmla="*/ 1 w 376"/>
                  <a:gd name="T33" fmla="*/ 1 h 144"/>
                  <a:gd name="T34" fmla="*/ 1 w 376"/>
                  <a:gd name="T35" fmla="*/ 1 h 144"/>
                  <a:gd name="T36" fmla="*/ 1 w 376"/>
                  <a:gd name="T37" fmla="*/ 1 h 144"/>
                  <a:gd name="T38" fmla="*/ 1 w 376"/>
                  <a:gd name="T39" fmla="*/ 0 h 144"/>
                  <a:gd name="T40" fmla="*/ 1 w 376"/>
                  <a:gd name="T41" fmla="*/ 1 h 144"/>
                  <a:gd name="T42" fmla="*/ 1 w 376"/>
                  <a:gd name="T43" fmla="*/ 1 h 144"/>
                  <a:gd name="T44" fmla="*/ 1 w 376"/>
                  <a:gd name="T45" fmla="*/ 1 h 144"/>
                  <a:gd name="T46" fmla="*/ 1 w 376"/>
                  <a:gd name="T47" fmla="*/ 1 h 144"/>
                  <a:gd name="T48" fmla="*/ 0 w 376"/>
                  <a:gd name="T49" fmla="*/ 1 h 144"/>
                  <a:gd name="T50" fmla="*/ 1 w 376"/>
                  <a:gd name="T51" fmla="*/ 1 h 144"/>
                  <a:gd name="T52" fmla="*/ 1 w 376"/>
                  <a:gd name="T53" fmla="*/ 1 h 144"/>
                  <a:gd name="T54" fmla="*/ 1 w 376"/>
                  <a:gd name="T55" fmla="*/ 1 h 144"/>
                  <a:gd name="T56" fmla="*/ 1 w 376"/>
                  <a:gd name="T57" fmla="*/ 1 h 144"/>
                  <a:gd name="T58" fmla="*/ 1 w 376"/>
                  <a:gd name="T59" fmla="*/ 1 h 144"/>
                  <a:gd name="T60" fmla="*/ 1 w 376"/>
                  <a:gd name="T61" fmla="*/ 1 h 144"/>
                  <a:gd name="T62" fmla="*/ 1 w 376"/>
                  <a:gd name="T63" fmla="*/ 1 h 144"/>
                  <a:gd name="T64" fmla="*/ 1 w 376"/>
                  <a:gd name="T65" fmla="*/ 1 h 144"/>
                  <a:gd name="T66" fmla="*/ 1 w 376"/>
                  <a:gd name="T67" fmla="*/ 1 h 144"/>
                  <a:gd name="T68" fmla="*/ 1 w 376"/>
                  <a:gd name="T69" fmla="*/ 1 h 144"/>
                  <a:gd name="T70" fmla="*/ 1 w 376"/>
                  <a:gd name="T71" fmla="*/ 1 h 144"/>
                  <a:gd name="T72" fmla="*/ 1 w 376"/>
                  <a:gd name="T73" fmla="*/ 1 h 144"/>
                  <a:gd name="T74" fmla="*/ 1 w 376"/>
                  <a:gd name="T75" fmla="*/ 1 h 144"/>
                  <a:gd name="T76" fmla="*/ 1 w 376"/>
                  <a:gd name="T77" fmla="*/ 1 h 144"/>
                  <a:gd name="T78" fmla="*/ 1 w 376"/>
                  <a:gd name="T79" fmla="*/ 1 h 144"/>
                  <a:gd name="T80" fmla="*/ 1 w 376"/>
                  <a:gd name="T81" fmla="*/ 1 h 144"/>
                  <a:gd name="T82" fmla="*/ 1 w 376"/>
                  <a:gd name="T83" fmla="*/ 1 h 144"/>
                  <a:gd name="T84" fmla="*/ 1 w 376"/>
                  <a:gd name="T85" fmla="*/ 1 h 144"/>
                  <a:gd name="T86" fmla="*/ 1 w 376"/>
                  <a:gd name="T87" fmla="*/ 1 h 144"/>
                  <a:gd name="T88" fmla="*/ 1 w 376"/>
                  <a:gd name="T89" fmla="*/ 1 h 144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376" h="144">
                    <a:moveTo>
                      <a:pt x="340" y="144"/>
                    </a:moveTo>
                    <a:lnTo>
                      <a:pt x="344" y="141"/>
                    </a:lnTo>
                    <a:lnTo>
                      <a:pt x="349" y="137"/>
                    </a:lnTo>
                    <a:lnTo>
                      <a:pt x="353" y="134"/>
                    </a:lnTo>
                    <a:lnTo>
                      <a:pt x="358" y="130"/>
                    </a:lnTo>
                    <a:lnTo>
                      <a:pt x="363" y="127"/>
                    </a:lnTo>
                    <a:lnTo>
                      <a:pt x="367" y="122"/>
                    </a:lnTo>
                    <a:lnTo>
                      <a:pt x="372" y="119"/>
                    </a:lnTo>
                    <a:lnTo>
                      <a:pt x="376" y="114"/>
                    </a:lnTo>
                    <a:lnTo>
                      <a:pt x="358" y="95"/>
                    </a:lnTo>
                    <a:lnTo>
                      <a:pt x="337" y="76"/>
                    </a:lnTo>
                    <a:lnTo>
                      <a:pt x="314" y="60"/>
                    </a:lnTo>
                    <a:lnTo>
                      <a:pt x="291" y="46"/>
                    </a:lnTo>
                    <a:lnTo>
                      <a:pt x="266" y="34"/>
                    </a:lnTo>
                    <a:lnTo>
                      <a:pt x="239" y="23"/>
                    </a:lnTo>
                    <a:lnTo>
                      <a:pt x="213" y="15"/>
                    </a:lnTo>
                    <a:lnTo>
                      <a:pt x="186" y="9"/>
                    </a:lnTo>
                    <a:lnTo>
                      <a:pt x="160" y="5"/>
                    </a:lnTo>
                    <a:lnTo>
                      <a:pt x="133" y="1"/>
                    </a:lnTo>
                    <a:lnTo>
                      <a:pt x="108" y="0"/>
                    </a:lnTo>
                    <a:lnTo>
                      <a:pt x="83" y="1"/>
                    </a:lnTo>
                    <a:lnTo>
                      <a:pt x="60" y="4"/>
                    </a:lnTo>
                    <a:lnTo>
                      <a:pt x="38" y="7"/>
                    </a:lnTo>
                    <a:lnTo>
                      <a:pt x="17" y="13"/>
                    </a:lnTo>
                    <a:lnTo>
                      <a:pt x="0" y="20"/>
                    </a:lnTo>
                    <a:lnTo>
                      <a:pt x="4" y="32"/>
                    </a:lnTo>
                    <a:lnTo>
                      <a:pt x="9" y="45"/>
                    </a:lnTo>
                    <a:lnTo>
                      <a:pt x="15" y="58"/>
                    </a:lnTo>
                    <a:lnTo>
                      <a:pt x="21" y="69"/>
                    </a:lnTo>
                    <a:lnTo>
                      <a:pt x="40" y="60"/>
                    </a:lnTo>
                    <a:lnTo>
                      <a:pt x="61" y="54"/>
                    </a:lnTo>
                    <a:lnTo>
                      <a:pt x="83" y="50"/>
                    </a:lnTo>
                    <a:lnTo>
                      <a:pt x="106" y="47"/>
                    </a:lnTo>
                    <a:lnTo>
                      <a:pt x="128" y="47"/>
                    </a:lnTo>
                    <a:lnTo>
                      <a:pt x="151" y="49"/>
                    </a:lnTo>
                    <a:lnTo>
                      <a:pt x="174" y="52"/>
                    </a:lnTo>
                    <a:lnTo>
                      <a:pt x="197" y="58"/>
                    </a:lnTo>
                    <a:lnTo>
                      <a:pt x="219" y="65"/>
                    </a:lnTo>
                    <a:lnTo>
                      <a:pt x="241" y="73"/>
                    </a:lnTo>
                    <a:lnTo>
                      <a:pt x="261" y="82"/>
                    </a:lnTo>
                    <a:lnTo>
                      <a:pt x="280" y="92"/>
                    </a:lnTo>
                    <a:lnTo>
                      <a:pt x="298" y="104"/>
                    </a:lnTo>
                    <a:lnTo>
                      <a:pt x="314" y="117"/>
                    </a:lnTo>
                    <a:lnTo>
                      <a:pt x="328" y="130"/>
                    </a:lnTo>
                    <a:lnTo>
                      <a:pt x="340" y="144"/>
                    </a:lnTo>
                    <a:close/>
                  </a:path>
                </a:pathLst>
              </a:custGeom>
              <a:solidFill>
                <a:srgbClr val="D100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52" name="Freeform 65">
                <a:extLst>
                  <a:ext uri="{FF2B5EF4-FFF2-40B4-BE49-F238E27FC236}">
                    <a16:creationId xmlns:a16="http://schemas.microsoft.com/office/drawing/2014/main" id="{D985334C-1EAE-EE17-6423-765BDB0C601D}"/>
                  </a:ext>
                </a:extLst>
              </p:cNvPr>
              <p:cNvSpPr/>
              <p:nvPr/>
            </p:nvSpPr>
            <p:spPr bwMode="auto">
              <a:xfrm>
                <a:off x="3482" y="4271"/>
                <a:ext cx="1433" cy="69"/>
              </a:xfrm>
              <a:custGeom>
                <a:avLst/>
                <a:gdLst>
                  <a:gd name="T0" fmla="*/ 0 w 2868"/>
                  <a:gd name="T1" fmla="*/ 1 h 137"/>
                  <a:gd name="T2" fmla="*/ 0 w 2868"/>
                  <a:gd name="T3" fmla="*/ 0 h 137"/>
                  <a:gd name="T4" fmla="*/ 0 w 2868"/>
                  <a:gd name="T5" fmla="*/ 0 h 137"/>
                  <a:gd name="T6" fmla="*/ 0 w 2868"/>
                  <a:gd name="T7" fmla="*/ 1 h 137"/>
                  <a:gd name="T8" fmla="*/ 0 w 2868"/>
                  <a:gd name="T9" fmla="*/ 1 h 1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868" h="137">
                    <a:moveTo>
                      <a:pt x="2868" y="134"/>
                    </a:moveTo>
                    <a:lnTo>
                      <a:pt x="2868" y="0"/>
                    </a:lnTo>
                    <a:lnTo>
                      <a:pt x="0" y="0"/>
                    </a:lnTo>
                    <a:lnTo>
                      <a:pt x="7" y="137"/>
                    </a:lnTo>
                    <a:lnTo>
                      <a:pt x="2868" y="134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53" name="Freeform 66">
                <a:extLst>
                  <a:ext uri="{FF2B5EF4-FFF2-40B4-BE49-F238E27FC236}">
                    <a16:creationId xmlns:a16="http://schemas.microsoft.com/office/drawing/2014/main" id="{00E50F79-F829-648C-EE1E-7DA5E193A46C}"/>
                  </a:ext>
                </a:extLst>
              </p:cNvPr>
              <p:cNvSpPr/>
              <p:nvPr/>
            </p:nvSpPr>
            <p:spPr bwMode="auto">
              <a:xfrm>
                <a:off x="3452" y="4178"/>
                <a:ext cx="202" cy="140"/>
              </a:xfrm>
              <a:custGeom>
                <a:avLst/>
                <a:gdLst>
                  <a:gd name="T0" fmla="*/ 1 w 404"/>
                  <a:gd name="T1" fmla="*/ 0 h 281"/>
                  <a:gd name="T2" fmla="*/ 1 w 404"/>
                  <a:gd name="T3" fmla="*/ 0 h 281"/>
                  <a:gd name="T4" fmla="*/ 1 w 404"/>
                  <a:gd name="T5" fmla="*/ 0 h 281"/>
                  <a:gd name="T6" fmla="*/ 1 w 404"/>
                  <a:gd name="T7" fmla="*/ 0 h 281"/>
                  <a:gd name="T8" fmla="*/ 1 w 404"/>
                  <a:gd name="T9" fmla="*/ 0 h 281"/>
                  <a:gd name="T10" fmla="*/ 1 w 404"/>
                  <a:gd name="T11" fmla="*/ 0 h 281"/>
                  <a:gd name="T12" fmla="*/ 1 w 404"/>
                  <a:gd name="T13" fmla="*/ 0 h 281"/>
                  <a:gd name="T14" fmla="*/ 1 w 404"/>
                  <a:gd name="T15" fmla="*/ 0 h 281"/>
                  <a:gd name="T16" fmla="*/ 1 w 404"/>
                  <a:gd name="T17" fmla="*/ 0 h 281"/>
                  <a:gd name="T18" fmla="*/ 1 w 404"/>
                  <a:gd name="T19" fmla="*/ 0 h 281"/>
                  <a:gd name="T20" fmla="*/ 1 w 404"/>
                  <a:gd name="T21" fmla="*/ 0 h 281"/>
                  <a:gd name="T22" fmla="*/ 1 w 404"/>
                  <a:gd name="T23" fmla="*/ 0 h 281"/>
                  <a:gd name="T24" fmla="*/ 1 w 404"/>
                  <a:gd name="T25" fmla="*/ 0 h 281"/>
                  <a:gd name="T26" fmla="*/ 1 w 404"/>
                  <a:gd name="T27" fmla="*/ 0 h 281"/>
                  <a:gd name="T28" fmla="*/ 1 w 404"/>
                  <a:gd name="T29" fmla="*/ 0 h 281"/>
                  <a:gd name="T30" fmla="*/ 1 w 404"/>
                  <a:gd name="T31" fmla="*/ 0 h 281"/>
                  <a:gd name="T32" fmla="*/ 1 w 404"/>
                  <a:gd name="T33" fmla="*/ 0 h 281"/>
                  <a:gd name="T34" fmla="*/ 1 w 404"/>
                  <a:gd name="T35" fmla="*/ 0 h 281"/>
                  <a:gd name="T36" fmla="*/ 1 w 404"/>
                  <a:gd name="T37" fmla="*/ 0 h 281"/>
                  <a:gd name="T38" fmla="*/ 1 w 404"/>
                  <a:gd name="T39" fmla="*/ 0 h 281"/>
                  <a:gd name="T40" fmla="*/ 1 w 404"/>
                  <a:gd name="T41" fmla="*/ 0 h 281"/>
                  <a:gd name="T42" fmla="*/ 1 w 404"/>
                  <a:gd name="T43" fmla="*/ 0 h 281"/>
                  <a:gd name="T44" fmla="*/ 1 w 404"/>
                  <a:gd name="T45" fmla="*/ 0 h 281"/>
                  <a:gd name="T46" fmla="*/ 1 w 404"/>
                  <a:gd name="T47" fmla="*/ 0 h 281"/>
                  <a:gd name="T48" fmla="*/ 1 w 404"/>
                  <a:gd name="T49" fmla="*/ 0 h 281"/>
                  <a:gd name="T50" fmla="*/ 1 w 404"/>
                  <a:gd name="T51" fmla="*/ 0 h 281"/>
                  <a:gd name="T52" fmla="*/ 1 w 404"/>
                  <a:gd name="T53" fmla="*/ 0 h 281"/>
                  <a:gd name="T54" fmla="*/ 1 w 404"/>
                  <a:gd name="T55" fmla="*/ 0 h 281"/>
                  <a:gd name="T56" fmla="*/ 1 w 404"/>
                  <a:gd name="T57" fmla="*/ 0 h 281"/>
                  <a:gd name="T58" fmla="*/ 1 w 404"/>
                  <a:gd name="T59" fmla="*/ 0 h 281"/>
                  <a:gd name="T60" fmla="*/ 1 w 404"/>
                  <a:gd name="T61" fmla="*/ 0 h 281"/>
                  <a:gd name="T62" fmla="*/ 1 w 404"/>
                  <a:gd name="T63" fmla="*/ 0 h 281"/>
                  <a:gd name="T64" fmla="*/ 1 w 404"/>
                  <a:gd name="T65" fmla="*/ 0 h 281"/>
                  <a:gd name="T66" fmla="*/ 1 w 404"/>
                  <a:gd name="T67" fmla="*/ 0 h 281"/>
                  <a:gd name="T68" fmla="*/ 1 w 404"/>
                  <a:gd name="T69" fmla="*/ 0 h 281"/>
                  <a:gd name="T70" fmla="*/ 1 w 404"/>
                  <a:gd name="T71" fmla="*/ 0 h 281"/>
                  <a:gd name="T72" fmla="*/ 1 w 404"/>
                  <a:gd name="T73" fmla="*/ 0 h 281"/>
                  <a:gd name="T74" fmla="*/ 1 w 404"/>
                  <a:gd name="T75" fmla="*/ 0 h 281"/>
                  <a:gd name="T76" fmla="*/ 1 w 404"/>
                  <a:gd name="T77" fmla="*/ 0 h 281"/>
                  <a:gd name="T78" fmla="*/ 1 w 404"/>
                  <a:gd name="T79" fmla="*/ 0 h 281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4" h="281">
                    <a:moveTo>
                      <a:pt x="339" y="270"/>
                    </a:moveTo>
                    <a:lnTo>
                      <a:pt x="323" y="270"/>
                    </a:lnTo>
                    <a:lnTo>
                      <a:pt x="306" y="271"/>
                    </a:lnTo>
                    <a:lnTo>
                      <a:pt x="290" y="271"/>
                    </a:lnTo>
                    <a:lnTo>
                      <a:pt x="274" y="271"/>
                    </a:lnTo>
                    <a:lnTo>
                      <a:pt x="258" y="273"/>
                    </a:lnTo>
                    <a:lnTo>
                      <a:pt x="241" y="273"/>
                    </a:lnTo>
                    <a:lnTo>
                      <a:pt x="225" y="274"/>
                    </a:lnTo>
                    <a:lnTo>
                      <a:pt x="209" y="274"/>
                    </a:lnTo>
                    <a:lnTo>
                      <a:pt x="194" y="275"/>
                    </a:lnTo>
                    <a:lnTo>
                      <a:pt x="178" y="276"/>
                    </a:lnTo>
                    <a:lnTo>
                      <a:pt x="163" y="276"/>
                    </a:lnTo>
                    <a:lnTo>
                      <a:pt x="148" y="277"/>
                    </a:lnTo>
                    <a:lnTo>
                      <a:pt x="133" y="278"/>
                    </a:lnTo>
                    <a:lnTo>
                      <a:pt x="118" y="279"/>
                    </a:lnTo>
                    <a:lnTo>
                      <a:pt x="103" y="279"/>
                    </a:lnTo>
                    <a:lnTo>
                      <a:pt x="89" y="281"/>
                    </a:lnTo>
                    <a:lnTo>
                      <a:pt x="86" y="258"/>
                    </a:lnTo>
                    <a:lnTo>
                      <a:pt x="80" y="233"/>
                    </a:lnTo>
                    <a:lnTo>
                      <a:pt x="72" y="209"/>
                    </a:lnTo>
                    <a:lnTo>
                      <a:pt x="62" y="185"/>
                    </a:lnTo>
                    <a:lnTo>
                      <a:pt x="49" y="163"/>
                    </a:lnTo>
                    <a:lnTo>
                      <a:pt x="34" y="142"/>
                    </a:lnTo>
                    <a:lnTo>
                      <a:pt x="18" y="125"/>
                    </a:lnTo>
                    <a:lnTo>
                      <a:pt x="0" y="112"/>
                    </a:lnTo>
                    <a:lnTo>
                      <a:pt x="20" y="118"/>
                    </a:lnTo>
                    <a:lnTo>
                      <a:pt x="40" y="127"/>
                    </a:lnTo>
                    <a:lnTo>
                      <a:pt x="57" y="139"/>
                    </a:lnTo>
                    <a:lnTo>
                      <a:pt x="73" y="155"/>
                    </a:lnTo>
                    <a:lnTo>
                      <a:pt x="89" y="173"/>
                    </a:lnTo>
                    <a:lnTo>
                      <a:pt x="103" y="196"/>
                    </a:lnTo>
                    <a:lnTo>
                      <a:pt x="118" y="223"/>
                    </a:lnTo>
                    <a:lnTo>
                      <a:pt x="133" y="254"/>
                    </a:lnTo>
                    <a:lnTo>
                      <a:pt x="140" y="223"/>
                    </a:lnTo>
                    <a:lnTo>
                      <a:pt x="142" y="188"/>
                    </a:lnTo>
                    <a:lnTo>
                      <a:pt x="142" y="153"/>
                    </a:lnTo>
                    <a:lnTo>
                      <a:pt x="139" y="116"/>
                    </a:lnTo>
                    <a:lnTo>
                      <a:pt x="133" y="81"/>
                    </a:lnTo>
                    <a:lnTo>
                      <a:pt x="125" y="50"/>
                    </a:lnTo>
                    <a:lnTo>
                      <a:pt x="115" y="23"/>
                    </a:lnTo>
                    <a:lnTo>
                      <a:pt x="102" y="5"/>
                    </a:lnTo>
                    <a:lnTo>
                      <a:pt x="121" y="18"/>
                    </a:lnTo>
                    <a:lnTo>
                      <a:pt x="140" y="34"/>
                    </a:lnTo>
                    <a:lnTo>
                      <a:pt x="157" y="53"/>
                    </a:lnTo>
                    <a:lnTo>
                      <a:pt x="174" y="78"/>
                    </a:lnTo>
                    <a:lnTo>
                      <a:pt x="188" y="106"/>
                    </a:lnTo>
                    <a:lnTo>
                      <a:pt x="201" y="141"/>
                    </a:lnTo>
                    <a:lnTo>
                      <a:pt x="212" y="183"/>
                    </a:lnTo>
                    <a:lnTo>
                      <a:pt x="218" y="231"/>
                    </a:lnTo>
                    <a:lnTo>
                      <a:pt x="229" y="208"/>
                    </a:lnTo>
                    <a:lnTo>
                      <a:pt x="237" y="183"/>
                    </a:lnTo>
                    <a:lnTo>
                      <a:pt x="243" y="154"/>
                    </a:lnTo>
                    <a:lnTo>
                      <a:pt x="245" y="124"/>
                    </a:lnTo>
                    <a:lnTo>
                      <a:pt x="245" y="93"/>
                    </a:lnTo>
                    <a:lnTo>
                      <a:pt x="241" y="62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0" y="30"/>
                    </a:lnTo>
                    <a:lnTo>
                      <a:pt x="255" y="57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8" y="128"/>
                    </a:lnTo>
                    <a:lnTo>
                      <a:pt x="294" y="151"/>
                    </a:lnTo>
                    <a:lnTo>
                      <a:pt x="298" y="173"/>
                    </a:lnTo>
                    <a:lnTo>
                      <a:pt x="299" y="195"/>
                    </a:lnTo>
                    <a:lnTo>
                      <a:pt x="312" y="173"/>
                    </a:lnTo>
                    <a:lnTo>
                      <a:pt x="326" y="148"/>
                    </a:lnTo>
                    <a:lnTo>
                      <a:pt x="340" y="121"/>
                    </a:lnTo>
                    <a:lnTo>
                      <a:pt x="354" y="94"/>
                    </a:lnTo>
                    <a:lnTo>
                      <a:pt x="366" y="67"/>
                    </a:lnTo>
                    <a:lnTo>
                      <a:pt x="375" y="42"/>
                    </a:lnTo>
                    <a:lnTo>
                      <a:pt x="382" y="20"/>
                    </a:lnTo>
                    <a:lnTo>
                      <a:pt x="384" y="3"/>
                    </a:lnTo>
                    <a:lnTo>
                      <a:pt x="392" y="27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4" y="112"/>
                    </a:lnTo>
                    <a:lnTo>
                      <a:pt x="398" y="146"/>
                    </a:lnTo>
                    <a:lnTo>
                      <a:pt x="388" y="184"/>
                    </a:lnTo>
                    <a:lnTo>
                      <a:pt x="368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54" name="Freeform 67">
                <a:extLst>
                  <a:ext uri="{FF2B5EF4-FFF2-40B4-BE49-F238E27FC236}">
                    <a16:creationId xmlns:a16="http://schemas.microsoft.com/office/drawing/2014/main" id="{3C0C80A4-1660-E52D-3008-8B4E4282C642}"/>
                  </a:ext>
                </a:extLst>
              </p:cNvPr>
              <p:cNvSpPr/>
              <p:nvPr/>
            </p:nvSpPr>
            <p:spPr bwMode="auto">
              <a:xfrm>
                <a:off x="4880" y="4200"/>
                <a:ext cx="51" cy="71"/>
              </a:xfrm>
              <a:custGeom>
                <a:avLst/>
                <a:gdLst>
                  <a:gd name="T0" fmla="*/ 1 w 102"/>
                  <a:gd name="T1" fmla="*/ 1 h 142"/>
                  <a:gd name="T2" fmla="*/ 0 w 102"/>
                  <a:gd name="T3" fmla="*/ 1 h 142"/>
                  <a:gd name="T4" fmla="*/ 1 w 102"/>
                  <a:gd name="T5" fmla="*/ 1 h 142"/>
                  <a:gd name="T6" fmla="*/ 1 w 102"/>
                  <a:gd name="T7" fmla="*/ 1 h 142"/>
                  <a:gd name="T8" fmla="*/ 1 w 102"/>
                  <a:gd name="T9" fmla="*/ 1 h 142"/>
                  <a:gd name="T10" fmla="*/ 1 w 102"/>
                  <a:gd name="T11" fmla="*/ 1 h 142"/>
                  <a:gd name="T12" fmla="*/ 1 w 102"/>
                  <a:gd name="T13" fmla="*/ 1 h 142"/>
                  <a:gd name="T14" fmla="*/ 1 w 102"/>
                  <a:gd name="T15" fmla="*/ 1 h 142"/>
                  <a:gd name="T16" fmla="*/ 1 w 102"/>
                  <a:gd name="T17" fmla="*/ 1 h 142"/>
                  <a:gd name="T18" fmla="*/ 1 w 102"/>
                  <a:gd name="T19" fmla="*/ 0 h 142"/>
                  <a:gd name="T20" fmla="*/ 1 w 102"/>
                  <a:gd name="T21" fmla="*/ 1 h 142"/>
                  <a:gd name="T22" fmla="*/ 1 w 102"/>
                  <a:gd name="T23" fmla="*/ 1 h 142"/>
                  <a:gd name="T24" fmla="*/ 1 w 102"/>
                  <a:gd name="T25" fmla="*/ 1 h 142"/>
                  <a:gd name="T26" fmla="*/ 1 w 102"/>
                  <a:gd name="T27" fmla="*/ 1 h 14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2" h="142">
                    <a:moveTo>
                      <a:pt x="71" y="142"/>
                    </a:moveTo>
                    <a:lnTo>
                      <a:pt x="0" y="142"/>
                    </a:lnTo>
                    <a:lnTo>
                      <a:pt x="6" y="123"/>
                    </a:lnTo>
                    <a:lnTo>
                      <a:pt x="16" y="102"/>
                    </a:lnTo>
                    <a:lnTo>
                      <a:pt x="27" y="82"/>
                    </a:lnTo>
                    <a:lnTo>
                      <a:pt x="41" y="61"/>
                    </a:lnTo>
                    <a:lnTo>
                      <a:pt x="56" y="43"/>
                    </a:lnTo>
                    <a:lnTo>
                      <a:pt x="71" y="26"/>
                    </a:lnTo>
                    <a:lnTo>
                      <a:pt x="87" y="12"/>
                    </a:lnTo>
                    <a:lnTo>
                      <a:pt x="102" y="0"/>
                    </a:lnTo>
                    <a:lnTo>
                      <a:pt x="84" y="41"/>
                    </a:lnTo>
                    <a:lnTo>
                      <a:pt x="74" y="78"/>
                    </a:lnTo>
                    <a:lnTo>
                      <a:pt x="71" y="112"/>
                    </a:lnTo>
                    <a:lnTo>
                      <a:pt x="71" y="14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55" name="Freeform 68">
                <a:extLst>
                  <a:ext uri="{FF2B5EF4-FFF2-40B4-BE49-F238E27FC236}">
                    <a16:creationId xmlns:a16="http://schemas.microsoft.com/office/drawing/2014/main" id="{70E516F2-4CD5-340A-F15C-54C512EA6173}"/>
                  </a:ext>
                </a:extLst>
              </p:cNvPr>
              <p:cNvSpPr/>
              <p:nvPr/>
            </p:nvSpPr>
            <p:spPr bwMode="auto">
              <a:xfrm>
                <a:off x="3666" y="4127"/>
                <a:ext cx="558" cy="206"/>
              </a:xfrm>
              <a:custGeom>
                <a:avLst/>
                <a:gdLst>
                  <a:gd name="T0" fmla="*/ 0 w 1117"/>
                  <a:gd name="T1" fmla="*/ 1 h 412"/>
                  <a:gd name="T2" fmla="*/ 0 w 1117"/>
                  <a:gd name="T3" fmla="*/ 1 h 412"/>
                  <a:gd name="T4" fmla="*/ 0 w 1117"/>
                  <a:gd name="T5" fmla="*/ 1 h 412"/>
                  <a:gd name="T6" fmla="*/ 0 w 1117"/>
                  <a:gd name="T7" fmla="*/ 1 h 412"/>
                  <a:gd name="T8" fmla="*/ 0 w 1117"/>
                  <a:gd name="T9" fmla="*/ 1 h 412"/>
                  <a:gd name="T10" fmla="*/ 0 w 1117"/>
                  <a:gd name="T11" fmla="*/ 1 h 412"/>
                  <a:gd name="T12" fmla="*/ 0 w 1117"/>
                  <a:gd name="T13" fmla="*/ 1 h 412"/>
                  <a:gd name="T14" fmla="*/ 0 w 1117"/>
                  <a:gd name="T15" fmla="*/ 1 h 412"/>
                  <a:gd name="T16" fmla="*/ 0 w 1117"/>
                  <a:gd name="T17" fmla="*/ 1 h 412"/>
                  <a:gd name="T18" fmla="*/ 0 w 1117"/>
                  <a:gd name="T19" fmla="*/ 1 h 412"/>
                  <a:gd name="T20" fmla="*/ 0 w 1117"/>
                  <a:gd name="T21" fmla="*/ 1 h 412"/>
                  <a:gd name="T22" fmla="*/ 0 w 1117"/>
                  <a:gd name="T23" fmla="*/ 1 h 412"/>
                  <a:gd name="T24" fmla="*/ 0 w 1117"/>
                  <a:gd name="T25" fmla="*/ 1 h 412"/>
                  <a:gd name="T26" fmla="*/ 0 w 1117"/>
                  <a:gd name="T27" fmla="*/ 1 h 412"/>
                  <a:gd name="T28" fmla="*/ 0 w 1117"/>
                  <a:gd name="T29" fmla="*/ 1 h 412"/>
                  <a:gd name="T30" fmla="*/ 0 w 1117"/>
                  <a:gd name="T31" fmla="*/ 1 h 412"/>
                  <a:gd name="T32" fmla="*/ 0 w 1117"/>
                  <a:gd name="T33" fmla="*/ 1 h 412"/>
                  <a:gd name="T34" fmla="*/ 0 w 1117"/>
                  <a:gd name="T35" fmla="*/ 1 h 412"/>
                  <a:gd name="T36" fmla="*/ 0 w 1117"/>
                  <a:gd name="T37" fmla="*/ 1 h 412"/>
                  <a:gd name="T38" fmla="*/ 0 w 1117"/>
                  <a:gd name="T39" fmla="*/ 1 h 412"/>
                  <a:gd name="T40" fmla="*/ 0 w 1117"/>
                  <a:gd name="T41" fmla="*/ 1 h 412"/>
                  <a:gd name="T42" fmla="*/ 0 w 1117"/>
                  <a:gd name="T43" fmla="*/ 1 h 412"/>
                  <a:gd name="T44" fmla="*/ 0 w 1117"/>
                  <a:gd name="T45" fmla="*/ 1 h 412"/>
                  <a:gd name="T46" fmla="*/ 0 w 1117"/>
                  <a:gd name="T47" fmla="*/ 1 h 412"/>
                  <a:gd name="T48" fmla="*/ 0 w 1117"/>
                  <a:gd name="T49" fmla="*/ 1 h 412"/>
                  <a:gd name="T50" fmla="*/ 0 w 1117"/>
                  <a:gd name="T51" fmla="*/ 1 h 412"/>
                  <a:gd name="T52" fmla="*/ 0 w 1117"/>
                  <a:gd name="T53" fmla="*/ 1 h 412"/>
                  <a:gd name="T54" fmla="*/ 0 w 1117"/>
                  <a:gd name="T55" fmla="*/ 1 h 412"/>
                  <a:gd name="T56" fmla="*/ 0 w 1117"/>
                  <a:gd name="T57" fmla="*/ 1 h 412"/>
                  <a:gd name="T58" fmla="*/ 0 w 1117"/>
                  <a:gd name="T59" fmla="*/ 1 h 412"/>
                  <a:gd name="T60" fmla="*/ 0 w 1117"/>
                  <a:gd name="T61" fmla="*/ 1 h 412"/>
                  <a:gd name="T62" fmla="*/ 0 w 1117"/>
                  <a:gd name="T63" fmla="*/ 1 h 412"/>
                  <a:gd name="T64" fmla="*/ 0 w 1117"/>
                  <a:gd name="T65" fmla="*/ 0 h 412"/>
                  <a:gd name="T66" fmla="*/ 0 w 1117"/>
                  <a:gd name="T67" fmla="*/ 1 h 412"/>
                  <a:gd name="T68" fmla="*/ 0 w 1117"/>
                  <a:gd name="T69" fmla="*/ 1 h 412"/>
                  <a:gd name="T70" fmla="*/ 0 w 1117"/>
                  <a:gd name="T71" fmla="*/ 1 h 412"/>
                  <a:gd name="T72" fmla="*/ 0 w 1117"/>
                  <a:gd name="T73" fmla="*/ 1 h 412"/>
                  <a:gd name="T74" fmla="*/ 0 w 1117"/>
                  <a:gd name="T75" fmla="*/ 1 h 412"/>
                  <a:gd name="T76" fmla="*/ 0 w 1117"/>
                  <a:gd name="T77" fmla="*/ 1 h 412"/>
                  <a:gd name="T78" fmla="*/ 0 w 1117"/>
                  <a:gd name="T79" fmla="*/ 1 h 412"/>
                  <a:gd name="T80" fmla="*/ 0 w 1117"/>
                  <a:gd name="T81" fmla="*/ 1 h 412"/>
                  <a:gd name="T82" fmla="*/ 0 w 1117"/>
                  <a:gd name="T83" fmla="*/ 1 h 412"/>
                  <a:gd name="T84" fmla="*/ 0 w 1117"/>
                  <a:gd name="T85" fmla="*/ 1 h 412"/>
                  <a:gd name="T86" fmla="*/ 0 w 1117"/>
                  <a:gd name="T87" fmla="*/ 1 h 412"/>
                  <a:gd name="T88" fmla="*/ 0 w 1117"/>
                  <a:gd name="T89" fmla="*/ 1 h 412"/>
                  <a:gd name="T90" fmla="*/ 0 w 1117"/>
                  <a:gd name="T91" fmla="*/ 1 h 412"/>
                  <a:gd name="T92" fmla="*/ 0 w 1117"/>
                  <a:gd name="T93" fmla="*/ 1 h 412"/>
                  <a:gd name="T94" fmla="*/ 0 w 1117"/>
                  <a:gd name="T95" fmla="*/ 1 h 412"/>
                  <a:gd name="T96" fmla="*/ 0 w 1117"/>
                  <a:gd name="T97" fmla="*/ 1 h 412"/>
                  <a:gd name="T98" fmla="*/ 0 w 1117"/>
                  <a:gd name="T99" fmla="*/ 1 h 412"/>
                  <a:gd name="T100" fmla="*/ 0 w 1117"/>
                  <a:gd name="T101" fmla="*/ 1 h 412"/>
                  <a:gd name="T102" fmla="*/ 0 w 1117"/>
                  <a:gd name="T103" fmla="*/ 1 h 412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1117" h="412">
                    <a:moveTo>
                      <a:pt x="1093" y="212"/>
                    </a:moveTo>
                    <a:lnTo>
                      <a:pt x="1073" y="229"/>
                    </a:lnTo>
                    <a:lnTo>
                      <a:pt x="1052" y="248"/>
                    </a:lnTo>
                    <a:lnTo>
                      <a:pt x="1032" y="265"/>
                    </a:lnTo>
                    <a:lnTo>
                      <a:pt x="1011" y="284"/>
                    </a:lnTo>
                    <a:lnTo>
                      <a:pt x="990" y="301"/>
                    </a:lnTo>
                    <a:lnTo>
                      <a:pt x="971" y="317"/>
                    </a:lnTo>
                    <a:lnTo>
                      <a:pt x="951" y="334"/>
                    </a:lnTo>
                    <a:lnTo>
                      <a:pt x="934" y="349"/>
                    </a:lnTo>
                    <a:lnTo>
                      <a:pt x="917" y="363"/>
                    </a:lnTo>
                    <a:lnTo>
                      <a:pt x="900" y="376"/>
                    </a:lnTo>
                    <a:lnTo>
                      <a:pt x="888" y="387"/>
                    </a:lnTo>
                    <a:lnTo>
                      <a:pt x="876" y="397"/>
                    </a:lnTo>
                    <a:lnTo>
                      <a:pt x="867" y="403"/>
                    </a:lnTo>
                    <a:lnTo>
                      <a:pt x="860" y="409"/>
                    </a:lnTo>
                    <a:lnTo>
                      <a:pt x="857" y="412"/>
                    </a:lnTo>
                    <a:lnTo>
                      <a:pt x="826" y="410"/>
                    </a:lnTo>
                    <a:lnTo>
                      <a:pt x="791" y="409"/>
                    </a:lnTo>
                    <a:lnTo>
                      <a:pt x="753" y="408"/>
                    </a:lnTo>
                    <a:lnTo>
                      <a:pt x="714" y="406"/>
                    </a:lnTo>
                    <a:lnTo>
                      <a:pt x="672" y="403"/>
                    </a:lnTo>
                    <a:lnTo>
                      <a:pt x="630" y="401"/>
                    </a:lnTo>
                    <a:lnTo>
                      <a:pt x="587" y="399"/>
                    </a:lnTo>
                    <a:lnTo>
                      <a:pt x="542" y="395"/>
                    </a:lnTo>
                    <a:lnTo>
                      <a:pt x="499" y="393"/>
                    </a:lnTo>
                    <a:lnTo>
                      <a:pt x="455" y="391"/>
                    </a:lnTo>
                    <a:lnTo>
                      <a:pt x="412" y="387"/>
                    </a:lnTo>
                    <a:lnTo>
                      <a:pt x="371" y="385"/>
                    </a:lnTo>
                    <a:lnTo>
                      <a:pt x="330" y="383"/>
                    </a:lnTo>
                    <a:lnTo>
                      <a:pt x="292" y="380"/>
                    </a:lnTo>
                    <a:lnTo>
                      <a:pt x="257" y="378"/>
                    </a:lnTo>
                    <a:lnTo>
                      <a:pt x="224" y="377"/>
                    </a:lnTo>
                    <a:lnTo>
                      <a:pt x="209" y="376"/>
                    </a:lnTo>
                    <a:lnTo>
                      <a:pt x="193" y="376"/>
                    </a:lnTo>
                    <a:lnTo>
                      <a:pt x="178" y="375"/>
                    </a:lnTo>
                    <a:lnTo>
                      <a:pt x="162" y="375"/>
                    </a:lnTo>
                    <a:lnTo>
                      <a:pt x="147" y="374"/>
                    </a:lnTo>
                    <a:lnTo>
                      <a:pt x="131" y="374"/>
                    </a:lnTo>
                    <a:lnTo>
                      <a:pt x="116" y="372"/>
                    </a:lnTo>
                    <a:lnTo>
                      <a:pt x="101" y="372"/>
                    </a:lnTo>
                    <a:lnTo>
                      <a:pt x="80" y="334"/>
                    </a:lnTo>
                    <a:lnTo>
                      <a:pt x="63" y="289"/>
                    </a:lnTo>
                    <a:lnTo>
                      <a:pt x="48" y="241"/>
                    </a:lnTo>
                    <a:lnTo>
                      <a:pt x="36" y="190"/>
                    </a:lnTo>
                    <a:lnTo>
                      <a:pt x="24" y="142"/>
                    </a:lnTo>
                    <a:lnTo>
                      <a:pt x="15" y="97"/>
                    </a:lnTo>
                    <a:lnTo>
                      <a:pt x="7" y="58"/>
                    </a:lnTo>
                    <a:lnTo>
                      <a:pt x="0" y="28"/>
                    </a:lnTo>
                    <a:lnTo>
                      <a:pt x="11" y="62"/>
                    </a:lnTo>
                    <a:lnTo>
                      <a:pt x="25" y="100"/>
                    </a:lnTo>
                    <a:lnTo>
                      <a:pt x="41" y="141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4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1" y="284"/>
                    </a:lnTo>
                    <a:lnTo>
                      <a:pt x="138" y="257"/>
                    </a:lnTo>
                    <a:lnTo>
                      <a:pt x="146" y="234"/>
                    </a:lnTo>
                    <a:lnTo>
                      <a:pt x="156" y="211"/>
                    </a:lnTo>
                    <a:lnTo>
                      <a:pt x="169" y="191"/>
                    </a:lnTo>
                    <a:lnTo>
                      <a:pt x="184" y="172"/>
                    </a:lnTo>
                    <a:lnTo>
                      <a:pt x="204" y="153"/>
                    </a:lnTo>
                    <a:lnTo>
                      <a:pt x="227" y="136"/>
                    </a:lnTo>
                    <a:lnTo>
                      <a:pt x="214" y="158"/>
                    </a:lnTo>
                    <a:lnTo>
                      <a:pt x="201" y="184"/>
                    </a:lnTo>
                    <a:lnTo>
                      <a:pt x="191" y="216"/>
                    </a:lnTo>
                    <a:lnTo>
                      <a:pt x="184" y="248"/>
                    </a:lnTo>
                    <a:lnTo>
                      <a:pt x="182" y="281"/>
                    </a:lnTo>
                    <a:lnTo>
                      <a:pt x="188" y="314"/>
                    </a:lnTo>
                    <a:lnTo>
                      <a:pt x="200" y="344"/>
                    </a:lnTo>
                    <a:lnTo>
                      <a:pt x="224" y="370"/>
                    </a:lnTo>
                    <a:lnTo>
                      <a:pt x="250" y="344"/>
                    </a:lnTo>
                    <a:lnTo>
                      <a:pt x="270" y="305"/>
                    </a:lnTo>
                    <a:lnTo>
                      <a:pt x="284" y="261"/>
                    </a:lnTo>
                    <a:lnTo>
                      <a:pt x="291" y="211"/>
                    </a:lnTo>
                    <a:lnTo>
                      <a:pt x="290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7" y="8"/>
                    </a:lnTo>
                    <a:lnTo>
                      <a:pt x="261" y="35"/>
                    </a:lnTo>
                    <a:lnTo>
                      <a:pt x="282" y="63"/>
                    </a:lnTo>
                    <a:lnTo>
                      <a:pt x="299" y="96"/>
                    </a:lnTo>
                    <a:lnTo>
                      <a:pt x="314" y="130"/>
                    </a:lnTo>
                    <a:lnTo>
                      <a:pt x="326" y="168"/>
                    </a:lnTo>
                    <a:lnTo>
                      <a:pt x="334" y="211"/>
                    </a:lnTo>
                    <a:lnTo>
                      <a:pt x="340" y="258"/>
                    </a:lnTo>
                    <a:lnTo>
                      <a:pt x="341" y="309"/>
                    </a:lnTo>
                    <a:lnTo>
                      <a:pt x="355" y="288"/>
                    </a:lnTo>
                    <a:lnTo>
                      <a:pt x="371" y="266"/>
                    </a:lnTo>
                    <a:lnTo>
                      <a:pt x="389" y="244"/>
                    </a:lnTo>
                    <a:lnTo>
                      <a:pt x="409" y="222"/>
                    </a:lnTo>
                    <a:lnTo>
                      <a:pt x="429" y="203"/>
                    </a:lnTo>
                    <a:lnTo>
                      <a:pt x="450" y="184"/>
                    </a:lnTo>
                    <a:lnTo>
                      <a:pt x="471" y="171"/>
                    </a:lnTo>
                    <a:lnTo>
                      <a:pt x="492" y="160"/>
                    </a:lnTo>
                    <a:lnTo>
                      <a:pt x="482" y="180"/>
                    </a:lnTo>
                    <a:lnTo>
                      <a:pt x="469" y="203"/>
                    </a:lnTo>
                    <a:lnTo>
                      <a:pt x="451" y="227"/>
                    </a:lnTo>
                    <a:lnTo>
                      <a:pt x="433" y="251"/>
                    </a:lnTo>
                    <a:lnTo>
                      <a:pt x="416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1" y="334"/>
                    </a:lnTo>
                    <a:lnTo>
                      <a:pt x="388" y="339"/>
                    </a:lnTo>
                    <a:lnTo>
                      <a:pt x="397" y="344"/>
                    </a:lnTo>
                    <a:lnTo>
                      <a:pt x="408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3" y="360"/>
                    </a:lnTo>
                    <a:lnTo>
                      <a:pt x="457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3"/>
                    </a:lnTo>
                    <a:lnTo>
                      <a:pt x="374" y="66"/>
                    </a:lnTo>
                    <a:lnTo>
                      <a:pt x="345" y="36"/>
                    </a:lnTo>
                    <a:lnTo>
                      <a:pt x="374" y="58"/>
                    </a:lnTo>
                    <a:lnTo>
                      <a:pt x="399" y="79"/>
                    </a:lnTo>
                    <a:lnTo>
                      <a:pt x="423" y="103"/>
                    </a:lnTo>
                    <a:lnTo>
                      <a:pt x="443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3" y="10"/>
                    </a:lnTo>
                    <a:lnTo>
                      <a:pt x="489" y="39"/>
                    </a:lnTo>
                    <a:lnTo>
                      <a:pt x="505" y="71"/>
                    </a:lnTo>
                    <a:lnTo>
                      <a:pt x="519" y="106"/>
                    </a:lnTo>
                    <a:lnTo>
                      <a:pt x="531" y="145"/>
                    </a:lnTo>
                    <a:lnTo>
                      <a:pt x="539" y="189"/>
                    </a:lnTo>
                    <a:lnTo>
                      <a:pt x="541" y="236"/>
                    </a:lnTo>
                    <a:lnTo>
                      <a:pt x="538" y="290"/>
                    </a:lnTo>
                    <a:lnTo>
                      <a:pt x="526" y="349"/>
                    </a:lnTo>
                    <a:lnTo>
                      <a:pt x="553" y="322"/>
                    </a:lnTo>
                    <a:lnTo>
                      <a:pt x="576" y="288"/>
                    </a:lnTo>
                    <a:lnTo>
                      <a:pt x="594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2" y="126"/>
                    </a:lnTo>
                    <a:lnTo>
                      <a:pt x="584" y="84"/>
                    </a:lnTo>
                    <a:lnTo>
                      <a:pt x="551" y="44"/>
                    </a:lnTo>
                    <a:lnTo>
                      <a:pt x="566" y="52"/>
                    </a:lnTo>
                    <a:lnTo>
                      <a:pt x="581" y="60"/>
                    </a:lnTo>
                    <a:lnTo>
                      <a:pt x="596" y="69"/>
                    </a:lnTo>
                    <a:lnTo>
                      <a:pt x="610" y="82"/>
                    </a:lnTo>
                    <a:lnTo>
                      <a:pt x="622" y="96"/>
                    </a:lnTo>
                    <a:lnTo>
                      <a:pt x="632" y="113"/>
                    </a:lnTo>
                    <a:lnTo>
                      <a:pt x="641" y="134"/>
                    </a:lnTo>
                    <a:lnTo>
                      <a:pt x="647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8" y="32"/>
                    </a:lnTo>
                    <a:lnTo>
                      <a:pt x="645" y="0"/>
                    </a:lnTo>
                    <a:lnTo>
                      <a:pt x="655" y="38"/>
                    </a:lnTo>
                    <a:lnTo>
                      <a:pt x="661" y="82"/>
                    </a:lnTo>
                    <a:lnTo>
                      <a:pt x="662" y="129"/>
                    </a:lnTo>
                    <a:lnTo>
                      <a:pt x="660" y="179"/>
                    </a:lnTo>
                    <a:lnTo>
                      <a:pt x="652" y="228"/>
                    </a:lnTo>
                    <a:lnTo>
                      <a:pt x="641" y="277"/>
                    </a:lnTo>
                    <a:lnTo>
                      <a:pt x="626" y="320"/>
                    </a:lnTo>
                    <a:lnTo>
                      <a:pt x="609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79" y="255"/>
                    </a:lnTo>
                    <a:lnTo>
                      <a:pt x="697" y="212"/>
                    </a:lnTo>
                    <a:lnTo>
                      <a:pt x="712" y="167"/>
                    </a:lnTo>
                    <a:lnTo>
                      <a:pt x="722" y="122"/>
                    </a:lnTo>
                    <a:lnTo>
                      <a:pt x="730" y="77"/>
                    </a:lnTo>
                    <a:lnTo>
                      <a:pt x="733" y="33"/>
                    </a:lnTo>
                    <a:lnTo>
                      <a:pt x="742" y="88"/>
                    </a:lnTo>
                    <a:lnTo>
                      <a:pt x="746" y="148"/>
                    </a:lnTo>
                    <a:lnTo>
                      <a:pt x="743" y="210"/>
                    </a:lnTo>
                    <a:lnTo>
                      <a:pt x="730" y="269"/>
                    </a:lnTo>
                    <a:lnTo>
                      <a:pt x="743" y="252"/>
                    </a:lnTo>
                    <a:lnTo>
                      <a:pt x="756" y="232"/>
                    </a:lnTo>
                    <a:lnTo>
                      <a:pt x="770" y="206"/>
                    </a:lnTo>
                    <a:lnTo>
                      <a:pt x="784" y="181"/>
                    </a:lnTo>
                    <a:lnTo>
                      <a:pt x="797" y="154"/>
                    </a:lnTo>
                    <a:lnTo>
                      <a:pt x="808" y="130"/>
                    </a:lnTo>
                    <a:lnTo>
                      <a:pt x="816" y="109"/>
                    </a:lnTo>
                    <a:lnTo>
                      <a:pt x="821" y="93"/>
                    </a:lnTo>
                    <a:lnTo>
                      <a:pt x="819" y="118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4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6" y="295"/>
                    </a:lnTo>
                    <a:lnTo>
                      <a:pt x="725" y="324"/>
                    </a:lnTo>
                    <a:lnTo>
                      <a:pt x="752" y="307"/>
                    </a:lnTo>
                    <a:lnTo>
                      <a:pt x="777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69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0" y="166"/>
                    </a:lnTo>
                    <a:lnTo>
                      <a:pt x="882" y="194"/>
                    </a:lnTo>
                    <a:lnTo>
                      <a:pt x="873" y="220"/>
                    </a:lnTo>
                    <a:lnTo>
                      <a:pt x="861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35" y="308"/>
                    </a:lnTo>
                    <a:lnTo>
                      <a:pt x="850" y="297"/>
                    </a:lnTo>
                    <a:lnTo>
                      <a:pt x="866" y="284"/>
                    </a:lnTo>
                    <a:lnTo>
                      <a:pt x="882" y="269"/>
                    </a:lnTo>
                    <a:lnTo>
                      <a:pt x="897" y="252"/>
                    </a:lnTo>
                    <a:lnTo>
                      <a:pt x="912" y="234"/>
                    </a:lnTo>
                    <a:lnTo>
                      <a:pt x="927" y="216"/>
                    </a:lnTo>
                    <a:lnTo>
                      <a:pt x="941" y="195"/>
                    </a:lnTo>
                    <a:lnTo>
                      <a:pt x="955" y="174"/>
                    </a:lnTo>
                    <a:lnTo>
                      <a:pt x="967" y="153"/>
                    </a:lnTo>
                    <a:lnTo>
                      <a:pt x="979" y="133"/>
                    </a:lnTo>
                    <a:lnTo>
                      <a:pt x="990" y="112"/>
                    </a:lnTo>
                    <a:lnTo>
                      <a:pt x="999" y="91"/>
                    </a:lnTo>
                    <a:lnTo>
                      <a:pt x="1008" y="70"/>
                    </a:lnTo>
                    <a:lnTo>
                      <a:pt x="1014" y="52"/>
                    </a:lnTo>
                    <a:lnTo>
                      <a:pt x="1020" y="33"/>
                    </a:lnTo>
                    <a:lnTo>
                      <a:pt x="1012" y="71"/>
                    </a:lnTo>
                    <a:lnTo>
                      <a:pt x="1004" y="107"/>
                    </a:lnTo>
                    <a:lnTo>
                      <a:pt x="994" y="141"/>
                    </a:lnTo>
                    <a:lnTo>
                      <a:pt x="983" y="173"/>
                    </a:lnTo>
                    <a:lnTo>
                      <a:pt x="968" y="206"/>
                    </a:lnTo>
                    <a:lnTo>
                      <a:pt x="950" y="242"/>
                    </a:lnTo>
                    <a:lnTo>
                      <a:pt x="927" y="279"/>
                    </a:lnTo>
                    <a:lnTo>
                      <a:pt x="897" y="322"/>
                    </a:lnTo>
                    <a:lnTo>
                      <a:pt x="910" y="314"/>
                    </a:lnTo>
                    <a:lnTo>
                      <a:pt x="925" y="304"/>
                    </a:lnTo>
                    <a:lnTo>
                      <a:pt x="940" y="294"/>
                    </a:lnTo>
                    <a:lnTo>
                      <a:pt x="956" y="282"/>
                    </a:lnTo>
                    <a:lnTo>
                      <a:pt x="972" y="270"/>
                    </a:lnTo>
                    <a:lnTo>
                      <a:pt x="988" y="257"/>
                    </a:lnTo>
                    <a:lnTo>
                      <a:pt x="1005" y="243"/>
                    </a:lnTo>
                    <a:lnTo>
                      <a:pt x="1021" y="228"/>
                    </a:lnTo>
                    <a:lnTo>
                      <a:pt x="1037" y="213"/>
                    </a:lnTo>
                    <a:lnTo>
                      <a:pt x="1052" y="197"/>
                    </a:lnTo>
                    <a:lnTo>
                      <a:pt x="1067" y="182"/>
                    </a:lnTo>
                    <a:lnTo>
                      <a:pt x="1080" y="166"/>
                    </a:lnTo>
                    <a:lnTo>
                      <a:pt x="1092" y="150"/>
                    </a:lnTo>
                    <a:lnTo>
                      <a:pt x="1102" y="135"/>
                    </a:lnTo>
                    <a:lnTo>
                      <a:pt x="1111" y="119"/>
                    </a:lnTo>
                    <a:lnTo>
                      <a:pt x="1117" y="104"/>
                    </a:lnTo>
                    <a:lnTo>
                      <a:pt x="1110" y="136"/>
                    </a:lnTo>
                    <a:lnTo>
                      <a:pt x="1103" y="166"/>
                    </a:lnTo>
                    <a:lnTo>
                      <a:pt x="1099" y="192"/>
                    </a:lnTo>
                    <a:lnTo>
                      <a:pt x="1093" y="21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56" name="Freeform 69">
                <a:extLst>
                  <a:ext uri="{FF2B5EF4-FFF2-40B4-BE49-F238E27FC236}">
                    <a16:creationId xmlns:a16="http://schemas.microsoft.com/office/drawing/2014/main" id="{79A3E6F8-71E0-76B1-479E-F44AC7C56CAA}"/>
                  </a:ext>
                </a:extLst>
              </p:cNvPr>
              <p:cNvSpPr/>
              <p:nvPr/>
            </p:nvSpPr>
            <p:spPr bwMode="auto">
              <a:xfrm>
                <a:off x="4164" y="4179"/>
                <a:ext cx="202" cy="141"/>
              </a:xfrm>
              <a:custGeom>
                <a:avLst/>
                <a:gdLst>
                  <a:gd name="T0" fmla="*/ 1 w 403"/>
                  <a:gd name="T1" fmla="*/ 1 h 280"/>
                  <a:gd name="T2" fmla="*/ 1 w 403"/>
                  <a:gd name="T3" fmla="*/ 1 h 280"/>
                  <a:gd name="T4" fmla="*/ 1 w 403"/>
                  <a:gd name="T5" fmla="*/ 1 h 280"/>
                  <a:gd name="T6" fmla="*/ 1 w 403"/>
                  <a:gd name="T7" fmla="*/ 1 h 280"/>
                  <a:gd name="T8" fmla="*/ 1 w 403"/>
                  <a:gd name="T9" fmla="*/ 1 h 280"/>
                  <a:gd name="T10" fmla="*/ 1 w 403"/>
                  <a:gd name="T11" fmla="*/ 1 h 280"/>
                  <a:gd name="T12" fmla="*/ 1 w 403"/>
                  <a:gd name="T13" fmla="*/ 1 h 280"/>
                  <a:gd name="T14" fmla="*/ 1 w 403"/>
                  <a:gd name="T15" fmla="*/ 1 h 280"/>
                  <a:gd name="T16" fmla="*/ 1 w 403"/>
                  <a:gd name="T17" fmla="*/ 1 h 280"/>
                  <a:gd name="T18" fmla="*/ 1 w 403"/>
                  <a:gd name="T19" fmla="*/ 1 h 280"/>
                  <a:gd name="T20" fmla="*/ 1 w 403"/>
                  <a:gd name="T21" fmla="*/ 1 h 280"/>
                  <a:gd name="T22" fmla="*/ 1 w 403"/>
                  <a:gd name="T23" fmla="*/ 1 h 280"/>
                  <a:gd name="T24" fmla="*/ 1 w 403"/>
                  <a:gd name="T25" fmla="*/ 1 h 280"/>
                  <a:gd name="T26" fmla="*/ 1 w 403"/>
                  <a:gd name="T27" fmla="*/ 1 h 280"/>
                  <a:gd name="T28" fmla="*/ 1 w 403"/>
                  <a:gd name="T29" fmla="*/ 1 h 280"/>
                  <a:gd name="T30" fmla="*/ 1 w 403"/>
                  <a:gd name="T31" fmla="*/ 1 h 280"/>
                  <a:gd name="T32" fmla="*/ 1 w 403"/>
                  <a:gd name="T33" fmla="*/ 1 h 280"/>
                  <a:gd name="T34" fmla="*/ 1 w 403"/>
                  <a:gd name="T35" fmla="*/ 1 h 280"/>
                  <a:gd name="T36" fmla="*/ 1 w 403"/>
                  <a:gd name="T37" fmla="*/ 1 h 280"/>
                  <a:gd name="T38" fmla="*/ 1 w 403"/>
                  <a:gd name="T39" fmla="*/ 1 h 280"/>
                  <a:gd name="T40" fmla="*/ 1 w 403"/>
                  <a:gd name="T41" fmla="*/ 1 h 280"/>
                  <a:gd name="T42" fmla="*/ 1 w 403"/>
                  <a:gd name="T43" fmla="*/ 1 h 280"/>
                  <a:gd name="T44" fmla="*/ 1 w 403"/>
                  <a:gd name="T45" fmla="*/ 1 h 280"/>
                  <a:gd name="T46" fmla="*/ 1 w 403"/>
                  <a:gd name="T47" fmla="*/ 1 h 280"/>
                  <a:gd name="T48" fmla="*/ 1 w 403"/>
                  <a:gd name="T49" fmla="*/ 1 h 280"/>
                  <a:gd name="T50" fmla="*/ 1 w 403"/>
                  <a:gd name="T51" fmla="*/ 1 h 280"/>
                  <a:gd name="T52" fmla="*/ 1 w 403"/>
                  <a:gd name="T53" fmla="*/ 1 h 280"/>
                  <a:gd name="T54" fmla="*/ 1 w 403"/>
                  <a:gd name="T55" fmla="*/ 1 h 280"/>
                  <a:gd name="T56" fmla="*/ 1 w 403"/>
                  <a:gd name="T57" fmla="*/ 1 h 280"/>
                  <a:gd name="T58" fmla="*/ 1 w 403"/>
                  <a:gd name="T59" fmla="*/ 1 h 280"/>
                  <a:gd name="T60" fmla="*/ 1 w 403"/>
                  <a:gd name="T61" fmla="*/ 1 h 280"/>
                  <a:gd name="T62" fmla="*/ 1 w 403"/>
                  <a:gd name="T63" fmla="*/ 1 h 280"/>
                  <a:gd name="T64" fmla="*/ 1 w 403"/>
                  <a:gd name="T65" fmla="*/ 1 h 280"/>
                  <a:gd name="T66" fmla="*/ 1 w 403"/>
                  <a:gd name="T67" fmla="*/ 1 h 280"/>
                  <a:gd name="T68" fmla="*/ 1 w 403"/>
                  <a:gd name="T69" fmla="*/ 1 h 280"/>
                  <a:gd name="T70" fmla="*/ 1 w 403"/>
                  <a:gd name="T71" fmla="*/ 1 h 280"/>
                  <a:gd name="T72" fmla="*/ 1 w 403"/>
                  <a:gd name="T73" fmla="*/ 1 h 280"/>
                  <a:gd name="T74" fmla="*/ 1 w 403"/>
                  <a:gd name="T75" fmla="*/ 1 h 280"/>
                  <a:gd name="T76" fmla="*/ 1 w 403"/>
                  <a:gd name="T77" fmla="*/ 1 h 280"/>
                  <a:gd name="T78" fmla="*/ 1 w 403"/>
                  <a:gd name="T79" fmla="*/ 1 h 28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3" h="280">
                    <a:moveTo>
                      <a:pt x="339" y="270"/>
                    </a:moveTo>
                    <a:lnTo>
                      <a:pt x="322" y="270"/>
                    </a:lnTo>
                    <a:lnTo>
                      <a:pt x="305" y="271"/>
                    </a:lnTo>
                    <a:lnTo>
                      <a:pt x="289" y="271"/>
                    </a:lnTo>
                    <a:lnTo>
                      <a:pt x="273" y="272"/>
                    </a:lnTo>
                    <a:lnTo>
                      <a:pt x="257" y="272"/>
                    </a:lnTo>
                    <a:lnTo>
                      <a:pt x="241" y="273"/>
                    </a:lnTo>
                    <a:lnTo>
                      <a:pt x="225" y="273"/>
                    </a:lnTo>
                    <a:lnTo>
                      <a:pt x="210" y="274"/>
                    </a:lnTo>
                    <a:lnTo>
                      <a:pt x="194" y="274"/>
                    </a:lnTo>
                    <a:lnTo>
                      <a:pt x="179" y="275"/>
                    </a:lnTo>
                    <a:lnTo>
                      <a:pt x="164" y="277"/>
                    </a:lnTo>
                    <a:lnTo>
                      <a:pt x="149" y="277"/>
                    </a:lnTo>
                    <a:lnTo>
                      <a:pt x="134" y="278"/>
                    </a:lnTo>
                    <a:lnTo>
                      <a:pt x="119" y="279"/>
                    </a:lnTo>
                    <a:lnTo>
                      <a:pt x="104" y="279"/>
                    </a:lnTo>
                    <a:lnTo>
                      <a:pt x="90" y="280"/>
                    </a:lnTo>
                    <a:lnTo>
                      <a:pt x="86" y="257"/>
                    </a:lnTo>
                    <a:lnTo>
                      <a:pt x="81" y="233"/>
                    </a:lnTo>
                    <a:lnTo>
                      <a:pt x="73" y="209"/>
                    </a:lnTo>
                    <a:lnTo>
                      <a:pt x="62" y="184"/>
                    </a:lnTo>
                    <a:lnTo>
                      <a:pt x="50" y="162"/>
                    </a:lnTo>
                    <a:lnTo>
                      <a:pt x="35" y="142"/>
                    </a:lnTo>
                    <a:lnTo>
                      <a:pt x="18" y="124"/>
                    </a:lnTo>
                    <a:lnTo>
                      <a:pt x="0" y="112"/>
                    </a:lnTo>
                    <a:lnTo>
                      <a:pt x="22" y="117"/>
                    </a:lnTo>
                    <a:lnTo>
                      <a:pt x="40" y="127"/>
                    </a:lnTo>
                    <a:lnTo>
                      <a:pt x="58" y="138"/>
                    </a:lnTo>
                    <a:lnTo>
                      <a:pt x="74" y="154"/>
                    </a:lnTo>
                    <a:lnTo>
                      <a:pt x="89" y="173"/>
                    </a:lnTo>
                    <a:lnTo>
                      <a:pt x="104" y="196"/>
                    </a:lnTo>
                    <a:lnTo>
                      <a:pt x="117" y="222"/>
                    </a:lnTo>
                    <a:lnTo>
                      <a:pt x="132" y="254"/>
                    </a:lnTo>
                    <a:lnTo>
                      <a:pt x="139" y="222"/>
                    </a:lnTo>
                    <a:lnTo>
                      <a:pt x="143" y="188"/>
                    </a:lnTo>
                    <a:lnTo>
                      <a:pt x="142" y="152"/>
                    </a:lnTo>
                    <a:lnTo>
                      <a:pt x="139" y="115"/>
                    </a:lnTo>
                    <a:lnTo>
                      <a:pt x="134" y="81"/>
                    </a:lnTo>
                    <a:lnTo>
                      <a:pt x="126" y="49"/>
                    </a:lnTo>
                    <a:lnTo>
                      <a:pt x="115" y="23"/>
                    </a:lnTo>
                    <a:lnTo>
                      <a:pt x="103" y="4"/>
                    </a:lnTo>
                    <a:lnTo>
                      <a:pt x="121" y="17"/>
                    </a:lnTo>
                    <a:lnTo>
                      <a:pt x="139" y="33"/>
                    </a:lnTo>
                    <a:lnTo>
                      <a:pt x="157" y="53"/>
                    </a:lnTo>
                    <a:lnTo>
                      <a:pt x="173" y="77"/>
                    </a:lnTo>
                    <a:lnTo>
                      <a:pt x="188" y="106"/>
                    </a:lnTo>
                    <a:lnTo>
                      <a:pt x="200" y="141"/>
                    </a:lnTo>
                    <a:lnTo>
                      <a:pt x="211" y="182"/>
                    </a:lnTo>
                    <a:lnTo>
                      <a:pt x="218" y="230"/>
                    </a:lnTo>
                    <a:lnTo>
                      <a:pt x="228" y="207"/>
                    </a:lnTo>
                    <a:lnTo>
                      <a:pt x="236" y="182"/>
                    </a:lnTo>
                    <a:lnTo>
                      <a:pt x="242" y="153"/>
                    </a:lnTo>
                    <a:lnTo>
                      <a:pt x="245" y="123"/>
                    </a:lnTo>
                    <a:lnTo>
                      <a:pt x="245" y="92"/>
                    </a:lnTo>
                    <a:lnTo>
                      <a:pt x="242" y="61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1" y="30"/>
                    </a:lnTo>
                    <a:lnTo>
                      <a:pt x="255" y="56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7" y="128"/>
                    </a:lnTo>
                    <a:lnTo>
                      <a:pt x="294" y="151"/>
                    </a:lnTo>
                    <a:lnTo>
                      <a:pt x="297" y="173"/>
                    </a:lnTo>
                    <a:lnTo>
                      <a:pt x="298" y="195"/>
                    </a:lnTo>
                    <a:lnTo>
                      <a:pt x="312" y="173"/>
                    </a:lnTo>
                    <a:lnTo>
                      <a:pt x="326" y="149"/>
                    </a:lnTo>
                    <a:lnTo>
                      <a:pt x="340" y="121"/>
                    </a:lnTo>
                    <a:lnTo>
                      <a:pt x="354" y="93"/>
                    </a:lnTo>
                    <a:lnTo>
                      <a:pt x="366" y="67"/>
                    </a:lnTo>
                    <a:lnTo>
                      <a:pt x="375" y="41"/>
                    </a:lnTo>
                    <a:lnTo>
                      <a:pt x="382" y="19"/>
                    </a:lnTo>
                    <a:lnTo>
                      <a:pt x="385" y="2"/>
                    </a:lnTo>
                    <a:lnTo>
                      <a:pt x="392" y="26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3" y="112"/>
                    </a:lnTo>
                    <a:lnTo>
                      <a:pt x="398" y="145"/>
                    </a:lnTo>
                    <a:lnTo>
                      <a:pt x="387" y="183"/>
                    </a:lnTo>
                    <a:lnTo>
                      <a:pt x="367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57" name="Freeform 70">
                <a:extLst>
                  <a:ext uri="{FF2B5EF4-FFF2-40B4-BE49-F238E27FC236}">
                    <a16:creationId xmlns:a16="http://schemas.microsoft.com/office/drawing/2014/main" id="{E0F8EDCA-335E-99B1-EB41-01A173E93526}"/>
                  </a:ext>
                </a:extLst>
              </p:cNvPr>
              <p:cNvSpPr/>
              <p:nvPr/>
            </p:nvSpPr>
            <p:spPr bwMode="auto">
              <a:xfrm>
                <a:off x="4368" y="4177"/>
                <a:ext cx="123" cy="143"/>
              </a:xfrm>
              <a:custGeom>
                <a:avLst/>
                <a:gdLst>
                  <a:gd name="T0" fmla="*/ 1 w 246"/>
                  <a:gd name="T1" fmla="*/ 1 h 285"/>
                  <a:gd name="T2" fmla="*/ 1 w 246"/>
                  <a:gd name="T3" fmla="*/ 1 h 285"/>
                  <a:gd name="T4" fmla="*/ 1 w 246"/>
                  <a:gd name="T5" fmla="*/ 1 h 285"/>
                  <a:gd name="T6" fmla="*/ 1 w 246"/>
                  <a:gd name="T7" fmla="*/ 1 h 285"/>
                  <a:gd name="T8" fmla="*/ 1 w 246"/>
                  <a:gd name="T9" fmla="*/ 1 h 285"/>
                  <a:gd name="T10" fmla="*/ 1 w 246"/>
                  <a:gd name="T11" fmla="*/ 1 h 285"/>
                  <a:gd name="T12" fmla="*/ 1 w 246"/>
                  <a:gd name="T13" fmla="*/ 1 h 285"/>
                  <a:gd name="T14" fmla="*/ 1 w 246"/>
                  <a:gd name="T15" fmla="*/ 1 h 285"/>
                  <a:gd name="T16" fmla="*/ 0 w 246"/>
                  <a:gd name="T17" fmla="*/ 1 h 285"/>
                  <a:gd name="T18" fmla="*/ 1 w 246"/>
                  <a:gd name="T19" fmla="*/ 1 h 285"/>
                  <a:gd name="T20" fmla="*/ 1 w 246"/>
                  <a:gd name="T21" fmla="*/ 1 h 285"/>
                  <a:gd name="T22" fmla="*/ 1 w 246"/>
                  <a:gd name="T23" fmla="*/ 1 h 285"/>
                  <a:gd name="T24" fmla="*/ 1 w 246"/>
                  <a:gd name="T25" fmla="*/ 1 h 285"/>
                  <a:gd name="T26" fmla="*/ 1 w 246"/>
                  <a:gd name="T27" fmla="*/ 1 h 285"/>
                  <a:gd name="T28" fmla="*/ 1 w 246"/>
                  <a:gd name="T29" fmla="*/ 1 h 285"/>
                  <a:gd name="T30" fmla="*/ 1 w 246"/>
                  <a:gd name="T31" fmla="*/ 1 h 285"/>
                  <a:gd name="T32" fmla="*/ 1 w 246"/>
                  <a:gd name="T33" fmla="*/ 1 h 285"/>
                  <a:gd name="T34" fmla="*/ 1 w 246"/>
                  <a:gd name="T35" fmla="*/ 1 h 285"/>
                  <a:gd name="T36" fmla="*/ 1 w 246"/>
                  <a:gd name="T37" fmla="*/ 1 h 285"/>
                  <a:gd name="T38" fmla="*/ 1 w 246"/>
                  <a:gd name="T39" fmla="*/ 1 h 285"/>
                  <a:gd name="T40" fmla="*/ 1 w 246"/>
                  <a:gd name="T41" fmla="*/ 1 h 285"/>
                  <a:gd name="T42" fmla="*/ 1 w 246"/>
                  <a:gd name="T43" fmla="*/ 1 h 285"/>
                  <a:gd name="T44" fmla="*/ 1 w 246"/>
                  <a:gd name="T45" fmla="*/ 1 h 285"/>
                  <a:gd name="T46" fmla="*/ 1 w 246"/>
                  <a:gd name="T47" fmla="*/ 1 h 285"/>
                  <a:gd name="T48" fmla="*/ 1 w 246"/>
                  <a:gd name="T49" fmla="*/ 0 h 285"/>
                  <a:gd name="T50" fmla="*/ 1 w 246"/>
                  <a:gd name="T51" fmla="*/ 1 h 285"/>
                  <a:gd name="T52" fmla="*/ 1 w 246"/>
                  <a:gd name="T53" fmla="*/ 1 h 285"/>
                  <a:gd name="T54" fmla="*/ 1 w 246"/>
                  <a:gd name="T55" fmla="*/ 1 h 285"/>
                  <a:gd name="T56" fmla="*/ 1 w 246"/>
                  <a:gd name="T57" fmla="*/ 1 h 285"/>
                  <a:gd name="T58" fmla="*/ 1 w 246"/>
                  <a:gd name="T59" fmla="*/ 1 h 285"/>
                  <a:gd name="T60" fmla="*/ 1 w 246"/>
                  <a:gd name="T61" fmla="*/ 1 h 285"/>
                  <a:gd name="T62" fmla="*/ 1 w 246"/>
                  <a:gd name="T63" fmla="*/ 1 h 285"/>
                  <a:gd name="T64" fmla="*/ 1 w 246"/>
                  <a:gd name="T65" fmla="*/ 1 h 2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46" h="285">
                    <a:moveTo>
                      <a:pt x="85" y="285"/>
                    </a:moveTo>
                    <a:lnTo>
                      <a:pt x="75" y="285"/>
                    </a:lnTo>
                    <a:lnTo>
                      <a:pt x="63" y="285"/>
                    </a:lnTo>
                    <a:lnTo>
                      <a:pt x="53" y="285"/>
                    </a:lnTo>
                    <a:lnTo>
                      <a:pt x="42" y="285"/>
                    </a:lnTo>
                    <a:lnTo>
                      <a:pt x="32" y="285"/>
                    </a:lnTo>
                    <a:lnTo>
                      <a:pt x="22" y="285"/>
                    </a:lnTo>
                    <a:lnTo>
                      <a:pt x="10" y="285"/>
                    </a:lnTo>
                    <a:lnTo>
                      <a:pt x="0" y="285"/>
                    </a:lnTo>
                    <a:lnTo>
                      <a:pt x="3" y="270"/>
                    </a:lnTo>
                    <a:lnTo>
                      <a:pt x="8" y="253"/>
                    </a:lnTo>
                    <a:lnTo>
                      <a:pt x="14" y="235"/>
                    </a:lnTo>
                    <a:lnTo>
                      <a:pt x="22" y="217"/>
                    </a:lnTo>
                    <a:lnTo>
                      <a:pt x="30" y="197"/>
                    </a:lnTo>
                    <a:lnTo>
                      <a:pt x="40" y="178"/>
                    </a:lnTo>
                    <a:lnTo>
                      <a:pt x="52" y="157"/>
                    </a:lnTo>
                    <a:lnTo>
                      <a:pt x="64" y="137"/>
                    </a:lnTo>
                    <a:lnTo>
                      <a:pt x="80" y="118"/>
                    </a:lnTo>
                    <a:lnTo>
                      <a:pt x="96" y="98"/>
                    </a:lnTo>
                    <a:lnTo>
                      <a:pt x="116" y="79"/>
                    </a:lnTo>
                    <a:lnTo>
                      <a:pt x="137" y="60"/>
                    </a:lnTo>
                    <a:lnTo>
                      <a:pt x="161" y="43"/>
                    </a:lnTo>
                    <a:lnTo>
                      <a:pt x="186" y="28"/>
                    </a:lnTo>
                    <a:lnTo>
                      <a:pt x="215" y="13"/>
                    </a:lnTo>
                    <a:lnTo>
                      <a:pt x="246" y="0"/>
                    </a:lnTo>
                    <a:lnTo>
                      <a:pt x="215" y="30"/>
                    </a:lnTo>
                    <a:lnTo>
                      <a:pt x="186" y="60"/>
                    </a:lnTo>
                    <a:lnTo>
                      <a:pt x="160" y="91"/>
                    </a:lnTo>
                    <a:lnTo>
                      <a:pt x="136" y="124"/>
                    </a:lnTo>
                    <a:lnTo>
                      <a:pt x="116" y="158"/>
                    </a:lnTo>
                    <a:lnTo>
                      <a:pt x="100" y="196"/>
                    </a:lnTo>
                    <a:lnTo>
                      <a:pt x="90" y="238"/>
                    </a:lnTo>
                    <a:lnTo>
                      <a:pt x="85" y="285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58" name="Freeform 71">
                <a:extLst>
                  <a:ext uri="{FF2B5EF4-FFF2-40B4-BE49-F238E27FC236}">
                    <a16:creationId xmlns:a16="http://schemas.microsoft.com/office/drawing/2014/main" id="{D3CFA2E1-C00B-9361-4C51-A728A41329AC}"/>
                  </a:ext>
                </a:extLst>
              </p:cNvPr>
              <p:cNvSpPr/>
              <p:nvPr/>
            </p:nvSpPr>
            <p:spPr bwMode="auto">
              <a:xfrm>
                <a:off x="4389" y="4134"/>
                <a:ext cx="493" cy="199"/>
              </a:xfrm>
              <a:custGeom>
                <a:avLst/>
                <a:gdLst>
                  <a:gd name="T0" fmla="*/ 1 w 986"/>
                  <a:gd name="T1" fmla="*/ 1 h 398"/>
                  <a:gd name="T2" fmla="*/ 1 w 986"/>
                  <a:gd name="T3" fmla="*/ 1 h 398"/>
                  <a:gd name="T4" fmla="*/ 1 w 986"/>
                  <a:gd name="T5" fmla="*/ 1 h 398"/>
                  <a:gd name="T6" fmla="*/ 1 w 986"/>
                  <a:gd name="T7" fmla="*/ 1 h 398"/>
                  <a:gd name="T8" fmla="*/ 1 w 986"/>
                  <a:gd name="T9" fmla="*/ 1 h 398"/>
                  <a:gd name="T10" fmla="*/ 1 w 986"/>
                  <a:gd name="T11" fmla="*/ 1 h 398"/>
                  <a:gd name="T12" fmla="*/ 1 w 986"/>
                  <a:gd name="T13" fmla="*/ 1 h 398"/>
                  <a:gd name="T14" fmla="*/ 1 w 986"/>
                  <a:gd name="T15" fmla="*/ 1 h 398"/>
                  <a:gd name="T16" fmla="*/ 1 w 986"/>
                  <a:gd name="T17" fmla="*/ 1 h 398"/>
                  <a:gd name="T18" fmla="*/ 1 w 986"/>
                  <a:gd name="T19" fmla="*/ 1 h 398"/>
                  <a:gd name="T20" fmla="*/ 1 w 986"/>
                  <a:gd name="T21" fmla="*/ 1 h 398"/>
                  <a:gd name="T22" fmla="*/ 1 w 986"/>
                  <a:gd name="T23" fmla="*/ 1 h 398"/>
                  <a:gd name="T24" fmla="*/ 1 w 986"/>
                  <a:gd name="T25" fmla="*/ 1 h 398"/>
                  <a:gd name="T26" fmla="*/ 1 w 986"/>
                  <a:gd name="T27" fmla="*/ 1 h 398"/>
                  <a:gd name="T28" fmla="*/ 1 w 986"/>
                  <a:gd name="T29" fmla="*/ 1 h 398"/>
                  <a:gd name="T30" fmla="*/ 1 w 986"/>
                  <a:gd name="T31" fmla="*/ 1 h 398"/>
                  <a:gd name="T32" fmla="*/ 1 w 986"/>
                  <a:gd name="T33" fmla="*/ 1 h 398"/>
                  <a:gd name="T34" fmla="*/ 1 w 986"/>
                  <a:gd name="T35" fmla="*/ 1 h 398"/>
                  <a:gd name="T36" fmla="*/ 1 w 986"/>
                  <a:gd name="T37" fmla="*/ 1 h 398"/>
                  <a:gd name="T38" fmla="*/ 1 w 986"/>
                  <a:gd name="T39" fmla="*/ 1 h 398"/>
                  <a:gd name="T40" fmla="*/ 1 w 986"/>
                  <a:gd name="T41" fmla="*/ 1 h 398"/>
                  <a:gd name="T42" fmla="*/ 1 w 986"/>
                  <a:gd name="T43" fmla="*/ 1 h 398"/>
                  <a:gd name="T44" fmla="*/ 1 w 986"/>
                  <a:gd name="T45" fmla="*/ 1 h 398"/>
                  <a:gd name="T46" fmla="*/ 1 w 986"/>
                  <a:gd name="T47" fmla="*/ 1 h 398"/>
                  <a:gd name="T48" fmla="*/ 1 w 986"/>
                  <a:gd name="T49" fmla="*/ 1 h 398"/>
                  <a:gd name="T50" fmla="*/ 1 w 986"/>
                  <a:gd name="T51" fmla="*/ 1 h 398"/>
                  <a:gd name="T52" fmla="*/ 1 w 986"/>
                  <a:gd name="T53" fmla="*/ 1 h 398"/>
                  <a:gd name="T54" fmla="*/ 1 w 986"/>
                  <a:gd name="T55" fmla="*/ 1 h 398"/>
                  <a:gd name="T56" fmla="*/ 1 w 986"/>
                  <a:gd name="T57" fmla="*/ 1 h 398"/>
                  <a:gd name="T58" fmla="*/ 1 w 986"/>
                  <a:gd name="T59" fmla="*/ 1 h 398"/>
                  <a:gd name="T60" fmla="*/ 1 w 986"/>
                  <a:gd name="T61" fmla="*/ 1 h 398"/>
                  <a:gd name="T62" fmla="*/ 1 w 986"/>
                  <a:gd name="T63" fmla="*/ 1 h 398"/>
                  <a:gd name="T64" fmla="*/ 1 w 986"/>
                  <a:gd name="T65" fmla="*/ 1 h 398"/>
                  <a:gd name="T66" fmla="*/ 1 w 986"/>
                  <a:gd name="T67" fmla="*/ 1 h 398"/>
                  <a:gd name="T68" fmla="*/ 1 w 986"/>
                  <a:gd name="T69" fmla="*/ 1 h 398"/>
                  <a:gd name="T70" fmla="*/ 1 w 986"/>
                  <a:gd name="T71" fmla="*/ 1 h 398"/>
                  <a:gd name="T72" fmla="*/ 1 w 986"/>
                  <a:gd name="T73" fmla="*/ 1 h 398"/>
                  <a:gd name="T74" fmla="*/ 1 w 986"/>
                  <a:gd name="T75" fmla="*/ 1 h 398"/>
                  <a:gd name="T76" fmla="*/ 1 w 986"/>
                  <a:gd name="T77" fmla="*/ 1 h 398"/>
                  <a:gd name="T78" fmla="*/ 1 w 986"/>
                  <a:gd name="T79" fmla="*/ 1 h 398"/>
                  <a:gd name="T80" fmla="*/ 1 w 986"/>
                  <a:gd name="T81" fmla="*/ 1 h 398"/>
                  <a:gd name="T82" fmla="*/ 1 w 986"/>
                  <a:gd name="T83" fmla="*/ 1 h 398"/>
                  <a:gd name="T84" fmla="*/ 1 w 986"/>
                  <a:gd name="T85" fmla="*/ 1 h 398"/>
                  <a:gd name="T86" fmla="*/ 1 w 986"/>
                  <a:gd name="T87" fmla="*/ 1 h 398"/>
                  <a:gd name="T88" fmla="*/ 1 w 986"/>
                  <a:gd name="T89" fmla="*/ 1 h 398"/>
                  <a:gd name="T90" fmla="*/ 1 w 986"/>
                  <a:gd name="T91" fmla="*/ 1 h 398"/>
                  <a:gd name="T92" fmla="*/ 1 w 986"/>
                  <a:gd name="T93" fmla="*/ 1 h 398"/>
                  <a:gd name="T94" fmla="*/ 1 w 986"/>
                  <a:gd name="T95" fmla="*/ 1 h 398"/>
                  <a:gd name="T96" fmla="*/ 1 w 986"/>
                  <a:gd name="T97" fmla="*/ 1 h 398"/>
                  <a:gd name="T98" fmla="*/ 1 w 986"/>
                  <a:gd name="T99" fmla="*/ 1 h 398"/>
                  <a:gd name="T100" fmla="*/ 1 w 986"/>
                  <a:gd name="T101" fmla="*/ 1 h 398"/>
                  <a:gd name="T102" fmla="*/ 1 w 986"/>
                  <a:gd name="T103" fmla="*/ 1 h 398"/>
                  <a:gd name="T104" fmla="*/ 1 w 986"/>
                  <a:gd name="T105" fmla="*/ 1 h 398"/>
                  <a:gd name="T106" fmla="*/ 1 w 986"/>
                  <a:gd name="T107" fmla="*/ 1 h 398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986" h="398">
                    <a:moveTo>
                      <a:pt x="901" y="398"/>
                    </a:moveTo>
                    <a:lnTo>
                      <a:pt x="867" y="398"/>
                    </a:lnTo>
                    <a:lnTo>
                      <a:pt x="829" y="398"/>
                    </a:lnTo>
                    <a:lnTo>
                      <a:pt x="789" y="398"/>
                    </a:lnTo>
                    <a:lnTo>
                      <a:pt x="747" y="396"/>
                    </a:lnTo>
                    <a:lnTo>
                      <a:pt x="702" y="396"/>
                    </a:lnTo>
                    <a:lnTo>
                      <a:pt x="656" y="394"/>
                    </a:lnTo>
                    <a:lnTo>
                      <a:pt x="608" y="393"/>
                    </a:lnTo>
                    <a:lnTo>
                      <a:pt x="561" y="392"/>
                    </a:lnTo>
                    <a:lnTo>
                      <a:pt x="513" y="389"/>
                    </a:lnTo>
                    <a:lnTo>
                      <a:pt x="467" y="388"/>
                    </a:lnTo>
                    <a:lnTo>
                      <a:pt x="421" y="386"/>
                    </a:lnTo>
                    <a:lnTo>
                      <a:pt x="376" y="384"/>
                    </a:lnTo>
                    <a:lnTo>
                      <a:pt x="334" y="383"/>
                    </a:lnTo>
                    <a:lnTo>
                      <a:pt x="294" y="380"/>
                    </a:lnTo>
                    <a:lnTo>
                      <a:pt x="258" y="378"/>
                    </a:lnTo>
                    <a:lnTo>
                      <a:pt x="225" y="377"/>
                    </a:lnTo>
                    <a:lnTo>
                      <a:pt x="210" y="376"/>
                    </a:lnTo>
                    <a:lnTo>
                      <a:pt x="194" y="376"/>
                    </a:lnTo>
                    <a:lnTo>
                      <a:pt x="179" y="374"/>
                    </a:lnTo>
                    <a:lnTo>
                      <a:pt x="163" y="373"/>
                    </a:lnTo>
                    <a:lnTo>
                      <a:pt x="148" y="373"/>
                    </a:lnTo>
                    <a:lnTo>
                      <a:pt x="132" y="372"/>
                    </a:lnTo>
                    <a:lnTo>
                      <a:pt x="117" y="372"/>
                    </a:lnTo>
                    <a:lnTo>
                      <a:pt x="102" y="372"/>
                    </a:lnTo>
                    <a:lnTo>
                      <a:pt x="81" y="334"/>
                    </a:lnTo>
                    <a:lnTo>
                      <a:pt x="64" y="289"/>
                    </a:lnTo>
                    <a:lnTo>
                      <a:pt x="48" y="241"/>
                    </a:lnTo>
                    <a:lnTo>
                      <a:pt x="35" y="190"/>
                    </a:lnTo>
                    <a:lnTo>
                      <a:pt x="23" y="142"/>
                    </a:lnTo>
                    <a:lnTo>
                      <a:pt x="14" y="97"/>
                    </a:lnTo>
                    <a:lnTo>
                      <a:pt x="6" y="57"/>
                    </a:lnTo>
                    <a:lnTo>
                      <a:pt x="0" y="27"/>
                    </a:lnTo>
                    <a:lnTo>
                      <a:pt x="12" y="62"/>
                    </a:lnTo>
                    <a:lnTo>
                      <a:pt x="26" y="100"/>
                    </a:lnTo>
                    <a:lnTo>
                      <a:pt x="42" y="140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5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0" y="283"/>
                    </a:lnTo>
                    <a:lnTo>
                      <a:pt x="139" y="257"/>
                    </a:lnTo>
                    <a:lnTo>
                      <a:pt x="147" y="234"/>
                    </a:lnTo>
                    <a:lnTo>
                      <a:pt x="157" y="211"/>
                    </a:lnTo>
                    <a:lnTo>
                      <a:pt x="170" y="190"/>
                    </a:lnTo>
                    <a:lnTo>
                      <a:pt x="185" y="170"/>
                    </a:lnTo>
                    <a:lnTo>
                      <a:pt x="204" y="152"/>
                    </a:lnTo>
                    <a:lnTo>
                      <a:pt x="227" y="135"/>
                    </a:lnTo>
                    <a:lnTo>
                      <a:pt x="215" y="157"/>
                    </a:lnTo>
                    <a:lnTo>
                      <a:pt x="202" y="184"/>
                    </a:lnTo>
                    <a:lnTo>
                      <a:pt x="191" y="214"/>
                    </a:lnTo>
                    <a:lnTo>
                      <a:pt x="185" y="248"/>
                    </a:lnTo>
                    <a:lnTo>
                      <a:pt x="182" y="281"/>
                    </a:lnTo>
                    <a:lnTo>
                      <a:pt x="188" y="313"/>
                    </a:lnTo>
                    <a:lnTo>
                      <a:pt x="201" y="343"/>
                    </a:lnTo>
                    <a:lnTo>
                      <a:pt x="225" y="370"/>
                    </a:lnTo>
                    <a:lnTo>
                      <a:pt x="250" y="343"/>
                    </a:lnTo>
                    <a:lnTo>
                      <a:pt x="271" y="305"/>
                    </a:lnTo>
                    <a:lnTo>
                      <a:pt x="285" y="260"/>
                    </a:lnTo>
                    <a:lnTo>
                      <a:pt x="292" y="211"/>
                    </a:lnTo>
                    <a:lnTo>
                      <a:pt x="291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8" y="8"/>
                    </a:lnTo>
                    <a:lnTo>
                      <a:pt x="262" y="34"/>
                    </a:lnTo>
                    <a:lnTo>
                      <a:pt x="282" y="63"/>
                    </a:lnTo>
                    <a:lnTo>
                      <a:pt x="300" y="95"/>
                    </a:lnTo>
                    <a:lnTo>
                      <a:pt x="315" y="130"/>
                    </a:lnTo>
                    <a:lnTo>
                      <a:pt x="325" y="168"/>
                    </a:lnTo>
                    <a:lnTo>
                      <a:pt x="333" y="211"/>
                    </a:lnTo>
                    <a:lnTo>
                      <a:pt x="339" y="258"/>
                    </a:lnTo>
                    <a:lnTo>
                      <a:pt x="340" y="309"/>
                    </a:lnTo>
                    <a:lnTo>
                      <a:pt x="354" y="288"/>
                    </a:lnTo>
                    <a:lnTo>
                      <a:pt x="370" y="266"/>
                    </a:lnTo>
                    <a:lnTo>
                      <a:pt x="388" y="244"/>
                    </a:lnTo>
                    <a:lnTo>
                      <a:pt x="409" y="222"/>
                    </a:lnTo>
                    <a:lnTo>
                      <a:pt x="430" y="203"/>
                    </a:lnTo>
                    <a:lnTo>
                      <a:pt x="451" y="184"/>
                    </a:lnTo>
                    <a:lnTo>
                      <a:pt x="471" y="170"/>
                    </a:lnTo>
                    <a:lnTo>
                      <a:pt x="492" y="160"/>
                    </a:lnTo>
                    <a:lnTo>
                      <a:pt x="483" y="180"/>
                    </a:lnTo>
                    <a:lnTo>
                      <a:pt x="469" y="203"/>
                    </a:lnTo>
                    <a:lnTo>
                      <a:pt x="452" y="227"/>
                    </a:lnTo>
                    <a:lnTo>
                      <a:pt x="433" y="251"/>
                    </a:lnTo>
                    <a:lnTo>
                      <a:pt x="415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0" y="334"/>
                    </a:lnTo>
                    <a:lnTo>
                      <a:pt x="388" y="339"/>
                    </a:lnTo>
                    <a:lnTo>
                      <a:pt x="396" y="343"/>
                    </a:lnTo>
                    <a:lnTo>
                      <a:pt x="407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4" y="360"/>
                    </a:lnTo>
                    <a:lnTo>
                      <a:pt x="458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2"/>
                    </a:lnTo>
                    <a:lnTo>
                      <a:pt x="375" y="65"/>
                    </a:lnTo>
                    <a:lnTo>
                      <a:pt x="346" y="36"/>
                    </a:lnTo>
                    <a:lnTo>
                      <a:pt x="375" y="57"/>
                    </a:lnTo>
                    <a:lnTo>
                      <a:pt x="400" y="79"/>
                    </a:lnTo>
                    <a:lnTo>
                      <a:pt x="423" y="102"/>
                    </a:lnTo>
                    <a:lnTo>
                      <a:pt x="444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4" y="10"/>
                    </a:lnTo>
                    <a:lnTo>
                      <a:pt x="490" y="39"/>
                    </a:lnTo>
                    <a:lnTo>
                      <a:pt x="506" y="70"/>
                    </a:lnTo>
                    <a:lnTo>
                      <a:pt x="520" y="106"/>
                    </a:lnTo>
                    <a:lnTo>
                      <a:pt x="531" y="145"/>
                    </a:lnTo>
                    <a:lnTo>
                      <a:pt x="539" y="188"/>
                    </a:lnTo>
                    <a:lnTo>
                      <a:pt x="542" y="236"/>
                    </a:lnTo>
                    <a:lnTo>
                      <a:pt x="538" y="290"/>
                    </a:lnTo>
                    <a:lnTo>
                      <a:pt x="527" y="349"/>
                    </a:lnTo>
                    <a:lnTo>
                      <a:pt x="553" y="321"/>
                    </a:lnTo>
                    <a:lnTo>
                      <a:pt x="576" y="288"/>
                    </a:lnTo>
                    <a:lnTo>
                      <a:pt x="595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3" y="125"/>
                    </a:lnTo>
                    <a:lnTo>
                      <a:pt x="584" y="83"/>
                    </a:lnTo>
                    <a:lnTo>
                      <a:pt x="552" y="42"/>
                    </a:lnTo>
                    <a:lnTo>
                      <a:pt x="567" y="50"/>
                    </a:lnTo>
                    <a:lnTo>
                      <a:pt x="582" y="59"/>
                    </a:lnTo>
                    <a:lnTo>
                      <a:pt x="597" y="69"/>
                    </a:lnTo>
                    <a:lnTo>
                      <a:pt x="611" y="80"/>
                    </a:lnTo>
                    <a:lnTo>
                      <a:pt x="622" y="95"/>
                    </a:lnTo>
                    <a:lnTo>
                      <a:pt x="633" y="113"/>
                    </a:lnTo>
                    <a:lnTo>
                      <a:pt x="642" y="134"/>
                    </a:lnTo>
                    <a:lnTo>
                      <a:pt x="648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9" y="32"/>
                    </a:lnTo>
                    <a:lnTo>
                      <a:pt x="645" y="0"/>
                    </a:lnTo>
                    <a:lnTo>
                      <a:pt x="656" y="38"/>
                    </a:lnTo>
                    <a:lnTo>
                      <a:pt x="661" y="82"/>
                    </a:lnTo>
                    <a:lnTo>
                      <a:pt x="663" y="129"/>
                    </a:lnTo>
                    <a:lnTo>
                      <a:pt x="660" y="178"/>
                    </a:lnTo>
                    <a:lnTo>
                      <a:pt x="652" y="228"/>
                    </a:lnTo>
                    <a:lnTo>
                      <a:pt x="642" y="276"/>
                    </a:lnTo>
                    <a:lnTo>
                      <a:pt x="627" y="320"/>
                    </a:lnTo>
                    <a:lnTo>
                      <a:pt x="610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80" y="255"/>
                    </a:lnTo>
                    <a:lnTo>
                      <a:pt x="697" y="212"/>
                    </a:lnTo>
                    <a:lnTo>
                      <a:pt x="711" y="167"/>
                    </a:lnTo>
                    <a:lnTo>
                      <a:pt x="722" y="122"/>
                    </a:lnTo>
                    <a:lnTo>
                      <a:pt x="729" y="77"/>
                    </a:lnTo>
                    <a:lnTo>
                      <a:pt x="733" y="33"/>
                    </a:lnTo>
                    <a:lnTo>
                      <a:pt x="741" y="87"/>
                    </a:lnTo>
                    <a:lnTo>
                      <a:pt x="745" y="147"/>
                    </a:lnTo>
                    <a:lnTo>
                      <a:pt x="743" y="210"/>
                    </a:lnTo>
                    <a:lnTo>
                      <a:pt x="730" y="268"/>
                    </a:lnTo>
                    <a:lnTo>
                      <a:pt x="743" y="252"/>
                    </a:lnTo>
                    <a:lnTo>
                      <a:pt x="757" y="232"/>
                    </a:lnTo>
                    <a:lnTo>
                      <a:pt x="771" y="206"/>
                    </a:lnTo>
                    <a:lnTo>
                      <a:pt x="785" y="180"/>
                    </a:lnTo>
                    <a:lnTo>
                      <a:pt x="797" y="153"/>
                    </a:lnTo>
                    <a:lnTo>
                      <a:pt x="809" y="129"/>
                    </a:lnTo>
                    <a:lnTo>
                      <a:pt x="817" y="108"/>
                    </a:lnTo>
                    <a:lnTo>
                      <a:pt x="821" y="93"/>
                    </a:lnTo>
                    <a:lnTo>
                      <a:pt x="819" y="117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5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7" y="295"/>
                    </a:lnTo>
                    <a:lnTo>
                      <a:pt x="726" y="324"/>
                    </a:lnTo>
                    <a:lnTo>
                      <a:pt x="752" y="306"/>
                    </a:lnTo>
                    <a:lnTo>
                      <a:pt x="778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70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1" y="166"/>
                    </a:lnTo>
                    <a:lnTo>
                      <a:pt x="882" y="193"/>
                    </a:lnTo>
                    <a:lnTo>
                      <a:pt x="873" y="220"/>
                    </a:lnTo>
                    <a:lnTo>
                      <a:pt x="862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49" y="297"/>
                    </a:lnTo>
                    <a:lnTo>
                      <a:pt x="877" y="271"/>
                    </a:lnTo>
                    <a:lnTo>
                      <a:pt x="902" y="237"/>
                    </a:lnTo>
                    <a:lnTo>
                      <a:pt x="925" y="200"/>
                    </a:lnTo>
                    <a:lnTo>
                      <a:pt x="945" y="161"/>
                    </a:lnTo>
                    <a:lnTo>
                      <a:pt x="962" y="122"/>
                    </a:lnTo>
                    <a:lnTo>
                      <a:pt x="976" y="83"/>
                    </a:lnTo>
                    <a:lnTo>
                      <a:pt x="986" y="46"/>
                    </a:lnTo>
                    <a:lnTo>
                      <a:pt x="980" y="86"/>
                    </a:lnTo>
                    <a:lnTo>
                      <a:pt x="979" y="128"/>
                    </a:lnTo>
                    <a:lnTo>
                      <a:pt x="980" y="169"/>
                    </a:lnTo>
                    <a:lnTo>
                      <a:pt x="984" y="210"/>
                    </a:lnTo>
                    <a:lnTo>
                      <a:pt x="986" y="247"/>
                    </a:lnTo>
                    <a:lnTo>
                      <a:pt x="986" y="282"/>
                    </a:lnTo>
                    <a:lnTo>
                      <a:pt x="983" y="312"/>
                    </a:lnTo>
                    <a:lnTo>
                      <a:pt x="975" y="339"/>
                    </a:lnTo>
                    <a:lnTo>
                      <a:pt x="901" y="398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24" name="Group 72">
              <a:extLst>
                <a:ext uri="{FF2B5EF4-FFF2-40B4-BE49-F238E27FC236}">
                  <a16:creationId xmlns:a16="http://schemas.microsoft.com/office/drawing/2014/main" id="{FE87DE6F-8C3D-D4BA-74B3-ABBDCB89D480}"/>
                </a:ext>
              </a:extLst>
            </p:cNvPr>
            <p:cNvGrpSpPr/>
            <p:nvPr/>
          </p:nvGrpSpPr>
          <p:grpSpPr bwMode="auto">
            <a:xfrm>
              <a:off x="1344" y="4105"/>
              <a:ext cx="1479" cy="215"/>
              <a:chOff x="3452" y="4125"/>
              <a:chExt cx="1479" cy="215"/>
            </a:xfrm>
          </p:grpSpPr>
          <p:sp>
            <p:nvSpPr>
              <p:cNvPr id="93" name="Freeform 73">
                <a:extLst>
                  <a:ext uri="{FF2B5EF4-FFF2-40B4-BE49-F238E27FC236}">
                    <a16:creationId xmlns:a16="http://schemas.microsoft.com/office/drawing/2014/main" id="{6F94C066-7B50-6BC7-F119-86BB137AD1B4}"/>
                  </a:ext>
                </a:extLst>
              </p:cNvPr>
              <p:cNvSpPr/>
              <p:nvPr/>
            </p:nvSpPr>
            <p:spPr bwMode="auto">
              <a:xfrm>
                <a:off x="3592" y="4158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2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9" y="1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0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94" name="Freeform 74">
                <a:extLst>
                  <a:ext uri="{FF2B5EF4-FFF2-40B4-BE49-F238E27FC236}">
                    <a16:creationId xmlns:a16="http://schemas.microsoft.com/office/drawing/2014/main" id="{B6D3DAE4-8D92-6288-074C-5BDC4719C01A}"/>
                  </a:ext>
                </a:extLst>
              </p:cNvPr>
              <p:cNvSpPr/>
              <p:nvPr/>
            </p:nvSpPr>
            <p:spPr bwMode="auto">
              <a:xfrm>
                <a:off x="3668" y="4235"/>
                <a:ext cx="16" cy="16"/>
              </a:xfrm>
              <a:custGeom>
                <a:avLst/>
                <a:gdLst>
                  <a:gd name="T0" fmla="*/ 0 w 34"/>
                  <a:gd name="T1" fmla="*/ 1 h 32"/>
                  <a:gd name="T2" fmla="*/ 0 w 34"/>
                  <a:gd name="T3" fmla="*/ 1 h 32"/>
                  <a:gd name="T4" fmla="*/ 0 w 34"/>
                  <a:gd name="T5" fmla="*/ 1 h 32"/>
                  <a:gd name="T6" fmla="*/ 0 w 34"/>
                  <a:gd name="T7" fmla="*/ 1 h 32"/>
                  <a:gd name="T8" fmla="*/ 0 w 34"/>
                  <a:gd name="T9" fmla="*/ 0 h 32"/>
                  <a:gd name="T10" fmla="*/ 0 w 34"/>
                  <a:gd name="T11" fmla="*/ 0 h 32"/>
                  <a:gd name="T12" fmla="*/ 0 w 34"/>
                  <a:gd name="T13" fmla="*/ 1 h 32"/>
                  <a:gd name="T14" fmla="*/ 0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0 w 34"/>
                  <a:gd name="T21" fmla="*/ 1 h 32"/>
                  <a:gd name="T22" fmla="*/ 0 w 34"/>
                  <a:gd name="T23" fmla="*/ 1 h 32"/>
                  <a:gd name="T24" fmla="*/ 0 w 34"/>
                  <a:gd name="T25" fmla="*/ 1 h 32"/>
                  <a:gd name="T26" fmla="*/ 0 w 34"/>
                  <a:gd name="T27" fmla="*/ 1 h 32"/>
                  <a:gd name="T28" fmla="*/ 0 w 34"/>
                  <a:gd name="T29" fmla="*/ 1 h 32"/>
                  <a:gd name="T30" fmla="*/ 0 w 34"/>
                  <a:gd name="T31" fmla="*/ 1 h 32"/>
                  <a:gd name="T32" fmla="*/ 0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3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8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95" name="Freeform 75">
                <a:extLst>
                  <a:ext uri="{FF2B5EF4-FFF2-40B4-BE49-F238E27FC236}">
                    <a16:creationId xmlns:a16="http://schemas.microsoft.com/office/drawing/2014/main" id="{FE9DC567-1815-0600-5A57-C5D4CBF7A9C3}"/>
                  </a:ext>
                </a:extLst>
              </p:cNvPr>
              <p:cNvSpPr/>
              <p:nvPr/>
            </p:nvSpPr>
            <p:spPr bwMode="auto">
              <a:xfrm>
                <a:off x="3668" y="4194"/>
                <a:ext cx="16" cy="17"/>
              </a:xfrm>
              <a:custGeom>
                <a:avLst/>
                <a:gdLst>
                  <a:gd name="T0" fmla="*/ 0 w 33"/>
                  <a:gd name="T1" fmla="*/ 1 h 32"/>
                  <a:gd name="T2" fmla="*/ 0 w 33"/>
                  <a:gd name="T3" fmla="*/ 1 h 32"/>
                  <a:gd name="T4" fmla="*/ 0 w 33"/>
                  <a:gd name="T5" fmla="*/ 1 h 32"/>
                  <a:gd name="T6" fmla="*/ 0 w 33"/>
                  <a:gd name="T7" fmla="*/ 1 h 32"/>
                  <a:gd name="T8" fmla="*/ 0 w 33"/>
                  <a:gd name="T9" fmla="*/ 0 h 32"/>
                  <a:gd name="T10" fmla="*/ 0 w 33"/>
                  <a:gd name="T11" fmla="*/ 0 h 32"/>
                  <a:gd name="T12" fmla="*/ 0 w 33"/>
                  <a:gd name="T13" fmla="*/ 1 h 32"/>
                  <a:gd name="T14" fmla="*/ 0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0 w 33"/>
                  <a:gd name="T21" fmla="*/ 1 h 32"/>
                  <a:gd name="T22" fmla="*/ 0 w 33"/>
                  <a:gd name="T23" fmla="*/ 1 h 32"/>
                  <a:gd name="T24" fmla="*/ 0 w 33"/>
                  <a:gd name="T25" fmla="*/ 1 h 32"/>
                  <a:gd name="T26" fmla="*/ 0 w 33"/>
                  <a:gd name="T27" fmla="*/ 1 h 32"/>
                  <a:gd name="T28" fmla="*/ 0 w 33"/>
                  <a:gd name="T29" fmla="*/ 1 h 32"/>
                  <a:gd name="T30" fmla="*/ 0 w 33"/>
                  <a:gd name="T31" fmla="*/ 1 h 32"/>
                  <a:gd name="T32" fmla="*/ 0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19"/>
                    </a:moveTo>
                    <a:lnTo>
                      <a:pt x="33" y="13"/>
                    </a:lnTo>
                    <a:lnTo>
                      <a:pt x="30" y="7"/>
                    </a:lnTo>
                    <a:lnTo>
                      <a:pt x="26" y="2"/>
                    </a:lnTo>
                    <a:lnTo>
                      <a:pt x="20" y="0"/>
                    </a:lnTo>
                    <a:lnTo>
                      <a:pt x="13" y="0"/>
                    </a:lnTo>
                    <a:lnTo>
                      <a:pt x="7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29" y="25"/>
                    </a:lnTo>
                    <a:lnTo>
                      <a:pt x="33" y="1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96" name="Freeform 76">
                <a:extLst>
                  <a:ext uri="{FF2B5EF4-FFF2-40B4-BE49-F238E27FC236}">
                    <a16:creationId xmlns:a16="http://schemas.microsoft.com/office/drawing/2014/main" id="{EB008F27-668A-1668-E04D-C86297CF9684}"/>
                  </a:ext>
                </a:extLst>
              </p:cNvPr>
              <p:cNvSpPr/>
              <p:nvPr/>
            </p:nvSpPr>
            <p:spPr bwMode="auto">
              <a:xfrm>
                <a:off x="3671" y="4153"/>
                <a:ext cx="16" cy="17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6" y="3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4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4" y="30"/>
                    </a:lnTo>
                    <a:lnTo>
                      <a:pt x="29" y="25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97" name="Freeform 77">
                <a:extLst>
                  <a:ext uri="{FF2B5EF4-FFF2-40B4-BE49-F238E27FC236}">
                    <a16:creationId xmlns:a16="http://schemas.microsoft.com/office/drawing/2014/main" id="{A08D6204-DAEB-F4E3-7A1C-3761975C45A3}"/>
                  </a:ext>
                </a:extLst>
              </p:cNvPr>
              <p:cNvSpPr/>
              <p:nvPr/>
            </p:nvSpPr>
            <p:spPr bwMode="auto">
              <a:xfrm>
                <a:off x="3772" y="4256"/>
                <a:ext cx="17" cy="16"/>
              </a:xfrm>
              <a:custGeom>
                <a:avLst/>
                <a:gdLst>
                  <a:gd name="T0" fmla="*/ 1 w 33"/>
                  <a:gd name="T1" fmla="*/ 1 h 32"/>
                  <a:gd name="T2" fmla="*/ 1 w 33"/>
                  <a:gd name="T3" fmla="*/ 1 h 32"/>
                  <a:gd name="T4" fmla="*/ 1 w 33"/>
                  <a:gd name="T5" fmla="*/ 1 h 32"/>
                  <a:gd name="T6" fmla="*/ 1 w 33"/>
                  <a:gd name="T7" fmla="*/ 1 h 32"/>
                  <a:gd name="T8" fmla="*/ 1 w 33"/>
                  <a:gd name="T9" fmla="*/ 0 h 32"/>
                  <a:gd name="T10" fmla="*/ 1 w 33"/>
                  <a:gd name="T11" fmla="*/ 0 h 32"/>
                  <a:gd name="T12" fmla="*/ 1 w 33"/>
                  <a:gd name="T13" fmla="*/ 1 h 32"/>
                  <a:gd name="T14" fmla="*/ 1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1 w 33"/>
                  <a:gd name="T21" fmla="*/ 1 h 32"/>
                  <a:gd name="T22" fmla="*/ 1 w 33"/>
                  <a:gd name="T23" fmla="*/ 1 h 32"/>
                  <a:gd name="T24" fmla="*/ 1 w 33"/>
                  <a:gd name="T25" fmla="*/ 1 h 32"/>
                  <a:gd name="T26" fmla="*/ 1 w 33"/>
                  <a:gd name="T27" fmla="*/ 1 h 32"/>
                  <a:gd name="T28" fmla="*/ 1 w 33"/>
                  <a:gd name="T29" fmla="*/ 1 h 32"/>
                  <a:gd name="T30" fmla="*/ 1 w 33"/>
                  <a:gd name="T31" fmla="*/ 1 h 32"/>
                  <a:gd name="T32" fmla="*/ 1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20"/>
                    </a:moveTo>
                    <a:lnTo>
                      <a:pt x="33" y="14"/>
                    </a:lnTo>
                    <a:lnTo>
                      <a:pt x="31" y="8"/>
                    </a:lnTo>
                    <a:lnTo>
                      <a:pt x="26" y="4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3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7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30" y="26"/>
                    </a:lnTo>
                    <a:lnTo>
                      <a:pt x="33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98" name="Freeform 78">
                <a:extLst>
                  <a:ext uri="{FF2B5EF4-FFF2-40B4-BE49-F238E27FC236}">
                    <a16:creationId xmlns:a16="http://schemas.microsoft.com/office/drawing/2014/main" id="{5D0A5739-4057-E7ED-7785-04F2D9BD0914}"/>
                  </a:ext>
                </a:extLst>
              </p:cNvPr>
              <p:cNvSpPr/>
              <p:nvPr/>
            </p:nvSpPr>
            <p:spPr bwMode="auto">
              <a:xfrm>
                <a:off x="3768" y="4216"/>
                <a:ext cx="17" cy="16"/>
              </a:xfrm>
              <a:custGeom>
                <a:avLst/>
                <a:gdLst>
                  <a:gd name="T0" fmla="*/ 1 w 32"/>
                  <a:gd name="T1" fmla="*/ 0 h 33"/>
                  <a:gd name="T2" fmla="*/ 1 w 32"/>
                  <a:gd name="T3" fmla="*/ 0 h 33"/>
                  <a:gd name="T4" fmla="*/ 1 w 32"/>
                  <a:gd name="T5" fmla="*/ 0 h 33"/>
                  <a:gd name="T6" fmla="*/ 1 w 32"/>
                  <a:gd name="T7" fmla="*/ 0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0 h 33"/>
                  <a:gd name="T14" fmla="*/ 1 w 32"/>
                  <a:gd name="T15" fmla="*/ 0 h 33"/>
                  <a:gd name="T16" fmla="*/ 0 w 32"/>
                  <a:gd name="T17" fmla="*/ 0 h 33"/>
                  <a:gd name="T18" fmla="*/ 0 w 32"/>
                  <a:gd name="T19" fmla="*/ 0 h 33"/>
                  <a:gd name="T20" fmla="*/ 1 w 32"/>
                  <a:gd name="T21" fmla="*/ 0 h 33"/>
                  <a:gd name="T22" fmla="*/ 1 w 32"/>
                  <a:gd name="T23" fmla="*/ 0 h 33"/>
                  <a:gd name="T24" fmla="*/ 1 w 32"/>
                  <a:gd name="T25" fmla="*/ 0 h 33"/>
                  <a:gd name="T26" fmla="*/ 1 w 32"/>
                  <a:gd name="T27" fmla="*/ 0 h 33"/>
                  <a:gd name="T28" fmla="*/ 1 w 32"/>
                  <a:gd name="T29" fmla="*/ 0 h 33"/>
                  <a:gd name="T30" fmla="*/ 1 w 32"/>
                  <a:gd name="T31" fmla="*/ 0 h 33"/>
                  <a:gd name="T32" fmla="*/ 1 w 32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9"/>
                    </a:lnTo>
                    <a:lnTo>
                      <a:pt x="26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3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3"/>
                    </a:ln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99" name="Freeform 79">
                <a:extLst>
                  <a:ext uri="{FF2B5EF4-FFF2-40B4-BE49-F238E27FC236}">
                    <a16:creationId xmlns:a16="http://schemas.microsoft.com/office/drawing/2014/main" id="{7CEAE0E0-39EF-9418-BB7A-FE9CBA3E142B}"/>
                  </a:ext>
                </a:extLst>
              </p:cNvPr>
              <p:cNvSpPr/>
              <p:nvPr/>
            </p:nvSpPr>
            <p:spPr bwMode="auto">
              <a:xfrm>
                <a:off x="3774" y="4175"/>
                <a:ext cx="16" cy="17"/>
              </a:xfrm>
              <a:custGeom>
                <a:avLst/>
                <a:gdLst>
                  <a:gd name="T0" fmla="*/ 0 w 33"/>
                  <a:gd name="T1" fmla="*/ 1 h 33"/>
                  <a:gd name="T2" fmla="*/ 0 w 33"/>
                  <a:gd name="T3" fmla="*/ 1 h 33"/>
                  <a:gd name="T4" fmla="*/ 0 w 33"/>
                  <a:gd name="T5" fmla="*/ 1 h 33"/>
                  <a:gd name="T6" fmla="*/ 0 w 33"/>
                  <a:gd name="T7" fmla="*/ 1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1 h 33"/>
                  <a:gd name="T14" fmla="*/ 0 w 33"/>
                  <a:gd name="T15" fmla="*/ 1 h 33"/>
                  <a:gd name="T16" fmla="*/ 0 w 33"/>
                  <a:gd name="T17" fmla="*/ 1 h 33"/>
                  <a:gd name="T18" fmla="*/ 0 w 33"/>
                  <a:gd name="T19" fmla="*/ 1 h 33"/>
                  <a:gd name="T20" fmla="*/ 0 w 33"/>
                  <a:gd name="T21" fmla="*/ 1 h 33"/>
                  <a:gd name="T22" fmla="*/ 0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0 w 33"/>
                  <a:gd name="T29" fmla="*/ 1 h 33"/>
                  <a:gd name="T30" fmla="*/ 0 w 33"/>
                  <a:gd name="T31" fmla="*/ 1 h 33"/>
                  <a:gd name="T32" fmla="*/ 0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33" y="21"/>
                    </a:moveTo>
                    <a:lnTo>
                      <a:pt x="33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5" y="31"/>
                    </a:lnTo>
                    <a:lnTo>
                      <a:pt x="29" y="26"/>
                    </a:lnTo>
                    <a:lnTo>
                      <a:pt x="33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0" name="Freeform 80">
                <a:extLst>
                  <a:ext uri="{FF2B5EF4-FFF2-40B4-BE49-F238E27FC236}">
                    <a16:creationId xmlns:a16="http://schemas.microsoft.com/office/drawing/2014/main" id="{211CDD10-1912-19C2-B4E5-A1CD017B80DF}"/>
                  </a:ext>
                </a:extLst>
              </p:cNvPr>
              <p:cNvSpPr/>
              <p:nvPr/>
            </p:nvSpPr>
            <p:spPr bwMode="auto">
              <a:xfrm>
                <a:off x="3789" y="4136"/>
                <a:ext cx="16" cy="17"/>
              </a:xfrm>
              <a:custGeom>
                <a:avLst/>
                <a:gdLst>
                  <a:gd name="T0" fmla="*/ 1 w 32"/>
                  <a:gd name="T1" fmla="*/ 1 h 34"/>
                  <a:gd name="T2" fmla="*/ 1 w 32"/>
                  <a:gd name="T3" fmla="*/ 1 h 34"/>
                  <a:gd name="T4" fmla="*/ 1 w 32"/>
                  <a:gd name="T5" fmla="*/ 1 h 34"/>
                  <a:gd name="T6" fmla="*/ 1 w 32"/>
                  <a:gd name="T7" fmla="*/ 1 h 34"/>
                  <a:gd name="T8" fmla="*/ 1 w 32"/>
                  <a:gd name="T9" fmla="*/ 0 h 34"/>
                  <a:gd name="T10" fmla="*/ 1 w 32"/>
                  <a:gd name="T11" fmla="*/ 0 h 34"/>
                  <a:gd name="T12" fmla="*/ 1 w 32"/>
                  <a:gd name="T13" fmla="*/ 1 h 34"/>
                  <a:gd name="T14" fmla="*/ 1 w 32"/>
                  <a:gd name="T15" fmla="*/ 1 h 34"/>
                  <a:gd name="T16" fmla="*/ 0 w 32"/>
                  <a:gd name="T17" fmla="*/ 1 h 34"/>
                  <a:gd name="T18" fmla="*/ 0 w 32"/>
                  <a:gd name="T19" fmla="*/ 1 h 34"/>
                  <a:gd name="T20" fmla="*/ 1 w 32"/>
                  <a:gd name="T21" fmla="*/ 1 h 34"/>
                  <a:gd name="T22" fmla="*/ 1 w 32"/>
                  <a:gd name="T23" fmla="*/ 1 h 34"/>
                  <a:gd name="T24" fmla="*/ 1 w 32"/>
                  <a:gd name="T25" fmla="*/ 1 h 34"/>
                  <a:gd name="T26" fmla="*/ 1 w 32"/>
                  <a:gd name="T27" fmla="*/ 1 h 34"/>
                  <a:gd name="T28" fmla="*/ 1 w 32"/>
                  <a:gd name="T29" fmla="*/ 1 h 34"/>
                  <a:gd name="T30" fmla="*/ 1 w 32"/>
                  <a:gd name="T31" fmla="*/ 1 h 34"/>
                  <a:gd name="T32" fmla="*/ 1 w 32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4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4"/>
                    </a:lnTo>
                    <a:lnTo>
                      <a:pt x="20" y="34"/>
                    </a:lnTo>
                    <a:lnTo>
                      <a:pt x="25" y="32"/>
                    </a:lnTo>
                    <a:lnTo>
                      <a:pt x="30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1" name="Freeform 81">
                <a:extLst>
                  <a:ext uri="{FF2B5EF4-FFF2-40B4-BE49-F238E27FC236}">
                    <a16:creationId xmlns:a16="http://schemas.microsoft.com/office/drawing/2014/main" id="{1B4D8A50-E330-E0F9-EF2F-8A4B08FB6A5B}"/>
                  </a:ext>
                </a:extLst>
              </p:cNvPr>
              <p:cNvSpPr/>
              <p:nvPr/>
            </p:nvSpPr>
            <p:spPr bwMode="auto">
              <a:xfrm>
                <a:off x="3842" y="4235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2" name="Freeform 82">
                <a:extLst>
                  <a:ext uri="{FF2B5EF4-FFF2-40B4-BE49-F238E27FC236}">
                    <a16:creationId xmlns:a16="http://schemas.microsoft.com/office/drawing/2014/main" id="{9704D8A1-E3D5-1537-134C-603A9068E98C}"/>
                  </a:ext>
                </a:extLst>
              </p:cNvPr>
              <p:cNvSpPr/>
              <p:nvPr/>
            </p:nvSpPr>
            <p:spPr bwMode="auto">
              <a:xfrm>
                <a:off x="3857" y="4201"/>
                <a:ext cx="16" cy="16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lnTo>
                      <a:pt x="18" y="32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" name="Freeform 83">
                <a:extLst>
                  <a:ext uri="{FF2B5EF4-FFF2-40B4-BE49-F238E27FC236}">
                    <a16:creationId xmlns:a16="http://schemas.microsoft.com/office/drawing/2014/main" id="{259DC22D-C865-E457-9099-3970CB0AC37F}"/>
                  </a:ext>
                </a:extLst>
              </p:cNvPr>
              <p:cNvSpPr/>
              <p:nvPr/>
            </p:nvSpPr>
            <p:spPr bwMode="auto">
              <a:xfrm>
                <a:off x="3861" y="4164"/>
                <a:ext cx="16" cy="17"/>
              </a:xfrm>
              <a:custGeom>
                <a:avLst/>
                <a:gdLst>
                  <a:gd name="T0" fmla="*/ 1 w 32"/>
                  <a:gd name="T1" fmla="*/ 1 h 33"/>
                  <a:gd name="T2" fmla="*/ 1 w 32"/>
                  <a:gd name="T3" fmla="*/ 1 h 33"/>
                  <a:gd name="T4" fmla="*/ 1 w 32"/>
                  <a:gd name="T5" fmla="*/ 1 h 33"/>
                  <a:gd name="T6" fmla="*/ 1 w 32"/>
                  <a:gd name="T7" fmla="*/ 1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1 h 33"/>
                  <a:gd name="T14" fmla="*/ 1 w 32"/>
                  <a:gd name="T15" fmla="*/ 1 h 33"/>
                  <a:gd name="T16" fmla="*/ 0 w 32"/>
                  <a:gd name="T17" fmla="*/ 1 h 33"/>
                  <a:gd name="T18" fmla="*/ 0 w 32"/>
                  <a:gd name="T19" fmla="*/ 1 h 33"/>
                  <a:gd name="T20" fmla="*/ 1 w 32"/>
                  <a:gd name="T21" fmla="*/ 1 h 33"/>
                  <a:gd name="T22" fmla="*/ 1 w 32"/>
                  <a:gd name="T23" fmla="*/ 1 h 33"/>
                  <a:gd name="T24" fmla="*/ 1 w 32"/>
                  <a:gd name="T25" fmla="*/ 1 h 33"/>
                  <a:gd name="T26" fmla="*/ 1 w 32"/>
                  <a:gd name="T27" fmla="*/ 1 h 33"/>
                  <a:gd name="T28" fmla="*/ 1 w 32"/>
                  <a:gd name="T29" fmla="*/ 1 h 33"/>
                  <a:gd name="T30" fmla="*/ 1 w 32"/>
                  <a:gd name="T31" fmla="*/ 1 h 33"/>
                  <a:gd name="T32" fmla="*/ 1 w 32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4" name="Freeform 84">
                <a:extLst>
                  <a:ext uri="{FF2B5EF4-FFF2-40B4-BE49-F238E27FC236}">
                    <a16:creationId xmlns:a16="http://schemas.microsoft.com/office/drawing/2014/main" id="{8106F65A-6A8B-6EE6-13DF-152C5DC7627D}"/>
                  </a:ext>
                </a:extLst>
              </p:cNvPr>
              <p:cNvSpPr/>
              <p:nvPr/>
            </p:nvSpPr>
            <p:spPr bwMode="auto">
              <a:xfrm>
                <a:off x="4066" y="4265"/>
                <a:ext cx="40" cy="40"/>
              </a:xfrm>
              <a:custGeom>
                <a:avLst/>
                <a:gdLst>
                  <a:gd name="T0" fmla="*/ 1 w 80"/>
                  <a:gd name="T1" fmla="*/ 0 h 80"/>
                  <a:gd name="T2" fmla="*/ 1 w 80"/>
                  <a:gd name="T3" fmla="*/ 0 h 80"/>
                  <a:gd name="T4" fmla="*/ 1 w 80"/>
                  <a:gd name="T5" fmla="*/ 1 h 80"/>
                  <a:gd name="T6" fmla="*/ 1 w 80"/>
                  <a:gd name="T7" fmla="*/ 1 h 80"/>
                  <a:gd name="T8" fmla="*/ 1 w 80"/>
                  <a:gd name="T9" fmla="*/ 1 h 80"/>
                  <a:gd name="T10" fmla="*/ 1 w 80"/>
                  <a:gd name="T11" fmla="*/ 1 h 80"/>
                  <a:gd name="T12" fmla="*/ 1 w 80"/>
                  <a:gd name="T13" fmla="*/ 1 h 80"/>
                  <a:gd name="T14" fmla="*/ 1 w 80"/>
                  <a:gd name="T15" fmla="*/ 1 h 80"/>
                  <a:gd name="T16" fmla="*/ 0 w 80"/>
                  <a:gd name="T17" fmla="*/ 1 h 80"/>
                  <a:gd name="T18" fmla="*/ 0 w 80"/>
                  <a:gd name="T19" fmla="*/ 1 h 80"/>
                  <a:gd name="T20" fmla="*/ 0 w 80"/>
                  <a:gd name="T21" fmla="*/ 1 h 80"/>
                  <a:gd name="T22" fmla="*/ 1 w 80"/>
                  <a:gd name="T23" fmla="*/ 1 h 80"/>
                  <a:gd name="T24" fmla="*/ 1 w 80"/>
                  <a:gd name="T25" fmla="*/ 1 h 80"/>
                  <a:gd name="T26" fmla="*/ 1 w 80"/>
                  <a:gd name="T27" fmla="*/ 1 h 80"/>
                  <a:gd name="T28" fmla="*/ 1 w 80"/>
                  <a:gd name="T29" fmla="*/ 1 h 80"/>
                  <a:gd name="T30" fmla="*/ 1 w 80"/>
                  <a:gd name="T31" fmla="*/ 1 h 80"/>
                  <a:gd name="T32" fmla="*/ 1 w 80"/>
                  <a:gd name="T33" fmla="*/ 1 h 80"/>
                  <a:gd name="T34" fmla="*/ 1 w 80"/>
                  <a:gd name="T35" fmla="*/ 1 h 80"/>
                  <a:gd name="T36" fmla="*/ 1 w 80"/>
                  <a:gd name="T37" fmla="*/ 1 h 80"/>
                  <a:gd name="T38" fmla="*/ 1 w 80"/>
                  <a:gd name="T39" fmla="*/ 1 h 80"/>
                  <a:gd name="T40" fmla="*/ 1 w 80"/>
                  <a:gd name="T41" fmla="*/ 1 h 80"/>
                  <a:gd name="T42" fmla="*/ 1 w 80"/>
                  <a:gd name="T43" fmla="*/ 1 h 80"/>
                  <a:gd name="T44" fmla="*/ 1 w 80"/>
                  <a:gd name="T45" fmla="*/ 1 h 80"/>
                  <a:gd name="T46" fmla="*/ 1 w 80"/>
                  <a:gd name="T47" fmla="*/ 1 h 80"/>
                  <a:gd name="T48" fmla="*/ 1 w 80"/>
                  <a:gd name="T49" fmla="*/ 1 h 80"/>
                  <a:gd name="T50" fmla="*/ 1 w 80"/>
                  <a:gd name="T51" fmla="*/ 1 h 80"/>
                  <a:gd name="T52" fmla="*/ 1 w 80"/>
                  <a:gd name="T53" fmla="*/ 1 h 80"/>
                  <a:gd name="T54" fmla="*/ 1 w 80"/>
                  <a:gd name="T55" fmla="*/ 1 h 80"/>
                  <a:gd name="T56" fmla="*/ 1 w 80"/>
                  <a:gd name="T57" fmla="*/ 1 h 80"/>
                  <a:gd name="T58" fmla="*/ 1 w 80"/>
                  <a:gd name="T59" fmla="*/ 1 h 80"/>
                  <a:gd name="T60" fmla="*/ 1 w 80"/>
                  <a:gd name="T61" fmla="*/ 1 h 80"/>
                  <a:gd name="T62" fmla="*/ 1 w 80"/>
                  <a:gd name="T63" fmla="*/ 1 h 80"/>
                  <a:gd name="T64" fmla="*/ 1 w 80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80">
                    <a:moveTo>
                      <a:pt x="46" y="0"/>
                    </a:moveTo>
                    <a:lnTo>
                      <a:pt x="38" y="0"/>
                    </a:lnTo>
                    <a:lnTo>
                      <a:pt x="30" y="2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9"/>
                    </a:lnTo>
                    <a:lnTo>
                      <a:pt x="3" y="26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9"/>
                    </a:lnTo>
                    <a:lnTo>
                      <a:pt x="18" y="74"/>
                    </a:lnTo>
                    <a:lnTo>
                      <a:pt x="24" y="78"/>
                    </a:lnTo>
                    <a:lnTo>
                      <a:pt x="32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7"/>
                    </a:lnTo>
                    <a:lnTo>
                      <a:pt x="62" y="73"/>
                    </a:lnTo>
                    <a:lnTo>
                      <a:pt x="68" y="67"/>
                    </a:lnTo>
                    <a:lnTo>
                      <a:pt x="73" y="62"/>
                    </a:lnTo>
                    <a:lnTo>
                      <a:pt x="76" y="55"/>
                    </a:lnTo>
                    <a:lnTo>
                      <a:pt x="79" y="47"/>
                    </a:lnTo>
                    <a:lnTo>
                      <a:pt x="80" y="39"/>
                    </a:lnTo>
                    <a:lnTo>
                      <a:pt x="79" y="30"/>
                    </a:lnTo>
                    <a:lnTo>
                      <a:pt x="76" y="24"/>
                    </a:lnTo>
                    <a:lnTo>
                      <a:pt x="73" y="17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5" name="Freeform 85">
                <a:extLst>
                  <a:ext uri="{FF2B5EF4-FFF2-40B4-BE49-F238E27FC236}">
                    <a16:creationId xmlns:a16="http://schemas.microsoft.com/office/drawing/2014/main" id="{D9C3F9DC-5C70-BA0D-763E-5321A3F3076E}"/>
                  </a:ext>
                </a:extLst>
              </p:cNvPr>
              <p:cNvSpPr/>
              <p:nvPr/>
            </p:nvSpPr>
            <p:spPr bwMode="auto">
              <a:xfrm>
                <a:off x="4136" y="4223"/>
                <a:ext cx="40" cy="39"/>
              </a:xfrm>
              <a:custGeom>
                <a:avLst/>
                <a:gdLst>
                  <a:gd name="T0" fmla="*/ 1 w 79"/>
                  <a:gd name="T1" fmla="*/ 0 h 80"/>
                  <a:gd name="T2" fmla="*/ 1 w 79"/>
                  <a:gd name="T3" fmla="*/ 0 h 80"/>
                  <a:gd name="T4" fmla="*/ 1 w 79"/>
                  <a:gd name="T5" fmla="*/ 0 h 80"/>
                  <a:gd name="T6" fmla="*/ 1 w 79"/>
                  <a:gd name="T7" fmla="*/ 0 h 80"/>
                  <a:gd name="T8" fmla="*/ 1 w 79"/>
                  <a:gd name="T9" fmla="*/ 0 h 80"/>
                  <a:gd name="T10" fmla="*/ 1 w 79"/>
                  <a:gd name="T11" fmla="*/ 0 h 80"/>
                  <a:gd name="T12" fmla="*/ 1 w 79"/>
                  <a:gd name="T13" fmla="*/ 0 h 80"/>
                  <a:gd name="T14" fmla="*/ 1 w 79"/>
                  <a:gd name="T15" fmla="*/ 0 h 80"/>
                  <a:gd name="T16" fmla="*/ 0 w 79"/>
                  <a:gd name="T17" fmla="*/ 0 h 80"/>
                  <a:gd name="T18" fmla="*/ 0 w 79"/>
                  <a:gd name="T19" fmla="*/ 0 h 80"/>
                  <a:gd name="T20" fmla="*/ 1 w 79"/>
                  <a:gd name="T21" fmla="*/ 0 h 80"/>
                  <a:gd name="T22" fmla="*/ 1 w 79"/>
                  <a:gd name="T23" fmla="*/ 0 h 80"/>
                  <a:gd name="T24" fmla="*/ 1 w 79"/>
                  <a:gd name="T25" fmla="*/ 0 h 80"/>
                  <a:gd name="T26" fmla="*/ 1 w 79"/>
                  <a:gd name="T27" fmla="*/ 0 h 80"/>
                  <a:gd name="T28" fmla="*/ 1 w 79"/>
                  <a:gd name="T29" fmla="*/ 0 h 80"/>
                  <a:gd name="T30" fmla="*/ 1 w 79"/>
                  <a:gd name="T31" fmla="*/ 0 h 80"/>
                  <a:gd name="T32" fmla="*/ 1 w 79"/>
                  <a:gd name="T33" fmla="*/ 0 h 80"/>
                  <a:gd name="T34" fmla="*/ 1 w 79"/>
                  <a:gd name="T35" fmla="*/ 0 h 80"/>
                  <a:gd name="T36" fmla="*/ 1 w 79"/>
                  <a:gd name="T37" fmla="*/ 0 h 80"/>
                  <a:gd name="T38" fmla="*/ 1 w 79"/>
                  <a:gd name="T39" fmla="*/ 0 h 80"/>
                  <a:gd name="T40" fmla="*/ 1 w 79"/>
                  <a:gd name="T41" fmla="*/ 0 h 80"/>
                  <a:gd name="T42" fmla="*/ 1 w 79"/>
                  <a:gd name="T43" fmla="*/ 0 h 80"/>
                  <a:gd name="T44" fmla="*/ 1 w 79"/>
                  <a:gd name="T45" fmla="*/ 0 h 80"/>
                  <a:gd name="T46" fmla="*/ 1 w 79"/>
                  <a:gd name="T47" fmla="*/ 0 h 80"/>
                  <a:gd name="T48" fmla="*/ 1 w 79"/>
                  <a:gd name="T49" fmla="*/ 0 h 80"/>
                  <a:gd name="T50" fmla="*/ 1 w 79"/>
                  <a:gd name="T51" fmla="*/ 0 h 80"/>
                  <a:gd name="T52" fmla="*/ 1 w 79"/>
                  <a:gd name="T53" fmla="*/ 0 h 80"/>
                  <a:gd name="T54" fmla="*/ 1 w 79"/>
                  <a:gd name="T55" fmla="*/ 0 h 80"/>
                  <a:gd name="T56" fmla="*/ 1 w 79"/>
                  <a:gd name="T57" fmla="*/ 0 h 80"/>
                  <a:gd name="T58" fmla="*/ 1 w 79"/>
                  <a:gd name="T59" fmla="*/ 0 h 80"/>
                  <a:gd name="T60" fmla="*/ 1 w 79"/>
                  <a:gd name="T61" fmla="*/ 0 h 80"/>
                  <a:gd name="T62" fmla="*/ 1 w 79"/>
                  <a:gd name="T63" fmla="*/ 0 h 80"/>
                  <a:gd name="T64" fmla="*/ 1 w 79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79" h="80">
                    <a:moveTo>
                      <a:pt x="47" y="0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4"/>
                    </a:lnTo>
                    <a:lnTo>
                      <a:pt x="17" y="7"/>
                    </a:lnTo>
                    <a:lnTo>
                      <a:pt x="11" y="13"/>
                    </a:lnTo>
                    <a:lnTo>
                      <a:pt x="5" y="19"/>
                    </a:lnTo>
                    <a:lnTo>
                      <a:pt x="2" y="26"/>
                    </a:lnTo>
                    <a:lnTo>
                      <a:pt x="0" y="34"/>
                    </a:lnTo>
                    <a:lnTo>
                      <a:pt x="0" y="42"/>
                    </a:lnTo>
                    <a:lnTo>
                      <a:pt x="1" y="49"/>
                    </a:lnTo>
                    <a:lnTo>
                      <a:pt x="3" y="57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8" y="74"/>
                    </a:lnTo>
                    <a:lnTo>
                      <a:pt x="25" y="78"/>
                    </a:lnTo>
                    <a:lnTo>
                      <a:pt x="33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6"/>
                    </a:lnTo>
                    <a:lnTo>
                      <a:pt x="63" y="73"/>
                    </a:lnTo>
                    <a:lnTo>
                      <a:pt x="69" y="67"/>
                    </a:lnTo>
                    <a:lnTo>
                      <a:pt x="73" y="61"/>
                    </a:lnTo>
                    <a:lnTo>
                      <a:pt x="77" y="55"/>
                    </a:lnTo>
                    <a:lnTo>
                      <a:pt x="79" y="46"/>
                    </a:lnTo>
                    <a:lnTo>
                      <a:pt x="79" y="38"/>
                    </a:lnTo>
                    <a:lnTo>
                      <a:pt x="78" y="31"/>
                    </a:lnTo>
                    <a:lnTo>
                      <a:pt x="76" y="23"/>
                    </a:lnTo>
                    <a:lnTo>
                      <a:pt x="72" y="18"/>
                    </a:lnTo>
                    <a:lnTo>
                      <a:pt x="68" y="12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6" name="Freeform 86">
                <a:extLst>
                  <a:ext uri="{FF2B5EF4-FFF2-40B4-BE49-F238E27FC236}">
                    <a16:creationId xmlns:a16="http://schemas.microsoft.com/office/drawing/2014/main" id="{DEFC8126-4011-D055-F7A1-5A45A285ACA6}"/>
                  </a:ext>
                </a:extLst>
              </p:cNvPr>
              <p:cNvSpPr/>
              <p:nvPr/>
            </p:nvSpPr>
            <p:spPr bwMode="auto">
              <a:xfrm>
                <a:off x="4059" y="4190"/>
                <a:ext cx="40" cy="40"/>
              </a:xfrm>
              <a:custGeom>
                <a:avLst/>
                <a:gdLst>
                  <a:gd name="T0" fmla="*/ 1 w 80"/>
                  <a:gd name="T1" fmla="*/ 0 h 78"/>
                  <a:gd name="T2" fmla="*/ 1 w 80"/>
                  <a:gd name="T3" fmla="*/ 0 h 78"/>
                  <a:gd name="T4" fmla="*/ 1 w 80"/>
                  <a:gd name="T5" fmla="*/ 0 h 78"/>
                  <a:gd name="T6" fmla="*/ 1 w 80"/>
                  <a:gd name="T7" fmla="*/ 1 h 78"/>
                  <a:gd name="T8" fmla="*/ 1 w 80"/>
                  <a:gd name="T9" fmla="*/ 1 h 78"/>
                  <a:gd name="T10" fmla="*/ 1 w 80"/>
                  <a:gd name="T11" fmla="*/ 1 h 78"/>
                  <a:gd name="T12" fmla="*/ 1 w 80"/>
                  <a:gd name="T13" fmla="*/ 1 h 78"/>
                  <a:gd name="T14" fmla="*/ 1 w 80"/>
                  <a:gd name="T15" fmla="*/ 1 h 78"/>
                  <a:gd name="T16" fmla="*/ 1 w 80"/>
                  <a:gd name="T17" fmla="*/ 1 h 78"/>
                  <a:gd name="T18" fmla="*/ 0 w 80"/>
                  <a:gd name="T19" fmla="*/ 1 h 78"/>
                  <a:gd name="T20" fmla="*/ 1 w 80"/>
                  <a:gd name="T21" fmla="*/ 1 h 78"/>
                  <a:gd name="T22" fmla="*/ 1 w 80"/>
                  <a:gd name="T23" fmla="*/ 1 h 78"/>
                  <a:gd name="T24" fmla="*/ 1 w 80"/>
                  <a:gd name="T25" fmla="*/ 1 h 78"/>
                  <a:gd name="T26" fmla="*/ 1 w 80"/>
                  <a:gd name="T27" fmla="*/ 1 h 78"/>
                  <a:gd name="T28" fmla="*/ 1 w 80"/>
                  <a:gd name="T29" fmla="*/ 1 h 78"/>
                  <a:gd name="T30" fmla="*/ 1 w 80"/>
                  <a:gd name="T31" fmla="*/ 1 h 78"/>
                  <a:gd name="T32" fmla="*/ 1 w 80"/>
                  <a:gd name="T33" fmla="*/ 1 h 78"/>
                  <a:gd name="T34" fmla="*/ 1 w 80"/>
                  <a:gd name="T35" fmla="*/ 1 h 78"/>
                  <a:gd name="T36" fmla="*/ 1 w 80"/>
                  <a:gd name="T37" fmla="*/ 1 h 78"/>
                  <a:gd name="T38" fmla="*/ 1 w 80"/>
                  <a:gd name="T39" fmla="*/ 1 h 78"/>
                  <a:gd name="T40" fmla="*/ 1 w 80"/>
                  <a:gd name="T41" fmla="*/ 1 h 78"/>
                  <a:gd name="T42" fmla="*/ 1 w 80"/>
                  <a:gd name="T43" fmla="*/ 1 h 78"/>
                  <a:gd name="T44" fmla="*/ 1 w 80"/>
                  <a:gd name="T45" fmla="*/ 1 h 78"/>
                  <a:gd name="T46" fmla="*/ 1 w 80"/>
                  <a:gd name="T47" fmla="*/ 1 h 78"/>
                  <a:gd name="T48" fmla="*/ 1 w 80"/>
                  <a:gd name="T49" fmla="*/ 1 h 78"/>
                  <a:gd name="T50" fmla="*/ 1 w 80"/>
                  <a:gd name="T51" fmla="*/ 1 h 78"/>
                  <a:gd name="T52" fmla="*/ 1 w 80"/>
                  <a:gd name="T53" fmla="*/ 1 h 78"/>
                  <a:gd name="T54" fmla="*/ 1 w 80"/>
                  <a:gd name="T55" fmla="*/ 1 h 78"/>
                  <a:gd name="T56" fmla="*/ 1 w 80"/>
                  <a:gd name="T57" fmla="*/ 1 h 78"/>
                  <a:gd name="T58" fmla="*/ 1 w 80"/>
                  <a:gd name="T59" fmla="*/ 1 h 78"/>
                  <a:gd name="T60" fmla="*/ 1 w 80"/>
                  <a:gd name="T61" fmla="*/ 1 h 78"/>
                  <a:gd name="T62" fmla="*/ 1 w 80"/>
                  <a:gd name="T63" fmla="*/ 1 h 78"/>
                  <a:gd name="T64" fmla="*/ 1 w 80"/>
                  <a:gd name="T65" fmla="*/ 0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8" y="0"/>
                    </a:moveTo>
                    <a:lnTo>
                      <a:pt x="40" y="0"/>
                    </a:lnTo>
                    <a:lnTo>
                      <a:pt x="32" y="0"/>
                    </a:lnTo>
                    <a:lnTo>
                      <a:pt x="25" y="3"/>
                    </a:lnTo>
                    <a:lnTo>
                      <a:pt x="18" y="7"/>
                    </a:lnTo>
                    <a:lnTo>
                      <a:pt x="12" y="11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2" y="32"/>
                    </a:lnTo>
                    <a:lnTo>
                      <a:pt x="0" y="40"/>
                    </a:lnTo>
                    <a:lnTo>
                      <a:pt x="2" y="47"/>
                    </a:lnTo>
                    <a:lnTo>
                      <a:pt x="4" y="55"/>
                    </a:lnTo>
                    <a:lnTo>
                      <a:pt x="7" y="61"/>
                    </a:lnTo>
                    <a:lnTo>
                      <a:pt x="13" y="67"/>
                    </a:lnTo>
                    <a:lnTo>
                      <a:pt x="19" y="72"/>
                    </a:lnTo>
                    <a:lnTo>
                      <a:pt x="26" y="76"/>
                    </a:lnTo>
                    <a:lnTo>
                      <a:pt x="34" y="78"/>
                    </a:lnTo>
                    <a:lnTo>
                      <a:pt x="42" y="78"/>
                    </a:lnTo>
                    <a:lnTo>
                      <a:pt x="50" y="77"/>
                    </a:lnTo>
                    <a:lnTo>
                      <a:pt x="57" y="75"/>
                    </a:lnTo>
                    <a:lnTo>
                      <a:pt x="64" y="71"/>
                    </a:lnTo>
                    <a:lnTo>
                      <a:pt x="70" y="65"/>
                    </a:lnTo>
                    <a:lnTo>
                      <a:pt x="74" y="60"/>
                    </a:lnTo>
                    <a:lnTo>
                      <a:pt x="78" y="53"/>
                    </a:lnTo>
                    <a:lnTo>
                      <a:pt x="80" y="45"/>
                    </a:lnTo>
                    <a:lnTo>
                      <a:pt x="80" y="37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3" y="6"/>
                    </a:lnTo>
                    <a:lnTo>
                      <a:pt x="56" y="2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7" name="Freeform 87">
                <a:extLst>
                  <a:ext uri="{FF2B5EF4-FFF2-40B4-BE49-F238E27FC236}">
                    <a16:creationId xmlns:a16="http://schemas.microsoft.com/office/drawing/2014/main" id="{33E31D5F-E1F1-05B1-9646-A9530050868C}"/>
                  </a:ext>
                </a:extLst>
              </p:cNvPr>
              <p:cNvSpPr/>
              <p:nvPr/>
            </p:nvSpPr>
            <p:spPr bwMode="auto">
              <a:xfrm>
                <a:off x="3990" y="4195"/>
                <a:ext cx="39" cy="39"/>
              </a:xfrm>
              <a:custGeom>
                <a:avLst/>
                <a:gdLst>
                  <a:gd name="T0" fmla="*/ 0 w 80"/>
                  <a:gd name="T1" fmla="*/ 1 h 78"/>
                  <a:gd name="T2" fmla="*/ 0 w 80"/>
                  <a:gd name="T3" fmla="*/ 0 h 78"/>
                  <a:gd name="T4" fmla="*/ 0 w 80"/>
                  <a:gd name="T5" fmla="*/ 1 h 78"/>
                  <a:gd name="T6" fmla="*/ 0 w 80"/>
                  <a:gd name="T7" fmla="*/ 1 h 78"/>
                  <a:gd name="T8" fmla="*/ 0 w 80"/>
                  <a:gd name="T9" fmla="*/ 1 h 78"/>
                  <a:gd name="T10" fmla="*/ 0 w 80"/>
                  <a:gd name="T11" fmla="*/ 1 h 78"/>
                  <a:gd name="T12" fmla="*/ 0 w 80"/>
                  <a:gd name="T13" fmla="*/ 1 h 78"/>
                  <a:gd name="T14" fmla="*/ 0 w 80"/>
                  <a:gd name="T15" fmla="*/ 1 h 78"/>
                  <a:gd name="T16" fmla="*/ 0 w 80"/>
                  <a:gd name="T17" fmla="*/ 1 h 78"/>
                  <a:gd name="T18" fmla="*/ 0 w 80"/>
                  <a:gd name="T19" fmla="*/ 1 h 78"/>
                  <a:gd name="T20" fmla="*/ 0 w 80"/>
                  <a:gd name="T21" fmla="*/ 1 h 78"/>
                  <a:gd name="T22" fmla="*/ 0 w 80"/>
                  <a:gd name="T23" fmla="*/ 1 h 78"/>
                  <a:gd name="T24" fmla="*/ 0 w 80"/>
                  <a:gd name="T25" fmla="*/ 1 h 78"/>
                  <a:gd name="T26" fmla="*/ 0 w 80"/>
                  <a:gd name="T27" fmla="*/ 1 h 78"/>
                  <a:gd name="T28" fmla="*/ 0 w 80"/>
                  <a:gd name="T29" fmla="*/ 1 h 78"/>
                  <a:gd name="T30" fmla="*/ 0 w 80"/>
                  <a:gd name="T31" fmla="*/ 1 h 78"/>
                  <a:gd name="T32" fmla="*/ 0 w 80"/>
                  <a:gd name="T33" fmla="*/ 1 h 78"/>
                  <a:gd name="T34" fmla="*/ 0 w 80"/>
                  <a:gd name="T35" fmla="*/ 1 h 78"/>
                  <a:gd name="T36" fmla="*/ 0 w 80"/>
                  <a:gd name="T37" fmla="*/ 1 h 78"/>
                  <a:gd name="T38" fmla="*/ 0 w 80"/>
                  <a:gd name="T39" fmla="*/ 1 h 78"/>
                  <a:gd name="T40" fmla="*/ 0 w 80"/>
                  <a:gd name="T41" fmla="*/ 1 h 78"/>
                  <a:gd name="T42" fmla="*/ 0 w 80"/>
                  <a:gd name="T43" fmla="*/ 1 h 78"/>
                  <a:gd name="T44" fmla="*/ 0 w 80"/>
                  <a:gd name="T45" fmla="*/ 1 h 78"/>
                  <a:gd name="T46" fmla="*/ 0 w 80"/>
                  <a:gd name="T47" fmla="*/ 1 h 78"/>
                  <a:gd name="T48" fmla="*/ 0 w 80"/>
                  <a:gd name="T49" fmla="*/ 1 h 78"/>
                  <a:gd name="T50" fmla="*/ 0 w 80"/>
                  <a:gd name="T51" fmla="*/ 1 h 78"/>
                  <a:gd name="T52" fmla="*/ 0 w 80"/>
                  <a:gd name="T53" fmla="*/ 1 h 78"/>
                  <a:gd name="T54" fmla="*/ 0 w 80"/>
                  <a:gd name="T55" fmla="*/ 1 h 78"/>
                  <a:gd name="T56" fmla="*/ 0 w 80"/>
                  <a:gd name="T57" fmla="*/ 1 h 78"/>
                  <a:gd name="T58" fmla="*/ 0 w 80"/>
                  <a:gd name="T59" fmla="*/ 1 h 78"/>
                  <a:gd name="T60" fmla="*/ 0 w 80"/>
                  <a:gd name="T61" fmla="*/ 1 h 78"/>
                  <a:gd name="T62" fmla="*/ 0 w 80"/>
                  <a:gd name="T63" fmla="*/ 1 h 78"/>
                  <a:gd name="T64" fmla="*/ 0 w 80"/>
                  <a:gd name="T65" fmla="*/ 1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7" y="1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3"/>
                    </a:lnTo>
                    <a:lnTo>
                      <a:pt x="17" y="7"/>
                    </a:lnTo>
                    <a:lnTo>
                      <a:pt x="12" y="12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1" y="32"/>
                    </a:lnTo>
                    <a:lnTo>
                      <a:pt x="0" y="40"/>
                    </a:lnTo>
                    <a:lnTo>
                      <a:pt x="1" y="48"/>
                    </a:lnTo>
                    <a:lnTo>
                      <a:pt x="4" y="55"/>
                    </a:lnTo>
                    <a:lnTo>
                      <a:pt x="7" y="62"/>
                    </a:lnTo>
                    <a:lnTo>
                      <a:pt x="13" y="68"/>
                    </a:lnTo>
                    <a:lnTo>
                      <a:pt x="19" y="73"/>
                    </a:lnTo>
                    <a:lnTo>
                      <a:pt x="25" y="76"/>
                    </a:lnTo>
                    <a:lnTo>
                      <a:pt x="33" y="78"/>
                    </a:lnTo>
                    <a:lnTo>
                      <a:pt x="42" y="78"/>
                    </a:lnTo>
                    <a:lnTo>
                      <a:pt x="50" y="78"/>
                    </a:lnTo>
                    <a:lnTo>
                      <a:pt x="57" y="75"/>
                    </a:lnTo>
                    <a:lnTo>
                      <a:pt x="63" y="71"/>
                    </a:lnTo>
                    <a:lnTo>
                      <a:pt x="69" y="67"/>
                    </a:lnTo>
                    <a:lnTo>
                      <a:pt x="74" y="61"/>
                    </a:lnTo>
                    <a:lnTo>
                      <a:pt x="77" y="54"/>
                    </a:lnTo>
                    <a:lnTo>
                      <a:pt x="80" y="46"/>
                    </a:lnTo>
                    <a:lnTo>
                      <a:pt x="80" y="38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2" y="6"/>
                    </a:lnTo>
                    <a:lnTo>
                      <a:pt x="55" y="2"/>
                    </a:lnTo>
                    <a:lnTo>
                      <a:pt x="47" y="1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8" name="Freeform 88">
                <a:extLst>
                  <a:ext uri="{FF2B5EF4-FFF2-40B4-BE49-F238E27FC236}">
                    <a16:creationId xmlns:a16="http://schemas.microsoft.com/office/drawing/2014/main" id="{9DC2FA8A-87C2-BBB1-D613-50BE737B0AF4}"/>
                  </a:ext>
                </a:extLst>
              </p:cNvPr>
              <p:cNvSpPr/>
              <p:nvPr/>
            </p:nvSpPr>
            <p:spPr bwMode="auto">
              <a:xfrm>
                <a:off x="4127" y="4147"/>
                <a:ext cx="39" cy="39"/>
              </a:xfrm>
              <a:custGeom>
                <a:avLst/>
                <a:gdLst>
                  <a:gd name="T0" fmla="*/ 0 w 80"/>
                  <a:gd name="T1" fmla="*/ 0 h 79"/>
                  <a:gd name="T2" fmla="*/ 0 w 80"/>
                  <a:gd name="T3" fmla="*/ 0 h 79"/>
                  <a:gd name="T4" fmla="*/ 0 w 80"/>
                  <a:gd name="T5" fmla="*/ 0 h 79"/>
                  <a:gd name="T6" fmla="*/ 0 w 80"/>
                  <a:gd name="T7" fmla="*/ 0 h 79"/>
                  <a:gd name="T8" fmla="*/ 0 w 80"/>
                  <a:gd name="T9" fmla="*/ 0 h 79"/>
                  <a:gd name="T10" fmla="*/ 0 w 80"/>
                  <a:gd name="T11" fmla="*/ 0 h 79"/>
                  <a:gd name="T12" fmla="*/ 0 w 80"/>
                  <a:gd name="T13" fmla="*/ 0 h 79"/>
                  <a:gd name="T14" fmla="*/ 0 w 80"/>
                  <a:gd name="T15" fmla="*/ 0 h 79"/>
                  <a:gd name="T16" fmla="*/ 0 w 80"/>
                  <a:gd name="T17" fmla="*/ 0 h 79"/>
                  <a:gd name="T18" fmla="*/ 0 w 80"/>
                  <a:gd name="T19" fmla="*/ 0 h 79"/>
                  <a:gd name="T20" fmla="*/ 0 w 80"/>
                  <a:gd name="T21" fmla="*/ 0 h 79"/>
                  <a:gd name="T22" fmla="*/ 0 w 80"/>
                  <a:gd name="T23" fmla="*/ 0 h 79"/>
                  <a:gd name="T24" fmla="*/ 0 w 80"/>
                  <a:gd name="T25" fmla="*/ 0 h 79"/>
                  <a:gd name="T26" fmla="*/ 0 w 80"/>
                  <a:gd name="T27" fmla="*/ 0 h 79"/>
                  <a:gd name="T28" fmla="*/ 0 w 80"/>
                  <a:gd name="T29" fmla="*/ 0 h 79"/>
                  <a:gd name="T30" fmla="*/ 0 w 80"/>
                  <a:gd name="T31" fmla="*/ 0 h 79"/>
                  <a:gd name="T32" fmla="*/ 0 w 80"/>
                  <a:gd name="T33" fmla="*/ 0 h 79"/>
                  <a:gd name="T34" fmla="*/ 0 w 80"/>
                  <a:gd name="T35" fmla="*/ 0 h 79"/>
                  <a:gd name="T36" fmla="*/ 0 w 80"/>
                  <a:gd name="T37" fmla="*/ 0 h 79"/>
                  <a:gd name="T38" fmla="*/ 0 w 80"/>
                  <a:gd name="T39" fmla="*/ 0 h 79"/>
                  <a:gd name="T40" fmla="*/ 0 w 80"/>
                  <a:gd name="T41" fmla="*/ 0 h 79"/>
                  <a:gd name="T42" fmla="*/ 0 w 80"/>
                  <a:gd name="T43" fmla="*/ 0 h 79"/>
                  <a:gd name="T44" fmla="*/ 0 w 80"/>
                  <a:gd name="T45" fmla="*/ 0 h 79"/>
                  <a:gd name="T46" fmla="*/ 0 w 80"/>
                  <a:gd name="T47" fmla="*/ 0 h 79"/>
                  <a:gd name="T48" fmla="*/ 0 w 80"/>
                  <a:gd name="T49" fmla="*/ 0 h 79"/>
                  <a:gd name="T50" fmla="*/ 0 w 80"/>
                  <a:gd name="T51" fmla="*/ 0 h 79"/>
                  <a:gd name="T52" fmla="*/ 0 w 80"/>
                  <a:gd name="T53" fmla="*/ 0 h 79"/>
                  <a:gd name="T54" fmla="*/ 0 w 80"/>
                  <a:gd name="T55" fmla="*/ 0 h 79"/>
                  <a:gd name="T56" fmla="*/ 0 w 80"/>
                  <a:gd name="T57" fmla="*/ 0 h 79"/>
                  <a:gd name="T58" fmla="*/ 0 w 80"/>
                  <a:gd name="T59" fmla="*/ 0 h 79"/>
                  <a:gd name="T60" fmla="*/ 0 w 80"/>
                  <a:gd name="T61" fmla="*/ 0 h 79"/>
                  <a:gd name="T62" fmla="*/ 0 w 80"/>
                  <a:gd name="T63" fmla="*/ 0 h 79"/>
                  <a:gd name="T64" fmla="*/ 0 w 80"/>
                  <a:gd name="T65" fmla="*/ 0 h 7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9">
                    <a:moveTo>
                      <a:pt x="46" y="0"/>
                    </a:moveTo>
                    <a:lnTo>
                      <a:pt x="38" y="0"/>
                    </a:lnTo>
                    <a:lnTo>
                      <a:pt x="30" y="0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8"/>
                    </a:lnTo>
                    <a:lnTo>
                      <a:pt x="2" y="24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40" y="79"/>
                    </a:lnTo>
                    <a:lnTo>
                      <a:pt x="49" y="79"/>
                    </a:lnTo>
                    <a:lnTo>
                      <a:pt x="55" y="75"/>
                    </a:lnTo>
                    <a:lnTo>
                      <a:pt x="62" y="72"/>
                    </a:lnTo>
                    <a:lnTo>
                      <a:pt x="68" y="67"/>
                    </a:lnTo>
                    <a:lnTo>
                      <a:pt x="73" y="61"/>
                    </a:lnTo>
                    <a:lnTo>
                      <a:pt x="76" y="54"/>
                    </a:lnTo>
                    <a:lnTo>
                      <a:pt x="78" y="46"/>
                    </a:lnTo>
                    <a:lnTo>
                      <a:pt x="80" y="38"/>
                    </a:lnTo>
                    <a:lnTo>
                      <a:pt x="78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9" name="Freeform 89">
                <a:extLst>
                  <a:ext uri="{FF2B5EF4-FFF2-40B4-BE49-F238E27FC236}">
                    <a16:creationId xmlns:a16="http://schemas.microsoft.com/office/drawing/2014/main" id="{F24FF27D-8A56-0185-8089-4D373CF7C644}"/>
                  </a:ext>
                </a:extLst>
              </p:cNvPr>
              <p:cNvSpPr/>
              <p:nvPr/>
            </p:nvSpPr>
            <p:spPr bwMode="auto">
              <a:xfrm>
                <a:off x="4216" y="4162"/>
                <a:ext cx="37" cy="39"/>
              </a:xfrm>
              <a:custGeom>
                <a:avLst/>
                <a:gdLst>
                  <a:gd name="T0" fmla="*/ 1 w 73"/>
                  <a:gd name="T1" fmla="*/ 0 h 79"/>
                  <a:gd name="T2" fmla="*/ 1 w 73"/>
                  <a:gd name="T3" fmla="*/ 0 h 79"/>
                  <a:gd name="T4" fmla="*/ 1 w 73"/>
                  <a:gd name="T5" fmla="*/ 0 h 79"/>
                  <a:gd name="T6" fmla="*/ 1 w 73"/>
                  <a:gd name="T7" fmla="*/ 0 h 79"/>
                  <a:gd name="T8" fmla="*/ 1 w 73"/>
                  <a:gd name="T9" fmla="*/ 0 h 79"/>
                  <a:gd name="T10" fmla="*/ 1 w 73"/>
                  <a:gd name="T11" fmla="*/ 0 h 79"/>
                  <a:gd name="T12" fmla="*/ 1 w 73"/>
                  <a:gd name="T13" fmla="*/ 0 h 79"/>
                  <a:gd name="T14" fmla="*/ 1 w 73"/>
                  <a:gd name="T15" fmla="*/ 0 h 79"/>
                  <a:gd name="T16" fmla="*/ 1 w 73"/>
                  <a:gd name="T17" fmla="*/ 0 h 79"/>
                  <a:gd name="T18" fmla="*/ 1 w 73"/>
                  <a:gd name="T19" fmla="*/ 0 h 79"/>
                  <a:gd name="T20" fmla="*/ 1 w 73"/>
                  <a:gd name="T21" fmla="*/ 0 h 79"/>
                  <a:gd name="T22" fmla="*/ 1 w 73"/>
                  <a:gd name="T23" fmla="*/ 0 h 79"/>
                  <a:gd name="T24" fmla="*/ 0 w 73"/>
                  <a:gd name="T25" fmla="*/ 0 h 79"/>
                  <a:gd name="T26" fmla="*/ 0 w 73"/>
                  <a:gd name="T27" fmla="*/ 0 h 79"/>
                  <a:gd name="T28" fmla="*/ 0 w 73"/>
                  <a:gd name="T29" fmla="*/ 0 h 79"/>
                  <a:gd name="T30" fmla="*/ 1 w 73"/>
                  <a:gd name="T31" fmla="*/ 0 h 79"/>
                  <a:gd name="T32" fmla="*/ 1 w 73"/>
                  <a:gd name="T33" fmla="*/ 0 h 79"/>
                  <a:gd name="T34" fmla="*/ 1 w 73"/>
                  <a:gd name="T35" fmla="*/ 0 h 79"/>
                  <a:gd name="T36" fmla="*/ 1 w 73"/>
                  <a:gd name="T37" fmla="*/ 0 h 79"/>
                  <a:gd name="T38" fmla="*/ 1 w 73"/>
                  <a:gd name="T39" fmla="*/ 0 h 79"/>
                  <a:gd name="T40" fmla="*/ 1 w 73"/>
                  <a:gd name="T41" fmla="*/ 0 h 79"/>
                  <a:gd name="T42" fmla="*/ 1 w 73"/>
                  <a:gd name="T43" fmla="*/ 0 h 79"/>
                  <a:gd name="T44" fmla="*/ 1 w 73"/>
                  <a:gd name="T45" fmla="*/ 0 h 79"/>
                  <a:gd name="T46" fmla="*/ 1 w 73"/>
                  <a:gd name="T47" fmla="*/ 0 h 79"/>
                  <a:gd name="T48" fmla="*/ 1 w 73"/>
                  <a:gd name="T49" fmla="*/ 0 h 79"/>
                  <a:gd name="T50" fmla="*/ 1 w 73"/>
                  <a:gd name="T51" fmla="*/ 0 h 79"/>
                  <a:gd name="T52" fmla="*/ 1 w 73"/>
                  <a:gd name="T53" fmla="*/ 0 h 79"/>
                  <a:gd name="T54" fmla="*/ 1 w 73"/>
                  <a:gd name="T55" fmla="*/ 0 h 79"/>
                  <a:gd name="T56" fmla="*/ 1 w 73"/>
                  <a:gd name="T57" fmla="*/ 0 h 79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73" h="79">
                    <a:moveTo>
                      <a:pt x="73" y="19"/>
                    </a:moveTo>
                    <a:lnTo>
                      <a:pt x="69" y="12"/>
                    </a:lnTo>
                    <a:lnTo>
                      <a:pt x="62" y="7"/>
                    </a:lnTo>
                    <a:lnTo>
                      <a:pt x="54" y="2"/>
                    </a:lnTo>
                    <a:lnTo>
                      <a:pt x="46" y="0"/>
                    </a:lnTo>
                    <a:lnTo>
                      <a:pt x="38" y="0"/>
                    </a:lnTo>
                    <a:lnTo>
                      <a:pt x="30" y="1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0" y="12"/>
                    </a:lnTo>
                    <a:lnTo>
                      <a:pt x="5" y="19"/>
                    </a:lnTo>
                    <a:lnTo>
                      <a:pt x="2" y="25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49"/>
                    </a:lnTo>
                    <a:lnTo>
                      <a:pt x="3" y="55"/>
                    </a:lnTo>
                    <a:lnTo>
                      <a:pt x="7" y="62"/>
                    </a:lnTo>
                    <a:lnTo>
                      <a:pt x="11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35" y="79"/>
                    </a:lnTo>
                    <a:lnTo>
                      <a:pt x="38" y="79"/>
                    </a:lnTo>
                    <a:lnTo>
                      <a:pt x="41" y="79"/>
                    </a:lnTo>
                    <a:lnTo>
                      <a:pt x="43" y="79"/>
                    </a:lnTo>
                    <a:lnTo>
                      <a:pt x="48" y="70"/>
                    </a:lnTo>
                    <a:lnTo>
                      <a:pt x="58" y="52"/>
                    </a:lnTo>
                    <a:lnTo>
                      <a:pt x="69" y="31"/>
                    </a:lnTo>
                    <a:lnTo>
                      <a:pt x="73" y="19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10" name="Freeform 90">
                <a:extLst>
                  <a:ext uri="{FF2B5EF4-FFF2-40B4-BE49-F238E27FC236}">
                    <a16:creationId xmlns:a16="http://schemas.microsoft.com/office/drawing/2014/main" id="{0FE00B4E-DA2C-CE0E-A607-7363ABD4C162}"/>
                  </a:ext>
                </a:extLst>
              </p:cNvPr>
              <p:cNvSpPr/>
              <p:nvPr/>
            </p:nvSpPr>
            <p:spPr bwMode="auto">
              <a:xfrm>
                <a:off x="3983" y="4266"/>
                <a:ext cx="31" cy="33"/>
              </a:xfrm>
              <a:custGeom>
                <a:avLst/>
                <a:gdLst>
                  <a:gd name="T0" fmla="*/ 1 w 61"/>
                  <a:gd name="T1" fmla="*/ 1 h 66"/>
                  <a:gd name="T2" fmla="*/ 1 w 61"/>
                  <a:gd name="T3" fmla="*/ 1 h 66"/>
                  <a:gd name="T4" fmla="*/ 1 w 61"/>
                  <a:gd name="T5" fmla="*/ 1 h 66"/>
                  <a:gd name="T6" fmla="*/ 1 w 61"/>
                  <a:gd name="T7" fmla="*/ 1 h 66"/>
                  <a:gd name="T8" fmla="*/ 1 w 61"/>
                  <a:gd name="T9" fmla="*/ 1 h 66"/>
                  <a:gd name="T10" fmla="*/ 1 w 61"/>
                  <a:gd name="T11" fmla="*/ 1 h 66"/>
                  <a:gd name="T12" fmla="*/ 1 w 61"/>
                  <a:gd name="T13" fmla="*/ 1 h 66"/>
                  <a:gd name="T14" fmla="*/ 1 w 61"/>
                  <a:gd name="T15" fmla="*/ 1 h 66"/>
                  <a:gd name="T16" fmla="*/ 1 w 61"/>
                  <a:gd name="T17" fmla="*/ 1 h 66"/>
                  <a:gd name="T18" fmla="*/ 1 w 61"/>
                  <a:gd name="T19" fmla="*/ 1 h 66"/>
                  <a:gd name="T20" fmla="*/ 1 w 61"/>
                  <a:gd name="T21" fmla="*/ 1 h 66"/>
                  <a:gd name="T22" fmla="*/ 1 w 61"/>
                  <a:gd name="T23" fmla="*/ 1 h 66"/>
                  <a:gd name="T24" fmla="*/ 1 w 61"/>
                  <a:gd name="T25" fmla="*/ 1 h 66"/>
                  <a:gd name="T26" fmla="*/ 1 w 61"/>
                  <a:gd name="T27" fmla="*/ 0 h 66"/>
                  <a:gd name="T28" fmla="*/ 1 w 61"/>
                  <a:gd name="T29" fmla="*/ 1 h 66"/>
                  <a:gd name="T30" fmla="*/ 1 w 61"/>
                  <a:gd name="T31" fmla="*/ 1 h 66"/>
                  <a:gd name="T32" fmla="*/ 0 w 61"/>
                  <a:gd name="T33" fmla="*/ 1 h 66"/>
                  <a:gd name="T34" fmla="*/ 1 w 61"/>
                  <a:gd name="T35" fmla="*/ 1 h 66"/>
                  <a:gd name="T36" fmla="*/ 1 w 61"/>
                  <a:gd name="T37" fmla="*/ 1 h 66"/>
                  <a:gd name="T38" fmla="*/ 1 w 61"/>
                  <a:gd name="T39" fmla="*/ 1 h 66"/>
                  <a:gd name="T40" fmla="*/ 1 w 61"/>
                  <a:gd name="T41" fmla="*/ 1 h 66"/>
                  <a:gd name="T42" fmla="*/ 1 w 61"/>
                  <a:gd name="T43" fmla="*/ 1 h 66"/>
                  <a:gd name="T44" fmla="*/ 1 w 61"/>
                  <a:gd name="T45" fmla="*/ 1 h 66"/>
                  <a:gd name="T46" fmla="*/ 1 w 61"/>
                  <a:gd name="T47" fmla="*/ 1 h 66"/>
                  <a:gd name="T48" fmla="*/ 1 w 61"/>
                  <a:gd name="T49" fmla="*/ 1 h 6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61" h="66">
                    <a:moveTo>
                      <a:pt x="53" y="66"/>
                    </a:moveTo>
                    <a:lnTo>
                      <a:pt x="57" y="61"/>
                    </a:lnTo>
                    <a:lnTo>
                      <a:pt x="59" y="56"/>
                    </a:lnTo>
                    <a:lnTo>
                      <a:pt x="60" y="52"/>
                    </a:lnTo>
                    <a:lnTo>
                      <a:pt x="61" y="47"/>
                    </a:lnTo>
                    <a:lnTo>
                      <a:pt x="61" y="39"/>
                    </a:lnTo>
                    <a:lnTo>
                      <a:pt x="60" y="31"/>
                    </a:lnTo>
                    <a:lnTo>
                      <a:pt x="58" y="24"/>
                    </a:lnTo>
                    <a:lnTo>
                      <a:pt x="55" y="17"/>
                    </a:lnTo>
                    <a:lnTo>
                      <a:pt x="50" y="11"/>
                    </a:lnTo>
                    <a:lnTo>
                      <a:pt x="43" y="7"/>
                    </a:lnTo>
                    <a:lnTo>
                      <a:pt x="36" y="3"/>
                    </a:lnTo>
                    <a:lnTo>
                      <a:pt x="29" y="1"/>
                    </a:lnTo>
                    <a:lnTo>
                      <a:pt x="21" y="0"/>
                    </a:lnTo>
                    <a:lnTo>
                      <a:pt x="13" y="1"/>
                    </a:lnTo>
                    <a:lnTo>
                      <a:pt x="6" y="3"/>
                    </a:lnTo>
                    <a:lnTo>
                      <a:pt x="0" y="7"/>
                    </a:lnTo>
                    <a:lnTo>
                      <a:pt x="2" y="9"/>
                    </a:lnTo>
                    <a:lnTo>
                      <a:pt x="5" y="14"/>
                    </a:lnTo>
                    <a:lnTo>
                      <a:pt x="11" y="22"/>
                    </a:lnTo>
                    <a:lnTo>
                      <a:pt x="19" y="31"/>
                    </a:lnTo>
                    <a:lnTo>
                      <a:pt x="27" y="41"/>
                    </a:lnTo>
                    <a:lnTo>
                      <a:pt x="35" y="51"/>
                    </a:lnTo>
                    <a:lnTo>
                      <a:pt x="44" y="59"/>
                    </a:lnTo>
                    <a:lnTo>
                      <a:pt x="53" y="66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11" name="Freeform 91">
                <a:extLst>
                  <a:ext uri="{FF2B5EF4-FFF2-40B4-BE49-F238E27FC236}">
                    <a16:creationId xmlns:a16="http://schemas.microsoft.com/office/drawing/2014/main" id="{0220F3F9-A7DB-55A9-81A8-178C8754975E}"/>
                  </a:ext>
                </a:extLst>
              </p:cNvPr>
              <p:cNvSpPr/>
              <p:nvPr/>
            </p:nvSpPr>
            <p:spPr bwMode="auto">
              <a:xfrm>
                <a:off x="4852" y="4125"/>
                <a:ext cx="17" cy="17"/>
              </a:xfrm>
              <a:custGeom>
                <a:avLst/>
                <a:gdLst>
                  <a:gd name="T0" fmla="*/ 1 w 34"/>
                  <a:gd name="T1" fmla="*/ 1 h 34"/>
                  <a:gd name="T2" fmla="*/ 1 w 34"/>
                  <a:gd name="T3" fmla="*/ 1 h 34"/>
                  <a:gd name="T4" fmla="*/ 1 w 34"/>
                  <a:gd name="T5" fmla="*/ 1 h 34"/>
                  <a:gd name="T6" fmla="*/ 1 w 34"/>
                  <a:gd name="T7" fmla="*/ 1 h 34"/>
                  <a:gd name="T8" fmla="*/ 1 w 34"/>
                  <a:gd name="T9" fmla="*/ 1 h 34"/>
                  <a:gd name="T10" fmla="*/ 1 w 34"/>
                  <a:gd name="T11" fmla="*/ 1 h 34"/>
                  <a:gd name="T12" fmla="*/ 1 w 34"/>
                  <a:gd name="T13" fmla="*/ 1 h 34"/>
                  <a:gd name="T14" fmla="*/ 1 w 34"/>
                  <a:gd name="T15" fmla="*/ 1 h 34"/>
                  <a:gd name="T16" fmla="*/ 1 w 34"/>
                  <a:gd name="T17" fmla="*/ 1 h 34"/>
                  <a:gd name="T18" fmla="*/ 1 w 34"/>
                  <a:gd name="T19" fmla="*/ 0 h 34"/>
                  <a:gd name="T20" fmla="*/ 1 w 34"/>
                  <a:gd name="T21" fmla="*/ 1 h 34"/>
                  <a:gd name="T22" fmla="*/ 1 w 34"/>
                  <a:gd name="T23" fmla="*/ 1 h 34"/>
                  <a:gd name="T24" fmla="*/ 0 w 34"/>
                  <a:gd name="T25" fmla="*/ 1 h 34"/>
                  <a:gd name="T26" fmla="*/ 0 w 34"/>
                  <a:gd name="T27" fmla="*/ 1 h 34"/>
                  <a:gd name="T28" fmla="*/ 1 w 34"/>
                  <a:gd name="T29" fmla="*/ 1 h 34"/>
                  <a:gd name="T30" fmla="*/ 1 w 34"/>
                  <a:gd name="T31" fmla="*/ 1 h 34"/>
                  <a:gd name="T32" fmla="*/ 1 w 34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4">
                    <a:moveTo>
                      <a:pt x="12" y="34"/>
                    </a:moveTo>
                    <a:lnTo>
                      <a:pt x="19" y="34"/>
                    </a:lnTo>
                    <a:lnTo>
                      <a:pt x="24" y="33"/>
                    </a:lnTo>
                    <a:lnTo>
                      <a:pt x="29" y="28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2" y="10"/>
                    </a:lnTo>
                    <a:lnTo>
                      <a:pt x="28" y="5"/>
                    </a:lnTo>
                    <a:lnTo>
                      <a:pt x="22" y="2"/>
                    </a:lnTo>
                    <a:lnTo>
                      <a:pt x="15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6" y="30"/>
                    </a:lnTo>
                    <a:lnTo>
                      <a:pt x="12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12" name="Freeform 92">
                <a:extLst>
                  <a:ext uri="{FF2B5EF4-FFF2-40B4-BE49-F238E27FC236}">
                    <a16:creationId xmlns:a16="http://schemas.microsoft.com/office/drawing/2014/main" id="{A94BDFBA-B7E3-69E9-C64B-E76C5AADA673}"/>
                  </a:ext>
                </a:extLst>
              </p:cNvPr>
              <p:cNvSpPr/>
              <p:nvPr/>
            </p:nvSpPr>
            <p:spPr bwMode="auto">
              <a:xfrm>
                <a:off x="4885" y="4152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0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1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1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8" y="3"/>
                    </a:lnTo>
                    <a:lnTo>
                      <a:pt x="22" y="0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1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13" name="Freeform 93">
                <a:extLst>
                  <a:ext uri="{FF2B5EF4-FFF2-40B4-BE49-F238E27FC236}">
                    <a16:creationId xmlns:a16="http://schemas.microsoft.com/office/drawing/2014/main" id="{D728DDC0-0D23-98F9-F799-75E1D94D3A4B}"/>
                  </a:ext>
                </a:extLst>
              </p:cNvPr>
              <p:cNvSpPr/>
              <p:nvPr/>
            </p:nvSpPr>
            <p:spPr bwMode="auto">
              <a:xfrm>
                <a:off x="4701" y="4202"/>
                <a:ext cx="17" cy="17"/>
              </a:xfrm>
              <a:custGeom>
                <a:avLst/>
                <a:gdLst>
                  <a:gd name="T0" fmla="*/ 1 w 34"/>
                  <a:gd name="T1" fmla="*/ 1 h 33"/>
                  <a:gd name="T2" fmla="*/ 1 w 34"/>
                  <a:gd name="T3" fmla="*/ 1 h 33"/>
                  <a:gd name="T4" fmla="*/ 1 w 34"/>
                  <a:gd name="T5" fmla="*/ 1 h 33"/>
                  <a:gd name="T6" fmla="*/ 1 w 34"/>
                  <a:gd name="T7" fmla="*/ 1 h 33"/>
                  <a:gd name="T8" fmla="*/ 1 w 34"/>
                  <a:gd name="T9" fmla="*/ 1 h 33"/>
                  <a:gd name="T10" fmla="*/ 1 w 34"/>
                  <a:gd name="T11" fmla="*/ 1 h 33"/>
                  <a:gd name="T12" fmla="*/ 1 w 34"/>
                  <a:gd name="T13" fmla="*/ 1 h 33"/>
                  <a:gd name="T14" fmla="*/ 1 w 34"/>
                  <a:gd name="T15" fmla="*/ 1 h 33"/>
                  <a:gd name="T16" fmla="*/ 1 w 34"/>
                  <a:gd name="T17" fmla="*/ 1 h 33"/>
                  <a:gd name="T18" fmla="*/ 1 w 34"/>
                  <a:gd name="T19" fmla="*/ 0 h 33"/>
                  <a:gd name="T20" fmla="*/ 1 w 34"/>
                  <a:gd name="T21" fmla="*/ 1 h 33"/>
                  <a:gd name="T22" fmla="*/ 1 w 34"/>
                  <a:gd name="T23" fmla="*/ 1 h 33"/>
                  <a:gd name="T24" fmla="*/ 1 w 34"/>
                  <a:gd name="T25" fmla="*/ 1 h 33"/>
                  <a:gd name="T26" fmla="*/ 0 w 34"/>
                  <a:gd name="T27" fmla="*/ 1 h 33"/>
                  <a:gd name="T28" fmla="*/ 1 w 34"/>
                  <a:gd name="T29" fmla="*/ 1 h 33"/>
                  <a:gd name="T30" fmla="*/ 1 w 34"/>
                  <a:gd name="T31" fmla="*/ 1 h 33"/>
                  <a:gd name="T32" fmla="*/ 1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3"/>
                    </a:moveTo>
                    <a:lnTo>
                      <a:pt x="19" y="33"/>
                    </a:lnTo>
                    <a:lnTo>
                      <a:pt x="25" y="32"/>
                    </a:lnTo>
                    <a:lnTo>
                      <a:pt x="29" y="28"/>
                    </a:lnTo>
                    <a:lnTo>
                      <a:pt x="33" y="22"/>
                    </a:lnTo>
                    <a:lnTo>
                      <a:pt x="34" y="16"/>
                    </a:lnTo>
                    <a:lnTo>
                      <a:pt x="33" y="9"/>
                    </a:lnTo>
                    <a:lnTo>
                      <a:pt x="28" y="5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10" y="2"/>
                    </a:lnTo>
                    <a:lnTo>
                      <a:pt x="5" y="6"/>
                    </a:lnTo>
                    <a:lnTo>
                      <a:pt x="2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30"/>
                    </a:lnTo>
                    <a:lnTo>
                      <a:pt x="12" y="3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14" name="Freeform 94">
                <a:extLst>
                  <a:ext uri="{FF2B5EF4-FFF2-40B4-BE49-F238E27FC236}">
                    <a16:creationId xmlns:a16="http://schemas.microsoft.com/office/drawing/2014/main" id="{40E4B116-91AB-0378-8E82-C9FB9F45D098}"/>
                  </a:ext>
                </a:extLst>
              </p:cNvPr>
              <p:cNvSpPr/>
              <p:nvPr/>
            </p:nvSpPr>
            <p:spPr bwMode="auto">
              <a:xfrm>
                <a:off x="4742" y="4201"/>
                <a:ext cx="16" cy="17"/>
              </a:xfrm>
              <a:custGeom>
                <a:avLst/>
                <a:gdLst>
                  <a:gd name="T0" fmla="*/ 0 w 34"/>
                  <a:gd name="T1" fmla="*/ 1 h 33"/>
                  <a:gd name="T2" fmla="*/ 0 w 34"/>
                  <a:gd name="T3" fmla="*/ 1 h 33"/>
                  <a:gd name="T4" fmla="*/ 0 w 34"/>
                  <a:gd name="T5" fmla="*/ 1 h 33"/>
                  <a:gd name="T6" fmla="*/ 0 w 34"/>
                  <a:gd name="T7" fmla="*/ 1 h 33"/>
                  <a:gd name="T8" fmla="*/ 0 w 34"/>
                  <a:gd name="T9" fmla="*/ 1 h 33"/>
                  <a:gd name="T10" fmla="*/ 0 w 34"/>
                  <a:gd name="T11" fmla="*/ 1 h 33"/>
                  <a:gd name="T12" fmla="*/ 0 w 34"/>
                  <a:gd name="T13" fmla="*/ 1 h 33"/>
                  <a:gd name="T14" fmla="*/ 0 w 34"/>
                  <a:gd name="T15" fmla="*/ 1 h 33"/>
                  <a:gd name="T16" fmla="*/ 0 w 34"/>
                  <a:gd name="T17" fmla="*/ 1 h 33"/>
                  <a:gd name="T18" fmla="*/ 0 w 34"/>
                  <a:gd name="T19" fmla="*/ 0 h 33"/>
                  <a:gd name="T20" fmla="*/ 0 w 34"/>
                  <a:gd name="T21" fmla="*/ 1 h 33"/>
                  <a:gd name="T22" fmla="*/ 0 w 34"/>
                  <a:gd name="T23" fmla="*/ 1 h 33"/>
                  <a:gd name="T24" fmla="*/ 0 w 34"/>
                  <a:gd name="T25" fmla="*/ 1 h 33"/>
                  <a:gd name="T26" fmla="*/ 0 w 34"/>
                  <a:gd name="T27" fmla="*/ 1 h 33"/>
                  <a:gd name="T28" fmla="*/ 0 w 34"/>
                  <a:gd name="T29" fmla="*/ 1 h 33"/>
                  <a:gd name="T30" fmla="*/ 0 w 34"/>
                  <a:gd name="T31" fmla="*/ 1 h 33"/>
                  <a:gd name="T32" fmla="*/ 0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2"/>
                    </a:moveTo>
                    <a:lnTo>
                      <a:pt x="19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1" y="9"/>
                    </a:lnTo>
                    <a:lnTo>
                      <a:pt x="28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15" name="Freeform 95">
                <a:extLst>
                  <a:ext uri="{FF2B5EF4-FFF2-40B4-BE49-F238E27FC236}">
                    <a16:creationId xmlns:a16="http://schemas.microsoft.com/office/drawing/2014/main" id="{48ABE2B7-5507-DE84-48E3-300532F89CC7}"/>
                  </a:ext>
                </a:extLst>
              </p:cNvPr>
              <p:cNvSpPr/>
              <p:nvPr/>
            </p:nvSpPr>
            <p:spPr bwMode="auto">
              <a:xfrm>
                <a:off x="4782" y="4209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1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5" y="29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16" name="Freeform 96">
                <a:extLst>
                  <a:ext uri="{FF2B5EF4-FFF2-40B4-BE49-F238E27FC236}">
                    <a16:creationId xmlns:a16="http://schemas.microsoft.com/office/drawing/2014/main" id="{64838668-1CA4-B828-E058-27FBA7D157E5}"/>
                  </a:ext>
                </a:extLst>
              </p:cNvPr>
              <p:cNvSpPr/>
              <p:nvPr/>
            </p:nvSpPr>
            <p:spPr bwMode="auto">
              <a:xfrm>
                <a:off x="4820" y="4226"/>
                <a:ext cx="17" cy="17"/>
              </a:xfrm>
              <a:custGeom>
                <a:avLst/>
                <a:gdLst>
                  <a:gd name="T0" fmla="*/ 1 w 33"/>
                  <a:gd name="T1" fmla="*/ 1 h 34"/>
                  <a:gd name="T2" fmla="*/ 1 w 33"/>
                  <a:gd name="T3" fmla="*/ 1 h 34"/>
                  <a:gd name="T4" fmla="*/ 1 w 33"/>
                  <a:gd name="T5" fmla="*/ 1 h 34"/>
                  <a:gd name="T6" fmla="*/ 1 w 33"/>
                  <a:gd name="T7" fmla="*/ 1 h 34"/>
                  <a:gd name="T8" fmla="*/ 1 w 33"/>
                  <a:gd name="T9" fmla="*/ 1 h 34"/>
                  <a:gd name="T10" fmla="*/ 1 w 33"/>
                  <a:gd name="T11" fmla="*/ 1 h 34"/>
                  <a:gd name="T12" fmla="*/ 1 w 33"/>
                  <a:gd name="T13" fmla="*/ 1 h 34"/>
                  <a:gd name="T14" fmla="*/ 1 w 33"/>
                  <a:gd name="T15" fmla="*/ 1 h 34"/>
                  <a:gd name="T16" fmla="*/ 1 w 33"/>
                  <a:gd name="T17" fmla="*/ 1 h 34"/>
                  <a:gd name="T18" fmla="*/ 1 w 33"/>
                  <a:gd name="T19" fmla="*/ 0 h 34"/>
                  <a:gd name="T20" fmla="*/ 1 w 33"/>
                  <a:gd name="T21" fmla="*/ 1 h 34"/>
                  <a:gd name="T22" fmla="*/ 1 w 33"/>
                  <a:gd name="T23" fmla="*/ 1 h 34"/>
                  <a:gd name="T24" fmla="*/ 1 w 33"/>
                  <a:gd name="T25" fmla="*/ 1 h 34"/>
                  <a:gd name="T26" fmla="*/ 0 w 33"/>
                  <a:gd name="T27" fmla="*/ 1 h 34"/>
                  <a:gd name="T28" fmla="*/ 1 w 33"/>
                  <a:gd name="T29" fmla="*/ 1 h 34"/>
                  <a:gd name="T30" fmla="*/ 1 w 33"/>
                  <a:gd name="T31" fmla="*/ 1 h 34"/>
                  <a:gd name="T32" fmla="*/ 1 w 33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4">
                    <a:moveTo>
                      <a:pt x="11" y="34"/>
                    </a:moveTo>
                    <a:lnTo>
                      <a:pt x="18" y="34"/>
                    </a:lnTo>
                    <a:lnTo>
                      <a:pt x="24" y="33"/>
                    </a:lnTo>
                    <a:lnTo>
                      <a:pt x="30" y="28"/>
                    </a:lnTo>
                    <a:lnTo>
                      <a:pt x="33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7" y="5"/>
                    </a:lnTo>
                    <a:lnTo>
                      <a:pt x="22" y="1"/>
                    </a:lnTo>
                    <a:lnTo>
                      <a:pt x="16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1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5" y="30"/>
                    </a:lnTo>
                    <a:lnTo>
                      <a:pt x="11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17" name="Freeform 97">
                <a:extLst>
                  <a:ext uri="{FF2B5EF4-FFF2-40B4-BE49-F238E27FC236}">
                    <a16:creationId xmlns:a16="http://schemas.microsoft.com/office/drawing/2014/main" id="{4B883E6B-C546-BE1B-8A7B-8E3DA331FFD3}"/>
                  </a:ext>
                </a:extLst>
              </p:cNvPr>
              <p:cNvSpPr/>
              <p:nvPr/>
            </p:nvSpPr>
            <p:spPr bwMode="auto">
              <a:xfrm>
                <a:off x="4853" y="4250"/>
                <a:ext cx="16" cy="16"/>
              </a:xfrm>
              <a:custGeom>
                <a:avLst/>
                <a:gdLst>
                  <a:gd name="T0" fmla="*/ 0 w 33"/>
                  <a:gd name="T1" fmla="*/ 0 h 33"/>
                  <a:gd name="T2" fmla="*/ 0 w 33"/>
                  <a:gd name="T3" fmla="*/ 0 h 33"/>
                  <a:gd name="T4" fmla="*/ 0 w 33"/>
                  <a:gd name="T5" fmla="*/ 0 h 33"/>
                  <a:gd name="T6" fmla="*/ 0 w 33"/>
                  <a:gd name="T7" fmla="*/ 0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0 h 33"/>
                  <a:gd name="T14" fmla="*/ 0 w 33"/>
                  <a:gd name="T15" fmla="*/ 0 h 33"/>
                  <a:gd name="T16" fmla="*/ 0 w 33"/>
                  <a:gd name="T17" fmla="*/ 0 h 33"/>
                  <a:gd name="T18" fmla="*/ 0 w 33"/>
                  <a:gd name="T19" fmla="*/ 0 h 33"/>
                  <a:gd name="T20" fmla="*/ 0 w 33"/>
                  <a:gd name="T21" fmla="*/ 0 h 33"/>
                  <a:gd name="T22" fmla="*/ 0 w 33"/>
                  <a:gd name="T23" fmla="*/ 0 h 33"/>
                  <a:gd name="T24" fmla="*/ 0 w 33"/>
                  <a:gd name="T25" fmla="*/ 0 h 33"/>
                  <a:gd name="T26" fmla="*/ 0 w 33"/>
                  <a:gd name="T27" fmla="*/ 0 h 33"/>
                  <a:gd name="T28" fmla="*/ 0 w 33"/>
                  <a:gd name="T29" fmla="*/ 0 h 33"/>
                  <a:gd name="T30" fmla="*/ 0 w 33"/>
                  <a:gd name="T31" fmla="*/ 0 h 33"/>
                  <a:gd name="T32" fmla="*/ 0 w 33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2" y="32"/>
                    </a:moveTo>
                    <a:lnTo>
                      <a:pt x="18" y="33"/>
                    </a:lnTo>
                    <a:lnTo>
                      <a:pt x="25" y="32"/>
                    </a:lnTo>
                    <a:lnTo>
                      <a:pt x="29" y="27"/>
                    </a:lnTo>
                    <a:lnTo>
                      <a:pt x="33" y="21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1" y="1"/>
                    </a:lnTo>
                    <a:lnTo>
                      <a:pt x="15" y="0"/>
                    </a:lnTo>
                    <a:lnTo>
                      <a:pt x="8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18" name="Freeform 98">
                <a:extLst>
                  <a:ext uri="{FF2B5EF4-FFF2-40B4-BE49-F238E27FC236}">
                    <a16:creationId xmlns:a16="http://schemas.microsoft.com/office/drawing/2014/main" id="{6C85C924-34AA-32BD-618D-3B3BFFA7F518}"/>
                  </a:ext>
                </a:extLst>
              </p:cNvPr>
              <p:cNvSpPr/>
              <p:nvPr/>
            </p:nvSpPr>
            <p:spPr bwMode="auto">
              <a:xfrm>
                <a:off x="4680" y="4230"/>
                <a:ext cx="188" cy="72"/>
              </a:xfrm>
              <a:custGeom>
                <a:avLst/>
                <a:gdLst>
                  <a:gd name="T0" fmla="*/ 1 w 376"/>
                  <a:gd name="T1" fmla="*/ 1 h 144"/>
                  <a:gd name="T2" fmla="*/ 1 w 376"/>
                  <a:gd name="T3" fmla="*/ 1 h 144"/>
                  <a:gd name="T4" fmla="*/ 1 w 376"/>
                  <a:gd name="T5" fmla="*/ 1 h 144"/>
                  <a:gd name="T6" fmla="*/ 1 w 376"/>
                  <a:gd name="T7" fmla="*/ 1 h 144"/>
                  <a:gd name="T8" fmla="*/ 1 w 376"/>
                  <a:gd name="T9" fmla="*/ 1 h 144"/>
                  <a:gd name="T10" fmla="*/ 1 w 376"/>
                  <a:gd name="T11" fmla="*/ 1 h 144"/>
                  <a:gd name="T12" fmla="*/ 1 w 376"/>
                  <a:gd name="T13" fmla="*/ 1 h 144"/>
                  <a:gd name="T14" fmla="*/ 1 w 376"/>
                  <a:gd name="T15" fmla="*/ 1 h 144"/>
                  <a:gd name="T16" fmla="*/ 1 w 376"/>
                  <a:gd name="T17" fmla="*/ 1 h 144"/>
                  <a:gd name="T18" fmla="*/ 1 w 376"/>
                  <a:gd name="T19" fmla="*/ 1 h 144"/>
                  <a:gd name="T20" fmla="*/ 1 w 376"/>
                  <a:gd name="T21" fmla="*/ 1 h 144"/>
                  <a:gd name="T22" fmla="*/ 1 w 376"/>
                  <a:gd name="T23" fmla="*/ 1 h 144"/>
                  <a:gd name="T24" fmla="*/ 1 w 376"/>
                  <a:gd name="T25" fmla="*/ 1 h 144"/>
                  <a:gd name="T26" fmla="*/ 1 w 376"/>
                  <a:gd name="T27" fmla="*/ 1 h 144"/>
                  <a:gd name="T28" fmla="*/ 1 w 376"/>
                  <a:gd name="T29" fmla="*/ 1 h 144"/>
                  <a:gd name="T30" fmla="*/ 1 w 376"/>
                  <a:gd name="T31" fmla="*/ 1 h 144"/>
                  <a:gd name="T32" fmla="*/ 1 w 376"/>
                  <a:gd name="T33" fmla="*/ 1 h 144"/>
                  <a:gd name="T34" fmla="*/ 1 w 376"/>
                  <a:gd name="T35" fmla="*/ 1 h 144"/>
                  <a:gd name="T36" fmla="*/ 1 w 376"/>
                  <a:gd name="T37" fmla="*/ 1 h 144"/>
                  <a:gd name="T38" fmla="*/ 1 w 376"/>
                  <a:gd name="T39" fmla="*/ 0 h 144"/>
                  <a:gd name="T40" fmla="*/ 1 w 376"/>
                  <a:gd name="T41" fmla="*/ 1 h 144"/>
                  <a:gd name="T42" fmla="*/ 1 w 376"/>
                  <a:gd name="T43" fmla="*/ 1 h 144"/>
                  <a:gd name="T44" fmla="*/ 1 w 376"/>
                  <a:gd name="T45" fmla="*/ 1 h 144"/>
                  <a:gd name="T46" fmla="*/ 1 w 376"/>
                  <a:gd name="T47" fmla="*/ 1 h 144"/>
                  <a:gd name="T48" fmla="*/ 0 w 376"/>
                  <a:gd name="T49" fmla="*/ 1 h 144"/>
                  <a:gd name="T50" fmla="*/ 1 w 376"/>
                  <a:gd name="T51" fmla="*/ 1 h 144"/>
                  <a:gd name="T52" fmla="*/ 1 w 376"/>
                  <a:gd name="T53" fmla="*/ 1 h 144"/>
                  <a:gd name="T54" fmla="*/ 1 w 376"/>
                  <a:gd name="T55" fmla="*/ 1 h 144"/>
                  <a:gd name="T56" fmla="*/ 1 w 376"/>
                  <a:gd name="T57" fmla="*/ 1 h 144"/>
                  <a:gd name="T58" fmla="*/ 1 w 376"/>
                  <a:gd name="T59" fmla="*/ 1 h 144"/>
                  <a:gd name="T60" fmla="*/ 1 w 376"/>
                  <a:gd name="T61" fmla="*/ 1 h 144"/>
                  <a:gd name="T62" fmla="*/ 1 w 376"/>
                  <a:gd name="T63" fmla="*/ 1 h 144"/>
                  <a:gd name="T64" fmla="*/ 1 w 376"/>
                  <a:gd name="T65" fmla="*/ 1 h 144"/>
                  <a:gd name="T66" fmla="*/ 1 w 376"/>
                  <a:gd name="T67" fmla="*/ 1 h 144"/>
                  <a:gd name="T68" fmla="*/ 1 w 376"/>
                  <a:gd name="T69" fmla="*/ 1 h 144"/>
                  <a:gd name="T70" fmla="*/ 1 w 376"/>
                  <a:gd name="T71" fmla="*/ 1 h 144"/>
                  <a:gd name="T72" fmla="*/ 1 w 376"/>
                  <a:gd name="T73" fmla="*/ 1 h 144"/>
                  <a:gd name="T74" fmla="*/ 1 w 376"/>
                  <a:gd name="T75" fmla="*/ 1 h 144"/>
                  <a:gd name="T76" fmla="*/ 1 w 376"/>
                  <a:gd name="T77" fmla="*/ 1 h 144"/>
                  <a:gd name="T78" fmla="*/ 1 w 376"/>
                  <a:gd name="T79" fmla="*/ 1 h 144"/>
                  <a:gd name="T80" fmla="*/ 1 w 376"/>
                  <a:gd name="T81" fmla="*/ 1 h 144"/>
                  <a:gd name="T82" fmla="*/ 1 w 376"/>
                  <a:gd name="T83" fmla="*/ 1 h 144"/>
                  <a:gd name="T84" fmla="*/ 1 w 376"/>
                  <a:gd name="T85" fmla="*/ 1 h 144"/>
                  <a:gd name="T86" fmla="*/ 1 w 376"/>
                  <a:gd name="T87" fmla="*/ 1 h 144"/>
                  <a:gd name="T88" fmla="*/ 1 w 376"/>
                  <a:gd name="T89" fmla="*/ 1 h 144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376" h="144">
                    <a:moveTo>
                      <a:pt x="340" y="144"/>
                    </a:moveTo>
                    <a:lnTo>
                      <a:pt x="344" y="141"/>
                    </a:lnTo>
                    <a:lnTo>
                      <a:pt x="349" y="137"/>
                    </a:lnTo>
                    <a:lnTo>
                      <a:pt x="353" y="134"/>
                    </a:lnTo>
                    <a:lnTo>
                      <a:pt x="358" y="130"/>
                    </a:lnTo>
                    <a:lnTo>
                      <a:pt x="363" y="127"/>
                    </a:lnTo>
                    <a:lnTo>
                      <a:pt x="367" y="122"/>
                    </a:lnTo>
                    <a:lnTo>
                      <a:pt x="372" y="119"/>
                    </a:lnTo>
                    <a:lnTo>
                      <a:pt x="376" y="114"/>
                    </a:lnTo>
                    <a:lnTo>
                      <a:pt x="358" y="95"/>
                    </a:lnTo>
                    <a:lnTo>
                      <a:pt x="337" y="76"/>
                    </a:lnTo>
                    <a:lnTo>
                      <a:pt x="314" y="60"/>
                    </a:lnTo>
                    <a:lnTo>
                      <a:pt x="291" y="46"/>
                    </a:lnTo>
                    <a:lnTo>
                      <a:pt x="266" y="34"/>
                    </a:lnTo>
                    <a:lnTo>
                      <a:pt x="239" y="23"/>
                    </a:lnTo>
                    <a:lnTo>
                      <a:pt x="213" y="15"/>
                    </a:lnTo>
                    <a:lnTo>
                      <a:pt x="186" y="9"/>
                    </a:lnTo>
                    <a:lnTo>
                      <a:pt x="160" y="5"/>
                    </a:lnTo>
                    <a:lnTo>
                      <a:pt x="133" y="1"/>
                    </a:lnTo>
                    <a:lnTo>
                      <a:pt x="108" y="0"/>
                    </a:lnTo>
                    <a:lnTo>
                      <a:pt x="83" y="1"/>
                    </a:lnTo>
                    <a:lnTo>
                      <a:pt x="60" y="4"/>
                    </a:lnTo>
                    <a:lnTo>
                      <a:pt x="38" y="7"/>
                    </a:lnTo>
                    <a:lnTo>
                      <a:pt x="17" y="13"/>
                    </a:lnTo>
                    <a:lnTo>
                      <a:pt x="0" y="20"/>
                    </a:lnTo>
                    <a:lnTo>
                      <a:pt x="4" y="32"/>
                    </a:lnTo>
                    <a:lnTo>
                      <a:pt x="9" y="45"/>
                    </a:lnTo>
                    <a:lnTo>
                      <a:pt x="15" y="58"/>
                    </a:lnTo>
                    <a:lnTo>
                      <a:pt x="21" y="69"/>
                    </a:lnTo>
                    <a:lnTo>
                      <a:pt x="40" y="60"/>
                    </a:lnTo>
                    <a:lnTo>
                      <a:pt x="61" y="54"/>
                    </a:lnTo>
                    <a:lnTo>
                      <a:pt x="83" y="50"/>
                    </a:lnTo>
                    <a:lnTo>
                      <a:pt x="106" y="47"/>
                    </a:lnTo>
                    <a:lnTo>
                      <a:pt x="128" y="47"/>
                    </a:lnTo>
                    <a:lnTo>
                      <a:pt x="151" y="49"/>
                    </a:lnTo>
                    <a:lnTo>
                      <a:pt x="174" y="52"/>
                    </a:lnTo>
                    <a:lnTo>
                      <a:pt x="197" y="58"/>
                    </a:lnTo>
                    <a:lnTo>
                      <a:pt x="219" y="65"/>
                    </a:lnTo>
                    <a:lnTo>
                      <a:pt x="241" y="73"/>
                    </a:lnTo>
                    <a:lnTo>
                      <a:pt x="261" y="82"/>
                    </a:lnTo>
                    <a:lnTo>
                      <a:pt x="280" y="92"/>
                    </a:lnTo>
                    <a:lnTo>
                      <a:pt x="298" y="104"/>
                    </a:lnTo>
                    <a:lnTo>
                      <a:pt x="314" y="117"/>
                    </a:lnTo>
                    <a:lnTo>
                      <a:pt x="328" y="130"/>
                    </a:lnTo>
                    <a:lnTo>
                      <a:pt x="340" y="144"/>
                    </a:lnTo>
                    <a:close/>
                  </a:path>
                </a:pathLst>
              </a:custGeom>
              <a:solidFill>
                <a:srgbClr val="D100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19" name="Freeform 99">
                <a:extLst>
                  <a:ext uri="{FF2B5EF4-FFF2-40B4-BE49-F238E27FC236}">
                    <a16:creationId xmlns:a16="http://schemas.microsoft.com/office/drawing/2014/main" id="{D8836698-46F2-5751-FE3D-700D85C367E5}"/>
                  </a:ext>
                </a:extLst>
              </p:cNvPr>
              <p:cNvSpPr/>
              <p:nvPr/>
            </p:nvSpPr>
            <p:spPr bwMode="auto">
              <a:xfrm>
                <a:off x="3482" y="4271"/>
                <a:ext cx="1433" cy="69"/>
              </a:xfrm>
              <a:custGeom>
                <a:avLst/>
                <a:gdLst>
                  <a:gd name="T0" fmla="*/ 0 w 2868"/>
                  <a:gd name="T1" fmla="*/ 1 h 137"/>
                  <a:gd name="T2" fmla="*/ 0 w 2868"/>
                  <a:gd name="T3" fmla="*/ 0 h 137"/>
                  <a:gd name="T4" fmla="*/ 0 w 2868"/>
                  <a:gd name="T5" fmla="*/ 0 h 137"/>
                  <a:gd name="T6" fmla="*/ 0 w 2868"/>
                  <a:gd name="T7" fmla="*/ 1 h 137"/>
                  <a:gd name="T8" fmla="*/ 0 w 2868"/>
                  <a:gd name="T9" fmla="*/ 1 h 1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868" h="137">
                    <a:moveTo>
                      <a:pt x="2868" y="134"/>
                    </a:moveTo>
                    <a:lnTo>
                      <a:pt x="2868" y="0"/>
                    </a:lnTo>
                    <a:lnTo>
                      <a:pt x="0" y="0"/>
                    </a:lnTo>
                    <a:lnTo>
                      <a:pt x="7" y="137"/>
                    </a:lnTo>
                    <a:lnTo>
                      <a:pt x="2868" y="134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20" name="Freeform 100">
                <a:extLst>
                  <a:ext uri="{FF2B5EF4-FFF2-40B4-BE49-F238E27FC236}">
                    <a16:creationId xmlns:a16="http://schemas.microsoft.com/office/drawing/2014/main" id="{4F0F272F-6BB0-4F60-DCDA-69F81358846A}"/>
                  </a:ext>
                </a:extLst>
              </p:cNvPr>
              <p:cNvSpPr/>
              <p:nvPr/>
            </p:nvSpPr>
            <p:spPr bwMode="auto">
              <a:xfrm>
                <a:off x="3452" y="4178"/>
                <a:ext cx="202" cy="140"/>
              </a:xfrm>
              <a:custGeom>
                <a:avLst/>
                <a:gdLst>
                  <a:gd name="T0" fmla="*/ 1 w 404"/>
                  <a:gd name="T1" fmla="*/ 0 h 281"/>
                  <a:gd name="T2" fmla="*/ 1 w 404"/>
                  <a:gd name="T3" fmla="*/ 0 h 281"/>
                  <a:gd name="T4" fmla="*/ 1 w 404"/>
                  <a:gd name="T5" fmla="*/ 0 h 281"/>
                  <a:gd name="T6" fmla="*/ 1 w 404"/>
                  <a:gd name="T7" fmla="*/ 0 h 281"/>
                  <a:gd name="T8" fmla="*/ 1 w 404"/>
                  <a:gd name="T9" fmla="*/ 0 h 281"/>
                  <a:gd name="T10" fmla="*/ 1 w 404"/>
                  <a:gd name="T11" fmla="*/ 0 h 281"/>
                  <a:gd name="T12" fmla="*/ 1 w 404"/>
                  <a:gd name="T13" fmla="*/ 0 h 281"/>
                  <a:gd name="T14" fmla="*/ 1 w 404"/>
                  <a:gd name="T15" fmla="*/ 0 h 281"/>
                  <a:gd name="T16" fmla="*/ 1 w 404"/>
                  <a:gd name="T17" fmla="*/ 0 h 281"/>
                  <a:gd name="T18" fmla="*/ 1 w 404"/>
                  <a:gd name="T19" fmla="*/ 0 h 281"/>
                  <a:gd name="T20" fmla="*/ 1 w 404"/>
                  <a:gd name="T21" fmla="*/ 0 h 281"/>
                  <a:gd name="T22" fmla="*/ 1 w 404"/>
                  <a:gd name="T23" fmla="*/ 0 h 281"/>
                  <a:gd name="T24" fmla="*/ 1 w 404"/>
                  <a:gd name="T25" fmla="*/ 0 h 281"/>
                  <a:gd name="T26" fmla="*/ 1 w 404"/>
                  <a:gd name="T27" fmla="*/ 0 h 281"/>
                  <a:gd name="T28" fmla="*/ 1 w 404"/>
                  <a:gd name="T29" fmla="*/ 0 h 281"/>
                  <a:gd name="T30" fmla="*/ 1 w 404"/>
                  <a:gd name="T31" fmla="*/ 0 h 281"/>
                  <a:gd name="T32" fmla="*/ 1 w 404"/>
                  <a:gd name="T33" fmla="*/ 0 h 281"/>
                  <a:gd name="T34" fmla="*/ 1 w 404"/>
                  <a:gd name="T35" fmla="*/ 0 h 281"/>
                  <a:gd name="T36" fmla="*/ 1 w 404"/>
                  <a:gd name="T37" fmla="*/ 0 h 281"/>
                  <a:gd name="T38" fmla="*/ 1 w 404"/>
                  <a:gd name="T39" fmla="*/ 0 h 281"/>
                  <a:gd name="T40" fmla="*/ 1 w 404"/>
                  <a:gd name="T41" fmla="*/ 0 h 281"/>
                  <a:gd name="T42" fmla="*/ 1 w 404"/>
                  <a:gd name="T43" fmla="*/ 0 h 281"/>
                  <a:gd name="T44" fmla="*/ 1 w 404"/>
                  <a:gd name="T45" fmla="*/ 0 h 281"/>
                  <a:gd name="T46" fmla="*/ 1 w 404"/>
                  <a:gd name="T47" fmla="*/ 0 h 281"/>
                  <a:gd name="T48" fmla="*/ 1 w 404"/>
                  <a:gd name="T49" fmla="*/ 0 h 281"/>
                  <a:gd name="T50" fmla="*/ 1 w 404"/>
                  <a:gd name="T51" fmla="*/ 0 h 281"/>
                  <a:gd name="T52" fmla="*/ 1 w 404"/>
                  <a:gd name="T53" fmla="*/ 0 h 281"/>
                  <a:gd name="T54" fmla="*/ 1 w 404"/>
                  <a:gd name="T55" fmla="*/ 0 h 281"/>
                  <a:gd name="T56" fmla="*/ 1 w 404"/>
                  <a:gd name="T57" fmla="*/ 0 h 281"/>
                  <a:gd name="T58" fmla="*/ 1 w 404"/>
                  <a:gd name="T59" fmla="*/ 0 h 281"/>
                  <a:gd name="T60" fmla="*/ 1 w 404"/>
                  <a:gd name="T61" fmla="*/ 0 h 281"/>
                  <a:gd name="T62" fmla="*/ 1 w 404"/>
                  <a:gd name="T63" fmla="*/ 0 h 281"/>
                  <a:gd name="T64" fmla="*/ 1 w 404"/>
                  <a:gd name="T65" fmla="*/ 0 h 281"/>
                  <a:gd name="T66" fmla="*/ 1 w 404"/>
                  <a:gd name="T67" fmla="*/ 0 h 281"/>
                  <a:gd name="T68" fmla="*/ 1 w 404"/>
                  <a:gd name="T69" fmla="*/ 0 h 281"/>
                  <a:gd name="T70" fmla="*/ 1 w 404"/>
                  <a:gd name="T71" fmla="*/ 0 h 281"/>
                  <a:gd name="T72" fmla="*/ 1 w 404"/>
                  <a:gd name="T73" fmla="*/ 0 h 281"/>
                  <a:gd name="T74" fmla="*/ 1 w 404"/>
                  <a:gd name="T75" fmla="*/ 0 h 281"/>
                  <a:gd name="T76" fmla="*/ 1 w 404"/>
                  <a:gd name="T77" fmla="*/ 0 h 281"/>
                  <a:gd name="T78" fmla="*/ 1 w 404"/>
                  <a:gd name="T79" fmla="*/ 0 h 281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4" h="281">
                    <a:moveTo>
                      <a:pt x="339" y="270"/>
                    </a:moveTo>
                    <a:lnTo>
                      <a:pt x="323" y="270"/>
                    </a:lnTo>
                    <a:lnTo>
                      <a:pt x="306" y="271"/>
                    </a:lnTo>
                    <a:lnTo>
                      <a:pt x="290" y="271"/>
                    </a:lnTo>
                    <a:lnTo>
                      <a:pt x="274" y="271"/>
                    </a:lnTo>
                    <a:lnTo>
                      <a:pt x="258" y="273"/>
                    </a:lnTo>
                    <a:lnTo>
                      <a:pt x="241" y="273"/>
                    </a:lnTo>
                    <a:lnTo>
                      <a:pt x="225" y="274"/>
                    </a:lnTo>
                    <a:lnTo>
                      <a:pt x="209" y="274"/>
                    </a:lnTo>
                    <a:lnTo>
                      <a:pt x="194" y="275"/>
                    </a:lnTo>
                    <a:lnTo>
                      <a:pt x="178" y="276"/>
                    </a:lnTo>
                    <a:lnTo>
                      <a:pt x="163" y="276"/>
                    </a:lnTo>
                    <a:lnTo>
                      <a:pt x="148" y="277"/>
                    </a:lnTo>
                    <a:lnTo>
                      <a:pt x="133" y="278"/>
                    </a:lnTo>
                    <a:lnTo>
                      <a:pt x="118" y="279"/>
                    </a:lnTo>
                    <a:lnTo>
                      <a:pt x="103" y="279"/>
                    </a:lnTo>
                    <a:lnTo>
                      <a:pt x="89" y="281"/>
                    </a:lnTo>
                    <a:lnTo>
                      <a:pt x="86" y="258"/>
                    </a:lnTo>
                    <a:lnTo>
                      <a:pt x="80" y="233"/>
                    </a:lnTo>
                    <a:lnTo>
                      <a:pt x="72" y="209"/>
                    </a:lnTo>
                    <a:lnTo>
                      <a:pt x="62" y="185"/>
                    </a:lnTo>
                    <a:lnTo>
                      <a:pt x="49" y="163"/>
                    </a:lnTo>
                    <a:lnTo>
                      <a:pt x="34" y="142"/>
                    </a:lnTo>
                    <a:lnTo>
                      <a:pt x="18" y="125"/>
                    </a:lnTo>
                    <a:lnTo>
                      <a:pt x="0" y="112"/>
                    </a:lnTo>
                    <a:lnTo>
                      <a:pt x="20" y="118"/>
                    </a:lnTo>
                    <a:lnTo>
                      <a:pt x="40" y="127"/>
                    </a:lnTo>
                    <a:lnTo>
                      <a:pt x="57" y="139"/>
                    </a:lnTo>
                    <a:lnTo>
                      <a:pt x="73" y="155"/>
                    </a:lnTo>
                    <a:lnTo>
                      <a:pt x="89" y="173"/>
                    </a:lnTo>
                    <a:lnTo>
                      <a:pt x="103" y="196"/>
                    </a:lnTo>
                    <a:lnTo>
                      <a:pt x="118" y="223"/>
                    </a:lnTo>
                    <a:lnTo>
                      <a:pt x="133" y="254"/>
                    </a:lnTo>
                    <a:lnTo>
                      <a:pt x="140" y="223"/>
                    </a:lnTo>
                    <a:lnTo>
                      <a:pt x="142" y="188"/>
                    </a:lnTo>
                    <a:lnTo>
                      <a:pt x="142" y="153"/>
                    </a:lnTo>
                    <a:lnTo>
                      <a:pt x="139" y="116"/>
                    </a:lnTo>
                    <a:lnTo>
                      <a:pt x="133" y="81"/>
                    </a:lnTo>
                    <a:lnTo>
                      <a:pt x="125" y="50"/>
                    </a:lnTo>
                    <a:lnTo>
                      <a:pt x="115" y="23"/>
                    </a:lnTo>
                    <a:lnTo>
                      <a:pt x="102" y="5"/>
                    </a:lnTo>
                    <a:lnTo>
                      <a:pt x="121" y="18"/>
                    </a:lnTo>
                    <a:lnTo>
                      <a:pt x="140" y="34"/>
                    </a:lnTo>
                    <a:lnTo>
                      <a:pt x="157" y="53"/>
                    </a:lnTo>
                    <a:lnTo>
                      <a:pt x="174" y="78"/>
                    </a:lnTo>
                    <a:lnTo>
                      <a:pt x="188" y="106"/>
                    </a:lnTo>
                    <a:lnTo>
                      <a:pt x="201" y="141"/>
                    </a:lnTo>
                    <a:lnTo>
                      <a:pt x="212" y="183"/>
                    </a:lnTo>
                    <a:lnTo>
                      <a:pt x="218" y="231"/>
                    </a:lnTo>
                    <a:lnTo>
                      <a:pt x="229" y="208"/>
                    </a:lnTo>
                    <a:lnTo>
                      <a:pt x="237" y="183"/>
                    </a:lnTo>
                    <a:lnTo>
                      <a:pt x="243" y="154"/>
                    </a:lnTo>
                    <a:lnTo>
                      <a:pt x="245" y="124"/>
                    </a:lnTo>
                    <a:lnTo>
                      <a:pt x="245" y="93"/>
                    </a:lnTo>
                    <a:lnTo>
                      <a:pt x="241" y="62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0" y="30"/>
                    </a:lnTo>
                    <a:lnTo>
                      <a:pt x="255" y="57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8" y="128"/>
                    </a:lnTo>
                    <a:lnTo>
                      <a:pt x="294" y="151"/>
                    </a:lnTo>
                    <a:lnTo>
                      <a:pt x="298" y="173"/>
                    </a:lnTo>
                    <a:lnTo>
                      <a:pt x="299" y="195"/>
                    </a:lnTo>
                    <a:lnTo>
                      <a:pt x="312" y="173"/>
                    </a:lnTo>
                    <a:lnTo>
                      <a:pt x="326" y="148"/>
                    </a:lnTo>
                    <a:lnTo>
                      <a:pt x="340" y="121"/>
                    </a:lnTo>
                    <a:lnTo>
                      <a:pt x="354" y="94"/>
                    </a:lnTo>
                    <a:lnTo>
                      <a:pt x="366" y="67"/>
                    </a:lnTo>
                    <a:lnTo>
                      <a:pt x="375" y="42"/>
                    </a:lnTo>
                    <a:lnTo>
                      <a:pt x="382" y="20"/>
                    </a:lnTo>
                    <a:lnTo>
                      <a:pt x="384" y="3"/>
                    </a:lnTo>
                    <a:lnTo>
                      <a:pt x="392" y="27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4" y="112"/>
                    </a:lnTo>
                    <a:lnTo>
                      <a:pt x="398" y="146"/>
                    </a:lnTo>
                    <a:lnTo>
                      <a:pt x="388" y="184"/>
                    </a:lnTo>
                    <a:lnTo>
                      <a:pt x="368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21" name="Freeform 101">
                <a:extLst>
                  <a:ext uri="{FF2B5EF4-FFF2-40B4-BE49-F238E27FC236}">
                    <a16:creationId xmlns:a16="http://schemas.microsoft.com/office/drawing/2014/main" id="{F9FBB530-9F61-022B-2244-E33C7CF9AA9D}"/>
                  </a:ext>
                </a:extLst>
              </p:cNvPr>
              <p:cNvSpPr/>
              <p:nvPr/>
            </p:nvSpPr>
            <p:spPr bwMode="auto">
              <a:xfrm>
                <a:off x="4880" y="4200"/>
                <a:ext cx="51" cy="71"/>
              </a:xfrm>
              <a:custGeom>
                <a:avLst/>
                <a:gdLst>
                  <a:gd name="T0" fmla="*/ 1 w 102"/>
                  <a:gd name="T1" fmla="*/ 1 h 142"/>
                  <a:gd name="T2" fmla="*/ 0 w 102"/>
                  <a:gd name="T3" fmla="*/ 1 h 142"/>
                  <a:gd name="T4" fmla="*/ 1 w 102"/>
                  <a:gd name="T5" fmla="*/ 1 h 142"/>
                  <a:gd name="T6" fmla="*/ 1 w 102"/>
                  <a:gd name="T7" fmla="*/ 1 h 142"/>
                  <a:gd name="T8" fmla="*/ 1 w 102"/>
                  <a:gd name="T9" fmla="*/ 1 h 142"/>
                  <a:gd name="T10" fmla="*/ 1 w 102"/>
                  <a:gd name="T11" fmla="*/ 1 h 142"/>
                  <a:gd name="T12" fmla="*/ 1 w 102"/>
                  <a:gd name="T13" fmla="*/ 1 h 142"/>
                  <a:gd name="T14" fmla="*/ 1 w 102"/>
                  <a:gd name="T15" fmla="*/ 1 h 142"/>
                  <a:gd name="T16" fmla="*/ 1 w 102"/>
                  <a:gd name="T17" fmla="*/ 1 h 142"/>
                  <a:gd name="T18" fmla="*/ 1 w 102"/>
                  <a:gd name="T19" fmla="*/ 0 h 142"/>
                  <a:gd name="T20" fmla="*/ 1 w 102"/>
                  <a:gd name="T21" fmla="*/ 1 h 142"/>
                  <a:gd name="T22" fmla="*/ 1 w 102"/>
                  <a:gd name="T23" fmla="*/ 1 h 142"/>
                  <a:gd name="T24" fmla="*/ 1 w 102"/>
                  <a:gd name="T25" fmla="*/ 1 h 142"/>
                  <a:gd name="T26" fmla="*/ 1 w 102"/>
                  <a:gd name="T27" fmla="*/ 1 h 14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2" h="142">
                    <a:moveTo>
                      <a:pt x="71" y="142"/>
                    </a:moveTo>
                    <a:lnTo>
                      <a:pt x="0" y="142"/>
                    </a:lnTo>
                    <a:lnTo>
                      <a:pt x="6" y="123"/>
                    </a:lnTo>
                    <a:lnTo>
                      <a:pt x="16" y="102"/>
                    </a:lnTo>
                    <a:lnTo>
                      <a:pt x="27" y="82"/>
                    </a:lnTo>
                    <a:lnTo>
                      <a:pt x="41" y="61"/>
                    </a:lnTo>
                    <a:lnTo>
                      <a:pt x="56" y="43"/>
                    </a:lnTo>
                    <a:lnTo>
                      <a:pt x="71" y="26"/>
                    </a:lnTo>
                    <a:lnTo>
                      <a:pt x="87" y="12"/>
                    </a:lnTo>
                    <a:lnTo>
                      <a:pt x="102" y="0"/>
                    </a:lnTo>
                    <a:lnTo>
                      <a:pt x="84" y="41"/>
                    </a:lnTo>
                    <a:lnTo>
                      <a:pt x="74" y="78"/>
                    </a:lnTo>
                    <a:lnTo>
                      <a:pt x="71" y="112"/>
                    </a:lnTo>
                    <a:lnTo>
                      <a:pt x="71" y="14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22" name="Freeform 102">
                <a:extLst>
                  <a:ext uri="{FF2B5EF4-FFF2-40B4-BE49-F238E27FC236}">
                    <a16:creationId xmlns:a16="http://schemas.microsoft.com/office/drawing/2014/main" id="{FB254472-A262-2740-F521-BC3526784492}"/>
                  </a:ext>
                </a:extLst>
              </p:cNvPr>
              <p:cNvSpPr/>
              <p:nvPr/>
            </p:nvSpPr>
            <p:spPr bwMode="auto">
              <a:xfrm>
                <a:off x="3666" y="4127"/>
                <a:ext cx="558" cy="206"/>
              </a:xfrm>
              <a:custGeom>
                <a:avLst/>
                <a:gdLst>
                  <a:gd name="T0" fmla="*/ 0 w 1117"/>
                  <a:gd name="T1" fmla="*/ 1 h 412"/>
                  <a:gd name="T2" fmla="*/ 0 w 1117"/>
                  <a:gd name="T3" fmla="*/ 1 h 412"/>
                  <a:gd name="T4" fmla="*/ 0 w 1117"/>
                  <a:gd name="T5" fmla="*/ 1 h 412"/>
                  <a:gd name="T6" fmla="*/ 0 w 1117"/>
                  <a:gd name="T7" fmla="*/ 1 h 412"/>
                  <a:gd name="T8" fmla="*/ 0 w 1117"/>
                  <a:gd name="T9" fmla="*/ 1 h 412"/>
                  <a:gd name="T10" fmla="*/ 0 w 1117"/>
                  <a:gd name="T11" fmla="*/ 1 h 412"/>
                  <a:gd name="T12" fmla="*/ 0 w 1117"/>
                  <a:gd name="T13" fmla="*/ 1 h 412"/>
                  <a:gd name="T14" fmla="*/ 0 w 1117"/>
                  <a:gd name="T15" fmla="*/ 1 h 412"/>
                  <a:gd name="T16" fmla="*/ 0 w 1117"/>
                  <a:gd name="T17" fmla="*/ 1 h 412"/>
                  <a:gd name="T18" fmla="*/ 0 w 1117"/>
                  <a:gd name="T19" fmla="*/ 1 h 412"/>
                  <a:gd name="T20" fmla="*/ 0 w 1117"/>
                  <a:gd name="T21" fmla="*/ 1 h 412"/>
                  <a:gd name="T22" fmla="*/ 0 w 1117"/>
                  <a:gd name="T23" fmla="*/ 1 h 412"/>
                  <a:gd name="T24" fmla="*/ 0 w 1117"/>
                  <a:gd name="T25" fmla="*/ 1 h 412"/>
                  <a:gd name="T26" fmla="*/ 0 w 1117"/>
                  <a:gd name="T27" fmla="*/ 1 h 412"/>
                  <a:gd name="T28" fmla="*/ 0 w 1117"/>
                  <a:gd name="T29" fmla="*/ 1 h 412"/>
                  <a:gd name="T30" fmla="*/ 0 w 1117"/>
                  <a:gd name="T31" fmla="*/ 1 h 412"/>
                  <a:gd name="T32" fmla="*/ 0 w 1117"/>
                  <a:gd name="T33" fmla="*/ 1 h 412"/>
                  <a:gd name="T34" fmla="*/ 0 w 1117"/>
                  <a:gd name="T35" fmla="*/ 1 h 412"/>
                  <a:gd name="T36" fmla="*/ 0 w 1117"/>
                  <a:gd name="T37" fmla="*/ 1 h 412"/>
                  <a:gd name="T38" fmla="*/ 0 w 1117"/>
                  <a:gd name="T39" fmla="*/ 1 h 412"/>
                  <a:gd name="T40" fmla="*/ 0 w 1117"/>
                  <a:gd name="T41" fmla="*/ 1 h 412"/>
                  <a:gd name="T42" fmla="*/ 0 w 1117"/>
                  <a:gd name="T43" fmla="*/ 1 h 412"/>
                  <a:gd name="T44" fmla="*/ 0 w 1117"/>
                  <a:gd name="T45" fmla="*/ 1 h 412"/>
                  <a:gd name="T46" fmla="*/ 0 w 1117"/>
                  <a:gd name="T47" fmla="*/ 1 h 412"/>
                  <a:gd name="T48" fmla="*/ 0 w 1117"/>
                  <a:gd name="T49" fmla="*/ 1 h 412"/>
                  <a:gd name="T50" fmla="*/ 0 w 1117"/>
                  <a:gd name="T51" fmla="*/ 1 h 412"/>
                  <a:gd name="T52" fmla="*/ 0 w 1117"/>
                  <a:gd name="T53" fmla="*/ 1 h 412"/>
                  <a:gd name="T54" fmla="*/ 0 w 1117"/>
                  <a:gd name="T55" fmla="*/ 1 h 412"/>
                  <a:gd name="T56" fmla="*/ 0 w 1117"/>
                  <a:gd name="T57" fmla="*/ 1 h 412"/>
                  <a:gd name="T58" fmla="*/ 0 w 1117"/>
                  <a:gd name="T59" fmla="*/ 1 h 412"/>
                  <a:gd name="T60" fmla="*/ 0 w 1117"/>
                  <a:gd name="T61" fmla="*/ 1 h 412"/>
                  <a:gd name="T62" fmla="*/ 0 w 1117"/>
                  <a:gd name="T63" fmla="*/ 1 h 412"/>
                  <a:gd name="T64" fmla="*/ 0 w 1117"/>
                  <a:gd name="T65" fmla="*/ 0 h 412"/>
                  <a:gd name="T66" fmla="*/ 0 w 1117"/>
                  <a:gd name="T67" fmla="*/ 1 h 412"/>
                  <a:gd name="T68" fmla="*/ 0 w 1117"/>
                  <a:gd name="T69" fmla="*/ 1 h 412"/>
                  <a:gd name="T70" fmla="*/ 0 w 1117"/>
                  <a:gd name="T71" fmla="*/ 1 h 412"/>
                  <a:gd name="T72" fmla="*/ 0 w 1117"/>
                  <a:gd name="T73" fmla="*/ 1 h 412"/>
                  <a:gd name="T74" fmla="*/ 0 w 1117"/>
                  <a:gd name="T75" fmla="*/ 1 h 412"/>
                  <a:gd name="T76" fmla="*/ 0 w 1117"/>
                  <a:gd name="T77" fmla="*/ 1 h 412"/>
                  <a:gd name="T78" fmla="*/ 0 w 1117"/>
                  <a:gd name="T79" fmla="*/ 1 h 412"/>
                  <a:gd name="T80" fmla="*/ 0 w 1117"/>
                  <a:gd name="T81" fmla="*/ 1 h 412"/>
                  <a:gd name="T82" fmla="*/ 0 w 1117"/>
                  <a:gd name="T83" fmla="*/ 1 h 412"/>
                  <a:gd name="T84" fmla="*/ 0 w 1117"/>
                  <a:gd name="T85" fmla="*/ 1 h 412"/>
                  <a:gd name="T86" fmla="*/ 0 w 1117"/>
                  <a:gd name="T87" fmla="*/ 1 h 412"/>
                  <a:gd name="T88" fmla="*/ 0 w 1117"/>
                  <a:gd name="T89" fmla="*/ 1 h 412"/>
                  <a:gd name="T90" fmla="*/ 0 w 1117"/>
                  <a:gd name="T91" fmla="*/ 1 h 412"/>
                  <a:gd name="T92" fmla="*/ 0 w 1117"/>
                  <a:gd name="T93" fmla="*/ 1 h 412"/>
                  <a:gd name="T94" fmla="*/ 0 w 1117"/>
                  <a:gd name="T95" fmla="*/ 1 h 412"/>
                  <a:gd name="T96" fmla="*/ 0 w 1117"/>
                  <a:gd name="T97" fmla="*/ 1 h 412"/>
                  <a:gd name="T98" fmla="*/ 0 w 1117"/>
                  <a:gd name="T99" fmla="*/ 1 h 412"/>
                  <a:gd name="T100" fmla="*/ 0 w 1117"/>
                  <a:gd name="T101" fmla="*/ 1 h 412"/>
                  <a:gd name="T102" fmla="*/ 0 w 1117"/>
                  <a:gd name="T103" fmla="*/ 1 h 412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1117" h="412">
                    <a:moveTo>
                      <a:pt x="1093" y="212"/>
                    </a:moveTo>
                    <a:lnTo>
                      <a:pt x="1073" y="229"/>
                    </a:lnTo>
                    <a:lnTo>
                      <a:pt x="1052" y="248"/>
                    </a:lnTo>
                    <a:lnTo>
                      <a:pt x="1032" y="265"/>
                    </a:lnTo>
                    <a:lnTo>
                      <a:pt x="1011" y="284"/>
                    </a:lnTo>
                    <a:lnTo>
                      <a:pt x="990" y="301"/>
                    </a:lnTo>
                    <a:lnTo>
                      <a:pt x="971" y="317"/>
                    </a:lnTo>
                    <a:lnTo>
                      <a:pt x="951" y="334"/>
                    </a:lnTo>
                    <a:lnTo>
                      <a:pt x="934" y="349"/>
                    </a:lnTo>
                    <a:lnTo>
                      <a:pt x="917" y="363"/>
                    </a:lnTo>
                    <a:lnTo>
                      <a:pt x="900" y="376"/>
                    </a:lnTo>
                    <a:lnTo>
                      <a:pt x="888" y="387"/>
                    </a:lnTo>
                    <a:lnTo>
                      <a:pt x="876" y="397"/>
                    </a:lnTo>
                    <a:lnTo>
                      <a:pt x="867" y="403"/>
                    </a:lnTo>
                    <a:lnTo>
                      <a:pt x="860" y="409"/>
                    </a:lnTo>
                    <a:lnTo>
                      <a:pt x="857" y="412"/>
                    </a:lnTo>
                    <a:lnTo>
                      <a:pt x="826" y="410"/>
                    </a:lnTo>
                    <a:lnTo>
                      <a:pt x="791" y="409"/>
                    </a:lnTo>
                    <a:lnTo>
                      <a:pt x="753" y="408"/>
                    </a:lnTo>
                    <a:lnTo>
                      <a:pt x="714" y="406"/>
                    </a:lnTo>
                    <a:lnTo>
                      <a:pt x="672" y="403"/>
                    </a:lnTo>
                    <a:lnTo>
                      <a:pt x="630" y="401"/>
                    </a:lnTo>
                    <a:lnTo>
                      <a:pt x="587" y="399"/>
                    </a:lnTo>
                    <a:lnTo>
                      <a:pt x="542" y="395"/>
                    </a:lnTo>
                    <a:lnTo>
                      <a:pt x="499" y="393"/>
                    </a:lnTo>
                    <a:lnTo>
                      <a:pt x="455" y="391"/>
                    </a:lnTo>
                    <a:lnTo>
                      <a:pt x="412" y="387"/>
                    </a:lnTo>
                    <a:lnTo>
                      <a:pt x="371" y="385"/>
                    </a:lnTo>
                    <a:lnTo>
                      <a:pt x="330" y="383"/>
                    </a:lnTo>
                    <a:lnTo>
                      <a:pt x="292" y="380"/>
                    </a:lnTo>
                    <a:lnTo>
                      <a:pt x="257" y="378"/>
                    </a:lnTo>
                    <a:lnTo>
                      <a:pt x="224" y="377"/>
                    </a:lnTo>
                    <a:lnTo>
                      <a:pt x="209" y="376"/>
                    </a:lnTo>
                    <a:lnTo>
                      <a:pt x="193" y="376"/>
                    </a:lnTo>
                    <a:lnTo>
                      <a:pt x="178" y="375"/>
                    </a:lnTo>
                    <a:lnTo>
                      <a:pt x="162" y="375"/>
                    </a:lnTo>
                    <a:lnTo>
                      <a:pt x="147" y="374"/>
                    </a:lnTo>
                    <a:lnTo>
                      <a:pt x="131" y="374"/>
                    </a:lnTo>
                    <a:lnTo>
                      <a:pt x="116" y="372"/>
                    </a:lnTo>
                    <a:lnTo>
                      <a:pt x="101" y="372"/>
                    </a:lnTo>
                    <a:lnTo>
                      <a:pt x="80" y="334"/>
                    </a:lnTo>
                    <a:lnTo>
                      <a:pt x="63" y="289"/>
                    </a:lnTo>
                    <a:lnTo>
                      <a:pt x="48" y="241"/>
                    </a:lnTo>
                    <a:lnTo>
                      <a:pt x="36" y="190"/>
                    </a:lnTo>
                    <a:lnTo>
                      <a:pt x="24" y="142"/>
                    </a:lnTo>
                    <a:lnTo>
                      <a:pt x="15" y="97"/>
                    </a:lnTo>
                    <a:lnTo>
                      <a:pt x="7" y="58"/>
                    </a:lnTo>
                    <a:lnTo>
                      <a:pt x="0" y="28"/>
                    </a:lnTo>
                    <a:lnTo>
                      <a:pt x="11" y="62"/>
                    </a:lnTo>
                    <a:lnTo>
                      <a:pt x="25" y="100"/>
                    </a:lnTo>
                    <a:lnTo>
                      <a:pt x="41" y="141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4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1" y="284"/>
                    </a:lnTo>
                    <a:lnTo>
                      <a:pt x="138" y="257"/>
                    </a:lnTo>
                    <a:lnTo>
                      <a:pt x="146" y="234"/>
                    </a:lnTo>
                    <a:lnTo>
                      <a:pt x="156" y="211"/>
                    </a:lnTo>
                    <a:lnTo>
                      <a:pt x="169" y="191"/>
                    </a:lnTo>
                    <a:lnTo>
                      <a:pt x="184" y="172"/>
                    </a:lnTo>
                    <a:lnTo>
                      <a:pt x="204" y="153"/>
                    </a:lnTo>
                    <a:lnTo>
                      <a:pt x="227" y="136"/>
                    </a:lnTo>
                    <a:lnTo>
                      <a:pt x="214" y="158"/>
                    </a:lnTo>
                    <a:lnTo>
                      <a:pt x="201" y="184"/>
                    </a:lnTo>
                    <a:lnTo>
                      <a:pt x="191" y="216"/>
                    </a:lnTo>
                    <a:lnTo>
                      <a:pt x="184" y="248"/>
                    </a:lnTo>
                    <a:lnTo>
                      <a:pt x="182" y="281"/>
                    </a:lnTo>
                    <a:lnTo>
                      <a:pt x="188" y="314"/>
                    </a:lnTo>
                    <a:lnTo>
                      <a:pt x="200" y="344"/>
                    </a:lnTo>
                    <a:lnTo>
                      <a:pt x="224" y="370"/>
                    </a:lnTo>
                    <a:lnTo>
                      <a:pt x="250" y="344"/>
                    </a:lnTo>
                    <a:lnTo>
                      <a:pt x="270" y="305"/>
                    </a:lnTo>
                    <a:lnTo>
                      <a:pt x="284" y="261"/>
                    </a:lnTo>
                    <a:lnTo>
                      <a:pt x="291" y="211"/>
                    </a:lnTo>
                    <a:lnTo>
                      <a:pt x="290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7" y="8"/>
                    </a:lnTo>
                    <a:lnTo>
                      <a:pt x="261" y="35"/>
                    </a:lnTo>
                    <a:lnTo>
                      <a:pt x="282" y="63"/>
                    </a:lnTo>
                    <a:lnTo>
                      <a:pt x="299" y="96"/>
                    </a:lnTo>
                    <a:lnTo>
                      <a:pt x="314" y="130"/>
                    </a:lnTo>
                    <a:lnTo>
                      <a:pt x="326" y="168"/>
                    </a:lnTo>
                    <a:lnTo>
                      <a:pt x="334" y="211"/>
                    </a:lnTo>
                    <a:lnTo>
                      <a:pt x="340" y="258"/>
                    </a:lnTo>
                    <a:lnTo>
                      <a:pt x="341" y="309"/>
                    </a:lnTo>
                    <a:lnTo>
                      <a:pt x="355" y="288"/>
                    </a:lnTo>
                    <a:lnTo>
                      <a:pt x="371" y="266"/>
                    </a:lnTo>
                    <a:lnTo>
                      <a:pt x="389" y="244"/>
                    </a:lnTo>
                    <a:lnTo>
                      <a:pt x="409" y="222"/>
                    </a:lnTo>
                    <a:lnTo>
                      <a:pt x="429" y="203"/>
                    </a:lnTo>
                    <a:lnTo>
                      <a:pt x="450" y="184"/>
                    </a:lnTo>
                    <a:lnTo>
                      <a:pt x="471" y="171"/>
                    </a:lnTo>
                    <a:lnTo>
                      <a:pt x="492" y="160"/>
                    </a:lnTo>
                    <a:lnTo>
                      <a:pt x="482" y="180"/>
                    </a:lnTo>
                    <a:lnTo>
                      <a:pt x="469" y="203"/>
                    </a:lnTo>
                    <a:lnTo>
                      <a:pt x="451" y="227"/>
                    </a:lnTo>
                    <a:lnTo>
                      <a:pt x="433" y="251"/>
                    </a:lnTo>
                    <a:lnTo>
                      <a:pt x="416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1" y="334"/>
                    </a:lnTo>
                    <a:lnTo>
                      <a:pt x="388" y="339"/>
                    </a:lnTo>
                    <a:lnTo>
                      <a:pt x="397" y="344"/>
                    </a:lnTo>
                    <a:lnTo>
                      <a:pt x="408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3" y="360"/>
                    </a:lnTo>
                    <a:lnTo>
                      <a:pt x="457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3"/>
                    </a:lnTo>
                    <a:lnTo>
                      <a:pt x="374" y="66"/>
                    </a:lnTo>
                    <a:lnTo>
                      <a:pt x="345" y="36"/>
                    </a:lnTo>
                    <a:lnTo>
                      <a:pt x="374" y="58"/>
                    </a:lnTo>
                    <a:lnTo>
                      <a:pt x="399" y="79"/>
                    </a:lnTo>
                    <a:lnTo>
                      <a:pt x="423" y="103"/>
                    </a:lnTo>
                    <a:lnTo>
                      <a:pt x="443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3" y="10"/>
                    </a:lnTo>
                    <a:lnTo>
                      <a:pt x="489" y="39"/>
                    </a:lnTo>
                    <a:lnTo>
                      <a:pt x="505" y="71"/>
                    </a:lnTo>
                    <a:lnTo>
                      <a:pt x="519" y="106"/>
                    </a:lnTo>
                    <a:lnTo>
                      <a:pt x="531" y="145"/>
                    </a:lnTo>
                    <a:lnTo>
                      <a:pt x="539" y="189"/>
                    </a:lnTo>
                    <a:lnTo>
                      <a:pt x="541" y="236"/>
                    </a:lnTo>
                    <a:lnTo>
                      <a:pt x="538" y="290"/>
                    </a:lnTo>
                    <a:lnTo>
                      <a:pt x="526" y="349"/>
                    </a:lnTo>
                    <a:lnTo>
                      <a:pt x="553" y="322"/>
                    </a:lnTo>
                    <a:lnTo>
                      <a:pt x="576" y="288"/>
                    </a:lnTo>
                    <a:lnTo>
                      <a:pt x="594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2" y="126"/>
                    </a:lnTo>
                    <a:lnTo>
                      <a:pt x="584" y="84"/>
                    </a:lnTo>
                    <a:lnTo>
                      <a:pt x="551" y="44"/>
                    </a:lnTo>
                    <a:lnTo>
                      <a:pt x="566" y="52"/>
                    </a:lnTo>
                    <a:lnTo>
                      <a:pt x="581" y="60"/>
                    </a:lnTo>
                    <a:lnTo>
                      <a:pt x="596" y="69"/>
                    </a:lnTo>
                    <a:lnTo>
                      <a:pt x="610" y="82"/>
                    </a:lnTo>
                    <a:lnTo>
                      <a:pt x="622" y="96"/>
                    </a:lnTo>
                    <a:lnTo>
                      <a:pt x="632" y="113"/>
                    </a:lnTo>
                    <a:lnTo>
                      <a:pt x="641" y="134"/>
                    </a:lnTo>
                    <a:lnTo>
                      <a:pt x="647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8" y="32"/>
                    </a:lnTo>
                    <a:lnTo>
                      <a:pt x="645" y="0"/>
                    </a:lnTo>
                    <a:lnTo>
                      <a:pt x="655" y="38"/>
                    </a:lnTo>
                    <a:lnTo>
                      <a:pt x="661" y="82"/>
                    </a:lnTo>
                    <a:lnTo>
                      <a:pt x="662" y="129"/>
                    </a:lnTo>
                    <a:lnTo>
                      <a:pt x="660" y="179"/>
                    </a:lnTo>
                    <a:lnTo>
                      <a:pt x="652" y="228"/>
                    </a:lnTo>
                    <a:lnTo>
                      <a:pt x="641" y="277"/>
                    </a:lnTo>
                    <a:lnTo>
                      <a:pt x="626" y="320"/>
                    </a:lnTo>
                    <a:lnTo>
                      <a:pt x="609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79" y="255"/>
                    </a:lnTo>
                    <a:lnTo>
                      <a:pt x="697" y="212"/>
                    </a:lnTo>
                    <a:lnTo>
                      <a:pt x="712" y="167"/>
                    </a:lnTo>
                    <a:lnTo>
                      <a:pt x="722" y="122"/>
                    </a:lnTo>
                    <a:lnTo>
                      <a:pt x="730" y="77"/>
                    </a:lnTo>
                    <a:lnTo>
                      <a:pt x="733" y="33"/>
                    </a:lnTo>
                    <a:lnTo>
                      <a:pt x="742" y="88"/>
                    </a:lnTo>
                    <a:lnTo>
                      <a:pt x="746" y="148"/>
                    </a:lnTo>
                    <a:lnTo>
                      <a:pt x="743" y="210"/>
                    </a:lnTo>
                    <a:lnTo>
                      <a:pt x="730" y="269"/>
                    </a:lnTo>
                    <a:lnTo>
                      <a:pt x="743" y="252"/>
                    </a:lnTo>
                    <a:lnTo>
                      <a:pt x="756" y="232"/>
                    </a:lnTo>
                    <a:lnTo>
                      <a:pt x="770" y="206"/>
                    </a:lnTo>
                    <a:lnTo>
                      <a:pt x="784" y="181"/>
                    </a:lnTo>
                    <a:lnTo>
                      <a:pt x="797" y="154"/>
                    </a:lnTo>
                    <a:lnTo>
                      <a:pt x="808" y="130"/>
                    </a:lnTo>
                    <a:lnTo>
                      <a:pt x="816" y="109"/>
                    </a:lnTo>
                    <a:lnTo>
                      <a:pt x="821" y="93"/>
                    </a:lnTo>
                    <a:lnTo>
                      <a:pt x="819" y="118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4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6" y="295"/>
                    </a:lnTo>
                    <a:lnTo>
                      <a:pt x="725" y="324"/>
                    </a:lnTo>
                    <a:lnTo>
                      <a:pt x="752" y="307"/>
                    </a:lnTo>
                    <a:lnTo>
                      <a:pt x="777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69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0" y="166"/>
                    </a:lnTo>
                    <a:lnTo>
                      <a:pt x="882" y="194"/>
                    </a:lnTo>
                    <a:lnTo>
                      <a:pt x="873" y="220"/>
                    </a:lnTo>
                    <a:lnTo>
                      <a:pt x="861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35" y="308"/>
                    </a:lnTo>
                    <a:lnTo>
                      <a:pt x="850" y="297"/>
                    </a:lnTo>
                    <a:lnTo>
                      <a:pt x="866" y="284"/>
                    </a:lnTo>
                    <a:lnTo>
                      <a:pt x="882" y="269"/>
                    </a:lnTo>
                    <a:lnTo>
                      <a:pt x="897" y="252"/>
                    </a:lnTo>
                    <a:lnTo>
                      <a:pt x="912" y="234"/>
                    </a:lnTo>
                    <a:lnTo>
                      <a:pt x="927" y="216"/>
                    </a:lnTo>
                    <a:lnTo>
                      <a:pt x="941" y="195"/>
                    </a:lnTo>
                    <a:lnTo>
                      <a:pt x="955" y="174"/>
                    </a:lnTo>
                    <a:lnTo>
                      <a:pt x="967" y="153"/>
                    </a:lnTo>
                    <a:lnTo>
                      <a:pt x="979" y="133"/>
                    </a:lnTo>
                    <a:lnTo>
                      <a:pt x="990" y="112"/>
                    </a:lnTo>
                    <a:lnTo>
                      <a:pt x="999" y="91"/>
                    </a:lnTo>
                    <a:lnTo>
                      <a:pt x="1008" y="70"/>
                    </a:lnTo>
                    <a:lnTo>
                      <a:pt x="1014" y="52"/>
                    </a:lnTo>
                    <a:lnTo>
                      <a:pt x="1020" y="33"/>
                    </a:lnTo>
                    <a:lnTo>
                      <a:pt x="1012" y="71"/>
                    </a:lnTo>
                    <a:lnTo>
                      <a:pt x="1004" y="107"/>
                    </a:lnTo>
                    <a:lnTo>
                      <a:pt x="994" y="141"/>
                    </a:lnTo>
                    <a:lnTo>
                      <a:pt x="983" y="173"/>
                    </a:lnTo>
                    <a:lnTo>
                      <a:pt x="968" y="206"/>
                    </a:lnTo>
                    <a:lnTo>
                      <a:pt x="950" y="242"/>
                    </a:lnTo>
                    <a:lnTo>
                      <a:pt x="927" y="279"/>
                    </a:lnTo>
                    <a:lnTo>
                      <a:pt x="897" y="322"/>
                    </a:lnTo>
                    <a:lnTo>
                      <a:pt x="910" y="314"/>
                    </a:lnTo>
                    <a:lnTo>
                      <a:pt x="925" y="304"/>
                    </a:lnTo>
                    <a:lnTo>
                      <a:pt x="940" y="294"/>
                    </a:lnTo>
                    <a:lnTo>
                      <a:pt x="956" y="282"/>
                    </a:lnTo>
                    <a:lnTo>
                      <a:pt x="972" y="270"/>
                    </a:lnTo>
                    <a:lnTo>
                      <a:pt x="988" y="257"/>
                    </a:lnTo>
                    <a:lnTo>
                      <a:pt x="1005" y="243"/>
                    </a:lnTo>
                    <a:lnTo>
                      <a:pt x="1021" y="228"/>
                    </a:lnTo>
                    <a:lnTo>
                      <a:pt x="1037" y="213"/>
                    </a:lnTo>
                    <a:lnTo>
                      <a:pt x="1052" y="197"/>
                    </a:lnTo>
                    <a:lnTo>
                      <a:pt x="1067" y="182"/>
                    </a:lnTo>
                    <a:lnTo>
                      <a:pt x="1080" y="166"/>
                    </a:lnTo>
                    <a:lnTo>
                      <a:pt x="1092" y="150"/>
                    </a:lnTo>
                    <a:lnTo>
                      <a:pt x="1102" y="135"/>
                    </a:lnTo>
                    <a:lnTo>
                      <a:pt x="1111" y="119"/>
                    </a:lnTo>
                    <a:lnTo>
                      <a:pt x="1117" y="104"/>
                    </a:lnTo>
                    <a:lnTo>
                      <a:pt x="1110" y="136"/>
                    </a:lnTo>
                    <a:lnTo>
                      <a:pt x="1103" y="166"/>
                    </a:lnTo>
                    <a:lnTo>
                      <a:pt x="1099" y="192"/>
                    </a:lnTo>
                    <a:lnTo>
                      <a:pt x="1093" y="21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23" name="Freeform 103">
                <a:extLst>
                  <a:ext uri="{FF2B5EF4-FFF2-40B4-BE49-F238E27FC236}">
                    <a16:creationId xmlns:a16="http://schemas.microsoft.com/office/drawing/2014/main" id="{7B0856BE-CF27-73C2-B3D3-13C9DDF5FF49}"/>
                  </a:ext>
                </a:extLst>
              </p:cNvPr>
              <p:cNvSpPr/>
              <p:nvPr/>
            </p:nvSpPr>
            <p:spPr bwMode="auto">
              <a:xfrm>
                <a:off x="4164" y="4179"/>
                <a:ext cx="202" cy="141"/>
              </a:xfrm>
              <a:custGeom>
                <a:avLst/>
                <a:gdLst>
                  <a:gd name="T0" fmla="*/ 1 w 403"/>
                  <a:gd name="T1" fmla="*/ 1 h 280"/>
                  <a:gd name="T2" fmla="*/ 1 w 403"/>
                  <a:gd name="T3" fmla="*/ 1 h 280"/>
                  <a:gd name="T4" fmla="*/ 1 w 403"/>
                  <a:gd name="T5" fmla="*/ 1 h 280"/>
                  <a:gd name="T6" fmla="*/ 1 w 403"/>
                  <a:gd name="T7" fmla="*/ 1 h 280"/>
                  <a:gd name="T8" fmla="*/ 1 w 403"/>
                  <a:gd name="T9" fmla="*/ 1 h 280"/>
                  <a:gd name="T10" fmla="*/ 1 w 403"/>
                  <a:gd name="T11" fmla="*/ 1 h 280"/>
                  <a:gd name="T12" fmla="*/ 1 w 403"/>
                  <a:gd name="T13" fmla="*/ 1 h 280"/>
                  <a:gd name="T14" fmla="*/ 1 w 403"/>
                  <a:gd name="T15" fmla="*/ 1 h 280"/>
                  <a:gd name="T16" fmla="*/ 1 w 403"/>
                  <a:gd name="T17" fmla="*/ 1 h 280"/>
                  <a:gd name="T18" fmla="*/ 1 w 403"/>
                  <a:gd name="T19" fmla="*/ 1 h 280"/>
                  <a:gd name="T20" fmla="*/ 1 w 403"/>
                  <a:gd name="T21" fmla="*/ 1 h 280"/>
                  <a:gd name="T22" fmla="*/ 1 w 403"/>
                  <a:gd name="T23" fmla="*/ 1 h 280"/>
                  <a:gd name="T24" fmla="*/ 1 w 403"/>
                  <a:gd name="T25" fmla="*/ 1 h 280"/>
                  <a:gd name="T26" fmla="*/ 1 w 403"/>
                  <a:gd name="T27" fmla="*/ 1 h 280"/>
                  <a:gd name="T28" fmla="*/ 1 w 403"/>
                  <a:gd name="T29" fmla="*/ 1 h 280"/>
                  <a:gd name="T30" fmla="*/ 1 w 403"/>
                  <a:gd name="T31" fmla="*/ 1 h 280"/>
                  <a:gd name="T32" fmla="*/ 1 w 403"/>
                  <a:gd name="T33" fmla="*/ 1 h 280"/>
                  <a:gd name="T34" fmla="*/ 1 w 403"/>
                  <a:gd name="T35" fmla="*/ 1 h 280"/>
                  <a:gd name="T36" fmla="*/ 1 w 403"/>
                  <a:gd name="T37" fmla="*/ 1 h 280"/>
                  <a:gd name="T38" fmla="*/ 1 w 403"/>
                  <a:gd name="T39" fmla="*/ 1 h 280"/>
                  <a:gd name="T40" fmla="*/ 1 w 403"/>
                  <a:gd name="T41" fmla="*/ 1 h 280"/>
                  <a:gd name="T42" fmla="*/ 1 w 403"/>
                  <a:gd name="T43" fmla="*/ 1 h 280"/>
                  <a:gd name="T44" fmla="*/ 1 w 403"/>
                  <a:gd name="T45" fmla="*/ 1 h 280"/>
                  <a:gd name="T46" fmla="*/ 1 w 403"/>
                  <a:gd name="T47" fmla="*/ 1 h 280"/>
                  <a:gd name="T48" fmla="*/ 1 w 403"/>
                  <a:gd name="T49" fmla="*/ 1 h 280"/>
                  <a:gd name="T50" fmla="*/ 1 w 403"/>
                  <a:gd name="T51" fmla="*/ 1 h 280"/>
                  <a:gd name="T52" fmla="*/ 1 w 403"/>
                  <a:gd name="T53" fmla="*/ 1 h 280"/>
                  <a:gd name="T54" fmla="*/ 1 w 403"/>
                  <a:gd name="T55" fmla="*/ 1 h 280"/>
                  <a:gd name="T56" fmla="*/ 1 w 403"/>
                  <a:gd name="T57" fmla="*/ 1 h 280"/>
                  <a:gd name="T58" fmla="*/ 1 w 403"/>
                  <a:gd name="T59" fmla="*/ 1 h 280"/>
                  <a:gd name="T60" fmla="*/ 1 w 403"/>
                  <a:gd name="T61" fmla="*/ 1 h 280"/>
                  <a:gd name="T62" fmla="*/ 1 w 403"/>
                  <a:gd name="T63" fmla="*/ 1 h 280"/>
                  <a:gd name="T64" fmla="*/ 1 w 403"/>
                  <a:gd name="T65" fmla="*/ 1 h 280"/>
                  <a:gd name="T66" fmla="*/ 1 w 403"/>
                  <a:gd name="T67" fmla="*/ 1 h 280"/>
                  <a:gd name="T68" fmla="*/ 1 w 403"/>
                  <a:gd name="T69" fmla="*/ 1 h 280"/>
                  <a:gd name="T70" fmla="*/ 1 w 403"/>
                  <a:gd name="T71" fmla="*/ 1 h 280"/>
                  <a:gd name="T72" fmla="*/ 1 w 403"/>
                  <a:gd name="T73" fmla="*/ 1 h 280"/>
                  <a:gd name="T74" fmla="*/ 1 w 403"/>
                  <a:gd name="T75" fmla="*/ 1 h 280"/>
                  <a:gd name="T76" fmla="*/ 1 w 403"/>
                  <a:gd name="T77" fmla="*/ 1 h 280"/>
                  <a:gd name="T78" fmla="*/ 1 w 403"/>
                  <a:gd name="T79" fmla="*/ 1 h 28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3" h="280">
                    <a:moveTo>
                      <a:pt x="339" y="270"/>
                    </a:moveTo>
                    <a:lnTo>
                      <a:pt x="322" y="270"/>
                    </a:lnTo>
                    <a:lnTo>
                      <a:pt x="305" y="271"/>
                    </a:lnTo>
                    <a:lnTo>
                      <a:pt x="289" y="271"/>
                    </a:lnTo>
                    <a:lnTo>
                      <a:pt x="273" y="272"/>
                    </a:lnTo>
                    <a:lnTo>
                      <a:pt x="257" y="272"/>
                    </a:lnTo>
                    <a:lnTo>
                      <a:pt x="241" y="273"/>
                    </a:lnTo>
                    <a:lnTo>
                      <a:pt x="225" y="273"/>
                    </a:lnTo>
                    <a:lnTo>
                      <a:pt x="210" y="274"/>
                    </a:lnTo>
                    <a:lnTo>
                      <a:pt x="194" y="274"/>
                    </a:lnTo>
                    <a:lnTo>
                      <a:pt x="179" y="275"/>
                    </a:lnTo>
                    <a:lnTo>
                      <a:pt x="164" y="277"/>
                    </a:lnTo>
                    <a:lnTo>
                      <a:pt x="149" y="277"/>
                    </a:lnTo>
                    <a:lnTo>
                      <a:pt x="134" y="278"/>
                    </a:lnTo>
                    <a:lnTo>
                      <a:pt x="119" y="279"/>
                    </a:lnTo>
                    <a:lnTo>
                      <a:pt x="104" y="279"/>
                    </a:lnTo>
                    <a:lnTo>
                      <a:pt x="90" y="280"/>
                    </a:lnTo>
                    <a:lnTo>
                      <a:pt x="86" y="257"/>
                    </a:lnTo>
                    <a:lnTo>
                      <a:pt x="81" y="233"/>
                    </a:lnTo>
                    <a:lnTo>
                      <a:pt x="73" y="209"/>
                    </a:lnTo>
                    <a:lnTo>
                      <a:pt x="62" y="184"/>
                    </a:lnTo>
                    <a:lnTo>
                      <a:pt x="50" y="162"/>
                    </a:lnTo>
                    <a:lnTo>
                      <a:pt x="35" y="142"/>
                    </a:lnTo>
                    <a:lnTo>
                      <a:pt x="18" y="124"/>
                    </a:lnTo>
                    <a:lnTo>
                      <a:pt x="0" y="112"/>
                    </a:lnTo>
                    <a:lnTo>
                      <a:pt x="22" y="117"/>
                    </a:lnTo>
                    <a:lnTo>
                      <a:pt x="40" y="127"/>
                    </a:lnTo>
                    <a:lnTo>
                      <a:pt x="58" y="138"/>
                    </a:lnTo>
                    <a:lnTo>
                      <a:pt x="74" y="154"/>
                    </a:lnTo>
                    <a:lnTo>
                      <a:pt x="89" y="173"/>
                    </a:lnTo>
                    <a:lnTo>
                      <a:pt x="104" y="196"/>
                    </a:lnTo>
                    <a:lnTo>
                      <a:pt x="117" y="222"/>
                    </a:lnTo>
                    <a:lnTo>
                      <a:pt x="132" y="254"/>
                    </a:lnTo>
                    <a:lnTo>
                      <a:pt x="139" y="222"/>
                    </a:lnTo>
                    <a:lnTo>
                      <a:pt x="143" y="188"/>
                    </a:lnTo>
                    <a:lnTo>
                      <a:pt x="142" y="152"/>
                    </a:lnTo>
                    <a:lnTo>
                      <a:pt x="139" y="115"/>
                    </a:lnTo>
                    <a:lnTo>
                      <a:pt x="134" y="81"/>
                    </a:lnTo>
                    <a:lnTo>
                      <a:pt x="126" y="49"/>
                    </a:lnTo>
                    <a:lnTo>
                      <a:pt x="115" y="23"/>
                    </a:lnTo>
                    <a:lnTo>
                      <a:pt x="103" y="4"/>
                    </a:lnTo>
                    <a:lnTo>
                      <a:pt x="121" y="17"/>
                    </a:lnTo>
                    <a:lnTo>
                      <a:pt x="139" y="33"/>
                    </a:lnTo>
                    <a:lnTo>
                      <a:pt x="157" y="53"/>
                    </a:lnTo>
                    <a:lnTo>
                      <a:pt x="173" y="77"/>
                    </a:lnTo>
                    <a:lnTo>
                      <a:pt x="188" y="106"/>
                    </a:lnTo>
                    <a:lnTo>
                      <a:pt x="200" y="141"/>
                    </a:lnTo>
                    <a:lnTo>
                      <a:pt x="211" y="182"/>
                    </a:lnTo>
                    <a:lnTo>
                      <a:pt x="218" y="230"/>
                    </a:lnTo>
                    <a:lnTo>
                      <a:pt x="228" y="207"/>
                    </a:lnTo>
                    <a:lnTo>
                      <a:pt x="236" y="182"/>
                    </a:lnTo>
                    <a:lnTo>
                      <a:pt x="242" y="153"/>
                    </a:lnTo>
                    <a:lnTo>
                      <a:pt x="245" y="123"/>
                    </a:lnTo>
                    <a:lnTo>
                      <a:pt x="245" y="92"/>
                    </a:lnTo>
                    <a:lnTo>
                      <a:pt x="242" y="61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1" y="30"/>
                    </a:lnTo>
                    <a:lnTo>
                      <a:pt x="255" y="56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7" y="128"/>
                    </a:lnTo>
                    <a:lnTo>
                      <a:pt x="294" y="151"/>
                    </a:lnTo>
                    <a:lnTo>
                      <a:pt x="297" y="173"/>
                    </a:lnTo>
                    <a:lnTo>
                      <a:pt x="298" y="195"/>
                    </a:lnTo>
                    <a:lnTo>
                      <a:pt x="312" y="173"/>
                    </a:lnTo>
                    <a:lnTo>
                      <a:pt x="326" y="149"/>
                    </a:lnTo>
                    <a:lnTo>
                      <a:pt x="340" y="121"/>
                    </a:lnTo>
                    <a:lnTo>
                      <a:pt x="354" y="93"/>
                    </a:lnTo>
                    <a:lnTo>
                      <a:pt x="366" y="67"/>
                    </a:lnTo>
                    <a:lnTo>
                      <a:pt x="375" y="41"/>
                    </a:lnTo>
                    <a:lnTo>
                      <a:pt x="382" y="19"/>
                    </a:lnTo>
                    <a:lnTo>
                      <a:pt x="385" y="2"/>
                    </a:lnTo>
                    <a:lnTo>
                      <a:pt x="392" y="26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3" y="112"/>
                    </a:lnTo>
                    <a:lnTo>
                      <a:pt x="398" y="145"/>
                    </a:lnTo>
                    <a:lnTo>
                      <a:pt x="387" y="183"/>
                    </a:lnTo>
                    <a:lnTo>
                      <a:pt x="367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24" name="Freeform 104">
                <a:extLst>
                  <a:ext uri="{FF2B5EF4-FFF2-40B4-BE49-F238E27FC236}">
                    <a16:creationId xmlns:a16="http://schemas.microsoft.com/office/drawing/2014/main" id="{241A3AEC-28E2-2155-7395-CE673E61648A}"/>
                  </a:ext>
                </a:extLst>
              </p:cNvPr>
              <p:cNvSpPr/>
              <p:nvPr/>
            </p:nvSpPr>
            <p:spPr bwMode="auto">
              <a:xfrm>
                <a:off x="4368" y="4177"/>
                <a:ext cx="123" cy="143"/>
              </a:xfrm>
              <a:custGeom>
                <a:avLst/>
                <a:gdLst>
                  <a:gd name="T0" fmla="*/ 1 w 246"/>
                  <a:gd name="T1" fmla="*/ 1 h 285"/>
                  <a:gd name="T2" fmla="*/ 1 w 246"/>
                  <a:gd name="T3" fmla="*/ 1 h 285"/>
                  <a:gd name="T4" fmla="*/ 1 w 246"/>
                  <a:gd name="T5" fmla="*/ 1 h 285"/>
                  <a:gd name="T6" fmla="*/ 1 w 246"/>
                  <a:gd name="T7" fmla="*/ 1 h 285"/>
                  <a:gd name="T8" fmla="*/ 1 w 246"/>
                  <a:gd name="T9" fmla="*/ 1 h 285"/>
                  <a:gd name="T10" fmla="*/ 1 w 246"/>
                  <a:gd name="T11" fmla="*/ 1 h 285"/>
                  <a:gd name="T12" fmla="*/ 1 w 246"/>
                  <a:gd name="T13" fmla="*/ 1 h 285"/>
                  <a:gd name="T14" fmla="*/ 1 w 246"/>
                  <a:gd name="T15" fmla="*/ 1 h 285"/>
                  <a:gd name="T16" fmla="*/ 0 w 246"/>
                  <a:gd name="T17" fmla="*/ 1 h 285"/>
                  <a:gd name="T18" fmla="*/ 1 w 246"/>
                  <a:gd name="T19" fmla="*/ 1 h 285"/>
                  <a:gd name="T20" fmla="*/ 1 w 246"/>
                  <a:gd name="T21" fmla="*/ 1 h 285"/>
                  <a:gd name="T22" fmla="*/ 1 w 246"/>
                  <a:gd name="T23" fmla="*/ 1 h 285"/>
                  <a:gd name="T24" fmla="*/ 1 w 246"/>
                  <a:gd name="T25" fmla="*/ 1 h 285"/>
                  <a:gd name="T26" fmla="*/ 1 w 246"/>
                  <a:gd name="T27" fmla="*/ 1 h 285"/>
                  <a:gd name="T28" fmla="*/ 1 w 246"/>
                  <a:gd name="T29" fmla="*/ 1 h 285"/>
                  <a:gd name="T30" fmla="*/ 1 w 246"/>
                  <a:gd name="T31" fmla="*/ 1 h 285"/>
                  <a:gd name="T32" fmla="*/ 1 w 246"/>
                  <a:gd name="T33" fmla="*/ 1 h 285"/>
                  <a:gd name="T34" fmla="*/ 1 w 246"/>
                  <a:gd name="T35" fmla="*/ 1 h 285"/>
                  <a:gd name="T36" fmla="*/ 1 w 246"/>
                  <a:gd name="T37" fmla="*/ 1 h 285"/>
                  <a:gd name="T38" fmla="*/ 1 w 246"/>
                  <a:gd name="T39" fmla="*/ 1 h 285"/>
                  <a:gd name="T40" fmla="*/ 1 w 246"/>
                  <a:gd name="T41" fmla="*/ 1 h 285"/>
                  <a:gd name="T42" fmla="*/ 1 w 246"/>
                  <a:gd name="T43" fmla="*/ 1 h 285"/>
                  <a:gd name="T44" fmla="*/ 1 w 246"/>
                  <a:gd name="T45" fmla="*/ 1 h 285"/>
                  <a:gd name="T46" fmla="*/ 1 w 246"/>
                  <a:gd name="T47" fmla="*/ 1 h 285"/>
                  <a:gd name="T48" fmla="*/ 1 w 246"/>
                  <a:gd name="T49" fmla="*/ 0 h 285"/>
                  <a:gd name="T50" fmla="*/ 1 w 246"/>
                  <a:gd name="T51" fmla="*/ 1 h 285"/>
                  <a:gd name="T52" fmla="*/ 1 w 246"/>
                  <a:gd name="T53" fmla="*/ 1 h 285"/>
                  <a:gd name="T54" fmla="*/ 1 w 246"/>
                  <a:gd name="T55" fmla="*/ 1 h 285"/>
                  <a:gd name="T56" fmla="*/ 1 w 246"/>
                  <a:gd name="T57" fmla="*/ 1 h 285"/>
                  <a:gd name="T58" fmla="*/ 1 w 246"/>
                  <a:gd name="T59" fmla="*/ 1 h 285"/>
                  <a:gd name="T60" fmla="*/ 1 w 246"/>
                  <a:gd name="T61" fmla="*/ 1 h 285"/>
                  <a:gd name="T62" fmla="*/ 1 w 246"/>
                  <a:gd name="T63" fmla="*/ 1 h 285"/>
                  <a:gd name="T64" fmla="*/ 1 w 246"/>
                  <a:gd name="T65" fmla="*/ 1 h 2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46" h="285">
                    <a:moveTo>
                      <a:pt x="85" y="285"/>
                    </a:moveTo>
                    <a:lnTo>
                      <a:pt x="75" y="285"/>
                    </a:lnTo>
                    <a:lnTo>
                      <a:pt x="63" y="285"/>
                    </a:lnTo>
                    <a:lnTo>
                      <a:pt x="53" y="285"/>
                    </a:lnTo>
                    <a:lnTo>
                      <a:pt x="42" y="285"/>
                    </a:lnTo>
                    <a:lnTo>
                      <a:pt x="32" y="285"/>
                    </a:lnTo>
                    <a:lnTo>
                      <a:pt x="22" y="285"/>
                    </a:lnTo>
                    <a:lnTo>
                      <a:pt x="10" y="285"/>
                    </a:lnTo>
                    <a:lnTo>
                      <a:pt x="0" y="285"/>
                    </a:lnTo>
                    <a:lnTo>
                      <a:pt x="3" y="270"/>
                    </a:lnTo>
                    <a:lnTo>
                      <a:pt x="8" y="253"/>
                    </a:lnTo>
                    <a:lnTo>
                      <a:pt x="14" y="235"/>
                    </a:lnTo>
                    <a:lnTo>
                      <a:pt x="22" y="217"/>
                    </a:lnTo>
                    <a:lnTo>
                      <a:pt x="30" y="197"/>
                    </a:lnTo>
                    <a:lnTo>
                      <a:pt x="40" y="178"/>
                    </a:lnTo>
                    <a:lnTo>
                      <a:pt x="52" y="157"/>
                    </a:lnTo>
                    <a:lnTo>
                      <a:pt x="64" y="137"/>
                    </a:lnTo>
                    <a:lnTo>
                      <a:pt x="80" y="118"/>
                    </a:lnTo>
                    <a:lnTo>
                      <a:pt x="96" y="98"/>
                    </a:lnTo>
                    <a:lnTo>
                      <a:pt x="116" y="79"/>
                    </a:lnTo>
                    <a:lnTo>
                      <a:pt x="137" y="60"/>
                    </a:lnTo>
                    <a:lnTo>
                      <a:pt x="161" y="43"/>
                    </a:lnTo>
                    <a:lnTo>
                      <a:pt x="186" y="28"/>
                    </a:lnTo>
                    <a:lnTo>
                      <a:pt x="215" y="13"/>
                    </a:lnTo>
                    <a:lnTo>
                      <a:pt x="246" y="0"/>
                    </a:lnTo>
                    <a:lnTo>
                      <a:pt x="215" y="30"/>
                    </a:lnTo>
                    <a:lnTo>
                      <a:pt x="186" y="60"/>
                    </a:lnTo>
                    <a:lnTo>
                      <a:pt x="160" y="91"/>
                    </a:lnTo>
                    <a:lnTo>
                      <a:pt x="136" y="124"/>
                    </a:lnTo>
                    <a:lnTo>
                      <a:pt x="116" y="158"/>
                    </a:lnTo>
                    <a:lnTo>
                      <a:pt x="100" y="196"/>
                    </a:lnTo>
                    <a:lnTo>
                      <a:pt x="90" y="238"/>
                    </a:lnTo>
                    <a:lnTo>
                      <a:pt x="85" y="285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25" name="Freeform 105">
                <a:extLst>
                  <a:ext uri="{FF2B5EF4-FFF2-40B4-BE49-F238E27FC236}">
                    <a16:creationId xmlns:a16="http://schemas.microsoft.com/office/drawing/2014/main" id="{AD73BE27-F0DA-3B41-A12E-C72150F4511D}"/>
                  </a:ext>
                </a:extLst>
              </p:cNvPr>
              <p:cNvSpPr/>
              <p:nvPr/>
            </p:nvSpPr>
            <p:spPr bwMode="auto">
              <a:xfrm>
                <a:off x="4389" y="4134"/>
                <a:ext cx="493" cy="199"/>
              </a:xfrm>
              <a:custGeom>
                <a:avLst/>
                <a:gdLst>
                  <a:gd name="T0" fmla="*/ 1 w 986"/>
                  <a:gd name="T1" fmla="*/ 1 h 398"/>
                  <a:gd name="T2" fmla="*/ 1 w 986"/>
                  <a:gd name="T3" fmla="*/ 1 h 398"/>
                  <a:gd name="T4" fmla="*/ 1 w 986"/>
                  <a:gd name="T5" fmla="*/ 1 h 398"/>
                  <a:gd name="T6" fmla="*/ 1 w 986"/>
                  <a:gd name="T7" fmla="*/ 1 h 398"/>
                  <a:gd name="T8" fmla="*/ 1 w 986"/>
                  <a:gd name="T9" fmla="*/ 1 h 398"/>
                  <a:gd name="T10" fmla="*/ 1 w 986"/>
                  <a:gd name="T11" fmla="*/ 1 h 398"/>
                  <a:gd name="T12" fmla="*/ 1 w 986"/>
                  <a:gd name="T13" fmla="*/ 1 h 398"/>
                  <a:gd name="T14" fmla="*/ 1 w 986"/>
                  <a:gd name="T15" fmla="*/ 1 h 398"/>
                  <a:gd name="T16" fmla="*/ 1 w 986"/>
                  <a:gd name="T17" fmla="*/ 1 h 398"/>
                  <a:gd name="T18" fmla="*/ 1 w 986"/>
                  <a:gd name="T19" fmla="*/ 1 h 398"/>
                  <a:gd name="T20" fmla="*/ 1 w 986"/>
                  <a:gd name="T21" fmla="*/ 1 h 398"/>
                  <a:gd name="T22" fmla="*/ 1 w 986"/>
                  <a:gd name="T23" fmla="*/ 1 h 398"/>
                  <a:gd name="T24" fmla="*/ 1 w 986"/>
                  <a:gd name="T25" fmla="*/ 1 h 398"/>
                  <a:gd name="T26" fmla="*/ 1 w 986"/>
                  <a:gd name="T27" fmla="*/ 1 h 398"/>
                  <a:gd name="T28" fmla="*/ 1 w 986"/>
                  <a:gd name="T29" fmla="*/ 1 h 398"/>
                  <a:gd name="T30" fmla="*/ 1 w 986"/>
                  <a:gd name="T31" fmla="*/ 1 h 398"/>
                  <a:gd name="T32" fmla="*/ 1 w 986"/>
                  <a:gd name="T33" fmla="*/ 1 h 398"/>
                  <a:gd name="T34" fmla="*/ 1 w 986"/>
                  <a:gd name="T35" fmla="*/ 1 h 398"/>
                  <a:gd name="T36" fmla="*/ 1 w 986"/>
                  <a:gd name="T37" fmla="*/ 1 h 398"/>
                  <a:gd name="T38" fmla="*/ 1 w 986"/>
                  <a:gd name="T39" fmla="*/ 1 h 398"/>
                  <a:gd name="T40" fmla="*/ 1 w 986"/>
                  <a:gd name="T41" fmla="*/ 1 h 398"/>
                  <a:gd name="T42" fmla="*/ 1 w 986"/>
                  <a:gd name="T43" fmla="*/ 1 h 398"/>
                  <a:gd name="T44" fmla="*/ 1 w 986"/>
                  <a:gd name="T45" fmla="*/ 1 h 398"/>
                  <a:gd name="T46" fmla="*/ 1 w 986"/>
                  <a:gd name="T47" fmla="*/ 1 h 398"/>
                  <a:gd name="T48" fmla="*/ 1 w 986"/>
                  <a:gd name="T49" fmla="*/ 1 h 398"/>
                  <a:gd name="T50" fmla="*/ 1 w 986"/>
                  <a:gd name="T51" fmla="*/ 1 h 398"/>
                  <a:gd name="T52" fmla="*/ 1 w 986"/>
                  <a:gd name="T53" fmla="*/ 1 h 398"/>
                  <a:gd name="T54" fmla="*/ 1 w 986"/>
                  <a:gd name="T55" fmla="*/ 1 h 398"/>
                  <a:gd name="T56" fmla="*/ 1 w 986"/>
                  <a:gd name="T57" fmla="*/ 1 h 398"/>
                  <a:gd name="T58" fmla="*/ 1 w 986"/>
                  <a:gd name="T59" fmla="*/ 1 h 398"/>
                  <a:gd name="T60" fmla="*/ 1 w 986"/>
                  <a:gd name="T61" fmla="*/ 1 h 398"/>
                  <a:gd name="T62" fmla="*/ 1 w 986"/>
                  <a:gd name="T63" fmla="*/ 1 h 398"/>
                  <a:gd name="T64" fmla="*/ 1 w 986"/>
                  <a:gd name="T65" fmla="*/ 1 h 398"/>
                  <a:gd name="T66" fmla="*/ 1 w 986"/>
                  <a:gd name="T67" fmla="*/ 1 h 398"/>
                  <a:gd name="T68" fmla="*/ 1 w 986"/>
                  <a:gd name="T69" fmla="*/ 1 h 398"/>
                  <a:gd name="T70" fmla="*/ 1 w 986"/>
                  <a:gd name="T71" fmla="*/ 1 h 398"/>
                  <a:gd name="T72" fmla="*/ 1 w 986"/>
                  <a:gd name="T73" fmla="*/ 1 h 398"/>
                  <a:gd name="T74" fmla="*/ 1 w 986"/>
                  <a:gd name="T75" fmla="*/ 1 h 398"/>
                  <a:gd name="T76" fmla="*/ 1 w 986"/>
                  <a:gd name="T77" fmla="*/ 1 h 398"/>
                  <a:gd name="T78" fmla="*/ 1 w 986"/>
                  <a:gd name="T79" fmla="*/ 1 h 398"/>
                  <a:gd name="T80" fmla="*/ 1 w 986"/>
                  <a:gd name="T81" fmla="*/ 1 h 398"/>
                  <a:gd name="T82" fmla="*/ 1 w 986"/>
                  <a:gd name="T83" fmla="*/ 1 h 398"/>
                  <a:gd name="T84" fmla="*/ 1 w 986"/>
                  <a:gd name="T85" fmla="*/ 1 h 398"/>
                  <a:gd name="T86" fmla="*/ 1 w 986"/>
                  <a:gd name="T87" fmla="*/ 1 h 398"/>
                  <a:gd name="T88" fmla="*/ 1 w 986"/>
                  <a:gd name="T89" fmla="*/ 1 h 398"/>
                  <a:gd name="T90" fmla="*/ 1 w 986"/>
                  <a:gd name="T91" fmla="*/ 1 h 398"/>
                  <a:gd name="T92" fmla="*/ 1 w 986"/>
                  <a:gd name="T93" fmla="*/ 1 h 398"/>
                  <a:gd name="T94" fmla="*/ 1 w 986"/>
                  <a:gd name="T95" fmla="*/ 1 h 398"/>
                  <a:gd name="T96" fmla="*/ 1 w 986"/>
                  <a:gd name="T97" fmla="*/ 1 h 398"/>
                  <a:gd name="T98" fmla="*/ 1 w 986"/>
                  <a:gd name="T99" fmla="*/ 1 h 398"/>
                  <a:gd name="T100" fmla="*/ 1 w 986"/>
                  <a:gd name="T101" fmla="*/ 1 h 398"/>
                  <a:gd name="T102" fmla="*/ 1 w 986"/>
                  <a:gd name="T103" fmla="*/ 1 h 398"/>
                  <a:gd name="T104" fmla="*/ 1 w 986"/>
                  <a:gd name="T105" fmla="*/ 1 h 398"/>
                  <a:gd name="T106" fmla="*/ 1 w 986"/>
                  <a:gd name="T107" fmla="*/ 1 h 398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986" h="398">
                    <a:moveTo>
                      <a:pt x="901" y="398"/>
                    </a:moveTo>
                    <a:lnTo>
                      <a:pt x="867" y="398"/>
                    </a:lnTo>
                    <a:lnTo>
                      <a:pt x="829" y="398"/>
                    </a:lnTo>
                    <a:lnTo>
                      <a:pt x="789" y="398"/>
                    </a:lnTo>
                    <a:lnTo>
                      <a:pt x="747" y="396"/>
                    </a:lnTo>
                    <a:lnTo>
                      <a:pt x="702" y="396"/>
                    </a:lnTo>
                    <a:lnTo>
                      <a:pt x="656" y="394"/>
                    </a:lnTo>
                    <a:lnTo>
                      <a:pt x="608" y="393"/>
                    </a:lnTo>
                    <a:lnTo>
                      <a:pt x="561" y="392"/>
                    </a:lnTo>
                    <a:lnTo>
                      <a:pt x="513" y="389"/>
                    </a:lnTo>
                    <a:lnTo>
                      <a:pt x="467" y="388"/>
                    </a:lnTo>
                    <a:lnTo>
                      <a:pt x="421" y="386"/>
                    </a:lnTo>
                    <a:lnTo>
                      <a:pt x="376" y="384"/>
                    </a:lnTo>
                    <a:lnTo>
                      <a:pt x="334" y="383"/>
                    </a:lnTo>
                    <a:lnTo>
                      <a:pt x="294" y="380"/>
                    </a:lnTo>
                    <a:lnTo>
                      <a:pt x="258" y="378"/>
                    </a:lnTo>
                    <a:lnTo>
                      <a:pt x="225" y="377"/>
                    </a:lnTo>
                    <a:lnTo>
                      <a:pt x="210" y="376"/>
                    </a:lnTo>
                    <a:lnTo>
                      <a:pt x="194" y="376"/>
                    </a:lnTo>
                    <a:lnTo>
                      <a:pt x="179" y="374"/>
                    </a:lnTo>
                    <a:lnTo>
                      <a:pt x="163" y="373"/>
                    </a:lnTo>
                    <a:lnTo>
                      <a:pt x="148" y="373"/>
                    </a:lnTo>
                    <a:lnTo>
                      <a:pt x="132" y="372"/>
                    </a:lnTo>
                    <a:lnTo>
                      <a:pt x="117" y="372"/>
                    </a:lnTo>
                    <a:lnTo>
                      <a:pt x="102" y="372"/>
                    </a:lnTo>
                    <a:lnTo>
                      <a:pt x="81" y="334"/>
                    </a:lnTo>
                    <a:lnTo>
                      <a:pt x="64" y="289"/>
                    </a:lnTo>
                    <a:lnTo>
                      <a:pt x="48" y="241"/>
                    </a:lnTo>
                    <a:lnTo>
                      <a:pt x="35" y="190"/>
                    </a:lnTo>
                    <a:lnTo>
                      <a:pt x="23" y="142"/>
                    </a:lnTo>
                    <a:lnTo>
                      <a:pt x="14" y="97"/>
                    </a:lnTo>
                    <a:lnTo>
                      <a:pt x="6" y="57"/>
                    </a:lnTo>
                    <a:lnTo>
                      <a:pt x="0" y="27"/>
                    </a:lnTo>
                    <a:lnTo>
                      <a:pt x="12" y="62"/>
                    </a:lnTo>
                    <a:lnTo>
                      <a:pt x="26" y="100"/>
                    </a:lnTo>
                    <a:lnTo>
                      <a:pt x="42" y="140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5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0" y="283"/>
                    </a:lnTo>
                    <a:lnTo>
                      <a:pt x="139" y="257"/>
                    </a:lnTo>
                    <a:lnTo>
                      <a:pt x="147" y="234"/>
                    </a:lnTo>
                    <a:lnTo>
                      <a:pt x="157" y="211"/>
                    </a:lnTo>
                    <a:lnTo>
                      <a:pt x="170" y="190"/>
                    </a:lnTo>
                    <a:lnTo>
                      <a:pt x="185" y="170"/>
                    </a:lnTo>
                    <a:lnTo>
                      <a:pt x="204" y="152"/>
                    </a:lnTo>
                    <a:lnTo>
                      <a:pt x="227" y="135"/>
                    </a:lnTo>
                    <a:lnTo>
                      <a:pt x="215" y="157"/>
                    </a:lnTo>
                    <a:lnTo>
                      <a:pt x="202" y="184"/>
                    </a:lnTo>
                    <a:lnTo>
                      <a:pt x="191" y="214"/>
                    </a:lnTo>
                    <a:lnTo>
                      <a:pt x="185" y="248"/>
                    </a:lnTo>
                    <a:lnTo>
                      <a:pt x="182" y="281"/>
                    </a:lnTo>
                    <a:lnTo>
                      <a:pt x="188" y="313"/>
                    </a:lnTo>
                    <a:lnTo>
                      <a:pt x="201" y="343"/>
                    </a:lnTo>
                    <a:lnTo>
                      <a:pt x="225" y="370"/>
                    </a:lnTo>
                    <a:lnTo>
                      <a:pt x="250" y="343"/>
                    </a:lnTo>
                    <a:lnTo>
                      <a:pt x="271" y="305"/>
                    </a:lnTo>
                    <a:lnTo>
                      <a:pt x="285" y="260"/>
                    </a:lnTo>
                    <a:lnTo>
                      <a:pt x="292" y="211"/>
                    </a:lnTo>
                    <a:lnTo>
                      <a:pt x="291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8" y="8"/>
                    </a:lnTo>
                    <a:lnTo>
                      <a:pt x="262" y="34"/>
                    </a:lnTo>
                    <a:lnTo>
                      <a:pt x="282" y="63"/>
                    </a:lnTo>
                    <a:lnTo>
                      <a:pt x="300" y="95"/>
                    </a:lnTo>
                    <a:lnTo>
                      <a:pt x="315" y="130"/>
                    </a:lnTo>
                    <a:lnTo>
                      <a:pt x="325" y="168"/>
                    </a:lnTo>
                    <a:lnTo>
                      <a:pt x="333" y="211"/>
                    </a:lnTo>
                    <a:lnTo>
                      <a:pt x="339" y="258"/>
                    </a:lnTo>
                    <a:lnTo>
                      <a:pt x="340" y="309"/>
                    </a:lnTo>
                    <a:lnTo>
                      <a:pt x="354" y="288"/>
                    </a:lnTo>
                    <a:lnTo>
                      <a:pt x="370" y="266"/>
                    </a:lnTo>
                    <a:lnTo>
                      <a:pt x="388" y="244"/>
                    </a:lnTo>
                    <a:lnTo>
                      <a:pt x="409" y="222"/>
                    </a:lnTo>
                    <a:lnTo>
                      <a:pt x="430" y="203"/>
                    </a:lnTo>
                    <a:lnTo>
                      <a:pt x="451" y="184"/>
                    </a:lnTo>
                    <a:lnTo>
                      <a:pt x="471" y="170"/>
                    </a:lnTo>
                    <a:lnTo>
                      <a:pt x="492" y="160"/>
                    </a:lnTo>
                    <a:lnTo>
                      <a:pt x="483" y="180"/>
                    </a:lnTo>
                    <a:lnTo>
                      <a:pt x="469" y="203"/>
                    </a:lnTo>
                    <a:lnTo>
                      <a:pt x="452" y="227"/>
                    </a:lnTo>
                    <a:lnTo>
                      <a:pt x="433" y="251"/>
                    </a:lnTo>
                    <a:lnTo>
                      <a:pt x="415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0" y="334"/>
                    </a:lnTo>
                    <a:lnTo>
                      <a:pt x="388" y="339"/>
                    </a:lnTo>
                    <a:lnTo>
                      <a:pt x="396" y="343"/>
                    </a:lnTo>
                    <a:lnTo>
                      <a:pt x="407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4" y="360"/>
                    </a:lnTo>
                    <a:lnTo>
                      <a:pt x="458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2"/>
                    </a:lnTo>
                    <a:lnTo>
                      <a:pt x="375" y="65"/>
                    </a:lnTo>
                    <a:lnTo>
                      <a:pt x="346" y="36"/>
                    </a:lnTo>
                    <a:lnTo>
                      <a:pt x="375" y="57"/>
                    </a:lnTo>
                    <a:lnTo>
                      <a:pt x="400" y="79"/>
                    </a:lnTo>
                    <a:lnTo>
                      <a:pt x="423" y="102"/>
                    </a:lnTo>
                    <a:lnTo>
                      <a:pt x="444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4" y="10"/>
                    </a:lnTo>
                    <a:lnTo>
                      <a:pt x="490" y="39"/>
                    </a:lnTo>
                    <a:lnTo>
                      <a:pt x="506" y="70"/>
                    </a:lnTo>
                    <a:lnTo>
                      <a:pt x="520" y="106"/>
                    </a:lnTo>
                    <a:lnTo>
                      <a:pt x="531" y="145"/>
                    </a:lnTo>
                    <a:lnTo>
                      <a:pt x="539" y="188"/>
                    </a:lnTo>
                    <a:lnTo>
                      <a:pt x="542" y="236"/>
                    </a:lnTo>
                    <a:lnTo>
                      <a:pt x="538" y="290"/>
                    </a:lnTo>
                    <a:lnTo>
                      <a:pt x="527" y="349"/>
                    </a:lnTo>
                    <a:lnTo>
                      <a:pt x="553" y="321"/>
                    </a:lnTo>
                    <a:lnTo>
                      <a:pt x="576" y="288"/>
                    </a:lnTo>
                    <a:lnTo>
                      <a:pt x="595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3" y="125"/>
                    </a:lnTo>
                    <a:lnTo>
                      <a:pt x="584" y="83"/>
                    </a:lnTo>
                    <a:lnTo>
                      <a:pt x="552" y="42"/>
                    </a:lnTo>
                    <a:lnTo>
                      <a:pt x="567" y="50"/>
                    </a:lnTo>
                    <a:lnTo>
                      <a:pt x="582" y="59"/>
                    </a:lnTo>
                    <a:lnTo>
                      <a:pt x="597" y="69"/>
                    </a:lnTo>
                    <a:lnTo>
                      <a:pt x="611" y="80"/>
                    </a:lnTo>
                    <a:lnTo>
                      <a:pt x="622" y="95"/>
                    </a:lnTo>
                    <a:lnTo>
                      <a:pt x="633" y="113"/>
                    </a:lnTo>
                    <a:lnTo>
                      <a:pt x="642" y="134"/>
                    </a:lnTo>
                    <a:lnTo>
                      <a:pt x="648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9" y="32"/>
                    </a:lnTo>
                    <a:lnTo>
                      <a:pt x="645" y="0"/>
                    </a:lnTo>
                    <a:lnTo>
                      <a:pt x="656" y="38"/>
                    </a:lnTo>
                    <a:lnTo>
                      <a:pt x="661" y="82"/>
                    </a:lnTo>
                    <a:lnTo>
                      <a:pt x="663" y="129"/>
                    </a:lnTo>
                    <a:lnTo>
                      <a:pt x="660" y="178"/>
                    </a:lnTo>
                    <a:lnTo>
                      <a:pt x="652" y="228"/>
                    </a:lnTo>
                    <a:lnTo>
                      <a:pt x="642" y="276"/>
                    </a:lnTo>
                    <a:lnTo>
                      <a:pt x="627" y="320"/>
                    </a:lnTo>
                    <a:lnTo>
                      <a:pt x="610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80" y="255"/>
                    </a:lnTo>
                    <a:lnTo>
                      <a:pt x="697" y="212"/>
                    </a:lnTo>
                    <a:lnTo>
                      <a:pt x="711" y="167"/>
                    </a:lnTo>
                    <a:lnTo>
                      <a:pt x="722" y="122"/>
                    </a:lnTo>
                    <a:lnTo>
                      <a:pt x="729" y="77"/>
                    </a:lnTo>
                    <a:lnTo>
                      <a:pt x="733" y="33"/>
                    </a:lnTo>
                    <a:lnTo>
                      <a:pt x="741" y="87"/>
                    </a:lnTo>
                    <a:lnTo>
                      <a:pt x="745" y="147"/>
                    </a:lnTo>
                    <a:lnTo>
                      <a:pt x="743" y="210"/>
                    </a:lnTo>
                    <a:lnTo>
                      <a:pt x="730" y="268"/>
                    </a:lnTo>
                    <a:lnTo>
                      <a:pt x="743" y="252"/>
                    </a:lnTo>
                    <a:lnTo>
                      <a:pt x="757" y="232"/>
                    </a:lnTo>
                    <a:lnTo>
                      <a:pt x="771" y="206"/>
                    </a:lnTo>
                    <a:lnTo>
                      <a:pt x="785" y="180"/>
                    </a:lnTo>
                    <a:lnTo>
                      <a:pt x="797" y="153"/>
                    </a:lnTo>
                    <a:lnTo>
                      <a:pt x="809" y="129"/>
                    </a:lnTo>
                    <a:lnTo>
                      <a:pt x="817" y="108"/>
                    </a:lnTo>
                    <a:lnTo>
                      <a:pt x="821" y="93"/>
                    </a:lnTo>
                    <a:lnTo>
                      <a:pt x="819" y="117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5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7" y="295"/>
                    </a:lnTo>
                    <a:lnTo>
                      <a:pt x="726" y="324"/>
                    </a:lnTo>
                    <a:lnTo>
                      <a:pt x="752" y="306"/>
                    </a:lnTo>
                    <a:lnTo>
                      <a:pt x="778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70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1" y="166"/>
                    </a:lnTo>
                    <a:lnTo>
                      <a:pt x="882" y="193"/>
                    </a:lnTo>
                    <a:lnTo>
                      <a:pt x="873" y="220"/>
                    </a:lnTo>
                    <a:lnTo>
                      <a:pt x="862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49" y="297"/>
                    </a:lnTo>
                    <a:lnTo>
                      <a:pt x="877" y="271"/>
                    </a:lnTo>
                    <a:lnTo>
                      <a:pt x="902" y="237"/>
                    </a:lnTo>
                    <a:lnTo>
                      <a:pt x="925" y="200"/>
                    </a:lnTo>
                    <a:lnTo>
                      <a:pt x="945" y="161"/>
                    </a:lnTo>
                    <a:lnTo>
                      <a:pt x="962" y="122"/>
                    </a:lnTo>
                    <a:lnTo>
                      <a:pt x="976" y="83"/>
                    </a:lnTo>
                    <a:lnTo>
                      <a:pt x="986" y="46"/>
                    </a:lnTo>
                    <a:lnTo>
                      <a:pt x="980" y="86"/>
                    </a:lnTo>
                    <a:lnTo>
                      <a:pt x="979" y="128"/>
                    </a:lnTo>
                    <a:lnTo>
                      <a:pt x="980" y="169"/>
                    </a:lnTo>
                    <a:lnTo>
                      <a:pt x="984" y="210"/>
                    </a:lnTo>
                    <a:lnTo>
                      <a:pt x="986" y="247"/>
                    </a:lnTo>
                    <a:lnTo>
                      <a:pt x="986" y="282"/>
                    </a:lnTo>
                    <a:lnTo>
                      <a:pt x="983" y="312"/>
                    </a:lnTo>
                    <a:lnTo>
                      <a:pt x="975" y="339"/>
                    </a:lnTo>
                    <a:lnTo>
                      <a:pt x="901" y="398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25" name="Group 106">
              <a:extLst>
                <a:ext uri="{FF2B5EF4-FFF2-40B4-BE49-F238E27FC236}">
                  <a16:creationId xmlns:a16="http://schemas.microsoft.com/office/drawing/2014/main" id="{B7E88D6D-6913-EA2B-6EEF-43C5D13302EA}"/>
                </a:ext>
              </a:extLst>
            </p:cNvPr>
            <p:cNvGrpSpPr/>
            <p:nvPr/>
          </p:nvGrpSpPr>
          <p:grpSpPr bwMode="auto">
            <a:xfrm>
              <a:off x="2688" y="4105"/>
              <a:ext cx="1479" cy="215"/>
              <a:chOff x="3452" y="4125"/>
              <a:chExt cx="1479" cy="215"/>
            </a:xfrm>
          </p:grpSpPr>
          <p:sp>
            <p:nvSpPr>
              <p:cNvPr id="60" name="Freeform 107">
                <a:extLst>
                  <a:ext uri="{FF2B5EF4-FFF2-40B4-BE49-F238E27FC236}">
                    <a16:creationId xmlns:a16="http://schemas.microsoft.com/office/drawing/2014/main" id="{E2208C87-8F10-4C81-0230-FBD84AF63A85}"/>
                  </a:ext>
                </a:extLst>
              </p:cNvPr>
              <p:cNvSpPr/>
              <p:nvPr/>
            </p:nvSpPr>
            <p:spPr bwMode="auto">
              <a:xfrm>
                <a:off x="3592" y="4158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2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9" y="1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0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1" name="Freeform 108">
                <a:extLst>
                  <a:ext uri="{FF2B5EF4-FFF2-40B4-BE49-F238E27FC236}">
                    <a16:creationId xmlns:a16="http://schemas.microsoft.com/office/drawing/2014/main" id="{1199D2BC-B2DA-E57B-96E5-58B3B4EFC248}"/>
                  </a:ext>
                </a:extLst>
              </p:cNvPr>
              <p:cNvSpPr/>
              <p:nvPr/>
            </p:nvSpPr>
            <p:spPr bwMode="auto">
              <a:xfrm>
                <a:off x="3668" y="4235"/>
                <a:ext cx="16" cy="16"/>
              </a:xfrm>
              <a:custGeom>
                <a:avLst/>
                <a:gdLst>
                  <a:gd name="T0" fmla="*/ 0 w 34"/>
                  <a:gd name="T1" fmla="*/ 1 h 32"/>
                  <a:gd name="T2" fmla="*/ 0 w 34"/>
                  <a:gd name="T3" fmla="*/ 1 h 32"/>
                  <a:gd name="T4" fmla="*/ 0 w 34"/>
                  <a:gd name="T5" fmla="*/ 1 h 32"/>
                  <a:gd name="T6" fmla="*/ 0 w 34"/>
                  <a:gd name="T7" fmla="*/ 1 h 32"/>
                  <a:gd name="T8" fmla="*/ 0 w 34"/>
                  <a:gd name="T9" fmla="*/ 0 h 32"/>
                  <a:gd name="T10" fmla="*/ 0 w 34"/>
                  <a:gd name="T11" fmla="*/ 0 h 32"/>
                  <a:gd name="T12" fmla="*/ 0 w 34"/>
                  <a:gd name="T13" fmla="*/ 1 h 32"/>
                  <a:gd name="T14" fmla="*/ 0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0 w 34"/>
                  <a:gd name="T21" fmla="*/ 1 h 32"/>
                  <a:gd name="T22" fmla="*/ 0 w 34"/>
                  <a:gd name="T23" fmla="*/ 1 h 32"/>
                  <a:gd name="T24" fmla="*/ 0 w 34"/>
                  <a:gd name="T25" fmla="*/ 1 h 32"/>
                  <a:gd name="T26" fmla="*/ 0 w 34"/>
                  <a:gd name="T27" fmla="*/ 1 h 32"/>
                  <a:gd name="T28" fmla="*/ 0 w 34"/>
                  <a:gd name="T29" fmla="*/ 1 h 32"/>
                  <a:gd name="T30" fmla="*/ 0 w 34"/>
                  <a:gd name="T31" fmla="*/ 1 h 32"/>
                  <a:gd name="T32" fmla="*/ 0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3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8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2" name="Freeform 109">
                <a:extLst>
                  <a:ext uri="{FF2B5EF4-FFF2-40B4-BE49-F238E27FC236}">
                    <a16:creationId xmlns:a16="http://schemas.microsoft.com/office/drawing/2014/main" id="{36C575CC-45D3-D7A5-BF69-107FB1D558F8}"/>
                  </a:ext>
                </a:extLst>
              </p:cNvPr>
              <p:cNvSpPr/>
              <p:nvPr/>
            </p:nvSpPr>
            <p:spPr bwMode="auto">
              <a:xfrm>
                <a:off x="3668" y="4194"/>
                <a:ext cx="16" cy="17"/>
              </a:xfrm>
              <a:custGeom>
                <a:avLst/>
                <a:gdLst>
                  <a:gd name="T0" fmla="*/ 0 w 33"/>
                  <a:gd name="T1" fmla="*/ 1 h 32"/>
                  <a:gd name="T2" fmla="*/ 0 w 33"/>
                  <a:gd name="T3" fmla="*/ 1 h 32"/>
                  <a:gd name="T4" fmla="*/ 0 w 33"/>
                  <a:gd name="T5" fmla="*/ 1 h 32"/>
                  <a:gd name="T6" fmla="*/ 0 w 33"/>
                  <a:gd name="T7" fmla="*/ 1 h 32"/>
                  <a:gd name="T8" fmla="*/ 0 w 33"/>
                  <a:gd name="T9" fmla="*/ 0 h 32"/>
                  <a:gd name="T10" fmla="*/ 0 w 33"/>
                  <a:gd name="T11" fmla="*/ 0 h 32"/>
                  <a:gd name="T12" fmla="*/ 0 w 33"/>
                  <a:gd name="T13" fmla="*/ 1 h 32"/>
                  <a:gd name="T14" fmla="*/ 0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0 w 33"/>
                  <a:gd name="T21" fmla="*/ 1 h 32"/>
                  <a:gd name="T22" fmla="*/ 0 w 33"/>
                  <a:gd name="T23" fmla="*/ 1 h 32"/>
                  <a:gd name="T24" fmla="*/ 0 w 33"/>
                  <a:gd name="T25" fmla="*/ 1 h 32"/>
                  <a:gd name="T26" fmla="*/ 0 w 33"/>
                  <a:gd name="T27" fmla="*/ 1 h 32"/>
                  <a:gd name="T28" fmla="*/ 0 w 33"/>
                  <a:gd name="T29" fmla="*/ 1 h 32"/>
                  <a:gd name="T30" fmla="*/ 0 w 33"/>
                  <a:gd name="T31" fmla="*/ 1 h 32"/>
                  <a:gd name="T32" fmla="*/ 0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19"/>
                    </a:moveTo>
                    <a:lnTo>
                      <a:pt x="33" y="13"/>
                    </a:lnTo>
                    <a:lnTo>
                      <a:pt x="30" y="7"/>
                    </a:lnTo>
                    <a:lnTo>
                      <a:pt x="26" y="2"/>
                    </a:lnTo>
                    <a:lnTo>
                      <a:pt x="20" y="0"/>
                    </a:lnTo>
                    <a:lnTo>
                      <a:pt x="13" y="0"/>
                    </a:lnTo>
                    <a:lnTo>
                      <a:pt x="7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29" y="25"/>
                    </a:lnTo>
                    <a:lnTo>
                      <a:pt x="33" y="1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3" name="Freeform 110">
                <a:extLst>
                  <a:ext uri="{FF2B5EF4-FFF2-40B4-BE49-F238E27FC236}">
                    <a16:creationId xmlns:a16="http://schemas.microsoft.com/office/drawing/2014/main" id="{8F3C2B77-7C10-CF61-A857-FD8010A6FDF1}"/>
                  </a:ext>
                </a:extLst>
              </p:cNvPr>
              <p:cNvSpPr/>
              <p:nvPr/>
            </p:nvSpPr>
            <p:spPr bwMode="auto">
              <a:xfrm>
                <a:off x="3671" y="4153"/>
                <a:ext cx="16" cy="17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6" y="3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4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4" y="30"/>
                    </a:lnTo>
                    <a:lnTo>
                      <a:pt x="29" y="25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4" name="Freeform 111">
                <a:extLst>
                  <a:ext uri="{FF2B5EF4-FFF2-40B4-BE49-F238E27FC236}">
                    <a16:creationId xmlns:a16="http://schemas.microsoft.com/office/drawing/2014/main" id="{126E6616-85E6-4619-0503-4966B7190B18}"/>
                  </a:ext>
                </a:extLst>
              </p:cNvPr>
              <p:cNvSpPr/>
              <p:nvPr/>
            </p:nvSpPr>
            <p:spPr bwMode="auto">
              <a:xfrm>
                <a:off x="3772" y="4256"/>
                <a:ext cx="17" cy="16"/>
              </a:xfrm>
              <a:custGeom>
                <a:avLst/>
                <a:gdLst>
                  <a:gd name="T0" fmla="*/ 1 w 33"/>
                  <a:gd name="T1" fmla="*/ 1 h 32"/>
                  <a:gd name="T2" fmla="*/ 1 w 33"/>
                  <a:gd name="T3" fmla="*/ 1 h 32"/>
                  <a:gd name="T4" fmla="*/ 1 w 33"/>
                  <a:gd name="T5" fmla="*/ 1 h 32"/>
                  <a:gd name="T6" fmla="*/ 1 w 33"/>
                  <a:gd name="T7" fmla="*/ 1 h 32"/>
                  <a:gd name="T8" fmla="*/ 1 w 33"/>
                  <a:gd name="T9" fmla="*/ 0 h 32"/>
                  <a:gd name="T10" fmla="*/ 1 w 33"/>
                  <a:gd name="T11" fmla="*/ 0 h 32"/>
                  <a:gd name="T12" fmla="*/ 1 w 33"/>
                  <a:gd name="T13" fmla="*/ 1 h 32"/>
                  <a:gd name="T14" fmla="*/ 1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1 w 33"/>
                  <a:gd name="T21" fmla="*/ 1 h 32"/>
                  <a:gd name="T22" fmla="*/ 1 w 33"/>
                  <a:gd name="T23" fmla="*/ 1 h 32"/>
                  <a:gd name="T24" fmla="*/ 1 w 33"/>
                  <a:gd name="T25" fmla="*/ 1 h 32"/>
                  <a:gd name="T26" fmla="*/ 1 w 33"/>
                  <a:gd name="T27" fmla="*/ 1 h 32"/>
                  <a:gd name="T28" fmla="*/ 1 w 33"/>
                  <a:gd name="T29" fmla="*/ 1 h 32"/>
                  <a:gd name="T30" fmla="*/ 1 w 33"/>
                  <a:gd name="T31" fmla="*/ 1 h 32"/>
                  <a:gd name="T32" fmla="*/ 1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20"/>
                    </a:moveTo>
                    <a:lnTo>
                      <a:pt x="33" y="14"/>
                    </a:lnTo>
                    <a:lnTo>
                      <a:pt x="31" y="8"/>
                    </a:lnTo>
                    <a:lnTo>
                      <a:pt x="26" y="4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3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7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30" y="26"/>
                    </a:lnTo>
                    <a:lnTo>
                      <a:pt x="33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5" name="Freeform 112">
                <a:extLst>
                  <a:ext uri="{FF2B5EF4-FFF2-40B4-BE49-F238E27FC236}">
                    <a16:creationId xmlns:a16="http://schemas.microsoft.com/office/drawing/2014/main" id="{06CFD916-CFBB-A998-827A-04FCE2CE0D9D}"/>
                  </a:ext>
                </a:extLst>
              </p:cNvPr>
              <p:cNvSpPr/>
              <p:nvPr/>
            </p:nvSpPr>
            <p:spPr bwMode="auto">
              <a:xfrm>
                <a:off x="3768" y="4216"/>
                <a:ext cx="17" cy="16"/>
              </a:xfrm>
              <a:custGeom>
                <a:avLst/>
                <a:gdLst>
                  <a:gd name="T0" fmla="*/ 1 w 32"/>
                  <a:gd name="T1" fmla="*/ 0 h 33"/>
                  <a:gd name="T2" fmla="*/ 1 w 32"/>
                  <a:gd name="T3" fmla="*/ 0 h 33"/>
                  <a:gd name="T4" fmla="*/ 1 w 32"/>
                  <a:gd name="T5" fmla="*/ 0 h 33"/>
                  <a:gd name="T6" fmla="*/ 1 w 32"/>
                  <a:gd name="T7" fmla="*/ 0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0 h 33"/>
                  <a:gd name="T14" fmla="*/ 1 w 32"/>
                  <a:gd name="T15" fmla="*/ 0 h 33"/>
                  <a:gd name="T16" fmla="*/ 0 w 32"/>
                  <a:gd name="T17" fmla="*/ 0 h 33"/>
                  <a:gd name="T18" fmla="*/ 0 w 32"/>
                  <a:gd name="T19" fmla="*/ 0 h 33"/>
                  <a:gd name="T20" fmla="*/ 1 w 32"/>
                  <a:gd name="T21" fmla="*/ 0 h 33"/>
                  <a:gd name="T22" fmla="*/ 1 w 32"/>
                  <a:gd name="T23" fmla="*/ 0 h 33"/>
                  <a:gd name="T24" fmla="*/ 1 w 32"/>
                  <a:gd name="T25" fmla="*/ 0 h 33"/>
                  <a:gd name="T26" fmla="*/ 1 w 32"/>
                  <a:gd name="T27" fmla="*/ 0 h 33"/>
                  <a:gd name="T28" fmla="*/ 1 w 32"/>
                  <a:gd name="T29" fmla="*/ 0 h 33"/>
                  <a:gd name="T30" fmla="*/ 1 w 32"/>
                  <a:gd name="T31" fmla="*/ 0 h 33"/>
                  <a:gd name="T32" fmla="*/ 1 w 32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9"/>
                    </a:lnTo>
                    <a:lnTo>
                      <a:pt x="26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3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3"/>
                    </a:ln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6" name="Freeform 113">
                <a:extLst>
                  <a:ext uri="{FF2B5EF4-FFF2-40B4-BE49-F238E27FC236}">
                    <a16:creationId xmlns:a16="http://schemas.microsoft.com/office/drawing/2014/main" id="{873F890D-5F7E-AF4A-0D8A-8B39C37355E1}"/>
                  </a:ext>
                </a:extLst>
              </p:cNvPr>
              <p:cNvSpPr/>
              <p:nvPr/>
            </p:nvSpPr>
            <p:spPr bwMode="auto">
              <a:xfrm>
                <a:off x="3774" y="4175"/>
                <a:ext cx="16" cy="17"/>
              </a:xfrm>
              <a:custGeom>
                <a:avLst/>
                <a:gdLst>
                  <a:gd name="T0" fmla="*/ 0 w 33"/>
                  <a:gd name="T1" fmla="*/ 1 h 33"/>
                  <a:gd name="T2" fmla="*/ 0 w 33"/>
                  <a:gd name="T3" fmla="*/ 1 h 33"/>
                  <a:gd name="T4" fmla="*/ 0 w 33"/>
                  <a:gd name="T5" fmla="*/ 1 h 33"/>
                  <a:gd name="T6" fmla="*/ 0 w 33"/>
                  <a:gd name="T7" fmla="*/ 1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1 h 33"/>
                  <a:gd name="T14" fmla="*/ 0 w 33"/>
                  <a:gd name="T15" fmla="*/ 1 h 33"/>
                  <a:gd name="T16" fmla="*/ 0 w 33"/>
                  <a:gd name="T17" fmla="*/ 1 h 33"/>
                  <a:gd name="T18" fmla="*/ 0 w 33"/>
                  <a:gd name="T19" fmla="*/ 1 h 33"/>
                  <a:gd name="T20" fmla="*/ 0 w 33"/>
                  <a:gd name="T21" fmla="*/ 1 h 33"/>
                  <a:gd name="T22" fmla="*/ 0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0 w 33"/>
                  <a:gd name="T29" fmla="*/ 1 h 33"/>
                  <a:gd name="T30" fmla="*/ 0 w 33"/>
                  <a:gd name="T31" fmla="*/ 1 h 33"/>
                  <a:gd name="T32" fmla="*/ 0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33" y="21"/>
                    </a:moveTo>
                    <a:lnTo>
                      <a:pt x="33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5" y="31"/>
                    </a:lnTo>
                    <a:lnTo>
                      <a:pt x="29" y="26"/>
                    </a:lnTo>
                    <a:lnTo>
                      <a:pt x="33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7" name="Freeform 114">
                <a:extLst>
                  <a:ext uri="{FF2B5EF4-FFF2-40B4-BE49-F238E27FC236}">
                    <a16:creationId xmlns:a16="http://schemas.microsoft.com/office/drawing/2014/main" id="{BD6A1915-4F07-D83F-322A-BD01E1C2BDA6}"/>
                  </a:ext>
                </a:extLst>
              </p:cNvPr>
              <p:cNvSpPr/>
              <p:nvPr/>
            </p:nvSpPr>
            <p:spPr bwMode="auto">
              <a:xfrm>
                <a:off x="3789" y="4136"/>
                <a:ext cx="16" cy="17"/>
              </a:xfrm>
              <a:custGeom>
                <a:avLst/>
                <a:gdLst>
                  <a:gd name="T0" fmla="*/ 1 w 32"/>
                  <a:gd name="T1" fmla="*/ 1 h 34"/>
                  <a:gd name="T2" fmla="*/ 1 w 32"/>
                  <a:gd name="T3" fmla="*/ 1 h 34"/>
                  <a:gd name="T4" fmla="*/ 1 w 32"/>
                  <a:gd name="T5" fmla="*/ 1 h 34"/>
                  <a:gd name="T6" fmla="*/ 1 w 32"/>
                  <a:gd name="T7" fmla="*/ 1 h 34"/>
                  <a:gd name="T8" fmla="*/ 1 w 32"/>
                  <a:gd name="T9" fmla="*/ 0 h 34"/>
                  <a:gd name="T10" fmla="*/ 1 w 32"/>
                  <a:gd name="T11" fmla="*/ 0 h 34"/>
                  <a:gd name="T12" fmla="*/ 1 w 32"/>
                  <a:gd name="T13" fmla="*/ 1 h 34"/>
                  <a:gd name="T14" fmla="*/ 1 w 32"/>
                  <a:gd name="T15" fmla="*/ 1 h 34"/>
                  <a:gd name="T16" fmla="*/ 0 w 32"/>
                  <a:gd name="T17" fmla="*/ 1 h 34"/>
                  <a:gd name="T18" fmla="*/ 0 w 32"/>
                  <a:gd name="T19" fmla="*/ 1 h 34"/>
                  <a:gd name="T20" fmla="*/ 1 w 32"/>
                  <a:gd name="T21" fmla="*/ 1 h 34"/>
                  <a:gd name="T22" fmla="*/ 1 w 32"/>
                  <a:gd name="T23" fmla="*/ 1 h 34"/>
                  <a:gd name="T24" fmla="*/ 1 w 32"/>
                  <a:gd name="T25" fmla="*/ 1 h 34"/>
                  <a:gd name="T26" fmla="*/ 1 w 32"/>
                  <a:gd name="T27" fmla="*/ 1 h 34"/>
                  <a:gd name="T28" fmla="*/ 1 w 32"/>
                  <a:gd name="T29" fmla="*/ 1 h 34"/>
                  <a:gd name="T30" fmla="*/ 1 w 32"/>
                  <a:gd name="T31" fmla="*/ 1 h 34"/>
                  <a:gd name="T32" fmla="*/ 1 w 32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4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4"/>
                    </a:lnTo>
                    <a:lnTo>
                      <a:pt x="20" y="34"/>
                    </a:lnTo>
                    <a:lnTo>
                      <a:pt x="25" y="32"/>
                    </a:lnTo>
                    <a:lnTo>
                      <a:pt x="30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8" name="Freeform 115">
                <a:extLst>
                  <a:ext uri="{FF2B5EF4-FFF2-40B4-BE49-F238E27FC236}">
                    <a16:creationId xmlns:a16="http://schemas.microsoft.com/office/drawing/2014/main" id="{8E15B9C0-314B-E43E-BE95-9BBA81DD3DCD}"/>
                  </a:ext>
                </a:extLst>
              </p:cNvPr>
              <p:cNvSpPr/>
              <p:nvPr/>
            </p:nvSpPr>
            <p:spPr bwMode="auto">
              <a:xfrm>
                <a:off x="3842" y="4235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9" name="Freeform 116">
                <a:extLst>
                  <a:ext uri="{FF2B5EF4-FFF2-40B4-BE49-F238E27FC236}">
                    <a16:creationId xmlns:a16="http://schemas.microsoft.com/office/drawing/2014/main" id="{B829BB01-ADF3-607C-3E6E-132EDB8AA281}"/>
                  </a:ext>
                </a:extLst>
              </p:cNvPr>
              <p:cNvSpPr/>
              <p:nvPr/>
            </p:nvSpPr>
            <p:spPr bwMode="auto">
              <a:xfrm>
                <a:off x="3857" y="4201"/>
                <a:ext cx="16" cy="16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lnTo>
                      <a:pt x="18" y="32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70" name="Freeform 117">
                <a:extLst>
                  <a:ext uri="{FF2B5EF4-FFF2-40B4-BE49-F238E27FC236}">
                    <a16:creationId xmlns:a16="http://schemas.microsoft.com/office/drawing/2014/main" id="{2B662D86-B81A-BC95-D8E7-843C380B7245}"/>
                  </a:ext>
                </a:extLst>
              </p:cNvPr>
              <p:cNvSpPr/>
              <p:nvPr/>
            </p:nvSpPr>
            <p:spPr bwMode="auto">
              <a:xfrm>
                <a:off x="3861" y="4164"/>
                <a:ext cx="16" cy="17"/>
              </a:xfrm>
              <a:custGeom>
                <a:avLst/>
                <a:gdLst>
                  <a:gd name="T0" fmla="*/ 1 w 32"/>
                  <a:gd name="T1" fmla="*/ 1 h 33"/>
                  <a:gd name="T2" fmla="*/ 1 w 32"/>
                  <a:gd name="T3" fmla="*/ 1 h 33"/>
                  <a:gd name="T4" fmla="*/ 1 w 32"/>
                  <a:gd name="T5" fmla="*/ 1 h 33"/>
                  <a:gd name="T6" fmla="*/ 1 w 32"/>
                  <a:gd name="T7" fmla="*/ 1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1 h 33"/>
                  <a:gd name="T14" fmla="*/ 1 w 32"/>
                  <a:gd name="T15" fmla="*/ 1 h 33"/>
                  <a:gd name="T16" fmla="*/ 0 w 32"/>
                  <a:gd name="T17" fmla="*/ 1 h 33"/>
                  <a:gd name="T18" fmla="*/ 0 w 32"/>
                  <a:gd name="T19" fmla="*/ 1 h 33"/>
                  <a:gd name="T20" fmla="*/ 1 w 32"/>
                  <a:gd name="T21" fmla="*/ 1 h 33"/>
                  <a:gd name="T22" fmla="*/ 1 w 32"/>
                  <a:gd name="T23" fmla="*/ 1 h 33"/>
                  <a:gd name="T24" fmla="*/ 1 w 32"/>
                  <a:gd name="T25" fmla="*/ 1 h 33"/>
                  <a:gd name="T26" fmla="*/ 1 w 32"/>
                  <a:gd name="T27" fmla="*/ 1 h 33"/>
                  <a:gd name="T28" fmla="*/ 1 w 32"/>
                  <a:gd name="T29" fmla="*/ 1 h 33"/>
                  <a:gd name="T30" fmla="*/ 1 w 32"/>
                  <a:gd name="T31" fmla="*/ 1 h 33"/>
                  <a:gd name="T32" fmla="*/ 1 w 32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71" name="Freeform 118">
                <a:extLst>
                  <a:ext uri="{FF2B5EF4-FFF2-40B4-BE49-F238E27FC236}">
                    <a16:creationId xmlns:a16="http://schemas.microsoft.com/office/drawing/2014/main" id="{C4000834-5C4A-CCF2-88A9-F6BDC482CD79}"/>
                  </a:ext>
                </a:extLst>
              </p:cNvPr>
              <p:cNvSpPr/>
              <p:nvPr/>
            </p:nvSpPr>
            <p:spPr bwMode="auto">
              <a:xfrm>
                <a:off x="4066" y="4265"/>
                <a:ext cx="40" cy="40"/>
              </a:xfrm>
              <a:custGeom>
                <a:avLst/>
                <a:gdLst>
                  <a:gd name="T0" fmla="*/ 1 w 80"/>
                  <a:gd name="T1" fmla="*/ 0 h 80"/>
                  <a:gd name="T2" fmla="*/ 1 w 80"/>
                  <a:gd name="T3" fmla="*/ 0 h 80"/>
                  <a:gd name="T4" fmla="*/ 1 w 80"/>
                  <a:gd name="T5" fmla="*/ 1 h 80"/>
                  <a:gd name="T6" fmla="*/ 1 w 80"/>
                  <a:gd name="T7" fmla="*/ 1 h 80"/>
                  <a:gd name="T8" fmla="*/ 1 w 80"/>
                  <a:gd name="T9" fmla="*/ 1 h 80"/>
                  <a:gd name="T10" fmla="*/ 1 w 80"/>
                  <a:gd name="T11" fmla="*/ 1 h 80"/>
                  <a:gd name="T12" fmla="*/ 1 w 80"/>
                  <a:gd name="T13" fmla="*/ 1 h 80"/>
                  <a:gd name="T14" fmla="*/ 1 w 80"/>
                  <a:gd name="T15" fmla="*/ 1 h 80"/>
                  <a:gd name="T16" fmla="*/ 0 w 80"/>
                  <a:gd name="T17" fmla="*/ 1 h 80"/>
                  <a:gd name="T18" fmla="*/ 0 w 80"/>
                  <a:gd name="T19" fmla="*/ 1 h 80"/>
                  <a:gd name="T20" fmla="*/ 0 w 80"/>
                  <a:gd name="T21" fmla="*/ 1 h 80"/>
                  <a:gd name="T22" fmla="*/ 1 w 80"/>
                  <a:gd name="T23" fmla="*/ 1 h 80"/>
                  <a:gd name="T24" fmla="*/ 1 w 80"/>
                  <a:gd name="T25" fmla="*/ 1 h 80"/>
                  <a:gd name="T26" fmla="*/ 1 w 80"/>
                  <a:gd name="T27" fmla="*/ 1 h 80"/>
                  <a:gd name="T28" fmla="*/ 1 w 80"/>
                  <a:gd name="T29" fmla="*/ 1 h 80"/>
                  <a:gd name="T30" fmla="*/ 1 w 80"/>
                  <a:gd name="T31" fmla="*/ 1 h 80"/>
                  <a:gd name="T32" fmla="*/ 1 w 80"/>
                  <a:gd name="T33" fmla="*/ 1 h 80"/>
                  <a:gd name="T34" fmla="*/ 1 w 80"/>
                  <a:gd name="T35" fmla="*/ 1 h 80"/>
                  <a:gd name="T36" fmla="*/ 1 w 80"/>
                  <a:gd name="T37" fmla="*/ 1 h 80"/>
                  <a:gd name="T38" fmla="*/ 1 w 80"/>
                  <a:gd name="T39" fmla="*/ 1 h 80"/>
                  <a:gd name="T40" fmla="*/ 1 w 80"/>
                  <a:gd name="T41" fmla="*/ 1 h 80"/>
                  <a:gd name="T42" fmla="*/ 1 w 80"/>
                  <a:gd name="T43" fmla="*/ 1 h 80"/>
                  <a:gd name="T44" fmla="*/ 1 w 80"/>
                  <a:gd name="T45" fmla="*/ 1 h 80"/>
                  <a:gd name="T46" fmla="*/ 1 w 80"/>
                  <a:gd name="T47" fmla="*/ 1 h 80"/>
                  <a:gd name="T48" fmla="*/ 1 w 80"/>
                  <a:gd name="T49" fmla="*/ 1 h 80"/>
                  <a:gd name="T50" fmla="*/ 1 w 80"/>
                  <a:gd name="T51" fmla="*/ 1 h 80"/>
                  <a:gd name="T52" fmla="*/ 1 w 80"/>
                  <a:gd name="T53" fmla="*/ 1 h 80"/>
                  <a:gd name="T54" fmla="*/ 1 w 80"/>
                  <a:gd name="T55" fmla="*/ 1 h 80"/>
                  <a:gd name="T56" fmla="*/ 1 w 80"/>
                  <a:gd name="T57" fmla="*/ 1 h 80"/>
                  <a:gd name="T58" fmla="*/ 1 w 80"/>
                  <a:gd name="T59" fmla="*/ 1 h 80"/>
                  <a:gd name="T60" fmla="*/ 1 w 80"/>
                  <a:gd name="T61" fmla="*/ 1 h 80"/>
                  <a:gd name="T62" fmla="*/ 1 w 80"/>
                  <a:gd name="T63" fmla="*/ 1 h 80"/>
                  <a:gd name="T64" fmla="*/ 1 w 80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80">
                    <a:moveTo>
                      <a:pt x="46" y="0"/>
                    </a:moveTo>
                    <a:lnTo>
                      <a:pt x="38" y="0"/>
                    </a:lnTo>
                    <a:lnTo>
                      <a:pt x="30" y="2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9"/>
                    </a:lnTo>
                    <a:lnTo>
                      <a:pt x="3" y="26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9"/>
                    </a:lnTo>
                    <a:lnTo>
                      <a:pt x="18" y="74"/>
                    </a:lnTo>
                    <a:lnTo>
                      <a:pt x="24" y="78"/>
                    </a:lnTo>
                    <a:lnTo>
                      <a:pt x="32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7"/>
                    </a:lnTo>
                    <a:lnTo>
                      <a:pt x="62" y="73"/>
                    </a:lnTo>
                    <a:lnTo>
                      <a:pt x="68" y="67"/>
                    </a:lnTo>
                    <a:lnTo>
                      <a:pt x="73" y="62"/>
                    </a:lnTo>
                    <a:lnTo>
                      <a:pt x="76" y="55"/>
                    </a:lnTo>
                    <a:lnTo>
                      <a:pt x="79" y="47"/>
                    </a:lnTo>
                    <a:lnTo>
                      <a:pt x="80" y="39"/>
                    </a:lnTo>
                    <a:lnTo>
                      <a:pt x="79" y="30"/>
                    </a:lnTo>
                    <a:lnTo>
                      <a:pt x="76" y="24"/>
                    </a:lnTo>
                    <a:lnTo>
                      <a:pt x="73" y="17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72" name="Freeform 119">
                <a:extLst>
                  <a:ext uri="{FF2B5EF4-FFF2-40B4-BE49-F238E27FC236}">
                    <a16:creationId xmlns:a16="http://schemas.microsoft.com/office/drawing/2014/main" id="{9388395C-393B-8E86-34E5-AA9BEE17E6C0}"/>
                  </a:ext>
                </a:extLst>
              </p:cNvPr>
              <p:cNvSpPr/>
              <p:nvPr/>
            </p:nvSpPr>
            <p:spPr bwMode="auto">
              <a:xfrm>
                <a:off x="4136" y="4223"/>
                <a:ext cx="40" cy="39"/>
              </a:xfrm>
              <a:custGeom>
                <a:avLst/>
                <a:gdLst>
                  <a:gd name="T0" fmla="*/ 1 w 79"/>
                  <a:gd name="T1" fmla="*/ 0 h 80"/>
                  <a:gd name="T2" fmla="*/ 1 w 79"/>
                  <a:gd name="T3" fmla="*/ 0 h 80"/>
                  <a:gd name="T4" fmla="*/ 1 w 79"/>
                  <a:gd name="T5" fmla="*/ 0 h 80"/>
                  <a:gd name="T6" fmla="*/ 1 w 79"/>
                  <a:gd name="T7" fmla="*/ 0 h 80"/>
                  <a:gd name="T8" fmla="*/ 1 w 79"/>
                  <a:gd name="T9" fmla="*/ 0 h 80"/>
                  <a:gd name="T10" fmla="*/ 1 w 79"/>
                  <a:gd name="T11" fmla="*/ 0 h 80"/>
                  <a:gd name="T12" fmla="*/ 1 w 79"/>
                  <a:gd name="T13" fmla="*/ 0 h 80"/>
                  <a:gd name="T14" fmla="*/ 1 w 79"/>
                  <a:gd name="T15" fmla="*/ 0 h 80"/>
                  <a:gd name="T16" fmla="*/ 0 w 79"/>
                  <a:gd name="T17" fmla="*/ 0 h 80"/>
                  <a:gd name="T18" fmla="*/ 0 w 79"/>
                  <a:gd name="T19" fmla="*/ 0 h 80"/>
                  <a:gd name="T20" fmla="*/ 1 w 79"/>
                  <a:gd name="T21" fmla="*/ 0 h 80"/>
                  <a:gd name="T22" fmla="*/ 1 w 79"/>
                  <a:gd name="T23" fmla="*/ 0 h 80"/>
                  <a:gd name="T24" fmla="*/ 1 w 79"/>
                  <a:gd name="T25" fmla="*/ 0 h 80"/>
                  <a:gd name="T26" fmla="*/ 1 w 79"/>
                  <a:gd name="T27" fmla="*/ 0 h 80"/>
                  <a:gd name="T28" fmla="*/ 1 w 79"/>
                  <a:gd name="T29" fmla="*/ 0 h 80"/>
                  <a:gd name="T30" fmla="*/ 1 w 79"/>
                  <a:gd name="T31" fmla="*/ 0 h 80"/>
                  <a:gd name="T32" fmla="*/ 1 w 79"/>
                  <a:gd name="T33" fmla="*/ 0 h 80"/>
                  <a:gd name="T34" fmla="*/ 1 w 79"/>
                  <a:gd name="T35" fmla="*/ 0 h 80"/>
                  <a:gd name="T36" fmla="*/ 1 w 79"/>
                  <a:gd name="T37" fmla="*/ 0 h 80"/>
                  <a:gd name="T38" fmla="*/ 1 w 79"/>
                  <a:gd name="T39" fmla="*/ 0 h 80"/>
                  <a:gd name="T40" fmla="*/ 1 w 79"/>
                  <a:gd name="T41" fmla="*/ 0 h 80"/>
                  <a:gd name="T42" fmla="*/ 1 w 79"/>
                  <a:gd name="T43" fmla="*/ 0 h 80"/>
                  <a:gd name="T44" fmla="*/ 1 w 79"/>
                  <a:gd name="T45" fmla="*/ 0 h 80"/>
                  <a:gd name="T46" fmla="*/ 1 w 79"/>
                  <a:gd name="T47" fmla="*/ 0 h 80"/>
                  <a:gd name="T48" fmla="*/ 1 w 79"/>
                  <a:gd name="T49" fmla="*/ 0 h 80"/>
                  <a:gd name="T50" fmla="*/ 1 w 79"/>
                  <a:gd name="T51" fmla="*/ 0 h 80"/>
                  <a:gd name="T52" fmla="*/ 1 w 79"/>
                  <a:gd name="T53" fmla="*/ 0 h 80"/>
                  <a:gd name="T54" fmla="*/ 1 w 79"/>
                  <a:gd name="T55" fmla="*/ 0 h 80"/>
                  <a:gd name="T56" fmla="*/ 1 w 79"/>
                  <a:gd name="T57" fmla="*/ 0 h 80"/>
                  <a:gd name="T58" fmla="*/ 1 w 79"/>
                  <a:gd name="T59" fmla="*/ 0 h 80"/>
                  <a:gd name="T60" fmla="*/ 1 w 79"/>
                  <a:gd name="T61" fmla="*/ 0 h 80"/>
                  <a:gd name="T62" fmla="*/ 1 w 79"/>
                  <a:gd name="T63" fmla="*/ 0 h 80"/>
                  <a:gd name="T64" fmla="*/ 1 w 79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79" h="80">
                    <a:moveTo>
                      <a:pt x="47" y="0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4"/>
                    </a:lnTo>
                    <a:lnTo>
                      <a:pt x="17" y="7"/>
                    </a:lnTo>
                    <a:lnTo>
                      <a:pt x="11" y="13"/>
                    </a:lnTo>
                    <a:lnTo>
                      <a:pt x="5" y="19"/>
                    </a:lnTo>
                    <a:lnTo>
                      <a:pt x="2" y="26"/>
                    </a:lnTo>
                    <a:lnTo>
                      <a:pt x="0" y="34"/>
                    </a:lnTo>
                    <a:lnTo>
                      <a:pt x="0" y="42"/>
                    </a:lnTo>
                    <a:lnTo>
                      <a:pt x="1" y="49"/>
                    </a:lnTo>
                    <a:lnTo>
                      <a:pt x="3" y="57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8" y="74"/>
                    </a:lnTo>
                    <a:lnTo>
                      <a:pt x="25" y="78"/>
                    </a:lnTo>
                    <a:lnTo>
                      <a:pt x="33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6"/>
                    </a:lnTo>
                    <a:lnTo>
                      <a:pt x="63" y="73"/>
                    </a:lnTo>
                    <a:lnTo>
                      <a:pt x="69" y="67"/>
                    </a:lnTo>
                    <a:lnTo>
                      <a:pt x="73" y="61"/>
                    </a:lnTo>
                    <a:lnTo>
                      <a:pt x="77" y="55"/>
                    </a:lnTo>
                    <a:lnTo>
                      <a:pt x="79" y="46"/>
                    </a:lnTo>
                    <a:lnTo>
                      <a:pt x="79" y="38"/>
                    </a:lnTo>
                    <a:lnTo>
                      <a:pt x="78" y="31"/>
                    </a:lnTo>
                    <a:lnTo>
                      <a:pt x="76" y="23"/>
                    </a:lnTo>
                    <a:lnTo>
                      <a:pt x="72" y="18"/>
                    </a:lnTo>
                    <a:lnTo>
                      <a:pt x="68" y="12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73" name="Freeform 120">
                <a:extLst>
                  <a:ext uri="{FF2B5EF4-FFF2-40B4-BE49-F238E27FC236}">
                    <a16:creationId xmlns:a16="http://schemas.microsoft.com/office/drawing/2014/main" id="{C517FC08-7D84-9D18-842A-F58423752321}"/>
                  </a:ext>
                </a:extLst>
              </p:cNvPr>
              <p:cNvSpPr/>
              <p:nvPr/>
            </p:nvSpPr>
            <p:spPr bwMode="auto">
              <a:xfrm>
                <a:off x="4059" y="4190"/>
                <a:ext cx="40" cy="40"/>
              </a:xfrm>
              <a:custGeom>
                <a:avLst/>
                <a:gdLst>
                  <a:gd name="T0" fmla="*/ 1 w 80"/>
                  <a:gd name="T1" fmla="*/ 0 h 78"/>
                  <a:gd name="T2" fmla="*/ 1 w 80"/>
                  <a:gd name="T3" fmla="*/ 0 h 78"/>
                  <a:gd name="T4" fmla="*/ 1 w 80"/>
                  <a:gd name="T5" fmla="*/ 0 h 78"/>
                  <a:gd name="T6" fmla="*/ 1 w 80"/>
                  <a:gd name="T7" fmla="*/ 1 h 78"/>
                  <a:gd name="T8" fmla="*/ 1 w 80"/>
                  <a:gd name="T9" fmla="*/ 1 h 78"/>
                  <a:gd name="T10" fmla="*/ 1 w 80"/>
                  <a:gd name="T11" fmla="*/ 1 h 78"/>
                  <a:gd name="T12" fmla="*/ 1 w 80"/>
                  <a:gd name="T13" fmla="*/ 1 h 78"/>
                  <a:gd name="T14" fmla="*/ 1 w 80"/>
                  <a:gd name="T15" fmla="*/ 1 h 78"/>
                  <a:gd name="T16" fmla="*/ 1 w 80"/>
                  <a:gd name="T17" fmla="*/ 1 h 78"/>
                  <a:gd name="T18" fmla="*/ 0 w 80"/>
                  <a:gd name="T19" fmla="*/ 1 h 78"/>
                  <a:gd name="T20" fmla="*/ 1 w 80"/>
                  <a:gd name="T21" fmla="*/ 1 h 78"/>
                  <a:gd name="T22" fmla="*/ 1 w 80"/>
                  <a:gd name="T23" fmla="*/ 1 h 78"/>
                  <a:gd name="T24" fmla="*/ 1 w 80"/>
                  <a:gd name="T25" fmla="*/ 1 h 78"/>
                  <a:gd name="T26" fmla="*/ 1 w 80"/>
                  <a:gd name="T27" fmla="*/ 1 h 78"/>
                  <a:gd name="T28" fmla="*/ 1 w 80"/>
                  <a:gd name="T29" fmla="*/ 1 h 78"/>
                  <a:gd name="T30" fmla="*/ 1 w 80"/>
                  <a:gd name="T31" fmla="*/ 1 h 78"/>
                  <a:gd name="T32" fmla="*/ 1 w 80"/>
                  <a:gd name="T33" fmla="*/ 1 h 78"/>
                  <a:gd name="T34" fmla="*/ 1 w 80"/>
                  <a:gd name="T35" fmla="*/ 1 h 78"/>
                  <a:gd name="T36" fmla="*/ 1 w 80"/>
                  <a:gd name="T37" fmla="*/ 1 h 78"/>
                  <a:gd name="T38" fmla="*/ 1 w 80"/>
                  <a:gd name="T39" fmla="*/ 1 h 78"/>
                  <a:gd name="T40" fmla="*/ 1 w 80"/>
                  <a:gd name="T41" fmla="*/ 1 h 78"/>
                  <a:gd name="T42" fmla="*/ 1 w 80"/>
                  <a:gd name="T43" fmla="*/ 1 h 78"/>
                  <a:gd name="T44" fmla="*/ 1 w 80"/>
                  <a:gd name="T45" fmla="*/ 1 h 78"/>
                  <a:gd name="T46" fmla="*/ 1 w 80"/>
                  <a:gd name="T47" fmla="*/ 1 h 78"/>
                  <a:gd name="T48" fmla="*/ 1 w 80"/>
                  <a:gd name="T49" fmla="*/ 1 h 78"/>
                  <a:gd name="T50" fmla="*/ 1 w 80"/>
                  <a:gd name="T51" fmla="*/ 1 h 78"/>
                  <a:gd name="T52" fmla="*/ 1 w 80"/>
                  <a:gd name="T53" fmla="*/ 1 h 78"/>
                  <a:gd name="T54" fmla="*/ 1 w 80"/>
                  <a:gd name="T55" fmla="*/ 1 h 78"/>
                  <a:gd name="T56" fmla="*/ 1 w 80"/>
                  <a:gd name="T57" fmla="*/ 1 h 78"/>
                  <a:gd name="T58" fmla="*/ 1 w 80"/>
                  <a:gd name="T59" fmla="*/ 1 h 78"/>
                  <a:gd name="T60" fmla="*/ 1 w 80"/>
                  <a:gd name="T61" fmla="*/ 1 h 78"/>
                  <a:gd name="T62" fmla="*/ 1 w 80"/>
                  <a:gd name="T63" fmla="*/ 1 h 78"/>
                  <a:gd name="T64" fmla="*/ 1 w 80"/>
                  <a:gd name="T65" fmla="*/ 0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8" y="0"/>
                    </a:moveTo>
                    <a:lnTo>
                      <a:pt x="40" y="0"/>
                    </a:lnTo>
                    <a:lnTo>
                      <a:pt x="32" y="0"/>
                    </a:lnTo>
                    <a:lnTo>
                      <a:pt x="25" y="3"/>
                    </a:lnTo>
                    <a:lnTo>
                      <a:pt x="18" y="7"/>
                    </a:lnTo>
                    <a:lnTo>
                      <a:pt x="12" y="11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2" y="32"/>
                    </a:lnTo>
                    <a:lnTo>
                      <a:pt x="0" y="40"/>
                    </a:lnTo>
                    <a:lnTo>
                      <a:pt x="2" y="47"/>
                    </a:lnTo>
                    <a:lnTo>
                      <a:pt x="4" y="55"/>
                    </a:lnTo>
                    <a:lnTo>
                      <a:pt x="7" y="61"/>
                    </a:lnTo>
                    <a:lnTo>
                      <a:pt x="13" y="67"/>
                    </a:lnTo>
                    <a:lnTo>
                      <a:pt x="19" y="72"/>
                    </a:lnTo>
                    <a:lnTo>
                      <a:pt x="26" y="76"/>
                    </a:lnTo>
                    <a:lnTo>
                      <a:pt x="34" y="78"/>
                    </a:lnTo>
                    <a:lnTo>
                      <a:pt x="42" y="78"/>
                    </a:lnTo>
                    <a:lnTo>
                      <a:pt x="50" y="77"/>
                    </a:lnTo>
                    <a:lnTo>
                      <a:pt x="57" y="75"/>
                    </a:lnTo>
                    <a:lnTo>
                      <a:pt x="64" y="71"/>
                    </a:lnTo>
                    <a:lnTo>
                      <a:pt x="70" y="65"/>
                    </a:lnTo>
                    <a:lnTo>
                      <a:pt x="74" y="60"/>
                    </a:lnTo>
                    <a:lnTo>
                      <a:pt x="78" y="53"/>
                    </a:lnTo>
                    <a:lnTo>
                      <a:pt x="80" y="45"/>
                    </a:lnTo>
                    <a:lnTo>
                      <a:pt x="80" y="37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3" y="6"/>
                    </a:lnTo>
                    <a:lnTo>
                      <a:pt x="56" y="2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74" name="Freeform 121">
                <a:extLst>
                  <a:ext uri="{FF2B5EF4-FFF2-40B4-BE49-F238E27FC236}">
                    <a16:creationId xmlns:a16="http://schemas.microsoft.com/office/drawing/2014/main" id="{97886EC3-6F8E-305B-B93C-C522A88B03A5}"/>
                  </a:ext>
                </a:extLst>
              </p:cNvPr>
              <p:cNvSpPr/>
              <p:nvPr/>
            </p:nvSpPr>
            <p:spPr bwMode="auto">
              <a:xfrm>
                <a:off x="3990" y="4195"/>
                <a:ext cx="39" cy="39"/>
              </a:xfrm>
              <a:custGeom>
                <a:avLst/>
                <a:gdLst>
                  <a:gd name="T0" fmla="*/ 0 w 80"/>
                  <a:gd name="T1" fmla="*/ 1 h 78"/>
                  <a:gd name="T2" fmla="*/ 0 w 80"/>
                  <a:gd name="T3" fmla="*/ 0 h 78"/>
                  <a:gd name="T4" fmla="*/ 0 w 80"/>
                  <a:gd name="T5" fmla="*/ 1 h 78"/>
                  <a:gd name="T6" fmla="*/ 0 w 80"/>
                  <a:gd name="T7" fmla="*/ 1 h 78"/>
                  <a:gd name="T8" fmla="*/ 0 w 80"/>
                  <a:gd name="T9" fmla="*/ 1 h 78"/>
                  <a:gd name="T10" fmla="*/ 0 w 80"/>
                  <a:gd name="T11" fmla="*/ 1 h 78"/>
                  <a:gd name="T12" fmla="*/ 0 w 80"/>
                  <a:gd name="T13" fmla="*/ 1 h 78"/>
                  <a:gd name="T14" fmla="*/ 0 w 80"/>
                  <a:gd name="T15" fmla="*/ 1 h 78"/>
                  <a:gd name="T16" fmla="*/ 0 w 80"/>
                  <a:gd name="T17" fmla="*/ 1 h 78"/>
                  <a:gd name="T18" fmla="*/ 0 w 80"/>
                  <a:gd name="T19" fmla="*/ 1 h 78"/>
                  <a:gd name="T20" fmla="*/ 0 w 80"/>
                  <a:gd name="T21" fmla="*/ 1 h 78"/>
                  <a:gd name="T22" fmla="*/ 0 w 80"/>
                  <a:gd name="T23" fmla="*/ 1 h 78"/>
                  <a:gd name="T24" fmla="*/ 0 w 80"/>
                  <a:gd name="T25" fmla="*/ 1 h 78"/>
                  <a:gd name="T26" fmla="*/ 0 w 80"/>
                  <a:gd name="T27" fmla="*/ 1 h 78"/>
                  <a:gd name="T28" fmla="*/ 0 w 80"/>
                  <a:gd name="T29" fmla="*/ 1 h 78"/>
                  <a:gd name="T30" fmla="*/ 0 w 80"/>
                  <a:gd name="T31" fmla="*/ 1 h 78"/>
                  <a:gd name="T32" fmla="*/ 0 w 80"/>
                  <a:gd name="T33" fmla="*/ 1 h 78"/>
                  <a:gd name="T34" fmla="*/ 0 w 80"/>
                  <a:gd name="T35" fmla="*/ 1 h 78"/>
                  <a:gd name="T36" fmla="*/ 0 w 80"/>
                  <a:gd name="T37" fmla="*/ 1 h 78"/>
                  <a:gd name="T38" fmla="*/ 0 w 80"/>
                  <a:gd name="T39" fmla="*/ 1 h 78"/>
                  <a:gd name="T40" fmla="*/ 0 w 80"/>
                  <a:gd name="T41" fmla="*/ 1 h 78"/>
                  <a:gd name="T42" fmla="*/ 0 w 80"/>
                  <a:gd name="T43" fmla="*/ 1 h 78"/>
                  <a:gd name="T44" fmla="*/ 0 w 80"/>
                  <a:gd name="T45" fmla="*/ 1 h 78"/>
                  <a:gd name="T46" fmla="*/ 0 w 80"/>
                  <a:gd name="T47" fmla="*/ 1 h 78"/>
                  <a:gd name="T48" fmla="*/ 0 w 80"/>
                  <a:gd name="T49" fmla="*/ 1 h 78"/>
                  <a:gd name="T50" fmla="*/ 0 w 80"/>
                  <a:gd name="T51" fmla="*/ 1 h 78"/>
                  <a:gd name="T52" fmla="*/ 0 w 80"/>
                  <a:gd name="T53" fmla="*/ 1 h 78"/>
                  <a:gd name="T54" fmla="*/ 0 w 80"/>
                  <a:gd name="T55" fmla="*/ 1 h 78"/>
                  <a:gd name="T56" fmla="*/ 0 w 80"/>
                  <a:gd name="T57" fmla="*/ 1 h 78"/>
                  <a:gd name="T58" fmla="*/ 0 w 80"/>
                  <a:gd name="T59" fmla="*/ 1 h 78"/>
                  <a:gd name="T60" fmla="*/ 0 w 80"/>
                  <a:gd name="T61" fmla="*/ 1 h 78"/>
                  <a:gd name="T62" fmla="*/ 0 w 80"/>
                  <a:gd name="T63" fmla="*/ 1 h 78"/>
                  <a:gd name="T64" fmla="*/ 0 w 80"/>
                  <a:gd name="T65" fmla="*/ 1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7" y="1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3"/>
                    </a:lnTo>
                    <a:lnTo>
                      <a:pt x="17" y="7"/>
                    </a:lnTo>
                    <a:lnTo>
                      <a:pt x="12" y="12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1" y="32"/>
                    </a:lnTo>
                    <a:lnTo>
                      <a:pt x="0" y="40"/>
                    </a:lnTo>
                    <a:lnTo>
                      <a:pt x="1" y="48"/>
                    </a:lnTo>
                    <a:lnTo>
                      <a:pt x="4" y="55"/>
                    </a:lnTo>
                    <a:lnTo>
                      <a:pt x="7" y="62"/>
                    </a:lnTo>
                    <a:lnTo>
                      <a:pt x="13" y="68"/>
                    </a:lnTo>
                    <a:lnTo>
                      <a:pt x="19" y="73"/>
                    </a:lnTo>
                    <a:lnTo>
                      <a:pt x="25" y="76"/>
                    </a:lnTo>
                    <a:lnTo>
                      <a:pt x="33" y="78"/>
                    </a:lnTo>
                    <a:lnTo>
                      <a:pt x="42" y="78"/>
                    </a:lnTo>
                    <a:lnTo>
                      <a:pt x="50" y="78"/>
                    </a:lnTo>
                    <a:lnTo>
                      <a:pt x="57" y="75"/>
                    </a:lnTo>
                    <a:lnTo>
                      <a:pt x="63" y="71"/>
                    </a:lnTo>
                    <a:lnTo>
                      <a:pt x="69" y="67"/>
                    </a:lnTo>
                    <a:lnTo>
                      <a:pt x="74" y="61"/>
                    </a:lnTo>
                    <a:lnTo>
                      <a:pt x="77" y="54"/>
                    </a:lnTo>
                    <a:lnTo>
                      <a:pt x="80" y="46"/>
                    </a:lnTo>
                    <a:lnTo>
                      <a:pt x="80" y="38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2" y="6"/>
                    </a:lnTo>
                    <a:lnTo>
                      <a:pt x="55" y="2"/>
                    </a:lnTo>
                    <a:lnTo>
                      <a:pt x="47" y="1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75" name="Freeform 122">
                <a:extLst>
                  <a:ext uri="{FF2B5EF4-FFF2-40B4-BE49-F238E27FC236}">
                    <a16:creationId xmlns:a16="http://schemas.microsoft.com/office/drawing/2014/main" id="{A7DC89E1-6215-D5A5-60E1-376497524368}"/>
                  </a:ext>
                </a:extLst>
              </p:cNvPr>
              <p:cNvSpPr/>
              <p:nvPr/>
            </p:nvSpPr>
            <p:spPr bwMode="auto">
              <a:xfrm>
                <a:off x="4127" y="4147"/>
                <a:ext cx="39" cy="39"/>
              </a:xfrm>
              <a:custGeom>
                <a:avLst/>
                <a:gdLst>
                  <a:gd name="T0" fmla="*/ 0 w 80"/>
                  <a:gd name="T1" fmla="*/ 0 h 79"/>
                  <a:gd name="T2" fmla="*/ 0 w 80"/>
                  <a:gd name="T3" fmla="*/ 0 h 79"/>
                  <a:gd name="T4" fmla="*/ 0 w 80"/>
                  <a:gd name="T5" fmla="*/ 0 h 79"/>
                  <a:gd name="T6" fmla="*/ 0 w 80"/>
                  <a:gd name="T7" fmla="*/ 0 h 79"/>
                  <a:gd name="T8" fmla="*/ 0 w 80"/>
                  <a:gd name="T9" fmla="*/ 0 h 79"/>
                  <a:gd name="T10" fmla="*/ 0 w 80"/>
                  <a:gd name="T11" fmla="*/ 0 h 79"/>
                  <a:gd name="T12" fmla="*/ 0 w 80"/>
                  <a:gd name="T13" fmla="*/ 0 h 79"/>
                  <a:gd name="T14" fmla="*/ 0 w 80"/>
                  <a:gd name="T15" fmla="*/ 0 h 79"/>
                  <a:gd name="T16" fmla="*/ 0 w 80"/>
                  <a:gd name="T17" fmla="*/ 0 h 79"/>
                  <a:gd name="T18" fmla="*/ 0 w 80"/>
                  <a:gd name="T19" fmla="*/ 0 h 79"/>
                  <a:gd name="T20" fmla="*/ 0 w 80"/>
                  <a:gd name="T21" fmla="*/ 0 h 79"/>
                  <a:gd name="T22" fmla="*/ 0 w 80"/>
                  <a:gd name="T23" fmla="*/ 0 h 79"/>
                  <a:gd name="T24" fmla="*/ 0 w 80"/>
                  <a:gd name="T25" fmla="*/ 0 h 79"/>
                  <a:gd name="T26" fmla="*/ 0 w 80"/>
                  <a:gd name="T27" fmla="*/ 0 h 79"/>
                  <a:gd name="T28" fmla="*/ 0 w 80"/>
                  <a:gd name="T29" fmla="*/ 0 h 79"/>
                  <a:gd name="T30" fmla="*/ 0 w 80"/>
                  <a:gd name="T31" fmla="*/ 0 h 79"/>
                  <a:gd name="T32" fmla="*/ 0 w 80"/>
                  <a:gd name="T33" fmla="*/ 0 h 79"/>
                  <a:gd name="T34" fmla="*/ 0 w 80"/>
                  <a:gd name="T35" fmla="*/ 0 h 79"/>
                  <a:gd name="T36" fmla="*/ 0 w 80"/>
                  <a:gd name="T37" fmla="*/ 0 h 79"/>
                  <a:gd name="T38" fmla="*/ 0 w 80"/>
                  <a:gd name="T39" fmla="*/ 0 h 79"/>
                  <a:gd name="T40" fmla="*/ 0 w 80"/>
                  <a:gd name="T41" fmla="*/ 0 h 79"/>
                  <a:gd name="T42" fmla="*/ 0 w 80"/>
                  <a:gd name="T43" fmla="*/ 0 h 79"/>
                  <a:gd name="T44" fmla="*/ 0 w 80"/>
                  <a:gd name="T45" fmla="*/ 0 h 79"/>
                  <a:gd name="T46" fmla="*/ 0 w 80"/>
                  <a:gd name="T47" fmla="*/ 0 h 79"/>
                  <a:gd name="T48" fmla="*/ 0 w 80"/>
                  <a:gd name="T49" fmla="*/ 0 h 79"/>
                  <a:gd name="T50" fmla="*/ 0 w 80"/>
                  <a:gd name="T51" fmla="*/ 0 h 79"/>
                  <a:gd name="T52" fmla="*/ 0 w 80"/>
                  <a:gd name="T53" fmla="*/ 0 h 79"/>
                  <a:gd name="T54" fmla="*/ 0 w 80"/>
                  <a:gd name="T55" fmla="*/ 0 h 79"/>
                  <a:gd name="T56" fmla="*/ 0 w 80"/>
                  <a:gd name="T57" fmla="*/ 0 h 79"/>
                  <a:gd name="T58" fmla="*/ 0 w 80"/>
                  <a:gd name="T59" fmla="*/ 0 h 79"/>
                  <a:gd name="T60" fmla="*/ 0 w 80"/>
                  <a:gd name="T61" fmla="*/ 0 h 79"/>
                  <a:gd name="T62" fmla="*/ 0 w 80"/>
                  <a:gd name="T63" fmla="*/ 0 h 79"/>
                  <a:gd name="T64" fmla="*/ 0 w 80"/>
                  <a:gd name="T65" fmla="*/ 0 h 7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9">
                    <a:moveTo>
                      <a:pt x="46" y="0"/>
                    </a:moveTo>
                    <a:lnTo>
                      <a:pt x="38" y="0"/>
                    </a:lnTo>
                    <a:lnTo>
                      <a:pt x="30" y="0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8"/>
                    </a:lnTo>
                    <a:lnTo>
                      <a:pt x="2" y="24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40" y="79"/>
                    </a:lnTo>
                    <a:lnTo>
                      <a:pt x="49" y="79"/>
                    </a:lnTo>
                    <a:lnTo>
                      <a:pt x="55" y="75"/>
                    </a:lnTo>
                    <a:lnTo>
                      <a:pt x="62" y="72"/>
                    </a:lnTo>
                    <a:lnTo>
                      <a:pt x="68" y="67"/>
                    </a:lnTo>
                    <a:lnTo>
                      <a:pt x="73" y="61"/>
                    </a:lnTo>
                    <a:lnTo>
                      <a:pt x="76" y="54"/>
                    </a:lnTo>
                    <a:lnTo>
                      <a:pt x="78" y="46"/>
                    </a:lnTo>
                    <a:lnTo>
                      <a:pt x="80" y="38"/>
                    </a:lnTo>
                    <a:lnTo>
                      <a:pt x="78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76" name="Freeform 123">
                <a:extLst>
                  <a:ext uri="{FF2B5EF4-FFF2-40B4-BE49-F238E27FC236}">
                    <a16:creationId xmlns:a16="http://schemas.microsoft.com/office/drawing/2014/main" id="{25D36635-C122-174E-7B6C-422952F8A12C}"/>
                  </a:ext>
                </a:extLst>
              </p:cNvPr>
              <p:cNvSpPr/>
              <p:nvPr/>
            </p:nvSpPr>
            <p:spPr bwMode="auto">
              <a:xfrm>
                <a:off x="4216" y="4162"/>
                <a:ext cx="37" cy="39"/>
              </a:xfrm>
              <a:custGeom>
                <a:avLst/>
                <a:gdLst>
                  <a:gd name="T0" fmla="*/ 1 w 73"/>
                  <a:gd name="T1" fmla="*/ 0 h 79"/>
                  <a:gd name="T2" fmla="*/ 1 w 73"/>
                  <a:gd name="T3" fmla="*/ 0 h 79"/>
                  <a:gd name="T4" fmla="*/ 1 w 73"/>
                  <a:gd name="T5" fmla="*/ 0 h 79"/>
                  <a:gd name="T6" fmla="*/ 1 w 73"/>
                  <a:gd name="T7" fmla="*/ 0 h 79"/>
                  <a:gd name="T8" fmla="*/ 1 w 73"/>
                  <a:gd name="T9" fmla="*/ 0 h 79"/>
                  <a:gd name="T10" fmla="*/ 1 w 73"/>
                  <a:gd name="T11" fmla="*/ 0 h 79"/>
                  <a:gd name="T12" fmla="*/ 1 w 73"/>
                  <a:gd name="T13" fmla="*/ 0 h 79"/>
                  <a:gd name="T14" fmla="*/ 1 w 73"/>
                  <a:gd name="T15" fmla="*/ 0 h 79"/>
                  <a:gd name="T16" fmla="*/ 1 w 73"/>
                  <a:gd name="T17" fmla="*/ 0 h 79"/>
                  <a:gd name="T18" fmla="*/ 1 w 73"/>
                  <a:gd name="T19" fmla="*/ 0 h 79"/>
                  <a:gd name="T20" fmla="*/ 1 w 73"/>
                  <a:gd name="T21" fmla="*/ 0 h 79"/>
                  <a:gd name="T22" fmla="*/ 1 w 73"/>
                  <a:gd name="T23" fmla="*/ 0 h 79"/>
                  <a:gd name="T24" fmla="*/ 0 w 73"/>
                  <a:gd name="T25" fmla="*/ 0 h 79"/>
                  <a:gd name="T26" fmla="*/ 0 w 73"/>
                  <a:gd name="T27" fmla="*/ 0 h 79"/>
                  <a:gd name="T28" fmla="*/ 0 w 73"/>
                  <a:gd name="T29" fmla="*/ 0 h 79"/>
                  <a:gd name="T30" fmla="*/ 1 w 73"/>
                  <a:gd name="T31" fmla="*/ 0 h 79"/>
                  <a:gd name="T32" fmla="*/ 1 w 73"/>
                  <a:gd name="T33" fmla="*/ 0 h 79"/>
                  <a:gd name="T34" fmla="*/ 1 w 73"/>
                  <a:gd name="T35" fmla="*/ 0 h 79"/>
                  <a:gd name="T36" fmla="*/ 1 w 73"/>
                  <a:gd name="T37" fmla="*/ 0 h 79"/>
                  <a:gd name="T38" fmla="*/ 1 w 73"/>
                  <a:gd name="T39" fmla="*/ 0 h 79"/>
                  <a:gd name="T40" fmla="*/ 1 w 73"/>
                  <a:gd name="T41" fmla="*/ 0 h 79"/>
                  <a:gd name="T42" fmla="*/ 1 w 73"/>
                  <a:gd name="T43" fmla="*/ 0 h 79"/>
                  <a:gd name="T44" fmla="*/ 1 w 73"/>
                  <a:gd name="T45" fmla="*/ 0 h 79"/>
                  <a:gd name="T46" fmla="*/ 1 w 73"/>
                  <a:gd name="T47" fmla="*/ 0 h 79"/>
                  <a:gd name="T48" fmla="*/ 1 w 73"/>
                  <a:gd name="T49" fmla="*/ 0 h 79"/>
                  <a:gd name="T50" fmla="*/ 1 w 73"/>
                  <a:gd name="T51" fmla="*/ 0 h 79"/>
                  <a:gd name="T52" fmla="*/ 1 w 73"/>
                  <a:gd name="T53" fmla="*/ 0 h 79"/>
                  <a:gd name="T54" fmla="*/ 1 w 73"/>
                  <a:gd name="T55" fmla="*/ 0 h 79"/>
                  <a:gd name="T56" fmla="*/ 1 w 73"/>
                  <a:gd name="T57" fmla="*/ 0 h 79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73" h="79">
                    <a:moveTo>
                      <a:pt x="73" y="19"/>
                    </a:moveTo>
                    <a:lnTo>
                      <a:pt x="69" y="12"/>
                    </a:lnTo>
                    <a:lnTo>
                      <a:pt x="62" y="7"/>
                    </a:lnTo>
                    <a:lnTo>
                      <a:pt x="54" y="2"/>
                    </a:lnTo>
                    <a:lnTo>
                      <a:pt x="46" y="0"/>
                    </a:lnTo>
                    <a:lnTo>
                      <a:pt x="38" y="0"/>
                    </a:lnTo>
                    <a:lnTo>
                      <a:pt x="30" y="1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0" y="12"/>
                    </a:lnTo>
                    <a:lnTo>
                      <a:pt x="5" y="19"/>
                    </a:lnTo>
                    <a:lnTo>
                      <a:pt x="2" y="25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49"/>
                    </a:lnTo>
                    <a:lnTo>
                      <a:pt x="3" y="55"/>
                    </a:lnTo>
                    <a:lnTo>
                      <a:pt x="7" y="62"/>
                    </a:lnTo>
                    <a:lnTo>
                      <a:pt x="11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35" y="79"/>
                    </a:lnTo>
                    <a:lnTo>
                      <a:pt x="38" y="79"/>
                    </a:lnTo>
                    <a:lnTo>
                      <a:pt x="41" y="79"/>
                    </a:lnTo>
                    <a:lnTo>
                      <a:pt x="43" y="79"/>
                    </a:lnTo>
                    <a:lnTo>
                      <a:pt x="48" y="70"/>
                    </a:lnTo>
                    <a:lnTo>
                      <a:pt x="58" y="52"/>
                    </a:lnTo>
                    <a:lnTo>
                      <a:pt x="69" y="31"/>
                    </a:lnTo>
                    <a:lnTo>
                      <a:pt x="73" y="19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77" name="Freeform 124">
                <a:extLst>
                  <a:ext uri="{FF2B5EF4-FFF2-40B4-BE49-F238E27FC236}">
                    <a16:creationId xmlns:a16="http://schemas.microsoft.com/office/drawing/2014/main" id="{8FEF9774-5BB5-13BD-09E6-4205A14069EE}"/>
                  </a:ext>
                </a:extLst>
              </p:cNvPr>
              <p:cNvSpPr/>
              <p:nvPr/>
            </p:nvSpPr>
            <p:spPr bwMode="auto">
              <a:xfrm>
                <a:off x="3983" y="4266"/>
                <a:ext cx="31" cy="33"/>
              </a:xfrm>
              <a:custGeom>
                <a:avLst/>
                <a:gdLst>
                  <a:gd name="T0" fmla="*/ 1 w 61"/>
                  <a:gd name="T1" fmla="*/ 1 h 66"/>
                  <a:gd name="T2" fmla="*/ 1 w 61"/>
                  <a:gd name="T3" fmla="*/ 1 h 66"/>
                  <a:gd name="T4" fmla="*/ 1 w 61"/>
                  <a:gd name="T5" fmla="*/ 1 h 66"/>
                  <a:gd name="T6" fmla="*/ 1 w 61"/>
                  <a:gd name="T7" fmla="*/ 1 h 66"/>
                  <a:gd name="T8" fmla="*/ 1 w 61"/>
                  <a:gd name="T9" fmla="*/ 1 h 66"/>
                  <a:gd name="T10" fmla="*/ 1 w 61"/>
                  <a:gd name="T11" fmla="*/ 1 h 66"/>
                  <a:gd name="T12" fmla="*/ 1 w 61"/>
                  <a:gd name="T13" fmla="*/ 1 h 66"/>
                  <a:gd name="T14" fmla="*/ 1 w 61"/>
                  <a:gd name="T15" fmla="*/ 1 h 66"/>
                  <a:gd name="T16" fmla="*/ 1 w 61"/>
                  <a:gd name="T17" fmla="*/ 1 h 66"/>
                  <a:gd name="T18" fmla="*/ 1 w 61"/>
                  <a:gd name="T19" fmla="*/ 1 h 66"/>
                  <a:gd name="T20" fmla="*/ 1 w 61"/>
                  <a:gd name="T21" fmla="*/ 1 h 66"/>
                  <a:gd name="T22" fmla="*/ 1 w 61"/>
                  <a:gd name="T23" fmla="*/ 1 h 66"/>
                  <a:gd name="T24" fmla="*/ 1 w 61"/>
                  <a:gd name="T25" fmla="*/ 1 h 66"/>
                  <a:gd name="T26" fmla="*/ 1 w 61"/>
                  <a:gd name="T27" fmla="*/ 0 h 66"/>
                  <a:gd name="T28" fmla="*/ 1 w 61"/>
                  <a:gd name="T29" fmla="*/ 1 h 66"/>
                  <a:gd name="T30" fmla="*/ 1 w 61"/>
                  <a:gd name="T31" fmla="*/ 1 h 66"/>
                  <a:gd name="T32" fmla="*/ 0 w 61"/>
                  <a:gd name="T33" fmla="*/ 1 h 66"/>
                  <a:gd name="T34" fmla="*/ 1 w 61"/>
                  <a:gd name="T35" fmla="*/ 1 h 66"/>
                  <a:gd name="T36" fmla="*/ 1 w 61"/>
                  <a:gd name="T37" fmla="*/ 1 h 66"/>
                  <a:gd name="T38" fmla="*/ 1 w 61"/>
                  <a:gd name="T39" fmla="*/ 1 h 66"/>
                  <a:gd name="T40" fmla="*/ 1 w 61"/>
                  <a:gd name="T41" fmla="*/ 1 h 66"/>
                  <a:gd name="T42" fmla="*/ 1 w 61"/>
                  <a:gd name="T43" fmla="*/ 1 h 66"/>
                  <a:gd name="T44" fmla="*/ 1 w 61"/>
                  <a:gd name="T45" fmla="*/ 1 h 66"/>
                  <a:gd name="T46" fmla="*/ 1 w 61"/>
                  <a:gd name="T47" fmla="*/ 1 h 66"/>
                  <a:gd name="T48" fmla="*/ 1 w 61"/>
                  <a:gd name="T49" fmla="*/ 1 h 6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61" h="66">
                    <a:moveTo>
                      <a:pt x="53" y="66"/>
                    </a:moveTo>
                    <a:lnTo>
                      <a:pt x="57" y="61"/>
                    </a:lnTo>
                    <a:lnTo>
                      <a:pt x="59" y="56"/>
                    </a:lnTo>
                    <a:lnTo>
                      <a:pt x="60" y="52"/>
                    </a:lnTo>
                    <a:lnTo>
                      <a:pt x="61" y="47"/>
                    </a:lnTo>
                    <a:lnTo>
                      <a:pt x="61" y="39"/>
                    </a:lnTo>
                    <a:lnTo>
                      <a:pt x="60" y="31"/>
                    </a:lnTo>
                    <a:lnTo>
                      <a:pt x="58" y="24"/>
                    </a:lnTo>
                    <a:lnTo>
                      <a:pt x="55" y="17"/>
                    </a:lnTo>
                    <a:lnTo>
                      <a:pt x="50" y="11"/>
                    </a:lnTo>
                    <a:lnTo>
                      <a:pt x="43" y="7"/>
                    </a:lnTo>
                    <a:lnTo>
                      <a:pt x="36" y="3"/>
                    </a:lnTo>
                    <a:lnTo>
                      <a:pt x="29" y="1"/>
                    </a:lnTo>
                    <a:lnTo>
                      <a:pt x="21" y="0"/>
                    </a:lnTo>
                    <a:lnTo>
                      <a:pt x="13" y="1"/>
                    </a:lnTo>
                    <a:lnTo>
                      <a:pt x="6" y="3"/>
                    </a:lnTo>
                    <a:lnTo>
                      <a:pt x="0" y="7"/>
                    </a:lnTo>
                    <a:lnTo>
                      <a:pt x="2" y="9"/>
                    </a:lnTo>
                    <a:lnTo>
                      <a:pt x="5" y="14"/>
                    </a:lnTo>
                    <a:lnTo>
                      <a:pt x="11" y="22"/>
                    </a:lnTo>
                    <a:lnTo>
                      <a:pt x="19" y="31"/>
                    </a:lnTo>
                    <a:lnTo>
                      <a:pt x="27" y="41"/>
                    </a:lnTo>
                    <a:lnTo>
                      <a:pt x="35" y="51"/>
                    </a:lnTo>
                    <a:lnTo>
                      <a:pt x="44" y="59"/>
                    </a:lnTo>
                    <a:lnTo>
                      <a:pt x="53" y="66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78" name="Freeform 125">
                <a:extLst>
                  <a:ext uri="{FF2B5EF4-FFF2-40B4-BE49-F238E27FC236}">
                    <a16:creationId xmlns:a16="http://schemas.microsoft.com/office/drawing/2014/main" id="{BA347999-ADB2-8603-5170-03560866C6E6}"/>
                  </a:ext>
                </a:extLst>
              </p:cNvPr>
              <p:cNvSpPr/>
              <p:nvPr/>
            </p:nvSpPr>
            <p:spPr bwMode="auto">
              <a:xfrm>
                <a:off x="4852" y="4125"/>
                <a:ext cx="17" cy="17"/>
              </a:xfrm>
              <a:custGeom>
                <a:avLst/>
                <a:gdLst>
                  <a:gd name="T0" fmla="*/ 1 w 34"/>
                  <a:gd name="T1" fmla="*/ 1 h 34"/>
                  <a:gd name="T2" fmla="*/ 1 w 34"/>
                  <a:gd name="T3" fmla="*/ 1 h 34"/>
                  <a:gd name="T4" fmla="*/ 1 w 34"/>
                  <a:gd name="T5" fmla="*/ 1 h 34"/>
                  <a:gd name="T6" fmla="*/ 1 w 34"/>
                  <a:gd name="T7" fmla="*/ 1 h 34"/>
                  <a:gd name="T8" fmla="*/ 1 w 34"/>
                  <a:gd name="T9" fmla="*/ 1 h 34"/>
                  <a:gd name="T10" fmla="*/ 1 w 34"/>
                  <a:gd name="T11" fmla="*/ 1 h 34"/>
                  <a:gd name="T12" fmla="*/ 1 w 34"/>
                  <a:gd name="T13" fmla="*/ 1 h 34"/>
                  <a:gd name="T14" fmla="*/ 1 w 34"/>
                  <a:gd name="T15" fmla="*/ 1 h 34"/>
                  <a:gd name="T16" fmla="*/ 1 w 34"/>
                  <a:gd name="T17" fmla="*/ 1 h 34"/>
                  <a:gd name="T18" fmla="*/ 1 w 34"/>
                  <a:gd name="T19" fmla="*/ 0 h 34"/>
                  <a:gd name="T20" fmla="*/ 1 w 34"/>
                  <a:gd name="T21" fmla="*/ 1 h 34"/>
                  <a:gd name="T22" fmla="*/ 1 w 34"/>
                  <a:gd name="T23" fmla="*/ 1 h 34"/>
                  <a:gd name="T24" fmla="*/ 0 w 34"/>
                  <a:gd name="T25" fmla="*/ 1 h 34"/>
                  <a:gd name="T26" fmla="*/ 0 w 34"/>
                  <a:gd name="T27" fmla="*/ 1 h 34"/>
                  <a:gd name="T28" fmla="*/ 1 w 34"/>
                  <a:gd name="T29" fmla="*/ 1 h 34"/>
                  <a:gd name="T30" fmla="*/ 1 w 34"/>
                  <a:gd name="T31" fmla="*/ 1 h 34"/>
                  <a:gd name="T32" fmla="*/ 1 w 34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4">
                    <a:moveTo>
                      <a:pt x="12" y="34"/>
                    </a:moveTo>
                    <a:lnTo>
                      <a:pt x="19" y="34"/>
                    </a:lnTo>
                    <a:lnTo>
                      <a:pt x="24" y="33"/>
                    </a:lnTo>
                    <a:lnTo>
                      <a:pt x="29" y="28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2" y="10"/>
                    </a:lnTo>
                    <a:lnTo>
                      <a:pt x="28" y="5"/>
                    </a:lnTo>
                    <a:lnTo>
                      <a:pt x="22" y="2"/>
                    </a:lnTo>
                    <a:lnTo>
                      <a:pt x="15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6" y="30"/>
                    </a:lnTo>
                    <a:lnTo>
                      <a:pt x="12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79" name="Freeform 126">
                <a:extLst>
                  <a:ext uri="{FF2B5EF4-FFF2-40B4-BE49-F238E27FC236}">
                    <a16:creationId xmlns:a16="http://schemas.microsoft.com/office/drawing/2014/main" id="{E2FDEADF-20D0-040A-B127-6267241D9F3B}"/>
                  </a:ext>
                </a:extLst>
              </p:cNvPr>
              <p:cNvSpPr/>
              <p:nvPr/>
            </p:nvSpPr>
            <p:spPr bwMode="auto">
              <a:xfrm>
                <a:off x="4885" y="4152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0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1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1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8" y="3"/>
                    </a:lnTo>
                    <a:lnTo>
                      <a:pt x="22" y="0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1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0" name="Freeform 127">
                <a:extLst>
                  <a:ext uri="{FF2B5EF4-FFF2-40B4-BE49-F238E27FC236}">
                    <a16:creationId xmlns:a16="http://schemas.microsoft.com/office/drawing/2014/main" id="{B78DB66D-8F90-1993-1F22-9DF4E0E346BB}"/>
                  </a:ext>
                </a:extLst>
              </p:cNvPr>
              <p:cNvSpPr/>
              <p:nvPr/>
            </p:nvSpPr>
            <p:spPr bwMode="auto">
              <a:xfrm>
                <a:off x="4701" y="4202"/>
                <a:ext cx="17" cy="17"/>
              </a:xfrm>
              <a:custGeom>
                <a:avLst/>
                <a:gdLst>
                  <a:gd name="T0" fmla="*/ 1 w 34"/>
                  <a:gd name="T1" fmla="*/ 1 h 33"/>
                  <a:gd name="T2" fmla="*/ 1 w 34"/>
                  <a:gd name="T3" fmla="*/ 1 h 33"/>
                  <a:gd name="T4" fmla="*/ 1 w 34"/>
                  <a:gd name="T5" fmla="*/ 1 h 33"/>
                  <a:gd name="T6" fmla="*/ 1 w 34"/>
                  <a:gd name="T7" fmla="*/ 1 h 33"/>
                  <a:gd name="T8" fmla="*/ 1 w 34"/>
                  <a:gd name="T9" fmla="*/ 1 h 33"/>
                  <a:gd name="T10" fmla="*/ 1 w 34"/>
                  <a:gd name="T11" fmla="*/ 1 h 33"/>
                  <a:gd name="T12" fmla="*/ 1 w 34"/>
                  <a:gd name="T13" fmla="*/ 1 h 33"/>
                  <a:gd name="T14" fmla="*/ 1 w 34"/>
                  <a:gd name="T15" fmla="*/ 1 h 33"/>
                  <a:gd name="T16" fmla="*/ 1 w 34"/>
                  <a:gd name="T17" fmla="*/ 1 h 33"/>
                  <a:gd name="T18" fmla="*/ 1 w 34"/>
                  <a:gd name="T19" fmla="*/ 0 h 33"/>
                  <a:gd name="T20" fmla="*/ 1 w 34"/>
                  <a:gd name="T21" fmla="*/ 1 h 33"/>
                  <a:gd name="T22" fmla="*/ 1 w 34"/>
                  <a:gd name="T23" fmla="*/ 1 h 33"/>
                  <a:gd name="T24" fmla="*/ 1 w 34"/>
                  <a:gd name="T25" fmla="*/ 1 h 33"/>
                  <a:gd name="T26" fmla="*/ 0 w 34"/>
                  <a:gd name="T27" fmla="*/ 1 h 33"/>
                  <a:gd name="T28" fmla="*/ 1 w 34"/>
                  <a:gd name="T29" fmla="*/ 1 h 33"/>
                  <a:gd name="T30" fmla="*/ 1 w 34"/>
                  <a:gd name="T31" fmla="*/ 1 h 33"/>
                  <a:gd name="T32" fmla="*/ 1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3"/>
                    </a:moveTo>
                    <a:lnTo>
                      <a:pt x="19" y="33"/>
                    </a:lnTo>
                    <a:lnTo>
                      <a:pt x="25" y="32"/>
                    </a:lnTo>
                    <a:lnTo>
                      <a:pt x="29" y="28"/>
                    </a:lnTo>
                    <a:lnTo>
                      <a:pt x="33" y="22"/>
                    </a:lnTo>
                    <a:lnTo>
                      <a:pt x="34" y="16"/>
                    </a:lnTo>
                    <a:lnTo>
                      <a:pt x="33" y="9"/>
                    </a:lnTo>
                    <a:lnTo>
                      <a:pt x="28" y="5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10" y="2"/>
                    </a:lnTo>
                    <a:lnTo>
                      <a:pt x="5" y="6"/>
                    </a:lnTo>
                    <a:lnTo>
                      <a:pt x="2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30"/>
                    </a:lnTo>
                    <a:lnTo>
                      <a:pt x="12" y="3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1" name="Freeform 128">
                <a:extLst>
                  <a:ext uri="{FF2B5EF4-FFF2-40B4-BE49-F238E27FC236}">
                    <a16:creationId xmlns:a16="http://schemas.microsoft.com/office/drawing/2014/main" id="{6B5597FC-E5D5-8BDB-8E76-3694FD5808B7}"/>
                  </a:ext>
                </a:extLst>
              </p:cNvPr>
              <p:cNvSpPr/>
              <p:nvPr/>
            </p:nvSpPr>
            <p:spPr bwMode="auto">
              <a:xfrm>
                <a:off x="4742" y="4201"/>
                <a:ext cx="16" cy="17"/>
              </a:xfrm>
              <a:custGeom>
                <a:avLst/>
                <a:gdLst>
                  <a:gd name="T0" fmla="*/ 0 w 34"/>
                  <a:gd name="T1" fmla="*/ 1 h 33"/>
                  <a:gd name="T2" fmla="*/ 0 w 34"/>
                  <a:gd name="T3" fmla="*/ 1 h 33"/>
                  <a:gd name="T4" fmla="*/ 0 w 34"/>
                  <a:gd name="T5" fmla="*/ 1 h 33"/>
                  <a:gd name="T6" fmla="*/ 0 w 34"/>
                  <a:gd name="T7" fmla="*/ 1 h 33"/>
                  <a:gd name="T8" fmla="*/ 0 w 34"/>
                  <a:gd name="T9" fmla="*/ 1 h 33"/>
                  <a:gd name="T10" fmla="*/ 0 w 34"/>
                  <a:gd name="T11" fmla="*/ 1 h 33"/>
                  <a:gd name="T12" fmla="*/ 0 w 34"/>
                  <a:gd name="T13" fmla="*/ 1 h 33"/>
                  <a:gd name="T14" fmla="*/ 0 w 34"/>
                  <a:gd name="T15" fmla="*/ 1 h 33"/>
                  <a:gd name="T16" fmla="*/ 0 w 34"/>
                  <a:gd name="T17" fmla="*/ 1 h 33"/>
                  <a:gd name="T18" fmla="*/ 0 w 34"/>
                  <a:gd name="T19" fmla="*/ 0 h 33"/>
                  <a:gd name="T20" fmla="*/ 0 w 34"/>
                  <a:gd name="T21" fmla="*/ 1 h 33"/>
                  <a:gd name="T22" fmla="*/ 0 w 34"/>
                  <a:gd name="T23" fmla="*/ 1 h 33"/>
                  <a:gd name="T24" fmla="*/ 0 w 34"/>
                  <a:gd name="T25" fmla="*/ 1 h 33"/>
                  <a:gd name="T26" fmla="*/ 0 w 34"/>
                  <a:gd name="T27" fmla="*/ 1 h 33"/>
                  <a:gd name="T28" fmla="*/ 0 w 34"/>
                  <a:gd name="T29" fmla="*/ 1 h 33"/>
                  <a:gd name="T30" fmla="*/ 0 w 34"/>
                  <a:gd name="T31" fmla="*/ 1 h 33"/>
                  <a:gd name="T32" fmla="*/ 0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2"/>
                    </a:moveTo>
                    <a:lnTo>
                      <a:pt x="19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1" y="9"/>
                    </a:lnTo>
                    <a:lnTo>
                      <a:pt x="28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2" name="Freeform 129">
                <a:extLst>
                  <a:ext uri="{FF2B5EF4-FFF2-40B4-BE49-F238E27FC236}">
                    <a16:creationId xmlns:a16="http://schemas.microsoft.com/office/drawing/2014/main" id="{9928FC5E-1D01-2CAE-4D7F-06EDE34EBBB4}"/>
                  </a:ext>
                </a:extLst>
              </p:cNvPr>
              <p:cNvSpPr/>
              <p:nvPr/>
            </p:nvSpPr>
            <p:spPr bwMode="auto">
              <a:xfrm>
                <a:off x="4782" y="4209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1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5" y="29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3" name="Freeform 130">
                <a:extLst>
                  <a:ext uri="{FF2B5EF4-FFF2-40B4-BE49-F238E27FC236}">
                    <a16:creationId xmlns:a16="http://schemas.microsoft.com/office/drawing/2014/main" id="{E412B1AB-5A0A-3E8A-CC44-0D3DABFCC670}"/>
                  </a:ext>
                </a:extLst>
              </p:cNvPr>
              <p:cNvSpPr/>
              <p:nvPr/>
            </p:nvSpPr>
            <p:spPr bwMode="auto">
              <a:xfrm>
                <a:off x="4820" y="4226"/>
                <a:ext cx="17" cy="17"/>
              </a:xfrm>
              <a:custGeom>
                <a:avLst/>
                <a:gdLst>
                  <a:gd name="T0" fmla="*/ 1 w 33"/>
                  <a:gd name="T1" fmla="*/ 1 h 34"/>
                  <a:gd name="T2" fmla="*/ 1 w 33"/>
                  <a:gd name="T3" fmla="*/ 1 h 34"/>
                  <a:gd name="T4" fmla="*/ 1 w 33"/>
                  <a:gd name="T5" fmla="*/ 1 h 34"/>
                  <a:gd name="T6" fmla="*/ 1 w 33"/>
                  <a:gd name="T7" fmla="*/ 1 h 34"/>
                  <a:gd name="T8" fmla="*/ 1 w 33"/>
                  <a:gd name="T9" fmla="*/ 1 h 34"/>
                  <a:gd name="T10" fmla="*/ 1 w 33"/>
                  <a:gd name="T11" fmla="*/ 1 h 34"/>
                  <a:gd name="T12" fmla="*/ 1 w 33"/>
                  <a:gd name="T13" fmla="*/ 1 h 34"/>
                  <a:gd name="T14" fmla="*/ 1 w 33"/>
                  <a:gd name="T15" fmla="*/ 1 h 34"/>
                  <a:gd name="T16" fmla="*/ 1 w 33"/>
                  <a:gd name="T17" fmla="*/ 1 h 34"/>
                  <a:gd name="T18" fmla="*/ 1 w 33"/>
                  <a:gd name="T19" fmla="*/ 0 h 34"/>
                  <a:gd name="T20" fmla="*/ 1 w 33"/>
                  <a:gd name="T21" fmla="*/ 1 h 34"/>
                  <a:gd name="T22" fmla="*/ 1 w 33"/>
                  <a:gd name="T23" fmla="*/ 1 h 34"/>
                  <a:gd name="T24" fmla="*/ 1 w 33"/>
                  <a:gd name="T25" fmla="*/ 1 h 34"/>
                  <a:gd name="T26" fmla="*/ 0 w 33"/>
                  <a:gd name="T27" fmla="*/ 1 h 34"/>
                  <a:gd name="T28" fmla="*/ 1 w 33"/>
                  <a:gd name="T29" fmla="*/ 1 h 34"/>
                  <a:gd name="T30" fmla="*/ 1 w 33"/>
                  <a:gd name="T31" fmla="*/ 1 h 34"/>
                  <a:gd name="T32" fmla="*/ 1 w 33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4">
                    <a:moveTo>
                      <a:pt x="11" y="34"/>
                    </a:moveTo>
                    <a:lnTo>
                      <a:pt x="18" y="34"/>
                    </a:lnTo>
                    <a:lnTo>
                      <a:pt x="24" y="33"/>
                    </a:lnTo>
                    <a:lnTo>
                      <a:pt x="30" y="28"/>
                    </a:lnTo>
                    <a:lnTo>
                      <a:pt x="33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7" y="5"/>
                    </a:lnTo>
                    <a:lnTo>
                      <a:pt x="22" y="1"/>
                    </a:lnTo>
                    <a:lnTo>
                      <a:pt x="16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1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5" y="30"/>
                    </a:lnTo>
                    <a:lnTo>
                      <a:pt x="11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4" name="Freeform 131">
                <a:extLst>
                  <a:ext uri="{FF2B5EF4-FFF2-40B4-BE49-F238E27FC236}">
                    <a16:creationId xmlns:a16="http://schemas.microsoft.com/office/drawing/2014/main" id="{458A292E-5B15-ECA9-EF79-7A046D7C7527}"/>
                  </a:ext>
                </a:extLst>
              </p:cNvPr>
              <p:cNvSpPr/>
              <p:nvPr/>
            </p:nvSpPr>
            <p:spPr bwMode="auto">
              <a:xfrm>
                <a:off x="4853" y="4250"/>
                <a:ext cx="16" cy="16"/>
              </a:xfrm>
              <a:custGeom>
                <a:avLst/>
                <a:gdLst>
                  <a:gd name="T0" fmla="*/ 0 w 33"/>
                  <a:gd name="T1" fmla="*/ 0 h 33"/>
                  <a:gd name="T2" fmla="*/ 0 w 33"/>
                  <a:gd name="T3" fmla="*/ 0 h 33"/>
                  <a:gd name="T4" fmla="*/ 0 w 33"/>
                  <a:gd name="T5" fmla="*/ 0 h 33"/>
                  <a:gd name="T6" fmla="*/ 0 w 33"/>
                  <a:gd name="T7" fmla="*/ 0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0 h 33"/>
                  <a:gd name="T14" fmla="*/ 0 w 33"/>
                  <a:gd name="T15" fmla="*/ 0 h 33"/>
                  <a:gd name="T16" fmla="*/ 0 w 33"/>
                  <a:gd name="T17" fmla="*/ 0 h 33"/>
                  <a:gd name="T18" fmla="*/ 0 w 33"/>
                  <a:gd name="T19" fmla="*/ 0 h 33"/>
                  <a:gd name="T20" fmla="*/ 0 w 33"/>
                  <a:gd name="T21" fmla="*/ 0 h 33"/>
                  <a:gd name="T22" fmla="*/ 0 w 33"/>
                  <a:gd name="T23" fmla="*/ 0 h 33"/>
                  <a:gd name="T24" fmla="*/ 0 w 33"/>
                  <a:gd name="T25" fmla="*/ 0 h 33"/>
                  <a:gd name="T26" fmla="*/ 0 w 33"/>
                  <a:gd name="T27" fmla="*/ 0 h 33"/>
                  <a:gd name="T28" fmla="*/ 0 w 33"/>
                  <a:gd name="T29" fmla="*/ 0 h 33"/>
                  <a:gd name="T30" fmla="*/ 0 w 33"/>
                  <a:gd name="T31" fmla="*/ 0 h 33"/>
                  <a:gd name="T32" fmla="*/ 0 w 33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2" y="32"/>
                    </a:moveTo>
                    <a:lnTo>
                      <a:pt x="18" y="33"/>
                    </a:lnTo>
                    <a:lnTo>
                      <a:pt x="25" y="32"/>
                    </a:lnTo>
                    <a:lnTo>
                      <a:pt x="29" y="27"/>
                    </a:lnTo>
                    <a:lnTo>
                      <a:pt x="33" y="21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1" y="1"/>
                    </a:lnTo>
                    <a:lnTo>
                      <a:pt x="15" y="0"/>
                    </a:lnTo>
                    <a:lnTo>
                      <a:pt x="8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5" name="Freeform 132">
                <a:extLst>
                  <a:ext uri="{FF2B5EF4-FFF2-40B4-BE49-F238E27FC236}">
                    <a16:creationId xmlns:a16="http://schemas.microsoft.com/office/drawing/2014/main" id="{BA95D9D2-9F77-482A-52EC-9CE82FEF9EAA}"/>
                  </a:ext>
                </a:extLst>
              </p:cNvPr>
              <p:cNvSpPr/>
              <p:nvPr/>
            </p:nvSpPr>
            <p:spPr bwMode="auto">
              <a:xfrm>
                <a:off x="4680" y="4230"/>
                <a:ext cx="188" cy="72"/>
              </a:xfrm>
              <a:custGeom>
                <a:avLst/>
                <a:gdLst>
                  <a:gd name="T0" fmla="*/ 1 w 376"/>
                  <a:gd name="T1" fmla="*/ 1 h 144"/>
                  <a:gd name="T2" fmla="*/ 1 w 376"/>
                  <a:gd name="T3" fmla="*/ 1 h 144"/>
                  <a:gd name="T4" fmla="*/ 1 w 376"/>
                  <a:gd name="T5" fmla="*/ 1 h 144"/>
                  <a:gd name="T6" fmla="*/ 1 w 376"/>
                  <a:gd name="T7" fmla="*/ 1 h 144"/>
                  <a:gd name="T8" fmla="*/ 1 w 376"/>
                  <a:gd name="T9" fmla="*/ 1 h 144"/>
                  <a:gd name="T10" fmla="*/ 1 w 376"/>
                  <a:gd name="T11" fmla="*/ 1 h 144"/>
                  <a:gd name="T12" fmla="*/ 1 w 376"/>
                  <a:gd name="T13" fmla="*/ 1 h 144"/>
                  <a:gd name="T14" fmla="*/ 1 w 376"/>
                  <a:gd name="T15" fmla="*/ 1 h 144"/>
                  <a:gd name="T16" fmla="*/ 1 w 376"/>
                  <a:gd name="T17" fmla="*/ 1 h 144"/>
                  <a:gd name="T18" fmla="*/ 1 w 376"/>
                  <a:gd name="T19" fmla="*/ 1 h 144"/>
                  <a:gd name="T20" fmla="*/ 1 w 376"/>
                  <a:gd name="T21" fmla="*/ 1 h 144"/>
                  <a:gd name="T22" fmla="*/ 1 w 376"/>
                  <a:gd name="T23" fmla="*/ 1 h 144"/>
                  <a:gd name="T24" fmla="*/ 1 w 376"/>
                  <a:gd name="T25" fmla="*/ 1 h 144"/>
                  <a:gd name="T26" fmla="*/ 1 w 376"/>
                  <a:gd name="T27" fmla="*/ 1 h 144"/>
                  <a:gd name="T28" fmla="*/ 1 w 376"/>
                  <a:gd name="T29" fmla="*/ 1 h 144"/>
                  <a:gd name="T30" fmla="*/ 1 w 376"/>
                  <a:gd name="T31" fmla="*/ 1 h 144"/>
                  <a:gd name="T32" fmla="*/ 1 w 376"/>
                  <a:gd name="T33" fmla="*/ 1 h 144"/>
                  <a:gd name="T34" fmla="*/ 1 w 376"/>
                  <a:gd name="T35" fmla="*/ 1 h 144"/>
                  <a:gd name="T36" fmla="*/ 1 w 376"/>
                  <a:gd name="T37" fmla="*/ 1 h 144"/>
                  <a:gd name="T38" fmla="*/ 1 w 376"/>
                  <a:gd name="T39" fmla="*/ 0 h 144"/>
                  <a:gd name="T40" fmla="*/ 1 w 376"/>
                  <a:gd name="T41" fmla="*/ 1 h 144"/>
                  <a:gd name="T42" fmla="*/ 1 w 376"/>
                  <a:gd name="T43" fmla="*/ 1 h 144"/>
                  <a:gd name="T44" fmla="*/ 1 w 376"/>
                  <a:gd name="T45" fmla="*/ 1 h 144"/>
                  <a:gd name="T46" fmla="*/ 1 w 376"/>
                  <a:gd name="T47" fmla="*/ 1 h 144"/>
                  <a:gd name="T48" fmla="*/ 0 w 376"/>
                  <a:gd name="T49" fmla="*/ 1 h 144"/>
                  <a:gd name="T50" fmla="*/ 1 w 376"/>
                  <a:gd name="T51" fmla="*/ 1 h 144"/>
                  <a:gd name="T52" fmla="*/ 1 w 376"/>
                  <a:gd name="T53" fmla="*/ 1 h 144"/>
                  <a:gd name="T54" fmla="*/ 1 w 376"/>
                  <a:gd name="T55" fmla="*/ 1 h 144"/>
                  <a:gd name="T56" fmla="*/ 1 w 376"/>
                  <a:gd name="T57" fmla="*/ 1 h 144"/>
                  <a:gd name="T58" fmla="*/ 1 w 376"/>
                  <a:gd name="T59" fmla="*/ 1 h 144"/>
                  <a:gd name="T60" fmla="*/ 1 w 376"/>
                  <a:gd name="T61" fmla="*/ 1 h 144"/>
                  <a:gd name="T62" fmla="*/ 1 w 376"/>
                  <a:gd name="T63" fmla="*/ 1 h 144"/>
                  <a:gd name="T64" fmla="*/ 1 w 376"/>
                  <a:gd name="T65" fmla="*/ 1 h 144"/>
                  <a:gd name="T66" fmla="*/ 1 w 376"/>
                  <a:gd name="T67" fmla="*/ 1 h 144"/>
                  <a:gd name="T68" fmla="*/ 1 w 376"/>
                  <a:gd name="T69" fmla="*/ 1 h 144"/>
                  <a:gd name="T70" fmla="*/ 1 w 376"/>
                  <a:gd name="T71" fmla="*/ 1 h 144"/>
                  <a:gd name="T72" fmla="*/ 1 w 376"/>
                  <a:gd name="T73" fmla="*/ 1 h 144"/>
                  <a:gd name="T74" fmla="*/ 1 w 376"/>
                  <a:gd name="T75" fmla="*/ 1 h 144"/>
                  <a:gd name="T76" fmla="*/ 1 w 376"/>
                  <a:gd name="T77" fmla="*/ 1 h 144"/>
                  <a:gd name="T78" fmla="*/ 1 w 376"/>
                  <a:gd name="T79" fmla="*/ 1 h 144"/>
                  <a:gd name="T80" fmla="*/ 1 w 376"/>
                  <a:gd name="T81" fmla="*/ 1 h 144"/>
                  <a:gd name="T82" fmla="*/ 1 w 376"/>
                  <a:gd name="T83" fmla="*/ 1 h 144"/>
                  <a:gd name="T84" fmla="*/ 1 w 376"/>
                  <a:gd name="T85" fmla="*/ 1 h 144"/>
                  <a:gd name="T86" fmla="*/ 1 w 376"/>
                  <a:gd name="T87" fmla="*/ 1 h 144"/>
                  <a:gd name="T88" fmla="*/ 1 w 376"/>
                  <a:gd name="T89" fmla="*/ 1 h 144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376" h="144">
                    <a:moveTo>
                      <a:pt x="340" y="144"/>
                    </a:moveTo>
                    <a:lnTo>
                      <a:pt x="344" y="141"/>
                    </a:lnTo>
                    <a:lnTo>
                      <a:pt x="349" y="137"/>
                    </a:lnTo>
                    <a:lnTo>
                      <a:pt x="353" y="134"/>
                    </a:lnTo>
                    <a:lnTo>
                      <a:pt x="358" y="130"/>
                    </a:lnTo>
                    <a:lnTo>
                      <a:pt x="363" y="127"/>
                    </a:lnTo>
                    <a:lnTo>
                      <a:pt x="367" y="122"/>
                    </a:lnTo>
                    <a:lnTo>
                      <a:pt x="372" y="119"/>
                    </a:lnTo>
                    <a:lnTo>
                      <a:pt x="376" y="114"/>
                    </a:lnTo>
                    <a:lnTo>
                      <a:pt x="358" y="95"/>
                    </a:lnTo>
                    <a:lnTo>
                      <a:pt x="337" y="76"/>
                    </a:lnTo>
                    <a:lnTo>
                      <a:pt x="314" y="60"/>
                    </a:lnTo>
                    <a:lnTo>
                      <a:pt x="291" y="46"/>
                    </a:lnTo>
                    <a:lnTo>
                      <a:pt x="266" y="34"/>
                    </a:lnTo>
                    <a:lnTo>
                      <a:pt x="239" y="23"/>
                    </a:lnTo>
                    <a:lnTo>
                      <a:pt x="213" y="15"/>
                    </a:lnTo>
                    <a:lnTo>
                      <a:pt x="186" y="9"/>
                    </a:lnTo>
                    <a:lnTo>
                      <a:pt x="160" y="5"/>
                    </a:lnTo>
                    <a:lnTo>
                      <a:pt x="133" y="1"/>
                    </a:lnTo>
                    <a:lnTo>
                      <a:pt x="108" y="0"/>
                    </a:lnTo>
                    <a:lnTo>
                      <a:pt x="83" y="1"/>
                    </a:lnTo>
                    <a:lnTo>
                      <a:pt x="60" y="4"/>
                    </a:lnTo>
                    <a:lnTo>
                      <a:pt x="38" y="7"/>
                    </a:lnTo>
                    <a:lnTo>
                      <a:pt x="17" y="13"/>
                    </a:lnTo>
                    <a:lnTo>
                      <a:pt x="0" y="20"/>
                    </a:lnTo>
                    <a:lnTo>
                      <a:pt x="4" y="32"/>
                    </a:lnTo>
                    <a:lnTo>
                      <a:pt x="9" y="45"/>
                    </a:lnTo>
                    <a:lnTo>
                      <a:pt x="15" y="58"/>
                    </a:lnTo>
                    <a:lnTo>
                      <a:pt x="21" y="69"/>
                    </a:lnTo>
                    <a:lnTo>
                      <a:pt x="40" y="60"/>
                    </a:lnTo>
                    <a:lnTo>
                      <a:pt x="61" y="54"/>
                    </a:lnTo>
                    <a:lnTo>
                      <a:pt x="83" y="50"/>
                    </a:lnTo>
                    <a:lnTo>
                      <a:pt x="106" y="47"/>
                    </a:lnTo>
                    <a:lnTo>
                      <a:pt x="128" y="47"/>
                    </a:lnTo>
                    <a:lnTo>
                      <a:pt x="151" y="49"/>
                    </a:lnTo>
                    <a:lnTo>
                      <a:pt x="174" y="52"/>
                    </a:lnTo>
                    <a:lnTo>
                      <a:pt x="197" y="58"/>
                    </a:lnTo>
                    <a:lnTo>
                      <a:pt x="219" y="65"/>
                    </a:lnTo>
                    <a:lnTo>
                      <a:pt x="241" y="73"/>
                    </a:lnTo>
                    <a:lnTo>
                      <a:pt x="261" y="82"/>
                    </a:lnTo>
                    <a:lnTo>
                      <a:pt x="280" y="92"/>
                    </a:lnTo>
                    <a:lnTo>
                      <a:pt x="298" y="104"/>
                    </a:lnTo>
                    <a:lnTo>
                      <a:pt x="314" y="117"/>
                    </a:lnTo>
                    <a:lnTo>
                      <a:pt x="328" y="130"/>
                    </a:lnTo>
                    <a:lnTo>
                      <a:pt x="340" y="144"/>
                    </a:lnTo>
                    <a:close/>
                  </a:path>
                </a:pathLst>
              </a:custGeom>
              <a:solidFill>
                <a:srgbClr val="D100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6" name="Freeform 133">
                <a:extLst>
                  <a:ext uri="{FF2B5EF4-FFF2-40B4-BE49-F238E27FC236}">
                    <a16:creationId xmlns:a16="http://schemas.microsoft.com/office/drawing/2014/main" id="{02AB07FB-790E-A333-6BC6-D1CFE4E261ED}"/>
                  </a:ext>
                </a:extLst>
              </p:cNvPr>
              <p:cNvSpPr/>
              <p:nvPr/>
            </p:nvSpPr>
            <p:spPr bwMode="auto">
              <a:xfrm>
                <a:off x="3482" y="4271"/>
                <a:ext cx="1433" cy="69"/>
              </a:xfrm>
              <a:custGeom>
                <a:avLst/>
                <a:gdLst>
                  <a:gd name="T0" fmla="*/ 0 w 2868"/>
                  <a:gd name="T1" fmla="*/ 1 h 137"/>
                  <a:gd name="T2" fmla="*/ 0 w 2868"/>
                  <a:gd name="T3" fmla="*/ 0 h 137"/>
                  <a:gd name="T4" fmla="*/ 0 w 2868"/>
                  <a:gd name="T5" fmla="*/ 0 h 137"/>
                  <a:gd name="T6" fmla="*/ 0 w 2868"/>
                  <a:gd name="T7" fmla="*/ 1 h 137"/>
                  <a:gd name="T8" fmla="*/ 0 w 2868"/>
                  <a:gd name="T9" fmla="*/ 1 h 1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868" h="137">
                    <a:moveTo>
                      <a:pt x="2868" y="134"/>
                    </a:moveTo>
                    <a:lnTo>
                      <a:pt x="2868" y="0"/>
                    </a:lnTo>
                    <a:lnTo>
                      <a:pt x="0" y="0"/>
                    </a:lnTo>
                    <a:lnTo>
                      <a:pt x="7" y="137"/>
                    </a:lnTo>
                    <a:lnTo>
                      <a:pt x="2868" y="134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7" name="Freeform 134">
                <a:extLst>
                  <a:ext uri="{FF2B5EF4-FFF2-40B4-BE49-F238E27FC236}">
                    <a16:creationId xmlns:a16="http://schemas.microsoft.com/office/drawing/2014/main" id="{A1BB30FA-7405-F204-6F07-C895D3E765C1}"/>
                  </a:ext>
                </a:extLst>
              </p:cNvPr>
              <p:cNvSpPr/>
              <p:nvPr/>
            </p:nvSpPr>
            <p:spPr bwMode="auto">
              <a:xfrm>
                <a:off x="3452" y="4178"/>
                <a:ext cx="202" cy="140"/>
              </a:xfrm>
              <a:custGeom>
                <a:avLst/>
                <a:gdLst>
                  <a:gd name="T0" fmla="*/ 1 w 404"/>
                  <a:gd name="T1" fmla="*/ 0 h 281"/>
                  <a:gd name="T2" fmla="*/ 1 w 404"/>
                  <a:gd name="T3" fmla="*/ 0 h 281"/>
                  <a:gd name="T4" fmla="*/ 1 w 404"/>
                  <a:gd name="T5" fmla="*/ 0 h 281"/>
                  <a:gd name="T6" fmla="*/ 1 w 404"/>
                  <a:gd name="T7" fmla="*/ 0 h 281"/>
                  <a:gd name="T8" fmla="*/ 1 w 404"/>
                  <a:gd name="T9" fmla="*/ 0 h 281"/>
                  <a:gd name="T10" fmla="*/ 1 w 404"/>
                  <a:gd name="T11" fmla="*/ 0 h 281"/>
                  <a:gd name="T12" fmla="*/ 1 w 404"/>
                  <a:gd name="T13" fmla="*/ 0 h 281"/>
                  <a:gd name="T14" fmla="*/ 1 w 404"/>
                  <a:gd name="T15" fmla="*/ 0 h 281"/>
                  <a:gd name="T16" fmla="*/ 1 w 404"/>
                  <a:gd name="T17" fmla="*/ 0 h 281"/>
                  <a:gd name="T18" fmla="*/ 1 w 404"/>
                  <a:gd name="T19" fmla="*/ 0 h 281"/>
                  <a:gd name="T20" fmla="*/ 1 w 404"/>
                  <a:gd name="T21" fmla="*/ 0 h 281"/>
                  <a:gd name="T22" fmla="*/ 1 w 404"/>
                  <a:gd name="T23" fmla="*/ 0 h 281"/>
                  <a:gd name="T24" fmla="*/ 1 w 404"/>
                  <a:gd name="T25" fmla="*/ 0 h 281"/>
                  <a:gd name="T26" fmla="*/ 1 w 404"/>
                  <a:gd name="T27" fmla="*/ 0 h 281"/>
                  <a:gd name="T28" fmla="*/ 1 w 404"/>
                  <a:gd name="T29" fmla="*/ 0 h 281"/>
                  <a:gd name="T30" fmla="*/ 1 w 404"/>
                  <a:gd name="T31" fmla="*/ 0 h 281"/>
                  <a:gd name="T32" fmla="*/ 1 w 404"/>
                  <a:gd name="T33" fmla="*/ 0 h 281"/>
                  <a:gd name="T34" fmla="*/ 1 w 404"/>
                  <a:gd name="T35" fmla="*/ 0 h 281"/>
                  <a:gd name="T36" fmla="*/ 1 w 404"/>
                  <a:gd name="T37" fmla="*/ 0 h 281"/>
                  <a:gd name="T38" fmla="*/ 1 w 404"/>
                  <a:gd name="T39" fmla="*/ 0 h 281"/>
                  <a:gd name="T40" fmla="*/ 1 w 404"/>
                  <a:gd name="T41" fmla="*/ 0 h 281"/>
                  <a:gd name="T42" fmla="*/ 1 w 404"/>
                  <a:gd name="T43" fmla="*/ 0 h 281"/>
                  <a:gd name="T44" fmla="*/ 1 w 404"/>
                  <a:gd name="T45" fmla="*/ 0 h 281"/>
                  <a:gd name="T46" fmla="*/ 1 w 404"/>
                  <a:gd name="T47" fmla="*/ 0 h 281"/>
                  <a:gd name="T48" fmla="*/ 1 w 404"/>
                  <a:gd name="T49" fmla="*/ 0 h 281"/>
                  <a:gd name="T50" fmla="*/ 1 w 404"/>
                  <a:gd name="T51" fmla="*/ 0 h 281"/>
                  <a:gd name="T52" fmla="*/ 1 w 404"/>
                  <a:gd name="T53" fmla="*/ 0 h 281"/>
                  <a:gd name="T54" fmla="*/ 1 w 404"/>
                  <a:gd name="T55" fmla="*/ 0 h 281"/>
                  <a:gd name="T56" fmla="*/ 1 w 404"/>
                  <a:gd name="T57" fmla="*/ 0 h 281"/>
                  <a:gd name="T58" fmla="*/ 1 w 404"/>
                  <a:gd name="T59" fmla="*/ 0 h 281"/>
                  <a:gd name="T60" fmla="*/ 1 w 404"/>
                  <a:gd name="T61" fmla="*/ 0 h 281"/>
                  <a:gd name="T62" fmla="*/ 1 w 404"/>
                  <a:gd name="T63" fmla="*/ 0 h 281"/>
                  <a:gd name="T64" fmla="*/ 1 w 404"/>
                  <a:gd name="T65" fmla="*/ 0 h 281"/>
                  <a:gd name="T66" fmla="*/ 1 w 404"/>
                  <a:gd name="T67" fmla="*/ 0 h 281"/>
                  <a:gd name="T68" fmla="*/ 1 w 404"/>
                  <a:gd name="T69" fmla="*/ 0 h 281"/>
                  <a:gd name="T70" fmla="*/ 1 w 404"/>
                  <a:gd name="T71" fmla="*/ 0 h 281"/>
                  <a:gd name="T72" fmla="*/ 1 w 404"/>
                  <a:gd name="T73" fmla="*/ 0 h 281"/>
                  <a:gd name="T74" fmla="*/ 1 w 404"/>
                  <a:gd name="T75" fmla="*/ 0 h 281"/>
                  <a:gd name="T76" fmla="*/ 1 w 404"/>
                  <a:gd name="T77" fmla="*/ 0 h 281"/>
                  <a:gd name="T78" fmla="*/ 1 w 404"/>
                  <a:gd name="T79" fmla="*/ 0 h 281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4" h="281">
                    <a:moveTo>
                      <a:pt x="339" y="270"/>
                    </a:moveTo>
                    <a:lnTo>
                      <a:pt x="323" y="270"/>
                    </a:lnTo>
                    <a:lnTo>
                      <a:pt x="306" y="271"/>
                    </a:lnTo>
                    <a:lnTo>
                      <a:pt x="290" y="271"/>
                    </a:lnTo>
                    <a:lnTo>
                      <a:pt x="274" y="271"/>
                    </a:lnTo>
                    <a:lnTo>
                      <a:pt x="258" y="273"/>
                    </a:lnTo>
                    <a:lnTo>
                      <a:pt x="241" y="273"/>
                    </a:lnTo>
                    <a:lnTo>
                      <a:pt x="225" y="274"/>
                    </a:lnTo>
                    <a:lnTo>
                      <a:pt x="209" y="274"/>
                    </a:lnTo>
                    <a:lnTo>
                      <a:pt x="194" y="275"/>
                    </a:lnTo>
                    <a:lnTo>
                      <a:pt x="178" y="276"/>
                    </a:lnTo>
                    <a:lnTo>
                      <a:pt x="163" y="276"/>
                    </a:lnTo>
                    <a:lnTo>
                      <a:pt x="148" y="277"/>
                    </a:lnTo>
                    <a:lnTo>
                      <a:pt x="133" y="278"/>
                    </a:lnTo>
                    <a:lnTo>
                      <a:pt x="118" y="279"/>
                    </a:lnTo>
                    <a:lnTo>
                      <a:pt x="103" y="279"/>
                    </a:lnTo>
                    <a:lnTo>
                      <a:pt x="89" y="281"/>
                    </a:lnTo>
                    <a:lnTo>
                      <a:pt x="86" y="258"/>
                    </a:lnTo>
                    <a:lnTo>
                      <a:pt x="80" y="233"/>
                    </a:lnTo>
                    <a:lnTo>
                      <a:pt x="72" y="209"/>
                    </a:lnTo>
                    <a:lnTo>
                      <a:pt x="62" y="185"/>
                    </a:lnTo>
                    <a:lnTo>
                      <a:pt x="49" y="163"/>
                    </a:lnTo>
                    <a:lnTo>
                      <a:pt x="34" y="142"/>
                    </a:lnTo>
                    <a:lnTo>
                      <a:pt x="18" y="125"/>
                    </a:lnTo>
                    <a:lnTo>
                      <a:pt x="0" y="112"/>
                    </a:lnTo>
                    <a:lnTo>
                      <a:pt x="20" y="118"/>
                    </a:lnTo>
                    <a:lnTo>
                      <a:pt x="40" y="127"/>
                    </a:lnTo>
                    <a:lnTo>
                      <a:pt x="57" y="139"/>
                    </a:lnTo>
                    <a:lnTo>
                      <a:pt x="73" y="155"/>
                    </a:lnTo>
                    <a:lnTo>
                      <a:pt x="89" y="173"/>
                    </a:lnTo>
                    <a:lnTo>
                      <a:pt x="103" y="196"/>
                    </a:lnTo>
                    <a:lnTo>
                      <a:pt x="118" y="223"/>
                    </a:lnTo>
                    <a:lnTo>
                      <a:pt x="133" y="254"/>
                    </a:lnTo>
                    <a:lnTo>
                      <a:pt x="140" y="223"/>
                    </a:lnTo>
                    <a:lnTo>
                      <a:pt x="142" y="188"/>
                    </a:lnTo>
                    <a:lnTo>
                      <a:pt x="142" y="153"/>
                    </a:lnTo>
                    <a:lnTo>
                      <a:pt x="139" y="116"/>
                    </a:lnTo>
                    <a:lnTo>
                      <a:pt x="133" y="81"/>
                    </a:lnTo>
                    <a:lnTo>
                      <a:pt x="125" y="50"/>
                    </a:lnTo>
                    <a:lnTo>
                      <a:pt x="115" y="23"/>
                    </a:lnTo>
                    <a:lnTo>
                      <a:pt x="102" y="5"/>
                    </a:lnTo>
                    <a:lnTo>
                      <a:pt x="121" y="18"/>
                    </a:lnTo>
                    <a:lnTo>
                      <a:pt x="140" y="34"/>
                    </a:lnTo>
                    <a:lnTo>
                      <a:pt x="157" y="53"/>
                    </a:lnTo>
                    <a:lnTo>
                      <a:pt x="174" y="78"/>
                    </a:lnTo>
                    <a:lnTo>
                      <a:pt x="188" y="106"/>
                    </a:lnTo>
                    <a:lnTo>
                      <a:pt x="201" y="141"/>
                    </a:lnTo>
                    <a:lnTo>
                      <a:pt x="212" y="183"/>
                    </a:lnTo>
                    <a:lnTo>
                      <a:pt x="218" y="231"/>
                    </a:lnTo>
                    <a:lnTo>
                      <a:pt x="229" y="208"/>
                    </a:lnTo>
                    <a:lnTo>
                      <a:pt x="237" y="183"/>
                    </a:lnTo>
                    <a:lnTo>
                      <a:pt x="243" y="154"/>
                    </a:lnTo>
                    <a:lnTo>
                      <a:pt x="245" y="124"/>
                    </a:lnTo>
                    <a:lnTo>
                      <a:pt x="245" y="93"/>
                    </a:lnTo>
                    <a:lnTo>
                      <a:pt x="241" y="62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0" y="30"/>
                    </a:lnTo>
                    <a:lnTo>
                      <a:pt x="255" y="57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8" y="128"/>
                    </a:lnTo>
                    <a:lnTo>
                      <a:pt x="294" y="151"/>
                    </a:lnTo>
                    <a:lnTo>
                      <a:pt x="298" y="173"/>
                    </a:lnTo>
                    <a:lnTo>
                      <a:pt x="299" y="195"/>
                    </a:lnTo>
                    <a:lnTo>
                      <a:pt x="312" y="173"/>
                    </a:lnTo>
                    <a:lnTo>
                      <a:pt x="326" y="148"/>
                    </a:lnTo>
                    <a:lnTo>
                      <a:pt x="340" y="121"/>
                    </a:lnTo>
                    <a:lnTo>
                      <a:pt x="354" y="94"/>
                    </a:lnTo>
                    <a:lnTo>
                      <a:pt x="366" y="67"/>
                    </a:lnTo>
                    <a:lnTo>
                      <a:pt x="375" y="42"/>
                    </a:lnTo>
                    <a:lnTo>
                      <a:pt x="382" y="20"/>
                    </a:lnTo>
                    <a:lnTo>
                      <a:pt x="384" y="3"/>
                    </a:lnTo>
                    <a:lnTo>
                      <a:pt x="392" y="27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4" y="112"/>
                    </a:lnTo>
                    <a:lnTo>
                      <a:pt x="398" y="146"/>
                    </a:lnTo>
                    <a:lnTo>
                      <a:pt x="388" y="184"/>
                    </a:lnTo>
                    <a:lnTo>
                      <a:pt x="368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8" name="Freeform 135">
                <a:extLst>
                  <a:ext uri="{FF2B5EF4-FFF2-40B4-BE49-F238E27FC236}">
                    <a16:creationId xmlns:a16="http://schemas.microsoft.com/office/drawing/2014/main" id="{AEF2ECD3-51B1-38AA-D9AA-1705151ADD1A}"/>
                  </a:ext>
                </a:extLst>
              </p:cNvPr>
              <p:cNvSpPr/>
              <p:nvPr/>
            </p:nvSpPr>
            <p:spPr bwMode="auto">
              <a:xfrm>
                <a:off x="4880" y="4200"/>
                <a:ext cx="51" cy="71"/>
              </a:xfrm>
              <a:custGeom>
                <a:avLst/>
                <a:gdLst>
                  <a:gd name="T0" fmla="*/ 1 w 102"/>
                  <a:gd name="T1" fmla="*/ 1 h 142"/>
                  <a:gd name="T2" fmla="*/ 0 w 102"/>
                  <a:gd name="T3" fmla="*/ 1 h 142"/>
                  <a:gd name="T4" fmla="*/ 1 w 102"/>
                  <a:gd name="T5" fmla="*/ 1 h 142"/>
                  <a:gd name="T6" fmla="*/ 1 w 102"/>
                  <a:gd name="T7" fmla="*/ 1 h 142"/>
                  <a:gd name="T8" fmla="*/ 1 w 102"/>
                  <a:gd name="T9" fmla="*/ 1 h 142"/>
                  <a:gd name="T10" fmla="*/ 1 w 102"/>
                  <a:gd name="T11" fmla="*/ 1 h 142"/>
                  <a:gd name="T12" fmla="*/ 1 w 102"/>
                  <a:gd name="T13" fmla="*/ 1 h 142"/>
                  <a:gd name="T14" fmla="*/ 1 w 102"/>
                  <a:gd name="T15" fmla="*/ 1 h 142"/>
                  <a:gd name="T16" fmla="*/ 1 w 102"/>
                  <a:gd name="T17" fmla="*/ 1 h 142"/>
                  <a:gd name="T18" fmla="*/ 1 w 102"/>
                  <a:gd name="T19" fmla="*/ 0 h 142"/>
                  <a:gd name="T20" fmla="*/ 1 w 102"/>
                  <a:gd name="T21" fmla="*/ 1 h 142"/>
                  <a:gd name="T22" fmla="*/ 1 w 102"/>
                  <a:gd name="T23" fmla="*/ 1 h 142"/>
                  <a:gd name="T24" fmla="*/ 1 w 102"/>
                  <a:gd name="T25" fmla="*/ 1 h 142"/>
                  <a:gd name="T26" fmla="*/ 1 w 102"/>
                  <a:gd name="T27" fmla="*/ 1 h 14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2" h="142">
                    <a:moveTo>
                      <a:pt x="71" y="142"/>
                    </a:moveTo>
                    <a:lnTo>
                      <a:pt x="0" y="142"/>
                    </a:lnTo>
                    <a:lnTo>
                      <a:pt x="6" y="123"/>
                    </a:lnTo>
                    <a:lnTo>
                      <a:pt x="16" y="102"/>
                    </a:lnTo>
                    <a:lnTo>
                      <a:pt x="27" y="82"/>
                    </a:lnTo>
                    <a:lnTo>
                      <a:pt x="41" y="61"/>
                    </a:lnTo>
                    <a:lnTo>
                      <a:pt x="56" y="43"/>
                    </a:lnTo>
                    <a:lnTo>
                      <a:pt x="71" y="26"/>
                    </a:lnTo>
                    <a:lnTo>
                      <a:pt x="87" y="12"/>
                    </a:lnTo>
                    <a:lnTo>
                      <a:pt x="102" y="0"/>
                    </a:lnTo>
                    <a:lnTo>
                      <a:pt x="84" y="41"/>
                    </a:lnTo>
                    <a:lnTo>
                      <a:pt x="74" y="78"/>
                    </a:lnTo>
                    <a:lnTo>
                      <a:pt x="71" y="112"/>
                    </a:lnTo>
                    <a:lnTo>
                      <a:pt x="71" y="14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9" name="Freeform 136">
                <a:extLst>
                  <a:ext uri="{FF2B5EF4-FFF2-40B4-BE49-F238E27FC236}">
                    <a16:creationId xmlns:a16="http://schemas.microsoft.com/office/drawing/2014/main" id="{953FB2F0-CCB4-A88B-861B-C466DBCCD1AF}"/>
                  </a:ext>
                </a:extLst>
              </p:cNvPr>
              <p:cNvSpPr/>
              <p:nvPr/>
            </p:nvSpPr>
            <p:spPr bwMode="auto">
              <a:xfrm>
                <a:off x="3666" y="4127"/>
                <a:ext cx="558" cy="206"/>
              </a:xfrm>
              <a:custGeom>
                <a:avLst/>
                <a:gdLst>
                  <a:gd name="T0" fmla="*/ 0 w 1117"/>
                  <a:gd name="T1" fmla="*/ 1 h 412"/>
                  <a:gd name="T2" fmla="*/ 0 w 1117"/>
                  <a:gd name="T3" fmla="*/ 1 h 412"/>
                  <a:gd name="T4" fmla="*/ 0 w 1117"/>
                  <a:gd name="T5" fmla="*/ 1 h 412"/>
                  <a:gd name="T6" fmla="*/ 0 w 1117"/>
                  <a:gd name="T7" fmla="*/ 1 h 412"/>
                  <a:gd name="T8" fmla="*/ 0 w 1117"/>
                  <a:gd name="T9" fmla="*/ 1 h 412"/>
                  <a:gd name="T10" fmla="*/ 0 w 1117"/>
                  <a:gd name="T11" fmla="*/ 1 h 412"/>
                  <a:gd name="T12" fmla="*/ 0 w 1117"/>
                  <a:gd name="T13" fmla="*/ 1 h 412"/>
                  <a:gd name="T14" fmla="*/ 0 w 1117"/>
                  <a:gd name="T15" fmla="*/ 1 h 412"/>
                  <a:gd name="T16" fmla="*/ 0 w 1117"/>
                  <a:gd name="T17" fmla="*/ 1 h 412"/>
                  <a:gd name="T18" fmla="*/ 0 w 1117"/>
                  <a:gd name="T19" fmla="*/ 1 h 412"/>
                  <a:gd name="T20" fmla="*/ 0 w 1117"/>
                  <a:gd name="T21" fmla="*/ 1 h 412"/>
                  <a:gd name="T22" fmla="*/ 0 w 1117"/>
                  <a:gd name="T23" fmla="*/ 1 h 412"/>
                  <a:gd name="T24" fmla="*/ 0 w 1117"/>
                  <a:gd name="T25" fmla="*/ 1 h 412"/>
                  <a:gd name="T26" fmla="*/ 0 w 1117"/>
                  <a:gd name="T27" fmla="*/ 1 h 412"/>
                  <a:gd name="T28" fmla="*/ 0 w 1117"/>
                  <a:gd name="T29" fmla="*/ 1 h 412"/>
                  <a:gd name="T30" fmla="*/ 0 w 1117"/>
                  <a:gd name="T31" fmla="*/ 1 h 412"/>
                  <a:gd name="T32" fmla="*/ 0 w 1117"/>
                  <a:gd name="T33" fmla="*/ 1 h 412"/>
                  <a:gd name="T34" fmla="*/ 0 w 1117"/>
                  <a:gd name="T35" fmla="*/ 1 h 412"/>
                  <a:gd name="T36" fmla="*/ 0 w 1117"/>
                  <a:gd name="T37" fmla="*/ 1 h 412"/>
                  <a:gd name="T38" fmla="*/ 0 w 1117"/>
                  <a:gd name="T39" fmla="*/ 1 h 412"/>
                  <a:gd name="T40" fmla="*/ 0 w 1117"/>
                  <a:gd name="T41" fmla="*/ 1 h 412"/>
                  <a:gd name="T42" fmla="*/ 0 w 1117"/>
                  <a:gd name="T43" fmla="*/ 1 h 412"/>
                  <a:gd name="T44" fmla="*/ 0 w 1117"/>
                  <a:gd name="T45" fmla="*/ 1 h 412"/>
                  <a:gd name="T46" fmla="*/ 0 w 1117"/>
                  <a:gd name="T47" fmla="*/ 1 h 412"/>
                  <a:gd name="T48" fmla="*/ 0 w 1117"/>
                  <a:gd name="T49" fmla="*/ 1 h 412"/>
                  <a:gd name="T50" fmla="*/ 0 w 1117"/>
                  <a:gd name="T51" fmla="*/ 1 h 412"/>
                  <a:gd name="T52" fmla="*/ 0 w 1117"/>
                  <a:gd name="T53" fmla="*/ 1 h 412"/>
                  <a:gd name="T54" fmla="*/ 0 w 1117"/>
                  <a:gd name="T55" fmla="*/ 1 h 412"/>
                  <a:gd name="T56" fmla="*/ 0 w 1117"/>
                  <a:gd name="T57" fmla="*/ 1 h 412"/>
                  <a:gd name="T58" fmla="*/ 0 w 1117"/>
                  <a:gd name="T59" fmla="*/ 1 h 412"/>
                  <a:gd name="T60" fmla="*/ 0 w 1117"/>
                  <a:gd name="T61" fmla="*/ 1 h 412"/>
                  <a:gd name="T62" fmla="*/ 0 w 1117"/>
                  <a:gd name="T63" fmla="*/ 1 h 412"/>
                  <a:gd name="T64" fmla="*/ 0 w 1117"/>
                  <a:gd name="T65" fmla="*/ 0 h 412"/>
                  <a:gd name="T66" fmla="*/ 0 w 1117"/>
                  <a:gd name="T67" fmla="*/ 1 h 412"/>
                  <a:gd name="T68" fmla="*/ 0 w 1117"/>
                  <a:gd name="T69" fmla="*/ 1 h 412"/>
                  <a:gd name="T70" fmla="*/ 0 w 1117"/>
                  <a:gd name="T71" fmla="*/ 1 h 412"/>
                  <a:gd name="T72" fmla="*/ 0 w 1117"/>
                  <a:gd name="T73" fmla="*/ 1 h 412"/>
                  <a:gd name="T74" fmla="*/ 0 w 1117"/>
                  <a:gd name="T75" fmla="*/ 1 h 412"/>
                  <a:gd name="T76" fmla="*/ 0 w 1117"/>
                  <a:gd name="T77" fmla="*/ 1 h 412"/>
                  <a:gd name="T78" fmla="*/ 0 w 1117"/>
                  <a:gd name="T79" fmla="*/ 1 h 412"/>
                  <a:gd name="T80" fmla="*/ 0 w 1117"/>
                  <a:gd name="T81" fmla="*/ 1 h 412"/>
                  <a:gd name="T82" fmla="*/ 0 w 1117"/>
                  <a:gd name="T83" fmla="*/ 1 h 412"/>
                  <a:gd name="T84" fmla="*/ 0 w 1117"/>
                  <a:gd name="T85" fmla="*/ 1 h 412"/>
                  <a:gd name="T86" fmla="*/ 0 w 1117"/>
                  <a:gd name="T87" fmla="*/ 1 h 412"/>
                  <a:gd name="T88" fmla="*/ 0 w 1117"/>
                  <a:gd name="T89" fmla="*/ 1 h 412"/>
                  <a:gd name="T90" fmla="*/ 0 w 1117"/>
                  <a:gd name="T91" fmla="*/ 1 h 412"/>
                  <a:gd name="T92" fmla="*/ 0 w 1117"/>
                  <a:gd name="T93" fmla="*/ 1 h 412"/>
                  <a:gd name="T94" fmla="*/ 0 w 1117"/>
                  <a:gd name="T95" fmla="*/ 1 h 412"/>
                  <a:gd name="T96" fmla="*/ 0 w 1117"/>
                  <a:gd name="T97" fmla="*/ 1 h 412"/>
                  <a:gd name="T98" fmla="*/ 0 w 1117"/>
                  <a:gd name="T99" fmla="*/ 1 h 412"/>
                  <a:gd name="T100" fmla="*/ 0 w 1117"/>
                  <a:gd name="T101" fmla="*/ 1 h 412"/>
                  <a:gd name="T102" fmla="*/ 0 w 1117"/>
                  <a:gd name="T103" fmla="*/ 1 h 412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1117" h="412">
                    <a:moveTo>
                      <a:pt x="1093" y="212"/>
                    </a:moveTo>
                    <a:lnTo>
                      <a:pt x="1073" y="229"/>
                    </a:lnTo>
                    <a:lnTo>
                      <a:pt x="1052" y="248"/>
                    </a:lnTo>
                    <a:lnTo>
                      <a:pt x="1032" y="265"/>
                    </a:lnTo>
                    <a:lnTo>
                      <a:pt x="1011" y="284"/>
                    </a:lnTo>
                    <a:lnTo>
                      <a:pt x="990" y="301"/>
                    </a:lnTo>
                    <a:lnTo>
                      <a:pt x="971" y="317"/>
                    </a:lnTo>
                    <a:lnTo>
                      <a:pt x="951" y="334"/>
                    </a:lnTo>
                    <a:lnTo>
                      <a:pt x="934" y="349"/>
                    </a:lnTo>
                    <a:lnTo>
                      <a:pt x="917" y="363"/>
                    </a:lnTo>
                    <a:lnTo>
                      <a:pt x="900" y="376"/>
                    </a:lnTo>
                    <a:lnTo>
                      <a:pt x="888" y="387"/>
                    </a:lnTo>
                    <a:lnTo>
                      <a:pt x="876" y="397"/>
                    </a:lnTo>
                    <a:lnTo>
                      <a:pt x="867" y="403"/>
                    </a:lnTo>
                    <a:lnTo>
                      <a:pt x="860" y="409"/>
                    </a:lnTo>
                    <a:lnTo>
                      <a:pt x="857" y="412"/>
                    </a:lnTo>
                    <a:lnTo>
                      <a:pt x="826" y="410"/>
                    </a:lnTo>
                    <a:lnTo>
                      <a:pt x="791" y="409"/>
                    </a:lnTo>
                    <a:lnTo>
                      <a:pt x="753" y="408"/>
                    </a:lnTo>
                    <a:lnTo>
                      <a:pt x="714" y="406"/>
                    </a:lnTo>
                    <a:lnTo>
                      <a:pt x="672" y="403"/>
                    </a:lnTo>
                    <a:lnTo>
                      <a:pt x="630" y="401"/>
                    </a:lnTo>
                    <a:lnTo>
                      <a:pt x="587" y="399"/>
                    </a:lnTo>
                    <a:lnTo>
                      <a:pt x="542" y="395"/>
                    </a:lnTo>
                    <a:lnTo>
                      <a:pt x="499" y="393"/>
                    </a:lnTo>
                    <a:lnTo>
                      <a:pt x="455" y="391"/>
                    </a:lnTo>
                    <a:lnTo>
                      <a:pt x="412" y="387"/>
                    </a:lnTo>
                    <a:lnTo>
                      <a:pt x="371" y="385"/>
                    </a:lnTo>
                    <a:lnTo>
                      <a:pt x="330" y="383"/>
                    </a:lnTo>
                    <a:lnTo>
                      <a:pt x="292" y="380"/>
                    </a:lnTo>
                    <a:lnTo>
                      <a:pt x="257" y="378"/>
                    </a:lnTo>
                    <a:lnTo>
                      <a:pt x="224" y="377"/>
                    </a:lnTo>
                    <a:lnTo>
                      <a:pt x="209" y="376"/>
                    </a:lnTo>
                    <a:lnTo>
                      <a:pt x="193" y="376"/>
                    </a:lnTo>
                    <a:lnTo>
                      <a:pt x="178" y="375"/>
                    </a:lnTo>
                    <a:lnTo>
                      <a:pt x="162" y="375"/>
                    </a:lnTo>
                    <a:lnTo>
                      <a:pt x="147" y="374"/>
                    </a:lnTo>
                    <a:lnTo>
                      <a:pt x="131" y="374"/>
                    </a:lnTo>
                    <a:lnTo>
                      <a:pt x="116" y="372"/>
                    </a:lnTo>
                    <a:lnTo>
                      <a:pt x="101" y="372"/>
                    </a:lnTo>
                    <a:lnTo>
                      <a:pt x="80" y="334"/>
                    </a:lnTo>
                    <a:lnTo>
                      <a:pt x="63" y="289"/>
                    </a:lnTo>
                    <a:lnTo>
                      <a:pt x="48" y="241"/>
                    </a:lnTo>
                    <a:lnTo>
                      <a:pt x="36" y="190"/>
                    </a:lnTo>
                    <a:lnTo>
                      <a:pt x="24" y="142"/>
                    </a:lnTo>
                    <a:lnTo>
                      <a:pt x="15" y="97"/>
                    </a:lnTo>
                    <a:lnTo>
                      <a:pt x="7" y="58"/>
                    </a:lnTo>
                    <a:lnTo>
                      <a:pt x="0" y="28"/>
                    </a:lnTo>
                    <a:lnTo>
                      <a:pt x="11" y="62"/>
                    </a:lnTo>
                    <a:lnTo>
                      <a:pt x="25" y="100"/>
                    </a:lnTo>
                    <a:lnTo>
                      <a:pt x="41" y="141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4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1" y="284"/>
                    </a:lnTo>
                    <a:lnTo>
                      <a:pt x="138" y="257"/>
                    </a:lnTo>
                    <a:lnTo>
                      <a:pt x="146" y="234"/>
                    </a:lnTo>
                    <a:lnTo>
                      <a:pt x="156" y="211"/>
                    </a:lnTo>
                    <a:lnTo>
                      <a:pt x="169" y="191"/>
                    </a:lnTo>
                    <a:lnTo>
                      <a:pt x="184" y="172"/>
                    </a:lnTo>
                    <a:lnTo>
                      <a:pt x="204" y="153"/>
                    </a:lnTo>
                    <a:lnTo>
                      <a:pt x="227" y="136"/>
                    </a:lnTo>
                    <a:lnTo>
                      <a:pt x="214" y="158"/>
                    </a:lnTo>
                    <a:lnTo>
                      <a:pt x="201" y="184"/>
                    </a:lnTo>
                    <a:lnTo>
                      <a:pt x="191" y="216"/>
                    </a:lnTo>
                    <a:lnTo>
                      <a:pt x="184" y="248"/>
                    </a:lnTo>
                    <a:lnTo>
                      <a:pt x="182" y="281"/>
                    </a:lnTo>
                    <a:lnTo>
                      <a:pt x="188" y="314"/>
                    </a:lnTo>
                    <a:lnTo>
                      <a:pt x="200" y="344"/>
                    </a:lnTo>
                    <a:lnTo>
                      <a:pt x="224" y="370"/>
                    </a:lnTo>
                    <a:lnTo>
                      <a:pt x="250" y="344"/>
                    </a:lnTo>
                    <a:lnTo>
                      <a:pt x="270" y="305"/>
                    </a:lnTo>
                    <a:lnTo>
                      <a:pt x="284" y="261"/>
                    </a:lnTo>
                    <a:lnTo>
                      <a:pt x="291" y="211"/>
                    </a:lnTo>
                    <a:lnTo>
                      <a:pt x="290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7" y="8"/>
                    </a:lnTo>
                    <a:lnTo>
                      <a:pt x="261" y="35"/>
                    </a:lnTo>
                    <a:lnTo>
                      <a:pt x="282" y="63"/>
                    </a:lnTo>
                    <a:lnTo>
                      <a:pt x="299" y="96"/>
                    </a:lnTo>
                    <a:lnTo>
                      <a:pt x="314" y="130"/>
                    </a:lnTo>
                    <a:lnTo>
                      <a:pt x="326" y="168"/>
                    </a:lnTo>
                    <a:lnTo>
                      <a:pt x="334" y="211"/>
                    </a:lnTo>
                    <a:lnTo>
                      <a:pt x="340" y="258"/>
                    </a:lnTo>
                    <a:lnTo>
                      <a:pt x="341" y="309"/>
                    </a:lnTo>
                    <a:lnTo>
                      <a:pt x="355" y="288"/>
                    </a:lnTo>
                    <a:lnTo>
                      <a:pt x="371" y="266"/>
                    </a:lnTo>
                    <a:lnTo>
                      <a:pt x="389" y="244"/>
                    </a:lnTo>
                    <a:lnTo>
                      <a:pt x="409" y="222"/>
                    </a:lnTo>
                    <a:lnTo>
                      <a:pt x="429" y="203"/>
                    </a:lnTo>
                    <a:lnTo>
                      <a:pt x="450" y="184"/>
                    </a:lnTo>
                    <a:lnTo>
                      <a:pt x="471" y="171"/>
                    </a:lnTo>
                    <a:lnTo>
                      <a:pt x="492" y="160"/>
                    </a:lnTo>
                    <a:lnTo>
                      <a:pt x="482" y="180"/>
                    </a:lnTo>
                    <a:lnTo>
                      <a:pt x="469" y="203"/>
                    </a:lnTo>
                    <a:lnTo>
                      <a:pt x="451" y="227"/>
                    </a:lnTo>
                    <a:lnTo>
                      <a:pt x="433" y="251"/>
                    </a:lnTo>
                    <a:lnTo>
                      <a:pt x="416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1" y="334"/>
                    </a:lnTo>
                    <a:lnTo>
                      <a:pt x="388" y="339"/>
                    </a:lnTo>
                    <a:lnTo>
                      <a:pt x="397" y="344"/>
                    </a:lnTo>
                    <a:lnTo>
                      <a:pt x="408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3" y="360"/>
                    </a:lnTo>
                    <a:lnTo>
                      <a:pt x="457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3"/>
                    </a:lnTo>
                    <a:lnTo>
                      <a:pt x="374" y="66"/>
                    </a:lnTo>
                    <a:lnTo>
                      <a:pt x="345" y="36"/>
                    </a:lnTo>
                    <a:lnTo>
                      <a:pt x="374" y="58"/>
                    </a:lnTo>
                    <a:lnTo>
                      <a:pt x="399" y="79"/>
                    </a:lnTo>
                    <a:lnTo>
                      <a:pt x="423" y="103"/>
                    </a:lnTo>
                    <a:lnTo>
                      <a:pt x="443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3" y="10"/>
                    </a:lnTo>
                    <a:lnTo>
                      <a:pt x="489" y="39"/>
                    </a:lnTo>
                    <a:lnTo>
                      <a:pt x="505" y="71"/>
                    </a:lnTo>
                    <a:lnTo>
                      <a:pt x="519" y="106"/>
                    </a:lnTo>
                    <a:lnTo>
                      <a:pt x="531" y="145"/>
                    </a:lnTo>
                    <a:lnTo>
                      <a:pt x="539" y="189"/>
                    </a:lnTo>
                    <a:lnTo>
                      <a:pt x="541" y="236"/>
                    </a:lnTo>
                    <a:lnTo>
                      <a:pt x="538" y="290"/>
                    </a:lnTo>
                    <a:lnTo>
                      <a:pt x="526" y="349"/>
                    </a:lnTo>
                    <a:lnTo>
                      <a:pt x="553" y="322"/>
                    </a:lnTo>
                    <a:lnTo>
                      <a:pt x="576" y="288"/>
                    </a:lnTo>
                    <a:lnTo>
                      <a:pt x="594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2" y="126"/>
                    </a:lnTo>
                    <a:lnTo>
                      <a:pt x="584" y="84"/>
                    </a:lnTo>
                    <a:lnTo>
                      <a:pt x="551" y="44"/>
                    </a:lnTo>
                    <a:lnTo>
                      <a:pt x="566" y="52"/>
                    </a:lnTo>
                    <a:lnTo>
                      <a:pt x="581" y="60"/>
                    </a:lnTo>
                    <a:lnTo>
                      <a:pt x="596" y="69"/>
                    </a:lnTo>
                    <a:lnTo>
                      <a:pt x="610" y="82"/>
                    </a:lnTo>
                    <a:lnTo>
                      <a:pt x="622" y="96"/>
                    </a:lnTo>
                    <a:lnTo>
                      <a:pt x="632" y="113"/>
                    </a:lnTo>
                    <a:lnTo>
                      <a:pt x="641" y="134"/>
                    </a:lnTo>
                    <a:lnTo>
                      <a:pt x="647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8" y="32"/>
                    </a:lnTo>
                    <a:lnTo>
                      <a:pt x="645" y="0"/>
                    </a:lnTo>
                    <a:lnTo>
                      <a:pt x="655" y="38"/>
                    </a:lnTo>
                    <a:lnTo>
                      <a:pt x="661" y="82"/>
                    </a:lnTo>
                    <a:lnTo>
                      <a:pt x="662" y="129"/>
                    </a:lnTo>
                    <a:lnTo>
                      <a:pt x="660" y="179"/>
                    </a:lnTo>
                    <a:lnTo>
                      <a:pt x="652" y="228"/>
                    </a:lnTo>
                    <a:lnTo>
                      <a:pt x="641" y="277"/>
                    </a:lnTo>
                    <a:lnTo>
                      <a:pt x="626" y="320"/>
                    </a:lnTo>
                    <a:lnTo>
                      <a:pt x="609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79" y="255"/>
                    </a:lnTo>
                    <a:lnTo>
                      <a:pt x="697" y="212"/>
                    </a:lnTo>
                    <a:lnTo>
                      <a:pt x="712" y="167"/>
                    </a:lnTo>
                    <a:lnTo>
                      <a:pt x="722" y="122"/>
                    </a:lnTo>
                    <a:lnTo>
                      <a:pt x="730" y="77"/>
                    </a:lnTo>
                    <a:lnTo>
                      <a:pt x="733" y="33"/>
                    </a:lnTo>
                    <a:lnTo>
                      <a:pt x="742" y="88"/>
                    </a:lnTo>
                    <a:lnTo>
                      <a:pt x="746" y="148"/>
                    </a:lnTo>
                    <a:lnTo>
                      <a:pt x="743" y="210"/>
                    </a:lnTo>
                    <a:lnTo>
                      <a:pt x="730" y="269"/>
                    </a:lnTo>
                    <a:lnTo>
                      <a:pt x="743" y="252"/>
                    </a:lnTo>
                    <a:lnTo>
                      <a:pt x="756" y="232"/>
                    </a:lnTo>
                    <a:lnTo>
                      <a:pt x="770" y="206"/>
                    </a:lnTo>
                    <a:lnTo>
                      <a:pt x="784" y="181"/>
                    </a:lnTo>
                    <a:lnTo>
                      <a:pt x="797" y="154"/>
                    </a:lnTo>
                    <a:lnTo>
                      <a:pt x="808" y="130"/>
                    </a:lnTo>
                    <a:lnTo>
                      <a:pt x="816" y="109"/>
                    </a:lnTo>
                    <a:lnTo>
                      <a:pt x="821" y="93"/>
                    </a:lnTo>
                    <a:lnTo>
                      <a:pt x="819" y="118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4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6" y="295"/>
                    </a:lnTo>
                    <a:lnTo>
                      <a:pt x="725" y="324"/>
                    </a:lnTo>
                    <a:lnTo>
                      <a:pt x="752" y="307"/>
                    </a:lnTo>
                    <a:lnTo>
                      <a:pt x="777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69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0" y="166"/>
                    </a:lnTo>
                    <a:lnTo>
                      <a:pt x="882" y="194"/>
                    </a:lnTo>
                    <a:lnTo>
                      <a:pt x="873" y="220"/>
                    </a:lnTo>
                    <a:lnTo>
                      <a:pt x="861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35" y="308"/>
                    </a:lnTo>
                    <a:lnTo>
                      <a:pt x="850" y="297"/>
                    </a:lnTo>
                    <a:lnTo>
                      <a:pt x="866" y="284"/>
                    </a:lnTo>
                    <a:lnTo>
                      <a:pt x="882" y="269"/>
                    </a:lnTo>
                    <a:lnTo>
                      <a:pt x="897" y="252"/>
                    </a:lnTo>
                    <a:lnTo>
                      <a:pt x="912" y="234"/>
                    </a:lnTo>
                    <a:lnTo>
                      <a:pt x="927" y="216"/>
                    </a:lnTo>
                    <a:lnTo>
                      <a:pt x="941" y="195"/>
                    </a:lnTo>
                    <a:lnTo>
                      <a:pt x="955" y="174"/>
                    </a:lnTo>
                    <a:lnTo>
                      <a:pt x="967" y="153"/>
                    </a:lnTo>
                    <a:lnTo>
                      <a:pt x="979" y="133"/>
                    </a:lnTo>
                    <a:lnTo>
                      <a:pt x="990" y="112"/>
                    </a:lnTo>
                    <a:lnTo>
                      <a:pt x="999" y="91"/>
                    </a:lnTo>
                    <a:lnTo>
                      <a:pt x="1008" y="70"/>
                    </a:lnTo>
                    <a:lnTo>
                      <a:pt x="1014" y="52"/>
                    </a:lnTo>
                    <a:lnTo>
                      <a:pt x="1020" y="33"/>
                    </a:lnTo>
                    <a:lnTo>
                      <a:pt x="1012" y="71"/>
                    </a:lnTo>
                    <a:lnTo>
                      <a:pt x="1004" y="107"/>
                    </a:lnTo>
                    <a:lnTo>
                      <a:pt x="994" y="141"/>
                    </a:lnTo>
                    <a:lnTo>
                      <a:pt x="983" y="173"/>
                    </a:lnTo>
                    <a:lnTo>
                      <a:pt x="968" y="206"/>
                    </a:lnTo>
                    <a:lnTo>
                      <a:pt x="950" y="242"/>
                    </a:lnTo>
                    <a:lnTo>
                      <a:pt x="927" y="279"/>
                    </a:lnTo>
                    <a:lnTo>
                      <a:pt x="897" y="322"/>
                    </a:lnTo>
                    <a:lnTo>
                      <a:pt x="910" y="314"/>
                    </a:lnTo>
                    <a:lnTo>
                      <a:pt x="925" y="304"/>
                    </a:lnTo>
                    <a:lnTo>
                      <a:pt x="940" y="294"/>
                    </a:lnTo>
                    <a:lnTo>
                      <a:pt x="956" y="282"/>
                    </a:lnTo>
                    <a:lnTo>
                      <a:pt x="972" y="270"/>
                    </a:lnTo>
                    <a:lnTo>
                      <a:pt x="988" y="257"/>
                    </a:lnTo>
                    <a:lnTo>
                      <a:pt x="1005" y="243"/>
                    </a:lnTo>
                    <a:lnTo>
                      <a:pt x="1021" y="228"/>
                    </a:lnTo>
                    <a:lnTo>
                      <a:pt x="1037" y="213"/>
                    </a:lnTo>
                    <a:lnTo>
                      <a:pt x="1052" y="197"/>
                    </a:lnTo>
                    <a:lnTo>
                      <a:pt x="1067" y="182"/>
                    </a:lnTo>
                    <a:lnTo>
                      <a:pt x="1080" y="166"/>
                    </a:lnTo>
                    <a:lnTo>
                      <a:pt x="1092" y="150"/>
                    </a:lnTo>
                    <a:lnTo>
                      <a:pt x="1102" y="135"/>
                    </a:lnTo>
                    <a:lnTo>
                      <a:pt x="1111" y="119"/>
                    </a:lnTo>
                    <a:lnTo>
                      <a:pt x="1117" y="104"/>
                    </a:lnTo>
                    <a:lnTo>
                      <a:pt x="1110" y="136"/>
                    </a:lnTo>
                    <a:lnTo>
                      <a:pt x="1103" y="166"/>
                    </a:lnTo>
                    <a:lnTo>
                      <a:pt x="1099" y="192"/>
                    </a:lnTo>
                    <a:lnTo>
                      <a:pt x="1093" y="21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90" name="Freeform 137">
                <a:extLst>
                  <a:ext uri="{FF2B5EF4-FFF2-40B4-BE49-F238E27FC236}">
                    <a16:creationId xmlns:a16="http://schemas.microsoft.com/office/drawing/2014/main" id="{2804C3A6-04D6-447A-59F5-9A8254382F9C}"/>
                  </a:ext>
                </a:extLst>
              </p:cNvPr>
              <p:cNvSpPr/>
              <p:nvPr/>
            </p:nvSpPr>
            <p:spPr bwMode="auto">
              <a:xfrm>
                <a:off x="4164" y="4179"/>
                <a:ext cx="202" cy="141"/>
              </a:xfrm>
              <a:custGeom>
                <a:avLst/>
                <a:gdLst>
                  <a:gd name="T0" fmla="*/ 1 w 403"/>
                  <a:gd name="T1" fmla="*/ 1 h 280"/>
                  <a:gd name="T2" fmla="*/ 1 w 403"/>
                  <a:gd name="T3" fmla="*/ 1 h 280"/>
                  <a:gd name="T4" fmla="*/ 1 w 403"/>
                  <a:gd name="T5" fmla="*/ 1 h 280"/>
                  <a:gd name="T6" fmla="*/ 1 w 403"/>
                  <a:gd name="T7" fmla="*/ 1 h 280"/>
                  <a:gd name="T8" fmla="*/ 1 w 403"/>
                  <a:gd name="T9" fmla="*/ 1 h 280"/>
                  <a:gd name="T10" fmla="*/ 1 w 403"/>
                  <a:gd name="T11" fmla="*/ 1 h 280"/>
                  <a:gd name="T12" fmla="*/ 1 w 403"/>
                  <a:gd name="T13" fmla="*/ 1 h 280"/>
                  <a:gd name="T14" fmla="*/ 1 w 403"/>
                  <a:gd name="T15" fmla="*/ 1 h 280"/>
                  <a:gd name="T16" fmla="*/ 1 w 403"/>
                  <a:gd name="T17" fmla="*/ 1 h 280"/>
                  <a:gd name="T18" fmla="*/ 1 w 403"/>
                  <a:gd name="T19" fmla="*/ 1 h 280"/>
                  <a:gd name="T20" fmla="*/ 1 w 403"/>
                  <a:gd name="T21" fmla="*/ 1 h 280"/>
                  <a:gd name="T22" fmla="*/ 1 w 403"/>
                  <a:gd name="T23" fmla="*/ 1 h 280"/>
                  <a:gd name="T24" fmla="*/ 1 w 403"/>
                  <a:gd name="T25" fmla="*/ 1 h 280"/>
                  <a:gd name="T26" fmla="*/ 1 w 403"/>
                  <a:gd name="T27" fmla="*/ 1 h 280"/>
                  <a:gd name="T28" fmla="*/ 1 w 403"/>
                  <a:gd name="T29" fmla="*/ 1 h 280"/>
                  <a:gd name="T30" fmla="*/ 1 w 403"/>
                  <a:gd name="T31" fmla="*/ 1 h 280"/>
                  <a:gd name="T32" fmla="*/ 1 w 403"/>
                  <a:gd name="T33" fmla="*/ 1 h 280"/>
                  <a:gd name="T34" fmla="*/ 1 w 403"/>
                  <a:gd name="T35" fmla="*/ 1 h 280"/>
                  <a:gd name="T36" fmla="*/ 1 w 403"/>
                  <a:gd name="T37" fmla="*/ 1 h 280"/>
                  <a:gd name="T38" fmla="*/ 1 w 403"/>
                  <a:gd name="T39" fmla="*/ 1 h 280"/>
                  <a:gd name="T40" fmla="*/ 1 w 403"/>
                  <a:gd name="T41" fmla="*/ 1 h 280"/>
                  <a:gd name="T42" fmla="*/ 1 w 403"/>
                  <a:gd name="T43" fmla="*/ 1 h 280"/>
                  <a:gd name="T44" fmla="*/ 1 w 403"/>
                  <a:gd name="T45" fmla="*/ 1 h 280"/>
                  <a:gd name="T46" fmla="*/ 1 w 403"/>
                  <a:gd name="T47" fmla="*/ 1 h 280"/>
                  <a:gd name="T48" fmla="*/ 1 w 403"/>
                  <a:gd name="T49" fmla="*/ 1 h 280"/>
                  <a:gd name="T50" fmla="*/ 1 w 403"/>
                  <a:gd name="T51" fmla="*/ 1 h 280"/>
                  <a:gd name="T52" fmla="*/ 1 w 403"/>
                  <a:gd name="T53" fmla="*/ 1 h 280"/>
                  <a:gd name="T54" fmla="*/ 1 w 403"/>
                  <a:gd name="T55" fmla="*/ 1 h 280"/>
                  <a:gd name="T56" fmla="*/ 1 w 403"/>
                  <a:gd name="T57" fmla="*/ 1 h 280"/>
                  <a:gd name="T58" fmla="*/ 1 w 403"/>
                  <a:gd name="T59" fmla="*/ 1 h 280"/>
                  <a:gd name="T60" fmla="*/ 1 w 403"/>
                  <a:gd name="T61" fmla="*/ 1 h 280"/>
                  <a:gd name="T62" fmla="*/ 1 w 403"/>
                  <a:gd name="T63" fmla="*/ 1 h 280"/>
                  <a:gd name="T64" fmla="*/ 1 w 403"/>
                  <a:gd name="T65" fmla="*/ 1 h 280"/>
                  <a:gd name="T66" fmla="*/ 1 w 403"/>
                  <a:gd name="T67" fmla="*/ 1 h 280"/>
                  <a:gd name="T68" fmla="*/ 1 w 403"/>
                  <a:gd name="T69" fmla="*/ 1 h 280"/>
                  <a:gd name="T70" fmla="*/ 1 w 403"/>
                  <a:gd name="T71" fmla="*/ 1 h 280"/>
                  <a:gd name="T72" fmla="*/ 1 w 403"/>
                  <a:gd name="T73" fmla="*/ 1 h 280"/>
                  <a:gd name="T74" fmla="*/ 1 w 403"/>
                  <a:gd name="T75" fmla="*/ 1 h 280"/>
                  <a:gd name="T76" fmla="*/ 1 w 403"/>
                  <a:gd name="T77" fmla="*/ 1 h 280"/>
                  <a:gd name="T78" fmla="*/ 1 w 403"/>
                  <a:gd name="T79" fmla="*/ 1 h 28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3" h="280">
                    <a:moveTo>
                      <a:pt x="339" y="270"/>
                    </a:moveTo>
                    <a:lnTo>
                      <a:pt x="322" y="270"/>
                    </a:lnTo>
                    <a:lnTo>
                      <a:pt x="305" y="271"/>
                    </a:lnTo>
                    <a:lnTo>
                      <a:pt x="289" y="271"/>
                    </a:lnTo>
                    <a:lnTo>
                      <a:pt x="273" y="272"/>
                    </a:lnTo>
                    <a:lnTo>
                      <a:pt x="257" y="272"/>
                    </a:lnTo>
                    <a:lnTo>
                      <a:pt x="241" y="273"/>
                    </a:lnTo>
                    <a:lnTo>
                      <a:pt x="225" y="273"/>
                    </a:lnTo>
                    <a:lnTo>
                      <a:pt x="210" y="274"/>
                    </a:lnTo>
                    <a:lnTo>
                      <a:pt x="194" y="274"/>
                    </a:lnTo>
                    <a:lnTo>
                      <a:pt x="179" y="275"/>
                    </a:lnTo>
                    <a:lnTo>
                      <a:pt x="164" y="277"/>
                    </a:lnTo>
                    <a:lnTo>
                      <a:pt x="149" y="277"/>
                    </a:lnTo>
                    <a:lnTo>
                      <a:pt x="134" y="278"/>
                    </a:lnTo>
                    <a:lnTo>
                      <a:pt x="119" y="279"/>
                    </a:lnTo>
                    <a:lnTo>
                      <a:pt x="104" y="279"/>
                    </a:lnTo>
                    <a:lnTo>
                      <a:pt x="90" y="280"/>
                    </a:lnTo>
                    <a:lnTo>
                      <a:pt x="86" y="257"/>
                    </a:lnTo>
                    <a:lnTo>
                      <a:pt x="81" y="233"/>
                    </a:lnTo>
                    <a:lnTo>
                      <a:pt x="73" y="209"/>
                    </a:lnTo>
                    <a:lnTo>
                      <a:pt x="62" y="184"/>
                    </a:lnTo>
                    <a:lnTo>
                      <a:pt x="50" y="162"/>
                    </a:lnTo>
                    <a:lnTo>
                      <a:pt x="35" y="142"/>
                    </a:lnTo>
                    <a:lnTo>
                      <a:pt x="18" y="124"/>
                    </a:lnTo>
                    <a:lnTo>
                      <a:pt x="0" y="112"/>
                    </a:lnTo>
                    <a:lnTo>
                      <a:pt x="22" y="117"/>
                    </a:lnTo>
                    <a:lnTo>
                      <a:pt x="40" y="127"/>
                    </a:lnTo>
                    <a:lnTo>
                      <a:pt x="58" y="138"/>
                    </a:lnTo>
                    <a:lnTo>
                      <a:pt x="74" y="154"/>
                    </a:lnTo>
                    <a:lnTo>
                      <a:pt x="89" y="173"/>
                    </a:lnTo>
                    <a:lnTo>
                      <a:pt x="104" y="196"/>
                    </a:lnTo>
                    <a:lnTo>
                      <a:pt x="117" y="222"/>
                    </a:lnTo>
                    <a:lnTo>
                      <a:pt x="132" y="254"/>
                    </a:lnTo>
                    <a:lnTo>
                      <a:pt x="139" y="222"/>
                    </a:lnTo>
                    <a:lnTo>
                      <a:pt x="143" y="188"/>
                    </a:lnTo>
                    <a:lnTo>
                      <a:pt x="142" y="152"/>
                    </a:lnTo>
                    <a:lnTo>
                      <a:pt x="139" y="115"/>
                    </a:lnTo>
                    <a:lnTo>
                      <a:pt x="134" y="81"/>
                    </a:lnTo>
                    <a:lnTo>
                      <a:pt x="126" y="49"/>
                    </a:lnTo>
                    <a:lnTo>
                      <a:pt x="115" y="23"/>
                    </a:lnTo>
                    <a:lnTo>
                      <a:pt x="103" y="4"/>
                    </a:lnTo>
                    <a:lnTo>
                      <a:pt x="121" y="17"/>
                    </a:lnTo>
                    <a:lnTo>
                      <a:pt x="139" y="33"/>
                    </a:lnTo>
                    <a:lnTo>
                      <a:pt x="157" y="53"/>
                    </a:lnTo>
                    <a:lnTo>
                      <a:pt x="173" y="77"/>
                    </a:lnTo>
                    <a:lnTo>
                      <a:pt x="188" y="106"/>
                    </a:lnTo>
                    <a:lnTo>
                      <a:pt x="200" y="141"/>
                    </a:lnTo>
                    <a:lnTo>
                      <a:pt x="211" y="182"/>
                    </a:lnTo>
                    <a:lnTo>
                      <a:pt x="218" y="230"/>
                    </a:lnTo>
                    <a:lnTo>
                      <a:pt x="228" y="207"/>
                    </a:lnTo>
                    <a:lnTo>
                      <a:pt x="236" y="182"/>
                    </a:lnTo>
                    <a:lnTo>
                      <a:pt x="242" y="153"/>
                    </a:lnTo>
                    <a:lnTo>
                      <a:pt x="245" y="123"/>
                    </a:lnTo>
                    <a:lnTo>
                      <a:pt x="245" y="92"/>
                    </a:lnTo>
                    <a:lnTo>
                      <a:pt x="242" y="61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1" y="30"/>
                    </a:lnTo>
                    <a:lnTo>
                      <a:pt x="255" y="56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7" y="128"/>
                    </a:lnTo>
                    <a:lnTo>
                      <a:pt x="294" y="151"/>
                    </a:lnTo>
                    <a:lnTo>
                      <a:pt x="297" y="173"/>
                    </a:lnTo>
                    <a:lnTo>
                      <a:pt x="298" y="195"/>
                    </a:lnTo>
                    <a:lnTo>
                      <a:pt x="312" y="173"/>
                    </a:lnTo>
                    <a:lnTo>
                      <a:pt x="326" y="149"/>
                    </a:lnTo>
                    <a:lnTo>
                      <a:pt x="340" y="121"/>
                    </a:lnTo>
                    <a:lnTo>
                      <a:pt x="354" y="93"/>
                    </a:lnTo>
                    <a:lnTo>
                      <a:pt x="366" y="67"/>
                    </a:lnTo>
                    <a:lnTo>
                      <a:pt x="375" y="41"/>
                    </a:lnTo>
                    <a:lnTo>
                      <a:pt x="382" y="19"/>
                    </a:lnTo>
                    <a:lnTo>
                      <a:pt x="385" y="2"/>
                    </a:lnTo>
                    <a:lnTo>
                      <a:pt x="392" y="26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3" y="112"/>
                    </a:lnTo>
                    <a:lnTo>
                      <a:pt x="398" y="145"/>
                    </a:lnTo>
                    <a:lnTo>
                      <a:pt x="387" y="183"/>
                    </a:lnTo>
                    <a:lnTo>
                      <a:pt x="367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91" name="Freeform 138">
                <a:extLst>
                  <a:ext uri="{FF2B5EF4-FFF2-40B4-BE49-F238E27FC236}">
                    <a16:creationId xmlns:a16="http://schemas.microsoft.com/office/drawing/2014/main" id="{70D7C556-0BC9-BD0B-CFDB-F8D14DA1BF79}"/>
                  </a:ext>
                </a:extLst>
              </p:cNvPr>
              <p:cNvSpPr/>
              <p:nvPr/>
            </p:nvSpPr>
            <p:spPr bwMode="auto">
              <a:xfrm>
                <a:off x="4368" y="4177"/>
                <a:ext cx="123" cy="143"/>
              </a:xfrm>
              <a:custGeom>
                <a:avLst/>
                <a:gdLst>
                  <a:gd name="T0" fmla="*/ 1 w 246"/>
                  <a:gd name="T1" fmla="*/ 1 h 285"/>
                  <a:gd name="T2" fmla="*/ 1 w 246"/>
                  <a:gd name="T3" fmla="*/ 1 h 285"/>
                  <a:gd name="T4" fmla="*/ 1 w 246"/>
                  <a:gd name="T5" fmla="*/ 1 h 285"/>
                  <a:gd name="T6" fmla="*/ 1 w 246"/>
                  <a:gd name="T7" fmla="*/ 1 h 285"/>
                  <a:gd name="T8" fmla="*/ 1 w 246"/>
                  <a:gd name="T9" fmla="*/ 1 h 285"/>
                  <a:gd name="T10" fmla="*/ 1 w 246"/>
                  <a:gd name="T11" fmla="*/ 1 h 285"/>
                  <a:gd name="T12" fmla="*/ 1 w 246"/>
                  <a:gd name="T13" fmla="*/ 1 h 285"/>
                  <a:gd name="T14" fmla="*/ 1 w 246"/>
                  <a:gd name="T15" fmla="*/ 1 h 285"/>
                  <a:gd name="T16" fmla="*/ 0 w 246"/>
                  <a:gd name="T17" fmla="*/ 1 h 285"/>
                  <a:gd name="T18" fmla="*/ 1 w 246"/>
                  <a:gd name="T19" fmla="*/ 1 h 285"/>
                  <a:gd name="T20" fmla="*/ 1 w 246"/>
                  <a:gd name="T21" fmla="*/ 1 h 285"/>
                  <a:gd name="T22" fmla="*/ 1 w 246"/>
                  <a:gd name="T23" fmla="*/ 1 h 285"/>
                  <a:gd name="T24" fmla="*/ 1 w 246"/>
                  <a:gd name="T25" fmla="*/ 1 h 285"/>
                  <a:gd name="T26" fmla="*/ 1 w 246"/>
                  <a:gd name="T27" fmla="*/ 1 h 285"/>
                  <a:gd name="T28" fmla="*/ 1 w 246"/>
                  <a:gd name="T29" fmla="*/ 1 h 285"/>
                  <a:gd name="T30" fmla="*/ 1 w 246"/>
                  <a:gd name="T31" fmla="*/ 1 h 285"/>
                  <a:gd name="T32" fmla="*/ 1 w 246"/>
                  <a:gd name="T33" fmla="*/ 1 h 285"/>
                  <a:gd name="T34" fmla="*/ 1 w 246"/>
                  <a:gd name="T35" fmla="*/ 1 h 285"/>
                  <a:gd name="T36" fmla="*/ 1 w 246"/>
                  <a:gd name="T37" fmla="*/ 1 h 285"/>
                  <a:gd name="T38" fmla="*/ 1 w 246"/>
                  <a:gd name="T39" fmla="*/ 1 h 285"/>
                  <a:gd name="T40" fmla="*/ 1 w 246"/>
                  <a:gd name="T41" fmla="*/ 1 h 285"/>
                  <a:gd name="T42" fmla="*/ 1 w 246"/>
                  <a:gd name="T43" fmla="*/ 1 h 285"/>
                  <a:gd name="T44" fmla="*/ 1 w 246"/>
                  <a:gd name="T45" fmla="*/ 1 h 285"/>
                  <a:gd name="T46" fmla="*/ 1 w 246"/>
                  <a:gd name="T47" fmla="*/ 1 h 285"/>
                  <a:gd name="T48" fmla="*/ 1 w 246"/>
                  <a:gd name="T49" fmla="*/ 0 h 285"/>
                  <a:gd name="T50" fmla="*/ 1 w 246"/>
                  <a:gd name="T51" fmla="*/ 1 h 285"/>
                  <a:gd name="T52" fmla="*/ 1 w 246"/>
                  <a:gd name="T53" fmla="*/ 1 h 285"/>
                  <a:gd name="T54" fmla="*/ 1 w 246"/>
                  <a:gd name="T55" fmla="*/ 1 h 285"/>
                  <a:gd name="T56" fmla="*/ 1 w 246"/>
                  <a:gd name="T57" fmla="*/ 1 h 285"/>
                  <a:gd name="T58" fmla="*/ 1 w 246"/>
                  <a:gd name="T59" fmla="*/ 1 h 285"/>
                  <a:gd name="T60" fmla="*/ 1 w 246"/>
                  <a:gd name="T61" fmla="*/ 1 h 285"/>
                  <a:gd name="T62" fmla="*/ 1 w 246"/>
                  <a:gd name="T63" fmla="*/ 1 h 285"/>
                  <a:gd name="T64" fmla="*/ 1 w 246"/>
                  <a:gd name="T65" fmla="*/ 1 h 2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46" h="285">
                    <a:moveTo>
                      <a:pt x="85" y="285"/>
                    </a:moveTo>
                    <a:lnTo>
                      <a:pt x="75" y="285"/>
                    </a:lnTo>
                    <a:lnTo>
                      <a:pt x="63" y="285"/>
                    </a:lnTo>
                    <a:lnTo>
                      <a:pt x="53" y="285"/>
                    </a:lnTo>
                    <a:lnTo>
                      <a:pt x="42" y="285"/>
                    </a:lnTo>
                    <a:lnTo>
                      <a:pt x="32" y="285"/>
                    </a:lnTo>
                    <a:lnTo>
                      <a:pt x="22" y="285"/>
                    </a:lnTo>
                    <a:lnTo>
                      <a:pt x="10" y="285"/>
                    </a:lnTo>
                    <a:lnTo>
                      <a:pt x="0" y="285"/>
                    </a:lnTo>
                    <a:lnTo>
                      <a:pt x="3" y="270"/>
                    </a:lnTo>
                    <a:lnTo>
                      <a:pt x="8" y="253"/>
                    </a:lnTo>
                    <a:lnTo>
                      <a:pt x="14" y="235"/>
                    </a:lnTo>
                    <a:lnTo>
                      <a:pt x="22" y="217"/>
                    </a:lnTo>
                    <a:lnTo>
                      <a:pt x="30" y="197"/>
                    </a:lnTo>
                    <a:lnTo>
                      <a:pt x="40" y="178"/>
                    </a:lnTo>
                    <a:lnTo>
                      <a:pt x="52" y="157"/>
                    </a:lnTo>
                    <a:lnTo>
                      <a:pt x="64" y="137"/>
                    </a:lnTo>
                    <a:lnTo>
                      <a:pt x="80" y="118"/>
                    </a:lnTo>
                    <a:lnTo>
                      <a:pt x="96" y="98"/>
                    </a:lnTo>
                    <a:lnTo>
                      <a:pt x="116" y="79"/>
                    </a:lnTo>
                    <a:lnTo>
                      <a:pt x="137" y="60"/>
                    </a:lnTo>
                    <a:lnTo>
                      <a:pt x="161" y="43"/>
                    </a:lnTo>
                    <a:lnTo>
                      <a:pt x="186" y="28"/>
                    </a:lnTo>
                    <a:lnTo>
                      <a:pt x="215" y="13"/>
                    </a:lnTo>
                    <a:lnTo>
                      <a:pt x="246" y="0"/>
                    </a:lnTo>
                    <a:lnTo>
                      <a:pt x="215" y="30"/>
                    </a:lnTo>
                    <a:lnTo>
                      <a:pt x="186" y="60"/>
                    </a:lnTo>
                    <a:lnTo>
                      <a:pt x="160" y="91"/>
                    </a:lnTo>
                    <a:lnTo>
                      <a:pt x="136" y="124"/>
                    </a:lnTo>
                    <a:lnTo>
                      <a:pt x="116" y="158"/>
                    </a:lnTo>
                    <a:lnTo>
                      <a:pt x="100" y="196"/>
                    </a:lnTo>
                    <a:lnTo>
                      <a:pt x="90" y="238"/>
                    </a:lnTo>
                    <a:lnTo>
                      <a:pt x="85" y="285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92" name="Freeform 139">
                <a:extLst>
                  <a:ext uri="{FF2B5EF4-FFF2-40B4-BE49-F238E27FC236}">
                    <a16:creationId xmlns:a16="http://schemas.microsoft.com/office/drawing/2014/main" id="{C31E608E-F41A-A9D0-F5F6-CBA93F5136E3}"/>
                  </a:ext>
                </a:extLst>
              </p:cNvPr>
              <p:cNvSpPr/>
              <p:nvPr/>
            </p:nvSpPr>
            <p:spPr bwMode="auto">
              <a:xfrm>
                <a:off x="4389" y="4134"/>
                <a:ext cx="493" cy="199"/>
              </a:xfrm>
              <a:custGeom>
                <a:avLst/>
                <a:gdLst>
                  <a:gd name="T0" fmla="*/ 1 w 986"/>
                  <a:gd name="T1" fmla="*/ 1 h 398"/>
                  <a:gd name="T2" fmla="*/ 1 w 986"/>
                  <a:gd name="T3" fmla="*/ 1 h 398"/>
                  <a:gd name="T4" fmla="*/ 1 w 986"/>
                  <a:gd name="T5" fmla="*/ 1 h 398"/>
                  <a:gd name="T6" fmla="*/ 1 w 986"/>
                  <a:gd name="T7" fmla="*/ 1 h 398"/>
                  <a:gd name="T8" fmla="*/ 1 w 986"/>
                  <a:gd name="T9" fmla="*/ 1 h 398"/>
                  <a:gd name="T10" fmla="*/ 1 w 986"/>
                  <a:gd name="T11" fmla="*/ 1 h 398"/>
                  <a:gd name="T12" fmla="*/ 1 w 986"/>
                  <a:gd name="T13" fmla="*/ 1 h 398"/>
                  <a:gd name="T14" fmla="*/ 1 w 986"/>
                  <a:gd name="T15" fmla="*/ 1 h 398"/>
                  <a:gd name="T16" fmla="*/ 1 w 986"/>
                  <a:gd name="T17" fmla="*/ 1 h 398"/>
                  <a:gd name="T18" fmla="*/ 1 w 986"/>
                  <a:gd name="T19" fmla="*/ 1 h 398"/>
                  <a:gd name="T20" fmla="*/ 1 w 986"/>
                  <a:gd name="T21" fmla="*/ 1 h 398"/>
                  <a:gd name="T22" fmla="*/ 1 w 986"/>
                  <a:gd name="T23" fmla="*/ 1 h 398"/>
                  <a:gd name="T24" fmla="*/ 1 w 986"/>
                  <a:gd name="T25" fmla="*/ 1 h 398"/>
                  <a:gd name="T26" fmla="*/ 1 w 986"/>
                  <a:gd name="T27" fmla="*/ 1 h 398"/>
                  <a:gd name="T28" fmla="*/ 1 w 986"/>
                  <a:gd name="T29" fmla="*/ 1 h 398"/>
                  <a:gd name="T30" fmla="*/ 1 w 986"/>
                  <a:gd name="T31" fmla="*/ 1 h 398"/>
                  <a:gd name="T32" fmla="*/ 1 w 986"/>
                  <a:gd name="T33" fmla="*/ 1 h 398"/>
                  <a:gd name="T34" fmla="*/ 1 w 986"/>
                  <a:gd name="T35" fmla="*/ 1 h 398"/>
                  <a:gd name="T36" fmla="*/ 1 w 986"/>
                  <a:gd name="T37" fmla="*/ 1 h 398"/>
                  <a:gd name="T38" fmla="*/ 1 w 986"/>
                  <a:gd name="T39" fmla="*/ 1 h 398"/>
                  <a:gd name="T40" fmla="*/ 1 w 986"/>
                  <a:gd name="T41" fmla="*/ 1 h 398"/>
                  <a:gd name="T42" fmla="*/ 1 w 986"/>
                  <a:gd name="T43" fmla="*/ 1 h 398"/>
                  <a:gd name="T44" fmla="*/ 1 w 986"/>
                  <a:gd name="T45" fmla="*/ 1 h 398"/>
                  <a:gd name="T46" fmla="*/ 1 w 986"/>
                  <a:gd name="T47" fmla="*/ 1 h 398"/>
                  <a:gd name="T48" fmla="*/ 1 w 986"/>
                  <a:gd name="T49" fmla="*/ 1 h 398"/>
                  <a:gd name="T50" fmla="*/ 1 w 986"/>
                  <a:gd name="T51" fmla="*/ 1 h 398"/>
                  <a:gd name="T52" fmla="*/ 1 w 986"/>
                  <a:gd name="T53" fmla="*/ 1 h 398"/>
                  <a:gd name="T54" fmla="*/ 1 w 986"/>
                  <a:gd name="T55" fmla="*/ 1 h 398"/>
                  <a:gd name="T56" fmla="*/ 1 w 986"/>
                  <a:gd name="T57" fmla="*/ 1 h 398"/>
                  <a:gd name="T58" fmla="*/ 1 w 986"/>
                  <a:gd name="T59" fmla="*/ 1 h 398"/>
                  <a:gd name="T60" fmla="*/ 1 w 986"/>
                  <a:gd name="T61" fmla="*/ 1 h 398"/>
                  <a:gd name="T62" fmla="*/ 1 w 986"/>
                  <a:gd name="T63" fmla="*/ 1 h 398"/>
                  <a:gd name="T64" fmla="*/ 1 w 986"/>
                  <a:gd name="T65" fmla="*/ 1 h 398"/>
                  <a:gd name="T66" fmla="*/ 1 w 986"/>
                  <a:gd name="T67" fmla="*/ 1 h 398"/>
                  <a:gd name="T68" fmla="*/ 1 w 986"/>
                  <a:gd name="T69" fmla="*/ 1 h 398"/>
                  <a:gd name="T70" fmla="*/ 1 w 986"/>
                  <a:gd name="T71" fmla="*/ 1 h 398"/>
                  <a:gd name="T72" fmla="*/ 1 w 986"/>
                  <a:gd name="T73" fmla="*/ 1 h 398"/>
                  <a:gd name="T74" fmla="*/ 1 w 986"/>
                  <a:gd name="T75" fmla="*/ 1 h 398"/>
                  <a:gd name="T76" fmla="*/ 1 w 986"/>
                  <a:gd name="T77" fmla="*/ 1 h 398"/>
                  <a:gd name="T78" fmla="*/ 1 w 986"/>
                  <a:gd name="T79" fmla="*/ 1 h 398"/>
                  <a:gd name="T80" fmla="*/ 1 w 986"/>
                  <a:gd name="T81" fmla="*/ 1 h 398"/>
                  <a:gd name="T82" fmla="*/ 1 w 986"/>
                  <a:gd name="T83" fmla="*/ 1 h 398"/>
                  <a:gd name="T84" fmla="*/ 1 w 986"/>
                  <a:gd name="T85" fmla="*/ 1 h 398"/>
                  <a:gd name="T86" fmla="*/ 1 w 986"/>
                  <a:gd name="T87" fmla="*/ 1 h 398"/>
                  <a:gd name="T88" fmla="*/ 1 w 986"/>
                  <a:gd name="T89" fmla="*/ 1 h 398"/>
                  <a:gd name="T90" fmla="*/ 1 w 986"/>
                  <a:gd name="T91" fmla="*/ 1 h 398"/>
                  <a:gd name="T92" fmla="*/ 1 w 986"/>
                  <a:gd name="T93" fmla="*/ 1 h 398"/>
                  <a:gd name="T94" fmla="*/ 1 w 986"/>
                  <a:gd name="T95" fmla="*/ 1 h 398"/>
                  <a:gd name="T96" fmla="*/ 1 w 986"/>
                  <a:gd name="T97" fmla="*/ 1 h 398"/>
                  <a:gd name="T98" fmla="*/ 1 w 986"/>
                  <a:gd name="T99" fmla="*/ 1 h 398"/>
                  <a:gd name="T100" fmla="*/ 1 w 986"/>
                  <a:gd name="T101" fmla="*/ 1 h 398"/>
                  <a:gd name="T102" fmla="*/ 1 w 986"/>
                  <a:gd name="T103" fmla="*/ 1 h 398"/>
                  <a:gd name="T104" fmla="*/ 1 w 986"/>
                  <a:gd name="T105" fmla="*/ 1 h 398"/>
                  <a:gd name="T106" fmla="*/ 1 w 986"/>
                  <a:gd name="T107" fmla="*/ 1 h 398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986" h="398">
                    <a:moveTo>
                      <a:pt x="901" y="398"/>
                    </a:moveTo>
                    <a:lnTo>
                      <a:pt x="867" y="398"/>
                    </a:lnTo>
                    <a:lnTo>
                      <a:pt x="829" y="398"/>
                    </a:lnTo>
                    <a:lnTo>
                      <a:pt x="789" y="398"/>
                    </a:lnTo>
                    <a:lnTo>
                      <a:pt x="747" y="396"/>
                    </a:lnTo>
                    <a:lnTo>
                      <a:pt x="702" y="396"/>
                    </a:lnTo>
                    <a:lnTo>
                      <a:pt x="656" y="394"/>
                    </a:lnTo>
                    <a:lnTo>
                      <a:pt x="608" y="393"/>
                    </a:lnTo>
                    <a:lnTo>
                      <a:pt x="561" y="392"/>
                    </a:lnTo>
                    <a:lnTo>
                      <a:pt x="513" y="389"/>
                    </a:lnTo>
                    <a:lnTo>
                      <a:pt x="467" y="388"/>
                    </a:lnTo>
                    <a:lnTo>
                      <a:pt x="421" y="386"/>
                    </a:lnTo>
                    <a:lnTo>
                      <a:pt x="376" y="384"/>
                    </a:lnTo>
                    <a:lnTo>
                      <a:pt x="334" y="383"/>
                    </a:lnTo>
                    <a:lnTo>
                      <a:pt x="294" y="380"/>
                    </a:lnTo>
                    <a:lnTo>
                      <a:pt x="258" y="378"/>
                    </a:lnTo>
                    <a:lnTo>
                      <a:pt x="225" y="377"/>
                    </a:lnTo>
                    <a:lnTo>
                      <a:pt x="210" y="376"/>
                    </a:lnTo>
                    <a:lnTo>
                      <a:pt x="194" y="376"/>
                    </a:lnTo>
                    <a:lnTo>
                      <a:pt x="179" y="374"/>
                    </a:lnTo>
                    <a:lnTo>
                      <a:pt x="163" y="373"/>
                    </a:lnTo>
                    <a:lnTo>
                      <a:pt x="148" y="373"/>
                    </a:lnTo>
                    <a:lnTo>
                      <a:pt x="132" y="372"/>
                    </a:lnTo>
                    <a:lnTo>
                      <a:pt x="117" y="372"/>
                    </a:lnTo>
                    <a:lnTo>
                      <a:pt x="102" y="372"/>
                    </a:lnTo>
                    <a:lnTo>
                      <a:pt x="81" y="334"/>
                    </a:lnTo>
                    <a:lnTo>
                      <a:pt x="64" y="289"/>
                    </a:lnTo>
                    <a:lnTo>
                      <a:pt x="48" y="241"/>
                    </a:lnTo>
                    <a:lnTo>
                      <a:pt x="35" y="190"/>
                    </a:lnTo>
                    <a:lnTo>
                      <a:pt x="23" y="142"/>
                    </a:lnTo>
                    <a:lnTo>
                      <a:pt x="14" y="97"/>
                    </a:lnTo>
                    <a:lnTo>
                      <a:pt x="6" y="57"/>
                    </a:lnTo>
                    <a:lnTo>
                      <a:pt x="0" y="27"/>
                    </a:lnTo>
                    <a:lnTo>
                      <a:pt x="12" y="62"/>
                    </a:lnTo>
                    <a:lnTo>
                      <a:pt x="26" y="100"/>
                    </a:lnTo>
                    <a:lnTo>
                      <a:pt x="42" y="140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5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0" y="283"/>
                    </a:lnTo>
                    <a:lnTo>
                      <a:pt x="139" y="257"/>
                    </a:lnTo>
                    <a:lnTo>
                      <a:pt x="147" y="234"/>
                    </a:lnTo>
                    <a:lnTo>
                      <a:pt x="157" y="211"/>
                    </a:lnTo>
                    <a:lnTo>
                      <a:pt x="170" y="190"/>
                    </a:lnTo>
                    <a:lnTo>
                      <a:pt x="185" y="170"/>
                    </a:lnTo>
                    <a:lnTo>
                      <a:pt x="204" y="152"/>
                    </a:lnTo>
                    <a:lnTo>
                      <a:pt x="227" y="135"/>
                    </a:lnTo>
                    <a:lnTo>
                      <a:pt x="215" y="157"/>
                    </a:lnTo>
                    <a:lnTo>
                      <a:pt x="202" y="184"/>
                    </a:lnTo>
                    <a:lnTo>
                      <a:pt x="191" y="214"/>
                    </a:lnTo>
                    <a:lnTo>
                      <a:pt x="185" y="248"/>
                    </a:lnTo>
                    <a:lnTo>
                      <a:pt x="182" y="281"/>
                    </a:lnTo>
                    <a:lnTo>
                      <a:pt x="188" y="313"/>
                    </a:lnTo>
                    <a:lnTo>
                      <a:pt x="201" y="343"/>
                    </a:lnTo>
                    <a:lnTo>
                      <a:pt x="225" y="370"/>
                    </a:lnTo>
                    <a:lnTo>
                      <a:pt x="250" y="343"/>
                    </a:lnTo>
                    <a:lnTo>
                      <a:pt x="271" y="305"/>
                    </a:lnTo>
                    <a:lnTo>
                      <a:pt x="285" y="260"/>
                    </a:lnTo>
                    <a:lnTo>
                      <a:pt x="292" y="211"/>
                    </a:lnTo>
                    <a:lnTo>
                      <a:pt x="291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8" y="8"/>
                    </a:lnTo>
                    <a:lnTo>
                      <a:pt x="262" y="34"/>
                    </a:lnTo>
                    <a:lnTo>
                      <a:pt x="282" y="63"/>
                    </a:lnTo>
                    <a:lnTo>
                      <a:pt x="300" y="95"/>
                    </a:lnTo>
                    <a:lnTo>
                      <a:pt x="315" y="130"/>
                    </a:lnTo>
                    <a:lnTo>
                      <a:pt x="325" y="168"/>
                    </a:lnTo>
                    <a:lnTo>
                      <a:pt x="333" y="211"/>
                    </a:lnTo>
                    <a:lnTo>
                      <a:pt x="339" y="258"/>
                    </a:lnTo>
                    <a:lnTo>
                      <a:pt x="340" y="309"/>
                    </a:lnTo>
                    <a:lnTo>
                      <a:pt x="354" y="288"/>
                    </a:lnTo>
                    <a:lnTo>
                      <a:pt x="370" y="266"/>
                    </a:lnTo>
                    <a:lnTo>
                      <a:pt x="388" y="244"/>
                    </a:lnTo>
                    <a:lnTo>
                      <a:pt x="409" y="222"/>
                    </a:lnTo>
                    <a:lnTo>
                      <a:pt x="430" y="203"/>
                    </a:lnTo>
                    <a:lnTo>
                      <a:pt x="451" y="184"/>
                    </a:lnTo>
                    <a:lnTo>
                      <a:pt x="471" y="170"/>
                    </a:lnTo>
                    <a:lnTo>
                      <a:pt x="492" y="160"/>
                    </a:lnTo>
                    <a:lnTo>
                      <a:pt x="483" y="180"/>
                    </a:lnTo>
                    <a:lnTo>
                      <a:pt x="469" y="203"/>
                    </a:lnTo>
                    <a:lnTo>
                      <a:pt x="452" y="227"/>
                    </a:lnTo>
                    <a:lnTo>
                      <a:pt x="433" y="251"/>
                    </a:lnTo>
                    <a:lnTo>
                      <a:pt x="415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0" y="334"/>
                    </a:lnTo>
                    <a:lnTo>
                      <a:pt x="388" y="339"/>
                    </a:lnTo>
                    <a:lnTo>
                      <a:pt x="396" y="343"/>
                    </a:lnTo>
                    <a:lnTo>
                      <a:pt x="407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4" y="360"/>
                    </a:lnTo>
                    <a:lnTo>
                      <a:pt x="458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2"/>
                    </a:lnTo>
                    <a:lnTo>
                      <a:pt x="375" y="65"/>
                    </a:lnTo>
                    <a:lnTo>
                      <a:pt x="346" y="36"/>
                    </a:lnTo>
                    <a:lnTo>
                      <a:pt x="375" y="57"/>
                    </a:lnTo>
                    <a:lnTo>
                      <a:pt x="400" y="79"/>
                    </a:lnTo>
                    <a:lnTo>
                      <a:pt x="423" y="102"/>
                    </a:lnTo>
                    <a:lnTo>
                      <a:pt x="444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4" y="10"/>
                    </a:lnTo>
                    <a:lnTo>
                      <a:pt x="490" y="39"/>
                    </a:lnTo>
                    <a:lnTo>
                      <a:pt x="506" y="70"/>
                    </a:lnTo>
                    <a:lnTo>
                      <a:pt x="520" y="106"/>
                    </a:lnTo>
                    <a:lnTo>
                      <a:pt x="531" y="145"/>
                    </a:lnTo>
                    <a:lnTo>
                      <a:pt x="539" y="188"/>
                    </a:lnTo>
                    <a:lnTo>
                      <a:pt x="542" y="236"/>
                    </a:lnTo>
                    <a:lnTo>
                      <a:pt x="538" y="290"/>
                    </a:lnTo>
                    <a:lnTo>
                      <a:pt x="527" y="349"/>
                    </a:lnTo>
                    <a:lnTo>
                      <a:pt x="553" y="321"/>
                    </a:lnTo>
                    <a:lnTo>
                      <a:pt x="576" y="288"/>
                    </a:lnTo>
                    <a:lnTo>
                      <a:pt x="595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3" y="125"/>
                    </a:lnTo>
                    <a:lnTo>
                      <a:pt x="584" y="83"/>
                    </a:lnTo>
                    <a:lnTo>
                      <a:pt x="552" y="42"/>
                    </a:lnTo>
                    <a:lnTo>
                      <a:pt x="567" y="50"/>
                    </a:lnTo>
                    <a:lnTo>
                      <a:pt x="582" y="59"/>
                    </a:lnTo>
                    <a:lnTo>
                      <a:pt x="597" y="69"/>
                    </a:lnTo>
                    <a:lnTo>
                      <a:pt x="611" y="80"/>
                    </a:lnTo>
                    <a:lnTo>
                      <a:pt x="622" y="95"/>
                    </a:lnTo>
                    <a:lnTo>
                      <a:pt x="633" y="113"/>
                    </a:lnTo>
                    <a:lnTo>
                      <a:pt x="642" y="134"/>
                    </a:lnTo>
                    <a:lnTo>
                      <a:pt x="648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9" y="32"/>
                    </a:lnTo>
                    <a:lnTo>
                      <a:pt x="645" y="0"/>
                    </a:lnTo>
                    <a:lnTo>
                      <a:pt x="656" y="38"/>
                    </a:lnTo>
                    <a:lnTo>
                      <a:pt x="661" y="82"/>
                    </a:lnTo>
                    <a:lnTo>
                      <a:pt x="663" y="129"/>
                    </a:lnTo>
                    <a:lnTo>
                      <a:pt x="660" y="178"/>
                    </a:lnTo>
                    <a:lnTo>
                      <a:pt x="652" y="228"/>
                    </a:lnTo>
                    <a:lnTo>
                      <a:pt x="642" y="276"/>
                    </a:lnTo>
                    <a:lnTo>
                      <a:pt x="627" y="320"/>
                    </a:lnTo>
                    <a:lnTo>
                      <a:pt x="610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80" y="255"/>
                    </a:lnTo>
                    <a:lnTo>
                      <a:pt x="697" y="212"/>
                    </a:lnTo>
                    <a:lnTo>
                      <a:pt x="711" y="167"/>
                    </a:lnTo>
                    <a:lnTo>
                      <a:pt x="722" y="122"/>
                    </a:lnTo>
                    <a:lnTo>
                      <a:pt x="729" y="77"/>
                    </a:lnTo>
                    <a:lnTo>
                      <a:pt x="733" y="33"/>
                    </a:lnTo>
                    <a:lnTo>
                      <a:pt x="741" y="87"/>
                    </a:lnTo>
                    <a:lnTo>
                      <a:pt x="745" y="147"/>
                    </a:lnTo>
                    <a:lnTo>
                      <a:pt x="743" y="210"/>
                    </a:lnTo>
                    <a:lnTo>
                      <a:pt x="730" y="268"/>
                    </a:lnTo>
                    <a:lnTo>
                      <a:pt x="743" y="252"/>
                    </a:lnTo>
                    <a:lnTo>
                      <a:pt x="757" y="232"/>
                    </a:lnTo>
                    <a:lnTo>
                      <a:pt x="771" y="206"/>
                    </a:lnTo>
                    <a:lnTo>
                      <a:pt x="785" y="180"/>
                    </a:lnTo>
                    <a:lnTo>
                      <a:pt x="797" y="153"/>
                    </a:lnTo>
                    <a:lnTo>
                      <a:pt x="809" y="129"/>
                    </a:lnTo>
                    <a:lnTo>
                      <a:pt x="817" y="108"/>
                    </a:lnTo>
                    <a:lnTo>
                      <a:pt x="821" y="93"/>
                    </a:lnTo>
                    <a:lnTo>
                      <a:pt x="819" y="117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5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7" y="295"/>
                    </a:lnTo>
                    <a:lnTo>
                      <a:pt x="726" y="324"/>
                    </a:lnTo>
                    <a:lnTo>
                      <a:pt x="752" y="306"/>
                    </a:lnTo>
                    <a:lnTo>
                      <a:pt x="778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70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1" y="166"/>
                    </a:lnTo>
                    <a:lnTo>
                      <a:pt x="882" y="193"/>
                    </a:lnTo>
                    <a:lnTo>
                      <a:pt x="873" y="220"/>
                    </a:lnTo>
                    <a:lnTo>
                      <a:pt x="862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49" y="297"/>
                    </a:lnTo>
                    <a:lnTo>
                      <a:pt x="877" y="271"/>
                    </a:lnTo>
                    <a:lnTo>
                      <a:pt x="902" y="237"/>
                    </a:lnTo>
                    <a:lnTo>
                      <a:pt x="925" y="200"/>
                    </a:lnTo>
                    <a:lnTo>
                      <a:pt x="945" y="161"/>
                    </a:lnTo>
                    <a:lnTo>
                      <a:pt x="962" y="122"/>
                    </a:lnTo>
                    <a:lnTo>
                      <a:pt x="976" y="83"/>
                    </a:lnTo>
                    <a:lnTo>
                      <a:pt x="986" y="46"/>
                    </a:lnTo>
                    <a:lnTo>
                      <a:pt x="980" y="86"/>
                    </a:lnTo>
                    <a:lnTo>
                      <a:pt x="979" y="128"/>
                    </a:lnTo>
                    <a:lnTo>
                      <a:pt x="980" y="169"/>
                    </a:lnTo>
                    <a:lnTo>
                      <a:pt x="984" y="210"/>
                    </a:lnTo>
                    <a:lnTo>
                      <a:pt x="986" y="247"/>
                    </a:lnTo>
                    <a:lnTo>
                      <a:pt x="986" y="282"/>
                    </a:lnTo>
                    <a:lnTo>
                      <a:pt x="983" y="312"/>
                    </a:lnTo>
                    <a:lnTo>
                      <a:pt x="975" y="339"/>
                    </a:lnTo>
                    <a:lnTo>
                      <a:pt x="901" y="398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26" name="Group 140">
              <a:extLst>
                <a:ext uri="{FF2B5EF4-FFF2-40B4-BE49-F238E27FC236}">
                  <a16:creationId xmlns:a16="http://schemas.microsoft.com/office/drawing/2014/main" id="{A13D52B2-1A8B-87A9-8179-A0C0235520D5}"/>
                </a:ext>
              </a:extLst>
            </p:cNvPr>
            <p:cNvGrpSpPr/>
            <p:nvPr/>
          </p:nvGrpSpPr>
          <p:grpSpPr bwMode="auto">
            <a:xfrm>
              <a:off x="4032" y="4105"/>
              <a:ext cx="1479" cy="215"/>
              <a:chOff x="3452" y="4125"/>
              <a:chExt cx="1479" cy="215"/>
            </a:xfrm>
          </p:grpSpPr>
          <p:sp>
            <p:nvSpPr>
              <p:cNvPr id="27" name="Freeform 141">
                <a:extLst>
                  <a:ext uri="{FF2B5EF4-FFF2-40B4-BE49-F238E27FC236}">
                    <a16:creationId xmlns:a16="http://schemas.microsoft.com/office/drawing/2014/main" id="{6E8EEF79-4D84-71EE-54B2-1C70965A575A}"/>
                  </a:ext>
                </a:extLst>
              </p:cNvPr>
              <p:cNvSpPr/>
              <p:nvPr/>
            </p:nvSpPr>
            <p:spPr bwMode="auto">
              <a:xfrm>
                <a:off x="3592" y="4158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2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9" y="1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0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8" name="Freeform 142">
                <a:extLst>
                  <a:ext uri="{FF2B5EF4-FFF2-40B4-BE49-F238E27FC236}">
                    <a16:creationId xmlns:a16="http://schemas.microsoft.com/office/drawing/2014/main" id="{3B1F588C-093F-8B09-233B-9E9B46343C27}"/>
                  </a:ext>
                </a:extLst>
              </p:cNvPr>
              <p:cNvSpPr/>
              <p:nvPr/>
            </p:nvSpPr>
            <p:spPr bwMode="auto">
              <a:xfrm>
                <a:off x="3668" y="4235"/>
                <a:ext cx="16" cy="16"/>
              </a:xfrm>
              <a:custGeom>
                <a:avLst/>
                <a:gdLst>
                  <a:gd name="T0" fmla="*/ 0 w 34"/>
                  <a:gd name="T1" fmla="*/ 1 h 32"/>
                  <a:gd name="T2" fmla="*/ 0 w 34"/>
                  <a:gd name="T3" fmla="*/ 1 h 32"/>
                  <a:gd name="T4" fmla="*/ 0 w 34"/>
                  <a:gd name="T5" fmla="*/ 1 h 32"/>
                  <a:gd name="T6" fmla="*/ 0 w 34"/>
                  <a:gd name="T7" fmla="*/ 1 h 32"/>
                  <a:gd name="T8" fmla="*/ 0 w 34"/>
                  <a:gd name="T9" fmla="*/ 0 h 32"/>
                  <a:gd name="T10" fmla="*/ 0 w 34"/>
                  <a:gd name="T11" fmla="*/ 0 h 32"/>
                  <a:gd name="T12" fmla="*/ 0 w 34"/>
                  <a:gd name="T13" fmla="*/ 1 h 32"/>
                  <a:gd name="T14" fmla="*/ 0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0 w 34"/>
                  <a:gd name="T21" fmla="*/ 1 h 32"/>
                  <a:gd name="T22" fmla="*/ 0 w 34"/>
                  <a:gd name="T23" fmla="*/ 1 h 32"/>
                  <a:gd name="T24" fmla="*/ 0 w 34"/>
                  <a:gd name="T25" fmla="*/ 1 h 32"/>
                  <a:gd name="T26" fmla="*/ 0 w 34"/>
                  <a:gd name="T27" fmla="*/ 1 h 32"/>
                  <a:gd name="T28" fmla="*/ 0 w 34"/>
                  <a:gd name="T29" fmla="*/ 1 h 32"/>
                  <a:gd name="T30" fmla="*/ 0 w 34"/>
                  <a:gd name="T31" fmla="*/ 1 h 32"/>
                  <a:gd name="T32" fmla="*/ 0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3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8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9" name="Freeform 143">
                <a:extLst>
                  <a:ext uri="{FF2B5EF4-FFF2-40B4-BE49-F238E27FC236}">
                    <a16:creationId xmlns:a16="http://schemas.microsoft.com/office/drawing/2014/main" id="{F88FF115-FBEC-9D07-A389-C3A1F9CADCDE}"/>
                  </a:ext>
                </a:extLst>
              </p:cNvPr>
              <p:cNvSpPr/>
              <p:nvPr/>
            </p:nvSpPr>
            <p:spPr bwMode="auto">
              <a:xfrm>
                <a:off x="3668" y="4194"/>
                <a:ext cx="16" cy="17"/>
              </a:xfrm>
              <a:custGeom>
                <a:avLst/>
                <a:gdLst>
                  <a:gd name="T0" fmla="*/ 0 w 33"/>
                  <a:gd name="T1" fmla="*/ 1 h 32"/>
                  <a:gd name="T2" fmla="*/ 0 w 33"/>
                  <a:gd name="T3" fmla="*/ 1 h 32"/>
                  <a:gd name="T4" fmla="*/ 0 w 33"/>
                  <a:gd name="T5" fmla="*/ 1 h 32"/>
                  <a:gd name="T6" fmla="*/ 0 w 33"/>
                  <a:gd name="T7" fmla="*/ 1 h 32"/>
                  <a:gd name="T8" fmla="*/ 0 w 33"/>
                  <a:gd name="T9" fmla="*/ 0 h 32"/>
                  <a:gd name="T10" fmla="*/ 0 w 33"/>
                  <a:gd name="T11" fmla="*/ 0 h 32"/>
                  <a:gd name="T12" fmla="*/ 0 w 33"/>
                  <a:gd name="T13" fmla="*/ 1 h 32"/>
                  <a:gd name="T14" fmla="*/ 0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0 w 33"/>
                  <a:gd name="T21" fmla="*/ 1 h 32"/>
                  <a:gd name="T22" fmla="*/ 0 w 33"/>
                  <a:gd name="T23" fmla="*/ 1 h 32"/>
                  <a:gd name="T24" fmla="*/ 0 w 33"/>
                  <a:gd name="T25" fmla="*/ 1 h 32"/>
                  <a:gd name="T26" fmla="*/ 0 w 33"/>
                  <a:gd name="T27" fmla="*/ 1 h 32"/>
                  <a:gd name="T28" fmla="*/ 0 w 33"/>
                  <a:gd name="T29" fmla="*/ 1 h 32"/>
                  <a:gd name="T30" fmla="*/ 0 w 33"/>
                  <a:gd name="T31" fmla="*/ 1 h 32"/>
                  <a:gd name="T32" fmla="*/ 0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19"/>
                    </a:moveTo>
                    <a:lnTo>
                      <a:pt x="33" y="13"/>
                    </a:lnTo>
                    <a:lnTo>
                      <a:pt x="30" y="7"/>
                    </a:lnTo>
                    <a:lnTo>
                      <a:pt x="26" y="2"/>
                    </a:lnTo>
                    <a:lnTo>
                      <a:pt x="20" y="0"/>
                    </a:lnTo>
                    <a:lnTo>
                      <a:pt x="13" y="0"/>
                    </a:lnTo>
                    <a:lnTo>
                      <a:pt x="7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29" y="25"/>
                    </a:lnTo>
                    <a:lnTo>
                      <a:pt x="33" y="1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0" name="Freeform 144">
                <a:extLst>
                  <a:ext uri="{FF2B5EF4-FFF2-40B4-BE49-F238E27FC236}">
                    <a16:creationId xmlns:a16="http://schemas.microsoft.com/office/drawing/2014/main" id="{DBF7B306-7B3E-1E7E-1413-8703F3D309EE}"/>
                  </a:ext>
                </a:extLst>
              </p:cNvPr>
              <p:cNvSpPr/>
              <p:nvPr/>
            </p:nvSpPr>
            <p:spPr bwMode="auto">
              <a:xfrm>
                <a:off x="3671" y="4153"/>
                <a:ext cx="16" cy="17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6" y="3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4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4" y="30"/>
                    </a:lnTo>
                    <a:lnTo>
                      <a:pt x="29" y="25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1" name="Freeform 145">
                <a:extLst>
                  <a:ext uri="{FF2B5EF4-FFF2-40B4-BE49-F238E27FC236}">
                    <a16:creationId xmlns:a16="http://schemas.microsoft.com/office/drawing/2014/main" id="{1ED97FA9-9A22-08BE-FD20-5D939637D852}"/>
                  </a:ext>
                </a:extLst>
              </p:cNvPr>
              <p:cNvSpPr/>
              <p:nvPr/>
            </p:nvSpPr>
            <p:spPr bwMode="auto">
              <a:xfrm>
                <a:off x="3772" y="4256"/>
                <a:ext cx="17" cy="16"/>
              </a:xfrm>
              <a:custGeom>
                <a:avLst/>
                <a:gdLst>
                  <a:gd name="T0" fmla="*/ 1 w 33"/>
                  <a:gd name="T1" fmla="*/ 1 h 32"/>
                  <a:gd name="T2" fmla="*/ 1 w 33"/>
                  <a:gd name="T3" fmla="*/ 1 h 32"/>
                  <a:gd name="T4" fmla="*/ 1 w 33"/>
                  <a:gd name="T5" fmla="*/ 1 h 32"/>
                  <a:gd name="T6" fmla="*/ 1 w 33"/>
                  <a:gd name="T7" fmla="*/ 1 h 32"/>
                  <a:gd name="T8" fmla="*/ 1 w 33"/>
                  <a:gd name="T9" fmla="*/ 0 h 32"/>
                  <a:gd name="T10" fmla="*/ 1 w 33"/>
                  <a:gd name="T11" fmla="*/ 0 h 32"/>
                  <a:gd name="T12" fmla="*/ 1 w 33"/>
                  <a:gd name="T13" fmla="*/ 1 h 32"/>
                  <a:gd name="T14" fmla="*/ 1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1 w 33"/>
                  <a:gd name="T21" fmla="*/ 1 h 32"/>
                  <a:gd name="T22" fmla="*/ 1 w 33"/>
                  <a:gd name="T23" fmla="*/ 1 h 32"/>
                  <a:gd name="T24" fmla="*/ 1 w 33"/>
                  <a:gd name="T25" fmla="*/ 1 h 32"/>
                  <a:gd name="T26" fmla="*/ 1 w 33"/>
                  <a:gd name="T27" fmla="*/ 1 h 32"/>
                  <a:gd name="T28" fmla="*/ 1 w 33"/>
                  <a:gd name="T29" fmla="*/ 1 h 32"/>
                  <a:gd name="T30" fmla="*/ 1 w 33"/>
                  <a:gd name="T31" fmla="*/ 1 h 32"/>
                  <a:gd name="T32" fmla="*/ 1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20"/>
                    </a:moveTo>
                    <a:lnTo>
                      <a:pt x="33" y="14"/>
                    </a:lnTo>
                    <a:lnTo>
                      <a:pt x="31" y="8"/>
                    </a:lnTo>
                    <a:lnTo>
                      <a:pt x="26" y="4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3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7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30" y="26"/>
                    </a:lnTo>
                    <a:lnTo>
                      <a:pt x="33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2" name="Freeform 146">
                <a:extLst>
                  <a:ext uri="{FF2B5EF4-FFF2-40B4-BE49-F238E27FC236}">
                    <a16:creationId xmlns:a16="http://schemas.microsoft.com/office/drawing/2014/main" id="{B1C12ABC-CDE6-57F0-6E3D-554D9F53B4A9}"/>
                  </a:ext>
                </a:extLst>
              </p:cNvPr>
              <p:cNvSpPr/>
              <p:nvPr/>
            </p:nvSpPr>
            <p:spPr bwMode="auto">
              <a:xfrm>
                <a:off x="3768" y="4216"/>
                <a:ext cx="17" cy="16"/>
              </a:xfrm>
              <a:custGeom>
                <a:avLst/>
                <a:gdLst>
                  <a:gd name="T0" fmla="*/ 1 w 32"/>
                  <a:gd name="T1" fmla="*/ 0 h 33"/>
                  <a:gd name="T2" fmla="*/ 1 w 32"/>
                  <a:gd name="T3" fmla="*/ 0 h 33"/>
                  <a:gd name="T4" fmla="*/ 1 w 32"/>
                  <a:gd name="T5" fmla="*/ 0 h 33"/>
                  <a:gd name="T6" fmla="*/ 1 w 32"/>
                  <a:gd name="T7" fmla="*/ 0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0 h 33"/>
                  <a:gd name="T14" fmla="*/ 1 w 32"/>
                  <a:gd name="T15" fmla="*/ 0 h 33"/>
                  <a:gd name="T16" fmla="*/ 0 w 32"/>
                  <a:gd name="T17" fmla="*/ 0 h 33"/>
                  <a:gd name="T18" fmla="*/ 0 w 32"/>
                  <a:gd name="T19" fmla="*/ 0 h 33"/>
                  <a:gd name="T20" fmla="*/ 1 w 32"/>
                  <a:gd name="T21" fmla="*/ 0 h 33"/>
                  <a:gd name="T22" fmla="*/ 1 w 32"/>
                  <a:gd name="T23" fmla="*/ 0 h 33"/>
                  <a:gd name="T24" fmla="*/ 1 w 32"/>
                  <a:gd name="T25" fmla="*/ 0 h 33"/>
                  <a:gd name="T26" fmla="*/ 1 w 32"/>
                  <a:gd name="T27" fmla="*/ 0 h 33"/>
                  <a:gd name="T28" fmla="*/ 1 w 32"/>
                  <a:gd name="T29" fmla="*/ 0 h 33"/>
                  <a:gd name="T30" fmla="*/ 1 w 32"/>
                  <a:gd name="T31" fmla="*/ 0 h 33"/>
                  <a:gd name="T32" fmla="*/ 1 w 32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9"/>
                    </a:lnTo>
                    <a:lnTo>
                      <a:pt x="26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3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3"/>
                    </a:ln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3" name="Freeform 147">
                <a:extLst>
                  <a:ext uri="{FF2B5EF4-FFF2-40B4-BE49-F238E27FC236}">
                    <a16:creationId xmlns:a16="http://schemas.microsoft.com/office/drawing/2014/main" id="{334381BA-C244-3010-939A-6BEA5522360A}"/>
                  </a:ext>
                </a:extLst>
              </p:cNvPr>
              <p:cNvSpPr/>
              <p:nvPr/>
            </p:nvSpPr>
            <p:spPr bwMode="auto">
              <a:xfrm>
                <a:off x="3774" y="4175"/>
                <a:ext cx="16" cy="17"/>
              </a:xfrm>
              <a:custGeom>
                <a:avLst/>
                <a:gdLst>
                  <a:gd name="T0" fmla="*/ 0 w 33"/>
                  <a:gd name="T1" fmla="*/ 1 h 33"/>
                  <a:gd name="T2" fmla="*/ 0 w 33"/>
                  <a:gd name="T3" fmla="*/ 1 h 33"/>
                  <a:gd name="T4" fmla="*/ 0 w 33"/>
                  <a:gd name="T5" fmla="*/ 1 h 33"/>
                  <a:gd name="T6" fmla="*/ 0 w 33"/>
                  <a:gd name="T7" fmla="*/ 1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1 h 33"/>
                  <a:gd name="T14" fmla="*/ 0 w 33"/>
                  <a:gd name="T15" fmla="*/ 1 h 33"/>
                  <a:gd name="T16" fmla="*/ 0 w 33"/>
                  <a:gd name="T17" fmla="*/ 1 h 33"/>
                  <a:gd name="T18" fmla="*/ 0 w 33"/>
                  <a:gd name="T19" fmla="*/ 1 h 33"/>
                  <a:gd name="T20" fmla="*/ 0 w 33"/>
                  <a:gd name="T21" fmla="*/ 1 h 33"/>
                  <a:gd name="T22" fmla="*/ 0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0 w 33"/>
                  <a:gd name="T29" fmla="*/ 1 h 33"/>
                  <a:gd name="T30" fmla="*/ 0 w 33"/>
                  <a:gd name="T31" fmla="*/ 1 h 33"/>
                  <a:gd name="T32" fmla="*/ 0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33" y="21"/>
                    </a:moveTo>
                    <a:lnTo>
                      <a:pt x="33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5" y="31"/>
                    </a:lnTo>
                    <a:lnTo>
                      <a:pt x="29" y="26"/>
                    </a:lnTo>
                    <a:lnTo>
                      <a:pt x="33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4" name="Freeform 148">
                <a:extLst>
                  <a:ext uri="{FF2B5EF4-FFF2-40B4-BE49-F238E27FC236}">
                    <a16:creationId xmlns:a16="http://schemas.microsoft.com/office/drawing/2014/main" id="{997BC6AC-084C-5E24-8FEA-798AEBC8B4DE}"/>
                  </a:ext>
                </a:extLst>
              </p:cNvPr>
              <p:cNvSpPr/>
              <p:nvPr/>
            </p:nvSpPr>
            <p:spPr bwMode="auto">
              <a:xfrm>
                <a:off x="3789" y="4136"/>
                <a:ext cx="16" cy="17"/>
              </a:xfrm>
              <a:custGeom>
                <a:avLst/>
                <a:gdLst>
                  <a:gd name="T0" fmla="*/ 1 w 32"/>
                  <a:gd name="T1" fmla="*/ 1 h 34"/>
                  <a:gd name="T2" fmla="*/ 1 w 32"/>
                  <a:gd name="T3" fmla="*/ 1 h 34"/>
                  <a:gd name="T4" fmla="*/ 1 w 32"/>
                  <a:gd name="T5" fmla="*/ 1 h 34"/>
                  <a:gd name="T6" fmla="*/ 1 w 32"/>
                  <a:gd name="T7" fmla="*/ 1 h 34"/>
                  <a:gd name="T8" fmla="*/ 1 w 32"/>
                  <a:gd name="T9" fmla="*/ 0 h 34"/>
                  <a:gd name="T10" fmla="*/ 1 w 32"/>
                  <a:gd name="T11" fmla="*/ 0 h 34"/>
                  <a:gd name="T12" fmla="*/ 1 w 32"/>
                  <a:gd name="T13" fmla="*/ 1 h 34"/>
                  <a:gd name="T14" fmla="*/ 1 w 32"/>
                  <a:gd name="T15" fmla="*/ 1 h 34"/>
                  <a:gd name="T16" fmla="*/ 0 w 32"/>
                  <a:gd name="T17" fmla="*/ 1 h 34"/>
                  <a:gd name="T18" fmla="*/ 0 w 32"/>
                  <a:gd name="T19" fmla="*/ 1 h 34"/>
                  <a:gd name="T20" fmla="*/ 1 w 32"/>
                  <a:gd name="T21" fmla="*/ 1 h 34"/>
                  <a:gd name="T22" fmla="*/ 1 w 32"/>
                  <a:gd name="T23" fmla="*/ 1 h 34"/>
                  <a:gd name="T24" fmla="*/ 1 w 32"/>
                  <a:gd name="T25" fmla="*/ 1 h 34"/>
                  <a:gd name="T26" fmla="*/ 1 w 32"/>
                  <a:gd name="T27" fmla="*/ 1 h 34"/>
                  <a:gd name="T28" fmla="*/ 1 w 32"/>
                  <a:gd name="T29" fmla="*/ 1 h 34"/>
                  <a:gd name="T30" fmla="*/ 1 w 32"/>
                  <a:gd name="T31" fmla="*/ 1 h 34"/>
                  <a:gd name="T32" fmla="*/ 1 w 32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4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4"/>
                    </a:lnTo>
                    <a:lnTo>
                      <a:pt x="20" y="34"/>
                    </a:lnTo>
                    <a:lnTo>
                      <a:pt x="25" y="32"/>
                    </a:lnTo>
                    <a:lnTo>
                      <a:pt x="30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5" name="Freeform 149">
                <a:extLst>
                  <a:ext uri="{FF2B5EF4-FFF2-40B4-BE49-F238E27FC236}">
                    <a16:creationId xmlns:a16="http://schemas.microsoft.com/office/drawing/2014/main" id="{700083DB-3310-67AF-83C0-74C4E1E051E6}"/>
                  </a:ext>
                </a:extLst>
              </p:cNvPr>
              <p:cNvSpPr/>
              <p:nvPr/>
            </p:nvSpPr>
            <p:spPr bwMode="auto">
              <a:xfrm>
                <a:off x="3842" y="4235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6" name="Freeform 150">
                <a:extLst>
                  <a:ext uri="{FF2B5EF4-FFF2-40B4-BE49-F238E27FC236}">
                    <a16:creationId xmlns:a16="http://schemas.microsoft.com/office/drawing/2014/main" id="{30AAED4A-8173-6CC5-9C5E-750B5D19676D}"/>
                  </a:ext>
                </a:extLst>
              </p:cNvPr>
              <p:cNvSpPr/>
              <p:nvPr/>
            </p:nvSpPr>
            <p:spPr bwMode="auto">
              <a:xfrm>
                <a:off x="3857" y="4201"/>
                <a:ext cx="16" cy="16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lnTo>
                      <a:pt x="18" y="32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7" name="Freeform 151">
                <a:extLst>
                  <a:ext uri="{FF2B5EF4-FFF2-40B4-BE49-F238E27FC236}">
                    <a16:creationId xmlns:a16="http://schemas.microsoft.com/office/drawing/2014/main" id="{3C0199A2-5454-FA48-5F88-70C7C0E03390}"/>
                  </a:ext>
                </a:extLst>
              </p:cNvPr>
              <p:cNvSpPr/>
              <p:nvPr/>
            </p:nvSpPr>
            <p:spPr bwMode="auto">
              <a:xfrm>
                <a:off x="3861" y="4164"/>
                <a:ext cx="16" cy="17"/>
              </a:xfrm>
              <a:custGeom>
                <a:avLst/>
                <a:gdLst>
                  <a:gd name="T0" fmla="*/ 1 w 32"/>
                  <a:gd name="T1" fmla="*/ 1 h 33"/>
                  <a:gd name="T2" fmla="*/ 1 w 32"/>
                  <a:gd name="T3" fmla="*/ 1 h 33"/>
                  <a:gd name="T4" fmla="*/ 1 w 32"/>
                  <a:gd name="T5" fmla="*/ 1 h 33"/>
                  <a:gd name="T6" fmla="*/ 1 w 32"/>
                  <a:gd name="T7" fmla="*/ 1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1 h 33"/>
                  <a:gd name="T14" fmla="*/ 1 w 32"/>
                  <a:gd name="T15" fmla="*/ 1 h 33"/>
                  <a:gd name="T16" fmla="*/ 0 w 32"/>
                  <a:gd name="T17" fmla="*/ 1 h 33"/>
                  <a:gd name="T18" fmla="*/ 0 w 32"/>
                  <a:gd name="T19" fmla="*/ 1 h 33"/>
                  <a:gd name="T20" fmla="*/ 1 w 32"/>
                  <a:gd name="T21" fmla="*/ 1 h 33"/>
                  <a:gd name="T22" fmla="*/ 1 w 32"/>
                  <a:gd name="T23" fmla="*/ 1 h 33"/>
                  <a:gd name="T24" fmla="*/ 1 w 32"/>
                  <a:gd name="T25" fmla="*/ 1 h 33"/>
                  <a:gd name="T26" fmla="*/ 1 w 32"/>
                  <a:gd name="T27" fmla="*/ 1 h 33"/>
                  <a:gd name="T28" fmla="*/ 1 w 32"/>
                  <a:gd name="T29" fmla="*/ 1 h 33"/>
                  <a:gd name="T30" fmla="*/ 1 w 32"/>
                  <a:gd name="T31" fmla="*/ 1 h 33"/>
                  <a:gd name="T32" fmla="*/ 1 w 32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8" name="Freeform 152">
                <a:extLst>
                  <a:ext uri="{FF2B5EF4-FFF2-40B4-BE49-F238E27FC236}">
                    <a16:creationId xmlns:a16="http://schemas.microsoft.com/office/drawing/2014/main" id="{DDA4DB1F-B01B-E66A-8F0D-15C5C1E0A72B}"/>
                  </a:ext>
                </a:extLst>
              </p:cNvPr>
              <p:cNvSpPr/>
              <p:nvPr/>
            </p:nvSpPr>
            <p:spPr bwMode="auto">
              <a:xfrm>
                <a:off x="4066" y="4265"/>
                <a:ext cx="40" cy="40"/>
              </a:xfrm>
              <a:custGeom>
                <a:avLst/>
                <a:gdLst>
                  <a:gd name="T0" fmla="*/ 1 w 80"/>
                  <a:gd name="T1" fmla="*/ 0 h 80"/>
                  <a:gd name="T2" fmla="*/ 1 w 80"/>
                  <a:gd name="T3" fmla="*/ 0 h 80"/>
                  <a:gd name="T4" fmla="*/ 1 w 80"/>
                  <a:gd name="T5" fmla="*/ 1 h 80"/>
                  <a:gd name="T6" fmla="*/ 1 w 80"/>
                  <a:gd name="T7" fmla="*/ 1 h 80"/>
                  <a:gd name="T8" fmla="*/ 1 w 80"/>
                  <a:gd name="T9" fmla="*/ 1 h 80"/>
                  <a:gd name="T10" fmla="*/ 1 w 80"/>
                  <a:gd name="T11" fmla="*/ 1 h 80"/>
                  <a:gd name="T12" fmla="*/ 1 w 80"/>
                  <a:gd name="T13" fmla="*/ 1 h 80"/>
                  <a:gd name="T14" fmla="*/ 1 w 80"/>
                  <a:gd name="T15" fmla="*/ 1 h 80"/>
                  <a:gd name="T16" fmla="*/ 0 w 80"/>
                  <a:gd name="T17" fmla="*/ 1 h 80"/>
                  <a:gd name="T18" fmla="*/ 0 w 80"/>
                  <a:gd name="T19" fmla="*/ 1 h 80"/>
                  <a:gd name="T20" fmla="*/ 0 w 80"/>
                  <a:gd name="T21" fmla="*/ 1 h 80"/>
                  <a:gd name="T22" fmla="*/ 1 w 80"/>
                  <a:gd name="T23" fmla="*/ 1 h 80"/>
                  <a:gd name="T24" fmla="*/ 1 w 80"/>
                  <a:gd name="T25" fmla="*/ 1 h 80"/>
                  <a:gd name="T26" fmla="*/ 1 w 80"/>
                  <a:gd name="T27" fmla="*/ 1 h 80"/>
                  <a:gd name="T28" fmla="*/ 1 w 80"/>
                  <a:gd name="T29" fmla="*/ 1 h 80"/>
                  <a:gd name="T30" fmla="*/ 1 w 80"/>
                  <a:gd name="T31" fmla="*/ 1 h 80"/>
                  <a:gd name="T32" fmla="*/ 1 w 80"/>
                  <a:gd name="T33" fmla="*/ 1 h 80"/>
                  <a:gd name="T34" fmla="*/ 1 w 80"/>
                  <a:gd name="T35" fmla="*/ 1 h 80"/>
                  <a:gd name="T36" fmla="*/ 1 w 80"/>
                  <a:gd name="T37" fmla="*/ 1 h 80"/>
                  <a:gd name="T38" fmla="*/ 1 w 80"/>
                  <a:gd name="T39" fmla="*/ 1 h 80"/>
                  <a:gd name="T40" fmla="*/ 1 w 80"/>
                  <a:gd name="T41" fmla="*/ 1 h 80"/>
                  <a:gd name="T42" fmla="*/ 1 w 80"/>
                  <a:gd name="T43" fmla="*/ 1 h 80"/>
                  <a:gd name="T44" fmla="*/ 1 w 80"/>
                  <a:gd name="T45" fmla="*/ 1 h 80"/>
                  <a:gd name="T46" fmla="*/ 1 w 80"/>
                  <a:gd name="T47" fmla="*/ 1 h 80"/>
                  <a:gd name="T48" fmla="*/ 1 w 80"/>
                  <a:gd name="T49" fmla="*/ 1 h 80"/>
                  <a:gd name="T50" fmla="*/ 1 w 80"/>
                  <a:gd name="T51" fmla="*/ 1 h 80"/>
                  <a:gd name="T52" fmla="*/ 1 w 80"/>
                  <a:gd name="T53" fmla="*/ 1 h 80"/>
                  <a:gd name="T54" fmla="*/ 1 w 80"/>
                  <a:gd name="T55" fmla="*/ 1 h 80"/>
                  <a:gd name="T56" fmla="*/ 1 w 80"/>
                  <a:gd name="T57" fmla="*/ 1 h 80"/>
                  <a:gd name="T58" fmla="*/ 1 w 80"/>
                  <a:gd name="T59" fmla="*/ 1 h 80"/>
                  <a:gd name="T60" fmla="*/ 1 w 80"/>
                  <a:gd name="T61" fmla="*/ 1 h 80"/>
                  <a:gd name="T62" fmla="*/ 1 w 80"/>
                  <a:gd name="T63" fmla="*/ 1 h 80"/>
                  <a:gd name="T64" fmla="*/ 1 w 80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80">
                    <a:moveTo>
                      <a:pt x="46" y="0"/>
                    </a:moveTo>
                    <a:lnTo>
                      <a:pt x="38" y="0"/>
                    </a:lnTo>
                    <a:lnTo>
                      <a:pt x="30" y="2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9"/>
                    </a:lnTo>
                    <a:lnTo>
                      <a:pt x="3" y="26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9"/>
                    </a:lnTo>
                    <a:lnTo>
                      <a:pt x="18" y="74"/>
                    </a:lnTo>
                    <a:lnTo>
                      <a:pt x="24" y="78"/>
                    </a:lnTo>
                    <a:lnTo>
                      <a:pt x="32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7"/>
                    </a:lnTo>
                    <a:lnTo>
                      <a:pt x="62" y="73"/>
                    </a:lnTo>
                    <a:lnTo>
                      <a:pt x="68" y="67"/>
                    </a:lnTo>
                    <a:lnTo>
                      <a:pt x="73" y="62"/>
                    </a:lnTo>
                    <a:lnTo>
                      <a:pt x="76" y="55"/>
                    </a:lnTo>
                    <a:lnTo>
                      <a:pt x="79" y="47"/>
                    </a:lnTo>
                    <a:lnTo>
                      <a:pt x="80" y="39"/>
                    </a:lnTo>
                    <a:lnTo>
                      <a:pt x="79" y="30"/>
                    </a:lnTo>
                    <a:lnTo>
                      <a:pt x="76" y="24"/>
                    </a:lnTo>
                    <a:lnTo>
                      <a:pt x="73" y="17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9" name="Freeform 153">
                <a:extLst>
                  <a:ext uri="{FF2B5EF4-FFF2-40B4-BE49-F238E27FC236}">
                    <a16:creationId xmlns:a16="http://schemas.microsoft.com/office/drawing/2014/main" id="{57986474-4E88-34E2-D5C9-9474AAEAC687}"/>
                  </a:ext>
                </a:extLst>
              </p:cNvPr>
              <p:cNvSpPr/>
              <p:nvPr/>
            </p:nvSpPr>
            <p:spPr bwMode="auto">
              <a:xfrm>
                <a:off x="4136" y="4223"/>
                <a:ext cx="40" cy="39"/>
              </a:xfrm>
              <a:custGeom>
                <a:avLst/>
                <a:gdLst>
                  <a:gd name="T0" fmla="*/ 1 w 79"/>
                  <a:gd name="T1" fmla="*/ 0 h 80"/>
                  <a:gd name="T2" fmla="*/ 1 w 79"/>
                  <a:gd name="T3" fmla="*/ 0 h 80"/>
                  <a:gd name="T4" fmla="*/ 1 w 79"/>
                  <a:gd name="T5" fmla="*/ 0 h 80"/>
                  <a:gd name="T6" fmla="*/ 1 w 79"/>
                  <a:gd name="T7" fmla="*/ 0 h 80"/>
                  <a:gd name="T8" fmla="*/ 1 w 79"/>
                  <a:gd name="T9" fmla="*/ 0 h 80"/>
                  <a:gd name="T10" fmla="*/ 1 w 79"/>
                  <a:gd name="T11" fmla="*/ 0 h 80"/>
                  <a:gd name="T12" fmla="*/ 1 w 79"/>
                  <a:gd name="T13" fmla="*/ 0 h 80"/>
                  <a:gd name="T14" fmla="*/ 1 w 79"/>
                  <a:gd name="T15" fmla="*/ 0 h 80"/>
                  <a:gd name="T16" fmla="*/ 0 w 79"/>
                  <a:gd name="T17" fmla="*/ 0 h 80"/>
                  <a:gd name="T18" fmla="*/ 0 w 79"/>
                  <a:gd name="T19" fmla="*/ 0 h 80"/>
                  <a:gd name="T20" fmla="*/ 1 w 79"/>
                  <a:gd name="T21" fmla="*/ 0 h 80"/>
                  <a:gd name="T22" fmla="*/ 1 w 79"/>
                  <a:gd name="T23" fmla="*/ 0 h 80"/>
                  <a:gd name="T24" fmla="*/ 1 w 79"/>
                  <a:gd name="T25" fmla="*/ 0 h 80"/>
                  <a:gd name="T26" fmla="*/ 1 w 79"/>
                  <a:gd name="T27" fmla="*/ 0 h 80"/>
                  <a:gd name="T28" fmla="*/ 1 w 79"/>
                  <a:gd name="T29" fmla="*/ 0 h 80"/>
                  <a:gd name="T30" fmla="*/ 1 w 79"/>
                  <a:gd name="T31" fmla="*/ 0 h 80"/>
                  <a:gd name="T32" fmla="*/ 1 w 79"/>
                  <a:gd name="T33" fmla="*/ 0 h 80"/>
                  <a:gd name="T34" fmla="*/ 1 w 79"/>
                  <a:gd name="T35" fmla="*/ 0 h 80"/>
                  <a:gd name="T36" fmla="*/ 1 w 79"/>
                  <a:gd name="T37" fmla="*/ 0 h 80"/>
                  <a:gd name="T38" fmla="*/ 1 w 79"/>
                  <a:gd name="T39" fmla="*/ 0 h 80"/>
                  <a:gd name="T40" fmla="*/ 1 w 79"/>
                  <a:gd name="T41" fmla="*/ 0 h 80"/>
                  <a:gd name="T42" fmla="*/ 1 w 79"/>
                  <a:gd name="T43" fmla="*/ 0 h 80"/>
                  <a:gd name="T44" fmla="*/ 1 w 79"/>
                  <a:gd name="T45" fmla="*/ 0 h 80"/>
                  <a:gd name="T46" fmla="*/ 1 w 79"/>
                  <a:gd name="T47" fmla="*/ 0 h 80"/>
                  <a:gd name="T48" fmla="*/ 1 w 79"/>
                  <a:gd name="T49" fmla="*/ 0 h 80"/>
                  <a:gd name="T50" fmla="*/ 1 w 79"/>
                  <a:gd name="T51" fmla="*/ 0 h 80"/>
                  <a:gd name="T52" fmla="*/ 1 w 79"/>
                  <a:gd name="T53" fmla="*/ 0 h 80"/>
                  <a:gd name="T54" fmla="*/ 1 w 79"/>
                  <a:gd name="T55" fmla="*/ 0 h 80"/>
                  <a:gd name="T56" fmla="*/ 1 w 79"/>
                  <a:gd name="T57" fmla="*/ 0 h 80"/>
                  <a:gd name="T58" fmla="*/ 1 w 79"/>
                  <a:gd name="T59" fmla="*/ 0 h 80"/>
                  <a:gd name="T60" fmla="*/ 1 w 79"/>
                  <a:gd name="T61" fmla="*/ 0 h 80"/>
                  <a:gd name="T62" fmla="*/ 1 w 79"/>
                  <a:gd name="T63" fmla="*/ 0 h 80"/>
                  <a:gd name="T64" fmla="*/ 1 w 79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79" h="80">
                    <a:moveTo>
                      <a:pt x="47" y="0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4"/>
                    </a:lnTo>
                    <a:lnTo>
                      <a:pt x="17" y="7"/>
                    </a:lnTo>
                    <a:lnTo>
                      <a:pt x="11" y="13"/>
                    </a:lnTo>
                    <a:lnTo>
                      <a:pt x="5" y="19"/>
                    </a:lnTo>
                    <a:lnTo>
                      <a:pt x="2" y="26"/>
                    </a:lnTo>
                    <a:lnTo>
                      <a:pt x="0" y="34"/>
                    </a:lnTo>
                    <a:lnTo>
                      <a:pt x="0" y="42"/>
                    </a:lnTo>
                    <a:lnTo>
                      <a:pt x="1" y="49"/>
                    </a:lnTo>
                    <a:lnTo>
                      <a:pt x="3" y="57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8" y="74"/>
                    </a:lnTo>
                    <a:lnTo>
                      <a:pt x="25" y="78"/>
                    </a:lnTo>
                    <a:lnTo>
                      <a:pt x="33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6"/>
                    </a:lnTo>
                    <a:lnTo>
                      <a:pt x="63" y="73"/>
                    </a:lnTo>
                    <a:lnTo>
                      <a:pt x="69" y="67"/>
                    </a:lnTo>
                    <a:lnTo>
                      <a:pt x="73" y="61"/>
                    </a:lnTo>
                    <a:lnTo>
                      <a:pt x="77" y="55"/>
                    </a:lnTo>
                    <a:lnTo>
                      <a:pt x="79" y="46"/>
                    </a:lnTo>
                    <a:lnTo>
                      <a:pt x="79" y="38"/>
                    </a:lnTo>
                    <a:lnTo>
                      <a:pt x="78" y="31"/>
                    </a:lnTo>
                    <a:lnTo>
                      <a:pt x="76" y="23"/>
                    </a:lnTo>
                    <a:lnTo>
                      <a:pt x="72" y="18"/>
                    </a:lnTo>
                    <a:lnTo>
                      <a:pt x="68" y="12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0" name="Freeform 154">
                <a:extLst>
                  <a:ext uri="{FF2B5EF4-FFF2-40B4-BE49-F238E27FC236}">
                    <a16:creationId xmlns:a16="http://schemas.microsoft.com/office/drawing/2014/main" id="{9976DBC3-226E-3943-2800-313706CD7AD9}"/>
                  </a:ext>
                </a:extLst>
              </p:cNvPr>
              <p:cNvSpPr/>
              <p:nvPr/>
            </p:nvSpPr>
            <p:spPr bwMode="auto">
              <a:xfrm>
                <a:off x="4059" y="4190"/>
                <a:ext cx="40" cy="40"/>
              </a:xfrm>
              <a:custGeom>
                <a:avLst/>
                <a:gdLst>
                  <a:gd name="T0" fmla="*/ 1 w 80"/>
                  <a:gd name="T1" fmla="*/ 0 h 78"/>
                  <a:gd name="T2" fmla="*/ 1 w 80"/>
                  <a:gd name="T3" fmla="*/ 0 h 78"/>
                  <a:gd name="T4" fmla="*/ 1 w 80"/>
                  <a:gd name="T5" fmla="*/ 0 h 78"/>
                  <a:gd name="T6" fmla="*/ 1 w 80"/>
                  <a:gd name="T7" fmla="*/ 1 h 78"/>
                  <a:gd name="T8" fmla="*/ 1 w 80"/>
                  <a:gd name="T9" fmla="*/ 1 h 78"/>
                  <a:gd name="T10" fmla="*/ 1 w 80"/>
                  <a:gd name="T11" fmla="*/ 1 h 78"/>
                  <a:gd name="T12" fmla="*/ 1 w 80"/>
                  <a:gd name="T13" fmla="*/ 1 h 78"/>
                  <a:gd name="T14" fmla="*/ 1 w 80"/>
                  <a:gd name="T15" fmla="*/ 1 h 78"/>
                  <a:gd name="T16" fmla="*/ 1 w 80"/>
                  <a:gd name="T17" fmla="*/ 1 h 78"/>
                  <a:gd name="T18" fmla="*/ 0 w 80"/>
                  <a:gd name="T19" fmla="*/ 1 h 78"/>
                  <a:gd name="T20" fmla="*/ 1 w 80"/>
                  <a:gd name="T21" fmla="*/ 1 h 78"/>
                  <a:gd name="T22" fmla="*/ 1 w 80"/>
                  <a:gd name="T23" fmla="*/ 1 h 78"/>
                  <a:gd name="T24" fmla="*/ 1 w 80"/>
                  <a:gd name="T25" fmla="*/ 1 h 78"/>
                  <a:gd name="T26" fmla="*/ 1 w 80"/>
                  <a:gd name="T27" fmla="*/ 1 h 78"/>
                  <a:gd name="T28" fmla="*/ 1 w 80"/>
                  <a:gd name="T29" fmla="*/ 1 h 78"/>
                  <a:gd name="T30" fmla="*/ 1 w 80"/>
                  <a:gd name="T31" fmla="*/ 1 h 78"/>
                  <a:gd name="T32" fmla="*/ 1 w 80"/>
                  <a:gd name="T33" fmla="*/ 1 h 78"/>
                  <a:gd name="T34" fmla="*/ 1 w 80"/>
                  <a:gd name="T35" fmla="*/ 1 h 78"/>
                  <a:gd name="T36" fmla="*/ 1 w 80"/>
                  <a:gd name="T37" fmla="*/ 1 h 78"/>
                  <a:gd name="T38" fmla="*/ 1 w 80"/>
                  <a:gd name="T39" fmla="*/ 1 h 78"/>
                  <a:gd name="T40" fmla="*/ 1 w 80"/>
                  <a:gd name="T41" fmla="*/ 1 h 78"/>
                  <a:gd name="T42" fmla="*/ 1 w 80"/>
                  <a:gd name="T43" fmla="*/ 1 h 78"/>
                  <a:gd name="T44" fmla="*/ 1 w 80"/>
                  <a:gd name="T45" fmla="*/ 1 h 78"/>
                  <a:gd name="T46" fmla="*/ 1 w 80"/>
                  <a:gd name="T47" fmla="*/ 1 h 78"/>
                  <a:gd name="T48" fmla="*/ 1 w 80"/>
                  <a:gd name="T49" fmla="*/ 1 h 78"/>
                  <a:gd name="T50" fmla="*/ 1 w 80"/>
                  <a:gd name="T51" fmla="*/ 1 h 78"/>
                  <a:gd name="T52" fmla="*/ 1 w 80"/>
                  <a:gd name="T53" fmla="*/ 1 h 78"/>
                  <a:gd name="T54" fmla="*/ 1 w 80"/>
                  <a:gd name="T55" fmla="*/ 1 h 78"/>
                  <a:gd name="T56" fmla="*/ 1 w 80"/>
                  <a:gd name="T57" fmla="*/ 1 h 78"/>
                  <a:gd name="T58" fmla="*/ 1 w 80"/>
                  <a:gd name="T59" fmla="*/ 1 h 78"/>
                  <a:gd name="T60" fmla="*/ 1 w 80"/>
                  <a:gd name="T61" fmla="*/ 1 h 78"/>
                  <a:gd name="T62" fmla="*/ 1 w 80"/>
                  <a:gd name="T63" fmla="*/ 1 h 78"/>
                  <a:gd name="T64" fmla="*/ 1 w 80"/>
                  <a:gd name="T65" fmla="*/ 0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8" y="0"/>
                    </a:moveTo>
                    <a:lnTo>
                      <a:pt x="40" y="0"/>
                    </a:lnTo>
                    <a:lnTo>
                      <a:pt x="32" y="0"/>
                    </a:lnTo>
                    <a:lnTo>
                      <a:pt x="25" y="3"/>
                    </a:lnTo>
                    <a:lnTo>
                      <a:pt x="18" y="7"/>
                    </a:lnTo>
                    <a:lnTo>
                      <a:pt x="12" y="11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2" y="32"/>
                    </a:lnTo>
                    <a:lnTo>
                      <a:pt x="0" y="40"/>
                    </a:lnTo>
                    <a:lnTo>
                      <a:pt x="2" y="47"/>
                    </a:lnTo>
                    <a:lnTo>
                      <a:pt x="4" y="55"/>
                    </a:lnTo>
                    <a:lnTo>
                      <a:pt x="7" y="61"/>
                    </a:lnTo>
                    <a:lnTo>
                      <a:pt x="13" y="67"/>
                    </a:lnTo>
                    <a:lnTo>
                      <a:pt x="19" y="72"/>
                    </a:lnTo>
                    <a:lnTo>
                      <a:pt x="26" y="76"/>
                    </a:lnTo>
                    <a:lnTo>
                      <a:pt x="34" y="78"/>
                    </a:lnTo>
                    <a:lnTo>
                      <a:pt x="42" y="78"/>
                    </a:lnTo>
                    <a:lnTo>
                      <a:pt x="50" y="77"/>
                    </a:lnTo>
                    <a:lnTo>
                      <a:pt x="57" y="75"/>
                    </a:lnTo>
                    <a:lnTo>
                      <a:pt x="64" y="71"/>
                    </a:lnTo>
                    <a:lnTo>
                      <a:pt x="70" y="65"/>
                    </a:lnTo>
                    <a:lnTo>
                      <a:pt x="74" y="60"/>
                    </a:lnTo>
                    <a:lnTo>
                      <a:pt x="78" y="53"/>
                    </a:lnTo>
                    <a:lnTo>
                      <a:pt x="80" y="45"/>
                    </a:lnTo>
                    <a:lnTo>
                      <a:pt x="80" y="37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3" y="6"/>
                    </a:lnTo>
                    <a:lnTo>
                      <a:pt x="56" y="2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1" name="Freeform 155">
                <a:extLst>
                  <a:ext uri="{FF2B5EF4-FFF2-40B4-BE49-F238E27FC236}">
                    <a16:creationId xmlns:a16="http://schemas.microsoft.com/office/drawing/2014/main" id="{D12CB224-CA4E-D8D3-4814-1D3C2771B407}"/>
                  </a:ext>
                </a:extLst>
              </p:cNvPr>
              <p:cNvSpPr/>
              <p:nvPr/>
            </p:nvSpPr>
            <p:spPr bwMode="auto">
              <a:xfrm>
                <a:off x="3990" y="4195"/>
                <a:ext cx="39" cy="39"/>
              </a:xfrm>
              <a:custGeom>
                <a:avLst/>
                <a:gdLst>
                  <a:gd name="T0" fmla="*/ 0 w 80"/>
                  <a:gd name="T1" fmla="*/ 1 h 78"/>
                  <a:gd name="T2" fmla="*/ 0 w 80"/>
                  <a:gd name="T3" fmla="*/ 0 h 78"/>
                  <a:gd name="T4" fmla="*/ 0 w 80"/>
                  <a:gd name="T5" fmla="*/ 1 h 78"/>
                  <a:gd name="T6" fmla="*/ 0 w 80"/>
                  <a:gd name="T7" fmla="*/ 1 h 78"/>
                  <a:gd name="T8" fmla="*/ 0 w 80"/>
                  <a:gd name="T9" fmla="*/ 1 h 78"/>
                  <a:gd name="T10" fmla="*/ 0 w 80"/>
                  <a:gd name="T11" fmla="*/ 1 h 78"/>
                  <a:gd name="T12" fmla="*/ 0 w 80"/>
                  <a:gd name="T13" fmla="*/ 1 h 78"/>
                  <a:gd name="T14" fmla="*/ 0 w 80"/>
                  <a:gd name="T15" fmla="*/ 1 h 78"/>
                  <a:gd name="T16" fmla="*/ 0 w 80"/>
                  <a:gd name="T17" fmla="*/ 1 h 78"/>
                  <a:gd name="T18" fmla="*/ 0 w 80"/>
                  <a:gd name="T19" fmla="*/ 1 h 78"/>
                  <a:gd name="T20" fmla="*/ 0 w 80"/>
                  <a:gd name="T21" fmla="*/ 1 h 78"/>
                  <a:gd name="T22" fmla="*/ 0 w 80"/>
                  <a:gd name="T23" fmla="*/ 1 h 78"/>
                  <a:gd name="T24" fmla="*/ 0 w 80"/>
                  <a:gd name="T25" fmla="*/ 1 h 78"/>
                  <a:gd name="T26" fmla="*/ 0 w 80"/>
                  <a:gd name="T27" fmla="*/ 1 h 78"/>
                  <a:gd name="T28" fmla="*/ 0 w 80"/>
                  <a:gd name="T29" fmla="*/ 1 h 78"/>
                  <a:gd name="T30" fmla="*/ 0 w 80"/>
                  <a:gd name="T31" fmla="*/ 1 h 78"/>
                  <a:gd name="T32" fmla="*/ 0 w 80"/>
                  <a:gd name="T33" fmla="*/ 1 h 78"/>
                  <a:gd name="T34" fmla="*/ 0 w 80"/>
                  <a:gd name="T35" fmla="*/ 1 h 78"/>
                  <a:gd name="T36" fmla="*/ 0 w 80"/>
                  <a:gd name="T37" fmla="*/ 1 h 78"/>
                  <a:gd name="T38" fmla="*/ 0 w 80"/>
                  <a:gd name="T39" fmla="*/ 1 h 78"/>
                  <a:gd name="T40" fmla="*/ 0 w 80"/>
                  <a:gd name="T41" fmla="*/ 1 h 78"/>
                  <a:gd name="T42" fmla="*/ 0 w 80"/>
                  <a:gd name="T43" fmla="*/ 1 h 78"/>
                  <a:gd name="T44" fmla="*/ 0 w 80"/>
                  <a:gd name="T45" fmla="*/ 1 h 78"/>
                  <a:gd name="T46" fmla="*/ 0 w 80"/>
                  <a:gd name="T47" fmla="*/ 1 h 78"/>
                  <a:gd name="T48" fmla="*/ 0 w 80"/>
                  <a:gd name="T49" fmla="*/ 1 h 78"/>
                  <a:gd name="T50" fmla="*/ 0 w 80"/>
                  <a:gd name="T51" fmla="*/ 1 h 78"/>
                  <a:gd name="T52" fmla="*/ 0 w 80"/>
                  <a:gd name="T53" fmla="*/ 1 h 78"/>
                  <a:gd name="T54" fmla="*/ 0 w 80"/>
                  <a:gd name="T55" fmla="*/ 1 h 78"/>
                  <a:gd name="T56" fmla="*/ 0 w 80"/>
                  <a:gd name="T57" fmla="*/ 1 h 78"/>
                  <a:gd name="T58" fmla="*/ 0 w 80"/>
                  <a:gd name="T59" fmla="*/ 1 h 78"/>
                  <a:gd name="T60" fmla="*/ 0 w 80"/>
                  <a:gd name="T61" fmla="*/ 1 h 78"/>
                  <a:gd name="T62" fmla="*/ 0 w 80"/>
                  <a:gd name="T63" fmla="*/ 1 h 78"/>
                  <a:gd name="T64" fmla="*/ 0 w 80"/>
                  <a:gd name="T65" fmla="*/ 1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7" y="1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3"/>
                    </a:lnTo>
                    <a:lnTo>
                      <a:pt x="17" y="7"/>
                    </a:lnTo>
                    <a:lnTo>
                      <a:pt x="12" y="12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1" y="32"/>
                    </a:lnTo>
                    <a:lnTo>
                      <a:pt x="0" y="40"/>
                    </a:lnTo>
                    <a:lnTo>
                      <a:pt x="1" y="48"/>
                    </a:lnTo>
                    <a:lnTo>
                      <a:pt x="4" y="55"/>
                    </a:lnTo>
                    <a:lnTo>
                      <a:pt x="7" y="62"/>
                    </a:lnTo>
                    <a:lnTo>
                      <a:pt x="13" y="68"/>
                    </a:lnTo>
                    <a:lnTo>
                      <a:pt x="19" y="73"/>
                    </a:lnTo>
                    <a:lnTo>
                      <a:pt x="25" y="76"/>
                    </a:lnTo>
                    <a:lnTo>
                      <a:pt x="33" y="78"/>
                    </a:lnTo>
                    <a:lnTo>
                      <a:pt x="42" y="78"/>
                    </a:lnTo>
                    <a:lnTo>
                      <a:pt x="50" y="78"/>
                    </a:lnTo>
                    <a:lnTo>
                      <a:pt x="57" y="75"/>
                    </a:lnTo>
                    <a:lnTo>
                      <a:pt x="63" y="71"/>
                    </a:lnTo>
                    <a:lnTo>
                      <a:pt x="69" y="67"/>
                    </a:lnTo>
                    <a:lnTo>
                      <a:pt x="74" y="61"/>
                    </a:lnTo>
                    <a:lnTo>
                      <a:pt x="77" y="54"/>
                    </a:lnTo>
                    <a:lnTo>
                      <a:pt x="80" y="46"/>
                    </a:lnTo>
                    <a:lnTo>
                      <a:pt x="80" y="38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2" y="6"/>
                    </a:lnTo>
                    <a:lnTo>
                      <a:pt x="55" y="2"/>
                    </a:lnTo>
                    <a:lnTo>
                      <a:pt x="47" y="1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2" name="Freeform 156">
                <a:extLst>
                  <a:ext uri="{FF2B5EF4-FFF2-40B4-BE49-F238E27FC236}">
                    <a16:creationId xmlns:a16="http://schemas.microsoft.com/office/drawing/2014/main" id="{FCF06523-BDD3-D808-517E-F02FD0E2C583}"/>
                  </a:ext>
                </a:extLst>
              </p:cNvPr>
              <p:cNvSpPr/>
              <p:nvPr/>
            </p:nvSpPr>
            <p:spPr bwMode="auto">
              <a:xfrm>
                <a:off x="4127" y="4147"/>
                <a:ext cx="39" cy="39"/>
              </a:xfrm>
              <a:custGeom>
                <a:avLst/>
                <a:gdLst>
                  <a:gd name="T0" fmla="*/ 0 w 80"/>
                  <a:gd name="T1" fmla="*/ 0 h 79"/>
                  <a:gd name="T2" fmla="*/ 0 w 80"/>
                  <a:gd name="T3" fmla="*/ 0 h 79"/>
                  <a:gd name="T4" fmla="*/ 0 w 80"/>
                  <a:gd name="T5" fmla="*/ 0 h 79"/>
                  <a:gd name="T6" fmla="*/ 0 w 80"/>
                  <a:gd name="T7" fmla="*/ 0 h 79"/>
                  <a:gd name="T8" fmla="*/ 0 w 80"/>
                  <a:gd name="T9" fmla="*/ 0 h 79"/>
                  <a:gd name="T10" fmla="*/ 0 w 80"/>
                  <a:gd name="T11" fmla="*/ 0 h 79"/>
                  <a:gd name="T12" fmla="*/ 0 w 80"/>
                  <a:gd name="T13" fmla="*/ 0 h 79"/>
                  <a:gd name="T14" fmla="*/ 0 w 80"/>
                  <a:gd name="T15" fmla="*/ 0 h 79"/>
                  <a:gd name="T16" fmla="*/ 0 w 80"/>
                  <a:gd name="T17" fmla="*/ 0 h 79"/>
                  <a:gd name="T18" fmla="*/ 0 w 80"/>
                  <a:gd name="T19" fmla="*/ 0 h 79"/>
                  <a:gd name="T20" fmla="*/ 0 w 80"/>
                  <a:gd name="T21" fmla="*/ 0 h 79"/>
                  <a:gd name="T22" fmla="*/ 0 w 80"/>
                  <a:gd name="T23" fmla="*/ 0 h 79"/>
                  <a:gd name="T24" fmla="*/ 0 w 80"/>
                  <a:gd name="T25" fmla="*/ 0 h 79"/>
                  <a:gd name="T26" fmla="*/ 0 w 80"/>
                  <a:gd name="T27" fmla="*/ 0 h 79"/>
                  <a:gd name="T28" fmla="*/ 0 w 80"/>
                  <a:gd name="T29" fmla="*/ 0 h 79"/>
                  <a:gd name="T30" fmla="*/ 0 w 80"/>
                  <a:gd name="T31" fmla="*/ 0 h 79"/>
                  <a:gd name="T32" fmla="*/ 0 w 80"/>
                  <a:gd name="T33" fmla="*/ 0 h 79"/>
                  <a:gd name="T34" fmla="*/ 0 w 80"/>
                  <a:gd name="T35" fmla="*/ 0 h 79"/>
                  <a:gd name="T36" fmla="*/ 0 w 80"/>
                  <a:gd name="T37" fmla="*/ 0 h 79"/>
                  <a:gd name="T38" fmla="*/ 0 w 80"/>
                  <a:gd name="T39" fmla="*/ 0 h 79"/>
                  <a:gd name="T40" fmla="*/ 0 w 80"/>
                  <a:gd name="T41" fmla="*/ 0 h 79"/>
                  <a:gd name="T42" fmla="*/ 0 w 80"/>
                  <a:gd name="T43" fmla="*/ 0 h 79"/>
                  <a:gd name="T44" fmla="*/ 0 w 80"/>
                  <a:gd name="T45" fmla="*/ 0 h 79"/>
                  <a:gd name="T46" fmla="*/ 0 w 80"/>
                  <a:gd name="T47" fmla="*/ 0 h 79"/>
                  <a:gd name="T48" fmla="*/ 0 w 80"/>
                  <a:gd name="T49" fmla="*/ 0 h 79"/>
                  <a:gd name="T50" fmla="*/ 0 w 80"/>
                  <a:gd name="T51" fmla="*/ 0 h 79"/>
                  <a:gd name="T52" fmla="*/ 0 w 80"/>
                  <a:gd name="T53" fmla="*/ 0 h 79"/>
                  <a:gd name="T54" fmla="*/ 0 w 80"/>
                  <a:gd name="T55" fmla="*/ 0 h 79"/>
                  <a:gd name="T56" fmla="*/ 0 w 80"/>
                  <a:gd name="T57" fmla="*/ 0 h 79"/>
                  <a:gd name="T58" fmla="*/ 0 w 80"/>
                  <a:gd name="T59" fmla="*/ 0 h 79"/>
                  <a:gd name="T60" fmla="*/ 0 w 80"/>
                  <a:gd name="T61" fmla="*/ 0 h 79"/>
                  <a:gd name="T62" fmla="*/ 0 w 80"/>
                  <a:gd name="T63" fmla="*/ 0 h 79"/>
                  <a:gd name="T64" fmla="*/ 0 w 80"/>
                  <a:gd name="T65" fmla="*/ 0 h 7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9">
                    <a:moveTo>
                      <a:pt x="46" y="0"/>
                    </a:moveTo>
                    <a:lnTo>
                      <a:pt x="38" y="0"/>
                    </a:lnTo>
                    <a:lnTo>
                      <a:pt x="30" y="0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8"/>
                    </a:lnTo>
                    <a:lnTo>
                      <a:pt x="2" y="24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40" y="79"/>
                    </a:lnTo>
                    <a:lnTo>
                      <a:pt x="49" y="79"/>
                    </a:lnTo>
                    <a:lnTo>
                      <a:pt x="55" y="75"/>
                    </a:lnTo>
                    <a:lnTo>
                      <a:pt x="62" y="72"/>
                    </a:lnTo>
                    <a:lnTo>
                      <a:pt x="68" y="67"/>
                    </a:lnTo>
                    <a:lnTo>
                      <a:pt x="73" y="61"/>
                    </a:lnTo>
                    <a:lnTo>
                      <a:pt x="76" y="54"/>
                    </a:lnTo>
                    <a:lnTo>
                      <a:pt x="78" y="46"/>
                    </a:lnTo>
                    <a:lnTo>
                      <a:pt x="80" y="38"/>
                    </a:lnTo>
                    <a:lnTo>
                      <a:pt x="78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3" name="Freeform 157">
                <a:extLst>
                  <a:ext uri="{FF2B5EF4-FFF2-40B4-BE49-F238E27FC236}">
                    <a16:creationId xmlns:a16="http://schemas.microsoft.com/office/drawing/2014/main" id="{20E9D3F3-4609-9E50-57EB-ED9D05990859}"/>
                  </a:ext>
                </a:extLst>
              </p:cNvPr>
              <p:cNvSpPr/>
              <p:nvPr/>
            </p:nvSpPr>
            <p:spPr bwMode="auto">
              <a:xfrm>
                <a:off x="4216" y="4162"/>
                <a:ext cx="37" cy="39"/>
              </a:xfrm>
              <a:custGeom>
                <a:avLst/>
                <a:gdLst>
                  <a:gd name="T0" fmla="*/ 1 w 73"/>
                  <a:gd name="T1" fmla="*/ 0 h 79"/>
                  <a:gd name="T2" fmla="*/ 1 w 73"/>
                  <a:gd name="T3" fmla="*/ 0 h 79"/>
                  <a:gd name="T4" fmla="*/ 1 w 73"/>
                  <a:gd name="T5" fmla="*/ 0 h 79"/>
                  <a:gd name="T6" fmla="*/ 1 w 73"/>
                  <a:gd name="T7" fmla="*/ 0 h 79"/>
                  <a:gd name="T8" fmla="*/ 1 w 73"/>
                  <a:gd name="T9" fmla="*/ 0 h 79"/>
                  <a:gd name="T10" fmla="*/ 1 w 73"/>
                  <a:gd name="T11" fmla="*/ 0 h 79"/>
                  <a:gd name="T12" fmla="*/ 1 w 73"/>
                  <a:gd name="T13" fmla="*/ 0 h 79"/>
                  <a:gd name="T14" fmla="*/ 1 w 73"/>
                  <a:gd name="T15" fmla="*/ 0 h 79"/>
                  <a:gd name="T16" fmla="*/ 1 w 73"/>
                  <a:gd name="T17" fmla="*/ 0 h 79"/>
                  <a:gd name="T18" fmla="*/ 1 w 73"/>
                  <a:gd name="T19" fmla="*/ 0 h 79"/>
                  <a:gd name="T20" fmla="*/ 1 w 73"/>
                  <a:gd name="T21" fmla="*/ 0 h 79"/>
                  <a:gd name="T22" fmla="*/ 1 w 73"/>
                  <a:gd name="T23" fmla="*/ 0 h 79"/>
                  <a:gd name="T24" fmla="*/ 0 w 73"/>
                  <a:gd name="T25" fmla="*/ 0 h 79"/>
                  <a:gd name="T26" fmla="*/ 0 w 73"/>
                  <a:gd name="T27" fmla="*/ 0 h 79"/>
                  <a:gd name="T28" fmla="*/ 0 w 73"/>
                  <a:gd name="T29" fmla="*/ 0 h 79"/>
                  <a:gd name="T30" fmla="*/ 1 w 73"/>
                  <a:gd name="T31" fmla="*/ 0 h 79"/>
                  <a:gd name="T32" fmla="*/ 1 w 73"/>
                  <a:gd name="T33" fmla="*/ 0 h 79"/>
                  <a:gd name="T34" fmla="*/ 1 w 73"/>
                  <a:gd name="T35" fmla="*/ 0 h 79"/>
                  <a:gd name="T36" fmla="*/ 1 w 73"/>
                  <a:gd name="T37" fmla="*/ 0 h 79"/>
                  <a:gd name="T38" fmla="*/ 1 w 73"/>
                  <a:gd name="T39" fmla="*/ 0 h 79"/>
                  <a:gd name="T40" fmla="*/ 1 w 73"/>
                  <a:gd name="T41" fmla="*/ 0 h 79"/>
                  <a:gd name="T42" fmla="*/ 1 w 73"/>
                  <a:gd name="T43" fmla="*/ 0 h 79"/>
                  <a:gd name="T44" fmla="*/ 1 w 73"/>
                  <a:gd name="T45" fmla="*/ 0 h 79"/>
                  <a:gd name="T46" fmla="*/ 1 w 73"/>
                  <a:gd name="T47" fmla="*/ 0 h 79"/>
                  <a:gd name="T48" fmla="*/ 1 w 73"/>
                  <a:gd name="T49" fmla="*/ 0 h 79"/>
                  <a:gd name="T50" fmla="*/ 1 w 73"/>
                  <a:gd name="T51" fmla="*/ 0 h 79"/>
                  <a:gd name="T52" fmla="*/ 1 w 73"/>
                  <a:gd name="T53" fmla="*/ 0 h 79"/>
                  <a:gd name="T54" fmla="*/ 1 w 73"/>
                  <a:gd name="T55" fmla="*/ 0 h 79"/>
                  <a:gd name="T56" fmla="*/ 1 w 73"/>
                  <a:gd name="T57" fmla="*/ 0 h 79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73" h="79">
                    <a:moveTo>
                      <a:pt x="73" y="19"/>
                    </a:moveTo>
                    <a:lnTo>
                      <a:pt x="69" y="12"/>
                    </a:lnTo>
                    <a:lnTo>
                      <a:pt x="62" y="7"/>
                    </a:lnTo>
                    <a:lnTo>
                      <a:pt x="54" y="2"/>
                    </a:lnTo>
                    <a:lnTo>
                      <a:pt x="46" y="0"/>
                    </a:lnTo>
                    <a:lnTo>
                      <a:pt x="38" y="0"/>
                    </a:lnTo>
                    <a:lnTo>
                      <a:pt x="30" y="1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0" y="12"/>
                    </a:lnTo>
                    <a:lnTo>
                      <a:pt x="5" y="19"/>
                    </a:lnTo>
                    <a:lnTo>
                      <a:pt x="2" y="25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49"/>
                    </a:lnTo>
                    <a:lnTo>
                      <a:pt x="3" y="55"/>
                    </a:lnTo>
                    <a:lnTo>
                      <a:pt x="7" y="62"/>
                    </a:lnTo>
                    <a:lnTo>
                      <a:pt x="11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35" y="79"/>
                    </a:lnTo>
                    <a:lnTo>
                      <a:pt x="38" y="79"/>
                    </a:lnTo>
                    <a:lnTo>
                      <a:pt x="41" y="79"/>
                    </a:lnTo>
                    <a:lnTo>
                      <a:pt x="43" y="79"/>
                    </a:lnTo>
                    <a:lnTo>
                      <a:pt x="48" y="70"/>
                    </a:lnTo>
                    <a:lnTo>
                      <a:pt x="58" y="52"/>
                    </a:lnTo>
                    <a:lnTo>
                      <a:pt x="69" y="31"/>
                    </a:lnTo>
                    <a:lnTo>
                      <a:pt x="73" y="19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4" name="Freeform 158">
                <a:extLst>
                  <a:ext uri="{FF2B5EF4-FFF2-40B4-BE49-F238E27FC236}">
                    <a16:creationId xmlns:a16="http://schemas.microsoft.com/office/drawing/2014/main" id="{F4A14FE7-6D6E-C6AB-223D-8B6BB218D85B}"/>
                  </a:ext>
                </a:extLst>
              </p:cNvPr>
              <p:cNvSpPr/>
              <p:nvPr/>
            </p:nvSpPr>
            <p:spPr bwMode="auto">
              <a:xfrm>
                <a:off x="3983" y="4266"/>
                <a:ext cx="31" cy="33"/>
              </a:xfrm>
              <a:custGeom>
                <a:avLst/>
                <a:gdLst>
                  <a:gd name="T0" fmla="*/ 1 w 61"/>
                  <a:gd name="T1" fmla="*/ 1 h 66"/>
                  <a:gd name="T2" fmla="*/ 1 w 61"/>
                  <a:gd name="T3" fmla="*/ 1 h 66"/>
                  <a:gd name="T4" fmla="*/ 1 w 61"/>
                  <a:gd name="T5" fmla="*/ 1 h 66"/>
                  <a:gd name="T6" fmla="*/ 1 w 61"/>
                  <a:gd name="T7" fmla="*/ 1 h 66"/>
                  <a:gd name="T8" fmla="*/ 1 w 61"/>
                  <a:gd name="T9" fmla="*/ 1 h 66"/>
                  <a:gd name="T10" fmla="*/ 1 w 61"/>
                  <a:gd name="T11" fmla="*/ 1 h 66"/>
                  <a:gd name="T12" fmla="*/ 1 w 61"/>
                  <a:gd name="T13" fmla="*/ 1 h 66"/>
                  <a:gd name="T14" fmla="*/ 1 w 61"/>
                  <a:gd name="T15" fmla="*/ 1 h 66"/>
                  <a:gd name="T16" fmla="*/ 1 w 61"/>
                  <a:gd name="T17" fmla="*/ 1 h 66"/>
                  <a:gd name="T18" fmla="*/ 1 w 61"/>
                  <a:gd name="T19" fmla="*/ 1 h 66"/>
                  <a:gd name="T20" fmla="*/ 1 w 61"/>
                  <a:gd name="T21" fmla="*/ 1 h 66"/>
                  <a:gd name="T22" fmla="*/ 1 w 61"/>
                  <a:gd name="T23" fmla="*/ 1 h 66"/>
                  <a:gd name="T24" fmla="*/ 1 w 61"/>
                  <a:gd name="T25" fmla="*/ 1 h 66"/>
                  <a:gd name="T26" fmla="*/ 1 w 61"/>
                  <a:gd name="T27" fmla="*/ 0 h 66"/>
                  <a:gd name="T28" fmla="*/ 1 w 61"/>
                  <a:gd name="T29" fmla="*/ 1 h 66"/>
                  <a:gd name="T30" fmla="*/ 1 w 61"/>
                  <a:gd name="T31" fmla="*/ 1 h 66"/>
                  <a:gd name="T32" fmla="*/ 0 w 61"/>
                  <a:gd name="T33" fmla="*/ 1 h 66"/>
                  <a:gd name="T34" fmla="*/ 1 w 61"/>
                  <a:gd name="T35" fmla="*/ 1 h 66"/>
                  <a:gd name="T36" fmla="*/ 1 w 61"/>
                  <a:gd name="T37" fmla="*/ 1 h 66"/>
                  <a:gd name="T38" fmla="*/ 1 w 61"/>
                  <a:gd name="T39" fmla="*/ 1 h 66"/>
                  <a:gd name="T40" fmla="*/ 1 w 61"/>
                  <a:gd name="T41" fmla="*/ 1 h 66"/>
                  <a:gd name="T42" fmla="*/ 1 w 61"/>
                  <a:gd name="T43" fmla="*/ 1 h 66"/>
                  <a:gd name="T44" fmla="*/ 1 w 61"/>
                  <a:gd name="T45" fmla="*/ 1 h 66"/>
                  <a:gd name="T46" fmla="*/ 1 w 61"/>
                  <a:gd name="T47" fmla="*/ 1 h 66"/>
                  <a:gd name="T48" fmla="*/ 1 w 61"/>
                  <a:gd name="T49" fmla="*/ 1 h 6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61" h="66">
                    <a:moveTo>
                      <a:pt x="53" y="66"/>
                    </a:moveTo>
                    <a:lnTo>
                      <a:pt x="57" y="61"/>
                    </a:lnTo>
                    <a:lnTo>
                      <a:pt x="59" y="56"/>
                    </a:lnTo>
                    <a:lnTo>
                      <a:pt x="60" y="52"/>
                    </a:lnTo>
                    <a:lnTo>
                      <a:pt x="61" y="47"/>
                    </a:lnTo>
                    <a:lnTo>
                      <a:pt x="61" y="39"/>
                    </a:lnTo>
                    <a:lnTo>
                      <a:pt x="60" y="31"/>
                    </a:lnTo>
                    <a:lnTo>
                      <a:pt x="58" y="24"/>
                    </a:lnTo>
                    <a:lnTo>
                      <a:pt x="55" y="17"/>
                    </a:lnTo>
                    <a:lnTo>
                      <a:pt x="50" y="11"/>
                    </a:lnTo>
                    <a:lnTo>
                      <a:pt x="43" y="7"/>
                    </a:lnTo>
                    <a:lnTo>
                      <a:pt x="36" y="3"/>
                    </a:lnTo>
                    <a:lnTo>
                      <a:pt x="29" y="1"/>
                    </a:lnTo>
                    <a:lnTo>
                      <a:pt x="21" y="0"/>
                    </a:lnTo>
                    <a:lnTo>
                      <a:pt x="13" y="1"/>
                    </a:lnTo>
                    <a:lnTo>
                      <a:pt x="6" y="3"/>
                    </a:lnTo>
                    <a:lnTo>
                      <a:pt x="0" y="7"/>
                    </a:lnTo>
                    <a:lnTo>
                      <a:pt x="2" y="9"/>
                    </a:lnTo>
                    <a:lnTo>
                      <a:pt x="5" y="14"/>
                    </a:lnTo>
                    <a:lnTo>
                      <a:pt x="11" y="22"/>
                    </a:lnTo>
                    <a:lnTo>
                      <a:pt x="19" y="31"/>
                    </a:lnTo>
                    <a:lnTo>
                      <a:pt x="27" y="41"/>
                    </a:lnTo>
                    <a:lnTo>
                      <a:pt x="35" y="51"/>
                    </a:lnTo>
                    <a:lnTo>
                      <a:pt x="44" y="59"/>
                    </a:lnTo>
                    <a:lnTo>
                      <a:pt x="53" y="66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5" name="Freeform 159">
                <a:extLst>
                  <a:ext uri="{FF2B5EF4-FFF2-40B4-BE49-F238E27FC236}">
                    <a16:creationId xmlns:a16="http://schemas.microsoft.com/office/drawing/2014/main" id="{DE7FE8B4-95A1-E4B3-3DBC-775FC14CCD76}"/>
                  </a:ext>
                </a:extLst>
              </p:cNvPr>
              <p:cNvSpPr/>
              <p:nvPr/>
            </p:nvSpPr>
            <p:spPr bwMode="auto">
              <a:xfrm>
                <a:off x="4852" y="4125"/>
                <a:ext cx="17" cy="17"/>
              </a:xfrm>
              <a:custGeom>
                <a:avLst/>
                <a:gdLst>
                  <a:gd name="T0" fmla="*/ 1 w 34"/>
                  <a:gd name="T1" fmla="*/ 1 h 34"/>
                  <a:gd name="T2" fmla="*/ 1 w 34"/>
                  <a:gd name="T3" fmla="*/ 1 h 34"/>
                  <a:gd name="T4" fmla="*/ 1 w 34"/>
                  <a:gd name="T5" fmla="*/ 1 h 34"/>
                  <a:gd name="T6" fmla="*/ 1 w 34"/>
                  <a:gd name="T7" fmla="*/ 1 h 34"/>
                  <a:gd name="T8" fmla="*/ 1 w 34"/>
                  <a:gd name="T9" fmla="*/ 1 h 34"/>
                  <a:gd name="T10" fmla="*/ 1 w 34"/>
                  <a:gd name="T11" fmla="*/ 1 h 34"/>
                  <a:gd name="T12" fmla="*/ 1 w 34"/>
                  <a:gd name="T13" fmla="*/ 1 h 34"/>
                  <a:gd name="T14" fmla="*/ 1 w 34"/>
                  <a:gd name="T15" fmla="*/ 1 h 34"/>
                  <a:gd name="T16" fmla="*/ 1 w 34"/>
                  <a:gd name="T17" fmla="*/ 1 h 34"/>
                  <a:gd name="T18" fmla="*/ 1 w 34"/>
                  <a:gd name="T19" fmla="*/ 0 h 34"/>
                  <a:gd name="T20" fmla="*/ 1 w 34"/>
                  <a:gd name="T21" fmla="*/ 1 h 34"/>
                  <a:gd name="T22" fmla="*/ 1 w 34"/>
                  <a:gd name="T23" fmla="*/ 1 h 34"/>
                  <a:gd name="T24" fmla="*/ 0 w 34"/>
                  <a:gd name="T25" fmla="*/ 1 h 34"/>
                  <a:gd name="T26" fmla="*/ 0 w 34"/>
                  <a:gd name="T27" fmla="*/ 1 h 34"/>
                  <a:gd name="T28" fmla="*/ 1 w 34"/>
                  <a:gd name="T29" fmla="*/ 1 h 34"/>
                  <a:gd name="T30" fmla="*/ 1 w 34"/>
                  <a:gd name="T31" fmla="*/ 1 h 34"/>
                  <a:gd name="T32" fmla="*/ 1 w 34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4">
                    <a:moveTo>
                      <a:pt x="12" y="34"/>
                    </a:moveTo>
                    <a:lnTo>
                      <a:pt x="19" y="34"/>
                    </a:lnTo>
                    <a:lnTo>
                      <a:pt x="24" y="33"/>
                    </a:lnTo>
                    <a:lnTo>
                      <a:pt x="29" y="28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2" y="10"/>
                    </a:lnTo>
                    <a:lnTo>
                      <a:pt x="28" y="5"/>
                    </a:lnTo>
                    <a:lnTo>
                      <a:pt x="22" y="2"/>
                    </a:lnTo>
                    <a:lnTo>
                      <a:pt x="15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6" y="30"/>
                    </a:lnTo>
                    <a:lnTo>
                      <a:pt x="12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6" name="Freeform 160">
                <a:extLst>
                  <a:ext uri="{FF2B5EF4-FFF2-40B4-BE49-F238E27FC236}">
                    <a16:creationId xmlns:a16="http://schemas.microsoft.com/office/drawing/2014/main" id="{A376154D-96DE-052A-7DFA-7E306F069653}"/>
                  </a:ext>
                </a:extLst>
              </p:cNvPr>
              <p:cNvSpPr/>
              <p:nvPr/>
            </p:nvSpPr>
            <p:spPr bwMode="auto">
              <a:xfrm>
                <a:off x="4885" y="4152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0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1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1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8" y="3"/>
                    </a:lnTo>
                    <a:lnTo>
                      <a:pt x="22" y="0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1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7" name="Freeform 161">
                <a:extLst>
                  <a:ext uri="{FF2B5EF4-FFF2-40B4-BE49-F238E27FC236}">
                    <a16:creationId xmlns:a16="http://schemas.microsoft.com/office/drawing/2014/main" id="{0998BDC3-1EFE-3845-645B-D9347DE4F3CF}"/>
                  </a:ext>
                </a:extLst>
              </p:cNvPr>
              <p:cNvSpPr/>
              <p:nvPr/>
            </p:nvSpPr>
            <p:spPr bwMode="auto">
              <a:xfrm>
                <a:off x="4701" y="4202"/>
                <a:ext cx="17" cy="17"/>
              </a:xfrm>
              <a:custGeom>
                <a:avLst/>
                <a:gdLst>
                  <a:gd name="T0" fmla="*/ 1 w 34"/>
                  <a:gd name="T1" fmla="*/ 1 h 33"/>
                  <a:gd name="T2" fmla="*/ 1 w 34"/>
                  <a:gd name="T3" fmla="*/ 1 h 33"/>
                  <a:gd name="T4" fmla="*/ 1 w 34"/>
                  <a:gd name="T5" fmla="*/ 1 h 33"/>
                  <a:gd name="T6" fmla="*/ 1 w 34"/>
                  <a:gd name="T7" fmla="*/ 1 h 33"/>
                  <a:gd name="T8" fmla="*/ 1 w 34"/>
                  <a:gd name="T9" fmla="*/ 1 h 33"/>
                  <a:gd name="T10" fmla="*/ 1 w 34"/>
                  <a:gd name="T11" fmla="*/ 1 h 33"/>
                  <a:gd name="T12" fmla="*/ 1 w 34"/>
                  <a:gd name="T13" fmla="*/ 1 h 33"/>
                  <a:gd name="T14" fmla="*/ 1 w 34"/>
                  <a:gd name="T15" fmla="*/ 1 h 33"/>
                  <a:gd name="T16" fmla="*/ 1 w 34"/>
                  <a:gd name="T17" fmla="*/ 1 h 33"/>
                  <a:gd name="T18" fmla="*/ 1 w 34"/>
                  <a:gd name="T19" fmla="*/ 0 h 33"/>
                  <a:gd name="T20" fmla="*/ 1 w 34"/>
                  <a:gd name="T21" fmla="*/ 1 h 33"/>
                  <a:gd name="T22" fmla="*/ 1 w 34"/>
                  <a:gd name="T23" fmla="*/ 1 h 33"/>
                  <a:gd name="T24" fmla="*/ 1 w 34"/>
                  <a:gd name="T25" fmla="*/ 1 h 33"/>
                  <a:gd name="T26" fmla="*/ 0 w 34"/>
                  <a:gd name="T27" fmla="*/ 1 h 33"/>
                  <a:gd name="T28" fmla="*/ 1 w 34"/>
                  <a:gd name="T29" fmla="*/ 1 h 33"/>
                  <a:gd name="T30" fmla="*/ 1 w 34"/>
                  <a:gd name="T31" fmla="*/ 1 h 33"/>
                  <a:gd name="T32" fmla="*/ 1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3"/>
                    </a:moveTo>
                    <a:lnTo>
                      <a:pt x="19" y="33"/>
                    </a:lnTo>
                    <a:lnTo>
                      <a:pt x="25" y="32"/>
                    </a:lnTo>
                    <a:lnTo>
                      <a:pt x="29" y="28"/>
                    </a:lnTo>
                    <a:lnTo>
                      <a:pt x="33" y="22"/>
                    </a:lnTo>
                    <a:lnTo>
                      <a:pt x="34" y="16"/>
                    </a:lnTo>
                    <a:lnTo>
                      <a:pt x="33" y="9"/>
                    </a:lnTo>
                    <a:lnTo>
                      <a:pt x="28" y="5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10" y="2"/>
                    </a:lnTo>
                    <a:lnTo>
                      <a:pt x="5" y="6"/>
                    </a:lnTo>
                    <a:lnTo>
                      <a:pt x="2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30"/>
                    </a:lnTo>
                    <a:lnTo>
                      <a:pt x="12" y="3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8" name="Freeform 162">
                <a:extLst>
                  <a:ext uri="{FF2B5EF4-FFF2-40B4-BE49-F238E27FC236}">
                    <a16:creationId xmlns:a16="http://schemas.microsoft.com/office/drawing/2014/main" id="{74B78651-E2AA-174F-9197-0E207AB6BD23}"/>
                  </a:ext>
                </a:extLst>
              </p:cNvPr>
              <p:cNvSpPr/>
              <p:nvPr/>
            </p:nvSpPr>
            <p:spPr bwMode="auto">
              <a:xfrm>
                <a:off x="4742" y="4201"/>
                <a:ext cx="16" cy="17"/>
              </a:xfrm>
              <a:custGeom>
                <a:avLst/>
                <a:gdLst>
                  <a:gd name="T0" fmla="*/ 0 w 34"/>
                  <a:gd name="T1" fmla="*/ 1 h 33"/>
                  <a:gd name="T2" fmla="*/ 0 w 34"/>
                  <a:gd name="T3" fmla="*/ 1 h 33"/>
                  <a:gd name="T4" fmla="*/ 0 w 34"/>
                  <a:gd name="T5" fmla="*/ 1 h 33"/>
                  <a:gd name="T6" fmla="*/ 0 w 34"/>
                  <a:gd name="T7" fmla="*/ 1 h 33"/>
                  <a:gd name="T8" fmla="*/ 0 w 34"/>
                  <a:gd name="T9" fmla="*/ 1 h 33"/>
                  <a:gd name="T10" fmla="*/ 0 w 34"/>
                  <a:gd name="T11" fmla="*/ 1 h 33"/>
                  <a:gd name="T12" fmla="*/ 0 w 34"/>
                  <a:gd name="T13" fmla="*/ 1 h 33"/>
                  <a:gd name="T14" fmla="*/ 0 w 34"/>
                  <a:gd name="T15" fmla="*/ 1 h 33"/>
                  <a:gd name="T16" fmla="*/ 0 w 34"/>
                  <a:gd name="T17" fmla="*/ 1 h 33"/>
                  <a:gd name="T18" fmla="*/ 0 w 34"/>
                  <a:gd name="T19" fmla="*/ 0 h 33"/>
                  <a:gd name="T20" fmla="*/ 0 w 34"/>
                  <a:gd name="T21" fmla="*/ 1 h 33"/>
                  <a:gd name="T22" fmla="*/ 0 w 34"/>
                  <a:gd name="T23" fmla="*/ 1 h 33"/>
                  <a:gd name="T24" fmla="*/ 0 w 34"/>
                  <a:gd name="T25" fmla="*/ 1 h 33"/>
                  <a:gd name="T26" fmla="*/ 0 w 34"/>
                  <a:gd name="T27" fmla="*/ 1 h 33"/>
                  <a:gd name="T28" fmla="*/ 0 w 34"/>
                  <a:gd name="T29" fmla="*/ 1 h 33"/>
                  <a:gd name="T30" fmla="*/ 0 w 34"/>
                  <a:gd name="T31" fmla="*/ 1 h 33"/>
                  <a:gd name="T32" fmla="*/ 0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2"/>
                    </a:moveTo>
                    <a:lnTo>
                      <a:pt x="19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1" y="9"/>
                    </a:lnTo>
                    <a:lnTo>
                      <a:pt x="28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9" name="Freeform 163">
                <a:extLst>
                  <a:ext uri="{FF2B5EF4-FFF2-40B4-BE49-F238E27FC236}">
                    <a16:creationId xmlns:a16="http://schemas.microsoft.com/office/drawing/2014/main" id="{7B8256A3-C00B-1C02-B705-60E8DCEB5565}"/>
                  </a:ext>
                </a:extLst>
              </p:cNvPr>
              <p:cNvSpPr/>
              <p:nvPr/>
            </p:nvSpPr>
            <p:spPr bwMode="auto">
              <a:xfrm>
                <a:off x="4782" y="4209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1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5" y="29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0" name="Freeform 164">
                <a:extLst>
                  <a:ext uri="{FF2B5EF4-FFF2-40B4-BE49-F238E27FC236}">
                    <a16:creationId xmlns:a16="http://schemas.microsoft.com/office/drawing/2014/main" id="{A0AD27A1-697B-A3F8-A461-A5F95FCC97C2}"/>
                  </a:ext>
                </a:extLst>
              </p:cNvPr>
              <p:cNvSpPr/>
              <p:nvPr/>
            </p:nvSpPr>
            <p:spPr bwMode="auto">
              <a:xfrm>
                <a:off x="4820" y="4226"/>
                <a:ext cx="17" cy="17"/>
              </a:xfrm>
              <a:custGeom>
                <a:avLst/>
                <a:gdLst>
                  <a:gd name="T0" fmla="*/ 1 w 33"/>
                  <a:gd name="T1" fmla="*/ 1 h 34"/>
                  <a:gd name="T2" fmla="*/ 1 w 33"/>
                  <a:gd name="T3" fmla="*/ 1 h 34"/>
                  <a:gd name="T4" fmla="*/ 1 w 33"/>
                  <a:gd name="T5" fmla="*/ 1 h 34"/>
                  <a:gd name="T6" fmla="*/ 1 w 33"/>
                  <a:gd name="T7" fmla="*/ 1 h 34"/>
                  <a:gd name="T8" fmla="*/ 1 w 33"/>
                  <a:gd name="T9" fmla="*/ 1 h 34"/>
                  <a:gd name="T10" fmla="*/ 1 w 33"/>
                  <a:gd name="T11" fmla="*/ 1 h 34"/>
                  <a:gd name="T12" fmla="*/ 1 w 33"/>
                  <a:gd name="T13" fmla="*/ 1 h 34"/>
                  <a:gd name="T14" fmla="*/ 1 w 33"/>
                  <a:gd name="T15" fmla="*/ 1 h 34"/>
                  <a:gd name="T16" fmla="*/ 1 w 33"/>
                  <a:gd name="T17" fmla="*/ 1 h 34"/>
                  <a:gd name="T18" fmla="*/ 1 w 33"/>
                  <a:gd name="T19" fmla="*/ 0 h 34"/>
                  <a:gd name="T20" fmla="*/ 1 w 33"/>
                  <a:gd name="T21" fmla="*/ 1 h 34"/>
                  <a:gd name="T22" fmla="*/ 1 w 33"/>
                  <a:gd name="T23" fmla="*/ 1 h 34"/>
                  <a:gd name="T24" fmla="*/ 1 w 33"/>
                  <a:gd name="T25" fmla="*/ 1 h 34"/>
                  <a:gd name="T26" fmla="*/ 0 w 33"/>
                  <a:gd name="T27" fmla="*/ 1 h 34"/>
                  <a:gd name="T28" fmla="*/ 1 w 33"/>
                  <a:gd name="T29" fmla="*/ 1 h 34"/>
                  <a:gd name="T30" fmla="*/ 1 w 33"/>
                  <a:gd name="T31" fmla="*/ 1 h 34"/>
                  <a:gd name="T32" fmla="*/ 1 w 33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4">
                    <a:moveTo>
                      <a:pt x="11" y="34"/>
                    </a:moveTo>
                    <a:lnTo>
                      <a:pt x="18" y="34"/>
                    </a:lnTo>
                    <a:lnTo>
                      <a:pt x="24" y="33"/>
                    </a:lnTo>
                    <a:lnTo>
                      <a:pt x="30" y="28"/>
                    </a:lnTo>
                    <a:lnTo>
                      <a:pt x="33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7" y="5"/>
                    </a:lnTo>
                    <a:lnTo>
                      <a:pt x="22" y="1"/>
                    </a:lnTo>
                    <a:lnTo>
                      <a:pt x="16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1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5" y="30"/>
                    </a:lnTo>
                    <a:lnTo>
                      <a:pt x="11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1" name="Freeform 165">
                <a:extLst>
                  <a:ext uri="{FF2B5EF4-FFF2-40B4-BE49-F238E27FC236}">
                    <a16:creationId xmlns:a16="http://schemas.microsoft.com/office/drawing/2014/main" id="{F9317224-A090-2DA5-CB0C-7BF0A215B7BE}"/>
                  </a:ext>
                </a:extLst>
              </p:cNvPr>
              <p:cNvSpPr/>
              <p:nvPr/>
            </p:nvSpPr>
            <p:spPr bwMode="auto">
              <a:xfrm>
                <a:off x="4853" y="4250"/>
                <a:ext cx="16" cy="16"/>
              </a:xfrm>
              <a:custGeom>
                <a:avLst/>
                <a:gdLst>
                  <a:gd name="T0" fmla="*/ 0 w 33"/>
                  <a:gd name="T1" fmla="*/ 0 h 33"/>
                  <a:gd name="T2" fmla="*/ 0 w 33"/>
                  <a:gd name="T3" fmla="*/ 0 h 33"/>
                  <a:gd name="T4" fmla="*/ 0 w 33"/>
                  <a:gd name="T5" fmla="*/ 0 h 33"/>
                  <a:gd name="T6" fmla="*/ 0 w 33"/>
                  <a:gd name="T7" fmla="*/ 0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0 h 33"/>
                  <a:gd name="T14" fmla="*/ 0 w 33"/>
                  <a:gd name="T15" fmla="*/ 0 h 33"/>
                  <a:gd name="T16" fmla="*/ 0 w 33"/>
                  <a:gd name="T17" fmla="*/ 0 h 33"/>
                  <a:gd name="T18" fmla="*/ 0 w 33"/>
                  <a:gd name="T19" fmla="*/ 0 h 33"/>
                  <a:gd name="T20" fmla="*/ 0 w 33"/>
                  <a:gd name="T21" fmla="*/ 0 h 33"/>
                  <a:gd name="T22" fmla="*/ 0 w 33"/>
                  <a:gd name="T23" fmla="*/ 0 h 33"/>
                  <a:gd name="T24" fmla="*/ 0 w 33"/>
                  <a:gd name="T25" fmla="*/ 0 h 33"/>
                  <a:gd name="T26" fmla="*/ 0 w 33"/>
                  <a:gd name="T27" fmla="*/ 0 h 33"/>
                  <a:gd name="T28" fmla="*/ 0 w 33"/>
                  <a:gd name="T29" fmla="*/ 0 h 33"/>
                  <a:gd name="T30" fmla="*/ 0 w 33"/>
                  <a:gd name="T31" fmla="*/ 0 h 33"/>
                  <a:gd name="T32" fmla="*/ 0 w 33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2" y="32"/>
                    </a:moveTo>
                    <a:lnTo>
                      <a:pt x="18" y="33"/>
                    </a:lnTo>
                    <a:lnTo>
                      <a:pt x="25" y="32"/>
                    </a:lnTo>
                    <a:lnTo>
                      <a:pt x="29" y="27"/>
                    </a:lnTo>
                    <a:lnTo>
                      <a:pt x="33" y="21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1" y="1"/>
                    </a:lnTo>
                    <a:lnTo>
                      <a:pt x="15" y="0"/>
                    </a:lnTo>
                    <a:lnTo>
                      <a:pt x="8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2" name="Freeform 166">
                <a:extLst>
                  <a:ext uri="{FF2B5EF4-FFF2-40B4-BE49-F238E27FC236}">
                    <a16:creationId xmlns:a16="http://schemas.microsoft.com/office/drawing/2014/main" id="{46ECB0A6-C1A6-1CB4-BAD7-821FC2C16DC1}"/>
                  </a:ext>
                </a:extLst>
              </p:cNvPr>
              <p:cNvSpPr/>
              <p:nvPr/>
            </p:nvSpPr>
            <p:spPr bwMode="auto">
              <a:xfrm>
                <a:off x="4680" y="4230"/>
                <a:ext cx="188" cy="72"/>
              </a:xfrm>
              <a:custGeom>
                <a:avLst/>
                <a:gdLst>
                  <a:gd name="T0" fmla="*/ 1 w 376"/>
                  <a:gd name="T1" fmla="*/ 1 h 144"/>
                  <a:gd name="T2" fmla="*/ 1 w 376"/>
                  <a:gd name="T3" fmla="*/ 1 h 144"/>
                  <a:gd name="T4" fmla="*/ 1 w 376"/>
                  <a:gd name="T5" fmla="*/ 1 h 144"/>
                  <a:gd name="T6" fmla="*/ 1 w 376"/>
                  <a:gd name="T7" fmla="*/ 1 h 144"/>
                  <a:gd name="T8" fmla="*/ 1 w 376"/>
                  <a:gd name="T9" fmla="*/ 1 h 144"/>
                  <a:gd name="T10" fmla="*/ 1 w 376"/>
                  <a:gd name="T11" fmla="*/ 1 h 144"/>
                  <a:gd name="T12" fmla="*/ 1 w 376"/>
                  <a:gd name="T13" fmla="*/ 1 h 144"/>
                  <a:gd name="T14" fmla="*/ 1 w 376"/>
                  <a:gd name="T15" fmla="*/ 1 h 144"/>
                  <a:gd name="T16" fmla="*/ 1 w 376"/>
                  <a:gd name="T17" fmla="*/ 1 h 144"/>
                  <a:gd name="T18" fmla="*/ 1 w 376"/>
                  <a:gd name="T19" fmla="*/ 1 h 144"/>
                  <a:gd name="T20" fmla="*/ 1 w 376"/>
                  <a:gd name="T21" fmla="*/ 1 h 144"/>
                  <a:gd name="T22" fmla="*/ 1 w 376"/>
                  <a:gd name="T23" fmla="*/ 1 h 144"/>
                  <a:gd name="T24" fmla="*/ 1 w 376"/>
                  <a:gd name="T25" fmla="*/ 1 h 144"/>
                  <a:gd name="T26" fmla="*/ 1 w 376"/>
                  <a:gd name="T27" fmla="*/ 1 h 144"/>
                  <a:gd name="T28" fmla="*/ 1 w 376"/>
                  <a:gd name="T29" fmla="*/ 1 h 144"/>
                  <a:gd name="T30" fmla="*/ 1 w 376"/>
                  <a:gd name="T31" fmla="*/ 1 h 144"/>
                  <a:gd name="T32" fmla="*/ 1 w 376"/>
                  <a:gd name="T33" fmla="*/ 1 h 144"/>
                  <a:gd name="T34" fmla="*/ 1 w 376"/>
                  <a:gd name="T35" fmla="*/ 1 h 144"/>
                  <a:gd name="T36" fmla="*/ 1 w 376"/>
                  <a:gd name="T37" fmla="*/ 1 h 144"/>
                  <a:gd name="T38" fmla="*/ 1 w 376"/>
                  <a:gd name="T39" fmla="*/ 0 h 144"/>
                  <a:gd name="T40" fmla="*/ 1 w 376"/>
                  <a:gd name="T41" fmla="*/ 1 h 144"/>
                  <a:gd name="T42" fmla="*/ 1 w 376"/>
                  <a:gd name="T43" fmla="*/ 1 h 144"/>
                  <a:gd name="T44" fmla="*/ 1 w 376"/>
                  <a:gd name="T45" fmla="*/ 1 h 144"/>
                  <a:gd name="T46" fmla="*/ 1 w 376"/>
                  <a:gd name="T47" fmla="*/ 1 h 144"/>
                  <a:gd name="T48" fmla="*/ 0 w 376"/>
                  <a:gd name="T49" fmla="*/ 1 h 144"/>
                  <a:gd name="T50" fmla="*/ 1 w 376"/>
                  <a:gd name="T51" fmla="*/ 1 h 144"/>
                  <a:gd name="T52" fmla="*/ 1 w 376"/>
                  <a:gd name="T53" fmla="*/ 1 h 144"/>
                  <a:gd name="T54" fmla="*/ 1 w 376"/>
                  <a:gd name="T55" fmla="*/ 1 h 144"/>
                  <a:gd name="T56" fmla="*/ 1 w 376"/>
                  <a:gd name="T57" fmla="*/ 1 h 144"/>
                  <a:gd name="T58" fmla="*/ 1 w 376"/>
                  <a:gd name="T59" fmla="*/ 1 h 144"/>
                  <a:gd name="T60" fmla="*/ 1 w 376"/>
                  <a:gd name="T61" fmla="*/ 1 h 144"/>
                  <a:gd name="T62" fmla="*/ 1 w 376"/>
                  <a:gd name="T63" fmla="*/ 1 h 144"/>
                  <a:gd name="T64" fmla="*/ 1 w 376"/>
                  <a:gd name="T65" fmla="*/ 1 h 144"/>
                  <a:gd name="T66" fmla="*/ 1 w 376"/>
                  <a:gd name="T67" fmla="*/ 1 h 144"/>
                  <a:gd name="T68" fmla="*/ 1 w 376"/>
                  <a:gd name="T69" fmla="*/ 1 h 144"/>
                  <a:gd name="T70" fmla="*/ 1 w 376"/>
                  <a:gd name="T71" fmla="*/ 1 h 144"/>
                  <a:gd name="T72" fmla="*/ 1 w 376"/>
                  <a:gd name="T73" fmla="*/ 1 h 144"/>
                  <a:gd name="T74" fmla="*/ 1 w 376"/>
                  <a:gd name="T75" fmla="*/ 1 h 144"/>
                  <a:gd name="T76" fmla="*/ 1 w 376"/>
                  <a:gd name="T77" fmla="*/ 1 h 144"/>
                  <a:gd name="T78" fmla="*/ 1 w 376"/>
                  <a:gd name="T79" fmla="*/ 1 h 144"/>
                  <a:gd name="T80" fmla="*/ 1 w 376"/>
                  <a:gd name="T81" fmla="*/ 1 h 144"/>
                  <a:gd name="T82" fmla="*/ 1 w 376"/>
                  <a:gd name="T83" fmla="*/ 1 h 144"/>
                  <a:gd name="T84" fmla="*/ 1 w 376"/>
                  <a:gd name="T85" fmla="*/ 1 h 144"/>
                  <a:gd name="T86" fmla="*/ 1 w 376"/>
                  <a:gd name="T87" fmla="*/ 1 h 144"/>
                  <a:gd name="T88" fmla="*/ 1 w 376"/>
                  <a:gd name="T89" fmla="*/ 1 h 144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376" h="144">
                    <a:moveTo>
                      <a:pt x="340" y="144"/>
                    </a:moveTo>
                    <a:lnTo>
                      <a:pt x="344" y="141"/>
                    </a:lnTo>
                    <a:lnTo>
                      <a:pt x="349" y="137"/>
                    </a:lnTo>
                    <a:lnTo>
                      <a:pt x="353" y="134"/>
                    </a:lnTo>
                    <a:lnTo>
                      <a:pt x="358" y="130"/>
                    </a:lnTo>
                    <a:lnTo>
                      <a:pt x="363" y="127"/>
                    </a:lnTo>
                    <a:lnTo>
                      <a:pt x="367" y="122"/>
                    </a:lnTo>
                    <a:lnTo>
                      <a:pt x="372" y="119"/>
                    </a:lnTo>
                    <a:lnTo>
                      <a:pt x="376" y="114"/>
                    </a:lnTo>
                    <a:lnTo>
                      <a:pt x="358" y="95"/>
                    </a:lnTo>
                    <a:lnTo>
                      <a:pt x="337" y="76"/>
                    </a:lnTo>
                    <a:lnTo>
                      <a:pt x="314" y="60"/>
                    </a:lnTo>
                    <a:lnTo>
                      <a:pt x="291" y="46"/>
                    </a:lnTo>
                    <a:lnTo>
                      <a:pt x="266" y="34"/>
                    </a:lnTo>
                    <a:lnTo>
                      <a:pt x="239" y="23"/>
                    </a:lnTo>
                    <a:lnTo>
                      <a:pt x="213" y="15"/>
                    </a:lnTo>
                    <a:lnTo>
                      <a:pt x="186" y="9"/>
                    </a:lnTo>
                    <a:lnTo>
                      <a:pt x="160" y="5"/>
                    </a:lnTo>
                    <a:lnTo>
                      <a:pt x="133" y="1"/>
                    </a:lnTo>
                    <a:lnTo>
                      <a:pt x="108" y="0"/>
                    </a:lnTo>
                    <a:lnTo>
                      <a:pt x="83" y="1"/>
                    </a:lnTo>
                    <a:lnTo>
                      <a:pt x="60" y="4"/>
                    </a:lnTo>
                    <a:lnTo>
                      <a:pt x="38" y="7"/>
                    </a:lnTo>
                    <a:lnTo>
                      <a:pt x="17" y="13"/>
                    </a:lnTo>
                    <a:lnTo>
                      <a:pt x="0" y="20"/>
                    </a:lnTo>
                    <a:lnTo>
                      <a:pt x="4" y="32"/>
                    </a:lnTo>
                    <a:lnTo>
                      <a:pt x="9" y="45"/>
                    </a:lnTo>
                    <a:lnTo>
                      <a:pt x="15" y="58"/>
                    </a:lnTo>
                    <a:lnTo>
                      <a:pt x="21" y="69"/>
                    </a:lnTo>
                    <a:lnTo>
                      <a:pt x="40" y="60"/>
                    </a:lnTo>
                    <a:lnTo>
                      <a:pt x="61" y="54"/>
                    </a:lnTo>
                    <a:lnTo>
                      <a:pt x="83" y="50"/>
                    </a:lnTo>
                    <a:lnTo>
                      <a:pt x="106" y="47"/>
                    </a:lnTo>
                    <a:lnTo>
                      <a:pt x="128" y="47"/>
                    </a:lnTo>
                    <a:lnTo>
                      <a:pt x="151" y="49"/>
                    </a:lnTo>
                    <a:lnTo>
                      <a:pt x="174" y="52"/>
                    </a:lnTo>
                    <a:lnTo>
                      <a:pt x="197" y="58"/>
                    </a:lnTo>
                    <a:lnTo>
                      <a:pt x="219" y="65"/>
                    </a:lnTo>
                    <a:lnTo>
                      <a:pt x="241" y="73"/>
                    </a:lnTo>
                    <a:lnTo>
                      <a:pt x="261" y="82"/>
                    </a:lnTo>
                    <a:lnTo>
                      <a:pt x="280" y="92"/>
                    </a:lnTo>
                    <a:lnTo>
                      <a:pt x="298" y="104"/>
                    </a:lnTo>
                    <a:lnTo>
                      <a:pt x="314" y="117"/>
                    </a:lnTo>
                    <a:lnTo>
                      <a:pt x="328" y="130"/>
                    </a:lnTo>
                    <a:lnTo>
                      <a:pt x="340" y="144"/>
                    </a:lnTo>
                    <a:close/>
                  </a:path>
                </a:pathLst>
              </a:custGeom>
              <a:solidFill>
                <a:srgbClr val="D100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3" name="Freeform 167">
                <a:extLst>
                  <a:ext uri="{FF2B5EF4-FFF2-40B4-BE49-F238E27FC236}">
                    <a16:creationId xmlns:a16="http://schemas.microsoft.com/office/drawing/2014/main" id="{ED66C254-7558-3006-4B63-F66E91370ABD}"/>
                  </a:ext>
                </a:extLst>
              </p:cNvPr>
              <p:cNvSpPr/>
              <p:nvPr/>
            </p:nvSpPr>
            <p:spPr bwMode="auto">
              <a:xfrm>
                <a:off x="3482" y="4271"/>
                <a:ext cx="1433" cy="69"/>
              </a:xfrm>
              <a:custGeom>
                <a:avLst/>
                <a:gdLst>
                  <a:gd name="T0" fmla="*/ 0 w 2868"/>
                  <a:gd name="T1" fmla="*/ 1 h 137"/>
                  <a:gd name="T2" fmla="*/ 0 w 2868"/>
                  <a:gd name="T3" fmla="*/ 0 h 137"/>
                  <a:gd name="T4" fmla="*/ 0 w 2868"/>
                  <a:gd name="T5" fmla="*/ 0 h 137"/>
                  <a:gd name="T6" fmla="*/ 0 w 2868"/>
                  <a:gd name="T7" fmla="*/ 1 h 137"/>
                  <a:gd name="T8" fmla="*/ 0 w 2868"/>
                  <a:gd name="T9" fmla="*/ 1 h 1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868" h="137">
                    <a:moveTo>
                      <a:pt x="2868" y="134"/>
                    </a:moveTo>
                    <a:lnTo>
                      <a:pt x="2868" y="0"/>
                    </a:lnTo>
                    <a:lnTo>
                      <a:pt x="0" y="0"/>
                    </a:lnTo>
                    <a:lnTo>
                      <a:pt x="7" y="137"/>
                    </a:lnTo>
                    <a:lnTo>
                      <a:pt x="2868" y="134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4" name="Freeform 168">
                <a:extLst>
                  <a:ext uri="{FF2B5EF4-FFF2-40B4-BE49-F238E27FC236}">
                    <a16:creationId xmlns:a16="http://schemas.microsoft.com/office/drawing/2014/main" id="{F0810D89-CC7F-A5A7-F647-7870AFC91465}"/>
                  </a:ext>
                </a:extLst>
              </p:cNvPr>
              <p:cNvSpPr/>
              <p:nvPr/>
            </p:nvSpPr>
            <p:spPr bwMode="auto">
              <a:xfrm>
                <a:off x="3452" y="4178"/>
                <a:ext cx="202" cy="140"/>
              </a:xfrm>
              <a:custGeom>
                <a:avLst/>
                <a:gdLst>
                  <a:gd name="T0" fmla="*/ 1 w 404"/>
                  <a:gd name="T1" fmla="*/ 0 h 281"/>
                  <a:gd name="T2" fmla="*/ 1 w 404"/>
                  <a:gd name="T3" fmla="*/ 0 h 281"/>
                  <a:gd name="T4" fmla="*/ 1 w 404"/>
                  <a:gd name="T5" fmla="*/ 0 h 281"/>
                  <a:gd name="T6" fmla="*/ 1 w 404"/>
                  <a:gd name="T7" fmla="*/ 0 h 281"/>
                  <a:gd name="T8" fmla="*/ 1 w 404"/>
                  <a:gd name="T9" fmla="*/ 0 h 281"/>
                  <a:gd name="T10" fmla="*/ 1 w 404"/>
                  <a:gd name="T11" fmla="*/ 0 h 281"/>
                  <a:gd name="T12" fmla="*/ 1 w 404"/>
                  <a:gd name="T13" fmla="*/ 0 h 281"/>
                  <a:gd name="T14" fmla="*/ 1 w 404"/>
                  <a:gd name="T15" fmla="*/ 0 h 281"/>
                  <a:gd name="T16" fmla="*/ 1 w 404"/>
                  <a:gd name="T17" fmla="*/ 0 h 281"/>
                  <a:gd name="T18" fmla="*/ 1 w 404"/>
                  <a:gd name="T19" fmla="*/ 0 h 281"/>
                  <a:gd name="T20" fmla="*/ 1 w 404"/>
                  <a:gd name="T21" fmla="*/ 0 h 281"/>
                  <a:gd name="T22" fmla="*/ 1 w 404"/>
                  <a:gd name="T23" fmla="*/ 0 h 281"/>
                  <a:gd name="T24" fmla="*/ 1 w 404"/>
                  <a:gd name="T25" fmla="*/ 0 h 281"/>
                  <a:gd name="T26" fmla="*/ 1 w 404"/>
                  <a:gd name="T27" fmla="*/ 0 h 281"/>
                  <a:gd name="T28" fmla="*/ 1 w 404"/>
                  <a:gd name="T29" fmla="*/ 0 h 281"/>
                  <a:gd name="T30" fmla="*/ 1 w 404"/>
                  <a:gd name="T31" fmla="*/ 0 h 281"/>
                  <a:gd name="T32" fmla="*/ 1 w 404"/>
                  <a:gd name="T33" fmla="*/ 0 h 281"/>
                  <a:gd name="T34" fmla="*/ 1 w 404"/>
                  <a:gd name="T35" fmla="*/ 0 h 281"/>
                  <a:gd name="T36" fmla="*/ 1 w 404"/>
                  <a:gd name="T37" fmla="*/ 0 h 281"/>
                  <a:gd name="T38" fmla="*/ 1 w 404"/>
                  <a:gd name="T39" fmla="*/ 0 h 281"/>
                  <a:gd name="T40" fmla="*/ 1 w 404"/>
                  <a:gd name="T41" fmla="*/ 0 h 281"/>
                  <a:gd name="T42" fmla="*/ 1 w 404"/>
                  <a:gd name="T43" fmla="*/ 0 h 281"/>
                  <a:gd name="T44" fmla="*/ 1 w 404"/>
                  <a:gd name="T45" fmla="*/ 0 h 281"/>
                  <a:gd name="T46" fmla="*/ 1 w 404"/>
                  <a:gd name="T47" fmla="*/ 0 h 281"/>
                  <a:gd name="T48" fmla="*/ 1 w 404"/>
                  <a:gd name="T49" fmla="*/ 0 h 281"/>
                  <a:gd name="T50" fmla="*/ 1 w 404"/>
                  <a:gd name="T51" fmla="*/ 0 h 281"/>
                  <a:gd name="T52" fmla="*/ 1 w 404"/>
                  <a:gd name="T53" fmla="*/ 0 h 281"/>
                  <a:gd name="T54" fmla="*/ 1 w 404"/>
                  <a:gd name="T55" fmla="*/ 0 h 281"/>
                  <a:gd name="T56" fmla="*/ 1 w 404"/>
                  <a:gd name="T57" fmla="*/ 0 h 281"/>
                  <a:gd name="T58" fmla="*/ 1 w 404"/>
                  <a:gd name="T59" fmla="*/ 0 h 281"/>
                  <a:gd name="T60" fmla="*/ 1 w 404"/>
                  <a:gd name="T61" fmla="*/ 0 h 281"/>
                  <a:gd name="T62" fmla="*/ 1 w 404"/>
                  <a:gd name="T63" fmla="*/ 0 h 281"/>
                  <a:gd name="T64" fmla="*/ 1 w 404"/>
                  <a:gd name="T65" fmla="*/ 0 h 281"/>
                  <a:gd name="T66" fmla="*/ 1 w 404"/>
                  <a:gd name="T67" fmla="*/ 0 h 281"/>
                  <a:gd name="T68" fmla="*/ 1 w 404"/>
                  <a:gd name="T69" fmla="*/ 0 h 281"/>
                  <a:gd name="T70" fmla="*/ 1 w 404"/>
                  <a:gd name="T71" fmla="*/ 0 h 281"/>
                  <a:gd name="T72" fmla="*/ 1 w 404"/>
                  <a:gd name="T73" fmla="*/ 0 h 281"/>
                  <a:gd name="T74" fmla="*/ 1 w 404"/>
                  <a:gd name="T75" fmla="*/ 0 h 281"/>
                  <a:gd name="T76" fmla="*/ 1 w 404"/>
                  <a:gd name="T77" fmla="*/ 0 h 281"/>
                  <a:gd name="T78" fmla="*/ 1 w 404"/>
                  <a:gd name="T79" fmla="*/ 0 h 281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4" h="281">
                    <a:moveTo>
                      <a:pt x="339" y="270"/>
                    </a:moveTo>
                    <a:lnTo>
                      <a:pt x="323" y="270"/>
                    </a:lnTo>
                    <a:lnTo>
                      <a:pt x="306" y="271"/>
                    </a:lnTo>
                    <a:lnTo>
                      <a:pt x="290" y="271"/>
                    </a:lnTo>
                    <a:lnTo>
                      <a:pt x="274" y="271"/>
                    </a:lnTo>
                    <a:lnTo>
                      <a:pt x="258" y="273"/>
                    </a:lnTo>
                    <a:lnTo>
                      <a:pt x="241" y="273"/>
                    </a:lnTo>
                    <a:lnTo>
                      <a:pt x="225" y="274"/>
                    </a:lnTo>
                    <a:lnTo>
                      <a:pt x="209" y="274"/>
                    </a:lnTo>
                    <a:lnTo>
                      <a:pt x="194" y="275"/>
                    </a:lnTo>
                    <a:lnTo>
                      <a:pt x="178" y="276"/>
                    </a:lnTo>
                    <a:lnTo>
                      <a:pt x="163" y="276"/>
                    </a:lnTo>
                    <a:lnTo>
                      <a:pt x="148" y="277"/>
                    </a:lnTo>
                    <a:lnTo>
                      <a:pt x="133" y="278"/>
                    </a:lnTo>
                    <a:lnTo>
                      <a:pt x="118" y="279"/>
                    </a:lnTo>
                    <a:lnTo>
                      <a:pt x="103" y="279"/>
                    </a:lnTo>
                    <a:lnTo>
                      <a:pt x="89" y="281"/>
                    </a:lnTo>
                    <a:lnTo>
                      <a:pt x="86" y="258"/>
                    </a:lnTo>
                    <a:lnTo>
                      <a:pt x="80" y="233"/>
                    </a:lnTo>
                    <a:lnTo>
                      <a:pt x="72" y="209"/>
                    </a:lnTo>
                    <a:lnTo>
                      <a:pt x="62" y="185"/>
                    </a:lnTo>
                    <a:lnTo>
                      <a:pt x="49" y="163"/>
                    </a:lnTo>
                    <a:lnTo>
                      <a:pt x="34" y="142"/>
                    </a:lnTo>
                    <a:lnTo>
                      <a:pt x="18" y="125"/>
                    </a:lnTo>
                    <a:lnTo>
                      <a:pt x="0" y="112"/>
                    </a:lnTo>
                    <a:lnTo>
                      <a:pt x="20" y="118"/>
                    </a:lnTo>
                    <a:lnTo>
                      <a:pt x="40" y="127"/>
                    </a:lnTo>
                    <a:lnTo>
                      <a:pt x="57" y="139"/>
                    </a:lnTo>
                    <a:lnTo>
                      <a:pt x="73" y="155"/>
                    </a:lnTo>
                    <a:lnTo>
                      <a:pt x="89" y="173"/>
                    </a:lnTo>
                    <a:lnTo>
                      <a:pt x="103" y="196"/>
                    </a:lnTo>
                    <a:lnTo>
                      <a:pt x="118" y="223"/>
                    </a:lnTo>
                    <a:lnTo>
                      <a:pt x="133" y="254"/>
                    </a:lnTo>
                    <a:lnTo>
                      <a:pt x="140" y="223"/>
                    </a:lnTo>
                    <a:lnTo>
                      <a:pt x="142" y="188"/>
                    </a:lnTo>
                    <a:lnTo>
                      <a:pt x="142" y="153"/>
                    </a:lnTo>
                    <a:lnTo>
                      <a:pt x="139" y="116"/>
                    </a:lnTo>
                    <a:lnTo>
                      <a:pt x="133" y="81"/>
                    </a:lnTo>
                    <a:lnTo>
                      <a:pt x="125" y="50"/>
                    </a:lnTo>
                    <a:lnTo>
                      <a:pt x="115" y="23"/>
                    </a:lnTo>
                    <a:lnTo>
                      <a:pt x="102" y="5"/>
                    </a:lnTo>
                    <a:lnTo>
                      <a:pt x="121" y="18"/>
                    </a:lnTo>
                    <a:lnTo>
                      <a:pt x="140" y="34"/>
                    </a:lnTo>
                    <a:lnTo>
                      <a:pt x="157" y="53"/>
                    </a:lnTo>
                    <a:lnTo>
                      <a:pt x="174" y="78"/>
                    </a:lnTo>
                    <a:lnTo>
                      <a:pt x="188" y="106"/>
                    </a:lnTo>
                    <a:lnTo>
                      <a:pt x="201" y="141"/>
                    </a:lnTo>
                    <a:lnTo>
                      <a:pt x="212" y="183"/>
                    </a:lnTo>
                    <a:lnTo>
                      <a:pt x="218" y="231"/>
                    </a:lnTo>
                    <a:lnTo>
                      <a:pt x="229" y="208"/>
                    </a:lnTo>
                    <a:lnTo>
                      <a:pt x="237" y="183"/>
                    </a:lnTo>
                    <a:lnTo>
                      <a:pt x="243" y="154"/>
                    </a:lnTo>
                    <a:lnTo>
                      <a:pt x="245" y="124"/>
                    </a:lnTo>
                    <a:lnTo>
                      <a:pt x="245" y="93"/>
                    </a:lnTo>
                    <a:lnTo>
                      <a:pt x="241" y="62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0" y="30"/>
                    </a:lnTo>
                    <a:lnTo>
                      <a:pt x="255" y="57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8" y="128"/>
                    </a:lnTo>
                    <a:lnTo>
                      <a:pt x="294" y="151"/>
                    </a:lnTo>
                    <a:lnTo>
                      <a:pt x="298" y="173"/>
                    </a:lnTo>
                    <a:lnTo>
                      <a:pt x="299" y="195"/>
                    </a:lnTo>
                    <a:lnTo>
                      <a:pt x="312" y="173"/>
                    </a:lnTo>
                    <a:lnTo>
                      <a:pt x="326" y="148"/>
                    </a:lnTo>
                    <a:lnTo>
                      <a:pt x="340" y="121"/>
                    </a:lnTo>
                    <a:lnTo>
                      <a:pt x="354" y="94"/>
                    </a:lnTo>
                    <a:lnTo>
                      <a:pt x="366" y="67"/>
                    </a:lnTo>
                    <a:lnTo>
                      <a:pt x="375" y="42"/>
                    </a:lnTo>
                    <a:lnTo>
                      <a:pt x="382" y="20"/>
                    </a:lnTo>
                    <a:lnTo>
                      <a:pt x="384" y="3"/>
                    </a:lnTo>
                    <a:lnTo>
                      <a:pt x="392" y="27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4" y="112"/>
                    </a:lnTo>
                    <a:lnTo>
                      <a:pt x="398" y="146"/>
                    </a:lnTo>
                    <a:lnTo>
                      <a:pt x="388" y="184"/>
                    </a:lnTo>
                    <a:lnTo>
                      <a:pt x="368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5" name="Freeform 169">
                <a:extLst>
                  <a:ext uri="{FF2B5EF4-FFF2-40B4-BE49-F238E27FC236}">
                    <a16:creationId xmlns:a16="http://schemas.microsoft.com/office/drawing/2014/main" id="{4E09B5E5-2C0A-D31F-F160-8EFF9DD12B8E}"/>
                  </a:ext>
                </a:extLst>
              </p:cNvPr>
              <p:cNvSpPr/>
              <p:nvPr/>
            </p:nvSpPr>
            <p:spPr bwMode="auto">
              <a:xfrm>
                <a:off x="4880" y="4200"/>
                <a:ext cx="51" cy="71"/>
              </a:xfrm>
              <a:custGeom>
                <a:avLst/>
                <a:gdLst>
                  <a:gd name="T0" fmla="*/ 1 w 102"/>
                  <a:gd name="T1" fmla="*/ 1 h 142"/>
                  <a:gd name="T2" fmla="*/ 0 w 102"/>
                  <a:gd name="T3" fmla="*/ 1 h 142"/>
                  <a:gd name="T4" fmla="*/ 1 w 102"/>
                  <a:gd name="T5" fmla="*/ 1 h 142"/>
                  <a:gd name="T6" fmla="*/ 1 w 102"/>
                  <a:gd name="T7" fmla="*/ 1 h 142"/>
                  <a:gd name="T8" fmla="*/ 1 w 102"/>
                  <a:gd name="T9" fmla="*/ 1 h 142"/>
                  <a:gd name="T10" fmla="*/ 1 w 102"/>
                  <a:gd name="T11" fmla="*/ 1 h 142"/>
                  <a:gd name="T12" fmla="*/ 1 w 102"/>
                  <a:gd name="T13" fmla="*/ 1 h 142"/>
                  <a:gd name="T14" fmla="*/ 1 w 102"/>
                  <a:gd name="T15" fmla="*/ 1 h 142"/>
                  <a:gd name="T16" fmla="*/ 1 w 102"/>
                  <a:gd name="T17" fmla="*/ 1 h 142"/>
                  <a:gd name="T18" fmla="*/ 1 w 102"/>
                  <a:gd name="T19" fmla="*/ 0 h 142"/>
                  <a:gd name="T20" fmla="*/ 1 w 102"/>
                  <a:gd name="T21" fmla="*/ 1 h 142"/>
                  <a:gd name="T22" fmla="*/ 1 w 102"/>
                  <a:gd name="T23" fmla="*/ 1 h 142"/>
                  <a:gd name="T24" fmla="*/ 1 w 102"/>
                  <a:gd name="T25" fmla="*/ 1 h 142"/>
                  <a:gd name="T26" fmla="*/ 1 w 102"/>
                  <a:gd name="T27" fmla="*/ 1 h 14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2" h="142">
                    <a:moveTo>
                      <a:pt x="71" y="142"/>
                    </a:moveTo>
                    <a:lnTo>
                      <a:pt x="0" y="142"/>
                    </a:lnTo>
                    <a:lnTo>
                      <a:pt x="6" y="123"/>
                    </a:lnTo>
                    <a:lnTo>
                      <a:pt x="16" y="102"/>
                    </a:lnTo>
                    <a:lnTo>
                      <a:pt x="27" y="82"/>
                    </a:lnTo>
                    <a:lnTo>
                      <a:pt x="41" y="61"/>
                    </a:lnTo>
                    <a:lnTo>
                      <a:pt x="56" y="43"/>
                    </a:lnTo>
                    <a:lnTo>
                      <a:pt x="71" y="26"/>
                    </a:lnTo>
                    <a:lnTo>
                      <a:pt x="87" y="12"/>
                    </a:lnTo>
                    <a:lnTo>
                      <a:pt x="102" y="0"/>
                    </a:lnTo>
                    <a:lnTo>
                      <a:pt x="84" y="41"/>
                    </a:lnTo>
                    <a:lnTo>
                      <a:pt x="74" y="78"/>
                    </a:lnTo>
                    <a:lnTo>
                      <a:pt x="71" y="112"/>
                    </a:lnTo>
                    <a:lnTo>
                      <a:pt x="71" y="14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6" name="Freeform 170">
                <a:extLst>
                  <a:ext uri="{FF2B5EF4-FFF2-40B4-BE49-F238E27FC236}">
                    <a16:creationId xmlns:a16="http://schemas.microsoft.com/office/drawing/2014/main" id="{1130B553-81E7-EF46-B3B8-FA93DEB8273E}"/>
                  </a:ext>
                </a:extLst>
              </p:cNvPr>
              <p:cNvSpPr/>
              <p:nvPr/>
            </p:nvSpPr>
            <p:spPr bwMode="auto">
              <a:xfrm>
                <a:off x="3666" y="4127"/>
                <a:ext cx="558" cy="206"/>
              </a:xfrm>
              <a:custGeom>
                <a:avLst/>
                <a:gdLst>
                  <a:gd name="T0" fmla="*/ 0 w 1117"/>
                  <a:gd name="T1" fmla="*/ 1 h 412"/>
                  <a:gd name="T2" fmla="*/ 0 w 1117"/>
                  <a:gd name="T3" fmla="*/ 1 h 412"/>
                  <a:gd name="T4" fmla="*/ 0 w 1117"/>
                  <a:gd name="T5" fmla="*/ 1 h 412"/>
                  <a:gd name="T6" fmla="*/ 0 w 1117"/>
                  <a:gd name="T7" fmla="*/ 1 h 412"/>
                  <a:gd name="T8" fmla="*/ 0 w 1117"/>
                  <a:gd name="T9" fmla="*/ 1 h 412"/>
                  <a:gd name="T10" fmla="*/ 0 w 1117"/>
                  <a:gd name="T11" fmla="*/ 1 h 412"/>
                  <a:gd name="T12" fmla="*/ 0 w 1117"/>
                  <a:gd name="T13" fmla="*/ 1 h 412"/>
                  <a:gd name="T14" fmla="*/ 0 w 1117"/>
                  <a:gd name="T15" fmla="*/ 1 h 412"/>
                  <a:gd name="T16" fmla="*/ 0 w 1117"/>
                  <a:gd name="T17" fmla="*/ 1 h 412"/>
                  <a:gd name="T18" fmla="*/ 0 w 1117"/>
                  <a:gd name="T19" fmla="*/ 1 h 412"/>
                  <a:gd name="T20" fmla="*/ 0 w 1117"/>
                  <a:gd name="T21" fmla="*/ 1 h 412"/>
                  <a:gd name="T22" fmla="*/ 0 w 1117"/>
                  <a:gd name="T23" fmla="*/ 1 h 412"/>
                  <a:gd name="T24" fmla="*/ 0 w 1117"/>
                  <a:gd name="T25" fmla="*/ 1 h 412"/>
                  <a:gd name="T26" fmla="*/ 0 w 1117"/>
                  <a:gd name="T27" fmla="*/ 1 h 412"/>
                  <a:gd name="T28" fmla="*/ 0 w 1117"/>
                  <a:gd name="T29" fmla="*/ 1 h 412"/>
                  <a:gd name="T30" fmla="*/ 0 w 1117"/>
                  <a:gd name="T31" fmla="*/ 1 h 412"/>
                  <a:gd name="T32" fmla="*/ 0 w 1117"/>
                  <a:gd name="T33" fmla="*/ 1 h 412"/>
                  <a:gd name="T34" fmla="*/ 0 w 1117"/>
                  <a:gd name="T35" fmla="*/ 1 h 412"/>
                  <a:gd name="T36" fmla="*/ 0 w 1117"/>
                  <a:gd name="T37" fmla="*/ 1 h 412"/>
                  <a:gd name="T38" fmla="*/ 0 w 1117"/>
                  <a:gd name="T39" fmla="*/ 1 h 412"/>
                  <a:gd name="T40" fmla="*/ 0 w 1117"/>
                  <a:gd name="T41" fmla="*/ 1 h 412"/>
                  <a:gd name="T42" fmla="*/ 0 w 1117"/>
                  <a:gd name="T43" fmla="*/ 1 h 412"/>
                  <a:gd name="T44" fmla="*/ 0 w 1117"/>
                  <a:gd name="T45" fmla="*/ 1 h 412"/>
                  <a:gd name="T46" fmla="*/ 0 w 1117"/>
                  <a:gd name="T47" fmla="*/ 1 h 412"/>
                  <a:gd name="T48" fmla="*/ 0 w 1117"/>
                  <a:gd name="T49" fmla="*/ 1 h 412"/>
                  <a:gd name="T50" fmla="*/ 0 w 1117"/>
                  <a:gd name="T51" fmla="*/ 1 h 412"/>
                  <a:gd name="T52" fmla="*/ 0 w 1117"/>
                  <a:gd name="T53" fmla="*/ 1 h 412"/>
                  <a:gd name="T54" fmla="*/ 0 w 1117"/>
                  <a:gd name="T55" fmla="*/ 1 h 412"/>
                  <a:gd name="T56" fmla="*/ 0 w 1117"/>
                  <a:gd name="T57" fmla="*/ 1 h 412"/>
                  <a:gd name="T58" fmla="*/ 0 w 1117"/>
                  <a:gd name="T59" fmla="*/ 1 h 412"/>
                  <a:gd name="T60" fmla="*/ 0 w 1117"/>
                  <a:gd name="T61" fmla="*/ 1 h 412"/>
                  <a:gd name="T62" fmla="*/ 0 w 1117"/>
                  <a:gd name="T63" fmla="*/ 1 h 412"/>
                  <a:gd name="T64" fmla="*/ 0 w 1117"/>
                  <a:gd name="T65" fmla="*/ 0 h 412"/>
                  <a:gd name="T66" fmla="*/ 0 w 1117"/>
                  <a:gd name="T67" fmla="*/ 1 h 412"/>
                  <a:gd name="T68" fmla="*/ 0 w 1117"/>
                  <a:gd name="T69" fmla="*/ 1 h 412"/>
                  <a:gd name="T70" fmla="*/ 0 w 1117"/>
                  <a:gd name="T71" fmla="*/ 1 h 412"/>
                  <a:gd name="T72" fmla="*/ 0 w 1117"/>
                  <a:gd name="T73" fmla="*/ 1 h 412"/>
                  <a:gd name="T74" fmla="*/ 0 w 1117"/>
                  <a:gd name="T75" fmla="*/ 1 h 412"/>
                  <a:gd name="T76" fmla="*/ 0 w 1117"/>
                  <a:gd name="T77" fmla="*/ 1 h 412"/>
                  <a:gd name="T78" fmla="*/ 0 w 1117"/>
                  <a:gd name="T79" fmla="*/ 1 h 412"/>
                  <a:gd name="T80" fmla="*/ 0 w 1117"/>
                  <a:gd name="T81" fmla="*/ 1 h 412"/>
                  <a:gd name="T82" fmla="*/ 0 w 1117"/>
                  <a:gd name="T83" fmla="*/ 1 h 412"/>
                  <a:gd name="T84" fmla="*/ 0 w 1117"/>
                  <a:gd name="T85" fmla="*/ 1 h 412"/>
                  <a:gd name="T86" fmla="*/ 0 w 1117"/>
                  <a:gd name="T87" fmla="*/ 1 h 412"/>
                  <a:gd name="T88" fmla="*/ 0 w 1117"/>
                  <a:gd name="T89" fmla="*/ 1 h 412"/>
                  <a:gd name="T90" fmla="*/ 0 w 1117"/>
                  <a:gd name="T91" fmla="*/ 1 h 412"/>
                  <a:gd name="T92" fmla="*/ 0 w 1117"/>
                  <a:gd name="T93" fmla="*/ 1 h 412"/>
                  <a:gd name="T94" fmla="*/ 0 w 1117"/>
                  <a:gd name="T95" fmla="*/ 1 h 412"/>
                  <a:gd name="T96" fmla="*/ 0 w 1117"/>
                  <a:gd name="T97" fmla="*/ 1 h 412"/>
                  <a:gd name="T98" fmla="*/ 0 w 1117"/>
                  <a:gd name="T99" fmla="*/ 1 h 412"/>
                  <a:gd name="T100" fmla="*/ 0 w 1117"/>
                  <a:gd name="T101" fmla="*/ 1 h 412"/>
                  <a:gd name="T102" fmla="*/ 0 w 1117"/>
                  <a:gd name="T103" fmla="*/ 1 h 412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1117" h="412">
                    <a:moveTo>
                      <a:pt x="1093" y="212"/>
                    </a:moveTo>
                    <a:lnTo>
                      <a:pt x="1073" y="229"/>
                    </a:lnTo>
                    <a:lnTo>
                      <a:pt x="1052" y="248"/>
                    </a:lnTo>
                    <a:lnTo>
                      <a:pt x="1032" y="265"/>
                    </a:lnTo>
                    <a:lnTo>
                      <a:pt x="1011" y="284"/>
                    </a:lnTo>
                    <a:lnTo>
                      <a:pt x="990" y="301"/>
                    </a:lnTo>
                    <a:lnTo>
                      <a:pt x="971" y="317"/>
                    </a:lnTo>
                    <a:lnTo>
                      <a:pt x="951" y="334"/>
                    </a:lnTo>
                    <a:lnTo>
                      <a:pt x="934" y="349"/>
                    </a:lnTo>
                    <a:lnTo>
                      <a:pt x="917" y="363"/>
                    </a:lnTo>
                    <a:lnTo>
                      <a:pt x="900" y="376"/>
                    </a:lnTo>
                    <a:lnTo>
                      <a:pt x="888" y="387"/>
                    </a:lnTo>
                    <a:lnTo>
                      <a:pt x="876" y="397"/>
                    </a:lnTo>
                    <a:lnTo>
                      <a:pt x="867" y="403"/>
                    </a:lnTo>
                    <a:lnTo>
                      <a:pt x="860" y="409"/>
                    </a:lnTo>
                    <a:lnTo>
                      <a:pt x="857" y="412"/>
                    </a:lnTo>
                    <a:lnTo>
                      <a:pt x="826" y="410"/>
                    </a:lnTo>
                    <a:lnTo>
                      <a:pt x="791" y="409"/>
                    </a:lnTo>
                    <a:lnTo>
                      <a:pt x="753" y="408"/>
                    </a:lnTo>
                    <a:lnTo>
                      <a:pt x="714" y="406"/>
                    </a:lnTo>
                    <a:lnTo>
                      <a:pt x="672" y="403"/>
                    </a:lnTo>
                    <a:lnTo>
                      <a:pt x="630" y="401"/>
                    </a:lnTo>
                    <a:lnTo>
                      <a:pt x="587" y="399"/>
                    </a:lnTo>
                    <a:lnTo>
                      <a:pt x="542" y="395"/>
                    </a:lnTo>
                    <a:lnTo>
                      <a:pt x="499" y="393"/>
                    </a:lnTo>
                    <a:lnTo>
                      <a:pt x="455" y="391"/>
                    </a:lnTo>
                    <a:lnTo>
                      <a:pt x="412" y="387"/>
                    </a:lnTo>
                    <a:lnTo>
                      <a:pt x="371" y="385"/>
                    </a:lnTo>
                    <a:lnTo>
                      <a:pt x="330" y="383"/>
                    </a:lnTo>
                    <a:lnTo>
                      <a:pt x="292" y="380"/>
                    </a:lnTo>
                    <a:lnTo>
                      <a:pt x="257" y="378"/>
                    </a:lnTo>
                    <a:lnTo>
                      <a:pt x="224" y="377"/>
                    </a:lnTo>
                    <a:lnTo>
                      <a:pt x="209" y="376"/>
                    </a:lnTo>
                    <a:lnTo>
                      <a:pt x="193" y="376"/>
                    </a:lnTo>
                    <a:lnTo>
                      <a:pt x="178" y="375"/>
                    </a:lnTo>
                    <a:lnTo>
                      <a:pt x="162" y="375"/>
                    </a:lnTo>
                    <a:lnTo>
                      <a:pt x="147" y="374"/>
                    </a:lnTo>
                    <a:lnTo>
                      <a:pt x="131" y="374"/>
                    </a:lnTo>
                    <a:lnTo>
                      <a:pt x="116" y="372"/>
                    </a:lnTo>
                    <a:lnTo>
                      <a:pt x="101" y="372"/>
                    </a:lnTo>
                    <a:lnTo>
                      <a:pt x="80" y="334"/>
                    </a:lnTo>
                    <a:lnTo>
                      <a:pt x="63" y="289"/>
                    </a:lnTo>
                    <a:lnTo>
                      <a:pt x="48" y="241"/>
                    </a:lnTo>
                    <a:lnTo>
                      <a:pt x="36" y="190"/>
                    </a:lnTo>
                    <a:lnTo>
                      <a:pt x="24" y="142"/>
                    </a:lnTo>
                    <a:lnTo>
                      <a:pt x="15" y="97"/>
                    </a:lnTo>
                    <a:lnTo>
                      <a:pt x="7" y="58"/>
                    </a:lnTo>
                    <a:lnTo>
                      <a:pt x="0" y="28"/>
                    </a:lnTo>
                    <a:lnTo>
                      <a:pt x="11" y="62"/>
                    </a:lnTo>
                    <a:lnTo>
                      <a:pt x="25" y="100"/>
                    </a:lnTo>
                    <a:lnTo>
                      <a:pt x="41" y="141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4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1" y="284"/>
                    </a:lnTo>
                    <a:lnTo>
                      <a:pt x="138" y="257"/>
                    </a:lnTo>
                    <a:lnTo>
                      <a:pt x="146" y="234"/>
                    </a:lnTo>
                    <a:lnTo>
                      <a:pt x="156" y="211"/>
                    </a:lnTo>
                    <a:lnTo>
                      <a:pt x="169" y="191"/>
                    </a:lnTo>
                    <a:lnTo>
                      <a:pt x="184" y="172"/>
                    </a:lnTo>
                    <a:lnTo>
                      <a:pt x="204" y="153"/>
                    </a:lnTo>
                    <a:lnTo>
                      <a:pt x="227" y="136"/>
                    </a:lnTo>
                    <a:lnTo>
                      <a:pt x="214" y="158"/>
                    </a:lnTo>
                    <a:lnTo>
                      <a:pt x="201" y="184"/>
                    </a:lnTo>
                    <a:lnTo>
                      <a:pt x="191" y="216"/>
                    </a:lnTo>
                    <a:lnTo>
                      <a:pt x="184" y="248"/>
                    </a:lnTo>
                    <a:lnTo>
                      <a:pt x="182" y="281"/>
                    </a:lnTo>
                    <a:lnTo>
                      <a:pt x="188" y="314"/>
                    </a:lnTo>
                    <a:lnTo>
                      <a:pt x="200" y="344"/>
                    </a:lnTo>
                    <a:lnTo>
                      <a:pt x="224" y="370"/>
                    </a:lnTo>
                    <a:lnTo>
                      <a:pt x="250" y="344"/>
                    </a:lnTo>
                    <a:lnTo>
                      <a:pt x="270" y="305"/>
                    </a:lnTo>
                    <a:lnTo>
                      <a:pt x="284" y="261"/>
                    </a:lnTo>
                    <a:lnTo>
                      <a:pt x="291" y="211"/>
                    </a:lnTo>
                    <a:lnTo>
                      <a:pt x="290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7" y="8"/>
                    </a:lnTo>
                    <a:lnTo>
                      <a:pt x="261" y="35"/>
                    </a:lnTo>
                    <a:lnTo>
                      <a:pt x="282" y="63"/>
                    </a:lnTo>
                    <a:lnTo>
                      <a:pt x="299" y="96"/>
                    </a:lnTo>
                    <a:lnTo>
                      <a:pt x="314" y="130"/>
                    </a:lnTo>
                    <a:lnTo>
                      <a:pt x="326" y="168"/>
                    </a:lnTo>
                    <a:lnTo>
                      <a:pt x="334" y="211"/>
                    </a:lnTo>
                    <a:lnTo>
                      <a:pt x="340" y="258"/>
                    </a:lnTo>
                    <a:lnTo>
                      <a:pt x="341" y="309"/>
                    </a:lnTo>
                    <a:lnTo>
                      <a:pt x="355" y="288"/>
                    </a:lnTo>
                    <a:lnTo>
                      <a:pt x="371" y="266"/>
                    </a:lnTo>
                    <a:lnTo>
                      <a:pt x="389" y="244"/>
                    </a:lnTo>
                    <a:lnTo>
                      <a:pt x="409" y="222"/>
                    </a:lnTo>
                    <a:lnTo>
                      <a:pt x="429" y="203"/>
                    </a:lnTo>
                    <a:lnTo>
                      <a:pt x="450" y="184"/>
                    </a:lnTo>
                    <a:lnTo>
                      <a:pt x="471" y="171"/>
                    </a:lnTo>
                    <a:lnTo>
                      <a:pt x="492" y="160"/>
                    </a:lnTo>
                    <a:lnTo>
                      <a:pt x="482" y="180"/>
                    </a:lnTo>
                    <a:lnTo>
                      <a:pt x="469" y="203"/>
                    </a:lnTo>
                    <a:lnTo>
                      <a:pt x="451" y="227"/>
                    </a:lnTo>
                    <a:lnTo>
                      <a:pt x="433" y="251"/>
                    </a:lnTo>
                    <a:lnTo>
                      <a:pt x="416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1" y="334"/>
                    </a:lnTo>
                    <a:lnTo>
                      <a:pt x="388" y="339"/>
                    </a:lnTo>
                    <a:lnTo>
                      <a:pt x="397" y="344"/>
                    </a:lnTo>
                    <a:lnTo>
                      <a:pt x="408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3" y="360"/>
                    </a:lnTo>
                    <a:lnTo>
                      <a:pt x="457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3"/>
                    </a:lnTo>
                    <a:lnTo>
                      <a:pt x="374" y="66"/>
                    </a:lnTo>
                    <a:lnTo>
                      <a:pt x="345" y="36"/>
                    </a:lnTo>
                    <a:lnTo>
                      <a:pt x="374" y="58"/>
                    </a:lnTo>
                    <a:lnTo>
                      <a:pt x="399" y="79"/>
                    </a:lnTo>
                    <a:lnTo>
                      <a:pt x="423" y="103"/>
                    </a:lnTo>
                    <a:lnTo>
                      <a:pt x="443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3" y="10"/>
                    </a:lnTo>
                    <a:lnTo>
                      <a:pt x="489" y="39"/>
                    </a:lnTo>
                    <a:lnTo>
                      <a:pt x="505" y="71"/>
                    </a:lnTo>
                    <a:lnTo>
                      <a:pt x="519" y="106"/>
                    </a:lnTo>
                    <a:lnTo>
                      <a:pt x="531" y="145"/>
                    </a:lnTo>
                    <a:lnTo>
                      <a:pt x="539" y="189"/>
                    </a:lnTo>
                    <a:lnTo>
                      <a:pt x="541" y="236"/>
                    </a:lnTo>
                    <a:lnTo>
                      <a:pt x="538" y="290"/>
                    </a:lnTo>
                    <a:lnTo>
                      <a:pt x="526" y="349"/>
                    </a:lnTo>
                    <a:lnTo>
                      <a:pt x="553" y="322"/>
                    </a:lnTo>
                    <a:lnTo>
                      <a:pt x="576" y="288"/>
                    </a:lnTo>
                    <a:lnTo>
                      <a:pt x="594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2" y="126"/>
                    </a:lnTo>
                    <a:lnTo>
                      <a:pt x="584" y="84"/>
                    </a:lnTo>
                    <a:lnTo>
                      <a:pt x="551" y="44"/>
                    </a:lnTo>
                    <a:lnTo>
                      <a:pt x="566" y="52"/>
                    </a:lnTo>
                    <a:lnTo>
                      <a:pt x="581" y="60"/>
                    </a:lnTo>
                    <a:lnTo>
                      <a:pt x="596" y="69"/>
                    </a:lnTo>
                    <a:lnTo>
                      <a:pt x="610" y="82"/>
                    </a:lnTo>
                    <a:lnTo>
                      <a:pt x="622" y="96"/>
                    </a:lnTo>
                    <a:lnTo>
                      <a:pt x="632" y="113"/>
                    </a:lnTo>
                    <a:lnTo>
                      <a:pt x="641" y="134"/>
                    </a:lnTo>
                    <a:lnTo>
                      <a:pt x="647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8" y="32"/>
                    </a:lnTo>
                    <a:lnTo>
                      <a:pt x="645" y="0"/>
                    </a:lnTo>
                    <a:lnTo>
                      <a:pt x="655" y="38"/>
                    </a:lnTo>
                    <a:lnTo>
                      <a:pt x="661" y="82"/>
                    </a:lnTo>
                    <a:lnTo>
                      <a:pt x="662" y="129"/>
                    </a:lnTo>
                    <a:lnTo>
                      <a:pt x="660" y="179"/>
                    </a:lnTo>
                    <a:lnTo>
                      <a:pt x="652" y="228"/>
                    </a:lnTo>
                    <a:lnTo>
                      <a:pt x="641" y="277"/>
                    </a:lnTo>
                    <a:lnTo>
                      <a:pt x="626" y="320"/>
                    </a:lnTo>
                    <a:lnTo>
                      <a:pt x="609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79" y="255"/>
                    </a:lnTo>
                    <a:lnTo>
                      <a:pt x="697" y="212"/>
                    </a:lnTo>
                    <a:lnTo>
                      <a:pt x="712" y="167"/>
                    </a:lnTo>
                    <a:lnTo>
                      <a:pt x="722" y="122"/>
                    </a:lnTo>
                    <a:lnTo>
                      <a:pt x="730" y="77"/>
                    </a:lnTo>
                    <a:lnTo>
                      <a:pt x="733" y="33"/>
                    </a:lnTo>
                    <a:lnTo>
                      <a:pt x="742" y="88"/>
                    </a:lnTo>
                    <a:lnTo>
                      <a:pt x="746" y="148"/>
                    </a:lnTo>
                    <a:lnTo>
                      <a:pt x="743" y="210"/>
                    </a:lnTo>
                    <a:lnTo>
                      <a:pt x="730" y="269"/>
                    </a:lnTo>
                    <a:lnTo>
                      <a:pt x="743" y="252"/>
                    </a:lnTo>
                    <a:lnTo>
                      <a:pt x="756" y="232"/>
                    </a:lnTo>
                    <a:lnTo>
                      <a:pt x="770" y="206"/>
                    </a:lnTo>
                    <a:lnTo>
                      <a:pt x="784" y="181"/>
                    </a:lnTo>
                    <a:lnTo>
                      <a:pt x="797" y="154"/>
                    </a:lnTo>
                    <a:lnTo>
                      <a:pt x="808" y="130"/>
                    </a:lnTo>
                    <a:lnTo>
                      <a:pt x="816" y="109"/>
                    </a:lnTo>
                    <a:lnTo>
                      <a:pt x="821" y="93"/>
                    </a:lnTo>
                    <a:lnTo>
                      <a:pt x="819" y="118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4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6" y="295"/>
                    </a:lnTo>
                    <a:lnTo>
                      <a:pt x="725" y="324"/>
                    </a:lnTo>
                    <a:lnTo>
                      <a:pt x="752" y="307"/>
                    </a:lnTo>
                    <a:lnTo>
                      <a:pt x="777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69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0" y="166"/>
                    </a:lnTo>
                    <a:lnTo>
                      <a:pt x="882" y="194"/>
                    </a:lnTo>
                    <a:lnTo>
                      <a:pt x="873" y="220"/>
                    </a:lnTo>
                    <a:lnTo>
                      <a:pt x="861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35" y="308"/>
                    </a:lnTo>
                    <a:lnTo>
                      <a:pt x="850" y="297"/>
                    </a:lnTo>
                    <a:lnTo>
                      <a:pt x="866" y="284"/>
                    </a:lnTo>
                    <a:lnTo>
                      <a:pt x="882" y="269"/>
                    </a:lnTo>
                    <a:lnTo>
                      <a:pt x="897" y="252"/>
                    </a:lnTo>
                    <a:lnTo>
                      <a:pt x="912" y="234"/>
                    </a:lnTo>
                    <a:lnTo>
                      <a:pt x="927" y="216"/>
                    </a:lnTo>
                    <a:lnTo>
                      <a:pt x="941" y="195"/>
                    </a:lnTo>
                    <a:lnTo>
                      <a:pt x="955" y="174"/>
                    </a:lnTo>
                    <a:lnTo>
                      <a:pt x="967" y="153"/>
                    </a:lnTo>
                    <a:lnTo>
                      <a:pt x="979" y="133"/>
                    </a:lnTo>
                    <a:lnTo>
                      <a:pt x="990" y="112"/>
                    </a:lnTo>
                    <a:lnTo>
                      <a:pt x="999" y="91"/>
                    </a:lnTo>
                    <a:lnTo>
                      <a:pt x="1008" y="70"/>
                    </a:lnTo>
                    <a:lnTo>
                      <a:pt x="1014" y="52"/>
                    </a:lnTo>
                    <a:lnTo>
                      <a:pt x="1020" y="33"/>
                    </a:lnTo>
                    <a:lnTo>
                      <a:pt x="1012" y="71"/>
                    </a:lnTo>
                    <a:lnTo>
                      <a:pt x="1004" y="107"/>
                    </a:lnTo>
                    <a:lnTo>
                      <a:pt x="994" y="141"/>
                    </a:lnTo>
                    <a:lnTo>
                      <a:pt x="983" y="173"/>
                    </a:lnTo>
                    <a:lnTo>
                      <a:pt x="968" y="206"/>
                    </a:lnTo>
                    <a:lnTo>
                      <a:pt x="950" y="242"/>
                    </a:lnTo>
                    <a:lnTo>
                      <a:pt x="927" y="279"/>
                    </a:lnTo>
                    <a:lnTo>
                      <a:pt x="897" y="322"/>
                    </a:lnTo>
                    <a:lnTo>
                      <a:pt x="910" y="314"/>
                    </a:lnTo>
                    <a:lnTo>
                      <a:pt x="925" y="304"/>
                    </a:lnTo>
                    <a:lnTo>
                      <a:pt x="940" y="294"/>
                    </a:lnTo>
                    <a:lnTo>
                      <a:pt x="956" y="282"/>
                    </a:lnTo>
                    <a:lnTo>
                      <a:pt x="972" y="270"/>
                    </a:lnTo>
                    <a:lnTo>
                      <a:pt x="988" y="257"/>
                    </a:lnTo>
                    <a:lnTo>
                      <a:pt x="1005" y="243"/>
                    </a:lnTo>
                    <a:lnTo>
                      <a:pt x="1021" y="228"/>
                    </a:lnTo>
                    <a:lnTo>
                      <a:pt x="1037" y="213"/>
                    </a:lnTo>
                    <a:lnTo>
                      <a:pt x="1052" y="197"/>
                    </a:lnTo>
                    <a:lnTo>
                      <a:pt x="1067" y="182"/>
                    </a:lnTo>
                    <a:lnTo>
                      <a:pt x="1080" y="166"/>
                    </a:lnTo>
                    <a:lnTo>
                      <a:pt x="1092" y="150"/>
                    </a:lnTo>
                    <a:lnTo>
                      <a:pt x="1102" y="135"/>
                    </a:lnTo>
                    <a:lnTo>
                      <a:pt x="1111" y="119"/>
                    </a:lnTo>
                    <a:lnTo>
                      <a:pt x="1117" y="104"/>
                    </a:lnTo>
                    <a:lnTo>
                      <a:pt x="1110" y="136"/>
                    </a:lnTo>
                    <a:lnTo>
                      <a:pt x="1103" y="166"/>
                    </a:lnTo>
                    <a:lnTo>
                      <a:pt x="1099" y="192"/>
                    </a:lnTo>
                    <a:lnTo>
                      <a:pt x="1093" y="21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7" name="Freeform 171">
                <a:extLst>
                  <a:ext uri="{FF2B5EF4-FFF2-40B4-BE49-F238E27FC236}">
                    <a16:creationId xmlns:a16="http://schemas.microsoft.com/office/drawing/2014/main" id="{927499E5-46E1-F932-C3BE-7F5C37A8F686}"/>
                  </a:ext>
                </a:extLst>
              </p:cNvPr>
              <p:cNvSpPr/>
              <p:nvPr/>
            </p:nvSpPr>
            <p:spPr bwMode="auto">
              <a:xfrm>
                <a:off x="4164" y="4179"/>
                <a:ext cx="202" cy="141"/>
              </a:xfrm>
              <a:custGeom>
                <a:avLst/>
                <a:gdLst>
                  <a:gd name="T0" fmla="*/ 1 w 403"/>
                  <a:gd name="T1" fmla="*/ 1 h 280"/>
                  <a:gd name="T2" fmla="*/ 1 w 403"/>
                  <a:gd name="T3" fmla="*/ 1 h 280"/>
                  <a:gd name="T4" fmla="*/ 1 w 403"/>
                  <a:gd name="T5" fmla="*/ 1 h 280"/>
                  <a:gd name="T6" fmla="*/ 1 w 403"/>
                  <a:gd name="T7" fmla="*/ 1 h 280"/>
                  <a:gd name="T8" fmla="*/ 1 w 403"/>
                  <a:gd name="T9" fmla="*/ 1 h 280"/>
                  <a:gd name="T10" fmla="*/ 1 w 403"/>
                  <a:gd name="T11" fmla="*/ 1 h 280"/>
                  <a:gd name="T12" fmla="*/ 1 w 403"/>
                  <a:gd name="T13" fmla="*/ 1 h 280"/>
                  <a:gd name="T14" fmla="*/ 1 w 403"/>
                  <a:gd name="T15" fmla="*/ 1 h 280"/>
                  <a:gd name="T16" fmla="*/ 1 w 403"/>
                  <a:gd name="T17" fmla="*/ 1 h 280"/>
                  <a:gd name="T18" fmla="*/ 1 w 403"/>
                  <a:gd name="T19" fmla="*/ 1 h 280"/>
                  <a:gd name="T20" fmla="*/ 1 w 403"/>
                  <a:gd name="T21" fmla="*/ 1 h 280"/>
                  <a:gd name="T22" fmla="*/ 1 w 403"/>
                  <a:gd name="T23" fmla="*/ 1 h 280"/>
                  <a:gd name="T24" fmla="*/ 1 w 403"/>
                  <a:gd name="T25" fmla="*/ 1 h 280"/>
                  <a:gd name="T26" fmla="*/ 1 w 403"/>
                  <a:gd name="T27" fmla="*/ 1 h 280"/>
                  <a:gd name="T28" fmla="*/ 1 w 403"/>
                  <a:gd name="T29" fmla="*/ 1 h 280"/>
                  <a:gd name="T30" fmla="*/ 1 w 403"/>
                  <a:gd name="T31" fmla="*/ 1 h 280"/>
                  <a:gd name="T32" fmla="*/ 1 w 403"/>
                  <a:gd name="T33" fmla="*/ 1 h 280"/>
                  <a:gd name="T34" fmla="*/ 1 w 403"/>
                  <a:gd name="T35" fmla="*/ 1 h 280"/>
                  <a:gd name="T36" fmla="*/ 1 w 403"/>
                  <a:gd name="T37" fmla="*/ 1 h 280"/>
                  <a:gd name="T38" fmla="*/ 1 w 403"/>
                  <a:gd name="T39" fmla="*/ 1 h 280"/>
                  <a:gd name="T40" fmla="*/ 1 w 403"/>
                  <a:gd name="T41" fmla="*/ 1 h 280"/>
                  <a:gd name="T42" fmla="*/ 1 w 403"/>
                  <a:gd name="T43" fmla="*/ 1 h 280"/>
                  <a:gd name="T44" fmla="*/ 1 w 403"/>
                  <a:gd name="T45" fmla="*/ 1 h 280"/>
                  <a:gd name="T46" fmla="*/ 1 w 403"/>
                  <a:gd name="T47" fmla="*/ 1 h 280"/>
                  <a:gd name="T48" fmla="*/ 1 w 403"/>
                  <a:gd name="T49" fmla="*/ 1 h 280"/>
                  <a:gd name="T50" fmla="*/ 1 w 403"/>
                  <a:gd name="T51" fmla="*/ 1 h 280"/>
                  <a:gd name="T52" fmla="*/ 1 w 403"/>
                  <a:gd name="T53" fmla="*/ 1 h 280"/>
                  <a:gd name="T54" fmla="*/ 1 w 403"/>
                  <a:gd name="T55" fmla="*/ 1 h 280"/>
                  <a:gd name="T56" fmla="*/ 1 w 403"/>
                  <a:gd name="T57" fmla="*/ 1 h 280"/>
                  <a:gd name="T58" fmla="*/ 1 w 403"/>
                  <a:gd name="T59" fmla="*/ 1 h 280"/>
                  <a:gd name="T60" fmla="*/ 1 w 403"/>
                  <a:gd name="T61" fmla="*/ 1 h 280"/>
                  <a:gd name="T62" fmla="*/ 1 w 403"/>
                  <a:gd name="T63" fmla="*/ 1 h 280"/>
                  <a:gd name="T64" fmla="*/ 1 w 403"/>
                  <a:gd name="T65" fmla="*/ 1 h 280"/>
                  <a:gd name="T66" fmla="*/ 1 w 403"/>
                  <a:gd name="T67" fmla="*/ 1 h 280"/>
                  <a:gd name="T68" fmla="*/ 1 w 403"/>
                  <a:gd name="T69" fmla="*/ 1 h 280"/>
                  <a:gd name="T70" fmla="*/ 1 w 403"/>
                  <a:gd name="T71" fmla="*/ 1 h 280"/>
                  <a:gd name="T72" fmla="*/ 1 w 403"/>
                  <a:gd name="T73" fmla="*/ 1 h 280"/>
                  <a:gd name="T74" fmla="*/ 1 w 403"/>
                  <a:gd name="T75" fmla="*/ 1 h 280"/>
                  <a:gd name="T76" fmla="*/ 1 w 403"/>
                  <a:gd name="T77" fmla="*/ 1 h 280"/>
                  <a:gd name="T78" fmla="*/ 1 w 403"/>
                  <a:gd name="T79" fmla="*/ 1 h 28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3" h="280">
                    <a:moveTo>
                      <a:pt x="339" y="270"/>
                    </a:moveTo>
                    <a:lnTo>
                      <a:pt x="322" y="270"/>
                    </a:lnTo>
                    <a:lnTo>
                      <a:pt x="305" y="271"/>
                    </a:lnTo>
                    <a:lnTo>
                      <a:pt x="289" y="271"/>
                    </a:lnTo>
                    <a:lnTo>
                      <a:pt x="273" y="272"/>
                    </a:lnTo>
                    <a:lnTo>
                      <a:pt x="257" y="272"/>
                    </a:lnTo>
                    <a:lnTo>
                      <a:pt x="241" y="273"/>
                    </a:lnTo>
                    <a:lnTo>
                      <a:pt x="225" y="273"/>
                    </a:lnTo>
                    <a:lnTo>
                      <a:pt x="210" y="274"/>
                    </a:lnTo>
                    <a:lnTo>
                      <a:pt x="194" y="274"/>
                    </a:lnTo>
                    <a:lnTo>
                      <a:pt x="179" y="275"/>
                    </a:lnTo>
                    <a:lnTo>
                      <a:pt x="164" y="277"/>
                    </a:lnTo>
                    <a:lnTo>
                      <a:pt x="149" y="277"/>
                    </a:lnTo>
                    <a:lnTo>
                      <a:pt x="134" y="278"/>
                    </a:lnTo>
                    <a:lnTo>
                      <a:pt x="119" y="279"/>
                    </a:lnTo>
                    <a:lnTo>
                      <a:pt x="104" y="279"/>
                    </a:lnTo>
                    <a:lnTo>
                      <a:pt x="90" y="280"/>
                    </a:lnTo>
                    <a:lnTo>
                      <a:pt x="86" y="257"/>
                    </a:lnTo>
                    <a:lnTo>
                      <a:pt x="81" y="233"/>
                    </a:lnTo>
                    <a:lnTo>
                      <a:pt x="73" y="209"/>
                    </a:lnTo>
                    <a:lnTo>
                      <a:pt x="62" y="184"/>
                    </a:lnTo>
                    <a:lnTo>
                      <a:pt x="50" y="162"/>
                    </a:lnTo>
                    <a:lnTo>
                      <a:pt x="35" y="142"/>
                    </a:lnTo>
                    <a:lnTo>
                      <a:pt x="18" y="124"/>
                    </a:lnTo>
                    <a:lnTo>
                      <a:pt x="0" y="112"/>
                    </a:lnTo>
                    <a:lnTo>
                      <a:pt x="22" y="117"/>
                    </a:lnTo>
                    <a:lnTo>
                      <a:pt x="40" y="127"/>
                    </a:lnTo>
                    <a:lnTo>
                      <a:pt x="58" y="138"/>
                    </a:lnTo>
                    <a:lnTo>
                      <a:pt x="74" y="154"/>
                    </a:lnTo>
                    <a:lnTo>
                      <a:pt x="89" y="173"/>
                    </a:lnTo>
                    <a:lnTo>
                      <a:pt x="104" y="196"/>
                    </a:lnTo>
                    <a:lnTo>
                      <a:pt x="117" y="222"/>
                    </a:lnTo>
                    <a:lnTo>
                      <a:pt x="132" y="254"/>
                    </a:lnTo>
                    <a:lnTo>
                      <a:pt x="139" y="222"/>
                    </a:lnTo>
                    <a:lnTo>
                      <a:pt x="143" y="188"/>
                    </a:lnTo>
                    <a:lnTo>
                      <a:pt x="142" y="152"/>
                    </a:lnTo>
                    <a:lnTo>
                      <a:pt x="139" y="115"/>
                    </a:lnTo>
                    <a:lnTo>
                      <a:pt x="134" y="81"/>
                    </a:lnTo>
                    <a:lnTo>
                      <a:pt x="126" y="49"/>
                    </a:lnTo>
                    <a:lnTo>
                      <a:pt x="115" y="23"/>
                    </a:lnTo>
                    <a:lnTo>
                      <a:pt x="103" y="4"/>
                    </a:lnTo>
                    <a:lnTo>
                      <a:pt x="121" y="17"/>
                    </a:lnTo>
                    <a:lnTo>
                      <a:pt x="139" y="33"/>
                    </a:lnTo>
                    <a:lnTo>
                      <a:pt x="157" y="53"/>
                    </a:lnTo>
                    <a:lnTo>
                      <a:pt x="173" y="77"/>
                    </a:lnTo>
                    <a:lnTo>
                      <a:pt x="188" y="106"/>
                    </a:lnTo>
                    <a:lnTo>
                      <a:pt x="200" y="141"/>
                    </a:lnTo>
                    <a:lnTo>
                      <a:pt x="211" y="182"/>
                    </a:lnTo>
                    <a:lnTo>
                      <a:pt x="218" y="230"/>
                    </a:lnTo>
                    <a:lnTo>
                      <a:pt x="228" y="207"/>
                    </a:lnTo>
                    <a:lnTo>
                      <a:pt x="236" y="182"/>
                    </a:lnTo>
                    <a:lnTo>
                      <a:pt x="242" y="153"/>
                    </a:lnTo>
                    <a:lnTo>
                      <a:pt x="245" y="123"/>
                    </a:lnTo>
                    <a:lnTo>
                      <a:pt x="245" y="92"/>
                    </a:lnTo>
                    <a:lnTo>
                      <a:pt x="242" y="61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1" y="30"/>
                    </a:lnTo>
                    <a:lnTo>
                      <a:pt x="255" y="56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7" y="128"/>
                    </a:lnTo>
                    <a:lnTo>
                      <a:pt x="294" y="151"/>
                    </a:lnTo>
                    <a:lnTo>
                      <a:pt x="297" y="173"/>
                    </a:lnTo>
                    <a:lnTo>
                      <a:pt x="298" y="195"/>
                    </a:lnTo>
                    <a:lnTo>
                      <a:pt x="312" y="173"/>
                    </a:lnTo>
                    <a:lnTo>
                      <a:pt x="326" y="149"/>
                    </a:lnTo>
                    <a:lnTo>
                      <a:pt x="340" y="121"/>
                    </a:lnTo>
                    <a:lnTo>
                      <a:pt x="354" y="93"/>
                    </a:lnTo>
                    <a:lnTo>
                      <a:pt x="366" y="67"/>
                    </a:lnTo>
                    <a:lnTo>
                      <a:pt x="375" y="41"/>
                    </a:lnTo>
                    <a:lnTo>
                      <a:pt x="382" y="19"/>
                    </a:lnTo>
                    <a:lnTo>
                      <a:pt x="385" y="2"/>
                    </a:lnTo>
                    <a:lnTo>
                      <a:pt x="392" y="26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3" y="112"/>
                    </a:lnTo>
                    <a:lnTo>
                      <a:pt x="398" y="145"/>
                    </a:lnTo>
                    <a:lnTo>
                      <a:pt x="387" y="183"/>
                    </a:lnTo>
                    <a:lnTo>
                      <a:pt x="367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8" name="Freeform 172">
                <a:extLst>
                  <a:ext uri="{FF2B5EF4-FFF2-40B4-BE49-F238E27FC236}">
                    <a16:creationId xmlns:a16="http://schemas.microsoft.com/office/drawing/2014/main" id="{A060E317-4FFF-C47A-BE2F-D77E8332D28F}"/>
                  </a:ext>
                </a:extLst>
              </p:cNvPr>
              <p:cNvSpPr/>
              <p:nvPr/>
            </p:nvSpPr>
            <p:spPr bwMode="auto">
              <a:xfrm>
                <a:off x="4368" y="4177"/>
                <a:ext cx="123" cy="143"/>
              </a:xfrm>
              <a:custGeom>
                <a:avLst/>
                <a:gdLst>
                  <a:gd name="T0" fmla="*/ 1 w 246"/>
                  <a:gd name="T1" fmla="*/ 1 h 285"/>
                  <a:gd name="T2" fmla="*/ 1 w 246"/>
                  <a:gd name="T3" fmla="*/ 1 h 285"/>
                  <a:gd name="T4" fmla="*/ 1 w 246"/>
                  <a:gd name="T5" fmla="*/ 1 h 285"/>
                  <a:gd name="T6" fmla="*/ 1 w 246"/>
                  <a:gd name="T7" fmla="*/ 1 h 285"/>
                  <a:gd name="T8" fmla="*/ 1 w 246"/>
                  <a:gd name="T9" fmla="*/ 1 h 285"/>
                  <a:gd name="T10" fmla="*/ 1 w 246"/>
                  <a:gd name="T11" fmla="*/ 1 h 285"/>
                  <a:gd name="T12" fmla="*/ 1 w 246"/>
                  <a:gd name="T13" fmla="*/ 1 h 285"/>
                  <a:gd name="T14" fmla="*/ 1 w 246"/>
                  <a:gd name="T15" fmla="*/ 1 h 285"/>
                  <a:gd name="T16" fmla="*/ 0 w 246"/>
                  <a:gd name="T17" fmla="*/ 1 h 285"/>
                  <a:gd name="T18" fmla="*/ 1 w 246"/>
                  <a:gd name="T19" fmla="*/ 1 h 285"/>
                  <a:gd name="T20" fmla="*/ 1 w 246"/>
                  <a:gd name="T21" fmla="*/ 1 h 285"/>
                  <a:gd name="T22" fmla="*/ 1 w 246"/>
                  <a:gd name="T23" fmla="*/ 1 h 285"/>
                  <a:gd name="T24" fmla="*/ 1 w 246"/>
                  <a:gd name="T25" fmla="*/ 1 h 285"/>
                  <a:gd name="T26" fmla="*/ 1 w 246"/>
                  <a:gd name="T27" fmla="*/ 1 h 285"/>
                  <a:gd name="T28" fmla="*/ 1 w 246"/>
                  <a:gd name="T29" fmla="*/ 1 h 285"/>
                  <a:gd name="T30" fmla="*/ 1 w 246"/>
                  <a:gd name="T31" fmla="*/ 1 h 285"/>
                  <a:gd name="T32" fmla="*/ 1 w 246"/>
                  <a:gd name="T33" fmla="*/ 1 h 285"/>
                  <a:gd name="T34" fmla="*/ 1 w 246"/>
                  <a:gd name="T35" fmla="*/ 1 h 285"/>
                  <a:gd name="T36" fmla="*/ 1 w 246"/>
                  <a:gd name="T37" fmla="*/ 1 h 285"/>
                  <a:gd name="T38" fmla="*/ 1 w 246"/>
                  <a:gd name="T39" fmla="*/ 1 h 285"/>
                  <a:gd name="T40" fmla="*/ 1 w 246"/>
                  <a:gd name="T41" fmla="*/ 1 h 285"/>
                  <a:gd name="T42" fmla="*/ 1 w 246"/>
                  <a:gd name="T43" fmla="*/ 1 h 285"/>
                  <a:gd name="T44" fmla="*/ 1 w 246"/>
                  <a:gd name="T45" fmla="*/ 1 h 285"/>
                  <a:gd name="T46" fmla="*/ 1 w 246"/>
                  <a:gd name="T47" fmla="*/ 1 h 285"/>
                  <a:gd name="T48" fmla="*/ 1 w 246"/>
                  <a:gd name="T49" fmla="*/ 0 h 285"/>
                  <a:gd name="T50" fmla="*/ 1 w 246"/>
                  <a:gd name="T51" fmla="*/ 1 h 285"/>
                  <a:gd name="T52" fmla="*/ 1 w 246"/>
                  <a:gd name="T53" fmla="*/ 1 h 285"/>
                  <a:gd name="T54" fmla="*/ 1 w 246"/>
                  <a:gd name="T55" fmla="*/ 1 h 285"/>
                  <a:gd name="T56" fmla="*/ 1 w 246"/>
                  <a:gd name="T57" fmla="*/ 1 h 285"/>
                  <a:gd name="T58" fmla="*/ 1 w 246"/>
                  <a:gd name="T59" fmla="*/ 1 h 285"/>
                  <a:gd name="T60" fmla="*/ 1 w 246"/>
                  <a:gd name="T61" fmla="*/ 1 h 285"/>
                  <a:gd name="T62" fmla="*/ 1 w 246"/>
                  <a:gd name="T63" fmla="*/ 1 h 285"/>
                  <a:gd name="T64" fmla="*/ 1 w 246"/>
                  <a:gd name="T65" fmla="*/ 1 h 2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46" h="285">
                    <a:moveTo>
                      <a:pt x="85" y="285"/>
                    </a:moveTo>
                    <a:lnTo>
                      <a:pt x="75" y="285"/>
                    </a:lnTo>
                    <a:lnTo>
                      <a:pt x="63" y="285"/>
                    </a:lnTo>
                    <a:lnTo>
                      <a:pt x="53" y="285"/>
                    </a:lnTo>
                    <a:lnTo>
                      <a:pt x="42" y="285"/>
                    </a:lnTo>
                    <a:lnTo>
                      <a:pt x="32" y="285"/>
                    </a:lnTo>
                    <a:lnTo>
                      <a:pt x="22" y="285"/>
                    </a:lnTo>
                    <a:lnTo>
                      <a:pt x="10" y="285"/>
                    </a:lnTo>
                    <a:lnTo>
                      <a:pt x="0" y="285"/>
                    </a:lnTo>
                    <a:lnTo>
                      <a:pt x="3" y="270"/>
                    </a:lnTo>
                    <a:lnTo>
                      <a:pt x="8" y="253"/>
                    </a:lnTo>
                    <a:lnTo>
                      <a:pt x="14" y="235"/>
                    </a:lnTo>
                    <a:lnTo>
                      <a:pt x="22" y="217"/>
                    </a:lnTo>
                    <a:lnTo>
                      <a:pt x="30" y="197"/>
                    </a:lnTo>
                    <a:lnTo>
                      <a:pt x="40" y="178"/>
                    </a:lnTo>
                    <a:lnTo>
                      <a:pt x="52" y="157"/>
                    </a:lnTo>
                    <a:lnTo>
                      <a:pt x="64" y="137"/>
                    </a:lnTo>
                    <a:lnTo>
                      <a:pt x="80" y="118"/>
                    </a:lnTo>
                    <a:lnTo>
                      <a:pt x="96" y="98"/>
                    </a:lnTo>
                    <a:lnTo>
                      <a:pt x="116" y="79"/>
                    </a:lnTo>
                    <a:lnTo>
                      <a:pt x="137" y="60"/>
                    </a:lnTo>
                    <a:lnTo>
                      <a:pt x="161" y="43"/>
                    </a:lnTo>
                    <a:lnTo>
                      <a:pt x="186" y="28"/>
                    </a:lnTo>
                    <a:lnTo>
                      <a:pt x="215" y="13"/>
                    </a:lnTo>
                    <a:lnTo>
                      <a:pt x="246" y="0"/>
                    </a:lnTo>
                    <a:lnTo>
                      <a:pt x="215" y="30"/>
                    </a:lnTo>
                    <a:lnTo>
                      <a:pt x="186" y="60"/>
                    </a:lnTo>
                    <a:lnTo>
                      <a:pt x="160" y="91"/>
                    </a:lnTo>
                    <a:lnTo>
                      <a:pt x="136" y="124"/>
                    </a:lnTo>
                    <a:lnTo>
                      <a:pt x="116" y="158"/>
                    </a:lnTo>
                    <a:lnTo>
                      <a:pt x="100" y="196"/>
                    </a:lnTo>
                    <a:lnTo>
                      <a:pt x="90" y="238"/>
                    </a:lnTo>
                    <a:lnTo>
                      <a:pt x="85" y="285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9" name="Freeform 173">
                <a:extLst>
                  <a:ext uri="{FF2B5EF4-FFF2-40B4-BE49-F238E27FC236}">
                    <a16:creationId xmlns:a16="http://schemas.microsoft.com/office/drawing/2014/main" id="{2DA1846E-8A75-CE37-1283-D586B757F727}"/>
                  </a:ext>
                </a:extLst>
              </p:cNvPr>
              <p:cNvSpPr/>
              <p:nvPr/>
            </p:nvSpPr>
            <p:spPr bwMode="auto">
              <a:xfrm>
                <a:off x="4389" y="4134"/>
                <a:ext cx="493" cy="199"/>
              </a:xfrm>
              <a:custGeom>
                <a:avLst/>
                <a:gdLst>
                  <a:gd name="T0" fmla="*/ 1 w 986"/>
                  <a:gd name="T1" fmla="*/ 1 h 398"/>
                  <a:gd name="T2" fmla="*/ 1 w 986"/>
                  <a:gd name="T3" fmla="*/ 1 h 398"/>
                  <a:gd name="T4" fmla="*/ 1 w 986"/>
                  <a:gd name="T5" fmla="*/ 1 h 398"/>
                  <a:gd name="T6" fmla="*/ 1 w 986"/>
                  <a:gd name="T7" fmla="*/ 1 h 398"/>
                  <a:gd name="T8" fmla="*/ 1 w 986"/>
                  <a:gd name="T9" fmla="*/ 1 h 398"/>
                  <a:gd name="T10" fmla="*/ 1 w 986"/>
                  <a:gd name="T11" fmla="*/ 1 h 398"/>
                  <a:gd name="T12" fmla="*/ 1 w 986"/>
                  <a:gd name="T13" fmla="*/ 1 h 398"/>
                  <a:gd name="T14" fmla="*/ 1 w 986"/>
                  <a:gd name="T15" fmla="*/ 1 h 398"/>
                  <a:gd name="T16" fmla="*/ 1 w 986"/>
                  <a:gd name="T17" fmla="*/ 1 h 398"/>
                  <a:gd name="T18" fmla="*/ 1 w 986"/>
                  <a:gd name="T19" fmla="*/ 1 h 398"/>
                  <a:gd name="T20" fmla="*/ 1 w 986"/>
                  <a:gd name="T21" fmla="*/ 1 h 398"/>
                  <a:gd name="T22" fmla="*/ 1 w 986"/>
                  <a:gd name="T23" fmla="*/ 1 h 398"/>
                  <a:gd name="T24" fmla="*/ 1 w 986"/>
                  <a:gd name="T25" fmla="*/ 1 h 398"/>
                  <a:gd name="T26" fmla="*/ 1 w 986"/>
                  <a:gd name="T27" fmla="*/ 1 h 398"/>
                  <a:gd name="T28" fmla="*/ 1 w 986"/>
                  <a:gd name="T29" fmla="*/ 1 h 398"/>
                  <a:gd name="T30" fmla="*/ 1 w 986"/>
                  <a:gd name="T31" fmla="*/ 1 h 398"/>
                  <a:gd name="T32" fmla="*/ 1 w 986"/>
                  <a:gd name="T33" fmla="*/ 1 h 398"/>
                  <a:gd name="T34" fmla="*/ 1 w 986"/>
                  <a:gd name="T35" fmla="*/ 1 h 398"/>
                  <a:gd name="T36" fmla="*/ 1 w 986"/>
                  <a:gd name="T37" fmla="*/ 1 h 398"/>
                  <a:gd name="T38" fmla="*/ 1 w 986"/>
                  <a:gd name="T39" fmla="*/ 1 h 398"/>
                  <a:gd name="T40" fmla="*/ 1 w 986"/>
                  <a:gd name="T41" fmla="*/ 1 h 398"/>
                  <a:gd name="T42" fmla="*/ 1 w 986"/>
                  <a:gd name="T43" fmla="*/ 1 h 398"/>
                  <a:gd name="T44" fmla="*/ 1 w 986"/>
                  <a:gd name="T45" fmla="*/ 1 h 398"/>
                  <a:gd name="T46" fmla="*/ 1 w 986"/>
                  <a:gd name="T47" fmla="*/ 1 h 398"/>
                  <a:gd name="T48" fmla="*/ 1 w 986"/>
                  <a:gd name="T49" fmla="*/ 1 h 398"/>
                  <a:gd name="T50" fmla="*/ 1 w 986"/>
                  <a:gd name="T51" fmla="*/ 1 h 398"/>
                  <a:gd name="T52" fmla="*/ 1 w 986"/>
                  <a:gd name="T53" fmla="*/ 1 h 398"/>
                  <a:gd name="T54" fmla="*/ 1 w 986"/>
                  <a:gd name="T55" fmla="*/ 1 h 398"/>
                  <a:gd name="T56" fmla="*/ 1 w 986"/>
                  <a:gd name="T57" fmla="*/ 1 h 398"/>
                  <a:gd name="T58" fmla="*/ 1 w 986"/>
                  <a:gd name="T59" fmla="*/ 1 h 398"/>
                  <a:gd name="T60" fmla="*/ 1 w 986"/>
                  <a:gd name="T61" fmla="*/ 1 h 398"/>
                  <a:gd name="T62" fmla="*/ 1 w 986"/>
                  <a:gd name="T63" fmla="*/ 1 h 398"/>
                  <a:gd name="T64" fmla="*/ 1 w 986"/>
                  <a:gd name="T65" fmla="*/ 1 h 398"/>
                  <a:gd name="T66" fmla="*/ 1 w 986"/>
                  <a:gd name="T67" fmla="*/ 1 h 398"/>
                  <a:gd name="T68" fmla="*/ 1 w 986"/>
                  <a:gd name="T69" fmla="*/ 1 h 398"/>
                  <a:gd name="T70" fmla="*/ 1 w 986"/>
                  <a:gd name="T71" fmla="*/ 1 h 398"/>
                  <a:gd name="T72" fmla="*/ 1 w 986"/>
                  <a:gd name="T73" fmla="*/ 1 h 398"/>
                  <a:gd name="T74" fmla="*/ 1 w 986"/>
                  <a:gd name="T75" fmla="*/ 1 h 398"/>
                  <a:gd name="T76" fmla="*/ 1 w 986"/>
                  <a:gd name="T77" fmla="*/ 1 h 398"/>
                  <a:gd name="T78" fmla="*/ 1 w 986"/>
                  <a:gd name="T79" fmla="*/ 1 h 398"/>
                  <a:gd name="T80" fmla="*/ 1 w 986"/>
                  <a:gd name="T81" fmla="*/ 1 h 398"/>
                  <a:gd name="T82" fmla="*/ 1 w 986"/>
                  <a:gd name="T83" fmla="*/ 1 h 398"/>
                  <a:gd name="T84" fmla="*/ 1 w 986"/>
                  <a:gd name="T85" fmla="*/ 1 h 398"/>
                  <a:gd name="T86" fmla="*/ 1 w 986"/>
                  <a:gd name="T87" fmla="*/ 1 h 398"/>
                  <a:gd name="T88" fmla="*/ 1 w 986"/>
                  <a:gd name="T89" fmla="*/ 1 h 398"/>
                  <a:gd name="T90" fmla="*/ 1 w 986"/>
                  <a:gd name="T91" fmla="*/ 1 h 398"/>
                  <a:gd name="T92" fmla="*/ 1 w 986"/>
                  <a:gd name="T93" fmla="*/ 1 h 398"/>
                  <a:gd name="T94" fmla="*/ 1 w 986"/>
                  <a:gd name="T95" fmla="*/ 1 h 398"/>
                  <a:gd name="T96" fmla="*/ 1 w 986"/>
                  <a:gd name="T97" fmla="*/ 1 h 398"/>
                  <a:gd name="T98" fmla="*/ 1 w 986"/>
                  <a:gd name="T99" fmla="*/ 1 h 398"/>
                  <a:gd name="T100" fmla="*/ 1 w 986"/>
                  <a:gd name="T101" fmla="*/ 1 h 398"/>
                  <a:gd name="T102" fmla="*/ 1 w 986"/>
                  <a:gd name="T103" fmla="*/ 1 h 398"/>
                  <a:gd name="T104" fmla="*/ 1 w 986"/>
                  <a:gd name="T105" fmla="*/ 1 h 398"/>
                  <a:gd name="T106" fmla="*/ 1 w 986"/>
                  <a:gd name="T107" fmla="*/ 1 h 398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986" h="398">
                    <a:moveTo>
                      <a:pt x="901" y="398"/>
                    </a:moveTo>
                    <a:lnTo>
                      <a:pt x="867" y="398"/>
                    </a:lnTo>
                    <a:lnTo>
                      <a:pt x="829" y="398"/>
                    </a:lnTo>
                    <a:lnTo>
                      <a:pt x="789" y="398"/>
                    </a:lnTo>
                    <a:lnTo>
                      <a:pt x="747" y="396"/>
                    </a:lnTo>
                    <a:lnTo>
                      <a:pt x="702" y="396"/>
                    </a:lnTo>
                    <a:lnTo>
                      <a:pt x="656" y="394"/>
                    </a:lnTo>
                    <a:lnTo>
                      <a:pt x="608" y="393"/>
                    </a:lnTo>
                    <a:lnTo>
                      <a:pt x="561" y="392"/>
                    </a:lnTo>
                    <a:lnTo>
                      <a:pt x="513" y="389"/>
                    </a:lnTo>
                    <a:lnTo>
                      <a:pt x="467" y="388"/>
                    </a:lnTo>
                    <a:lnTo>
                      <a:pt x="421" y="386"/>
                    </a:lnTo>
                    <a:lnTo>
                      <a:pt x="376" y="384"/>
                    </a:lnTo>
                    <a:lnTo>
                      <a:pt x="334" y="383"/>
                    </a:lnTo>
                    <a:lnTo>
                      <a:pt x="294" y="380"/>
                    </a:lnTo>
                    <a:lnTo>
                      <a:pt x="258" y="378"/>
                    </a:lnTo>
                    <a:lnTo>
                      <a:pt x="225" y="377"/>
                    </a:lnTo>
                    <a:lnTo>
                      <a:pt x="210" y="376"/>
                    </a:lnTo>
                    <a:lnTo>
                      <a:pt x="194" y="376"/>
                    </a:lnTo>
                    <a:lnTo>
                      <a:pt x="179" y="374"/>
                    </a:lnTo>
                    <a:lnTo>
                      <a:pt x="163" y="373"/>
                    </a:lnTo>
                    <a:lnTo>
                      <a:pt x="148" y="373"/>
                    </a:lnTo>
                    <a:lnTo>
                      <a:pt x="132" y="372"/>
                    </a:lnTo>
                    <a:lnTo>
                      <a:pt x="117" y="372"/>
                    </a:lnTo>
                    <a:lnTo>
                      <a:pt x="102" y="372"/>
                    </a:lnTo>
                    <a:lnTo>
                      <a:pt x="81" y="334"/>
                    </a:lnTo>
                    <a:lnTo>
                      <a:pt x="64" y="289"/>
                    </a:lnTo>
                    <a:lnTo>
                      <a:pt x="48" y="241"/>
                    </a:lnTo>
                    <a:lnTo>
                      <a:pt x="35" y="190"/>
                    </a:lnTo>
                    <a:lnTo>
                      <a:pt x="23" y="142"/>
                    </a:lnTo>
                    <a:lnTo>
                      <a:pt x="14" y="97"/>
                    </a:lnTo>
                    <a:lnTo>
                      <a:pt x="6" y="57"/>
                    </a:lnTo>
                    <a:lnTo>
                      <a:pt x="0" y="27"/>
                    </a:lnTo>
                    <a:lnTo>
                      <a:pt x="12" y="62"/>
                    </a:lnTo>
                    <a:lnTo>
                      <a:pt x="26" y="100"/>
                    </a:lnTo>
                    <a:lnTo>
                      <a:pt x="42" y="140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5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0" y="283"/>
                    </a:lnTo>
                    <a:lnTo>
                      <a:pt x="139" y="257"/>
                    </a:lnTo>
                    <a:lnTo>
                      <a:pt x="147" y="234"/>
                    </a:lnTo>
                    <a:lnTo>
                      <a:pt x="157" y="211"/>
                    </a:lnTo>
                    <a:lnTo>
                      <a:pt x="170" y="190"/>
                    </a:lnTo>
                    <a:lnTo>
                      <a:pt x="185" y="170"/>
                    </a:lnTo>
                    <a:lnTo>
                      <a:pt x="204" y="152"/>
                    </a:lnTo>
                    <a:lnTo>
                      <a:pt x="227" y="135"/>
                    </a:lnTo>
                    <a:lnTo>
                      <a:pt x="215" y="157"/>
                    </a:lnTo>
                    <a:lnTo>
                      <a:pt x="202" y="184"/>
                    </a:lnTo>
                    <a:lnTo>
                      <a:pt x="191" y="214"/>
                    </a:lnTo>
                    <a:lnTo>
                      <a:pt x="185" y="248"/>
                    </a:lnTo>
                    <a:lnTo>
                      <a:pt x="182" y="281"/>
                    </a:lnTo>
                    <a:lnTo>
                      <a:pt x="188" y="313"/>
                    </a:lnTo>
                    <a:lnTo>
                      <a:pt x="201" y="343"/>
                    </a:lnTo>
                    <a:lnTo>
                      <a:pt x="225" y="370"/>
                    </a:lnTo>
                    <a:lnTo>
                      <a:pt x="250" y="343"/>
                    </a:lnTo>
                    <a:lnTo>
                      <a:pt x="271" y="305"/>
                    </a:lnTo>
                    <a:lnTo>
                      <a:pt x="285" y="260"/>
                    </a:lnTo>
                    <a:lnTo>
                      <a:pt x="292" y="211"/>
                    </a:lnTo>
                    <a:lnTo>
                      <a:pt x="291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8" y="8"/>
                    </a:lnTo>
                    <a:lnTo>
                      <a:pt x="262" y="34"/>
                    </a:lnTo>
                    <a:lnTo>
                      <a:pt x="282" y="63"/>
                    </a:lnTo>
                    <a:lnTo>
                      <a:pt x="300" y="95"/>
                    </a:lnTo>
                    <a:lnTo>
                      <a:pt x="315" y="130"/>
                    </a:lnTo>
                    <a:lnTo>
                      <a:pt x="325" y="168"/>
                    </a:lnTo>
                    <a:lnTo>
                      <a:pt x="333" y="211"/>
                    </a:lnTo>
                    <a:lnTo>
                      <a:pt x="339" y="258"/>
                    </a:lnTo>
                    <a:lnTo>
                      <a:pt x="340" y="309"/>
                    </a:lnTo>
                    <a:lnTo>
                      <a:pt x="354" y="288"/>
                    </a:lnTo>
                    <a:lnTo>
                      <a:pt x="370" y="266"/>
                    </a:lnTo>
                    <a:lnTo>
                      <a:pt x="388" y="244"/>
                    </a:lnTo>
                    <a:lnTo>
                      <a:pt x="409" y="222"/>
                    </a:lnTo>
                    <a:lnTo>
                      <a:pt x="430" y="203"/>
                    </a:lnTo>
                    <a:lnTo>
                      <a:pt x="451" y="184"/>
                    </a:lnTo>
                    <a:lnTo>
                      <a:pt x="471" y="170"/>
                    </a:lnTo>
                    <a:lnTo>
                      <a:pt x="492" y="160"/>
                    </a:lnTo>
                    <a:lnTo>
                      <a:pt x="483" y="180"/>
                    </a:lnTo>
                    <a:lnTo>
                      <a:pt x="469" y="203"/>
                    </a:lnTo>
                    <a:lnTo>
                      <a:pt x="452" y="227"/>
                    </a:lnTo>
                    <a:lnTo>
                      <a:pt x="433" y="251"/>
                    </a:lnTo>
                    <a:lnTo>
                      <a:pt x="415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0" y="334"/>
                    </a:lnTo>
                    <a:lnTo>
                      <a:pt x="388" y="339"/>
                    </a:lnTo>
                    <a:lnTo>
                      <a:pt x="396" y="343"/>
                    </a:lnTo>
                    <a:lnTo>
                      <a:pt x="407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4" y="360"/>
                    </a:lnTo>
                    <a:lnTo>
                      <a:pt x="458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2"/>
                    </a:lnTo>
                    <a:lnTo>
                      <a:pt x="375" y="65"/>
                    </a:lnTo>
                    <a:lnTo>
                      <a:pt x="346" y="36"/>
                    </a:lnTo>
                    <a:lnTo>
                      <a:pt x="375" y="57"/>
                    </a:lnTo>
                    <a:lnTo>
                      <a:pt x="400" y="79"/>
                    </a:lnTo>
                    <a:lnTo>
                      <a:pt x="423" y="102"/>
                    </a:lnTo>
                    <a:lnTo>
                      <a:pt x="444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4" y="10"/>
                    </a:lnTo>
                    <a:lnTo>
                      <a:pt x="490" y="39"/>
                    </a:lnTo>
                    <a:lnTo>
                      <a:pt x="506" y="70"/>
                    </a:lnTo>
                    <a:lnTo>
                      <a:pt x="520" y="106"/>
                    </a:lnTo>
                    <a:lnTo>
                      <a:pt x="531" y="145"/>
                    </a:lnTo>
                    <a:lnTo>
                      <a:pt x="539" y="188"/>
                    </a:lnTo>
                    <a:lnTo>
                      <a:pt x="542" y="236"/>
                    </a:lnTo>
                    <a:lnTo>
                      <a:pt x="538" y="290"/>
                    </a:lnTo>
                    <a:lnTo>
                      <a:pt x="527" y="349"/>
                    </a:lnTo>
                    <a:lnTo>
                      <a:pt x="553" y="321"/>
                    </a:lnTo>
                    <a:lnTo>
                      <a:pt x="576" y="288"/>
                    </a:lnTo>
                    <a:lnTo>
                      <a:pt x="595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3" y="125"/>
                    </a:lnTo>
                    <a:lnTo>
                      <a:pt x="584" y="83"/>
                    </a:lnTo>
                    <a:lnTo>
                      <a:pt x="552" y="42"/>
                    </a:lnTo>
                    <a:lnTo>
                      <a:pt x="567" y="50"/>
                    </a:lnTo>
                    <a:lnTo>
                      <a:pt x="582" y="59"/>
                    </a:lnTo>
                    <a:lnTo>
                      <a:pt x="597" y="69"/>
                    </a:lnTo>
                    <a:lnTo>
                      <a:pt x="611" y="80"/>
                    </a:lnTo>
                    <a:lnTo>
                      <a:pt x="622" y="95"/>
                    </a:lnTo>
                    <a:lnTo>
                      <a:pt x="633" y="113"/>
                    </a:lnTo>
                    <a:lnTo>
                      <a:pt x="642" y="134"/>
                    </a:lnTo>
                    <a:lnTo>
                      <a:pt x="648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9" y="32"/>
                    </a:lnTo>
                    <a:lnTo>
                      <a:pt x="645" y="0"/>
                    </a:lnTo>
                    <a:lnTo>
                      <a:pt x="656" y="38"/>
                    </a:lnTo>
                    <a:lnTo>
                      <a:pt x="661" y="82"/>
                    </a:lnTo>
                    <a:lnTo>
                      <a:pt x="663" y="129"/>
                    </a:lnTo>
                    <a:lnTo>
                      <a:pt x="660" y="178"/>
                    </a:lnTo>
                    <a:lnTo>
                      <a:pt x="652" y="228"/>
                    </a:lnTo>
                    <a:lnTo>
                      <a:pt x="642" y="276"/>
                    </a:lnTo>
                    <a:lnTo>
                      <a:pt x="627" y="320"/>
                    </a:lnTo>
                    <a:lnTo>
                      <a:pt x="610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80" y="255"/>
                    </a:lnTo>
                    <a:lnTo>
                      <a:pt x="697" y="212"/>
                    </a:lnTo>
                    <a:lnTo>
                      <a:pt x="711" y="167"/>
                    </a:lnTo>
                    <a:lnTo>
                      <a:pt x="722" y="122"/>
                    </a:lnTo>
                    <a:lnTo>
                      <a:pt x="729" y="77"/>
                    </a:lnTo>
                    <a:lnTo>
                      <a:pt x="733" y="33"/>
                    </a:lnTo>
                    <a:lnTo>
                      <a:pt x="741" y="87"/>
                    </a:lnTo>
                    <a:lnTo>
                      <a:pt x="745" y="147"/>
                    </a:lnTo>
                    <a:lnTo>
                      <a:pt x="743" y="210"/>
                    </a:lnTo>
                    <a:lnTo>
                      <a:pt x="730" y="268"/>
                    </a:lnTo>
                    <a:lnTo>
                      <a:pt x="743" y="252"/>
                    </a:lnTo>
                    <a:lnTo>
                      <a:pt x="757" y="232"/>
                    </a:lnTo>
                    <a:lnTo>
                      <a:pt x="771" y="206"/>
                    </a:lnTo>
                    <a:lnTo>
                      <a:pt x="785" y="180"/>
                    </a:lnTo>
                    <a:lnTo>
                      <a:pt x="797" y="153"/>
                    </a:lnTo>
                    <a:lnTo>
                      <a:pt x="809" y="129"/>
                    </a:lnTo>
                    <a:lnTo>
                      <a:pt x="817" y="108"/>
                    </a:lnTo>
                    <a:lnTo>
                      <a:pt x="821" y="93"/>
                    </a:lnTo>
                    <a:lnTo>
                      <a:pt x="819" y="117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5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7" y="295"/>
                    </a:lnTo>
                    <a:lnTo>
                      <a:pt x="726" y="324"/>
                    </a:lnTo>
                    <a:lnTo>
                      <a:pt x="752" y="306"/>
                    </a:lnTo>
                    <a:lnTo>
                      <a:pt x="778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70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1" y="166"/>
                    </a:lnTo>
                    <a:lnTo>
                      <a:pt x="882" y="193"/>
                    </a:lnTo>
                    <a:lnTo>
                      <a:pt x="873" y="220"/>
                    </a:lnTo>
                    <a:lnTo>
                      <a:pt x="862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49" y="297"/>
                    </a:lnTo>
                    <a:lnTo>
                      <a:pt x="877" y="271"/>
                    </a:lnTo>
                    <a:lnTo>
                      <a:pt x="902" y="237"/>
                    </a:lnTo>
                    <a:lnTo>
                      <a:pt x="925" y="200"/>
                    </a:lnTo>
                    <a:lnTo>
                      <a:pt x="945" y="161"/>
                    </a:lnTo>
                    <a:lnTo>
                      <a:pt x="962" y="122"/>
                    </a:lnTo>
                    <a:lnTo>
                      <a:pt x="976" y="83"/>
                    </a:lnTo>
                    <a:lnTo>
                      <a:pt x="986" y="46"/>
                    </a:lnTo>
                    <a:lnTo>
                      <a:pt x="980" y="86"/>
                    </a:lnTo>
                    <a:lnTo>
                      <a:pt x="979" y="128"/>
                    </a:lnTo>
                    <a:lnTo>
                      <a:pt x="980" y="169"/>
                    </a:lnTo>
                    <a:lnTo>
                      <a:pt x="984" y="210"/>
                    </a:lnTo>
                    <a:lnTo>
                      <a:pt x="986" y="247"/>
                    </a:lnTo>
                    <a:lnTo>
                      <a:pt x="986" y="282"/>
                    </a:lnTo>
                    <a:lnTo>
                      <a:pt x="983" y="312"/>
                    </a:lnTo>
                    <a:lnTo>
                      <a:pt x="975" y="339"/>
                    </a:lnTo>
                    <a:lnTo>
                      <a:pt x="901" y="398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</p:grpSp>
      <p:pic>
        <p:nvPicPr>
          <p:cNvPr id="2" name="TẾT LÀ TẾT - Candy Ngọc Hà ♫ Nhạc Thiếu Nhi Tết Vui Nhộn">
            <a:hlinkClick r:id="" action="ppaction://media"/>
            <a:extLst>
              <a:ext uri="{FF2B5EF4-FFF2-40B4-BE49-F238E27FC236}">
                <a16:creationId xmlns:a16="http://schemas.microsoft.com/office/drawing/2014/main" id="{41DB21F6-8A07-4F90-E67C-C421841CECCB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7"/>
          <a:stretch>
            <a:fillRect/>
          </a:stretch>
        </p:blipFill>
        <p:spPr>
          <a:xfrm>
            <a:off x="2734487" y="42950"/>
            <a:ext cx="609600" cy="6096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6707256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2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26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plus(in)">
                                      <p:cBhvr>
                                        <p:cTn id="31" dur="2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2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38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42" dur="175098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43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"/>
                </p:tgtEl>
              </p:cMediaNode>
            </p:audio>
          </p:childTnLst>
        </p:cTn>
      </p:par>
    </p:tnLst>
    <p:bldLst>
      <p:bldP spid="6" grpId="0"/>
      <p:bldP spid="7" grpId="0"/>
      <p:bldP spid="8" grpId="0"/>
      <p:bldP spid="9" grpId="0"/>
      <p:bldP spid="12" grpId="0"/>
      <p:bldP spid="14" grpId="0"/>
      <p:bldP spid="14" grpId="1"/>
      <p:bldP spid="15" grpId="0"/>
      <p:bldP spid="15" grpId="1"/>
      <p:bldP spid="16" grpId="0"/>
      <p:bldP spid="16" grpId="1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Group 7"/>
          <p:cNvGrpSpPr/>
          <p:nvPr/>
        </p:nvGrpSpPr>
        <p:grpSpPr>
          <a:xfrm>
            <a:off x="-92074" y="-93345"/>
            <a:ext cx="3146425" cy="3002280"/>
            <a:chOff x="40067" y="61911"/>
            <a:chExt cx="3146805" cy="2431910"/>
          </a:xfrm>
        </p:grpSpPr>
        <p:pic>
          <p:nvPicPr>
            <p:cNvPr id="18" name="Picture 17" descr="C:\Users\Public\Pictures\Sample Pictures\878031oq6iuoirb6.gif"/>
            <p:cNvPicPr/>
            <p:nvPr/>
          </p:nvPicPr>
          <p:blipFill>
            <a:blip r:embed="rId2"/>
            <a:srcRect/>
            <a:stretch>
              <a:fillRect/>
            </a:stretch>
          </p:blipFill>
          <p:spPr bwMode="auto">
            <a:xfrm>
              <a:off x="76266" y="76313"/>
              <a:ext cx="752566" cy="2417508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9" name="Picture 18" descr="C:\Users\Public\Pictures\Sample Pictures\878031oq6iuoirb6.gif"/>
            <p:cNvPicPr/>
            <p:nvPr/>
          </p:nvPicPr>
          <p:blipFill>
            <a:blip r:embed="rId2"/>
            <a:srcRect/>
            <a:stretch>
              <a:fillRect/>
            </a:stretch>
          </p:blipFill>
          <p:spPr bwMode="auto">
            <a:xfrm rot="16200000">
              <a:off x="1237212" y="-1135235"/>
              <a:ext cx="752514" cy="3146805"/>
            </a:xfrm>
            <a:prstGeom prst="rect">
              <a:avLst/>
            </a:prstGeom>
            <a:noFill/>
            <a:ln>
              <a:noFill/>
            </a:ln>
          </p:spPr>
        </p:pic>
      </p:grpSp>
      <p:grpSp>
        <p:nvGrpSpPr>
          <p:cNvPr id="20" name="Group 19"/>
          <p:cNvGrpSpPr/>
          <p:nvPr/>
        </p:nvGrpSpPr>
        <p:grpSpPr>
          <a:xfrm rot="5400000">
            <a:off x="9347200" y="-244793"/>
            <a:ext cx="2827020" cy="3235325"/>
            <a:chOff x="40384" y="-115254"/>
            <a:chExt cx="2827020" cy="3235325"/>
          </a:xfrm>
        </p:grpSpPr>
        <p:pic>
          <p:nvPicPr>
            <p:cNvPr id="21" name="Picture 20" descr="C:\Users\Public\Pictures\Sample Pictures\878031oq6iuoirb6.gif"/>
            <p:cNvPicPr/>
            <p:nvPr/>
          </p:nvPicPr>
          <p:blipFill>
            <a:blip r:embed="rId2"/>
            <a:srcRect/>
            <a:stretch>
              <a:fillRect/>
            </a:stretch>
          </p:blipFill>
          <p:spPr bwMode="auto">
            <a:xfrm>
              <a:off x="81341" y="-115254"/>
              <a:ext cx="752475" cy="3235325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2" name="Picture 21" descr="C:\Users\Public\Pictures\Sample Pictures\878031oq6iuoirb6.gif"/>
            <p:cNvPicPr/>
            <p:nvPr/>
          </p:nvPicPr>
          <p:blipFill>
            <a:blip r:embed="rId2"/>
            <a:srcRect/>
            <a:stretch>
              <a:fillRect/>
            </a:stretch>
          </p:blipFill>
          <p:spPr bwMode="auto">
            <a:xfrm rot="16200000">
              <a:off x="1077656" y="-975044"/>
              <a:ext cx="752475" cy="2827020"/>
            </a:xfrm>
            <a:prstGeom prst="rect">
              <a:avLst/>
            </a:prstGeom>
            <a:noFill/>
            <a:ln>
              <a:noFill/>
            </a:ln>
          </p:spPr>
        </p:pic>
      </p:grpSp>
      <p:pic>
        <p:nvPicPr>
          <p:cNvPr id="2" name="Picture 1"/>
          <p:cNvPicPr>
            <a:picLocks noChangeAspect="1"/>
          </p:cNvPicPr>
          <p:nvPr/>
        </p:nvPicPr>
        <p:blipFill>
          <a:blip r:embed="rId3">
            <a:clrChange>
              <a:clrFrom>
                <a:srgbClr val="FFFFFF">
                  <a:alpha val="100000"/>
                </a:srgbClr>
              </a:clrFrom>
              <a:clrTo>
                <a:srgbClr val="FFFFFF">
                  <a:alpha val="100000"/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-81175" y="3544797"/>
            <a:ext cx="2663268" cy="3287912"/>
          </a:xfrm>
          <a:prstGeom prst="rect">
            <a:avLst/>
          </a:prstGeom>
        </p:spPr>
      </p:pic>
      <p:grpSp>
        <p:nvGrpSpPr>
          <p:cNvPr id="10255" name="Group 34"/>
          <p:cNvGrpSpPr/>
          <p:nvPr/>
        </p:nvGrpSpPr>
        <p:grpSpPr bwMode="auto">
          <a:xfrm>
            <a:off x="-461645" y="6157966"/>
            <a:ext cx="12853670" cy="723540"/>
            <a:chOff x="0" y="4105"/>
            <a:chExt cx="5511" cy="215"/>
          </a:xfrm>
        </p:grpSpPr>
        <p:sp>
          <p:nvSpPr>
            <p:cNvPr id="10266" name="Freeform 37"/>
            <p:cNvSpPr/>
            <p:nvPr/>
          </p:nvSpPr>
          <p:spPr bwMode="auto">
            <a:xfrm>
              <a:off x="1050" y="4238"/>
              <a:ext cx="236" cy="75"/>
            </a:xfrm>
            <a:custGeom>
              <a:avLst/>
              <a:gdLst>
                <a:gd name="T0" fmla="*/ 102 w 236"/>
                <a:gd name="T1" fmla="*/ 2 h 75"/>
                <a:gd name="T2" fmla="*/ 78 w 236"/>
                <a:gd name="T3" fmla="*/ 0 h 75"/>
                <a:gd name="T4" fmla="*/ 57 w 236"/>
                <a:gd name="T5" fmla="*/ 3 h 75"/>
                <a:gd name="T6" fmla="*/ 37 w 236"/>
                <a:gd name="T7" fmla="*/ 6 h 75"/>
                <a:gd name="T8" fmla="*/ 20 w 236"/>
                <a:gd name="T9" fmla="*/ 13 h 75"/>
                <a:gd name="T10" fmla="*/ 8 w 236"/>
                <a:gd name="T11" fmla="*/ 22 h 75"/>
                <a:gd name="T12" fmla="*/ 0 w 236"/>
                <a:gd name="T13" fmla="*/ 32 h 75"/>
                <a:gd name="T14" fmla="*/ 0 w 236"/>
                <a:gd name="T15" fmla="*/ 45 h 75"/>
                <a:gd name="T16" fmla="*/ 6 w 236"/>
                <a:gd name="T17" fmla="*/ 61 h 75"/>
                <a:gd name="T18" fmla="*/ 40 w 236"/>
                <a:gd name="T19" fmla="*/ 68 h 75"/>
                <a:gd name="T20" fmla="*/ 69 w 236"/>
                <a:gd name="T21" fmla="*/ 73 h 75"/>
                <a:gd name="T22" fmla="*/ 95 w 236"/>
                <a:gd name="T23" fmla="*/ 75 h 75"/>
                <a:gd name="T24" fmla="*/ 116 w 236"/>
                <a:gd name="T25" fmla="*/ 75 h 75"/>
                <a:gd name="T26" fmla="*/ 136 w 236"/>
                <a:gd name="T27" fmla="*/ 75 h 75"/>
                <a:gd name="T28" fmla="*/ 156 w 236"/>
                <a:gd name="T29" fmla="*/ 73 h 75"/>
                <a:gd name="T30" fmla="*/ 175 w 236"/>
                <a:gd name="T31" fmla="*/ 69 h 75"/>
                <a:gd name="T32" fmla="*/ 195 w 236"/>
                <a:gd name="T33" fmla="*/ 65 h 75"/>
                <a:gd name="T34" fmla="*/ 214 w 236"/>
                <a:gd name="T35" fmla="*/ 60 h 75"/>
                <a:gd name="T36" fmla="*/ 226 w 236"/>
                <a:gd name="T37" fmla="*/ 54 h 75"/>
                <a:gd name="T38" fmla="*/ 232 w 236"/>
                <a:gd name="T39" fmla="*/ 47 h 75"/>
                <a:gd name="T40" fmla="*/ 236 w 236"/>
                <a:gd name="T41" fmla="*/ 38 h 75"/>
                <a:gd name="T42" fmla="*/ 236 w 236"/>
                <a:gd name="T43" fmla="*/ 31 h 75"/>
                <a:gd name="T44" fmla="*/ 233 w 236"/>
                <a:gd name="T45" fmla="*/ 24 h 75"/>
                <a:gd name="T46" fmla="*/ 230 w 236"/>
                <a:gd name="T47" fmla="*/ 17 h 75"/>
                <a:gd name="T48" fmla="*/ 224 w 236"/>
                <a:gd name="T49" fmla="*/ 12 h 75"/>
                <a:gd name="T50" fmla="*/ 217 w 236"/>
                <a:gd name="T51" fmla="*/ 9 h 75"/>
                <a:gd name="T52" fmla="*/ 209 w 236"/>
                <a:gd name="T53" fmla="*/ 6 h 75"/>
                <a:gd name="T54" fmla="*/ 200 w 236"/>
                <a:gd name="T55" fmla="*/ 5 h 75"/>
                <a:gd name="T56" fmla="*/ 189 w 236"/>
                <a:gd name="T57" fmla="*/ 5 h 75"/>
                <a:gd name="T58" fmla="*/ 180 w 236"/>
                <a:gd name="T59" fmla="*/ 8 h 75"/>
                <a:gd name="T60" fmla="*/ 171 w 236"/>
                <a:gd name="T61" fmla="*/ 9 h 75"/>
                <a:gd name="T62" fmla="*/ 163 w 236"/>
                <a:gd name="T63" fmla="*/ 11 h 75"/>
                <a:gd name="T64" fmla="*/ 157 w 236"/>
                <a:gd name="T65" fmla="*/ 13 h 75"/>
                <a:gd name="T66" fmla="*/ 153 w 236"/>
                <a:gd name="T67" fmla="*/ 15 h 75"/>
                <a:gd name="T68" fmla="*/ 146 w 236"/>
                <a:gd name="T69" fmla="*/ 15 h 75"/>
                <a:gd name="T70" fmla="*/ 140 w 236"/>
                <a:gd name="T71" fmla="*/ 13 h 75"/>
                <a:gd name="T72" fmla="*/ 134 w 236"/>
                <a:gd name="T73" fmla="*/ 11 h 75"/>
                <a:gd name="T74" fmla="*/ 127 w 236"/>
                <a:gd name="T75" fmla="*/ 9 h 75"/>
                <a:gd name="T76" fmla="*/ 119 w 236"/>
                <a:gd name="T77" fmla="*/ 5 h 75"/>
                <a:gd name="T78" fmla="*/ 111 w 236"/>
                <a:gd name="T79" fmla="*/ 3 h 75"/>
                <a:gd name="T80" fmla="*/ 102 w 236"/>
                <a:gd name="T81" fmla="*/ 2 h 7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236" h="75">
                  <a:moveTo>
                    <a:pt x="102" y="2"/>
                  </a:moveTo>
                  <a:lnTo>
                    <a:pt x="78" y="0"/>
                  </a:lnTo>
                  <a:lnTo>
                    <a:pt x="57" y="3"/>
                  </a:lnTo>
                  <a:lnTo>
                    <a:pt x="37" y="6"/>
                  </a:lnTo>
                  <a:lnTo>
                    <a:pt x="20" y="13"/>
                  </a:lnTo>
                  <a:lnTo>
                    <a:pt x="8" y="22"/>
                  </a:lnTo>
                  <a:lnTo>
                    <a:pt x="0" y="32"/>
                  </a:lnTo>
                  <a:lnTo>
                    <a:pt x="0" y="45"/>
                  </a:lnTo>
                  <a:lnTo>
                    <a:pt x="6" y="61"/>
                  </a:lnTo>
                  <a:lnTo>
                    <a:pt x="40" y="68"/>
                  </a:lnTo>
                  <a:lnTo>
                    <a:pt x="69" y="73"/>
                  </a:lnTo>
                  <a:lnTo>
                    <a:pt x="95" y="75"/>
                  </a:lnTo>
                  <a:lnTo>
                    <a:pt x="116" y="75"/>
                  </a:lnTo>
                  <a:lnTo>
                    <a:pt x="136" y="75"/>
                  </a:lnTo>
                  <a:lnTo>
                    <a:pt x="156" y="73"/>
                  </a:lnTo>
                  <a:lnTo>
                    <a:pt x="175" y="69"/>
                  </a:lnTo>
                  <a:lnTo>
                    <a:pt x="195" y="65"/>
                  </a:lnTo>
                  <a:lnTo>
                    <a:pt x="214" y="60"/>
                  </a:lnTo>
                  <a:lnTo>
                    <a:pt x="226" y="54"/>
                  </a:lnTo>
                  <a:lnTo>
                    <a:pt x="232" y="47"/>
                  </a:lnTo>
                  <a:lnTo>
                    <a:pt x="236" y="38"/>
                  </a:lnTo>
                  <a:lnTo>
                    <a:pt x="236" y="31"/>
                  </a:lnTo>
                  <a:lnTo>
                    <a:pt x="233" y="24"/>
                  </a:lnTo>
                  <a:lnTo>
                    <a:pt x="230" y="17"/>
                  </a:lnTo>
                  <a:lnTo>
                    <a:pt x="224" y="12"/>
                  </a:lnTo>
                  <a:lnTo>
                    <a:pt x="217" y="9"/>
                  </a:lnTo>
                  <a:lnTo>
                    <a:pt x="209" y="6"/>
                  </a:lnTo>
                  <a:lnTo>
                    <a:pt x="200" y="5"/>
                  </a:lnTo>
                  <a:lnTo>
                    <a:pt x="189" y="5"/>
                  </a:lnTo>
                  <a:lnTo>
                    <a:pt x="180" y="8"/>
                  </a:lnTo>
                  <a:lnTo>
                    <a:pt x="171" y="9"/>
                  </a:lnTo>
                  <a:lnTo>
                    <a:pt x="163" y="11"/>
                  </a:lnTo>
                  <a:lnTo>
                    <a:pt x="157" y="13"/>
                  </a:lnTo>
                  <a:lnTo>
                    <a:pt x="153" y="15"/>
                  </a:lnTo>
                  <a:lnTo>
                    <a:pt x="146" y="15"/>
                  </a:lnTo>
                  <a:lnTo>
                    <a:pt x="140" y="13"/>
                  </a:lnTo>
                  <a:lnTo>
                    <a:pt x="134" y="11"/>
                  </a:lnTo>
                  <a:lnTo>
                    <a:pt x="127" y="9"/>
                  </a:lnTo>
                  <a:lnTo>
                    <a:pt x="119" y="5"/>
                  </a:lnTo>
                  <a:lnTo>
                    <a:pt x="111" y="3"/>
                  </a:lnTo>
                  <a:lnTo>
                    <a:pt x="102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0267" name="Group 38"/>
            <p:cNvGrpSpPr/>
            <p:nvPr/>
          </p:nvGrpSpPr>
          <p:grpSpPr bwMode="auto">
            <a:xfrm>
              <a:off x="0" y="4105"/>
              <a:ext cx="1479" cy="215"/>
              <a:chOff x="3452" y="4125"/>
              <a:chExt cx="1479" cy="215"/>
            </a:xfrm>
          </p:grpSpPr>
          <p:sp>
            <p:nvSpPr>
              <p:cNvPr id="10370" name="Freeform 39"/>
              <p:cNvSpPr/>
              <p:nvPr/>
            </p:nvSpPr>
            <p:spPr bwMode="auto">
              <a:xfrm>
                <a:off x="3592" y="4158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2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9" y="1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0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71" name="Freeform 40"/>
              <p:cNvSpPr/>
              <p:nvPr/>
            </p:nvSpPr>
            <p:spPr bwMode="auto">
              <a:xfrm>
                <a:off x="3668" y="4235"/>
                <a:ext cx="16" cy="16"/>
              </a:xfrm>
              <a:custGeom>
                <a:avLst/>
                <a:gdLst>
                  <a:gd name="T0" fmla="*/ 0 w 34"/>
                  <a:gd name="T1" fmla="*/ 1 h 32"/>
                  <a:gd name="T2" fmla="*/ 0 w 34"/>
                  <a:gd name="T3" fmla="*/ 1 h 32"/>
                  <a:gd name="T4" fmla="*/ 0 w 34"/>
                  <a:gd name="T5" fmla="*/ 1 h 32"/>
                  <a:gd name="T6" fmla="*/ 0 w 34"/>
                  <a:gd name="T7" fmla="*/ 1 h 32"/>
                  <a:gd name="T8" fmla="*/ 0 w 34"/>
                  <a:gd name="T9" fmla="*/ 0 h 32"/>
                  <a:gd name="T10" fmla="*/ 0 w 34"/>
                  <a:gd name="T11" fmla="*/ 0 h 32"/>
                  <a:gd name="T12" fmla="*/ 0 w 34"/>
                  <a:gd name="T13" fmla="*/ 1 h 32"/>
                  <a:gd name="T14" fmla="*/ 0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0 w 34"/>
                  <a:gd name="T21" fmla="*/ 1 h 32"/>
                  <a:gd name="T22" fmla="*/ 0 w 34"/>
                  <a:gd name="T23" fmla="*/ 1 h 32"/>
                  <a:gd name="T24" fmla="*/ 0 w 34"/>
                  <a:gd name="T25" fmla="*/ 1 h 32"/>
                  <a:gd name="T26" fmla="*/ 0 w 34"/>
                  <a:gd name="T27" fmla="*/ 1 h 32"/>
                  <a:gd name="T28" fmla="*/ 0 w 34"/>
                  <a:gd name="T29" fmla="*/ 1 h 32"/>
                  <a:gd name="T30" fmla="*/ 0 w 34"/>
                  <a:gd name="T31" fmla="*/ 1 h 32"/>
                  <a:gd name="T32" fmla="*/ 0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3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8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72" name="Freeform 41"/>
              <p:cNvSpPr/>
              <p:nvPr/>
            </p:nvSpPr>
            <p:spPr bwMode="auto">
              <a:xfrm>
                <a:off x="3668" y="4194"/>
                <a:ext cx="16" cy="17"/>
              </a:xfrm>
              <a:custGeom>
                <a:avLst/>
                <a:gdLst>
                  <a:gd name="T0" fmla="*/ 0 w 33"/>
                  <a:gd name="T1" fmla="*/ 1 h 32"/>
                  <a:gd name="T2" fmla="*/ 0 w 33"/>
                  <a:gd name="T3" fmla="*/ 1 h 32"/>
                  <a:gd name="T4" fmla="*/ 0 w 33"/>
                  <a:gd name="T5" fmla="*/ 1 h 32"/>
                  <a:gd name="T6" fmla="*/ 0 w 33"/>
                  <a:gd name="T7" fmla="*/ 1 h 32"/>
                  <a:gd name="T8" fmla="*/ 0 w 33"/>
                  <a:gd name="T9" fmla="*/ 0 h 32"/>
                  <a:gd name="T10" fmla="*/ 0 w 33"/>
                  <a:gd name="T11" fmla="*/ 0 h 32"/>
                  <a:gd name="T12" fmla="*/ 0 w 33"/>
                  <a:gd name="T13" fmla="*/ 1 h 32"/>
                  <a:gd name="T14" fmla="*/ 0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0 w 33"/>
                  <a:gd name="T21" fmla="*/ 1 h 32"/>
                  <a:gd name="T22" fmla="*/ 0 w 33"/>
                  <a:gd name="T23" fmla="*/ 1 h 32"/>
                  <a:gd name="T24" fmla="*/ 0 w 33"/>
                  <a:gd name="T25" fmla="*/ 1 h 32"/>
                  <a:gd name="T26" fmla="*/ 0 w 33"/>
                  <a:gd name="T27" fmla="*/ 1 h 32"/>
                  <a:gd name="T28" fmla="*/ 0 w 33"/>
                  <a:gd name="T29" fmla="*/ 1 h 32"/>
                  <a:gd name="T30" fmla="*/ 0 w 33"/>
                  <a:gd name="T31" fmla="*/ 1 h 32"/>
                  <a:gd name="T32" fmla="*/ 0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19"/>
                    </a:moveTo>
                    <a:lnTo>
                      <a:pt x="33" y="13"/>
                    </a:lnTo>
                    <a:lnTo>
                      <a:pt x="30" y="7"/>
                    </a:lnTo>
                    <a:lnTo>
                      <a:pt x="26" y="2"/>
                    </a:lnTo>
                    <a:lnTo>
                      <a:pt x="20" y="0"/>
                    </a:lnTo>
                    <a:lnTo>
                      <a:pt x="13" y="0"/>
                    </a:lnTo>
                    <a:lnTo>
                      <a:pt x="7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29" y="25"/>
                    </a:lnTo>
                    <a:lnTo>
                      <a:pt x="33" y="1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73" name="Freeform 42"/>
              <p:cNvSpPr/>
              <p:nvPr/>
            </p:nvSpPr>
            <p:spPr bwMode="auto">
              <a:xfrm>
                <a:off x="3671" y="4153"/>
                <a:ext cx="16" cy="17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6" y="3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4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4" y="30"/>
                    </a:lnTo>
                    <a:lnTo>
                      <a:pt x="29" y="25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74" name="Freeform 43"/>
              <p:cNvSpPr/>
              <p:nvPr/>
            </p:nvSpPr>
            <p:spPr bwMode="auto">
              <a:xfrm>
                <a:off x="3772" y="4256"/>
                <a:ext cx="17" cy="16"/>
              </a:xfrm>
              <a:custGeom>
                <a:avLst/>
                <a:gdLst>
                  <a:gd name="T0" fmla="*/ 1 w 33"/>
                  <a:gd name="T1" fmla="*/ 1 h 32"/>
                  <a:gd name="T2" fmla="*/ 1 w 33"/>
                  <a:gd name="T3" fmla="*/ 1 h 32"/>
                  <a:gd name="T4" fmla="*/ 1 w 33"/>
                  <a:gd name="T5" fmla="*/ 1 h 32"/>
                  <a:gd name="T6" fmla="*/ 1 w 33"/>
                  <a:gd name="T7" fmla="*/ 1 h 32"/>
                  <a:gd name="T8" fmla="*/ 1 w 33"/>
                  <a:gd name="T9" fmla="*/ 0 h 32"/>
                  <a:gd name="T10" fmla="*/ 1 w 33"/>
                  <a:gd name="T11" fmla="*/ 0 h 32"/>
                  <a:gd name="T12" fmla="*/ 1 w 33"/>
                  <a:gd name="T13" fmla="*/ 1 h 32"/>
                  <a:gd name="T14" fmla="*/ 1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1 w 33"/>
                  <a:gd name="T21" fmla="*/ 1 h 32"/>
                  <a:gd name="T22" fmla="*/ 1 w 33"/>
                  <a:gd name="T23" fmla="*/ 1 h 32"/>
                  <a:gd name="T24" fmla="*/ 1 w 33"/>
                  <a:gd name="T25" fmla="*/ 1 h 32"/>
                  <a:gd name="T26" fmla="*/ 1 w 33"/>
                  <a:gd name="T27" fmla="*/ 1 h 32"/>
                  <a:gd name="T28" fmla="*/ 1 w 33"/>
                  <a:gd name="T29" fmla="*/ 1 h 32"/>
                  <a:gd name="T30" fmla="*/ 1 w 33"/>
                  <a:gd name="T31" fmla="*/ 1 h 32"/>
                  <a:gd name="T32" fmla="*/ 1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20"/>
                    </a:moveTo>
                    <a:lnTo>
                      <a:pt x="33" y="14"/>
                    </a:lnTo>
                    <a:lnTo>
                      <a:pt x="31" y="8"/>
                    </a:lnTo>
                    <a:lnTo>
                      <a:pt x="26" y="4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3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7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30" y="26"/>
                    </a:lnTo>
                    <a:lnTo>
                      <a:pt x="33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75" name="Freeform 44"/>
              <p:cNvSpPr/>
              <p:nvPr/>
            </p:nvSpPr>
            <p:spPr bwMode="auto">
              <a:xfrm>
                <a:off x="3768" y="4216"/>
                <a:ext cx="17" cy="16"/>
              </a:xfrm>
              <a:custGeom>
                <a:avLst/>
                <a:gdLst>
                  <a:gd name="T0" fmla="*/ 1 w 32"/>
                  <a:gd name="T1" fmla="*/ 0 h 33"/>
                  <a:gd name="T2" fmla="*/ 1 w 32"/>
                  <a:gd name="T3" fmla="*/ 0 h 33"/>
                  <a:gd name="T4" fmla="*/ 1 w 32"/>
                  <a:gd name="T5" fmla="*/ 0 h 33"/>
                  <a:gd name="T6" fmla="*/ 1 w 32"/>
                  <a:gd name="T7" fmla="*/ 0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0 h 33"/>
                  <a:gd name="T14" fmla="*/ 1 w 32"/>
                  <a:gd name="T15" fmla="*/ 0 h 33"/>
                  <a:gd name="T16" fmla="*/ 0 w 32"/>
                  <a:gd name="T17" fmla="*/ 0 h 33"/>
                  <a:gd name="T18" fmla="*/ 0 w 32"/>
                  <a:gd name="T19" fmla="*/ 0 h 33"/>
                  <a:gd name="T20" fmla="*/ 1 w 32"/>
                  <a:gd name="T21" fmla="*/ 0 h 33"/>
                  <a:gd name="T22" fmla="*/ 1 w 32"/>
                  <a:gd name="T23" fmla="*/ 0 h 33"/>
                  <a:gd name="T24" fmla="*/ 1 w 32"/>
                  <a:gd name="T25" fmla="*/ 0 h 33"/>
                  <a:gd name="T26" fmla="*/ 1 w 32"/>
                  <a:gd name="T27" fmla="*/ 0 h 33"/>
                  <a:gd name="T28" fmla="*/ 1 w 32"/>
                  <a:gd name="T29" fmla="*/ 0 h 33"/>
                  <a:gd name="T30" fmla="*/ 1 w 32"/>
                  <a:gd name="T31" fmla="*/ 0 h 33"/>
                  <a:gd name="T32" fmla="*/ 1 w 32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9"/>
                    </a:lnTo>
                    <a:lnTo>
                      <a:pt x="26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3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3"/>
                    </a:ln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76" name="Freeform 45"/>
              <p:cNvSpPr/>
              <p:nvPr/>
            </p:nvSpPr>
            <p:spPr bwMode="auto">
              <a:xfrm>
                <a:off x="3774" y="4175"/>
                <a:ext cx="16" cy="17"/>
              </a:xfrm>
              <a:custGeom>
                <a:avLst/>
                <a:gdLst>
                  <a:gd name="T0" fmla="*/ 0 w 33"/>
                  <a:gd name="T1" fmla="*/ 1 h 33"/>
                  <a:gd name="T2" fmla="*/ 0 w 33"/>
                  <a:gd name="T3" fmla="*/ 1 h 33"/>
                  <a:gd name="T4" fmla="*/ 0 w 33"/>
                  <a:gd name="T5" fmla="*/ 1 h 33"/>
                  <a:gd name="T6" fmla="*/ 0 w 33"/>
                  <a:gd name="T7" fmla="*/ 1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1 h 33"/>
                  <a:gd name="T14" fmla="*/ 0 w 33"/>
                  <a:gd name="T15" fmla="*/ 1 h 33"/>
                  <a:gd name="T16" fmla="*/ 0 w 33"/>
                  <a:gd name="T17" fmla="*/ 1 h 33"/>
                  <a:gd name="T18" fmla="*/ 0 w 33"/>
                  <a:gd name="T19" fmla="*/ 1 h 33"/>
                  <a:gd name="T20" fmla="*/ 0 w 33"/>
                  <a:gd name="T21" fmla="*/ 1 h 33"/>
                  <a:gd name="T22" fmla="*/ 0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0 w 33"/>
                  <a:gd name="T29" fmla="*/ 1 h 33"/>
                  <a:gd name="T30" fmla="*/ 0 w 33"/>
                  <a:gd name="T31" fmla="*/ 1 h 33"/>
                  <a:gd name="T32" fmla="*/ 0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33" y="21"/>
                    </a:moveTo>
                    <a:lnTo>
                      <a:pt x="33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5" y="31"/>
                    </a:lnTo>
                    <a:lnTo>
                      <a:pt x="29" y="26"/>
                    </a:lnTo>
                    <a:lnTo>
                      <a:pt x="33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77" name="Freeform 46"/>
              <p:cNvSpPr/>
              <p:nvPr/>
            </p:nvSpPr>
            <p:spPr bwMode="auto">
              <a:xfrm>
                <a:off x="3789" y="4136"/>
                <a:ext cx="16" cy="17"/>
              </a:xfrm>
              <a:custGeom>
                <a:avLst/>
                <a:gdLst>
                  <a:gd name="T0" fmla="*/ 1 w 32"/>
                  <a:gd name="T1" fmla="*/ 1 h 34"/>
                  <a:gd name="T2" fmla="*/ 1 w 32"/>
                  <a:gd name="T3" fmla="*/ 1 h 34"/>
                  <a:gd name="T4" fmla="*/ 1 w 32"/>
                  <a:gd name="T5" fmla="*/ 1 h 34"/>
                  <a:gd name="T6" fmla="*/ 1 w 32"/>
                  <a:gd name="T7" fmla="*/ 1 h 34"/>
                  <a:gd name="T8" fmla="*/ 1 w 32"/>
                  <a:gd name="T9" fmla="*/ 0 h 34"/>
                  <a:gd name="T10" fmla="*/ 1 w 32"/>
                  <a:gd name="T11" fmla="*/ 0 h 34"/>
                  <a:gd name="T12" fmla="*/ 1 w 32"/>
                  <a:gd name="T13" fmla="*/ 1 h 34"/>
                  <a:gd name="T14" fmla="*/ 1 w 32"/>
                  <a:gd name="T15" fmla="*/ 1 h 34"/>
                  <a:gd name="T16" fmla="*/ 0 w 32"/>
                  <a:gd name="T17" fmla="*/ 1 h 34"/>
                  <a:gd name="T18" fmla="*/ 0 w 32"/>
                  <a:gd name="T19" fmla="*/ 1 h 34"/>
                  <a:gd name="T20" fmla="*/ 1 w 32"/>
                  <a:gd name="T21" fmla="*/ 1 h 34"/>
                  <a:gd name="T22" fmla="*/ 1 w 32"/>
                  <a:gd name="T23" fmla="*/ 1 h 34"/>
                  <a:gd name="T24" fmla="*/ 1 w 32"/>
                  <a:gd name="T25" fmla="*/ 1 h 34"/>
                  <a:gd name="T26" fmla="*/ 1 w 32"/>
                  <a:gd name="T27" fmla="*/ 1 h 34"/>
                  <a:gd name="T28" fmla="*/ 1 w 32"/>
                  <a:gd name="T29" fmla="*/ 1 h 34"/>
                  <a:gd name="T30" fmla="*/ 1 w 32"/>
                  <a:gd name="T31" fmla="*/ 1 h 34"/>
                  <a:gd name="T32" fmla="*/ 1 w 32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4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4"/>
                    </a:lnTo>
                    <a:lnTo>
                      <a:pt x="20" y="34"/>
                    </a:lnTo>
                    <a:lnTo>
                      <a:pt x="25" y="32"/>
                    </a:lnTo>
                    <a:lnTo>
                      <a:pt x="30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78" name="Freeform 47"/>
              <p:cNvSpPr/>
              <p:nvPr/>
            </p:nvSpPr>
            <p:spPr bwMode="auto">
              <a:xfrm>
                <a:off x="3842" y="4235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79" name="Freeform 48"/>
              <p:cNvSpPr/>
              <p:nvPr/>
            </p:nvSpPr>
            <p:spPr bwMode="auto">
              <a:xfrm>
                <a:off x="3857" y="4201"/>
                <a:ext cx="16" cy="16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lnTo>
                      <a:pt x="18" y="32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80" name="Freeform 49"/>
              <p:cNvSpPr/>
              <p:nvPr/>
            </p:nvSpPr>
            <p:spPr bwMode="auto">
              <a:xfrm>
                <a:off x="3861" y="4164"/>
                <a:ext cx="16" cy="17"/>
              </a:xfrm>
              <a:custGeom>
                <a:avLst/>
                <a:gdLst>
                  <a:gd name="T0" fmla="*/ 1 w 32"/>
                  <a:gd name="T1" fmla="*/ 1 h 33"/>
                  <a:gd name="T2" fmla="*/ 1 w 32"/>
                  <a:gd name="T3" fmla="*/ 1 h 33"/>
                  <a:gd name="T4" fmla="*/ 1 w 32"/>
                  <a:gd name="T5" fmla="*/ 1 h 33"/>
                  <a:gd name="T6" fmla="*/ 1 w 32"/>
                  <a:gd name="T7" fmla="*/ 1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1 h 33"/>
                  <a:gd name="T14" fmla="*/ 1 w 32"/>
                  <a:gd name="T15" fmla="*/ 1 h 33"/>
                  <a:gd name="T16" fmla="*/ 0 w 32"/>
                  <a:gd name="T17" fmla="*/ 1 h 33"/>
                  <a:gd name="T18" fmla="*/ 0 w 32"/>
                  <a:gd name="T19" fmla="*/ 1 h 33"/>
                  <a:gd name="T20" fmla="*/ 1 w 32"/>
                  <a:gd name="T21" fmla="*/ 1 h 33"/>
                  <a:gd name="T22" fmla="*/ 1 w 32"/>
                  <a:gd name="T23" fmla="*/ 1 h 33"/>
                  <a:gd name="T24" fmla="*/ 1 w 32"/>
                  <a:gd name="T25" fmla="*/ 1 h 33"/>
                  <a:gd name="T26" fmla="*/ 1 w 32"/>
                  <a:gd name="T27" fmla="*/ 1 h 33"/>
                  <a:gd name="T28" fmla="*/ 1 w 32"/>
                  <a:gd name="T29" fmla="*/ 1 h 33"/>
                  <a:gd name="T30" fmla="*/ 1 w 32"/>
                  <a:gd name="T31" fmla="*/ 1 h 33"/>
                  <a:gd name="T32" fmla="*/ 1 w 32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81" name="Freeform 50"/>
              <p:cNvSpPr/>
              <p:nvPr/>
            </p:nvSpPr>
            <p:spPr bwMode="auto">
              <a:xfrm>
                <a:off x="4066" y="4265"/>
                <a:ext cx="40" cy="40"/>
              </a:xfrm>
              <a:custGeom>
                <a:avLst/>
                <a:gdLst>
                  <a:gd name="T0" fmla="*/ 1 w 80"/>
                  <a:gd name="T1" fmla="*/ 0 h 80"/>
                  <a:gd name="T2" fmla="*/ 1 w 80"/>
                  <a:gd name="T3" fmla="*/ 0 h 80"/>
                  <a:gd name="T4" fmla="*/ 1 w 80"/>
                  <a:gd name="T5" fmla="*/ 1 h 80"/>
                  <a:gd name="T6" fmla="*/ 1 w 80"/>
                  <a:gd name="T7" fmla="*/ 1 h 80"/>
                  <a:gd name="T8" fmla="*/ 1 w 80"/>
                  <a:gd name="T9" fmla="*/ 1 h 80"/>
                  <a:gd name="T10" fmla="*/ 1 w 80"/>
                  <a:gd name="T11" fmla="*/ 1 h 80"/>
                  <a:gd name="T12" fmla="*/ 1 w 80"/>
                  <a:gd name="T13" fmla="*/ 1 h 80"/>
                  <a:gd name="T14" fmla="*/ 1 w 80"/>
                  <a:gd name="T15" fmla="*/ 1 h 80"/>
                  <a:gd name="T16" fmla="*/ 0 w 80"/>
                  <a:gd name="T17" fmla="*/ 1 h 80"/>
                  <a:gd name="T18" fmla="*/ 0 w 80"/>
                  <a:gd name="T19" fmla="*/ 1 h 80"/>
                  <a:gd name="T20" fmla="*/ 0 w 80"/>
                  <a:gd name="T21" fmla="*/ 1 h 80"/>
                  <a:gd name="T22" fmla="*/ 1 w 80"/>
                  <a:gd name="T23" fmla="*/ 1 h 80"/>
                  <a:gd name="T24" fmla="*/ 1 w 80"/>
                  <a:gd name="T25" fmla="*/ 1 h 80"/>
                  <a:gd name="T26" fmla="*/ 1 w 80"/>
                  <a:gd name="T27" fmla="*/ 1 h 80"/>
                  <a:gd name="T28" fmla="*/ 1 w 80"/>
                  <a:gd name="T29" fmla="*/ 1 h 80"/>
                  <a:gd name="T30" fmla="*/ 1 w 80"/>
                  <a:gd name="T31" fmla="*/ 1 h 80"/>
                  <a:gd name="T32" fmla="*/ 1 w 80"/>
                  <a:gd name="T33" fmla="*/ 1 h 80"/>
                  <a:gd name="T34" fmla="*/ 1 w 80"/>
                  <a:gd name="T35" fmla="*/ 1 h 80"/>
                  <a:gd name="T36" fmla="*/ 1 w 80"/>
                  <a:gd name="T37" fmla="*/ 1 h 80"/>
                  <a:gd name="T38" fmla="*/ 1 w 80"/>
                  <a:gd name="T39" fmla="*/ 1 h 80"/>
                  <a:gd name="T40" fmla="*/ 1 w 80"/>
                  <a:gd name="T41" fmla="*/ 1 h 80"/>
                  <a:gd name="T42" fmla="*/ 1 w 80"/>
                  <a:gd name="T43" fmla="*/ 1 h 80"/>
                  <a:gd name="T44" fmla="*/ 1 w 80"/>
                  <a:gd name="T45" fmla="*/ 1 h 80"/>
                  <a:gd name="T46" fmla="*/ 1 w 80"/>
                  <a:gd name="T47" fmla="*/ 1 h 80"/>
                  <a:gd name="T48" fmla="*/ 1 w 80"/>
                  <a:gd name="T49" fmla="*/ 1 h 80"/>
                  <a:gd name="T50" fmla="*/ 1 w 80"/>
                  <a:gd name="T51" fmla="*/ 1 h 80"/>
                  <a:gd name="T52" fmla="*/ 1 w 80"/>
                  <a:gd name="T53" fmla="*/ 1 h 80"/>
                  <a:gd name="T54" fmla="*/ 1 w 80"/>
                  <a:gd name="T55" fmla="*/ 1 h 80"/>
                  <a:gd name="T56" fmla="*/ 1 w 80"/>
                  <a:gd name="T57" fmla="*/ 1 h 80"/>
                  <a:gd name="T58" fmla="*/ 1 w 80"/>
                  <a:gd name="T59" fmla="*/ 1 h 80"/>
                  <a:gd name="T60" fmla="*/ 1 w 80"/>
                  <a:gd name="T61" fmla="*/ 1 h 80"/>
                  <a:gd name="T62" fmla="*/ 1 w 80"/>
                  <a:gd name="T63" fmla="*/ 1 h 80"/>
                  <a:gd name="T64" fmla="*/ 1 w 80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80">
                    <a:moveTo>
                      <a:pt x="46" y="0"/>
                    </a:moveTo>
                    <a:lnTo>
                      <a:pt x="38" y="0"/>
                    </a:lnTo>
                    <a:lnTo>
                      <a:pt x="30" y="2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9"/>
                    </a:lnTo>
                    <a:lnTo>
                      <a:pt x="3" y="26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9"/>
                    </a:lnTo>
                    <a:lnTo>
                      <a:pt x="18" y="74"/>
                    </a:lnTo>
                    <a:lnTo>
                      <a:pt x="24" y="78"/>
                    </a:lnTo>
                    <a:lnTo>
                      <a:pt x="32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7"/>
                    </a:lnTo>
                    <a:lnTo>
                      <a:pt x="62" y="73"/>
                    </a:lnTo>
                    <a:lnTo>
                      <a:pt x="68" y="67"/>
                    </a:lnTo>
                    <a:lnTo>
                      <a:pt x="73" y="62"/>
                    </a:lnTo>
                    <a:lnTo>
                      <a:pt x="76" y="55"/>
                    </a:lnTo>
                    <a:lnTo>
                      <a:pt x="79" y="47"/>
                    </a:lnTo>
                    <a:lnTo>
                      <a:pt x="80" y="39"/>
                    </a:lnTo>
                    <a:lnTo>
                      <a:pt x="79" y="30"/>
                    </a:lnTo>
                    <a:lnTo>
                      <a:pt x="76" y="24"/>
                    </a:lnTo>
                    <a:lnTo>
                      <a:pt x="73" y="17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82" name="Freeform 51"/>
              <p:cNvSpPr/>
              <p:nvPr/>
            </p:nvSpPr>
            <p:spPr bwMode="auto">
              <a:xfrm>
                <a:off x="4136" y="4223"/>
                <a:ext cx="40" cy="39"/>
              </a:xfrm>
              <a:custGeom>
                <a:avLst/>
                <a:gdLst>
                  <a:gd name="T0" fmla="*/ 1 w 79"/>
                  <a:gd name="T1" fmla="*/ 0 h 80"/>
                  <a:gd name="T2" fmla="*/ 1 w 79"/>
                  <a:gd name="T3" fmla="*/ 0 h 80"/>
                  <a:gd name="T4" fmla="*/ 1 w 79"/>
                  <a:gd name="T5" fmla="*/ 0 h 80"/>
                  <a:gd name="T6" fmla="*/ 1 w 79"/>
                  <a:gd name="T7" fmla="*/ 0 h 80"/>
                  <a:gd name="T8" fmla="*/ 1 w 79"/>
                  <a:gd name="T9" fmla="*/ 0 h 80"/>
                  <a:gd name="T10" fmla="*/ 1 w 79"/>
                  <a:gd name="T11" fmla="*/ 0 h 80"/>
                  <a:gd name="T12" fmla="*/ 1 w 79"/>
                  <a:gd name="T13" fmla="*/ 0 h 80"/>
                  <a:gd name="T14" fmla="*/ 1 w 79"/>
                  <a:gd name="T15" fmla="*/ 0 h 80"/>
                  <a:gd name="T16" fmla="*/ 0 w 79"/>
                  <a:gd name="T17" fmla="*/ 0 h 80"/>
                  <a:gd name="T18" fmla="*/ 0 w 79"/>
                  <a:gd name="T19" fmla="*/ 0 h 80"/>
                  <a:gd name="T20" fmla="*/ 1 w 79"/>
                  <a:gd name="T21" fmla="*/ 0 h 80"/>
                  <a:gd name="T22" fmla="*/ 1 w 79"/>
                  <a:gd name="T23" fmla="*/ 0 h 80"/>
                  <a:gd name="T24" fmla="*/ 1 w 79"/>
                  <a:gd name="T25" fmla="*/ 0 h 80"/>
                  <a:gd name="T26" fmla="*/ 1 w 79"/>
                  <a:gd name="T27" fmla="*/ 0 h 80"/>
                  <a:gd name="T28" fmla="*/ 1 w 79"/>
                  <a:gd name="T29" fmla="*/ 0 h 80"/>
                  <a:gd name="T30" fmla="*/ 1 w 79"/>
                  <a:gd name="T31" fmla="*/ 0 h 80"/>
                  <a:gd name="T32" fmla="*/ 1 w 79"/>
                  <a:gd name="T33" fmla="*/ 0 h 80"/>
                  <a:gd name="T34" fmla="*/ 1 w 79"/>
                  <a:gd name="T35" fmla="*/ 0 h 80"/>
                  <a:gd name="T36" fmla="*/ 1 w 79"/>
                  <a:gd name="T37" fmla="*/ 0 h 80"/>
                  <a:gd name="T38" fmla="*/ 1 w 79"/>
                  <a:gd name="T39" fmla="*/ 0 h 80"/>
                  <a:gd name="T40" fmla="*/ 1 w 79"/>
                  <a:gd name="T41" fmla="*/ 0 h 80"/>
                  <a:gd name="T42" fmla="*/ 1 w 79"/>
                  <a:gd name="T43" fmla="*/ 0 h 80"/>
                  <a:gd name="T44" fmla="*/ 1 w 79"/>
                  <a:gd name="T45" fmla="*/ 0 h 80"/>
                  <a:gd name="T46" fmla="*/ 1 w 79"/>
                  <a:gd name="T47" fmla="*/ 0 h 80"/>
                  <a:gd name="T48" fmla="*/ 1 w 79"/>
                  <a:gd name="T49" fmla="*/ 0 h 80"/>
                  <a:gd name="T50" fmla="*/ 1 w 79"/>
                  <a:gd name="T51" fmla="*/ 0 h 80"/>
                  <a:gd name="T52" fmla="*/ 1 w 79"/>
                  <a:gd name="T53" fmla="*/ 0 h 80"/>
                  <a:gd name="T54" fmla="*/ 1 w 79"/>
                  <a:gd name="T55" fmla="*/ 0 h 80"/>
                  <a:gd name="T56" fmla="*/ 1 w 79"/>
                  <a:gd name="T57" fmla="*/ 0 h 80"/>
                  <a:gd name="T58" fmla="*/ 1 w 79"/>
                  <a:gd name="T59" fmla="*/ 0 h 80"/>
                  <a:gd name="T60" fmla="*/ 1 w 79"/>
                  <a:gd name="T61" fmla="*/ 0 h 80"/>
                  <a:gd name="T62" fmla="*/ 1 w 79"/>
                  <a:gd name="T63" fmla="*/ 0 h 80"/>
                  <a:gd name="T64" fmla="*/ 1 w 79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79" h="80">
                    <a:moveTo>
                      <a:pt x="47" y="0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4"/>
                    </a:lnTo>
                    <a:lnTo>
                      <a:pt x="17" y="7"/>
                    </a:lnTo>
                    <a:lnTo>
                      <a:pt x="11" y="13"/>
                    </a:lnTo>
                    <a:lnTo>
                      <a:pt x="5" y="19"/>
                    </a:lnTo>
                    <a:lnTo>
                      <a:pt x="2" y="26"/>
                    </a:lnTo>
                    <a:lnTo>
                      <a:pt x="0" y="34"/>
                    </a:lnTo>
                    <a:lnTo>
                      <a:pt x="0" y="42"/>
                    </a:lnTo>
                    <a:lnTo>
                      <a:pt x="1" y="49"/>
                    </a:lnTo>
                    <a:lnTo>
                      <a:pt x="3" y="57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8" y="74"/>
                    </a:lnTo>
                    <a:lnTo>
                      <a:pt x="25" y="78"/>
                    </a:lnTo>
                    <a:lnTo>
                      <a:pt x="33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6"/>
                    </a:lnTo>
                    <a:lnTo>
                      <a:pt x="63" y="73"/>
                    </a:lnTo>
                    <a:lnTo>
                      <a:pt x="69" y="67"/>
                    </a:lnTo>
                    <a:lnTo>
                      <a:pt x="73" y="61"/>
                    </a:lnTo>
                    <a:lnTo>
                      <a:pt x="77" y="55"/>
                    </a:lnTo>
                    <a:lnTo>
                      <a:pt x="79" y="46"/>
                    </a:lnTo>
                    <a:lnTo>
                      <a:pt x="79" y="38"/>
                    </a:lnTo>
                    <a:lnTo>
                      <a:pt x="78" y="31"/>
                    </a:lnTo>
                    <a:lnTo>
                      <a:pt x="76" y="23"/>
                    </a:lnTo>
                    <a:lnTo>
                      <a:pt x="72" y="18"/>
                    </a:lnTo>
                    <a:lnTo>
                      <a:pt x="68" y="12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83" name="Freeform 52"/>
              <p:cNvSpPr/>
              <p:nvPr/>
            </p:nvSpPr>
            <p:spPr bwMode="auto">
              <a:xfrm>
                <a:off x="4059" y="4190"/>
                <a:ext cx="40" cy="40"/>
              </a:xfrm>
              <a:custGeom>
                <a:avLst/>
                <a:gdLst>
                  <a:gd name="T0" fmla="*/ 1 w 80"/>
                  <a:gd name="T1" fmla="*/ 0 h 78"/>
                  <a:gd name="T2" fmla="*/ 1 w 80"/>
                  <a:gd name="T3" fmla="*/ 0 h 78"/>
                  <a:gd name="T4" fmla="*/ 1 w 80"/>
                  <a:gd name="T5" fmla="*/ 0 h 78"/>
                  <a:gd name="T6" fmla="*/ 1 w 80"/>
                  <a:gd name="T7" fmla="*/ 1 h 78"/>
                  <a:gd name="T8" fmla="*/ 1 w 80"/>
                  <a:gd name="T9" fmla="*/ 1 h 78"/>
                  <a:gd name="T10" fmla="*/ 1 w 80"/>
                  <a:gd name="T11" fmla="*/ 1 h 78"/>
                  <a:gd name="T12" fmla="*/ 1 w 80"/>
                  <a:gd name="T13" fmla="*/ 1 h 78"/>
                  <a:gd name="T14" fmla="*/ 1 w 80"/>
                  <a:gd name="T15" fmla="*/ 1 h 78"/>
                  <a:gd name="T16" fmla="*/ 1 w 80"/>
                  <a:gd name="T17" fmla="*/ 1 h 78"/>
                  <a:gd name="T18" fmla="*/ 0 w 80"/>
                  <a:gd name="T19" fmla="*/ 1 h 78"/>
                  <a:gd name="T20" fmla="*/ 1 w 80"/>
                  <a:gd name="T21" fmla="*/ 1 h 78"/>
                  <a:gd name="T22" fmla="*/ 1 w 80"/>
                  <a:gd name="T23" fmla="*/ 1 h 78"/>
                  <a:gd name="T24" fmla="*/ 1 w 80"/>
                  <a:gd name="T25" fmla="*/ 1 h 78"/>
                  <a:gd name="T26" fmla="*/ 1 w 80"/>
                  <a:gd name="T27" fmla="*/ 1 h 78"/>
                  <a:gd name="T28" fmla="*/ 1 w 80"/>
                  <a:gd name="T29" fmla="*/ 1 h 78"/>
                  <a:gd name="T30" fmla="*/ 1 w 80"/>
                  <a:gd name="T31" fmla="*/ 1 h 78"/>
                  <a:gd name="T32" fmla="*/ 1 w 80"/>
                  <a:gd name="T33" fmla="*/ 1 h 78"/>
                  <a:gd name="T34" fmla="*/ 1 w 80"/>
                  <a:gd name="T35" fmla="*/ 1 h 78"/>
                  <a:gd name="T36" fmla="*/ 1 w 80"/>
                  <a:gd name="T37" fmla="*/ 1 h 78"/>
                  <a:gd name="T38" fmla="*/ 1 w 80"/>
                  <a:gd name="T39" fmla="*/ 1 h 78"/>
                  <a:gd name="T40" fmla="*/ 1 w 80"/>
                  <a:gd name="T41" fmla="*/ 1 h 78"/>
                  <a:gd name="T42" fmla="*/ 1 w 80"/>
                  <a:gd name="T43" fmla="*/ 1 h 78"/>
                  <a:gd name="T44" fmla="*/ 1 w 80"/>
                  <a:gd name="T45" fmla="*/ 1 h 78"/>
                  <a:gd name="T46" fmla="*/ 1 w 80"/>
                  <a:gd name="T47" fmla="*/ 1 h 78"/>
                  <a:gd name="T48" fmla="*/ 1 w 80"/>
                  <a:gd name="T49" fmla="*/ 1 h 78"/>
                  <a:gd name="T50" fmla="*/ 1 w 80"/>
                  <a:gd name="T51" fmla="*/ 1 h 78"/>
                  <a:gd name="T52" fmla="*/ 1 w 80"/>
                  <a:gd name="T53" fmla="*/ 1 h 78"/>
                  <a:gd name="T54" fmla="*/ 1 w 80"/>
                  <a:gd name="T55" fmla="*/ 1 h 78"/>
                  <a:gd name="T56" fmla="*/ 1 w 80"/>
                  <a:gd name="T57" fmla="*/ 1 h 78"/>
                  <a:gd name="T58" fmla="*/ 1 w 80"/>
                  <a:gd name="T59" fmla="*/ 1 h 78"/>
                  <a:gd name="T60" fmla="*/ 1 w 80"/>
                  <a:gd name="T61" fmla="*/ 1 h 78"/>
                  <a:gd name="T62" fmla="*/ 1 w 80"/>
                  <a:gd name="T63" fmla="*/ 1 h 78"/>
                  <a:gd name="T64" fmla="*/ 1 w 80"/>
                  <a:gd name="T65" fmla="*/ 0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8" y="0"/>
                    </a:moveTo>
                    <a:lnTo>
                      <a:pt x="40" y="0"/>
                    </a:lnTo>
                    <a:lnTo>
                      <a:pt x="32" y="0"/>
                    </a:lnTo>
                    <a:lnTo>
                      <a:pt x="25" y="3"/>
                    </a:lnTo>
                    <a:lnTo>
                      <a:pt x="18" y="7"/>
                    </a:lnTo>
                    <a:lnTo>
                      <a:pt x="12" y="11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2" y="32"/>
                    </a:lnTo>
                    <a:lnTo>
                      <a:pt x="0" y="40"/>
                    </a:lnTo>
                    <a:lnTo>
                      <a:pt x="2" y="47"/>
                    </a:lnTo>
                    <a:lnTo>
                      <a:pt x="4" y="55"/>
                    </a:lnTo>
                    <a:lnTo>
                      <a:pt x="7" y="61"/>
                    </a:lnTo>
                    <a:lnTo>
                      <a:pt x="13" y="67"/>
                    </a:lnTo>
                    <a:lnTo>
                      <a:pt x="19" y="72"/>
                    </a:lnTo>
                    <a:lnTo>
                      <a:pt x="26" y="76"/>
                    </a:lnTo>
                    <a:lnTo>
                      <a:pt x="34" y="78"/>
                    </a:lnTo>
                    <a:lnTo>
                      <a:pt x="42" y="78"/>
                    </a:lnTo>
                    <a:lnTo>
                      <a:pt x="50" y="77"/>
                    </a:lnTo>
                    <a:lnTo>
                      <a:pt x="57" y="75"/>
                    </a:lnTo>
                    <a:lnTo>
                      <a:pt x="64" y="71"/>
                    </a:lnTo>
                    <a:lnTo>
                      <a:pt x="70" y="65"/>
                    </a:lnTo>
                    <a:lnTo>
                      <a:pt x="74" y="60"/>
                    </a:lnTo>
                    <a:lnTo>
                      <a:pt x="78" y="53"/>
                    </a:lnTo>
                    <a:lnTo>
                      <a:pt x="80" y="45"/>
                    </a:lnTo>
                    <a:lnTo>
                      <a:pt x="80" y="37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3" y="6"/>
                    </a:lnTo>
                    <a:lnTo>
                      <a:pt x="56" y="2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84" name="Freeform 53"/>
              <p:cNvSpPr/>
              <p:nvPr/>
            </p:nvSpPr>
            <p:spPr bwMode="auto">
              <a:xfrm>
                <a:off x="3990" y="4195"/>
                <a:ext cx="39" cy="39"/>
              </a:xfrm>
              <a:custGeom>
                <a:avLst/>
                <a:gdLst>
                  <a:gd name="T0" fmla="*/ 0 w 80"/>
                  <a:gd name="T1" fmla="*/ 1 h 78"/>
                  <a:gd name="T2" fmla="*/ 0 w 80"/>
                  <a:gd name="T3" fmla="*/ 0 h 78"/>
                  <a:gd name="T4" fmla="*/ 0 w 80"/>
                  <a:gd name="T5" fmla="*/ 1 h 78"/>
                  <a:gd name="T6" fmla="*/ 0 w 80"/>
                  <a:gd name="T7" fmla="*/ 1 h 78"/>
                  <a:gd name="T8" fmla="*/ 0 w 80"/>
                  <a:gd name="T9" fmla="*/ 1 h 78"/>
                  <a:gd name="T10" fmla="*/ 0 w 80"/>
                  <a:gd name="T11" fmla="*/ 1 h 78"/>
                  <a:gd name="T12" fmla="*/ 0 w 80"/>
                  <a:gd name="T13" fmla="*/ 1 h 78"/>
                  <a:gd name="T14" fmla="*/ 0 w 80"/>
                  <a:gd name="T15" fmla="*/ 1 h 78"/>
                  <a:gd name="T16" fmla="*/ 0 w 80"/>
                  <a:gd name="T17" fmla="*/ 1 h 78"/>
                  <a:gd name="T18" fmla="*/ 0 w 80"/>
                  <a:gd name="T19" fmla="*/ 1 h 78"/>
                  <a:gd name="T20" fmla="*/ 0 w 80"/>
                  <a:gd name="T21" fmla="*/ 1 h 78"/>
                  <a:gd name="T22" fmla="*/ 0 w 80"/>
                  <a:gd name="T23" fmla="*/ 1 h 78"/>
                  <a:gd name="T24" fmla="*/ 0 w 80"/>
                  <a:gd name="T25" fmla="*/ 1 h 78"/>
                  <a:gd name="T26" fmla="*/ 0 w 80"/>
                  <a:gd name="T27" fmla="*/ 1 h 78"/>
                  <a:gd name="T28" fmla="*/ 0 w 80"/>
                  <a:gd name="T29" fmla="*/ 1 h 78"/>
                  <a:gd name="T30" fmla="*/ 0 w 80"/>
                  <a:gd name="T31" fmla="*/ 1 h 78"/>
                  <a:gd name="T32" fmla="*/ 0 w 80"/>
                  <a:gd name="T33" fmla="*/ 1 h 78"/>
                  <a:gd name="T34" fmla="*/ 0 w 80"/>
                  <a:gd name="T35" fmla="*/ 1 h 78"/>
                  <a:gd name="T36" fmla="*/ 0 w 80"/>
                  <a:gd name="T37" fmla="*/ 1 h 78"/>
                  <a:gd name="T38" fmla="*/ 0 w 80"/>
                  <a:gd name="T39" fmla="*/ 1 h 78"/>
                  <a:gd name="T40" fmla="*/ 0 w 80"/>
                  <a:gd name="T41" fmla="*/ 1 h 78"/>
                  <a:gd name="T42" fmla="*/ 0 w 80"/>
                  <a:gd name="T43" fmla="*/ 1 h 78"/>
                  <a:gd name="T44" fmla="*/ 0 w 80"/>
                  <a:gd name="T45" fmla="*/ 1 h 78"/>
                  <a:gd name="T46" fmla="*/ 0 w 80"/>
                  <a:gd name="T47" fmla="*/ 1 h 78"/>
                  <a:gd name="T48" fmla="*/ 0 w 80"/>
                  <a:gd name="T49" fmla="*/ 1 h 78"/>
                  <a:gd name="T50" fmla="*/ 0 w 80"/>
                  <a:gd name="T51" fmla="*/ 1 h 78"/>
                  <a:gd name="T52" fmla="*/ 0 w 80"/>
                  <a:gd name="T53" fmla="*/ 1 h 78"/>
                  <a:gd name="T54" fmla="*/ 0 w 80"/>
                  <a:gd name="T55" fmla="*/ 1 h 78"/>
                  <a:gd name="T56" fmla="*/ 0 w 80"/>
                  <a:gd name="T57" fmla="*/ 1 h 78"/>
                  <a:gd name="T58" fmla="*/ 0 w 80"/>
                  <a:gd name="T59" fmla="*/ 1 h 78"/>
                  <a:gd name="T60" fmla="*/ 0 w 80"/>
                  <a:gd name="T61" fmla="*/ 1 h 78"/>
                  <a:gd name="T62" fmla="*/ 0 w 80"/>
                  <a:gd name="T63" fmla="*/ 1 h 78"/>
                  <a:gd name="T64" fmla="*/ 0 w 80"/>
                  <a:gd name="T65" fmla="*/ 1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7" y="1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3"/>
                    </a:lnTo>
                    <a:lnTo>
                      <a:pt x="17" y="7"/>
                    </a:lnTo>
                    <a:lnTo>
                      <a:pt x="12" y="12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1" y="32"/>
                    </a:lnTo>
                    <a:lnTo>
                      <a:pt x="0" y="40"/>
                    </a:lnTo>
                    <a:lnTo>
                      <a:pt x="1" y="48"/>
                    </a:lnTo>
                    <a:lnTo>
                      <a:pt x="4" y="55"/>
                    </a:lnTo>
                    <a:lnTo>
                      <a:pt x="7" y="62"/>
                    </a:lnTo>
                    <a:lnTo>
                      <a:pt x="13" y="68"/>
                    </a:lnTo>
                    <a:lnTo>
                      <a:pt x="19" y="73"/>
                    </a:lnTo>
                    <a:lnTo>
                      <a:pt x="25" y="76"/>
                    </a:lnTo>
                    <a:lnTo>
                      <a:pt x="33" y="78"/>
                    </a:lnTo>
                    <a:lnTo>
                      <a:pt x="42" y="78"/>
                    </a:lnTo>
                    <a:lnTo>
                      <a:pt x="50" y="78"/>
                    </a:lnTo>
                    <a:lnTo>
                      <a:pt x="57" y="75"/>
                    </a:lnTo>
                    <a:lnTo>
                      <a:pt x="63" y="71"/>
                    </a:lnTo>
                    <a:lnTo>
                      <a:pt x="69" y="67"/>
                    </a:lnTo>
                    <a:lnTo>
                      <a:pt x="74" y="61"/>
                    </a:lnTo>
                    <a:lnTo>
                      <a:pt x="77" y="54"/>
                    </a:lnTo>
                    <a:lnTo>
                      <a:pt x="80" y="46"/>
                    </a:lnTo>
                    <a:lnTo>
                      <a:pt x="80" y="38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2" y="6"/>
                    </a:lnTo>
                    <a:lnTo>
                      <a:pt x="55" y="2"/>
                    </a:lnTo>
                    <a:lnTo>
                      <a:pt x="47" y="1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85" name="Freeform 54"/>
              <p:cNvSpPr/>
              <p:nvPr/>
            </p:nvSpPr>
            <p:spPr bwMode="auto">
              <a:xfrm>
                <a:off x="4127" y="4147"/>
                <a:ext cx="39" cy="39"/>
              </a:xfrm>
              <a:custGeom>
                <a:avLst/>
                <a:gdLst>
                  <a:gd name="T0" fmla="*/ 0 w 80"/>
                  <a:gd name="T1" fmla="*/ 0 h 79"/>
                  <a:gd name="T2" fmla="*/ 0 w 80"/>
                  <a:gd name="T3" fmla="*/ 0 h 79"/>
                  <a:gd name="T4" fmla="*/ 0 w 80"/>
                  <a:gd name="T5" fmla="*/ 0 h 79"/>
                  <a:gd name="T6" fmla="*/ 0 w 80"/>
                  <a:gd name="T7" fmla="*/ 0 h 79"/>
                  <a:gd name="T8" fmla="*/ 0 w 80"/>
                  <a:gd name="T9" fmla="*/ 0 h 79"/>
                  <a:gd name="T10" fmla="*/ 0 w 80"/>
                  <a:gd name="T11" fmla="*/ 0 h 79"/>
                  <a:gd name="T12" fmla="*/ 0 w 80"/>
                  <a:gd name="T13" fmla="*/ 0 h 79"/>
                  <a:gd name="T14" fmla="*/ 0 w 80"/>
                  <a:gd name="T15" fmla="*/ 0 h 79"/>
                  <a:gd name="T16" fmla="*/ 0 w 80"/>
                  <a:gd name="T17" fmla="*/ 0 h 79"/>
                  <a:gd name="T18" fmla="*/ 0 w 80"/>
                  <a:gd name="T19" fmla="*/ 0 h 79"/>
                  <a:gd name="T20" fmla="*/ 0 w 80"/>
                  <a:gd name="T21" fmla="*/ 0 h 79"/>
                  <a:gd name="T22" fmla="*/ 0 w 80"/>
                  <a:gd name="T23" fmla="*/ 0 h 79"/>
                  <a:gd name="T24" fmla="*/ 0 w 80"/>
                  <a:gd name="T25" fmla="*/ 0 h 79"/>
                  <a:gd name="T26" fmla="*/ 0 w 80"/>
                  <a:gd name="T27" fmla="*/ 0 h 79"/>
                  <a:gd name="T28" fmla="*/ 0 w 80"/>
                  <a:gd name="T29" fmla="*/ 0 h 79"/>
                  <a:gd name="T30" fmla="*/ 0 w 80"/>
                  <a:gd name="T31" fmla="*/ 0 h 79"/>
                  <a:gd name="T32" fmla="*/ 0 w 80"/>
                  <a:gd name="T33" fmla="*/ 0 h 79"/>
                  <a:gd name="T34" fmla="*/ 0 w 80"/>
                  <a:gd name="T35" fmla="*/ 0 h 79"/>
                  <a:gd name="T36" fmla="*/ 0 w 80"/>
                  <a:gd name="T37" fmla="*/ 0 h 79"/>
                  <a:gd name="T38" fmla="*/ 0 w 80"/>
                  <a:gd name="T39" fmla="*/ 0 h 79"/>
                  <a:gd name="T40" fmla="*/ 0 w 80"/>
                  <a:gd name="T41" fmla="*/ 0 h 79"/>
                  <a:gd name="T42" fmla="*/ 0 w 80"/>
                  <a:gd name="T43" fmla="*/ 0 h 79"/>
                  <a:gd name="T44" fmla="*/ 0 w 80"/>
                  <a:gd name="T45" fmla="*/ 0 h 79"/>
                  <a:gd name="T46" fmla="*/ 0 w 80"/>
                  <a:gd name="T47" fmla="*/ 0 h 79"/>
                  <a:gd name="T48" fmla="*/ 0 w 80"/>
                  <a:gd name="T49" fmla="*/ 0 h 79"/>
                  <a:gd name="T50" fmla="*/ 0 w 80"/>
                  <a:gd name="T51" fmla="*/ 0 h 79"/>
                  <a:gd name="T52" fmla="*/ 0 w 80"/>
                  <a:gd name="T53" fmla="*/ 0 h 79"/>
                  <a:gd name="T54" fmla="*/ 0 w 80"/>
                  <a:gd name="T55" fmla="*/ 0 h 79"/>
                  <a:gd name="T56" fmla="*/ 0 w 80"/>
                  <a:gd name="T57" fmla="*/ 0 h 79"/>
                  <a:gd name="T58" fmla="*/ 0 w 80"/>
                  <a:gd name="T59" fmla="*/ 0 h 79"/>
                  <a:gd name="T60" fmla="*/ 0 w 80"/>
                  <a:gd name="T61" fmla="*/ 0 h 79"/>
                  <a:gd name="T62" fmla="*/ 0 w 80"/>
                  <a:gd name="T63" fmla="*/ 0 h 79"/>
                  <a:gd name="T64" fmla="*/ 0 w 80"/>
                  <a:gd name="T65" fmla="*/ 0 h 7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9">
                    <a:moveTo>
                      <a:pt x="46" y="0"/>
                    </a:moveTo>
                    <a:lnTo>
                      <a:pt x="38" y="0"/>
                    </a:lnTo>
                    <a:lnTo>
                      <a:pt x="30" y="0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8"/>
                    </a:lnTo>
                    <a:lnTo>
                      <a:pt x="2" y="24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40" y="79"/>
                    </a:lnTo>
                    <a:lnTo>
                      <a:pt x="49" y="79"/>
                    </a:lnTo>
                    <a:lnTo>
                      <a:pt x="55" y="75"/>
                    </a:lnTo>
                    <a:lnTo>
                      <a:pt x="62" y="72"/>
                    </a:lnTo>
                    <a:lnTo>
                      <a:pt x="68" y="67"/>
                    </a:lnTo>
                    <a:lnTo>
                      <a:pt x="73" y="61"/>
                    </a:lnTo>
                    <a:lnTo>
                      <a:pt x="76" y="54"/>
                    </a:lnTo>
                    <a:lnTo>
                      <a:pt x="78" y="46"/>
                    </a:lnTo>
                    <a:lnTo>
                      <a:pt x="80" y="38"/>
                    </a:lnTo>
                    <a:lnTo>
                      <a:pt x="78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86" name="Freeform 55"/>
              <p:cNvSpPr/>
              <p:nvPr/>
            </p:nvSpPr>
            <p:spPr bwMode="auto">
              <a:xfrm>
                <a:off x="4216" y="4162"/>
                <a:ext cx="37" cy="39"/>
              </a:xfrm>
              <a:custGeom>
                <a:avLst/>
                <a:gdLst>
                  <a:gd name="T0" fmla="*/ 1 w 73"/>
                  <a:gd name="T1" fmla="*/ 0 h 79"/>
                  <a:gd name="T2" fmla="*/ 1 w 73"/>
                  <a:gd name="T3" fmla="*/ 0 h 79"/>
                  <a:gd name="T4" fmla="*/ 1 w 73"/>
                  <a:gd name="T5" fmla="*/ 0 h 79"/>
                  <a:gd name="T6" fmla="*/ 1 w 73"/>
                  <a:gd name="T7" fmla="*/ 0 h 79"/>
                  <a:gd name="T8" fmla="*/ 1 w 73"/>
                  <a:gd name="T9" fmla="*/ 0 h 79"/>
                  <a:gd name="T10" fmla="*/ 1 w 73"/>
                  <a:gd name="T11" fmla="*/ 0 h 79"/>
                  <a:gd name="T12" fmla="*/ 1 w 73"/>
                  <a:gd name="T13" fmla="*/ 0 h 79"/>
                  <a:gd name="T14" fmla="*/ 1 w 73"/>
                  <a:gd name="T15" fmla="*/ 0 h 79"/>
                  <a:gd name="T16" fmla="*/ 1 w 73"/>
                  <a:gd name="T17" fmla="*/ 0 h 79"/>
                  <a:gd name="T18" fmla="*/ 1 w 73"/>
                  <a:gd name="T19" fmla="*/ 0 h 79"/>
                  <a:gd name="T20" fmla="*/ 1 w 73"/>
                  <a:gd name="T21" fmla="*/ 0 h 79"/>
                  <a:gd name="T22" fmla="*/ 1 w 73"/>
                  <a:gd name="T23" fmla="*/ 0 h 79"/>
                  <a:gd name="T24" fmla="*/ 0 w 73"/>
                  <a:gd name="T25" fmla="*/ 0 h 79"/>
                  <a:gd name="T26" fmla="*/ 0 w 73"/>
                  <a:gd name="T27" fmla="*/ 0 h 79"/>
                  <a:gd name="T28" fmla="*/ 0 w 73"/>
                  <a:gd name="T29" fmla="*/ 0 h 79"/>
                  <a:gd name="T30" fmla="*/ 1 w 73"/>
                  <a:gd name="T31" fmla="*/ 0 h 79"/>
                  <a:gd name="T32" fmla="*/ 1 w 73"/>
                  <a:gd name="T33" fmla="*/ 0 h 79"/>
                  <a:gd name="T34" fmla="*/ 1 w 73"/>
                  <a:gd name="T35" fmla="*/ 0 h 79"/>
                  <a:gd name="T36" fmla="*/ 1 w 73"/>
                  <a:gd name="T37" fmla="*/ 0 h 79"/>
                  <a:gd name="T38" fmla="*/ 1 w 73"/>
                  <a:gd name="T39" fmla="*/ 0 h 79"/>
                  <a:gd name="T40" fmla="*/ 1 w 73"/>
                  <a:gd name="T41" fmla="*/ 0 h 79"/>
                  <a:gd name="T42" fmla="*/ 1 w 73"/>
                  <a:gd name="T43" fmla="*/ 0 h 79"/>
                  <a:gd name="T44" fmla="*/ 1 w 73"/>
                  <a:gd name="T45" fmla="*/ 0 h 79"/>
                  <a:gd name="T46" fmla="*/ 1 w 73"/>
                  <a:gd name="T47" fmla="*/ 0 h 79"/>
                  <a:gd name="T48" fmla="*/ 1 w 73"/>
                  <a:gd name="T49" fmla="*/ 0 h 79"/>
                  <a:gd name="T50" fmla="*/ 1 w 73"/>
                  <a:gd name="T51" fmla="*/ 0 h 79"/>
                  <a:gd name="T52" fmla="*/ 1 w 73"/>
                  <a:gd name="T53" fmla="*/ 0 h 79"/>
                  <a:gd name="T54" fmla="*/ 1 w 73"/>
                  <a:gd name="T55" fmla="*/ 0 h 79"/>
                  <a:gd name="T56" fmla="*/ 1 w 73"/>
                  <a:gd name="T57" fmla="*/ 0 h 79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73" h="79">
                    <a:moveTo>
                      <a:pt x="73" y="19"/>
                    </a:moveTo>
                    <a:lnTo>
                      <a:pt x="69" y="12"/>
                    </a:lnTo>
                    <a:lnTo>
                      <a:pt x="62" y="7"/>
                    </a:lnTo>
                    <a:lnTo>
                      <a:pt x="54" y="2"/>
                    </a:lnTo>
                    <a:lnTo>
                      <a:pt x="46" y="0"/>
                    </a:lnTo>
                    <a:lnTo>
                      <a:pt x="38" y="0"/>
                    </a:lnTo>
                    <a:lnTo>
                      <a:pt x="30" y="1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0" y="12"/>
                    </a:lnTo>
                    <a:lnTo>
                      <a:pt x="5" y="19"/>
                    </a:lnTo>
                    <a:lnTo>
                      <a:pt x="2" y="25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49"/>
                    </a:lnTo>
                    <a:lnTo>
                      <a:pt x="3" y="55"/>
                    </a:lnTo>
                    <a:lnTo>
                      <a:pt x="7" y="62"/>
                    </a:lnTo>
                    <a:lnTo>
                      <a:pt x="11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35" y="79"/>
                    </a:lnTo>
                    <a:lnTo>
                      <a:pt x="38" y="79"/>
                    </a:lnTo>
                    <a:lnTo>
                      <a:pt x="41" y="79"/>
                    </a:lnTo>
                    <a:lnTo>
                      <a:pt x="43" y="79"/>
                    </a:lnTo>
                    <a:lnTo>
                      <a:pt x="48" y="70"/>
                    </a:lnTo>
                    <a:lnTo>
                      <a:pt x="58" y="52"/>
                    </a:lnTo>
                    <a:lnTo>
                      <a:pt x="69" y="31"/>
                    </a:lnTo>
                    <a:lnTo>
                      <a:pt x="73" y="19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87" name="Freeform 56"/>
              <p:cNvSpPr/>
              <p:nvPr/>
            </p:nvSpPr>
            <p:spPr bwMode="auto">
              <a:xfrm>
                <a:off x="3983" y="4266"/>
                <a:ext cx="31" cy="33"/>
              </a:xfrm>
              <a:custGeom>
                <a:avLst/>
                <a:gdLst>
                  <a:gd name="T0" fmla="*/ 1 w 61"/>
                  <a:gd name="T1" fmla="*/ 1 h 66"/>
                  <a:gd name="T2" fmla="*/ 1 w 61"/>
                  <a:gd name="T3" fmla="*/ 1 h 66"/>
                  <a:gd name="T4" fmla="*/ 1 w 61"/>
                  <a:gd name="T5" fmla="*/ 1 h 66"/>
                  <a:gd name="T6" fmla="*/ 1 w 61"/>
                  <a:gd name="T7" fmla="*/ 1 h 66"/>
                  <a:gd name="T8" fmla="*/ 1 w 61"/>
                  <a:gd name="T9" fmla="*/ 1 h 66"/>
                  <a:gd name="T10" fmla="*/ 1 w 61"/>
                  <a:gd name="T11" fmla="*/ 1 h 66"/>
                  <a:gd name="T12" fmla="*/ 1 w 61"/>
                  <a:gd name="T13" fmla="*/ 1 h 66"/>
                  <a:gd name="T14" fmla="*/ 1 w 61"/>
                  <a:gd name="T15" fmla="*/ 1 h 66"/>
                  <a:gd name="T16" fmla="*/ 1 w 61"/>
                  <a:gd name="T17" fmla="*/ 1 h 66"/>
                  <a:gd name="T18" fmla="*/ 1 w 61"/>
                  <a:gd name="T19" fmla="*/ 1 h 66"/>
                  <a:gd name="T20" fmla="*/ 1 w 61"/>
                  <a:gd name="T21" fmla="*/ 1 h 66"/>
                  <a:gd name="T22" fmla="*/ 1 w 61"/>
                  <a:gd name="T23" fmla="*/ 1 h 66"/>
                  <a:gd name="T24" fmla="*/ 1 w 61"/>
                  <a:gd name="T25" fmla="*/ 1 h 66"/>
                  <a:gd name="T26" fmla="*/ 1 w 61"/>
                  <a:gd name="T27" fmla="*/ 0 h 66"/>
                  <a:gd name="T28" fmla="*/ 1 w 61"/>
                  <a:gd name="T29" fmla="*/ 1 h 66"/>
                  <a:gd name="T30" fmla="*/ 1 w 61"/>
                  <a:gd name="T31" fmla="*/ 1 h 66"/>
                  <a:gd name="T32" fmla="*/ 0 w 61"/>
                  <a:gd name="T33" fmla="*/ 1 h 66"/>
                  <a:gd name="T34" fmla="*/ 1 w 61"/>
                  <a:gd name="T35" fmla="*/ 1 h 66"/>
                  <a:gd name="T36" fmla="*/ 1 w 61"/>
                  <a:gd name="T37" fmla="*/ 1 h 66"/>
                  <a:gd name="T38" fmla="*/ 1 w 61"/>
                  <a:gd name="T39" fmla="*/ 1 h 66"/>
                  <a:gd name="T40" fmla="*/ 1 w 61"/>
                  <a:gd name="T41" fmla="*/ 1 h 66"/>
                  <a:gd name="T42" fmla="*/ 1 w 61"/>
                  <a:gd name="T43" fmla="*/ 1 h 66"/>
                  <a:gd name="T44" fmla="*/ 1 w 61"/>
                  <a:gd name="T45" fmla="*/ 1 h 66"/>
                  <a:gd name="T46" fmla="*/ 1 w 61"/>
                  <a:gd name="T47" fmla="*/ 1 h 66"/>
                  <a:gd name="T48" fmla="*/ 1 w 61"/>
                  <a:gd name="T49" fmla="*/ 1 h 6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61" h="66">
                    <a:moveTo>
                      <a:pt x="53" y="66"/>
                    </a:moveTo>
                    <a:lnTo>
                      <a:pt x="57" y="61"/>
                    </a:lnTo>
                    <a:lnTo>
                      <a:pt x="59" y="56"/>
                    </a:lnTo>
                    <a:lnTo>
                      <a:pt x="60" y="52"/>
                    </a:lnTo>
                    <a:lnTo>
                      <a:pt x="61" y="47"/>
                    </a:lnTo>
                    <a:lnTo>
                      <a:pt x="61" y="39"/>
                    </a:lnTo>
                    <a:lnTo>
                      <a:pt x="60" y="31"/>
                    </a:lnTo>
                    <a:lnTo>
                      <a:pt x="58" y="24"/>
                    </a:lnTo>
                    <a:lnTo>
                      <a:pt x="55" y="17"/>
                    </a:lnTo>
                    <a:lnTo>
                      <a:pt x="50" y="11"/>
                    </a:lnTo>
                    <a:lnTo>
                      <a:pt x="43" y="7"/>
                    </a:lnTo>
                    <a:lnTo>
                      <a:pt x="36" y="3"/>
                    </a:lnTo>
                    <a:lnTo>
                      <a:pt x="29" y="1"/>
                    </a:lnTo>
                    <a:lnTo>
                      <a:pt x="21" y="0"/>
                    </a:lnTo>
                    <a:lnTo>
                      <a:pt x="13" y="1"/>
                    </a:lnTo>
                    <a:lnTo>
                      <a:pt x="6" y="3"/>
                    </a:lnTo>
                    <a:lnTo>
                      <a:pt x="0" y="7"/>
                    </a:lnTo>
                    <a:lnTo>
                      <a:pt x="2" y="9"/>
                    </a:lnTo>
                    <a:lnTo>
                      <a:pt x="5" y="14"/>
                    </a:lnTo>
                    <a:lnTo>
                      <a:pt x="11" y="22"/>
                    </a:lnTo>
                    <a:lnTo>
                      <a:pt x="19" y="31"/>
                    </a:lnTo>
                    <a:lnTo>
                      <a:pt x="27" y="41"/>
                    </a:lnTo>
                    <a:lnTo>
                      <a:pt x="35" y="51"/>
                    </a:lnTo>
                    <a:lnTo>
                      <a:pt x="44" y="59"/>
                    </a:lnTo>
                    <a:lnTo>
                      <a:pt x="53" y="66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88" name="Freeform 57"/>
              <p:cNvSpPr/>
              <p:nvPr/>
            </p:nvSpPr>
            <p:spPr bwMode="auto">
              <a:xfrm>
                <a:off x="4852" y="4125"/>
                <a:ext cx="17" cy="17"/>
              </a:xfrm>
              <a:custGeom>
                <a:avLst/>
                <a:gdLst>
                  <a:gd name="T0" fmla="*/ 1 w 34"/>
                  <a:gd name="T1" fmla="*/ 1 h 34"/>
                  <a:gd name="T2" fmla="*/ 1 w 34"/>
                  <a:gd name="T3" fmla="*/ 1 h 34"/>
                  <a:gd name="T4" fmla="*/ 1 w 34"/>
                  <a:gd name="T5" fmla="*/ 1 h 34"/>
                  <a:gd name="T6" fmla="*/ 1 w 34"/>
                  <a:gd name="T7" fmla="*/ 1 h 34"/>
                  <a:gd name="T8" fmla="*/ 1 w 34"/>
                  <a:gd name="T9" fmla="*/ 1 h 34"/>
                  <a:gd name="T10" fmla="*/ 1 w 34"/>
                  <a:gd name="T11" fmla="*/ 1 h 34"/>
                  <a:gd name="T12" fmla="*/ 1 w 34"/>
                  <a:gd name="T13" fmla="*/ 1 h 34"/>
                  <a:gd name="T14" fmla="*/ 1 w 34"/>
                  <a:gd name="T15" fmla="*/ 1 h 34"/>
                  <a:gd name="T16" fmla="*/ 1 w 34"/>
                  <a:gd name="T17" fmla="*/ 1 h 34"/>
                  <a:gd name="T18" fmla="*/ 1 w 34"/>
                  <a:gd name="T19" fmla="*/ 0 h 34"/>
                  <a:gd name="T20" fmla="*/ 1 w 34"/>
                  <a:gd name="T21" fmla="*/ 1 h 34"/>
                  <a:gd name="T22" fmla="*/ 1 w 34"/>
                  <a:gd name="T23" fmla="*/ 1 h 34"/>
                  <a:gd name="T24" fmla="*/ 0 w 34"/>
                  <a:gd name="T25" fmla="*/ 1 h 34"/>
                  <a:gd name="T26" fmla="*/ 0 w 34"/>
                  <a:gd name="T27" fmla="*/ 1 h 34"/>
                  <a:gd name="T28" fmla="*/ 1 w 34"/>
                  <a:gd name="T29" fmla="*/ 1 h 34"/>
                  <a:gd name="T30" fmla="*/ 1 w 34"/>
                  <a:gd name="T31" fmla="*/ 1 h 34"/>
                  <a:gd name="T32" fmla="*/ 1 w 34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4">
                    <a:moveTo>
                      <a:pt x="12" y="34"/>
                    </a:moveTo>
                    <a:lnTo>
                      <a:pt x="19" y="34"/>
                    </a:lnTo>
                    <a:lnTo>
                      <a:pt x="24" y="33"/>
                    </a:lnTo>
                    <a:lnTo>
                      <a:pt x="29" y="28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2" y="10"/>
                    </a:lnTo>
                    <a:lnTo>
                      <a:pt x="28" y="5"/>
                    </a:lnTo>
                    <a:lnTo>
                      <a:pt x="22" y="2"/>
                    </a:lnTo>
                    <a:lnTo>
                      <a:pt x="15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6" y="30"/>
                    </a:lnTo>
                    <a:lnTo>
                      <a:pt x="12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89" name="Freeform 58"/>
              <p:cNvSpPr/>
              <p:nvPr/>
            </p:nvSpPr>
            <p:spPr bwMode="auto">
              <a:xfrm>
                <a:off x="4885" y="4152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0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1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1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8" y="3"/>
                    </a:lnTo>
                    <a:lnTo>
                      <a:pt x="22" y="0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1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90" name="Freeform 59"/>
              <p:cNvSpPr/>
              <p:nvPr/>
            </p:nvSpPr>
            <p:spPr bwMode="auto">
              <a:xfrm>
                <a:off x="4701" y="4202"/>
                <a:ext cx="17" cy="17"/>
              </a:xfrm>
              <a:custGeom>
                <a:avLst/>
                <a:gdLst>
                  <a:gd name="T0" fmla="*/ 1 w 34"/>
                  <a:gd name="T1" fmla="*/ 1 h 33"/>
                  <a:gd name="T2" fmla="*/ 1 w 34"/>
                  <a:gd name="T3" fmla="*/ 1 h 33"/>
                  <a:gd name="T4" fmla="*/ 1 w 34"/>
                  <a:gd name="T5" fmla="*/ 1 h 33"/>
                  <a:gd name="T6" fmla="*/ 1 w 34"/>
                  <a:gd name="T7" fmla="*/ 1 h 33"/>
                  <a:gd name="T8" fmla="*/ 1 w 34"/>
                  <a:gd name="T9" fmla="*/ 1 h 33"/>
                  <a:gd name="T10" fmla="*/ 1 w 34"/>
                  <a:gd name="T11" fmla="*/ 1 h 33"/>
                  <a:gd name="T12" fmla="*/ 1 w 34"/>
                  <a:gd name="T13" fmla="*/ 1 h 33"/>
                  <a:gd name="T14" fmla="*/ 1 w 34"/>
                  <a:gd name="T15" fmla="*/ 1 h 33"/>
                  <a:gd name="T16" fmla="*/ 1 w 34"/>
                  <a:gd name="T17" fmla="*/ 1 h 33"/>
                  <a:gd name="T18" fmla="*/ 1 w 34"/>
                  <a:gd name="T19" fmla="*/ 0 h 33"/>
                  <a:gd name="T20" fmla="*/ 1 w 34"/>
                  <a:gd name="T21" fmla="*/ 1 h 33"/>
                  <a:gd name="T22" fmla="*/ 1 w 34"/>
                  <a:gd name="T23" fmla="*/ 1 h 33"/>
                  <a:gd name="T24" fmla="*/ 1 w 34"/>
                  <a:gd name="T25" fmla="*/ 1 h 33"/>
                  <a:gd name="T26" fmla="*/ 0 w 34"/>
                  <a:gd name="T27" fmla="*/ 1 h 33"/>
                  <a:gd name="T28" fmla="*/ 1 w 34"/>
                  <a:gd name="T29" fmla="*/ 1 h 33"/>
                  <a:gd name="T30" fmla="*/ 1 w 34"/>
                  <a:gd name="T31" fmla="*/ 1 h 33"/>
                  <a:gd name="T32" fmla="*/ 1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3"/>
                    </a:moveTo>
                    <a:lnTo>
                      <a:pt x="19" y="33"/>
                    </a:lnTo>
                    <a:lnTo>
                      <a:pt x="25" y="32"/>
                    </a:lnTo>
                    <a:lnTo>
                      <a:pt x="29" y="28"/>
                    </a:lnTo>
                    <a:lnTo>
                      <a:pt x="33" y="22"/>
                    </a:lnTo>
                    <a:lnTo>
                      <a:pt x="34" y="16"/>
                    </a:lnTo>
                    <a:lnTo>
                      <a:pt x="33" y="9"/>
                    </a:lnTo>
                    <a:lnTo>
                      <a:pt x="28" y="5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10" y="2"/>
                    </a:lnTo>
                    <a:lnTo>
                      <a:pt x="5" y="6"/>
                    </a:lnTo>
                    <a:lnTo>
                      <a:pt x="2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30"/>
                    </a:lnTo>
                    <a:lnTo>
                      <a:pt x="12" y="3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91" name="Freeform 60"/>
              <p:cNvSpPr/>
              <p:nvPr/>
            </p:nvSpPr>
            <p:spPr bwMode="auto">
              <a:xfrm>
                <a:off x="4742" y="4201"/>
                <a:ext cx="16" cy="17"/>
              </a:xfrm>
              <a:custGeom>
                <a:avLst/>
                <a:gdLst>
                  <a:gd name="T0" fmla="*/ 0 w 34"/>
                  <a:gd name="T1" fmla="*/ 1 h 33"/>
                  <a:gd name="T2" fmla="*/ 0 w 34"/>
                  <a:gd name="T3" fmla="*/ 1 h 33"/>
                  <a:gd name="T4" fmla="*/ 0 w 34"/>
                  <a:gd name="T5" fmla="*/ 1 h 33"/>
                  <a:gd name="T6" fmla="*/ 0 w 34"/>
                  <a:gd name="T7" fmla="*/ 1 h 33"/>
                  <a:gd name="T8" fmla="*/ 0 w 34"/>
                  <a:gd name="T9" fmla="*/ 1 h 33"/>
                  <a:gd name="T10" fmla="*/ 0 w 34"/>
                  <a:gd name="T11" fmla="*/ 1 h 33"/>
                  <a:gd name="T12" fmla="*/ 0 w 34"/>
                  <a:gd name="T13" fmla="*/ 1 h 33"/>
                  <a:gd name="T14" fmla="*/ 0 w 34"/>
                  <a:gd name="T15" fmla="*/ 1 h 33"/>
                  <a:gd name="T16" fmla="*/ 0 w 34"/>
                  <a:gd name="T17" fmla="*/ 1 h 33"/>
                  <a:gd name="T18" fmla="*/ 0 w 34"/>
                  <a:gd name="T19" fmla="*/ 0 h 33"/>
                  <a:gd name="T20" fmla="*/ 0 w 34"/>
                  <a:gd name="T21" fmla="*/ 1 h 33"/>
                  <a:gd name="T22" fmla="*/ 0 w 34"/>
                  <a:gd name="T23" fmla="*/ 1 h 33"/>
                  <a:gd name="T24" fmla="*/ 0 w 34"/>
                  <a:gd name="T25" fmla="*/ 1 h 33"/>
                  <a:gd name="T26" fmla="*/ 0 w 34"/>
                  <a:gd name="T27" fmla="*/ 1 h 33"/>
                  <a:gd name="T28" fmla="*/ 0 w 34"/>
                  <a:gd name="T29" fmla="*/ 1 h 33"/>
                  <a:gd name="T30" fmla="*/ 0 w 34"/>
                  <a:gd name="T31" fmla="*/ 1 h 33"/>
                  <a:gd name="T32" fmla="*/ 0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2"/>
                    </a:moveTo>
                    <a:lnTo>
                      <a:pt x="19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1" y="9"/>
                    </a:lnTo>
                    <a:lnTo>
                      <a:pt x="28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92" name="Freeform 61"/>
              <p:cNvSpPr/>
              <p:nvPr/>
            </p:nvSpPr>
            <p:spPr bwMode="auto">
              <a:xfrm>
                <a:off x="4782" y="4209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1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5" y="29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93" name="Freeform 62"/>
              <p:cNvSpPr/>
              <p:nvPr/>
            </p:nvSpPr>
            <p:spPr bwMode="auto">
              <a:xfrm>
                <a:off x="4820" y="4226"/>
                <a:ext cx="17" cy="17"/>
              </a:xfrm>
              <a:custGeom>
                <a:avLst/>
                <a:gdLst>
                  <a:gd name="T0" fmla="*/ 1 w 33"/>
                  <a:gd name="T1" fmla="*/ 1 h 34"/>
                  <a:gd name="T2" fmla="*/ 1 w 33"/>
                  <a:gd name="T3" fmla="*/ 1 h 34"/>
                  <a:gd name="T4" fmla="*/ 1 w 33"/>
                  <a:gd name="T5" fmla="*/ 1 h 34"/>
                  <a:gd name="T6" fmla="*/ 1 w 33"/>
                  <a:gd name="T7" fmla="*/ 1 h 34"/>
                  <a:gd name="T8" fmla="*/ 1 w 33"/>
                  <a:gd name="T9" fmla="*/ 1 h 34"/>
                  <a:gd name="T10" fmla="*/ 1 w 33"/>
                  <a:gd name="T11" fmla="*/ 1 h 34"/>
                  <a:gd name="T12" fmla="*/ 1 w 33"/>
                  <a:gd name="T13" fmla="*/ 1 h 34"/>
                  <a:gd name="T14" fmla="*/ 1 w 33"/>
                  <a:gd name="T15" fmla="*/ 1 h 34"/>
                  <a:gd name="T16" fmla="*/ 1 w 33"/>
                  <a:gd name="T17" fmla="*/ 1 h 34"/>
                  <a:gd name="T18" fmla="*/ 1 w 33"/>
                  <a:gd name="T19" fmla="*/ 0 h 34"/>
                  <a:gd name="T20" fmla="*/ 1 w 33"/>
                  <a:gd name="T21" fmla="*/ 1 h 34"/>
                  <a:gd name="T22" fmla="*/ 1 w 33"/>
                  <a:gd name="T23" fmla="*/ 1 h 34"/>
                  <a:gd name="T24" fmla="*/ 1 w 33"/>
                  <a:gd name="T25" fmla="*/ 1 h 34"/>
                  <a:gd name="T26" fmla="*/ 0 w 33"/>
                  <a:gd name="T27" fmla="*/ 1 h 34"/>
                  <a:gd name="T28" fmla="*/ 1 w 33"/>
                  <a:gd name="T29" fmla="*/ 1 h 34"/>
                  <a:gd name="T30" fmla="*/ 1 w 33"/>
                  <a:gd name="T31" fmla="*/ 1 h 34"/>
                  <a:gd name="T32" fmla="*/ 1 w 33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4">
                    <a:moveTo>
                      <a:pt x="11" y="34"/>
                    </a:moveTo>
                    <a:lnTo>
                      <a:pt x="18" y="34"/>
                    </a:lnTo>
                    <a:lnTo>
                      <a:pt x="24" y="33"/>
                    </a:lnTo>
                    <a:lnTo>
                      <a:pt x="30" y="28"/>
                    </a:lnTo>
                    <a:lnTo>
                      <a:pt x="33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7" y="5"/>
                    </a:lnTo>
                    <a:lnTo>
                      <a:pt x="22" y="1"/>
                    </a:lnTo>
                    <a:lnTo>
                      <a:pt x="16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1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5" y="30"/>
                    </a:lnTo>
                    <a:lnTo>
                      <a:pt x="11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94" name="Freeform 63"/>
              <p:cNvSpPr/>
              <p:nvPr/>
            </p:nvSpPr>
            <p:spPr bwMode="auto">
              <a:xfrm>
                <a:off x="4853" y="4250"/>
                <a:ext cx="16" cy="16"/>
              </a:xfrm>
              <a:custGeom>
                <a:avLst/>
                <a:gdLst>
                  <a:gd name="T0" fmla="*/ 0 w 33"/>
                  <a:gd name="T1" fmla="*/ 0 h 33"/>
                  <a:gd name="T2" fmla="*/ 0 w 33"/>
                  <a:gd name="T3" fmla="*/ 0 h 33"/>
                  <a:gd name="T4" fmla="*/ 0 w 33"/>
                  <a:gd name="T5" fmla="*/ 0 h 33"/>
                  <a:gd name="T6" fmla="*/ 0 w 33"/>
                  <a:gd name="T7" fmla="*/ 0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0 h 33"/>
                  <a:gd name="T14" fmla="*/ 0 w 33"/>
                  <a:gd name="T15" fmla="*/ 0 h 33"/>
                  <a:gd name="T16" fmla="*/ 0 w 33"/>
                  <a:gd name="T17" fmla="*/ 0 h 33"/>
                  <a:gd name="T18" fmla="*/ 0 w 33"/>
                  <a:gd name="T19" fmla="*/ 0 h 33"/>
                  <a:gd name="T20" fmla="*/ 0 w 33"/>
                  <a:gd name="T21" fmla="*/ 0 h 33"/>
                  <a:gd name="T22" fmla="*/ 0 w 33"/>
                  <a:gd name="T23" fmla="*/ 0 h 33"/>
                  <a:gd name="T24" fmla="*/ 0 w 33"/>
                  <a:gd name="T25" fmla="*/ 0 h 33"/>
                  <a:gd name="T26" fmla="*/ 0 w 33"/>
                  <a:gd name="T27" fmla="*/ 0 h 33"/>
                  <a:gd name="T28" fmla="*/ 0 w 33"/>
                  <a:gd name="T29" fmla="*/ 0 h 33"/>
                  <a:gd name="T30" fmla="*/ 0 w 33"/>
                  <a:gd name="T31" fmla="*/ 0 h 33"/>
                  <a:gd name="T32" fmla="*/ 0 w 33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2" y="32"/>
                    </a:moveTo>
                    <a:lnTo>
                      <a:pt x="18" y="33"/>
                    </a:lnTo>
                    <a:lnTo>
                      <a:pt x="25" y="32"/>
                    </a:lnTo>
                    <a:lnTo>
                      <a:pt x="29" y="27"/>
                    </a:lnTo>
                    <a:lnTo>
                      <a:pt x="33" y="21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1" y="1"/>
                    </a:lnTo>
                    <a:lnTo>
                      <a:pt x="15" y="0"/>
                    </a:lnTo>
                    <a:lnTo>
                      <a:pt x="8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95" name="Freeform 64"/>
              <p:cNvSpPr/>
              <p:nvPr/>
            </p:nvSpPr>
            <p:spPr bwMode="auto">
              <a:xfrm>
                <a:off x="4680" y="4230"/>
                <a:ext cx="188" cy="72"/>
              </a:xfrm>
              <a:custGeom>
                <a:avLst/>
                <a:gdLst>
                  <a:gd name="T0" fmla="*/ 1 w 376"/>
                  <a:gd name="T1" fmla="*/ 1 h 144"/>
                  <a:gd name="T2" fmla="*/ 1 w 376"/>
                  <a:gd name="T3" fmla="*/ 1 h 144"/>
                  <a:gd name="T4" fmla="*/ 1 w 376"/>
                  <a:gd name="T5" fmla="*/ 1 h 144"/>
                  <a:gd name="T6" fmla="*/ 1 w 376"/>
                  <a:gd name="T7" fmla="*/ 1 h 144"/>
                  <a:gd name="T8" fmla="*/ 1 w 376"/>
                  <a:gd name="T9" fmla="*/ 1 h 144"/>
                  <a:gd name="T10" fmla="*/ 1 w 376"/>
                  <a:gd name="T11" fmla="*/ 1 h 144"/>
                  <a:gd name="T12" fmla="*/ 1 w 376"/>
                  <a:gd name="T13" fmla="*/ 1 h 144"/>
                  <a:gd name="T14" fmla="*/ 1 w 376"/>
                  <a:gd name="T15" fmla="*/ 1 h 144"/>
                  <a:gd name="T16" fmla="*/ 1 w 376"/>
                  <a:gd name="T17" fmla="*/ 1 h 144"/>
                  <a:gd name="T18" fmla="*/ 1 w 376"/>
                  <a:gd name="T19" fmla="*/ 1 h 144"/>
                  <a:gd name="T20" fmla="*/ 1 w 376"/>
                  <a:gd name="T21" fmla="*/ 1 h 144"/>
                  <a:gd name="T22" fmla="*/ 1 w 376"/>
                  <a:gd name="T23" fmla="*/ 1 h 144"/>
                  <a:gd name="T24" fmla="*/ 1 w 376"/>
                  <a:gd name="T25" fmla="*/ 1 h 144"/>
                  <a:gd name="T26" fmla="*/ 1 w 376"/>
                  <a:gd name="T27" fmla="*/ 1 h 144"/>
                  <a:gd name="T28" fmla="*/ 1 w 376"/>
                  <a:gd name="T29" fmla="*/ 1 h 144"/>
                  <a:gd name="T30" fmla="*/ 1 w 376"/>
                  <a:gd name="T31" fmla="*/ 1 h 144"/>
                  <a:gd name="T32" fmla="*/ 1 w 376"/>
                  <a:gd name="T33" fmla="*/ 1 h 144"/>
                  <a:gd name="T34" fmla="*/ 1 w 376"/>
                  <a:gd name="T35" fmla="*/ 1 h 144"/>
                  <a:gd name="T36" fmla="*/ 1 w 376"/>
                  <a:gd name="T37" fmla="*/ 1 h 144"/>
                  <a:gd name="T38" fmla="*/ 1 w 376"/>
                  <a:gd name="T39" fmla="*/ 0 h 144"/>
                  <a:gd name="T40" fmla="*/ 1 w 376"/>
                  <a:gd name="T41" fmla="*/ 1 h 144"/>
                  <a:gd name="T42" fmla="*/ 1 w 376"/>
                  <a:gd name="T43" fmla="*/ 1 h 144"/>
                  <a:gd name="T44" fmla="*/ 1 w 376"/>
                  <a:gd name="T45" fmla="*/ 1 h 144"/>
                  <a:gd name="T46" fmla="*/ 1 w 376"/>
                  <a:gd name="T47" fmla="*/ 1 h 144"/>
                  <a:gd name="T48" fmla="*/ 0 w 376"/>
                  <a:gd name="T49" fmla="*/ 1 h 144"/>
                  <a:gd name="T50" fmla="*/ 1 w 376"/>
                  <a:gd name="T51" fmla="*/ 1 h 144"/>
                  <a:gd name="T52" fmla="*/ 1 w 376"/>
                  <a:gd name="T53" fmla="*/ 1 h 144"/>
                  <a:gd name="T54" fmla="*/ 1 w 376"/>
                  <a:gd name="T55" fmla="*/ 1 h 144"/>
                  <a:gd name="T56" fmla="*/ 1 w 376"/>
                  <a:gd name="T57" fmla="*/ 1 h 144"/>
                  <a:gd name="T58" fmla="*/ 1 w 376"/>
                  <a:gd name="T59" fmla="*/ 1 h 144"/>
                  <a:gd name="T60" fmla="*/ 1 w 376"/>
                  <a:gd name="T61" fmla="*/ 1 h 144"/>
                  <a:gd name="T62" fmla="*/ 1 w 376"/>
                  <a:gd name="T63" fmla="*/ 1 h 144"/>
                  <a:gd name="T64" fmla="*/ 1 w 376"/>
                  <a:gd name="T65" fmla="*/ 1 h 144"/>
                  <a:gd name="T66" fmla="*/ 1 w 376"/>
                  <a:gd name="T67" fmla="*/ 1 h 144"/>
                  <a:gd name="T68" fmla="*/ 1 w 376"/>
                  <a:gd name="T69" fmla="*/ 1 h 144"/>
                  <a:gd name="T70" fmla="*/ 1 w 376"/>
                  <a:gd name="T71" fmla="*/ 1 h 144"/>
                  <a:gd name="T72" fmla="*/ 1 w 376"/>
                  <a:gd name="T73" fmla="*/ 1 h 144"/>
                  <a:gd name="T74" fmla="*/ 1 w 376"/>
                  <a:gd name="T75" fmla="*/ 1 h 144"/>
                  <a:gd name="T76" fmla="*/ 1 w 376"/>
                  <a:gd name="T77" fmla="*/ 1 h 144"/>
                  <a:gd name="T78" fmla="*/ 1 w 376"/>
                  <a:gd name="T79" fmla="*/ 1 h 144"/>
                  <a:gd name="T80" fmla="*/ 1 w 376"/>
                  <a:gd name="T81" fmla="*/ 1 h 144"/>
                  <a:gd name="T82" fmla="*/ 1 w 376"/>
                  <a:gd name="T83" fmla="*/ 1 h 144"/>
                  <a:gd name="T84" fmla="*/ 1 w 376"/>
                  <a:gd name="T85" fmla="*/ 1 h 144"/>
                  <a:gd name="T86" fmla="*/ 1 w 376"/>
                  <a:gd name="T87" fmla="*/ 1 h 144"/>
                  <a:gd name="T88" fmla="*/ 1 w 376"/>
                  <a:gd name="T89" fmla="*/ 1 h 144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376" h="144">
                    <a:moveTo>
                      <a:pt x="340" y="144"/>
                    </a:moveTo>
                    <a:lnTo>
                      <a:pt x="344" y="141"/>
                    </a:lnTo>
                    <a:lnTo>
                      <a:pt x="349" y="137"/>
                    </a:lnTo>
                    <a:lnTo>
                      <a:pt x="353" y="134"/>
                    </a:lnTo>
                    <a:lnTo>
                      <a:pt x="358" y="130"/>
                    </a:lnTo>
                    <a:lnTo>
                      <a:pt x="363" y="127"/>
                    </a:lnTo>
                    <a:lnTo>
                      <a:pt x="367" y="122"/>
                    </a:lnTo>
                    <a:lnTo>
                      <a:pt x="372" y="119"/>
                    </a:lnTo>
                    <a:lnTo>
                      <a:pt x="376" y="114"/>
                    </a:lnTo>
                    <a:lnTo>
                      <a:pt x="358" y="95"/>
                    </a:lnTo>
                    <a:lnTo>
                      <a:pt x="337" y="76"/>
                    </a:lnTo>
                    <a:lnTo>
                      <a:pt x="314" y="60"/>
                    </a:lnTo>
                    <a:lnTo>
                      <a:pt x="291" y="46"/>
                    </a:lnTo>
                    <a:lnTo>
                      <a:pt x="266" y="34"/>
                    </a:lnTo>
                    <a:lnTo>
                      <a:pt x="239" y="23"/>
                    </a:lnTo>
                    <a:lnTo>
                      <a:pt x="213" y="15"/>
                    </a:lnTo>
                    <a:lnTo>
                      <a:pt x="186" y="9"/>
                    </a:lnTo>
                    <a:lnTo>
                      <a:pt x="160" y="5"/>
                    </a:lnTo>
                    <a:lnTo>
                      <a:pt x="133" y="1"/>
                    </a:lnTo>
                    <a:lnTo>
                      <a:pt x="108" y="0"/>
                    </a:lnTo>
                    <a:lnTo>
                      <a:pt x="83" y="1"/>
                    </a:lnTo>
                    <a:lnTo>
                      <a:pt x="60" y="4"/>
                    </a:lnTo>
                    <a:lnTo>
                      <a:pt x="38" y="7"/>
                    </a:lnTo>
                    <a:lnTo>
                      <a:pt x="17" y="13"/>
                    </a:lnTo>
                    <a:lnTo>
                      <a:pt x="0" y="20"/>
                    </a:lnTo>
                    <a:lnTo>
                      <a:pt x="4" y="32"/>
                    </a:lnTo>
                    <a:lnTo>
                      <a:pt x="9" y="45"/>
                    </a:lnTo>
                    <a:lnTo>
                      <a:pt x="15" y="58"/>
                    </a:lnTo>
                    <a:lnTo>
                      <a:pt x="21" y="69"/>
                    </a:lnTo>
                    <a:lnTo>
                      <a:pt x="40" y="60"/>
                    </a:lnTo>
                    <a:lnTo>
                      <a:pt x="61" y="54"/>
                    </a:lnTo>
                    <a:lnTo>
                      <a:pt x="83" y="50"/>
                    </a:lnTo>
                    <a:lnTo>
                      <a:pt x="106" y="47"/>
                    </a:lnTo>
                    <a:lnTo>
                      <a:pt x="128" y="47"/>
                    </a:lnTo>
                    <a:lnTo>
                      <a:pt x="151" y="49"/>
                    </a:lnTo>
                    <a:lnTo>
                      <a:pt x="174" y="52"/>
                    </a:lnTo>
                    <a:lnTo>
                      <a:pt x="197" y="58"/>
                    </a:lnTo>
                    <a:lnTo>
                      <a:pt x="219" y="65"/>
                    </a:lnTo>
                    <a:lnTo>
                      <a:pt x="241" y="73"/>
                    </a:lnTo>
                    <a:lnTo>
                      <a:pt x="261" y="82"/>
                    </a:lnTo>
                    <a:lnTo>
                      <a:pt x="280" y="92"/>
                    </a:lnTo>
                    <a:lnTo>
                      <a:pt x="298" y="104"/>
                    </a:lnTo>
                    <a:lnTo>
                      <a:pt x="314" y="117"/>
                    </a:lnTo>
                    <a:lnTo>
                      <a:pt x="328" y="130"/>
                    </a:lnTo>
                    <a:lnTo>
                      <a:pt x="340" y="144"/>
                    </a:lnTo>
                    <a:close/>
                  </a:path>
                </a:pathLst>
              </a:custGeom>
              <a:solidFill>
                <a:srgbClr val="D100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96" name="Freeform 65"/>
              <p:cNvSpPr/>
              <p:nvPr/>
            </p:nvSpPr>
            <p:spPr bwMode="auto">
              <a:xfrm>
                <a:off x="3482" y="4271"/>
                <a:ext cx="1433" cy="69"/>
              </a:xfrm>
              <a:custGeom>
                <a:avLst/>
                <a:gdLst>
                  <a:gd name="T0" fmla="*/ 0 w 2868"/>
                  <a:gd name="T1" fmla="*/ 1 h 137"/>
                  <a:gd name="T2" fmla="*/ 0 w 2868"/>
                  <a:gd name="T3" fmla="*/ 0 h 137"/>
                  <a:gd name="T4" fmla="*/ 0 w 2868"/>
                  <a:gd name="T5" fmla="*/ 0 h 137"/>
                  <a:gd name="T6" fmla="*/ 0 w 2868"/>
                  <a:gd name="T7" fmla="*/ 1 h 137"/>
                  <a:gd name="T8" fmla="*/ 0 w 2868"/>
                  <a:gd name="T9" fmla="*/ 1 h 1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868" h="137">
                    <a:moveTo>
                      <a:pt x="2868" y="134"/>
                    </a:moveTo>
                    <a:lnTo>
                      <a:pt x="2868" y="0"/>
                    </a:lnTo>
                    <a:lnTo>
                      <a:pt x="0" y="0"/>
                    </a:lnTo>
                    <a:lnTo>
                      <a:pt x="7" y="137"/>
                    </a:lnTo>
                    <a:lnTo>
                      <a:pt x="2868" y="134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97" name="Freeform 66"/>
              <p:cNvSpPr/>
              <p:nvPr/>
            </p:nvSpPr>
            <p:spPr bwMode="auto">
              <a:xfrm>
                <a:off x="3452" y="4178"/>
                <a:ext cx="202" cy="140"/>
              </a:xfrm>
              <a:custGeom>
                <a:avLst/>
                <a:gdLst>
                  <a:gd name="T0" fmla="*/ 1 w 404"/>
                  <a:gd name="T1" fmla="*/ 0 h 281"/>
                  <a:gd name="T2" fmla="*/ 1 w 404"/>
                  <a:gd name="T3" fmla="*/ 0 h 281"/>
                  <a:gd name="T4" fmla="*/ 1 w 404"/>
                  <a:gd name="T5" fmla="*/ 0 h 281"/>
                  <a:gd name="T6" fmla="*/ 1 w 404"/>
                  <a:gd name="T7" fmla="*/ 0 h 281"/>
                  <a:gd name="T8" fmla="*/ 1 w 404"/>
                  <a:gd name="T9" fmla="*/ 0 h 281"/>
                  <a:gd name="T10" fmla="*/ 1 w 404"/>
                  <a:gd name="T11" fmla="*/ 0 h 281"/>
                  <a:gd name="T12" fmla="*/ 1 w 404"/>
                  <a:gd name="T13" fmla="*/ 0 h 281"/>
                  <a:gd name="T14" fmla="*/ 1 w 404"/>
                  <a:gd name="T15" fmla="*/ 0 h 281"/>
                  <a:gd name="T16" fmla="*/ 1 w 404"/>
                  <a:gd name="T17" fmla="*/ 0 h 281"/>
                  <a:gd name="T18" fmla="*/ 1 w 404"/>
                  <a:gd name="T19" fmla="*/ 0 h 281"/>
                  <a:gd name="T20" fmla="*/ 1 w 404"/>
                  <a:gd name="T21" fmla="*/ 0 h 281"/>
                  <a:gd name="T22" fmla="*/ 1 w 404"/>
                  <a:gd name="T23" fmla="*/ 0 h 281"/>
                  <a:gd name="T24" fmla="*/ 1 w 404"/>
                  <a:gd name="T25" fmla="*/ 0 h 281"/>
                  <a:gd name="T26" fmla="*/ 1 w 404"/>
                  <a:gd name="T27" fmla="*/ 0 h 281"/>
                  <a:gd name="T28" fmla="*/ 1 w 404"/>
                  <a:gd name="T29" fmla="*/ 0 h 281"/>
                  <a:gd name="T30" fmla="*/ 1 w 404"/>
                  <a:gd name="T31" fmla="*/ 0 h 281"/>
                  <a:gd name="T32" fmla="*/ 1 w 404"/>
                  <a:gd name="T33" fmla="*/ 0 h 281"/>
                  <a:gd name="T34" fmla="*/ 1 w 404"/>
                  <a:gd name="T35" fmla="*/ 0 h 281"/>
                  <a:gd name="T36" fmla="*/ 1 w 404"/>
                  <a:gd name="T37" fmla="*/ 0 h 281"/>
                  <a:gd name="T38" fmla="*/ 1 w 404"/>
                  <a:gd name="T39" fmla="*/ 0 h 281"/>
                  <a:gd name="T40" fmla="*/ 1 w 404"/>
                  <a:gd name="T41" fmla="*/ 0 h 281"/>
                  <a:gd name="T42" fmla="*/ 1 w 404"/>
                  <a:gd name="T43" fmla="*/ 0 h 281"/>
                  <a:gd name="T44" fmla="*/ 1 w 404"/>
                  <a:gd name="T45" fmla="*/ 0 h 281"/>
                  <a:gd name="T46" fmla="*/ 1 w 404"/>
                  <a:gd name="T47" fmla="*/ 0 h 281"/>
                  <a:gd name="T48" fmla="*/ 1 w 404"/>
                  <a:gd name="T49" fmla="*/ 0 h 281"/>
                  <a:gd name="T50" fmla="*/ 1 w 404"/>
                  <a:gd name="T51" fmla="*/ 0 h 281"/>
                  <a:gd name="T52" fmla="*/ 1 w 404"/>
                  <a:gd name="T53" fmla="*/ 0 h 281"/>
                  <a:gd name="T54" fmla="*/ 1 w 404"/>
                  <a:gd name="T55" fmla="*/ 0 h 281"/>
                  <a:gd name="T56" fmla="*/ 1 w 404"/>
                  <a:gd name="T57" fmla="*/ 0 h 281"/>
                  <a:gd name="T58" fmla="*/ 1 w 404"/>
                  <a:gd name="T59" fmla="*/ 0 h 281"/>
                  <a:gd name="T60" fmla="*/ 1 w 404"/>
                  <a:gd name="T61" fmla="*/ 0 h 281"/>
                  <a:gd name="T62" fmla="*/ 1 w 404"/>
                  <a:gd name="T63" fmla="*/ 0 h 281"/>
                  <a:gd name="T64" fmla="*/ 1 w 404"/>
                  <a:gd name="T65" fmla="*/ 0 h 281"/>
                  <a:gd name="T66" fmla="*/ 1 w 404"/>
                  <a:gd name="T67" fmla="*/ 0 h 281"/>
                  <a:gd name="T68" fmla="*/ 1 w 404"/>
                  <a:gd name="T69" fmla="*/ 0 h 281"/>
                  <a:gd name="T70" fmla="*/ 1 w 404"/>
                  <a:gd name="T71" fmla="*/ 0 h 281"/>
                  <a:gd name="T72" fmla="*/ 1 w 404"/>
                  <a:gd name="T73" fmla="*/ 0 h 281"/>
                  <a:gd name="T74" fmla="*/ 1 w 404"/>
                  <a:gd name="T75" fmla="*/ 0 h 281"/>
                  <a:gd name="T76" fmla="*/ 1 w 404"/>
                  <a:gd name="T77" fmla="*/ 0 h 281"/>
                  <a:gd name="T78" fmla="*/ 1 w 404"/>
                  <a:gd name="T79" fmla="*/ 0 h 281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4" h="281">
                    <a:moveTo>
                      <a:pt x="339" y="270"/>
                    </a:moveTo>
                    <a:lnTo>
                      <a:pt x="323" y="270"/>
                    </a:lnTo>
                    <a:lnTo>
                      <a:pt x="306" y="271"/>
                    </a:lnTo>
                    <a:lnTo>
                      <a:pt x="290" y="271"/>
                    </a:lnTo>
                    <a:lnTo>
                      <a:pt x="274" y="271"/>
                    </a:lnTo>
                    <a:lnTo>
                      <a:pt x="258" y="273"/>
                    </a:lnTo>
                    <a:lnTo>
                      <a:pt x="241" y="273"/>
                    </a:lnTo>
                    <a:lnTo>
                      <a:pt x="225" y="274"/>
                    </a:lnTo>
                    <a:lnTo>
                      <a:pt x="209" y="274"/>
                    </a:lnTo>
                    <a:lnTo>
                      <a:pt x="194" y="275"/>
                    </a:lnTo>
                    <a:lnTo>
                      <a:pt x="178" y="276"/>
                    </a:lnTo>
                    <a:lnTo>
                      <a:pt x="163" y="276"/>
                    </a:lnTo>
                    <a:lnTo>
                      <a:pt x="148" y="277"/>
                    </a:lnTo>
                    <a:lnTo>
                      <a:pt x="133" y="278"/>
                    </a:lnTo>
                    <a:lnTo>
                      <a:pt x="118" y="279"/>
                    </a:lnTo>
                    <a:lnTo>
                      <a:pt x="103" y="279"/>
                    </a:lnTo>
                    <a:lnTo>
                      <a:pt x="89" y="281"/>
                    </a:lnTo>
                    <a:lnTo>
                      <a:pt x="86" y="258"/>
                    </a:lnTo>
                    <a:lnTo>
                      <a:pt x="80" y="233"/>
                    </a:lnTo>
                    <a:lnTo>
                      <a:pt x="72" y="209"/>
                    </a:lnTo>
                    <a:lnTo>
                      <a:pt x="62" y="185"/>
                    </a:lnTo>
                    <a:lnTo>
                      <a:pt x="49" y="163"/>
                    </a:lnTo>
                    <a:lnTo>
                      <a:pt x="34" y="142"/>
                    </a:lnTo>
                    <a:lnTo>
                      <a:pt x="18" y="125"/>
                    </a:lnTo>
                    <a:lnTo>
                      <a:pt x="0" y="112"/>
                    </a:lnTo>
                    <a:lnTo>
                      <a:pt x="20" y="118"/>
                    </a:lnTo>
                    <a:lnTo>
                      <a:pt x="40" y="127"/>
                    </a:lnTo>
                    <a:lnTo>
                      <a:pt x="57" y="139"/>
                    </a:lnTo>
                    <a:lnTo>
                      <a:pt x="73" y="155"/>
                    </a:lnTo>
                    <a:lnTo>
                      <a:pt x="89" y="173"/>
                    </a:lnTo>
                    <a:lnTo>
                      <a:pt x="103" y="196"/>
                    </a:lnTo>
                    <a:lnTo>
                      <a:pt x="118" y="223"/>
                    </a:lnTo>
                    <a:lnTo>
                      <a:pt x="133" y="254"/>
                    </a:lnTo>
                    <a:lnTo>
                      <a:pt x="140" y="223"/>
                    </a:lnTo>
                    <a:lnTo>
                      <a:pt x="142" y="188"/>
                    </a:lnTo>
                    <a:lnTo>
                      <a:pt x="142" y="153"/>
                    </a:lnTo>
                    <a:lnTo>
                      <a:pt x="139" y="116"/>
                    </a:lnTo>
                    <a:lnTo>
                      <a:pt x="133" y="81"/>
                    </a:lnTo>
                    <a:lnTo>
                      <a:pt x="125" y="50"/>
                    </a:lnTo>
                    <a:lnTo>
                      <a:pt x="115" y="23"/>
                    </a:lnTo>
                    <a:lnTo>
                      <a:pt x="102" y="5"/>
                    </a:lnTo>
                    <a:lnTo>
                      <a:pt x="121" y="18"/>
                    </a:lnTo>
                    <a:lnTo>
                      <a:pt x="140" y="34"/>
                    </a:lnTo>
                    <a:lnTo>
                      <a:pt x="157" y="53"/>
                    </a:lnTo>
                    <a:lnTo>
                      <a:pt x="174" y="78"/>
                    </a:lnTo>
                    <a:lnTo>
                      <a:pt x="188" y="106"/>
                    </a:lnTo>
                    <a:lnTo>
                      <a:pt x="201" y="141"/>
                    </a:lnTo>
                    <a:lnTo>
                      <a:pt x="212" y="183"/>
                    </a:lnTo>
                    <a:lnTo>
                      <a:pt x="218" y="231"/>
                    </a:lnTo>
                    <a:lnTo>
                      <a:pt x="229" y="208"/>
                    </a:lnTo>
                    <a:lnTo>
                      <a:pt x="237" y="183"/>
                    </a:lnTo>
                    <a:lnTo>
                      <a:pt x="243" y="154"/>
                    </a:lnTo>
                    <a:lnTo>
                      <a:pt x="245" y="124"/>
                    </a:lnTo>
                    <a:lnTo>
                      <a:pt x="245" y="93"/>
                    </a:lnTo>
                    <a:lnTo>
                      <a:pt x="241" y="62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0" y="30"/>
                    </a:lnTo>
                    <a:lnTo>
                      <a:pt x="255" y="57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8" y="128"/>
                    </a:lnTo>
                    <a:lnTo>
                      <a:pt x="294" y="151"/>
                    </a:lnTo>
                    <a:lnTo>
                      <a:pt x="298" y="173"/>
                    </a:lnTo>
                    <a:lnTo>
                      <a:pt x="299" y="195"/>
                    </a:lnTo>
                    <a:lnTo>
                      <a:pt x="312" y="173"/>
                    </a:lnTo>
                    <a:lnTo>
                      <a:pt x="326" y="148"/>
                    </a:lnTo>
                    <a:lnTo>
                      <a:pt x="340" y="121"/>
                    </a:lnTo>
                    <a:lnTo>
                      <a:pt x="354" y="94"/>
                    </a:lnTo>
                    <a:lnTo>
                      <a:pt x="366" y="67"/>
                    </a:lnTo>
                    <a:lnTo>
                      <a:pt x="375" y="42"/>
                    </a:lnTo>
                    <a:lnTo>
                      <a:pt x="382" y="20"/>
                    </a:lnTo>
                    <a:lnTo>
                      <a:pt x="384" y="3"/>
                    </a:lnTo>
                    <a:lnTo>
                      <a:pt x="392" y="27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4" y="112"/>
                    </a:lnTo>
                    <a:lnTo>
                      <a:pt x="398" y="146"/>
                    </a:lnTo>
                    <a:lnTo>
                      <a:pt x="388" y="184"/>
                    </a:lnTo>
                    <a:lnTo>
                      <a:pt x="368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98" name="Freeform 67"/>
              <p:cNvSpPr/>
              <p:nvPr/>
            </p:nvSpPr>
            <p:spPr bwMode="auto">
              <a:xfrm>
                <a:off x="4880" y="4200"/>
                <a:ext cx="51" cy="71"/>
              </a:xfrm>
              <a:custGeom>
                <a:avLst/>
                <a:gdLst>
                  <a:gd name="T0" fmla="*/ 1 w 102"/>
                  <a:gd name="T1" fmla="*/ 1 h 142"/>
                  <a:gd name="T2" fmla="*/ 0 w 102"/>
                  <a:gd name="T3" fmla="*/ 1 h 142"/>
                  <a:gd name="T4" fmla="*/ 1 w 102"/>
                  <a:gd name="T5" fmla="*/ 1 h 142"/>
                  <a:gd name="T6" fmla="*/ 1 w 102"/>
                  <a:gd name="T7" fmla="*/ 1 h 142"/>
                  <a:gd name="T8" fmla="*/ 1 w 102"/>
                  <a:gd name="T9" fmla="*/ 1 h 142"/>
                  <a:gd name="T10" fmla="*/ 1 w 102"/>
                  <a:gd name="T11" fmla="*/ 1 h 142"/>
                  <a:gd name="T12" fmla="*/ 1 w 102"/>
                  <a:gd name="T13" fmla="*/ 1 h 142"/>
                  <a:gd name="T14" fmla="*/ 1 w 102"/>
                  <a:gd name="T15" fmla="*/ 1 h 142"/>
                  <a:gd name="T16" fmla="*/ 1 w 102"/>
                  <a:gd name="T17" fmla="*/ 1 h 142"/>
                  <a:gd name="T18" fmla="*/ 1 w 102"/>
                  <a:gd name="T19" fmla="*/ 0 h 142"/>
                  <a:gd name="T20" fmla="*/ 1 w 102"/>
                  <a:gd name="T21" fmla="*/ 1 h 142"/>
                  <a:gd name="T22" fmla="*/ 1 w 102"/>
                  <a:gd name="T23" fmla="*/ 1 h 142"/>
                  <a:gd name="T24" fmla="*/ 1 w 102"/>
                  <a:gd name="T25" fmla="*/ 1 h 142"/>
                  <a:gd name="T26" fmla="*/ 1 w 102"/>
                  <a:gd name="T27" fmla="*/ 1 h 14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2" h="142">
                    <a:moveTo>
                      <a:pt x="71" y="142"/>
                    </a:moveTo>
                    <a:lnTo>
                      <a:pt x="0" y="142"/>
                    </a:lnTo>
                    <a:lnTo>
                      <a:pt x="6" y="123"/>
                    </a:lnTo>
                    <a:lnTo>
                      <a:pt x="16" y="102"/>
                    </a:lnTo>
                    <a:lnTo>
                      <a:pt x="27" y="82"/>
                    </a:lnTo>
                    <a:lnTo>
                      <a:pt x="41" y="61"/>
                    </a:lnTo>
                    <a:lnTo>
                      <a:pt x="56" y="43"/>
                    </a:lnTo>
                    <a:lnTo>
                      <a:pt x="71" y="26"/>
                    </a:lnTo>
                    <a:lnTo>
                      <a:pt x="87" y="12"/>
                    </a:lnTo>
                    <a:lnTo>
                      <a:pt x="102" y="0"/>
                    </a:lnTo>
                    <a:lnTo>
                      <a:pt x="84" y="41"/>
                    </a:lnTo>
                    <a:lnTo>
                      <a:pt x="74" y="78"/>
                    </a:lnTo>
                    <a:lnTo>
                      <a:pt x="71" y="112"/>
                    </a:lnTo>
                    <a:lnTo>
                      <a:pt x="71" y="14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99" name="Freeform 68"/>
              <p:cNvSpPr/>
              <p:nvPr/>
            </p:nvSpPr>
            <p:spPr bwMode="auto">
              <a:xfrm>
                <a:off x="3666" y="4127"/>
                <a:ext cx="558" cy="206"/>
              </a:xfrm>
              <a:custGeom>
                <a:avLst/>
                <a:gdLst>
                  <a:gd name="T0" fmla="*/ 0 w 1117"/>
                  <a:gd name="T1" fmla="*/ 1 h 412"/>
                  <a:gd name="T2" fmla="*/ 0 w 1117"/>
                  <a:gd name="T3" fmla="*/ 1 h 412"/>
                  <a:gd name="T4" fmla="*/ 0 w 1117"/>
                  <a:gd name="T5" fmla="*/ 1 h 412"/>
                  <a:gd name="T6" fmla="*/ 0 w 1117"/>
                  <a:gd name="T7" fmla="*/ 1 h 412"/>
                  <a:gd name="T8" fmla="*/ 0 w 1117"/>
                  <a:gd name="T9" fmla="*/ 1 h 412"/>
                  <a:gd name="T10" fmla="*/ 0 w 1117"/>
                  <a:gd name="T11" fmla="*/ 1 h 412"/>
                  <a:gd name="T12" fmla="*/ 0 w 1117"/>
                  <a:gd name="T13" fmla="*/ 1 h 412"/>
                  <a:gd name="T14" fmla="*/ 0 w 1117"/>
                  <a:gd name="T15" fmla="*/ 1 h 412"/>
                  <a:gd name="T16" fmla="*/ 0 w 1117"/>
                  <a:gd name="T17" fmla="*/ 1 h 412"/>
                  <a:gd name="T18" fmla="*/ 0 w 1117"/>
                  <a:gd name="T19" fmla="*/ 1 h 412"/>
                  <a:gd name="T20" fmla="*/ 0 w 1117"/>
                  <a:gd name="T21" fmla="*/ 1 h 412"/>
                  <a:gd name="T22" fmla="*/ 0 w 1117"/>
                  <a:gd name="T23" fmla="*/ 1 h 412"/>
                  <a:gd name="T24" fmla="*/ 0 w 1117"/>
                  <a:gd name="T25" fmla="*/ 1 h 412"/>
                  <a:gd name="T26" fmla="*/ 0 w 1117"/>
                  <a:gd name="T27" fmla="*/ 1 h 412"/>
                  <a:gd name="T28" fmla="*/ 0 w 1117"/>
                  <a:gd name="T29" fmla="*/ 1 h 412"/>
                  <a:gd name="T30" fmla="*/ 0 w 1117"/>
                  <a:gd name="T31" fmla="*/ 1 h 412"/>
                  <a:gd name="T32" fmla="*/ 0 w 1117"/>
                  <a:gd name="T33" fmla="*/ 1 h 412"/>
                  <a:gd name="T34" fmla="*/ 0 w 1117"/>
                  <a:gd name="T35" fmla="*/ 1 h 412"/>
                  <a:gd name="T36" fmla="*/ 0 w 1117"/>
                  <a:gd name="T37" fmla="*/ 1 h 412"/>
                  <a:gd name="T38" fmla="*/ 0 w 1117"/>
                  <a:gd name="T39" fmla="*/ 1 h 412"/>
                  <a:gd name="T40" fmla="*/ 0 w 1117"/>
                  <a:gd name="T41" fmla="*/ 1 h 412"/>
                  <a:gd name="T42" fmla="*/ 0 w 1117"/>
                  <a:gd name="T43" fmla="*/ 1 h 412"/>
                  <a:gd name="T44" fmla="*/ 0 w 1117"/>
                  <a:gd name="T45" fmla="*/ 1 h 412"/>
                  <a:gd name="T46" fmla="*/ 0 w 1117"/>
                  <a:gd name="T47" fmla="*/ 1 h 412"/>
                  <a:gd name="T48" fmla="*/ 0 w 1117"/>
                  <a:gd name="T49" fmla="*/ 1 h 412"/>
                  <a:gd name="T50" fmla="*/ 0 w 1117"/>
                  <a:gd name="T51" fmla="*/ 1 h 412"/>
                  <a:gd name="T52" fmla="*/ 0 w 1117"/>
                  <a:gd name="T53" fmla="*/ 1 h 412"/>
                  <a:gd name="T54" fmla="*/ 0 w 1117"/>
                  <a:gd name="T55" fmla="*/ 1 h 412"/>
                  <a:gd name="T56" fmla="*/ 0 w 1117"/>
                  <a:gd name="T57" fmla="*/ 1 h 412"/>
                  <a:gd name="T58" fmla="*/ 0 w 1117"/>
                  <a:gd name="T59" fmla="*/ 1 h 412"/>
                  <a:gd name="T60" fmla="*/ 0 w 1117"/>
                  <a:gd name="T61" fmla="*/ 1 h 412"/>
                  <a:gd name="T62" fmla="*/ 0 w 1117"/>
                  <a:gd name="T63" fmla="*/ 1 h 412"/>
                  <a:gd name="T64" fmla="*/ 0 w 1117"/>
                  <a:gd name="T65" fmla="*/ 0 h 412"/>
                  <a:gd name="T66" fmla="*/ 0 w 1117"/>
                  <a:gd name="T67" fmla="*/ 1 h 412"/>
                  <a:gd name="T68" fmla="*/ 0 w 1117"/>
                  <a:gd name="T69" fmla="*/ 1 h 412"/>
                  <a:gd name="T70" fmla="*/ 0 w 1117"/>
                  <a:gd name="T71" fmla="*/ 1 h 412"/>
                  <a:gd name="T72" fmla="*/ 0 w 1117"/>
                  <a:gd name="T73" fmla="*/ 1 h 412"/>
                  <a:gd name="T74" fmla="*/ 0 w 1117"/>
                  <a:gd name="T75" fmla="*/ 1 h 412"/>
                  <a:gd name="T76" fmla="*/ 0 w 1117"/>
                  <a:gd name="T77" fmla="*/ 1 h 412"/>
                  <a:gd name="T78" fmla="*/ 0 w 1117"/>
                  <a:gd name="T79" fmla="*/ 1 h 412"/>
                  <a:gd name="T80" fmla="*/ 0 w 1117"/>
                  <a:gd name="T81" fmla="*/ 1 h 412"/>
                  <a:gd name="T82" fmla="*/ 0 w 1117"/>
                  <a:gd name="T83" fmla="*/ 1 h 412"/>
                  <a:gd name="T84" fmla="*/ 0 w 1117"/>
                  <a:gd name="T85" fmla="*/ 1 h 412"/>
                  <a:gd name="T86" fmla="*/ 0 w 1117"/>
                  <a:gd name="T87" fmla="*/ 1 h 412"/>
                  <a:gd name="T88" fmla="*/ 0 w 1117"/>
                  <a:gd name="T89" fmla="*/ 1 h 412"/>
                  <a:gd name="T90" fmla="*/ 0 w 1117"/>
                  <a:gd name="T91" fmla="*/ 1 h 412"/>
                  <a:gd name="T92" fmla="*/ 0 w 1117"/>
                  <a:gd name="T93" fmla="*/ 1 h 412"/>
                  <a:gd name="T94" fmla="*/ 0 w 1117"/>
                  <a:gd name="T95" fmla="*/ 1 h 412"/>
                  <a:gd name="T96" fmla="*/ 0 w 1117"/>
                  <a:gd name="T97" fmla="*/ 1 h 412"/>
                  <a:gd name="T98" fmla="*/ 0 w 1117"/>
                  <a:gd name="T99" fmla="*/ 1 h 412"/>
                  <a:gd name="T100" fmla="*/ 0 w 1117"/>
                  <a:gd name="T101" fmla="*/ 1 h 412"/>
                  <a:gd name="T102" fmla="*/ 0 w 1117"/>
                  <a:gd name="T103" fmla="*/ 1 h 412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1117" h="412">
                    <a:moveTo>
                      <a:pt x="1093" y="212"/>
                    </a:moveTo>
                    <a:lnTo>
                      <a:pt x="1073" y="229"/>
                    </a:lnTo>
                    <a:lnTo>
                      <a:pt x="1052" y="248"/>
                    </a:lnTo>
                    <a:lnTo>
                      <a:pt x="1032" y="265"/>
                    </a:lnTo>
                    <a:lnTo>
                      <a:pt x="1011" y="284"/>
                    </a:lnTo>
                    <a:lnTo>
                      <a:pt x="990" y="301"/>
                    </a:lnTo>
                    <a:lnTo>
                      <a:pt x="971" y="317"/>
                    </a:lnTo>
                    <a:lnTo>
                      <a:pt x="951" y="334"/>
                    </a:lnTo>
                    <a:lnTo>
                      <a:pt x="934" y="349"/>
                    </a:lnTo>
                    <a:lnTo>
                      <a:pt x="917" y="363"/>
                    </a:lnTo>
                    <a:lnTo>
                      <a:pt x="900" y="376"/>
                    </a:lnTo>
                    <a:lnTo>
                      <a:pt x="888" y="387"/>
                    </a:lnTo>
                    <a:lnTo>
                      <a:pt x="876" y="397"/>
                    </a:lnTo>
                    <a:lnTo>
                      <a:pt x="867" y="403"/>
                    </a:lnTo>
                    <a:lnTo>
                      <a:pt x="860" y="409"/>
                    </a:lnTo>
                    <a:lnTo>
                      <a:pt x="857" y="412"/>
                    </a:lnTo>
                    <a:lnTo>
                      <a:pt x="826" y="410"/>
                    </a:lnTo>
                    <a:lnTo>
                      <a:pt x="791" y="409"/>
                    </a:lnTo>
                    <a:lnTo>
                      <a:pt x="753" y="408"/>
                    </a:lnTo>
                    <a:lnTo>
                      <a:pt x="714" y="406"/>
                    </a:lnTo>
                    <a:lnTo>
                      <a:pt x="672" y="403"/>
                    </a:lnTo>
                    <a:lnTo>
                      <a:pt x="630" y="401"/>
                    </a:lnTo>
                    <a:lnTo>
                      <a:pt x="587" y="399"/>
                    </a:lnTo>
                    <a:lnTo>
                      <a:pt x="542" y="395"/>
                    </a:lnTo>
                    <a:lnTo>
                      <a:pt x="499" y="393"/>
                    </a:lnTo>
                    <a:lnTo>
                      <a:pt x="455" y="391"/>
                    </a:lnTo>
                    <a:lnTo>
                      <a:pt x="412" y="387"/>
                    </a:lnTo>
                    <a:lnTo>
                      <a:pt x="371" y="385"/>
                    </a:lnTo>
                    <a:lnTo>
                      <a:pt x="330" y="383"/>
                    </a:lnTo>
                    <a:lnTo>
                      <a:pt x="292" y="380"/>
                    </a:lnTo>
                    <a:lnTo>
                      <a:pt x="257" y="378"/>
                    </a:lnTo>
                    <a:lnTo>
                      <a:pt x="224" y="377"/>
                    </a:lnTo>
                    <a:lnTo>
                      <a:pt x="209" y="376"/>
                    </a:lnTo>
                    <a:lnTo>
                      <a:pt x="193" y="376"/>
                    </a:lnTo>
                    <a:lnTo>
                      <a:pt x="178" y="375"/>
                    </a:lnTo>
                    <a:lnTo>
                      <a:pt x="162" y="375"/>
                    </a:lnTo>
                    <a:lnTo>
                      <a:pt x="147" y="374"/>
                    </a:lnTo>
                    <a:lnTo>
                      <a:pt x="131" y="374"/>
                    </a:lnTo>
                    <a:lnTo>
                      <a:pt x="116" y="372"/>
                    </a:lnTo>
                    <a:lnTo>
                      <a:pt x="101" y="372"/>
                    </a:lnTo>
                    <a:lnTo>
                      <a:pt x="80" y="334"/>
                    </a:lnTo>
                    <a:lnTo>
                      <a:pt x="63" y="289"/>
                    </a:lnTo>
                    <a:lnTo>
                      <a:pt x="48" y="241"/>
                    </a:lnTo>
                    <a:lnTo>
                      <a:pt x="36" y="190"/>
                    </a:lnTo>
                    <a:lnTo>
                      <a:pt x="24" y="142"/>
                    </a:lnTo>
                    <a:lnTo>
                      <a:pt x="15" y="97"/>
                    </a:lnTo>
                    <a:lnTo>
                      <a:pt x="7" y="58"/>
                    </a:lnTo>
                    <a:lnTo>
                      <a:pt x="0" y="28"/>
                    </a:lnTo>
                    <a:lnTo>
                      <a:pt x="11" y="62"/>
                    </a:lnTo>
                    <a:lnTo>
                      <a:pt x="25" y="100"/>
                    </a:lnTo>
                    <a:lnTo>
                      <a:pt x="41" y="141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4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1" y="284"/>
                    </a:lnTo>
                    <a:lnTo>
                      <a:pt x="138" y="257"/>
                    </a:lnTo>
                    <a:lnTo>
                      <a:pt x="146" y="234"/>
                    </a:lnTo>
                    <a:lnTo>
                      <a:pt x="156" y="211"/>
                    </a:lnTo>
                    <a:lnTo>
                      <a:pt x="169" y="191"/>
                    </a:lnTo>
                    <a:lnTo>
                      <a:pt x="184" y="172"/>
                    </a:lnTo>
                    <a:lnTo>
                      <a:pt x="204" y="153"/>
                    </a:lnTo>
                    <a:lnTo>
                      <a:pt x="227" y="136"/>
                    </a:lnTo>
                    <a:lnTo>
                      <a:pt x="214" y="158"/>
                    </a:lnTo>
                    <a:lnTo>
                      <a:pt x="201" y="184"/>
                    </a:lnTo>
                    <a:lnTo>
                      <a:pt x="191" y="216"/>
                    </a:lnTo>
                    <a:lnTo>
                      <a:pt x="184" y="248"/>
                    </a:lnTo>
                    <a:lnTo>
                      <a:pt x="182" y="281"/>
                    </a:lnTo>
                    <a:lnTo>
                      <a:pt x="188" y="314"/>
                    </a:lnTo>
                    <a:lnTo>
                      <a:pt x="200" y="344"/>
                    </a:lnTo>
                    <a:lnTo>
                      <a:pt x="224" y="370"/>
                    </a:lnTo>
                    <a:lnTo>
                      <a:pt x="250" y="344"/>
                    </a:lnTo>
                    <a:lnTo>
                      <a:pt x="270" y="305"/>
                    </a:lnTo>
                    <a:lnTo>
                      <a:pt x="284" y="261"/>
                    </a:lnTo>
                    <a:lnTo>
                      <a:pt x="291" y="211"/>
                    </a:lnTo>
                    <a:lnTo>
                      <a:pt x="290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7" y="8"/>
                    </a:lnTo>
                    <a:lnTo>
                      <a:pt x="261" y="35"/>
                    </a:lnTo>
                    <a:lnTo>
                      <a:pt x="282" y="63"/>
                    </a:lnTo>
                    <a:lnTo>
                      <a:pt x="299" y="96"/>
                    </a:lnTo>
                    <a:lnTo>
                      <a:pt x="314" y="130"/>
                    </a:lnTo>
                    <a:lnTo>
                      <a:pt x="326" y="168"/>
                    </a:lnTo>
                    <a:lnTo>
                      <a:pt x="334" y="211"/>
                    </a:lnTo>
                    <a:lnTo>
                      <a:pt x="340" y="258"/>
                    </a:lnTo>
                    <a:lnTo>
                      <a:pt x="341" y="309"/>
                    </a:lnTo>
                    <a:lnTo>
                      <a:pt x="355" y="288"/>
                    </a:lnTo>
                    <a:lnTo>
                      <a:pt x="371" y="266"/>
                    </a:lnTo>
                    <a:lnTo>
                      <a:pt x="389" y="244"/>
                    </a:lnTo>
                    <a:lnTo>
                      <a:pt x="409" y="222"/>
                    </a:lnTo>
                    <a:lnTo>
                      <a:pt x="429" y="203"/>
                    </a:lnTo>
                    <a:lnTo>
                      <a:pt x="450" y="184"/>
                    </a:lnTo>
                    <a:lnTo>
                      <a:pt x="471" y="171"/>
                    </a:lnTo>
                    <a:lnTo>
                      <a:pt x="492" y="160"/>
                    </a:lnTo>
                    <a:lnTo>
                      <a:pt x="482" y="180"/>
                    </a:lnTo>
                    <a:lnTo>
                      <a:pt x="469" y="203"/>
                    </a:lnTo>
                    <a:lnTo>
                      <a:pt x="451" y="227"/>
                    </a:lnTo>
                    <a:lnTo>
                      <a:pt x="433" y="251"/>
                    </a:lnTo>
                    <a:lnTo>
                      <a:pt x="416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1" y="334"/>
                    </a:lnTo>
                    <a:lnTo>
                      <a:pt x="388" y="339"/>
                    </a:lnTo>
                    <a:lnTo>
                      <a:pt x="397" y="344"/>
                    </a:lnTo>
                    <a:lnTo>
                      <a:pt x="408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3" y="360"/>
                    </a:lnTo>
                    <a:lnTo>
                      <a:pt x="457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3"/>
                    </a:lnTo>
                    <a:lnTo>
                      <a:pt x="374" y="66"/>
                    </a:lnTo>
                    <a:lnTo>
                      <a:pt x="345" y="36"/>
                    </a:lnTo>
                    <a:lnTo>
                      <a:pt x="374" y="58"/>
                    </a:lnTo>
                    <a:lnTo>
                      <a:pt x="399" y="79"/>
                    </a:lnTo>
                    <a:lnTo>
                      <a:pt x="423" y="103"/>
                    </a:lnTo>
                    <a:lnTo>
                      <a:pt x="443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3" y="10"/>
                    </a:lnTo>
                    <a:lnTo>
                      <a:pt x="489" y="39"/>
                    </a:lnTo>
                    <a:lnTo>
                      <a:pt x="505" y="71"/>
                    </a:lnTo>
                    <a:lnTo>
                      <a:pt x="519" y="106"/>
                    </a:lnTo>
                    <a:lnTo>
                      <a:pt x="531" y="145"/>
                    </a:lnTo>
                    <a:lnTo>
                      <a:pt x="539" y="189"/>
                    </a:lnTo>
                    <a:lnTo>
                      <a:pt x="541" y="236"/>
                    </a:lnTo>
                    <a:lnTo>
                      <a:pt x="538" y="290"/>
                    </a:lnTo>
                    <a:lnTo>
                      <a:pt x="526" y="349"/>
                    </a:lnTo>
                    <a:lnTo>
                      <a:pt x="553" y="322"/>
                    </a:lnTo>
                    <a:lnTo>
                      <a:pt x="576" y="288"/>
                    </a:lnTo>
                    <a:lnTo>
                      <a:pt x="594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2" y="126"/>
                    </a:lnTo>
                    <a:lnTo>
                      <a:pt x="584" y="84"/>
                    </a:lnTo>
                    <a:lnTo>
                      <a:pt x="551" y="44"/>
                    </a:lnTo>
                    <a:lnTo>
                      <a:pt x="566" y="52"/>
                    </a:lnTo>
                    <a:lnTo>
                      <a:pt x="581" y="60"/>
                    </a:lnTo>
                    <a:lnTo>
                      <a:pt x="596" y="69"/>
                    </a:lnTo>
                    <a:lnTo>
                      <a:pt x="610" y="82"/>
                    </a:lnTo>
                    <a:lnTo>
                      <a:pt x="622" y="96"/>
                    </a:lnTo>
                    <a:lnTo>
                      <a:pt x="632" y="113"/>
                    </a:lnTo>
                    <a:lnTo>
                      <a:pt x="641" y="134"/>
                    </a:lnTo>
                    <a:lnTo>
                      <a:pt x="647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8" y="32"/>
                    </a:lnTo>
                    <a:lnTo>
                      <a:pt x="645" y="0"/>
                    </a:lnTo>
                    <a:lnTo>
                      <a:pt x="655" y="38"/>
                    </a:lnTo>
                    <a:lnTo>
                      <a:pt x="661" y="82"/>
                    </a:lnTo>
                    <a:lnTo>
                      <a:pt x="662" y="129"/>
                    </a:lnTo>
                    <a:lnTo>
                      <a:pt x="660" y="179"/>
                    </a:lnTo>
                    <a:lnTo>
                      <a:pt x="652" y="228"/>
                    </a:lnTo>
                    <a:lnTo>
                      <a:pt x="641" y="277"/>
                    </a:lnTo>
                    <a:lnTo>
                      <a:pt x="626" y="320"/>
                    </a:lnTo>
                    <a:lnTo>
                      <a:pt x="609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79" y="255"/>
                    </a:lnTo>
                    <a:lnTo>
                      <a:pt x="697" y="212"/>
                    </a:lnTo>
                    <a:lnTo>
                      <a:pt x="712" y="167"/>
                    </a:lnTo>
                    <a:lnTo>
                      <a:pt x="722" y="122"/>
                    </a:lnTo>
                    <a:lnTo>
                      <a:pt x="730" y="77"/>
                    </a:lnTo>
                    <a:lnTo>
                      <a:pt x="733" y="33"/>
                    </a:lnTo>
                    <a:lnTo>
                      <a:pt x="742" y="88"/>
                    </a:lnTo>
                    <a:lnTo>
                      <a:pt x="746" y="148"/>
                    </a:lnTo>
                    <a:lnTo>
                      <a:pt x="743" y="210"/>
                    </a:lnTo>
                    <a:lnTo>
                      <a:pt x="730" y="269"/>
                    </a:lnTo>
                    <a:lnTo>
                      <a:pt x="743" y="252"/>
                    </a:lnTo>
                    <a:lnTo>
                      <a:pt x="756" y="232"/>
                    </a:lnTo>
                    <a:lnTo>
                      <a:pt x="770" y="206"/>
                    </a:lnTo>
                    <a:lnTo>
                      <a:pt x="784" y="181"/>
                    </a:lnTo>
                    <a:lnTo>
                      <a:pt x="797" y="154"/>
                    </a:lnTo>
                    <a:lnTo>
                      <a:pt x="808" y="130"/>
                    </a:lnTo>
                    <a:lnTo>
                      <a:pt x="816" y="109"/>
                    </a:lnTo>
                    <a:lnTo>
                      <a:pt x="821" y="93"/>
                    </a:lnTo>
                    <a:lnTo>
                      <a:pt x="819" y="118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4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6" y="295"/>
                    </a:lnTo>
                    <a:lnTo>
                      <a:pt x="725" y="324"/>
                    </a:lnTo>
                    <a:lnTo>
                      <a:pt x="752" y="307"/>
                    </a:lnTo>
                    <a:lnTo>
                      <a:pt x="777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69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0" y="166"/>
                    </a:lnTo>
                    <a:lnTo>
                      <a:pt x="882" y="194"/>
                    </a:lnTo>
                    <a:lnTo>
                      <a:pt x="873" y="220"/>
                    </a:lnTo>
                    <a:lnTo>
                      <a:pt x="861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35" y="308"/>
                    </a:lnTo>
                    <a:lnTo>
                      <a:pt x="850" y="297"/>
                    </a:lnTo>
                    <a:lnTo>
                      <a:pt x="866" y="284"/>
                    </a:lnTo>
                    <a:lnTo>
                      <a:pt x="882" y="269"/>
                    </a:lnTo>
                    <a:lnTo>
                      <a:pt x="897" y="252"/>
                    </a:lnTo>
                    <a:lnTo>
                      <a:pt x="912" y="234"/>
                    </a:lnTo>
                    <a:lnTo>
                      <a:pt x="927" y="216"/>
                    </a:lnTo>
                    <a:lnTo>
                      <a:pt x="941" y="195"/>
                    </a:lnTo>
                    <a:lnTo>
                      <a:pt x="955" y="174"/>
                    </a:lnTo>
                    <a:lnTo>
                      <a:pt x="967" y="153"/>
                    </a:lnTo>
                    <a:lnTo>
                      <a:pt x="979" y="133"/>
                    </a:lnTo>
                    <a:lnTo>
                      <a:pt x="990" y="112"/>
                    </a:lnTo>
                    <a:lnTo>
                      <a:pt x="999" y="91"/>
                    </a:lnTo>
                    <a:lnTo>
                      <a:pt x="1008" y="70"/>
                    </a:lnTo>
                    <a:lnTo>
                      <a:pt x="1014" y="52"/>
                    </a:lnTo>
                    <a:lnTo>
                      <a:pt x="1020" y="33"/>
                    </a:lnTo>
                    <a:lnTo>
                      <a:pt x="1012" y="71"/>
                    </a:lnTo>
                    <a:lnTo>
                      <a:pt x="1004" y="107"/>
                    </a:lnTo>
                    <a:lnTo>
                      <a:pt x="994" y="141"/>
                    </a:lnTo>
                    <a:lnTo>
                      <a:pt x="983" y="173"/>
                    </a:lnTo>
                    <a:lnTo>
                      <a:pt x="968" y="206"/>
                    </a:lnTo>
                    <a:lnTo>
                      <a:pt x="950" y="242"/>
                    </a:lnTo>
                    <a:lnTo>
                      <a:pt x="927" y="279"/>
                    </a:lnTo>
                    <a:lnTo>
                      <a:pt x="897" y="322"/>
                    </a:lnTo>
                    <a:lnTo>
                      <a:pt x="910" y="314"/>
                    </a:lnTo>
                    <a:lnTo>
                      <a:pt x="925" y="304"/>
                    </a:lnTo>
                    <a:lnTo>
                      <a:pt x="940" y="294"/>
                    </a:lnTo>
                    <a:lnTo>
                      <a:pt x="956" y="282"/>
                    </a:lnTo>
                    <a:lnTo>
                      <a:pt x="972" y="270"/>
                    </a:lnTo>
                    <a:lnTo>
                      <a:pt x="988" y="257"/>
                    </a:lnTo>
                    <a:lnTo>
                      <a:pt x="1005" y="243"/>
                    </a:lnTo>
                    <a:lnTo>
                      <a:pt x="1021" y="228"/>
                    </a:lnTo>
                    <a:lnTo>
                      <a:pt x="1037" y="213"/>
                    </a:lnTo>
                    <a:lnTo>
                      <a:pt x="1052" y="197"/>
                    </a:lnTo>
                    <a:lnTo>
                      <a:pt x="1067" y="182"/>
                    </a:lnTo>
                    <a:lnTo>
                      <a:pt x="1080" y="166"/>
                    </a:lnTo>
                    <a:lnTo>
                      <a:pt x="1092" y="150"/>
                    </a:lnTo>
                    <a:lnTo>
                      <a:pt x="1102" y="135"/>
                    </a:lnTo>
                    <a:lnTo>
                      <a:pt x="1111" y="119"/>
                    </a:lnTo>
                    <a:lnTo>
                      <a:pt x="1117" y="104"/>
                    </a:lnTo>
                    <a:lnTo>
                      <a:pt x="1110" y="136"/>
                    </a:lnTo>
                    <a:lnTo>
                      <a:pt x="1103" y="166"/>
                    </a:lnTo>
                    <a:lnTo>
                      <a:pt x="1099" y="192"/>
                    </a:lnTo>
                    <a:lnTo>
                      <a:pt x="1093" y="21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00" name="Freeform 69"/>
              <p:cNvSpPr/>
              <p:nvPr/>
            </p:nvSpPr>
            <p:spPr bwMode="auto">
              <a:xfrm>
                <a:off x="4164" y="4179"/>
                <a:ext cx="202" cy="141"/>
              </a:xfrm>
              <a:custGeom>
                <a:avLst/>
                <a:gdLst>
                  <a:gd name="T0" fmla="*/ 1 w 403"/>
                  <a:gd name="T1" fmla="*/ 1 h 280"/>
                  <a:gd name="T2" fmla="*/ 1 w 403"/>
                  <a:gd name="T3" fmla="*/ 1 h 280"/>
                  <a:gd name="T4" fmla="*/ 1 w 403"/>
                  <a:gd name="T5" fmla="*/ 1 h 280"/>
                  <a:gd name="T6" fmla="*/ 1 w 403"/>
                  <a:gd name="T7" fmla="*/ 1 h 280"/>
                  <a:gd name="T8" fmla="*/ 1 w 403"/>
                  <a:gd name="T9" fmla="*/ 1 h 280"/>
                  <a:gd name="T10" fmla="*/ 1 w 403"/>
                  <a:gd name="T11" fmla="*/ 1 h 280"/>
                  <a:gd name="T12" fmla="*/ 1 w 403"/>
                  <a:gd name="T13" fmla="*/ 1 h 280"/>
                  <a:gd name="T14" fmla="*/ 1 w 403"/>
                  <a:gd name="T15" fmla="*/ 1 h 280"/>
                  <a:gd name="T16" fmla="*/ 1 w 403"/>
                  <a:gd name="T17" fmla="*/ 1 h 280"/>
                  <a:gd name="T18" fmla="*/ 1 w 403"/>
                  <a:gd name="T19" fmla="*/ 1 h 280"/>
                  <a:gd name="T20" fmla="*/ 1 w 403"/>
                  <a:gd name="T21" fmla="*/ 1 h 280"/>
                  <a:gd name="T22" fmla="*/ 1 w 403"/>
                  <a:gd name="T23" fmla="*/ 1 h 280"/>
                  <a:gd name="T24" fmla="*/ 1 w 403"/>
                  <a:gd name="T25" fmla="*/ 1 h 280"/>
                  <a:gd name="T26" fmla="*/ 1 w 403"/>
                  <a:gd name="T27" fmla="*/ 1 h 280"/>
                  <a:gd name="T28" fmla="*/ 1 w 403"/>
                  <a:gd name="T29" fmla="*/ 1 h 280"/>
                  <a:gd name="T30" fmla="*/ 1 w 403"/>
                  <a:gd name="T31" fmla="*/ 1 h 280"/>
                  <a:gd name="T32" fmla="*/ 1 w 403"/>
                  <a:gd name="T33" fmla="*/ 1 h 280"/>
                  <a:gd name="T34" fmla="*/ 1 w 403"/>
                  <a:gd name="T35" fmla="*/ 1 h 280"/>
                  <a:gd name="T36" fmla="*/ 1 w 403"/>
                  <a:gd name="T37" fmla="*/ 1 h 280"/>
                  <a:gd name="T38" fmla="*/ 1 w 403"/>
                  <a:gd name="T39" fmla="*/ 1 h 280"/>
                  <a:gd name="T40" fmla="*/ 1 w 403"/>
                  <a:gd name="T41" fmla="*/ 1 h 280"/>
                  <a:gd name="T42" fmla="*/ 1 w 403"/>
                  <a:gd name="T43" fmla="*/ 1 h 280"/>
                  <a:gd name="T44" fmla="*/ 1 w 403"/>
                  <a:gd name="T45" fmla="*/ 1 h 280"/>
                  <a:gd name="T46" fmla="*/ 1 w 403"/>
                  <a:gd name="T47" fmla="*/ 1 h 280"/>
                  <a:gd name="T48" fmla="*/ 1 w 403"/>
                  <a:gd name="T49" fmla="*/ 1 h 280"/>
                  <a:gd name="T50" fmla="*/ 1 w 403"/>
                  <a:gd name="T51" fmla="*/ 1 h 280"/>
                  <a:gd name="T52" fmla="*/ 1 w 403"/>
                  <a:gd name="T53" fmla="*/ 1 h 280"/>
                  <a:gd name="T54" fmla="*/ 1 w 403"/>
                  <a:gd name="T55" fmla="*/ 1 h 280"/>
                  <a:gd name="T56" fmla="*/ 1 w 403"/>
                  <a:gd name="T57" fmla="*/ 1 h 280"/>
                  <a:gd name="T58" fmla="*/ 1 w 403"/>
                  <a:gd name="T59" fmla="*/ 1 h 280"/>
                  <a:gd name="T60" fmla="*/ 1 w 403"/>
                  <a:gd name="T61" fmla="*/ 1 h 280"/>
                  <a:gd name="T62" fmla="*/ 1 w 403"/>
                  <a:gd name="T63" fmla="*/ 1 h 280"/>
                  <a:gd name="T64" fmla="*/ 1 w 403"/>
                  <a:gd name="T65" fmla="*/ 1 h 280"/>
                  <a:gd name="T66" fmla="*/ 1 w 403"/>
                  <a:gd name="T67" fmla="*/ 1 h 280"/>
                  <a:gd name="T68" fmla="*/ 1 w 403"/>
                  <a:gd name="T69" fmla="*/ 1 h 280"/>
                  <a:gd name="T70" fmla="*/ 1 w 403"/>
                  <a:gd name="T71" fmla="*/ 1 h 280"/>
                  <a:gd name="T72" fmla="*/ 1 w 403"/>
                  <a:gd name="T73" fmla="*/ 1 h 280"/>
                  <a:gd name="T74" fmla="*/ 1 w 403"/>
                  <a:gd name="T75" fmla="*/ 1 h 280"/>
                  <a:gd name="T76" fmla="*/ 1 w 403"/>
                  <a:gd name="T77" fmla="*/ 1 h 280"/>
                  <a:gd name="T78" fmla="*/ 1 w 403"/>
                  <a:gd name="T79" fmla="*/ 1 h 28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3" h="280">
                    <a:moveTo>
                      <a:pt x="339" y="270"/>
                    </a:moveTo>
                    <a:lnTo>
                      <a:pt x="322" y="270"/>
                    </a:lnTo>
                    <a:lnTo>
                      <a:pt x="305" y="271"/>
                    </a:lnTo>
                    <a:lnTo>
                      <a:pt x="289" y="271"/>
                    </a:lnTo>
                    <a:lnTo>
                      <a:pt x="273" y="272"/>
                    </a:lnTo>
                    <a:lnTo>
                      <a:pt x="257" y="272"/>
                    </a:lnTo>
                    <a:lnTo>
                      <a:pt x="241" y="273"/>
                    </a:lnTo>
                    <a:lnTo>
                      <a:pt x="225" y="273"/>
                    </a:lnTo>
                    <a:lnTo>
                      <a:pt x="210" y="274"/>
                    </a:lnTo>
                    <a:lnTo>
                      <a:pt x="194" y="274"/>
                    </a:lnTo>
                    <a:lnTo>
                      <a:pt x="179" y="275"/>
                    </a:lnTo>
                    <a:lnTo>
                      <a:pt x="164" y="277"/>
                    </a:lnTo>
                    <a:lnTo>
                      <a:pt x="149" y="277"/>
                    </a:lnTo>
                    <a:lnTo>
                      <a:pt x="134" y="278"/>
                    </a:lnTo>
                    <a:lnTo>
                      <a:pt x="119" y="279"/>
                    </a:lnTo>
                    <a:lnTo>
                      <a:pt x="104" y="279"/>
                    </a:lnTo>
                    <a:lnTo>
                      <a:pt x="90" y="280"/>
                    </a:lnTo>
                    <a:lnTo>
                      <a:pt x="86" y="257"/>
                    </a:lnTo>
                    <a:lnTo>
                      <a:pt x="81" y="233"/>
                    </a:lnTo>
                    <a:lnTo>
                      <a:pt x="73" y="209"/>
                    </a:lnTo>
                    <a:lnTo>
                      <a:pt x="62" y="184"/>
                    </a:lnTo>
                    <a:lnTo>
                      <a:pt x="50" y="162"/>
                    </a:lnTo>
                    <a:lnTo>
                      <a:pt x="35" y="142"/>
                    </a:lnTo>
                    <a:lnTo>
                      <a:pt x="18" y="124"/>
                    </a:lnTo>
                    <a:lnTo>
                      <a:pt x="0" y="112"/>
                    </a:lnTo>
                    <a:lnTo>
                      <a:pt x="22" y="117"/>
                    </a:lnTo>
                    <a:lnTo>
                      <a:pt x="40" y="127"/>
                    </a:lnTo>
                    <a:lnTo>
                      <a:pt x="58" y="138"/>
                    </a:lnTo>
                    <a:lnTo>
                      <a:pt x="74" y="154"/>
                    </a:lnTo>
                    <a:lnTo>
                      <a:pt x="89" y="173"/>
                    </a:lnTo>
                    <a:lnTo>
                      <a:pt x="104" y="196"/>
                    </a:lnTo>
                    <a:lnTo>
                      <a:pt x="117" y="222"/>
                    </a:lnTo>
                    <a:lnTo>
                      <a:pt x="132" y="254"/>
                    </a:lnTo>
                    <a:lnTo>
                      <a:pt x="139" y="222"/>
                    </a:lnTo>
                    <a:lnTo>
                      <a:pt x="143" y="188"/>
                    </a:lnTo>
                    <a:lnTo>
                      <a:pt x="142" y="152"/>
                    </a:lnTo>
                    <a:lnTo>
                      <a:pt x="139" y="115"/>
                    </a:lnTo>
                    <a:lnTo>
                      <a:pt x="134" y="81"/>
                    </a:lnTo>
                    <a:lnTo>
                      <a:pt x="126" y="49"/>
                    </a:lnTo>
                    <a:lnTo>
                      <a:pt x="115" y="23"/>
                    </a:lnTo>
                    <a:lnTo>
                      <a:pt x="103" y="4"/>
                    </a:lnTo>
                    <a:lnTo>
                      <a:pt x="121" y="17"/>
                    </a:lnTo>
                    <a:lnTo>
                      <a:pt x="139" y="33"/>
                    </a:lnTo>
                    <a:lnTo>
                      <a:pt x="157" y="53"/>
                    </a:lnTo>
                    <a:lnTo>
                      <a:pt x="173" y="77"/>
                    </a:lnTo>
                    <a:lnTo>
                      <a:pt x="188" y="106"/>
                    </a:lnTo>
                    <a:lnTo>
                      <a:pt x="200" y="141"/>
                    </a:lnTo>
                    <a:lnTo>
                      <a:pt x="211" y="182"/>
                    </a:lnTo>
                    <a:lnTo>
                      <a:pt x="218" y="230"/>
                    </a:lnTo>
                    <a:lnTo>
                      <a:pt x="228" y="207"/>
                    </a:lnTo>
                    <a:lnTo>
                      <a:pt x="236" y="182"/>
                    </a:lnTo>
                    <a:lnTo>
                      <a:pt x="242" y="153"/>
                    </a:lnTo>
                    <a:lnTo>
                      <a:pt x="245" y="123"/>
                    </a:lnTo>
                    <a:lnTo>
                      <a:pt x="245" y="92"/>
                    </a:lnTo>
                    <a:lnTo>
                      <a:pt x="242" y="61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1" y="30"/>
                    </a:lnTo>
                    <a:lnTo>
                      <a:pt x="255" y="56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7" y="128"/>
                    </a:lnTo>
                    <a:lnTo>
                      <a:pt x="294" y="151"/>
                    </a:lnTo>
                    <a:lnTo>
                      <a:pt x="297" y="173"/>
                    </a:lnTo>
                    <a:lnTo>
                      <a:pt x="298" y="195"/>
                    </a:lnTo>
                    <a:lnTo>
                      <a:pt x="312" y="173"/>
                    </a:lnTo>
                    <a:lnTo>
                      <a:pt x="326" y="149"/>
                    </a:lnTo>
                    <a:lnTo>
                      <a:pt x="340" y="121"/>
                    </a:lnTo>
                    <a:lnTo>
                      <a:pt x="354" y="93"/>
                    </a:lnTo>
                    <a:lnTo>
                      <a:pt x="366" y="67"/>
                    </a:lnTo>
                    <a:lnTo>
                      <a:pt x="375" y="41"/>
                    </a:lnTo>
                    <a:lnTo>
                      <a:pt x="382" y="19"/>
                    </a:lnTo>
                    <a:lnTo>
                      <a:pt x="385" y="2"/>
                    </a:lnTo>
                    <a:lnTo>
                      <a:pt x="392" y="26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3" y="112"/>
                    </a:lnTo>
                    <a:lnTo>
                      <a:pt x="398" y="145"/>
                    </a:lnTo>
                    <a:lnTo>
                      <a:pt x="387" y="183"/>
                    </a:lnTo>
                    <a:lnTo>
                      <a:pt x="367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01" name="Freeform 70"/>
              <p:cNvSpPr/>
              <p:nvPr/>
            </p:nvSpPr>
            <p:spPr bwMode="auto">
              <a:xfrm>
                <a:off x="4368" y="4177"/>
                <a:ext cx="123" cy="143"/>
              </a:xfrm>
              <a:custGeom>
                <a:avLst/>
                <a:gdLst>
                  <a:gd name="T0" fmla="*/ 1 w 246"/>
                  <a:gd name="T1" fmla="*/ 1 h 285"/>
                  <a:gd name="T2" fmla="*/ 1 w 246"/>
                  <a:gd name="T3" fmla="*/ 1 h 285"/>
                  <a:gd name="T4" fmla="*/ 1 w 246"/>
                  <a:gd name="T5" fmla="*/ 1 h 285"/>
                  <a:gd name="T6" fmla="*/ 1 w 246"/>
                  <a:gd name="T7" fmla="*/ 1 h 285"/>
                  <a:gd name="T8" fmla="*/ 1 w 246"/>
                  <a:gd name="T9" fmla="*/ 1 h 285"/>
                  <a:gd name="T10" fmla="*/ 1 w 246"/>
                  <a:gd name="T11" fmla="*/ 1 h 285"/>
                  <a:gd name="T12" fmla="*/ 1 w 246"/>
                  <a:gd name="T13" fmla="*/ 1 h 285"/>
                  <a:gd name="T14" fmla="*/ 1 w 246"/>
                  <a:gd name="T15" fmla="*/ 1 h 285"/>
                  <a:gd name="T16" fmla="*/ 0 w 246"/>
                  <a:gd name="T17" fmla="*/ 1 h 285"/>
                  <a:gd name="T18" fmla="*/ 1 w 246"/>
                  <a:gd name="T19" fmla="*/ 1 h 285"/>
                  <a:gd name="T20" fmla="*/ 1 w 246"/>
                  <a:gd name="T21" fmla="*/ 1 h 285"/>
                  <a:gd name="T22" fmla="*/ 1 w 246"/>
                  <a:gd name="T23" fmla="*/ 1 h 285"/>
                  <a:gd name="T24" fmla="*/ 1 w 246"/>
                  <a:gd name="T25" fmla="*/ 1 h 285"/>
                  <a:gd name="T26" fmla="*/ 1 w 246"/>
                  <a:gd name="T27" fmla="*/ 1 h 285"/>
                  <a:gd name="T28" fmla="*/ 1 w 246"/>
                  <a:gd name="T29" fmla="*/ 1 h 285"/>
                  <a:gd name="T30" fmla="*/ 1 w 246"/>
                  <a:gd name="T31" fmla="*/ 1 h 285"/>
                  <a:gd name="T32" fmla="*/ 1 w 246"/>
                  <a:gd name="T33" fmla="*/ 1 h 285"/>
                  <a:gd name="T34" fmla="*/ 1 w 246"/>
                  <a:gd name="T35" fmla="*/ 1 h 285"/>
                  <a:gd name="T36" fmla="*/ 1 w 246"/>
                  <a:gd name="T37" fmla="*/ 1 h 285"/>
                  <a:gd name="T38" fmla="*/ 1 w 246"/>
                  <a:gd name="T39" fmla="*/ 1 h 285"/>
                  <a:gd name="T40" fmla="*/ 1 w 246"/>
                  <a:gd name="T41" fmla="*/ 1 h 285"/>
                  <a:gd name="T42" fmla="*/ 1 w 246"/>
                  <a:gd name="T43" fmla="*/ 1 h 285"/>
                  <a:gd name="T44" fmla="*/ 1 w 246"/>
                  <a:gd name="T45" fmla="*/ 1 h 285"/>
                  <a:gd name="T46" fmla="*/ 1 w 246"/>
                  <a:gd name="T47" fmla="*/ 1 h 285"/>
                  <a:gd name="T48" fmla="*/ 1 w 246"/>
                  <a:gd name="T49" fmla="*/ 0 h 285"/>
                  <a:gd name="T50" fmla="*/ 1 w 246"/>
                  <a:gd name="T51" fmla="*/ 1 h 285"/>
                  <a:gd name="T52" fmla="*/ 1 w 246"/>
                  <a:gd name="T53" fmla="*/ 1 h 285"/>
                  <a:gd name="T54" fmla="*/ 1 w 246"/>
                  <a:gd name="T55" fmla="*/ 1 h 285"/>
                  <a:gd name="T56" fmla="*/ 1 w 246"/>
                  <a:gd name="T57" fmla="*/ 1 h 285"/>
                  <a:gd name="T58" fmla="*/ 1 w 246"/>
                  <a:gd name="T59" fmla="*/ 1 h 285"/>
                  <a:gd name="T60" fmla="*/ 1 w 246"/>
                  <a:gd name="T61" fmla="*/ 1 h 285"/>
                  <a:gd name="T62" fmla="*/ 1 w 246"/>
                  <a:gd name="T63" fmla="*/ 1 h 285"/>
                  <a:gd name="T64" fmla="*/ 1 w 246"/>
                  <a:gd name="T65" fmla="*/ 1 h 2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46" h="285">
                    <a:moveTo>
                      <a:pt x="85" y="285"/>
                    </a:moveTo>
                    <a:lnTo>
                      <a:pt x="75" y="285"/>
                    </a:lnTo>
                    <a:lnTo>
                      <a:pt x="63" y="285"/>
                    </a:lnTo>
                    <a:lnTo>
                      <a:pt x="53" y="285"/>
                    </a:lnTo>
                    <a:lnTo>
                      <a:pt x="42" y="285"/>
                    </a:lnTo>
                    <a:lnTo>
                      <a:pt x="32" y="285"/>
                    </a:lnTo>
                    <a:lnTo>
                      <a:pt x="22" y="285"/>
                    </a:lnTo>
                    <a:lnTo>
                      <a:pt x="10" y="285"/>
                    </a:lnTo>
                    <a:lnTo>
                      <a:pt x="0" y="285"/>
                    </a:lnTo>
                    <a:lnTo>
                      <a:pt x="3" y="270"/>
                    </a:lnTo>
                    <a:lnTo>
                      <a:pt x="8" y="253"/>
                    </a:lnTo>
                    <a:lnTo>
                      <a:pt x="14" y="235"/>
                    </a:lnTo>
                    <a:lnTo>
                      <a:pt x="22" y="217"/>
                    </a:lnTo>
                    <a:lnTo>
                      <a:pt x="30" y="197"/>
                    </a:lnTo>
                    <a:lnTo>
                      <a:pt x="40" y="178"/>
                    </a:lnTo>
                    <a:lnTo>
                      <a:pt x="52" y="157"/>
                    </a:lnTo>
                    <a:lnTo>
                      <a:pt x="64" y="137"/>
                    </a:lnTo>
                    <a:lnTo>
                      <a:pt x="80" y="118"/>
                    </a:lnTo>
                    <a:lnTo>
                      <a:pt x="96" y="98"/>
                    </a:lnTo>
                    <a:lnTo>
                      <a:pt x="116" y="79"/>
                    </a:lnTo>
                    <a:lnTo>
                      <a:pt x="137" y="60"/>
                    </a:lnTo>
                    <a:lnTo>
                      <a:pt x="161" y="43"/>
                    </a:lnTo>
                    <a:lnTo>
                      <a:pt x="186" y="28"/>
                    </a:lnTo>
                    <a:lnTo>
                      <a:pt x="215" y="13"/>
                    </a:lnTo>
                    <a:lnTo>
                      <a:pt x="246" y="0"/>
                    </a:lnTo>
                    <a:lnTo>
                      <a:pt x="215" y="30"/>
                    </a:lnTo>
                    <a:lnTo>
                      <a:pt x="186" y="60"/>
                    </a:lnTo>
                    <a:lnTo>
                      <a:pt x="160" y="91"/>
                    </a:lnTo>
                    <a:lnTo>
                      <a:pt x="136" y="124"/>
                    </a:lnTo>
                    <a:lnTo>
                      <a:pt x="116" y="158"/>
                    </a:lnTo>
                    <a:lnTo>
                      <a:pt x="100" y="196"/>
                    </a:lnTo>
                    <a:lnTo>
                      <a:pt x="90" y="238"/>
                    </a:lnTo>
                    <a:lnTo>
                      <a:pt x="85" y="285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02" name="Freeform 71"/>
              <p:cNvSpPr/>
              <p:nvPr/>
            </p:nvSpPr>
            <p:spPr bwMode="auto">
              <a:xfrm>
                <a:off x="4389" y="4134"/>
                <a:ext cx="493" cy="199"/>
              </a:xfrm>
              <a:custGeom>
                <a:avLst/>
                <a:gdLst>
                  <a:gd name="T0" fmla="*/ 1 w 986"/>
                  <a:gd name="T1" fmla="*/ 1 h 398"/>
                  <a:gd name="T2" fmla="*/ 1 w 986"/>
                  <a:gd name="T3" fmla="*/ 1 h 398"/>
                  <a:gd name="T4" fmla="*/ 1 w 986"/>
                  <a:gd name="T5" fmla="*/ 1 h 398"/>
                  <a:gd name="T6" fmla="*/ 1 w 986"/>
                  <a:gd name="T7" fmla="*/ 1 h 398"/>
                  <a:gd name="T8" fmla="*/ 1 w 986"/>
                  <a:gd name="T9" fmla="*/ 1 h 398"/>
                  <a:gd name="T10" fmla="*/ 1 w 986"/>
                  <a:gd name="T11" fmla="*/ 1 h 398"/>
                  <a:gd name="T12" fmla="*/ 1 w 986"/>
                  <a:gd name="T13" fmla="*/ 1 h 398"/>
                  <a:gd name="T14" fmla="*/ 1 w 986"/>
                  <a:gd name="T15" fmla="*/ 1 h 398"/>
                  <a:gd name="T16" fmla="*/ 1 w 986"/>
                  <a:gd name="T17" fmla="*/ 1 h 398"/>
                  <a:gd name="T18" fmla="*/ 1 w 986"/>
                  <a:gd name="T19" fmla="*/ 1 h 398"/>
                  <a:gd name="T20" fmla="*/ 1 w 986"/>
                  <a:gd name="T21" fmla="*/ 1 h 398"/>
                  <a:gd name="T22" fmla="*/ 1 w 986"/>
                  <a:gd name="T23" fmla="*/ 1 h 398"/>
                  <a:gd name="T24" fmla="*/ 1 w 986"/>
                  <a:gd name="T25" fmla="*/ 1 h 398"/>
                  <a:gd name="T26" fmla="*/ 1 w 986"/>
                  <a:gd name="T27" fmla="*/ 1 h 398"/>
                  <a:gd name="T28" fmla="*/ 1 w 986"/>
                  <a:gd name="T29" fmla="*/ 1 h 398"/>
                  <a:gd name="T30" fmla="*/ 1 w 986"/>
                  <a:gd name="T31" fmla="*/ 1 h 398"/>
                  <a:gd name="T32" fmla="*/ 1 w 986"/>
                  <a:gd name="T33" fmla="*/ 1 h 398"/>
                  <a:gd name="T34" fmla="*/ 1 w 986"/>
                  <a:gd name="T35" fmla="*/ 1 h 398"/>
                  <a:gd name="T36" fmla="*/ 1 w 986"/>
                  <a:gd name="T37" fmla="*/ 1 h 398"/>
                  <a:gd name="T38" fmla="*/ 1 w 986"/>
                  <a:gd name="T39" fmla="*/ 1 h 398"/>
                  <a:gd name="T40" fmla="*/ 1 w 986"/>
                  <a:gd name="T41" fmla="*/ 1 h 398"/>
                  <a:gd name="T42" fmla="*/ 1 w 986"/>
                  <a:gd name="T43" fmla="*/ 1 h 398"/>
                  <a:gd name="T44" fmla="*/ 1 w 986"/>
                  <a:gd name="T45" fmla="*/ 1 h 398"/>
                  <a:gd name="T46" fmla="*/ 1 w 986"/>
                  <a:gd name="T47" fmla="*/ 1 h 398"/>
                  <a:gd name="T48" fmla="*/ 1 w 986"/>
                  <a:gd name="T49" fmla="*/ 1 h 398"/>
                  <a:gd name="T50" fmla="*/ 1 w 986"/>
                  <a:gd name="T51" fmla="*/ 1 h 398"/>
                  <a:gd name="T52" fmla="*/ 1 w 986"/>
                  <a:gd name="T53" fmla="*/ 1 h 398"/>
                  <a:gd name="T54" fmla="*/ 1 w 986"/>
                  <a:gd name="T55" fmla="*/ 1 h 398"/>
                  <a:gd name="T56" fmla="*/ 1 w 986"/>
                  <a:gd name="T57" fmla="*/ 1 h 398"/>
                  <a:gd name="T58" fmla="*/ 1 w 986"/>
                  <a:gd name="T59" fmla="*/ 1 h 398"/>
                  <a:gd name="T60" fmla="*/ 1 w 986"/>
                  <a:gd name="T61" fmla="*/ 1 h 398"/>
                  <a:gd name="T62" fmla="*/ 1 w 986"/>
                  <a:gd name="T63" fmla="*/ 1 h 398"/>
                  <a:gd name="T64" fmla="*/ 1 w 986"/>
                  <a:gd name="T65" fmla="*/ 1 h 398"/>
                  <a:gd name="T66" fmla="*/ 1 w 986"/>
                  <a:gd name="T67" fmla="*/ 1 h 398"/>
                  <a:gd name="T68" fmla="*/ 1 w 986"/>
                  <a:gd name="T69" fmla="*/ 1 h 398"/>
                  <a:gd name="T70" fmla="*/ 1 w 986"/>
                  <a:gd name="T71" fmla="*/ 1 h 398"/>
                  <a:gd name="T72" fmla="*/ 1 w 986"/>
                  <a:gd name="T73" fmla="*/ 1 h 398"/>
                  <a:gd name="T74" fmla="*/ 1 w 986"/>
                  <a:gd name="T75" fmla="*/ 1 h 398"/>
                  <a:gd name="T76" fmla="*/ 1 w 986"/>
                  <a:gd name="T77" fmla="*/ 1 h 398"/>
                  <a:gd name="T78" fmla="*/ 1 w 986"/>
                  <a:gd name="T79" fmla="*/ 1 h 398"/>
                  <a:gd name="T80" fmla="*/ 1 w 986"/>
                  <a:gd name="T81" fmla="*/ 1 h 398"/>
                  <a:gd name="T82" fmla="*/ 1 w 986"/>
                  <a:gd name="T83" fmla="*/ 1 h 398"/>
                  <a:gd name="T84" fmla="*/ 1 w 986"/>
                  <a:gd name="T85" fmla="*/ 1 h 398"/>
                  <a:gd name="T86" fmla="*/ 1 w 986"/>
                  <a:gd name="T87" fmla="*/ 1 h 398"/>
                  <a:gd name="T88" fmla="*/ 1 w 986"/>
                  <a:gd name="T89" fmla="*/ 1 h 398"/>
                  <a:gd name="T90" fmla="*/ 1 w 986"/>
                  <a:gd name="T91" fmla="*/ 1 h 398"/>
                  <a:gd name="T92" fmla="*/ 1 w 986"/>
                  <a:gd name="T93" fmla="*/ 1 h 398"/>
                  <a:gd name="T94" fmla="*/ 1 w 986"/>
                  <a:gd name="T95" fmla="*/ 1 h 398"/>
                  <a:gd name="T96" fmla="*/ 1 w 986"/>
                  <a:gd name="T97" fmla="*/ 1 h 398"/>
                  <a:gd name="T98" fmla="*/ 1 w 986"/>
                  <a:gd name="T99" fmla="*/ 1 h 398"/>
                  <a:gd name="T100" fmla="*/ 1 w 986"/>
                  <a:gd name="T101" fmla="*/ 1 h 398"/>
                  <a:gd name="T102" fmla="*/ 1 w 986"/>
                  <a:gd name="T103" fmla="*/ 1 h 398"/>
                  <a:gd name="T104" fmla="*/ 1 w 986"/>
                  <a:gd name="T105" fmla="*/ 1 h 398"/>
                  <a:gd name="T106" fmla="*/ 1 w 986"/>
                  <a:gd name="T107" fmla="*/ 1 h 398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986" h="398">
                    <a:moveTo>
                      <a:pt x="901" y="398"/>
                    </a:moveTo>
                    <a:lnTo>
                      <a:pt x="867" y="398"/>
                    </a:lnTo>
                    <a:lnTo>
                      <a:pt x="829" y="398"/>
                    </a:lnTo>
                    <a:lnTo>
                      <a:pt x="789" y="398"/>
                    </a:lnTo>
                    <a:lnTo>
                      <a:pt x="747" y="396"/>
                    </a:lnTo>
                    <a:lnTo>
                      <a:pt x="702" y="396"/>
                    </a:lnTo>
                    <a:lnTo>
                      <a:pt x="656" y="394"/>
                    </a:lnTo>
                    <a:lnTo>
                      <a:pt x="608" y="393"/>
                    </a:lnTo>
                    <a:lnTo>
                      <a:pt x="561" y="392"/>
                    </a:lnTo>
                    <a:lnTo>
                      <a:pt x="513" y="389"/>
                    </a:lnTo>
                    <a:lnTo>
                      <a:pt x="467" y="388"/>
                    </a:lnTo>
                    <a:lnTo>
                      <a:pt x="421" y="386"/>
                    </a:lnTo>
                    <a:lnTo>
                      <a:pt x="376" y="384"/>
                    </a:lnTo>
                    <a:lnTo>
                      <a:pt x="334" y="383"/>
                    </a:lnTo>
                    <a:lnTo>
                      <a:pt x="294" y="380"/>
                    </a:lnTo>
                    <a:lnTo>
                      <a:pt x="258" y="378"/>
                    </a:lnTo>
                    <a:lnTo>
                      <a:pt x="225" y="377"/>
                    </a:lnTo>
                    <a:lnTo>
                      <a:pt x="210" y="376"/>
                    </a:lnTo>
                    <a:lnTo>
                      <a:pt x="194" y="376"/>
                    </a:lnTo>
                    <a:lnTo>
                      <a:pt x="179" y="374"/>
                    </a:lnTo>
                    <a:lnTo>
                      <a:pt x="163" y="373"/>
                    </a:lnTo>
                    <a:lnTo>
                      <a:pt x="148" y="373"/>
                    </a:lnTo>
                    <a:lnTo>
                      <a:pt x="132" y="372"/>
                    </a:lnTo>
                    <a:lnTo>
                      <a:pt x="117" y="372"/>
                    </a:lnTo>
                    <a:lnTo>
                      <a:pt x="102" y="372"/>
                    </a:lnTo>
                    <a:lnTo>
                      <a:pt x="81" y="334"/>
                    </a:lnTo>
                    <a:lnTo>
                      <a:pt x="64" y="289"/>
                    </a:lnTo>
                    <a:lnTo>
                      <a:pt x="48" y="241"/>
                    </a:lnTo>
                    <a:lnTo>
                      <a:pt x="35" y="190"/>
                    </a:lnTo>
                    <a:lnTo>
                      <a:pt x="23" y="142"/>
                    </a:lnTo>
                    <a:lnTo>
                      <a:pt x="14" y="97"/>
                    </a:lnTo>
                    <a:lnTo>
                      <a:pt x="6" y="57"/>
                    </a:lnTo>
                    <a:lnTo>
                      <a:pt x="0" y="27"/>
                    </a:lnTo>
                    <a:lnTo>
                      <a:pt x="12" y="62"/>
                    </a:lnTo>
                    <a:lnTo>
                      <a:pt x="26" y="100"/>
                    </a:lnTo>
                    <a:lnTo>
                      <a:pt x="42" y="140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5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0" y="283"/>
                    </a:lnTo>
                    <a:lnTo>
                      <a:pt x="139" y="257"/>
                    </a:lnTo>
                    <a:lnTo>
                      <a:pt x="147" y="234"/>
                    </a:lnTo>
                    <a:lnTo>
                      <a:pt x="157" y="211"/>
                    </a:lnTo>
                    <a:lnTo>
                      <a:pt x="170" y="190"/>
                    </a:lnTo>
                    <a:lnTo>
                      <a:pt x="185" y="170"/>
                    </a:lnTo>
                    <a:lnTo>
                      <a:pt x="204" y="152"/>
                    </a:lnTo>
                    <a:lnTo>
                      <a:pt x="227" y="135"/>
                    </a:lnTo>
                    <a:lnTo>
                      <a:pt x="215" y="157"/>
                    </a:lnTo>
                    <a:lnTo>
                      <a:pt x="202" y="184"/>
                    </a:lnTo>
                    <a:lnTo>
                      <a:pt x="191" y="214"/>
                    </a:lnTo>
                    <a:lnTo>
                      <a:pt x="185" y="248"/>
                    </a:lnTo>
                    <a:lnTo>
                      <a:pt x="182" y="281"/>
                    </a:lnTo>
                    <a:lnTo>
                      <a:pt x="188" y="313"/>
                    </a:lnTo>
                    <a:lnTo>
                      <a:pt x="201" y="343"/>
                    </a:lnTo>
                    <a:lnTo>
                      <a:pt x="225" y="370"/>
                    </a:lnTo>
                    <a:lnTo>
                      <a:pt x="250" y="343"/>
                    </a:lnTo>
                    <a:lnTo>
                      <a:pt x="271" y="305"/>
                    </a:lnTo>
                    <a:lnTo>
                      <a:pt x="285" y="260"/>
                    </a:lnTo>
                    <a:lnTo>
                      <a:pt x="292" y="211"/>
                    </a:lnTo>
                    <a:lnTo>
                      <a:pt x="291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8" y="8"/>
                    </a:lnTo>
                    <a:lnTo>
                      <a:pt x="262" y="34"/>
                    </a:lnTo>
                    <a:lnTo>
                      <a:pt x="282" y="63"/>
                    </a:lnTo>
                    <a:lnTo>
                      <a:pt x="300" y="95"/>
                    </a:lnTo>
                    <a:lnTo>
                      <a:pt x="315" y="130"/>
                    </a:lnTo>
                    <a:lnTo>
                      <a:pt x="325" y="168"/>
                    </a:lnTo>
                    <a:lnTo>
                      <a:pt x="333" y="211"/>
                    </a:lnTo>
                    <a:lnTo>
                      <a:pt x="339" y="258"/>
                    </a:lnTo>
                    <a:lnTo>
                      <a:pt x="340" y="309"/>
                    </a:lnTo>
                    <a:lnTo>
                      <a:pt x="354" y="288"/>
                    </a:lnTo>
                    <a:lnTo>
                      <a:pt x="370" y="266"/>
                    </a:lnTo>
                    <a:lnTo>
                      <a:pt x="388" y="244"/>
                    </a:lnTo>
                    <a:lnTo>
                      <a:pt x="409" y="222"/>
                    </a:lnTo>
                    <a:lnTo>
                      <a:pt x="430" y="203"/>
                    </a:lnTo>
                    <a:lnTo>
                      <a:pt x="451" y="184"/>
                    </a:lnTo>
                    <a:lnTo>
                      <a:pt x="471" y="170"/>
                    </a:lnTo>
                    <a:lnTo>
                      <a:pt x="492" y="160"/>
                    </a:lnTo>
                    <a:lnTo>
                      <a:pt x="483" y="180"/>
                    </a:lnTo>
                    <a:lnTo>
                      <a:pt x="469" y="203"/>
                    </a:lnTo>
                    <a:lnTo>
                      <a:pt x="452" y="227"/>
                    </a:lnTo>
                    <a:lnTo>
                      <a:pt x="433" y="251"/>
                    </a:lnTo>
                    <a:lnTo>
                      <a:pt x="415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0" y="334"/>
                    </a:lnTo>
                    <a:lnTo>
                      <a:pt x="388" y="339"/>
                    </a:lnTo>
                    <a:lnTo>
                      <a:pt x="396" y="343"/>
                    </a:lnTo>
                    <a:lnTo>
                      <a:pt x="407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4" y="360"/>
                    </a:lnTo>
                    <a:lnTo>
                      <a:pt x="458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2"/>
                    </a:lnTo>
                    <a:lnTo>
                      <a:pt x="375" y="65"/>
                    </a:lnTo>
                    <a:lnTo>
                      <a:pt x="346" y="36"/>
                    </a:lnTo>
                    <a:lnTo>
                      <a:pt x="375" y="57"/>
                    </a:lnTo>
                    <a:lnTo>
                      <a:pt x="400" y="79"/>
                    </a:lnTo>
                    <a:lnTo>
                      <a:pt x="423" y="102"/>
                    </a:lnTo>
                    <a:lnTo>
                      <a:pt x="444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4" y="10"/>
                    </a:lnTo>
                    <a:lnTo>
                      <a:pt x="490" y="39"/>
                    </a:lnTo>
                    <a:lnTo>
                      <a:pt x="506" y="70"/>
                    </a:lnTo>
                    <a:lnTo>
                      <a:pt x="520" y="106"/>
                    </a:lnTo>
                    <a:lnTo>
                      <a:pt x="531" y="145"/>
                    </a:lnTo>
                    <a:lnTo>
                      <a:pt x="539" y="188"/>
                    </a:lnTo>
                    <a:lnTo>
                      <a:pt x="542" y="236"/>
                    </a:lnTo>
                    <a:lnTo>
                      <a:pt x="538" y="290"/>
                    </a:lnTo>
                    <a:lnTo>
                      <a:pt x="527" y="349"/>
                    </a:lnTo>
                    <a:lnTo>
                      <a:pt x="553" y="321"/>
                    </a:lnTo>
                    <a:lnTo>
                      <a:pt x="576" y="288"/>
                    </a:lnTo>
                    <a:lnTo>
                      <a:pt x="595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3" y="125"/>
                    </a:lnTo>
                    <a:lnTo>
                      <a:pt x="584" y="83"/>
                    </a:lnTo>
                    <a:lnTo>
                      <a:pt x="552" y="42"/>
                    </a:lnTo>
                    <a:lnTo>
                      <a:pt x="567" y="50"/>
                    </a:lnTo>
                    <a:lnTo>
                      <a:pt x="582" y="59"/>
                    </a:lnTo>
                    <a:lnTo>
                      <a:pt x="597" y="69"/>
                    </a:lnTo>
                    <a:lnTo>
                      <a:pt x="611" y="80"/>
                    </a:lnTo>
                    <a:lnTo>
                      <a:pt x="622" y="95"/>
                    </a:lnTo>
                    <a:lnTo>
                      <a:pt x="633" y="113"/>
                    </a:lnTo>
                    <a:lnTo>
                      <a:pt x="642" y="134"/>
                    </a:lnTo>
                    <a:lnTo>
                      <a:pt x="648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9" y="32"/>
                    </a:lnTo>
                    <a:lnTo>
                      <a:pt x="645" y="0"/>
                    </a:lnTo>
                    <a:lnTo>
                      <a:pt x="656" y="38"/>
                    </a:lnTo>
                    <a:lnTo>
                      <a:pt x="661" y="82"/>
                    </a:lnTo>
                    <a:lnTo>
                      <a:pt x="663" y="129"/>
                    </a:lnTo>
                    <a:lnTo>
                      <a:pt x="660" y="178"/>
                    </a:lnTo>
                    <a:lnTo>
                      <a:pt x="652" y="228"/>
                    </a:lnTo>
                    <a:lnTo>
                      <a:pt x="642" y="276"/>
                    </a:lnTo>
                    <a:lnTo>
                      <a:pt x="627" y="320"/>
                    </a:lnTo>
                    <a:lnTo>
                      <a:pt x="610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80" y="255"/>
                    </a:lnTo>
                    <a:lnTo>
                      <a:pt x="697" y="212"/>
                    </a:lnTo>
                    <a:lnTo>
                      <a:pt x="711" y="167"/>
                    </a:lnTo>
                    <a:lnTo>
                      <a:pt x="722" y="122"/>
                    </a:lnTo>
                    <a:lnTo>
                      <a:pt x="729" y="77"/>
                    </a:lnTo>
                    <a:lnTo>
                      <a:pt x="733" y="33"/>
                    </a:lnTo>
                    <a:lnTo>
                      <a:pt x="741" y="87"/>
                    </a:lnTo>
                    <a:lnTo>
                      <a:pt x="745" y="147"/>
                    </a:lnTo>
                    <a:lnTo>
                      <a:pt x="743" y="210"/>
                    </a:lnTo>
                    <a:lnTo>
                      <a:pt x="730" y="268"/>
                    </a:lnTo>
                    <a:lnTo>
                      <a:pt x="743" y="252"/>
                    </a:lnTo>
                    <a:lnTo>
                      <a:pt x="757" y="232"/>
                    </a:lnTo>
                    <a:lnTo>
                      <a:pt x="771" y="206"/>
                    </a:lnTo>
                    <a:lnTo>
                      <a:pt x="785" y="180"/>
                    </a:lnTo>
                    <a:lnTo>
                      <a:pt x="797" y="153"/>
                    </a:lnTo>
                    <a:lnTo>
                      <a:pt x="809" y="129"/>
                    </a:lnTo>
                    <a:lnTo>
                      <a:pt x="817" y="108"/>
                    </a:lnTo>
                    <a:lnTo>
                      <a:pt x="821" y="93"/>
                    </a:lnTo>
                    <a:lnTo>
                      <a:pt x="819" y="117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5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7" y="295"/>
                    </a:lnTo>
                    <a:lnTo>
                      <a:pt x="726" y="324"/>
                    </a:lnTo>
                    <a:lnTo>
                      <a:pt x="752" y="306"/>
                    </a:lnTo>
                    <a:lnTo>
                      <a:pt x="778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70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1" y="166"/>
                    </a:lnTo>
                    <a:lnTo>
                      <a:pt x="882" y="193"/>
                    </a:lnTo>
                    <a:lnTo>
                      <a:pt x="873" y="220"/>
                    </a:lnTo>
                    <a:lnTo>
                      <a:pt x="862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49" y="297"/>
                    </a:lnTo>
                    <a:lnTo>
                      <a:pt x="877" y="271"/>
                    </a:lnTo>
                    <a:lnTo>
                      <a:pt x="902" y="237"/>
                    </a:lnTo>
                    <a:lnTo>
                      <a:pt x="925" y="200"/>
                    </a:lnTo>
                    <a:lnTo>
                      <a:pt x="945" y="161"/>
                    </a:lnTo>
                    <a:lnTo>
                      <a:pt x="962" y="122"/>
                    </a:lnTo>
                    <a:lnTo>
                      <a:pt x="976" y="83"/>
                    </a:lnTo>
                    <a:lnTo>
                      <a:pt x="986" y="46"/>
                    </a:lnTo>
                    <a:lnTo>
                      <a:pt x="980" y="86"/>
                    </a:lnTo>
                    <a:lnTo>
                      <a:pt x="979" y="128"/>
                    </a:lnTo>
                    <a:lnTo>
                      <a:pt x="980" y="169"/>
                    </a:lnTo>
                    <a:lnTo>
                      <a:pt x="984" y="210"/>
                    </a:lnTo>
                    <a:lnTo>
                      <a:pt x="986" y="247"/>
                    </a:lnTo>
                    <a:lnTo>
                      <a:pt x="986" y="282"/>
                    </a:lnTo>
                    <a:lnTo>
                      <a:pt x="983" y="312"/>
                    </a:lnTo>
                    <a:lnTo>
                      <a:pt x="975" y="339"/>
                    </a:lnTo>
                    <a:lnTo>
                      <a:pt x="901" y="398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0268" name="Group 72"/>
            <p:cNvGrpSpPr/>
            <p:nvPr/>
          </p:nvGrpSpPr>
          <p:grpSpPr bwMode="auto">
            <a:xfrm>
              <a:off x="1344" y="4105"/>
              <a:ext cx="1479" cy="215"/>
              <a:chOff x="3452" y="4125"/>
              <a:chExt cx="1479" cy="215"/>
            </a:xfrm>
          </p:grpSpPr>
          <p:sp>
            <p:nvSpPr>
              <p:cNvPr id="10337" name="Freeform 73"/>
              <p:cNvSpPr/>
              <p:nvPr/>
            </p:nvSpPr>
            <p:spPr bwMode="auto">
              <a:xfrm>
                <a:off x="3592" y="4158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2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9" y="1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0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38" name="Freeform 74"/>
              <p:cNvSpPr/>
              <p:nvPr/>
            </p:nvSpPr>
            <p:spPr bwMode="auto">
              <a:xfrm>
                <a:off x="3668" y="4235"/>
                <a:ext cx="16" cy="16"/>
              </a:xfrm>
              <a:custGeom>
                <a:avLst/>
                <a:gdLst>
                  <a:gd name="T0" fmla="*/ 0 w 34"/>
                  <a:gd name="T1" fmla="*/ 1 h 32"/>
                  <a:gd name="T2" fmla="*/ 0 w 34"/>
                  <a:gd name="T3" fmla="*/ 1 h 32"/>
                  <a:gd name="T4" fmla="*/ 0 w 34"/>
                  <a:gd name="T5" fmla="*/ 1 h 32"/>
                  <a:gd name="T6" fmla="*/ 0 w 34"/>
                  <a:gd name="T7" fmla="*/ 1 h 32"/>
                  <a:gd name="T8" fmla="*/ 0 w 34"/>
                  <a:gd name="T9" fmla="*/ 0 h 32"/>
                  <a:gd name="T10" fmla="*/ 0 w 34"/>
                  <a:gd name="T11" fmla="*/ 0 h 32"/>
                  <a:gd name="T12" fmla="*/ 0 w 34"/>
                  <a:gd name="T13" fmla="*/ 1 h 32"/>
                  <a:gd name="T14" fmla="*/ 0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0 w 34"/>
                  <a:gd name="T21" fmla="*/ 1 h 32"/>
                  <a:gd name="T22" fmla="*/ 0 w 34"/>
                  <a:gd name="T23" fmla="*/ 1 h 32"/>
                  <a:gd name="T24" fmla="*/ 0 w 34"/>
                  <a:gd name="T25" fmla="*/ 1 h 32"/>
                  <a:gd name="T26" fmla="*/ 0 w 34"/>
                  <a:gd name="T27" fmla="*/ 1 h 32"/>
                  <a:gd name="T28" fmla="*/ 0 w 34"/>
                  <a:gd name="T29" fmla="*/ 1 h 32"/>
                  <a:gd name="T30" fmla="*/ 0 w 34"/>
                  <a:gd name="T31" fmla="*/ 1 h 32"/>
                  <a:gd name="T32" fmla="*/ 0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3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8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39" name="Freeform 75"/>
              <p:cNvSpPr/>
              <p:nvPr/>
            </p:nvSpPr>
            <p:spPr bwMode="auto">
              <a:xfrm>
                <a:off x="3668" y="4194"/>
                <a:ext cx="16" cy="17"/>
              </a:xfrm>
              <a:custGeom>
                <a:avLst/>
                <a:gdLst>
                  <a:gd name="T0" fmla="*/ 0 w 33"/>
                  <a:gd name="T1" fmla="*/ 1 h 32"/>
                  <a:gd name="T2" fmla="*/ 0 w 33"/>
                  <a:gd name="T3" fmla="*/ 1 h 32"/>
                  <a:gd name="T4" fmla="*/ 0 w 33"/>
                  <a:gd name="T5" fmla="*/ 1 h 32"/>
                  <a:gd name="T6" fmla="*/ 0 w 33"/>
                  <a:gd name="T7" fmla="*/ 1 h 32"/>
                  <a:gd name="T8" fmla="*/ 0 w 33"/>
                  <a:gd name="T9" fmla="*/ 0 h 32"/>
                  <a:gd name="T10" fmla="*/ 0 w 33"/>
                  <a:gd name="T11" fmla="*/ 0 h 32"/>
                  <a:gd name="T12" fmla="*/ 0 w 33"/>
                  <a:gd name="T13" fmla="*/ 1 h 32"/>
                  <a:gd name="T14" fmla="*/ 0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0 w 33"/>
                  <a:gd name="T21" fmla="*/ 1 h 32"/>
                  <a:gd name="T22" fmla="*/ 0 w 33"/>
                  <a:gd name="T23" fmla="*/ 1 h 32"/>
                  <a:gd name="T24" fmla="*/ 0 w 33"/>
                  <a:gd name="T25" fmla="*/ 1 h 32"/>
                  <a:gd name="T26" fmla="*/ 0 w 33"/>
                  <a:gd name="T27" fmla="*/ 1 h 32"/>
                  <a:gd name="T28" fmla="*/ 0 w 33"/>
                  <a:gd name="T29" fmla="*/ 1 h 32"/>
                  <a:gd name="T30" fmla="*/ 0 w 33"/>
                  <a:gd name="T31" fmla="*/ 1 h 32"/>
                  <a:gd name="T32" fmla="*/ 0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19"/>
                    </a:moveTo>
                    <a:lnTo>
                      <a:pt x="33" y="13"/>
                    </a:lnTo>
                    <a:lnTo>
                      <a:pt x="30" y="7"/>
                    </a:lnTo>
                    <a:lnTo>
                      <a:pt x="26" y="2"/>
                    </a:lnTo>
                    <a:lnTo>
                      <a:pt x="20" y="0"/>
                    </a:lnTo>
                    <a:lnTo>
                      <a:pt x="13" y="0"/>
                    </a:lnTo>
                    <a:lnTo>
                      <a:pt x="7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29" y="25"/>
                    </a:lnTo>
                    <a:lnTo>
                      <a:pt x="33" y="1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40" name="Freeform 76"/>
              <p:cNvSpPr/>
              <p:nvPr/>
            </p:nvSpPr>
            <p:spPr bwMode="auto">
              <a:xfrm>
                <a:off x="3671" y="4153"/>
                <a:ext cx="16" cy="17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6" y="3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4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4" y="30"/>
                    </a:lnTo>
                    <a:lnTo>
                      <a:pt x="29" y="25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41" name="Freeform 77"/>
              <p:cNvSpPr/>
              <p:nvPr/>
            </p:nvSpPr>
            <p:spPr bwMode="auto">
              <a:xfrm>
                <a:off x="3772" y="4256"/>
                <a:ext cx="17" cy="16"/>
              </a:xfrm>
              <a:custGeom>
                <a:avLst/>
                <a:gdLst>
                  <a:gd name="T0" fmla="*/ 1 w 33"/>
                  <a:gd name="T1" fmla="*/ 1 h 32"/>
                  <a:gd name="T2" fmla="*/ 1 w 33"/>
                  <a:gd name="T3" fmla="*/ 1 h 32"/>
                  <a:gd name="T4" fmla="*/ 1 w 33"/>
                  <a:gd name="T5" fmla="*/ 1 h 32"/>
                  <a:gd name="T6" fmla="*/ 1 w 33"/>
                  <a:gd name="T7" fmla="*/ 1 h 32"/>
                  <a:gd name="T8" fmla="*/ 1 w 33"/>
                  <a:gd name="T9" fmla="*/ 0 h 32"/>
                  <a:gd name="T10" fmla="*/ 1 w 33"/>
                  <a:gd name="T11" fmla="*/ 0 h 32"/>
                  <a:gd name="T12" fmla="*/ 1 w 33"/>
                  <a:gd name="T13" fmla="*/ 1 h 32"/>
                  <a:gd name="T14" fmla="*/ 1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1 w 33"/>
                  <a:gd name="T21" fmla="*/ 1 h 32"/>
                  <a:gd name="T22" fmla="*/ 1 w 33"/>
                  <a:gd name="T23" fmla="*/ 1 h 32"/>
                  <a:gd name="T24" fmla="*/ 1 w 33"/>
                  <a:gd name="T25" fmla="*/ 1 h 32"/>
                  <a:gd name="T26" fmla="*/ 1 w 33"/>
                  <a:gd name="T27" fmla="*/ 1 h 32"/>
                  <a:gd name="T28" fmla="*/ 1 w 33"/>
                  <a:gd name="T29" fmla="*/ 1 h 32"/>
                  <a:gd name="T30" fmla="*/ 1 w 33"/>
                  <a:gd name="T31" fmla="*/ 1 h 32"/>
                  <a:gd name="T32" fmla="*/ 1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20"/>
                    </a:moveTo>
                    <a:lnTo>
                      <a:pt x="33" y="14"/>
                    </a:lnTo>
                    <a:lnTo>
                      <a:pt x="31" y="8"/>
                    </a:lnTo>
                    <a:lnTo>
                      <a:pt x="26" y="4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3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7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30" y="26"/>
                    </a:lnTo>
                    <a:lnTo>
                      <a:pt x="33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42" name="Freeform 78"/>
              <p:cNvSpPr/>
              <p:nvPr/>
            </p:nvSpPr>
            <p:spPr bwMode="auto">
              <a:xfrm>
                <a:off x="3768" y="4216"/>
                <a:ext cx="17" cy="16"/>
              </a:xfrm>
              <a:custGeom>
                <a:avLst/>
                <a:gdLst>
                  <a:gd name="T0" fmla="*/ 1 w 32"/>
                  <a:gd name="T1" fmla="*/ 0 h 33"/>
                  <a:gd name="T2" fmla="*/ 1 w 32"/>
                  <a:gd name="T3" fmla="*/ 0 h 33"/>
                  <a:gd name="T4" fmla="*/ 1 w 32"/>
                  <a:gd name="T5" fmla="*/ 0 h 33"/>
                  <a:gd name="T6" fmla="*/ 1 w 32"/>
                  <a:gd name="T7" fmla="*/ 0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0 h 33"/>
                  <a:gd name="T14" fmla="*/ 1 w 32"/>
                  <a:gd name="T15" fmla="*/ 0 h 33"/>
                  <a:gd name="T16" fmla="*/ 0 w 32"/>
                  <a:gd name="T17" fmla="*/ 0 h 33"/>
                  <a:gd name="T18" fmla="*/ 0 w 32"/>
                  <a:gd name="T19" fmla="*/ 0 h 33"/>
                  <a:gd name="T20" fmla="*/ 1 w 32"/>
                  <a:gd name="T21" fmla="*/ 0 h 33"/>
                  <a:gd name="T22" fmla="*/ 1 w 32"/>
                  <a:gd name="T23" fmla="*/ 0 h 33"/>
                  <a:gd name="T24" fmla="*/ 1 w 32"/>
                  <a:gd name="T25" fmla="*/ 0 h 33"/>
                  <a:gd name="T26" fmla="*/ 1 w 32"/>
                  <a:gd name="T27" fmla="*/ 0 h 33"/>
                  <a:gd name="T28" fmla="*/ 1 w 32"/>
                  <a:gd name="T29" fmla="*/ 0 h 33"/>
                  <a:gd name="T30" fmla="*/ 1 w 32"/>
                  <a:gd name="T31" fmla="*/ 0 h 33"/>
                  <a:gd name="T32" fmla="*/ 1 w 32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9"/>
                    </a:lnTo>
                    <a:lnTo>
                      <a:pt x="26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3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3"/>
                    </a:ln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43" name="Freeform 79"/>
              <p:cNvSpPr/>
              <p:nvPr/>
            </p:nvSpPr>
            <p:spPr bwMode="auto">
              <a:xfrm>
                <a:off x="3774" y="4175"/>
                <a:ext cx="16" cy="17"/>
              </a:xfrm>
              <a:custGeom>
                <a:avLst/>
                <a:gdLst>
                  <a:gd name="T0" fmla="*/ 0 w 33"/>
                  <a:gd name="T1" fmla="*/ 1 h 33"/>
                  <a:gd name="T2" fmla="*/ 0 w 33"/>
                  <a:gd name="T3" fmla="*/ 1 h 33"/>
                  <a:gd name="T4" fmla="*/ 0 w 33"/>
                  <a:gd name="T5" fmla="*/ 1 h 33"/>
                  <a:gd name="T6" fmla="*/ 0 w 33"/>
                  <a:gd name="T7" fmla="*/ 1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1 h 33"/>
                  <a:gd name="T14" fmla="*/ 0 w 33"/>
                  <a:gd name="T15" fmla="*/ 1 h 33"/>
                  <a:gd name="T16" fmla="*/ 0 w 33"/>
                  <a:gd name="T17" fmla="*/ 1 h 33"/>
                  <a:gd name="T18" fmla="*/ 0 w 33"/>
                  <a:gd name="T19" fmla="*/ 1 h 33"/>
                  <a:gd name="T20" fmla="*/ 0 w 33"/>
                  <a:gd name="T21" fmla="*/ 1 h 33"/>
                  <a:gd name="T22" fmla="*/ 0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0 w 33"/>
                  <a:gd name="T29" fmla="*/ 1 h 33"/>
                  <a:gd name="T30" fmla="*/ 0 w 33"/>
                  <a:gd name="T31" fmla="*/ 1 h 33"/>
                  <a:gd name="T32" fmla="*/ 0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33" y="21"/>
                    </a:moveTo>
                    <a:lnTo>
                      <a:pt x="33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5" y="31"/>
                    </a:lnTo>
                    <a:lnTo>
                      <a:pt x="29" y="26"/>
                    </a:lnTo>
                    <a:lnTo>
                      <a:pt x="33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44" name="Freeform 80"/>
              <p:cNvSpPr/>
              <p:nvPr/>
            </p:nvSpPr>
            <p:spPr bwMode="auto">
              <a:xfrm>
                <a:off x="3789" y="4136"/>
                <a:ext cx="16" cy="17"/>
              </a:xfrm>
              <a:custGeom>
                <a:avLst/>
                <a:gdLst>
                  <a:gd name="T0" fmla="*/ 1 w 32"/>
                  <a:gd name="T1" fmla="*/ 1 h 34"/>
                  <a:gd name="T2" fmla="*/ 1 w 32"/>
                  <a:gd name="T3" fmla="*/ 1 h 34"/>
                  <a:gd name="T4" fmla="*/ 1 w 32"/>
                  <a:gd name="T5" fmla="*/ 1 h 34"/>
                  <a:gd name="T6" fmla="*/ 1 w 32"/>
                  <a:gd name="T7" fmla="*/ 1 h 34"/>
                  <a:gd name="T8" fmla="*/ 1 w 32"/>
                  <a:gd name="T9" fmla="*/ 0 h 34"/>
                  <a:gd name="T10" fmla="*/ 1 w 32"/>
                  <a:gd name="T11" fmla="*/ 0 h 34"/>
                  <a:gd name="T12" fmla="*/ 1 w 32"/>
                  <a:gd name="T13" fmla="*/ 1 h 34"/>
                  <a:gd name="T14" fmla="*/ 1 w 32"/>
                  <a:gd name="T15" fmla="*/ 1 h 34"/>
                  <a:gd name="T16" fmla="*/ 0 w 32"/>
                  <a:gd name="T17" fmla="*/ 1 h 34"/>
                  <a:gd name="T18" fmla="*/ 0 w 32"/>
                  <a:gd name="T19" fmla="*/ 1 h 34"/>
                  <a:gd name="T20" fmla="*/ 1 w 32"/>
                  <a:gd name="T21" fmla="*/ 1 h 34"/>
                  <a:gd name="T22" fmla="*/ 1 w 32"/>
                  <a:gd name="T23" fmla="*/ 1 h 34"/>
                  <a:gd name="T24" fmla="*/ 1 w 32"/>
                  <a:gd name="T25" fmla="*/ 1 h 34"/>
                  <a:gd name="T26" fmla="*/ 1 w 32"/>
                  <a:gd name="T27" fmla="*/ 1 h 34"/>
                  <a:gd name="T28" fmla="*/ 1 w 32"/>
                  <a:gd name="T29" fmla="*/ 1 h 34"/>
                  <a:gd name="T30" fmla="*/ 1 w 32"/>
                  <a:gd name="T31" fmla="*/ 1 h 34"/>
                  <a:gd name="T32" fmla="*/ 1 w 32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4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4"/>
                    </a:lnTo>
                    <a:lnTo>
                      <a:pt x="20" y="34"/>
                    </a:lnTo>
                    <a:lnTo>
                      <a:pt x="25" y="32"/>
                    </a:lnTo>
                    <a:lnTo>
                      <a:pt x="30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45" name="Freeform 81"/>
              <p:cNvSpPr/>
              <p:nvPr/>
            </p:nvSpPr>
            <p:spPr bwMode="auto">
              <a:xfrm>
                <a:off x="3842" y="4235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46" name="Freeform 82"/>
              <p:cNvSpPr/>
              <p:nvPr/>
            </p:nvSpPr>
            <p:spPr bwMode="auto">
              <a:xfrm>
                <a:off x="3857" y="4201"/>
                <a:ext cx="16" cy="16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lnTo>
                      <a:pt x="18" y="32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47" name="Freeform 83"/>
              <p:cNvSpPr/>
              <p:nvPr/>
            </p:nvSpPr>
            <p:spPr bwMode="auto">
              <a:xfrm>
                <a:off x="3861" y="4164"/>
                <a:ext cx="16" cy="17"/>
              </a:xfrm>
              <a:custGeom>
                <a:avLst/>
                <a:gdLst>
                  <a:gd name="T0" fmla="*/ 1 w 32"/>
                  <a:gd name="T1" fmla="*/ 1 h 33"/>
                  <a:gd name="T2" fmla="*/ 1 w 32"/>
                  <a:gd name="T3" fmla="*/ 1 h 33"/>
                  <a:gd name="T4" fmla="*/ 1 w 32"/>
                  <a:gd name="T5" fmla="*/ 1 h 33"/>
                  <a:gd name="T6" fmla="*/ 1 w 32"/>
                  <a:gd name="T7" fmla="*/ 1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1 h 33"/>
                  <a:gd name="T14" fmla="*/ 1 w 32"/>
                  <a:gd name="T15" fmla="*/ 1 h 33"/>
                  <a:gd name="T16" fmla="*/ 0 w 32"/>
                  <a:gd name="T17" fmla="*/ 1 h 33"/>
                  <a:gd name="T18" fmla="*/ 0 w 32"/>
                  <a:gd name="T19" fmla="*/ 1 h 33"/>
                  <a:gd name="T20" fmla="*/ 1 w 32"/>
                  <a:gd name="T21" fmla="*/ 1 h 33"/>
                  <a:gd name="T22" fmla="*/ 1 w 32"/>
                  <a:gd name="T23" fmla="*/ 1 h 33"/>
                  <a:gd name="T24" fmla="*/ 1 w 32"/>
                  <a:gd name="T25" fmla="*/ 1 h 33"/>
                  <a:gd name="T26" fmla="*/ 1 w 32"/>
                  <a:gd name="T27" fmla="*/ 1 h 33"/>
                  <a:gd name="T28" fmla="*/ 1 w 32"/>
                  <a:gd name="T29" fmla="*/ 1 h 33"/>
                  <a:gd name="T30" fmla="*/ 1 w 32"/>
                  <a:gd name="T31" fmla="*/ 1 h 33"/>
                  <a:gd name="T32" fmla="*/ 1 w 32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48" name="Freeform 84"/>
              <p:cNvSpPr/>
              <p:nvPr/>
            </p:nvSpPr>
            <p:spPr bwMode="auto">
              <a:xfrm>
                <a:off x="4066" y="4265"/>
                <a:ext cx="40" cy="40"/>
              </a:xfrm>
              <a:custGeom>
                <a:avLst/>
                <a:gdLst>
                  <a:gd name="T0" fmla="*/ 1 w 80"/>
                  <a:gd name="T1" fmla="*/ 0 h 80"/>
                  <a:gd name="T2" fmla="*/ 1 w 80"/>
                  <a:gd name="T3" fmla="*/ 0 h 80"/>
                  <a:gd name="T4" fmla="*/ 1 w 80"/>
                  <a:gd name="T5" fmla="*/ 1 h 80"/>
                  <a:gd name="T6" fmla="*/ 1 w 80"/>
                  <a:gd name="T7" fmla="*/ 1 h 80"/>
                  <a:gd name="T8" fmla="*/ 1 w 80"/>
                  <a:gd name="T9" fmla="*/ 1 h 80"/>
                  <a:gd name="T10" fmla="*/ 1 w 80"/>
                  <a:gd name="T11" fmla="*/ 1 h 80"/>
                  <a:gd name="T12" fmla="*/ 1 w 80"/>
                  <a:gd name="T13" fmla="*/ 1 h 80"/>
                  <a:gd name="T14" fmla="*/ 1 w 80"/>
                  <a:gd name="T15" fmla="*/ 1 h 80"/>
                  <a:gd name="T16" fmla="*/ 0 w 80"/>
                  <a:gd name="T17" fmla="*/ 1 h 80"/>
                  <a:gd name="T18" fmla="*/ 0 w 80"/>
                  <a:gd name="T19" fmla="*/ 1 h 80"/>
                  <a:gd name="T20" fmla="*/ 0 w 80"/>
                  <a:gd name="T21" fmla="*/ 1 h 80"/>
                  <a:gd name="T22" fmla="*/ 1 w 80"/>
                  <a:gd name="T23" fmla="*/ 1 h 80"/>
                  <a:gd name="T24" fmla="*/ 1 w 80"/>
                  <a:gd name="T25" fmla="*/ 1 h 80"/>
                  <a:gd name="T26" fmla="*/ 1 w 80"/>
                  <a:gd name="T27" fmla="*/ 1 h 80"/>
                  <a:gd name="T28" fmla="*/ 1 w 80"/>
                  <a:gd name="T29" fmla="*/ 1 h 80"/>
                  <a:gd name="T30" fmla="*/ 1 w 80"/>
                  <a:gd name="T31" fmla="*/ 1 h 80"/>
                  <a:gd name="T32" fmla="*/ 1 w 80"/>
                  <a:gd name="T33" fmla="*/ 1 h 80"/>
                  <a:gd name="T34" fmla="*/ 1 w 80"/>
                  <a:gd name="T35" fmla="*/ 1 h 80"/>
                  <a:gd name="T36" fmla="*/ 1 w 80"/>
                  <a:gd name="T37" fmla="*/ 1 h 80"/>
                  <a:gd name="T38" fmla="*/ 1 w 80"/>
                  <a:gd name="T39" fmla="*/ 1 h 80"/>
                  <a:gd name="T40" fmla="*/ 1 w 80"/>
                  <a:gd name="T41" fmla="*/ 1 h 80"/>
                  <a:gd name="T42" fmla="*/ 1 w 80"/>
                  <a:gd name="T43" fmla="*/ 1 h 80"/>
                  <a:gd name="T44" fmla="*/ 1 w 80"/>
                  <a:gd name="T45" fmla="*/ 1 h 80"/>
                  <a:gd name="T46" fmla="*/ 1 w 80"/>
                  <a:gd name="T47" fmla="*/ 1 h 80"/>
                  <a:gd name="T48" fmla="*/ 1 w 80"/>
                  <a:gd name="T49" fmla="*/ 1 h 80"/>
                  <a:gd name="T50" fmla="*/ 1 w 80"/>
                  <a:gd name="T51" fmla="*/ 1 h 80"/>
                  <a:gd name="T52" fmla="*/ 1 w 80"/>
                  <a:gd name="T53" fmla="*/ 1 h 80"/>
                  <a:gd name="T54" fmla="*/ 1 w 80"/>
                  <a:gd name="T55" fmla="*/ 1 h 80"/>
                  <a:gd name="T56" fmla="*/ 1 w 80"/>
                  <a:gd name="T57" fmla="*/ 1 h 80"/>
                  <a:gd name="T58" fmla="*/ 1 w 80"/>
                  <a:gd name="T59" fmla="*/ 1 h 80"/>
                  <a:gd name="T60" fmla="*/ 1 w 80"/>
                  <a:gd name="T61" fmla="*/ 1 h 80"/>
                  <a:gd name="T62" fmla="*/ 1 w 80"/>
                  <a:gd name="T63" fmla="*/ 1 h 80"/>
                  <a:gd name="T64" fmla="*/ 1 w 80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80">
                    <a:moveTo>
                      <a:pt x="46" y="0"/>
                    </a:moveTo>
                    <a:lnTo>
                      <a:pt x="38" y="0"/>
                    </a:lnTo>
                    <a:lnTo>
                      <a:pt x="30" y="2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9"/>
                    </a:lnTo>
                    <a:lnTo>
                      <a:pt x="3" y="26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9"/>
                    </a:lnTo>
                    <a:lnTo>
                      <a:pt x="18" y="74"/>
                    </a:lnTo>
                    <a:lnTo>
                      <a:pt x="24" y="78"/>
                    </a:lnTo>
                    <a:lnTo>
                      <a:pt x="32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7"/>
                    </a:lnTo>
                    <a:lnTo>
                      <a:pt x="62" y="73"/>
                    </a:lnTo>
                    <a:lnTo>
                      <a:pt x="68" y="67"/>
                    </a:lnTo>
                    <a:lnTo>
                      <a:pt x="73" y="62"/>
                    </a:lnTo>
                    <a:lnTo>
                      <a:pt x="76" y="55"/>
                    </a:lnTo>
                    <a:lnTo>
                      <a:pt x="79" y="47"/>
                    </a:lnTo>
                    <a:lnTo>
                      <a:pt x="80" y="39"/>
                    </a:lnTo>
                    <a:lnTo>
                      <a:pt x="79" y="30"/>
                    </a:lnTo>
                    <a:lnTo>
                      <a:pt x="76" y="24"/>
                    </a:lnTo>
                    <a:lnTo>
                      <a:pt x="73" y="17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49" name="Freeform 85"/>
              <p:cNvSpPr/>
              <p:nvPr/>
            </p:nvSpPr>
            <p:spPr bwMode="auto">
              <a:xfrm>
                <a:off x="4136" y="4223"/>
                <a:ext cx="40" cy="39"/>
              </a:xfrm>
              <a:custGeom>
                <a:avLst/>
                <a:gdLst>
                  <a:gd name="T0" fmla="*/ 1 w 79"/>
                  <a:gd name="T1" fmla="*/ 0 h 80"/>
                  <a:gd name="T2" fmla="*/ 1 w 79"/>
                  <a:gd name="T3" fmla="*/ 0 h 80"/>
                  <a:gd name="T4" fmla="*/ 1 w 79"/>
                  <a:gd name="T5" fmla="*/ 0 h 80"/>
                  <a:gd name="T6" fmla="*/ 1 w 79"/>
                  <a:gd name="T7" fmla="*/ 0 h 80"/>
                  <a:gd name="T8" fmla="*/ 1 w 79"/>
                  <a:gd name="T9" fmla="*/ 0 h 80"/>
                  <a:gd name="T10" fmla="*/ 1 w 79"/>
                  <a:gd name="T11" fmla="*/ 0 h 80"/>
                  <a:gd name="T12" fmla="*/ 1 w 79"/>
                  <a:gd name="T13" fmla="*/ 0 h 80"/>
                  <a:gd name="T14" fmla="*/ 1 w 79"/>
                  <a:gd name="T15" fmla="*/ 0 h 80"/>
                  <a:gd name="T16" fmla="*/ 0 w 79"/>
                  <a:gd name="T17" fmla="*/ 0 h 80"/>
                  <a:gd name="T18" fmla="*/ 0 w 79"/>
                  <a:gd name="T19" fmla="*/ 0 h 80"/>
                  <a:gd name="T20" fmla="*/ 1 w 79"/>
                  <a:gd name="T21" fmla="*/ 0 h 80"/>
                  <a:gd name="T22" fmla="*/ 1 w 79"/>
                  <a:gd name="T23" fmla="*/ 0 h 80"/>
                  <a:gd name="T24" fmla="*/ 1 w 79"/>
                  <a:gd name="T25" fmla="*/ 0 h 80"/>
                  <a:gd name="T26" fmla="*/ 1 w 79"/>
                  <a:gd name="T27" fmla="*/ 0 h 80"/>
                  <a:gd name="T28" fmla="*/ 1 w 79"/>
                  <a:gd name="T29" fmla="*/ 0 h 80"/>
                  <a:gd name="T30" fmla="*/ 1 w 79"/>
                  <a:gd name="T31" fmla="*/ 0 h 80"/>
                  <a:gd name="T32" fmla="*/ 1 w 79"/>
                  <a:gd name="T33" fmla="*/ 0 h 80"/>
                  <a:gd name="T34" fmla="*/ 1 w 79"/>
                  <a:gd name="T35" fmla="*/ 0 h 80"/>
                  <a:gd name="T36" fmla="*/ 1 w 79"/>
                  <a:gd name="T37" fmla="*/ 0 h 80"/>
                  <a:gd name="T38" fmla="*/ 1 w 79"/>
                  <a:gd name="T39" fmla="*/ 0 h 80"/>
                  <a:gd name="T40" fmla="*/ 1 w 79"/>
                  <a:gd name="T41" fmla="*/ 0 h 80"/>
                  <a:gd name="T42" fmla="*/ 1 w 79"/>
                  <a:gd name="T43" fmla="*/ 0 h 80"/>
                  <a:gd name="T44" fmla="*/ 1 w 79"/>
                  <a:gd name="T45" fmla="*/ 0 h 80"/>
                  <a:gd name="T46" fmla="*/ 1 w 79"/>
                  <a:gd name="T47" fmla="*/ 0 h 80"/>
                  <a:gd name="T48" fmla="*/ 1 w 79"/>
                  <a:gd name="T49" fmla="*/ 0 h 80"/>
                  <a:gd name="T50" fmla="*/ 1 w 79"/>
                  <a:gd name="T51" fmla="*/ 0 h 80"/>
                  <a:gd name="T52" fmla="*/ 1 w 79"/>
                  <a:gd name="T53" fmla="*/ 0 h 80"/>
                  <a:gd name="T54" fmla="*/ 1 w 79"/>
                  <a:gd name="T55" fmla="*/ 0 h 80"/>
                  <a:gd name="T56" fmla="*/ 1 w 79"/>
                  <a:gd name="T57" fmla="*/ 0 h 80"/>
                  <a:gd name="T58" fmla="*/ 1 w 79"/>
                  <a:gd name="T59" fmla="*/ 0 h 80"/>
                  <a:gd name="T60" fmla="*/ 1 w 79"/>
                  <a:gd name="T61" fmla="*/ 0 h 80"/>
                  <a:gd name="T62" fmla="*/ 1 w 79"/>
                  <a:gd name="T63" fmla="*/ 0 h 80"/>
                  <a:gd name="T64" fmla="*/ 1 w 79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79" h="80">
                    <a:moveTo>
                      <a:pt x="47" y="0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4"/>
                    </a:lnTo>
                    <a:lnTo>
                      <a:pt x="17" y="7"/>
                    </a:lnTo>
                    <a:lnTo>
                      <a:pt x="11" y="13"/>
                    </a:lnTo>
                    <a:lnTo>
                      <a:pt x="5" y="19"/>
                    </a:lnTo>
                    <a:lnTo>
                      <a:pt x="2" y="26"/>
                    </a:lnTo>
                    <a:lnTo>
                      <a:pt x="0" y="34"/>
                    </a:lnTo>
                    <a:lnTo>
                      <a:pt x="0" y="42"/>
                    </a:lnTo>
                    <a:lnTo>
                      <a:pt x="1" y="49"/>
                    </a:lnTo>
                    <a:lnTo>
                      <a:pt x="3" y="57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8" y="74"/>
                    </a:lnTo>
                    <a:lnTo>
                      <a:pt x="25" y="78"/>
                    </a:lnTo>
                    <a:lnTo>
                      <a:pt x="33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6"/>
                    </a:lnTo>
                    <a:lnTo>
                      <a:pt x="63" y="73"/>
                    </a:lnTo>
                    <a:lnTo>
                      <a:pt x="69" y="67"/>
                    </a:lnTo>
                    <a:lnTo>
                      <a:pt x="73" y="61"/>
                    </a:lnTo>
                    <a:lnTo>
                      <a:pt x="77" y="55"/>
                    </a:lnTo>
                    <a:lnTo>
                      <a:pt x="79" y="46"/>
                    </a:lnTo>
                    <a:lnTo>
                      <a:pt x="79" y="38"/>
                    </a:lnTo>
                    <a:lnTo>
                      <a:pt x="78" y="31"/>
                    </a:lnTo>
                    <a:lnTo>
                      <a:pt x="76" y="23"/>
                    </a:lnTo>
                    <a:lnTo>
                      <a:pt x="72" y="18"/>
                    </a:lnTo>
                    <a:lnTo>
                      <a:pt x="68" y="12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50" name="Freeform 86"/>
              <p:cNvSpPr/>
              <p:nvPr/>
            </p:nvSpPr>
            <p:spPr bwMode="auto">
              <a:xfrm>
                <a:off x="4059" y="4190"/>
                <a:ext cx="40" cy="40"/>
              </a:xfrm>
              <a:custGeom>
                <a:avLst/>
                <a:gdLst>
                  <a:gd name="T0" fmla="*/ 1 w 80"/>
                  <a:gd name="T1" fmla="*/ 0 h 78"/>
                  <a:gd name="T2" fmla="*/ 1 w 80"/>
                  <a:gd name="T3" fmla="*/ 0 h 78"/>
                  <a:gd name="T4" fmla="*/ 1 w 80"/>
                  <a:gd name="T5" fmla="*/ 0 h 78"/>
                  <a:gd name="T6" fmla="*/ 1 w 80"/>
                  <a:gd name="T7" fmla="*/ 1 h 78"/>
                  <a:gd name="T8" fmla="*/ 1 w 80"/>
                  <a:gd name="T9" fmla="*/ 1 h 78"/>
                  <a:gd name="T10" fmla="*/ 1 w 80"/>
                  <a:gd name="T11" fmla="*/ 1 h 78"/>
                  <a:gd name="T12" fmla="*/ 1 w 80"/>
                  <a:gd name="T13" fmla="*/ 1 h 78"/>
                  <a:gd name="T14" fmla="*/ 1 w 80"/>
                  <a:gd name="T15" fmla="*/ 1 h 78"/>
                  <a:gd name="T16" fmla="*/ 1 w 80"/>
                  <a:gd name="T17" fmla="*/ 1 h 78"/>
                  <a:gd name="T18" fmla="*/ 0 w 80"/>
                  <a:gd name="T19" fmla="*/ 1 h 78"/>
                  <a:gd name="T20" fmla="*/ 1 w 80"/>
                  <a:gd name="T21" fmla="*/ 1 h 78"/>
                  <a:gd name="T22" fmla="*/ 1 w 80"/>
                  <a:gd name="T23" fmla="*/ 1 h 78"/>
                  <a:gd name="T24" fmla="*/ 1 w 80"/>
                  <a:gd name="T25" fmla="*/ 1 h 78"/>
                  <a:gd name="T26" fmla="*/ 1 w 80"/>
                  <a:gd name="T27" fmla="*/ 1 h 78"/>
                  <a:gd name="T28" fmla="*/ 1 w 80"/>
                  <a:gd name="T29" fmla="*/ 1 h 78"/>
                  <a:gd name="T30" fmla="*/ 1 w 80"/>
                  <a:gd name="T31" fmla="*/ 1 h 78"/>
                  <a:gd name="T32" fmla="*/ 1 w 80"/>
                  <a:gd name="T33" fmla="*/ 1 h 78"/>
                  <a:gd name="T34" fmla="*/ 1 w 80"/>
                  <a:gd name="T35" fmla="*/ 1 h 78"/>
                  <a:gd name="T36" fmla="*/ 1 w 80"/>
                  <a:gd name="T37" fmla="*/ 1 h 78"/>
                  <a:gd name="T38" fmla="*/ 1 w 80"/>
                  <a:gd name="T39" fmla="*/ 1 h 78"/>
                  <a:gd name="T40" fmla="*/ 1 w 80"/>
                  <a:gd name="T41" fmla="*/ 1 h 78"/>
                  <a:gd name="T42" fmla="*/ 1 w 80"/>
                  <a:gd name="T43" fmla="*/ 1 h 78"/>
                  <a:gd name="T44" fmla="*/ 1 w 80"/>
                  <a:gd name="T45" fmla="*/ 1 h 78"/>
                  <a:gd name="T46" fmla="*/ 1 w 80"/>
                  <a:gd name="T47" fmla="*/ 1 h 78"/>
                  <a:gd name="T48" fmla="*/ 1 w 80"/>
                  <a:gd name="T49" fmla="*/ 1 h 78"/>
                  <a:gd name="T50" fmla="*/ 1 w 80"/>
                  <a:gd name="T51" fmla="*/ 1 h 78"/>
                  <a:gd name="T52" fmla="*/ 1 w 80"/>
                  <a:gd name="T53" fmla="*/ 1 h 78"/>
                  <a:gd name="T54" fmla="*/ 1 w 80"/>
                  <a:gd name="T55" fmla="*/ 1 h 78"/>
                  <a:gd name="T56" fmla="*/ 1 w 80"/>
                  <a:gd name="T57" fmla="*/ 1 h 78"/>
                  <a:gd name="T58" fmla="*/ 1 w 80"/>
                  <a:gd name="T59" fmla="*/ 1 h 78"/>
                  <a:gd name="T60" fmla="*/ 1 w 80"/>
                  <a:gd name="T61" fmla="*/ 1 h 78"/>
                  <a:gd name="T62" fmla="*/ 1 w 80"/>
                  <a:gd name="T63" fmla="*/ 1 h 78"/>
                  <a:gd name="T64" fmla="*/ 1 w 80"/>
                  <a:gd name="T65" fmla="*/ 0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8" y="0"/>
                    </a:moveTo>
                    <a:lnTo>
                      <a:pt x="40" y="0"/>
                    </a:lnTo>
                    <a:lnTo>
                      <a:pt x="32" y="0"/>
                    </a:lnTo>
                    <a:lnTo>
                      <a:pt x="25" y="3"/>
                    </a:lnTo>
                    <a:lnTo>
                      <a:pt x="18" y="7"/>
                    </a:lnTo>
                    <a:lnTo>
                      <a:pt x="12" y="11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2" y="32"/>
                    </a:lnTo>
                    <a:lnTo>
                      <a:pt x="0" y="40"/>
                    </a:lnTo>
                    <a:lnTo>
                      <a:pt x="2" y="47"/>
                    </a:lnTo>
                    <a:lnTo>
                      <a:pt x="4" y="55"/>
                    </a:lnTo>
                    <a:lnTo>
                      <a:pt x="7" y="61"/>
                    </a:lnTo>
                    <a:lnTo>
                      <a:pt x="13" y="67"/>
                    </a:lnTo>
                    <a:lnTo>
                      <a:pt x="19" y="72"/>
                    </a:lnTo>
                    <a:lnTo>
                      <a:pt x="26" y="76"/>
                    </a:lnTo>
                    <a:lnTo>
                      <a:pt x="34" y="78"/>
                    </a:lnTo>
                    <a:lnTo>
                      <a:pt x="42" y="78"/>
                    </a:lnTo>
                    <a:lnTo>
                      <a:pt x="50" y="77"/>
                    </a:lnTo>
                    <a:lnTo>
                      <a:pt x="57" y="75"/>
                    </a:lnTo>
                    <a:lnTo>
                      <a:pt x="64" y="71"/>
                    </a:lnTo>
                    <a:lnTo>
                      <a:pt x="70" y="65"/>
                    </a:lnTo>
                    <a:lnTo>
                      <a:pt x="74" y="60"/>
                    </a:lnTo>
                    <a:lnTo>
                      <a:pt x="78" y="53"/>
                    </a:lnTo>
                    <a:lnTo>
                      <a:pt x="80" y="45"/>
                    </a:lnTo>
                    <a:lnTo>
                      <a:pt x="80" y="37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3" y="6"/>
                    </a:lnTo>
                    <a:lnTo>
                      <a:pt x="56" y="2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51" name="Freeform 87"/>
              <p:cNvSpPr/>
              <p:nvPr/>
            </p:nvSpPr>
            <p:spPr bwMode="auto">
              <a:xfrm>
                <a:off x="3990" y="4195"/>
                <a:ext cx="39" cy="39"/>
              </a:xfrm>
              <a:custGeom>
                <a:avLst/>
                <a:gdLst>
                  <a:gd name="T0" fmla="*/ 0 w 80"/>
                  <a:gd name="T1" fmla="*/ 1 h 78"/>
                  <a:gd name="T2" fmla="*/ 0 w 80"/>
                  <a:gd name="T3" fmla="*/ 0 h 78"/>
                  <a:gd name="T4" fmla="*/ 0 w 80"/>
                  <a:gd name="T5" fmla="*/ 1 h 78"/>
                  <a:gd name="T6" fmla="*/ 0 w 80"/>
                  <a:gd name="T7" fmla="*/ 1 h 78"/>
                  <a:gd name="T8" fmla="*/ 0 w 80"/>
                  <a:gd name="T9" fmla="*/ 1 h 78"/>
                  <a:gd name="T10" fmla="*/ 0 w 80"/>
                  <a:gd name="T11" fmla="*/ 1 h 78"/>
                  <a:gd name="T12" fmla="*/ 0 w 80"/>
                  <a:gd name="T13" fmla="*/ 1 h 78"/>
                  <a:gd name="T14" fmla="*/ 0 w 80"/>
                  <a:gd name="T15" fmla="*/ 1 h 78"/>
                  <a:gd name="T16" fmla="*/ 0 w 80"/>
                  <a:gd name="T17" fmla="*/ 1 h 78"/>
                  <a:gd name="T18" fmla="*/ 0 w 80"/>
                  <a:gd name="T19" fmla="*/ 1 h 78"/>
                  <a:gd name="T20" fmla="*/ 0 w 80"/>
                  <a:gd name="T21" fmla="*/ 1 h 78"/>
                  <a:gd name="T22" fmla="*/ 0 w 80"/>
                  <a:gd name="T23" fmla="*/ 1 h 78"/>
                  <a:gd name="T24" fmla="*/ 0 w 80"/>
                  <a:gd name="T25" fmla="*/ 1 h 78"/>
                  <a:gd name="T26" fmla="*/ 0 w 80"/>
                  <a:gd name="T27" fmla="*/ 1 h 78"/>
                  <a:gd name="T28" fmla="*/ 0 w 80"/>
                  <a:gd name="T29" fmla="*/ 1 h 78"/>
                  <a:gd name="T30" fmla="*/ 0 w 80"/>
                  <a:gd name="T31" fmla="*/ 1 h 78"/>
                  <a:gd name="T32" fmla="*/ 0 w 80"/>
                  <a:gd name="T33" fmla="*/ 1 h 78"/>
                  <a:gd name="T34" fmla="*/ 0 w 80"/>
                  <a:gd name="T35" fmla="*/ 1 h 78"/>
                  <a:gd name="T36" fmla="*/ 0 w 80"/>
                  <a:gd name="T37" fmla="*/ 1 h 78"/>
                  <a:gd name="T38" fmla="*/ 0 w 80"/>
                  <a:gd name="T39" fmla="*/ 1 h 78"/>
                  <a:gd name="T40" fmla="*/ 0 w 80"/>
                  <a:gd name="T41" fmla="*/ 1 h 78"/>
                  <a:gd name="T42" fmla="*/ 0 w 80"/>
                  <a:gd name="T43" fmla="*/ 1 h 78"/>
                  <a:gd name="T44" fmla="*/ 0 w 80"/>
                  <a:gd name="T45" fmla="*/ 1 h 78"/>
                  <a:gd name="T46" fmla="*/ 0 w 80"/>
                  <a:gd name="T47" fmla="*/ 1 h 78"/>
                  <a:gd name="T48" fmla="*/ 0 w 80"/>
                  <a:gd name="T49" fmla="*/ 1 h 78"/>
                  <a:gd name="T50" fmla="*/ 0 w 80"/>
                  <a:gd name="T51" fmla="*/ 1 h 78"/>
                  <a:gd name="T52" fmla="*/ 0 w 80"/>
                  <a:gd name="T53" fmla="*/ 1 h 78"/>
                  <a:gd name="T54" fmla="*/ 0 w 80"/>
                  <a:gd name="T55" fmla="*/ 1 h 78"/>
                  <a:gd name="T56" fmla="*/ 0 w 80"/>
                  <a:gd name="T57" fmla="*/ 1 h 78"/>
                  <a:gd name="T58" fmla="*/ 0 w 80"/>
                  <a:gd name="T59" fmla="*/ 1 h 78"/>
                  <a:gd name="T60" fmla="*/ 0 w 80"/>
                  <a:gd name="T61" fmla="*/ 1 h 78"/>
                  <a:gd name="T62" fmla="*/ 0 w 80"/>
                  <a:gd name="T63" fmla="*/ 1 h 78"/>
                  <a:gd name="T64" fmla="*/ 0 w 80"/>
                  <a:gd name="T65" fmla="*/ 1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7" y="1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3"/>
                    </a:lnTo>
                    <a:lnTo>
                      <a:pt x="17" y="7"/>
                    </a:lnTo>
                    <a:lnTo>
                      <a:pt x="12" y="12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1" y="32"/>
                    </a:lnTo>
                    <a:lnTo>
                      <a:pt x="0" y="40"/>
                    </a:lnTo>
                    <a:lnTo>
                      <a:pt x="1" y="48"/>
                    </a:lnTo>
                    <a:lnTo>
                      <a:pt x="4" y="55"/>
                    </a:lnTo>
                    <a:lnTo>
                      <a:pt x="7" y="62"/>
                    </a:lnTo>
                    <a:lnTo>
                      <a:pt x="13" y="68"/>
                    </a:lnTo>
                    <a:lnTo>
                      <a:pt x="19" y="73"/>
                    </a:lnTo>
                    <a:lnTo>
                      <a:pt x="25" y="76"/>
                    </a:lnTo>
                    <a:lnTo>
                      <a:pt x="33" y="78"/>
                    </a:lnTo>
                    <a:lnTo>
                      <a:pt x="42" y="78"/>
                    </a:lnTo>
                    <a:lnTo>
                      <a:pt x="50" y="78"/>
                    </a:lnTo>
                    <a:lnTo>
                      <a:pt x="57" y="75"/>
                    </a:lnTo>
                    <a:lnTo>
                      <a:pt x="63" y="71"/>
                    </a:lnTo>
                    <a:lnTo>
                      <a:pt x="69" y="67"/>
                    </a:lnTo>
                    <a:lnTo>
                      <a:pt x="74" y="61"/>
                    </a:lnTo>
                    <a:lnTo>
                      <a:pt x="77" y="54"/>
                    </a:lnTo>
                    <a:lnTo>
                      <a:pt x="80" y="46"/>
                    </a:lnTo>
                    <a:lnTo>
                      <a:pt x="80" y="38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2" y="6"/>
                    </a:lnTo>
                    <a:lnTo>
                      <a:pt x="55" y="2"/>
                    </a:lnTo>
                    <a:lnTo>
                      <a:pt x="47" y="1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52" name="Freeform 88"/>
              <p:cNvSpPr/>
              <p:nvPr/>
            </p:nvSpPr>
            <p:spPr bwMode="auto">
              <a:xfrm>
                <a:off x="4127" y="4147"/>
                <a:ext cx="39" cy="39"/>
              </a:xfrm>
              <a:custGeom>
                <a:avLst/>
                <a:gdLst>
                  <a:gd name="T0" fmla="*/ 0 w 80"/>
                  <a:gd name="T1" fmla="*/ 0 h 79"/>
                  <a:gd name="T2" fmla="*/ 0 w 80"/>
                  <a:gd name="T3" fmla="*/ 0 h 79"/>
                  <a:gd name="T4" fmla="*/ 0 w 80"/>
                  <a:gd name="T5" fmla="*/ 0 h 79"/>
                  <a:gd name="T6" fmla="*/ 0 w 80"/>
                  <a:gd name="T7" fmla="*/ 0 h 79"/>
                  <a:gd name="T8" fmla="*/ 0 w 80"/>
                  <a:gd name="T9" fmla="*/ 0 h 79"/>
                  <a:gd name="T10" fmla="*/ 0 w 80"/>
                  <a:gd name="T11" fmla="*/ 0 h 79"/>
                  <a:gd name="T12" fmla="*/ 0 w 80"/>
                  <a:gd name="T13" fmla="*/ 0 h 79"/>
                  <a:gd name="T14" fmla="*/ 0 w 80"/>
                  <a:gd name="T15" fmla="*/ 0 h 79"/>
                  <a:gd name="T16" fmla="*/ 0 w 80"/>
                  <a:gd name="T17" fmla="*/ 0 h 79"/>
                  <a:gd name="T18" fmla="*/ 0 w 80"/>
                  <a:gd name="T19" fmla="*/ 0 h 79"/>
                  <a:gd name="T20" fmla="*/ 0 w 80"/>
                  <a:gd name="T21" fmla="*/ 0 h 79"/>
                  <a:gd name="T22" fmla="*/ 0 w 80"/>
                  <a:gd name="T23" fmla="*/ 0 h 79"/>
                  <a:gd name="T24" fmla="*/ 0 w 80"/>
                  <a:gd name="T25" fmla="*/ 0 h 79"/>
                  <a:gd name="T26" fmla="*/ 0 w 80"/>
                  <a:gd name="T27" fmla="*/ 0 h 79"/>
                  <a:gd name="T28" fmla="*/ 0 w 80"/>
                  <a:gd name="T29" fmla="*/ 0 h 79"/>
                  <a:gd name="T30" fmla="*/ 0 w 80"/>
                  <a:gd name="T31" fmla="*/ 0 h 79"/>
                  <a:gd name="T32" fmla="*/ 0 w 80"/>
                  <a:gd name="T33" fmla="*/ 0 h 79"/>
                  <a:gd name="T34" fmla="*/ 0 w 80"/>
                  <a:gd name="T35" fmla="*/ 0 h 79"/>
                  <a:gd name="T36" fmla="*/ 0 w 80"/>
                  <a:gd name="T37" fmla="*/ 0 h 79"/>
                  <a:gd name="T38" fmla="*/ 0 w 80"/>
                  <a:gd name="T39" fmla="*/ 0 h 79"/>
                  <a:gd name="T40" fmla="*/ 0 w 80"/>
                  <a:gd name="T41" fmla="*/ 0 h 79"/>
                  <a:gd name="T42" fmla="*/ 0 w 80"/>
                  <a:gd name="T43" fmla="*/ 0 h 79"/>
                  <a:gd name="T44" fmla="*/ 0 w 80"/>
                  <a:gd name="T45" fmla="*/ 0 h 79"/>
                  <a:gd name="T46" fmla="*/ 0 w 80"/>
                  <a:gd name="T47" fmla="*/ 0 h 79"/>
                  <a:gd name="T48" fmla="*/ 0 w 80"/>
                  <a:gd name="T49" fmla="*/ 0 h 79"/>
                  <a:gd name="T50" fmla="*/ 0 w 80"/>
                  <a:gd name="T51" fmla="*/ 0 h 79"/>
                  <a:gd name="T52" fmla="*/ 0 w 80"/>
                  <a:gd name="T53" fmla="*/ 0 h 79"/>
                  <a:gd name="T54" fmla="*/ 0 w 80"/>
                  <a:gd name="T55" fmla="*/ 0 h 79"/>
                  <a:gd name="T56" fmla="*/ 0 w 80"/>
                  <a:gd name="T57" fmla="*/ 0 h 79"/>
                  <a:gd name="T58" fmla="*/ 0 w 80"/>
                  <a:gd name="T59" fmla="*/ 0 h 79"/>
                  <a:gd name="T60" fmla="*/ 0 w 80"/>
                  <a:gd name="T61" fmla="*/ 0 h 79"/>
                  <a:gd name="T62" fmla="*/ 0 w 80"/>
                  <a:gd name="T63" fmla="*/ 0 h 79"/>
                  <a:gd name="T64" fmla="*/ 0 w 80"/>
                  <a:gd name="T65" fmla="*/ 0 h 7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9">
                    <a:moveTo>
                      <a:pt x="46" y="0"/>
                    </a:moveTo>
                    <a:lnTo>
                      <a:pt x="38" y="0"/>
                    </a:lnTo>
                    <a:lnTo>
                      <a:pt x="30" y="0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8"/>
                    </a:lnTo>
                    <a:lnTo>
                      <a:pt x="2" y="24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40" y="79"/>
                    </a:lnTo>
                    <a:lnTo>
                      <a:pt x="49" y="79"/>
                    </a:lnTo>
                    <a:lnTo>
                      <a:pt x="55" y="75"/>
                    </a:lnTo>
                    <a:lnTo>
                      <a:pt x="62" y="72"/>
                    </a:lnTo>
                    <a:lnTo>
                      <a:pt x="68" y="67"/>
                    </a:lnTo>
                    <a:lnTo>
                      <a:pt x="73" y="61"/>
                    </a:lnTo>
                    <a:lnTo>
                      <a:pt x="76" y="54"/>
                    </a:lnTo>
                    <a:lnTo>
                      <a:pt x="78" y="46"/>
                    </a:lnTo>
                    <a:lnTo>
                      <a:pt x="80" y="38"/>
                    </a:lnTo>
                    <a:lnTo>
                      <a:pt x="78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53" name="Freeform 89"/>
              <p:cNvSpPr/>
              <p:nvPr/>
            </p:nvSpPr>
            <p:spPr bwMode="auto">
              <a:xfrm>
                <a:off x="4216" y="4162"/>
                <a:ext cx="37" cy="39"/>
              </a:xfrm>
              <a:custGeom>
                <a:avLst/>
                <a:gdLst>
                  <a:gd name="T0" fmla="*/ 1 w 73"/>
                  <a:gd name="T1" fmla="*/ 0 h 79"/>
                  <a:gd name="T2" fmla="*/ 1 w 73"/>
                  <a:gd name="T3" fmla="*/ 0 h 79"/>
                  <a:gd name="T4" fmla="*/ 1 w 73"/>
                  <a:gd name="T5" fmla="*/ 0 h 79"/>
                  <a:gd name="T6" fmla="*/ 1 w 73"/>
                  <a:gd name="T7" fmla="*/ 0 h 79"/>
                  <a:gd name="T8" fmla="*/ 1 w 73"/>
                  <a:gd name="T9" fmla="*/ 0 h 79"/>
                  <a:gd name="T10" fmla="*/ 1 w 73"/>
                  <a:gd name="T11" fmla="*/ 0 h 79"/>
                  <a:gd name="T12" fmla="*/ 1 w 73"/>
                  <a:gd name="T13" fmla="*/ 0 h 79"/>
                  <a:gd name="T14" fmla="*/ 1 w 73"/>
                  <a:gd name="T15" fmla="*/ 0 h 79"/>
                  <a:gd name="T16" fmla="*/ 1 w 73"/>
                  <a:gd name="T17" fmla="*/ 0 h 79"/>
                  <a:gd name="T18" fmla="*/ 1 w 73"/>
                  <a:gd name="T19" fmla="*/ 0 h 79"/>
                  <a:gd name="T20" fmla="*/ 1 w 73"/>
                  <a:gd name="T21" fmla="*/ 0 h 79"/>
                  <a:gd name="T22" fmla="*/ 1 w 73"/>
                  <a:gd name="T23" fmla="*/ 0 h 79"/>
                  <a:gd name="T24" fmla="*/ 0 w 73"/>
                  <a:gd name="T25" fmla="*/ 0 h 79"/>
                  <a:gd name="T26" fmla="*/ 0 w 73"/>
                  <a:gd name="T27" fmla="*/ 0 h 79"/>
                  <a:gd name="T28" fmla="*/ 0 w 73"/>
                  <a:gd name="T29" fmla="*/ 0 h 79"/>
                  <a:gd name="T30" fmla="*/ 1 w 73"/>
                  <a:gd name="T31" fmla="*/ 0 h 79"/>
                  <a:gd name="T32" fmla="*/ 1 w 73"/>
                  <a:gd name="T33" fmla="*/ 0 h 79"/>
                  <a:gd name="T34" fmla="*/ 1 w 73"/>
                  <a:gd name="T35" fmla="*/ 0 h 79"/>
                  <a:gd name="T36" fmla="*/ 1 w 73"/>
                  <a:gd name="T37" fmla="*/ 0 h 79"/>
                  <a:gd name="T38" fmla="*/ 1 w 73"/>
                  <a:gd name="T39" fmla="*/ 0 h 79"/>
                  <a:gd name="T40" fmla="*/ 1 w 73"/>
                  <a:gd name="T41" fmla="*/ 0 h 79"/>
                  <a:gd name="T42" fmla="*/ 1 w 73"/>
                  <a:gd name="T43" fmla="*/ 0 h 79"/>
                  <a:gd name="T44" fmla="*/ 1 w 73"/>
                  <a:gd name="T45" fmla="*/ 0 h 79"/>
                  <a:gd name="T46" fmla="*/ 1 w 73"/>
                  <a:gd name="T47" fmla="*/ 0 h 79"/>
                  <a:gd name="T48" fmla="*/ 1 w 73"/>
                  <a:gd name="T49" fmla="*/ 0 h 79"/>
                  <a:gd name="T50" fmla="*/ 1 w 73"/>
                  <a:gd name="T51" fmla="*/ 0 h 79"/>
                  <a:gd name="T52" fmla="*/ 1 w 73"/>
                  <a:gd name="T53" fmla="*/ 0 h 79"/>
                  <a:gd name="T54" fmla="*/ 1 w 73"/>
                  <a:gd name="T55" fmla="*/ 0 h 79"/>
                  <a:gd name="T56" fmla="*/ 1 w 73"/>
                  <a:gd name="T57" fmla="*/ 0 h 79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73" h="79">
                    <a:moveTo>
                      <a:pt x="73" y="19"/>
                    </a:moveTo>
                    <a:lnTo>
                      <a:pt x="69" y="12"/>
                    </a:lnTo>
                    <a:lnTo>
                      <a:pt x="62" y="7"/>
                    </a:lnTo>
                    <a:lnTo>
                      <a:pt x="54" y="2"/>
                    </a:lnTo>
                    <a:lnTo>
                      <a:pt x="46" y="0"/>
                    </a:lnTo>
                    <a:lnTo>
                      <a:pt x="38" y="0"/>
                    </a:lnTo>
                    <a:lnTo>
                      <a:pt x="30" y="1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0" y="12"/>
                    </a:lnTo>
                    <a:lnTo>
                      <a:pt x="5" y="19"/>
                    </a:lnTo>
                    <a:lnTo>
                      <a:pt x="2" y="25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49"/>
                    </a:lnTo>
                    <a:lnTo>
                      <a:pt x="3" y="55"/>
                    </a:lnTo>
                    <a:lnTo>
                      <a:pt x="7" y="62"/>
                    </a:lnTo>
                    <a:lnTo>
                      <a:pt x="11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35" y="79"/>
                    </a:lnTo>
                    <a:lnTo>
                      <a:pt x="38" y="79"/>
                    </a:lnTo>
                    <a:lnTo>
                      <a:pt x="41" y="79"/>
                    </a:lnTo>
                    <a:lnTo>
                      <a:pt x="43" y="79"/>
                    </a:lnTo>
                    <a:lnTo>
                      <a:pt x="48" y="70"/>
                    </a:lnTo>
                    <a:lnTo>
                      <a:pt x="58" y="52"/>
                    </a:lnTo>
                    <a:lnTo>
                      <a:pt x="69" y="31"/>
                    </a:lnTo>
                    <a:lnTo>
                      <a:pt x="73" y="19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54" name="Freeform 90"/>
              <p:cNvSpPr/>
              <p:nvPr/>
            </p:nvSpPr>
            <p:spPr bwMode="auto">
              <a:xfrm>
                <a:off x="3983" y="4266"/>
                <a:ext cx="31" cy="33"/>
              </a:xfrm>
              <a:custGeom>
                <a:avLst/>
                <a:gdLst>
                  <a:gd name="T0" fmla="*/ 1 w 61"/>
                  <a:gd name="T1" fmla="*/ 1 h 66"/>
                  <a:gd name="T2" fmla="*/ 1 w 61"/>
                  <a:gd name="T3" fmla="*/ 1 h 66"/>
                  <a:gd name="T4" fmla="*/ 1 w 61"/>
                  <a:gd name="T5" fmla="*/ 1 h 66"/>
                  <a:gd name="T6" fmla="*/ 1 w 61"/>
                  <a:gd name="T7" fmla="*/ 1 h 66"/>
                  <a:gd name="T8" fmla="*/ 1 w 61"/>
                  <a:gd name="T9" fmla="*/ 1 h 66"/>
                  <a:gd name="T10" fmla="*/ 1 w 61"/>
                  <a:gd name="T11" fmla="*/ 1 h 66"/>
                  <a:gd name="T12" fmla="*/ 1 w 61"/>
                  <a:gd name="T13" fmla="*/ 1 h 66"/>
                  <a:gd name="T14" fmla="*/ 1 w 61"/>
                  <a:gd name="T15" fmla="*/ 1 h 66"/>
                  <a:gd name="T16" fmla="*/ 1 w 61"/>
                  <a:gd name="T17" fmla="*/ 1 h 66"/>
                  <a:gd name="T18" fmla="*/ 1 w 61"/>
                  <a:gd name="T19" fmla="*/ 1 h 66"/>
                  <a:gd name="T20" fmla="*/ 1 w 61"/>
                  <a:gd name="T21" fmla="*/ 1 h 66"/>
                  <a:gd name="T22" fmla="*/ 1 w 61"/>
                  <a:gd name="T23" fmla="*/ 1 h 66"/>
                  <a:gd name="T24" fmla="*/ 1 w 61"/>
                  <a:gd name="T25" fmla="*/ 1 h 66"/>
                  <a:gd name="T26" fmla="*/ 1 w 61"/>
                  <a:gd name="T27" fmla="*/ 0 h 66"/>
                  <a:gd name="T28" fmla="*/ 1 w 61"/>
                  <a:gd name="T29" fmla="*/ 1 h 66"/>
                  <a:gd name="T30" fmla="*/ 1 w 61"/>
                  <a:gd name="T31" fmla="*/ 1 h 66"/>
                  <a:gd name="T32" fmla="*/ 0 w 61"/>
                  <a:gd name="T33" fmla="*/ 1 h 66"/>
                  <a:gd name="T34" fmla="*/ 1 w 61"/>
                  <a:gd name="T35" fmla="*/ 1 h 66"/>
                  <a:gd name="T36" fmla="*/ 1 w 61"/>
                  <a:gd name="T37" fmla="*/ 1 h 66"/>
                  <a:gd name="T38" fmla="*/ 1 w 61"/>
                  <a:gd name="T39" fmla="*/ 1 h 66"/>
                  <a:gd name="T40" fmla="*/ 1 w 61"/>
                  <a:gd name="T41" fmla="*/ 1 h 66"/>
                  <a:gd name="T42" fmla="*/ 1 w 61"/>
                  <a:gd name="T43" fmla="*/ 1 h 66"/>
                  <a:gd name="T44" fmla="*/ 1 w 61"/>
                  <a:gd name="T45" fmla="*/ 1 h 66"/>
                  <a:gd name="T46" fmla="*/ 1 w 61"/>
                  <a:gd name="T47" fmla="*/ 1 h 66"/>
                  <a:gd name="T48" fmla="*/ 1 w 61"/>
                  <a:gd name="T49" fmla="*/ 1 h 6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61" h="66">
                    <a:moveTo>
                      <a:pt x="53" y="66"/>
                    </a:moveTo>
                    <a:lnTo>
                      <a:pt x="57" y="61"/>
                    </a:lnTo>
                    <a:lnTo>
                      <a:pt x="59" y="56"/>
                    </a:lnTo>
                    <a:lnTo>
                      <a:pt x="60" y="52"/>
                    </a:lnTo>
                    <a:lnTo>
                      <a:pt x="61" y="47"/>
                    </a:lnTo>
                    <a:lnTo>
                      <a:pt x="61" y="39"/>
                    </a:lnTo>
                    <a:lnTo>
                      <a:pt x="60" y="31"/>
                    </a:lnTo>
                    <a:lnTo>
                      <a:pt x="58" y="24"/>
                    </a:lnTo>
                    <a:lnTo>
                      <a:pt x="55" y="17"/>
                    </a:lnTo>
                    <a:lnTo>
                      <a:pt x="50" y="11"/>
                    </a:lnTo>
                    <a:lnTo>
                      <a:pt x="43" y="7"/>
                    </a:lnTo>
                    <a:lnTo>
                      <a:pt x="36" y="3"/>
                    </a:lnTo>
                    <a:lnTo>
                      <a:pt x="29" y="1"/>
                    </a:lnTo>
                    <a:lnTo>
                      <a:pt x="21" y="0"/>
                    </a:lnTo>
                    <a:lnTo>
                      <a:pt x="13" y="1"/>
                    </a:lnTo>
                    <a:lnTo>
                      <a:pt x="6" y="3"/>
                    </a:lnTo>
                    <a:lnTo>
                      <a:pt x="0" y="7"/>
                    </a:lnTo>
                    <a:lnTo>
                      <a:pt x="2" y="9"/>
                    </a:lnTo>
                    <a:lnTo>
                      <a:pt x="5" y="14"/>
                    </a:lnTo>
                    <a:lnTo>
                      <a:pt x="11" y="22"/>
                    </a:lnTo>
                    <a:lnTo>
                      <a:pt x="19" y="31"/>
                    </a:lnTo>
                    <a:lnTo>
                      <a:pt x="27" y="41"/>
                    </a:lnTo>
                    <a:lnTo>
                      <a:pt x="35" y="51"/>
                    </a:lnTo>
                    <a:lnTo>
                      <a:pt x="44" y="59"/>
                    </a:lnTo>
                    <a:lnTo>
                      <a:pt x="53" y="66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55" name="Freeform 91"/>
              <p:cNvSpPr/>
              <p:nvPr/>
            </p:nvSpPr>
            <p:spPr bwMode="auto">
              <a:xfrm>
                <a:off x="4852" y="4125"/>
                <a:ext cx="17" cy="17"/>
              </a:xfrm>
              <a:custGeom>
                <a:avLst/>
                <a:gdLst>
                  <a:gd name="T0" fmla="*/ 1 w 34"/>
                  <a:gd name="T1" fmla="*/ 1 h 34"/>
                  <a:gd name="T2" fmla="*/ 1 w 34"/>
                  <a:gd name="T3" fmla="*/ 1 h 34"/>
                  <a:gd name="T4" fmla="*/ 1 w 34"/>
                  <a:gd name="T5" fmla="*/ 1 h 34"/>
                  <a:gd name="T6" fmla="*/ 1 w 34"/>
                  <a:gd name="T7" fmla="*/ 1 h 34"/>
                  <a:gd name="T8" fmla="*/ 1 w 34"/>
                  <a:gd name="T9" fmla="*/ 1 h 34"/>
                  <a:gd name="T10" fmla="*/ 1 w 34"/>
                  <a:gd name="T11" fmla="*/ 1 h 34"/>
                  <a:gd name="T12" fmla="*/ 1 w 34"/>
                  <a:gd name="T13" fmla="*/ 1 h 34"/>
                  <a:gd name="T14" fmla="*/ 1 w 34"/>
                  <a:gd name="T15" fmla="*/ 1 h 34"/>
                  <a:gd name="T16" fmla="*/ 1 w 34"/>
                  <a:gd name="T17" fmla="*/ 1 h 34"/>
                  <a:gd name="T18" fmla="*/ 1 w 34"/>
                  <a:gd name="T19" fmla="*/ 0 h 34"/>
                  <a:gd name="T20" fmla="*/ 1 w 34"/>
                  <a:gd name="T21" fmla="*/ 1 h 34"/>
                  <a:gd name="T22" fmla="*/ 1 w 34"/>
                  <a:gd name="T23" fmla="*/ 1 h 34"/>
                  <a:gd name="T24" fmla="*/ 0 w 34"/>
                  <a:gd name="T25" fmla="*/ 1 h 34"/>
                  <a:gd name="T26" fmla="*/ 0 w 34"/>
                  <a:gd name="T27" fmla="*/ 1 h 34"/>
                  <a:gd name="T28" fmla="*/ 1 w 34"/>
                  <a:gd name="T29" fmla="*/ 1 h 34"/>
                  <a:gd name="T30" fmla="*/ 1 w 34"/>
                  <a:gd name="T31" fmla="*/ 1 h 34"/>
                  <a:gd name="T32" fmla="*/ 1 w 34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4">
                    <a:moveTo>
                      <a:pt x="12" y="34"/>
                    </a:moveTo>
                    <a:lnTo>
                      <a:pt x="19" y="34"/>
                    </a:lnTo>
                    <a:lnTo>
                      <a:pt x="24" y="33"/>
                    </a:lnTo>
                    <a:lnTo>
                      <a:pt x="29" y="28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2" y="10"/>
                    </a:lnTo>
                    <a:lnTo>
                      <a:pt x="28" y="5"/>
                    </a:lnTo>
                    <a:lnTo>
                      <a:pt x="22" y="2"/>
                    </a:lnTo>
                    <a:lnTo>
                      <a:pt x="15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6" y="30"/>
                    </a:lnTo>
                    <a:lnTo>
                      <a:pt x="12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56" name="Freeform 92"/>
              <p:cNvSpPr/>
              <p:nvPr/>
            </p:nvSpPr>
            <p:spPr bwMode="auto">
              <a:xfrm>
                <a:off x="4885" y="4152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0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1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1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8" y="3"/>
                    </a:lnTo>
                    <a:lnTo>
                      <a:pt x="22" y="0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1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57" name="Freeform 93"/>
              <p:cNvSpPr/>
              <p:nvPr/>
            </p:nvSpPr>
            <p:spPr bwMode="auto">
              <a:xfrm>
                <a:off x="4701" y="4202"/>
                <a:ext cx="17" cy="17"/>
              </a:xfrm>
              <a:custGeom>
                <a:avLst/>
                <a:gdLst>
                  <a:gd name="T0" fmla="*/ 1 w 34"/>
                  <a:gd name="T1" fmla="*/ 1 h 33"/>
                  <a:gd name="T2" fmla="*/ 1 w 34"/>
                  <a:gd name="T3" fmla="*/ 1 h 33"/>
                  <a:gd name="T4" fmla="*/ 1 w 34"/>
                  <a:gd name="T5" fmla="*/ 1 h 33"/>
                  <a:gd name="T6" fmla="*/ 1 w 34"/>
                  <a:gd name="T7" fmla="*/ 1 h 33"/>
                  <a:gd name="T8" fmla="*/ 1 w 34"/>
                  <a:gd name="T9" fmla="*/ 1 h 33"/>
                  <a:gd name="T10" fmla="*/ 1 w 34"/>
                  <a:gd name="T11" fmla="*/ 1 h 33"/>
                  <a:gd name="T12" fmla="*/ 1 w 34"/>
                  <a:gd name="T13" fmla="*/ 1 h 33"/>
                  <a:gd name="T14" fmla="*/ 1 w 34"/>
                  <a:gd name="T15" fmla="*/ 1 h 33"/>
                  <a:gd name="T16" fmla="*/ 1 w 34"/>
                  <a:gd name="T17" fmla="*/ 1 h 33"/>
                  <a:gd name="T18" fmla="*/ 1 w 34"/>
                  <a:gd name="T19" fmla="*/ 0 h 33"/>
                  <a:gd name="T20" fmla="*/ 1 w 34"/>
                  <a:gd name="T21" fmla="*/ 1 h 33"/>
                  <a:gd name="T22" fmla="*/ 1 w 34"/>
                  <a:gd name="T23" fmla="*/ 1 h 33"/>
                  <a:gd name="T24" fmla="*/ 1 w 34"/>
                  <a:gd name="T25" fmla="*/ 1 h 33"/>
                  <a:gd name="T26" fmla="*/ 0 w 34"/>
                  <a:gd name="T27" fmla="*/ 1 h 33"/>
                  <a:gd name="T28" fmla="*/ 1 w 34"/>
                  <a:gd name="T29" fmla="*/ 1 h 33"/>
                  <a:gd name="T30" fmla="*/ 1 w 34"/>
                  <a:gd name="T31" fmla="*/ 1 h 33"/>
                  <a:gd name="T32" fmla="*/ 1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3"/>
                    </a:moveTo>
                    <a:lnTo>
                      <a:pt x="19" y="33"/>
                    </a:lnTo>
                    <a:lnTo>
                      <a:pt x="25" y="32"/>
                    </a:lnTo>
                    <a:lnTo>
                      <a:pt x="29" y="28"/>
                    </a:lnTo>
                    <a:lnTo>
                      <a:pt x="33" y="22"/>
                    </a:lnTo>
                    <a:lnTo>
                      <a:pt x="34" y="16"/>
                    </a:lnTo>
                    <a:lnTo>
                      <a:pt x="33" y="9"/>
                    </a:lnTo>
                    <a:lnTo>
                      <a:pt x="28" y="5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10" y="2"/>
                    </a:lnTo>
                    <a:lnTo>
                      <a:pt x="5" y="6"/>
                    </a:lnTo>
                    <a:lnTo>
                      <a:pt x="2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30"/>
                    </a:lnTo>
                    <a:lnTo>
                      <a:pt x="12" y="3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58" name="Freeform 94"/>
              <p:cNvSpPr/>
              <p:nvPr/>
            </p:nvSpPr>
            <p:spPr bwMode="auto">
              <a:xfrm>
                <a:off x="4742" y="4201"/>
                <a:ext cx="16" cy="17"/>
              </a:xfrm>
              <a:custGeom>
                <a:avLst/>
                <a:gdLst>
                  <a:gd name="T0" fmla="*/ 0 w 34"/>
                  <a:gd name="T1" fmla="*/ 1 h 33"/>
                  <a:gd name="T2" fmla="*/ 0 w 34"/>
                  <a:gd name="T3" fmla="*/ 1 h 33"/>
                  <a:gd name="T4" fmla="*/ 0 w 34"/>
                  <a:gd name="T5" fmla="*/ 1 h 33"/>
                  <a:gd name="T6" fmla="*/ 0 w 34"/>
                  <a:gd name="T7" fmla="*/ 1 h 33"/>
                  <a:gd name="T8" fmla="*/ 0 w 34"/>
                  <a:gd name="T9" fmla="*/ 1 h 33"/>
                  <a:gd name="T10" fmla="*/ 0 w 34"/>
                  <a:gd name="T11" fmla="*/ 1 h 33"/>
                  <a:gd name="T12" fmla="*/ 0 w 34"/>
                  <a:gd name="T13" fmla="*/ 1 h 33"/>
                  <a:gd name="T14" fmla="*/ 0 w 34"/>
                  <a:gd name="T15" fmla="*/ 1 h 33"/>
                  <a:gd name="T16" fmla="*/ 0 w 34"/>
                  <a:gd name="T17" fmla="*/ 1 h 33"/>
                  <a:gd name="T18" fmla="*/ 0 w 34"/>
                  <a:gd name="T19" fmla="*/ 0 h 33"/>
                  <a:gd name="T20" fmla="*/ 0 w 34"/>
                  <a:gd name="T21" fmla="*/ 1 h 33"/>
                  <a:gd name="T22" fmla="*/ 0 w 34"/>
                  <a:gd name="T23" fmla="*/ 1 h 33"/>
                  <a:gd name="T24" fmla="*/ 0 w 34"/>
                  <a:gd name="T25" fmla="*/ 1 h 33"/>
                  <a:gd name="T26" fmla="*/ 0 w 34"/>
                  <a:gd name="T27" fmla="*/ 1 h 33"/>
                  <a:gd name="T28" fmla="*/ 0 w 34"/>
                  <a:gd name="T29" fmla="*/ 1 h 33"/>
                  <a:gd name="T30" fmla="*/ 0 w 34"/>
                  <a:gd name="T31" fmla="*/ 1 h 33"/>
                  <a:gd name="T32" fmla="*/ 0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2"/>
                    </a:moveTo>
                    <a:lnTo>
                      <a:pt x="19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1" y="9"/>
                    </a:lnTo>
                    <a:lnTo>
                      <a:pt x="28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59" name="Freeform 95"/>
              <p:cNvSpPr/>
              <p:nvPr/>
            </p:nvSpPr>
            <p:spPr bwMode="auto">
              <a:xfrm>
                <a:off x="4782" y="4209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1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5" y="29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60" name="Freeform 96"/>
              <p:cNvSpPr/>
              <p:nvPr/>
            </p:nvSpPr>
            <p:spPr bwMode="auto">
              <a:xfrm>
                <a:off x="4820" y="4226"/>
                <a:ext cx="17" cy="17"/>
              </a:xfrm>
              <a:custGeom>
                <a:avLst/>
                <a:gdLst>
                  <a:gd name="T0" fmla="*/ 1 w 33"/>
                  <a:gd name="T1" fmla="*/ 1 h 34"/>
                  <a:gd name="T2" fmla="*/ 1 w 33"/>
                  <a:gd name="T3" fmla="*/ 1 h 34"/>
                  <a:gd name="T4" fmla="*/ 1 w 33"/>
                  <a:gd name="T5" fmla="*/ 1 h 34"/>
                  <a:gd name="T6" fmla="*/ 1 w 33"/>
                  <a:gd name="T7" fmla="*/ 1 h 34"/>
                  <a:gd name="T8" fmla="*/ 1 w 33"/>
                  <a:gd name="T9" fmla="*/ 1 h 34"/>
                  <a:gd name="T10" fmla="*/ 1 w 33"/>
                  <a:gd name="T11" fmla="*/ 1 h 34"/>
                  <a:gd name="T12" fmla="*/ 1 w 33"/>
                  <a:gd name="T13" fmla="*/ 1 h 34"/>
                  <a:gd name="T14" fmla="*/ 1 w 33"/>
                  <a:gd name="T15" fmla="*/ 1 h 34"/>
                  <a:gd name="T16" fmla="*/ 1 w 33"/>
                  <a:gd name="T17" fmla="*/ 1 h 34"/>
                  <a:gd name="T18" fmla="*/ 1 w 33"/>
                  <a:gd name="T19" fmla="*/ 0 h 34"/>
                  <a:gd name="T20" fmla="*/ 1 w 33"/>
                  <a:gd name="T21" fmla="*/ 1 h 34"/>
                  <a:gd name="T22" fmla="*/ 1 w 33"/>
                  <a:gd name="T23" fmla="*/ 1 h 34"/>
                  <a:gd name="T24" fmla="*/ 1 w 33"/>
                  <a:gd name="T25" fmla="*/ 1 h 34"/>
                  <a:gd name="T26" fmla="*/ 0 w 33"/>
                  <a:gd name="T27" fmla="*/ 1 h 34"/>
                  <a:gd name="T28" fmla="*/ 1 w 33"/>
                  <a:gd name="T29" fmla="*/ 1 h 34"/>
                  <a:gd name="T30" fmla="*/ 1 w 33"/>
                  <a:gd name="T31" fmla="*/ 1 h 34"/>
                  <a:gd name="T32" fmla="*/ 1 w 33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4">
                    <a:moveTo>
                      <a:pt x="11" y="34"/>
                    </a:moveTo>
                    <a:lnTo>
                      <a:pt x="18" y="34"/>
                    </a:lnTo>
                    <a:lnTo>
                      <a:pt x="24" y="33"/>
                    </a:lnTo>
                    <a:lnTo>
                      <a:pt x="30" y="28"/>
                    </a:lnTo>
                    <a:lnTo>
                      <a:pt x="33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7" y="5"/>
                    </a:lnTo>
                    <a:lnTo>
                      <a:pt x="22" y="1"/>
                    </a:lnTo>
                    <a:lnTo>
                      <a:pt x="16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1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5" y="30"/>
                    </a:lnTo>
                    <a:lnTo>
                      <a:pt x="11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61" name="Freeform 97"/>
              <p:cNvSpPr/>
              <p:nvPr/>
            </p:nvSpPr>
            <p:spPr bwMode="auto">
              <a:xfrm>
                <a:off x="4853" y="4250"/>
                <a:ext cx="16" cy="16"/>
              </a:xfrm>
              <a:custGeom>
                <a:avLst/>
                <a:gdLst>
                  <a:gd name="T0" fmla="*/ 0 w 33"/>
                  <a:gd name="T1" fmla="*/ 0 h 33"/>
                  <a:gd name="T2" fmla="*/ 0 w 33"/>
                  <a:gd name="T3" fmla="*/ 0 h 33"/>
                  <a:gd name="T4" fmla="*/ 0 w 33"/>
                  <a:gd name="T5" fmla="*/ 0 h 33"/>
                  <a:gd name="T6" fmla="*/ 0 w 33"/>
                  <a:gd name="T7" fmla="*/ 0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0 h 33"/>
                  <a:gd name="T14" fmla="*/ 0 w 33"/>
                  <a:gd name="T15" fmla="*/ 0 h 33"/>
                  <a:gd name="T16" fmla="*/ 0 w 33"/>
                  <a:gd name="T17" fmla="*/ 0 h 33"/>
                  <a:gd name="T18" fmla="*/ 0 w 33"/>
                  <a:gd name="T19" fmla="*/ 0 h 33"/>
                  <a:gd name="T20" fmla="*/ 0 w 33"/>
                  <a:gd name="T21" fmla="*/ 0 h 33"/>
                  <a:gd name="T22" fmla="*/ 0 w 33"/>
                  <a:gd name="T23" fmla="*/ 0 h 33"/>
                  <a:gd name="T24" fmla="*/ 0 w 33"/>
                  <a:gd name="T25" fmla="*/ 0 h 33"/>
                  <a:gd name="T26" fmla="*/ 0 w 33"/>
                  <a:gd name="T27" fmla="*/ 0 h 33"/>
                  <a:gd name="T28" fmla="*/ 0 w 33"/>
                  <a:gd name="T29" fmla="*/ 0 h 33"/>
                  <a:gd name="T30" fmla="*/ 0 w 33"/>
                  <a:gd name="T31" fmla="*/ 0 h 33"/>
                  <a:gd name="T32" fmla="*/ 0 w 33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2" y="32"/>
                    </a:moveTo>
                    <a:lnTo>
                      <a:pt x="18" y="33"/>
                    </a:lnTo>
                    <a:lnTo>
                      <a:pt x="25" y="32"/>
                    </a:lnTo>
                    <a:lnTo>
                      <a:pt x="29" y="27"/>
                    </a:lnTo>
                    <a:lnTo>
                      <a:pt x="33" y="21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1" y="1"/>
                    </a:lnTo>
                    <a:lnTo>
                      <a:pt x="15" y="0"/>
                    </a:lnTo>
                    <a:lnTo>
                      <a:pt x="8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62" name="Freeform 98"/>
              <p:cNvSpPr/>
              <p:nvPr/>
            </p:nvSpPr>
            <p:spPr bwMode="auto">
              <a:xfrm>
                <a:off x="4680" y="4230"/>
                <a:ext cx="188" cy="72"/>
              </a:xfrm>
              <a:custGeom>
                <a:avLst/>
                <a:gdLst>
                  <a:gd name="T0" fmla="*/ 1 w 376"/>
                  <a:gd name="T1" fmla="*/ 1 h 144"/>
                  <a:gd name="T2" fmla="*/ 1 w 376"/>
                  <a:gd name="T3" fmla="*/ 1 h 144"/>
                  <a:gd name="T4" fmla="*/ 1 w 376"/>
                  <a:gd name="T5" fmla="*/ 1 h 144"/>
                  <a:gd name="T6" fmla="*/ 1 w 376"/>
                  <a:gd name="T7" fmla="*/ 1 h 144"/>
                  <a:gd name="T8" fmla="*/ 1 w 376"/>
                  <a:gd name="T9" fmla="*/ 1 h 144"/>
                  <a:gd name="T10" fmla="*/ 1 w 376"/>
                  <a:gd name="T11" fmla="*/ 1 h 144"/>
                  <a:gd name="T12" fmla="*/ 1 w 376"/>
                  <a:gd name="T13" fmla="*/ 1 h 144"/>
                  <a:gd name="T14" fmla="*/ 1 w 376"/>
                  <a:gd name="T15" fmla="*/ 1 h 144"/>
                  <a:gd name="T16" fmla="*/ 1 w 376"/>
                  <a:gd name="T17" fmla="*/ 1 h 144"/>
                  <a:gd name="T18" fmla="*/ 1 w 376"/>
                  <a:gd name="T19" fmla="*/ 1 h 144"/>
                  <a:gd name="T20" fmla="*/ 1 w 376"/>
                  <a:gd name="T21" fmla="*/ 1 h 144"/>
                  <a:gd name="T22" fmla="*/ 1 w 376"/>
                  <a:gd name="T23" fmla="*/ 1 h 144"/>
                  <a:gd name="T24" fmla="*/ 1 w 376"/>
                  <a:gd name="T25" fmla="*/ 1 h 144"/>
                  <a:gd name="T26" fmla="*/ 1 w 376"/>
                  <a:gd name="T27" fmla="*/ 1 h 144"/>
                  <a:gd name="T28" fmla="*/ 1 w 376"/>
                  <a:gd name="T29" fmla="*/ 1 h 144"/>
                  <a:gd name="T30" fmla="*/ 1 w 376"/>
                  <a:gd name="T31" fmla="*/ 1 h 144"/>
                  <a:gd name="T32" fmla="*/ 1 w 376"/>
                  <a:gd name="T33" fmla="*/ 1 h 144"/>
                  <a:gd name="T34" fmla="*/ 1 w 376"/>
                  <a:gd name="T35" fmla="*/ 1 h 144"/>
                  <a:gd name="T36" fmla="*/ 1 w 376"/>
                  <a:gd name="T37" fmla="*/ 1 h 144"/>
                  <a:gd name="T38" fmla="*/ 1 w 376"/>
                  <a:gd name="T39" fmla="*/ 0 h 144"/>
                  <a:gd name="T40" fmla="*/ 1 w 376"/>
                  <a:gd name="T41" fmla="*/ 1 h 144"/>
                  <a:gd name="T42" fmla="*/ 1 w 376"/>
                  <a:gd name="T43" fmla="*/ 1 h 144"/>
                  <a:gd name="T44" fmla="*/ 1 w 376"/>
                  <a:gd name="T45" fmla="*/ 1 h 144"/>
                  <a:gd name="T46" fmla="*/ 1 w 376"/>
                  <a:gd name="T47" fmla="*/ 1 h 144"/>
                  <a:gd name="T48" fmla="*/ 0 w 376"/>
                  <a:gd name="T49" fmla="*/ 1 h 144"/>
                  <a:gd name="T50" fmla="*/ 1 w 376"/>
                  <a:gd name="T51" fmla="*/ 1 h 144"/>
                  <a:gd name="T52" fmla="*/ 1 w 376"/>
                  <a:gd name="T53" fmla="*/ 1 h 144"/>
                  <a:gd name="T54" fmla="*/ 1 w 376"/>
                  <a:gd name="T55" fmla="*/ 1 h 144"/>
                  <a:gd name="T56" fmla="*/ 1 w 376"/>
                  <a:gd name="T57" fmla="*/ 1 h 144"/>
                  <a:gd name="T58" fmla="*/ 1 w 376"/>
                  <a:gd name="T59" fmla="*/ 1 h 144"/>
                  <a:gd name="T60" fmla="*/ 1 w 376"/>
                  <a:gd name="T61" fmla="*/ 1 h 144"/>
                  <a:gd name="T62" fmla="*/ 1 w 376"/>
                  <a:gd name="T63" fmla="*/ 1 h 144"/>
                  <a:gd name="T64" fmla="*/ 1 w 376"/>
                  <a:gd name="T65" fmla="*/ 1 h 144"/>
                  <a:gd name="T66" fmla="*/ 1 w 376"/>
                  <a:gd name="T67" fmla="*/ 1 h 144"/>
                  <a:gd name="T68" fmla="*/ 1 w 376"/>
                  <a:gd name="T69" fmla="*/ 1 h 144"/>
                  <a:gd name="T70" fmla="*/ 1 w 376"/>
                  <a:gd name="T71" fmla="*/ 1 h 144"/>
                  <a:gd name="T72" fmla="*/ 1 w 376"/>
                  <a:gd name="T73" fmla="*/ 1 h 144"/>
                  <a:gd name="T74" fmla="*/ 1 w 376"/>
                  <a:gd name="T75" fmla="*/ 1 h 144"/>
                  <a:gd name="T76" fmla="*/ 1 w 376"/>
                  <a:gd name="T77" fmla="*/ 1 h 144"/>
                  <a:gd name="T78" fmla="*/ 1 w 376"/>
                  <a:gd name="T79" fmla="*/ 1 h 144"/>
                  <a:gd name="T80" fmla="*/ 1 w 376"/>
                  <a:gd name="T81" fmla="*/ 1 h 144"/>
                  <a:gd name="T82" fmla="*/ 1 w 376"/>
                  <a:gd name="T83" fmla="*/ 1 h 144"/>
                  <a:gd name="T84" fmla="*/ 1 w 376"/>
                  <a:gd name="T85" fmla="*/ 1 h 144"/>
                  <a:gd name="T86" fmla="*/ 1 w 376"/>
                  <a:gd name="T87" fmla="*/ 1 h 144"/>
                  <a:gd name="T88" fmla="*/ 1 w 376"/>
                  <a:gd name="T89" fmla="*/ 1 h 144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376" h="144">
                    <a:moveTo>
                      <a:pt x="340" y="144"/>
                    </a:moveTo>
                    <a:lnTo>
                      <a:pt x="344" y="141"/>
                    </a:lnTo>
                    <a:lnTo>
                      <a:pt x="349" y="137"/>
                    </a:lnTo>
                    <a:lnTo>
                      <a:pt x="353" y="134"/>
                    </a:lnTo>
                    <a:lnTo>
                      <a:pt x="358" y="130"/>
                    </a:lnTo>
                    <a:lnTo>
                      <a:pt x="363" y="127"/>
                    </a:lnTo>
                    <a:lnTo>
                      <a:pt x="367" y="122"/>
                    </a:lnTo>
                    <a:lnTo>
                      <a:pt x="372" y="119"/>
                    </a:lnTo>
                    <a:lnTo>
                      <a:pt x="376" y="114"/>
                    </a:lnTo>
                    <a:lnTo>
                      <a:pt x="358" y="95"/>
                    </a:lnTo>
                    <a:lnTo>
                      <a:pt x="337" y="76"/>
                    </a:lnTo>
                    <a:lnTo>
                      <a:pt x="314" y="60"/>
                    </a:lnTo>
                    <a:lnTo>
                      <a:pt x="291" y="46"/>
                    </a:lnTo>
                    <a:lnTo>
                      <a:pt x="266" y="34"/>
                    </a:lnTo>
                    <a:lnTo>
                      <a:pt x="239" y="23"/>
                    </a:lnTo>
                    <a:lnTo>
                      <a:pt x="213" y="15"/>
                    </a:lnTo>
                    <a:lnTo>
                      <a:pt x="186" y="9"/>
                    </a:lnTo>
                    <a:lnTo>
                      <a:pt x="160" y="5"/>
                    </a:lnTo>
                    <a:lnTo>
                      <a:pt x="133" y="1"/>
                    </a:lnTo>
                    <a:lnTo>
                      <a:pt x="108" y="0"/>
                    </a:lnTo>
                    <a:lnTo>
                      <a:pt x="83" y="1"/>
                    </a:lnTo>
                    <a:lnTo>
                      <a:pt x="60" y="4"/>
                    </a:lnTo>
                    <a:lnTo>
                      <a:pt x="38" y="7"/>
                    </a:lnTo>
                    <a:lnTo>
                      <a:pt x="17" y="13"/>
                    </a:lnTo>
                    <a:lnTo>
                      <a:pt x="0" y="20"/>
                    </a:lnTo>
                    <a:lnTo>
                      <a:pt x="4" y="32"/>
                    </a:lnTo>
                    <a:lnTo>
                      <a:pt x="9" y="45"/>
                    </a:lnTo>
                    <a:lnTo>
                      <a:pt x="15" y="58"/>
                    </a:lnTo>
                    <a:lnTo>
                      <a:pt x="21" y="69"/>
                    </a:lnTo>
                    <a:lnTo>
                      <a:pt x="40" y="60"/>
                    </a:lnTo>
                    <a:lnTo>
                      <a:pt x="61" y="54"/>
                    </a:lnTo>
                    <a:lnTo>
                      <a:pt x="83" y="50"/>
                    </a:lnTo>
                    <a:lnTo>
                      <a:pt x="106" y="47"/>
                    </a:lnTo>
                    <a:lnTo>
                      <a:pt x="128" y="47"/>
                    </a:lnTo>
                    <a:lnTo>
                      <a:pt x="151" y="49"/>
                    </a:lnTo>
                    <a:lnTo>
                      <a:pt x="174" y="52"/>
                    </a:lnTo>
                    <a:lnTo>
                      <a:pt x="197" y="58"/>
                    </a:lnTo>
                    <a:lnTo>
                      <a:pt x="219" y="65"/>
                    </a:lnTo>
                    <a:lnTo>
                      <a:pt x="241" y="73"/>
                    </a:lnTo>
                    <a:lnTo>
                      <a:pt x="261" y="82"/>
                    </a:lnTo>
                    <a:lnTo>
                      <a:pt x="280" y="92"/>
                    </a:lnTo>
                    <a:lnTo>
                      <a:pt x="298" y="104"/>
                    </a:lnTo>
                    <a:lnTo>
                      <a:pt x="314" y="117"/>
                    </a:lnTo>
                    <a:lnTo>
                      <a:pt x="328" y="130"/>
                    </a:lnTo>
                    <a:lnTo>
                      <a:pt x="340" y="144"/>
                    </a:lnTo>
                    <a:close/>
                  </a:path>
                </a:pathLst>
              </a:custGeom>
              <a:solidFill>
                <a:srgbClr val="D100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63" name="Freeform 99"/>
              <p:cNvSpPr/>
              <p:nvPr/>
            </p:nvSpPr>
            <p:spPr bwMode="auto">
              <a:xfrm>
                <a:off x="3482" y="4271"/>
                <a:ext cx="1433" cy="69"/>
              </a:xfrm>
              <a:custGeom>
                <a:avLst/>
                <a:gdLst>
                  <a:gd name="T0" fmla="*/ 0 w 2868"/>
                  <a:gd name="T1" fmla="*/ 1 h 137"/>
                  <a:gd name="T2" fmla="*/ 0 w 2868"/>
                  <a:gd name="T3" fmla="*/ 0 h 137"/>
                  <a:gd name="T4" fmla="*/ 0 w 2868"/>
                  <a:gd name="T5" fmla="*/ 0 h 137"/>
                  <a:gd name="T6" fmla="*/ 0 w 2868"/>
                  <a:gd name="T7" fmla="*/ 1 h 137"/>
                  <a:gd name="T8" fmla="*/ 0 w 2868"/>
                  <a:gd name="T9" fmla="*/ 1 h 1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868" h="137">
                    <a:moveTo>
                      <a:pt x="2868" y="134"/>
                    </a:moveTo>
                    <a:lnTo>
                      <a:pt x="2868" y="0"/>
                    </a:lnTo>
                    <a:lnTo>
                      <a:pt x="0" y="0"/>
                    </a:lnTo>
                    <a:lnTo>
                      <a:pt x="7" y="137"/>
                    </a:lnTo>
                    <a:lnTo>
                      <a:pt x="2868" y="134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64" name="Freeform 100"/>
              <p:cNvSpPr/>
              <p:nvPr/>
            </p:nvSpPr>
            <p:spPr bwMode="auto">
              <a:xfrm>
                <a:off x="3452" y="4178"/>
                <a:ext cx="202" cy="140"/>
              </a:xfrm>
              <a:custGeom>
                <a:avLst/>
                <a:gdLst>
                  <a:gd name="T0" fmla="*/ 1 w 404"/>
                  <a:gd name="T1" fmla="*/ 0 h 281"/>
                  <a:gd name="T2" fmla="*/ 1 w 404"/>
                  <a:gd name="T3" fmla="*/ 0 h 281"/>
                  <a:gd name="T4" fmla="*/ 1 w 404"/>
                  <a:gd name="T5" fmla="*/ 0 h 281"/>
                  <a:gd name="T6" fmla="*/ 1 w 404"/>
                  <a:gd name="T7" fmla="*/ 0 h 281"/>
                  <a:gd name="T8" fmla="*/ 1 w 404"/>
                  <a:gd name="T9" fmla="*/ 0 h 281"/>
                  <a:gd name="T10" fmla="*/ 1 w 404"/>
                  <a:gd name="T11" fmla="*/ 0 h 281"/>
                  <a:gd name="T12" fmla="*/ 1 w 404"/>
                  <a:gd name="T13" fmla="*/ 0 h 281"/>
                  <a:gd name="T14" fmla="*/ 1 w 404"/>
                  <a:gd name="T15" fmla="*/ 0 h 281"/>
                  <a:gd name="T16" fmla="*/ 1 w 404"/>
                  <a:gd name="T17" fmla="*/ 0 h 281"/>
                  <a:gd name="T18" fmla="*/ 1 w 404"/>
                  <a:gd name="T19" fmla="*/ 0 h 281"/>
                  <a:gd name="T20" fmla="*/ 1 w 404"/>
                  <a:gd name="T21" fmla="*/ 0 h 281"/>
                  <a:gd name="T22" fmla="*/ 1 w 404"/>
                  <a:gd name="T23" fmla="*/ 0 h 281"/>
                  <a:gd name="T24" fmla="*/ 1 w 404"/>
                  <a:gd name="T25" fmla="*/ 0 h 281"/>
                  <a:gd name="T26" fmla="*/ 1 w 404"/>
                  <a:gd name="T27" fmla="*/ 0 h 281"/>
                  <a:gd name="T28" fmla="*/ 1 w 404"/>
                  <a:gd name="T29" fmla="*/ 0 h 281"/>
                  <a:gd name="T30" fmla="*/ 1 w 404"/>
                  <a:gd name="T31" fmla="*/ 0 h 281"/>
                  <a:gd name="T32" fmla="*/ 1 w 404"/>
                  <a:gd name="T33" fmla="*/ 0 h 281"/>
                  <a:gd name="T34" fmla="*/ 1 w 404"/>
                  <a:gd name="T35" fmla="*/ 0 h 281"/>
                  <a:gd name="T36" fmla="*/ 1 w 404"/>
                  <a:gd name="T37" fmla="*/ 0 h 281"/>
                  <a:gd name="T38" fmla="*/ 1 w 404"/>
                  <a:gd name="T39" fmla="*/ 0 h 281"/>
                  <a:gd name="T40" fmla="*/ 1 w 404"/>
                  <a:gd name="T41" fmla="*/ 0 h 281"/>
                  <a:gd name="T42" fmla="*/ 1 w 404"/>
                  <a:gd name="T43" fmla="*/ 0 h 281"/>
                  <a:gd name="T44" fmla="*/ 1 w 404"/>
                  <a:gd name="T45" fmla="*/ 0 h 281"/>
                  <a:gd name="T46" fmla="*/ 1 w 404"/>
                  <a:gd name="T47" fmla="*/ 0 h 281"/>
                  <a:gd name="T48" fmla="*/ 1 w 404"/>
                  <a:gd name="T49" fmla="*/ 0 h 281"/>
                  <a:gd name="T50" fmla="*/ 1 w 404"/>
                  <a:gd name="T51" fmla="*/ 0 h 281"/>
                  <a:gd name="T52" fmla="*/ 1 w 404"/>
                  <a:gd name="T53" fmla="*/ 0 h 281"/>
                  <a:gd name="T54" fmla="*/ 1 w 404"/>
                  <a:gd name="T55" fmla="*/ 0 h 281"/>
                  <a:gd name="T56" fmla="*/ 1 w 404"/>
                  <a:gd name="T57" fmla="*/ 0 h 281"/>
                  <a:gd name="T58" fmla="*/ 1 w 404"/>
                  <a:gd name="T59" fmla="*/ 0 h 281"/>
                  <a:gd name="T60" fmla="*/ 1 w 404"/>
                  <a:gd name="T61" fmla="*/ 0 h 281"/>
                  <a:gd name="T62" fmla="*/ 1 w 404"/>
                  <a:gd name="T63" fmla="*/ 0 h 281"/>
                  <a:gd name="T64" fmla="*/ 1 w 404"/>
                  <a:gd name="T65" fmla="*/ 0 h 281"/>
                  <a:gd name="T66" fmla="*/ 1 w 404"/>
                  <a:gd name="T67" fmla="*/ 0 h 281"/>
                  <a:gd name="T68" fmla="*/ 1 w 404"/>
                  <a:gd name="T69" fmla="*/ 0 h 281"/>
                  <a:gd name="T70" fmla="*/ 1 w 404"/>
                  <a:gd name="T71" fmla="*/ 0 h 281"/>
                  <a:gd name="T72" fmla="*/ 1 w 404"/>
                  <a:gd name="T73" fmla="*/ 0 h 281"/>
                  <a:gd name="T74" fmla="*/ 1 w 404"/>
                  <a:gd name="T75" fmla="*/ 0 h 281"/>
                  <a:gd name="T76" fmla="*/ 1 w 404"/>
                  <a:gd name="T77" fmla="*/ 0 h 281"/>
                  <a:gd name="T78" fmla="*/ 1 w 404"/>
                  <a:gd name="T79" fmla="*/ 0 h 281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4" h="281">
                    <a:moveTo>
                      <a:pt x="339" y="270"/>
                    </a:moveTo>
                    <a:lnTo>
                      <a:pt x="323" y="270"/>
                    </a:lnTo>
                    <a:lnTo>
                      <a:pt x="306" y="271"/>
                    </a:lnTo>
                    <a:lnTo>
                      <a:pt x="290" y="271"/>
                    </a:lnTo>
                    <a:lnTo>
                      <a:pt x="274" y="271"/>
                    </a:lnTo>
                    <a:lnTo>
                      <a:pt x="258" y="273"/>
                    </a:lnTo>
                    <a:lnTo>
                      <a:pt x="241" y="273"/>
                    </a:lnTo>
                    <a:lnTo>
                      <a:pt x="225" y="274"/>
                    </a:lnTo>
                    <a:lnTo>
                      <a:pt x="209" y="274"/>
                    </a:lnTo>
                    <a:lnTo>
                      <a:pt x="194" y="275"/>
                    </a:lnTo>
                    <a:lnTo>
                      <a:pt x="178" y="276"/>
                    </a:lnTo>
                    <a:lnTo>
                      <a:pt x="163" y="276"/>
                    </a:lnTo>
                    <a:lnTo>
                      <a:pt x="148" y="277"/>
                    </a:lnTo>
                    <a:lnTo>
                      <a:pt x="133" y="278"/>
                    </a:lnTo>
                    <a:lnTo>
                      <a:pt x="118" y="279"/>
                    </a:lnTo>
                    <a:lnTo>
                      <a:pt x="103" y="279"/>
                    </a:lnTo>
                    <a:lnTo>
                      <a:pt x="89" y="281"/>
                    </a:lnTo>
                    <a:lnTo>
                      <a:pt x="86" y="258"/>
                    </a:lnTo>
                    <a:lnTo>
                      <a:pt x="80" y="233"/>
                    </a:lnTo>
                    <a:lnTo>
                      <a:pt x="72" y="209"/>
                    </a:lnTo>
                    <a:lnTo>
                      <a:pt x="62" y="185"/>
                    </a:lnTo>
                    <a:lnTo>
                      <a:pt x="49" y="163"/>
                    </a:lnTo>
                    <a:lnTo>
                      <a:pt x="34" y="142"/>
                    </a:lnTo>
                    <a:lnTo>
                      <a:pt x="18" y="125"/>
                    </a:lnTo>
                    <a:lnTo>
                      <a:pt x="0" y="112"/>
                    </a:lnTo>
                    <a:lnTo>
                      <a:pt x="20" y="118"/>
                    </a:lnTo>
                    <a:lnTo>
                      <a:pt x="40" y="127"/>
                    </a:lnTo>
                    <a:lnTo>
                      <a:pt x="57" y="139"/>
                    </a:lnTo>
                    <a:lnTo>
                      <a:pt x="73" y="155"/>
                    </a:lnTo>
                    <a:lnTo>
                      <a:pt x="89" y="173"/>
                    </a:lnTo>
                    <a:lnTo>
                      <a:pt x="103" y="196"/>
                    </a:lnTo>
                    <a:lnTo>
                      <a:pt x="118" y="223"/>
                    </a:lnTo>
                    <a:lnTo>
                      <a:pt x="133" y="254"/>
                    </a:lnTo>
                    <a:lnTo>
                      <a:pt x="140" y="223"/>
                    </a:lnTo>
                    <a:lnTo>
                      <a:pt x="142" y="188"/>
                    </a:lnTo>
                    <a:lnTo>
                      <a:pt x="142" y="153"/>
                    </a:lnTo>
                    <a:lnTo>
                      <a:pt x="139" y="116"/>
                    </a:lnTo>
                    <a:lnTo>
                      <a:pt x="133" y="81"/>
                    </a:lnTo>
                    <a:lnTo>
                      <a:pt x="125" y="50"/>
                    </a:lnTo>
                    <a:lnTo>
                      <a:pt x="115" y="23"/>
                    </a:lnTo>
                    <a:lnTo>
                      <a:pt x="102" y="5"/>
                    </a:lnTo>
                    <a:lnTo>
                      <a:pt x="121" y="18"/>
                    </a:lnTo>
                    <a:lnTo>
                      <a:pt x="140" y="34"/>
                    </a:lnTo>
                    <a:lnTo>
                      <a:pt x="157" y="53"/>
                    </a:lnTo>
                    <a:lnTo>
                      <a:pt x="174" y="78"/>
                    </a:lnTo>
                    <a:lnTo>
                      <a:pt x="188" y="106"/>
                    </a:lnTo>
                    <a:lnTo>
                      <a:pt x="201" y="141"/>
                    </a:lnTo>
                    <a:lnTo>
                      <a:pt x="212" y="183"/>
                    </a:lnTo>
                    <a:lnTo>
                      <a:pt x="218" y="231"/>
                    </a:lnTo>
                    <a:lnTo>
                      <a:pt x="229" y="208"/>
                    </a:lnTo>
                    <a:lnTo>
                      <a:pt x="237" y="183"/>
                    </a:lnTo>
                    <a:lnTo>
                      <a:pt x="243" y="154"/>
                    </a:lnTo>
                    <a:lnTo>
                      <a:pt x="245" y="124"/>
                    </a:lnTo>
                    <a:lnTo>
                      <a:pt x="245" y="93"/>
                    </a:lnTo>
                    <a:lnTo>
                      <a:pt x="241" y="62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0" y="30"/>
                    </a:lnTo>
                    <a:lnTo>
                      <a:pt x="255" y="57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8" y="128"/>
                    </a:lnTo>
                    <a:lnTo>
                      <a:pt x="294" y="151"/>
                    </a:lnTo>
                    <a:lnTo>
                      <a:pt x="298" y="173"/>
                    </a:lnTo>
                    <a:lnTo>
                      <a:pt x="299" y="195"/>
                    </a:lnTo>
                    <a:lnTo>
                      <a:pt x="312" y="173"/>
                    </a:lnTo>
                    <a:lnTo>
                      <a:pt x="326" y="148"/>
                    </a:lnTo>
                    <a:lnTo>
                      <a:pt x="340" y="121"/>
                    </a:lnTo>
                    <a:lnTo>
                      <a:pt x="354" y="94"/>
                    </a:lnTo>
                    <a:lnTo>
                      <a:pt x="366" y="67"/>
                    </a:lnTo>
                    <a:lnTo>
                      <a:pt x="375" y="42"/>
                    </a:lnTo>
                    <a:lnTo>
                      <a:pt x="382" y="20"/>
                    </a:lnTo>
                    <a:lnTo>
                      <a:pt x="384" y="3"/>
                    </a:lnTo>
                    <a:lnTo>
                      <a:pt x="392" y="27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4" y="112"/>
                    </a:lnTo>
                    <a:lnTo>
                      <a:pt x="398" y="146"/>
                    </a:lnTo>
                    <a:lnTo>
                      <a:pt x="388" y="184"/>
                    </a:lnTo>
                    <a:lnTo>
                      <a:pt x="368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65" name="Freeform 101"/>
              <p:cNvSpPr/>
              <p:nvPr/>
            </p:nvSpPr>
            <p:spPr bwMode="auto">
              <a:xfrm>
                <a:off x="4880" y="4200"/>
                <a:ext cx="51" cy="71"/>
              </a:xfrm>
              <a:custGeom>
                <a:avLst/>
                <a:gdLst>
                  <a:gd name="T0" fmla="*/ 1 w 102"/>
                  <a:gd name="T1" fmla="*/ 1 h 142"/>
                  <a:gd name="T2" fmla="*/ 0 w 102"/>
                  <a:gd name="T3" fmla="*/ 1 h 142"/>
                  <a:gd name="T4" fmla="*/ 1 w 102"/>
                  <a:gd name="T5" fmla="*/ 1 h 142"/>
                  <a:gd name="T6" fmla="*/ 1 w 102"/>
                  <a:gd name="T7" fmla="*/ 1 h 142"/>
                  <a:gd name="T8" fmla="*/ 1 w 102"/>
                  <a:gd name="T9" fmla="*/ 1 h 142"/>
                  <a:gd name="T10" fmla="*/ 1 w 102"/>
                  <a:gd name="T11" fmla="*/ 1 h 142"/>
                  <a:gd name="T12" fmla="*/ 1 w 102"/>
                  <a:gd name="T13" fmla="*/ 1 h 142"/>
                  <a:gd name="T14" fmla="*/ 1 w 102"/>
                  <a:gd name="T15" fmla="*/ 1 h 142"/>
                  <a:gd name="T16" fmla="*/ 1 w 102"/>
                  <a:gd name="T17" fmla="*/ 1 h 142"/>
                  <a:gd name="T18" fmla="*/ 1 w 102"/>
                  <a:gd name="T19" fmla="*/ 0 h 142"/>
                  <a:gd name="T20" fmla="*/ 1 w 102"/>
                  <a:gd name="T21" fmla="*/ 1 h 142"/>
                  <a:gd name="T22" fmla="*/ 1 w 102"/>
                  <a:gd name="T23" fmla="*/ 1 h 142"/>
                  <a:gd name="T24" fmla="*/ 1 w 102"/>
                  <a:gd name="T25" fmla="*/ 1 h 142"/>
                  <a:gd name="T26" fmla="*/ 1 w 102"/>
                  <a:gd name="T27" fmla="*/ 1 h 14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2" h="142">
                    <a:moveTo>
                      <a:pt x="71" y="142"/>
                    </a:moveTo>
                    <a:lnTo>
                      <a:pt x="0" y="142"/>
                    </a:lnTo>
                    <a:lnTo>
                      <a:pt x="6" y="123"/>
                    </a:lnTo>
                    <a:lnTo>
                      <a:pt x="16" y="102"/>
                    </a:lnTo>
                    <a:lnTo>
                      <a:pt x="27" y="82"/>
                    </a:lnTo>
                    <a:lnTo>
                      <a:pt x="41" y="61"/>
                    </a:lnTo>
                    <a:lnTo>
                      <a:pt x="56" y="43"/>
                    </a:lnTo>
                    <a:lnTo>
                      <a:pt x="71" y="26"/>
                    </a:lnTo>
                    <a:lnTo>
                      <a:pt x="87" y="12"/>
                    </a:lnTo>
                    <a:lnTo>
                      <a:pt x="102" y="0"/>
                    </a:lnTo>
                    <a:lnTo>
                      <a:pt x="84" y="41"/>
                    </a:lnTo>
                    <a:lnTo>
                      <a:pt x="74" y="78"/>
                    </a:lnTo>
                    <a:lnTo>
                      <a:pt x="71" y="112"/>
                    </a:lnTo>
                    <a:lnTo>
                      <a:pt x="71" y="14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66" name="Freeform 102"/>
              <p:cNvSpPr/>
              <p:nvPr/>
            </p:nvSpPr>
            <p:spPr bwMode="auto">
              <a:xfrm>
                <a:off x="3666" y="4127"/>
                <a:ext cx="558" cy="206"/>
              </a:xfrm>
              <a:custGeom>
                <a:avLst/>
                <a:gdLst>
                  <a:gd name="T0" fmla="*/ 0 w 1117"/>
                  <a:gd name="T1" fmla="*/ 1 h 412"/>
                  <a:gd name="T2" fmla="*/ 0 w 1117"/>
                  <a:gd name="T3" fmla="*/ 1 h 412"/>
                  <a:gd name="T4" fmla="*/ 0 w 1117"/>
                  <a:gd name="T5" fmla="*/ 1 h 412"/>
                  <a:gd name="T6" fmla="*/ 0 w 1117"/>
                  <a:gd name="T7" fmla="*/ 1 h 412"/>
                  <a:gd name="T8" fmla="*/ 0 w 1117"/>
                  <a:gd name="T9" fmla="*/ 1 h 412"/>
                  <a:gd name="T10" fmla="*/ 0 w 1117"/>
                  <a:gd name="T11" fmla="*/ 1 h 412"/>
                  <a:gd name="T12" fmla="*/ 0 w 1117"/>
                  <a:gd name="T13" fmla="*/ 1 h 412"/>
                  <a:gd name="T14" fmla="*/ 0 w 1117"/>
                  <a:gd name="T15" fmla="*/ 1 h 412"/>
                  <a:gd name="T16" fmla="*/ 0 w 1117"/>
                  <a:gd name="T17" fmla="*/ 1 h 412"/>
                  <a:gd name="T18" fmla="*/ 0 w 1117"/>
                  <a:gd name="T19" fmla="*/ 1 h 412"/>
                  <a:gd name="T20" fmla="*/ 0 w 1117"/>
                  <a:gd name="T21" fmla="*/ 1 h 412"/>
                  <a:gd name="T22" fmla="*/ 0 w 1117"/>
                  <a:gd name="T23" fmla="*/ 1 h 412"/>
                  <a:gd name="T24" fmla="*/ 0 w 1117"/>
                  <a:gd name="T25" fmla="*/ 1 h 412"/>
                  <a:gd name="T26" fmla="*/ 0 w 1117"/>
                  <a:gd name="T27" fmla="*/ 1 h 412"/>
                  <a:gd name="T28" fmla="*/ 0 w 1117"/>
                  <a:gd name="T29" fmla="*/ 1 h 412"/>
                  <a:gd name="T30" fmla="*/ 0 w 1117"/>
                  <a:gd name="T31" fmla="*/ 1 h 412"/>
                  <a:gd name="T32" fmla="*/ 0 w 1117"/>
                  <a:gd name="T33" fmla="*/ 1 h 412"/>
                  <a:gd name="T34" fmla="*/ 0 w 1117"/>
                  <a:gd name="T35" fmla="*/ 1 h 412"/>
                  <a:gd name="T36" fmla="*/ 0 w 1117"/>
                  <a:gd name="T37" fmla="*/ 1 h 412"/>
                  <a:gd name="T38" fmla="*/ 0 w 1117"/>
                  <a:gd name="T39" fmla="*/ 1 h 412"/>
                  <a:gd name="T40" fmla="*/ 0 w 1117"/>
                  <a:gd name="T41" fmla="*/ 1 h 412"/>
                  <a:gd name="T42" fmla="*/ 0 w 1117"/>
                  <a:gd name="T43" fmla="*/ 1 h 412"/>
                  <a:gd name="T44" fmla="*/ 0 w 1117"/>
                  <a:gd name="T45" fmla="*/ 1 h 412"/>
                  <a:gd name="T46" fmla="*/ 0 w 1117"/>
                  <a:gd name="T47" fmla="*/ 1 h 412"/>
                  <a:gd name="T48" fmla="*/ 0 w 1117"/>
                  <a:gd name="T49" fmla="*/ 1 h 412"/>
                  <a:gd name="T50" fmla="*/ 0 w 1117"/>
                  <a:gd name="T51" fmla="*/ 1 h 412"/>
                  <a:gd name="T52" fmla="*/ 0 w 1117"/>
                  <a:gd name="T53" fmla="*/ 1 h 412"/>
                  <a:gd name="T54" fmla="*/ 0 w 1117"/>
                  <a:gd name="T55" fmla="*/ 1 h 412"/>
                  <a:gd name="T56" fmla="*/ 0 w 1117"/>
                  <a:gd name="T57" fmla="*/ 1 h 412"/>
                  <a:gd name="T58" fmla="*/ 0 w 1117"/>
                  <a:gd name="T59" fmla="*/ 1 h 412"/>
                  <a:gd name="T60" fmla="*/ 0 w 1117"/>
                  <a:gd name="T61" fmla="*/ 1 h 412"/>
                  <a:gd name="T62" fmla="*/ 0 w 1117"/>
                  <a:gd name="T63" fmla="*/ 1 h 412"/>
                  <a:gd name="T64" fmla="*/ 0 w 1117"/>
                  <a:gd name="T65" fmla="*/ 0 h 412"/>
                  <a:gd name="T66" fmla="*/ 0 w 1117"/>
                  <a:gd name="T67" fmla="*/ 1 h 412"/>
                  <a:gd name="T68" fmla="*/ 0 w 1117"/>
                  <a:gd name="T69" fmla="*/ 1 h 412"/>
                  <a:gd name="T70" fmla="*/ 0 w 1117"/>
                  <a:gd name="T71" fmla="*/ 1 h 412"/>
                  <a:gd name="T72" fmla="*/ 0 w 1117"/>
                  <a:gd name="T73" fmla="*/ 1 h 412"/>
                  <a:gd name="T74" fmla="*/ 0 w 1117"/>
                  <a:gd name="T75" fmla="*/ 1 h 412"/>
                  <a:gd name="T76" fmla="*/ 0 w 1117"/>
                  <a:gd name="T77" fmla="*/ 1 h 412"/>
                  <a:gd name="T78" fmla="*/ 0 w 1117"/>
                  <a:gd name="T79" fmla="*/ 1 h 412"/>
                  <a:gd name="T80" fmla="*/ 0 w 1117"/>
                  <a:gd name="T81" fmla="*/ 1 h 412"/>
                  <a:gd name="T82" fmla="*/ 0 w 1117"/>
                  <a:gd name="T83" fmla="*/ 1 h 412"/>
                  <a:gd name="T84" fmla="*/ 0 w 1117"/>
                  <a:gd name="T85" fmla="*/ 1 h 412"/>
                  <a:gd name="T86" fmla="*/ 0 w 1117"/>
                  <a:gd name="T87" fmla="*/ 1 h 412"/>
                  <a:gd name="T88" fmla="*/ 0 w 1117"/>
                  <a:gd name="T89" fmla="*/ 1 h 412"/>
                  <a:gd name="T90" fmla="*/ 0 w 1117"/>
                  <a:gd name="T91" fmla="*/ 1 h 412"/>
                  <a:gd name="T92" fmla="*/ 0 w 1117"/>
                  <a:gd name="T93" fmla="*/ 1 h 412"/>
                  <a:gd name="T94" fmla="*/ 0 w 1117"/>
                  <a:gd name="T95" fmla="*/ 1 h 412"/>
                  <a:gd name="T96" fmla="*/ 0 w 1117"/>
                  <a:gd name="T97" fmla="*/ 1 h 412"/>
                  <a:gd name="T98" fmla="*/ 0 w 1117"/>
                  <a:gd name="T99" fmla="*/ 1 h 412"/>
                  <a:gd name="T100" fmla="*/ 0 w 1117"/>
                  <a:gd name="T101" fmla="*/ 1 h 412"/>
                  <a:gd name="T102" fmla="*/ 0 w 1117"/>
                  <a:gd name="T103" fmla="*/ 1 h 412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1117" h="412">
                    <a:moveTo>
                      <a:pt x="1093" y="212"/>
                    </a:moveTo>
                    <a:lnTo>
                      <a:pt x="1073" y="229"/>
                    </a:lnTo>
                    <a:lnTo>
                      <a:pt x="1052" y="248"/>
                    </a:lnTo>
                    <a:lnTo>
                      <a:pt x="1032" y="265"/>
                    </a:lnTo>
                    <a:lnTo>
                      <a:pt x="1011" y="284"/>
                    </a:lnTo>
                    <a:lnTo>
                      <a:pt x="990" y="301"/>
                    </a:lnTo>
                    <a:lnTo>
                      <a:pt x="971" y="317"/>
                    </a:lnTo>
                    <a:lnTo>
                      <a:pt x="951" y="334"/>
                    </a:lnTo>
                    <a:lnTo>
                      <a:pt x="934" y="349"/>
                    </a:lnTo>
                    <a:lnTo>
                      <a:pt x="917" y="363"/>
                    </a:lnTo>
                    <a:lnTo>
                      <a:pt x="900" y="376"/>
                    </a:lnTo>
                    <a:lnTo>
                      <a:pt x="888" y="387"/>
                    </a:lnTo>
                    <a:lnTo>
                      <a:pt x="876" y="397"/>
                    </a:lnTo>
                    <a:lnTo>
                      <a:pt x="867" y="403"/>
                    </a:lnTo>
                    <a:lnTo>
                      <a:pt x="860" y="409"/>
                    </a:lnTo>
                    <a:lnTo>
                      <a:pt x="857" y="412"/>
                    </a:lnTo>
                    <a:lnTo>
                      <a:pt x="826" y="410"/>
                    </a:lnTo>
                    <a:lnTo>
                      <a:pt x="791" y="409"/>
                    </a:lnTo>
                    <a:lnTo>
                      <a:pt x="753" y="408"/>
                    </a:lnTo>
                    <a:lnTo>
                      <a:pt x="714" y="406"/>
                    </a:lnTo>
                    <a:lnTo>
                      <a:pt x="672" y="403"/>
                    </a:lnTo>
                    <a:lnTo>
                      <a:pt x="630" y="401"/>
                    </a:lnTo>
                    <a:lnTo>
                      <a:pt x="587" y="399"/>
                    </a:lnTo>
                    <a:lnTo>
                      <a:pt x="542" y="395"/>
                    </a:lnTo>
                    <a:lnTo>
                      <a:pt x="499" y="393"/>
                    </a:lnTo>
                    <a:lnTo>
                      <a:pt x="455" y="391"/>
                    </a:lnTo>
                    <a:lnTo>
                      <a:pt x="412" y="387"/>
                    </a:lnTo>
                    <a:lnTo>
                      <a:pt x="371" y="385"/>
                    </a:lnTo>
                    <a:lnTo>
                      <a:pt x="330" y="383"/>
                    </a:lnTo>
                    <a:lnTo>
                      <a:pt x="292" y="380"/>
                    </a:lnTo>
                    <a:lnTo>
                      <a:pt x="257" y="378"/>
                    </a:lnTo>
                    <a:lnTo>
                      <a:pt x="224" y="377"/>
                    </a:lnTo>
                    <a:lnTo>
                      <a:pt x="209" y="376"/>
                    </a:lnTo>
                    <a:lnTo>
                      <a:pt x="193" y="376"/>
                    </a:lnTo>
                    <a:lnTo>
                      <a:pt x="178" y="375"/>
                    </a:lnTo>
                    <a:lnTo>
                      <a:pt x="162" y="375"/>
                    </a:lnTo>
                    <a:lnTo>
                      <a:pt x="147" y="374"/>
                    </a:lnTo>
                    <a:lnTo>
                      <a:pt x="131" y="374"/>
                    </a:lnTo>
                    <a:lnTo>
                      <a:pt x="116" y="372"/>
                    </a:lnTo>
                    <a:lnTo>
                      <a:pt x="101" y="372"/>
                    </a:lnTo>
                    <a:lnTo>
                      <a:pt x="80" y="334"/>
                    </a:lnTo>
                    <a:lnTo>
                      <a:pt x="63" y="289"/>
                    </a:lnTo>
                    <a:lnTo>
                      <a:pt x="48" y="241"/>
                    </a:lnTo>
                    <a:lnTo>
                      <a:pt x="36" y="190"/>
                    </a:lnTo>
                    <a:lnTo>
                      <a:pt x="24" y="142"/>
                    </a:lnTo>
                    <a:lnTo>
                      <a:pt x="15" y="97"/>
                    </a:lnTo>
                    <a:lnTo>
                      <a:pt x="7" y="58"/>
                    </a:lnTo>
                    <a:lnTo>
                      <a:pt x="0" y="28"/>
                    </a:lnTo>
                    <a:lnTo>
                      <a:pt x="11" y="62"/>
                    </a:lnTo>
                    <a:lnTo>
                      <a:pt x="25" y="100"/>
                    </a:lnTo>
                    <a:lnTo>
                      <a:pt x="41" y="141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4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1" y="284"/>
                    </a:lnTo>
                    <a:lnTo>
                      <a:pt x="138" y="257"/>
                    </a:lnTo>
                    <a:lnTo>
                      <a:pt x="146" y="234"/>
                    </a:lnTo>
                    <a:lnTo>
                      <a:pt x="156" y="211"/>
                    </a:lnTo>
                    <a:lnTo>
                      <a:pt x="169" y="191"/>
                    </a:lnTo>
                    <a:lnTo>
                      <a:pt x="184" y="172"/>
                    </a:lnTo>
                    <a:lnTo>
                      <a:pt x="204" y="153"/>
                    </a:lnTo>
                    <a:lnTo>
                      <a:pt x="227" y="136"/>
                    </a:lnTo>
                    <a:lnTo>
                      <a:pt x="214" y="158"/>
                    </a:lnTo>
                    <a:lnTo>
                      <a:pt x="201" y="184"/>
                    </a:lnTo>
                    <a:lnTo>
                      <a:pt x="191" y="216"/>
                    </a:lnTo>
                    <a:lnTo>
                      <a:pt x="184" y="248"/>
                    </a:lnTo>
                    <a:lnTo>
                      <a:pt x="182" y="281"/>
                    </a:lnTo>
                    <a:lnTo>
                      <a:pt x="188" y="314"/>
                    </a:lnTo>
                    <a:lnTo>
                      <a:pt x="200" y="344"/>
                    </a:lnTo>
                    <a:lnTo>
                      <a:pt x="224" y="370"/>
                    </a:lnTo>
                    <a:lnTo>
                      <a:pt x="250" y="344"/>
                    </a:lnTo>
                    <a:lnTo>
                      <a:pt x="270" y="305"/>
                    </a:lnTo>
                    <a:lnTo>
                      <a:pt x="284" y="261"/>
                    </a:lnTo>
                    <a:lnTo>
                      <a:pt x="291" y="211"/>
                    </a:lnTo>
                    <a:lnTo>
                      <a:pt x="290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7" y="8"/>
                    </a:lnTo>
                    <a:lnTo>
                      <a:pt x="261" y="35"/>
                    </a:lnTo>
                    <a:lnTo>
                      <a:pt x="282" y="63"/>
                    </a:lnTo>
                    <a:lnTo>
                      <a:pt x="299" y="96"/>
                    </a:lnTo>
                    <a:lnTo>
                      <a:pt x="314" y="130"/>
                    </a:lnTo>
                    <a:lnTo>
                      <a:pt x="326" y="168"/>
                    </a:lnTo>
                    <a:lnTo>
                      <a:pt x="334" y="211"/>
                    </a:lnTo>
                    <a:lnTo>
                      <a:pt x="340" y="258"/>
                    </a:lnTo>
                    <a:lnTo>
                      <a:pt x="341" y="309"/>
                    </a:lnTo>
                    <a:lnTo>
                      <a:pt x="355" y="288"/>
                    </a:lnTo>
                    <a:lnTo>
                      <a:pt x="371" y="266"/>
                    </a:lnTo>
                    <a:lnTo>
                      <a:pt x="389" y="244"/>
                    </a:lnTo>
                    <a:lnTo>
                      <a:pt x="409" y="222"/>
                    </a:lnTo>
                    <a:lnTo>
                      <a:pt x="429" y="203"/>
                    </a:lnTo>
                    <a:lnTo>
                      <a:pt x="450" y="184"/>
                    </a:lnTo>
                    <a:lnTo>
                      <a:pt x="471" y="171"/>
                    </a:lnTo>
                    <a:lnTo>
                      <a:pt x="492" y="160"/>
                    </a:lnTo>
                    <a:lnTo>
                      <a:pt x="482" y="180"/>
                    </a:lnTo>
                    <a:lnTo>
                      <a:pt x="469" y="203"/>
                    </a:lnTo>
                    <a:lnTo>
                      <a:pt x="451" y="227"/>
                    </a:lnTo>
                    <a:lnTo>
                      <a:pt x="433" y="251"/>
                    </a:lnTo>
                    <a:lnTo>
                      <a:pt x="416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1" y="334"/>
                    </a:lnTo>
                    <a:lnTo>
                      <a:pt x="388" y="339"/>
                    </a:lnTo>
                    <a:lnTo>
                      <a:pt x="397" y="344"/>
                    </a:lnTo>
                    <a:lnTo>
                      <a:pt x="408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3" y="360"/>
                    </a:lnTo>
                    <a:lnTo>
                      <a:pt x="457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3"/>
                    </a:lnTo>
                    <a:lnTo>
                      <a:pt x="374" y="66"/>
                    </a:lnTo>
                    <a:lnTo>
                      <a:pt x="345" y="36"/>
                    </a:lnTo>
                    <a:lnTo>
                      <a:pt x="374" y="58"/>
                    </a:lnTo>
                    <a:lnTo>
                      <a:pt x="399" y="79"/>
                    </a:lnTo>
                    <a:lnTo>
                      <a:pt x="423" y="103"/>
                    </a:lnTo>
                    <a:lnTo>
                      <a:pt x="443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3" y="10"/>
                    </a:lnTo>
                    <a:lnTo>
                      <a:pt x="489" y="39"/>
                    </a:lnTo>
                    <a:lnTo>
                      <a:pt x="505" y="71"/>
                    </a:lnTo>
                    <a:lnTo>
                      <a:pt x="519" y="106"/>
                    </a:lnTo>
                    <a:lnTo>
                      <a:pt x="531" y="145"/>
                    </a:lnTo>
                    <a:lnTo>
                      <a:pt x="539" y="189"/>
                    </a:lnTo>
                    <a:lnTo>
                      <a:pt x="541" y="236"/>
                    </a:lnTo>
                    <a:lnTo>
                      <a:pt x="538" y="290"/>
                    </a:lnTo>
                    <a:lnTo>
                      <a:pt x="526" y="349"/>
                    </a:lnTo>
                    <a:lnTo>
                      <a:pt x="553" y="322"/>
                    </a:lnTo>
                    <a:lnTo>
                      <a:pt x="576" y="288"/>
                    </a:lnTo>
                    <a:lnTo>
                      <a:pt x="594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2" y="126"/>
                    </a:lnTo>
                    <a:lnTo>
                      <a:pt x="584" y="84"/>
                    </a:lnTo>
                    <a:lnTo>
                      <a:pt x="551" y="44"/>
                    </a:lnTo>
                    <a:lnTo>
                      <a:pt x="566" y="52"/>
                    </a:lnTo>
                    <a:lnTo>
                      <a:pt x="581" y="60"/>
                    </a:lnTo>
                    <a:lnTo>
                      <a:pt x="596" y="69"/>
                    </a:lnTo>
                    <a:lnTo>
                      <a:pt x="610" y="82"/>
                    </a:lnTo>
                    <a:lnTo>
                      <a:pt x="622" y="96"/>
                    </a:lnTo>
                    <a:lnTo>
                      <a:pt x="632" y="113"/>
                    </a:lnTo>
                    <a:lnTo>
                      <a:pt x="641" y="134"/>
                    </a:lnTo>
                    <a:lnTo>
                      <a:pt x="647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8" y="32"/>
                    </a:lnTo>
                    <a:lnTo>
                      <a:pt x="645" y="0"/>
                    </a:lnTo>
                    <a:lnTo>
                      <a:pt x="655" y="38"/>
                    </a:lnTo>
                    <a:lnTo>
                      <a:pt x="661" y="82"/>
                    </a:lnTo>
                    <a:lnTo>
                      <a:pt x="662" y="129"/>
                    </a:lnTo>
                    <a:lnTo>
                      <a:pt x="660" y="179"/>
                    </a:lnTo>
                    <a:lnTo>
                      <a:pt x="652" y="228"/>
                    </a:lnTo>
                    <a:lnTo>
                      <a:pt x="641" y="277"/>
                    </a:lnTo>
                    <a:lnTo>
                      <a:pt x="626" y="320"/>
                    </a:lnTo>
                    <a:lnTo>
                      <a:pt x="609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79" y="255"/>
                    </a:lnTo>
                    <a:lnTo>
                      <a:pt x="697" y="212"/>
                    </a:lnTo>
                    <a:lnTo>
                      <a:pt x="712" y="167"/>
                    </a:lnTo>
                    <a:lnTo>
                      <a:pt x="722" y="122"/>
                    </a:lnTo>
                    <a:lnTo>
                      <a:pt x="730" y="77"/>
                    </a:lnTo>
                    <a:lnTo>
                      <a:pt x="733" y="33"/>
                    </a:lnTo>
                    <a:lnTo>
                      <a:pt x="742" y="88"/>
                    </a:lnTo>
                    <a:lnTo>
                      <a:pt x="746" y="148"/>
                    </a:lnTo>
                    <a:lnTo>
                      <a:pt x="743" y="210"/>
                    </a:lnTo>
                    <a:lnTo>
                      <a:pt x="730" y="269"/>
                    </a:lnTo>
                    <a:lnTo>
                      <a:pt x="743" y="252"/>
                    </a:lnTo>
                    <a:lnTo>
                      <a:pt x="756" y="232"/>
                    </a:lnTo>
                    <a:lnTo>
                      <a:pt x="770" y="206"/>
                    </a:lnTo>
                    <a:lnTo>
                      <a:pt x="784" y="181"/>
                    </a:lnTo>
                    <a:lnTo>
                      <a:pt x="797" y="154"/>
                    </a:lnTo>
                    <a:lnTo>
                      <a:pt x="808" y="130"/>
                    </a:lnTo>
                    <a:lnTo>
                      <a:pt x="816" y="109"/>
                    </a:lnTo>
                    <a:lnTo>
                      <a:pt x="821" y="93"/>
                    </a:lnTo>
                    <a:lnTo>
                      <a:pt x="819" y="118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4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6" y="295"/>
                    </a:lnTo>
                    <a:lnTo>
                      <a:pt x="725" y="324"/>
                    </a:lnTo>
                    <a:lnTo>
                      <a:pt x="752" y="307"/>
                    </a:lnTo>
                    <a:lnTo>
                      <a:pt x="777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69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0" y="166"/>
                    </a:lnTo>
                    <a:lnTo>
                      <a:pt x="882" y="194"/>
                    </a:lnTo>
                    <a:lnTo>
                      <a:pt x="873" y="220"/>
                    </a:lnTo>
                    <a:lnTo>
                      <a:pt x="861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35" y="308"/>
                    </a:lnTo>
                    <a:lnTo>
                      <a:pt x="850" y="297"/>
                    </a:lnTo>
                    <a:lnTo>
                      <a:pt x="866" y="284"/>
                    </a:lnTo>
                    <a:lnTo>
                      <a:pt x="882" y="269"/>
                    </a:lnTo>
                    <a:lnTo>
                      <a:pt x="897" y="252"/>
                    </a:lnTo>
                    <a:lnTo>
                      <a:pt x="912" y="234"/>
                    </a:lnTo>
                    <a:lnTo>
                      <a:pt x="927" y="216"/>
                    </a:lnTo>
                    <a:lnTo>
                      <a:pt x="941" y="195"/>
                    </a:lnTo>
                    <a:lnTo>
                      <a:pt x="955" y="174"/>
                    </a:lnTo>
                    <a:lnTo>
                      <a:pt x="967" y="153"/>
                    </a:lnTo>
                    <a:lnTo>
                      <a:pt x="979" y="133"/>
                    </a:lnTo>
                    <a:lnTo>
                      <a:pt x="990" y="112"/>
                    </a:lnTo>
                    <a:lnTo>
                      <a:pt x="999" y="91"/>
                    </a:lnTo>
                    <a:lnTo>
                      <a:pt x="1008" y="70"/>
                    </a:lnTo>
                    <a:lnTo>
                      <a:pt x="1014" y="52"/>
                    </a:lnTo>
                    <a:lnTo>
                      <a:pt x="1020" y="33"/>
                    </a:lnTo>
                    <a:lnTo>
                      <a:pt x="1012" y="71"/>
                    </a:lnTo>
                    <a:lnTo>
                      <a:pt x="1004" y="107"/>
                    </a:lnTo>
                    <a:lnTo>
                      <a:pt x="994" y="141"/>
                    </a:lnTo>
                    <a:lnTo>
                      <a:pt x="983" y="173"/>
                    </a:lnTo>
                    <a:lnTo>
                      <a:pt x="968" y="206"/>
                    </a:lnTo>
                    <a:lnTo>
                      <a:pt x="950" y="242"/>
                    </a:lnTo>
                    <a:lnTo>
                      <a:pt x="927" y="279"/>
                    </a:lnTo>
                    <a:lnTo>
                      <a:pt x="897" y="322"/>
                    </a:lnTo>
                    <a:lnTo>
                      <a:pt x="910" y="314"/>
                    </a:lnTo>
                    <a:lnTo>
                      <a:pt x="925" y="304"/>
                    </a:lnTo>
                    <a:lnTo>
                      <a:pt x="940" y="294"/>
                    </a:lnTo>
                    <a:lnTo>
                      <a:pt x="956" y="282"/>
                    </a:lnTo>
                    <a:lnTo>
                      <a:pt x="972" y="270"/>
                    </a:lnTo>
                    <a:lnTo>
                      <a:pt x="988" y="257"/>
                    </a:lnTo>
                    <a:lnTo>
                      <a:pt x="1005" y="243"/>
                    </a:lnTo>
                    <a:lnTo>
                      <a:pt x="1021" y="228"/>
                    </a:lnTo>
                    <a:lnTo>
                      <a:pt x="1037" y="213"/>
                    </a:lnTo>
                    <a:lnTo>
                      <a:pt x="1052" y="197"/>
                    </a:lnTo>
                    <a:lnTo>
                      <a:pt x="1067" y="182"/>
                    </a:lnTo>
                    <a:lnTo>
                      <a:pt x="1080" y="166"/>
                    </a:lnTo>
                    <a:lnTo>
                      <a:pt x="1092" y="150"/>
                    </a:lnTo>
                    <a:lnTo>
                      <a:pt x="1102" y="135"/>
                    </a:lnTo>
                    <a:lnTo>
                      <a:pt x="1111" y="119"/>
                    </a:lnTo>
                    <a:lnTo>
                      <a:pt x="1117" y="104"/>
                    </a:lnTo>
                    <a:lnTo>
                      <a:pt x="1110" y="136"/>
                    </a:lnTo>
                    <a:lnTo>
                      <a:pt x="1103" y="166"/>
                    </a:lnTo>
                    <a:lnTo>
                      <a:pt x="1099" y="192"/>
                    </a:lnTo>
                    <a:lnTo>
                      <a:pt x="1093" y="21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67" name="Freeform 103"/>
              <p:cNvSpPr/>
              <p:nvPr/>
            </p:nvSpPr>
            <p:spPr bwMode="auto">
              <a:xfrm>
                <a:off x="4164" y="4179"/>
                <a:ext cx="202" cy="141"/>
              </a:xfrm>
              <a:custGeom>
                <a:avLst/>
                <a:gdLst>
                  <a:gd name="T0" fmla="*/ 1 w 403"/>
                  <a:gd name="T1" fmla="*/ 1 h 280"/>
                  <a:gd name="T2" fmla="*/ 1 w 403"/>
                  <a:gd name="T3" fmla="*/ 1 h 280"/>
                  <a:gd name="T4" fmla="*/ 1 w 403"/>
                  <a:gd name="T5" fmla="*/ 1 h 280"/>
                  <a:gd name="T6" fmla="*/ 1 w 403"/>
                  <a:gd name="T7" fmla="*/ 1 h 280"/>
                  <a:gd name="T8" fmla="*/ 1 w 403"/>
                  <a:gd name="T9" fmla="*/ 1 h 280"/>
                  <a:gd name="T10" fmla="*/ 1 w 403"/>
                  <a:gd name="T11" fmla="*/ 1 h 280"/>
                  <a:gd name="T12" fmla="*/ 1 w 403"/>
                  <a:gd name="T13" fmla="*/ 1 h 280"/>
                  <a:gd name="T14" fmla="*/ 1 w 403"/>
                  <a:gd name="T15" fmla="*/ 1 h 280"/>
                  <a:gd name="T16" fmla="*/ 1 w 403"/>
                  <a:gd name="T17" fmla="*/ 1 h 280"/>
                  <a:gd name="T18" fmla="*/ 1 w 403"/>
                  <a:gd name="T19" fmla="*/ 1 h 280"/>
                  <a:gd name="T20" fmla="*/ 1 w 403"/>
                  <a:gd name="T21" fmla="*/ 1 h 280"/>
                  <a:gd name="T22" fmla="*/ 1 w 403"/>
                  <a:gd name="T23" fmla="*/ 1 h 280"/>
                  <a:gd name="T24" fmla="*/ 1 w 403"/>
                  <a:gd name="T25" fmla="*/ 1 h 280"/>
                  <a:gd name="T26" fmla="*/ 1 w 403"/>
                  <a:gd name="T27" fmla="*/ 1 h 280"/>
                  <a:gd name="T28" fmla="*/ 1 w 403"/>
                  <a:gd name="T29" fmla="*/ 1 h 280"/>
                  <a:gd name="T30" fmla="*/ 1 w 403"/>
                  <a:gd name="T31" fmla="*/ 1 h 280"/>
                  <a:gd name="T32" fmla="*/ 1 w 403"/>
                  <a:gd name="T33" fmla="*/ 1 h 280"/>
                  <a:gd name="T34" fmla="*/ 1 w 403"/>
                  <a:gd name="T35" fmla="*/ 1 h 280"/>
                  <a:gd name="T36" fmla="*/ 1 w 403"/>
                  <a:gd name="T37" fmla="*/ 1 h 280"/>
                  <a:gd name="T38" fmla="*/ 1 w 403"/>
                  <a:gd name="T39" fmla="*/ 1 h 280"/>
                  <a:gd name="T40" fmla="*/ 1 w 403"/>
                  <a:gd name="T41" fmla="*/ 1 h 280"/>
                  <a:gd name="T42" fmla="*/ 1 w 403"/>
                  <a:gd name="T43" fmla="*/ 1 h 280"/>
                  <a:gd name="T44" fmla="*/ 1 w 403"/>
                  <a:gd name="T45" fmla="*/ 1 h 280"/>
                  <a:gd name="T46" fmla="*/ 1 w 403"/>
                  <a:gd name="T47" fmla="*/ 1 h 280"/>
                  <a:gd name="T48" fmla="*/ 1 w 403"/>
                  <a:gd name="T49" fmla="*/ 1 h 280"/>
                  <a:gd name="T50" fmla="*/ 1 w 403"/>
                  <a:gd name="T51" fmla="*/ 1 h 280"/>
                  <a:gd name="T52" fmla="*/ 1 w 403"/>
                  <a:gd name="T53" fmla="*/ 1 h 280"/>
                  <a:gd name="T54" fmla="*/ 1 w 403"/>
                  <a:gd name="T55" fmla="*/ 1 h 280"/>
                  <a:gd name="T56" fmla="*/ 1 w 403"/>
                  <a:gd name="T57" fmla="*/ 1 h 280"/>
                  <a:gd name="T58" fmla="*/ 1 w 403"/>
                  <a:gd name="T59" fmla="*/ 1 h 280"/>
                  <a:gd name="T60" fmla="*/ 1 w 403"/>
                  <a:gd name="T61" fmla="*/ 1 h 280"/>
                  <a:gd name="T62" fmla="*/ 1 w 403"/>
                  <a:gd name="T63" fmla="*/ 1 h 280"/>
                  <a:gd name="T64" fmla="*/ 1 w 403"/>
                  <a:gd name="T65" fmla="*/ 1 h 280"/>
                  <a:gd name="T66" fmla="*/ 1 w 403"/>
                  <a:gd name="T67" fmla="*/ 1 h 280"/>
                  <a:gd name="T68" fmla="*/ 1 w 403"/>
                  <a:gd name="T69" fmla="*/ 1 h 280"/>
                  <a:gd name="T70" fmla="*/ 1 w 403"/>
                  <a:gd name="T71" fmla="*/ 1 h 280"/>
                  <a:gd name="T72" fmla="*/ 1 w 403"/>
                  <a:gd name="T73" fmla="*/ 1 h 280"/>
                  <a:gd name="T74" fmla="*/ 1 w 403"/>
                  <a:gd name="T75" fmla="*/ 1 h 280"/>
                  <a:gd name="T76" fmla="*/ 1 w 403"/>
                  <a:gd name="T77" fmla="*/ 1 h 280"/>
                  <a:gd name="T78" fmla="*/ 1 w 403"/>
                  <a:gd name="T79" fmla="*/ 1 h 28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3" h="280">
                    <a:moveTo>
                      <a:pt x="339" y="270"/>
                    </a:moveTo>
                    <a:lnTo>
                      <a:pt x="322" y="270"/>
                    </a:lnTo>
                    <a:lnTo>
                      <a:pt x="305" y="271"/>
                    </a:lnTo>
                    <a:lnTo>
                      <a:pt x="289" y="271"/>
                    </a:lnTo>
                    <a:lnTo>
                      <a:pt x="273" y="272"/>
                    </a:lnTo>
                    <a:lnTo>
                      <a:pt x="257" y="272"/>
                    </a:lnTo>
                    <a:lnTo>
                      <a:pt x="241" y="273"/>
                    </a:lnTo>
                    <a:lnTo>
                      <a:pt x="225" y="273"/>
                    </a:lnTo>
                    <a:lnTo>
                      <a:pt x="210" y="274"/>
                    </a:lnTo>
                    <a:lnTo>
                      <a:pt x="194" y="274"/>
                    </a:lnTo>
                    <a:lnTo>
                      <a:pt x="179" y="275"/>
                    </a:lnTo>
                    <a:lnTo>
                      <a:pt x="164" y="277"/>
                    </a:lnTo>
                    <a:lnTo>
                      <a:pt x="149" y="277"/>
                    </a:lnTo>
                    <a:lnTo>
                      <a:pt x="134" y="278"/>
                    </a:lnTo>
                    <a:lnTo>
                      <a:pt x="119" y="279"/>
                    </a:lnTo>
                    <a:lnTo>
                      <a:pt x="104" y="279"/>
                    </a:lnTo>
                    <a:lnTo>
                      <a:pt x="90" y="280"/>
                    </a:lnTo>
                    <a:lnTo>
                      <a:pt x="86" y="257"/>
                    </a:lnTo>
                    <a:lnTo>
                      <a:pt x="81" y="233"/>
                    </a:lnTo>
                    <a:lnTo>
                      <a:pt x="73" y="209"/>
                    </a:lnTo>
                    <a:lnTo>
                      <a:pt x="62" y="184"/>
                    </a:lnTo>
                    <a:lnTo>
                      <a:pt x="50" y="162"/>
                    </a:lnTo>
                    <a:lnTo>
                      <a:pt x="35" y="142"/>
                    </a:lnTo>
                    <a:lnTo>
                      <a:pt x="18" y="124"/>
                    </a:lnTo>
                    <a:lnTo>
                      <a:pt x="0" y="112"/>
                    </a:lnTo>
                    <a:lnTo>
                      <a:pt x="22" y="117"/>
                    </a:lnTo>
                    <a:lnTo>
                      <a:pt x="40" y="127"/>
                    </a:lnTo>
                    <a:lnTo>
                      <a:pt x="58" y="138"/>
                    </a:lnTo>
                    <a:lnTo>
                      <a:pt x="74" y="154"/>
                    </a:lnTo>
                    <a:lnTo>
                      <a:pt x="89" y="173"/>
                    </a:lnTo>
                    <a:lnTo>
                      <a:pt x="104" y="196"/>
                    </a:lnTo>
                    <a:lnTo>
                      <a:pt x="117" y="222"/>
                    </a:lnTo>
                    <a:lnTo>
                      <a:pt x="132" y="254"/>
                    </a:lnTo>
                    <a:lnTo>
                      <a:pt x="139" y="222"/>
                    </a:lnTo>
                    <a:lnTo>
                      <a:pt x="143" y="188"/>
                    </a:lnTo>
                    <a:lnTo>
                      <a:pt x="142" y="152"/>
                    </a:lnTo>
                    <a:lnTo>
                      <a:pt x="139" y="115"/>
                    </a:lnTo>
                    <a:lnTo>
                      <a:pt x="134" y="81"/>
                    </a:lnTo>
                    <a:lnTo>
                      <a:pt x="126" y="49"/>
                    </a:lnTo>
                    <a:lnTo>
                      <a:pt x="115" y="23"/>
                    </a:lnTo>
                    <a:lnTo>
                      <a:pt x="103" y="4"/>
                    </a:lnTo>
                    <a:lnTo>
                      <a:pt x="121" y="17"/>
                    </a:lnTo>
                    <a:lnTo>
                      <a:pt x="139" y="33"/>
                    </a:lnTo>
                    <a:lnTo>
                      <a:pt x="157" y="53"/>
                    </a:lnTo>
                    <a:lnTo>
                      <a:pt x="173" y="77"/>
                    </a:lnTo>
                    <a:lnTo>
                      <a:pt x="188" y="106"/>
                    </a:lnTo>
                    <a:lnTo>
                      <a:pt x="200" y="141"/>
                    </a:lnTo>
                    <a:lnTo>
                      <a:pt x="211" y="182"/>
                    </a:lnTo>
                    <a:lnTo>
                      <a:pt x="218" y="230"/>
                    </a:lnTo>
                    <a:lnTo>
                      <a:pt x="228" y="207"/>
                    </a:lnTo>
                    <a:lnTo>
                      <a:pt x="236" y="182"/>
                    </a:lnTo>
                    <a:lnTo>
                      <a:pt x="242" y="153"/>
                    </a:lnTo>
                    <a:lnTo>
                      <a:pt x="245" y="123"/>
                    </a:lnTo>
                    <a:lnTo>
                      <a:pt x="245" y="92"/>
                    </a:lnTo>
                    <a:lnTo>
                      <a:pt x="242" y="61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1" y="30"/>
                    </a:lnTo>
                    <a:lnTo>
                      <a:pt x="255" y="56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7" y="128"/>
                    </a:lnTo>
                    <a:lnTo>
                      <a:pt x="294" y="151"/>
                    </a:lnTo>
                    <a:lnTo>
                      <a:pt x="297" y="173"/>
                    </a:lnTo>
                    <a:lnTo>
                      <a:pt x="298" y="195"/>
                    </a:lnTo>
                    <a:lnTo>
                      <a:pt x="312" y="173"/>
                    </a:lnTo>
                    <a:lnTo>
                      <a:pt x="326" y="149"/>
                    </a:lnTo>
                    <a:lnTo>
                      <a:pt x="340" y="121"/>
                    </a:lnTo>
                    <a:lnTo>
                      <a:pt x="354" y="93"/>
                    </a:lnTo>
                    <a:lnTo>
                      <a:pt x="366" y="67"/>
                    </a:lnTo>
                    <a:lnTo>
                      <a:pt x="375" y="41"/>
                    </a:lnTo>
                    <a:lnTo>
                      <a:pt x="382" y="19"/>
                    </a:lnTo>
                    <a:lnTo>
                      <a:pt x="385" y="2"/>
                    </a:lnTo>
                    <a:lnTo>
                      <a:pt x="392" y="26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3" y="112"/>
                    </a:lnTo>
                    <a:lnTo>
                      <a:pt x="398" y="145"/>
                    </a:lnTo>
                    <a:lnTo>
                      <a:pt x="387" y="183"/>
                    </a:lnTo>
                    <a:lnTo>
                      <a:pt x="367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68" name="Freeform 104"/>
              <p:cNvSpPr/>
              <p:nvPr/>
            </p:nvSpPr>
            <p:spPr bwMode="auto">
              <a:xfrm>
                <a:off x="4368" y="4177"/>
                <a:ext cx="123" cy="143"/>
              </a:xfrm>
              <a:custGeom>
                <a:avLst/>
                <a:gdLst>
                  <a:gd name="T0" fmla="*/ 1 w 246"/>
                  <a:gd name="T1" fmla="*/ 1 h 285"/>
                  <a:gd name="T2" fmla="*/ 1 w 246"/>
                  <a:gd name="T3" fmla="*/ 1 h 285"/>
                  <a:gd name="T4" fmla="*/ 1 w 246"/>
                  <a:gd name="T5" fmla="*/ 1 h 285"/>
                  <a:gd name="T6" fmla="*/ 1 w 246"/>
                  <a:gd name="T7" fmla="*/ 1 h 285"/>
                  <a:gd name="T8" fmla="*/ 1 w 246"/>
                  <a:gd name="T9" fmla="*/ 1 h 285"/>
                  <a:gd name="T10" fmla="*/ 1 w 246"/>
                  <a:gd name="T11" fmla="*/ 1 h 285"/>
                  <a:gd name="T12" fmla="*/ 1 w 246"/>
                  <a:gd name="T13" fmla="*/ 1 h 285"/>
                  <a:gd name="T14" fmla="*/ 1 w 246"/>
                  <a:gd name="T15" fmla="*/ 1 h 285"/>
                  <a:gd name="T16" fmla="*/ 0 w 246"/>
                  <a:gd name="T17" fmla="*/ 1 h 285"/>
                  <a:gd name="T18" fmla="*/ 1 w 246"/>
                  <a:gd name="T19" fmla="*/ 1 h 285"/>
                  <a:gd name="T20" fmla="*/ 1 w 246"/>
                  <a:gd name="T21" fmla="*/ 1 h 285"/>
                  <a:gd name="T22" fmla="*/ 1 w 246"/>
                  <a:gd name="T23" fmla="*/ 1 h 285"/>
                  <a:gd name="T24" fmla="*/ 1 w 246"/>
                  <a:gd name="T25" fmla="*/ 1 h 285"/>
                  <a:gd name="T26" fmla="*/ 1 w 246"/>
                  <a:gd name="T27" fmla="*/ 1 h 285"/>
                  <a:gd name="T28" fmla="*/ 1 w 246"/>
                  <a:gd name="T29" fmla="*/ 1 h 285"/>
                  <a:gd name="T30" fmla="*/ 1 w 246"/>
                  <a:gd name="T31" fmla="*/ 1 h 285"/>
                  <a:gd name="T32" fmla="*/ 1 w 246"/>
                  <a:gd name="T33" fmla="*/ 1 h 285"/>
                  <a:gd name="T34" fmla="*/ 1 w 246"/>
                  <a:gd name="T35" fmla="*/ 1 h 285"/>
                  <a:gd name="T36" fmla="*/ 1 w 246"/>
                  <a:gd name="T37" fmla="*/ 1 h 285"/>
                  <a:gd name="T38" fmla="*/ 1 w 246"/>
                  <a:gd name="T39" fmla="*/ 1 h 285"/>
                  <a:gd name="T40" fmla="*/ 1 w 246"/>
                  <a:gd name="T41" fmla="*/ 1 h 285"/>
                  <a:gd name="T42" fmla="*/ 1 w 246"/>
                  <a:gd name="T43" fmla="*/ 1 h 285"/>
                  <a:gd name="T44" fmla="*/ 1 w 246"/>
                  <a:gd name="T45" fmla="*/ 1 h 285"/>
                  <a:gd name="T46" fmla="*/ 1 w 246"/>
                  <a:gd name="T47" fmla="*/ 1 h 285"/>
                  <a:gd name="T48" fmla="*/ 1 w 246"/>
                  <a:gd name="T49" fmla="*/ 0 h 285"/>
                  <a:gd name="T50" fmla="*/ 1 w 246"/>
                  <a:gd name="T51" fmla="*/ 1 h 285"/>
                  <a:gd name="T52" fmla="*/ 1 w 246"/>
                  <a:gd name="T53" fmla="*/ 1 h 285"/>
                  <a:gd name="T54" fmla="*/ 1 w 246"/>
                  <a:gd name="T55" fmla="*/ 1 h 285"/>
                  <a:gd name="T56" fmla="*/ 1 w 246"/>
                  <a:gd name="T57" fmla="*/ 1 h 285"/>
                  <a:gd name="T58" fmla="*/ 1 w 246"/>
                  <a:gd name="T59" fmla="*/ 1 h 285"/>
                  <a:gd name="T60" fmla="*/ 1 w 246"/>
                  <a:gd name="T61" fmla="*/ 1 h 285"/>
                  <a:gd name="T62" fmla="*/ 1 w 246"/>
                  <a:gd name="T63" fmla="*/ 1 h 285"/>
                  <a:gd name="T64" fmla="*/ 1 w 246"/>
                  <a:gd name="T65" fmla="*/ 1 h 2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46" h="285">
                    <a:moveTo>
                      <a:pt x="85" y="285"/>
                    </a:moveTo>
                    <a:lnTo>
                      <a:pt x="75" y="285"/>
                    </a:lnTo>
                    <a:lnTo>
                      <a:pt x="63" y="285"/>
                    </a:lnTo>
                    <a:lnTo>
                      <a:pt x="53" y="285"/>
                    </a:lnTo>
                    <a:lnTo>
                      <a:pt x="42" y="285"/>
                    </a:lnTo>
                    <a:lnTo>
                      <a:pt x="32" y="285"/>
                    </a:lnTo>
                    <a:lnTo>
                      <a:pt x="22" y="285"/>
                    </a:lnTo>
                    <a:lnTo>
                      <a:pt x="10" y="285"/>
                    </a:lnTo>
                    <a:lnTo>
                      <a:pt x="0" y="285"/>
                    </a:lnTo>
                    <a:lnTo>
                      <a:pt x="3" y="270"/>
                    </a:lnTo>
                    <a:lnTo>
                      <a:pt x="8" y="253"/>
                    </a:lnTo>
                    <a:lnTo>
                      <a:pt x="14" y="235"/>
                    </a:lnTo>
                    <a:lnTo>
                      <a:pt x="22" y="217"/>
                    </a:lnTo>
                    <a:lnTo>
                      <a:pt x="30" y="197"/>
                    </a:lnTo>
                    <a:lnTo>
                      <a:pt x="40" y="178"/>
                    </a:lnTo>
                    <a:lnTo>
                      <a:pt x="52" y="157"/>
                    </a:lnTo>
                    <a:lnTo>
                      <a:pt x="64" y="137"/>
                    </a:lnTo>
                    <a:lnTo>
                      <a:pt x="80" y="118"/>
                    </a:lnTo>
                    <a:lnTo>
                      <a:pt x="96" y="98"/>
                    </a:lnTo>
                    <a:lnTo>
                      <a:pt x="116" y="79"/>
                    </a:lnTo>
                    <a:lnTo>
                      <a:pt x="137" y="60"/>
                    </a:lnTo>
                    <a:lnTo>
                      <a:pt x="161" y="43"/>
                    </a:lnTo>
                    <a:lnTo>
                      <a:pt x="186" y="28"/>
                    </a:lnTo>
                    <a:lnTo>
                      <a:pt x="215" y="13"/>
                    </a:lnTo>
                    <a:lnTo>
                      <a:pt x="246" y="0"/>
                    </a:lnTo>
                    <a:lnTo>
                      <a:pt x="215" y="30"/>
                    </a:lnTo>
                    <a:lnTo>
                      <a:pt x="186" y="60"/>
                    </a:lnTo>
                    <a:lnTo>
                      <a:pt x="160" y="91"/>
                    </a:lnTo>
                    <a:lnTo>
                      <a:pt x="136" y="124"/>
                    </a:lnTo>
                    <a:lnTo>
                      <a:pt x="116" y="158"/>
                    </a:lnTo>
                    <a:lnTo>
                      <a:pt x="100" y="196"/>
                    </a:lnTo>
                    <a:lnTo>
                      <a:pt x="90" y="238"/>
                    </a:lnTo>
                    <a:lnTo>
                      <a:pt x="85" y="285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69" name="Freeform 105"/>
              <p:cNvSpPr/>
              <p:nvPr/>
            </p:nvSpPr>
            <p:spPr bwMode="auto">
              <a:xfrm>
                <a:off x="4389" y="4134"/>
                <a:ext cx="493" cy="199"/>
              </a:xfrm>
              <a:custGeom>
                <a:avLst/>
                <a:gdLst>
                  <a:gd name="T0" fmla="*/ 1 w 986"/>
                  <a:gd name="T1" fmla="*/ 1 h 398"/>
                  <a:gd name="T2" fmla="*/ 1 w 986"/>
                  <a:gd name="T3" fmla="*/ 1 h 398"/>
                  <a:gd name="T4" fmla="*/ 1 w 986"/>
                  <a:gd name="T5" fmla="*/ 1 h 398"/>
                  <a:gd name="T6" fmla="*/ 1 w 986"/>
                  <a:gd name="T7" fmla="*/ 1 h 398"/>
                  <a:gd name="T8" fmla="*/ 1 w 986"/>
                  <a:gd name="T9" fmla="*/ 1 h 398"/>
                  <a:gd name="T10" fmla="*/ 1 w 986"/>
                  <a:gd name="T11" fmla="*/ 1 h 398"/>
                  <a:gd name="T12" fmla="*/ 1 w 986"/>
                  <a:gd name="T13" fmla="*/ 1 h 398"/>
                  <a:gd name="T14" fmla="*/ 1 w 986"/>
                  <a:gd name="T15" fmla="*/ 1 h 398"/>
                  <a:gd name="T16" fmla="*/ 1 w 986"/>
                  <a:gd name="T17" fmla="*/ 1 h 398"/>
                  <a:gd name="T18" fmla="*/ 1 w 986"/>
                  <a:gd name="T19" fmla="*/ 1 h 398"/>
                  <a:gd name="T20" fmla="*/ 1 w 986"/>
                  <a:gd name="T21" fmla="*/ 1 h 398"/>
                  <a:gd name="T22" fmla="*/ 1 w 986"/>
                  <a:gd name="T23" fmla="*/ 1 h 398"/>
                  <a:gd name="T24" fmla="*/ 1 w 986"/>
                  <a:gd name="T25" fmla="*/ 1 h 398"/>
                  <a:gd name="T26" fmla="*/ 1 w 986"/>
                  <a:gd name="T27" fmla="*/ 1 h 398"/>
                  <a:gd name="T28" fmla="*/ 1 w 986"/>
                  <a:gd name="T29" fmla="*/ 1 h 398"/>
                  <a:gd name="T30" fmla="*/ 1 w 986"/>
                  <a:gd name="T31" fmla="*/ 1 h 398"/>
                  <a:gd name="T32" fmla="*/ 1 w 986"/>
                  <a:gd name="T33" fmla="*/ 1 h 398"/>
                  <a:gd name="T34" fmla="*/ 1 w 986"/>
                  <a:gd name="T35" fmla="*/ 1 h 398"/>
                  <a:gd name="T36" fmla="*/ 1 w 986"/>
                  <a:gd name="T37" fmla="*/ 1 h 398"/>
                  <a:gd name="T38" fmla="*/ 1 w 986"/>
                  <a:gd name="T39" fmla="*/ 1 h 398"/>
                  <a:gd name="T40" fmla="*/ 1 w 986"/>
                  <a:gd name="T41" fmla="*/ 1 h 398"/>
                  <a:gd name="T42" fmla="*/ 1 w 986"/>
                  <a:gd name="T43" fmla="*/ 1 h 398"/>
                  <a:gd name="T44" fmla="*/ 1 w 986"/>
                  <a:gd name="T45" fmla="*/ 1 h 398"/>
                  <a:gd name="T46" fmla="*/ 1 w 986"/>
                  <a:gd name="T47" fmla="*/ 1 h 398"/>
                  <a:gd name="T48" fmla="*/ 1 w 986"/>
                  <a:gd name="T49" fmla="*/ 1 h 398"/>
                  <a:gd name="T50" fmla="*/ 1 w 986"/>
                  <a:gd name="T51" fmla="*/ 1 h 398"/>
                  <a:gd name="T52" fmla="*/ 1 w 986"/>
                  <a:gd name="T53" fmla="*/ 1 h 398"/>
                  <a:gd name="T54" fmla="*/ 1 w 986"/>
                  <a:gd name="T55" fmla="*/ 1 h 398"/>
                  <a:gd name="T56" fmla="*/ 1 w 986"/>
                  <a:gd name="T57" fmla="*/ 1 h 398"/>
                  <a:gd name="T58" fmla="*/ 1 w 986"/>
                  <a:gd name="T59" fmla="*/ 1 h 398"/>
                  <a:gd name="T60" fmla="*/ 1 w 986"/>
                  <a:gd name="T61" fmla="*/ 1 h 398"/>
                  <a:gd name="T62" fmla="*/ 1 w 986"/>
                  <a:gd name="T63" fmla="*/ 1 h 398"/>
                  <a:gd name="T64" fmla="*/ 1 w 986"/>
                  <a:gd name="T65" fmla="*/ 1 h 398"/>
                  <a:gd name="T66" fmla="*/ 1 w 986"/>
                  <a:gd name="T67" fmla="*/ 1 h 398"/>
                  <a:gd name="T68" fmla="*/ 1 w 986"/>
                  <a:gd name="T69" fmla="*/ 1 h 398"/>
                  <a:gd name="T70" fmla="*/ 1 w 986"/>
                  <a:gd name="T71" fmla="*/ 1 h 398"/>
                  <a:gd name="T72" fmla="*/ 1 w 986"/>
                  <a:gd name="T73" fmla="*/ 1 h 398"/>
                  <a:gd name="T74" fmla="*/ 1 w 986"/>
                  <a:gd name="T75" fmla="*/ 1 h 398"/>
                  <a:gd name="T76" fmla="*/ 1 w 986"/>
                  <a:gd name="T77" fmla="*/ 1 h 398"/>
                  <a:gd name="T78" fmla="*/ 1 w 986"/>
                  <a:gd name="T79" fmla="*/ 1 h 398"/>
                  <a:gd name="T80" fmla="*/ 1 w 986"/>
                  <a:gd name="T81" fmla="*/ 1 h 398"/>
                  <a:gd name="T82" fmla="*/ 1 w 986"/>
                  <a:gd name="T83" fmla="*/ 1 h 398"/>
                  <a:gd name="T84" fmla="*/ 1 w 986"/>
                  <a:gd name="T85" fmla="*/ 1 h 398"/>
                  <a:gd name="T86" fmla="*/ 1 w 986"/>
                  <a:gd name="T87" fmla="*/ 1 h 398"/>
                  <a:gd name="T88" fmla="*/ 1 w 986"/>
                  <a:gd name="T89" fmla="*/ 1 h 398"/>
                  <a:gd name="T90" fmla="*/ 1 w 986"/>
                  <a:gd name="T91" fmla="*/ 1 h 398"/>
                  <a:gd name="T92" fmla="*/ 1 w 986"/>
                  <a:gd name="T93" fmla="*/ 1 h 398"/>
                  <a:gd name="T94" fmla="*/ 1 w 986"/>
                  <a:gd name="T95" fmla="*/ 1 h 398"/>
                  <a:gd name="T96" fmla="*/ 1 w 986"/>
                  <a:gd name="T97" fmla="*/ 1 h 398"/>
                  <a:gd name="T98" fmla="*/ 1 w 986"/>
                  <a:gd name="T99" fmla="*/ 1 h 398"/>
                  <a:gd name="T100" fmla="*/ 1 w 986"/>
                  <a:gd name="T101" fmla="*/ 1 h 398"/>
                  <a:gd name="T102" fmla="*/ 1 w 986"/>
                  <a:gd name="T103" fmla="*/ 1 h 398"/>
                  <a:gd name="T104" fmla="*/ 1 w 986"/>
                  <a:gd name="T105" fmla="*/ 1 h 398"/>
                  <a:gd name="T106" fmla="*/ 1 w 986"/>
                  <a:gd name="T107" fmla="*/ 1 h 398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986" h="398">
                    <a:moveTo>
                      <a:pt x="901" y="398"/>
                    </a:moveTo>
                    <a:lnTo>
                      <a:pt x="867" y="398"/>
                    </a:lnTo>
                    <a:lnTo>
                      <a:pt x="829" y="398"/>
                    </a:lnTo>
                    <a:lnTo>
                      <a:pt x="789" y="398"/>
                    </a:lnTo>
                    <a:lnTo>
                      <a:pt x="747" y="396"/>
                    </a:lnTo>
                    <a:lnTo>
                      <a:pt x="702" y="396"/>
                    </a:lnTo>
                    <a:lnTo>
                      <a:pt x="656" y="394"/>
                    </a:lnTo>
                    <a:lnTo>
                      <a:pt x="608" y="393"/>
                    </a:lnTo>
                    <a:lnTo>
                      <a:pt x="561" y="392"/>
                    </a:lnTo>
                    <a:lnTo>
                      <a:pt x="513" y="389"/>
                    </a:lnTo>
                    <a:lnTo>
                      <a:pt x="467" y="388"/>
                    </a:lnTo>
                    <a:lnTo>
                      <a:pt x="421" y="386"/>
                    </a:lnTo>
                    <a:lnTo>
                      <a:pt x="376" y="384"/>
                    </a:lnTo>
                    <a:lnTo>
                      <a:pt x="334" y="383"/>
                    </a:lnTo>
                    <a:lnTo>
                      <a:pt x="294" y="380"/>
                    </a:lnTo>
                    <a:lnTo>
                      <a:pt x="258" y="378"/>
                    </a:lnTo>
                    <a:lnTo>
                      <a:pt x="225" y="377"/>
                    </a:lnTo>
                    <a:lnTo>
                      <a:pt x="210" y="376"/>
                    </a:lnTo>
                    <a:lnTo>
                      <a:pt x="194" y="376"/>
                    </a:lnTo>
                    <a:lnTo>
                      <a:pt x="179" y="374"/>
                    </a:lnTo>
                    <a:lnTo>
                      <a:pt x="163" y="373"/>
                    </a:lnTo>
                    <a:lnTo>
                      <a:pt x="148" y="373"/>
                    </a:lnTo>
                    <a:lnTo>
                      <a:pt x="132" y="372"/>
                    </a:lnTo>
                    <a:lnTo>
                      <a:pt x="117" y="372"/>
                    </a:lnTo>
                    <a:lnTo>
                      <a:pt x="102" y="372"/>
                    </a:lnTo>
                    <a:lnTo>
                      <a:pt x="81" y="334"/>
                    </a:lnTo>
                    <a:lnTo>
                      <a:pt x="64" y="289"/>
                    </a:lnTo>
                    <a:lnTo>
                      <a:pt x="48" y="241"/>
                    </a:lnTo>
                    <a:lnTo>
                      <a:pt x="35" y="190"/>
                    </a:lnTo>
                    <a:lnTo>
                      <a:pt x="23" y="142"/>
                    </a:lnTo>
                    <a:lnTo>
                      <a:pt x="14" y="97"/>
                    </a:lnTo>
                    <a:lnTo>
                      <a:pt x="6" y="57"/>
                    </a:lnTo>
                    <a:lnTo>
                      <a:pt x="0" y="27"/>
                    </a:lnTo>
                    <a:lnTo>
                      <a:pt x="12" y="62"/>
                    </a:lnTo>
                    <a:lnTo>
                      <a:pt x="26" y="100"/>
                    </a:lnTo>
                    <a:lnTo>
                      <a:pt x="42" y="140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5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0" y="283"/>
                    </a:lnTo>
                    <a:lnTo>
                      <a:pt x="139" y="257"/>
                    </a:lnTo>
                    <a:lnTo>
                      <a:pt x="147" y="234"/>
                    </a:lnTo>
                    <a:lnTo>
                      <a:pt x="157" y="211"/>
                    </a:lnTo>
                    <a:lnTo>
                      <a:pt x="170" y="190"/>
                    </a:lnTo>
                    <a:lnTo>
                      <a:pt x="185" y="170"/>
                    </a:lnTo>
                    <a:lnTo>
                      <a:pt x="204" y="152"/>
                    </a:lnTo>
                    <a:lnTo>
                      <a:pt x="227" y="135"/>
                    </a:lnTo>
                    <a:lnTo>
                      <a:pt x="215" y="157"/>
                    </a:lnTo>
                    <a:lnTo>
                      <a:pt x="202" y="184"/>
                    </a:lnTo>
                    <a:lnTo>
                      <a:pt x="191" y="214"/>
                    </a:lnTo>
                    <a:lnTo>
                      <a:pt x="185" y="248"/>
                    </a:lnTo>
                    <a:lnTo>
                      <a:pt x="182" y="281"/>
                    </a:lnTo>
                    <a:lnTo>
                      <a:pt x="188" y="313"/>
                    </a:lnTo>
                    <a:lnTo>
                      <a:pt x="201" y="343"/>
                    </a:lnTo>
                    <a:lnTo>
                      <a:pt x="225" y="370"/>
                    </a:lnTo>
                    <a:lnTo>
                      <a:pt x="250" y="343"/>
                    </a:lnTo>
                    <a:lnTo>
                      <a:pt x="271" y="305"/>
                    </a:lnTo>
                    <a:lnTo>
                      <a:pt x="285" y="260"/>
                    </a:lnTo>
                    <a:lnTo>
                      <a:pt x="292" y="211"/>
                    </a:lnTo>
                    <a:lnTo>
                      <a:pt x="291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8" y="8"/>
                    </a:lnTo>
                    <a:lnTo>
                      <a:pt x="262" y="34"/>
                    </a:lnTo>
                    <a:lnTo>
                      <a:pt x="282" y="63"/>
                    </a:lnTo>
                    <a:lnTo>
                      <a:pt x="300" y="95"/>
                    </a:lnTo>
                    <a:lnTo>
                      <a:pt x="315" y="130"/>
                    </a:lnTo>
                    <a:lnTo>
                      <a:pt x="325" y="168"/>
                    </a:lnTo>
                    <a:lnTo>
                      <a:pt x="333" y="211"/>
                    </a:lnTo>
                    <a:lnTo>
                      <a:pt x="339" y="258"/>
                    </a:lnTo>
                    <a:lnTo>
                      <a:pt x="340" y="309"/>
                    </a:lnTo>
                    <a:lnTo>
                      <a:pt x="354" y="288"/>
                    </a:lnTo>
                    <a:lnTo>
                      <a:pt x="370" y="266"/>
                    </a:lnTo>
                    <a:lnTo>
                      <a:pt x="388" y="244"/>
                    </a:lnTo>
                    <a:lnTo>
                      <a:pt x="409" y="222"/>
                    </a:lnTo>
                    <a:lnTo>
                      <a:pt x="430" y="203"/>
                    </a:lnTo>
                    <a:lnTo>
                      <a:pt x="451" y="184"/>
                    </a:lnTo>
                    <a:lnTo>
                      <a:pt x="471" y="170"/>
                    </a:lnTo>
                    <a:lnTo>
                      <a:pt x="492" y="160"/>
                    </a:lnTo>
                    <a:lnTo>
                      <a:pt x="483" y="180"/>
                    </a:lnTo>
                    <a:lnTo>
                      <a:pt x="469" y="203"/>
                    </a:lnTo>
                    <a:lnTo>
                      <a:pt x="452" y="227"/>
                    </a:lnTo>
                    <a:lnTo>
                      <a:pt x="433" y="251"/>
                    </a:lnTo>
                    <a:lnTo>
                      <a:pt x="415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0" y="334"/>
                    </a:lnTo>
                    <a:lnTo>
                      <a:pt x="388" y="339"/>
                    </a:lnTo>
                    <a:lnTo>
                      <a:pt x="396" y="343"/>
                    </a:lnTo>
                    <a:lnTo>
                      <a:pt x="407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4" y="360"/>
                    </a:lnTo>
                    <a:lnTo>
                      <a:pt x="458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2"/>
                    </a:lnTo>
                    <a:lnTo>
                      <a:pt x="375" y="65"/>
                    </a:lnTo>
                    <a:lnTo>
                      <a:pt x="346" y="36"/>
                    </a:lnTo>
                    <a:lnTo>
                      <a:pt x="375" y="57"/>
                    </a:lnTo>
                    <a:lnTo>
                      <a:pt x="400" y="79"/>
                    </a:lnTo>
                    <a:lnTo>
                      <a:pt x="423" y="102"/>
                    </a:lnTo>
                    <a:lnTo>
                      <a:pt x="444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4" y="10"/>
                    </a:lnTo>
                    <a:lnTo>
                      <a:pt x="490" y="39"/>
                    </a:lnTo>
                    <a:lnTo>
                      <a:pt x="506" y="70"/>
                    </a:lnTo>
                    <a:lnTo>
                      <a:pt x="520" y="106"/>
                    </a:lnTo>
                    <a:lnTo>
                      <a:pt x="531" y="145"/>
                    </a:lnTo>
                    <a:lnTo>
                      <a:pt x="539" y="188"/>
                    </a:lnTo>
                    <a:lnTo>
                      <a:pt x="542" y="236"/>
                    </a:lnTo>
                    <a:lnTo>
                      <a:pt x="538" y="290"/>
                    </a:lnTo>
                    <a:lnTo>
                      <a:pt x="527" y="349"/>
                    </a:lnTo>
                    <a:lnTo>
                      <a:pt x="553" y="321"/>
                    </a:lnTo>
                    <a:lnTo>
                      <a:pt x="576" y="288"/>
                    </a:lnTo>
                    <a:lnTo>
                      <a:pt x="595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3" y="125"/>
                    </a:lnTo>
                    <a:lnTo>
                      <a:pt x="584" y="83"/>
                    </a:lnTo>
                    <a:lnTo>
                      <a:pt x="552" y="42"/>
                    </a:lnTo>
                    <a:lnTo>
                      <a:pt x="567" y="50"/>
                    </a:lnTo>
                    <a:lnTo>
                      <a:pt x="582" y="59"/>
                    </a:lnTo>
                    <a:lnTo>
                      <a:pt x="597" y="69"/>
                    </a:lnTo>
                    <a:lnTo>
                      <a:pt x="611" y="80"/>
                    </a:lnTo>
                    <a:lnTo>
                      <a:pt x="622" y="95"/>
                    </a:lnTo>
                    <a:lnTo>
                      <a:pt x="633" y="113"/>
                    </a:lnTo>
                    <a:lnTo>
                      <a:pt x="642" y="134"/>
                    </a:lnTo>
                    <a:lnTo>
                      <a:pt x="648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9" y="32"/>
                    </a:lnTo>
                    <a:lnTo>
                      <a:pt x="645" y="0"/>
                    </a:lnTo>
                    <a:lnTo>
                      <a:pt x="656" y="38"/>
                    </a:lnTo>
                    <a:lnTo>
                      <a:pt x="661" y="82"/>
                    </a:lnTo>
                    <a:lnTo>
                      <a:pt x="663" y="129"/>
                    </a:lnTo>
                    <a:lnTo>
                      <a:pt x="660" y="178"/>
                    </a:lnTo>
                    <a:lnTo>
                      <a:pt x="652" y="228"/>
                    </a:lnTo>
                    <a:lnTo>
                      <a:pt x="642" y="276"/>
                    </a:lnTo>
                    <a:lnTo>
                      <a:pt x="627" y="320"/>
                    </a:lnTo>
                    <a:lnTo>
                      <a:pt x="610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80" y="255"/>
                    </a:lnTo>
                    <a:lnTo>
                      <a:pt x="697" y="212"/>
                    </a:lnTo>
                    <a:lnTo>
                      <a:pt x="711" y="167"/>
                    </a:lnTo>
                    <a:lnTo>
                      <a:pt x="722" y="122"/>
                    </a:lnTo>
                    <a:lnTo>
                      <a:pt x="729" y="77"/>
                    </a:lnTo>
                    <a:lnTo>
                      <a:pt x="733" y="33"/>
                    </a:lnTo>
                    <a:lnTo>
                      <a:pt x="741" y="87"/>
                    </a:lnTo>
                    <a:lnTo>
                      <a:pt x="745" y="147"/>
                    </a:lnTo>
                    <a:lnTo>
                      <a:pt x="743" y="210"/>
                    </a:lnTo>
                    <a:lnTo>
                      <a:pt x="730" y="268"/>
                    </a:lnTo>
                    <a:lnTo>
                      <a:pt x="743" y="252"/>
                    </a:lnTo>
                    <a:lnTo>
                      <a:pt x="757" y="232"/>
                    </a:lnTo>
                    <a:lnTo>
                      <a:pt x="771" y="206"/>
                    </a:lnTo>
                    <a:lnTo>
                      <a:pt x="785" y="180"/>
                    </a:lnTo>
                    <a:lnTo>
                      <a:pt x="797" y="153"/>
                    </a:lnTo>
                    <a:lnTo>
                      <a:pt x="809" y="129"/>
                    </a:lnTo>
                    <a:lnTo>
                      <a:pt x="817" y="108"/>
                    </a:lnTo>
                    <a:lnTo>
                      <a:pt x="821" y="93"/>
                    </a:lnTo>
                    <a:lnTo>
                      <a:pt x="819" y="117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5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7" y="295"/>
                    </a:lnTo>
                    <a:lnTo>
                      <a:pt x="726" y="324"/>
                    </a:lnTo>
                    <a:lnTo>
                      <a:pt x="752" y="306"/>
                    </a:lnTo>
                    <a:lnTo>
                      <a:pt x="778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70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1" y="166"/>
                    </a:lnTo>
                    <a:lnTo>
                      <a:pt x="882" y="193"/>
                    </a:lnTo>
                    <a:lnTo>
                      <a:pt x="873" y="220"/>
                    </a:lnTo>
                    <a:lnTo>
                      <a:pt x="862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49" y="297"/>
                    </a:lnTo>
                    <a:lnTo>
                      <a:pt x="877" y="271"/>
                    </a:lnTo>
                    <a:lnTo>
                      <a:pt x="902" y="237"/>
                    </a:lnTo>
                    <a:lnTo>
                      <a:pt x="925" y="200"/>
                    </a:lnTo>
                    <a:lnTo>
                      <a:pt x="945" y="161"/>
                    </a:lnTo>
                    <a:lnTo>
                      <a:pt x="962" y="122"/>
                    </a:lnTo>
                    <a:lnTo>
                      <a:pt x="976" y="83"/>
                    </a:lnTo>
                    <a:lnTo>
                      <a:pt x="986" y="46"/>
                    </a:lnTo>
                    <a:lnTo>
                      <a:pt x="980" y="86"/>
                    </a:lnTo>
                    <a:lnTo>
                      <a:pt x="979" y="128"/>
                    </a:lnTo>
                    <a:lnTo>
                      <a:pt x="980" y="169"/>
                    </a:lnTo>
                    <a:lnTo>
                      <a:pt x="984" y="210"/>
                    </a:lnTo>
                    <a:lnTo>
                      <a:pt x="986" y="247"/>
                    </a:lnTo>
                    <a:lnTo>
                      <a:pt x="986" y="282"/>
                    </a:lnTo>
                    <a:lnTo>
                      <a:pt x="983" y="312"/>
                    </a:lnTo>
                    <a:lnTo>
                      <a:pt x="975" y="339"/>
                    </a:lnTo>
                    <a:lnTo>
                      <a:pt x="901" y="398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0269" name="Group 106"/>
            <p:cNvGrpSpPr/>
            <p:nvPr/>
          </p:nvGrpSpPr>
          <p:grpSpPr bwMode="auto">
            <a:xfrm>
              <a:off x="2688" y="4105"/>
              <a:ext cx="1479" cy="215"/>
              <a:chOff x="3452" y="4125"/>
              <a:chExt cx="1479" cy="215"/>
            </a:xfrm>
          </p:grpSpPr>
          <p:sp>
            <p:nvSpPr>
              <p:cNvPr id="10304" name="Freeform 107"/>
              <p:cNvSpPr/>
              <p:nvPr/>
            </p:nvSpPr>
            <p:spPr bwMode="auto">
              <a:xfrm>
                <a:off x="3592" y="4158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2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9" y="1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0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05" name="Freeform 108"/>
              <p:cNvSpPr/>
              <p:nvPr/>
            </p:nvSpPr>
            <p:spPr bwMode="auto">
              <a:xfrm>
                <a:off x="3668" y="4235"/>
                <a:ext cx="16" cy="16"/>
              </a:xfrm>
              <a:custGeom>
                <a:avLst/>
                <a:gdLst>
                  <a:gd name="T0" fmla="*/ 0 w 34"/>
                  <a:gd name="T1" fmla="*/ 1 h 32"/>
                  <a:gd name="T2" fmla="*/ 0 w 34"/>
                  <a:gd name="T3" fmla="*/ 1 h 32"/>
                  <a:gd name="T4" fmla="*/ 0 w 34"/>
                  <a:gd name="T5" fmla="*/ 1 h 32"/>
                  <a:gd name="T6" fmla="*/ 0 w 34"/>
                  <a:gd name="T7" fmla="*/ 1 h 32"/>
                  <a:gd name="T8" fmla="*/ 0 w 34"/>
                  <a:gd name="T9" fmla="*/ 0 h 32"/>
                  <a:gd name="T10" fmla="*/ 0 w 34"/>
                  <a:gd name="T11" fmla="*/ 0 h 32"/>
                  <a:gd name="T12" fmla="*/ 0 w 34"/>
                  <a:gd name="T13" fmla="*/ 1 h 32"/>
                  <a:gd name="T14" fmla="*/ 0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0 w 34"/>
                  <a:gd name="T21" fmla="*/ 1 h 32"/>
                  <a:gd name="T22" fmla="*/ 0 w 34"/>
                  <a:gd name="T23" fmla="*/ 1 h 32"/>
                  <a:gd name="T24" fmla="*/ 0 w 34"/>
                  <a:gd name="T25" fmla="*/ 1 h 32"/>
                  <a:gd name="T26" fmla="*/ 0 w 34"/>
                  <a:gd name="T27" fmla="*/ 1 h 32"/>
                  <a:gd name="T28" fmla="*/ 0 w 34"/>
                  <a:gd name="T29" fmla="*/ 1 h 32"/>
                  <a:gd name="T30" fmla="*/ 0 w 34"/>
                  <a:gd name="T31" fmla="*/ 1 h 32"/>
                  <a:gd name="T32" fmla="*/ 0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3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8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06" name="Freeform 109"/>
              <p:cNvSpPr/>
              <p:nvPr/>
            </p:nvSpPr>
            <p:spPr bwMode="auto">
              <a:xfrm>
                <a:off x="3668" y="4194"/>
                <a:ext cx="16" cy="17"/>
              </a:xfrm>
              <a:custGeom>
                <a:avLst/>
                <a:gdLst>
                  <a:gd name="T0" fmla="*/ 0 w 33"/>
                  <a:gd name="T1" fmla="*/ 1 h 32"/>
                  <a:gd name="T2" fmla="*/ 0 w 33"/>
                  <a:gd name="T3" fmla="*/ 1 h 32"/>
                  <a:gd name="T4" fmla="*/ 0 w 33"/>
                  <a:gd name="T5" fmla="*/ 1 h 32"/>
                  <a:gd name="T6" fmla="*/ 0 w 33"/>
                  <a:gd name="T7" fmla="*/ 1 h 32"/>
                  <a:gd name="T8" fmla="*/ 0 w 33"/>
                  <a:gd name="T9" fmla="*/ 0 h 32"/>
                  <a:gd name="T10" fmla="*/ 0 w 33"/>
                  <a:gd name="T11" fmla="*/ 0 h 32"/>
                  <a:gd name="T12" fmla="*/ 0 w 33"/>
                  <a:gd name="T13" fmla="*/ 1 h 32"/>
                  <a:gd name="T14" fmla="*/ 0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0 w 33"/>
                  <a:gd name="T21" fmla="*/ 1 h 32"/>
                  <a:gd name="T22" fmla="*/ 0 w 33"/>
                  <a:gd name="T23" fmla="*/ 1 h 32"/>
                  <a:gd name="T24" fmla="*/ 0 w 33"/>
                  <a:gd name="T25" fmla="*/ 1 h 32"/>
                  <a:gd name="T26" fmla="*/ 0 w 33"/>
                  <a:gd name="T27" fmla="*/ 1 h 32"/>
                  <a:gd name="T28" fmla="*/ 0 w 33"/>
                  <a:gd name="T29" fmla="*/ 1 h 32"/>
                  <a:gd name="T30" fmla="*/ 0 w 33"/>
                  <a:gd name="T31" fmla="*/ 1 h 32"/>
                  <a:gd name="T32" fmla="*/ 0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19"/>
                    </a:moveTo>
                    <a:lnTo>
                      <a:pt x="33" y="13"/>
                    </a:lnTo>
                    <a:lnTo>
                      <a:pt x="30" y="7"/>
                    </a:lnTo>
                    <a:lnTo>
                      <a:pt x="26" y="2"/>
                    </a:lnTo>
                    <a:lnTo>
                      <a:pt x="20" y="0"/>
                    </a:lnTo>
                    <a:lnTo>
                      <a:pt x="13" y="0"/>
                    </a:lnTo>
                    <a:lnTo>
                      <a:pt x="7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29" y="25"/>
                    </a:lnTo>
                    <a:lnTo>
                      <a:pt x="33" y="1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07" name="Freeform 110"/>
              <p:cNvSpPr/>
              <p:nvPr/>
            </p:nvSpPr>
            <p:spPr bwMode="auto">
              <a:xfrm>
                <a:off x="3671" y="4153"/>
                <a:ext cx="16" cy="17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6" y="3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4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4" y="30"/>
                    </a:lnTo>
                    <a:lnTo>
                      <a:pt x="29" y="25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08" name="Freeform 111"/>
              <p:cNvSpPr/>
              <p:nvPr/>
            </p:nvSpPr>
            <p:spPr bwMode="auto">
              <a:xfrm>
                <a:off x="3772" y="4256"/>
                <a:ext cx="17" cy="16"/>
              </a:xfrm>
              <a:custGeom>
                <a:avLst/>
                <a:gdLst>
                  <a:gd name="T0" fmla="*/ 1 w 33"/>
                  <a:gd name="T1" fmla="*/ 1 h 32"/>
                  <a:gd name="T2" fmla="*/ 1 w 33"/>
                  <a:gd name="T3" fmla="*/ 1 h 32"/>
                  <a:gd name="T4" fmla="*/ 1 w 33"/>
                  <a:gd name="T5" fmla="*/ 1 h 32"/>
                  <a:gd name="T6" fmla="*/ 1 w 33"/>
                  <a:gd name="T7" fmla="*/ 1 h 32"/>
                  <a:gd name="T8" fmla="*/ 1 w 33"/>
                  <a:gd name="T9" fmla="*/ 0 h 32"/>
                  <a:gd name="T10" fmla="*/ 1 w 33"/>
                  <a:gd name="T11" fmla="*/ 0 h 32"/>
                  <a:gd name="T12" fmla="*/ 1 w 33"/>
                  <a:gd name="T13" fmla="*/ 1 h 32"/>
                  <a:gd name="T14" fmla="*/ 1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1 w 33"/>
                  <a:gd name="T21" fmla="*/ 1 h 32"/>
                  <a:gd name="T22" fmla="*/ 1 w 33"/>
                  <a:gd name="T23" fmla="*/ 1 h 32"/>
                  <a:gd name="T24" fmla="*/ 1 w 33"/>
                  <a:gd name="T25" fmla="*/ 1 h 32"/>
                  <a:gd name="T26" fmla="*/ 1 w 33"/>
                  <a:gd name="T27" fmla="*/ 1 h 32"/>
                  <a:gd name="T28" fmla="*/ 1 w 33"/>
                  <a:gd name="T29" fmla="*/ 1 h 32"/>
                  <a:gd name="T30" fmla="*/ 1 w 33"/>
                  <a:gd name="T31" fmla="*/ 1 h 32"/>
                  <a:gd name="T32" fmla="*/ 1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20"/>
                    </a:moveTo>
                    <a:lnTo>
                      <a:pt x="33" y="14"/>
                    </a:lnTo>
                    <a:lnTo>
                      <a:pt x="31" y="8"/>
                    </a:lnTo>
                    <a:lnTo>
                      <a:pt x="26" y="4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3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7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30" y="26"/>
                    </a:lnTo>
                    <a:lnTo>
                      <a:pt x="33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09" name="Freeform 112"/>
              <p:cNvSpPr/>
              <p:nvPr/>
            </p:nvSpPr>
            <p:spPr bwMode="auto">
              <a:xfrm>
                <a:off x="3768" y="4216"/>
                <a:ext cx="17" cy="16"/>
              </a:xfrm>
              <a:custGeom>
                <a:avLst/>
                <a:gdLst>
                  <a:gd name="T0" fmla="*/ 1 w 32"/>
                  <a:gd name="T1" fmla="*/ 0 h 33"/>
                  <a:gd name="T2" fmla="*/ 1 w 32"/>
                  <a:gd name="T3" fmla="*/ 0 h 33"/>
                  <a:gd name="T4" fmla="*/ 1 w 32"/>
                  <a:gd name="T5" fmla="*/ 0 h 33"/>
                  <a:gd name="T6" fmla="*/ 1 w 32"/>
                  <a:gd name="T7" fmla="*/ 0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0 h 33"/>
                  <a:gd name="T14" fmla="*/ 1 w 32"/>
                  <a:gd name="T15" fmla="*/ 0 h 33"/>
                  <a:gd name="T16" fmla="*/ 0 w 32"/>
                  <a:gd name="T17" fmla="*/ 0 h 33"/>
                  <a:gd name="T18" fmla="*/ 0 w 32"/>
                  <a:gd name="T19" fmla="*/ 0 h 33"/>
                  <a:gd name="T20" fmla="*/ 1 w 32"/>
                  <a:gd name="T21" fmla="*/ 0 h 33"/>
                  <a:gd name="T22" fmla="*/ 1 w 32"/>
                  <a:gd name="T23" fmla="*/ 0 h 33"/>
                  <a:gd name="T24" fmla="*/ 1 w 32"/>
                  <a:gd name="T25" fmla="*/ 0 h 33"/>
                  <a:gd name="T26" fmla="*/ 1 w 32"/>
                  <a:gd name="T27" fmla="*/ 0 h 33"/>
                  <a:gd name="T28" fmla="*/ 1 w 32"/>
                  <a:gd name="T29" fmla="*/ 0 h 33"/>
                  <a:gd name="T30" fmla="*/ 1 w 32"/>
                  <a:gd name="T31" fmla="*/ 0 h 33"/>
                  <a:gd name="T32" fmla="*/ 1 w 32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9"/>
                    </a:lnTo>
                    <a:lnTo>
                      <a:pt x="26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3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3"/>
                    </a:ln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10" name="Freeform 113"/>
              <p:cNvSpPr/>
              <p:nvPr/>
            </p:nvSpPr>
            <p:spPr bwMode="auto">
              <a:xfrm>
                <a:off x="3774" y="4175"/>
                <a:ext cx="16" cy="17"/>
              </a:xfrm>
              <a:custGeom>
                <a:avLst/>
                <a:gdLst>
                  <a:gd name="T0" fmla="*/ 0 w 33"/>
                  <a:gd name="T1" fmla="*/ 1 h 33"/>
                  <a:gd name="T2" fmla="*/ 0 w 33"/>
                  <a:gd name="T3" fmla="*/ 1 h 33"/>
                  <a:gd name="T4" fmla="*/ 0 w 33"/>
                  <a:gd name="T5" fmla="*/ 1 h 33"/>
                  <a:gd name="T6" fmla="*/ 0 w 33"/>
                  <a:gd name="T7" fmla="*/ 1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1 h 33"/>
                  <a:gd name="T14" fmla="*/ 0 w 33"/>
                  <a:gd name="T15" fmla="*/ 1 h 33"/>
                  <a:gd name="T16" fmla="*/ 0 w 33"/>
                  <a:gd name="T17" fmla="*/ 1 h 33"/>
                  <a:gd name="T18" fmla="*/ 0 w 33"/>
                  <a:gd name="T19" fmla="*/ 1 h 33"/>
                  <a:gd name="T20" fmla="*/ 0 w 33"/>
                  <a:gd name="T21" fmla="*/ 1 h 33"/>
                  <a:gd name="T22" fmla="*/ 0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0 w 33"/>
                  <a:gd name="T29" fmla="*/ 1 h 33"/>
                  <a:gd name="T30" fmla="*/ 0 w 33"/>
                  <a:gd name="T31" fmla="*/ 1 h 33"/>
                  <a:gd name="T32" fmla="*/ 0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33" y="21"/>
                    </a:moveTo>
                    <a:lnTo>
                      <a:pt x="33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5" y="31"/>
                    </a:lnTo>
                    <a:lnTo>
                      <a:pt x="29" y="26"/>
                    </a:lnTo>
                    <a:lnTo>
                      <a:pt x="33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11" name="Freeform 114"/>
              <p:cNvSpPr/>
              <p:nvPr/>
            </p:nvSpPr>
            <p:spPr bwMode="auto">
              <a:xfrm>
                <a:off x="3789" y="4136"/>
                <a:ext cx="16" cy="17"/>
              </a:xfrm>
              <a:custGeom>
                <a:avLst/>
                <a:gdLst>
                  <a:gd name="T0" fmla="*/ 1 w 32"/>
                  <a:gd name="T1" fmla="*/ 1 h 34"/>
                  <a:gd name="T2" fmla="*/ 1 w 32"/>
                  <a:gd name="T3" fmla="*/ 1 h 34"/>
                  <a:gd name="T4" fmla="*/ 1 w 32"/>
                  <a:gd name="T5" fmla="*/ 1 h 34"/>
                  <a:gd name="T6" fmla="*/ 1 w 32"/>
                  <a:gd name="T7" fmla="*/ 1 h 34"/>
                  <a:gd name="T8" fmla="*/ 1 w 32"/>
                  <a:gd name="T9" fmla="*/ 0 h 34"/>
                  <a:gd name="T10" fmla="*/ 1 w 32"/>
                  <a:gd name="T11" fmla="*/ 0 h 34"/>
                  <a:gd name="T12" fmla="*/ 1 w 32"/>
                  <a:gd name="T13" fmla="*/ 1 h 34"/>
                  <a:gd name="T14" fmla="*/ 1 w 32"/>
                  <a:gd name="T15" fmla="*/ 1 h 34"/>
                  <a:gd name="T16" fmla="*/ 0 w 32"/>
                  <a:gd name="T17" fmla="*/ 1 h 34"/>
                  <a:gd name="T18" fmla="*/ 0 w 32"/>
                  <a:gd name="T19" fmla="*/ 1 h 34"/>
                  <a:gd name="T20" fmla="*/ 1 w 32"/>
                  <a:gd name="T21" fmla="*/ 1 h 34"/>
                  <a:gd name="T22" fmla="*/ 1 w 32"/>
                  <a:gd name="T23" fmla="*/ 1 h 34"/>
                  <a:gd name="T24" fmla="*/ 1 w 32"/>
                  <a:gd name="T25" fmla="*/ 1 h 34"/>
                  <a:gd name="T26" fmla="*/ 1 w 32"/>
                  <a:gd name="T27" fmla="*/ 1 h 34"/>
                  <a:gd name="T28" fmla="*/ 1 w 32"/>
                  <a:gd name="T29" fmla="*/ 1 h 34"/>
                  <a:gd name="T30" fmla="*/ 1 w 32"/>
                  <a:gd name="T31" fmla="*/ 1 h 34"/>
                  <a:gd name="T32" fmla="*/ 1 w 32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4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4"/>
                    </a:lnTo>
                    <a:lnTo>
                      <a:pt x="20" y="34"/>
                    </a:lnTo>
                    <a:lnTo>
                      <a:pt x="25" y="32"/>
                    </a:lnTo>
                    <a:lnTo>
                      <a:pt x="30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12" name="Freeform 115"/>
              <p:cNvSpPr/>
              <p:nvPr/>
            </p:nvSpPr>
            <p:spPr bwMode="auto">
              <a:xfrm>
                <a:off x="3842" y="4235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13" name="Freeform 116"/>
              <p:cNvSpPr/>
              <p:nvPr/>
            </p:nvSpPr>
            <p:spPr bwMode="auto">
              <a:xfrm>
                <a:off x="3857" y="4201"/>
                <a:ext cx="16" cy="16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lnTo>
                      <a:pt x="18" y="32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14" name="Freeform 117"/>
              <p:cNvSpPr/>
              <p:nvPr/>
            </p:nvSpPr>
            <p:spPr bwMode="auto">
              <a:xfrm>
                <a:off x="3861" y="4164"/>
                <a:ext cx="16" cy="17"/>
              </a:xfrm>
              <a:custGeom>
                <a:avLst/>
                <a:gdLst>
                  <a:gd name="T0" fmla="*/ 1 w 32"/>
                  <a:gd name="T1" fmla="*/ 1 h 33"/>
                  <a:gd name="T2" fmla="*/ 1 w 32"/>
                  <a:gd name="T3" fmla="*/ 1 h 33"/>
                  <a:gd name="T4" fmla="*/ 1 w 32"/>
                  <a:gd name="T5" fmla="*/ 1 h 33"/>
                  <a:gd name="T6" fmla="*/ 1 w 32"/>
                  <a:gd name="T7" fmla="*/ 1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1 h 33"/>
                  <a:gd name="T14" fmla="*/ 1 w 32"/>
                  <a:gd name="T15" fmla="*/ 1 h 33"/>
                  <a:gd name="T16" fmla="*/ 0 w 32"/>
                  <a:gd name="T17" fmla="*/ 1 h 33"/>
                  <a:gd name="T18" fmla="*/ 0 w 32"/>
                  <a:gd name="T19" fmla="*/ 1 h 33"/>
                  <a:gd name="T20" fmla="*/ 1 w 32"/>
                  <a:gd name="T21" fmla="*/ 1 h 33"/>
                  <a:gd name="T22" fmla="*/ 1 w 32"/>
                  <a:gd name="T23" fmla="*/ 1 h 33"/>
                  <a:gd name="T24" fmla="*/ 1 w 32"/>
                  <a:gd name="T25" fmla="*/ 1 h 33"/>
                  <a:gd name="T26" fmla="*/ 1 w 32"/>
                  <a:gd name="T27" fmla="*/ 1 h 33"/>
                  <a:gd name="T28" fmla="*/ 1 w 32"/>
                  <a:gd name="T29" fmla="*/ 1 h 33"/>
                  <a:gd name="T30" fmla="*/ 1 w 32"/>
                  <a:gd name="T31" fmla="*/ 1 h 33"/>
                  <a:gd name="T32" fmla="*/ 1 w 32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15" name="Freeform 118"/>
              <p:cNvSpPr/>
              <p:nvPr/>
            </p:nvSpPr>
            <p:spPr bwMode="auto">
              <a:xfrm>
                <a:off x="4066" y="4265"/>
                <a:ext cx="40" cy="40"/>
              </a:xfrm>
              <a:custGeom>
                <a:avLst/>
                <a:gdLst>
                  <a:gd name="T0" fmla="*/ 1 w 80"/>
                  <a:gd name="T1" fmla="*/ 0 h 80"/>
                  <a:gd name="T2" fmla="*/ 1 w 80"/>
                  <a:gd name="T3" fmla="*/ 0 h 80"/>
                  <a:gd name="T4" fmla="*/ 1 w 80"/>
                  <a:gd name="T5" fmla="*/ 1 h 80"/>
                  <a:gd name="T6" fmla="*/ 1 w 80"/>
                  <a:gd name="T7" fmla="*/ 1 h 80"/>
                  <a:gd name="T8" fmla="*/ 1 w 80"/>
                  <a:gd name="T9" fmla="*/ 1 h 80"/>
                  <a:gd name="T10" fmla="*/ 1 w 80"/>
                  <a:gd name="T11" fmla="*/ 1 h 80"/>
                  <a:gd name="T12" fmla="*/ 1 w 80"/>
                  <a:gd name="T13" fmla="*/ 1 h 80"/>
                  <a:gd name="T14" fmla="*/ 1 w 80"/>
                  <a:gd name="T15" fmla="*/ 1 h 80"/>
                  <a:gd name="T16" fmla="*/ 0 w 80"/>
                  <a:gd name="T17" fmla="*/ 1 h 80"/>
                  <a:gd name="T18" fmla="*/ 0 w 80"/>
                  <a:gd name="T19" fmla="*/ 1 h 80"/>
                  <a:gd name="T20" fmla="*/ 0 w 80"/>
                  <a:gd name="T21" fmla="*/ 1 h 80"/>
                  <a:gd name="T22" fmla="*/ 1 w 80"/>
                  <a:gd name="T23" fmla="*/ 1 h 80"/>
                  <a:gd name="T24" fmla="*/ 1 w 80"/>
                  <a:gd name="T25" fmla="*/ 1 h 80"/>
                  <a:gd name="T26" fmla="*/ 1 w 80"/>
                  <a:gd name="T27" fmla="*/ 1 h 80"/>
                  <a:gd name="T28" fmla="*/ 1 w 80"/>
                  <a:gd name="T29" fmla="*/ 1 h 80"/>
                  <a:gd name="T30" fmla="*/ 1 w 80"/>
                  <a:gd name="T31" fmla="*/ 1 h 80"/>
                  <a:gd name="T32" fmla="*/ 1 w 80"/>
                  <a:gd name="T33" fmla="*/ 1 h 80"/>
                  <a:gd name="T34" fmla="*/ 1 w 80"/>
                  <a:gd name="T35" fmla="*/ 1 h 80"/>
                  <a:gd name="T36" fmla="*/ 1 w 80"/>
                  <a:gd name="T37" fmla="*/ 1 h 80"/>
                  <a:gd name="T38" fmla="*/ 1 w 80"/>
                  <a:gd name="T39" fmla="*/ 1 h 80"/>
                  <a:gd name="T40" fmla="*/ 1 w 80"/>
                  <a:gd name="T41" fmla="*/ 1 h 80"/>
                  <a:gd name="T42" fmla="*/ 1 w 80"/>
                  <a:gd name="T43" fmla="*/ 1 h 80"/>
                  <a:gd name="T44" fmla="*/ 1 w 80"/>
                  <a:gd name="T45" fmla="*/ 1 h 80"/>
                  <a:gd name="T46" fmla="*/ 1 w 80"/>
                  <a:gd name="T47" fmla="*/ 1 h 80"/>
                  <a:gd name="T48" fmla="*/ 1 w 80"/>
                  <a:gd name="T49" fmla="*/ 1 h 80"/>
                  <a:gd name="T50" fmla="*/ 1 w 80"/>
                  <a:gd name="T51" fmla="*/ 1 h 80"/>
                  <a:gd name="T52" fmla="*/ 1 w 80"/>
                  <a:gd name="T53" fmla="*/ 1 h 80"/>
                  <a:gd name="T54" fmla="*/ 1 w 80"/>
                  <a:gd name="T55" fmla="*/ 1 h 80"/>
                  <a:gd name="T56" fmla="*/ 1 w 80"/>
                  <a:gd name="T57" fmla="*/ 1 h 80"/>
                  <a:gd name="T58" fmla="*/ 1 w 80"/>
                  <a:gd name="T59" fmla="*/ 1 h 80"/>
                  <a:gd name="T60" fmla="*/ 1 w 80"/>
                  <a:gd name="T61" fmla="*/ 1 h 80"/>
                  <a:gd name="T62" fmla="*/ 1 w 80"/>
                  <a:gd name="T63" fmla="*/ 1 h 80"/>
                  <a:gd name="T64" fmla="*/ 1 w 80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80">
                    <a:moveTo>
                      <a:pt x="46" y="0"/>
                    </a:moveTo>
                    <a:lnTo>
                      <a:pt x="38" y="0"/>
                    </a:lnTo>
                    <a:lnTo>
                      <a:pt x="30" y="2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9"/>
                    </a:lnTo>
                    <a:lnTo>
                      <a:pt x="3" y="26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9"/>
                    </a:lnTo>
                    <a:lnTo>
                      <a:pt x="18" y="74"/>
                    </a:lnTo>
                    <a:lnTo>
                      <a:pt x="24" y="78"/>
                    </a:lnTo>
                    <a:lnTo>
                      <a:pt x="32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7"/>
                    </a:lnTo>
                    <a:lnTo>
                      <a:pt x="62" y="73"/>
                    </a:lnTo>
                    <a:lnTo>
                      <a:pt x="68" y="67"/>
                    </a:lnTo>
                    <a:lnTo>
                      <a:pt x="73" y="62"/>
                    </a:lnTo>
                    <a:lnTo>
                      <a:pt x="76" y="55"/>
                    </a:lnTo>
                    <a:lnTo>
                      <a:pt x="79" y="47"/>
                    </a:lnTo>
                    <a:lnTo>
                      <a:pt x="80" y="39"/>
                    </a:lnTo>
                    <a:lnTo>
                      <a:pt x="79" y="30"/>
                    </a:lnTo>
                    <a:lnTo>
                      <a:pt x="76" y="24"/>
                    </a:lnTo>
                    <a:lnTo>
                      <a:pt x="73" y="17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16" name="Freeform 119"/>
              <p:cNvSpPr/>
              <p:nvPr/>
            </p:nvSpPr>
            <p:spPr bwMode="auto">
              <a:xfrm>
                <a:off x="4136" y="4223"/>
                <a:ext cx="40" cy="39"/>
              </a:xfrm>
              <a:custGeom>
                <a:avLst/>
                <a:gdLst>
                  <a:gd name="T0" fmla="*/ 1 w 79"/>
                  <a:gd name="T1" fmla="*/ 0 h 80"/>
                  <a:gd name="T2" fmla="*/ 1 w 79"/>
                  <a:gd name="T3" fmla="*/ 0 h 80"/>
                  <a:gd name="T4" fmla="*/ 1 w 79"/>
                  <a:gd name="T5" fmla="*/ 0 h 80"/>
                  <a:gd name="T6" fmla="*/ 1 w 79"/>
                  <a:gd name="T7" fmla="*/ 0 h 80"/>
                  <a:gd name="T8" fmla="*/ 1 w 79"/>
                  <a:gd name="T9" fmla="*/ 0 h 80"/>
                  <a:gd name="T10" fmla="*/ 1 w 79"/>
                  <a:gd name="T11" fmla="*/ 0 h 80"/>
                  <a:gd name="T12" fmla="*/ 1 w 79"/>
                  <a:gd name="T13" fmla="*/ 0 h 80"/>
                  <a:gd name="T14" fmla="*/ 1 w 79"/>
                  <a:gd name="T15" fmla="*/ 0 h 80"/>
                  <a:gd name="T16" fmla="*/ 0 w 79"/>
                  <a:gd name="T17" fmla="*/ 0 h 80"/>
                  <a:gd name="T18" fmla="*/ 0 w 79"/>
                  <a:gd name="T19" fmla="*/ 0 h 80"/>
                  <a:gd name="T20" fmla="*/ 1 w 79"/>
                  <a:gd name="T21" fmla="*/ 0 h 80"/>
                  <a:gd name="T22" fmla="*/ 1 w 79"/>
                  <a:gd name="T23" fmla="*/ 0 h 80"/>
                  <a:gd name="T24" fmla="*/ 1 w 79"/>
                  <a:gd name="T25" fmla="*/ 0 h 80"/>
                  <a:gd name="T26" fmla="*/ 1 w 79"/>
                  <a:gd name="T27" fmla="*/ 0 h 80"/>
                  <a:gd name="T28" fmla="*/ 1 w 79"/>
                  <a:gd name="T29" fmla="*/ 0 h 80"/>
                  <a:gd name="T30" fmla="*/ 1 w 79"/>
                  <a:gd name="T31" fmla="*/ 0 h 80"/>
                  <a:gd name="T32" fmla="*/ 1 w 79"/>
                  <a:gd name="T33" fmla="*/ 0 h 80"/>
                  <a:gd name="T34" fmla="*/ 1 w 79"/>
                  <a:gd name="T35" fmla="*/ 0 h 80"/>
                  <a:gd name="T36" fmla="*/ 1 w 79"/>
                  <a:gd name="T37" fmla="*/ 0 h 80"/>
                  <a:gd name="T38" fmla="*/ 1 w 79"/>
                  <a:gd name="T39" fmla="*/ 0 h 80"/>
                  <a:gd name="T40" fmla="*/ 1 w 79"/>
                  <a:gd name="T41" fmla="*/ 0 h 80"/>
                  <a:gd name="T42" fmla="*/ 1 w 79"/>
                  <a:gd name="T43" fmla="*/ 0 h 80"/>
                  <a:gd name="T44" fmla="*/ 1 w 79"/>
                  <a:gd name="T45" fmla="*/ 0 h 80"/>
                  <a:gd name="T46" fmla="*/ 1 w 79"/>
                  <a:gd name="T47" fmla="*/ 0 h 80"/>
                  <a:gd name="T48" fmla="*/ 1 w 79"/>
                  <a:gd name="T49" fmla="*/ 0 h 80"/>
                  <a:gd name="T50" fmla="*/ 1 w 79"/>
                  <a:gd name="T51" fmla="*/ 0 h 80"/>
                  <a:gd name="T52" fmla="*/ 1 w 79"/>
                  <a:gd name="T53" fmla="*/ 0 h 80"/>
                  <a:gd name="T54" fmla="*/ 1 w 79"/>
                  <a:gd name="T55" fmla="*/ 0 h 80"/>
                  <a:gd name="T56" fmla="*/ 1 w 79"/>
                  <a:gd name="T57" fmla="*/ 0 h 80"/>
                  <a:gd name="T58" fmla="*/ 1 w 79"/>
                  <a:gd name="T59" fmla="*/ 0 h 80"/>
                  <a:gd name="T60" fmla="*/ 1 w 79"/>
                  <a:gd name="T61" fmla="*/ 0 h 80"/>
                  <a:gd name="T62" fmla="*/ 1 w 79"/>
                  <a:gd name="T63" fmla="*/ 0 h 80"/>
                  <a:gd name="T64" fmla="*/ 1 w 79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79" h="80">
                    <a:moveTo>
                      <a:pt x="47" y="0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4"/>
                    </a:lnTo>
                    <a:lnTo>
                      <a:pt x="17" y="7"/>
                    </a:lnTo>
                    <a:lnTo>
                      <a:pt x="11" y="13"/>
                    </a:lnTo>
                    <a:lnTo>
                      <a:pt x="5" y="19"/>
                    </a:lnTo>
                    <a:lnTo>
                      <a:pt x="2" y="26"/>
                    </a:lnTo>
                    <a:lnTo>
                      <a:pt x="0" y="34"/>
                    </a:lnTo>
                    <a:lnTo>
                      <a:pt x="0" y="42"/>
                    </a:lnTo>
                    <a:lnTo>
                      <a:pt x="1" y="49"/>
                    </a:lnTo>
                    <a:lnTo>
                      <a:pt x="3" y="57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8" y="74"/>
                    </a:lnTo>
                    <a:lnTo>
                      <a:pt x="25" y="78"/>
                    </a:lnTo>
                    <a:lnTo>
                      <a:pt x="33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6"/>
                    </a:lnTo>
                    <a:lnTo>
                      <a:pt x="63" y="73"/>
                    </a:lnTo>
                    <a:lnTo>
                      <a:pt x="69" y="67"/>
                    </a:lnTo>
                    <a:lnTo>
                      <a:pt x="73" y="61"/>
                    </a:lnTo>
                    <a:lnTo>
                      <a:pt x="77" y="55"/>
                    </a:lnTo>
                    <a:lnTo>
                      <a:pt x="79" y="46"/>
                    </a:lnTo>
                    <a:lnTo>
                      <a:pt x="79" y="38"/>
                    </a:lnTo>
                    <a:lnTo>
                      <a:pt x="78" y="31"/>
                    </a:lnTo>
                    <a:lnTo>
                      <a:pt x="76" y="23"/>
                    </a:lnTo>
                    <a:lnTo>
                      <a:pt x="72" y="18"/>
                    </a:lnTo>
                    <a:lnTo>
                      <a:pt x="68" y="12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17" name="Freeform 120"/>
              <p:cNvSpPr/>
              <p:nvPr/>
            </p:nvSpPr>
            <p:spPr bwMode="auto">
              <a:xfrm>
                <a:off x="4059" y="4190"/>
                <a:ext cx="40" cy="40"/>
              </a:xfrm>
              <a:custGeom>
                <a:avLst/>
                <a:gdLst>
                  <a:gd name="T0" fmla="*/ 1 w 80"/>
                  <a:gd name="T1" fmla="*/ 0 h 78"/>
                  <a:gd name="T2" fmla="*/ 1 w 80"/>
                  <a:gd name="T3" fmla="*/ 0 h 78"/>
                  <a:gd name="T4" fmla="*/ 1 w 80"/>
                  <a:gd name="T5" fmla="*/ 0 h 78"/>
                  <a:gd name="T6" fmla="*/ 1 w 80"/>
                  <a:gd name="T7" fmla="*/ 1 h 78"/>
                  <a:gd name="T8" fmla="*/ 1 w 80"/>
                  <a:gd name="T9" fmla="*/ 1 h 78"/>
                  <a:gd name="T10" fmla="*/ 1 w 80"/>
                  <a:gd name="T11" fmla="*/ 1 h 78"/>
                  <a:gd name="T12" fmla="*/ 1 w 80"/>
                  <a:gd name="T13" fmla="*/ 1 h 78"/>
                  <a:gd name="T14" fmla="*/ 1 w 80"/>
                  <a:gd name="T15" fmla="*/ 1 h 78"/>
                  <a:gd name="T16" fmla="*/ 1 w 80"/>
                  <a:gd name="T17" fmla="*/ 1 h 78"/>
                  <a:gd name="T18" fmla="*/ 0 w 80"/>
                  <a:gd name="T19" fmla="*/ 1 h 78"/>
                  <a:gd name="T20" fmla="*/ 1 w 80"/>
                  <a:gd name="T21" fmla="*/ 1 h 78"/>
                  <a:gd name="T22" fmla="*/ 1 w 80"/>
                  <a:gd name="T23" fmla="*/ 1 h 78"/>
                  <a:gd name="T24" fmla="*/ 1 w 80"/>
                  <a:gd name="T25" fmla="*/ 1 h 78"/>
                  <a:gd name="T26" fmla="*/ 1 w 80"/>
                  <a:gd name="T27" fmla="*/ 1 h 78"/>
                  <a:gd name="T28" fmla="*/ 1 w 80"/>
                  <a:gd name="T29" fmla="*/ 1 h 78"/>
                  <a:gd name="T30" fmla="*/ 1 w 80"/>
                  <a:gd name="T31" fmla="*/ 1 h 78"/>
                  <a:gd name="T32" fmla="*/ 1 w 80"/>
                  <a:gd name="T33" fmla="*/ 1 h 78"/>
                  <a:gd name="T34" fmla="*/ 1 w 80"/>
                  <a:gd name="T35" fmla="*/ 1 h 78"/>
                  <a:gd name="T36" fmla="*/ 1 w 80"/>
                  <a:gd name="T37" fmla="*/ 1 h 78"/>
                  <a:gd name="T38" fmla="*/ 1 w 80"/>
                  <a:gd name="T39" fmla="*/ 1 h 78"/>
                  <a:gd name="T40" fmla="*/ 1 w 80"/>
                  <a:gd name="T41" fmla="*/ 1 h 78"/>
                  <a:gd name="T42" fmla="*/ 1 w 80"/>
                  <a:gd name="T43" fmla="*/ 1 h 78"/>
                  <a:gd name="T44" fmla="*/ 1 w 80"/>
                  <a:gd name="T45" fmla="*/ 1 h 78"/>
                  <a:gd name="T46" fmla="*/ 1 w 80"/>
                  <a:gd name="T47" fmla="*/ 1 h 78"/>
                  <a:gd name="T48" fmla="*/ 1 w 80"/>
                  <a:gd name="T49" fmla="*/ 1 h 78"/>
                  <a:gd name="T50" fmla="*/ 1 w 80"/>
                  <a:gd name="T51" fmla="*/ 1 h 78"/>
                  <a:gd name="T52" fmla="*/ 1 w 80"/>
                  <a:gd name="T53" fmla="*/ 1 h 78"/>
                  <a:gd name="T54" fmla="*/ 1 w 80"/>
                  <a:gd name="T55" fmla="*/ 1 h 78"/>
                  <a:gd name="T56" fmla="*/ 1 w 80"/>
                  <a:gd name="T57" fmla="*/ 1 h 78"/>
                  <a:gd name="T58" fmla="*/ 1 w 80"/>
                  <a:gd name="T59" fmla="*/ 1 h 78"/>
                  <a:gd name="T60" fmla="*/ 1 w 80"/>
                  <a:gd name="T61" fmla="*/ 1 h 78"/>
                  <a:gd name="T62" fmla="*/ 1 w 80"/>
                  <a:gd name="T63" fmla="*/ 1 h 78"/>
                  <a:gd name="T64" fmla="*/ 1 w 80"/>
                  <a:gd name="T65" fmla="*/ 0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8" y="0"/>
                    </a:moveTo>
                    <a:lnTo>
                      <a:pt x="40" y="0"/>
                    </a:lnTo>
                    <a:lnTo>
                      <a:pt x="32" y="0"/>
                    </a:lnTo>
                    <a:lnTo>
                      <a:pt x="25" y="3"/>
                    </a:lnTo>
                    <a:lnTo>
                      <a:pt x="18" y="7"/>
                    </a:lnTo>
                    <a:lnTo>
                      <a:pt x="12" y="11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2" y="32"/>
                    </a:lnTo>
                    <a:lnTo>
                      <a:pt x="0" y="40"/>
                    </a:lnTo>
                    <a:lnTo>
                      <a:pt x="2" y="47"/>
                    </a:lnTo>
                    <a:lnTo>
                      <a:pt x="4" y="55"/>
                    </a:lnTo>
                    <a:lnTo>
                      <a:pt x="7" y="61"/>
                    </a:lnTo>
                    <a:lnTo>
                      <a:pt x="13" y="67"/>
                    </a:lnTo>
                    <a:lnTo>
                      <a:pt x="19" y="72"/>
                    </a:lnTo>
                    <a:lnTo>
                      <a:pt x="26" y="76"/>
                    </a:lnTo>
                    <a:lnTo>
                      <a:pt x="34" y="78"/>
                    </a:lnTo>
                    <a:lnTo>
                      <a:pt x="42" y="78"/>
                    </a:lnTo>
                    <a:lnTo>
                      <a:pt x="50" y="77"/>
                    </a:lnTo>
                    <a:lnTo>
                      <a:pt x="57" y="75"/>
                    </a:lnTo>
                    <a:lnTo>
                      <a:pt x="64" y="71"/>
                    </a:lnTo>
                    <a:lnTo>
                      <a:pt x="70" y="65"/>
                    </a:lnTo>
                    <a:lnTo>
                      <a:pt x="74" y="60"/>
                    </a:lnTo>
                    <a:lnTo>
                      <a:pt x="78" y="53"/>
                    </a:lnTo>
                    <a:lnTo>
                      <a:pt x="80" y="45"/>
                    </a:lnTo>
                    <a:lnTo>
                      <a:pt x="80" y="37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3" y="6"/>
                    </a:lnTo>
                    <a:lnTo>
                      <a:pt x="56" y="2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18" name="Freeform 121"/>
              <p:cNvSpPr/>
              <p:nvPr/>
            </p:nvSpPr>
            <p:spPr bwMode="auto">
              <a:xfrm>
                <a:off x="3990" y="4195"/>
                <a:ext cx="39" cy="39"/>
              </a:xfrm>
              <a:custGeom>
                <a:avLst/>
                <a:gdLst>
                  <a:gd name="T0" fmla="*/ 0 w 80"/>
                  <a:gd name="T1" fmla="*/ 1 h 78"/>
                  <a:gd name="T2" fmla="*/ 0 w 80"/>
                  <a:gd name="T3" fmla="*/ 0 h 78"/>
                  <a:gd name="T4" fmla="*/ 0 w 80"/>
                  <a:gd name="T5" fmla="*/ 1 h 78"/>
                  <a:gd name="T6" fmla="*/ 0 w 80"/>
                  <a:gd name="T7" fmla="*/ 1 h 78"/>
                  <a:gd name="T8" fmla="*/ 0 w 80"/>
                  <a:gd name="T9" fmla="*/ 1 h 78"/>
                  <a:gd name="T10" fmla="*/ 0 w 80"/>
                  <a:gd name="T11" fmla="*/ 1 h 78"/>
                  <a:gd name="T12" fmla="*/ 0 w 80"/>
                  <a:gd name="T13" fmla="*/ 1 h 78"/>
                  <a:gd name="T14" fmla="*/ 0 w 80"/>
                  <a:gd name="T15" fmla="*/ 1 h 78"/>
                  <a:gd name="T16" fmla="*/ 0 w 80"/>
                  <a:gd name="T17" fmla="*/ 1 h 78"/>
                  <a:gd name="T18" fmla="*/ 0 w 80"/>
                  <a:gd name="T19" fmla="*/ 1 h 78"/>
                  <a:gd name="T20" fmla="*/ 0 w 80"/>
                  <a:gd name="T21" fmla="*/ 1 h 78"/>
                  <a:gd name="T22" fmla="*/ 0 w 80"/>
                  <a:gd name="T23" fmla="*/ 1 h 78"/>
                  <a:gd name="T24" fmla="*/ 0 w 80"/>
                  <a:gd name="T25" fmla="*/ 1 h 78"/>
                  <a:gd name="T26" fmla="*/ 0 w 80"/>
                  <a:gd name="T27" fmla="*/ 1 h 78"/>
                  <a:gd name="T28" fmla="*/ 0 w 80"/>
                  <a:gd name="T29" fmla="*/ 1 h 78"/>
                  <a:gd name="T30" fmla="*/ 0 w 80"/>
                  <a:gd name="T31" fmla="*/ 1 h 78"/>
                  <a:gd name="T32" fmla="*/ 0 w 80"/>
                  <a:gd name="T33" fmla="*/ 1 h 78"/>
                  <a:gd name="T34" fmla="*/ 0 w 80"/>
                  <a:gd name="T35" fmla="*/ 1 h 78"/>
                  <a:gd name="T36" fmla="*/ 0 w 80"/>
                  <a:gd name="T37" fmla="*/ 1 h 78"/>
                  <a:gd name="T38" fmla="*/ 0 w 80"/>
                  <a:gd name="T39" fmla="*/ 1 h 78"/>
                  <a:gd name="T40" fmla="*/ 0 w 80"/>
                  <a:gd name="T41" fmla="*/ 1 h 78"/>
                  <a:gd name="T42" fmla="*/ 0 w 80"/>
                  <a:gd name="T43" fmla="*/ 1 h 78"/>
                  <a:gd name="T44" fmla="*/ 0 w 80"/>
                  <a:gd name="T45" fmla="*/ 1 h 78"/>
                  <a:gd name="T46" fmla="*/ 0 w 80"/>
                  <a:gd name="T47" fmla="*/ 1 h 78"/>
                  <a:gd name="T48" fmla="*/ 0 w 80"/>
                  <a:gd name="T49" fmla="*/ 1 h 78"/>
                  <a:gd name="T50" fmla="*/ 0 w 80"/>
                  <a:gd name="T51" fmla="*/ 1 h 78"/>
                  <a:gd name="T52" fmla="*/ 0 w 80"/>
                  <a:gd name="T53" fmla="*/ 1 h 78"/>
                  <a:gd name="T54" fmla="*/ 0 w 80"/>
                  <a:gd name="T55" fmla="*/ 1 h 78"/>
                  <a:gd name="T56" fmla="*/ 0 w 80"/>
                  <a:gd name="T57" fmla="*/ 1 h 78"/>
                  <a:gd name="T58" fmla="*/ 0 w 80"/>
                  <a:gd name="T59" fmla="*/ 1 h 78"/>
                  <a:gd name="T60" fmla="*/ 0 w 80"/>
                  <a:gd name="T61" fmla="*/ 1 h 78"/>
                  <a:gd name="T62" fmla="*/ 0 w 80"/>
                  <a:gd name="T63" fmla="*/ 1 h 78"/>
                  <a:gd name="T64" fmla="*/ 0 w 80"/>
                  <a:gd name="T65" fmla="*/ 1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7" y="1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3"/>
                    </a:lnTo>
                    <a:lnTo>
                      <a:pt x="17" y="7"/>
                    </a:lnTo>
                    <a:lnTo>
                      <a:pt x="12" y="12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1" y="32"/>
                    </a:lnTo>
                    <a:lnTo>
                      <a:pt x="0" y="40"/>
                    </a:lnTo>
                    <a:lnTo>
                      <a:pt x="1" y="48"/>
                    </a:lnTo>
                    <a:lnTo>
                      <a:pt x="4" y="55"/>
                    </a:lnTo>
                    <a:lnTo>
                      <a:pt x="7" y="62"/>
                    </a:lnTo>
                    <a:lnTo>
                      <a:pt x="13" y="68"/>
                    </a:lnTo>
                    <a:lnTo>
                      <a:pt x="19" y="73"/>
                    </a:lnTo>
                    <a:lnTo>
                      <a:pt x="25" y="76"/>
                    </a:lnTo>
                    <a:lnTo>
                      <a:pt x="33" y="78"/>
                    </a:lnTo>
                    <a:lnTo>
                      <a:pt x="42" y="78"/>
                    </a:lnTo>
                    <a:lnTo>
                      <a:pt x="50" y="78"/>
                    </a:lnTo>
                    <a:lnTo>
                      <a:pt x="57" y="75"/>
                    </a:lnTo>
                    <a:lnTo>
                      <a:pt x="63" y="71"/>
                    </a:lnTo>
                    <a:lnTo>
                      <a:pt x="69" y="67"/>
                    </a:lnTo>
                    <a:lnTo>
                      <a:pt x="74" y="61"/>
                    </a:lnTo>
                    <a:lnTo>
                      <a:pt x="77" y="54"/>
                    </a:lnTo>
                    <a:lnTo>
                      <a:pt x="80" y="46"/>
                    </a:lnTo>
                    <a:lnTo>
                      <a:pt x="80" y="38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2" y="6"/>
                    </a:lnTo>
                    <a:lnTo>
                      <a:pt x="55" y="2"/>
                    </a:lnTo>
                    <a:lnTo>
                      <a:pt x="47" y="1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19" name="Freeform 122"/>
              <p:cNvSpPr/>
              <p:nvPr/>
            </p:nvSpPr>
            <p:spPr bwMode="auto">
              <a:xfrm>
                <a:off x="4127" y="4147"/>
                <a:ext cx="39" cy="39"/>
              </a:xfrm>
              <a:custGeom>
                <a:avLst/>
                <a:gdLst>
                  <a:gd name="T0" fmla="*/ 0 w 80"/>
                  <a:gd name="T1" fmla="*/ 0 h 79"/>
                  <a:gd name="T2" fmla="*/ 0 w 80"/>
                  <a:gd name="T3" fmla="*/ 0 h 79"/>
                  <a:gd name="T4" fmla="*/ 0 w 80"/>
                  <a:gd name="T5" fmla="*/ 0 h 79"/>
                  <a:gd name="T6" fmla="*/ 0 w 80"/>
                  <a:gd name="T7" fmla="*/ 0 h 79"/>
                  <a:gd name="T8" fmla="*/ 0 w 80"/>
                  <a:gd name="T9" fmla="*/ 0 h 79"/>
                  <a:gd name="T10" fmla="*/ 0 w 80"/>
                  <a:gd name="T11" fmla="*/ 0 h 79"/>
                  <a:gd name="T12" fmla="*/ 0 w 80"/>
                  <a:gd name="T13" fmla="*/ 0 h 79"/>
                  <a:gd name="T14" fmla="*/ 0 w 80"/>
                  <a:gd name="T15" fmla="*/ 0 h 79"/>
                  <a:gd name="T16" fmla="*/ 0 w 80"/>
                  <a:gd name="T17" fmla="*/ 0 h 79"/>
                  <a:gd name="T18" fmla="*/ 0 w 80"/>
                  <a:gd name="T19" fmla="*/ 0 h 79"/>
                  <a:gd name="T20" fmla="*/ 0 w 80"/>
                  <a:gd name="T21" fmla="*/ 0 h 79"/>
                  <a:gd name="T22" fmla="*/ 0 w 80"/>
                  <a:gd name="T23" fmla="*/ 0 h 79"/>
                  <a:gd name="T24" fmla="*/ 0 w 80"/>
                  <a:gd name="T25" fmla="*/ 0 h 79"/>
                  <a:gd name="T26" fmla="*/ 0 w 80"/>
                  <a:gd name="T27" fmla="*/ 0 h 79"/>
                  <a:gd name="T28" fmla="*/ 0 w 80"/>
                  <a:gd name="T29" fmla="*/ 0 h 79"/>
                  <a:gd name="T30" fmla="*/ 0 w 80"/>
                  <a:gd name="T31" fmla="*/ 0 h 79"/>
                  <a:gd name="T32" fmla="*/ 0 w 80"/>
                  <a:gd name="T33" fmla="*/ 0 h 79"/>
                  <a:gd name="T34" fmla="*/ 0 w 80"/>
                  <a:gd name="T35" fmla="*/ 0 h 79"/>
                  <a:gd name="T36" fmla="*/ 0 w 80"/>
                  <a:gd name="T37" fmla="*/ 0 h 79"/>
                  <a:gd name="T38" fmla="*/ 0 w 80"/>
                  <a:gd name="T39" fmla="*/ 0 h 79"/>
                  <a:gd name="T40" fmla="*/ 0 w 80"/>
                  <a:gd name="T41" fmla="*/ 0 h 79"/>
                  <a:gd name="T42" fmla="*/ 0 w 80"/>
                  <a:gd name="T43" fmla="*/ 0 h 79"/>
                  <a:gd name="T44" fmla="*/ 0 w 80"/>
                  <a:gd name="T45" fmla="*/ 0 h 79"/>
                  <a:gd name="T46" fmla="*/ 0 w 80"/>
                  <a:gd name="T47" fmla="*/ 0 h 79"/>
                  <a:gd name="T48" fmla="*/ 0 w 80"/>
                  <a:gd name="T49" fmla="*/ 0 h 79"/>
                  <a:gd name="T50" fmla="*/ 0 w 80"/>
                  <a:gd name="T51" fmla="*/ 0 h 79"/>
                  <a:gd name="T52" fmla="*/ 0 w 80"/>
                  <a:gd name="T53" fmla="*/ 0 h 79"/>
                  <a:gd name="T54" fmla="*/ 0 w 80"/>
                  <a:gd name="T55" fmla="*/ 0 h 79"/>
                  <a:gd name="T56" fmla="*/ 0 w 80"/>
                  <a:gd name="T57" fmla="*/ 0 h 79"/>
                  <a:gd name="T58" fmla="*/ 0 w 80"/>
                  <a:gd name="T59" fmla="*/ 0 h 79"/>
                  <a:gd name="T60" fmla="*/ 0 w 80"/>
                  <a:gd name="T61" fmla="*/ 0 h 79"/>
                  <a:gd name="T62" fmla="*/ 0 w 80"/>
                  <a:gd name="T63" fmla="*/ 0 h 79"/>
                  <a:gd name="T64" fmla="*/ 0 w 80"/>
                  <a:gd name="T65" fmla="*/ 0 h 7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9">
                    <a:moveTo>
                      <a:pt x="46" y="0"/>
                    </a:moveTo>
                    <a:lnTo>
                      <a:pt x="38" y="0"/>
                    </a:lnTo>
                    <a:lnTo>
                      <a:pt x="30" y="0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8"/>
                    </a:lnTo>
                    <a:lnTo>
                      <a:pt x="2" y="24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40" y="79"/>
                    </a:lnTo>
                    <a:lnTo>
                      <a:pt x="49" y="79"/>
                    </a:lnTo>
                    <a:lnTo>
                      <a:pt x="55" y="75"/>
                    </a:lnTo>
                    <a:lnTo>
                      <a:pt x="62" y="72"/>
                    </a:lnTo>
                    <a:lnTo>
                      <a:pt x="68" y="67"/>
                    </a:lnTo>
                    <a:lnTo>
                      <a:pt x="73" y="61"/>
                    </a:lnTo>
                    <a:lnTo>
                      <a:pt x="76" y="54"/>
                    </a:lnTo>
                    <a:lnTo>
                      <a:pt x="78" y="46"/>
                    </a:lnTo>
                    <a:lnTo>
                      <a:pt x="80" y="38"/>
                    </a:lnTo>
                    <a:lnTo>
                      <a:pt x="78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20" name="Freeform 123"/>
              <p:cNvSpPr/>
              <p:nvPr/>
            </p:nvSpPr>
            <p:spPr bwMode="auto">
              <a:xfrm>
                <a:off x="4216" y="4162"/>
                <a:ext cx="37" cy="39"/>
              </a:xfrm>
              <a:custGeom>
                <a:avLst/>
                <a:gdLst>
                  <a:gd name="T0" fmla="*/ 1 w 73"/>
                  <a:gd name="T1" fmla="*/ 0 h 79"/>
                  <a:gd name="T2" fmla="*/ 1 w 73"/>
                  <a:gd name="T3" fmla="*/ 0 h 79"/>
                  <a:gd name="T4" fmla="*/ 1 w 73"/>
                  <a:gd name="T5" fmla="*/ 0 h 79"/>
                  <a:gd name="T6" fmla="*/ 1 w 73"/>
                  <a:gd name="T7" fmla="*/ 0 h 79"/>
                  <a:gd name="T8" fmla="*/ 1 w 73"/>
                  <a:gd name="T9" fmla="*/ 0 h 79"/>
                  <a:gd name="T10" fmla="*/ 1 w 73"/>
                  <a:gd name="T11" fmla="*/ 0 h 79"/>
                  <a:gd name="T12" fmla="*/ 1 w 73"/>
                  <a:gd name="T13" fmla="*/ 0 h 79"/>
                  <a:gd name="T14" fmla="*/ 1 w 73"/>
                  <a:gd name="T15" fmla="*/ 0 h 79"/>
                  <a:gd name="T16" fmla="*/ 1 w 73"/>
                  <a:gd name="T17" fmla="*/ 0 h 79"/>
                  <a:gd name="T18" fmla="*/ 1 w 73"/>
                  <a:gd name="T19" fmla="*/ 0 h 79"/>
                  <a:gd name="T20" fmla="*/ 1 w 73"/>
                  <a:gd name="T21" fmla="*/ 0 h 79"/>
                  <a:gd name="T22" fmla="*/ 1 w 73"/>
                  <a:gd name="T23" fmla="*/ 0 h 79"/>
                  <a:gd name="T24" fmla="*/ 0 w 73"/>
                  <a:gd name="T25" fmla="*/ 0 h 79"/>
                  <a:gd name="T26" fmla="*/ 0 w 73"/>
                  <a:gd name="T27" fmla="*/ 0 h 79"/>
                  <a:gd name="T28" fmla="*/ 0 w 73"/>
                  <a:gd name="T29" fmla="*/ 0 h 79"/>
                  <a:gd name="T30" fmla="*/ 1 w 73"/>
                  <a:gd name="T31" fmla="*/ 0 h 79"/>
                  <a:gd name="T32" fmla="*/ 1 w 73"/>
                  <a:gd name="T33" fmla="*/ 0 h 79"/>
                  <a:gd name="T34" fmla="*/ 1 w 73"/>
                  <a:gd name="T35" fmla="*/ 0 h 79"/>
                  <a:gd name="T36" fmla="*/ 1 w 73"/>
                  <a:gd name="T37" fmla="*/ 0 h 79"/>
                  <a:gd name="T38" fmla="*/ 1 w 73"/>
                  <a:gd name="T39" fmla="*/ 0 h 79"/>
                  <a:gd name="T40" fmla="*/ 1 w 73"/>
                  <a:gd name="T41" fmla="*/ 0 h 79"/>
                  <a:gd name="T42" fmla="*/ 1 w 73"/>
                  <a:gd name="T43" fmla="*/ 0 h 79"/>
                  <a:gd name="T44" fmla="*/ 1 w 73"/>
                  <a:gd name="T45" fmla="*/ 0 h 79"/>
                  <a:gd name="T46" fmla="*/ 1 w 73"/>
                  <a:gd name="T47" fmla="*/ 0 h 79"/>
                  <a:gd name="T48" fmla="*/ 1 w 73"/>
                  <a:gd name="T49" fmla="*/ 0 h 79"/>
                  <a:gd name="T50" fmla="*/ 1 w 73"/>
                  <a:gd name="T51" fmla="*/ 0 h 79"/>
                  <a:gd name="T52" fmla="*/ 1 w 73"/>
                  <a:gd name="T53" fmla="*/ 0 h 79"/>
                  <a:gd name="T54" fmla="*/ 1 w 73"/>
                  <a:gd name="T55" fmla="*/ 0 h 79"/>
                  <a:gd name="T56" fmla="*/ 1 w 73"/>
                  <a:gd name="T57" fmla="*/ 0 h 79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73" h="79">
                    <a:moveTo>
                      <a:pt x="73" y="19"/>
                    </a:moveTo>
                    <a:lnTo>
                      <a:pt x="69" y="12"/>
                    </a:lnTo>
                    <a:lnTo>
                      <a:pt x="62" y="7"/>
                    </a:lnTo>
                    <a:lnTo>
                      <a:pt x="54" y="2"/>
                    </a:lnTo>
                    <a:lnTo>
                      <a:pt x="46" y="0"/>
                    </a:lnTo>
                    <a:lnTo>
                      <a:pt x="38" y="0"/>
                    </a:lnTo>
                    <a:lnTo>
                      <a:pt x="30" y="1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0" y="12"/>
                    </a:lnTo>
                    <a:lnTo>
                      <a:pt x="5" y="19"/>
                    </a:lnTo>
                    <a:lnTo>
                      <a:pt x="2" y="25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49"/>
                    </a:lnTo>
                    <a:lnTo>
                      <a:pt x="3" y="55"/>
                    </a:lnTo>
                    <a:lnTo>
                      <a:pt x="7" y="62"/>
                    </a:lnTo>
                    <a:lnTo>
                      <a:pt x="11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35" y="79"/>
                    </a:lnTo>
                    <a:lnTo>
                      <a:pt x="38" y="79"/>
                    </a:lnTo>
                    <a:lnTo>
                      <a:pt x="41" y="79"/>
                    </a:lnTo>
                    <a:lnTo>
                      <a:pt x="43" y="79"/>
                    </a:lnTo>
                    <a:lnTo>
                      <a:pt x="48" y="70"/>
                    </a:lnTo>
                    <a:lnTo>
                      <a:pt x="58" y="52"/>
                    </a:lnTo>
                    <a:lnTo>
                      <a:pt x="69" y="31"/>
                    </a:lnTo>
                    <a:lnTo>
                      <a:pt x="73" y="19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21" name="Freeform 124"/>
              <p:cNvSpPr/>
              <p:nvPr/>
            </p:nvSpPr>
            <p:spPr bwMode="auto">
              <a:xfrm>
                <a:off x="3983" y="4266"/>
                <a:ext cx="31" cy="33"/>
              </a:xfrm>
              <a:custGeom>
                <a:avLst/>
                <a:gdLst>
                  <a:gd name="T0" fmla="*/ 1 w 61"/>
                  <a:gd name="T1" fmla="*/ 1 h 66"/>
                  <a:gd name="T2" fmla="*/ 1 w 61"/>
                  <a:gd name="T3" fmla="*/ 1 h 66"/>
                  <a:gd name="T4" fmla="*/ 1 w 61"/>
                  <a:gd name="T5" fmla="*/ 1 h 66"/>
                  <a:gd name="T6" fmla="*/ 1 w 61"/>
                  <a:gd name="T7" fmla="*/ 1 h 66"/>
                  <a:gd name="T8" fmla="*/ 1 w 61"/>
                  <a:gd name="T9" fmla="*/ 1 h 66"/>
                  <a:gd name="T10" fmla="*/ 1 w 61"/>
                  <a:gd name="T11" fmla="*/ 1 h 66"/>
                  <a:gd name="T12" fmla="*/ 1 w 61"/>
                  <a:gd name="T13" fmla="*/ 1 h 66"/>
                  <a:gd name="T14" fmla="*/ 1 w 61"/>
                  <a:gd name="T15" fmla="*/ 1 h 66"/>
                  <a:gd name="T16" fmla="*/ 1 w 61"/>
                  <a:gd name="T17" fmla="*/ 1 h 66"/>
                  <a:gd name="T18" fmla="*/ 1 w 61"/>
                  <a:gd name="T19" fmla="*/ 1 h 66"/>
                  <a:gd name="T20" fmla="*/ 1 w 61"/>
                  <a:gd name="T21" fmla="*/ 1 h 66"/>
                  <a:gd name="T22" fmla="*/ 1 w 61"/>
                  <a:gd name="T23" fmla="*/ 1 h 66"/>
                  <a:gd name="T24" fmla="*/ 1 w 61"/>
                  <a:gd name="T25" fmla="*/ 1 h 66"/>
                  <a:gd name="T26" fmla="*/ 1 w 61"/>
                  <a:gd name="T27" fmla="*/ 0 h 66"/>
                  <a:gd name="T28" fmla="*/ 1 w 61"/>
                  <a:gd name="T29" fmla="*/ 1 h 66"/>
                  <a:gd name="T30" fmla="*/ 1 w 61"/>
                  <a:gd name="T31" fmla="*/ 1 h 66"/>
                  <a:gd name="T32" fmla="*/ 0 w 61"/>
                  <a:gd name="T33" fmla="*/ 1 h 66"/>
                  <a:gd name="T34" fmla="*/ 1 w 61"/>
                  <a:gd name="T35" fmla="*/ 1 h 66"/>
                  <a:gd name="T36" fmla="*/ 1 w 61"/>
                  <a:gd name="T37" fmla="*/ 1 h 66"/>
                  <a:gd name="T38" fmla="*/ 1 w 61"/>
                  <a:gd name="T39" fmla="*/ 1 h 66"/>
                  <a:gd name="T40" fmla="*/ 1 w 61"/>
                  <a:gd name="T41" fmla="*/ 1 h 66"/>
                  <a:gd name="T42" fmla="*/ 1 w 61"/>
                  <a:gd name="T43" fmla="*/ 1 h 66"/>
                  <a:gd name="T44" fmla="*/ 1 w 61"/>
                  <a:gd name="T45" fmla="*/ 1 h 66"/>
                  <a:gd name="T46" fmla="*/ 1 w 61"/>
                  <a:gd name="T47" fmla="*/ 1 h 66"/>
                  <a:gd name="T48" fmla="*/ 1 w 61"/>
                  <a:gd name="T49" fmla="*/ 1 h 6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61" h="66">
                    <a:moveTo>
                      <a:pt x="53" y="66"/>
                    </a:moveTo>
                    <a:lnTo>
                      <a:pt x="57" y="61"/>
                    </a:lnTo>
                    <a:lnTo>
                      <a:pt x="59" y="56"/>
                    </a:lnTo>
                    <a:lnTo>
                      <a:pt x="60" y="52"/>
                    </a:lnTo>
                    <a:lnTo>
                      <a:pt x="61" y="47"/>
                    </a:lnTo>
                    <a:lnTo>
                      <a:pt x="61" y="39"/>
                    </a:lnTo>
                    <a:lnTo>
                      <a:pt x="60" y="31"/>
                    </a:lnTo>
                    <a:lnTo>
                      <a:pt x="58" y="24"/>
                    </a:lnTo>
                    <a:lnTo>
                      <a:pt x="55" y="17"/>
                    </a:lnTo>
                    <a:lnTo>
                      <a:pt x="50" y="11"/>
                    </a:lnTo>
                    <a:lnTo>
                      <a:pt x="43" y="7"/>
                    </a:lnTo>
                    <a:lnTo>
                      <a:pt x="36" y="3"/>
                    </a:lnTo>
                    <a:lnTo>
                      <a:pt x="29" y="1"/>
                    </a:lnTo>
                    <a:lnTo>
                      <a:pt x="21" y="0"/>
                    </a:lnTo>
                    <a:lnTo>
                      <a:pt x="13" y="1"/>
                    </a:lnTo>
                    <a:lnTo>
                      <a:pt x="6" y="3"/>
                    </a:lnTo>
                    <a:lnTo>
                      <a:pt x="0" y="7"/>
                    </a:lnTo>
                    <a:lnTo>
                      <a:pt x="2" y="9"/>
                    </a:lnTo>
                    <a:lnTo>
                      <a:pt x="5" y="14"/>
                    </a:lnTo>
                    <a:lnTo>
                      <a:pt x="11" y="22"/>
                    </a:lnTo>
                    <a:lnTo>
                      <a:pt x="19" y="31"/>
                    </a:lnTo>
                    <a:lnTo>
                      <a:pt x="27" y="41"/>
                    </a:lnTo>
                    <a:lnTo>
                      <a:pt x="35" y="51"/>
                    </a:lnTo>
                    <a:lnTo>
                      <a:pt x="44" y="59"/>
                    </a:lnTo>
                    <a:lnTo>
                      <a:pt x="53" y="66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22" name="Freeform 125"/>
              <p:cNvSpPr/>
              <p:nvPr/>
            </p:nvSpPr>
            <p:spPr bwMode="auto">
              <a:xfrm>
                <a:off x="4852" y="4125"/>
                <a:ext cx="17" cy="17"/>
              </a:xfrm>
              <a:custGeom>
                <a:avLst/>
                <a:gdLst>
                  <a:gd name="T0" fmla="*/ 1 w 34"/>
                  <a:gd name="T1" fmla="*/ 1 h 34"/>
                  <a:gd name="T2" fmla="*/ 1 w 34"/>
                  <a:gd name="T3" fmla="*/ 1 h 34"/>
                  <a:gd name="T4" fmla="*/ 1 w 34"/>
                  <a:gd name="T5" fmla="*/ 1 h 34"/>
                  <a:gd name="T6" fmla="*/ 1 w 34"/>
                  <a:gd name="T7" fmla="*/ 1 h 34"/>
                  <a:gd name="T8" fmla="*/ 1 w 34"/>
                  <a:gd name="T9" fmla="*/ 1 h 34"/>
                  <a:gd name="T10" fmla="*/ 1 w 34"/>
                  <a:gd name="T11" fmla="*/ 1 h 34"/>
                  <a:gd name="T12" fmla="*/ 1 w 34"/>
                  <a:gd name="T13" fmla="*/ 1 h 34"/>
                  <a:gd name="T14" fmla="*/ 1 w 34"/>
                  <a:gd name="T15" fmla="*/ 1 h 34"/>
                  <a:gd name="T16" fmla="*/ 1 w 34"/>
                  <a:gd name="T17" fmla="*/ 1 h 34"/>
                  <a:gd name="T18" fmla="*/ 1 w 34"/>
                  <a:gd name="T19" fmla="*/ 0 h 34"/>
                  <a:gd name="T20" fmla="*/ 1 w 34"/>
                  <a:gd name="T21" fmla="*/ 1 h 34"/>
                  <a:gd name="T22" fmla="*/ 1 w 34"/>
                  <a:gd name="T23" fmla="*/ 1 h 34"/>
                  <a:gd name="T24" fmla="*/ 0 w 34"/>
                  <a:gd name="T25" fmla="*/ 1 h 34"/>
                  <a:gd name="T26" fmla="*/ 0 w 34"/>
                  <a:gd name="T27" fmla="*/ 1 h 34"/>
                  <a:gd name="T28" fmla="*/ 1 w 34"/>
                  <a:gd name="T29" fmla="*/ 1 h 34"/>
                  <a:gd name="T30" fmla="*/ 1 w 34"/>
                  <a:gd name="T31" fmla="*/ 1 h 34"/>
                  <a:gd name="T32" fmla="*/ 1 w 34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4">
                    <a:moveTo>
                      <a:pt x="12" y="34"/>
                    </a:moveTo>
                    <a:lnTo>
                      <a:pt x="19" y="34"/>
                    </a:lnTo>
                    <a:lnTo>
                      <a:pt x="24" y="33"/>
                    </a:lnTo>
                    <a:lnTo>
                      <a:pt x="29" y="28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2" y="10"/>
                    </a:lnTo>
                    <a:lnTo>
                      <a:pt x="28" y="5"/>
                    </a:lnTo>
                    <a:lnTo>
                      <a:pt x="22" y="2"/>
                    </a:lnTo>
                    <a:lnTo>
                      <a:pt x="15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6" y="30"/>
                    </a:lnTo>
                    <a:lnTo>
                      <a:pt x="12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23" name="Freeform 126"/>
              <p:cNvSpPr/>
              <p:nvPr/>
            </p:nvSpPr>
            <p:spPr bwMode="auto">
              <a:xfrm>
                <a:off x="4885" y="4152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0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1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1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8" y="3"/>
                    </a:lnTo>
                    <a:lnTo>
                      <a:pt x="22" y="0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1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24" name="Freeform 127"/>
              <p:cNvSpPr/>
              <p:nvPr/>
            </p:nvSpPr>
            <p:spPr bwMode="auto">
              <a:xfrm>
                <a:off x="4701" y="4202"/>
                <a:ext cx="17" cy="17"/>
              </a:xfrm>
              <a:custGeom>
                <a:avLst/>
                <a:gdLst>
                  <a:gd name="T0" fmla="*/ 1 w 34"/>
                  <a:gd name="T1" fmla="*/ 1 h 33"/>
                  <a:gd name="T2" fmla="*/ 1 w 34"/>
                  <a:gd name="T3" fmla="*/ 1 h 33"/>
                  <a:gd name="T4" fmla="*/ 1 w 34"/>
                  <a:gd name="T5" fmla="*/ 1 h 33"/>
                  <a:gd name="T6" fmla="*/ 1 w 34"/>
                  <a:gd name="T7" fmla="*/ 1 h 33"/>
                  <a:gd name="T8" fmla="*/ 1 w 34"/>
                  <a:gd name="T9" fmla="*/ 1 h 33"/>
                  <a:gd name="T10" fmla="*/ 1 w 34"/>
                  <a:gd name="T11" fmla="*/ 1 h 33"/>
                  <a:gd name="T12" fmla="*/ 1 w 34"/>
                  <a:gd name="T13" fmla="*/ 1 h 33"/>
                  <a:gd name="T14" fmla="*/ 1 w 34"/>
                  <a:gd name="T15" fmla="*/ 1 h 33"/>
                  <a:gd name="T16" fmla="*/ 1 w 34"/>
                  <a:gd name="T17" fmla="*/ 1 h 33"/>
                  <a:gd name="T18" fmla="*/ 1 w 34"/>
                  <a:gd name="T19" fmla="*/ 0 h 33"/>
                  <a:gd name="T20" fmla="*/ 1 w 34"/>
                  <a:gd name="T21" fmla="*/ 1 h 33"/>
                  <a:gd name="T22" fmla="*/ 1 w 34"/>
                  <a:gd name="T23" fmla="*/ 1 h 33"/>
                  <a:gd name="T24" fmla="*/ 1 w 34"/>
                  <a:gd name="T25" fmla="*/ 1 h 33"/>
                  <a:gd name="T26" fmla="*/ 0 w 34"/>
                  <a:gd name="T27" fmla="*/ 1 h 33"/>
                  <a:gd name="T28" fmla="*/ 1 w 34"/>
                  <a:gd name="T29" fmla="*/ 1 h 33"/>
                  <a:gd name="T30" fmla="*/ 1 w 34"/>
                  <a:gd name="T31" fmla="*/ 1 h 33"/>
                  <a:gd name="T32" fmla="*/ 1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3"/>
                    </a:moveTo>
                    <a:lnTo>
                      <a:pt x="19" y="33"/>
                    </a:lnTo>
                    <a:lnTo>
                      <a:pt x="25" y="32"/>
                    </a:lnTo>
                    <a:lnTo>
                      <a:pt x="29" y="28"/>
                    </a:lnTo>
                    <a:lnTo>
                      <a:pt x="33" y="22"/>
                    </a:lnTo>
                    <a:lnTo>
                      <a:pt x="34" y="16"/>
                    </a:lnTo>
                    <a:lnTo>
                      <a:pt x="33" y="9"/>
                    </a:lnTo>
                    <a:lnTo>
                      <a:pt x="28" y="5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10" y="2"/>
                    </a:lnTo>
                    <a:lnTo>
                      <a:pt x="5" y="6"/>
                    </a:lnTo>
                    <a:lnTo>
                      <a:pt x="2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30"/>
                    </a:lnTo>
                    <a:lnTo>
                      <a:pt x="12" y="3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25" name="Freeform 128"/>
              <p:cNvSpPr/>
              <p:nvPr/>
            </p:nvSpPr>
            <p:spPr bwMode="auto">
              <a:xfrm>
                <a:off x="4742" y="4201"/>
                <a:ext cx="16" cy="17"/>
              </a:xfrm>
              <a:custGeom>
                <a:avLst/>
                <a:gdLst>
                  <a:gd name="T0" fmla="*/ 0 w 34"/>
                  <a:gd name="T1" fmla="*/ 1 h 33"/>
                  <a:gd name="T2" fmla="*/ 0 w 34"/>
                  <a:gd name="T3" fmla="*/ 1 h 33"/>
                  <a:gd name="T4" fmla="*/ 0 w 34"/>
                  <a:gd name="T5" fmla="*/ 1 h 33"/>
                  <a:gd name="T6" fmla="*/ 0 w 34"/>
                  <a:gd name="T7" fmla="*/ 1 h 33"/>
                  <a:gd name="T8" fmla="*/ 0 w 34"/>
                  <a:gd name="T9" fmla="*/ 1 h 33"/>
                  <a:gd name="T10" fmla="*/ 0 w 34"/>
                  <a:gd name="T11" fmla="*/ 1 h 33"/>
                  <a:gd name="T12" fmla="*/ 0 w 34"/>
                  <a:gd name="T13" fmla="*/ 1 h 33"/>
                  <a:gd name="T14" fmla="*/ 0 w 34"/>
                  <a:gd name="T15" fmla="*/ 1 h 33"/>
                  <a:gd name="T16" fmla="*/ 0 w 34"/>
                  <a:gd name="T17" fmla="*/ 1 h 33"/>
                  <a:gd name="T18" fmla="*/ 0 w 34"/>
                  <a:gd name="T19" fmla="*/ 0 h 33"/>
                  <a:gd name="T20" fmla="*/ 0 w 34"/>
                  <a:gd name="T21" fmla="*/ 1 h 33"/>
                  <a:gd name="T22" fmla="*/ 0 w 34"/>
                  <a:gd name="T23" fmla="*/ 1 h 33"/>
                  <a:gd name="T24" fmla="*/ 0 w 34"/>
                  <a:gd name="T25" fmla="*/ 1 h 33"/>
                  <a:gd name="T26" fmla="*/ 0 w 34"/>
                  <a:gd name="T27" fmla="*/ 1 h 33"/>
                  <a:gd name="T28" fmla="*/ 0 w 34"/>
                  <a:gd name="T29" fmla="*/ 1 h 33"/>
                  <a:gd name="T30" fmla="*/ 0 w 34"/>
                  <a:gd name="T31" fmla="*/ 1 h 33"/>
                  <a:gd name="T32" fmla="*/ 0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2"/>
                    </a:moveTo>
                    <a:lnTo>
                      <a:pt x="19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1" y="9"/>
                    </a:lnTo>
                    <a:lnTo>
                      <a:pt x="28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26" name="Freeform 129"/>
              <p:cNvSpPr/>
              <p:nvPr/>
            </p:nvSpPr>
            <p:spPr bwMode="auto">
              <a:xfrm>
                <a:off x="4782" y="4209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1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5" y="29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27" name="Freeform 130"/>
              <p:cNvSpPr/>
              <p:nvPr/>
            </p:nvSpPr>
            <p:spPr bwMode="auto">
              <a:xfrm>
                <a:off x="4820" y="4226"/>
                <a:ext cx="17" cy="17"/>
              </a:xfrm>
              <a:custGeom>
                <a:avLst/>
                <a:gdLst>
                  <a:gd name="T0" fmla="*/ 1 w 33"/>
                  <a:gd name="T1" fmla="*/ 1 h 34"/>
                  <a:gd name="T2" fmla="*/ 1 w 33"/>
                  <a:gd name="T3" fmla="*/ 1 h 34"/>
                  <a:gd name="T4" fmla="*/ 1 w 33"/>
                  <a:gd name="T5" fmla="*/ 1 h 34"/>
                  <a:gd name="T6" fmla="*/ 1 w 33"/>
                  <a:gd name="T7" fmla="*/ 1 h 34"/>
                  <a:gd name="T8" fmla="*/ 1 w 33"/>
                  <a:gd name="T9" fmla="*/ 1 h 34"/>
                  <a:gd name="T10" fmla="*/ 1 w 33"/>
                  <a:gd name="T11" fmla="*/ 1 h 34"/>
                  <a:gd name="T12" fmla="*/ 1 w 33"/>
                  <a:gd name="T13" fmla="*/ 1 h 34"/>
                  <a:gd name="T14" fmla="*/ 1 w 33"/>
                  <a:gd name="T15" fmla="*/ 1 h 34"/>
                  <a:gd name="T16" fmla="*/ 1 w 33"/>
                  <a:gd name="T17" fmla="*/ 1 h 34"/>
                  <a:gd name="T18" fmla="*/ 1 w 33"/>
                  <a:gd name="T19" fmla="*/ 0 h 34"/>
                  <a:gd name="T20" fmla="*/ 1 w 33"/>
                  <a:gd name="T21" fmla="*/ 1 h 34"/>
                  <a:gd name="T22" fmla="*/ 1 w 33"/>
                  <a:gd name="T23" fmla="*/ 1 h 34"/>
                  <a:gd name="T24" fmla="*/ 1 w 33"/>
                  <a:gd name="T25" fmla="*/ 1 h 34"/>
                  <a:gd name="T26" fmla="*/ 0 w 33"/>
                  <a:gd name="T27" fmla="*/ 1 h 34"/>
                  <a:gd name="T28" fmla="*/ 1 w 33"/>
                  <a:gd name="T29" fmla="*/ 1 h 34"/>
                  <a:gd name="T30" fmla="*/ 1 w 33"/>
                  <a:gd name="T31" fmla="*/ 1 h 34"/>
                  <a:gd name="T32" fmla="*/ 1 w 33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4">
                    <a:moveTo>
                      <a:pt x="11" y="34"/>
                    </a:moveTo>
                    <a:lnTo>
                      <a:pt x="18" y="34"/>
                    </a:lnTo>
                    <a:lnTo>
                      <a:pt x="24" y="33"/>
                    </a:lnTo>
                    <a:lnTo>
                      <a:pt x="30" y="28"/>
                    </a:lnTo>
                    <a:lnTo>
                      <a:pt x="33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7" y="5"/>
                    </a:lnTo>
                    <a:lnTo>
                      <a:pt x="22" y="1"/>
                    </a:lnTo>
                    <a:lnTo>
                      <a:pt x="16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1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5" y="30"/>
                    </a:lnTo>
                    <a:lnTo>
                      <a:pt x="11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28" name="Freeform 131"/>
              <p:cNvSpPr/>
              <p:nvPr/>
            </p:nvSpPr>
            <p:spPr bwMode="auto">
              <a:xfrm>
                <a:off x="4853" y="4250"/>
                <a:ext cx="16" cy="16"/>
              </a:xfrm>
              <a:custGeom>
                <a:avLst/>
                <a:gdLst>
                  <a:gd name="T0" fmla="*/ 0 w 33"/>
                  <a:gd name="T1" fmla="*/ 0 h 33"/>
                  <a:gd name="T2" fmla="*/ 0 w 33"/>
                  <a:gd name="T3" fmla="*/ 0 h 33"/>
                  <a:gd name="T4" fmla="*/ 0 w 33"/>
                  <a:gd name="T5" fmla="*/ 0 h 33"/>
                  <a:gd name="T6" fmla="*/ 0 w 33"/>
                  <a:gd name="T7" fmla="*/ 0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0 h 33"/>
                  <a:gd name="T14" fmla="*/ 0 w 33"/>
                  <a:gd name="T15" fmla="*/ 0 h 33"/>
                  <a:gd name="T16" fmla="*/ 0 w 33"/>
                  <a:gd name="T17" fmla="*/ 0 h 33"/>
                  <a:gd name="T18" fmla="*/ 0 w 33"/>
                  <a:gd name="T19" fmla="*/ 0 h 33"/>
                  <a:gd name="T20" fmla="*/ 0 w 33"/>
                  <a:gd name="T21" fmla="*/ 0 h 33"/>
                  <a:gd name="T22" fmla="*/ 0 w 33"/>
                  <a:gd name="T23" fmla="*/ 0 h 33"/>
                  <a:gd name="T24" fmla="*/ 0 w 33"/>
                  <a:gd name="T25" fmla="*/ 0 h 33"/>
                  <a:gd name="T26" fmla="*/ 0 w 33"/>
                  <a:gd name="T27" fmla="*/ 0 h 33"/>
                  <a:gd name="T28" fmla="*/ 0 w 33"/>
                  <a:gd name="T29" fmla="*/ 0 h 33"/>
                  <a:gd name="T30" fmla="*/ 0 w 33"/>
                  <a:gd name="T31" fmla="*/ 0 h 33"/>
                  <a:gd name="T32" fmla="*/ 0 w 33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2" y="32"/>
                    </a:moveTo>
                    <a:lnTo>
                      <a:pt x="18" y="33"/>
                    </a:lnTo>
                    <a:lnTo>
                      <a:pt x="25" y="32"/>
                    </a:lnTo>
                    <a:lnTo>
                      <a:pt x="29" y="27"/>
                    </a:lnTo>
                    <a:lnTo>
                      <a:pt x="33" y="21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1" y="1"/>
                    </a:lnTo>
                    <a:lnTo>
                      <a:pt x="15" y="0"/>
                    </a:lnTo>
                    <a:lnTo>
                      <a:pt x="8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29" name="Freeform 132"/>
              <p:cNvSpPr/>
              <p:nvPr/>
            </p:nvSpPr>
            <p:spPr bwMode="auto">
              <a:xfrm>
                <a:off x="4680" y="4230"/>
                <a:ext cx="188" cy="72"/>
              </a:xfrm>
              <a:custGeom>
                <a:avLst/>
                <a:gdLst>
                  <a:gd name="T0" fmla="*/ 1 w 376"/>
                  <a:gd name="T1" fmla="*/ 1 h 144"/>
                  <a:gd name="T2" fmla="*/ 1 w 376"/>
                  <a:gd name="T3" fmla="*/ 1 h 144"/>
                  <a:gd name="T4" fmla="*/ 1 w 376"/>
                  <a:gd name="T5" fmla="*/ 1 h 144"/>
                  <a:gd name="T6" fmla="*/ 1 w 376"/>
                  <a:gd name="T7" fmla="*/ 1 h 144"/>
                  <a:gd name="T8" fmla="*/ 1 w 376"/>
                  <a:gd name="T9" fmla="*/ 1 h 144"/>
                  <a:gd name="T10" fmla="*/ 1 w 376"/>
                  <a:gd name="T11" fmla="*/ 1 h 144"/>
                  <a:gd name="T12" fmla="*/ 1 w 376"/>
                  <a:gd name="T13" fmla="*/ 1 h 144"/>
                  <a:gd name="T14" fmla="*/ 1 w 376"/>
                  <a:gd name="T15" fmla="*/ 1 h 144"/>
                  <a:gd name="T16" fmla="*/ 1 w 376"/>
                  <a:gd name="T17" fmla="*/ 1 h 144"/>
                  <a:gd name="T18" fmla="*/ 1 w 376"/>
                  <a:gd name="T19" fmla="*/ 1 h 144"/>
                  <a:gd name="T20" fmla="*/ 1 w 376"/>
                  <a:gd name="T21" fmla="*/ 1 h 144"/>
                  <a:gd name="T22" fmla="*/ 1 w 376"/>
                  <a:gd name="T23" fmla="*/ 1 h 144"/>
                  <a:gd name="T24" fmla="*/ 1 w 376"/>
                  <a:gd name="T25" fmla="*/ 1 h 144"/>
                  <a:gd name="T26" fmla="*/ 1 w 376"/>
                  <a:gd name="T27" fmla="*/ 1 h 144"/>
                  <a:gd name="T28" fmla="*/ 1 w 376"/>
                  <a:gd name="T29" fmla="*/ 1 h 144"/>
                  <a:gd name="T30" fmla="*/ 1 w 376"/>
                  <a:gd name="T31" fmla="*/ 1 h 144"/>
                  <a:gd name="T32" fmla="*/ 1 w 376"/>
                  <a:gd name="T33" fmla="*/ 1 h 144"/>
                  <a:gd name="T34" fmla="*/ 1 w 376"/>
                  <a:gd name="T35" fmla="*/ 1 h 144"/>
                  <a:gd name="T36" fmla="*/ 1 w 376"/>
                  <a:gd name="T37" fmla="*/ 1 h 144"/>
                  <a:gd name="T38" fmla="*/ 1 w 376"/>
                  <a:gd name="T39" fmla="*/ 0 h 144"/>
                  <a:gd name="T40" fmla="*/ 1 w 376"/>
                  <a:gd name="T41" fmla="*/ 1 h 144"/>
                  <a:gd name="T42" fmla="*/ 1 w 376"/>
                  <a:gd name="T43" fmla="*/ 1 h 144"/>
                  <a:gd name="T44" fmla="*/ 1 w 376"/>
                  <a:gd name="T45" fmla="*/ 1 h 144"/>
                  <a:gd name="T46" fmla="*/ 1 w 376"/>
                  <a:gd name="T47" fmla="*/ 1 h 144"/>
                  <a:gd name="T48" fmla="*/ 0 w 376"/>
                  <a:gd name="T49" fmla="*/ 1 h 144"/>
                  <a:gd name="T50" fmla="*/ 1 w 376"/>
                  <a:gd name="T51" fmla="*/ 1 h 144"/>
                  <a:gd name="T52" fmla="*/ 1 w 376"/>
                  <a:gd name="T53" fmla="*/ 1 h 144"/>
                  <a:gd name="T54" fmla="*/ 1 w 376"/>
                  <a:gd name="T55" fmla="*/ 1 h 144"/>
                  <a:gd name="T56" fmla="*/ 1 w 376"/>
                  <a:gd name="T57" fmla="*/ 1 h 144"/>
                  <a:gd name="T58" fmla="*/ 1 w 376"/>
                  <a:gd name="T59" fmla="*/ 1 h 144"/>
                  <a:gd name="T60" fmla="*/ 1 w 376"/>
                  <a:gd name="T61" fmla="*/ 1 h 144"/>
                  <a:gd name="T62" fmla="*/ 1 w 376"/>
                  <a:gd name="T63" fmla="*/ 1 h 144"/>
                  <a:gd name="T64" fmla="*/ 1 w 376"/>
                  <a:gd name="T65" fmla="*/ 1 h 144"/>
                  <a:gd name="T66" fmla="*/ 1 w 376"/>
                  <a:gd name="T67" fmla="*/ 1 h 144"/>
                  <a:gd name="T68" fmla="*/ 1 w 376"/>
                  <a:gd name="T69" fmla="*/ 1 h 144"/>
                  <a:gd name="T70" fmla="*/ 1 w 376"/>
                  <a:gd name="T71" fmla="*/ 1 h 144"/>
                  <a:gd name="T72" fmla="*/ 1 w 376"/>
                  <a:gd name="T73" fmla="*/ 1 h 144"/>
                  <a:gd name="T74" fmla="*/ 1 w 376"/>
                  <a:gd name="T75" fmla="*/ 1 h 144"/>
                  <a:gd name="T76" fmla="*/ 1 w 376"/>
                  <a:gd name="T77" fmla="*/ 1 h 144"/>
                  <a:gd name="T78" fmla="*/ 1 w 376"/>
                  <a:gd name="T79" fmla="*/ 1 h 144"/>
                  <a:gd name="T80" fmla="*/ 1 w 376"/>
                  <a:gd name="T81" fmla="*/ 1 h 144"/>
                  <a:gd name="T82" fmla="*/ 1 w 376"/>
                  <a:gd name="T83" fmla="*/ 1 h 144"/>
                  <a:gd name="T84" fmla="*/ 1 w 376"/>
                  <a:gd name="T85" fmla="*/ 1 h 144"/>
                  <a:gd name="T86" fmla="*/ 1 w 376"/>
                  <a:gd name="T87" fmla="*/ 1 h 144"/>
                  <a:gd name="T88" fmla="*/ 1 w 376"/>
                  <a:gd name="T89" fmla="*/ 1 h 144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376" h="144">
                    <a:moveTo>
                      <a:pt x="340" y="144"/>
                    </a:moveTo>
                    <a:lnTo>
                      <a:pt x="344" y="141"/>
                    </a:lnTo>
                    <a:lnTo>
                      <a:pt x="349" y="137"/>
                    </a:lnTo>
                    <a:lnTo>
                      <a:pt x="353" y="134"/>
                    </a:lnTo>
                    <a:lnTo>
                      <a:pt x="358" y="130"/>
                    </a:lnTo>
                    <a:lnTo>
                      <a:pt x="363" y="127"/>
                    </a:lnTo>
                    <a:lnTo>
                      <a:pt x="367" y="122"/>
                    </a:lnTo>
                    <a:lnTo>
                      <a:pt x="372" y="119"/>
                    </a:lnTo>
                    <a:lnTo>
                      <a:pt x="376" y="114"/>
                    </a:lnTo>
                    <a:lnTo>
                      <a:pt x="358" y="95"/>
                    </a:lnTo>
                    <a:lnTo>
                      <a:pt x="337" y="76"/>
                    </a:lnTo>
                    <a:lnTo>
                      <a:pt x="314" y="60"/>
                    </a:lnTo>
                    <a:lnTo>
                      <a:pt x="291" y="46"/>
                    </a:lnTo>
                    <a:lnTo>
                      <a:pt x="266" y="34"/>
                    </a:lnTo>
                    <a:lnTo>
                      <a:pt x="239" y="23"/>
                    </a:lnTo>
                    <a:lnTo>
                      <a:pt x="213" y="15"/>
                    </a:lnTo>
                    <a:lnTo>
                      <a:pt x="186" y="9"/>
                    </a:lnTo>
                    <a:lnTo>
                      <a:pt x="160" y="5"/>
                    </a:lnTo>
                    <a:lnTo>
                      <a:pt x="133" y="1"/>
                    </a:lnTo>
                    <a:lnTo>
                      <a:pt x="108" y="0"/>
                    </a:lnTo>
                    <a:lnTo>
                      <a:pt x="83" y="1"/>
                    </a:lnTo>
                    <a:lnTo>
                      <a:pt x="60" y="4"/>
                    </a:lnTo>
                    <a:lnTo>
                      <a:pt x="38" y="7"/>
                    </a:lnTo>
                    <a:lnTo>
                      <a:pt x="17" y="13"/>
                    </a:lnTo>
                    <a:lnTo>
                      <a:pt x="0" y="20"/>
                    </a:lnTo>
                    <a:lnTo>
                      <a:pt x="4" y="32"/>
                    </a:lnTo>
                    <a:lnTo>
                      <a:pt x="9" y="45"/>
                    </a:lnTo>
                    <a:lnTo>
                      <a:pt x="15" y="58"/>
                    </a:lnTo>
                    <a:lnTo>
                      <a:pt x="21" y="69"/>
                    </a:lnTo>
                    <a:lnTo>
                      <a:pt x="40" y="60"/>
                    </a:lnTo>
                    <a:lnTo>
                      <a:pt x="61" y="54"/>
                    </a:lnTo>
                    <a:lnTo>
                      <a:pt x="83" y="50"/>
                    </a:lnTo>
                    <a:lnTo>
                      <a:pt x="106" y="47"/>
                    </a:lnTo>
                    <a:lnTo>
                      <a:pt x="128" y="47"/>
                    </a:lnTo>
                    <a:lnTo>
                      <a:pt x="151" y="49"/>
                    </a:lnTo>
                    <a:lnTo>
                      <a:pt x="174" y="52"/>
                    </a:lnTo>
                    <a:lnTo>
                      <a:pt x="197" y="58"/>
                    </a:lnTo>
                    <a:lnTo>
                      <a:pt x="219" y="65"/>
                    </a:lnTo>
                    <a:lnTo>
                      <a:pt x="241" y="73"/>
                    </a:lnTo>
                    <a:lnTo>
                      <a:pt x="261" y="82"/>
                    </a:lnTo>
                    <a:lnTo>
                      <a:pt x="280" y="92"/>
                    </a:lnTo>
                    <a:lnTo>
                      <a:pt x="298" y="104"/>
                    </a:lnTo>
                    <a:lnTo>
                      <a:pt x="314" y="117"/>
                    </a:lnTo>
                    <a:lnTo>
                      <a:pt x="328" y="130"/>
                    </a:lnTo>
                    <a:lnTo>
                      <a:pt x="340" y="144"/>
                    </a:lnTo>
                    <a:close/>
                  </a:path>
                </a:pathLst>
              </a:custGeom>
              <a:solidFill>
                <a:srgbClr val="D100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30" name="Freeform 133"/>
              <p:cNvSpPr/>
              <p:nvPr/>
            </p:nvSpPr>
            <p:spPr bwMode="auto">
              <a:xfrm>
                <a:off x="3482" y="4271"/>
                <a:ext cx="1433" cy="69"/>
              </a:xfrm>
              <a:custGeom>
                <a:avLst/>
                <a:gdLst>
                  <a:gd name="T0" fmla="*/ 0 w 2868"/>
                  <a:gd name="T1" fmla="*/ 1 h 137"/>
                  <a:gd name="T2" fmla="*/ 0 w 2868"/>
                  <a:gd name="T3" fmla="*/ 0 h 137"/>
                  <a:gd name="T4" fmla="*/ 0 w 2868"/>
                  <a:gd name="T5" fmla="*/ 0 h 137"/>
                  <a:gd name="T6" fmla="*/ 0 w 2868"/>
                  <a:gd name="T7" fmla="*/ 1 h 137"/>
                  <a:gd name="T8" fmla="*/ 0 w 2868"/>
                  <a:gd name="T9" fmla="*/ 1 h 1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868" h="137">
                    <a:moveTo>
                      <a:pt x="2868" y="134"/>
                    </a:moveTo>
                    <a:lnTo>
                      <a:pt x="2868" y="0"/>
                    </a:lnTo>
                    <a:lnTo>
                      <a:pt x="0" y="0"/>
                    </a:lnTo>
                    <a:lnTo>
                      <a:pt x="7" y="137"/>
                    </a:lnTo>
                    <a:lnTo>
                      <a:pt x="2868" y="134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31" name="Freeform 134"/>
              <p:cNvSpPr/>
              <p:nvPr/>
            </p:nvSpPr>
            <p:spPr bwMode="auto">
              <a:xfrm>
                <a:off x="3452" y="4178"/>
                <a:ext cx="202" cy="140"/>
              </a:xfrm>
              <a:custGeom>
                <a:avLst/>
                <a:gdLst>
                  <a:gd name="T0" fmla="*/ 1 w 404"/>
                  <a:gd name="T1" fmla="*/ 0 h 281"/>
                  <a:gd name="T2" fmla="*/ 1 w 404"/>
                  <a:gd name="T3" fmla="*/ 0 h 281"/>
                  <a:gd name="T4" fmla="*/ 1 w 404"/>
                  <a:gd name="T5" fmla="*/ 0 h 281"/>
                  <a:gd name="T6" fmla="*/ 1 w 404"/>
                  <a:gd name="T7" fmla="*/ 0 h 281"/>
                  <a:gd name="T8" fmla="*/ 1 w 404"/>
                  <a:gd name="T9" fmla="*/ 0 h 281"/>
                  <a:gd name="T10" fmla="*/ 1 w 404"/>
                  <a:gd name="T11" fmla="*/ 0 h 281"/>
                  <a:gd name="T12" fmla="*/ 1 w 404"/>
                  <a:gd name="T13" fmla="*/ 0 h 281"/>
                  <a:gd name="T14" fmla="*/ 1 w 404"/>
                  <a:gd name="T15" fmla="*/ 0 h 281"/>
                  <a:gd name="T16" fmla="*/ 1 w 404"/>
                  <a:gd name="T17" fmla="*/ 0 h 281"/>
                  <a:gd name="T18" fmla="*/ 1 w 404"/>
                  <a:gd name="T19" fmla="*/ 0 h 281"/>
                  <a:gd name="T20" fmla="*/ 1 w 404"/>
                  <a:gd name="T21" fmla="*/ 0 h 281"/>
                  <a:gd name="T22" fmla="*/ 1 w 404"/>
                  <a:gd name="T23" fmla="*/ 0 h 281"/>
                  <a:gd name="T24" fmla="*/ 1 w 404"/>
                  <a:gd name="T25" fmla="*/ 0 h 281"/>
                  <a:gd name="T26" fmla="*/ 1 w 404"/>
                  <a:gd name="T27" fmla="*/ 0 h 281"/>
                  <a:gd name="T28" fmla="*/ 1 w 404"/>
                  <a:gd name="T29" fmla="*/ 0 h 281"/>
                  <a:gd name="T30" fmla="*/ 1 w 404"/>
                  <a:gd name="T31" fmla="*/ 0 h 281"/>
                  <a:gd name="T32" fmla="*/ 1 w 404"/>
                  <a:gd name="T33" fmla="*/ 0 h 281"/>
                  <a:gd name="T34" fmla="*/ 1 w 404"/>
                  <a:gd name="T35" fmla="*/ 0 h 281"/>
                  <a:gd name="T36" fmla="*/ 1 w 404"/>
                  <a:gd name="T37" fmla="*/ 0 h 281"/>
                  <a:gd name="T38" fmla="*/ 1 w 404"/>
                  <a:gd name="T39" fmla="*/ 0 h 281"/>
                  <a:gd name="T40" fmla="*/ 1 w 404"/>
                  <a:gd name="T41" fmla="*/ 0 h 281"/>
                  <a:gd name="T42" fmla="*/ 1 w 404"/>
                  <a:gd name="T43" fmla="*/ 0 h 281"/>
                  <a:gd name="T44" fmla="*/ 1 w 404"/>
                  <a:gd name="T45" fmla="*/ 0 h 281"/>
                  <a:gd name="T46" fmla="*/ 1 w 404"/>
                  <a:gd name="T47" fmla="*/ 0 h 281"/>
                  <a:gd name="T48" fmla="*/ 1 w 404"/>
                  <a:gd name="T49" fmla="*/ 0 h 281"/>
                  <a:gd name="T50" fmla="*/ 1 w 404"/>
                  <a:gd name="T51" fmla="*/ 0 h 281"/>
                  <a:gd name="T52" fmla="*/ 1 w 404"/>
                  <a:gd name="T53" fmla="*/ 0 h 281"/>
                  <a:gd name="T54" fmla="*/ 1 w 404"/>
                  <a:gd name="T55" fmla="*/ 0 h 281"/>
                  <a:gd name="T56" fmla="*/ 1 w 404"/>
                  <a:gd name="T57" fmla="*/ 0 h 281"/>
                  <a:gd name="T58" fmla="*/ 1 w 404"/>
                  <a:gd name="T59" fmla="*/ 0 h 281"/>
                  <a:gd name="T60" fmla="*/ 1 w 404"/>
                  <a:gd name="T61" fmla="*/ 0 h 281"/>
                  <a:gd name="T62" fmla="*/ 1 w 404"/>
                  <a:gd name="T63" fmla="*/ 0 h 281"/>
                  <a:gd name="T64" fmla="*/ 1 w 404"/>
                  <a:gd name="T65" fmla="*/ 0 h 281"/>
                  <a:gd name="T66" fmla="*/ 1 w 404"/>
                  <a:gd name="T67" fmla="*/ 0 h 281"/>
                  <a:gd name="T68" fmla="*/ 1 w 404"/>
                  <a:gd name="T69" fmla="*/ 0 h 281"/>
                  <a:gd name="T70" fmla="*/ 1 w 404"/>
                  <a:gd name="T71" fmla="*/ 0 h 281"/>
                  <a:gd name="T72" fmla="*/ 1 w 404"/>
                  <a:gd name="T73" fmla="*/ 0 h 281"/>
                  <a:gd name="T74" fmla="*/ 1 w 404"/>
                  <a:gd name="T75" fmla="*/ 0 h 281"/>
                  <a:gd name="T76" fmla="*/ 1 w 404"/>
                  <a:gd name="T77" fmla="*/ 0 h 281"/>
                  <a:gd name="T78" fmla="*/ 1 w 404"/>
                  <a:gd name="T79" fmla="*/ 0 h 281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4" h="281">
                    <a:moveTo>
                      <a:pt x="339" y="270"/>
                    </a:moveTo>
                    <a:lnTo>
                      <a:pt x="323" y="270"/>
                    </a:lnTo>
                    <a:lnTo>
                      <a:pt x="306" y="271"/>
                    </a:lnTo>
                    <a:lnTo>
                      <a:pt x="290" y="271"/>
                    </a:lnTo>
                    <a:lnTo>
                      <a:pt x="274" y="271"/>
                    </a:lnTo>
                    <a:lnTo>
                      <a:pt x="258" y="273"/>
                    </a:lnTo>
                    <a:lnTo>
                      <a:pt x="241" y="273"/>
                    </a:lnTo>
                    <a:lnTo>
                      <a:pt x="225" y="274"/>
                    </a:lnTo>
                    <a:lnTo>
                      <a:pt x="209" y="274"/>
                    </a:lnTo>
                    <a:lnTo>
                      <a:pt x="194" y="275"/>
                    </a:lnTo>
                    <a:lnTo>
                      <a:pt x="178" y="276"/>
                    </a:lnTo>
                    <a:lnTo>
                      <a:pt x="163" y="276"/>
                    </a:lnTo>
                    <a:lnTo>
                      <a:pt x="148" y="277"/>
                    </a:lnTo>
                    <a:lnTo>
                      <a:pt x="133" y="278"/>
                    </a:lnTo>
                    <a:lnTo>
                      <a:pt x="118" y="279"/>
                    </a:lnTo>
                    <a:lnTo>
                      <a:pt x="103" y="279"/>
                    </a:lnTo>
                    <a:lnTo>
                      <a:pt x="89" y="281"/>
                    </a:lnTo>
                    <a:lnTo>
                      <a:pt x="86" y="258"/>
                    </a:lnTo>
                    <a:lnTo>
                      <a:pt x="80" y="233"/>
                    </a:lnTo>
                    <a:lnTo>
                      <a:pt x="72" y="209"/>
                    </a:lnTo>
                    <a:lnTo>
                      <a:pt x="62" y="185"/>
                    </a:lnTo>
                    <a:lnTo>
                      <a:pt x="49" y="163"/>
                    </a:lnTo>
                    <a:lnTo>
                      <a:pt x="34" y="142"/>
                    </a:lnTo>
                    <a:lnTo>
                      <a:pt x="18" y="125"/>
                    </a:lnTo>
                    <a:lnTo>
                      <a:pt x="0" y="112"/>
                    </a:lnTo>
                    <a:lnTo>
                      <a:pt x="20" y="118"/>
                    </a:lnTo>
                    <a:lnTo>
                      <a:pt x="40" y="127"/>
                    </a:lnTo>
                    <a:lnTo>
                      <a:pt x="57" y="139"/>
                    </a:lnTo>
                    <a:lnTo>
                      <a:pt x="73" y="155"/>
                    </a:lnTo>
                    <a:lnTo>
                      <a:pt x="89" y="173"/>
                    </a:lnTo>
                    <a:lnTo>
                      <a:pt x="103" y="196"/>
                    </a:lnTo>
                    <a:lnTo>
                      <a:pt x="118" y="223"/>
                    </a:lnTo>
                    <a:lnTo>
                      <a:pt x="133" y="254"/>
                    </a:lnTo>
                    <a:lnTo>
                      <a:pt x="140" y="223"/>
                    </a:lnTo>
                    <a:lnTo>
                      <a:pt x="142" y="188"/>
                    </a:lnTo>
                    <a:lnTo>
                      <a:pt x="142" y="153"/>
                    </a:lnTo>
                    <a:lnTo>
                      <a:pt x="139" y="116"/>
                    </a:lnTo>
                    <a:lnTo>
                      <a:pt x="133" y="81"/>
                    </a:lnTo>
                    <a:lnTo>
                      <a:pt x="125" y="50"/>
                    </a:lnTo>
                    <a:lnTo>
                      <a:pt x="115" y="23"/>
                    </a:lnTo>
                    <a:lnTo>
                      <a:pt x="102" y="5"/>
                    </a:lnTo>
                    <a:lnTo>
                      <a:pt x="121" y="18"/>
                    </a:lnTo>
                    <a:lnTo>
                      <a:pt x="140" y="34"/>
                    </a:lnTo>
                    <a:lnTo>
                      <a:pt x="157" y="53"/>
                    </a:lnTo>
                    <a:lnTo>
                      <a:pt x="174" y="78"/>
                    </a:lnTo>
                    <a:lnTo>
                      <a:pt x="188" y="106"/>
                    </a:lnTo>
                    <a:lnTo>
                      <a:pt x="201" y="141"/>
                    </a:lnTo>
                    <a:lnTo>
                      <a:pt x="212" y="183"/>
                    </a:lnTo>
                    <a:lnTo>
                      <a:pt x="218" y="231"/>
                    </a:lnTo>
                    <a:lnTo>
                      <a:pt x="229" y="208"/>
                    </a:lnTo>
                    <a:lnTo>
                      <a:pt x="237" y="183"/>
                    </a:lnTo>
                    <a:lnTo>
                      <a:pt x="243" y="154"/>
                    </a:lnTo>
                    <a:lnTo>
                      <a:pt x="245" y="124"/>
                    </a:lnTo>
                    <a:lnTo>
                      <a:pt x="245" y="93"/>
                    </a:lnTo>
                    <a:lnTo>
                      <a:pt x="241" y="62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0" y="30"/>
                    </a:lnTo>
                    <a:lnTo>
                      <a:pt x="255" y="57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8" y="128"/>
                    </a:lnTo>
                    <a:lnTo>
                      <a:pt x="294" y="151"/>
                    </a:lnTo>
                    <a:lnTo>
                      <a:pt x="298" y="173"/>
                    </a:lnTo>
                    <a:lnTo>
                      <a:pt x="299" y="195"/>
                    </a:lnTo>
                    <a:lnTo>
                      <a:pt x="312" y="173"/>
                    </a:lnTo>
                    <a:lnTo>
                      <a:pt x="326" y="148"/>
                    </a:lnTo>
                    <a:lnTo>
                      <a:pt x="340" y="121"/>
                    </a:lnTo>
                    <a:lnTo>
                      <a:pt x="354" y="94"/>
                    </a:lnTo>
                    <a:lnTo>
                      <a:pt x="366" y="67"/>
                    </a:lnTo>
                    <a:lnTo>
                      <a:pt x="375" y="42"/>
                    </a:lnTo>
                    <a:lnTo>
                      <a:pt x="382" y="20"/>
                    </a:lnTo>
                    <a:lnTo>
                      <a:pt x="384" y="3"/>
                    </a:lnTo>
                    <a:lnTo>
                      <a:pt x="392" y="27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4" y="112"/>
                    </a:lnTo>
                    <a:lnTo>
                      <a:pt x="398" y="146"/>
                    </a:lnTo>
                    <a:lnTo>
                      <a:pt x="388" y="184"/>
                    </a:lnTo>
                    <a:lnTo>
                      <a:pt x="368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32" name="Freeform 135"/>
              <p:cNvSpPr/>
              <p:nvPr/>
            </p:nvSpPr>
            <p:spPr bwMode="auto">
              <a:xfrm>
                <a:off x="4880" y="4200"/>
                <a:ext cx="51" cy="71"/>
              </a:xfrm>
              <a:custGeom>
                <a:avLst/>
                <a:gdLst>
                  <a:gd name="T0" fmla="*/ 1 w 102"/>
                  <a:gd name="T1" fmla="*/ 1 h 142"/>
                  <a:gd name="T2" fmla="*/ 0 w 102"/>
                  <a:gd name="T3" fmla="*/ 1 h 142"/>
                  <a:gd name="T4" fmla="*/ 1 w 102"/>
                  <a:gd name="T5" fmla="*/ 1 h 142"/>
                  <a:gd name="T6" fmla="*/ 1 w 102"/>
                  <a:gd name="T7" fmla="*/ 1 h 142"/>
                  <a:gd name="T8" fmla="*/ 1 w 102"/>
                  <a:gd name="T9" fmla="*/ 1 h 142"/>
                  <a:gd name="T10" fmla="*/ 1 w 102"/>
                  <a:gd name="T11" fmla="*/ 1 h 142"/>
                  <a:gd name="T12" fmla="*/ 1 w 102"/>
                  <a:gd name="T13" fmla="*/ 1 h 142"/>
                  <a:gd name="T14" fmla="*/ 1 w 102"/>
                  <a:gd name="T15" fmla="*/ 1 h 142"/>
                  <a:gd name="T16" fmla="*/ 1 w 102"/>
                  <a:gd name="T17" fmla="*/ 1 h 142"/>
                  <a:gd name="T18" fmla="*/ 1 w 102"/>
                  <a:gd name="T19" fmla="*/ 0 h 142"/>
                  <a:gd name="T20" fmla="*/ 1 w 102"/>
                  <a:gd name="T21" fmla="*/ 1 h 142"/>
                  <a:gd name="T22" fmla="*/ 1 w 102"/>
                  <a:gd name="T23" fmla="*/ 1 h 142"/>
                  <a:gd name="T24" fmla="*/ 1 w 102"/>
                  <a:gd name="T25" fmla="*/ 1 h 142"/>
                  <a:gd name="T26" fmla="*/ 1 w 102"/>
                  <a:gd name="T27" fmla="*/ 1 h 14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2" h="142">
                    <a:moveTo>
                      <a:pt x="71" y="142"/>
                    </a:moveTo>
                    <a:lnTo>
                      <a:pt x="0" y="142"/>
                    </a:lnTo>
                    <a:lnTo>
                      <a:pt x="6" y="123"/>
                    </a:lnTo>
                    <a:lnTo>
                      <a:pt x="16" y="102"/>
                    </a:lnTo>
                    <a:lnTo>
                      <a:pt x="27" y="82"/>
                    </a:lnTo>
                    <a:lnTo>
                      <a:pt x="41" y="61"/>
                    </a:lnTo>
                    <a:lnTo>
                      <a:pt x="56" y="43"/>
                    </a:lnTo>
                    <a:lnTo>
                      <a:pt x="71" y="26"/>
                    </a:lnTo>
                    <a:lnTo>
                      <a:pt x="87" y="12"/>
                    </a:lnTo>
                    <a:lnTo>
                      <a:pt x="102" y="0"/>
                    </a:lnTo>
                    <a:lnTo>
                      <a:pt x="84" y="41"/>
                    </a:lnTo>
                    <a:lnTo>
                      <a:pt x="74" y="78"/>
                    </a:lnTo>
                    <a:lnTo>
                      <a:pt x="71" y="112"/>
                    </a:lnTo>
                    <a:lnTo>
                      <a:pt x="71" y="14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33" name="Freeform 136"/>
              <p:cNvSpPr/>
              <p:nvPr/>
            </p:nvSpPr>
            <p:spPr bwMode="auto">
              <a:xfrm>
                <a:off x="3666" y="4127"/>
                <a:ext cx="558" cy="206"/>
              </a:xfrm>
              <a:custGeom>
                <a:avLst/>
                <a:gdLst>
                  <a:gd name="T0" fmla="*/ 0 w 1117"/>
                  <a:gd name="T1" fmla="*/ 1 h 412"/>
                  <a:gd name="T2" fmla="*/ 0 w 1117"/>
                  <a:gd name="T3" fmla="*/ 1 h 412"/>
                  <a:gd name="T4" fmla="*/ 0 w 1117"/>
                  <a:gd name="T5" fmla="*/ 1 h 412"/>
                  <a:gd name="T6" fmla="*/ 0 w 1117"/>
                  <a:gd name="T7" fmla="*/ 1 h 412"/>
                  <a:gd name="T8" fmla="*/ 0 w 1117"/>
                  <a:gd name="T9" fmla="*/ 1 h 412"/>
                  <a:gd name="T10" fmla="*/ 0 w 1117"/>
                  <a:gd name="T11" fmla="*/ 1 h 412"/>
                  <a:gd name="T12" fmla="*/ 0 w 1117"/>
                  <a:gd name="T13" fmla="*/ 1 h 412"/>
                  <a:gd name="T14" fmla="*/ 0 w 1117"/>
                  <a:gd name="T15" fmla="*/ 1 h 412"/>
                  <a:gd name="T16" fmla="*/ 0 w 1117"/>
                  <a:gd name="T17" fmla="*/ 1 h 412"/>
                  <a:gd name="T18" fmla="*/ 0 w 1117"/>
                  <a:gd name="T19" fmla="*/ 1 h 412"/>
                  <a:gd name="T20" fmla="*/ 0 w 1117"/>
                  <a:gd name="T21" fmla="*/ 1 h 412"/>
                  <a:gd name="T22" fmla="*/ 0 w 1117"/>
                  <a:gd name="T23" fmla="*/ 1 h 412"/>
                  <a:gd name="T24" fmla="*/ 0 w 1117"/>
                  <a:gd name="T25" fmla="*/ 1 h 412"/>
                  <a:gd name="T26" fmla="*/ 0 w 1117"/>
                  <a:gd name="T27" fmla="*/ 1 h 412"/>
                  <a:gd name="T28" fmla="*/ 0 w 1117"/>
                  <a:gd name="T29" fmla="*/ 1 h 412"/>
                  <a:gd name="T30" fmla="*/ 0 w 1117"/>
                  <a:gd name="T31" fmla="*/ 1 h 412"/>
                  <a:gd name="T32" fmla="*/ 0 w 1117"/>
                  <a:gd name="T33" fmla="*/ 1 h 412"/>
                  <a:gd name="T34" fmla="*/ 0 w 1117"/>
                  <a:gd name="T35" fmla="*/ 1 h 412"/>
                  <a:gd name="T36" fmla="*/ 0 w 1117"/>
                  <a:gd name="T37" fmla="*/ 1 h 412"/>
                  <a:gd name="T38" fmla="*/ 0 w 1117"/>
                  <a:gd name="T39" fmla="*/ 1 h 412"/>
                  <a:gd name="T40" fmla="*/ 0 w 1117"/>
                  <a:gd name="T41" fmla="*/ 1 h 412"/>
                  <a:gd name="T42" fmla="*/ 0 w 1117"/>
                  <a:gd name="T43" fmla="*/ 1 h 412"/>
                  <a:gd name="T44" fmla="*/ 0 w 1117"/>
                  <a:gd name="T45" fmla="*/ 1 h 412"/>
                  <a:gd name="T46" fmla="*/ 0 w 1117"/>
                  <a:gd name="T47" fmla="*/ 1 h 412"/>
                  <a:gd name="T48" fmla="*/ 0 w 1117"/>
                  <a:gd name="T49" fmla="*/ 1 h 412"/>
                  <a:gd name="T50" fmla="*/ 0 w 1117"/>
                  <a:gd name="T51" fmla="*/ 1 h 412"/>
                  <a:gd name="T52" fmla="*/ 0 w 1117"/>
                  <a:gd name="T53" fmla="*/ 1 h 412"/>
                  <a:gd name="T54" fmla="*/ 0 w 1117"/>
                  <a:gd name="T55" fmla="*/ 1 h 412"/>
                  <a:gd name="T56" fmla="*/ 0 w 1117"/>
                  <a:gd name="T57" fmla="*/ 1 h 412"/>
                  <a:gd name="T58" fmla="*/ 0 w 1117"/>
                  <a:gd name="T59" fmla="*/ 1 h 412"/>
                  <a:gd name="T60" fmla="*/ 0 w 1117"/>
                  <a:gd name="T61" fmla="*/ 1 h 412"/>
                  <a:gd name="T62" fmla="*/ 0 w 1117"/>
                  <a:gd name="T63" fmla="*/ 1 h 412"/>
                  <a:gd name="T64" fmla="*/ 0 w 1117"/>
                  <a:gd name="T65" fmla="*/ 0 h 412"/>
                  <a:gd name="T66" fmla="*/ 0 w 1117"/>
                  <a:gd name="T67" fmla="*/ 1 h 412"/>
                  <a:gd name="T68" fmla="*/ 0 w 1117"/>
                  <a:gd name="T69" fmla="*/ 1 h 412"/>
                  <a:gd name="T70" fmla="*/ 0 w 1117"/>
                  <a:gd name="T71" fmla="*/ 1 h 412"/>
                  <a:gd name="T72" fmla="*/ 0 w 1117"/>
                  <a:gd name="T73" fmla="*/ 1 h 412"/>
                  <a:gd name="T74" fmla="*/ 0 w 1117"/>
                  <a:gd name="T75" fmla="*/ 1 h 412"/>
                  <a:gd name="T76" fmla="*/ 0 w 1117"/>
                  <a:gd name="T77" fmla="*/ 1 h 412"/>
                  <a:gd name="T78" fmla="*/ 0 w 1117"/>
                  <a:gd name="T79" fmla="*/ 1 h 412"/>
                  <a:gd name="T80" fmla="*/ 0 w 1117"/>
                  <a:gd name="T81" fmla="*/ 1 h 412"/>
                  <a:gd name="T82" fmla="*/ 0 w 1117"/>
                  <a:gd name="T83" fmla="*/ 1 h 412"/>
                  <a:gd name="T84" fmla="*/ 0 w 1117"/>
                  <a:gd name="T85" fmla="*/ 1 h 412"/>
                  <a:gd name="T86" fmla="*/ 0 w 1117"/>
                  <a:gd name="T87" fmla="*/ 1 h 412"/>
                  <a:gd name="T88" fmla="*/ 0 w 1117"/>
                  <a:gd name="T89" fmla="*/ 1 h 412"/>
                  <a:gd name="T90" fmla="*/ 0 w 1117"/>
                  <a:gd name="T91" fmla="*/ 1 h 412"/>
                  <a:gd name="T92" fmla="*/ 0 w 1117"/>
                  <a:gd name="T93" fmla="*/ 1 h 412"/>
                  <a:gd name="T94" fmla="*/ 0 w 1117"/>
                  <a:gd name="T95" fmla="*/ 1 h 412"/>
                  <a:gd name="T96" fmla="*/ 0 w 1117"/>
                  <a:gd name="T97" fmla="*/ 1 h 412"/>
                  <a:gd name="T98" fmla="*/ 0 w 1117"/>
                  <a:gd name="T99" fmla="*/ 1 h 412"/>
                  <a:gd name="T100" fmla="*/ 0 w 1117"/>
                  <a:gd name="T101" fmla="*/ 1 h 412"/>
                  <a:gd name="T102" fmla="*/ 0 w 1117"/>
                  <a:gd name="T103" fmla="*/ 1 h 412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1117" h="412">
                    <a:moveTo>
                      <a:pt x="1093" y="212"/>
                    </a:moveTo>
                    <a:lnTo>
                      <a:pt x="1073" y="229"/>
                    </a:lnTo>
                    <a:lnTo>
                      <a:pt x="1052" y="248"/>
                    </a:lnTo>
                    <a:lnTo>
                      <a:pt x="1032" y="265"/>
                    </a:lnTo>
                    <a:lnTo>
                      <a:pt x="1011" y="284"/>
                    </a:lnTo>
                    <a:lnTo>
                      <a:pt x="990" y="301"/>
                    </a:lnTo>
                    <a:lnTo>
                      <a:pt x="971" y="317"/>
                    </a:lnTo>
                    <a:lnTo>
                      <a:pt x="951" y="334"/>
                    </a:lnTo>
                    <a:lnTo>
                      <a:pt x="934" y="349"/>
                    </a:lnTo>
                    <a:lnTo>
                      <a:pt x="917" y="363"/>
                    </a:lnTo>
                    <a:lnTo>
                      <a:pt x="900" y="376"/>
                    </a:lnTo>
                    <a:lnTo>
                      <a:pt x="888" y="387"/>
                    </a:lnTo>
                    <a:lnTo>
                      <a:pt x="876" y="397"/>
                    </a:lnTo>
                    <a:lnTo>
                      <a:pt x="867" y="403"/>
                    </a:lnTo>
                    <a:lnTo>
                      <a:pt x="860" y="409"/>
                    </a:lnTo>
                    <a:lnTo>
                      <a:pt x="857" y="412"/>
                    </a:lnTo>
                    <a:lnTo>
                      <a:pt x="826" y="410"/>
                    </a:lnTo>
                    <a:lnTo>
                      <a:pt x="791" y="409"/>
                    </a:lnTo>
                    <a:lnTo>
                      <a:pt x="753" y="408"/>
                    </a:lnTo>
                    <a:lnTo>
                      <a:pt x="714" y="406"/>
                    </a:lnTo>
                    <a:lnTo>
                      <a:pt x="672" y="403"/>
                    </a:lnTo>
                    <a:lnTo>
                      <a:pt x="630" y="401"/>
                    </a:lnTo>
                    <a:lnTo>
                      <a:pt x="587" y="399"/>
                    </a:lnTo>
                    <a:lnTo>
                      <a:pt x="542" y="395"/>
                    </a:lnTo>
                    <a:lnTo>
                      <a:pt x="499" y="393"/>
                    </a:lnTo>
                    <a:lnTo>
                      <a:pt x="455" y="391"/>
                    </a:lnTo>
                    <a:lnTo>
                      <a:pt x="412" y="387"/>
                    </a:lnTo>
                    <a:lnTo>
                      <a:pt x="371" y="385"/>
                    </a:lnTo>
                    <a:lnTo>
                      <a:pt x="330" y="383"/>
                    </a:lnTo>
                    <a:lnTo>
                      <a:pt x="292" y="380"/>
                    </a:lnTo>
                    <a:lnTo>
                      <a:pt x="257" y="378"/>
                    </a:lnTo>
                    <a:lnTo>
                      <a:pt x="224" y="377"/>
                    </a:lnTo>
                    <a:lnTo>
                      <a:pt x="209" y="376"/>
                    </a:lnTo>
                    <a:lnTo>
                      <a:pt x="193" y="376"/>
                    </a:lnTo>
                    <a:lnTo>
                      <a:pt x="178" y="375"/>
                    </a:lnTo>
                    <a:lnTo>
                      <a:pt x="162" y="375"/>
                    </a:lnTo>
                    <a:lnTo>
                      <a:pt x="147" y="374"/>
                    </a:lnTo>
                    <a:lnTo>
                      <a:pt x="131" y="374"/>
                    </a:lnTo>
                    <a:lnTo>
                      <a:pt x="116" y="372"/>
                    </a:lnTo>
                    <a:lnTo>
                      <a:pt x="101" y="372"/>
                    </a:lnTo>
                    <a:lnTo>
                      <a:pt x="80" y="334"/>
                    </a:lnTo>
                    <a:lnTo>
                      <a:pt x="63" y="289"/>
                    </a:lnTo>
                    <a:lnTo>
                      <a:pt x="48" y="241"/>
                    </a:lnTo>
                    <a:lnTo>
                      <a:pt x="36" y="190"/>
                    </a:lnTo>
                    <a:lnTo>
                      <a:pt x="24" y="142"/>
                    </a:lnTo>
                    <a:lnTo>
                      <a:pt x="15" y="97"/>
                    </a:lnTo>
                    <a:lnTo>
                      <a:pt x="7" y="58"/>
                    </a:lnTo>
                    <a:lnTo>
                      <a:pt x="0" y="28"/>
                    </a:lnTo>
                    <a:lnTo>
                      <a:pt x="11" y="62"/>
                    </a:lnTo>
                    <a:lnTo>
                      <a:pt x="25" y="100"/>
                    </a:lnTo>
                    <a:lnTo>
                      <a:pt x="41" y="141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4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1" y="284"/>
                    </a:lnTo>
                    <a:lnTo>
                      <a:pt x="138" y="257"/>
                    </a:lnTo>
                    <a:lnTo>
                      <a:pt x="146" y="234"/>
                    </a:lnTo>
                    <a:lnTo>
                      <a:pt x="156" y="211"/>
                    </a:lnTo>
                    <a:lnTo>
                      <a:pt x="169" y="191"/>
                    </a:lnTo>
                    <a:lnTo>
                      <a:pt x="184" y="172"/>
                    </a:lnTo>
                    <a:lnTo>
                      <a:pt x="204" y="153"/>
                    </a:lnTo>
                    <a:lnTo>
                      <a:pt x="227" y="136"/>
                    </a:lnTo>
                    <a:lnTo>
                      <a:pt x="214" y="158"/>
                    </a:lnTo>
                    <a:lnTo>
                      <a:pt x="201" y="184"/>
                    </a:lnTo>
                    <a:lnTo>
                      <a:pt x="191" y="216"/>
                    </a:lnTo>
                    <a:lnTo>
                      <a:pt x="184" y="248"/>
                    </a:lnTo>
                    <a:lnTo>
                      <a:pt x="182" y="281"/>
                    </a:lnTo>
                    <a:lnTo>
                      <a:pt x="188" y="314"/>
                    </a:lnTo>
                    <a:lnTo>
                      <a:pt x="200" y="344"/>
                    </a:lnTo>
                    <a:lnTo>
                      <a:pt x="224" y="370"/>
                    </a:lnTo>
                    <a:lnTo>
                      <a:pt x="250" y="344"/>
                    </a:lnTo>
                    <a:lnTo>
                      <a:pt x="270" y="305"/>
                    </a:lnTo>
                    <a:lnTo>
                      <a:pt x="284" y="261"/>
                    </a:lnTo>
                    <a:lnTo>
                      <a:pt x="291" y="211"/>
                    </a:lnTo>
                    <a:lnTo>
                      <a:pt x="290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7" y="8"/>
                    </a:lnTo>
                    <a:lnTo>
                      <a:pt x="261" y="35"/>
                    </a:lnTo>
                    <a:lnTo>
                      <a:pt x="282" y="63"/>
                    </a:lnTo>
                    <a:lnTo>
                      <a:pt x="299" y="96"/>
                    </a:lnTo>
                    <a:lnTo>
                      <a:pt x="314" y="130"/>
                    </a:lnTo>
                    <a:lnTo>
                      <a:pt x="326" y="168"/>
                    </a:lnTo>
                    <a:lnTo>
                      <a:pt x="334" y="211"/>
                    </a:lnTo>
                    <a:lnTo>
                      <a:pt x="340" y="258"/>
                    </a:lnTo>
                    <a:lnTo>
                      <a:pt x="341" y="309"/>
                    </a:lnTo>
                    <a:lnTo>
                      <a:pt x="355" y="288"/>
                    </a:lnTo>
                    <a:lnTo>
                      <a:pt x="371" y="266"/>
                    </a:lnTo>
                    <a:lnTo>
                      <a:pt x="389" y="244"/>
                    </a:lnTo>
                    <a:lnTo>
                      <a:pt x="409" y="222"/>
                    </a:lnTo>
                    <a:lnTo>
                      <a:pt x="429" y="203"/>
                    </a:lnTo>
                    <a:lnTo>
                      <a:pt x="450" y="184"/>
                    </a:lnTo>
                    <a:lnTo>
                      <a:pt x="471" y="171"/>
                    </a:lnTo>
                    <a:lnTo>
                      <a:pt x="492" y="160"/>
                    </a:lnTo>
                    <a:lnTo>
                      <a:pt x="482" y="180"/>
                    </a:lnTo>
                    <a:lnTo>
                      <a:pt x="469" y="203"/>
                    </a:lnTo>
                    <a:lnTo>
                      <a:pt x="451" y="227"/>
                    </a:lnTo>
                    <a:lnTo>
                      <a:pt x="433" y="251"/>
                    </a:lnTo>
                    <a:lnTo>
                      <a:pt x="416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1" y="334"/>
                    </a:lnTo>
                    <a:lnTo>
                      <a:pt x="388" y="339"/>
                    </a:lnTo>
                    <a:lnTo>
                      <a:pt x="397" y="344"/>
                    </a:lnTo>
                    <a:lnTo>
                      <a:pt x="408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3" y="360"/>
                    </a:lnTo>
                    <a:lnTo>
                      <a:pt x="457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3"/>
                    </a:lnTo>
                    <a:lnTo>
                      <a:pt x="374" y="66"/>
                    </a:lnTo>
                    <a:lnTo>
                      <a:pt x="345" y="36"/>
                    </a:lnTo>
                    <a:lnTo>
                      <a:pt x="374" y="58"/>
                    </a:lnTo>
                    <a:lnTo>
                      <a:pt x="399" y="79"/>
                    </a:lnTo>
                    <a:lnTo>
                      <a:pt x="423" y="103"/>
                    </a:lnTo>
                    <a:lnTo>
                      <a:pt x="443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3" y="10"/>
                    </a:lnTo>
                    <a:lnTo>
                      <a:pt x="489" y="39"/>
                    </a:lnTo>
                    <a:lnTo>
                      <a:pt x="505" y="71"/>
                    </a:lnTo>
                    <a:lnTo>
                      <a:pt x="519" y="106"/>
                    </a:lnTo>
                    <a:lnTo>
                      <a:pt x="531" y="145"/>
                    </a:lnTo>
                    <a:lnTo>
                      <a:pt x="539" y="189"/>
                    </a:lnTo>
                    <a:lnTo>
                      <a:pt x="541" y="236"/>
                    </a:lnTo>
                    <a:lnTo>
                      <a:pt x="538" y="290"/>
                    </a:lnTo>
                    <a:lnTo>
                      <a:pt x="526" y="349"/>
                    </a:lnTo>
                    <a:lnTo>
                      <a:pt x="553" y="322"/>
                    </a:lnTo>
                    <a:lnTo>
                      <a:pt x="576" y="288"/>
                    </a:lnTo>
                    <a:lnTo>
                      <a:pt x="594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2" y="126"/>
                    </a:lnTo>
                    <a:lnTo>
                      <a:pt x="584" y="84"/>
                    </a:lnTo>
                    <a:lnTo>
                      <a:pt x="551" y="44"/>
                    </a:lnTo>
                    <a:lnTo>
                      <a:pt x="566" y="52"/>
                    </a:lnTo>
                    <a:lnTo>
                      <a:pt x="581" y="60"/>
                    </a:lnTo>
                    <a:lnTo>
                      <a:pt x="596" y="69"/>
                    </a:lnTo>
                    <a:lnTo>
                      <a:pt x="610" y="82"/>
                    </a:lnTo>
                    <a:lnTo>
                      <a:pt x="622" y="96"/>
                    </a:lnTo>
                    <a:lnTo>
                      <a:pt x="632" y="113"/>
                    </a:lnTo>
                    <a:lnTo>
                      <a:pt x="641" y="134"/>
                    </a:lnTo>
                    <a:lnTo>
                      <a:pt x="647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8" y="32"/>
                    </a:lnTo>
                    <a:lnTo>
                      <a:pt x="645" y="0"/>
                    </a:lnTo>
                    <a:lnTo>
                      <a:pt x="655" y="38"/>
                    </a:lnTo>
                    <a:lnTo>
                      <a:pt x="661" y="82"/>
                    </a:lnTo>
                    <a:lnTo>
                      <a:pt x="662" y="129"/>
                    </a:lnTo>
                    <a:lnTo>
                      <a:pt x="660" y="179"/>
                    </a:lnTo>
                    <a:lnTo>
                      <a:pt x="652" y="228"/>
                    </a:lnTo>
                    <a:lnTo>
                      <a:pt x="641" y="277"/>
                    </a:lnTo>
                    <a:lnTo>
                      <a:pt x="626" y="320"/>
                    </a:lnTo>
                    <a:lnTo>
                      <a:pt x="609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79" y="255"/>
                    </a:lnTo>
                    <a:lnTo>
                      <a:pt x="697" y="212"/>
                    </a:lnTo>
                    <a:lnTo>
                      <a:pt x="712" y="167"/>
                    </a:lnTo>
                    <a:lnTo>
                      <a:pt x="722" y="122"/>
                    </a:lnTo>
                    <a:lnTo>
                      <a:pt x="730" y="77"/>
                    </a:lnTo>
                    <a:lnTo>
                      <a:pt x="733" y="33"/>
                    </a:lnTo>
                    <a:lnTo>
                      <a:pt x="742" y="88"/>
                    </a:lnTo>
                    <a:lnTo>
                      <a:pt x="746" y="148"/>
                    </a:lnTo>
                    <a:lnTo>
                      <a:pt x="743" y="210"/>
                    </a:lnTo>
                    <a:lnTo>
                      <a:pt x="730" y="269"/>
                    </a:lnTo>
                    <a:lnTo>
                      <a:pt x="743" y="252"/>
                    </a:lnTo>
                    <a:lnTo>
                      <a:pt x="756" y="232"/>
                    </a:lnTo>
                    <a:lnTo>
                      <a:pt x="770" y="206"/>
                    </a:lnTo>
                    <a:lnTo>
                      <a:pt x="784" y="181"/>
                    </a:lnTo>
                    <a:lnTo>
                      <a:pt x="797" y="154"/>
                    </a:lnTo>
                    <a:lnTo>
                      <a:pt x="808" y="130"/>
                    </a:lnTo>
                    <a:lnTo>
                      <a:pt x="816" y="109"/>
                    </a:lnTo>
                    <a:lnTo>
                      <a:pt x="821" y="93"/>
                    </a:lnTo>
                    <a:lnTo>
                      <a:pt x="819" y="118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4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6" y="295"/>
                    </a:lnTo>
                    <a:lnTo>
                      <a:pt x="725" y="324"/>
                    </a:lnTo>
                    <a:lnTo>
                      <a:pt x="752" y="307"/>
                    </a:lnTo>
                    <a:lnTo>
                      <a:pt x="777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69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0" y="166"/>
                    </a:lnTo>
                    <a:lnTo>
                      <a:pt x="882" y="194"/>
                    </a:lnTo>
                    <a:lnTo>
                      <a:pt x="873" y="220"/>
                    </a:lnTo>
                    <a:lnTo>
                      <a:pt x="861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35" y="308"/>
                    </a:lnTo>
                    <a:lnTo>
                      <a:pt x="850" y="297"/>
                    </a:lnTo>
                    <a:lnTo>
                      <a:pt x="866" y="284"/>
                    </a:lnTo>
                    <a:lnTo>
                      <a:pt x="882" y="269"/>
                    </a:lnTo>
                    <a:lnTo>
                      <a:pt x="897" y="252"/>
                    </a:lnTo>
                    <a:lnTo>
                      <a:pt x="912" y="234"/>
                    </a:lnTo>
                    <a:lnTo>
                      <a:pt x="927" y="216"/>
                    </a:lnTo>
                    <a:lnTo>
                      <a:pt x="941" y="195"/>
                    </a:lnTo>
                    <a:lnTo>
                      <a:pt x="955" y="174"/>
                    </a:lnTo>
                    <a:lnTo>
                      <a:pt x="967" y="153"/>
                    </a:lnTo>
                    <a:lnTo>
                      <a:pt x="979" y="133"/>
                    </a:lnTo>
                    <a:lnTo>
                      <a:pt x="990" y="112"/>
                    </a:lnTo>
                    <a:lnTo>
                      <a:pt x="999" y="91"/>
                    </a:lnTo>
                    <a:lnTo>
                      <a:pt x="1008" y="70"/>
                    </a:lnTo>
                    <a:lnTo>
                      <a:pt x="1014" y="52"/>
                    </a:lnTo>
                    <a:lnTo>
                      <a:pt x="1020" y="33"/>
                    </a:lnTo>
                    <a:lnTo>
                      <a:pt x="1012" y="71"/>
                    </a:lnTo>
                    <a:lnTo>
                      <a:pt x="1004" y="107"/>
                    </a:lnTo>
                    <a:lnTo>
                      <a:pt x="994" y="141"/>
                    </a:lnTo>
                    <a:lnTo>
                      <a:pt x="983" y="173"/>
                    </a:lnTo>
                    <a:lnTo>
                      <a:pt x="968" y="206"/>
                    </a:lnTo>
                    <a:lnTo>
                      <a:pt x="950" y="242"/>
                    </a:lnTo>
                    <a:lnTo>
                      <a:pt x="927" y="279"/>
                    </a:lnTo>
                    <a:lnTo>
                      <a:pt x="897" y="322"/>
                    </a:lnTo>
                    <a:lnTo>
                      <a:pt x="910" y="314"/>
                    </a:lnTo>
                    <a:lnTo>
                      <a:pt x="925" y="304"/>
                    </a:lnTo>
                    <a:lnTo>
                      <a:pt x="940" y="294"/>
                    </a:lnTo>
                    <a:lnTo>
                      <a:pt x="956" y="282"/>
                    </a:lnTo>
                    <a:lnTo>
                      <a:pt x="972" y="270"/>
                    </a:lnTo>
                    <a:lnTo>
                      <a:pt x="988" y="257"/>
                    </a:lnTo>
                    <a:lnTo>
                      <a:pt x="1005" y="243"/>
                    </a:lnTo>
                    <a:lnTo>
                      <a:pt x="1021" y="228"/>
                    </a:lnTo>
                    <a:lnTo>
                      <a:pt x="1037" y="213"/>
                    </a:lnTo>
                    <a:lnTo>
                      <a:pt x="1052" y="197"/>
                    </a:lnTo>
                    <a:lnTo>
                      <a:pt x="1067" y="182"/>
                    </a:lnTo>
                    <a:lnTo>
                      <a:pt x="1080" y="166"/>
                    </a:lnTo>
                    <a:lnTo>
                      <a:pt x="1092" y="150"/>
                    </a:lnTo>
                    <a:lnTo>
                      <a:pt x="1102" y="135"/>
                    </a:lnTo>
                    <a:lnTo>
                      <a:pt x="1111" y="119"/>
                    </a:lnTo>
                    <a:lnTo>
                      <a:pt x="1117" y="104"/>
                    </a:lnTo>
                    <a:lnTo>
                      <a:pt x="1110" y="136"/>
                    </a:lnTo>
                    <a:lnTo>
                      <a:pt x="1103" y="166"/>
                    </a:lnTo>
                    <a:lnTo>
                      <a:pt x="1099" y="192"/>
                    </a:lnTo>
                    <a:lnTo>
                      <a:pt x="1093" y="21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34" name="Freeform 137"/>
              <p:cNvSpPr/>
              <p:nvPr/>
            </p:nvSpPr>
            <p:spPr bwMode="auto">
              <a:xfrm>
                <a:off x="4164" y="4179"/>
                <a:ext cx="202" cy="141"/>
              </a:xfrm>
              <a:custGeom>
                <a:avLst/>
                <a:gdLst>
                  <a:gd name="T0" fmla="*/ 1 w 403"/>
                  <a:gd name="T1" fmla="*/ 1 h 280"/>
                  <a:gd name="T2" fmla="*/ 1 w 403"/>
                  <a:gd name="T3" fmla="*/ 1 h 280"/>
                  <a:gd name="T4" fmla="*/ 1 w 403"/>
                  <a:gd name="T5" fmla="*/ 1 h 280"/>
                  <a:gd name="T6" fmla="*/ 1 w 403"/>
                  <a:gd name="T7" fmla="*/ 1 h 280"/>
                  <a:gd name="T8" fmla="*/ 1 w 403"/>
                  <a:gd name="T9" fmla="*/ 1 h 280"/>
                  <a:gd name="T10" fmla="*/ 1 w 403"/>
                  <a:gd name="T11" fmla="*/ 1 h 280"/>
                  <a:gd name="T12" fmla="*/ 1 w 403"/>
                  <a:gd name="T13" fmla="*/ 1 h 280"/>
                  <a:gd name="T14" fmla="*/ 1 w 403"/>
                  <a:gd name="T15" fmla="*/ 1 h 280"/>
                  <a:gd name="T16" fmla="*/ 1 w 403"/>
                  <a:gd name="T17" fmla="*/ 1 h 280"/>
                  <a:gd name="T18" fmla="*/ 1 w 403"/>
                  <a:gd name="T19" fmla="*/ 1 h 280"/>
                  <a:gd name="T20" fmla="*/ 1 w 403"/>
                  <a:gd name="T21" fmla="*/ 1 h 280"/>
                  <a:gd name="T22" fmla="*/ 1 w 403"/>
                  <a:gd name="T23" fmla="*/ 1 h 280"/>
                  <a:gd name="T24" fmla="*/ 1 w 403"/>
                  <a:gd name="T25" fmla="*/ 1 h 280"/>
                  <a:gd name="T26" fmla="*/ 1 w 403"/>
                  <a:gd name="T27" fmla="*/ 1 h 280"/>
                  <a:gd name="T28" fmla="*/ 1 w 403"/>
                  <a:gd name="T29" fmla="*/ 1 h 280"/>
                  <a:gd name="T30" fmla="*/ 1 w 403"/>
                  <a:gd name="T31" fmla="*/ 1 h 280"/>
                  <a:gd name="T32" fmla="*/ 1 w 403"/>
                  <a:gd name="T33" fmla="*/ 1 h 280"/>
                  <a:gd name="T34" fmla="*/ 1 w 403"/>
                  <a:gd name="T35" fmla="*/ 1 h 280"/>
                  <a:gd name="T36" fmla="*/ 1 w 403"/>
                  <a:gd name="T37" fmla="*/ 1 h 280"/>
                  <a:gd name="T38" fmla="*/ 1 w 403"/>
                  <a:gd name="T39" fmla="*/ 1 h 280"/>
                  <a:gd name="T40" fmla="*/ 1 w 403"/>
                  <a:gd name="T41" fmla="*/ 1 h 280"/>
                  <a:gd name="T42" fmla="*/ 1 w 403"/>
                  <a:gd name="T43" fmla="*/ 1 h 280"/>
                  <a:gd name="T44" fmla="*/ 1 w 403"/>
                  <a:gd name="T45" fmla="*/ 1 h 280"/>
                  <a:gd name="T46" fmla="*/ 1 w 403"/>
                  <a:gd name="T47" fmla="*/ 1 h 280"/>
                  <a:gd name="T48" fmla="*/ 1 w 403"/>
                  <a:gd name="T49" fmla="*/ 1 h 280"/>
                  <a:gd name="T50" fmla="*/ 1 w 403"/>
                  <a:gd name="T51" fmla="*/ 1 h 280"/>
                  <a:gd name="T52" fmla="*/ 1 w 403"/>
                  <a:gd name="T53" fmla="*/ 1 h 280"/>
                  <a:gd name="T54" fmla="*/ 1 w 403"/>
                  <a:gd name="T55" fmla="*/ 1 h 280"/>
                  <a:gd name="T56" fmla="*/ 1 w 403"/>
                  <a:gd name="T57" fmla="*/ 1 h 280"/>
                  <a:gd name="T58" fmla="*/ 1 w 403"/>
                  <a:gd name="T59" fmla="*/ 1 h 280"/>
                  <a:gd name="T60" fmla="*/ 1 w 403"/>
                  <a:gd name="T61" fmla="*/ 1 h 280"/>
                  <a:gd name="T62" fmla="*/ 1 w 403"/>
                  <a:gd name="T63" fmla="*/ 1 h 280"/>
                  <a:gd name="T64" fmla="*/ 1 w 403"/>
                  <a:gd name="T65" fmla="*/ 1 h 280"/>
                  <a:gd name="T66" fmla="*/ 1 w 403"/>
                  <a:gd name="T67" fmla="*/ 1 h 280"/>
                  <a:gd name="T68" fmla="*/ 1 w 403"/>
                  <a:gd name="T69" fmla="*/ 1 h 280"/>
                  <a:gd name="T70" fmla="*/ 1 w 403"/>
                  <a:gd name="T71" fmla="*/ 1 h 280"/>
                  <a:gd name="T72" fmla="*/ 1 w 403"/>
                  <a:gd name="T73" fmla="*/ 1 h 280"/>
                  <a:gd name="T74" fmla="*/ 1 w 403"/>
                  <a:gd name="T75" fmla="*/ 1 h 280"/>
                  <a:gd name="T76" fmla="*/ 1 w 403"/>
                  <a:gd name="T77" fmla="*/ 1 h 280"/>
                  <a:gd name="T78" fmla="*/ 1 w 403"/>
                  <a:gd name="T79" fmla="*/ 1 h 28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3" h="280">
                    <a:moveTo>
                      <a:pt x="339" y="270"/>
                    </a:moveTo>
                    <a:lnTo>
                      <a:pt x="322" y="270"/>
                    </a:lnTo>
                    <a:lnTo>
                      <a:pt x="305" y="271"/>
                    </a:lnTo>
                    <a:lnTo>
                      <a:pt x="289" y="271"/>
                    </a:lnTo>
                    <a:lnTo>
                      <a:pt x="273" y="272"/>
                    </a:lnTo>
                    <a:lnTo>
                      <a:pt x="257" y="272"/>
                    </a:lnTo>
                    <a:lnTo>
                      <a:pt x="241" y="273"/>
                    </a:lnTo>
                    <a:lnTo>
                      <a:pt x="225" y="273"/>
                    </a:lnTo>
                    <a:lnTo>
                      <a:pt x="210" y="274"/>
                    </a:lnTo>
                    <a:lnTo>
                      <a:pt x="194" y="274"/>
                    </a:lnTo>
                    <a:lnTo>
                      <a:pt x="179" y="275"/>
                    </a:lnTo>
                    <a:lnTo>
                      <a:pt x="164" y="277"/>
                    </a:lnTo>
                    <a:lnTo>
                      <a:pt x="149" y="277"/>
                    </a:lnTo>
                    <a:lnTo>
                      <a:pt x="134" y="278"/>
                    </a:lnTo>
                    <a:lnTo>
                      <a:pt x="119" y="279"/>
                    </a:lnTo>
                    <a:lnTo>
                      <a:pt x="104" y="279"/>
                    </a:lnTo>
                    <a:lnTo>
                      <a:pt x="90" y="280"/>
                    </a:lnTo>
                    <a:lnTo>
                      <a:pt x="86" y="257"/>
                    </a:lnTo>
                    <a:lnTo>
                      <a:pt x="81" y="233"/>
                    </a:lnTo>
                    <a:lnTo>
                      <a:pt x="73" y="209"/>
                    </a:lnTo>
                    <a:lnTo>
                      <a:pt x="62" y="184"/>
                    </a:lnTo>
                    <a:lnTo>
                      <a:pt x="50" y="162"/>
                    </a:lnTo>
                    <a:lnTo>
                      <a:pt x="35" y="142"/>
                    </a:lnTo>
                    <a:lnTo>
                      <a:pt x="18" y="124"/>
                    </a:lnTo>
                    <a:lnTo>
                      <a:pt x="0" y="112"/>
                    </a:lnTo>
                    <a:lnTo>
                      <a:pt x="22" y="117"/>
                    </a:lnTo>
                    <a:lnTo>
                      <a:pt x="40" y="127"/>
                    </a:lnTo>
                    <a:lnTo>
                      <a:pt x="58" y="138"/>
                    </a:lnTo>
                    <a:lnTo>
                      <a:pt x="74" y="154"/>
                    </a:lnTo>
                    <a:lnTo>
                      <a:pt x="89" y="173"/>
                    </a:lnTo>
                    <a:lnTo>
                      <a:pt x="104" y="196"/>
                    </a:lnTo>
                    <a:lnTo>
                      <a:pt x="117" y="222"/>
                    </a:lnTo>
                    <a:lnTo>
                      <a:pt x="132" y="254"/>
                    </a:lnTo>
                    <a:lnTo>
                      <a:pt x="139" y="222"/>
                    </a:lnTo>
                    <a:lnTo>
                      <a:pt x="143" y="188"/>
                    </a:lnTo>
                    <a:lnTo>
                      <a:pt x="142" y="152"/>
                    </a:lnTo>
                    <a:lnTo>
                      <a:pt x="139" y="115"/>
                    </a:lnTo>
                    <a:lnTo>
                      <a:pt x="134" y="81"/>
                    </a:lnTo>
                    <a:lnTo>
                      <a:pt x="126" y="49"/>
                    </a:lnTo>
                    <a:lnTo>
                      <a:pt x="115" y="23"/>
                    </a:lnTo>
                    <a:lnTo>
                      <a:pt x="103" y="4"/>
                    </a:lnTo>
                    <a:lnTo>
                      <a:pt x="121" y="17"/>
                    </a:lnTo>
                    <a:lnTo>
                      <a:pt x="139" y="33"/>
                    </a:lnTo>
                    <a:lnTo>
                      <a:pt x="157" y="53"/>
                    </a:lnTo>
                    <a:lnTo>
                      <a:pt x="173" y="77"/>
                    </a:lnTo>
                    <a:lnTo>
                      <a:pt x="188" y="106"/>
                    </a:lnTo>
                    <a:lnTo>
                      <a:pt x="200" y="141"/>
                    </a:lnTo>
                    <a:lnTo>
                      <a:pt x="211" y="182"/>
                    </a:lnTo>
                    <a:lnTo>
                      <a:pt x="218" y="230"/>
                    </a:lnTo>
                    <a:lnTo>
                      <a:pt x="228" y="207"/>
                    </a:lnTo>
                    <a:lnTo>
                      <a:pt x="236" y="182"/>
                    </a:lnTo>
                    <a:lnTo>
                      <a:pt x="242" y="153"/>
                    </a:lnTo>
                    <a:lnTo>
                      <a:pt x="245" y="123"/>
                    </a:lnTo>
                    <a:lnTo>
                      <a:pt x="245" y="92"/>
                    </a:lnTo>
                    <a:lnTo>
                      <a:pt x="242" y="61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1" y="30"/>
                    </a:lnTo>
                    <a:lnTo>
                      <a:pt x="255" y="56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7" y="128"/>
                    </a:lnTo>
                    <a:lnTo>
                      <a:pt x="294" y="151"/>
                    </a:lnTo>
                    <a:lnTo>
                      <a:pt x="297" y="173"/>
                    </a:lnTo>
                    <a:lnTo>
                      <a:pt x="298" y="195"/>
                    </a:lnTo>
                    <a:lnTo>
                      <a:pt x="312" y="173"/>
                    </a:lnTo>
                    <a:lnTo>
                      <a:pt x="326" y="149"/>
                    </a:lnTo>
                    <a:lnTo>
                      <a:pt x="340" y="121"/>
                    </a:lnTo>
                    <a:lnTo>
                      <a:pt x="354" y="93"/>
                    </a:lnTo>
                    <a:lnTo>
                      <a:pt x="366" y="67"/>
                    </a:lnTo>
                    <a:lnTo>
                      <a:pt x="375" y="41"/>
                    </a:lnTo>
                    <a:lnTo>
                      <a:pt x="382" y="19"/>
                    </a:lnTo>
                    <a:lnTo>
                      <a:pt x="385" y="2"/>
                    </a:lnTo>
                    <a:lnTo>
                      <a:pt x="392" y="26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3" y="112"/>
                    </a:lnTo>
                    <a:lnTo>
                      <a:pt x="398" y="145"/>
                    </a:lnTo>
                    <a:lnTo>
                      <a:pt x="387" y="183"/>
                    </a:lnTo>
                    <a:lnTo>
                      <a:pt x="367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35" name="Freeform 138"/>
              <p:cNvSpPr/>
              <p:nvPr/>
            </p:nvSpPr>
            <p:spPr bwMode="auto">
              <a:xfrm>
                <a:off x="4368" y="4177"/>
                <a:ext cx="123" cy="143"/>
              </a:xfrm>
              <a:custGeom>
                <a:avLst/>
                <a:gdLst>
                  <a:gd name="T0" fmla="*/ 1 w 246"/>
                  <a:gd name="T1" fmla="*/ 1 h 285"/>
                  <a:gd name="T2" fmla="*/ 1 w 246"/>
                  <a:gd name="T3" fmla="*/ 1 h 285"/>
                  <a:gd name="T4" fmla="*/ 1 w 246"/>
                  <a:gd name="T5" fmla="*/ 1 h 285"/>
                  <a:gd name="T6" fmla="*/ 1 w 246"/>
                  <a:gd name="T7" fmla="*/ 1 h 285"/>
                  <a:gd name="T8" fmla="*/ 1 w 246"/>
                  <a:gd name="T9" fmla="*/ 1 h 285"/>
                  <a:gd name="T10" fmla="*/ 1 w 246"/>
                  <a:gd name="T11" fmla="*/ 1 h 285"/>
                  <a:gd name="T12" fmla="*/ 1 w 246"/>
                  <a:gd name="T13" fmla="*/ 1 h 285"/>
                  <a:gd name="T14" fmla="*/ 1 w 246"/>
                  <a:gd name="T15" fmla="*/ 1 h 285"/>
                  <a:gd name="T16" fmla="*/ 0 w 246"/>
                  <a:gd name="T17" fmla="*/ 1 h 285"/>
                  <a:gd name="T18" fmla="*/ 1 w 246"/>
                  <a:gd name="T19" fmla="*/ 1 h 285"/>
                  <a:gd name="T20" fmla="*/ 1 w 246"/>
                  <a:gd name="T21" fmla="*/ 1 h 285"/>
                  <a:gd name="T22" fmla="*/ 1 w 246"/>
                  <a:gd name="T23" fmla="*/ 1 h 285"/>
                  <a:gd name="T24" fmla="*/ 1 w 246"/>
                  <a:gd name="T25" fmla="*/ 1 h 285"/>
                  <a:gd name="T26" fmla="*/ 1 w 246"/>
                  <a:gd name="T27" fmla="*/ 1 h 285"/>
                  <a:gd name="T28" fmla="*/ 1 w 246"/>
                  <a:gd name="T29" fmla="*/ 1 h 285"/>
                  <a:gd name="T30" fmla="*/ 1 w 246"/>
                  <a:gd name="T31" fmla="*/ 1 h 285"/>
                  <a:gd name="T32" fmla="*/ 1 w 246"/>
                  <a:gd name="T33" fmla="*/ 1 h 285"/>
                  <a:gd name="T34" fmla="*/ 1 w 246"/>
                  <a:gd name="T35" fmla="*/ 1 h 285"/>
                  <a:gd name="T36" fmla="*/ 1 w 246"/>
                  <a:gd name="T37" fmla="*/ 1 h 285"/>
                  <a:gd name="T38" fmla="*/ 1 w 246"/>
                  <a:gd name="T39" fmla="*/ 1 h 285"/>
                  <a:gd name="T40" fmla="*/ 1 w 246"/>
                  <a:gd name="T41" fmla="*/ 1 h 285"/>
                  <a:gd name="T42" fmla="*/ 1 w 246"/>
                  <a:gd name="T43" fmla="*/ 1 h 285"/>
                  <a:gd name="T44" fmla="*/ 1 w 246"/>
                  <a:gd name="T45" fmla="*/ 1 h 285"/>
                  <a:gd name="T46" fmla="*/ 1 w 246"/>
                  <a:gd name="T47" fmla="*/ 1 h 285"/>
                  <a:gd name="T48" fmla="*/ 1 w 246"/>
                  <a:gd name="T49" fmla="*/ 0 h 285"/>
                  <a:gd name="T50" fmla="*/ 1 w 246"/>
                  <a:gd name="T51" fmla="*/ 1 h 285"/>
                  <a:gd name="T52" fmla="*/ 1 w 246"/>
                  <a:gd name="T53" fmla="*/ 1 h 285"/>
                  <a:gd name="T54" fmla="*/ 1 w 246"/>
                  <a:gd name="T55" fmla="*/ 1 h 285"/>
                  <a:gd name="T56" fmla="*/ 1 w 246"/>
                  <a:gd name="T57" fmla="*/ 1 h 285"/>
                  <a:gd name="T58" fmla="*/ 1 w 246"/>
                  <a:gd name="T59" fmla="*/ 1 h 285"/>
                  <a:gd name="T60" fmla="*/ 1 w 246"/>
                  <a:gd name="T61" fmla="*/ 1 h 285"/>
                  <a:gd name="T62" fmla="*/ 1 w 246"/>
                  <a:gd name="T63" fmla="*/ 1 h 285"/>
                  <a:gd name="T64" fmla="*/ 1 w 246"/>
                  <a:gd name="T65" fmla="*/ 1 h 2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46" h="285">
                    <a:moveTo>
                      <a:pt x="85" y="285"/>
                    </a:moveTo>
                    <a:lnTo>
                      <a:pt x="75" y="285"/>
                    </a:lnTo>
                    <a:lnTo>
                      <a:pt x="63" y="285"/>
                    </a:lnTo>
                    <a:lnTo>
                      <a:pt x="53" y="285"/>
                    </a:lnTo>
                    <a:lnTo>
                      <a:pt x="42" y="285"/>
                    </a:lnTo>
                    <a:lnTo>
                      <a:pt x="32" y="285"/>
                    </a:lnTo>
                    <a:lnTo>
                      <a:pt x="22" y="285"/>
                    </a:lnTo>
                    <a:lnTo>
                      <a:pt x="10" y="285"/>
                    </a:lnTo>
                    <a:lnTo>
                      <a:pt x="0" y="285"/>
                    </a:lnTo>
                    <a:lnTo>
                      <a:pt x="3" y="270"/>
                    </a:lnTo>
                    <a:lnTo>
                      <a:pt x="8" y="253"/>
                    </a:lnTo>
                    <a:lnTo>
                      <a:pt x="14" y="235"/>
                    </a:lnTo>
                    <a:lnTo>
                      <a:pt x="22" y="217"/>
                    </a:lnTo>
                    <a:lnTo>
                      <a:pt x="30" y="197"/>
                    </a:lnTo>
                    <a:lnTo>
                      <a:pt x="40" y="178"/>
                    </a:lnTo>
                    <a:lnTo>
                      <a:pt x="52" y="157"/>
                    </a:lnTo>
                    <a:lnTo>
                      <a:pt x="64" y="137"/>
                    </a:lnTo>
                    <a:lnTo>
                      <a:pt x="80" y="118"/>
                    </a:lnTo>
                    <a:lnTo>
                      <a:pt x="96" y="98"/>
                    </a:lnTo>
                    <a:lnTo>
                      <a:pt x="116" y="79"/>
                    </a:lnTo>
                    <a:lnTo>
                      <a:pt x="137" y="60"/>
                    </a:lnTo>
                    <a:lnTo>
                      <a:pt x="161" y="43"/>
                    </a:lnTo>
                    <a:lnTo>
                      <a:pt x="186" y="28"/>
                    </a:lnTo>
                    <a:lnTo>
                      <a:pt x="215" y="13"/>
                    </a:lnTo>
                    <a:lnTo>
                      <a:pt x="246" y="0"/>
                    </a:lnTo>
                    <a:lnTo>
                      <a:pt x="215" y="30"/>
                    </a:lnTo>
                    <a:lnTo>
                      <a:pt x="186" y="60"/>
                    </a:lnTo>
                    <a:lnTo>
                      <a:pt x="160" y="91"/>
                    </a:lnTo>
                    <a:lnTo>
                      <a:pt x="136" y="124"/>
                    </a:lnTo>
                    <a:lnTo>
                      <a:pt x="116" y="158"/>
                    </a:lnTo>
                    <a:lnTo>
                      <a:pt x="100" y="196"/>
                    </a:lnTo>
                    <a:lnTo>
                      <a:pt x="90" y="238"/>
                    </a:lnTo>
                    <a:lnTo>
                      <a:pt x="85" y="285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36" name="Freeform 139"/>
              <p:cNvSpPr/>
              <p:nvPr/>
            </p:nvSpPr>
            <p:spPr bwMode="auto">
              <a:xfrm>
                <a:off x="4389" y="4134"/>
                <a:ext cx="493" cy="199"/>
              </a:xfrm>
              <a:custGeom>
                <a:avLst/>
                <a:gdLst>
                  <a:gd name="T0" fmla="*/ 1 w 986"/>
                  <a:gd name="T1" fmla="*/ 1 h 398"/>
                  <a:gd name="T2" fmla="*/ 1 w 986"/>
                  <a:gd name="T3" fmla="*/ 1 h 398"/>
                  <a:gd name="T4" fmla="*/ 1 w 986"/>
                  <a:gd name="T5" fmla="*/ 1 h 398"/>
                  <a:gd name="T6" fmla="*/ 1 w 986"/>
                  <a:gd name="T7" fmla="*/ 1 h 398"/>
                  <a:gd name="T8" fmla="*/ 1 w 986"/>
                  <a:gd name="T9" fmla="*/ 1 h 398"/>
                  <a:gd name="T10" fmla="*/ 1 w 986"/>
                  <a:gd name="T11" fmla="*/ 1 h 398"/>
                  <a:gd name="T12" fmla="*/ 1 w 986"/>
                  <a:gd name="T13" fmla="*/ 1 h 398"/>
                  <a:gd name="T14" fmla="*/ 1 w 986"/>
                  <a:gd name="T15" fmla="*/ 1 h 398"/>
                  <a:gd name="T16" fmla="*/ 1 w 986"/>
                  <a:gd name="T17" fmla="*/ 1 h 398"/>
                  <a:gd name="T18" fmla="*/ 1 w 986"/>
                  <a:gd name="T19" fmla="*/ 1 h 398"/>
                  <a:gd name="T20" fmla="*/ 1 w 986"/>
                  <a:gd name="T21" fmla="*/ 1 h 398"/>
                  <a:gd name="T22" fmla="*/ 1 w 986"/>
                  <a:gd name="T23" fmla="*/ 1 h 398"/>
                  <a:gd name="T24" fmla="*/ 1 w 986"/>
                  <a:gd name="T25" fmla="*/ 1 h 398"/>
                  <a:gd name="T26" fmla="*/ 1 w 986"/>
                  <a:gd name="T27" fmla="*/ 1 h 398"/>
                  <a:gd name="T28" fmla="*/ 1 w 986"/>
                  <a:gd name="T29" fmla="*/ 1 h 398"/>
                  <a:gd name="T30" fmla="*/ 1 w 986"/>
                  <a:gd name="T31" fmla="*/ 1 h 398"/>
                  <a:gd name="T32" fmla="*/ 1 w 986"/>
                  <a:gd name="T33" fmla="*/ 1 h 398"/>
                  <a:gd name="T34" fmla="*/ 1 w 986"/>
                  <a:gd name="T35" fmla="*/ 1 h 398"/>
                  <a:gd name="T36" fmla="*/ 1 w 986"/>
                  <a:gd name="T37" fmla="*/ 1 h 398"/>
                  <a:gd name="T38" fmla="*/ 1 w 986"/>
                  <a:gd name="T39" fmla="*/ 1 h 398"/>
                  <a:gd name="T40" fmla="*/ 1 w 986"/>
                  <a:gd name="T41" fmla="*/ 1 h 398"/>
                  <a:gd name="T42" fmla="*/ 1 w 986"/>
                  <a:gd name="T43" fmla="*/ 1 h 398"/>
                  <a:gd name="T44" fmla="*/ 1 w 986"/>
                  <a:gd name="T45" fmla="*/ 1 h 398"/>
                  <a:gd name="T46" fmla="*/ 1 w 986"/>
                  <a:gd name="T47" fmla="*/ 1 h 398"/>
                  <a:gd name="T48" fmla="*/ 1 w 986"/>
                  <a:gd name="T49" fmla="*/ 1 h 398"/>
                  <a:gd name="T50" fmla="*/ 1 w 986"/>
                  <a:gd name="T51" fmla="*/ 1 h 398"/>
                  <a:gd name="T52" fmla="*/ 1 w 986"/>
                  <a:gd name="T53" fmla="*/ 1 h 398"/>
                  <a:gd name="T54" fmla="*/ 1 w 986"/>
                  <a:gd name="T55" fmla="*/ 1 h 398"/>
                  <a:gd name="T56" fmla="*/ 1 w 986"/>
                  <a:gd name="T57" fmla="*/ 1 h 398"/>
                  <a:gd name="T58" fmla="*/ 1 w 986"/>
                  <a:gd name="T59" fmla="*/ 1 h 398"/>
                  <a:gd name="T60" fmla="*/ 1 w 986"/>
                  <a:gd name="T61" fmla="*/ 1 h 398"/>
                  <a:gd name="T62" fmla="*/ 1 w 986"/>
                  <a:gd name="T63" fmla="*/ 1 h 398"/>
                  <a:gd name="T64" fmla="*/ 1 w 986"/>
                  <a:gd name="T65" fmla="*/ 1 h 398"/>
                  <a:gd name="T66" fmla="*/ 1 w 986"/>
                  <a:gd name="T67" fmla="*/ 1 h 398"/>
                  <a:gd name="T68" fmla="*/ 1 w 986"/>
                  <a:gd name="T69" fmla="*/ 1 h 398"/>
                  <a:gd name="T70" fmla="*/ 1 w 986"/>
                  <a:gd name="T71" fmla="*/ 1 h 398"/>
                  <a:gd name="T72" fmla="*/ 1 w 986"/>
                  <a:gd name="T73" fmla="*/ 1 h 398"/>
                  <a:gd name="T74" fmla="*/ 1 w 986"/>
                  <a:gd name="T75" fmla="*/ 1 h 398"/>
                  <a:gd name="T76" fmla="*/ 1 w 986"/>
                  <a:gd name="T77" fmla="*/ 1 h 398"/>
                  <a:gd name="T78" fmla="*/ 1 w 986"/>
                  <a:gd name="T79" fmla="*/ 1 h 398"/>
                  <a:gd name="T80" fmla="*/ 1 w 986"/>
                  <a:gd name="T81" fmla="*/ 1 h 398"/>
                  <a:gd name="T82" fmla="*/ 1 w 986"/>
                  <a:gd name="T83" fmla="*/ 1 h 398"/>
                  <a:gd name="T84" fmla="*/ 1 w 986"/>
                  <a:gd name="T85" fmla="*/ 1 h 398"/>
                  <a:gd name="T86" fmla="*/ 1 w 986"/>
                  <a:gd name="T87" fmla="*/ 1 h 398"/>
                  <a:gd name="T88" fmla="*/ 1 w 986"/>
                  <a:gd name="T89" fmla="*/ 1 h 398"/>
                  <a:gd name="T90" fmla="*/ 1 w 986"/>
                  <a:gd name="T91" fmla="*/ 1 h 398"/>
                  <a:gd name="T92" fmla="*/ 1 w 986"/>
                  <a:gd name="T93" fmla="*/ 1 h 398"/>
                  <a:gd name="T94" fmla="*/ 1 w 986"/>
                  <a:gd name="T95" fmla="*/ 1 h 398"/>
                  <a:gd name="T96" fmla="*/ 1 w 986"/>
                  <a:gd name="T97" fmla="*/ 1 h 398"/>
                  <a:gd name="T98" fmla="*/ 1 w 986"/>
                  <a:gd name="T99" fmla="*/ 1 h 398"/>
                  <a:gd name="T100" fmla="*/ 1 w 986"/>
                  <a:gd name="T101" fmla="*/ 1 h 398"/>
                  <a:gd name="T102" fmla="*/ 1 w 986"/>
                  <a:gd name="T103" fmla="*/ 1 h 398"/>
                  <a:gd name="T104" fmla="*/ 1 w 986"/>
                  <a:gd name="T105" fmla="*/ 1 h 398"/>
                  <a:gd name="T106" fmla="*/ 1 w 986"/>
                  <a:gd name="T107" fmla="*/ 1 h 398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986" h="398">
                    <a:moveTo>
                      <a:pt x="901" y="398"/>
                    </a:moveTo>
                    <a:lnTo>
                      <a:pt x="867" y="398"/>
                    </a:lnTo>
                    <a:lnTo>
                      <a:pt x="829" y="398"/>
                    </a:lnTo>
                    <a:lnTo>
                      <a:pt x="789" y="398"/>
                    </a:lnTo>
                    <a:lnTo>
                      <a:pt x="747" y="396"/>
                    </a:lnTo>
                    <a:lnTo>
                      <a:pt x="702" y="396"/>
                    </a:lnTo>
                    <a:lnTo>
                      <a:pt x="656" y="394"/>
                    </a:lnTo>
                    <a:lnTo>
                      <a:pt x="608" y="393"/>
                    </a:lnTo>
                    <a:lnTo>
                      <a:pt x="561" y="392"/>
                    </a:lnTo>
                    <a:lnTo>
                      <a:pt x="513" y="389"/>
                    </a:lnTo>
                    <a:lnTo>
                      <a:pt x="467" y="388"/>
                    </a:lnTo>
                    <a:lnTo>
                      <a:pt x="421" y="386"/>
                    </a:lnTo>
                    <a:lnTo>
                      <a:pt x="376" y="384"/>
                    </a:lnTo>
                    <a:lnTo>
                      <a:pt x="334" y="383"/>
                    </a:lnTo>
                    <a:lnTo>
                      <a:pt x="294" y="380"/>
                    </a:lnTo>
                    <a:lnTo>
                      <a:pt x="258" y="378"/>
                    </a:lnTo>
                    <a:lnTo>
                      <a:pt x="225" y="377"/>
                    </a:lnTo>
                    <a:lnTo>
                      <a:pt x="210" y="376"/>
                    </a:lnTo>
                    <a:lnTo>
                      <a:pt x="194" y="376"/>
                    </a:lnTo>
                    <a:lnTo>
                      <a:pt x="179" y="374"/>
                    </a:lnTo>
                    <a:lnTo>
                      <a:pt x="163" y="373"/>
                    </a:lnTo>
                    <a:lnTo>
                      <a:pt x="148" y="373"/>
                    </a:lnTo>
                    <a:lnTo>
                      <a:pt x="132" y="372"/>
                    </a:lnTo>
                    <a:lnTo>
                      <a:pt x="117" y="372"/>
                    </a:lnTo>
                    <a:lnTo>
                      <a:pt x="102" y="372"/>
                    </a:lnTo>
                    <a:lnTo>
                      <a:pt x="81" y="334"/>
                    </a:lnTo>
                    <a:lnTo>
                      <a:pt x="64" y="289"/>
                    </a:lnTo>
                    <a:lnTo>
                      <a:pt x="48" y="241"/>
                    </a:lnTo>
                    <a:lnTo>
                      <a:pt x="35" y="190"/>
                    </a:lnTo>
                    <a:lnTo>
                      <a:pt x="23" y="142"/>
                    </a:lnTo>
                    <a:lnTo>
                      <a:pt x="14" y="97"/>
                    </a:lnTo>
                    <a:lnTo>
                      <a:pt x="6" y="57"/>
                    </a:lnTo>
                    <a:lnTo>
                      <a:pt x="0" y="27"/>
                    </a:lnTo>
                    <a:lnTo>
                      <a:pt x="12" y="62"/>
                    </a:lnTo>
                    <a:lnTo>
                      <a:pt x="26" y="100"/>
                    </a:lnTo>
                    <a:lnTo>
                      <a:pt x="42" y="140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5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0" y="283"/>
                    </a:lnTo>
                    <a:lnTo>
                      <a:pt x="139" y="257"/>
                    </a:lnTo>
                    <a:lnTo>
                      <a:pt x="147" y="234"/>
                    </a:lnTo>
                    <a:lnTo>
                      <a:pt x="157" y="211"/>
                    </a:lnTo>
                    <a:lnTo>
                      <a:pt x="170" y="190"/>
                    </a:lnTo>
                    <a:lnTo>
                      <a:pt x="185" y="170"/>
                    </a:lnTo>
                    <a:lnTo>
                      <a:pt x="204" y="152"/>
                    </a:lnTo>
                    <a:lnTo>
                      <a:pt x="227" y="135"/>
                    </a:lnTo>
                    <a:lnTo>
                      <a:pt x="215" y="157"/>
                    </a:lnTo>
                    <a:lnTo>
                      <a:pt x="202" y="184"/>
                    </a:lnTo>
                    <a:lnTo>
                      <a:pt x="191" y="214"/>
                    </a:lnTo>
                    <a:lnTo>
                      <a:pt x="185" y="248"/>
                    </a:lnTo>
                    <a:lnTo>
                      <a:pt x="182" y="281"/>
                    </a:lnTo>
                    <a:lnTo>
                      <a:pt x="188" y="313"/>
                    </a:lnTo>
                    <a:lnTo>
                      <a:pt x="201" y="343"/>
                    </a:lnTo>
                    <a:lnTo>
                      <a:pt x="225" y="370"/>
                    </a:lnTo>
                    <a:lnTo>
                      <a:pt x="250" y="343"/>
                    </a:lnTo>
                    <a:lnTo>
                      <a:pt x="271" y="305"/>
                    </a:lnTo>
                    <a:lnTo>
                      <a:pt x="285" y="260"/>
                    </a:lnTo>
                    <a:lnTo>
                      <a:pt x="292" y="211"/>
                    </a:lnTo>
                    <a:lnTo>
                      <a:pt x="291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8" y="8"/>
                    </a:lnTo>
                    <a:lnTo>
                      <a:pt x="262" y="34"/>
                    </a:lnTo>
                    <a:lnTo>
                      <a:pt x="282" y="63"/>
                    </a:lnTo>
                    <a:lnTo>
                      <a:pt x="300" y="95"/>
                    </a:lnTo>
                    <a:lnTo>
                      <a:pt x="315" y="130"/>
                    </a:lnTo>
                    <a:lnTo>
                      <a:pt x="325" y="168"/>
                    </a:lnTo>
                    <a:lnTo>
                      <a:pt x="333" y="211"/>
                    </a:lnTo>
                    <a:lnTo>
                      <a:pt x="339" y="258"/>
                    </a:lnTo>
                    <a:lnTo>
                      <a:pt x="340" y="309"/>
                    </a:lnTo>
                    <a:lnTo>
                      <a:pt x="354" y="288"/>
                    </a:lnTo>
                    <a:lnTo>
                      <a:pt x="370" y="266"/>
                    </a:lnTo>
                    <a:lnTo>
                      <a:pt x="388" y="244"/>
                    </a:lnTo>
                    <a:lnTo>
                      <a:pt x="409" y="222"/>
                    </a:lnTo>
                    <a:lnTo>
                      <a:pt x="430" y="203"/>
                    </a:lnTo>
                    <a:lnTo>
                      <a:pt x="451" y="184"/>
                    </a:lnTo>
                    <a:lnTo>
                      <a:pt x="471" y="170"/>
                    </a:lnTo>
                    <a:lnTo>
                      <a:pt x="492" y="160"/>
                    </a:lnTo>
                    <a:lnTo>
                      <a:pt x="483" y="180"/>
                    </a:lnTo>
                    <a:lnTo>
                      <a:pt x="469" y="203"/>
                    </a:lnTo>
                    <a:lnTo>
                      <a:pt x="452" y="227"/>
                    </a:lnTo>
                    <a:lnTo>
                      <a:pt x="433" y="251"/>
                    </a:lnTo>
                    <a:lnTo>
                      <a:pt x="415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0" y="334"/>
                    </a:lnTo>
                    <a:lnTo>
                      <a:pt x="388" y="339"/>
                    </a:lnTo>
                    <a:lnTo>
                      <a:pt x="396" y="343"/>
                    </a:lnTo>
                    <a:lnTo>
                      <a:pt x="407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4" y="360"/>
                    </a:lnTo>
                    <a:lnTo>
                      <a:pt x="458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2"/>
                    </a:lnTo>
                    <a:lnTo>
                      <a:pt x="375" y="65"/>
                    </a:lnTo>
                    <a:lnTo>
                      <a:pt x="346" y="36"/>
                    </a:lnTo>
                    <a:lnTo>
                      <a:pt x="375" y="57"/>
                    </a:lnTo>
                    <a:lnTo>
                      <a:pt x="400" y="79"/>
                    </a:lnTo>
                    <a:lnTo>
                      <a:pt x="423" y="102"/>
                    </a:lnTo>
                    <a:lnTo>
                      <a:pt x="444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4" y="10"/>
                    </a:lnTo>
                    <a:lnTo>
                      <a:pt x="490" y="39"/>
                    </a:lnTo>
                    <a:lnTo>
                      <a:pt x="506" y="70"/>
                    </a:lnTo>
                    <a:lnTo>
                      <a:pt x="520" y="106"/>
                    </a:lnTo>
                    <a:lnTo>
                      <a:pt x="531" y="145"/>
                    </a:lnTo>
                    <a:lnTo>
                      <a:pt x="539" y="188"/>
                    </a:lnTo>
                    <a:lnTo>
                      <a:pt x="542" y="236"/>
                    </a:lnTo>
                    <a:lnTo>
                      <a:pt x="538" y="290"/>
                    </a:lnTo>
                    <a:lnTo>
                      <a:pt x="527" y="349"/>
                    </a:lnTo>
                    <a:lnTo>
                      <a:pt x="553" y="321"/>
                    </a:lnTo>
                    <a:lnTo>
                      <a:pt x="576" y="288"/>
                    </a:lnTo>
                    <a:lnTo>
                      <a:pt x="595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3" y="125"/>
                    </a:lnTo>
                    <a:lnTo>
                      <a:pt x="584" y="83"/>
                    </a:lnTo>
                    <a:lnTo>
                      <a:pt x="552" y="42"/>
                    </a:lnTo>
                    <a:lnTo>
                      <a:pt x="567" y="50"/>
                    </a:lnTo>
                    <a:lnTo>
                      <a:pt x="582" y="59"/>
                    </a:lnTo>
                    <a:lnTo>
                      <a:pt x="597" y="69"/>
                    </a:lnTo>
                    <a:lnTo>
                      <a:pt x="611" y="80"/>
                    </a:lnTo>
                    <a:lnTo>
                      <a:pt x="622" y="95"/>
                    </a:lnTo>
                    <a:lnTo>
                      <a:pt x="633" y="113"/>
                    </a:lnTo>
                    <a:lnTo>
                      <a:pt x="642" y="134"/>
                    </a:lnTo>
                    <a:lnTo>
                      <a:pt x="648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9" y="32"/>
                    </a:lnTo>
                    <a:lnTo>
                      <a:pt x="645" y="0"/>
                    </a:lnTo>
                    <a:lnTo>
                      <a:pt x="656" y="38"/>
                    </a:lnTo>
                    <a:lnTo>
                      <a:pt x="661" y="82"/>
                    </a:lnTo>
                    <a:lnTo>
                      <a:pt x="663" y="129"/>
                    </a:lnTo>
                    <a:lnTo>
                      <a:pt x="660" y="178"/>
                    </a:lnTo>
                    <a:lnTo>
                      <a:pt x="652" y="228"/>
                    </a:lnTo>
                    <a:lnTo>
                      <a:pt x="642" y="276"/>
                    </a:lnTo>
                    <a:lnTo>
                      <a:pt x="627" y="320"/>
                    </a:lnTo>
                    <a:lnTo>
                      <a:pt x="610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80" y="255"/>
                    </a:lnTo>
                    <a:lnTo>
                      <a:pt x="697" y="212"/>
                    </a:lnTo>
                    <a:lnTo>
                      <a:pt x="711" y="167"/>
                    </a:lnTo>
                    <a:lnTo>
                      <a:pt x="722" y="122"/>
                    </a:lnTo>
                    <a:lnTo>
                      <a:pt x="729" y="77"/>
                    </a:lnTo>
                    <a:lnTo>
                      <a:pt x="733" y="33"/>
                    </a:lnTo>
                    <a:lnTo>
                      <a:pt x="741" y="87"/>
                    </a:lnTo>
                    <a:lnTo>
                      <a:pt x="745" y="147"/>
                    </a:lnTo>
                    <a:lnTo>
                      <a:pt x="743" y="210"/>
                    </a:lnTo>
                    <a:lnTo>
                      <a:pt x="730" y="268"/>
                    </a:lnTo>
                    <a:lnTo>
                      <a:pt x="743" y="252"/>
                    </a:lnTo>
                    <a:lnTo>
                      <a:pt x="757" y="232"/>
                    </a:lnTo>
                    <a:lnTo>
                      <a:pt x="771" y="206"/>
                    </a:lnTo>
                    <a:lnTo>
                      <a:pt x="785" y="180"/>
                    </a:lnTo>
                    <a:lnTo>
                      <a:pt x="797" y="153"/>
                    </a:lnTo>
                    <a:lnTo>
                      <a:pt x="809" y="129"/>
                    </a:lnTo>
                    <a:lnTo>
                      <a:pt x="817" y="108"/>
                    </a:lnTo>
                    <a:lnTo>
                      <a:pt x="821" y="93"/>
                    </a:lnTo>
                    <a:lnTo>
                      <a:pt x="819" y="117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5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7" y="295"/>
                    </a:lnTo>
                    <a:lnTo>
                      <a:pt x="726" y="324"/>
                    </a:lnTo>
                    <a:lnTo>
                      <a:pt x="752" y="306"/>
                    </a:lnTo>
                    <a:lnTo>
                      <a:pt x="778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70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1" y="166"/>
                    </a:lnTo>
                    <a:lnTo>
                      <a:pt x="882" y="193"/>
                    </a:lnTo>
                    <a:lnTo>
                      <a:pt x="873" y="220"/>
                    </a:lnTo>
                    <a:lnTo>
                      <a:pt x="862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49" y="297"/>
                    </a:lnTo>
                    <a:lnTo>
                      <a:pt x="877" y="271"/>
                    </a:lnTo>
                    <a:lnTo>
                      <a:pt x="902" y="237"/>
                    </a:lnTo>
                    <a:lnTo>
                      <a:pt x="925" y="200"/>
                    </a:lnTo>
                    <a:lnTo>
                      <a:pt x="945" y="161"/>
                    </a:lnTo>
                    <a:lnTo>
                      <a:pt x="962" y="122"/>
                    </a:lnTo>
                    <a:lnTo>
                      <a:pt x="976" y="83"/>
                    </a:lnTo>
                    <a:lnTo>
                      <a:pt x="986" y="46"/>
                    </a:lnTo>
                    <a:lnTo>
                      <a:pt x="980" y="86"/>
                    </a:lnTo>
                    <a:lnTo>
                      <a:pt x="979" y="128"/>
                    </a:lnTo>
                    <a:lnTo>
                      <a:pt x="980" y="169"/>
                    </a:lnTo>
                    <a:lnTo>
                      <a:pt x="984" y="210"/>
                    </a:lnTo>
                    <a:lnTo>
                      <a:pt x="986" y="247"/>
                    </a:lnTo>
                    <a:lnTo>
                      <a:pt x="986" y="282"/>
                    </a:lnTo>
                    <a:lnTo>
                      <a:pt x="983" y="312"/>
                    </a:lnTo>
                    <a:lnTo>
                      <a:pt x="975" y="339"/>
                    </a:lnTo>
                    <a:lnTo>
                      <a:pt x="901" y="398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0270" name="Group 140"/>
            <p:cNvGrpSpPr/>
            <p:nvPr/>
          </p:nvGrpSpPr>
          <p:grpSpPr bwMode="auto">
            <a:xfrm>
              <a:off x="4032" y="4105"/>
              <a:ext cx="1479" cy="215"/>
              <a:chOff x="3452" y="4125"/>
              <a:chExt cx="1479" cy="215"/>
            </a:xfrm>
          </p:grpSpPr>
          <p:sp>
            <p:nvSpPr>
              <p:cNvPr id="10271" name="Freeform 141"/>
              <p:cNvSpPr/>
              <p:nvPr/>
            </p:nvSpPr>
            <p:spPr bwMode="auto">
              <a:xfrm>
                <a:off x="3592" y="4158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2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9" y="1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0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272" name="Freeform 142"/>
              <p:cNvSpPr/>
              <p:nvPr/>
            </p:nvSpPr>
            <p:spPr bwMode="auto">
              <a:xfrm>
                <a:off x="3668" y="4235"/>
                <a:ext cx="16" cy="16"/>
              </a:xfrm>
              <a:custGeom>
                <a:avLst/>
                <a:gdLst>
                  <a:gd name="T0" fmla="*/ 0 w 34"/>
                  <a:gd name="T1" fmla="*/ 1 h 32"/>
                  <a:gd name="T2" fmla="*/ 0 w 34"/>
                  <a:gd name="T3" fmla="*/ 1 h 32"/>
                  <a:gd name="T4" fmla="*/ 0 w 34"/>
                  <a:gd name="T5" fmla="*/ 1 h 32"/>
                  <a:gd name="T6" fmla="*/ 0 w 34"/>
                  <a:gd name="T7" fmla="*/ 1 h 32"/>
                  <a:gd name="T8" fmla="*/ 0 w 34"/>
                  <a:gd name="T9" fmla="*/ 0 h 32"/>
                  <a:gd name="T10" fmla="*/ 0 w 34"/>
                  <a:gd name="T11" fmla="*/ 0 h 32"/>
                  <a:gd name="T12" fmla="*/ 0 w 34"/>
                  <a:gd name="T13" fmla="*/ 1 h 32"/>
                  <a:gd name="T14" fmla="*/ 0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0 w 34"/>
                  <a:gd name="T21" fmla="*/ 1 h 32"/>
                  <a:gd name="T22" fmla="*/ 0 w 34"/>
                  <a:gd name="T23" fmla="*/ 1 h 32"/>
                  <a:gd name="T24" fmla="*/ 0 w 34"/>
                  <a:gd name="T25" fmla="*/ 1 h 32"/>
                  <a:gd name="T26" fmla="*/ 0 w 34"/>
                  <a:gd name="T27" fmla="*/ 1 h 32"/>
                  <a:gd name="T28" fmla="*/ 0 w 34"/>
                  <a:gd name="T29" fmla="*/ 1 h 32"/>
                  <a:gd name="T30" fmla="*/ 0 w 34"/>
                  <a:gd name="T31" fmla="*/ 1 h 32"/>
                  <a:gd name="T32" fmla="*/ 0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3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8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273" name="Freeform 143"/>
              <p:cNvSpPr/>
              <p:nvPr/>
            </p:nvSpPr>
            <p:spPr bwMode="auto">
              <a:xfrm>
                <a:off x="3668" y="4194"/>
                <a:ext cx="16" cy="17"/>
              </a:xfrm>
              <a:custGeom>
                <a:avLst/>
                <a:gdLst>
                  <a:gd name="T0" fmla="*/ 0 w 33"/>
                  <a:gd name="T1" fmla="*/ 1 h 32"/>
                  <a:gd name="T2" fmla="*/ 0 w 33"/>
                  <a:gd name="T3" fmla="*/ 1 h 32"/>
                  <a:gd name="T4" fmla="*/ 0 w 33"/>
                  <a:gd name="T5" fmla="*/ 1 h 32"/>
                  <a:gd name="T6" fmla="*/ 0 w 33"/>
                  <a:gd name="T7" fmla="*/ 1 h 32"/>
                  <a:gd name="T8" fmla="*/ 0 w 33"/>
                  <a:gd name="T9" fmla="*/ 0 h 32"/>
                  <a:gd name="T10" fmla="*/ 0 w 33"/>
                  <a:gd name="T11" fmla="*/ 0 h 32"/>
                  <a:gd name="T12" fmla="*/ 0 w 33"/>
                  <a:gd name="T13" fmla="*/ 1 h 32"/>
                  <a:gd name="T14" fmla="*/ 0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0 w 33"/>
                  <a:gd name="T21" fmla="*/ 1 h 32"/>
                  <a:gd name="T22" fmla="*/ 0 w 33"/>
                  <a:gd name="T23" fmla="*/ 1 h 32"/>
                  <a:gd name="T24" fmla="*/ 0 w 33"/>
                  <a:gd name="T25" fmla="*/ 1 h 32"/>
                  <a:gd name="T26" fmla="*/ 0 w 33"/>
                  <a:gd name="T27" fmla="*/ 1 h 32"/>
                  <a:gd name="T28" fmla="*/ 0 w 33"/>
                  <a:gd name="T29" fmla="*/ 1 h 32"/>
                  <a:gd name="T30" fmla="*/ 0 w 33"/>
                  <a:gd name="T31" fmla="*/ 1 h 32"/>
                  <a:gd name="T32" fmla="*/ 0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19"/>
                    </a:moveTo>
                    <a:lnTo>
                      <a:pt x="33" y="13"/>
                    </a:lnTo>
                    <a:lnTo>
                      <a:pt x="30" y="7"/>
                    </a:lnTo>
                    <a:lnTo>
                      <a:pt x="26" y="2"/>
                    </a:lnTo>
                    <a:lnTo>
                      <a:pt x="20" y="0"/>
                    </a:lnTo>
                    <a:lnTo>
                      <a:pt x="13" y="0"/>
                    </a:lnTo>
                    <a:lnTo>
                      <a:pt x="7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29" y="25"/>
                    </a:lnTo>
                    <a:lnTo>
                      <a:pt x="33" y="1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274" name="Freeform 144"/>
              <p:cNvSpPr/>
              <p:nvPr/>
            </p:nvSpPr>
            <p:spPr bwMode="auto">
              <a:xfrm>
                <a:off x="3671" y="4153"/>
                <a:ext cx="16" cy="17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6" y="3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4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4" y="30"/>
                    </a:lnTo>
                    <a:lnTo>
                      <a:pt x="29" y="25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275" name="Freeform 145"/>
              <p:cNvSpPr/>
              <p:nvPr/>
            </p:nvSpPr>
            <p:spPr bwMode="auto">
              <a:xfrm>
                <a:off x="3772" y="4256"/>
                <a:ext cx="17" cy="16"/>
              </a:xfrm>
              <a:custGeom>
                <a:avLst/>
                <a:gdLst>
                  <a:gd name="T0" fmla="*/ 1 w 33"/>
                  <a:gd name="T1" fmla="*/ 1 h 32"/>
                  <a:gd name="T2" fmla="*/ 1 w 33"/>
                  <a:gd name="T3" fmla="*/ 1 h 32"/>
                  <a:gd name="T4" fmla="*/ 1 w 33"/>
                  <a:gd name="T5" fmla="*/ 1 h 32"/>
                  <a:gd name="T6" fmla="*/ 1 w 33"/>
                  <a:gd name="T7" fmla="*/ 1 h 32"/>
                  <a:gd name="T8" fmla="*/ 1 w 33"/>
                  <a:gd name="T9" fmla="*/ 0 h 32"/>
                  <a:gd name="T10" fmla="*/ 1 w 33"/>
                  <a:gd name="T11" fmla="*/ 0 h 32"/>
                  <a:gd name="T12" fmla="*/ 1 w 33"/>
                  <a:gd name="T13" fmla="*/ 1 h 32"/>
                  <a:gd name="T14" fmla="*/ 1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1 w 33"/>
                  <a:gd name="T21" fmla="*/ 1 h 32"/>
                  <a:gd name="T22" fmla="*/ 1 w 33"/>
                  <a:gd name="T23" fmla="*/ 1 h 32"/>
                  <a:gd name="T24" fmla="*/ 1 w 33"/>
                  <a:gd name="T25" fmla="*/ 1 h 32"/>
                  <a:gd name="T26" fmla="*/ 1 w 33"/>
                  <a:gd name="T27" fmla="*/ 1 h 32"/>
                  <a:gd name="T28" fmla="*/ 1 w 33"/>
                  <a:gd name="T29" fmla="*/ 1 h 32"/>
                  <a:gd name="T30" fmla="*/ 1 w 33"/>
                  <a:gd name="T31" fmla="*/ 1 h 32"/>
                  <a:gd name="T32" fmla="*/ 1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20"/>
                    </a:moveTo>
                    <a:lnTo>
                      <a:pt x="33" y="14"/>
                    </a:lnTo>
                    <a:lnTo>
                      <a:pt x="31" y="8"/>
                    </a:lnTo>
                    <a:lnTo>
                      <a:pt x="26" y="4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3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7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30" y="26"/>
                    </a:lnTo>
                    <a:lnTo>
                      <a:pt x="33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276" name="Freeform 146"/>
              <p:cNvSpPr/>
              <p:nvPr/>
            </p:nvSpPr>
            <p:spPr bwMode="auto">
              <a:xfrm>
                <a:off x="3768" y="4216"/>
                <a:ext cx="17" cy="16"/>
              </a:xfrm>
              <a:custGeom>
                <a:avLst/>
                <a:gdLst>
                  <a:gd name="T0" fmla="*/ 1 w 32"/>
                  <a:gd name="T1" fmla="*/ 0 h 33"/>
                  <a:gd name="T2" fmla="*/ 1 w 32"/>
                  <a:gd name="T3" fmla="*/ 0 h 33"/>
                  <a:gd name="T4" fmla="*/ 1 w 32"/>
                  <a:gd name="T5" fmla="*/ 0 h 33"/>
                  <a:gd name="T6" fmla="*/ 1 w 32"/>
                  <a:gd name="T7" fmla="*/ 0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0 h 33"/>
                  <a:gd name="T14" fmla="*/ 1 w 32"/>
                  <a:gd name="T15" fmla="*/ 0 h 33"/>
                  <a:gd name="T16" fmla="*/ 0 w 32"/>
                  <a:gd name="T17" fmla="*/ 0 h 33"/>
                  <a:gd name="T18" fmla="*/ 0 w 32"/>
                  <a:gd name="T19" fmla="*/ 0 h 33"/>
                  <a:gd name="T20" fmla="*/ 1 w 32"/>
                  <a:gd name="T21" fmla="*/ 0 h 33"/>
                  <a:gd name="T22" fmla="*/ 1 w 32"/>
                  <a:gd name="T23" fmla="*/ 0 h 33"/>
                  <a:gd name="T24" fmla="*/ 1 w 32"/>
                  <a:gd name="T25" fmla="*/ 0 h 33"/>
                  <a:gd name="T26" fmla="*/ 1 w 32"/>
                  <a:gd name="T27" fmla="*/ 0 h 33"/>
                  <a:gd name="T28" fmla="*/ 1 w 32"/>
                  <a:gd name="T29" fmla="*/ 0 h 33"/>
                  <a:gd name="T30" fmla="*/ 1 w 32"/>
                  <a:gd name="T31" fmla="*/ 0 h 33"/>
                  <a:gd name="T32" fmla="*/ 1 w 32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9"/>
                    </a:lnTo>
                    <a:lnTo>
                      <a:pt x="26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3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3"/>
                    </a:ln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277" name="Freeform 147"/>
              <p:cNvSpPr/>
              <p:nvPr/>
            </p:nvSpPr>
            <p:spPr bwMode="auto">
              <a:xfrm>
                <a:off x="3774" y="4175"/>
                <a:ext cx="16" cy="17"/>
              </a:xfrm>
              <a:custGeom>
                <a:avLst/>
                <a:gdLst>
                  <a:gd name="T0" fmla="*/ 0 w 33"/>
                  <a:gd name="T1" fmla="*/ 1 h 33"/>
                  <a:gd name="T2" fmla="*/ 0 w 33"/>
                  <a:gd name="T3" fmla="*/ 1 h 33"/>
                  <a:gd name="T4" fmla="*/ 0 w 33"/>
                  <a:gd name="T5" fmla="*/ 1 h 33"/>
                  <a:gd name="T6" fmla="*/ 0 w 33"/>
                  <a:gd name="T7" fmla="*/ 1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1 h 33"/>
                  <a:gd name="T14" fmla="*/ 0 w 33"/>
                  <a:gd name="T15" fmla="*/ 1 h 33"/>
                  <a:gd name="T16" fmla="*/ 0 w 33"/>
                  <a:gd name="T17" fmla="*/ 1 h 33"/>
                  <a:gd name="T18" fmla="*/ 0 w 33"/>
                  <a:gd name="T19" fmla="*/ 1 h 33"/>
                  <a:gd name="T20" fmla="*/ 0 w 33"/>
                  <a:gd name="T21" fmla="*/ 1 h 33"/>
                  <a:gd name="T22" fmla="*/ 0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0 w 33"/>
                  <a:gd name="T29" fmla="*/ 1 h 33"/>
                  <a:gd name="T30" fmla="*/ 0 w 33"/>
                  <a:gd name="T31" fmla="*/ 1 h 33"/>
                  <a:gd name="T32" fmla="*/ 0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33" y="21"/>
                    </a:moveTo>
                    <a:lnTo>
                      <a:pt x="33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5" y="31"/>
                    </a:lnTo>
                    <a:lnTo>
                      <a:pt x="29" y="26"/>
                    </a:lnTo>
                    <a:lnTo>
                      <a:pt x="33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278" name="Freeform 148"/>
              <p:cNvSpPr/>
              <p:nvPr/>
            </p:nvSpPr>
            <p:spPr bwMode="auto">
              <a:xfrm>
                <a:off x="3789" y="4136"/>
                <a:ext cx="16" cy="17"/>
              </a:xfrm>
              <a:custGeom>
                <a:avLst/>
                <a:gdLst>
                  <a:gd name="T0" fmla="*/ 1 w 32"/>
                  <a:gd name="T1" fmla="*/ 1 h 34"/>
                  <a:gd name="T2" fmla="*/ 1 w 32"/>
                  <a:gd name="T3" fmla="*/ 1 h 34"/>
                  <a:gd name="T4" fmla="*/ 1 w 32"/>
                  <a:gd name="T5" fmla="*/ 1 h 34"/>
                  <a:gd name="T6" fmla="*/ 1 w 32"/>
                  <a:gd name="T7" fmla="*/ 1 h 34"/>
                  <a:gd name="T8" fmla="*/ 1 w 32"/>
                  <a:gd name="T9" fmla="*/ 0 h 34"/>
                  <a:gd name="T10" fmla="*/ 1 w 32"/>
                  <a:gd name="T11" fmla="*/ 0 h 34"/>
                  <a:gd name="T12" fmla="*/ 1 w 32"/>
                  <a:gd name="T13" fmla="*/ 1 h 34"/>
                  <a:gd name="T14" fmla="*/ 1 w 32"/>
                  <a:gd name="T15" fmla="*/ 1 h 34"/>
                  <a:gd name="T16" fmla="*/ 0 w 32"/>
                  <a:gd name="T17" fmla="*/ 1 h 34"/>
                  <a:gd name="T18" fmla="*/ 0 w 32"/>
                  <a:gd name="T19" fmla="*/ 1 h 34"/>
                  <a:gd name="T20" fmla="*/ 1 w 32"/>
                  <a:gd name="T21" fmla="*/ 1 h 34"/>
                  <a:gd name="T22" fmla="*/ 1 w 32"/>
                  <a:gd name="T23" fmla="*/ 1 h 34"/>
                  <a:gd name="T24" fmla="*/ 1 w 32"/>
                  <a:gd name="T25" fmla="*/ 1 h 34"/>
                  <a:gd name="T26" fmla="*/ 1 w 32"/>
                  <a:gd name="T27" fmla="*/ 1 h 34"/>
                  <a:gd name="T28" fmla="*/ 1 w 32"/>
                  <a:gd name="T29" fmla="*/ 1 h 34"/>
                  <a:gd name="T30" fmla="*/ 1 w 32"/>
                  <a:gd name="T31" fmla="*/ 1 h 34"/>
                  <a:gd name="T32" fmla="*/ 1 w 32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4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4"/>
                    </a:lnTo>
                    <a:lnTo>
                      <a:pt x="20" y="34"/>
                    </a:lnTo>
                    <a:lnTo>
                      <a:pt x="25" y="32"/>
                    </a:lnTo>
                    <a:lnTo>
                      <a:pt x="30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279" name="Freeform 149"/>
              <p:cNvSpPr/>
              <p:nvPr/>
            </p:nvSpPr>
            <p:spPr bwMode="auto">
              <a:xfrm>
                <a:off x="3842" y="4235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280" name="Freeform 150"/>
              <p:cNvSpPr/>
              <p:nvPr/>
            </p:nvSpPr>
            <p:spPr bwMode="auto">
              <a:xfrm>
                <a:off x="3857" y="4201"/>
                <a:ext cx="16" cy="16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lnTo>
                      <a:pt x="18" y="32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281" name="Freeform 151"/>
              <p:cNvSpPr/>
              <p:nvPr/>
            </p:nvSpPr>
            <p:spPr bwMode="auto">
              <a:xfrm>
                <a:off x="3861" y="4164"/>
                <a:ext cx="16" cy="17"/>
              </a:xfrm>
              <a:custGeom>
                <a:avLst/>
                <a:gdLst>
                  <a:gd name="T0" fmla="*/ 1 w 32"/>
                  <a:gd name="T1" fmla="*/ 1 h 33"/>
                  <a:gd name="T2" fmla="*/ 1 w 32"/>
                  <a:gd name="T3" fmla="*/ 1 h 33"/>
                  <a:gd name="T4" fmla="*/ 1 w 32"/>
                  <a:gd name="T5" fmla="*/ 1 h 33"/>
                  <a:gd name="T6" fmla="*/ 1 w 32"/>
                  <a:gd name="T7" fmla="*/ 1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1 h 33"/>
                  <a:gd name="T14" fmla="*/ 1 w 32"/>
                  <a:gd name="T15" fmla="*/ 1 h 33"/>
                  <a:gd name="T16" fmla="*/ 0 w 32"/>
                  <a:gd name="T17" fmla="*/ 1 h 33"/>
                  <a:gd name="T18" fmla="*/ 0 w 32"/>
                  <a:gd name="T19" fmla="*/ 1 h 33"/>
                  <a:gd name="T20" fmla="*/ 1 w 32"/>
                  <a:gd name="T21" fmla="*/ 1 h 33"/>
                  <a:gd name="T22" fmla="*/ 1 w 32"/>
                  <a:gd name="T23" fmla="*/ 1 h 33"/>
                  <a:gd name="T24" fmla="*/ 1 w 32"/>
                  <a:gd name="T25" fmla="*/ 1 h 33"/>
                  <a:gd name="T26" fmla="*/ 1 w 32"/>
                  <a:gd name="T27" fmla="*/ 1 h 33"/>
                  <a:gd name="T28" fmla="*/ 1 w 32"/>
                  <a:gd name="T29" fmla="*/ 1 h 33"/>
                  <a:gd name="T30" fmla="*/ 1 w 32"/>
                  <a:gd name="T31" fmla="*/ 1 h 33"/>
                  <a:gd name="T32" fmla="*/ 1 w 32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282" name="Freeform 152"/>
              <p:cNvSpPr/>
              <p:nvPr/>
            </p:nvSpPr>
            <p:spPr bwMode="auto">
              <a:xfrm>
                <a:off x="4066" y="4265"/>
                <a:ext cx="40" cy="40"/>
              </a:xfrm>
              <a:custGeom>
                <a:avLst/>
                <a:gdLst>
                  <a:gd name="T0" fmla="*/ 1 w 80"/>
                  <a:gd name="T1" fmla="*/ 0 h 80"/>
                  <a:gd name="T2" fmla="*/ 1 w 80"/>
                  <a:gd name="T3" fmla="*/ 0 h 80"/>
                  <a:gd name="T4" fmla="*/ 1 w 80"/>
                  <a:gd name="T5" fmla="*/ 1 h 80"/>
                  <a:gd name="T6" fmla="*/ 1 w 80"/>
                  <a:gd name="T7" fmla="*/ 1 h 80"/>
                  <a:gd name="T8" fmla="*/ 1 w 80"/>
                  <a:gd name="T9" fmla="*/ 1 h 80"/>
                  <a:gd name="T10" fmla="*/ 1 w 80"/>
                  <a:gd name="T11" fmla="*/ 1 h 80"/>
                  <a:gd name="T12" fmla="*/ 1 w 80"/>
                  <a:gd name="T13" fmla="*/ 1 h 80"/>
                  <a:gd name="T14" fmla="*/ 1 w 80"/>
                  <a:gd name="T15" fmla="*/ 1 h 80"/>
                  <a:gd name="T16" fmla="*/ 0 w 80"/>
                  <a:gd name="T17" fmla="*/ 1 h 80"/>
                  <a:gd name="T18" fmla="*/ 0 w 80"/>
                  <a:gd name="T19" fmla="*/ 1 h 80"/>
                  <a:gd name="T20" fmla="*/ 0 w 80"/>
                  <a:gd name="T21" fmla="*/ 1 h 80"/>
                  <a:gd name="T22" fmla="*/ 1 w 80"/>
                  <a:gd name="T23" fmla="*/ 1 h 80"/>
                  <a:gd name="T24" fmla="*/ 1 w 80"/>
                  <a:gd name="T25" fmla="*/ 1 h 80"/>
                  <a:gd name="T26" fmla="*/ 1 w 80"/>
                  <a:gd name="T27" fmla="*/ 1 h 80"/>
                  <a:gd name="T28" fmla="*/ 1 w 80"/>
                  <a:gd name="T29" fmla="*/ 1 h 80"/>
                  <a:gd name="T30" fmla="*/ 1 w 80"/>
                  <a:gd name="T31" fmla="*/ 1 h 80"/>
                  <a:gd name="T32" fmla="*/ 1 w 80"/>
                  <a:gd name="T33" fmla="*/ 1 h 80"/>
                  <a:gd name="T34" fmla="*/ 1 w 80"/>
                  <a:gd name="T35" fmla="*/ 1 h 80"/>
                  <a:gd name="T36" fmla="*/ 1 w 80"/>
                  <a:gd name="T37" fmla="*/ 1 h 80"/>
                  <a:gd name="T38" fmla="*/ 1 w 80"/>
                  <a:gd name="T39" fmla="*/ 1 h 80"/>
                  <a:gd name="T40" fmla="*/ 1 w 80"/>
                  <a:gd name="T41" fmla="*/ 1 h 80"/>
                  <a:gd name="T42" fmla="*/ 1 w 80"/>
                  <a:gd name="T43" fmla="*/ 1 h 80"/>
                  <a:gd name="T44" fmla="*/ 1 w 80"/>
                  <a:gd name="T45" fmla="*/ 1 h 80"/>
                  <a:gd name="T46" fmla="*/ 1 w 80"/>
                  <a:gd name="T47" fmla="*/ 1 h 80"/>
                  <a:gd name="T48" fmla="*/ 1 w 80"/>
                  <a:gd name="T49" fmla="*/ 1 h 80"/>
                  <a:gd name="T50" fmla="*/ 1 w 80"/>
                  <a:gd name="T51" fmla="*/ 1 h 80"/>
                  <a:gd name="T52" fmla="*/ 1 w 80"/>
                  <a:gd name="T53" fmla="*/ 1 h 80"/>
                  <a:gd name="T54" fmla="*/ 1 w 80"/>
                  <a:gd name="T55" fmla="*/ 1 h 80"/>
                  <a:gd name="T56" fmla="*/ 1 w 80"/>
                  <a:gd name="T57" fmla="*/ 1 h 80"/>
                  <a:gd name="T58" fmla="*/ 1 w 80"/>
                  <a:gd name="T59" fmla="*/ 1 h 80"/>
                  <a:gd name="T60" fmla="*/ 1 w 80"/>
                  <a:gd name="T61" fmla="*/ 1 h 80"/>
                  <a:gd name="T62" fmla="*/ 1 w 80"/>
                  <a:gd name="T63" fmla="*/ 1 h 80"/>
                  <a:gd name="T64" fmla="*/ 1 w 80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80">
                    <a:moveTo>
                      <a:pt x="46" y="0"/>
                    </a:moveTo>
                    <a:lnTo>
                      <a:pt x="38" y="0"/>
                    </a:lnTo>
                    <a:lnTo>
                      <a:pt x="30" y="2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9"/>
                    </a:lnTo>
                    <a:lnTo>
                      <a:pt x="3" y="26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9"/>
                    </a:lnTo>
                    <a:lnTo>
                      <a:pt x="18" y="74"/>
                    </a:lnTo>
                    <a:lnTo>
                      <a:pt x="24" y="78"/>
                    </a:lnTo>
                    <a:lnTo>
                      <a:pt x="32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7"/>
                    </a:lnTo>
                    <a:lnTo>
                      <a:pt x="62" y="73"/>
                    </a:lnTo>
                    <a:lnTo>
                      <a:pt x="68" y="67"/>
                    </a:lnTo>
                    <a:lnTo>
                      <a:pt x="73" y="62"/>
                    </a:lnTo>
                    <a:lnTo>
                      <a:pt x="76" y="55"/>
                    </a:lnTo>
                    <a:lnTo>
                      <a:pt x="79" y="47"/>
                    </a:lnTo>
                    <a:lnTo>
                      <a:pt x="80" y="39"/>
                    </a:lnTo>
                    <a:lnTo>
                      <a:pt x="79" y="30"/>
                    </a:lnTo>
                    <a:lnTo>
                      <a:pt x="76" y="24"/>
                    </a:lnTo>
                    <a:lnTo>
                      <a:pt x="73" y="17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283" name="Freeform 153"/>
              <p:cNvSpPr/>
              <p:nvPr/>
            </p:nvSpPr>
            <p:spPr bwMode="auto">
              <a:xfrm>
                <a:off x="4136" y="4223"/>
                <a:ext cx="40" cy="39"/>
              </a:xfrm>
              <a:custGeom>
                <a:avLst/>
                <a:gdLst>
                  <a:gd name="T0" fmla="*/ 1 w 79"/>
                  <a:gd name="T1" fmla="*/ 0 h 80"/>
                  <a:gd name="T2" fmla="*/ 1 w 79"/>
                  <a:gd name="T3" fmla="*/ 0 h 80"/>
                  <a:gd name="T4" fmla="*/ 1 w 79"/>
                  <a:gd name="T5" fmla="*/ 0 h 80"/>
                  <a:gd name="T6" fmla="*/ 1 w 79"/>
                  <a:gd name="T7" fmla="*/ 0 h 80"/>
                  <a:gd name="T8" fmla="*/ 1 w 79"/>
                  <a:gd name="T9" fmla="*/ 0 h 80"/>
                  <a:gd name="T10" fmla="*/ 1 w 79"/>
                  <a:gd name="T11" fmla="*/ 0 h 80"/>
                  <a:gd name="T12" fmla="*/ 1 w 79"/>
                  <a:gd name="T13" fmla="*/ 0 h 80"/>
                  <a:gd name="T14" fmla="*/ 1 w 79"/>
                  <a:gd name="T15" fmla="*/ 0 h 80"/>
                  <a:gd name="T16" fmla="*/ 0 w 79"/>
                  <a:gd name="T17" fmla="*/ 0 h 80"/>
                  <a:gd name="T18" fmla="*/ 0 w 79"/>
                  <a:gd name="T19" fmla="*/ 0 h 80"/>
                  <a:gd name="T20" fmla="*/ 1 w 79"/>
                  <a:gd name="T21" fmla="*/ 0 h 80"/>
                  <a:gd name="T22" fmla="*/ 1 w 79"/>
                  <a:gd name="T23" fmla="*/ 0 h 80"/>
                  <a:gd name="T24" fmla="*/ 1 w 79"/>
                  <a:gd name="T25" fmla="*/ 0 h 80"/>
                  <a:gd name="T26" fmla="*/ 1 w 79"/>
                  <a:gd name="T27" fmla="*/ 0 h 80"/>
                  <a:gd name="T28" fmla="*/ 1 w 79"/>
                  <a:gd name="T29" fmla="*/ 0 h 80"/>
                  <a:gd name="T30" fmla="*/ 1 w 79"/>
                  <a:gd name="T31" fmla="*/ 0 h 80"/>
                  <a:gd name="T32" fmla="*/ 1 w 79"/>
                  <a:gd name="T33" fmla="*/ 0 h 80"/>
                  <a:gd name="T34" fmla="*/ 1 w 79"/>
                  <a:gd name="T35" fmla="*/ 0 h 80"/>
                  <a:gd name="T36" fmla="*/ 1 w 79"/>
                  <a:gd name="T37" fmla="*/ 0 h 80"/>
                  <a:gd name="T38" fmla="*/ 1 w 79"/>
                  <a:gd name="T39" fmla="*/ 0 h 80"/>
                  <a:gd name="T40" fmla="*/ 1 w 79"/>
                  <a:gd name="T41" fmla="*/ 0 h 80"/>
                  <a:gd name="T42" fmla="*/ 1 w 79"/>
                  <a:gd name="T43" fmla="*/ 0 h 80"/>
                  <a:gd name="T44" fmla="*/ 1 w 79"/>
                  <a:gd name="T45" fmla="*/ 0 h 80"/>
                  <a:gd name="T46" fmla="*/ 1 w 79"/>
                  <a:gd name="T47" fmla="*/ 0 h 80"/>
                  <a:gd name="T48" fmla="*/ 1 w 79"/>
                  <a:gd name="T49" fmla="*/ 0 h 80"/>
                  <a:gd name="T50" fmla="*/ 1 w 79"/>
                  <a:gd name="T51" fmla="*/ 0 h 80"/>
                  <a:gd name="T52" fmla="*/ 1 w 79"/>
                  <a:gd name="T53" fmla="*/ 0 h 80"/>
                  <a:gd name="T54" fmla="*/ 1 w 79"/>
                  <a:gd name="T55" fmla="*/ 0 h 80"/>
                  <a:gd name="T56" fmla="*/ 1 w 79"/>
                  <a:gd name="T57" fmla="*/ 0 h 80"/>
                  <a:gd name="T58" fmla="*/ 1 w 79"/>
                  <a:gd name="T59" fmla="*/ 0 h 80"/>
                  <a:gd name="T60" fmla="*/ 1 w 79"/>
                  <a:gd name="T61" fmla="*/ 0 h 80"/>
                  <a:gd name="T62" fmla="*/ 1 w 79"/>
                  <a:gd name="T63" fmla="*/ 0 h 80"/>
                  <a:gd name="T64" fmla="*/ 1 w 79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79" h="80">
                    <a:moveTo>
                      <a:pt x="47" y="0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4"/>
                    </a:lnTo>
                    <a:lnTo>
                      <a:pt x="17" y="7"/>
                    </a:lnTo>
                    <a:lnTo>
                      <a:pt x="11" y="13"/>
                    </a:lnTo>
                    <a:lnTo>
                      <a:pt x="5" y="19"/>
                    </a:lnTo>
                    <a:lnTo>
                      <a:pt x="2" y="26"/>
                    </a:lnTo>
                    <a:lnTo>
                      <a:pt x="0" y="34"/>
                    </a:lnTo>
                    <a:lnTo>
                      <a:pt x="0" y="42"/>
                    </a:lnTo>
                    <a:lnTo>
                      <a:pt x="1" y="49"/>
                    </a:lnTo>
                    <a:lnTo>
                      <a:pt x="3" y="57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8" y="74"/>
                    </a:lnTo>
                    <a:lnTo>
                      <a:pt x="25" y="78"/>
                    </a:lnTo>
                    <a:lnTo>
                      <a:pt x="33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6"/>
                    </a:lnTo>
                    <a:lnTo>
                      <a:pt x="63" y="73"/>
                    </a:lnTo>
                    <a:lnTo>
                      <a:pt x="69" y="67"/>
                    </a:lnTo>
                    <a:lnTo>
                      <a:pt x="73" y="61"/>
                    </a:lnTo>
                    <a:lnTo>
                      <a:pt x="77" y="55"/>
                    </a:lnTo>
                    <a:lnTo>
                      <a:pt x="79" y="46"/>
                    </a:lnTo>
                    <a:lnTo>
                      <a:pt x="79" y="38"/>
                    </a:lnTo>
                    <a:lnTo>
                      <a:pt x="78" y="31"/>
                    </a:lnTo>
                    <a:lnTo>
                      <a:pt x="76" y="23"/>
                    </a:lnTo>
                    <a:lnTo>
                      <a:pt x="72" y="18"/>
                    </a:lnTo>
                    <a:lnTo>
                      <a:pt x="68" y="12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284" name="Freeform 154"/>
              <p:cNvSpPr/>
              <p:nvPr/>
            </p:nvSpPr>
            <p:spPr bwMode="auto">
              <a:xfrm>
                <a:off x="4059" y="4190"/>
                <a:ext cx="40" cy="40"/>
              </a:xfrm>
              <a:custGeom>
                <a:avLst/>
                <a:gdLst>
                  <a:gd name="T0" fmla="*/ 1 w 80"/>
                  <a:gd name="T1" fmla="*/ 0 h 78"/>
                  <a:gd name="T2" fmla="*/ 1 w 80"/>
                  <a:gd name="T3" fmla="*/ 0 h 78"/>
                  <a:gd name="T4" fmla="*/ 1 w 80"/>
                  <a:gd name="T5" fmla="*/ 0 h 78"/>
                  <a:gd name="T6" fmla="*/ 1 w 80"/>
                  <a:gd name="T7" fmla="*/ 1 h 78"/>
                  <a:gd name="T8" fmla="*/ 1 w 80"/>
                  <a:gd name="T9" fmla="*/ 1 h 78"/>
                  <a:gd name="T10" fmla="*/ 1 w 80"/>
                  <a:gd name="T11" fmla="*/ 1 h 78"/>
                  <a:gd name="T12" fmla="*/ 1 w 80"/>
                  <a:gd name="T13" fmla="*/ 1 h 78"/>
                  <a:gd name="T14" fmla="*/ 1 w 80"/>
                  <a:gd name="T15" fmla="*/ 1 h 78"/>
                  <a:gd name="T16" fmla="*/ 1 w 80"/>
                  <a:gd name="T17" fmla="*/ 1 h 78"/>
                  <a:gd name="T18" fmla="*/ 0 w 80"/>
                  <a:gd name="T19" fmla="*/ 1 h 78"/>
                  <a:gd name="T20" fmla="*/ 1 w 80"/>
                  <a:gd name="T21" fmla="*/ 1 h 78"/>
                  <a:gd name="T22" fmla="*/ 1 w 80"/>
                  <a:gd name="T23" fmla="*/ 1 h 78"/>
                  <a:gd name="T24" fmla="*/ 1 w 80"/>
                  <a:gd name="T25" fmla="*/ 1 h 78"/>
                  <a:gd name="T26" fmla="*/ 1 w 80"/>
                  <a:gd name="T27" fmla="*/ 1 h 78"/>
                  <a:gd name="T28" fmla="*/ 1 w 80"/>
                  <a:gd name="T29" fmla="*/ 1 h 78"/>
                  <a:gd name="T30" fmla="*/ 1 w 80"/>
                  <a:gd name="T31" fmla="*/ 1 h 78"/>
                  <a:gd name="T32" fmla="*/ 1 w 80"/>
                  <a:gd name="T33" fmla="*/ 1 h 78"/>
                  <a:gd name="T34" fmla="*/ 1 w 80"/>
                  <a:gd name="T35" fmla="*/ 1 h 78"/>
                  <a:gd name="T36" fmla="*/ 1 w 80"/>
                  <a:gd name="T37" fmla="*/ 1 h 78"/>
                  <a:gd name="T38" fmla="*/ 1 w 80"/>
                  <a:gd name="T39" fmla="*/ 1 h 78"/>
                  <a:gd name="T40" fmla="*/ 1 w 80"/>
                  <a:gd name="T41" fmla="*/ 1 h 78"/>
                  <a:gd name="T42" fmla="*/ 1 w 80"/>
                  <a:gd name="T43" fmla="*/ 1 h 78"/>
                  <a:gd name="T44" fmla="*/ 1 w 80"/>
                  <a:gd name="T45" fmla="*/ 1 h 78"/>
                  <a:gd name="T46" fmla="*/ 1 w 80"/>
                  <a:gd name="T47" fmla="*/ 1 h 78"/>
                  <a:gd name="T48" fmla="*/ 1 w 80"/>
                  <a:gd name="T49" fmla="*/ 1 h 78"/>
                  <a:gd name="T50" fmla="*/ 1 w 80"/>
                  <a:gd name="T51" fmla="*/ 1 h 78"/>
                  <a:gd name="T52" fmla="*/ 1 w 80"/>
                  <a:gd name="T53" fmla="*/ 1 h 78"/>
                  <a:gd name="T54" fmla="*/ 1 w 80"/>
                  <a:gd name="T55" fmla="*/ 1 h 78"/>
                  <a:gd name="T56" fmla="*/ 1 w 80"/>
                  <a:gd name="T57" fmla="*/ 1 h 78"/>
                  <a:gd name="T58" fmla="*/ 1 w 80"/>
                  <a:gd name="T59" fmla="*/ 1 h 78"/>
                  <a:gd name="T60" fmla="*/ 1 w 80"/>
                  <a:gd name="T61" fmla="*/ 1 h 78"/>
                  <a:gd name="T62" fmla="*/ 1 w 80"/>
                  <a:gd name="T63" fmla="*/ 1 h 78"/>
                  <a:gd name="T64" fmla="*/ 1 w 80"/>
                  <a:gd name="T65" fmla="*/ 0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8" y="0"/>
                    </a:moveTo>
                    <a:lnTo>
                      <a:pt x="40" y="0"/>
                    </a:lnTo>
                    <a:lnTo>
                      <a:pt x="32" y="0"/>
                    </a:lnTo>
                    <a:lnTo>
                      <a:pt x="25" y="3"/>
                    </a:lnTo>
                    <a:lnTo>
                      <a:pt x="18" y="7"/>
                    </a:lnTo>
                    <a:lnTo>
                      <a:pt x="12" y="11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2" y="32"/>
                    </a:lnTo>
                    <a:lnTo>
                      <a:pt x="0" y="40"/>
                    </a:lnTo>
                    <a:lnTo>
                      <a:pt x="2" y="47"/>
                    </a:lnTo>
                    <a:lnTo>
                      <a:pt x="4" y="55"/>
                    </a:lnTo>
                    <a:lnTo>
                      <a:pt x="7" y="61"/>
                    </a:lnTo>
                    <a:lnTo>
                      <a:pt x="13" y="67"/>
                    </a:lnTo>
                    <a:lnTo>
                      <a:pt x="19" y="72"/>
                    </a:lnTo>
                    <a:lnTo>
                      <a:pt x="26" y="76"/>
                    </a:lnTo>
                    <a:lnTo>
                      <a:pt x="34" y="78"/>
                    </a:lnTo>
                    <a:lnTo>
                      <a:pt x="42" y="78"/>
                    </a:lnTo>
                    <a:lnTo>
                      <a:pt x="50" y="77"/>
                    </a:lnTo>
                    <a:lnTo>
                      <a:pt x="57" y="75"/>
                    </a:lnTo>
                    <a:lnTo>
                      <a:pt x="64" y="71"/>
                    </a:lnTo>
                    <a:lnTo>
                      <a:pt x="70" y="65"/>
                    </a:lnTo>
                    <a:lnTo>
                      <a:pt x="74" y="60"/>
                    </a:lnTo>
                    <a:lnTo>
                      <a:pt x="78" y="53"/>
                    </a:lnTo>
                    <a:lnTo>
                      <a:pt x="80" y="45"/>
                    </a:lnTo>
                    <a:lnTo>
                      <a:pt x="80" y="37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3" y="6"/>
                    </a:lnTo>
                    <a:lnTo>
                      <a:pt x="56" y="2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285" name="Freeform 155"/>
              <p:cNvSpPr/>
              <p:nvPr/>
            </p:nvSpPr>
            <p:spPr bwMode="auto">
              <a:xfrm>
                <a:off x="3990" y="4195"/>
                <a:ext cx="39" cy="39"/>
              </a:xfrm>
              <a:custGeom>
                <a:avLst/>
                <a:gdLst>
                  <a:gd name="T0" fmla="*/ 0 w 80"/>
                  <a:gd name="T1" fmla="*/ 1 h 78"/>
                  <a:gd name="T2" fmla="*/ 0 w 80"/>
                  <a:gd name="T3" fmla="*/ 0 h 78"/>
                  <a:gd name="T4" fmla="*/ 0 w 80"/>
                  <a:gd name="T5" fmla="*/ 1 h 78"/>
                  <a:gd name="T6" fmla="*/ 0 w 80"/>
                  <a:gd name="T7" fmla="*/ 1 h 78"/>
                  <a:gd name="T8" fmla="*/ 0 w 80"/>
                  <a:gd name="T9" fmla="*/ 1 h 78"/>
                  <a:gd name="T10" fmla="*/ 0 w 80"/>
                  <a:gd name="T11" fmla="*/ 1 h 78"/>
                  <a:gd name="T12" fmla="*/ 0 w 80"/>
                  <a:gd name="T13" fmla="*/ 1 h 78"/>
                  <a:gd name="T14" fmla="*/ 0 w 80"/>
                  <a:gd name="T15" fmla="*/ 1 h 78"/>
                  <a:gd name="T16" fmla="*/ 0 w 80"/>
                  <a:gd name="T17" fmla="*/ 1 h 78"/>
                  <a:gd name="T18" fmla="*/ 0 w 80"/>
                  <a:gd name="T19" fmla="*/ 1 h 78"/>
                  <a:gd name="T20" fmla="*/ 0 w 80"/>
                  <a:gd name="T21" fmla="*/ 1 h 78"/>
                  <a:gd name="T22" fmla="*/ 0 w 80"/>
                  <a:gd name="T23" fmla="*/ 1 h 78"/>
                  <a:gd name="T24" fmla="*/ 0 w 80"/>
                  <a:gd name="T25" fmla="*/ 1 h 78"/>
                  <a:gd name="T26" fmla="*/ 0 w 80"/>
                  <a:gd name="T27" fmla="*/ 1 h 78"/>
                  <a:gd name="T28" fmla="*/ 0 w 80"/>
                  <a:gd name="T29" fmla="*/ 1 h 78"/>
                  <a:gd name="T30" fmla="*/ 0 w 80"/>
                  <a:gd name="T31" fmla="*/ 1 h 78"/>
                  <a:gd name="T32" fmla="*/ 0 w 80"/>
                  <a:gd name="T33" fmla="*/ 1 h 78"/>
                  <a:gd name="T34" fmla="*/ 0 w 80"/>
                  <a:gd name="T35" fmla="*/ 1 h 78"/>
                  <a:gd name="T36" fmla="*/ 0 w 80"/>
                  <a:gd name="T37" fmla="*/ 1 h 78"/>
                  <a:gd name="T38" fmla="*/ 0 w 80"/>
                  <a:gd name="T39" fmla="*/ 1 h 78"/>
                  <a:gd name="T40" fmla="*/ 0 w 80"/>
                  <a:gd name="T41" fmla="*/ 1 h 78"/>
                  <a:gd name="T42" fmla="*/ 0 w 80"/>
                  <a:gd name="T43" fmla="*/ 1 h 78"/>
                  <a:gd name="T44" fmla="*/ 0 w 80"/>
                  <a:gd name="T45" fmla="*/ 1 h 78"/>
                  <a:gd name="T46" fmla="*/ 0 w 80"/>
                  <a:gd name="T47" fmla="*/ 1 h 78"/>
                  <a:gd name="T48" fmla="*/ 0 w 80"/>
                  <a:gd name="T49" fmla="*/ 1 h 78"/>
                  <a:gd name="T50" fmla="*/ 0 w 80"/>
                  <a:gd name="T51" fmla="*/ 1 h 78"/>
                  <a:gd name="T52" fmla="*/ 0 w 80"/>
                  <a:gd name="T53" fmla="*/ 1 h 78"/>
                  <a:gd name="T54" fmla="*/ 0 w 80"/>
                  <a:gd name="T55" fmla="*/ 1 h 78"/>
                  <a:gd name="T56" fmla="*/ 0 w 80"/>
                  <a:gd name="T57" fmla="*/ 1 h 78"/>
                  <a:gd name="T58" fmla="*/ 0 w 80"/>
                  <a:gd name="T59" fmla="*/ 1 h 78"/>
                  <a:gd name="T60" fmla="*/ 0 w 80"/>
                  <a:gd name="T61" fmla="*/ 1 h 78"/>
                  <a:gd name="T62" fmla="*/ 0 w 80"/>
                  <a:gd name="T63" fmla="*/ 1 h 78"/>
                  <a:gd name="T64" fmla="*/ 0 w 80"/>
                  <a:gd name="T65" fmla="*/ 1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7" y="1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3"/>
                    </a:lnTo>
                    <a:lnTo>
                      <a:pt x="17" y="7"/>
                    </a:lnTo>
                    <a:lnTo>
                      <a:pt x="12" y="12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1" y="32"/>
                    </a:lnTo>
                    <a:lnTo>
                      <a:pt x="0" y="40"/>
                    </a:lnTo>
                    <a:lnTo>
                      <a:pt x="1" y="48"/>
                    </a:lnTo>
                    <a:lnTo>
                      <a:pt x="4" y="55"/>
                    </a:lnTo>
                    <a:lnTo>
                      <a:pt x="7" y="62"/>
                    </a:lnTo>
                    <a:lnTo>
                      <a:pt x="13" y="68"/>
                    </a:lnTo>
                    <a:lnTo>
                      <a:pt x="19" y="73"/>
                    </a:lnTo>
                    <a:lnTo>
                      <a:pt x="25" y="76"/>
                    </a:lnTo>
                    <a:lnTo>
                      <a:pt x="33" y="78"/>
                    </a:lnTo>
                    <a:lnTo>
                      <a:pt x="42" y="78"/>
                    </a:lnTo>
                    <a:lnTo>
                      <a:pt x="50" y="78"/>
                    </a:lnTo>
                    <a:lnTo>
                      <a:pt x="57" y="75"/>
                    </a:lnTo>
                    <a:lnTo>
                      <a:pt x="63" y="71"/>
                    </a:lnTo>
                    <a:lnTo>
                      <a:pt x="69" y="67"/>
                    </a:lnTo>
                    <a:lnTo>
                      <a:pt x="74" y="61"/>
                    </a:lnTo>
                    <a:lnTo>
                      <a:pt x="77" y="54"/>
                    </a:lnTo>
                    <a:lnTo>
                      <a:pt x="80" y="46"/>
                    </a:lnTo>
                    <a:lnTo>
                      <a:pt x="80" y="38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2" y="6"/>
                    </a:lnTo>
                    <a:lnTo>
                      <a:pt x="55" y="2"/>
                    </a:lnTo>
                    <a:lnTo>
                      <a:pt x="47" y="1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286" name="Freeform 156"/>
              <p:cNvSpPr/>
              <p:nvPr/>
            </p:nvSpPr>
            <p:spPr bwMode="auto">
              <a:xfrm>
                <a:off x="4127" y="4147"/>
                <a:ext cx="39" cy="39"/>
              </a:xfrm>
              <a:custGeom>
                <a:avLst/>
                <a:gdLst>
                  <a:gd name="T0" fmla="*/ 0 w 80"/>
                  <a:gd name="T1" fmla="*/ 0 h 79"/>
                  <a:gd name="T2" fmla="*/ 0 w 80"/>
                  <a:gd name="T3" fmla="*/ 0 h 79"/>
                  <a:gd name="T4" fmla="*/ 0 w 80"/>
                  <a:gd name="T5" fmla="*/ 0 h 79"/>
                  <a:gd name="T6" fmla="*/ 0 w 80"/>
                  <a:gd name="T7" fmla="*/ 0 h 79"/>
                  <a:gd name="T8" fmla="*/ 0 w 80"/>
                  <a:gd name="T9" fmla="*/ 0 h 79"/>
                  <a:gd name="T10" fmla="*/ 0 w 80"/>
                  <a:gd name="T11" fmla="*/ 0 h 79"/>
                  <a:gd name="T12" fmla="*/ 0 w 80"/>
                  <a:gd name="T13" fmla="*/ 0 h 79"/>
                  <a:gd name="T14" fmla="*/ 0 w 80"/>
                  <a:gd name="T15" fmla="*/ 0 h 79"/>
                  <a:gd name="T16" fmla="*/ 0 w 80"/>
                  <a:gd name="T17" fmla="*/ 0 h 79"/>
                  <a:gd name="T18" fmla="*/ 0 w 80"/>
                  <a:gd name="T19" fmla="*/ 0 h 79"/>
                  <a:gd name="T20" fmla="*/ 0 w 80"/>
                  <a:gd name="T21" fmla="*/ 0 h 79"/>
                  <a:gd name="T22" fmla="*/ 0 w 80"/>
                  <a:gd name="T23" fmla="*/ 0 h 79"/>
                  <a:gd name="T24" fmla="*/ 0 w 80"/>
                  <a:gd name="T25" fmla="*/ 0 h 79"/>
                  <a:gd name="T26" fmla="*/ 0 w 80"/>
                  <a:gd name="T27" fmla="*/ 0 h 79"/>
                  <a:gd name="T28" fmla="*/ 0 w 80"/>
                  <a:gd name="T29" fmla="*/ 0 h 79"/>
                  <a:gd name="T30" fmla="*/ 0 w 80"/>
                  <a:gd name="T31" fmla="*/ 0 h 79"/>
                  <a:gd name="T32" fmla="*/ 0 w 80"/>
                  <a:gd name="T33" fmla="*/ 0 h 79"/>
                  <a:gd name="T34" fmla="*/ 0 w 80"/>
                  <a:gd name="T35" fmla="*/ 0 h 79"/>
                  <a:gd name="T36" fmla="*/ 0 w 80"/>
                  <a:gd name="T37" fmla="*/ 0 h 79"/>
                  <a:gd name="T38" fmla="*/ 0 w 80"/>
                  <a:gd name="T39" fmla="*/ 0 h 79"/>
                  <a:gd name="T40" fmla="*/ 0 w 80"/>
                  <a:gd name="T41" fmla="*/ 0 h 79"/>
                  <a:gd name="T42" fmla="*/ 0 w 80"/>
                  <a:gd name="T43" fmla="*/ 0 h 79"/>
                  <a:gd name="T44" fmla="*/ 0 w 80"/>
                  <a:gd name="T45" fmla="*/ 0 h 79"/>
                  <a:gd name="T46" fmla="*/ 0 w 80"/>
                  <a:gd name="T47" fmla="*/ 0 h 79"/>
                  <a:gd name="T48" fmla="*/ 0 w 80"/>
                  <a:gd name="T49" fmla="*/ 0 h 79"/>
                  <a:gd name="T50" fmla="*/ 0 w 80"/>
                  <a:gd name="T51" fmla="*/ 0 h 79"/>
                  <a:gd name="T52" fmla="*/ 0 w 80"/>
                  <a:gd name="T53" fmla="*/ 0 h 79"/>
                  <a:gd name="T54" fmla="*/ 0 w 80"/>
                  <a:gd name="T55" fmla="*/ 0 h 79"/>
                  <a:gd name="T56" fmla="*/ 0 w 80"/>
                  <a:gd name="T57" fmla="*/ 0 h 79"/>
                  <a:gd name="T58" fmla="*/ 0 w 80"/>
                  <a:gd name="T59" fmla="*/ 0 h 79"/>
                  <a:gd name="T60" fmla="*/ 0 w 80"/>
                  <a:gd name="T61" fmla="*/ 0 h 79"/>
                  <a:gd name="T62" fmla="*/ 0 w 80"/>
                  <a:gd name="T63" fmla="*/ 0 h 79"/>
                  <a:gd name="T64" fmla="*/ 0 w 80"/>
                  <a:gd name="T65" fmla="*/ 0 h 7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9">
                    <a:moveTo>
                      <a:pt x="46" y="0"/>
                    </a:moveTo>
                    <a:lnTo>
                      <a:pt x="38" y="0"/>
                    </a:lnTo>
                    <a:lnTo>
                      <a:pt x="30" y="0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8"/>
                    </a:lnTo>
                    <a:lnTo>
                      <a:pt x="2" y="24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40" y="79"/>
                    </a:lnTo>
                    <a:lnTo>
                      <a:pt x="49" y="79"/>
                    </a:lnTo>
                    <a:lnTo>
                      <a:pt x="55" y="75"/>
                    </a:lnTo>
                    <a:lnTo>
                      <a:pt x="62" y="72"/>
                    </a:lnTo>
                    <a:lnTo>
                      <a:pt x="68" y="67"/>
                    </a:lnTo>
                    <a:lnTo>
                      <a:pt x="73" y="61"/>
                    </a:lnTo>
                    <a:lnTo>
                      <a:pt x="76" y="54"/>
                    </a:lnTo>
                    <a:lnTo>
                      <a:pt x="78" y="46"/>
                    </a:lnTo>
                    <a:lnTo>
                      <a:pt x="80" y="38"/>
                    </a:lnTo>
                    <a:lnTo>
                      <a:pt x="78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287" name="Freeform 157"/>
              <p:cNvSpPr/>
              <p:nvPr/>
            </p:nvSpPr>
            <p:spPr bwMode="auto">
              <a:xfrm>
                <a:off x="4216" y="4162"/>
                <a:ext cx="37" cy="39"/>
              </a:xfrm>
              <a:custGeom>
                <a:avLst/>
                <a:gdLst>
                  <a:gd name="T0" fmla="*/ 1 w 73"/>
                  <a:gd name="T1" fmla="*/ 0 h 79"/>
                  <a:gd name="T2" fmla="*/ 1 w 73"/>
                  <a:gd name="T3" fmla="*/ 0 h 79"/>
                  <a:gd name="T4" fmla="*/ 1 w 73"/>
                  <a:gd name="T5" fmla="*/ 0 h 79"/>
                  <a:gd name="T6" fmla="*/ 1 w 73"/>
                  <a:gd name="T7" fmla="*/ 0 h 79"/>
                  <a:gd name="T8" fmla="*/ 1 w 73"/>
                  <a:gd name="T9" fmla="*/ 0 h 79"/>
                  <a:gd name="T10" fmla="*/ 1 w 73"/>
                  <a:gd name="T11" fmla="*/ 0 h 79"/>
                  <a:gd name="T12" fmla="*/ 1 w 73"/>
                  <a:gd name="T13" fmla="*/ 0 h 79"/>
                  <a:gd name="T14" fmla="*/ 1 w 73"/>
                  <a:gd name="T15" fmla="*/ 0 h 79"/>
                  <a:gd name="T16" fmla="*/ 1 w 73"/>
                  <a:gd name="T17" fmla="*/ 0 h 79"/>
                  <a:gd name="T18" fmla="*/ 1 w 73"/>
                  <a:gd name="T19" fmla="*/ 0 h 79"/>
                  <a:gd name="T20" fmla="*/ 1 w 73"/>
                  <a:gd name="T21" fmla="*/ 0 h 79"/>
                  <a:gd name="T22" fmla="*/ 1 w 73"/>
                  <a:gd name="T23" fmla="*/ 0 h 79"/>
                  <a:gd name="T24" fmla="*/ 0 w 73"/>
                  <a:gd name="T25" fmla="*/ 0 h 79"/>
                  <a:gd name="T26" fmla="*/ 0 w 73"/>
                  <a:gd name="T27" fmla="*/ 0 h 79"/>
                  <a:gd name="T28" fmla="*/ 0 w 73"/>
                  <a:gd name="T29" fmla="*/ 0 h 79"/>
                  <a:gd name="T30" fmla="*/ 1 w 73"/>
                  <a:gd name="T31" fmla="*/ 0 h 79"/>
                  <a:gd name="T32" fmla="*/ 1 w 73"/>
                  <a:gd name="T33" fmla="*/ 0 h 79"/>
                  <a:gd name="T34" fmla="*/ 1 w 73"/>
                  <a:gd name="T35" fmla="*/ 0 h 79"/>
                  <a:gd name="T36" fmla="*/ 1 w 73"/>
                  <a:gd name="T37" fmla="*/ 0 h 79"/>
                  <a:gd name="T38" fmla="*/ 1 w 73"/>
                  <a:gd name="T39" fmla="*/ 0 h 79"/>
                  <a:gd name="T40" fmla="*/ 1 w 73"/>
                  <a:gd name="T41" fmla="*/ 0 h 79"/>
                  <a:gd name="T42" fmla="*/ 1 w 73"/>
                  <a:gd name="T43" fmla="*/ 0 h 79"/>
                  <a:gd name="T44" fmla="*/ 1 w 73"/>
                  <a:gd name="T45" fmla="*/ 0 h 79"/>
                  <a:gd name="T46" fmla="*/ 1 w 73"/>
                  <a:gd name="T47" fmla="*/ 0 h 79"/>
                  <a:gd name="T48" fmla="*/ 1 w 73"/>
                  <a:gd name="T49" fmla="*/ 0 h 79"/>
                  <a:gd name="T50" fmla="*/ 1 w 73"/>
                  <a:gd name="T51" fmla="*/ 0 h 79"/>
                  <a:gd name="T52" fmla="*/ 1 w 73"/>
                  <a:gd name="T53" fmla="*/ 0 h 79"/>
                  <a:gd name="T54" fmla="*/ 1 w 73"/>
                  <a:gd name="T55" fmla="*/ 0 h 79"/>
                  <a:gd name="T56" fmla="*/ 1 w 73"/>
                  <a:gd name="T57" fmla="*/ 0 h 79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73" h="79">
                    <a:moveTo>
                      <a:pt x="73" y="19"/>
                    </a:moveTo>
                    <a:lnTo>
                      <a:pt x="69" y="12"/>
                    </a:lnTo>
                    <a:lnTo>
                      <a:pt x="62" y="7"/>
                    </a:lnTo>
                    <a:lnTo>
                      <a:pt x="54" y="2"/>
                    </a:lnTo>
                    <a:lnTo>
                      <a:pt x="46" y="0"/>
                    </a:lnTo>
                    <a:lnTo>
                      <a:pt x="38" y="0"/>
                    </a:lnTo>
                    <a:lnTo>
                      <a:pt x="30" y="1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0" y="12"/>
                    </a:lnTo>
                    <a:lnTo>
                      <a:pt x="5" y="19"/>
                    </a:lnTo>
                    <a:lnTo>
                      <a:pt x="2" y="25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49"/>
                    </a:lnTo>
                    <a:lnTo>
                      <a:pt x="3" y="55"/>
                    </a:lnTo>
                    <a:lnTo>
                      <a:pt x="7" y="62"/>
                    </a:lnTo>
                    <a:lnTo>
                      <a:pt x="11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35" y="79"/>
                    </a:lnTo>
                    <a:lnTo>
                      <a:pt x="38" y="79"/>
                    </a:lnTo>
                    <a:lnTo>
                      <a:pt x="41" y="79"/>
                    </a:lnTo>
                    <a:lnTo>
                      <a:pt x="43" y="79"/>
                    </a:lnTo>
                    <a:lnTo>
                      <a:pt x="48" y="70"/>
                    </a:lnTo>
                    <a:lnTo>
                      <a:pt x="58" y="52"/>
                    </a:lnTo>
                    <a:lnTo>
                      <a:pt x="69" y="31"/>
                    </a:lnTo>
                    <a:lnTo>
                      <a:pt x="73" y="19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288" name="Freeform 158"/>
              <p:cNvSpPr/>
              <p:nvPr/>
            </p:nvSpPr>
            <p:spPr bwMode="auto">
              <a:xfrm>
                <a:off x="3983" y="4266"/>
                <a:ext cx="31" cy="33"/>
              </a:xfrm>
              <a:custGeom>
                <a:avLst/>
                <a:gdLst>
                  <a:gd name="T0" fmla="*/ 1 w 61"/>
                  <a:gd name="T1" fmla="*/ 1 h 66"/>
                  <a:gd name="T2" fmla="*/ 1 w 61"/>
                  <a:gd name="T3" fmla="*/ 1 h 66"/>
                  <a:gd name="T4" fmla="*/ 1 w 61"/>
                  <a:gd name="T5" fmla="*/ 1 h 66"/>
                  <a:gd name="T6" fmla="*/ 1 w 61"/>
                  <a:gd name="T7" fmla="*/ 1 h 66"/>
                  <a:gd name="T8" fmla="*/ 1 w 61"/>
                  <a:gd name="T9" fmla="*/ 1 h 66"/>
                  <a:gd name="T10" fmla="*/ 1 w 61"/>
                  <a:gd name="T11" fmla="*/ 1 h 66"/>
                  <a:gd name="T12" fmla="*/ 1 w 61"/>
                  <a:gd name="T13" fmla="*/ 1 h 66"/>
                  <a:gd name="T14" fmla="*/ 1 w 61"/>
                  <a:gd name="T15" fmla="*/ 1 h 66"/>
                  <a:gd name="T16" fmla="*/ 1 w 61"/>
                  <a:gd name="T17" fmla="*/ 1 h 66"/>
                  <a:gd name="T18" fmla="*/ 1 w 61"/>
                  <a:gd name="T19" fmla="*/ 1 h 66"/>
                  <a:gd name="T20" fmla="*/ 1 w 61"/>
                  <a:gd name="T21" fmla="*/ 1 h 66"/>
                  <a:gd name="T22" fmla="*/ 1 w 61"/>
                  <a:gd name="T23" fmla="*/ 1 h 66"/>
                  <a:gd name="T24" fmla="*/ 1 w 61"/>
                  <a:gd name="T25" fmla="*/ 1 h 66"/>
                  <a:gd name="T26" fmla="*/ 1 w 61"/>
                  <a:gd name="T27" fmla="*/ 0 h 66"/>
                  <a:gd name="T28" fmla="*/ 1 w 61"/>
                  <a:gd name="T29" fmla="*/ 1 h 66"/>
                  <a:gd name="T30" fmla="*/ 1 w 61"/>
                  <a:gd name="T31" fmla="*/ 1 h 66"/>
                  <a:gd name="T32" fmla="*/ 0 w 61"/>
                  <a:gd name="T33" fmla="*/ 1 h 66"/>
                  <a:gd name="T34" fmla="*/ 1 w 61"/>
                  <a:gd name="T35" fmla="*/ 1 h 66"/>
                  <a:gd name="T36" fmla="*/ 1 w 61"/>
                  <a:gd name="T37" fmla="*/ 1 h 66"/>
                  <a:gd name="T38" fmla="*/ 1 w 61"/>
                  <a:gd name="T39" fmla="*/ 1 h 66"/>
                  <a:gd name="T40" fmla="*/ 1 w 61"/>
                  <a:gd name="T41" fmla="*/ 1 h 66"/>
                  <a:gd name="T42" fmla="*/ 1 w 61"/>
                  <a:gd name="T43" fmla="*/ 1 h 66"/>
                  <a:gd name="T44" fmla="*/ 1 w 61"/>
                  <a:gd name="T45" fmla="*/ 1 h 66"/>
                  <a:gd name="T46" fmla="*/ 1 w 61"/>
                  <a:gd name="T47" fmla="*/ 1 h 66"/>
                  <a:gd name="T48" fmla="*/ 1 w 61"/>
                  <a:gd name="T49" fmla="*/ 1 h 6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61" h="66">
                    <a:moveTo>
                      <a:pt x="53" y="66"/>
                    </a:moveTo>
                    <a:lnTo>
                      <a:pt x="57" y="61"/>
                    </a:lnTo>
                    <a:lnTo>
                      <a:pt x="59" y="56"/>
                    </a:lnTo>
                    <a:lnTo>
                      <a:pt x="60" y="52"/>
                    </a:lnTo>
                    <a:lnTo>
                      <a:pt x="61" y="47"/>
                    </a:lnTo>
                    <a:lnTo>
                      <a:pt x="61" y="39"/>
                    </a:lnTo>
                    <a:lnTo>
                      <a:pt x="60" y="31"/>
                    </a:lnTo>
                    <a:lnTo>
                      <a:pt x="58" y="24"/>
                    </a:lnTo>
                    <a:lnTo>
                      <a:pt x="55" y="17"/>
                    </a:lnTo>
                    <a:lnTo>
                      <a:pt x="50" y="11"/>
                    </a:lnTo>
                    <a:lnTo>
                      <a:pt x="43" y="7"/>
                    </a:lnTo>
                    <a:lnTo>
                      <a:pt x="36" y="3"/>
                    </a:lnTo>
                    <a:lnTo>
                      <a:pt x="29" y="1"/>
                    </a:lnTo>
                    <a:lnTo>
                      <a:pt x="21" y="0"/>
                    </a:lnTo>
                    <a:lnTo>
                      <a:pt x="13" y="1"/>
                    </a:lnTo>
                    <a:lnTo>
                      <a:pt x="6" y="3"/>
                    </a:lnTo>
                    <a:lnTo>
                      <a:pt x="0" y="7"/>
                    </a:lnTo>
                    <a:lnTo>
                      <a:pt x="2" y="9"/>
                    </a:lnTo>
                    <a:lnTo>
                      <a:pt x="5" y="14"/>
                    </a:lnTo>
                    <a:lnTo>
                      <a:pt x="11" y="22"/>
                    </a:lnTo>
                    <a:lnTo>
                      <a:pt x="19" y="31"/>
                    </a:lnTo>
                    <a:lnTo>
                      <a:pt x="27" y="41"/>
                    </a:lnTo>
                    <a:lnTo>
                      <a:pt x="35" y="51"/>
                    </a:lnTo>
                    <a:lnTo>
                      <a:pt x="44" y="59"/>
                    </a:lnTo>
                    <a:lnTo>
                      <a:pt x="53" y="66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289" name="Freeform 159"/>
              <p:cNvSpPr/>
              <p:nvPr/>
            </p:nvSpPr>
            <p:spPr bwMode="auto">
              <a:xfrm>
                <a:off x="4852" y="4125"/>
                <a:ext cx="17" cy="17"/>
              </a:xfrm>
              <a:custGeom>
                <a:avLst/>
                <a:gdLst>
                  <a:gd name="T0" fmla="*/ 1 w 34"/>
                  <a:gd name="T1" fmla="*/ 1 h 34"/>
                  <a:gd name="T2" fmla="*/ 1 w 34"/>
                  <a:gd name="T3" fmla="*/ 1 h 34"/>
                  <a:gd name="T4" fmla="*/ 1 w 34"/>
                  <a:gd name="T5" fmla="*/ 1 h 34"/>
                  <a:gd name="T6" fmla="*/ 1 w 34"/>
                  <a:gd name="T7" fmla="*/ 1 h 34"/>
                  <a:gd name="T8" fmla="*/ 1 w 34"/>
                  <a:gd name="T9" fmla="*/ 1 h 34"/>
                  <a:gd name="T10" fmla="*/ 1 w 34"/>
                  <a:gd name="T11" fmla="*/ 1 h 34"/>
                  <a:gd name="T12" fmla="*/ 1 w 34"/>
                  <a:gd name="T13" fmla="*/ 1 h 34"/>
                  <a:gd name="T14" fmla="*/ 1 w 34"/>
                  <a:gd name="T15" fmla="*/ 1 h 34"/>
                  <a:gd name="T16" fmla="*/ 1 w 34"/>
                  <a:gd name="T17" fmla="*/ 1 h 34"/>
                  <a:gd name="T18" fmla="*/ 1 w 34"/>
                  <a:gd name="T19" fmla="*/ 0 h 34"/>
                  <a:gd name="T20" fmla="*/ 1 w 34"/>
                  <a:gd name="T21" fmla="*/ 1 h 34"/>
                  <a:gd name="T22" fmla="*/ 1 w 34"/>
                  <a:gd name="T23" fmla="*/ 1 h 34"/>
                  <a:gd name="T24" fmla="*/ 0 w 34"/>
                  <a:gd name="T25" fmla="*/ 1 h 34"/>
                  <a:gd name="T26" fmla="*/ 0 w 34"/>
                  <a:gd name="T27" fmla="*/ 1 h 34"/>
                  <a:gd name="T28" fmla="*/ 1 w 34"/>
                  <a:gd name="T29" fmla="*/ 1 h 34"/>
                  <a:gd name="T30" fmla="*/ 1 w 34"/>
                  <a:gd name="T31" fmla="*/ 1 h 34"/>
                  <a:gd name="T32" fmla="*/ 1 w 34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4">
                    <a:moveTo>
                      <a:pt x="12" y="34"/>
                    </a:moveTo>
                    <a:lnTo>
                      <a:pt x="19" y="34"/>
                    </a:lnTo>
                    <a:lnTo>
                      <a:pt x="24" y="33"/>
                    </a:lnTo>
                    <a:lnTo>
                      <a:pt x="29" y="28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2" y="10"/>
                    </a:lnTo>
                    <a:lnTo>
                      <a:pt x="28" y="5"/>
                    </a:lnTo>
                    <a:lnTo>
                      <a:pt x="22" y="2"/>
                    </a:lnTo>
                    <a:lnTo>
                      <a:pt x="15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6" y="30"/>
                    </a:lnTo>
                    <a:lnTo>
                      <a:pt x="12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290" name="Freeform 160"/>
              <p:cNvSpPr/>
              <p:nvPr/>
            </p:nvSpPr>
            <p:spPr bwMode="auto">
              <a:xfrm>
                <a:off x="4885" y="4152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0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1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1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8" y="3"/>
                    </a:lnTo>
                    <a:lnTo>
                      <a:pt x="22" y="0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1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291" name="Freeform 161"/>
              <p:cNvSpPr/>
              <p:nvPr/>
            </p:nvSpPr>
            <p:spPr bwMode="auto">
              <a:xfrm>
                <a:off x="4701" y="4202"/>
                <a:ext cx="17" cy="17"/>
              </a:xfrm>
              <a:custGeom>
                <a:avLst/>
                <a:gdLst>
                  <a:gd name="T0" fmla="*/ 1 w 34"/>
                  <a:gd name="T1" fmla="*/ 1 h 33"/>
                  <a:gd name="T2" fmla="*/ 1 w 34"/>
                  <a:gd name="T3" fmla="*/ 1 h 33"/>
                  <a:gd name="T4" fmla="*/ 1 w 34"/>
                  <a:gd name="T5" fmla="*/ 1 h 33"/>
                  <a:gd name="T6" fmla="*/ 1 w 34"/>
                  <a:gd name="T7" fmla="*/ 1 h 33"/>
                  <a:gd name="T8" fmla="*/ 1 w 34"/>
                  <a:gd name="T9" fmla="*/ 1 h 33"/>
                  <a:gd name="T10" fmla="*/ 1 w 34"/>
                  <a:gd name="T11" fmla="*/ 1 h 33"/>
                  <a:gd name="T12" fmla="*/ 1 w 34"/>
                  <a:gd name="T13" fmla="*/ 1 h 33"/>
                  <a:gd name="T14" fmla="*/ 1 w 34"/>
                  <a:gd name="T15" fmla="*/ 1 h 33"/>
                  <a:gd name="T16" fmla="*/ 1 w 34"/>
                  <a:gd name="T17" fmla="*/ 1 h 33"/>
                  <a:gd name="T18" fmla="*/ 1 w 34"/>
                  <a:gd name="T19" fmla="*/ 0 h 33"/>
                  <a:gd name="T20" fmla="*/ 1 w 34"/>
                  <a:gd name="T21" fmla="*/ 1 h 33"/>
                  <a:gd name="T22" fmla="*/ 1 w 34"/>
                  <a:gd name="T23" fmla="*/ 1 h 33"/>
                  <a:gd name="T24" fmla="*/ 1 w 34"/>
                  <a:gd name="T25" fmla="*/ 1 h 33"/>
                  <a:gd name="T26" fmla="*/ 0 w 34"/>
                  <a:gd name="T27" fmla="*/ 1 h 33"/>
                  <a:gd name="T28" fmla="*/ 1 w 34"/>
                  <a:gd name="T29" fmla="*/ 1 h 33"/>
                  <a:gd name="T30" fmla="*/ 1 w 34"/>
                  <a:gd name="T31" fmla="*/ 1 h 33"/>
                  <a:gd name="T32" fmla="*/ 1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3"/>
                    </a:moveTo>
                    <a:lnTo>
                      <a:pt x="19" y="33"/>
                    </a:lnTo>
                    <a:lnTo>
                      <a:pt x="25" y="32"/>
                    </a:lnTo>
                    <a:lnTo>
                      <a:pt x="29" y="28"/>
                    </a:lnTo>
                    <a:lnTo>
                      <a:pt x="33" y="22"/>
                    </a:lnTo>
                    <a:lnTo>
                      <a:pt x="34" y="16"/>
                    </a:lnTo>
                    <a:lnTo>
                      <a:pt x="33" y="9"/>
                    </a:lnTo>
                    <a:lnTo>
                      <a:pt x="28" y="5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10" y="2"/>
                    </a:lnTo>
                    <a:lnTo>
                      <a:pt x="5" y="6"/>
                    </a:lnTo>
                    <a:lnTo>
                      <a:pt x="2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30"/>
                    </a:lnTo>
                    <a:lnTo>
                      <a:pt x="12" y="3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292" name="Freeform 162"/>
              <p:cNvSpPr/>
              <p:nvPr/>
            </p:nvSpPr>
            <p:spPr bwMode="auto">
              <a:xfrm>
                <a:off x="4742" y="4201"/>
                <a:ext cx="16" cy="17"/>
              </a:xfrm>
              <a:custGeom>
                <a:avLst/>
                <a:gdLst>
                  <a:gd name="T0" fmla="*/ 0 w 34"/>
                  <a:gd name="T1" fmla="*/ 1 h 33"/>
                  <a:gd name="T2" fmla="*/ 0 w 34"/>
                  <a:gd name="T3" fmla="*/ 1 h 33"/>
                  <a:gd name="T4" fmla="*/ 0 w 34"/>
                  <a:gd name="T5" fmla="*/ 1 h 33"/>
                  <a:gd name="T6" fmla="*/ 0 w 34"/>
                  <a:gd name="T7" fmla="*/ 1 h 33"/>
                  <a:gd name="T8" fmla="*/ 0 w 34"/>
                  <a:gd name="T9" fmla="*/ 1 h 33"/>
                  <a:gd name="T10" fmla="*/ 0 w 34"/>
                  <a:gd name="T11" fmla="*/ 1 h 33"/>
                  <a:gd name="T12" fmla="*/ 0 w 34"/>
                  <a:gd name="T13" fmla="*/ 1 h 33"/>
                  <a:gd name="T14" fmla="*/ 0 w 34"/>
                  <a:gd name="T15" fmla="*/ 1 h 33"/>
                  <a:gd name="T16" fmla="*/ 0 w 34"/>
                  <a:gd name="T17" fmla="*/ 1 h 33"/>
                  <a:gd name="T18" fmla="*/ 0 w 34"/>
                  <a:gd name="T19" fmla="*/ 0 h 33"/>
                  <a:gd name="T20" fmla="*/ 0 w 34"/>
                  <a:gd name="T21" fmla="*/ 1 h 33"/>
                  <a:gd name="T22" fmla="*/ 0 w 34"/>
                  <a:gd name="T23" fmla="*/ 1 h 33"/>
                  <a:gd name="T24" fmla="*/ 0 w 34"/>
                  <a:gd name="T25" fmla="*/ 1 h 33"/>
                  <a:gd name="T26" fmla="*/ 0 w 34"/>
                  <a:gd name="T27" fmla="*/ 1 h 33"/>
                  <a:gd name="T28" fmla="*/ 0 w 34"/>
                  <a:gd name="T29" fmla="*/ 1 h 33"/>
                  <a:gd name="T30" fmla="*/ 0 w 34"/>
                  <a:gd name="T31" fmla="*/ 1 h 33"/>
                  <a:gd name="T32" fmla="*/ 0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2"/>
                    </a:moveTo>
                    <a:lnTo>
                      <a:pt x="19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1" y="9"/>
                    </a:lnTo>
                    <a:lnTo>
                      <a:pt x="28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293" name="Freeform 163"/>
              <p:cNvSpPr/>
              <p:nvPr/>
            </p:nvSpPr>
            <p:spPr bwMode="auto">
              <a:xfrm>
                <a:off x="4782" y="4209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1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5" y="29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294" name="Freeform 164"/>
              <p:cNvSpPr/>
              <p:nvPr/>
            </p:nvSpPr>
            <p:spPr bwMode="auto">
              <a:xfrm>
                <a:off x="4820" y="4226"/>
                <a:ext cx="17" cy="17"/>
              </a:xfrm>
              <a:custGeom>
                <a:avLst/>
                <a:gdLst>
                  <a:gd name="T0" fmla="*/ 1 w 33"/>
                  <a:gd name="T1" fmla="*/ 1 h 34"/>
                  <a:gd name="T2" fmla="*/ 1 w 33"/>
                  <a:gd name="T3" fmla="*/ 1 h 34"/>
                  <a:gd name="T4" fmla="*/ 1 w 33"/>
                  <a:gd name="T5" fmla="*/ 1 h 34"/>
                  <a:gd name="T6" fmla="*/ 1 w 33"/>
                  <a:gd name="T7" fmla="*/ 1 h 34"/>
                  <a:gd name="T8" fmla="*/ 1 w 33"/>
                  <a:gd name="T9" fmla="*/ 1 h 34"/>
                  <a:gd name="T10" fmla="*/ 1 w 33"/>
                  <a:gd name="T11" fmla="*/ 1 h 34"/>
                  <a:gd name="T12" fmla="*/ 1 w 33"/>
                  <a:gd name="T13" fmla="*/ 1 h 34"/>
                  <a:gd name="T14" fmla="*/ 1 w 33"/>
                  <a:gd name="T15" fmla="*/ 1 h 34"/>
                  <a:gd name="T16" fmla="*/ 1 w 33"/>
                  <a:gd name="T17" fmla="*/ 1 h 34"/>
                  <a:gd name="T18" fmla="*/ 1 w 33"/>
                  <a:gd name="T19" fmla="*/ 0 h 34"/>
                  <a:gd name="T20" fmla="*/ 1 w 33"/>
                  <a:gd name="T21" fmla="*/ 1 h 34"/>
                  <a:gd name="T22" fmla="*/ 1 w 33"/>
                  <a:gd name="T23" fmla="*/ 1 h 34"/>
                  <a:gd name="T24" fmla="*/ 1 w 33"/>
                  <a:gd name="T25" fmla="*/ 1 h 34"/>
                  <a:gd name="T26" fmla="*/ 0 w 33"/>
                  <a:gd name="T27" fmla="*/ 1 h 34"/>
                  <a:gd name="T28" fmla="*/ 1 w 33"/>
                  <a:gd name="T29" fmla="*/ 1 h 34"/>
                  <a:gd name="T30" fmla="*/ 1 w 33"/>
                  <a:gd name="T31" fmla="*/ 1 h 34"/>
                  <a:gd name="T32" fmla="*/ 1 w 33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4">
                    <a:moveTo>
                      <a:pt x="11" y="34"/>
                    </a:moveTo>
                    <a:lnTo>
                      <a:pt x="18" y="34"/>
                    </a:lnTo>
                    <a:lnTo>
                      <a:pt x="24" y="33"/>
                    </a:lnTo>
                    <a:lnTo>
                      <a:pt x="30" y="28"/>
                    </a:lnTo>
                    <a:lnTo>
                      <a:pt x="33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7" y="5"/>
                    </a:lnTo>
                    <a:lnTo>
                      <a:pt x="22" y="1"/>
                    </a:lnTo>
                    <a:lnTo>
                      <a:pt x="16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1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5" y="30"/>
                    </a:lnTo>
                    <a:lnTo>
                      <a:pt x="11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295" name="Freeform 165"/>
              <p:cNvSpPr/>
              <p:nvPr/>
            </p:nvSpPr>
            <p:spPr bwMode="auto">
              <a:xfrm>
                <a:off x="4853" y="4250"/>
                <a:ext cx="16" cy="16"/>
              </a:xfrm>
              <a:custGeom>
                <a:avLst/>
                <a:gdLst>
                  <a:gd name="T0" fmla="*/ 0 w 33"/>
                  <a:gd name="T1" fmla="*/ 0 h 33"/>
                  <a:gd name="T2" fmla="*/ 0 w 33"/>
                  <a:gd name="T3" fmla="*/ 0 h 33"/>
                  <a:gd name="T4" fmla="*/ 0 w 33"/>
                  <a:gd name="T5" fmla="*/ 0 h 33"/>
                  <a:gd name="T6" fmla="*/ 0 w 33"/>
                  <a:gd name="T7" fmla="*/ 0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0 h 33"/>
                  <a:gd name="T14" fmla="*/ 0 w 33"/>
                  <a:gd name="T15" fmla="*/ 0 h 33"/>
                  <a:gd name="T16" fmla="*/ 0 w 33"/>
                  <a:gd name="T17" fmla="*/ 0 h 33"/>
                  <a:gd name="T18" fmla="*/ 0 w 33"/>
                  <a:gd name="T19" fmla="*/ 0 h 33"/>
                  <a:gd name="T20" fmla="*/ 0 w 33"/>
                  <a:gd name="T21" fmla="*/ 0 h 33"/>
                  <a:gd name="T22" fmla="*/ 0 w 33"/>
                  <a:gd name="T23" fmla="*/ 0 h 33"/>
                  <a:gd name="T24" fmla="*/ 0 w 33"/>
                  <a:gd name="T25" fmla="*/ 0 h 33"/>
                  <a:gd name="T26" fmla="*/ 0 w 33"/>
                  <a:gd name="T27" fmla="*/ 0 h 33"/>
                  <a:gd name="T28" fmla="*/ 0 w 33"/>
                  <a:gd name="T29" fmla="*/ 0 h 33"/>
                  <a:gd name="T30" fmla="*/ 0 w 33"/>
                  <a:gd name="T31" fmla="*/ 0 h 33"/>
                  <a:gd name="T32" fmla="*/ 0 w 33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2" y="32"/>
                    </a:moveTo>
                    <a:lnTo>
                      <a:pt x="18" y="33"/>
                    </a:lnTo>
                    <a:lnTo>
                      <a:pt x="25" y="32"/>
                    </a:lnTo>
                    <a:lnTo>
                      <a:pt x="29" y="27"/>
                    </a:lnTo>
                    <a:lnTo>
                      <a:pt x="33" y="21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1" y="1"/>
                    </a:lnTo>
                    <a:lnTo>
                      <a:pt x="15" y="0"/>
                    </a:lnTo>
                    <a:lnTo>
                      <a:pt x="8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296" name="Freeform 166"/>
              <p:cNvSpPr/>
              <p:nvPr/>
            </p:nvSpPr>
            <p:spPr bwMode="auto">
              <a:xfrm>
                <a:off x="4680" y="4230"/>
                <a:ext cx="188" cy="72"/>
              </a:xfrm>
              <a:custGeom>
                <a:avLst/>
                <a:gdLst>
                  <a:gd name="T0" fmla="*/ 1 w 376"/>
                  <a:gd name="T1" fmla="*/ 1 h 144"/>
                  <a:gd name="T2" fmla="*/ 1 w 376"/>
                  <a:gd name="T3" fmla="*/ 1 h 144"/>
                  <a:gd name="T4" fmla="*/ 1 w 376"/>
                  <a:gd name="T5" fmla="*/ 1 h 144"/>
                  <a:gd name="T6" fmla="*/ 1 w 376"/>
                  <a:gd name="T7" fmla="*/ 1 h 144"/>
                  <a:gd name="T8" fmla="*/ 1 w 376"/>
                  <a:gd name="T9" fmla="*/ 1 h 144"/>
                  <a:gd name="T10" fmla="*/ 1 w 376"/>
                  <a:gd name="T11" fmla="*/ 1 h 144"/>
                  <a:gd name="T12" fmla="*/ 1 w 376"/>
                  <a:gd name="T13" fmla="*/ 1 h 144"/>
                  <a:gd name="T14" fmla="*/ 1 w 376"/>
                  <a:gd name="T15" fmla="*/ 1 h 144"/>
                  <a:gd name="T16" fmla="*/ 1 w 376"/>
                  <a:gd name="T17" fmla="*/ 1 h 144"/>
                  <a:gd name="T18" fmla="*/ 1 w 376"/>
                  <a:gd name="T19" fmla="*/ 1 h 144"/>
                  <a:gd name="T20" fmla="*/ 1 w 376"/>
                  <a:gd name="T21" fmla="*/ 1 h 144"/>
                  <a:gd name="T22" fmla="*/ 1 w 376"/>
                  <a:gd name="T23" fmla="*/ 1 h 144"/>
                  <a:gd name="T24" fmla="*/ 1 w 376"/>
                  <a:gd name="T25" fmla="*/ 1 h 144"/>
                  <a:gd name="T26" fmla="*/ 1 w 376"/>
                  <a:gd name="T27" fmla="*/ 1 h 144"/>
                  <a:gd name="T28" fmla="*/ 1 w 376"/>
                  <a:gd name="T29" fmla="*/ 1 h 144"/>
                  <a:gd name="T30" fmla="*/ 1 w 376"/>
                  <a:gd name="T31" fmla="*/ 1 h 144"/>
                  <a:gd name="T32" fmla="*/ 1 w 376"/>
                  <a:gd name="T33" fmla="*/ 1 h 144"/>
                  <a:gd name="T34" fmla="*/ 1 w 376"/>
                  <a:gd name="T35" fmla="*/ 1 h 144"/>
                  <a:gd name="T36" fmla="*/ 1 w 376"/>
                  <a:gd name="T37" fmla="*/ 1 h 144"/>
                  <a:gd name="T38" fmla="*/ 1 w 376"/>
                  <a:gd name="T39" fmla="*/ 0 h 144"/>
                  <a:gd name="T40" fmla="*/ 1 w 376"/>
                  <a:gd name="T41" fmla="*/ 1 h 144"/>
                  <a:gd name="T42" fmla="*/ 1 w 376"/>
                  <a:gd name="T43" fmla="*/ 1 h 144"/>
                  <a:gd name="T44" fmla="*/ 1 w 376"/>
                  <a:gd name="T45" fmla="*/ 1 h 144"/>
                  <a:gd name="T46" fmla="*/ 1 w 376"/>
                  <a:gd name="T47" fmla="*/ 1 h 144"/>
                  <a:gd name="T48" fmla="*/ 0 w 376"/>
                  <a:gd name="T49" fmla="*/ 1 h 144"/>
                  <a:gd name="T50" fmla="*/ 1 w 376"/>
                  <a:gd name="T51" fmla="*/ 1 h 144"/>
                  <a:gd name="T52" fmla="*/ 1 w 376"/>
                  <a:gd name="T53" fmla="*/ 1 h 144"/>
                  <a:gd name="T54" fmla="*/ 1 w 376"/>
                  <a:gd name="T55" fmla="*/ 1 h 144"/>
                  <a:gd name="T56" fmla="*/ 1 w 376"/>
                  <a:gd name="T57" fmla="*/ 1 h 144"/>
                  <a:gd name="T58" fmla="*/ 1 w 376"/>
                  <a:gd name="T59" fmla="*/ 1 h 144"/>
                  <a:gd name="T60" fmla="*/ 1 w 376"/>
                  <a:gd name="T61" fmla="*/ 1 h 144"/>
                  <a:gd name="T62" fmla="*/ 1 w 376"/>
                  <a:gd name="T63" fmla="*/ 1 h 144"/>
                  <a:gd name="T64" fmla="*/ 1 w 376"/>
                  <a:gd name="T65" fmla="*/ 1 h 144"/>
                  <a:gd name="T66" fmla="*/ 1 w 376"/>
                  <a:gd name="T67" fmla="*/ 1 h 144"/>
                  <a:gd name="T68" fmla="*/ 1 w 376"/>
                  <a:gd name="T69" fmla="*/ 1 h 144"/>
                  <a:gd name="T70" fmla="*/ 1 w 376"/>
                  <a:gd name="T71" fmla="*/ 1 h 144"/>
                  <a:gd name="T72" fmla="*/ 1 w 376"/>
                  <a:gd name="T73" fmla="*/ 1 h 144"/>
                  <a:gd name="T74" fmla="*/ 1 w 376"/>
                  <a:gd name="T75" fmla="*/ 1 h 144"/>
                  <a:gd name="T76" fmla="*/ 1 w 376"/>
                  <a:gd name="T77" fmla="*/ 1 h 144"/>
                  <a:gd name="T78" fmla="*/ 1 w 376"/>
                  <a:gd name="T79" fmla="*/ 1 h 144"/>
                  <a:gd name="T80" fmla="*/ 1 w 376"/>
                  <a:gd name="T81" fmla="*/ 1 h 144"/>
                  <a:gd name="T82" fmla="*/ 1 w 376"/>
                  <a:gd name="T83" fmla="*/ 1 h 144"/>
                  <a:gd name="T84" fmla="*/ 1 w 376"/>
                  <a:gd name="T85" fmla="*/ 1 h 144"/>
                  <a:gd name="T86" fmla="*/ 1 w 376"/>
                  <a:gd name="T87" fmla="*/ 1 h 144"/>
                  <a:gd name="T88" fmla="*/ 1 w 376"/>
                  <a:gd name="T89" fmla="*/ 1 h 144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376" h="144">
                    <a:moveTo>
                      <a:pt x="340" y="144"/>
                    </a:moveTo>
                    <a:lnTo>
                      <a:pt x="344" y="141"/>
                    </a:lnTo>
                    <a:lnTo>
                      <a:pt x="349" y="137"/>
                    </a:lnTo>
                    <a:lnTo>
                      <a:pt x="353" y="134"/>
                    </a:lnTo>
                    <a:lnTo>
                      <a:pt x="358" y="130"/>
                    </a:lnTo>
                    <a:lnTo>
                      <a:pt x="363" y="127"/>
                    </a:lnTo>
                    <a:lnTo>
                      <a:pt x="367" y="122"/>
                    </a:lnTo>
                    <a:lnTo>
                      <a:pt x="372" y="119"/>
                    </a:lnTo>
                    <a:lnTo>
                      <a:pt x="376" y="114"/>
                    </a:lnTo>
                    <a:lnTo>
                      <a:pt x="358" y="95"/>
                    </a:lnTo>
                    <a:lnTo>
                      <a:pt x="337" y="76"/>
                    </a:lnTo>
                    <a:lnTo>
                      <a:pt x="314" y="60"/>
                    </a:lnTo>
                    <a:lnTo>
                      <a:pt x="291" y="46"/>
                    </a:lnTo>
                    <a:lnTo>
                      <a:pt x="266" y="34"/>
                    </a:lnTo>
                    <a:lnTo>
                      <a:pt x="239" y="23"/>
                    </a:lnTo>
                    <a:lnTo>
                      <a:pt x="213" y="15"/>
                    </a:lnTo>
                    <a:lnTo>
                      <a:pt x="186" y="9"/>
                    </a:lnTo>
                    <a:lnTo>
                      <a:pt x="160" y="5"/>
                    </a:lnTo>
                    <a:lnTo>
                      <a:pt x="133" y="1"/>
                    </a:lnTo>
                    <a:lnTo>
                      <a:pt x="108" y="0"/>
                    </a:lnTo>
                    <a:lnTo>
                      <a:pt x="83" y="1"/>
                    </a:lnTo>
                    <a:lnTo>
                      <a:pt x="60" y="4"/>
                    </a:lnTo>
                    <a:lnTo>
                      <a:pt x="38" y="7"/>
                    </a:lnTo>
                    <a:lnTo>
                      <a:pt x="17" y="13"/>
                    </a:lnTo>
                    <a:lnTo>
                      <a:pt x="0" y="20"/>
                    </a:lnTo>
                    <a:lnTo>
                      <a:pt x="4" y="32"/>
                    </a:lnTo>
                    <a:lnTo>
                      <a:pt x="9" y="45"/>
                    </a:lnTo>
                    <a:lnTo>
                      <a:pt x="15" y="58"/>
                    </a:lnTo>
                    <a:lnTo>
                      <a:pt x="21" y="69"/>
                    </a:lnTo>
                    <a:lnTo>
                      <a:pt x="40" y="60"/>
                    </a:lnTo>
                    <a:lnTo>
                      <a:pt x="61" y="54"/>
                    </a:lnTo>
                    <a:lnTo>
                      <a:pt x="83" y="50"/>
                    </a:lnTo>
                    <a:lnTo>
                      <a:pt x="106" y="47"/>
                    </a:lnTo>
                    <a:lnTo>
                      <a:pt x="128" y="47"/>
                    </a:lnTo>
                    <a:lnTo>
                      <a:pt x="151" y="49"/>
                    </a:lnTo>
                    <a:lnTo>
                      <a:pt x="174" y="52"/>
                    </a:lnTo>
                    <a:lnTo>
                      <a:pt x="197" y="58"/>
                    </a:lnTo>
                    <a:lnTo>
                      <a:pt x="219" y="65"/>
                    </a:lnTo>
                    <a:lnTo>
                      <a:pt x="241" y="73"/>
                    </a:lnTo>
                    <a:lnTo>
                      <a:pt x="261" y="82"/>
                    </a:lnTo>
                    <a:lnTo>
                      <a:pt x="280" y="92"/>
                    </a:lnTo>
                    <a:lnTo>
                      <a:pt x="298" y="104"/>
                    </a:lnTo>
                    <a:lnTo>
                      <a:pt x="314" y="117"/>
                    </a:lnTo>
                    <a:lnTo>
                      <a:pt x="328" y="130"/>
                    </a:lnTo>
                    <a:lnTo>
                      <a:pt x="340" y="144"/>
                    </a:lnTo>
                    <a:close/>
                  </a:path>
                </a:pathLst>
              </a:custGeom>
              <a:solidFill>
                <a:srgbClr val="D100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297" name="Freeform 167"/>
              <p:cNvSpPr/>
              <p:nvPr/>
            </p:nvSpPr>
            <p:spPr bwMode="auto">
              <a:xfrm>
                <a:off x="3482" y="4271"/>
                <a:ext cx="1433" cy="69"/>
              </a:xfrm>
              <a:custGeom>
                <a:avLst/>
                <a:gdLst>
                  <a:gd name="T0" fmla="*/ 0 w 2868"/>
                  <a:gd name="T1" fmla="*/ 1 h 137"/>
                  <a:gd name="T2" fmla="*/ 0 w 2868"/>
                  <a:gd name="T3" fmla="*/ 0 h 137"/>
                  <a:gd name="T4" fmla="*/ 0 w 2868"/>
                  <a:gd name="T5" fmla="*/ 0 h 137"/>
                  <a:gd name="T6" fmla="*/ 0 w 2868"/>
                  <a:gd name="T7" fmla="*/ 1 h 137"/>
                  <a:gd name="T8" fmla="*/ 0 w 2868"/>
                  <a:gd name="T9" fmla="*/ 1 h 1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868" h="137">
                    <a:moveTo>
                      <a:pt x="2868" y="134"/>
                    </a:moveTo>
                    <a:lnTo>
                      <a:pt x="2868" y="0"/>
                    </a:lnTo>
                    <a:lnTo>
                      <a:pt x="0" y="0"/>
                    </a:lnTo>
                    <a:lnTo>
                      <a:pt x="7" y="137"/>
                    </a:lnTo>
                    <a:lnTo>
                      <a:pt x="2868" y="134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298" name="Freeform 168"/>
              <p:cNvSpPr/>
              <p:nvPr/>
            </p:nvSpPr>
            <p:spPr bwMode="auto">
              <a:xfrm>
                <a:off x="3452" y="4178"/>
                <a:ext cx="202" cy="140"/>
              </a:xfrm>
              <a:custGeom>
                <a:avLst/>
                <a:gdLst>
                  <a:gd name="T0" fmla="*/ 1 w 404"/>
                  <a:gd name="T1" fmla="*/ 0 h 281"/>
                  <a:gd name="T2" fmla="*/ 1 w 404"/>
                  <a:gd name="T3" fmla="*/ 0 h 281"/>
                  <a:gd name="T4" fmla="*/ 1 w 404"/>
                  <a:gd name="T5" fmla="*/ 0 h 281"/>
                  <a:gd name="T6" fmla="*/ 1 w 404"/>
                  <a:gd name="T7" fmla="*/ 0 h 281"/>
                  <a:gd name="T8" fmla="*/ 1 w 404"/>
                  <a:gd name="T9" fmla="*/ 0 h 281"/>
                  <a:gd name="T10" fmla="*/ 1 w 404"/>
                  <a:gd name="T11" fmla="*/ 0 h 281"/>
                  <a:gd name="T12" fmla="*/ 1 w 404"/>
                  <a:gd name="T13" fmla="*/ 0 h 281"/>
                  <a:gd name="T14" fmla="*/ 1 w 404"/>
                  <a:gd name="T15" fmla="*/ 0 h 281"/>
                  <a:gd name="T16" fmla="*/ 1 w 404"/>
                  <a:gd name="T17" fmla="*/ 0 h 281"/>
                  <a:gd name="T18" fmla="*/ 1 w 404"/>
                  <a:gd name="T19" fmla="*/ 0 h 281"/>
                  <a:gd name="T20" fmla="*/ 1 w 404"/>
                  <a:gd name="T21" fmla="*/ 0 h 281"/>
                  <a:gd name="T22" fmla="*/ 1 w 404"/>
                  <a:gd name="T23" fmla="*/ 0 h 281"/>
                  <a:gd name="T24" fmla="*/ 1 w 404"/>
                  <a:gd name="T25" fmla="*/ 0 h 281"/>
                  <a:gd name="T26" fmla="*/ 1 w 404"/>
                  <a:gd name="T27" fmla="*/ 0 h 281"/>
                  <a:gd name="T28" fmla="*/ 1 w 404"/>
                  <a:gd name="T29" fmla="*/ 0 h 281"/>
                  <a:gd name="T30" fmla="*/ 1 w 404"/>
                  <a:gd name="T31" fmla="*/ 0 h 281"/>
                  <a:gd name="T32" fmla="*/ 1 w 404"/>
                  <a:gd name="T33" fmla="*/ 0 h 281"/>
                  <a:gd name="T34" fmla="*/ 1 w 404"/>
                  <a:gd name="T35" fmla="*/ 0 h 281"/>
                  <a:gd name="T36" fmla="*/ 1 w 404"/>
                  <a:gd name="T37" fmla="*/ 0 h 281"/>
                  <a:gd name="T38" fmla="*/ 1 w 404"/>
                  <a:gd name="T39" fmla="*/ 0 h 281"/>
                  <a:gd name="T40" fmla="*/ 1 w 404"/>
                  <a:gd name="T41" fmla="*/ 0 h 281"/>
                  <a:gd name="T42" fmla="*/ 1 w 404"/>
                  <a:gd name="T43" fmla="*/ 0 h 281"/>
                  <a:gd name="T44" fmla="*/ 1 w 404"/>
                  <a:gd name="T45" fmla="*/ 0 h 281"/>
                  <a:gd name="T46" fmla="*/ 1 w 404"/>
                  <a:gd name="T47" fmla="*/ 0 h 281"/>
                  <a:gd name="T48" fmla="*/ 1 w 404"/>
                  <a:gd name="T49" fmla="*/ 0 h 281"/>
                  <a:gd name="T50" fmla="*/ 1 w 404"/>
                  <a:gd name="T51" fmla="*/ 0 h 281"/>
                  <a:gd name="T52" fmla="*/ 1 w 404"/>
                  <a:gd name="T53" fmla="*/ 0 h 281"/>
                  <a:gd name="T54" fmla="*/ 1 w 404"/>
                  <a:gd name="T55" fmla="*/ 0 h 281"/>
                  <a:gd name="T56" fmla="*/ 1 w 404"/>
                  <a:gd name="T57" fmla="*/ 0 h 281"/>
                  <a:gd name="T58" fmla="*/ 1 w 404"/>
                  <a:gd name="T59" fmla="*/ 0 h 281"/>
                  <a:gd name="T60" fmla="*/ 1 w 404"/>
                  <a:gd name="T61" fmla="*/ 0 h 281"/>
                  <a:gd name="T62" fmla="*/ 1 w 404"/>
                  <a:gd name="T63" fmla="*/ 0 h 281"/>
                  <a:gd name="T64" fmla="*/ 1 w 404"/>
                  <a:gd name="T65" fmla="*/ 0 h 281"/>
                  <a:gd name="T66" fmla="*/ 1 w 404"/>
                  <a:gd name="T67" fmla="*/ 0 h 281"/>
                  <a:gd name="T68" fmla="*/ 1 w 404"/>
                  <a:gd name="T69" fmla="*/ 0 h 281"/>
                  <a:gd name="T70" fmla="*/ 1 w 404"/>
                  <a:gd name="T71" fmla="*/ 0 h 281"/>
                  <a:gd name="T72" fmla="*/ 1 w 404"/>
                  <a:gd name="T73" fmla="*/ 0 h 281"/>
                  <a:gd name="T74" fmla="*/ 1 w 404"/>
                  <a:gd name="T75" fmla="*/ 0 h 281"/>
                  <a:gd name="T76" fmla="*/ 1 w 404"/>
                  <a:gd name="T77" fmla="*/ 0 h 281"/>
                  <a:gd name="T78" fmla="*/ 1 w 404"/>
                  <a:gd name="T79" fmla="*/ 0 h 281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4" h="281">
                    <a:moveTo>
                      <a:pt x="339" y="270"/>
                    </a:moveTo>
                    <a:lnTo>
                      <a:pt x="323" y="270"/>
                    </a:lnTo>
                    <a:lnTo>
                      <a:pt x="306" y="271"/>
                    </a:lnTo>
                    <a:lnTo>
                      <a:pt x="290" y="271"/>
                    </a:lnTo>
                    <a:lnTo>
                      <a:pt x="274" y="271"/>
                    </a:lnTo>
                    <a:lnTo>
                      <a:pt x="258" y="273"/>
                    </a:lnTo>
                    <a:lnTo>
                      <a:pt x="241" y="273"/>
                    </a:lnTo>
                    <a:lnTo>
                      <a:pt x="225" y="274"/>
                    </a:lnTo>
                    <a:lnTo>
                      <a:pt x="209" y="274"/>
                    </a:lnTo>
                    <a:lnTo>
                      <a:pt x="194" y="275"/>
                    </a:lnTo>
                    <a:lnTo>
                      <a:pt x="178" y="276"/>
                    </a:lnTo>
                    <a:lnTo>
                      <a:pt x="163" y="276"/>
                    </a:lnTo>
                    <a:lnTo>
                      <a:pt x="148" y="277"/>
                    </a:lnTo>
                    <a:lnTo>
                      <a:pt x="133" y="278"/>
                    </a:lnTo>
                    <a:lnTo>
                      <a:pt x="118" y="279"/>
                    </a:lnTo>
                    <a:lnTo>
                      <a:pt x="103" y="279"/>
                    </a:lnTo>
                    <a:lnTo>
                      <a:pt x="89" y="281"/>
                    </a:lnTo>
                    <a:lnTo>
                      <a:pt x="86" y="258"/>
                    </a:lnTo>
                    <a:lnTo>
                      <a:pt x="80" y="233"/>
                    </a:lnTo>
                    <a:lnTo>
                      <a:pt x="72" y="209"/>
                    </a:lnTo>
                    <a:lnTo>
                      <a:pt x="62" y="185"/>
                    </a:lnTo>
                    <a:lnTo>
                      <a:pt x="49" y="163"/>
                    </a:lnTo>
                    <a:lnTo>
                      <a:pt x="34" y="142"/>
                    </a:lnTo>
                    <a:lnTo>
                      <a:pt x="18" y="125"/>
                    </a:lnTo>
                    <a:lnTo>
                      <a:pt x="0" y="112"/>
                    </a:lnTo>
                    <a:lnTo>
                      <a:pt x="20" y="118"/>
                    </a:lnTo>
                    <a:lnTo>
                      <a:pt x="40" y="127"/>
                    </a:lnTo>
                    <a:lnTo>
                      <a:pt x="57" y="139"/>
                    </a:lnTo>
                    <a:lnTo>
                      <a:pt x="73" y="155"/>
                    </a:lnTo>
                    <a:lnTo>
                      <a:pt x="89" y="173"/>
                    </a:lnTo>
                    <a:lnTo>
                      <a:pt x="103" y="196"/>
                    </a:lnTo>
                    <a:lnTo>
                      <a:pt x="118" y="223"/>
                    </a:lnTo>
                    <a:lnTo>
                      <a:pt x="133" y="254"/>
                    </a:lnTo>
                    <a:lnTo>
                      <a:pt x="140" y="223"/>
                    </a:lnTo>
                    <a:lnTo>
                      <a:pt x="142" y="188"/>
                    </a:lnTo>
                    <a:lnTo>
                      <a:pt x="142" y="153"/>
                    </a:lnTo>
                    <a:lnTo>
                      <a:pt x="139" y="116"/>
                    </a:lnTo>
                    <a:lnTo>
                      <a:pt x="133" y="81"/>
                    </a:lnTo>
                    <a:lnTo>
                      <a:pt x="125" y="50"/>
                    </a:lnTo>
                    <a:lnTo>
                      <a:pt x="115" y="23"/>
                    </a:lnTo>
                    <a:lnTo>
                      <a:pt x="102" y="5"/>
                    </a:lnTo>
                    <a:lnTo>
                      <a:pt x="121" y="18"/>
                    </a:lnTo>
                    <a:lnTo>
                      <a:pt x="140" y="34"/>
                    </a:lnTo>
                    <a:lnTo>
                      <a:pt x="157" y="53"/>
                    </a:lnTo>
                    <a:lnTo>
                      <a:pt x="174" y="78"/>
                    </a:lnTo>
                    <a:lnTo>
                      <a:pt x="188" y="106"/>
                    </a:lnTo>
                    <a:lnTo>
                      <a:pt x="201" y="141"/>
                    </a:lnTo>
                    <a:lnTo>
                      <a:pt x="212" y="183"/>
                    </a:lnTo>
                    <a:lnTo>
                      <a:pt x="218" y="231"/>
                    </a:lnTo>
                    <a:lnTo>
                      <a:pt x="229" y="208"/>
                    </a:lnTo>
                    <a:lnTo>
                      <a:pt x="237" y="183"/>
                    </a:lnTo>
                    <a:lnTo>
                      <a:pt x="243" y="154"/>
                    </a:lnTo>
                    <a:lnTo>
                      <a:pt x="245" y="124"/>
                    </a:lnTo>
                    <a:lnTo>
                      <a:pt x="245" y="93"/>
                    </a:lnTo>
                    <a:lnTo>
                      <a:pt x="241" y="62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0" y="30"/>
                    </a:lnTo>
                    <a:lnTo>
                      <a:pt x="255" y="57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8" y="128"/>
                    </a:lnTo>
                    <a:lnTo>
                      <a:pt x="294" y="151"/>
                    </a:lnTo>
                    <a:lnTo>
                      <a:pt x="298" y="173"/>
                    </a:lnTo>
                    <a:lnTo>
                      <a:pt x="299" y="195"/>
                    </a:lnTo>
                    <a:lnTo>
                      <a:pt x="312" y="173"/>
                    </a:lnTo>
                    <a:lnTo>
                      <a:pt x="326" y="148"/>
                    </a:lnTo>
                    <a:lnTo>
                      <a:pt x="340" y="121"/>
                    </a:lnTo>
                    <a:lnTo>
                      <a:pt x="354" y="94"/>
                    </a:lnTo>
                    <a:lnTo>
                      <a:pt x="366" y="67"/>
                    </a:lnTo>
                    <a:lnTo>
                      <a:pt x="375" y="42"/>
                    </a:lnTo>
                    <a:lnTo>
                      <a:pt x="382" y="20"/>
                    </a:lnTo>
                    <a:lnTo>
                      <a:pt x="384" y="3"/>
                    </a:lnTo>
                    <a:lnTo>
                      <a:pt x="392" y="27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4" y="112"/>
                    </a:lnTo>
                    <a:lnTo>
                      <a:pt x="398" y="146"/>
                    </a:lnTo>
                    <a:lnTo>
                      <a:pt x="388" y="184"/>
                    </a:lnTo>
                    <a:lnTo>
                      <a:pt x="368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299" name="Freeform 169"/>
              <p:cNvSpPr/>
              <p:nvPr/>
            </p:nvSpPr>
            <p:spPr bwMode="auto">
              <a:xfrm>
                <a:off x="4880" y="4200"/>
                <a:ext cx="51" cy="71"/>
              </a:xfrm>
              <a:custGeom>
                <a:avLst/>
                <a:gdLst>
                  <a:gd name="T0" fmla="*/ 1 w 102"/>
                  <a:gd name="T1" fmla="*/ 1 h 142"/>
                  <a:gd name="T2" fmla="*/ 0 w 102"/>
                  <a:gd name="T3" fmla="*/ 1 h 142"/>
                  <a:gd name="T4" fmla="*/ 1 w 102"/>
                  <a:gd name="T5" fmla="*/ 1 h 142"/>
                  <a:gd name="T6" fmla="*/ 1 w 102"/>
                  <a:gd name="T7" fmla="*/ 1 h 142"/>
                  <a:gd name="T8" fmla="*/ 1 w 102"/>
                  <a:gd name="T9" fmla="*/ 1 h 142"/>
                  <a:gd name="T10" fmla="*/ 1 w 102"/>
                  <a:gd name="T11" fmla="*/ 1 h 142"/>
                  <a:gd name="T12" fmla="*/ 1 w 102"/>
                  <a:gd name="T13" fmla="*/ 1 h 142"/>
                  <a:gd name="T14" fmla="*/ 1 w 102"/>
                  <a:gd name="T15" fmla="*/ 1 h 142"/>
                  <a:gd name="T16" fmla="*/ 1 w 102"/>
                  <a:gd name="T17" fmla="*/ 1 h 142"/>
                  <a:gd name="T18" fmla="*/ 1 w 102"/>
                  <a:gd name="T19" fmla="*/ 0 h 142"/>
                  <a:gd name="T20" fmla="*/ 1 w 102"/>
                  <a:gd name="T21" fmla="*/ 1 h 142"/>
                  <a:gd name="T22" fmla="*/ 1 w 102"/>
                  <a:gd name="T23" fmla="*/ 1 h 142"/>
                  <a:gd name="T24" fmla="*/ 1 w 102"/>
                  <a:gd name="T25" fmla="*/ 1 h 142"/>
                  <a:gd name="T26" fmla="*/ 1 w 102"/>
                  <a:gd name="T27" fmla="*/ 1 h 14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2" h="142">
                    <a:moveTo>
                      <a:pt x="71" y="142"/>
                    </a:moveTo>
                    <a:lnTo>
                      <a:pt x="0" y="142"/>
                    </a:lnTo>
                    <a:lnTo>
                      <a:pt x="6" y="123"/>
                    </a:lnTo>
                    <a:lnTo>
                      <a:pt x="16" y="102"/>
                    </a:lnTo>
                    <a:lnTo>
                      <a:pt x="27" y="82"/>
                    </a:lnTo>
                    <a:lnTo>
                      <a:pt x="41" y="61"/>
                    </a:lnTo>
                    <a:lnTo>
                      <a:pt x="56" y="43"/>
                    </a:lnTo>
                    <a:lnTo>
                      <a:pt x="71" y="26"/>
                    </a:lnTo>
                    <a:lnTo>
                      <a:pt x="87" y="12"/>
                    </a:lnTo>
                    <a:lnTo>
                      <a:pt x="102" y="0"/>
                    </a:lnTo>
                    <a:lnTo>
                      <a:pt x="84" y="41"/>
                    </a:lnTo>
                    <a:lnTo>
                      <a:pt x="74" y="78"/>
                    </a:lnTo>
                    <a:lnTo>
                      <a:pt x="71" y="112"/>
                    </a:lnTo>
                    <a:lnTo>
                      <a:pt x="71" y="14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00" name="Freeform 170"/>
              <p:cNvSpPr/>
              <p:nvPr/>
            </p:nvSpPr>
            <p:spPr bwMode="auto">
              <a:xfrm>
                <a:off x="3666" y="4127"/>
                <a:ext cx="558" cy="206"/>
              </a:xfrm>
              <a:custGeom>
                <a:avLst/>
                <a:gdLst>
                  <a:gd name="T0" fmla="*/ 0 w 1117"/>
                  <a:gd name="T1" fmla="*/ 1 h 412"/>
                  <a:gd name="T2" fmla="*/ 0 w 1117"/>
                  <a:gd name="T3" fmla="*/ 1 h 412"/>
                  <a:gd name="T4" fmla="*/ 0 w 1117"/>
                  <a:gd name="T5" fmla="*/ 1 h 412"/>
                  <a:gd name="T6" fmla="*/ 0 w 1117"/>
                  <a:gd name="T7" fmla="*/ 1 h 412"/>
                  <a:gd name="T8" fmla="*/ 0 w 1117"/>
                  <a:gd name="T9" fmla="*/ 1 h 412"/>
                  <a:gd name="T10" fmla="*/ 0 w 1117"/>
                  <a:gd name="T11" fmla="*/ 1 h 412"/>
                  <a:gd name="T12" fmla="*/ 0 w 1117"/>
                  <a:gd name="T13" fmla="*/ 1 h 412"/>
                  <a:gd name="T14" fmla="*/ 0 w 1117"/>
                  <a:gd name="T15" fmla="*/ 1 h 412"/>
                  <a:gd name="T16" fmla="*/ 0 w 1117"/>
                  <a:gd name="T17" fmla="*/ 1 h 412"/>
                  <a:gd name="T18" fmla="*/ 0 w 1117"/>
                  <a:gd name="T19" fmla="*/ 1 h 412"/>
                  <a:gd name="T20" fmla="*/ 0 w 1117"/>
                  <a:gd name="T21" fmla="*/ 1 h 412"/>
                  <a:gd name="T22" fmla="*/ 0 w 1117"/>
                  <a:gd name="T23" fmla="*/ 1 h 412"/>
                  <a:gd name="T24" fmla="*/ 0 w 1117"/>
                  <a:gd name="T25" fmla="*/ 1 h 412"/>
                  <a:gd name="T26" fmla="*/ 0 w 1117"/>
                  <a:gd name="T27" fmla="*/ 1 h 412"/>
                  <a:gd name="T28" fmla="*/ 0 w 1117"/>
                  <a:gd name="T29" fmla="*/ 1 h 412"/>
                  <a:gd name="T30" fmla="*/ 0 w 1117"/>
                  <a:gd name="T31" fmla="*/ 1 h 412"/>
                  <a:gd name="T32" fmla="*/ 0 w 1117"/>
                  <a:gd name="T33" fmla="*/ 1 h 412"/>
                  <a:gd name="T34" fmla="*/ 0 w 1117"/>
                  <a:gd name="T35" fmla="*/ 1 h 412"/>
                  <a:gd name="T36" fmla="*/ 0 w 1117"/>
                  <a:gd name="T37" fmla="*/ 1 h 412"/>
                  <a:gd name="T38" fmla="*/ 0 w 1117"/>
                  <a:gd name="T39" fmla="*/ 1 h 412"/>
                  <a:gd name="T40" fmla="*/ 0 w 1117"/>
                  <a:gd name="T41" fmla="*/ 1 h 412"/>
                  <a:gd name="T42" fmla="*/ 0 w 1117"/>
                  <a:gd name="T43" fmla="*/ 1 h 412"/>
                  <a:gd name="T44" fmla="*/ 0 w 1117"/>
                  <a:gd name="T45" fmla="*/ 1 h 412"/>
                  <a:gd name="T46" fmla="*/ 0 w 1117"/>
                  <a:gd name="T47" fmla="*/ 1 h 412"/>
                  <a:gd name="T48" fmla="*/ 0 w 1117"/>
                  <a:gd name="T49" fmla="*/ 1 h 412"/>
                  <a:gd name="T50" fmla="*/ 0 w 1117"/>
                  <a:gd name="T51" fmla="*/ 1 h 412"/>
                  <a:gd name="T52" fmla="*/ 0 w 1117"/>
                  <a:gd name="T53" fmla="*/ 1 h 412"/>
                  <a:gd name="T54" fmla="*/ 0 w 1117"/>
                  <a:gd name="T55" fmla="*/ 1 h 412"/>
                  <a:gd name="T56" fmla="*/ 0 w 1117"/>
                  <a:gd name="T57" fmla="*/ 1 h 412"/>
                  <a:gd name="T58" fmla="*/ 0 w 1117"/>
                  <a:gd name="T59" fmla="*/ 1 h 412"/>
                  <a:gd name="T60" fmla="*/ 0 w 1117"/>
                  <a:gd name="T61" fmla="*/ 1 h 412"/>
                  <a:gd name="T62" fmla="*/ 0 w 1117"/>
                  <a:gd name="T63" fmla="*/ 1 h 412"/>
                  <a:gd name="T64" fmla="*/ 0 w 1117"/>
                  <a:gd name="T65" fmla="*/ 0 h 412"/>
                  <a:gd name="T66" fmla="*/ 0 w 1117"/>
                  <a:gd name="T67" fmla="*/ 1 h 412"/>
                  <a:gd name="T68" fmla="*/ 0 w 1117"/>
                  <a:gd name="T69" fmla="*/ 1 h 412"/>
                  <a:gd name="T70" fmla="*/ 0 w 1117"/>
                  <a:gd name="T71" fmla="*/ 1 h 412"/>
                  <a:gd name="T72" fmla="*/ 0 w 1117"/>
                  <a:gd name="T73" fmla="*/ 1 h 412"/>
                  <a:gd name="T74" fmla="*/ 0 w 1117"/>
                  <a:gd name="T75" fmla="*/ 1 h 412"/>
                  <a:gd name="T76" fmla="*/ 0 w 1117"/>
                  <a:gd name="T77" fmla="*/ 1 h 412"/>
                  <a:gd name="T78" fmla="*/ 0 w 1117"/>
                  <a:gd name="T79" fmla="*/ 1 h 412"/>
                  <a:gd name="T80" fmla="*/ 0 w 1117"/>
                  <a:gd name="T81" fmla="*/ 1 h 412"/>
                  <a:gd name="T82" fmla="*/ 0 w 1117"/>
                  <a:gd name="T83" fmla="*/ 1 h 412"/>
                  <a:gd name="T84" fmla="*/ 0 w 1117"/>
                  <a:gd name="T85" fmla="*/ 1 h 412"/>
                  <a:gd name="T86" fmla="*/ 0 w 1117"/>
                  <a:gd name="T87" fmla="*/ 1 h 412"/>
                  <a:gd name="T88" fmla="*/ 0 w 1117"/>
                  <a:gd name="T89" fmla="*/ 1 h 412"/>
                  <a:gd name="T90" fmla="*/ 0 w 1117"/>
                  <a:gd name="T91" fmla="*/ 1 h 412"/>
                  <a:gd name="T92" fmla="*/ 0 w 1117"/>
                  <a:gd name="T93" fmla="*/ 1 h 412"/>
                  <a:gd name="T94" fmla="*/ 0 w 1117"/>
                  <a:gd name="T95" fmla="*/ 1 h 412"/>
                  <a:gd name="T96" fmla="*/ 0 w 1117"/>
                  <a:gd name="T97" fmla="*/ 1 h 412"/>
                  <a:gd name="T98" fmla="*/ 0 w 1117"/>
                  <a:gd name="T99" fmla="*/ 1 h 412"/>
                  <a:gd name="T100" fmla="*/ 0 w 1117"/>
                  <a:gd name="T101" fmla="*/ 1 h 412"/>
                  <a:gd name="T102" fmla="*/ 0 w 1117"/>
                  <a:gd name="T103" fmla="*/ 1 h 412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1117" h="412">
                    <a:moveTo>
                      <a:pt x="1093" y="212"/>
                    </a:moveTo>
                    <a:lnTo>
                      <a:pt x="1073" y="229"/>
                    </a:lnTo>
                    <a:lnTo>
                      <a:pt x="1052" y="248"/>
                    </a:lnTo>
                    <a:lnTo>
                      <a:pt x="1032" y="265"/>
                    </a:lnTo>
                    <a:lnTo>
                      <a:pt x="1011" y="284"/>
                    </a:lnTo>
                    <a:lnTo>
                      <a:pt x="990" y="301"/>
                    </a:lnTo>
                    <a:lnTo>
                      <a:pt x="971" y="317"/>
                    </a:lnTo>
                    <a:lnTo>
                      <a:pt x="951" y="334"/>
                    </a:lnTo>
                    <a:lnTo>
                      <a:pt x="934" y="349"/>
                    </a:lnTo>
                    <a:lnTo>
                      <a:pt x="917" y="363"/>
                    </a:lnTo>
                    <a:lnTo>
                      <a:pt x="900" y="376"/>
                    </a:lnTo>
                    <a:lnTo>
                      <a:pt x="888" y="387"/>
                    </a:lnTo>
                    <a:lnTo>
                      <a:pt x="876" y="397"/>
                    </a:lnTo>
                    <a:lnTo>
                      <a:pt x="867" y="403"/>
                    </a:lnTo>
                    <a:lnTo>
                      <a:pt x="860" y="409"/>
                    </a:lnTo>
                    <a:lnTo>
                      <a:pt x="857" y="412"/>
                    </a:lnTo>
                    <a:lnTo>
                      <a:pt x="826" y="410"/>
                    </a:lnTo>
                    <a:lnTo>
                      <a:pt x="791" y="409"/>
                    </a:lnTo>
                    <a:lnTo>
                      <a:pt x="753" y="408"/>
                    </a:lnTo>
                    <a:lnTo>
                      <a:pt x="714" y="406"/>
                    </a:lnTo>
                    <a:lnTo>
                      <a:pt x="672" y="403"/>
                    </a:lnTo>
                    <a:lnTo>
                      <a:pt x="630" y="401"/>
                    </a:lnTo>
                    <a:lnTo>
                      <a:pt x="587" y="399"/>
                    </a:lnTo>
                    <a:lnTo>
                      <a:pt x="542" y="395"/>
                    </a:lnTo>
                    <a:lnTo>
                      <a:pt x="499" y="393"/>
                    </a:lnTo>
                    <a:lnTo>
                      <a:pt x="455" y="391"/>
                    </a:lnTo>
                    <a:lnTo>
                      <a:pt x="412" y="387"/>
                    </a:lnTo>
                    <a:lnTo>
                      <a:pt x="371" y="385"/>
                    </a:lnTo>
                    <a:lnTo>
                      <a:pt x="330" y="383"/>
                    </a:lnTo>
                    <a:lnTo>
                      <a:pt x="292" y="380"/>
                    </a:lnTo>
                    <a:lnTo>
                      <a:pt x="257" y="378"/>
                    </a:lnTo>
                    <a:lnTo>
                      <a:pt x="224" y="377"/>
                    </a:lnTo>
                    <a:lnTo>
                      <a:pt x="209" y="376"/>
                    </a:lnTo>
                    <a:lnTo>
                      <a:pt x="193" y="376"/>
                    </a:lnTo>
                    <a:lnTo>
                      <a:pt x="178" y="375"/>
                    </a:lnTo>
                    <a:lnTo>
                      <a:pt x="162" y="375"/>
                    </a:lnTo>
                    <a:lnTo>
                      <a:pt x="147" y="374"/>
                    </a:lnTo>
                    <a:lnTo>
                      <a:pt x="131" y="374"/>
                    </a:lnTo>
                    <a:lnTo>
                      <a:pt x="116" y="372"/>
                    </a:lnTo>
                    <a:lnTo>
                      <a:pt x="101" y="372"/>
                    </a:lnTo>
                    <a:lnTo>
                      <a:pt x="80" y="334"/>
                    </a:lnTo>
                    <a:lnTo>
                      <a:pt x="63" y="289"/>
                    </a:lnTo>
                    <a:lnTo>
                      <a:pt x="48" y="241"/>
                    </a:lnTo>
                    <a:lnTo>
                      <a:pt x="36" y="190"/>
                    </a:lnTo>
                    <a:lnTo>
                      <a:pt x="24" y="142"/>
                    </a:lnTo>
                    <a:lnTo>
                      <a:pt x="15" y="97"/>
                    </a:lnTo>
                    <a:lnTo>
                      <a:pt x="7" y="58"/>
                    </a:lnTo>
                    <a:lnTo>
                      <a:pt x="0" y="28"/>
                    </a:lnTo>
                    <a:lnTo>
                      <a:pt x="11" y="62"/>
                    </a:lnTo>
                    <a:lnTo>
                      <a:pt x="25" y="100"/>
                    </a:lnTo>
                    <a:lnTo>
                      <a:pt x="41" y="141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4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1" y="284"/>
                    </a:lnTo>
                    <a:lnTo>
                      <a:pt x="138" y="257"/>
                    </a:lnTo>
                    <a:lnTo>
                      <a:pt x="146" y="234"/>
                    </a:lnTo>
                    <a:lnTo>
                      <a:pt x="156" y="211"/>
                    </a:lnTo>
                    <a:lnTo>
                      <a:pt x="169" y="191"/>
                    </a:lnTo>
                    <a:lnTo>
                      <a:pt x="184" y="172"/>
                    </a:lnTo>
                    <a:lnTo>
                      <a:pt x="204" y="153"/>
                    </a:lnTo>
                    <a:lnTo>
                      <a:pt x="227" y="136"/>
                    </a:lnTo>
                    <a:lnTo>
                      <a:pt x="214" y="158"/>
                    </a:lnTo>
                    <a:lnTo>
                      <a:pt x="201" y="184"/>
                    </a:lnTo>
                    <a:lnTo>
                      <a:pt x="191" y="216"/>
                    </a:lnTo>
                    <a:lnTo>
                      <a:pt x="184" y="248"/>
                    </a:lnTo>
                    <a:lnTo>
                      <a:pt x="182" y="281"/>
                    </a:lnTo>
                    <a:lnTo>
                      <a:pt x="188" y="314"/>
                    </a:lnTo>
                    <a:lnTo>
                      <a:pt x="200" y="344"/>
                    </a:lnTo>
                    <a:lnTo>
                      <a:pt x="224" y="370"/>
                    </a:lnTo>
                    <a:lnTo>
                      <a:pt x="250" y="344"/>
                    </a:lnTo>
                    <a:lnTo>
                      <a:pt x="270" y="305"/>
                    </a:lnTo>
                    <a:lnTo>
                      <a:pt x="284" y="261"/>
                    </a:lnTo>
                    <a:lnTo>
                      <a:pt x="291" y="211"/>
                    </a:lnTo>
                    <a:lnTo>
                      <a:pt x="290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7" y="8"/>
                    </a:lnTo>
                    <a:lnTo>
                      <a:pt x="261" y="35"/>
                    </a:lnTo>
                    <a:lnTo>
                      <a:pt x="282" y="63"/>
                    </a:lnTo>
                    <a:lnTo>
                      <a:pt x="299" y="96"/>
                    </a:lnTo>
                    <a:lnTo>
                      <a:pt x="314" y="130"/>
                    </a:lnTo>
                    <a:lnTo>
                      <a:pt x="326" y="168"/>
                    </a:lnTo>
                    <a:lnTo>
                      <a:pt x="334" y="211"/>
                    </a:lnTo>
                    <a:lnTo>
                      <a:pt x="340" y="258"/>
                    </a:lnTo>
                    <a:lnTo>
                      <a:pt x="341" y="309"/>
                    </a:lnTo>
                    <a:lnTo>
                      <a:pt x="355" y="288"/>
                    </a:lnTo>
                    <a:lnTo>
                      <a:pt x="371" y="266"/>
                    </a:lnTo>
                    <a:lnTo>
                      <a:pt x="389" y="244"/>
                    </a:lnTo>
                    <a:lnTo>
                      <a:pt x="409" y="222"/>
                    </a:lnTo>
                    <a:lnTo>
                      <a:pt x="429" y="203"/>
                    </a:lnTo>
                    <a:lnTo>
                      <a:pt x="450" y="184"/>
                    </a:lnTo>
                    <a:lnTo>
                      <a:pt x="471" y="171"/>
                    </a:lnTo>
                    <a:lnTo>
                      <a:pt x="492" y="160"/>
                    </a:lnTo>
                    <a:lnTo>
                      <a:pt x="482" y="180"/>
                    </a:lnTo>
                    <a:lnTo>
                      <a:pt x="469" y="203"/>
                    </a:lnTo>
                    <a:lnTo>
                      <a:pt x="451" y="227"/>
                    </a:lnTo>
                    <a:lnTo>
                      <a:pt x="433" y="251"/>
                    </a:lnTo>
                    <a:lnTo>
                      <a:pt x="416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1" y="334"/>
                    </a:lnTo>
                    <a:lnTo>
                      <a:pt x="388" y="339"/>
                    </a:lnTo>
                    <a:lnTo>
                      <a:pt x="397" y="344"/>
                    </a:lnTo>
                    <a:lnTo>
                      <a:pt x="408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3" y="360"/>
                    </a:lnTo>
                    <a:lnTo>
                      <a:pt x="457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3"/>
                    </a:lnTo>
                    <a:lnTo>
                      <a:pt x="374" y="66"/>
                    </a:lnTo>
                    <a:lnTo>
                      <a:pt x="345" y="36"/>
                    </a:lnTo>
                    <a:lnTo>
                      <a:pt x="374" y="58"/>
                    </a:lnTo>
                    <a:lnTo>
                      <a:pt x="399" y="79"/>
                    </a:lnTo>
                    <a:lnTo>
                      <a:pt x="423" y="103"/>
                    </a:lnTo>
                    <a:lnTo>
                      <a:pt x="443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3" y="10"/>
                    </a:lnTo>
                    <a:lnTo>
                      <a:pt x="489" y="39"/>
                    </a:lnTo>
                    <a:lnTo>
                      <a:pt x="505" y="71"/>
                    </a:lnTo>
                    <a:lnTo>
                      <a:pt x="519" y="106"/>
                    </a:lnTo>
                    <a:lnTo>
                      <a:pt x="531" y="145"/>
                    </a:lnTo>
                    <a:lnTo>
                      <a:pt x="539" y="189"/>
                    </a:lnTo>
                    <a:lnTo>
                      <a:pt x="541" y="236"/>
                    </a:lnTo>
                    <a:lnTo>
                      <a:pt x="538" y="290"/>
                    </a:lnTo>
                    <a:lnTo>
                      <a:pt x="526" y="349"/>
                    </a:lnTo>
                    <a:lnTo>
                      <a:pt x="553" y="322"/>
                    </a:lnTo>
                    <a:lnTo>
                      <a:pt x="576" y="288"/>
                    </a:lnTo>
                    <a:lnTo>
                      <a:pt x="594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2" y="126"/>
                    </a:lnTo>
                    <a:lnTo>
                      <a:pt x="584" y="84"/>
                    </a:lnTo>
                    <a:lnTo>
                      <a:pt x="551" y="44"/>
                    </a:lnTo>
                    <a:lnTo>
                      <a:pt x="566" y="52"/>
                    </a:lnTo>
                    <a:lnTo>
                      <a:pt x="581" y="60"/>
                    </a:lnTo>
                    <a:lnTo>
                      <a:pt x="596" y="69"/>
                    </a:lnTo>
                    <a:lnTo>
                      <a:pt x="610" y="82"/>
                    </a:lnTo>
                    <a:lnTo>
                      <a:pt x="622" y="96"/>
                    </a:lnTo>
                    <a:lnTo>
                      <a:pt x="632" y="113"/>
                    </a:lnTo>
                    <a:lnTo>
                      <a:pt x="641" y="134"/>
                    </a:lnTo>
                    <a:lnTo>
                      <a:pt x="647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8" y="32"/>
                    </a:lnTo>
                    <a:lnTo>
                      <a:pt x="645" y="0"/>
                    </a:lnTo>
                    <a:lnTo>
                      <a:pt x="655" y="38"/>
                    </a:lnTo>
                    <a:lnTo>
                      <a:pt x="661" y="82"/>
                    </a:lnTo>
                    <a:lnTo>
                      <a:pt x="662" y="129"/>
                    </a:lnTo>
                    <a:lnTo>
                      <a:pt x="660" y="179"/>
                    </a:lnTo>
                    <a:lnTo>
                      <a:pt x="652" y="228"/>
                    </a:lnTo>
                    <a:lnTo>
                      <a:pt x="641" y="277"/>
                    </a:lnTo>
                    <a:lnTo>
                      <a:pt x="626" y="320"/>
                    </a:lnTo>
                    <a:lnTo>
                      <a:pt x="609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79" y="255"/>
                    </a:lnTo>
                    <a:lnTo>
                      <a:pt x="697" y="212"/>
                    </a:lnTo>
                    <a:lnTo>
                      <a:pt x="712" y="167"/>
                    </a:lnTo>
                    <a:lnTo>
                      <a:pt x="722" y="122"/>
                    </a:lnTo>
                    <a:lnTo>
                      <a:pt x="730" y="77"/>
                    </a:lnTo>
                    <a:lnTo>
                      <a:pt x="733" y="33"/>
                    </a:lnTo>
                    <a:lnTo>
                      <a:pt x="742" y="88"/>
                    </a:lnTo>
                    <a:lnTo>
                      <a:pt x="746" y="148"/>
                    </a:lnTo>
                    <a:lnTo>
                      <a:pt x="743" y="210"/>
                    </a:lnTo>
                    <a:lnTo>
                      <a:pt x="730" y="269"/>
                    </a:lnTo>
                    <a:lnTo>
                      <a:pt x="743" y="252"/>
                    </a:lnTo>
                    <a:lnTo>
                      <a:pt x="756" y="232"/>
                    </a:lnTo>
                    <a:lnTo>
                      <a:pt x="770" y="206"/>
                    </a:lnTo>
                    <a:lnTo>
                      <a:pt x="784" y="181"/>
                    </a:lnTo>
                    <a:lnTo>
                      <a:pt x="797" y="154"/>
                    </a:lnTo>
                    <a:lnTo>
                      <a:pt x="808" y="130"/>
                    </a:lnTo>
                    <a:lnTo>
                      <a:pt x="816" y="109"/>
                    </a:lnTo>
                    <a:lnTo>
                      <a:pt x="821" y="93"/>
                    </a:lnTo>
                    <a:lnTo>
                      <a:pt x="819" y="118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4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6" y="295"/>
                    </a:lnTo>
                    <a:lnTo>
                      <a:pt x="725" y="324"/>
                    </a:lnTo>
                    <a:lnTo>
                      <a:pt x="752" y="307"/>
                    </a:lnTo>
                    <a:lnTo>
                      <a:pt x="777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69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0" y="166"/>
                    </a:lnTo>
                    <a:lnTo>
                      <a:pt x="882" y="194"/>
                    </a:lnTo>
                    <a:lnTo>
                      <a:pt x="873" y="220"/>
                    </a:lnTo>
                    <a:lnTo>
                      <a:pt x="861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35" y="308"/>
                    </a:lnTo>
                    <a:lnTo>
                      <a:pt x="850" y="297"/>
                    </a:lnTo>
                    <a:lnTo>
                      <a:pt x="866" y="284"/>
                    </a:lnTo>
                    <a:lnTo>
                      <a:pt x="882" y="269"/>
                    </a:lnTo>
                    <a:lnTo>
                      <a:pt x="897" y="252"/>
                    </a:lnTo>
                    <a:lnTo>
                      <a:pt x="912" y="234"/>
                    </a:lnTo>
                    <a:lnTo>
                      <a:pt x="927" y="216"/>
                    </a:lnTo>
                    <a:lnTo>
                      <a:pt x="941" y="195"/>
                    </a:lnTo>
                    <a:lnTo>
                      <a:pt x="955" y="174"/>
                    </a:lnTo>
                    <a:lnTo>
                      <a:pt x="967" y="153"/>
                    </a:lnTo>
                    <a:lnTo>
                      <a:pt x="979" y="133"/>
                    </a:lnTo>
                    <a:lnTo>
                      <a:pt x="990" y="112"/>
                    </a:lnTo>
                    <a:lnTo>
                      <a:pt x="999" y="91"/>
                    </a:lnTo>
                    <a:lnTo>
                      <a:pt x="1008" y="70"/>
                    </a:lnTo>
                    <a:lnTo>
                      <a:pt x="1014" y="52"/>
                    </a:lnTo>
                    <a:lnTo>
                      <a:pt x="1020" y="33"/>
                    </a:lnTo>
                    <a:lnTo>
                      <a:pt x="1012" y="71"/>
                    </a:lnTo>
                    <a:lnTo>
                      <a:pt x="1004" y="107"/>
                    </a:lnTo>
                    <a:lnTo>
                      <a:pt x="994" y="141"/>
                    </a:lnTo>
                    <a:lnTo>
                      <a:pt x="983" y="173"/>
                    </a:lnTo>
                    <a:lnTo>
                      <a:pt x="968" y="206"/>
                    </a:lnTo>
                    <a:lnTo>
                      <a:pt x="950" y="242"/>
                    </a:lnTo>
                    <a:lnTo>
                      <a:pt x="927" y="279"/>
                    </a:lnTo>
                    <a:lnTo>
                      <a:pt x="897" y="322"/>
                    </a:lnTo>
                    <a:lnTo>
                      <a:pt x="910" y="314"/>
                    </a:lnTo>
                    <a:lnTo>
                      <a:pt x="925" y="304"/>
                    </a:lnTo>
                    <a:lnTo>
                      <a:pt x="940" y="294"/>
                    </a:lnTo>
                    <a:lnTo>
                      <a:pt x="956" y="282"/>
                    </a:lnTo>
                    <a:lnTo>
                      <a:pt x="972" y="270"/>
                    </a:lnTo>
                    <a:lnTo>
                      <a:pt x="988" y="257"/>
                    </a:lnTo>
                    <a:lnTo>
                      <a:pt x="1005" y="243"/>
                    </a:lnTo>
                    <a:lnTo>
                      <a:pt x="1021" y="228"/>
                    </a:lnTo>
                    <a:lnTo>
                      <a:pt x="1037" y="213"/>
                    </a:lnTo>
                    <a:lnTo>
                      <a:pt x="1052" y="197"/>
                    </a:lnTo>
                    <a:lnTo>
                      <a:pt x="1067" y="182"/>
                    </a:lnTo>
                    <a:lnTo>
                      <a:pt x="1080" y="166"/>
                    </a:lnTo>
                    <a:lnTo>
                      <a:pt x="1092" y="150"/>
                    </a:lnTo>
                    <a:lnTo>
                      <a:pt x="1102" y="135"/>
                    </a:lnTo>
                    <a:lnTo>
                      <a:pt x="1111" y="119"/>
                    </a:lnTo>
                    <a:lnTo>
                      <a:pt x="1117" y="104"/>
                    </a:lnTo>
                    <a:lnTo>
                      <a:pt x="1110" y="136"/>
                    </a:lnTo>
                    <a:lnTo>
                      <a:pt x="1103" y="166"/>
                    </a:lnTo>
                    <a:lnTo>
                      <a:pt x="1099" y="192"/>
                    </a:lnTo>
                    <a:lnTo>
                      <a:pt x="1093" y="21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01" name="Freeform 171"/>
              <p:cNvSpPr/>
              <p:nvPr/>
            </p:nvSpPr>
            <p:spPr bwMode="auto">
              <a:xfrm>
                <a:off x="4164" y="4179"/>
                <a:ext cx="202" cy="141"/>
              </a:xfrm>
              <a:custGeom>
                <a:avLst/>
                <a:gdLst>
                  <a:gd name="T0" fmla="*/ 1 w 403"/>
                  <a:gd name="T1" fmla="*/ 1 h 280"/>
                  <a:gd name="T2" fmla="*/ 1 w 403"/>
                  <a:gd name="T3" fmla="*/ 1 h 280"/>
                  <a:gd name="T4" fmla="*/ 1 w 403"/>
                  <a:gd name="T5" fmla="*/ 1 h 280"/>
                  <a:gd name="T6" fmla="*/ 1 w 403"/>
                  <a:gd name="T7" fmla="*/ 1 h 280"/>
                  <a:gd name="T8" fmla="*/ 1 w 403"/>
                  <a:gd name="T9" fmla="*/ 1 h 280"/>
                  <a:gd name="T10" fmla="*/ 1 w 403"/>
                  <a:gd name="T11" fmla="*/ 1 h 280"/>
                  <a:gd name="T12" fmla="*/ 1 w 403"/>
                  <a:gd name="T13" fmla="*/ 1 h 280"/>
                  <a:gd name="T14" fmla="*/ 1 w 403"/>
                  <a:gd name="T15" fmla="*/ 1 h 280"/>
                  <a:gd name="T16" fmla="*/ 1 w 403"/>
                  <a:gd name="T17" fmla="*/ 1 h 280"/>
                  <a:gd name="T18" fmla="*/ 1 w 403"/>
                  <a:gd name="T19" fmla="*/ 1 h 280"/>
                  <a:gd name="T20" fmla="*/ 1 w 403"/>
                  <a:gd name="T21" fmla="*/ 1 h 280"/>
                  <a:gd name="T22" fmla="*/ 1 w 403"/>
                  <a:gd name="T23" fmla="*/ 1 h 280"/>
                  <a:gd name="T24" fmla="*/ 1 w 403"/>
                  <a:gd name="T25" fmla="*/ 1 h 280"/>
                  <a:gd name="T26" fmla="*/ 1 w 403"/>
                  <a:gd name="T27" fmla="*/ 1 h 280"/>
                  <a:gd name="T28" fmla="*/ 1 w 403"/>
                  <a:gd name="T29" fmla="*/ 1 h 280"/>
                  <a:gd name="T30" fmla="*/ 1 w 403"/>
                  <a:gd name="T31" fmla="*/ 1 h 280"/>
                  <a:gd name="T32" fmla="*/ 1 w 403"/>
                  <a:gd name="T33" fmla="*/ 1 h 280"/>
                  <a:gd name="T34" fmla="*/ 1 w 403"/>
                  <a:gd name="T35" fmla="*/ 1 h 280"/>
                  <a:gd name="T36" fmla="*/ 1 w 403"/>
                  <a:gd name="T37" fmla="*/ 1 h 280"/>
                  <a:gd name="T38" fmla="*/ 1 w 403"/>
                  <a:gd name="T39" fmla="*/ 1 h 280"/>
                  <a:gd name="T40" fmla="*/ 1 w 403"/>
                  <a:gd name="T41" fmla="*/ 1 h 280"/>
                  <a:gd name="T42" fmla="*/ 1 w 403"/>
                  <a:gd name="T43" fmla="*/ 1 h 280"/>
                  <a:gd name="T44" fmla="*/ 1 w 403"/>
                  <a:gd name="T45" fmla="*/ 1 h 280"/>
                  <a:gd name="T46" fmla="*/ 1 w 403"/>
                  <a:gd name="T47" fmla="*/ 1 h 280"/>
                  <a:gd name="T48" fmla="*/ 1 w 403"/>
                  <a:gd name="T49" fmla="*/ 1 h 280"/>
                  <a:gd name="T50" fmla="*/ 1 w 403"/>
                  <a:gd name="T51" fmla="*/ 1 h 280"/>
                  <a:gd name="T52" fmla="*/ 1 w 403"/>
                  <a:gd name="T53" fmla="*/ 1 h 280"/>
                  <a:gd name="T54" fmla="*/ 1 w 403"/>
                  <a:gd name="T55" fmla="*/ 1 h 280"/>
                  <a:gd name="T56" fmla="*/ 1 w 403"/>
                  <a:gd name="T57" fmla="*/ 1 h 280"/>
                  <a:gd name="T58" fmla="*/ 1 w 403"/>
                  <a:gd name="T59" fmla="*/ 1 h 280"/>
                  <a:gd name="T60" fmla="*/ 1 w 403"/>
                  <a:gd name="T61" fmla="*/ 1 h 280"/>
                  <a:gd name="T62" fmla="*/ 1 w 403"/>
                  <a:gd name="T63" fmla="*/ 1 h 280"/>
                  <a:gd name="T64" fmla="*/ 1 w 403"/>
                  <a:gd name="T65" fmla="*/ 1 h 280"/>
                  <a:gd name="T66" fmla="*/ 1 w 403"/>
                  <a:gd name="T67" fmla="*/ 1 h 280"/>
                  <a:gd name="T68" fmla="*/ 1 w 403"/>
                  <a:gd name="T69" fmla="*/ 1 h 280"/>
                  <a:gd name="T70" fmla="*/ 1 w 403"/>
                  <a:gd name="T71" fmla="*/ 1 h 280"/>
                  <a:gd name="T72" fmla="*/ 1 w 403"/>
                  <a:gd name="T73" fmla="*/ 1 h 280"/>
                  <a:gd name="T74" fmla="*/ 1 w 403"/>
                  <a:gd name="T75" fmla="*/ 1 h 280"/>
                  <a:gd name="T76" fmla="*/ 1 w 403"/>
                  <a:gd name="T77" fmla="*/ 1 h 280"/>
                  <a:gd name="T78" fmla="*/ 1 w 403"/>
                  <a:gd name="T79" fmla="*/ 1 h 28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3" h="280">
                    <a:moveTo>
                      <a:pt x="339" y="270"/>
                    </a:moveTo>
                    <a:lnTo>
                      <a:pt x="322" y="270"/>
                    </a:lnTo>
                    <a:lnTo>
                      <a:pt x="305" y="271"/>
                    </a:lnTo>
                    <a:lnTo>
                      <a:pt x="289" y="271"/>
                    </a:lnTo>
                    <a:lnTo>
                      <a:pt x="273" y="272"/>
                    </a:lnTo>
                    <a:lnTo>
                      <a:pt x="257" y="272"/>
                    </a:lnTo>
                    <a:lnTo>
                      <a:pt x="241" y="273"/>
                    </a:lnTo>
                    <a:lnTo>
                      <a:pt x="225" y="273"/>
                    </a:lnTo>
                    <a:lnTo>
                      <a:pt x="210" y="274"/>
                    </a:lnTo>
                    <a:lnTo>
                      <a:pt x="194" y="274"/>
                    </a:lnTo>
                    <a:lnTo>
                      <a:pt x="179" y="275"/>
                    </a:lnTo>
                    <a:lnTo>
                      <a:pt x="164" y="277"/>
                    </a:lnTo>
                    <a:lnTo>
                      <a:pt x="149" y="277"/>
                    </a:lnTo>
                    <a:lnTo>
                      <a:pt x="134" y="278"/>
                    </a:lnTo>
                    <a:lnTo>
                      <a:pt x="119" y="279"/>
                    </a:lnTo>
                    <a:lnTo>
                      <a:pt x="104" y="279"/>
                    </a:lnTo>
                    <a:lnTo>
                      <a:pt x="90" y="280"/>
                    </a:lnTo>
                    <a:lnTo>
                      <a:pt x="86" y="257"/>
                    </a:lnTo>
                    <a:lnTo>
                      <a:pt x="81" y="233"/>
                    </a:lnTo>
                    <a:lnTo>
                      <a:pt x="73" y="209"/>
                    </a:lnTo>
                    <a:lnTo>
                      <a:pt x="62" y="184"/>
                    </a:lnTo>
                    <a:lnTo>
                      <a:pt x="50" y="162"/>
                    </a:lnTo>
                    <a:lnTo>
                      <a:pt x="35" y="142"/>
                    </a:lnTo>
                    <a:lnTo>
                      <a:pt x="18" y="124"/>
                    </a:lnTo>
                    <a:lnTo>
                      <a:pt x="0" y="112"/>
                    </a:lnTo>
                    <a:lnTo>
                      <a:pt x="22" y="117"/>
                    </a:lnTo>
                    <a:lnTo>
                      <a:pt x="40" y="127"/>
                    </a:lnTo>
                    <a:lnTo>
                      <a:pt x="58" y="138"/>
                    </a:lnTo>
                    <a:lnTo>
                      <a:pt x="74" y="154"/>
                    </a:lnTo>
                    <a:lnTo>
                      <a:pt x="89" y="173"/>
                    </a:lnTo>
                    <a:lnTo>
                      <a:pt x="104" y="196"/>
                    </a:lnTo>
                    <a:lnTo>
                      <a:pt x="117" y="222"/>
                    </a:lnTo>
                    <a:lnTo>
                      <a:pt x="132" y="254"/>
                    </a:lnTo>
                    <a:lnTo>
                      <a:pt x="139" y="222"/>
                    </a:lnTo>
                    <a:lnTo>
                      <a:pt x="143" y="188"/>
                    </a:lnTo>
                    <a:lnTo>
                      <a:pt x="142" y="152"/>
                    </a:lnTo>
                    <a:lnTo>
                      <a:pt x="139" y="115"/>
                    </a:lnTo>
                    <a:lnTo>
                      <a:pt x="134" y="81"/>
                    </a:lnTo>
                    <a:lnTo>
                      <a:pt x="126" y="49"/>
                    </a:lnTo>
                    <a:lnTo>
                      <a:pt x="115" y="23"/>
                    </a:lnTo>
                    <a:lnTo>
                      <a:pt x="103" y="4"/>
                    </a:lnTo>
                    <a:lnTo>
                      <a:pt x="121" y="17"/>
                    </a:lnTo>
                    <a:lnTo>
                      <a:pt x="139" y="33"/>
                    </a:lnTo>
                    <a:lnTo>
                      <a:pt x="157" y="53"/>
                    </a:lnTo>
                    <a:lnTo>
                      <a:pt x="173" y="77"/>
                    </a:lnTo>
                    <a:lnTo>
                      <a:pt x="188" y="106"/>
                    </a:lnTo>
                    <a:lnTo>
                      <a:pt x="200" y="141"/>
                    </a:lnTo>
                    <a:lnTo>
                      <a:pt x="211" y="182"/>
                    </a:lnTo>
                    <a:lnTo>
                      <a:pt x="218" y="230"/>
                    </a:lnTo>
                    <a:lnTo>
                      <a:pt x="228" y="207"/>
                    </a:lnTo>
                    <a:lnTo>
                      <a:pt x="236" y="182"/>
                    </a:lnTo>
                    <a:lnTo>
                      <a:pt x="242" y="153"/>
                    </a:lnTo>
                    <a:lnTo>
                      <a:pt x="245" y="123"/>
                    </a:lnTo>
                    <a:lnTo>
                      <a:pt x="245" y="92"/>
                    </a:lnTo>
                    <a:lnTo>
                      <a:pt x="242" y="61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1" y="30"/>
                    </a:lnTo>
                    <a:lnTo>
                      <a:pt x="255" y="56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7" y="128"/>
                    </a:lnTo>
                    <a:lnTo>
                      <a:pt x="294" y="151"/>
                    </a:lnTo>
                    <a:lnTo>
                      <a:pt x="297" y="173"/>
                    </a:lnTo>
                    <a:lnTo>
                      <a:pt x="298" y="195"/>
                    </a:lnTo>
                    <a:lnTo>
                      <a:pt x="312" y="173"/>
                    </a:lnTo>
                    <a:lnTo>
                      <a:pt x="326" y="149"/>
                    </a:lnTo>
                    <a:lnTo>
                      <a:pt x="340" y="121"/>
                    </a:lnTo>
                    <a:lnTo>
                      <a:pt x="354" y="93"/>
                    </a:lnTo>
                    <a:lnTo>
                      <a:pt x="366" y="67"/>
                    </a:lnTo>
                    <a:lnTo>
                      <a:pt x="375" y="41"/>
                    </a:lnTo>
                    <a:lnTo>
                      <a:pt x="382" y="19"/>
                    </a:lnTo>
                    <a:lnTo>
                      <a:pt x="385" y="2"/>
                    </a:lnTo>
                    <a:lnTo>
                      <a:pt x="392" y="26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3" y="112"/>
                    </a:lnTo>
                    <a:lnTo>
                      <a:pt x="398" y="145"/>
                    </a:lnTo>
                    <a:lnTo>
                      <a:pt x="387" y="183"/>
                    </a:lnTo>
                    <a:lnTo>
                      <a:pt x="367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02" name="Freeform 172"/>
              <p:cNvSpPr/>
              <p:nvPr/>
            </p:nvSpPr>
            <p:spPr bwMode="auto">
              <a:xfrm>
                <a:off x="4368" y="4177"/>
                <a:ext cx="123" cy="143"/>
              </a:xfrm>
              <a:custGeom>
                <a:avLst/>
                <a:gdLst>
                  <a:gd name="T0" fmla="*/ 1 w 246"/>
                  <a:gd name="T1" fmla="*/ 1 h 285"/>
                  <a:gd name="T2" fmla="*/ 1 w 246"/>
                  <a:gd name="T3" fmla="*/ 1 h 285"/>
                  <a:gd name="T4" fmla="*/ 1 w 246"/>
                  <a:gd name="T5" fmla="*/ 1 h 285"/>
                  <a:gd name="T6" fmla="*/ 1 w 246"/>
                  <a:gd name="T7" fmla="*/ 1 h 285"/>
                  <a:gd name="T8" fmla="*/ 1 w 246"/>
                  <a:gd name="T9" fmla="*/ 1 h 285"/>
                  <a:gd name="T10" fmla="*/ 1 w 246"/>
                  <a:gd name="T11" fmla="*/ 1 h 285"/>
                  <a:gd name="T12" fmla="*/ 1 w 246"/>
                  <a:gd name="T13" fmla="*/ 1 h 285"/>
                  <a:gd name="T14" fmla="*/ 1 w 246"/>
                  <a:gd name="T15" fmla="*/ 1 h 285"/>
                  <a:gd name="T16" fmla="*/ 0 w 246"/>
                  <a:gd name="T17" fmla="*/ 1 h 285"/>
                  <a:gd name="T18" fmla="*/ 1 w 246"/>
                  <a:gd name="T19" fmla="*/ 1 h 285"/>
                  <a:gd name="T20" fmla="*/ 1 w 246"/>
                  <a:gd name="T21" fmla="*/ 1 h 285"/>
                  <a:gd name="T22" fmla="*/ 1 w 246"/>
                  <a:gd name="T23" fmla="*/ 1 h 285"/>
                  <a:gd name="T24" fmla="*/ 1 w 246"/>
                  <a:gd name="T25" fmla="*/ 1 h 285"/>
                  <a:gd name="T26" fmla="*/ 1 w 246"/>
                  <a:gd name="T27" fmla="*/ 1 h 285"/>
                  <a:gd name="T28" fmla="*/ 1 w 246"/>
                  <a:gd name="T29" fmla="*/ 1 h 285"/>
                  <a:gd name="T30" fmla="*/ 1 w 246"/>
                  <a:gd name="T31" fmla="*/ 1 h 285"/>
                  <a:gd name="T32" fmla="*/ 1 w 246"/>
                  <a:gd name="T33" fmla="*/ 1 h 285"/>
                  <a:gd name="T34" fmla="*/ 1 w 246"/>
                  <a:gd name="T35" fmla="*/ 1 h 285"/>
                  <a:gd name="T36" fmla="*/ 1 w 246"/>
                  <a:gd name="T37" fmla="*/ 1 h 285"/>
                  <a:gd name="T38" fmla="*/ 1 w 246"/>
                  <a:gd name="T39" fmla="*/ 1 h 285"/>
                  <a:gd name="T40" fmla="*/ 1 w 246"/>
                  <a:gd name="T41" fmla="*/ 1 h 285"/>
                  <a:gd name="T42" fmla="*/ 1 w 246"/>
                  <a:gd name="T43" fmla="*/ 1 h 285"/>
                  <a:gd name="T44" fmla="*/ 1 w 246"/>
                  <a:gd name="T45" fmla="*/ 1 h 285"/>
                  <a:gd name="T46" fmla="*/ 1 w 246"/>
                  <a:gd name="T47" fmla="*/ 1 h 285"/>
                  <a:gd name="T48" fmla="*/ 1 w 246"/>
                  <a:gd name="T49" fmla="*/ 0 h 285"/>
                  <a:gd name="T50" fmla="*/ 1 w 246"/>
                  <a:gd name="T51" fmla="*/ 1 h 285"/>
                  <a:gd name="T52" fmla="*/ 1 w 246"/>
                  <a:gd name="T53" fmla="*/ 1 h 285"/>
                  <a:gd name="T54" fmla="*/ 1 w 246"/>
                  <a:gd name="T55" fmla="*/ 1 h 285"/>
                  <a:gd name="T56" fmla="*/ 1 w 246"/>
                  <a:gd name="T57" fmla="*/ 1 h 285"/>
                  <a:gd name="T58" fmla="*/ 1 w 246"/>
                  <a:gd name="T59" fmla="*/ 1 h 285"/>
                  <a:gd name="T60" fmla="*/ 1 w 246"/>
                  <a:gd name="T61" fmla="*/ 1 h 285"/>
                  <a:gd name="T62" fmla="*/ 1 w 246"/>
                  <a:gd name="T63" fmla="*/ 1 h 285"/>
                  <a:gd name="T64" fmla="*/ 1 w 246"/>
                  <a:gd name="T65" fmla="*/ 1 h 2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46" h="285">
                    <a:moveTo>
                      <a:pt x="85" y="285"/>
                    </a:moveTo>
                    <a:lnTo>
                      <a:pt x="75" y="285"/>
                    </a:lnTo>
                    <a:lnTo>
                      <a:pt x="63" y="285"/>
                    </a:lnTo>
                    <a:lnTo>
                      <a:pt x="53" y="285"/>
                    </a:lnTo>
                    <a:lnTo>
                      <a:pt x="42" y="285"/>
                    </a:lnTo>
                    <a:lnTo>
                      <a:pt x="32" y="285"/>
                    </a:lnTo>
                    <a:lnTo>
                      <a:pt x="22" y="285"/>
                    </a:lnTo>
                    <a:lnTo>
                      <a:pt x="10" y="285"/>
                    </a:lnTo>
                    <a:lnTo>
                      <a:pt x="0" y="285"/>
                    </a:lnTo>
                    <a:lnTo>
                      <a:pt x="3" y="270"/>
                    </a:lnTo>
                    <a:lnTo>
                      <a:pt x="8" y="253"/>
                    </a:lnTo>
                    <a:lnTo>
                      <a:pt x="14" y="235"/>
                    </a:lnTo>
                    <a:lnTo>
                      <a:pt x="22" y="217"/>
                    </a:lnTo>
                    <a:lnTo>
                      <a:pt x="30" y="197"/>
                    </a:lnTo>
                    <a:lnTo>
                      <a:pt x="40" y="178"/>
                    </a:lnTo>
                    <a:lnTo>
                      <a:pt x="52" y="157"/>
                    </a:lnTo>
                    <a:lnTo>
                      <a:pt x="64" y="137"/>
                    </a:lnTo>
                    <a:lnTo>
                      <a:pt x="80" y="118"/>
                    </a:lnTo>
                    <a:lnTo>
                      <a:pt x="96" y="98"/>
                    </a:lnTo>
                    <a:lnTo>
                      <a:pt x="116" y="79"/>
                    </a:lnTo>
                    <a:lnTo>
                      <a:pt x="137" y="60"/>
                    </a:lnTo>
                    <a:lnTo>
                      <a:pt x="161" y="43"/>
                    </a:lnTo>
                    <a:lnTo>
                      <a:pt x="186" y="28"/>
                    </a:lnTo>
                    <a:lnTo>
                      <a:pt x="215" y="13"/>
                    </a:lnTo>
                    <a:lnTo>
                      <a:pt x="246" y="0"/>
                    </a:lnTo>
                    <a:lnTo>
                      <a:pt x="215" y="30"/>
                    </a:lnTo>
                    <a:lnTo>
                      <a:pt x="186" y="60"/>
                    </a:lnTo>
                    <a:lnTo>
                      <a:pt x="160" y="91"/>
                    </a:lnTo>
                    <a:lnTo>
                      <a:pt x="136" y="124"/>
                    </a:lnTo>
                    <a:lnTo>
                      <a:pt x="116" y="158"/>
                    </a:lnTo>
                    <a:lnTo>
                      <a:pt x="100" y="196"/>
                    </a:lnTo>
                    <a:lnTo>
                      <a:pt x="90" y="238"/>
                    </a:lnTo>
                    <a:lnTo>
                      <a:pt x="85" y="285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03" name="Freeform 173"/>
              <p:cNvSpPr/>
              <p:nvPr/>
            </p:nvSpPr>
            <p:spPr bwMode="auto">
              <a:xfrm>
                <a:off x="4389" y="4134"/>
                <a:ext cx="493" cy="199"/>
              </a:xfrm>
              <a:custGeom>
                <a:avLst/>
                <a:gdLst>
                  <a:gd name="T0" fmla="*/ 1 w 986"/>
                  <a:gd name="T1" fmla="*/ 1 h 398"/>
                  <a:gd name="T2" fmla="*/ 1 w 986"/>
                  <a:gd name="T3" fmla="*/ 1 h 398"/>
                  <a:gd name="T4" fmla="*/ 1 w 986"/>
                  <a:gd name="T5" fmla="*/ 1 h 398"/>
                  <a:gd name="T6" fmla="*/ 1 w 986"/>
                  <a:gd name="T7" fmla="*/ 1 h 398"/>
                  <a:gd name="T8" fmla="*/ 1 w 986"/>
                  <a:gd name="T9" fmla="*/ 1 h 398"/>
                  <a:gd name="T10" fmla="*/ 1 w 986"/>
                  <a:gd name="T11" fmla="*/ 1 h 398"/>
                  <a:gd name="T12" fmla="*/ 1 w 986"/>
                  <a:gd name="T13" fmla="*/ 1 h 398"/>
                  <a:gd name="T14" fmla="*/ 1 w 986"/>
                  <a:gd name="T15" fmla="*/ 1 h 398"/>
                  <a:gd name="T16" fmla="*/ 1 w 986"/>
                  <a:gd name="T17" fmla="*/ 1 h 398"/>
                  <a:gd name="T18" fmla="*/ 1 w 986"/>
                  <a:gd name="T19" fmla="*/ 1 h 398"/>
                  <a:gd name="T20" fmla="*/ 1 w 986"/>
                  <a:gd name="T21" fmla="*/ 1 h 398"/>
                  <a:gd name="T22" fmla="*/ 1 w 986"/>
                  <a:gd name="T23" fmla="*/ 1 h 398"/>
                  <a:gd name="T24" fmla="*/ 1 w 986"/>
                  <a:gd name="T25" fmla="*/ 1 h 398"/>
                  <a:gd name="T26" fmla="*/ 1 w 986"/>
                  <a:gd name="T27" fmla="*/ 1 h 398"/>
                  <a:gd name="T28" fmla="*/ 1 w 986"/>
                  <a:gd name="T29" fmla="*/ 1 h 398"/>
                  <a:gd name="T30" fmla="*/ 1 w 986"/>
                  <a:gd name="T31" fmla="*/ 1 h 398"/>
                  <a:gd name="T32" fmla="*/ 1 w 986"/>
                  <a:gd name="T33" fmla="*/ 1 h 398"/>
                  <a:gd name="T34" fmla="*/ 1 w 986"/>
                  <a:gd name="T35" fmla="*/ 1 h 398"/>
                  <a:gd name="T36" fmla="*/ 1 w 986"/>
                  <a:gd name="T37" fmla="*/ 1 h 398"/>
                  <a:gd name="T38" fmla="*/ 1 w 986"/>
                  <a:gd name="T39" fmla="*/ 1 h 398"/>
                  <a:gd name="T40" fmla="*/ 1 w 986"/>
                  <a:gd name="T41" fmla="*/ 1 h 398"/>
                  <a:gd name="T42" fmla="*/ 1 w 986"/>
                  <a:gd name="T43" fmla="*/ 1 h 398"/>
                  <a:gd name="T44" fmla="*/ 1 w 986"/>
                  <a:gd name="T45" fmla="*/ 1 h 398"/>
                  <a:gd name="T46" fmla="*/ 1 w 986"/>
                  <a:gd name="T47" fmla="*/ 1 h 398"/>
                  <a:gd name="T48" fmla="*/ 1 w 986"/>
                  <a:gd name="T49" fmla="*/ 1 h 398"/>
                  <a:gd name="T50" fmla="*/ 1 w 986"/>
                  <a:gd name="T51" fmla="*/ 1 h 398"/>
                  <a:gd name="T52" fmla="*/ 1 w 986"/>
                  <a:gd name="T53" fmla="*/ 1 h 398"/>
                  <a:gd name="T54" fmla="*/ 1 w 986"/>
                  <a:gd name="T55" fmla="*/ 1 h 398"/>
                  <a:gd name="T56" fmla="*/ 1 w 986"/>
                  <a:gd name="T57" fmla="*/ 1 h 398"/>
                  <a:gd name="T58" fmla="*/ 1 w 986"/>
                  <a:gd name="T59" fmla="*/ 1 h 398"/>
                  <a:gd name="T60" fmla="*/ 1 w 986"/>
                  <a:gd name="T61" fmla="*/ 1 h 398"/>
                  <a:gd name="T62" fmla="*/ 1 w 986"/>
                  <a:gd name="T63" fmla="*/ 1 h 398"/>
                  <a:gd name="T64" fmla="*/ 1 w 986"/>
                  <a:gd name="T65" fmla="*/ 1 h 398"/>
                  <a:gd name="T66" fmla="*/ 1 w 986"/>
                  <a:gd name="T67" fmla="*/ 1 h 398"/>
                  <a:gd name="T68" fmla="*/ 1 w 986"/>
                  <a:gd name="T69" fmla="*/ 1 h 398"/>
                  <a:gd name="T70" fmla="*/ 1 w 986"/>
                  <a:gd name="T71" fmla="*/ 1 h 398"/>
                  <a:gd name="T72" fmla="*/ 1 w 986"/>
                  <a:gd name="T73" fmla="*/ 1 h 398"/>
                  <a:gd name="T74" fmla="*/ 1 w 986"/>
                  <a:gd name="T75" fmla="*/ 1 h 398"/>
                  <a:gd name="T76" fmla="*/ 1 w 986"/>
                  <a:gd name="T77" fmla="*/ 1 h 398"/>
                  <a:gd name="T78" fmla="*/ 1 w 986"/>
                  <a:gd name="T79" fmla="*/ 1 h 398"/>
                  <a:gd name="T80" fmla="*/ 1 w 986"/>
                  <a:gd name="T81" fmla="*/ 1 h 398"/>
                  <a:gd name="T82" fmla="*/ 1 w 986"/>
                  <a:gd name="T83" fmla="*/ 1 h 398"/>
                  <a:gd name="T84" fmla="*/ 1 w 986"/>
                  <a:gd name="T85" fmla="*/ 1 h 398"/>
                  <a:gd name="T86" fmla="*/ 1 w 986"/>
                  <a:gd name="T87" fmla="*/ 1 h 398"/>
                  <a:gd name="T88" fmla="*/ 1 w 986"/>
                  <a:gd name="T89" fmla="*/ 1 h 398"/>
                  <a:gd name="T90" fmla="*/ 1 w 986"/>
                  <a:gd name="T91" fmla="*/ 1 h 398"/>
                  <a:gd name="T92" fmla="*/ 1 w 986"/>
                  <a:gd name="T93" fmla="*/ 1 h 398"/>
                  <a:gd name="T94" fmla="*/ 1 w 986"/>
                  <a:gd name="T95" fmla="*/ 1 h 398"/>
                  <a:gd name="T96" fmla="*/ 1 w 986"/>
                  <a:gd name="T97" fmla="*/ 1 h 398"/>
                  <a:gd name="T98" fmla="*/ 1 w 986"/>
                  <a:gd name="T99" fmla="*/ 1 h 398"/>
                  <a:gd name="T100" fmla="*/ 1 w 986"/>
                  <a:gd name="T101" fmla="*/ 1 h 398"/>
                  <a:gd name="T102" fmla="*/ 1 w 986"/>
                  <a:gd name="T103" fmla="*/ 1 h 398"/>
                  <a:gd name="T104" fmla="*/ 1 w 986"/>
                  <a:gd name="T105" fmla="*/ 1 h 398"/>
                  <a:gd name="T106" fmla="*/ 1 w 986"/>
                  <a:gd name="T107" fmla="*/ 1 h 398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986" h="398">
                    <a:moveTo>
                      <a:pt x="901" y="398"/>
                    </a:moveTo>
                    <a:lnTo>
                      <a:pt x="867" y="398"/>
                    </a:lnTo>
                    <a:lnTo>
                      <a:pt x="829" y="398"/>
                    </a:lnTo>
                    <a:lnTo>
                      <a:pt x="789" y="398"/>
                    </a:lnTo>
                    <a:lnTo>
                      <a:pt x="747" y="396"/>
                    </a:lnTo>
                    <a:lnTo>
                      <a:pt x="702" y="396"/>
                    </a:lnTo>
                    <a:lnTo>
                      <a:pt x="656" y="394"/>
                    </a:lnTo>
                    <a:lnTo>
                      <a:pt x="608" y="393"/>
                    </a:lnTo>
                    <a:lnTo>
                      <a:pt x="561" y="392"/>
                    </a:lnTo>
                    <a:lnTo>
                      <a:pt x="513" y="389"/>
                    </a:lnTo>
                    <a:lnTo>
                      <a:pt x="467" y="388"/>
                    </a:lnTo>
                    <a:lnTo>
                      <a:pt x="421" y="386"/>
                    </a:lnTo>
                    <a:lnTo>
                      <a:pt x="376" y="384"/>
                    </a:lnTo>
                    <a:lnTo>
                      <a:pt x="334" y="383"/>
                    </a:lnTo>
                    <a:lnTo>
                      <a:pt x="294" y="380"/>
                    </a:lnTo>
                    <a:lnTo>
                      <a:pt x="258" y="378"/>
                    </a:lnTo>
                    <a:lnTo>
                      <a:pt x="225" y="377"/>
                    </a:lnTo>
                    <a:lnTo>
                      <a:pt x="210" y="376"/>
                    </a:lnTo>
                    <a:lnTo>
                      <a:pt x="194" y="376"/>
                    </a:lnTo>
                    <a:lnTo>
                      <a:pt x="179" y="374"/>
                    </a:lnTo>
                    <a:lnTo>
                      <a:pt x="163" y="373"/>
                    </a:lnTo>
                    <a:lnTo>
                      <a:pt x="148" y="373"/>
                    </a:lnTo>
                    <a:lnTo>
                      <a:pt x="132" y="372"/>
                    </a:lnTo>
                    <a:lnTo>
                      <a:pt x="117" y="372"/>
                    </a:lnTo>
                    <a:lnTo>
                      <a:pt x="102" y="372"/>
                    </a:lnTo>
                    <a:lnTo>
                      <a:pt x="81" y="334"/>
                    </a:lnTo>
                    <a:lnTo>
                      <a:pt x="64" y="289"/>
                    </a:lnTo>
                    <a:lnTo>
                      <a:pt x="48" y="241"/>
                    </a:lnTo>
                    <a:lnTo>
                      <a:pt x="35" y="190"/>
                    </a:lnTo>
                    <a:lnTo>
                      <a:pt x="23" y="142"/>
                    </a:lnTo>
                    <a:lnTo>
                      <a:pt x="14" y="97"/>
                    </a:lnTo>
                    <a:lnTo>
                      <a:pt x="6" y="57"/>
                    </a:lnTo>
                    <a:lnTo>
                      <a:pt x="0" y="27"/>
                    </a:lnTo>
                    <a:lnTo>
                      <a:pt x="12" y="62"/>
                    </a:lnTo>
                    <a:lnTo>
                      <a:pt x="26" y="100"/>
                    </a:lnTo>
                    <a:lnTo>
                      <a:pt x="42" y="140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5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0" y="283"/>
                    </a:lnTo>
                    <a:lnTo>
                      <a:pt x="139" y="257"/>
                    </a:lnTo>
                    <a:lnTo>
                      <a:pt x="147" y="234"/>
                    </a:lnTo>
                    <a:lnTo>
                      <a:pt x="157" y="211"/>
                    </a:lnTo>
                    <a:lnTo>
                      <a:pt x="170" y="190"/>
                    </a:lnTo>
                    <a:lnTo>
                      <a:pt x="185" y="170"/>
                    </a:lnTo>
                    <a:lnTo>
                      <a:pt x="204" y="152"/>
                    </a:lnTo>
                    <a:lnTo>
                      <a:pt x="227" y="135"/>
                    </a:lnTo>
                    <a:lnTo>
                      <a:pt x="215" y="157"/>
                    </a:lnTo>
                    <a:lnTo>
                      <a:pt x="202" y="184"/>
                    </a:lnTo>
                    <a:lnTo>
                      <a:pt x="191" y="214"/>
                    </a:lnTo>
                    <a:lnTo>
                      <a:pt x="185" y="248"/>
                    </a:lnTo>
                    <a:lnTo>
                      <a:pt x="182" y="281"/>
                    </a:lnTo>
                    <a:lnTo>
                      <a:pt x="188" y="313"/>
                    </a:lnTo>
                    <a:lnTo>
                      <a:pt x="201" y="343"/>
                    </a:lnTo>
                    <a:lnTo>
                      <a:pt x="225" y="370"/>
                    </a:lnTo>
                    <a:lnTo>
                      <a:pt x="250" y="343"/>
                    </a:lnTo>
                    <a:lnTo>
                      <a:pt x="271" y="305"/>
                    </a:lnTo>
                    <a:lnTo>
                      <a:pt x="285" y="260"/>
                    </a:lnTo>
                    <a:lnTo>
                      <a:pt x="292" y="211"/>
                    </a:lnTo>
                    <a:lnTo>
                      <a:pt x="291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8" y="8"/>
                    </a:lnTo>
                    <a:lnTo>
                      <a:pt x="262" y="34"/>
                    </a:lnTo>
                    <a:lnTo>
                      <a:pt x="282" y="63"/>
                    </a:lnTo>
                    <a:lnTo>
                      <a:pt x="300" y="95"/>
                    </a:lnTo>
                    <a:lnTo>
                      <a:pt x="315" y="130"/>
                    </a:lnTo>
                    <a:lnTo>
                      <a:pt x="325" y="168"/>
                    </a:lnTo>
                    <a:lnTo>
                      <a:pt x="333" y="211"/>
                    </a:lnTo>
                    <a:lnTo>
                      <a:pt x="339" y="258"/>
                    </a:lnTo>
                    <a:lnTo>
                      <a:pt x="340" y="309"/>
                    </a:lnTo>
                    <a:lnTo>
                      <a:pt x="354" y="288"/>
                    </a:lnTo>
                    <a:lnTo>
                      <a:pt x="370" y="266"/>
                    </a:lnTo>
                    <a:lnTo>
                      <a:pt x="388" y="244"/>
                    </a:lnTo>
                    <a:lnTo>
                      <a:pt x="409" y="222"/>
                    </a:lnTo>
                    <a:lnTo>
                      <a:pt x="430" y="203"/>
                    </a:lnTo>
                    <a:lnTo>
                      <a:pt x="451" y="184"/>
                    </a:lnTo>
                    <a:lnTo>
                      <a:pt x="471" y="170"/>
                    </a:lnTo>
                    <a:lnTo>
                      <a:pt x="492" y="160"/>
                    </a:lnTo>
                    <a:lnTo>
                      <a:pt x="483" y="180"/>
                    </a:lnTo>
                    <a:lnTo>
                      <a:pt x="469" y="203"/>
                    </a:lnTo>
                    <a:lnTo>
                      <a:pt x="452" y="227"/>
                    </a:lnTo>
                    <a:lnTo>
                      <a:pt x="433" y="251"/>
                    </a:lnTo>
                    <a:lnTo>
                      <a:pt x="415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0" y="334"/>
                    </a:lnTo>
                    <a:lnTo>
                      <a:pt x="388" y="339"/>
                    </a:lnTo>
                    <a:lnTo>
                      <a:pt x="396" y="343"/>
                    </a:lnTo>
                    <a:lnTo>
                      <a:pt x="407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4" y="360"/>
                    </a:lnTo>
                    <a:lnTo>
                      <a:pt x="458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2"/>
                    </a:lnTo>
                    <a:lnTo>
                      <a:pt x="375" y="65"/>
                    </a:lnTo>
                    <a:lnTo>
                      <a:pt x="346" y="36"/>
                    </a:lnTo>
                    <a:lnTo>
                      <a:pt x="375" y="57"/>
                    </a:lnTo>
                    <a:lnTo>
                      <a:pt x="400" y="79"/>
                    </a:lnTo>
                    <a:lnTo>
                      <a:pt x="423" y="102"/>
                    </a:lnTo>
                    <a:lnTo>
                      <a:pt x="444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4" y="10"/>
                    </a:lnTo>
                    <a:lnTo>
                      <a:pt x="490" y="39"/>
                    </a:lnTo>
                    <a:lnTo>
                      <a:pt x="506" y="70"/>
                    </a:lnTo>
                    <a:lnTo>
                      <a:pt x="520" y="106"/>
                    </a:lnTo>
                    <a:lnTo>
                      <a:pt x="531" y="145"/>
                    </a:lnTo>
                    <a:lnTo>
                      <a:pt x="539" y="188"/>
                    </a:lnTo>
                    <a:lnTo>
                      <a:pt x="542" y="236"/>
                    </a:lnTo>
                    <a:lnTo>
                      <a:pt x="538" y="290"/>
                    </a:lnTo>
                    <a:lnTo>
                      <a:pt x="527" y="349"/>
                    </a:lnTo>
                    <a:lnTo>
                      <a:pt x="553" y="321"/>
                    </a:lnTo>
                    <a:lnTo>
                      <a:pt x="576" y="288"/>
                    </a:lnTo>
                    <a:lnTo>
                      <a:pt x="595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3" y="125"/>
                    </a:lnTo>
                    <a:lnTo>
                      <a:pt x="584" y="83"/>
                    </a:lnTo>
                    <a:lnTo>
                      <a:pt x="552" y="42"/>
                    </a:lnTo>
                    <a:lnTo>
                      <a:pt x="567" y="50"/>
                    </a:lnTo>
                    <a:lnTo>
                      <a:pt x="582" y="59"/>
                    </a:lnTo>
                    <a:lnTo>
                      <a:pt x="597" y="69"/>
                    </a:lnTo>
                    <a:lnTo>
                      <a:pt x="611" y="80"/>
                    </a:lnTo>
                    <a:lnTo>
                      <a:pt x="622" y="95"/>
                    </a:lnTo>
                    <a:lnTo>
                      <a:pt x="633" y="113"/>
                    </a:lnTo>
                    <a:lnTo>
                      <a:pt x="642" y="134"/>
                    </a:lnTo>
                    <a:lnTo>
                      <a:pt x="648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9" y="32"/>
                    </a:lnTo>
                    <a:lnTo>
                      <a:pt x="645" y="0"/>
                    </a:lnTo>
                    <a:lnTo>
                      <a:pt x="656" y="38"/>
                    </a:lnTo>
                    <a:lnTo>
                      <a:pt x="661" y="82"/>
                    </a:lnTo>
                    <a:lnTo>
                      <a:pt x="663" y="129"/>
                    </a:lnTo>
                    <a:lnTo>
                      <a:pt x="660" y="178"/>
                    </a:lnTo>
                    <a:lnTo>
                      <a:pt x="652" y="228"/>
                    </a:lnTo>
                    <a:lnTo>
                      <a:pt x="642" y="276"/>
                    </a:lnTo>
                    <a:lnTo>
                      <a:pt x="627" y="320"/>
                    </a:lnTo>
                    <a:lnTo>
                      <a:pt x="610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80" y="255"/>
                    </a:lnTo>
                    <a:lnTo>
                      <a:pt x="697" y="212"/>
                    </a:lnTo>
                    <a:lnTo>
                      <a:pt x="711" y="167"/>
                    </a:lnTo>
                    <a:lnTo>
                      <a:pt x="722" y="122"/>
                    </a:lnTo>
                    <a:lnTo>
                      <a:pt x="729" y="77"/>
                    </a:lnTo>
                    <a:lnTo>
                      <a:pt x="733" y="33"/>
                    </a:lnTo>
                    <a:lnTo>
                      <a:pt x="741" y="87"/>
                    </a:lnTo>
                    <a:lnTo>
                      <a:pt x="745" y="147"/>
                    </a:lnTo>
                    <a:lnTo>
                      <a:pt x="743" y="210"/>
                    </a:lnTo>
                    <a:lnTo>
                      <a:pt x="730" y="268"/>
                    </a:lnTo>
                    <a:lnTo>
                      <a:pt x="743" y="252"/>
                    </a:lnTo>
                    <a:lnTo>
                      <a:pt x="757" y="232"/>
                    </a:lnTo>
                    <a:lnTo>
                      <a:pt x="771" y="206"/>
                    </a:lnTo>
                    <a:lnTo>
                      <a:pt x="785" y="180"/>
                    </a:lnTo>
                    <a:lnTo>
                      <a:pt x="797" y="153"/>
                    </a:lnTo>
                    <a:lnTo>
                      <a:pt x="809" y="129"/>
                    </a:lnTo>
                    <a:lnTo>
                      <a:pt x="817" y="108"/>
                    </a:lnTo>
                    <a:lnTo>
                      <a:pt x="821" y="93"/>
                    </a:lnTo>
                    <a:lnTo>
                      <a:pt x="819" y="117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5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7" y="295"/>
                    </a:lnTo>
                    <a:lnTo>
                      <a:pt x="726" y="324"/>
                    </a:lnTo>
                    <a:lnTo>
                      <a:pt x="752" y="306"/>
                    </a:lnTo>
                    <a:lnTo>
                      <a:pt x="778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70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1" y="166"/>
                    </a:lnTo>
                    <a:lnTo>
                      <a:pt x="882" y="193"/>
                    </a:lnTo>
                    <a:lnTo>
                      <a:pt x="873" y="220"/>
                    </a:lnTo>
                    <a:lnTo>
                      <a:pt x="862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49" y="297"/>
                    </a:lnTo>
                    <a:lnTo>
                      <a:pt x="877" y="271"/>
                    </a:lnTo>
                    <a:lnTo>
                      <a:pt x="902" y="237"/>
                    </a:lnTo>
                    <a:lnTo>
                      <a:pt x="925" y="200"/>
                    </a:lnTo>
                    <a:lnTo>
                      <a:pt x="945" y="161"/>
                    </a:lnTo>
                    <a:lnTo>
                      <a:pt x="962" y="122"/>
                    </a:lnTo>
                    <a:lnTo>
                      <a:pt x="976" y="83"/>
                    </a:lnTo>
                    <a:lnTo>
                      <a:pt x="986" y="46"/>
                    </a:lnTo>
                    <a:lnTo>
                      <a:pt x="980" y="86"/>
                    </a:lnTo>
                    <a:lnTo>
                      <a:pt x="979" y="128"/>
                    </a:lnTo>
                    <a:lnTo>
                      <a:pt x="980" y="169"/>
                    </a:lnTo>
                    <a:lnTo>
                      <a:pt x="984" y="210"/>
                    </a:lnTo>
                    <a:lnTo>
                      <a:pt x="986" y="247"/>
                    </a:lnTo>
                    <a:lnTo>
                      <a:pt x="986" y="282"/>
                    </a:lnTo>
                    <a:lnTo>
                      <a:pt x="983" y="312"/>
                    </a:lnTo>
                    <a:lnTo>
                      <a:pt x="975" y="339"/>
                    </a:lnTo>
                    <a:lnTo>
                      <a:pt x="901" y="398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3" name="TextBox 5">
            <a:extLst>
              <a:ext uri="{FF2B5EF4-FFF2-40B4-BE49-F238E27FC236}">
                <a16:creationId xmlns:a16="http://schemas.microsoft.com/office/drawing/2014/main" id="{2930368D-CBFF-E2A8-5D2E-3FCA967C1576}"/>
              </a:ext>
            </a:extLst>
          </p:cNvPr>
          <p:cNvSpPr txBox="1"/>
          <p:nvPr/>
        </p:nvSpPr>
        <p:spPr>
          <a:xfrm>
            <a:off x="3750492" y="1800770"/>
            <a:ext cx="6696710" cy="52197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b="1" dirty="0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HỌC HÁT TỪNG CÂU 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8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3" grpId="1"/>
    </p:bldLst>
  </p:timing>
</p:sld>
</file>

<file path=ppt/theme/theme1.xml><?xml version="1.0" encoding="utf-8"?>
<a:theme xmlns:a="http://schemas.openxmlformats.org/drawingml/2006/main" name="1_Default Design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7DB6EF"/>
      </a:accent1>
      <a:accent2>
        <a:srgbClr val="C0504D"/>
      </a:accent2>
      <a:accent3>
        <a:srgbClr val="FFFFFF"/>
      </a:accent3>
      <a:accent4>
        <a:srgbClr val="000000"/>
      </a:accent4>
      <a:accent5>
        <a:srgbClr val="C0D7F5"/>
      </a:accent5>
      <a:accent6>
        <a:srgbClr val="AC4744"/>
      </a:accent6>
      <a:hlink>
        <a:srgbClr val="0066CC"/>
      </a:hlink>
      <a:folHlink>
        <a:srgbClr val="800080"/>
      </a:folHlink>
    </a:clrScheme>
    <a:fontScheme name="">
      <a:majorFont>
        <a:latin typeface="Arial"/>
        <a:ea typeface="Arial"/>
        <a:cs typeface=""/>
      </a:majorFont>
      <a:minorFont>
        <a:latin typeface="Arial"/>
        <a:ea typeface="Arial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>
    <a:extraClrScheme>
      <a:clrScheme name="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4"/>
        </a:accent5>
        <a:accent6>
          <a:srgbClr val="E5895B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7B7E5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BFAF7"/>
        </a:accent3>
        <a:accent4>
          <a:srgbClr val="000000"/>
        </a:accent4>
        <a:accent5>
          <a:srgbClr val="FFFFFF"/>
        </a:accent5>
        <a:accent6>
          <a:srgbClr val="7EB1E5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7B7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">
        <a:dk1>
          <a:srgbClr val="FFFFFF"/>
        </a:dk1>
        <a:lt1>
          <a:srgbClr val="008080"/>
        </a:lt1>
        <a:dk2>
          <a:srgbClr val="FFFF99"/>
        </a:dk2>
        <a:lt2>
          <a:srgbClr val="005A58"/>
        </a:lt2>
        <a:accent1>
          <a:srgbClr val="006462"/>
        </a:accent1>
        <a:accent2>
          <a:srgbClr val="6D6FC7"/>
        </a:accent2>
        <a:accent3>
          <a:srgbClr val="AAC1C1"/>
        </a:accent3>
        <a:accent4>
          <a:srgbClr val="DCDCDC"/>
        </a:accent4>
        <a:accent5>
          <a:srgbClr val="AAB8B8"/>
        </a:accent5>
        <a:accent6>
          <a:srgbClr val="6163B2"/>
        </a:accent6>
        <a:hlink>
          <a:srgbClr val="00FFFF"/>
        </a:hlink>
        <a:folHlink>
          <a:srgbClr val="00FF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">
        <a:dk1>
          <a:srgbClr val="FFFFFF"/>
        </a:dk1>
        <a:lt1>
          <a:srgbClr val="800000"/>
        </a:lt1>
        <a:dk2>
          <a:srgbClr val="DFD293"/>
        </a:dk2>
        <a:lt2>
          <a:srgbClr val="5C1F00"/>
        </a:lt2>
        <a:accent1>
          <a:srgbClr val="CC3300"/>
        </a:accent1>
        <a:accent2>
          <a:srgbClr val="BE7960"/>
        </a:accent2>
        <a:accent3>
          <a:srgbClr val="C1AAAA"/>
        </a:accent3>
        <a:accent4>
          <a:srgbClr val="DCDCDC"/>
        </a:accent4>
        <a:accent5>
          <a:srgbClr val="E2ADAA"/>
        </a:accent5>
        <a:accent6>
          <a:srgbClr val="AA6C55"/>
        </a:accent6>
        <a:hlink>
          <a:srgbClr val="FFFF99"/>
        </a:hlink>
        <a:folHlink>
          <a:srgbClr val="D3A21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">
        <a:dk1>
          <a:srgbClr val="FFFFFF"/>
        </a:dk1>
        <a:lt1>
          <a:srgbClr val="000099"/>
        </a:lt1>
        <a:dk2>
          <a:srgbClr val="CCFFFF"/>
        </a:dk2>
        <a:lt2>
          <a:srgbClr val="003366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CDCDC"/>
        </a:accent4>
        <a:accent5>
          <a:srgbClr val="ADB9E2"/>
        </a:accent5>
        <a:accent6>
          <a:srgbClr val="009D00"/>
        </a:accent6>
        <a:hlink>
          <a:srgbClr val="66CCFF"/>
        </a:hlink>
        <a:folHlink>
          <a:srgbClr val="FFE701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">
        <a:dk1>
          <a:srgbClr val="FFFFFF"/>
        </a:dk1>
        <a:lt1>
          <a:srgbClr val="000000"/>
        </a:lt1>
        <a:dk2>
          <a:srgbClr val="E3EBF1"/>
        </a:dk2>
        <a:lt2>
          <a:srgbClr val="336699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CDCDC"/>
        </a:accent4>
        <a:accent5>
          <a:srgbClr val="AAADCA"/>
        </a:accent5>
        <a:accent6>
          <a:srgbClr val="3E7B43"/>
        </a:accent6>
        <a:hlink>
          <a:srgbClr val="66CCFF"/>
        </a:hlink>
        <a:folHlink>
          <a:srgbClr val="F0E5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">
        <a:dk1>
          <a:srgbClr val="FFFFFF"/>
        </a:dk1>
        <a:lt1>
          <a:srgbClr val="686B5D"/>
        </a:lt1>
        <a:dk2>
          <a:srgbClr val="D1D1CB"/>
        </a:dk2>
        <a:lt2>
          <a:srgbClr val="777777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CDCDC"/>
        </a:accent4>
        <a:accent5>
          <a:srgbClr val="C7C7C1"/>
        </a:accent5>
        <a:accent6>
          <a:srgbClr val="728D96"/>
        </a:accent6>
        <a:hlink>
          <a:srgbClr val="FFCC66"/>
        </a:hlink>
        <a:folHlink>
          <a:srgbClr val="E9DCB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">
        <a:dk1>
          <a:srgbClr val="FFFFFF"/>
        </a:dk1>
        <a:lt1>
          <a:srgbClr val="666699"/>
        </a:lt1>
        <a:dk2>
          <a:srgbClr val="FFFFFF"/>
        </a:dk2>
        <a:lt2>
          <a:srgbClr val="3E3E5C"/>
        </a:lt2>
        <a:accent1>
          <a:srgbClr val="60597B"/>
        </a:accent1>
        <a:accent2>
          <a:srgbClr val="6666FF"/>
        </a:accent2>
        <a:accent3>
          <a:srgbClr val="B9B9CA"/>
        </a:accent3>
        <a:accent4>
          <a:srgbClr val="DCDCDC"/>
        </a:accent4>
        <a:accent5>
          <a:srgbClr val="B7B5BF"/>
        </a:accent5>
        <a:accent6>
          <a:srgbClr val="5B5BE5"/>
        </a:accent6>
        <a:hlink>
          <a:srgbClr val="99CCFF"/>
        </a:hlink>
        <a:folHlink>
          <a:srgbClr val="FFFF9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">
        <a:dk1>
          <a:srgbClr val="FFFFFF"/>
        </a:dk1>
        <a:lt1>
          <a:srgbClr val="523E26"/>
        </a:lt1>
        <a:dk2>
          <a:srgbClr val="DFC08D"/>
        </a:dk2>
        <a:lt2>
          <a:srgbClr val="2D2015"/>
        </a:lt2>
        <a:accent1>
          <a:srgbClr val="8C7B70"/>
        </a:accent1>
        <a:accent2>
          <a:srgbClr val="8F5F2F"/>
        </a:accent2>
        <a:accent3>
          <a:srgbClr val="B3AFAB"/>
        </a:accent3>
        <a:accent4>
          <a:srgbClr val="DCDCDC"/>
        </a:accent4>
        <a:accent5>
          <a:srgbClr val="C5BFBC"/>
        </a:accent5>
        <a:accent6>
          <a:srgbClr val="805529"/>
        </a:accent6>
        <a:hlink>
          <a:srgbClr val="CCB400"/>
        </a:hlink>
        <a:folHlink>
          <a:srgbClr val="8C9EA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7DB6EF"/>
        </a:accent1>
        <a:accent2>
          <a:srgbClr val="C0504D"/>
        </a:accent2>
        <a:accent3>
          <a:srgbClr val="FFFFFF"/>
        </a:accent3>
        <a:accent4>
          <a:srgbClr val="000000"/>
        </a:accent4>
        <a:accent5>
          <a:srgbClr val="C0D7F5"/>
        </a:accent5>
        <a:accent6>
          <a:srgbClr val="AC4744"/>
        </a:accent6>
        <a:hlink>
          <a:srgbClr val="0066CC"/>
        </a:hlink>
        <a:folHlink>
          <a:srgbClr val="800080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1_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Office 主题">
  <a:themeElements>
    <a:clrScheme name="Office 主题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hytvyjr3">
      <a:majorFont>
        <a:latin typeface="Arial"/>
        <a:ea typeface="汉仪乐喵体W"/>
        <a:cs typeface=""/>
      </a:majorFont>
      <a:minorFont>
        <a:latin typeface="Arial"/>
        <a:ea typeface="汉仪乐喵体W"/>
        <a:cs typeface=""/>
      </a:minorFont>
    </a:fontScheme>
    <a:fmtScheme name="Office 主题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.xml><?xml version="1.0" encoding="utf-8"?>
<a:theme xmlns:a="http://schemas.openxmlformats.org/drawingml/2006/main" name="2_Default Design">
  <a:themeElements>
    <a:clrScheme name="Default Desig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Default Design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defRPr kumimoji="0" lang="en-US" sz="3600" b="1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VNI-Top" pitchFamily="2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defRPr kumimoji="0" lang="en-US" sz="3600" b="1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VNI-Top" pitchFamily="2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5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175</TotalTime>
  <Words>1206</Words>
  <Application>Microsoft Office PowerPoint</Application>
  <PresentationFormat>Widescreen</PresentationFormat>
  <Paragraphs>111</Paragraphs>
  <Slides>25</Slides>
  <Notes>0</Notes>
  <HiddenSlides>0</HiddenSlides>
  <MMClips>15</MMClips>
  <ScaleCrop>false</ScaleCrop>
  <HeadingPairs>
    <vt:vector size="6" baseType="variant">
      <vt:variant>
        <vt:lpstr>Fonts Used</vt:lpstr>
      </vt:variant>
      <vt:variant>
        <vt:i4>4</vt:i4>
      </vt:variant>
      <vt:variant>
        <vt:lpstr>Theme</vt:lpstr>
      </vt:variant>
      <vt:variant>
        <vt:i4>4</vt:i4>
      </vt:variant>
      <vt:variant>
        <vt:lpstr>Slide Titles</vt:lpstr>
      </vt:variant>
      <vt:variant>
        <vt:i4>25</vt:i4>
      </vt:variant>
    </vt:vector>
  </HeadingPairs>
  <TitlesOfParts>
    <vt:vector size="33" baseType="lpstr">
      <vt:lpstr>Arial</vt:lpstr>
      <vt:lpstr>Calibri</vt:lpstr>
      <vt:lpstr>Calibri Light</vt:lpstr>
      <vt:lpstr>Times New Roman</vt:lpstr>
      <vt:lpstr>1_Default Design</vt:lpstr>
      <vt:lpstr>1_Office Theme</vt:lpstr>
      <vt:lpstr>Office 主题</vt:lpstr>
      <vt:lpstr>2_Default Design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ASUS</dc:creator>
  <cp:lastModifiedBy>Pham Dung</cp:lastModifiedBy>
  <cp:revision>124</cp:revision>
  <dcterms:created xsi:type="dcterms:W3CDTF">2020-08-11T21:22:00Z</dcterms:created>
  <dcterms:modified xsi:type="dcterms:W3CDTF">2025-04-02T14:18:59Z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ICV">
    <vt:lpwstr>727A1CD935064A6895193E71C8BB53CF</vt:lpwstr>
  </property>
  <property fmtid="{D5CDD505-2E9C-101B-9397-08002B2CF9AE}" pid="3" name="KSOProductBuildVer">
    <vt:lpwstr>1033-11.2.0.10463</vt:lpwstr>
  </property>
</Properties>
</file>